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drawings/vmlDrawing1.vml" ContentType="application/vnd.openxmlformats-officedocument.vmlDrawing"/>
  <Override PartName="/ppt/drawings/vmlDrawing10.vml" ContentType="application/vnd.openxmlformats-officedocument.vmlDrawing"/>
  <Override PartName="/ppt/drawings/vmlDrawing11.vml" ContentType="application/vnd.openxmlformats-officedocument.vmlDrawing"/>
  <Override PartName="/ppt/drawings/vmlDrawing12.vml" ContentType="application/vnd.openxmlformats-officedocument.vmlDrawing"/>
  <Override PartName="/ppt/drawings/vmlDrawing13.vml" ContentType="application/vnd.openxmlformats-officedocument.vmlDrawing"/>
  <Override PartName="/ppt/drawings/vmlDrawing14.vml" ContentType="application/vnd.openxmlformats-officedocument.vmlDrawing"/>
  <Override PartName="/ppt/drawings/vmlDrawing15.vml" ContentType="application/vnd.openxmlformats-officedocument.vmlDrawing"/>
  <Override PartName="/ppt/drawings/vmlDrawing16.vml" ContentType="application/vnd.openxmlformats-officedocument.vmlDrawing"/>
  <Override PartName="/ppt/drawings/vmlDrawing17.vml" ContentType="application/vnd.openxmlformats-officedocument.vmlDrawing"/>
  <Override PartName="/ppt/drawings/vmlDrawing18.vml" ContentType="application/vnd.openxmlformats-officedocument.vmlDrawing"/>
  <Override PartName="/ppt/drawings/vmlDrawing19.vml" ContentType="application/vnd.openxmlformats-officedocument.vmlDrawing"/>
  <Override PartName="/ppt/drawings/vmlDrawing2.vml" ContentType="application/vnd.openxmlformats-officedocument.vmlDrawing"/>
  <Override PartName="/ppt/drawings/vmlDrawing20.vml" ContentType="application/vnd.openxmlformats-officedocument.vmlDrawing"/>
  <Override PartName="/ppt/drawings/vmlDrawing21.vml" ContentType="application/vnd.openxmlformats-officedocument.vmlDrawing"/>
  <Override PartName="/ppt/drawings/vmlDrawing22.vml" ContentType="application/vnd.openxmlformats-officedocument.vmlDrawing"/>
  <Override PartName="/ppt/drawings/vmlDrawing23.vml" ContentType="application/vnd.openxmlformats-officedocument.vmlDrawing"/>
  <Override PartName="/ppt/drawings/vmlDrawing24.vml" ContentType="application/vnd.openxmlformats-officedocument.vmlDrawing"/>
  <Override PartName="/ppt/drawings/vmlDrawing25.vml" ContentType="application/vnd.openxmlformats-officedocument.vmlDrawing"/>
  <Override PartName="/ppt/drawings/vmlDrawing26.vml" ContentType="application/vnd.openxmlformats-officedocument.vmlDrawing"/>
  <Override PartName="/ppt/drawings/vmlDrawing27.vml" ContentType="application/vnd.openxmlformats-officedocument.vmlDrawing"/>
  <Override PartName="/ppt/drawings/vmlDrawing28.vml" ContentType="application/vnd.openxmlformats-officedocument.vmlDrawing"/>
  <Override PartName="/ppt/drawings/vmlDrawing29.vml" ContentType="application/vnd.openxmlformats-officedocument.vmlDrawing"/>
  <Override PartName="/ppt/drawings/vmlDrawing3.vml" ContentType="application/vnd.openxmlformats-officedocument.vmlDrawing"/>
  <Override PartName="/ppt/drawings/vmlDrawing30.vml" ContentType="application/vnd.openxmlformats-officedocument.vmlDrawing"/>
  <Override PartName="/ppt/drawings/vmlDrawing31.vml" ContentType="application/vnd.openxmlformats-officedocument.vmlDrawing"/>
  <Override PartName="/ppt/drawings/vmlDrawing32.vml" ContentType="application/vnd.openxmlformats-officedocument.vmlDrawing"/>
  <Override PartName="/ppt/drawings/vmlDrawing33.vml" ContentType="application/vnd.openxmlformats-officedocument.vmlDrawing"/>
  <Override PartName="/ppt/drawings/vmlDrawing34.vml" ContentType="application/vnd.openxmlformats-officedocument.vmlDrawing"/>
  <Override PartName="/ppt/drawings/vmlDrawing35.vml" ContentType="application/vnd.openxmlformats-officedocument.vmlDrawing"/>
  <Override PartName="/ppt/drawings/vmlDrawing36.vml" ContentType="application/vnd.openxmlformats-officedocument.vmlDrawing"/>
  <Override PartName="/ppt/drawings/vmlDrawing37.vml" ContentType="application/vnd.openxmlformats-officedocument.vmlDrawing"/>
  <Override PartName="/ppt/drawings/vmlDrawing38.vml" ContentType="application/vnd.openxmlformats-officedocument.vmlDrawing"/>
  <Override PartName="/ppt/drawings/vmlDrawing39.vml" ContentType="application/vnd.openxmlformats-officedocument.vmlDrawing"/>
  <Override PartName="/ppt/drawings/vmlDrawing4.vml" ContentType="application/vnd.openxmlformats-officedocument.vmlDrawing"/>
  <Override PartName="/ppt/drawings/vmlDrawing40.vml" ContentType="application/vnd.openxmlformats-officedocument.vmlDrawing"/>
  <Override PartName="/ppt/drawings/vmlDrawing41.vml" ContentType="application/vnd.openxmlformats-officedocument.vmlDrawing"/>
  <Override PartName="/ppt/drawings/vmlDrawing42.vml" ContentType="application/vnd.openxmlformats-officedocument.vmlDrawing"/>
  <Override PartName="/ppt/drawings/vmlDrawing43.vml" ContentType="application/vnd.openxmlformats-officedocument.vmlDrawing"/>
  <Override PartName="/ppt/drawings/vmlDrawing44.vml" ContentType="application/vnd.openxmlformats-officedocument.vmlDrawing"/>
  <Override PartName="/ppt/drawings/vmlDrawing45.vml" ContentType="application/vnd.openxmlformats-officedocument.vmlDrawing"/>
  <Override PartName="/ppt/drawings/vmlDrawing46.vml" ContentType="application/vnd.openxmlformats-officedocument.vmlDrawing"/>
  <Override PartName="/ppt/drawings/vmlDrawing47.vml" ContentType="application/vnd.openxmlformats-officedocument.vmlDrawing"/>
  <Override PartName="/ppt/drawings/vmlDrawing48.vml" ContentType="application/vnd.openxmlformats-officedocument.vmlDrawing"/>
  <Override PartName="/ppt/drawings/vmlDrawing49.vml" ContentType="application/vnd.openxmlformats-officedocument.vmlDrawing"/>
  <Override PartName="/ppt/drawings/vmlDrawing5.vml" ContentType="application/vnd.openxmlformats-officedocument.vmlDrawing"/>
  <Override PartName="/ppt/drawings/vmlDrawing50.vml" ContentType="application/vnd.openxmlformats-officedocument.vmlDrawing"/>
  <Override PartName="/ppt/drawings/vmlDrawing51.vml" ContentType="application/vnd.openxmlformats-officedocument.vmlDrawing"/>
  <Override PartName="/ppt/drawings/vmlDrawing6.vml" ContentType="application/vnd.openxmlformats-officedocument.vmlDrawing"/>
  <Override PartName="/ppt/drawings/vmlDrawing7.vml" ContentType="application/vnd.openxmlformats-officedocument.vmlDrawing"/>
  <Override PartName="/ppt/drawings/vmlDrawing8.vml" ContentType="application/vnd.openxmlformats-officedocument.vmlDrawing"/>
  <Override PartName="/ppt/drawings/vmlDrawing9.vml" ContentType="application/vnd.openxmlformats-officedocument.vmlDrawing"/>
  <Override PartName="/ppt/embeddings/oleObject1.bin" ContentType="application/vnd.openxmlformats-officedocument.oleObject"/>
  <Override PartName="/ppt/embeddings/oleObject10.bin" ContentType="application/vnd.openxmlformats-officedocument.oleObject"/>
  <Override PartName="/ppt/embeddings/oleObject11.bin" ContentType="application/vnd.openxmlformats-officedocument.oleObject"/>
  <Override PartName="/ppt/embeddings/oleObject12.bin" ContentType="application/vnd.openxmlformats-officedocument.oleObject"/>
  <Override PartName="/ppt/embeddings/oleObject13.bin" ContentType="application/vnd.openxmlformats-officedocument.oleObject"/>
  <Override PartName="/ppt/embeddings/oleObject14.bin" ContentType="application/vnd.openxmlformats-officedocument.oleObject"/>
  <Override PartName="/ppt/embeddings/oleObject15.bin" ContentType="application/vnd.openxmlformats-officedocument.oleObject"/>
  <Override PartName="/ppt/embeddings/oleObject16.bin" ContentType="application/vnd.openxmlformats-officedocument.oleObject"/>
  <Override PartName="/ppt/embeddings/oleObject17.bin" ContentType="application/vnd.openxmlformats-officedocument.oleObject"/>
  <Override PartName="/ppt/embeddings/oleObject18.bin" ContentType="application/vnd.openxmlformats-officedocument.oleObject"/>
  <Override PartName="/ppt/embeddings/oleObject19.bin" ContentType="application/vnd.openxmlformats-officedocument.oleObject"/>
  <Override PartName="/ppt/embeddings/oleObject2.bin" ContentType="application/vnd.openxmlformats-officedocument.oleObject"/>
  <Override PartName="/ppt/embeddings/oleObject20.bin" ContentType="application/vnd.openxmlformats-officedocument.oleObject"/>
  <Override PartName="/ppt/embeddings/oleObject21.bin" ContentType="application/vnd.openxmlformats-officedocument.oleObject"/>
  <Override PartName="/ppt/embeddings/oleObject22.bin" ContentType="application/vnd.openxmlformats-officedocument.oleObject"/>
  <Override PartName="/ppt/embeddings/oleObject23.bin" ContentType="application/vnd.openxmlformats-officedocument.oleObject"/>
  <Override PartName="/ppt/embeddings/oleObject24.bin" ContentType="application/vnd.openxmlformats-officedocument.oleObject"/>
  <Override PartName="/ppt/embeddings/oleObject25.bin" ContentType="application/vnd.openxmlformats-officedocument.oleObject"/>
  <Override PartName="/ppt/embeddings/oleObject26.bin" ContentType="application/vnd.openxmlformats-officedocument.oleObject"/>
  <Override PartName="/ppt/embeddings/oleObject27.bin" ContentType="application/vnd.openxmlformats-officedocument.oleObject"/>
  <Override PartName="/ppt/embeddings/oleObject28.bin" ContentType="application/vnd.openxmlformats-officedocument.oleObject"/>
  <Override PartName="/ppt/embeddings/oleObject29.bin" ContentType="application/vnd.openxmlformats-officedocument.oleObject"/>
  <Override PartName="/ppt/embeddings/oleObject3.bin" ContentType="application/vnd.openxmlformats-officedocument.oleObject"/>
  <Override PartName="/ppt/embeddings/oleObject30.bin" ContentType="application/vnd.openxmlformats-officedocument.oleObject"/>
  <Override PartName="/ppt/embeddings/oleObject31.bin" ContentType="application/vnd.openxmlformats-officedocument.oleObject"/>
  <Override PartName="/ppt/embeddings/oleObject32.bin" ContentType="application/vnd.openxmlformats-officedocument.oleObject"/>
  <Override PartName="/ppt/embeddings/oleObject33.bin" ContentType="application/vnd.openxmlformats-officedocument.oleObject"/>
  <Override PartName="/ppt/embeddings/oleObject34.bin" ContentType="application/vnd.openxmlformats-officedocument.oleObject"/>
  <Override PartName="/ppt/embeddings/oleObject35.bin" ContentType="application/vnd.openxmlformats-officedocument.oleObject"/>
  <Override PartName="/ppt/embeddings/oleObject36.bin" ContentType="application/vnd.openxmlformats-officedocument.oleObject"/>
  <Override PartName="/ppt/embeddings/oleObject37.bin" ContentType="application/vnd.openxmlformats-officedocument.oleObject"/>
  <Override PartName="/ppt/embeddings/oleObject38.bin" ContentType="application/vnd.openxmlformats-officedocument.oleObject"/>
  <Override PartName="/ppt/embeddings/oleObject39.bin" ContentType="application/vnd.openxmlformats-officedocument.oleObject"/>
  <Override PartName="/ppt/embeddings/oleObject4.bin" ContentType="application/vnd.openxmlformats-officedocument.oleObject"/>
  <Override PartName="/ppt/embeddings/oleObject40.bin" ContentType="application/vnd.openxmlformats-officedocument.oleObject"/>
  <Override PartName="/ppt/embeddings/oleObject41.bin" ContentType="application/vnd.openxmlformats-officedocument.oleObject"/>
  <Override PartName="/ppt/embeddings/oleObject42.bin" ContentType="application/vnd.openxmlformats-officedocument.oleObject"/>
  <Override PartName="/ppt/embeddings/oleObject43.bin" ContentType="application/vnd.openxmlformats-officedocument.oleObject"/>
  <Override PartName="/ppt/embeddings/oleObject44.bin" ContentType="application/vnd.openxmlformats-officedocument.oleObject"/>
  <Override PartName="/ppt/embeddings/oleObject45.bin" ContentType="application/vnd.openxmlformats-officedocument.oleObject"/>
  <Override PartName="/ppt/embeddings/oleObject46.bin" ContentType="application/vnd.openxmlformats-officedocument.oleObject"/>
  <Override PartName="/ppt/embeddings/oleObject47.bin" ContentType="application/vnd.openxmlformats-officedocument.oleObject"/>
  <Override PartName="/ppt/embeddings/oleObject48.bin" ContentType="application/vnd.openxmlformats-officedocument.oleObject"/>
  <Override PartName="/ppt/embeddings/oleObject49.bin" ContentType="application/vnd.openxmlformats-officedocument.oleObject"/>
  <Override PartName="/ppt/embeddings/oleObject5.bin" ContentType="application/vnd.openxmlformats-officedocument.oleObject"/>
  <Override PartName="/ppt/embeddings/oleObject50.bin" ContentType="application/vnd.openxmlformats-officedocument.oleObject"/>
  <Override PartName="/ppt/embeddings/oleObject51.bin" ContentType="application/vnd.openxmlformats-officedocument.oleObject"/>
  <Override PartName="/ppt/embeddings/oleObject6.bin" ContentType="application/vnd.openxmlformats-officedocument.oleObject"/>
  <Override PartName="/ppt/embeddings/oleObject7.bin" ContentType="application/vnd.openxmlformats-officedocument.oleObject"/>
  <Override PartName="/ppt/embeddings/oleObject8.bin" ContentType="application/vnd.openxmlformats-officedocument.oleObject"/>
  <Override PartName="/ppt/embeddings/oleObject9.bin" ContentType="application/vnd.openxmlformats-officedocument.oleObject"/>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15.xml" ContentType="application/vnd.openxmlformats-officedocument.presentationml.slideLayout+xml"/>
  <Override PartName="/ppt/slideLayouts/slideLayout1316.xml" ContentType="application/vnd.openxmlformats-officedocument.presentationml.slideLayout+xml"/>
  <Override PartName="/ppt/slideLayouts/slideLayout1317.xml" ContentType="application/vnd.openxmlformats-officedocument.presentationml.slideLayout+xml"/>
  <Override PartName="/ppt/slideLayouts/slideLayout1318.xml" ContentType="application/vnd.openxmlformats-officedocument.presentationml.slideLayout+xml"/>
  <Override PartName="/ppt/slideLayouts/slideLayout1319.xml" ContentType="application/vnd.openxmlformats-officedocument.presentationml.slideLayout+xml"/>
  <Override PartName="/ppt/slideLayouts/slideLayout132.xml" ContentType="application/vnd.openxmlformats-officedocument.presentationml.slideLayout+xml"/>
  <Override PartName="/ppt/slideLayouts/slideLayout1320.xml" ContentType="application/vnd.openxmlformats-officedocument.presentationml.slideLayout+xml"/>
  <Override PartName="/ppt/slideLayouts/slideLayout1321.xml" ContentType="application/vnd.openxmlformats-officedocument.presentationml.slideLayout+xml"/>
  <Override PartName="/ppt/slideLayouts/slideLayout1322.xml" ContentType="application/vnd.openxmlformats-officedocument.presentationml.slideLayout+xml"/>
  <Override PartName="/ppt/slideLayouts/slideLayout1323.xml" ContentType="application/vnd.openxmlformats-officedocument.presentationml.slideLayout+xml"/>
  <Override PartName="/ppt/slideLayouts/slideLayout1324.xml" ContentType="application/vnd.openxmlformats-officedocument.presentationml.slideLayout+xml"/>
  <Override PartName="/ppt/slideLayouts/slideLayout1325.xml" ContentType="application/vnd.openxmlformats-officedocument.presentationml.slideLayout+xml"/>
  <Override PartName="/ppt/slideLayouts/slideLayout1326.xml" ContentType="application/vnd.openxmlformats-officedocument.presentationml.slideLayout+xml"/>
  <Override PartName="/ppt/slideLayouts/slideLayout1327.xml" ContentType="application/vnd.openxmlformats-officedocument.presentationml.slideLayout+xml"/>
  <Override PartName="/ppt/slideLayouts/slideLayout1328.xml" ContentType="application/vnd.openxmlformats-officedocument.presentationml.slideLayout+xml"/>
  <Override PartName="/ppt/slideLayouts/slideLayout1329.xml" ContentType="application/vnd.openxmlformats-officedocument.presentationml.slideLayout+xml"/>
  <Override PartName="/ppt/slideLayouts/slideLayout133.xml" ContentType="application/vnd.openxmlformats-officedocument.presentationml.slideLayout+xml"/>
  <Override PartName="/ppt/slideLayouts/slideLayout1330.xml" ContentType="application/vnd.openxmlformats-officedocument.presentationml.slideLayout+xml"/>
  <Override PartName="/ppt/slideLayouts/slideLayout1331.xml" ContentType="application/vnd.openxmlformats-officedocument.presentationml.slideLayout+xml"/>
  <Override PartName="/ppt/slideLayouts/slideLayout1332.xml" ContentType="application/vnd.openxmlformats-officedocument.presentationml.slideLayout+xml"/>
  <Override PartName="/ppt/slideLayouts/slideLayout1333.xml" ContentType="application/vnd.openxmlformats-officedocument.presentationml.slideLayout+xml"/>
  <Override PartName="/ppt/slideLayouts/slideLayout1334.xml" ContentType="application/vnd.openxmlformats-officedocument.presentationml.slideLayout+xml"/>
  <Override PartName="/ppt/slideLayouts/slideLayout1335.xml" ContentType="application/vnd.openxmlformats-officedocument.presentationml.slideLayout+xml"/>
  <Override PartName="/ppt/slideLayouts/slideLayout1336.xml" ContentType="application/vnd.openxmlformats-officedocument.presentationml.slideLayout+xml"/>
  <Override PartName="/ppt/slideLayouts/slideLayout1337.xml" ContentType="application/vnd.openxmlformats-officedocument.presentationml.slideLayout+xml"/>
  <Override PartName="/ppt/slideLayouts/slideLayout1338.xml" ContentType="application/vnd.openxmlformats-officedocument.presentationml.slideLayout+xml"/>
  <Override PartName="/ppt/slideLayouts/slideLayout1339.xml" ContentType="application/vnd.openxmlformats-officedocument.presentationml.slideLayout+xml"/>
  <Override PartName="/ppt/slideLayouts/slideLayout134.xml" ContentType="application/vnd.openxmlformats-officedocument.presentationml.slideLayout+xml"/>
  <Override PartName="/ppt/slideLayouts/slideLayout1340.xml" ContentType="application/vnd.openxmlformats-officedocument.presentationml.slideLayout+xml"/>
  <Override PartName="/ppt/slideLayouts/slideLayout1341.xml" ContentType="application/vnd.openxmlformats-officedocument.presentationml.slideLayout+xml"/>
  <Override PartName="/ppt/slideLayouts/slideLayout1342.xml" ContentType="application/vnd.openxmlformats-officedocument.presentationml.slideLayout+xml"/>
  <Override PartName="/ppt/slideLayouts/slideLayout1343.xml" ContentType="application/vnd.openxmlformats-officedocument.presentationml.slideLayout+xml"/>
  <Override PartName="/ppt/slideLayouts/slideLayout1344.xml" ContentType="application/vnd.openxmlformats-officedocument.presentationml.slideLayout+xml"/>
  <Override PartName="/ppt/slideLayouts/slideLayout1345.xml" ContentType="application/vnd.openxmlformats-officedocument.presentationml.slideLayout+xml"/>
  <Override PartName="/ppt/slideLayouts/slideLayout1346.xml" ContentType="application/vnd.openxmlformats-officedocument.presentationml.slideLayout+xml"/>
  <Override PartName="/ppt/slideLayouts/slideLayout1347.xml" ContentType="application/vnd.openxmlformats-officedocument.presentationml.slideLayout+xml"/>
  <Override PartName="/ppt/slideLayouts/slideLayout1348.xml" ContentType="application/vnd.openxmlformats-officedocument.presentationml.slideLayout+xml"/>
  <Override PartName="/ppt/slideLayouts/slideLayout1349.xml" ContentType="application/vnd.openxmlformats-officedocument.presentationml.slideLayout+xml"/>
  <Override PartName="/ppt/slideLayouts/slideLayout135.xml" ContentType="application/vnd.openxmlformats-officedocument.presentationml.slideLayout+xml"/>
  <Override PartName="/ppt/slideLayouts/slideLayout1350.xml" ContentType="application/vnd.openxmlformats-officedocument.presentationml.slideLayout+xml"/>
  <Override PartName="/ppt/slideLayouts/slideLayout1351.xml" ContentType="application/vnd.openxmlformats-officedocument.presentationml.slideLayout+xml"/>
  <Override PartName="/ppt/slideLayouts/slideLayout1352.xml" ContentType="application/vnd.openxmlformats-officedocument.presentationml.slideLayout+xml"/>
  <Override PartName="/ppt/slideLayouts/slideLayout1353.xml" ContentType="application/vnd.openxmlformats-officedocument.presentationml.slideLayout+xml"/>
  <Override PartName="/ppt/slideLayouts/slideLayout1354.xml" ContentType="application/vnd.openxmlformats-officedocument.presentationml.slideLayout+xml"/>
  <Override PartName="/ppt/slideLayouts/slideLayout1355.xml" ContentType="application/vnd.openxmlformats-officedocument.presentationml.slideLayout+xml"/>
  <Override PartName="/ppt/slideLayouts/slideLayout1356.xml" ContentType="application/vnd.openxmlformats-officedocument.presentationml.slideLayout+xml"/>
  <Override PartName="/ppt/slideLayouts/slideLayout1357.xml" ContentType="application/vnd.openxmlformats-officedocument.presentationml.slideLayout+xml"/>
  <Override PartName="/ppt/slideLayouts/slideLayout1358.xml" ContentType="application/vnd.openxmlformats-officedocument.presentationml.slideLayout+xml"/>
  <Override PartName="/ppt/slideLayouts/slideLayout1359.xml" ContentType="application/vnd.openxmlformats-officedocument.presentationml.slideLayout+xml"/>
  <Override PartName="/ppt/slideLayouts/slideLayout136.xml" ContentType="application/vnd.openxmlformats-officedocument.presentationml.slideLayout+xml"/>
  <Override PartName="/ppt/slideLayouts/slideLayout1360.xml" ContentType="application/vnd.openxmlformats-officedocument.presentationml.slideLayout+xml"/>
  <Override PartName="/ppt/slideLayouts/slideLayout1361.xml" ContentType="application/vnd.openxmlformats-officedocument.presentationml.slideLayout+xml"/>
  <Override PartName="/ppt/slideLayouts/slideLayout1362.xml" ContentType="application/vnd.openxmlformats-officedocument.presentationml.slideLayout+xml"/>
  <Override PartName="/ppt/slideLayouts/slideLayout1363.xml" ContentType="application/vnd.openxmlformats-officedocument.presentationml.slideLayout+xml"/>
  <Override PartName="/ppt/slideLayouts/slideLayout1364.xml" ContentType="application/vnd.openxmlformats-officedocument.presentationml.slideLayout+xml"/>
  <Override PartName="/ppt/slideLayouts/slideLayout1365.xml" ContentType="application/vnd.openxmlformats-officedocument.presentationml.slideLayout+xml"/>
  <Override PartName="/ppt/slideLayouts/slideLayout1366.xml" ContentType="application/vnd.openxmlformats-officedocument.presentationml.slideLayout+xml"/>
  <Override PartName="/ppt/slideLayouts/slideLayout1367.xml" ContentType="application/vnd.openxmlformats-officedocument.presentationml.slideLayout+xml"/>
  <Override PartName="/ppt/slideLayouts/slideLayout1368.xml" ContentType="application/vnd.openxmlformats-officedocument.presentationml.slideLayout+xml"/>
  <Override PartName="/ppt/slideLayouts/slideLayout1369.xml" ContentType="application/vnd.openxmlformats-officedocument.presentationml.slideLayout+xml"/>
  <Override PartName="/ppt/slideLayouts/slideLayout137.xml" ContentType="application/vnd.openxmlformats-officedocument.presentationml.slideLayout+xml"/>
  <Override PartName="/ppt/slideLayouts/slideLayout1370.xml" ContentType="application/vnd.openxmlformats-officedocument.presentationml.slideLayout+xml"/>
  <Override PartName="/ppt/slideLayouts/slideLayout1371.xml" ContentType="application/vnd.openxmlformats-officedocument.presentationml.slideLayout+xml"/>
  <Override PartName="/ppt/slideLayouts/slideLayout1372.xml" ContentType="application/vnd.openxmlformats-officedocument.presentationml.slideLayout+xml"/>
  <Override PartName="/ppt/slideLayouts/slideLayout1373.xml" ContentType="application/vnd.openxmlformats-officedocument.presentationml.slideLayout+xml"/>
  <Override PartName="/ppt/slideLayouts/slideLayout1374.xml" ContentType="application/vnd.openxmlformats-officedocument.presentationml.slideLayout+xml"/>
  <Override PartName="/ppt/slideLayouts/slideLayout1375.xml" ContentType="application/vnd.openxmlformats-officedocument.presentationml.slideLayout+xml"/>
  <Override PartName="/ppt/slideLayouts/slideLayout1376.xml" ContentType="application/vnd.openxmlformats-officedocument.presentationml.slideLayout+xml"/>
  <Override PartName="/ppt/slideLayouts/slideLayout1377.xml" ContentType="application/vnd.openxmlformats-officedocument.presentationml.slideLayout+xml"/>
  <Override PartName="/ppt/slideLayouts/slideLayout1378.xml" ContentType="application/vnd.openxmlformats-officedocument.presentationml.slideLayout+xml"/>
  <Override PartName="/ppt/slideLayouts/slideLayout1379.xml" ContentType="application/vnd.openxmlformats-officedocument.presentationml.slideLayout+xml"/>
  <Override PartName="/ppt/slideLayouts/slideLayout138.xml" ContentType="application/vnd.openxmlformats-officedocument.presentationml.slideLayout+xml"/>
  <Override PartName="/ppt/slideLayouts/slideLayout1380.xml" ContentType="application/vnd.openxmlformats-officedocument.presentationml.slideLayout+xml"/>
  <Override PartName="/ppt/slideLayouts/slideLayout1381.xml" ContentType="application/vnd.openxmlformats-officedocument.presentationml.slideLayout+xml"/>
  <Override PartName="/ppt/slideLayouts/slideLayout1382.xml" ContentType="application/vnd.openxmlformats-officedocument.presentationml.slideLayout+xml"/>
  <Override PartName="/ppt/slideLayouts/slideLayout1383.xml" ContentType="application/vnd.openxmlformats-officedocument.presentationml.slideLayout+xml"/>
  <Override PartName="/ppt/slideLayouts/slideLayout1384.xml" ContentType="application/vnd.openxmlformats-officedocument.presentationml.slideLayout+xml"/>
  <Override PartName="/ppt/slideLayouts/slideLayout1385.xml" ContentType="application/vnd.openxmlformats-officedocument.presentationml.slideLayout+xml"/>
  <Override PartName="/ppt/slideLayouts/slideLayout1386.xml" ContentType="application/vnd.openxmlformats-officedocument.presentationml.slideLayout+xml"/>
  <Override PartName="/ppt/slideLayouts/slideLayout1387.xml" ContentType="application/vnd.openxmlformats-officedocument.presentationml.slideLayout+xml"/>
  <Override PartName="/ppt/slideLayouts/slideLayout1388.xml" ContentType="application/vnd.openxmlformats-officedocument.presentationml.slideLayout+xml"/>
  <Override PartName="/ppt/slideLayouts/slideLayout1389.xml" ContentType="application/vnd.openxmlformats-officedocument.presentationml.slideLayout+xml"/>
  <Override PartName="/ppt/slideLayouts/slideLayout139.xml" ContentType="application/vnd.openxmlformats-officedocument.presentationml.slideLayout+xml"/>
  <Override PartName="/ppt/slideLayouts/slideLayout1390.xml" ContentType="application/vnd.openxmlformats-officedocument.presentationml.slideLayout+xml"/>
  <Override PartName="/ppt/slideLayouts/slideLayout1391.xml" ContentType="application/vnd.openxmlformats-officedocument.presentationml.slideLayout+xml"/>
  <Override PartName="/ppt/slideLayouts/slideLayout1392.xml" ContentType="application/vnd.openxmlformats-officedocument.presentationml.slideLayout+xml"/>
  <Override PartName="/ppt/slideLayouts/slideLayout1393.xml" ContentType="application/vnd.openxmlformats-officedocument.presentationml.slideLayout+xml"/>
  <Override PartName="/ppt/slideLayouts/slideLayout1394.xml" ContentType="application/vnd.openxmlformats-officedocument.presentationml.slideLayout+xml"/>
  <Override PartName="/ppt/slideLayouts/slideLayout1395.xml" ContentType="application/vnd.openxmlformats-officedocument.presentationml.slideLayout+xml"/>
  <Override PartName="/ppt/slideLayouts/slideLayout1396.xml" ContentType="application/vnd.openxmlformats-officedocument.presentationml.slideLayout+xml"/>
  <Override PartName="/ppt/slideLayouts/slideLayout1397.xml" ContentType="application/vnd.openxmlformats-officedocument.presentationml.slideLayout+xml"/>
  <Override PartName="/ppt/slideLayouts/slideLayout1398.xml" ContentType="application/vnd.openxmlformats-officedocument.presentationml.slideLayout+xml"/>
  <Override PartName="/ppt/slideLayouts/slideLayout139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00.xml" ContentType="application/vnd.openxmlformats-officedocument.presentationml.slideLayout+xml"/>
  <Override PartName="/ppt/slideLayouts/slideLayout1401.xml" ContentType="application/vnd.openxmlformats-officedocument.presentationml.slideLayout+xml"/>
  <Override PartName="/ppt/slideLayouts/slideLayout1402.xml" ContentType="application/vnd.openxmlformats-officedocument.presentationml.slideLayout+xml"/>
  <Override PartName="/ppt/slideLayouts/slideLayout1403.xml" ContentType="application/vnd.openxmlformats-officedocument.presentationml.slideLayout+xml"/>
  <Override PartName="/ppt/slideLayouts/slideLayout1404.xml" ContentType="application/vnd.openxmlformats-officedocument.presentationml.slideLayout+xml"/>
  <Override PartName="/ppt/slideLayouts/slideLayout1405.xml" ContentType="application/vnd.openxmlformats-officedocument.presentationml.slideLayout+xml"/>
  <Override PartName="/ppt/slideLayouts/slideLayout1406.xml" ContentType="application/vnd.openxmlformats-officedocument.presentationml.slideLayout+xml"/>
  <Override PartName="/ppt/slideLayouts/slideLayout1407.xml" ContentType="application/vnd.openxmlformats-officedocument.presentationml.slideLayout+xml"/>
  <Override PartName="/ppt/slideLayouts/slideLayout1408.xml" ContentType="application/vnd.openxmlformats-officedocument.presentationml.slideLayout+xml"/>
  <Override PartName="/ppt/slideLayouts/slideLayout1409.xml" ContentType="application/vnd.openxmlformats-officedocument.presentationml.slideLayout+xml"/>
  <Override PartName="/ppt/slideLayouts/slideLayout141.xml" ContentType="application/vnd.openxmlformats-officedocument.presentationml.slideLayout+xml"/>
  <Override PartName="/ppt/slideLayouts/slideLayout1410.xml" ContentType="application/vnd.openxmlformats-officedocument.presentationml.slideLayout+xml"/>
  <Override PartName="/ppt/slideLayouts/slideLayout1411.xml" ContentType="application/vnd.openxmlformats-officedocument.presentationml.slideLayout+xml"/>
  <Override PartName="/ppt/slideLayouts/slideLayout1412.xml" ContentType="application/vnd.openxmlformats-officedocument.presentationml.slideLayout+xml"/>
  <Override PartName="/ppt/slideLayouts/slideLayout1413.xml" ContentType="application/vnd.openxmlformats-officedocument.presentationml.slideLayout+xml"/>
  <Override PartName="/ppt/slideLayouts/slideLayout1414.xml" ContentType="application/vnd.openxmlformats-officedocument.presentationml.slideLayout+xml"/>
  <Override PartName="/ppt/slideLayouts/slideLayout1415.xml" ContentType="application/vnd.openxmlformats-officedocument.presentationml.slideLayout+xml"/>
  <Override PartName="/ppt/slideLayouts/slideLayout1416.xml" ContentType="application/vnd.openxmlformats-officedocument.presentationml.slideLayout+xml"/>
  <Override PartName="/ppt/slideLayouts/slideLayout1417.xml" ContentType="application/vnd.openxmlformats-officedocument.presentationml.slideLayout+xml"/>
  <Override PartName="/ppt/slideLayouts/slideLayout1418.xml" ContentType="application/vnd.openxmlformats-officedocument.presentationml.slideLayout+xml"/>
  <Override PartName="/ppt/slideLayouts/slideLayout1419.xml" ContentType="application/vnd.openxmlformats-officedocument.presentationml.slideLayout+xml"/>
  <Override PartName="/ppt/slideLayouts/slideLayout142.xml" ContentType="application/vnd.openxmlformats-officedocument.presentationml.slideLayout+xml"/>
  <Override PartName="/ppt/slideLayouts/slideLayout1420.xml" ContentType="application/vnd.openxmlformats-officedocument.presentationml.slideLayout+xml"/>
  <Override PartName="/ppt/slideLayouts/slideLayout1421.xml" ContentType="application/vnd.openxmlformats-officedocument.presentationml.slideLayout+xml"/>
  <Override PartName="/ppt/slideLayouts/slideLayout1422.xml" ContentType="application/vnd.openxmlformats-officedocument.presentationml.slideLayout+xml"/>
  <Override PartName="/ppt/slideLayouts/slideLayout1423.xml" ContentType="application/vnd.openxmlformats-officedocument.presentationml.slideLayout+xml"/>
  <Override PartName="/ppt/slideLayouts/slideLayout1424.xml" ContentType="application/vnd.openxmlformats-officedocument.presentationml.slideLayout+xml"/>
  <Override PartName="/ppt/slideLayouts/slideLayout1425.xml" ContentType="application/vnd.openxmlformats-officedocument.presentationml.slideLayout+xml"/>
  <Override PartName="/ppt/slideLayouts/slideLayout1426.xml" ContentType="application/vnd.openxmlformats-officedocument.presentationml.slideLayout+xml"/>
  <Override PartName="/ppt/slideLayouts/slideLayout1427.xml" ContentType="application/vnd.openxmlformats-officedocument.presentationml.slideLayout+xml"/>
  <Override PartName="/ppt/slideLayouts/slideLayout1428.xml" ContentType="application/vnd.openxmlformats-officedocument.presentationml.slideLayout+xml"/>
  <Override PartName="/ppt/slideLayouts/slideLayout1429.xml" ContentType="application/vnd.openxmlformats-officedocument.presentationml.slideLayout+xml"/>
  <Override PartName="/ppt/slideLayouts/slideLayout143.xml" ContentType="application/vnd.openxmlformats-officedocument.presentationml.slideLayout+xml"/>
  <Override PartName="/ppt/slideLayouts/slideLayout1430.xml" ContentType="application/vnd.openxmlformats-officedocument.presentationml.slideLayout+xml"/>
  <Override PartName="/ppt/slideLayouts/slideLayout1431.xml" ContentType="application/vnd.openxmlformats-officedocument.presentationml.slideLayout+xml"/>
  <Override PartName="/ppt/slideLayouts/slideLayout1432.xml" ContentType="application/vnd.openxmlformats-officedocument.presentationml.slideLayout+xml"/>
  <Override PartName="/ppt/slideLayouts/slideLayout1433.xml" ContentType="application/vnd.openxmlformats-officedocument.presentationml.slideLayout+xml"/>
  <Override PartName="/ppt/slideLayouts/slideLayout1434.xml" ContentType="application/vnd.openxmlformats-officedocument.presentationml.slideLayout+xml"/>
  <Override PartName="/ppt/slideLayouts/slideLayout1435.xml" ContentType="application/vnd.openxmlformats-officedocument.presentationml.slideLayout+xml"/>
  <Override PartName="/ppt/slideLayouts/slideLayout1436.xml" ContentType="application/vnd.openxmlformats-officedocument.presentationml.slideLayout+xml"/>
  <Override PartName="/ppt/slideLayouts/slideLayout1437.xml" ContentType="application/vnd.openxmlformats-officedocument.presentationml.slideLayout+xml"/>
  <Override PartName="/ppt/slideLayouts/slideLayout1438.xml" ContentType="application/vnd.openxmlformats-officedocument.presentationml.slideLayout+xml"/>
  <Override PartName="/ppt/slideLayouts/slideLayout1439.xml" ContentType="application/vnd.openxmlformats-officedocument.presentationml.slideLayout+xml"/>
  <Override PartName="/ppt/slideLayouts/slideLayout144.xml" ContentType="application/vnd.openxmlformats-officedocument.presentationml.slideLayout+xml"/>
  <Override PartName="/ppt/slideLayouts/slideLayout1440.xml" ContentType="application/vnd.openxmlformats-officedocument.presentationml.slideLayout+xml"/>
  <Override PartName="/ppt/slideLayouts/slideLayout1441.xml" ContentType="application/vnd.openxmlformats-officedocument.presentationml.slideLayout+xml"/>
  <Override PartName="/ppt/slideLayouts/slideLayout1442.xml" ContentType="application/vnd.openxmlformats-officedocument.presentationml.slideLayout+xml"/>
  <Override PartName="/ppt/slideLayouts/slideLayout1443.xml" ContentType="application/vnd.openxmlformats-officedocument.presentationml.slideLayout+xml"/>
  <Override PartName="/ppt/slideLayouts/slideLayout1444.xml" ContentType="application/vnd.openxmlformats-officedocument.presentationml.slideLayout+xml"/>
  <Override PartName="/ppt/slideLayouts/slideLayout1445.xml" ContentType="application/vnd.openxmlformats-officedocument.presentationml.slideLayout+xml"/>
  <Override PartName="/ppt/slideLayouts/slideLayout1446.xml" ContentType="application/vnd.openxmlformats-officedocument.presentationml.slideLayout+xml"/>
  <Override PartName="/ppt/slideLayouts/slideLayout1447.xml" ContentType="application/vnd.openxmlformats-officedocument.presentationml.slideLayout+xml"/>
  <Override PartName="/ppt/slideLayouts/slideLayout1448.xml" ContentType="application/vnd.openxmlformats-officedocument.presentationml.slideLayout+xml"/>
  <Override PartName="/ppt/slideLayouts/slideLayout1449.xml" ContentType="application/vnd.openxmlformats-officedocument.presentationml.slideLayout+xml"/>
  <Override PartName="/ppt/slideLayouts/slideLayout145.xml" ContentType="application/vnd.openxmlformats-officedocument.presentationml.slideLayout+xml"/>
  <Override PartName="/ppt/slideLayouts/slideLayout1450.xml" ContentType="application/vnd.openxmlformats-officedocument.presentationml.slideLayout+xml"/>
  <Override PartName="/ppt/slideLayouts/slideLayout1451.xml" ContentType="application/vnd.openxmlformats-officedocument.presentationml.slideLayout+xml"/>
  <Override PartName="/ppt/slideLayouts/slideLayout1452.xml" ContentType="application/vnd.openxmlformats-officedocument.presentationml.slideLayout+xml"/>
  <Override PartName="/ppt/slideLayouts/slideLayout1453.xml" ContentType="application/vnd.openxmlformats-officedocument.presentationml.slideLayout+xml"/>
  <Override PartName="/ppt/slideLayouts/slideLayout1454.xml" ContentType="application/vnd.openxmlformats-officedocument.presentationml.slideLayout+xml"/>
  <Override PartName="/ppt/slideLayouts/slideLayout1455.xml" ContentType="application/vnd.openxmlformats-officedocument.presentationml.slideLayout+xml"/>
  <Override PartName="/ppt/slideLayouts/slideLayout1456.xml" ContentType="application/vnd.openxmlformats-officedocument.presentationml.slideLayout+xml"/>
  <Override PartName="/ppt/slideLayouts/slideLayout1457.xml" ContentType="application/vnd.openxmlformats-officedocument.presentationml.slideLayout+xml"/>
  <Override PartName="/ppt/slideLayouts/slideLayout1458.xml" ContentType="application/vnd.openxmlformats-officedocument.presentationml.slideLayout+xml"/>
  <Override PartName="/ppt/slideLayouts/slideLayout1459.xml" ContentType="application/vnd.openxmlformats-officedocument.presentationml.slideLayout+xml"/>
  <Override PartName="/ppt/slideLayouts/slideLayout146.xml" ContentType="application/vnd.openxmlformats-officedocument.presentationml.slideLayout+xml"/>
  <Override PartName="/ppt/slideLayouts/slideLayout1460.xml" ContentType="application/vnd.openxmlformats-officedocument.presentationml.slideLayout+xml"/>
  <Override PartName="/ppt/slideLayouts/slideLayout1461.xml" ContentType="application/vnd.openxmlformats-officedocument.presentationml.slideLayout+xml"/>
  <Override PartName="/ppt/slideLayouts/slideLayout1462.xml" ContentType="application/vnd.openxmlformats-officedocument.presentationml.slideLayout+xml"/>
  <Override PartName="/ppt/slideLayouts/slideLayout1463.xml" ContentType="application/vnd.openxmlformats-officedocument.presentationml.slideLayout+xml"/>
  <Override PartName="/ppt/slideLayouts/slideLayout1464.xml" ContentType="application/vnd.openxmlformats-officedocument.presentationml.slideLayout+xml"/>
  <Override PartName="/ppt/slideLayouts/slideLayout1465.xml" ContentType="application/vnd.openxmlformats-officedocument.presentationml.slideLayout+xml"/>
  <Override PartName="/ppt/slideLayouts/slideLayout1466.xml" ContentType="application/vnd.openxmlformats-officedocument.presentationml.slideLayout+xml"/>
  <Override PartName="/ppt/slideLayouts/slideLayout1467.xml" ContentType="application/vnd.openxmlformats-officedocument.presentationml.slideLayout+xml"/>
  <Override PartName="/ppt/slideLayouts/slideLayout1468.xml" ContentType="application/vnd.openxmlformats-officedocument.presentationml.slideLayout+xml"/>
  <Override PartName="/ppt/slideLayouts/slideLayout1469.xml" ContentType="application/vnd.openxmlformats-officedocument.presentationml.slideLayout+xml"/>
  <Override PartName="/ppt/slideLayouts/slideLayout147.xml" ContentType="application/vnd.openxmlformats-officedocument.presentationml.slideLayout+xml"/>
  <Override PartName="/ppt/slideLayouts/slideLayout1470.xml" ContentType="application/vnd.openxmlformats-officedocument.presentationml.slideLayout+xml"/>
  <Override PartName="/ppt/slideLayouts/slideLayout1471.xml" ContentType="application/vnd.openxmlformats-officedocument.presentationml.slideLayout+xml"/>
  <Override PartName="/ppt/slideLayouts/slideLayout1472.xml" ContentType="application/vnd.openxmlformats-officedocument.presentationml.slideLayout+xml"/>
  <Override PartName="/ppt/slideLayouts/slideLayout1473.xml" ContentType="application/vnd.openxmlformats-officedocument.presentationml.slideLayout+xml"/>
  <Override PartName="/ppt/slideLayouts/slideLayout1474.xml" ContentType="application/vnd.openxmlformats-officedocument.presentationml.slideLayout+xml"/>
  <Override PartName="/ppt/slideLayouts/slideLayout1475.xml" ContentType="application/vnd.openxmlformats-officedocument.presentationml.slideLayout+xml"/>
  <Override PartName="/ppt/slideLayouts/slideLayout1476.xml" ContentType="application/vnd.openxmlformats-officedocument.presentationml.slideLayout+xml"/>
  <Override PartName="/ppt/slideLayouts/slideLayout1477.xml" ContentType="application/vnd.openxmlformats-officedocument.presentationml.slideLayout+xml"/>
  <Override PartName="/ppt/slideLayouts/slideLayout1478.xml" ContentType="application/vnd.openxmlformats-officedocument.presentationml.slideLayout+xml"/>
  <Override PartName="/ppt/slideLayouts/slideLayout1479.xml" ContentType="application/vnd.openxmlformats-officedocument.presentationml.slideLayout+xml"/>
  <Override PartName="/ppt/slideLayouts/slideLayout148.xml" ContentType="application/vnd.openxmlformats-officedocument.presentationml.slideLayout+xml"/>
  <Override PartName="/ppt/slideLayouts/slideLayout1480.xml" ContentType="application/vnd.openxmlformats-officedocument.presentationml.slideLayout+xml"/>
  <Override PartName="/ppt/slideLayouts/slideLayout1481.xml" ContentType="application/vnd.openxmlformats-officedocument.presentationml.slideLayout+xml"/>
  <Override PartName="/ppt/slideLayouts/slideLayout1482.xml" ContentType="application/vnd.openxmlformats-officedocument.presentationml.slideLayout+xml"/>
  <Override PartName="/ppt/slideLayouts/slideLayout1483.xml" ContentType="application/vnd.openxmlformats-officedocument.presentationml.slideLayout+xml"/>
  <Override PartName="/ppt/slideLayouts/slideLayout1484.xml" ContentType="application/vnd.openxmlformats-officedocument.presentationml.slideLayout+xml"/>
  <Override PartName="/ppt/slideLayouts/slideLayout1485.xml" ContentType="application/vnd.openxmlformats-officedocument.presentationml.slideLayout+xml"/>
  <Override PartName="/ppt/slideLayouts/slideLayout1486.xml" ContentType="application/vnd.openxmlformats-officedocument.presentationml.slideLayout+xml"/>
  <Override PartName="/ppt/slideLayouts/slideLayout1487.xml" ContentType="application/vnd.openxmlformats-officedocument.presentationml.slideLayout+xml"/>
  <Override PartName="/ppt/slideLayouts/slideLayout1488.xml" ContentType="application/vnd.openxmlformats-officedocument.presentationml.slideLayout+xml"/>
  <Override PartName="/ppt/slideLayouts/slideLayout1489.xml" ContentType="application/vnd.openxmlformats-officedocument.presentationml.slideLayout+xml"/>
  <Override PartName="/ppt/slideLayouts/slideLayout149.xml" ContentType="application/vnd.openxmlformats-officedocument.presentationml.slideLayout+xml"/>
  <Override PartName="/ppt/slideLayouts/slideLayout1490.xml" ContentType="application/vnd.openxmlformats-officedocument.presentationml.slideLayout+xml"/>
  <Override PartName="/ppt/slideLayouts/slideLayout1491.xml" ContentType="application/vnd.openxmlformats-officedocument.presentationml.slideLayout+xml"/>
  <Override PartName="/ppt/slideLayouts/slideLayout1492.xml" ContentType="application/vnd.openxmlformats-officedocument.presentationml.slideLayout+xml"/>
  <Override PartName="/ppt/slideLayouts/slideLayout1493.xml" ContentType="application/vnd.openxmlformats-officedocument.presentationml.slideLayout+xml"/>
  <Override PartName="/ppt/slideLayouts/slideLayout1494.xml" ContentType="application/vnd.openxmlformats-officedocument.presentationml.slideLayout+xml"/>
  <Override PartName="/ppt/slideLayouts/slideLayout1495.xml" ContentType="application/vnd.openxmlformats-officedocument.presentationml.slideLayout+xml"/>
  <Override PartName="/ppt/slideLayouts/slideLayout1496.xml" ContentType="application/vnd.openxmlformats-officedocument.presentationml.slideLayout+xml"/>
  <Override PartName="/ppt/slideLayouts/slideLayout1497.xml" ContentType="application/vnd.openxmlformats-officedocument.presentationml.slideLayout+xml"/>
  <Override PartName="/ppt/slideLayouts/slideLayout1498.xml" ContentType="application/vnd.openxmlformats-officedocument.presentationml.slideLayout+xml"/>
  <Override PartName="/ppt/slideLayouts/slideLayout149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00.xml" ContentType="application/vnd.openxmlformats-officedocument.presentationml.slideLayout+xml"/>
  <Override PartName="/ppt/slideLayouts/slideLayout1501.xml" ContentType="application/vnd.openxmlformats-officedocument.presentationml.slideLayout+xml"/>
  <Override PartName="/ppt/slideLayouts/slideLayout1502.xml" ContentType="application/vnd.openxmlformats-officedocument.presentationml.slideLayout+xml"/>
  <Override PartName="/ppt/slideLayouts/slideLayout1503.xml" ContentType="application/vnd.openxmlformats-officedocument.presentationml.slideLayout+xml"/>
  <Override PartName="/ppt/slideLayouts/slideLayout1504.xml" ContentType="application/vnd.openxmlformats-officedocument.presentationml.slideLayout+xml"/>
  <Override PartName="/ppt/slideLayouts/slideLayout1505.xml" ContentType="application/vnd.openxmlformats-officedocument.presentationml.slideLayout+xml"/>
  <Override PartName="/ppt/slideLayouts/slideLayout1506.xml" ContentType="application/vnd.openxmlformats-officedocument.presentationml.slideLayout+xml"/>
  <Override PartName="/ppt/slideLayouts/slideLayout1507.xml" ContentType="application/vnd.openxmlformats-officedocument.presentationml.slideLayout+xml"/>
  <Override PartName="/ppt/slideLayouts/slideLayout1508.xml" ContentType="application/vnd.openxmlformats-officedocument.presentationml.slideLayout+xml"/>
  <Override PartName="/ppt/slideLayouts/slideLayout1509.xml" ContentType="application/vnd.openxmlformats-officedocument.presentationml.slideLayout+xml"/>
  <Override PartName="/ppt/slideLayouts/slideLayout151.xml" ContentType="application/vnd.openxmlformats-officedocument.presentationml.slideLayout+xml"/>
  <Override PartName="/ppt/slideLayouts/slideLayout1510.xml" ContentType="application/vnd.openxmlformats-officedocument.presentationml.slideLayout+xml"/>
  <Override PartName="/ppt/slideLayouts/slideLayout1511.xml" ContentType="application/vnd.openxmlformats-officedocument.presentationml.slideLayout+xml"/>
  <Override PartName="/ppt/slideLayouts/slideLayout1512.xml" ContentType="application/vnd.openxmlformats-officedocument.presentationml.slideLayout+xml"/>
  <Override PartName="/ppt/slideLayouts/slideLayout1513.xml" ContentType="application/vnd.openxmlformats-officedocument.presentationml.slideLayout+xml"/>
  <Override PartName="/ppt/slideLayouts/slideLayout1514.xml" ContentType="application/vnd.openxmlformats-officedocument.presentationml.slideLayout+xml"/>
  <Override PartName="/ppt/slideLayouts/slideLayout1515.xml" ContentType="application/vnd.openxmlformats-officedocument.presentationml.slideLayout+xml"/>
  <Override PartName="/ppt/slideLayouts/slideLayout1516.xml" ContentType="application/vnd.openxmlformats-officedocument.presentationml.slideLayout+xml"/>
  <Override PartName="/ppt/slideLayouts/slideLayout1517.xml" ContentType="application/vnd.openxmlformats-officedocument.presentationml.slideLayout+xml"/>
  <Override PartName="/ppt/slideLayouts/slideLayout1518.xml" ContentType="application/vnd.openxmlformats-officedocument.presentationml.slideLayout+xml"/>
  <Override PartName="/ppt/slideLayouts/slideLayout1519.xml" ContentType="application/vnd.openxmlformats-officedocument.presentationml.slideLayout+xml"/>
  <Override PartName="/ppt/slideLayouts/slideLayout152.xml" ContentType="application/vnd.openxmlformats-officedocument.presentationml.slideLayout+xml"/>
  <Override PartName="/ppt/slideLayouts/slideLayout1520.xml" ContentType="application/vnd.openxmlformats-officedocument.presentationml.slideLayout+xml"/>
  <Override PartName="/ppt/slideLayouts/slideLayout1521.xml" ContentType="application/vnd.openxmlformats-officedocument.presentationml.slideLayout+xml"/>
  <Override PartName="/ppt/slideLayouts/slideLayout1522.xml" ContentType="application/vnd.openxmlformats-officedocument.presentationml.slideLayout+xml"/>
  <Override PartName="/ppt/slideLayouts/slideLayout1523.xml" ContentType="application/vnd.openxmlformats-officedocument.presentationml.slideLayout+xml"/>
  <Override PartName="/ppt/slideLayouts/slideLayout1524.xml" ContentType="application/vnd.openxmlformats-officedocument.presentationml.slideLayout+xml"/>
  <Override PartName="/ppt/slideLayouts/slideLayout1525.xml" ContentType="application/vnd.openxmlformats-officedocument.presentationml.slideLayout+xml"/>
  <Override PartName="/ppt/slideLayouts/slideLayout1526.xml" ContentType="application/vnd.openxmlformats-officedocument.presentationml.slideLayout+xml"/>
  <Override PartName="/ppt/slideLayouts/slideLayout1527.xml" ContentType="application/vnd.openxmlformats-officedocument.presentationml.slideLayout+xml"/>
  <Override PartName="/ppt/slideLayouts/slideLayout1528.xml" ContentType="application/vnd.openxmlformats-officedocument.presentationml.slideLayout+xml"/>
  <Override PartName="/ppt/slideLayouts/slideLayout1529.xml" ContentType="application/vnd.openxmlformats-officedocument.presentationml.slideLayout+xml"/>
  <Override PartName="/ppt/slideLayouts/slideLayout153.xml" ContentType="application/vnd.openxmlformats-officedocument.presentationml.slideLayout+xml"/>
  <Override PartName="/ppt/slideLayouts/slideLayout1530.xml" ContentType="application/vnd.openxmlformats-officedocument.presentationml.slideLayout+xml"/>
  <Override PartName="/ppt/slideLayouts/slideLayout1531.xml" ContentType="application/vnd.openxmlformats-officedocument.presentationml.slideLayout+xml"/>
  <Override PartName="/ppt/slideLayouts/slideLayout1532.xml" ContentType="application/vnd.openxmlformats-officedocument.presentationml.slideLayout+xml"/>
  <Override PartName="/ppt/slideLayouts/slideLayout1533.xml" ContentType="application/vnd.openxmlformats-officedocument.presentationml.slideLayout+xml"/>
  <Override PartName="/ppt/slideLayouts/slideLayout1534.xml" ContentType="application/vnd.openxmlformats-officedocument.presentationml.slideLayout+xml"/>
  <Override PartName="/ppt/slideLayouts/slideLayout1535.xml" ContentType="application/vnd.openxmlformats-officedocument.presentationml.slideLayout+xml"/>
  <Override PartName="/ppt/slideLayouts/slideLayout1536.xml" ContentType="application/vnd.openxmlformats-officedocument.presentationml.slideLayout+xml"/>
  <Override PartName="/ppt/slideLayouts/slideLayout1537.xml" ContentType="application/vnd.openxmlformats-officedocument.presentationml.slideLayout+xml"/>
  <Override PartName="/ppt/slideLayouts/slideLayout1538.xml" ContentType="application/vnd.openxmlformats-officedocument.presentationml.slideLayout+xml"/>
  <Override PartName="/ppt/slideLayouts/slideLayout1539.xml" ContentType="application/vnd.openxmlformats-officedocument.presentationml.slideLayout+xml"/>
  <Override PartName="/ppt/slideLayouts/slideLayout154.xml" ContentType="application/vnd.openxmlformats-officedocument.presentationml.slideLayout+xml"/>
  <Override PartName="/ppt/slideLayouts/slideLayout1540.xml" ContentType="application/vnd.openxmlformats-officedocument.presentationml.slideLayout+xml"/>
  <Override PartName="/ppt/slideLayouts/slideLayout1541.xml" ContentType="application/vnd.openxmlformats-officedocument.presentationml.slideLayout+xml"/>
  <Override PartName="/ppt/slideLayouts/slideLayout1542.xml" ContentType="application/vnd.openxmlformats-officedocument.presentationml.slideLayout+xml"/>
  <Override PartName="/ppt/slideLayouts/slideLayout1543.xml" ContentType="application/vnd.openxmlformats-officedocument.presentationml.slideLayout+xml"/>
  <Override PartName="/ppt/slideLayouts/slideLayout1544.xml" ContentType="application/vnd.openxmlformats-officedocument.presentationml.slideLayout+xml"/>
  <Override PartName="/ppt/slideLayouts/slideLayout1545.xml" ContentType="application/vnd.openxmlformats-officedocument.presentationml.slideLayout+xml"/>
  <Override PartName="/ppt/slideLayouts/slideLayout1546.xml" ContentType="application/vnd.openxmlformats-officedocument.presentationml.slideLayout+xml"/>
  <Override PartName="/ppt/slideLayouts/slideLayout1547.xml" ContentType="application/vnd.openxmlformats-officedocument.presentationml.slideLayout+xml"/>
  <Override PartName="/ppt/slideLayouts/slideLayout1548.xml" ContentType="application/vnd.openxmlformats-officedocument.presentationml.slideLayout+xml"/>
  <Override PartName="/ppt/slideLayouts/slideLayout1549.xml" ContentType="application/vnd.openxmlformats-officedocument.presentationml.slideLayout+xml"/>
  <Override PartName="/ppt/slideLayouts/slideLayout155.xml" ContentType="application/vnd.openxmlformats-officedocument.presentationml.slideLayout+xml"/>
  <Override PartName="/ppt/slideLayouts/slideLayout1550.xml" ContentType="application/vnd.openxmlformats-officedocument.presentationml.slideLayout+xml"/>
  <Override PartName="/ppt/slideLayouts/slideLayout1551.xml" ContentType="application/vnd.openxmlformats-officedocument.presentationml.slideLayout+xml"/>
  <Override PartName="/ppt/slideLayouts/slideLayout1552.xml" ContentType="application/vnd.openxmlformats-officedocument.presentationml.slideLayout+xml"/>
  <Override PartName="/ppt/slideLayouts/slideLayout1553.xml" ContentType="application/vnd.openxmlformats-officedocument.presentationml.slideLayout+xml"/>
  <Override PartName="/ppt/slideLayouts/slideLayout1554.xml" ContentType="application/vnd.openxmlformats-officedocument.presentationml.slideLayout+xml"/>
  <Override PartName="/ppt/slideLayouts/slideLayout1555.xml" ContentType="application/vnd.openxmlformats-officedocument.presentationml.slideLayout+xml"/>
  <Override PartName="/ppt/slideLayouts/slideLayout1556.xml" ContentType="application/vnd.openxmlformats-officedocument.presentationml.slideLayout+xml"/>
  <Override PartName="/ppt/slideLayouts/slideLayout1557.xml" ContentType="application/vnd.openxmlformats-officedocument.presentationml.slideLayout+xml"/>
  <Override PartName="/ppt/slideLayouts/slideLayout1558.xml" ContentType="application/vnd.openxmlformats-officedocument.presentationml.slideLayout+xml"/>
  <Override PartName="/ppt/slideLayouts/slideLayout1559.xml" ContentType="application/vnd.openxmlformats-officedocument.presentationml.slideLayout+xml"/>
  <Override PartName="/ppt/slideLayouts/slideLayout156.xml" ContentType="application/vnd.openxmlformats-officedocument.presentationml.slideLayout+xml"/>
  <Override PartName="/ppt/slideLayouts/slideLayout1560.xml" ContentType="application/vnd.openxmlformats-officedocument.presentationml.slideLayout+xml"/>
  <Override PartName="/ppt/slideLayouts/slideLayout1561.xml" ContentType="application/vnd.openxmlformats-officedocument.presentationml.slideLayout+xml"/>
  <Override PartName="/ppt/slideLayouts/slideLayout1562.xml" ContentType="application/vnd.openxmlformats-officedocument.presentationml.slideLayout+xml"/>
  <Override PartName="/ppt/slideLayouts/slideLayout1563.xml" ContentType="application/vnd.openxmlformats-officedocument.presentationml.slideLayout+xml"/>
  <Override PartName="/ppt/slideLayouts/slideLayout1564.xml" ContentType="application/vnd.openxmlformats-officedocument.presentationml.slideLayout+xml"/>
  <Override PartName="/ppt/slideLayouts/slideLayout1565.xml" ContentType="application/vnd.openxmlformats-officedocument.presentationml.slideLayout+xml"/>
  <Override PartName="/ppt/slideLayouts/slideLayout1566.xml" ContentType="application/vnd.openxmlformats-officedocument.presentationml.slideLayout+xml"/>
  <Override PartName="/ppt/slideLayouts/slideLayout1567.xml" ContentType="application/vnd.openxmlformats-officedocument.presentationml.slideLayout+xml"/>
  <Override PartName="/ppt/slideLayouts/slideLayout1568.xml" ContentType="application/vnd.openxmlformats-officedocument.presentationml.slideLayout+xml"/>
  <Override PartName="/ppt/slideLayouts/slideLayout1569.xml" ContentType="application/vnd.openxmlformats-officedocument.presentationml.slideLayout+xml"/>
  <Override PartName="/ppt/slideLayouts/slideLayout157.xml" ContentType="application/vnd.openxmlformats-officedocument.presentationml.slideLayout+xml"/>
  <Override PartName="/ppt/slideLayouts/slideLayout1570.xml" ContentType="application/vnd.openxmlformats-officedocument.presentationml.slideLayout+xml"/>
  <Override PartName="/ppt/slideLayouts/slideLayout1571.xml" ContentType="application/vnd.openxmlformats-officedocument.presentationml.slideLayout+xml"/>
  <Override PartName="/ppt/slideLayouts/slideLayout1572.xml" ContentType="application/vnd.openxmlformats-officedocument.presentationml.slideLayout+xml"/>
  <Override PartName="/ppt/slideLayouts/slideLayout1573.xml" ContentType="application/vnd.openxmlformats-officedocument.presentationml.slideLayout+xml"/>
  <Override PartName="/ppt/slideLayouts/slideLayout1574.xml" ContentType="application/vnd.openxmlformats-officedocument.presentationml.slideLayout+xml"/>
  <Override PartName="/ppt/slideLayouts/slideLayout1575.xml" ContentType="application/vnd.openxmlformats-officedocument.presentationml.slideLayout+xml"/>
  <Override PartName="/ppt/slideLayouts/slideLayout1576.xml" ContentType="application/vnd.openxmlformats-officedocument.presentationml.slideLayout+xml"/>
  <Override PartName="/ppt/slideLayouts/slideLayout1577.xml" ContentType="application/vnd.openxmlformats-officedocument.presentationml.slideLayout+xml"/>
  <Override PartName="/ppt/slideLayouts/slideLayout1578.xml" ContentType="application/vnd.openxmlformats-officedocument.presentationml.slideLayout+xml"/>
  <Override PartName="/ppt/slideLayouts/slideLayout1579.xml" ContentType="application/vnd.openxmlformats-officedocument.presentationml.slideLayout+xml"/>
  <Override PartName="/ppt/slideLayouts/slideLayout158.xml" ContentType="application/vnd.openxmlformats-officedocument.presentationml.slideLayout+xml"/>
  <Override PartName="/ppt/slideLayouts/slideLayout1580.xml" ContentType="application/vnd.openxmlformats-officedocument.presentationml.slideLayout+xml"/>
  <Override PartName="/ppt/slideLayouts/slideLayout1581.xml" ContentType="application/vnd.openxmlformats-officedocument.presentationml.slideLayout+xml"/>
  <Override PartName="/ppt/slideLayouts/slideLayout1582.xml" ContentType="application/vnd.openxmlformats-officedocument.presentationml.slideLayout+xml"/>
  <Override PartName="/ppt/slideLayouts/slideLayout1583.xml" ContentType="application/vnd.openxmlformats-officedocument.presentationml.slideLayout+xml"/>
  <Override PartName="/ppt/slideLayouts/slideLayout1584.xml" ContentType="application/vnd.openxmlformats-officedocument.presentationml.slideLayout+xml"/>
  <Override PartName="/ppt/slideLayouts/slideLayout1585.xml" ContentType="application/vnd.openxmlformats-officedocument.presentationml.slideLayout+xml"/>
  <Override PartName="/ppt/slideLayouts/slideLayout1586.xml" ContentType="application/vnd.openxmlformats-officedocument.presentationml.slideLayout+xml"/>
  <Override PartName="/ppt/slideLayouts/slideLayout1587.xml" ContentType="application/vnd.openxmlformats-officedocument.presentationml.slideLayout+xml"/>
  <Override PartName="/ppt/slideLayouts/slideLayout1588.xml" ContentType="application/vnd.openxmlformats-officedocument.presentationml.slideLayout+xml"/>
  <Override PartName="/ppt/slideLayouts/slideLayout1589.xml" ContentType="application/vnd.openxmlformats-officedocument.presentationml.slideLayout+xml"/>
  <Override PartName="/ppt/slideLayouts/slideLayout159.xml" ContentType="application/vnd.openxmlformats-officedocument.presentationml.slideLayout+xml"/>
  <Override PartName="/ppt/slideLayouts/slideLayout1590.xml" ContentType="application/vnd.openxmlformats-officedocument.presentationml.slideLayout+xml"/>
  <Override PartName="/ppt/slideLayouts/slideLayout1591.xml" ContentType="application/vnd.openxmlformats-officedocument.presentationml.slideLayout+xml"/>
  <Override PartName="/ppt/slideLayouts/slideLayout1592.xml" ContentType="application/vnd.openxmlformats-officedocument.presentationml.slideLayout+xml"/>
  <Override PartName="/ppt/slideLayouts/slideLayout1593.xml" ContentType="application/vnd.openxmlformats-officedocument.presentationml.slideLayout+xml"/>
  <Override PartName="/ppt/slideLayouts/slideLayout1594.xml" ContentType="application/vnd.openxmlformats-officedocument.presentationml.slideLayout+xml"/>
  <Override PartName="/ppt/slideLayouts/slideLayout1595.xml" ContentType="application/vnd.openxmlformats-officedocument.presentationml.slideLayout+xml"/>
  <Override PartName="/ppt/slideLayouts/slideLayout1596.xml" ContentType="application/vnd.openxmlformats-officedocument.presentationml.slideLayout+xml"/>
  <Override PartName="/ppt/slideLayouts/slideLayout1597.xml" ContentType="application/vnd.openxmlformats-officedocument.presentationml.slideLayout+xml"/>
  <Override PartName="/ppt/slideLayouts/slideLayout1598.xml" ContentType="application/vnd.openxmlformats-officedocument.presentationml.slideLayout+xml"/>
  <Override PartName="/ppt/slideLayouts/slideLayout159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00.xml" ContentType="application/vnd.openxmlformats-officedocument.presentationml.slideLayout+xml"/>
  <Override PartName="/ppt/slideLayouts/slideLayout1601.xml" ContentType="application/vnd.openxmlformats-officedocument.presentationml.slideLayout+xml"/>
  <Override PartName="/ppt/slideLayouts/slideLayout1602.xml" ContentType="application/vnd.openxmlformats-officedocument.presentationml.slideLayout+xml"/>
  <Override PartName="/ppt/slideLayouts/slideLayout1603.xml" ContentType="application/vnd.openxmlformats-officedocument.presentationml.slideLayout+xml"/>
  <Override PartName="/ppt/slideLayouts/slideLayout1604.xml" ContentType="application/vnd.openxmlformats-officedocument.presentationml.slideLayout+xml"/>
  <Override PartName="/ppt/slideLayouts/slideLayout1605.xml" ContentType="application/vnd.openxmlformats-officedocument.presentationml.slideLayout+xml"/>
  <Override PartName="/ppt/slideLayouts/slideLayout1606.xml" ContentType="application/vnd.openxmlformats-officedocument.presentationml.slideLayout+xml"/>
  <Override PartName="/ppt/slideLayouts/slideLayout1607.xml" ContentType="application/vnd.openxmlformats-officedocument.presentationml.slideLayout+xml"/>
  <Override PartName="/ppt/slideLayouts/slideLayout1608.xml" ContentType="application/vnd.openxmlformats-officedocument.presentationml.slideLayout+xml"/>
  <Override PartName="/ppt/slideLayouts/slideLayout1609.xml" ContentType="application/vnd.openxmlformats-officedocument.presentationml.slideLayout+xml"/>
  <Override PartName="/ppt/slideLayouts/slideLayout161.xml" ContentType="application/vnd.openxmlformats-officedocument.presentationml.slideLayout+xml"/>
  <Override PartName="/ppt/slideLayouts/slideLayout1610.xml" ContentType="application/vnd.openxmlformats-officedocument.presentationml.slideLayout+xml"/>
  <Override PartName="/ppt/slideLayouts/slideLayout1611.xml" ContentType="application/vnd.openxmlformats-officedocument.presentationml.slideLayout+xml"/>
  <Override PartName="/ppt/slideLayouts/slideLayout1612.xml" ContentType="application/vnd.openxmlformats-officedocument.presentationml.slideLayout+xml"/>
  <Override PartName="/ppt/slideLayouts/slideLayout1613.xml" ContentType="application/vnd.openxmlformats-officedocument.presentationml.slideLayout+xml"/>
  <Override PartName="/ppt/slideLayouts/slideLayout1614.xml" ContentType="application/vnd.openxmlformats-officedocument.presentationml.slideLayout+xml"/>
  <Override PartName="/ppt/slideLayouts/slideLayout1615.xml" ContentType="application/vnd.openxmlformats-officedocument.presentationml.slideLayout+xml"/>
  <Override PartName="/ppt/slideLayouts/slideLayout1616.xml" ContentType="application/vnd.openxmlformats-officedocument.presentationml.slideLayout+xml"/>
  <Override PartName="/ppt/slideLayouts/slideLayout1617.xml" ContentType="application/vnd.openxmlformats-officedocument.presentationml.slideLayout+xml"/>
  <Override PartName="/ppt/slideLayouts/slideLayout1618.xml" ContentType="application/vnd.openxmlformats-officedocument.presentationml.slideLayout+xml"/>
  <Override PartName="/ppt/slideLayouts/slideLayout1619.xml" ContentType="application/vnd.openxmlformats-officedocument.presentationml.slideLayout+xml"/>
  <Override PartName="/ppt/slideLayouts/slideLayout162.xml" ContentType="application/vnd.openxmlformats-officedocument.presentationml.slideLayout+xml"/>
  <Override PartName="/ppt/slideLayouts/slideLayout1620.xml" ContentType="application/vnd.openxmlformats-officedocument.presentationml.slideLayout+xml"/>
  <Override PartName="/ppt/slideLayouts/slideLayout1621.xml" ContentType="application/vnd.openxmlformats-officedocument.presentationml.slideLayout+xml"/>
  <Override PartName="/ppt/slideLayouts/slideLayout1622.xml" ContentType="application/vnd.openxmlformats-officedocument.presentationml.slideLayout+xml"/>
  <Override PartName="/ppt/slideLayouts/slideLayout1623.xml" ContentType="application/vnd.openxmlformats-officedocument.presentationml.slideLayout+xml"/>
  <Override PartName="/ppt/slideLayouts/slideLayout1624.xml" ContentType="application/vnd.openxmlformats-officedocument.presentationml.slideLayout+xml"/>
  <Override PartName="/ppt/slideLayouts/slideLayout1625.xml" ContentType="application/vnd.openxmlformats-officedocument.presentationml.slideLayout+xml"/>
  <Override PartName="/ppt/slideLayouts/slideLayout1626.xml" ContentType="application/vnd.openxmlformats-officedocument.presentationml.slideLayout+xml"/>
  <Override PartName="/ppt/slideLayouts/slideLayout1627.xml" ContentType="application/vnd.openxmlformats-officedocument.presentationml.slideLayout+xml"/>
  <Override PartName="/ppt/slideLayouts/slideLayout1628.xml" ContentType="application/vnd.openxmlformats-officedocument.presentationml.slideLayout+xml"/>
  <Override PartName="/ppt/slideLayouts/slideLayout1629.xml" ContentType="application/vnd.openxmlformats-officedocument.presentationml.slideLayout+xml"/>
  <Override PartName="/ppt/slideLayouts/slideLayout163.xml" ContentType="application/vnd.openxmlformats-officedocument.presentationml.slideLayout+xml"/>
  <Override PartName="/ppt/slideLayouts/slideLayout1630.xml" ContentType="application/vnd.openxmlformats-officedocument.presentationml.slideLayout+xml"/>
  <Override PartName="/ppt/slideLayouts/slideLayout1631.xml" ContentType="application/vnd.openxmlformats-officedocument.presentationml.slideLayout+xml"/>
  <Override PartName="/ppt/slideLayouts/slideLayout1632.xml" ContentType="application/vnd.openxmlformats-officedocument.presentationml.slideLayout+xml"/>
  <Override PartName="/ppt/slideLayouts/slideLayout1633.xml" ContentType="application/vnd.openxmlformats-officedocument.presentationml.slideLayout+xml"/>
  <Override PartName="/ppt/slideLayouts/slideLayout1634.xml" ContentType="application/vnd.openxmlformats-officedocument.presentationml.slideLayout+xml"/>
  <Override PartName="/ppt/slideLayouts/slideLayout1635.xml" ContentType="application/vnd.openxmlformats-officedocument.presentationml.slideLayout+xml"/>
  <Override PartName="/ppt/slideLayouts/slideLayout1636.xml" ContentType="application/vnd.openxmlformats-officedocument.presentationml.slideLayout+xml"/>
  <Override PartName="/ppt/slideLayouts/slideLayout1637.xml" ContentType="application/vnd.openxmlformats-officedocument.presentationml.slideLayout+xml"/>
  <Override PartName="/ppt/slideLayouts/slideLayout1638.xml" ContentType="application/vnd.openxmlformats-officedocument.presentationml.slideLayout+xml"/>
  <Override PartName="/ppt/slideLayouts/slideLayout1639.xml" ContentType="application/vnd.openxmlformats-officedocument.presentationml.slideLayout+xml"/>
  <Override PartName="/ppt/slideLayouts/slideLayout164.xml" ContentType="application/vnd.openxmlformats-officedocument.presentationml.slideLayout+xml"/>
  <Override PartName="/ppt/slideLayouts/slideLayout1640.xml" ContentType="application/vnd.openxmlformats-officedocument.presentationml.slideLayout+xml"/>
  <Override PartName="/ppt/slideLayouts/slideLayout1641.xml" ContentType="application/vnd.openxmlformats-officedocument.presentationml.slideLayout+xml"/>
  <Override PartName="/ppt/slideLayouts/slideLayout1642.xml" ContentType="application/vnd.openxmlformats-officedocument.presentationml.slideLayout+xml"/>
  <Override PartName="/ppt/slideLayouts/slideLayout1643.xml" ContentType="application/vnd.openxmlformats-officedocument.presentationml.slideLayout+xml"/>
  <Override PartName="/ppt/slideLayouts/slideLayout1644.xml" ContentType="application/vnd.openxmlformats-officedocument.presentationml.slideLayout+xml"/>
  <Override PartName="/ppt/slideLayouts/slideLayout1645.xml" ContentType="application/vnd.openxmlformats-officedocument.presentationml.slideLayout+xml"/>
  <Override PartName="/ppt/slideLayouts/slideLayout1646.xml" ContentType="application/vnd.openxmlformats-officedocument.presentationml.slideLayout+xml"/>
  <Override PartName="/ppt/slideLayouts/slideLayout1647.xml" ContentType="application/vnd.openxmlformats-officedocument.presentationml.slideLayout+xml"/>
  <Override PartName="/ppt/slideLayouts/slideLayout1648.xml" ContentType="application/vnd.openxmlformats-officedocument.presentationml.slideLayout+xml"/>
  <Override PartName="/ppt/slideLayouts/slideLayout1649.xml" ContentType="application/vnd.openxmlformats-officedocument.presentationml.slideLayout+xml"/>
  <Override PartName="/ppt/slideLayouts/slideLayout165.xml" ContentType="application/vnd.openxmlformats-officedocument.presentationml.slideLayout+xml"/>
  <Override PartName="/ppt/slideLayouts/slideLayout1650.xml" ContentType="application/vnd.openxmlformats-officedocument.presentationml.slideLayout+xml"/>
  <Override PartName="/ppt/slideLayouts/slideLayout1651.xml" ContentType="application/vnd.openxmlformats-officedocument.presentationml.slideLayout+xml"/>
  <Override PartName="/ppt/slideLayouts/slideLayout1652.xml" ContentType="application/vnd.openxmlformats-officedocument.presentationml.slideLayout+xml"/>
  <Override PartName="/ppt/slideLayouts/slideLayout1653.xml" ContentType="application/vnd.openxmlformats-officedocument.presentationml.slideLayout+xml"/>
  <Override PartName="/ppt/slideLayouts/slideLayout1654.xml" ContentType="application/vnd.openxmlformats-officedocument.presentationml.slideLayout+xml"/>
  <Override PartName="/ppt/slideLayouts/slideLayout1655.xml" ContentType="application/vnd.openxmlformats-officedocument.presentationml.slideLayout+xml"/>
  <Override PartName="/ppt/slideLayouts/slideLayout1656.xml" ContentType="application/vnd.openxmlformats-officedocument.presentationml.slideLayout+xml"/>
  <Override PartName="/ppt/slideLayouts/slideLayout1657.xml" ContentType="application/vnd.openxmlformats-officedocument.presentationml.slideLayout+xml"/>
  <Override PartName="/ppt/slideLayouts/slideLayout1658.xml" ContentType="application/vnd.openxmlformats-officedocument.presentationml.slideLayout+xml"/>
  <Override PartName="/ppt/slideLayouts/slideLayout1659.xml" ContentType="application/vnd.openxmlformats-officedocument.presentationml.slideLayout+xml"/>
  <Override PartName="/ppt/slideLayouts/slideLayout166.xml" ContentType="application/vnd.openxmlformats-officedocument.presentationml.slideLayout+xml"/>
  <Override PartName="/ppt/slideLayouts/slideLayout1660.xml" ContentType="application/vnd.openxmlformats-officedocument.presentationml.slideLayout+xml"/>
  <Override PartName="/ppt/slideLayouts/slideLayout1661.xml" ContentType="application/vnd.openxmlformats-officedocument.presentationml.slideLayout+xml"/>
  <Override PartName="/ppt/slideLayouts/slideLayout1662.xml" ContentType="application/vnd.openxmlformats-officedocument.presentationml.slideLayout+xml"/>
  <Override PartName="/ppt/slideLayouts/slideLayout1663.xml" ContentType="application/vnd.openxmlformats-officedocument.presentationml.slideLayout+xml"/>
  <Override PartName="/ppt/slideLayouts/slideLayout1664.xml" ContentType="application/vnd.openxmlformats-officedocument.presentationml.slideLayout+xml"/>
  <Override PartName="/ppt/slideLayouts/slideLayout1665.xml" ContentType="application/vnd.openxmlformats-officedocument.presentationml.slideLayout+xml"/>
  <Override PartName="/ppt/slideLayouts/slideLayout1666.xml" ContentType="application/vnd.openxmlformats-officedocument.presentationml.slideLayout+xml"/>
  <Override PartName="/ppt/slideLayouts/slideLayout1667.xml" ContentType="application/vnd.openxmlformats-officedocument.presentationml.slideLayout+xml"/>
  <Override PartName="/ppt/slideLayouts/slideLayout1668.xml" ContentType="application/vnd.openxmlformats-officedocument.presentationml.slideLayout+xml"/>
  <Override PartName="/ppt/slideLayouts/slideLayout1669.xml" ContentType="application/vnd.openxmlformats-officedocument.presentationml.slideLayout+xml"/>
  <Override PartName="/ppt/slideLayouts/slideLayout167.xml" ContentType="application/vnd.openxmlformats-officedocument.presentationml.slideLayout+xml"/>
  <Override PartName="/ppt/slideLayouts/slideLayout1670.xml" ContentType="application/vnd.openxmlformats-officedocument.presentationml.slideLayout+xml"/>
  <Override PartName="/ppt/slideLayouts/slideLayout1671.xml" ContentType="application/vnd.openxmlformats-officedocument.presentationml.slideLayout+xml"/>
  <Override PartName="/ppt/slideLayouts/slideLayout1672.xml" ContentType="application/vnd.openxmlformats-officedocument.presentationml.slideLayout+xml"/>
  <Override PartName="/ppt/slideLayouts/slideLayout1673.xml" ContentType="application/vnd.openxmlformats-officedocument.presentationml.slideLayout+xml"/>
  <Override PartName="/ppt/slideLayouts/slideLayout1674.xml" ContentType="application/vnd.openxmlformats-officedocument.presentationml.slideLayout+xml"/>
  <Override PartName="/ppt/slideLayouts/slideLayout1675.xml" ContentType="application/vnd.openxmlformats-officedocument.presentationml.slideLayout+xml"/>
  <Override PartName="/ppt/slideLayouts/slideLayout1676.xml" ContentType="application/vnd.openxmlformats-officedocument.presentationml.slideLayout+xml"/>
  <Override PartName="/ppt/slideLayouts/slideLayout1677.xml" ContentType="application/vnd.openxmlformats-officedocument.presentationml.slideLayout+xml"/>
  <Override PartName="/ppt/slideLayouts/slideLayout1678.xml" ContentType="application/vnd.openxmlformats-officedocument.presentationml.slideLayout+xml"/>
  <Override PartName="/ppt/slideLayouts/slideLayout1679.xml" ContentType="application/vnd.openxmlformats-officedocument.presentationml.slideLayout+xml"/>
  <Override PartName="/ppt/slideLayouts/slideLayout168.xml" ContentType="application/vnd.openxmlformats-officedocument.presentationml.slideLayout+xml"/>
  <Override PartName="/ppt/slideLayouts/slideLayout1680.xml" ContentType="application/vnd.openxmlformats-officedocument.presentationml.slideLayout+xml"/>
  <Override PartName="/ppt/slideLayouts/slideLayout1681.xml" ContentType="application/vnd.openxmlformats-officedocument.presentationml.slideLayout+xml"/>
  <Override PartName="/ppt/slideLayouts/slideLayout1682.xml" ContentType="application/vnd.openxmlformats-officedocument.presentationml.slideLayout+xml"/>
  <Override PartName="/ppt/slideLayouts/slideLayout1683.xml" ContentType="application/vnd.openxmlformats-officedocument.presentationml.slideLayout+xml"/>
  <Override PartName="/ppt/slideLayouts/slideLayout1684.xml" ContentType="application/vnd.openxmlformats-officedocument.presentationml.slideLayout+xml"/>
  <Override PartName="/ppt/slideLayouts/slideLayout1685.xml" ContentType="application/vnd.openxmlformats-officedocument.presentationml.slideLayout+xml"/>
  <Override PartName="/ppt/slideLayouts/slideLayout1686.xml" ContentType="application/vnd.openxmlformats-officedocument.presentationml.slideLayout+xml"/>
  <Override PartName="/ppt/slideLayouts/slideLayout1687.xml" ContentType="application/vnd.openxmlformats-officedocument.presentationml.slideLayout+xml"/>
  <Override PartName="/ppt/slideLayouts/slideLayout1688.xml" ContentType="application/vnd.openxmlformats-officedocument.presentationml.slideLayout+xml"/>
  <Override PartName="/ppt/slideLayouts/slideLayout1689.xml" ContentType="application/vnd.openxmlformats-officedocument.presentationml.slideLayout+xml"/>
  <Override PartName="/ppt/slideLayouts/slideLayout169.xml" ContentType="application/vnd.openxmlformats-officedocument.presentationml.slideLayout+xml"/>
  <Override PartName="/ppt/slideLayouts/slideLayout1690.xml" ContentType="application/vnd.openxmlformats-officedocument.presentationml.slideLayout+xml"/>
  <Override PartName="/ppt/slideLayouts/slideLayout1691.xml" ContentType="application/vnd.openxmlformats-officedocument.presentationml.slideLayout+xml"/>
  <Override PartName="/ppt/slideLayouts/slideLayout1692.xml" ContentType="application/vnd.openxmlformats-officedocument.presentationml.slideLayout+xml"/>
  <Override PartName="/ppt/slideLayouts/slideLayout1693.xml" ContentType="application/vnd.openxmlformats-officedocument.presentationml.slideLayout+xml"/>
  <Override PartName="/ppt/slideLayouts/slideLayout1694.xml" ContentType="application/vnd.openxmlformats-officedocument.presentationml.slideLayout+xml"/>
  <Override PartName="/ppt/slideLayouts/slideLayout1695.xml" ContentType="application/vnd.openxmlformats-officedocument.presentationml.slideLayout+xml"/>
  <Override PartName="/ppt/slideLayouts/slideLayout1696.xml" ContentType="application/vnd.openxmlformats-officedocument.presentationml.slideLayout+xml"/>
  <Override PartName="/ppt/slideLayouts/slideLayout1697.xml" ContentType="application/vnd.openxmlformats-officedocument.presentationml.slideLayout+xml"/>
  <Override PartName="/ppt/slideLayouts/slideLayout1698.xml" ContentType="application/vnd.openxmlformats-officedocument.presentationml.slideLayout+xml"/>
  <Override PartName="/ppt/slideLayouts/slideLayout169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00.xml" ContentType="application/vnd.openxmlformats-officedocument.presentationml.slideLayout+xml"/>
  <Override PartName="/ppt/slideLayouts/slideLayout1701.xml" ContentType="application/vnd.openxmlformats-officedocument.presentationml.slideLayout+xml"/>
  <Override PartName="/ppt/slideLayouts/slideLayout1702.xml" ContentType="application/vnd.openxmlformats-officedocument.presentationml.slideLayout+xml"/>
  <Override PartName="/ppt/slideLayouts/slideLayout1703.xml" ContentType="application/vnd.openxmlformats-officedocument.presentationml.slideLayout+xml"/>
  <Override PartName="/ppt/slideLayouts/slideLayout1704.xml" ContentType="application/vnd.openxmlformats-officedocument.presentationml.slideLayout+xml"/>
  <Override PartName="/ppt/slideLayouts/slideLayout1705.xml" ContentType="application/vnd.openxmlformats-officedocument.presentationml.slideLayout+xml"/>
  <Override PartName="/ppt/slideLayouts/slideLayout1706.xml" ContentType="application/vnd.openxmlformats-officedocument.presentationml.slideLayout+xml"/>
  <Override PartName="/ppt/slideLayouts/slideLayout1707.xml" ContentType="application/vnd.openxmlformats-officedocument.presentationml.slideLayout+xml"/>
  <Override PartName="/ppt/slideLayouts/slideLayout1708.xml" ContentType="application/vnd.openxmlformats-officedocument.presentationml.slideLayout+xml"/>
  <Override PartName="/ppt/slideLayouts/slideLayout1709.xml" ContentType="application/vnd.openxmlformats-officedocument.presentationml.slideLayout+xml"/>
  <Override PartName="/ppt/slideLayouts/slideLayout171.xml" ContentType="application/vnd.openxmlformats-officedocument.presentationml.slideLayout+xml"/>
  <Override PartName="/ppt/slideLayouts/slideLayout1710.xml" ContentType="application/vnd.openxmlformats-officedocument.presentationml.slideLayout+xml"/>
  <Override PartName="/ppt/slideLayouts/slideLayout1711.xml" ContentType="application/vnd.openxmlformats-officedocument.presentationml.slideLayout+xml"/>
  <Override PartName="/ppt/slideLayouts/slideLayout1712.xml" ContentType="application/vnd.openxmlformats-officedocument.presentationml.slideLayout+xml"/>
  <Override PartName="/ppt/slideLayouts/slideLayout1713.xml" ContentType="application/vnd.openxmlformats-officedocument.presentationml.slideLayout+xml"/>
  <Override PartName="/ppt/slideLayouts/slideLayout1714.xml" ContentType="application/vnd.openxmlformats-officedocument.presentationml.slideLayout+xml"/>
  <Override PartName="/ppt/slideLayouts/slideLayout1715.xml" ContentType="application/vnd.openxmlformats-officedocument.presentationml.slideLayout+xml"/>
  <Override PartName="/ppt/slideLayouts/slideLayout1716.xml" ContentType="application/vnd.openxmlformats-officedocument.presentationml.slideLayout+xml"/>
  <Override PartName="/ppt/slideLayouts/slideLayout1717.xml" ContentType="application/vnd.openxmlformats-officedocument.presentationml.slideLayout+xml"/>
  <Override PartName="/ppt/slideLayouts/slideLayout1718.xml" ContentType="application/vnd.openxmlformats-officedocument.presentationml.slideLayout+xml"/>
  <Override PartName="/ppt/slideLayouts/slideLayout1719.xml" ContentType="application/vnd.openxmlformats-officedocument.presentationml.slideLayout+xml"/>
  <Override PartName="/ppt/slideLayouts/slideLayout172.xml" ContentType="application/vnd.openxmlformats-officedocument.presentationml.slideLayout+xml"/>
  <Override PartName="/ppt/slideLayouts/slideLayout1720.xml" ContentType="application/vnd.openxmlformats-officedocument.presentationml.slideLayout+xml"/>
  <Override PartName="/ppt/slideLayouts/slideLayout1721.xml" ContentType="application/vnd.openxmlformats-officedocument.presentationml.slideLayout+xml"/>
  <Override PartName="/ppt/slideLayouts/slideLayout1722.xml" ContentType="application/vnd.openxmlformats-officedocument.presentationml.slideLayout+xml"/>
  <Override PartName="/ppt/slideLayouts/slideLayout1723.xml" ContentType="application/vnd.openxmlformats-officedocument.presentationml.slideLayout+xml"/>
  <Override PartName="/ppt/slideLayouts/slideLayout1724.xml" ContentType="application/vnd.openxmlformats-officedocument.presentationml.slideLayout+xml"/>
  <Override PartName="/ppt/slideLayouts/slideLayout1725.xml" ContentType="application/vnd.openxmlformats-officedocument.presentationml.slideLayout+xml"/>
  <Override PartName="/ppt/slideLayouts/slideLayout1726.xml" ContentType="application/vnd.openxmlformats-officedocument.presentationml.slideLayout+xml"/>
  <Override PartName="/ppt/slideLayouts/slideLayout1727.xml" ContentType="application/vnd.openxmlformats-officedocument.presentationml.slideLayout+xml"/>
  <Override PartName="/ppt/slideLayouts/slideLayout1728.xml" ContentType="application/vnd.openxmlformats-officedocument.presentationml.slideLayout+xml"/>
  <Override PartName="/ppt/slideLayouts/slideLayout1729.xml" ContentType="application/vnd.openxmlformats-officedocument.presentationml.slideLayout+xml"/>
  <Override PartName="/ppt/slideLayouts/slideLayout173.xml" ContentType="application/vnd.openxmlformats-officedocument.presentationml.slideLayout+xml"/>
  <Override PartName="/ppt/slideLayouts/slideLayout1730.xml" ContentType="application/vnd.openxmlformats-officedocument.presentationml.slideLayout+xml"/>
  <Override PartName="/ppt/slideLayouts/slideLayout1731.xml" ContentType="application/vnd.openxmlformats-officedocument.presentationml.slideLayout+xml"/>
  <Override PartName="/ppt/slideLayouts/slideLayout1732.xml" ContentType="application/vnd.openxmlformats-officedocument.presentationml.slideLayout+xml"/>
  <Override PartName="/ppt/slideLayouts/slideLayout1733.xml" ContentType="application/vnd.openxmlformats-officedocument.presentationml.slideLayout+xml"/>
  <Override PartName="/ppt/slideLayouts/slideLayout1734.xml" ContentType="application/vnd.openxmlformats-officedocument.presentationml.slideLayout+xml"/>
  <Override PartName="/ppt/slideLayouts/slideLayout1735.xml" ContentType="application/vnd.openxmlformats-officedocument.presentationml.slideLayout+xml"/>
  <Override PartName="/ppt/slideLayouts/slideLayout1736.xml" ContentType="application/vnd.openxmlformats-officedocument.presentationml.slideLayout+xml"/>
  <Override PartName="/ppt/slideLayouts/slideLayout1737.xml" ContentType="application/vnd.openxmlformats-officedocument.presentationml.slideLayout+xml"/>
  <Override PartName="/ppt/slideLayouts/slideLayout1738.xml" ContentType="application/vnd.openxmlformats-officedocument.presentationml.slideLayout+xml"/>
  <Override PartName="/ppt/slideLayouts/slideLayout1739.xml" ContentType="application/vnd.openxmlformats-officedocument.presentationml.slideLayout+xml"/>
  <Override PartName="/ppt/slideLayouts/slideLayout174.xml" ContentType="application/vnd.openxmlformats-officedocument.presentationml.slideLayout+xml"/>
  <Override PartName="/ppt/slideLayouts/slideLayout1740.xml" ContentType="application/vnd.openxmlformats-officedocument.presentationml.slideLayout+xml"/>
  <Override PartName="/ppt/slideLayouts/slideLayout1741.xml" ContentType="application/vnd.openxmlformats-officedocument.presentationml.slideLayout+xml"/>
  <Override PartName="/ppt/slideLayouts/slideLayout1742.xml" ContentType="application/vnd.openxmlformats-officedocument.presentationml.slideLayout+xml"/>
  <Override PartName="/ppt/slideLayouts/slideLayout1743.xml" ContentType="application/vnd.openxmlformats-officedocument.presentationml.slideLayout+xml"/>
  <Override PartName="/ppt/slideLayouts/slideLayout1744.xml" ContentType="application/vnd.openxmlformats-officedocument.presentationml.slideLayout+xml"/>
  <Override PartName="/ppt/slideLayouts/slideLayout1745.xml" ContentType="application/vnd.openxmlformats-officedocument.presentationml.slideLayout+xml"/>
  <Override PartName="/ppt/slideLayouts/slideLayout1746.xml" ContentType="application/vnd.openxmlformats-officedocument.presentationml.slideLayout+xml"/>
  <Override PartName="/ppt/slideLayouts/slideLayout1747.xml" ContentType="application/vnd.openxmlformats-officedocument.presentationml.slideLayout+xml"/>
  <Override PartName="/ppt/slideLayouts/slideLayout1748.xml" ContentType="application/vnd.openxmlformats-officedocument.presentationml.slideLayout+xml"/>
  <Override PartName="/ppt/slideLayouts/slideLayout1749.xml" ContentType="application/vnd.openxmlformats-officedocument.presentationml.slideLayout+xml"/>
  <Override PartName="/ppt/slideLayouts/slideLayout175.xml" ContentType="application/vnd.openxmlformats-officedocument.presentationml.slideLayout+xml"/>
  <Override PartName="/ppt/slideLayouts/slideLayout1750.xml" ContentType="application/vnd.openxmlformats-officedocument.presentationml.slideLayout+xml"/>
  <Override PartName="/ppt/slideLayouts/slideLayout1751.xml" ContentType="application/vnd.openxmlformats-officedocument.presentationml.slideLayout+xml"/>
  <Override PartName="/ppt/slideLayouts/slideLayout1752.xml" ContentType="application/vnd.openxmlformats-officedocument.presentationml.slideLayout+xml"/>
  <Override PartName="/ppt/slideLayouts/slideLayout1753.xml" ContentType="application/vnd.openxmlformats-officedocument.presentationml.slideLayout+xml"/>
  <Override PartName="/ppt/slideLayouts/slideLayout1754.xml" ContentType="application/vnd.openxmlformats-officedocument.presentationml.slideLayout+xml"/>
  <Override PartName="/ppt/slideLayouts/slideLayout1755.xml" ContentType="application/vnd.openxmlformats-officedocument.presentationml.slideLayout+xml"/>
  <Override PartName="/ppt/slideLayouts/slideLayout1756.xml" ContentType="application/vnd.openxmlformats-officedocument.presentationml.slideLayout+xml"/>
  <Override PartName="/ppt/slideLayouts/slideLayout1757.xml" ContentType="application/vnd.openxmlformats-officedocument.presentationml.slideLayout+xml"/>
  <Override PartName="/ppt/slideLayouts/slideLayout1758.xml" ContentType="application/vnd.openxmlformats-officedocument.presentationml.slideLayout+xml"/>
  <Override PartName="/ppt/slideLayouts/slideLayout1759.xml" ContentType="application/vnd.openxmlformats-officedocument.presentationml.slideLayout+xml"/>
  <Override PartName="/ppt/slideLayouts/slideLayout176.xml" ContentType="application/vnd.openxmlformats-officedocument.presentationml.slideLayout+xml"/>
  <Override PartName="/ppt/slideLayouts/slideLayout1760.xml" ContentType="application/vnd.openxmlformats-officedocument.presentationml.slideLayout+xml"/>
  <Override PartName="/ppt/slideLayouts/slideLayout1761.xml" ContentType="application/vnd.openxmlformats-officedocument.presentationml.slideLayout+xml"/>
  <Override PartName="/ppt/slideLayouts/slideLayout1762.xml" ContentType="application/vnd.openxmlformats-officedocument.presentationml.slideLayout+xml"/>
  <Override PartName="/ppt/slideLayouts/slideLayout1763.xml" ContentType="application/vnd.openxmlformats-officedocument.presentationml.slideLayout+xml"/>
  <Override PartName="/ppt/slideLayouts/slideLayout1764.xml" ContentType="application/vnd.openxmlformats-officedocument.presentationml.slideLayout+xml"/>
  <Override PartName="/ppt/slideLayouts/slideLayout1765.xml" ContentType="application/vnd.openxmlformats-officedocument.presentationml.slideLayout+xml"/>
  <Override PartName="/ppt/slideLayouts/slideLayout1766.xml" ContentType="application/vnd.openxmlformats-officedocument.presentationml.slideLayout+xml"/>
  <Override PartName="/ppt/slideLayouts/slideLayout1767.xml" ContentType="application/vnd.openxmlformats-officedocument.presentationml.slideLayout+xml"/>
  <Override PartName="/ppt/slideLayouts/slideLayout1768.xml" ContentType="application/vnd.openxmlformats-officedocument.presentationml.slideLayout+xml"/>
  <Override PartName="/ppt/slideLayouts/slideLayout1769.xml" ContentType="application/vnd.openxmlformats-officedocument.presentationml.slideLayout+xml"/>
  <Override PartName="/ppt/slideLayouts/slideLayout177.xml" ContentType="application/vnd.openxmlformats-officedocument.presentationml.slideLayout+xml"/>
  <Override PartName="/ppt/slideLayouts/slideLayout1770.xml" ContentType="application/vnd.openxmlformats-officedocument.presentationml.slideLayout+xml"/>
  <Override PartName="/ppt/slideLayouts/slideLayout1771.xml" ContentType="application/vnd.openxmlformats-officedocument.presentationml.slideLayout+xml"/>
  <Override PartName="/ppt/slideLayouts/slideLayout1772.xml" ContentType="application/vnd.openxmlformats-officedocument.presentationml.slideLayout+xml"/>
  <Override PartName="/ppt/slideLayouts/slideLayout1773.xml" ContentType="application/vnd.openxmlformats-officedocument.presentationml.slideLayout+xml"/>
  <Override PartName="/ppt/slideLayouts/slideLayout1774.xml" ContentType="application/vnd.openxmlformats-officedocument.presentationml.slideLayout+xml"/>
  <Override PartName="/ppt/slideLayouts/slideLayout1775.xml" ContentType="application/vnd.openxmlformats-officedocument.presentationml.slideLayout+xml"/>
  <Override PartName="/ppt/slideLayouts/slideLayout1776.xml" ContentType="application/vnd.openxmlformats-officedocument.presentationml.slideLayout+xml"/>
  <Override PartName="/ppt/slideLayouts/slideLayout1777.xml" ContentType="application/vnd.openxmlformats-officedocument.presentationml.slideLayout+xml"/>
  <Override PartName="/ppt/slideLayouts/slideLayout1778.xml" ContentType="application/vnd.openxmlformats-officedocument.presentationml.slideLayout+xml"/>
  <Override PartName="/ppt/slideLayouts/slideLayout1779.xml" ContentType="application/vnd.openxmlformats-officedocument.presentationml.slideLayout+xml"/>
  <Override PartName="/ppt/slideLayouts/slideLayout178.xml" ContentType="application/vnd.openxmlformats-officedocument.presentationml.slideLayout+xml"/>
  <Override PartName="/ppt/slideLayouts/slideLayout1780.xml" ContentType="application/vnd.openxmlformats-officedocument.presentationml.slideLayout+xml"/>
  <Override PartName="/ppt/slideLayouts/slideLayout1781.xml" ContentType="application/vnd.openxmlformats-officedocument.presentationml.slideLayout+xml"/>
  <Override PartName="/ppt/slideLayouts/slideLayout1782.xml" ContentType="application/vnd.openxmlformats-officedocument.presentationml.slideLayout+xml"/>
  <Override PartName="/ppt/slideLayouts/slideLayout1783.xml" ContentType="application/vnd.openxmlformats-officedocument.presentationml.slideLayout+xml"/>
  <Override PartName="/ppt/slideLayouts/slideLayout1784.xml" ContentType="application/vnd.openxmlformats-officedocument.presentationml.slideLayout+xml"/>
  <Override PartName="/ppt/slideLayouts/slideLayout1785.xml" ContentType="application/vnd.openxmlformats-officedocument.presentationml.slideLayout+xml"/>
  <Override PartName="/ppt/slideLayouts/slideLayout1786.xml" ContentType="application/vnd.openxmlformats-officedocument.presentationml.slideLayout+xml"/>
  <Override PartName="/ppt/slideLayouts/slideLayout1787.xml" ContentType="application/vnd.openxmlformats-officedocument.presentationml.slideLayout+xml"/>
  <Override PartName="/ppt/slideLayouts/slideLayout1788.xml" ContentType="application/vnd.openxmlformats-officedocument.presentationml.slideLayout+xml"/>
  <Override PartName="/ppt/slideLayouts/slideLayout1789.xml" ContentType="application/vnd.openxmlformats-officedocument.presentationml.slideLayout+xml"/>
  <Override PartName="/ppt/slideLayouts/slideLayout179.xml" ContentType="application/vnd.openxmlformats-officedocument.presentationml.slideLayout+xml"/>
  <Override PartName="/ppt/slideLayouts/slideLayout1790.xml" ContentType="application/vnd.openxmlformats-officedocument.presentationml.slideLayout+xml"/>
  <Override PartName="/ppt/slideLayouts/slideLayout1791.xml" ContentType="application/vnd.openxmlformats-officedocument.presentationml.slideLayout+xml"/>
  <Override PartName="/ppt/slideLayouts/slideLayout1792.xml" ContentType="application/vnd.openxmlformats-officedocument.presentationml.slideLayout+xml"/>
  <Override PartName="/ppt/slideLayouts/slideLayout1793.xml" ContentType="application/vnd.openxmlformats-officedocument.presentationml.slideLayout+xml"/>
  <Override PartName="/ppt/slideLayouts/slideLayout1794.xml" ContentType="application/vnd.openxmlformats-officedocument.presentationml.slideLayout+xml"/>
  <Override PartName="/ppt/slideLayouts/slideLayout1795.xml" ContentType="application/vnd.openxmlformats-officedocument.presentationml.slideLayout+xml"/>
  <Override PartName="/ppt/slideLayouts/slideLayout1796.xml" ContentType="application/vnd.openxmlformats-officedocument.presentationml.slideLayout+xml"/>
  <Override PartName="/ppt/slideLayouts/slideLayout1797.xml" ContentType="application/vnd.openxmlformats-officedocument.presentationml.slideLayout+xml"/>
  <Override PartName="/ppt/slideLayouts/slideLayout1798.xml" ContentType="application/vnd.openxmlformats-officedocument.presentationml.slideLayout+xml"/>
  <Override PartName="/ppt/slideLayouts/slideLayout179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00.xml" ContentType="application/vnd.openxmlformats-officedocument.presentationml.slideLayout+xml"/>
  <Override PartName="/ppt/slideLayouts/slideLayout1801.xml" ContentType="application/vnd.openxmlformats-officedocument.presentationml.slideLayout+xml"/>
  <Override PartName="/ppt/slideLayouts/slideLayout1802.xml" ContentType="application/vnd.openxmlformats-officedocument.presentationml.slideLayout+xml"/>
  <Override PartName="/ppt/slideLayouts/slideLayout1803.xml" ContentType="application/vnd.openxmlformats-officedocument.presentationml.slideLayout+xml"/>
  <Override PartName="/ppt/slideLayouts/slideLayout1804.xml" ContentType="application/vnd.openxmlformats-officedocument.presentationml.slideLayout+xml"/>
  <Override PartName="/ppt/slideLayouts/slideLayout1805.xml" ContentType="application/vnd.openxmlformats-officedocument.presentationml.slideLayout+xml"/>
  <Override PartName="/ppt/slideLayouts/slideLayout1806.xml" ContentType="application/vnd.openxmlformats-officedocument.presentationml.slideLayout+xml"/>
  <Override PartName="/ppt/slideLayouts/slideLayout1807.xml" ContentType="application/vnd.openxmlformats-officedocument.presentationml.slideLayout+xml"/>
  <Override PartName="/ppt/slideLayouts/slideLayout1808.xml" ContentType="application/vnd.openxmlformats-officedocument.presentationml.slideLayout+xml"/>
  <Override PartName="/ppt/slideLayouts/slideLayout1809.xml" ContentType="application/vnd.openxmlformats-officedocument.presentationml.slideLayout+xml"/>
  <Override PartName="/ppt/slideLayouts/slideLayout181.xml" ContentType="application/vnd.openxmlformats-officedocument.presentationml.slideLayout+xml"/>
  <Override PartName="/ppt/slideLayouts/slideLayout1810.xml" ContentType="application/vnd.openxmlformats-officedocument.presentationml.slideLayout+xml"/>
  <Override PartName="/ppt/slideLayouts/slideLayout1811.xml" ContentType="application/vnd.openxmlformats-officedocument.presentationml.slideLayout+xml"/>
  <Override PartName="/ppt/slideLayouts/slideLayout1812.xml" ContentType="application/vnd.openxmlformats-officedocument.presentationml.slideLayout+xml"/>
  <Override PartName="/ppt/slideLayouts/slideLayout1813.xml" ContentType="application/vnd.openxmlformats-officedocument.presentationml.slideLayout+xml"/>
  <Override PartName="/ppt/slideLayouts/slideLayout1814.xml" ContentType="application/vnd.openxmlformats-officedocument.presentationml.slideLayout+xml"/>
  <Override PartName="/ppt/slideLayouts/slideLayout1815.xml" ContentType="application/vnd.openxmlformats-officedocument.presentationml.slideLayout+xml"/>
  <Override PartName="/ppt/slideLayouts/slideLayout1816.xml" ContentType="application/vnd.openxmlformats-officedocument.presentationml.slideLayout+xml"/>
  <Override PartName="/ppt/slideLayouts/slideLayout1817.xml" ContentType="application/vnd.openxmlformats-officedocument.presentationml.slideLayout+xml"/>
  <Override PartName="/ppt/slideLayouts/slideLayout1818.xml" ContentType="application/vnd.openxmlformats-officedocument.presentationml.slideLayout+xml"/>
  <Override PartName="/ppt/slideLayouts/slideLayout1819.xml" ContentType="application/vnd.openxmlformats-officedocument.presentationml.slideLayout+xml"/>
  <Override PartName="/ppt/slideLayouts/slideLayout182.xml" ContentType="application/vnd.openxmlformats-officedocument.presentationml.slideLayout+xml"/>
  <Override PartName="/ppt/slideLayouts/slideLayout1820.xml" ContentType="application/vnd.openxmlformats-officedocument.presentationml.slideLayout+xml"/>
  <Override PartName="/ppt/slideLayouts/slideLayout1821.xml" ContentType="application/vnd.openxmlformats-officedocument.presentationml.slideLayout+xml"/>
  <Override PartName="/ppt/slideLayouts/slideLayout1822.xml" ContentType="application/vnd.openxmlformats-officedocument.presentationml.slideLayout+xml"/>
  <Override PartName="/ppt/slideLayouts/slideLayout1823.xml" ContentType="application/vnd.openxmlformats-officedocument.presentationml.slideLayout+xml"/>
  <Override PartName="/ppt/slideLayouts/slideLayout1824.xml" ContentType="application/vnd.openxmlformats-officedocument.presentationml.slideLayout+xml"/>
  <Override PartName="/ppt/slideLayouts/slideLayout1825.xml" ContentType="application/vnd.openxmlformats-officedocument.presentationml.slideLayout+xml"/>
  <Override PartName="/ppt/slideLayouts/slideLayout1826.xml" ContentType="application/vnd.openxmlformats-officedocument.presentationml.slideLayout+xml"/>
  <Override PartName="/ppt/slideLayouts/slideLayout1827.xml" ContentType="application/vnd.openxmlformats-officedocument.presentationml.slideLayout+xml"/>
  <Override PartName="/ppt/slideLayouts/slideLayout1828.xml" ContentType="application/vnd.openxmlformats-officedocument.presentationml.slideLayout+xml"/>
  <Override PartName="/ppt/slideLayouts/slideLayout1829.xml" ContentType="application/vnd.openxmlformats-officedocument.presentationml.slideLayout+xml"/>
  <Override PartName="/ppt/slideLayouts/slideLayout183.xml" ContentType="application/vnd.openxmlformats-officedocument.presentationml.slideLayout+xml"/>
  <Override PartName="/ppt/slideLayouts/slideLayout1830.xml" ContentType="application/vnd.openxmlformats-officedocument.presentationml.slideLayout+xml"/>
  <Override PartName="/ppt/slideLayouts/slideLayout1831.xml" ContentType="application/vnd.openxmlformats-officedocument.presentationml.slideLayout+xml"/>
  <Override PartName="/ppt/slideLayouts/slideLayout1832.xml" ContentType="application/vnd.openxmlformats-officedocument.presentationml.slideLayout+xml"/>
  <Override PartName="/ppt/slideLayouts/slideLayout1833.xml" ContentType="application/vnd.openxmlformats-officedocument.presentationml.slideLayout+xml"/>
  <Override PartName="/ppt/slideLayouts/slideLayout1834.xml" ContentType="application/vnd.openxmlformats-officedocument.presentationml.slideLayout+xml"/>
  <Override PartName="/ppt/slideLayouts/slideLayout1835.xml" ContentType="application/vnd.openxmlformats-officedocument.presentationml.slideLayout+xml"/>
  <Override PartName="/ppt/slideLayouts/slideLayout1836.xml" ContentType="application/vnd.openxmlformats-officedocument.presentationml.slideLayout+xml"/>
  <Override PartName="/ppt/slideLayouts/slideLayout1837.xml" ContentType="application/vnd.openxmlformats-officedocument.presentationml.slideLayout+xml"/>
  <Override PartName="/ppt/slideLayouts/slideLayout1838.xml" ContentType="application/vnd.openxmlformats-officedocument.presentationml.slideLayout+xml"/>
  <Override PartName="/ppt/slideLayouts/slideLayout1839.xml" ContentType="application/vnd.openxmlformats-officedocument.presentationml.slideLayout+xml"/>
  <Override PartName="/ppt/slideLayouts/slideLayout184.xml" ContentType="application/vnd.openxmlformats-officedocument.presentationml.slideLayout+xml"/>
  <Override PartName="/ppt/slideLayouts/slideLayout1840.xml" ContentType="application/vnd.openxmlformats-officedocument.presentationml.slideLayout+xml"/>
  <Override PartName="/ppt/slideLayouts/slideLayout1841.xml" ContentType="application/vnd.openxmlformats-officedocument.presentationml.slideLayout+xml"/>
  <Override PartName="/ppt/slideLayouts/slideLayout1842.xml" ContentType="application/vnd.openxmlformats-officedocument.presentationml.slideLayout+xml"/>
  <Override PartName="/ppt/slideLayouts/slideLayout1843.xml" ContentType="application/vnd.openxmlformats-officedocument.presentationml.slideLayout+xml"/>
  <Override PartName="/ppt/slideLayouts/slideLayout1844.xml" ContentType="application/vnd.openxmlformats-officedocument.presentationml.slideLayout+xml"/>
  <Override PartName="/ppt/slideLayouts/slideLayout1845.xml" ContentType="application/vnd.openxmlformats-officedocument.presentationml.slideLayout+xml"/>
  <Override PartName="/ppt/slideLayouts/slideLayout1846.xml" ContentType="application/vnd.openxmlformats-officedocument.presentationml.slideLayout+xml"/>
  <Override PartName="/ppt/slideLayouts/slideLayout1847.xml" ContentType="application/vnd.openxmlformats-officedocument.presentationml.slideLayout+xml"/>
  <Override PartName="/ppt/slideLayouts/slideLayout1848.xml" ContentType="application/vnd.openxmlformats-officedocument.presentationml.slideLayout+xml"/>
  <Override PartName="/ppt/slideLayouts/slideLayout1849.xml" ContentType="application/vnd.openxmlformats-officedocument.presentationml.slideLayout+xml"/>
  <Override PartName="/ppt/slideLayouts/slideLayout185.xml" ContentType="application/vnd.openxmlformats-officedocument.presentationml.slideLayout+xml"/>
  <Override PartName="/ppt/slideLayouts/slideLayout1850.xml" ContentType="application/vnd.openxmlformats-officedocument.presentationml.slideLayout+xml"/>
  <Override PartName="/ppt/slideLayouts/slideLayout1851.xml" ContentType="application/vnd.openxmlformats-officedocument.presentationml.slideLayout+xml"/>
  <Override PartName="/ppt/slideLayouts/slideLayout1852.xml" ContentType="application/vnd.openxmlformats-officedocument.presentationml.slideLayout+xml"/>
  <Override PartName="/ppt/slideLayouts/slideLayout1853.xml" ContentType="application/vnd.openxmlformats-officedocument.presentationml.slideLayout+xml"/>
  <Override PartName="/ppt/slideLayouts/slideLayout1854.xml" ContentType="application/vnd.openxmlformats-officedocument.presentationml.slideLayout+xml"/>
  <Override PartName="/ppt/slideLayouts/slideLayout1855.xml" ContentType="application/vnd.openxmlformats-officedocument.presentationml.slideLayout+xml"/>
  <Override PartName="/ppt/slideLayouts/slideLayout1856.xml" ContentType="application/vnd.openxmlformats-officedocument.presentationml.slideLayout+xml"/>
  <Override PartName="/ppt/slideLayouts/slideLayout1857.xml" ContentType="application/vnd.openxmlformats-officedocument.presentationml.slideLayout+xml"/>
  <Override PartName="/ppt/slideLayouts/slideLayout1858.xml" ContentType="application/vnd.openxmlformats-officedocument.presentationml.slideLayout+xml"/>
  <Override PartName="/ppt/slideLayouts/slideLayout1859.xml" ContentType="application/vnd.openxmlformats-officedocument.presentationml.slideLayout+xml"/>
  <Override PartName="/ppt/slideLayouts/slideLayout186.xml" ContentType="application/vnd.openxmlformats-officedocument.presentationml.slideLayout+xml"/>
  <Override PartName="/ppt/slideLayouts/slideLayout1860.xml" ContentType="application/vnd.openxmlformats-officedocument.presentationml.slideLayout+xml"/>
  <Override PartName="/ppt/slideLayouts/slideLayout1861.xml" ContentType="application/vnd.openxmlformats-officedocument.presentationml.slideLayout+xml"/>
  <Override PartName="/ppt/slideLayouts/slideLayout1862.xml" ContentType="application/vnd.openxmlformats-officedocument.presentationml.slideLayout+xml"/>
  <Override PartName="/ppt/slideLayouts/slideLayout1863.xml" ContentType="application/vnd.openxmlformats-officedocument.presentationml.slideLayout+xml"/>
  <Override PartName="/ppt/slideLayouts/slideLayout1864.xml" ContentType="application/vnd.openxmlformats-officedocument.presentationml.slideLayout+xml"/>
  <Override PartName="/ppt/slideLayouts/slideLayout1865.xml" ContentType="application/vnd.openxmlformats-officedocument.presentationml.slideLayout+xml"/>
  <Override PartName="/ppt/slideLayouts/slideLayout1866.xml" ContentType="application/vnd.openxmlformats-officedocument.presentationml.slideLayout+xml"/>
  <Override PartName="/ppt/slideLayouts/slideLayout1867.xml" ContentType="application/vnd.openxmlformats-officedocument.presentationml.slideLayout+xml"/>
  <Override PartName="/ppt/slideLayouts/slideLayout1868.xml" ContentType="application/vnd.openxmlformats-officedocument.presentationml.slideLayout+xml"/>
  <Override PartName="/ppt/slideLayouts/slideLayout1869.xml" ContentType="application/vnd.openxmlformats-officedocument.presentationml.slideLayout+xml"/>
  <Override PartName="/ppt/slideLayouts/slideLayout187.xml" ContentType="application/vnd.openxmlformats-officedocument.presentationml.slideLayout+xml"/>
  <Override PartName="/ppt/slideLayouts/slideLayout1870.xml" ContentType="application/vnd.openxmlformats-officedocument.presentationml.slideLayout+xml"/>
  <Override PartName="/ppt/slideLayouts/slideLayout1871.xml" ContentType="application/vnd.openxmlformats-officedocument.presentationml.slideLayout+xml"/>
  <Override PartName="/ppt/slideLayouts/slideLayout1872.xml" ContentType="application/vnd.openxmlformats-officedocument.presentationml.slideLayout+xml"/>
  <Override PartName="/ppt/slideLayouts/slideLayout1873.xml" ContentType="application/vnd.openxmlformats-officedocument.presentationml.slideLayout+xml"/>
  <Override PartName="/ppt/slideLayouts/slideLayout1874.xml" ContentType="application/vnd.openxmlformats-officedocument.presentationml.slideLayout+xml"/>
  <Override PartName="/ppt/slideLayouts/slideLayout1875.xml" ContentType="application/vnd.openxmlformats-officedocument.presentationml.slideLayout+xml"/>
  <Override PartName="/ppt/slideLayouts/slideLayout1876.xml" ContentType="application/vnd.openxmlformats-officedocument.presentationml.slideLayout+xml"/>
  <Override PartName="/ppt/slideLayouts/slideLayout1877.xml" ContentType="application/vnd.openxmlformats-officedocument.presentationml.slideLayout+xml"/>
  <Override PartName="/ppt/slideLayouts/slideLayout1878.xml" ContentType="application/vnd.openxmlformats-officedocument.presentationml.slideLayout+xml"/>
  <Override PartName="/ppt/slideLayouts/slideLayout1879.xml" ContentType="application/vnd.openxmlformats-officedocument.presentationml.slideLayout+xml"/>
  <Override PartName="/ppt/slideLayouts/slideLayout188.xml" ContentType="application/vnd.openxmlformats-officedocument.presentationml.slideLayout+xml"/>
  <Override PartName="/ppt/slideLayouts/slideLayout1880.xml" ContentType="application/vnd.openxmlformats-officedocument.presentationml.slideLayout+xml"/>
  <Override PartName="/ppt/slideLayouts/slideLayout1881.xml" ContentType="application/vnd.openxmlformats-officedocument.presentationml.slideLayout+xml"/>
  <Override PartName="/ppt/slideLayouts/slideLayout1882.xml" ContentType="application/vnd.openxmlformats-officedocument.presentationml.slideLayout+xml"/>
  <Override PartName="/ppt/slideLayouts/slideLayout1883.xml" ContentType="application/vnd.openxmlformats-officedocument.presentationml.slideLayout+xml"/>
  <Override PartName="/ppt/slideLayouts/slideLayout1884.xml" ContentType="application/vnd.openxmlformats-officedocument.presentationml.slideLayout+xml"/>
  <Override PartName="/ppt/slideLayouts/slideLayout1885.xml" ContentType="application/vnd.openxmlformats-officedocument.presentationml.slideLayout+xml"/>
  <Override PartName="/ppt/slideLayouts/slideLayout1886.xml" ContentType="application/vnd.openxmlformats-officedocument.presentationml.slideLayout+xml"/>
  <Override PartName="/ppt/slideLayouts/slideLayout1887.xml" ContentType="application/vnd.openxmlformats-officedocument.presentationml.slideLayout+xml"/>
  <Override PartName="/ppt/slideLayouts/slideLayout1888.xml" ContentType="application/vnd.openxmlformats-officedocument.presentationml.slideLayout+xml"/>
  <Override PartName="/ppt/slideLayouts/slideLayout1889.xml" ContentType="application/vnd.openxmlformats-officedocument.presentationml.slideLayout+xml"/>
  <Override PartName="/ppt/slideLayouts/slideLayout189.xml" ContentType="application/vnd.openxmlformats-officedocument.presentationml.slideLayout+xml"/>
  <Override PartName="/ppt/slideLayouts/slideLayout1890.xml" ContentType="application/vnd.openxmlformats-officedocument.presentationml.slideLayout+xml"/>
  <Override PartName="/ppt/slideLayouts/slideLayout1891.xml" ContentType="application/vnd.openxmlformats-officedocument.presentationml.slideLayout+xml"/>
  <Override PartName="/ppt/slideLayouts/slideLayout1892.xml" ContentType="application/vnd.openxmlformats-officedocument.presentationml.slideLayout+xml"/>
  <Override PartName="/ppt/slideLayouts/slideLayout1893.xml" ContentType="application/vnd.openxmlformats-officedocument.presentationml.slideLayout+xml"/>
  <Override PartName="/ppt/slideLayouts/slideLayout1894.xml" ContentType="application/vnd.openxmlformats-officedocument.presentationml.slideLayout+xml"/>
  <Override PartName="/ppt/slideLayouts/slideLayout1895.xml" ContentType="application/vnd.openxmlformats-officedocument.presentationml.slideLayout+xml"/>
  <Override PartName="/ppt/slideLayouts/slideLayout1896.xml" ContentType="application/vnd.openxmlformats-officedocument.presentationml.slideLayout+xml"/>
  <Override PartName="/ppt/slideLayouts/slideLayout1897.xml" ContentType="application/vnd.openxmlformats-officedocument.presentationml.slideLayout+xml"/>
  <Override PartName="/ppt/slideLayouts/slideLayout1898.xml" ContentType="application/vnd.openxmlformats-officedocument.presentationml.slideLayout+xml"/>
  <Override PartName="/ppt/slideLayouts/slideLayout189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00.xml" ContentType="application/vnd.openxmlformats-officedocument.presentationml.slideLayout+xml"/>
  <Override PartName="/ppt/slideLayouts/slideLayout1901.xml" ContentType="application/vnd.openxmlformats-officedocument.presentationml.slideLayout+xml"/>
  <Override PartName="/ppt/slideLayouts/slideLayout1902.xml" ContentType="application/vnd.openxmlformats-officedocument.presentationml.slideLayout+xml"/>
  <Override PartName="/ppt/slideLayouts/slideLayout1903.xml" ContentType="application/vnd.openxmlformats-officedocument.presentationml.slideLayout+xml"/>
  <Override PartName="/ppt/slideLayouts/slideLayout1904.xml" ContentType="application/vnd.openxmlformats-officedocument.presentationml.slideLayout+xml"/>
  <Override PartName="/ppt/slideLayouts/slideLayout1905.xml" ContentType="application/vnd.openxmlformats-officedocument.presentationml.slideLayout+xml"/>
  <Override PartName="/ppt/slideLayouts/slideLayout1906.xml" ContentType="application/vnd.openxmlformats-officedocument.presentationml.slideLayout+xml"/>
  <Override PartName="/ppt/slideLayouts/slideLayout1907.xml" ContentType="application/vnd.openxmlformats-officedocument.presentationml.slideLayout+xml"/>
  <Override PartName="/ppt/slideLayouts/slideLayout1908.xml" ContentType="application/vnd.openxmlformats-officedocument.presentationml.slideLayout+xml"/>
  <Override PartName="/ppt/slideLayouts/slideLayout1909.xml" ContentType="application/vnd.openxmlformats-officedocument.presentationml.slideLayout+xml"/>
  <Override PartName="/ppt/slideLayouts/slideLayout191.xml" ContentType="application/vnd.openxmlformats-officedocument.presentationml.slideLayout+xml"/>
  <Override PartName="/ppt/slideLayouts/slideLayout1910.xml" ContentType="application/vnd.openxmlformats-officedocument.presentationml.slideLayout+xml"/>
  <Override PartName="/ppt/slideLayouts/slideLayout1911.xml" ContentType="application/vnd.openxmlformats-officedocument.presentationml.slideLayout+xml"/>
  <Override PartName="/ppt/slideLayouts/slideLayout1912.xml" ContentType="application/vnd.openxmlformats-officedocument.presentationml.slideLayout+xml"/>
  <Override PartName="/ppt/slideLayouts/slideLayout1913.xml" ContentType="application/vnd.openxmlformats-officedocument.presentationml.slideLayout+xml"/>
  <Override PartName="/ppt/slideLayouts/slideLayout1914.xml" ContentType="application/vnd.openxmlformats-officedocument.presentationml.slideLayout+xml"/>
  <Override PartName="/ppt/slideLayouts/slideLayout1915.xml" ContentType="application/vnd.openxmlformats-officedocument.presentationml.slideLayout+xml"/>
  <Override PartName="/ppt/slideLayouts/slideLayout1916.xml" ContentType="application/vnd.openxmlformats-officedocument.presentationml.slideLayout+xml"/>
  <Override PartName="/ppt/slideLayouts/slideLayout1917.xml" ContentType="application/vnd.openxmlformats-officedocument.presentationml.slideLayout+xml"/>
  <Override PartName="/ppt/slideLayouts/slideLayout1918.xml" ContentType="application/vnd.openxmlformats-officedocument.presentationml.slideLayout+xml"/>
  <Override PartName="/ppt/slideLayouts/slideLayout1919.xml" ContentType="application/vnd.openxmlformats-officedocument.presentationml.slideLayout+xml"/>
  <Override PartName="/ppt/slideLayouts/slideLayout192.xml" ContentType="application/vnd.openxmlformats-officedocument.presentationml.slideLayout+xml"/>
  <Override PartName="/ppt/slideLayouts/slideLayout1920.xml" ContentType="application/vnd.openxmlformats-officedocument.presentationml.slideLayout+xml"/>
  <Override PartName="/ppt/slideLayouts/slideLayout1921.xml" ContentType="application/vnd.openxmlformats-officedocument.presentationml.slideLayout+xml"/>
  <Override PartName="/ppt/slideLayouts/slideLayout1922.xml" ContentType="application/vnd.openxmlformats-officedocument.presentationml.slideLayout+xml"/>
  <Override PartName="/ppt/slideLayouts/slideLayout1923.xml" ContentType="application/vnd.openxmlformats-officedocument.presentationml.slideLayout+xml"/>
  <Override PartName="/ppt/slideLayouts/slideLayout1924.xml" ContentType="application/vnd.openxmlformats-officedocument.presentationml.slideLayout+xml"/>
  <Override PartName="/ppt/slideLayouts/slideLayout1925.xml" ContentType="application/vnd.openxmlformats-officedocument.presentationml.slideLayout+xml"/>
  <Override PartName="/ppt/slideLayouts/slideLayout1926.xml" ContentType="application/vnd.openxmlformats-officedocument.presentationml.slideLayout+xml"/>
  <Override PartName="/ppt/slideLayouts/slideLayout1927.xml" ContentType="application/vnd.openxmlformats-officedocument.presentationml.slideLayout+xml"/>
  <Override PartName="/ppt/slideLayouts/slideLayout1928.xml" ContentType="application/vnd.openxmlformats-officedocument.presentationml.slideLayout+xml"/>
  <Override PartName="/ppt/slideLayouts/slideLayout1929.xml" ContentType="application/vnd.openxmlformats-officedocument.presentationml.slideLayout+xml"/>
  <Override PartName="/ppt/slideLayouts/slideLayout193.xml" ContentType="application/vnd.openxmlformats-officedocument.presentationml.slideLayout+xml"/>
  <Override PartName="/ppt/slideLayouts/slideLayout1930.xml" ContentType="application/vnd.openxmlformats-officedocument.presentationml.slideLayout+xml"/>
  <Override PartName="/ppt/slideLayouts/slideLayout1931.xml" ContentType="application/vnd.openxmlformats-officedocument.presentationml.slideLayout+xml"/>
  <Override PartName="/ppt/slideLayouts/slideLayout1932.xml" ContentType="application/vnd.openxmlformats-officedocument.presentationml.slideLayout+xml"/>
  <Override PartName="/ppt/slideLayouts/slideLayout1933.xml" ContentType="application/vnd.openxmlformats-officedocument.presentationml.slideLayout+xml"/>
  <Override PartName="/ppt/slideLayouts/slideLayout1934.xml" ContentType="application/vnd.openxmlformats-officedocument.presentationml.slideLayout+xml"/>
  <Override PartName="/ppt/slideLayouts/slideLayout1935.xml" ContentType="application/vnd.openxmlformats-officedocument.presentationml.slideLayout+xml"/>
  <Override PartName="/ppt/slideLayouts/slideLayout1936.xml" ContentType="application/vnd.openxmlformats-officedocument.presentationml.slideLayout+xml"/>
  <Override PartName="/ppt/slideLayouts/slideLayout1937.xml" ContentType="application/vnd.openxmlformats-officedocument.presentationml.slideLayout+xml"/>
  <Override PartName="/ppt/slideLayouts/slideLayout1938.xml" ContentType="application/vnd.openxmlformats-officedocument.presentationml.slideLayout+xml"/>
  <Override PartName="/ppt/slideLayouts/slideLayout1939.xml" ContentType="application/vnd.openxmlformats-officedocument.presentationml.slideLayout+xml"/>
  <Override PartName="/ppt/slideLayouts/slideLayout194.xml" ContentType="application/vnd.openxmlformats-officedocument.presentationml.slideLayout+xml"/>
  <Override PartName="/ppt/slideLayouts/slideLayout1940.xml" ContentType="application/vnd.openxmlformats-officedocument.presentationml.slideLayout+xml"/>
  <Override PartName="/ppt/slideLayouts/slideLayout1941.xml" ContentType="application/vnd.openxmlformats-officedocument.presentationml.slideLayout+xml"/>
  <Override PartName="/ppt/slideLayouts/slideLayout1942.xml" ContentType="application/vnd.openxmlformats-officedocument.presentationml.slideLayout+xml"/>
  <Override PartName="/ppt/slideLayouts/slideLayout1943.xml" ContentType="application/vnd.openxmlformats-officedocument.presentationml.slideLayout+xml"/>
  <Override PartName="/ppt/slideLayouts/slideLayout1944.xml" ContentType="application/vnd.openxmlformats-officedocument.presentationml.slideLayout+xml"/>
  <Override PartName="/ppt/slideLayouts/slideLayout1945.xml" ContentType="application/vnd.openxmlformats-officedocument.presentationml.slideLayout+xml"/>
  <Override PartName="/ppt/slideLayouts/slideLayout1946.xml" ContentType="application/vnd.openxmlformats-officedocument.presentationml.slideLayout+xml"/>
  <Override PartName="/ppt/slideLayouts/slideLayout1947.xml" ContentType="application/vnd.openxmlformats-officedocument.presentationml.slideLayout+xml"/>
  <Override PartName="/ppt/slideLayouts/slideLayout1948.xml" ContentType="application/vnd.openxmlformats-officedocument.presentationml.slideLayout+xml"/>
  <Override PartName="/ppt/slideLayouts/slideLayout1949.xml" ContentType="application/vnd.openxmlformats-officedocument.presentationml.slideLayout+xml"/>
  <Override PartName="/ppt/slideLayouts/slideLayout195.xml" ContentType="application/vnd.openxmlformats-officedocument.presentationml.slideLayout+xml"/>
  <Override PartName="/ppt/slideLayouts/slideLayout1950.xml" ContentType="application/vnd.openxmlformats-officedocument.presentationml.slideLayout+xml"/>
  <Override PartName="/ppt/slideLayouts/slideLayout1951.xml" ContentType="application/vnd.openxmlformats-officedocument.presentationml.slideLayout+xml"/>
  <Override PartName="/ppt/slideLayouts/slideLayout1952.xml" ContentType="application/vnd.openxmlformats-officedocument.presentationml.slideLayout+xml"/>
  <Override PartName="/ppt/slideLayouts/slideLayout1953.xml" ContentType="application/vnd.openxmlformats-officedocument.presentationml.slideLayout+xml"/>
  <Override PartName="/ppt/slideLayouts/slideLayout1954.xml" ContentType="application/vnd.openxmlformats-officedocument.presentationml.slideLayout+xml"/>
  <Override PartName="/ppt/slideLayouts/slideLayout1955.xml" ContentType="application/vnd.openxmlformats-officedocument.presentationml.slideLayout+xml"/>
  <Override PartName="/ppt/slideLayouts/slideLayout1956.xml" ContentType="application/vnd.openxmlformats-officedocument.presentationml.slideLayout+xml"/>
  <Override PartName="/ppt/slideLayouts/slideLayout1957.xml" ContentType="application/vnd.openxmlformats-officedocument.presentationml.slideLayout+xml"/>
  <Override PartName="/ppt/slideLayouts/slideLayout1958.xml" ContentType="application/vnd.openxmlformats-officedocument.presentationml.slideLayout+xml"/>
  <Override PartName="/ppt/slideLayouts/slideLayout1959.xml" ContentType="application/vnd.openxmlformats-officedocument.presentationml.slideLayout+xml"/>
  <Override PartName="/ppt/slideLayouts/slideLayout196.xml" ContentType="application/vnd.openxmlformats-officedocument.presentationml.slideLayout+xml"/>
  <Override PartName="/ppt/slideLayouts/slideLayout1960.xml" ContentType="application/vnd.openxmlformats-officedocument.presentationml.slideLayout+xml"/>
  <Override PartName="/ppt/slideLayouts/slideLayout1961.xml" ContentType="application/vnd.openxmlformats-officedocument.presentationml.slideLayout+xml"/>
  <Override PartName="/ppt/slideLayouts/slideLayout1962.xml" ContentType="application/vnd.openxmlformats-officedocument.presentationml.slideLayout+xml"/>
  <Override PartName="/ppt/slideLayouts/slideLayout1963.xml" ContentType="application/vnd.openxmlformats-officedocument.presentationml.slideLayout+xml"/>
  <Override PartName="/ppt/slideLayouts/slideLayout1964.xml" ContentType="application/vnd.openxmlformats-officedocument.presentationml.slideLayout+xml"/>
  <Override PartName="/ppt/slideLayouts/slideLayout1965.xml" ContentType="application/vnd.openxmlformats-officedocument.presentationml.slideLayout+xml"/>
  <Override PartName="/ppt/slideLayouts/slideLayout1966.xml" ContentType="application/vnd.openxmlformats-officedocument.presentationml.slideLayout+xml"/>
  <Override PartName="/ppt/slideLayouts/slideLayout1967.xml" ContentType="application/vnd.openxmlformats-officedocument.presentationml.slideLayout+xml"/>
  <Override PartName="/ppt/slideLayouts/slideLayout1968.xml" ContentType="application/vnd.openxmlformats-officedocument.presentationml.slideLayout+xml"/>
  <Override PartName="/ppt/slideLayouts/slideLayout1969.xml" ContentType="application/vnd.openxmlformats-officedocument.presentationml.slideLayout+xml"/>
  <Override PartName="/ppt/slideLayouts/slideLayout197.xml" ContentType="application/vnd.openxmlformats-officedocument.presentationml.slideLayout+xml"/>
  <Override PartName="/ppt/slideLayouts/slideLayout1970.xml" ContentType="application/vnd.openxmlformats-officedocument.presentationml.slideLayout+xml"/>
  <Override PartName="/ppt/slideLayouts/slideLayout1971.xml" ContentType="application/vnd.openxmlformats-officedocument.presentationml.slideLayout+xml"/>
  <Override PartName="/ppt/slideLayouts/slideLayout1972.xml" ContentType="application/vnd.openxmlformats-officedocument.presentationml.slideLayout+xml"/>
  <Override PartName="/ppt/slideLayouts/slideLayout1973.xml" ContentType="application/vnd.openxmlformats-officedocument.presentationml.slideLayout+xml"/>
  <Override PartName="/ppt/slideLayouts/slideLayout1974.xml" ContentType="application/vnd.openxmlformats-officedocument.presentationml.slideLayout+xml"/>
  <Override PartName="/ppt/slideLayouts/slideLayout1975.xml" ContentType="application/vnd.openxmlformats-officedocument.presentationml.slideLayout+xml"/>
  <Override PartName="/ppt/slideLayouts/slideLayout1976.xml" ContentType="application/vnd.openxmlformats-officedocument.presentationml.slideLayout+xml"/>
  <Override PartName="/ppt/slideLayouts/slideLayout1977.xml" ContentType="application/vnd.openxmlformats-officedocument.presentationml.slideLayout+xml"/>
  <Override PartName="/ppt/slideLayouts/slideLayout1978.xml" ContentType="application/vnd.openxmlformats-officedocument.presentationml.slideLayout+xml"/>
  <Override PartName="/ppt/slideLayouts/slideLayout1979.xml" ContentType="application/vnd.openxmlformats-officedocument.presentationml.slideLayout+xml"/>
  <Override PartName="/ppt/slideLayouts/slideLayout198.xml" ContentType="application/vnd.openxmlformats-officedocument.presentationml.slideLayout+xml"/>
  <Override PartName="/ppt/slideLayouts/slideLayout1980.xml" ContentType="application/vnd.openxmlformats-officedocument.presentationml.slideLayout+xml"/>
  <Override PartName="/ppt/slideLayouts/slideLayout1981.xml" ContentType="application/vnd.openxmlformats-officedocument.presentationml.slideLayout+xml"/>
  <Override PartName="/ppt/slideLayouts/slideLayout1982.xml" ContentType="application/vnd.openxmlformats-officedocument.presentationml.slideLayout+xml"/>
  <Override PartName="/ppt/slideLayouts/slideLayout1983.xml" ContentType="application/vnd.openxmlformats-officedocument.presentationml.slideLayout+xml"/>
  <Override PartName="/ppt/slideLayouts/slideLayout1984.xml" ContentType="application/vnd.openxmlformats-officedocument.presentationml.slideLayout+xml"/>
  <Override PartName="/ppt/slideLayouts/slideLayout1985.xml" ContentType="application/vnd.openxmlformats-officedocument.presentationml.slideLayout+xml"/>
  <Override PartName="/ppt/slideLayouts/slideLayout1986.xml" ContentType="application/vnd.openxmlformats-officedocument.presentationml.slideLayout+xml"/>
  <Override PartName="/ppt/slideLayouts/slideLayout1987.xml" ContentType="application/vnd.openxmlformats-officedocument.presentationml.slideLayout+xml"/>
  <Override PartName="/ppt/slideLayouts/slideLayout1988.xml" ContentType="application/vnd.openxmlformats-officedocument.presentationml.slideLayout+xml"/>
  <Override PartName="/ppt/slideLayouts/slideLayout1989.xml" ContentType="application/vnd.openxmlformats-officedocument.presentationml.slideLayout+xml"/>
  <Override PartName="/ppt/slideLayouts/slideLayout199.xml" ContentType="application/vnd.openxmlformats-officedocument.presentationml.slideLayout+xml"/>
  <Override PartName="/ppt/slideLayouts/slideLayout1990.xml" ContentType="application/vnd.openxmlformats-officedocument.presentationml.slideLayout+xml"/>
  <Override PartName="/ppt/slideLayouts/slideLayout1991.xml" ContentType="application/vnd.openxmlformats-officedocument.presentationml.slideLayout+xml"/>
  <Override PartName="/ppt/slideLayouts/slideLayout1992.xml" ContentType="application/vnd.openxmlformats-officedocument.presentationml.slideLayout+xml"/>
  <Override PartName="/ppt/slideLayouts/slideLayout1993.xml" ContentType="application/vnd.openxmlformats-officedocument.presentationml.slideLayout+xml"/>
  <Override PartName="/ppt/slideLayouts/slideLayout1994.xml" ContentType="application/vnd.openxmlformats-officedocument.presentationml.slideLayout+xml"/>
  <Override PartName="/ppt/slideLayouts/slideLayout1995.xml" ContentType="application/vnd.openxmlformats-officedocument.presentationml.slideLayout+xml"/>
  <Override PartName="/ppt/slideLayouts/slideLayout1996.xml" ContentType="application/vnd.openxmlformats-officedocument.presentationml.slideLayout+xml"/>
  <Override PartName="/ppt/slideLayouts/slideLayout1997.xml" ContentType="application/vnd.openxmlformats-officedocument.presentationml.slideLayout+xml"/>
  <Override PartName="/ppt/slideLayouts/slideLayout1998.xml" ContentType="application/vnd.openxmlformats-officedocument.presentationml.slideLayout+xml"/>
  <Override PartName="/ppt/slideLayouts/slideLayout19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00.xml" ContentType="application/vnd.openxmlformats-officedocument.presentationml.slideLayout+xml"/>
  <Override PartName="/ppt/slideLayouts/slideLayout2001.xml" ContentType="application/vnd.openxmlformats-officedocument.presentationml.slideLayout+xml"/>
  <Override PartName="/ppt/slideLayouts/slideLayout2002.xml" ContentType="application/vnd.openxmlformats-officedocument.presentationml.slideLayout+xml"/>
  <Override PartName="/ppt/slideLayouts/slideLayout2003.xml" ContentType="application/vnd.openxmlformats-officedocument.presentationml.slideLayout+xml"/>
  <Override PartName="/ppt/slideLayouts/slideLayout2004.xml" ContentType="application/vnd.openxmlformats-officedocument.presentationml.slideLayout+xml"/>
  <Override PartName="/ppt/slideLayouts/slideLayout2005.xml" ContentType="application/vnd.openxmlformats-officedocument.presentationml.slideLayout+xml"/>
  <Override PartName="/ppt/slideLayouts/slideLayout2006.xml" ContentType="application/vnd.openxmlformats-officedocument.presentationml.slideLayout+xml"/>
  <Override PartName="/ppt/slideLayouts/slideLayout2007.xml" ContentType="application/vnd.openxmlformats-officedocument.presentationml.slideLayout+xml"/>
  <Override PartName="/ppt/slideLayouts/slideLayout2008.xml" ContentType="application/vnd.openxmlformats-officedocument.presentationml.slideLayout+xml"/>
  <Override PartName="/ppt/slideLayouts/slideLayout2009.xml" ContentType="application/vnd.openxmlformats-officedocument.presentationml.slideLayout+xml"/>
  <Override PartName="/ppt/slideLayouts/slideLayout201.xml" ContentType="application/vnd.openxmlformats-officedocument.presentationml.slideLayout+xml"/>
  <Override PartName="/ppt/slideLayouts/slideLayout2010.xml" ContentType="application/vnd.openxmlformats-officedocument.presentationml.slideLayout+xml"/>
  <Override PartName="/ppt/slideLayouts/slideLayout2011.xml" ContentType="application/vnd.openxmlformats-officedocument.presentationml.slideLayout+xml"/>
  <Override PartName="/ppt/slideLayouts/slideLayout2012.xml" ContentType="application/vnd.openxmlformats-officedocument.presentationml.slideLayout+xml"/>
  <Override PartName="/ppt/slideLayouts/slideLayout2013.xml" ContentType="application/vnd.openxmlformats-officedocument.presentationml.slideLayout+xml"/>
  <Override PartName="/ppt/slideLayouts/slideLayout2014.xml" ContentType="application/vnd.openxmlformats-officedocument.presentationml.slideLayout+xml"/>
  <Override PartName="/ppt/slideLayouts/slideLayout2015.xml" ContentType="application/vnd.openxmlformats-officedocument.presentationml.slideLayout+xml"/>
  <Override PartName="/ppt/slideLayouts/slideLayout2016.xml" ContentType="application/vnd.openxmlformats-officedocument.presentationml.slideLayout+xml"/>
  <Override PartName="/ppt/slideLayouts/slideLayout2017.xml" ContentType="application/vnd.openxmlformats-officedocument.presentationml.slideLayout+xml"/>
  <Override PartName="/ppt/slideLayouts/slideLayout2018.xml" ContentType="application/vnd.openxmlformats-officedocument.presentationml.slideLayout+xml"/>
  <Override PartName="/ppt/slideLayouts/slideLayout2019.xml" ContentType="application/vnd.openxmlformats-officedocument.presentationml.slideLayout+xml"/>
  <Override PartName="/ppt/slideLayouts/slideLayout202.xml" ContentType="application/vnd.openxmlformats-officedocument.presentationml.slideLayout+xml"/>
  <Override PartName="/ppt/slideLayouts/slideLayout2020.xml" ContentType="application/vnd.openxmlformats-officedocument.presentationml.slideLayout+xml"/>
  <Override PartName="/ppt/slideLayouts/slideLayout2021.xml" ContentType="application/vnd.openxmlformats-officedocument.presentationml.slideLayout+xml"/>
  <Override PartName="/ppt/slideLayouts/slideLayout2022.xml" ContentType="application/vnd.openxmlformats-officedocument.presentationml.slideLayout+xml"/>
  <Override PartName="/ppt/slideLayouts/slideLayout2023.xml" ContentType="application/vnd.openxmlformats-officedocument.presentationml.slideLayout+xml"/>
  <Override PartName="/ppt/slideLayouts/slideLayout2024.xml" ContentType="application/vnd.openxmlformats-officedocument.presentationml.slideLayout+xml"/>
  <Override PartName="/ppt/slideLayouts/slideLayout2025.xml" ContentType="application/vnd.openxmlformats-officedocument.presentationml.slideLayout+xml"/>
  <Override PartName="/ppt/slideLayouts/slideLayout2026.xml" ContentType="application/vnd.openxmlformats-officedocument.presentationml.slideLayout+xml"/>
  <Override PartName="/ppt/slideLayouts/slideLayout2027.xml" ContentType="application/vnd.openxmlformats-officedocument.presentationml.slideLayout+xml"/>
  <Override PartName="/ppt/slideLayouts/slideLayout2028.xml" ContentType="application/vnd.openxmlformats-officedocument.presentationml.slideLayout+xml"/>
  <Override PartName="/ppt/slideLayouts/slideLayout2029.xml" ContentType="application/vnd.openxmlformats-officedocument.presentationml.slideLayout+xml"/>
  <Override PartName="/ppt/slideLayouts/slideLayout203.xml" ContentType="application/vnd.openxmlformats-officedocument.presentationml.slideLayout+xml"/>
  <Override PartName="/ppt/slideLayouts/slideLayout2030.xml" ContentType="application/vnd.openxmlformats-officedocument.presentationml.slideLayout+xml"/>
  <Override PartName="/ppt/slideLayouts/slideLayout2031.xml" ContentType="application/vnd.openxmlformats-officedocument.presentationml.slideLayout+xml"/>
  <Override PartName="/ppt/slideLayouts/slideLayout2032.xml" ContentType="application/vnd.openxmlformats-officedocument.presentationml.slideLayout+xml"/>
  <Override PartName="/ppt/slideLayouts/slideLayout2033.xml" ContentType="application/vnd.openxmlformats-officedocument.presentationml.slideLayout+xml"/>
  <Override PartName="/ppt/slideLayouts/slideLayout2034.xml" ContentType="application/vnd.openxmlformats-officedocument.presentationml.slideLayout+xml"/>
  <Override PartName="/ppt/slideLayouts/slideLayout2035.xml" ContentType="application/vnd.openxmlformats-officedocument.presentationml.slideLayout+xml"/>
  <Override PartName="/ppt/slideLayouts/slideLayout2036.xml" ContentType="application/vnd.openxmlformats-officedocument.presentationml.slideLayout+xml"/>
  <Override PartName="/ppt/slideLayouts/slideLayout2037.xml" ContentType="application/vnd.openxmlformats-officedocument.presentationml.slideLayout+xml"/>
  <Override PartName="/ppt/slideLayouts/slideLayout2038.xml" ContentType="application/vnd.openxmlformats-officedocument.presentationml.slideLayout+xml"/>
  <Override PartName="/ppt/slideLayouts/slideLayout2039.xml" ContentType="application/vnd.openxmlformats-officedocument.presentationml.slideLayout+xml"/>
  <Override PartName="/ppt/slideLayouts/slideLayout204.xml" ContentType="application/vnd.openxmlformats-officedocument.presentationml.slideLayout+xml"/>
  <Override PartName="/ppt/slideLayouts/slideLayout2040.xml" ContentType="application/vnd.openxmlformats-officedocument.presentationml.slideLayout+xml"/>
  <Override PartName="/ppt/slideLayouts/slideLayout2041.xml" ContentType="application/vnd.openxmlformats-officedocument.presentationml.slideLayout+xml"/>
  <Override PartName="/ppt/slideLayouts/slideLayout2042.xml" ContentType="application/vnd.openxmlformats-officedocument.presentationml.slideLayout+xml"/>
  <Override PartName="/ppt/slideLayouts/slideLayout2043.xml" ContentType="application/vnd.openxmlformats-officedocument.presentationml.slideLayout+xml"/>
  <Override PartName="/ppt/slideLayouts/slideLayout2044.xml" ContentType="application/vnd.openxmlformats-officedocument.presentationml.slideLayout+xml"/>
  <Override PartName="/ppt/slideLayouts/slideLayout2045.xml" ContentType="application/vnd.openxmlformats-officedocument.presentationml.slideLayout+xml"/>
  <Override PartName="/ppt/slideLayouts/slideLayout2046.xml" ContentType="application/vnd.openxmlformats-officedocument.presentationml.slideLayout+xml"/>
  <Override PartName="/ppt/slideLayouts/slideLayout2047.xml" ContentType="application/vnd.openxmlformats-officedocument.presentationml.slideLayout+xml"/>
  <Override PartName="/ppt/slideLayouts/slideLayout2048.xml" ContentType="application/vnd.openxmlformats-officedocument.presentationml.slideLayout+xml"/>
  <Override PartName="/ppt/slideLayouts/slideLayout2049.xml" ContentType="application/vnd.openxmlformats-officedocument.presentationml.slideLayout+xml"/>
  <Override PartName="/ppt/slideLayouts/slideLayout205.xml" ContentType="application/vnd.openxmlformats-officedocument.presentationml.slideLayout+xml"/>
  <Override PartName="/ppt/slideLayouts/slideLayout2050.xml" ContentType="application/vnd.openxmlformats-officedocument.presentationml.slideLayout+xml"/>
  <Override PartName="/ppt/slideLayouts/slideLayout2051.xml" ContentType="application/vnd.openxmlformats-officedocument.presentationml.slideLayout+xml"/>
  <Override PartName="/ppt/slideLayouts/slideLayout2052.xml" ContentType="application/vnd.openxmlformats-officedocument.presentationml.slideLayout+xml"/>
  <Override PartName="/ppt/slideLayouts/slideLayout2053.xml" ContentType="application/vnd.openxmlformats-officedocument.presentationml.slideLayout+xml"/>
  <Override PartName="/ppt/slideLayouts/slideLayout2054.xml" ContentType="application/vnd.openxmlformats-officedocument.presentationml.slideLayout+xml"/>
  <Override PartName="/ppt/slideLayouts/slideLayout2055.xml" ContentType="application/vnd.openxmlformats-officedocument.presentationml.slideLayout+xml"/>
  <Override PartName="/ppt/slideLayouts/slideLayout2056.xml" ContentType="application/vnd.openxmlformats-officedocument.presentationml.slideLayout+xml"/>
  <Override PartName="/ppt/slideLayouts/slideLayout2057.xml" ContentType="application/vnd.openxmlformats-officedocument.presentationml.slideLayout+xml"/>
  <Override PartName="/ppt/slideLayouts/slideLayout2058.xml" ContentType="application/vnd.openxmlformats-officedocument.presentationml.slideLayout+xml"/>
  <Override PartName="/ppt/slideLayouts/slideLayout2059.xml" ContentType="application/vnd.openxmlformats-officedocument.presentationml.slideLayout+xml"/>
  <Override PartName="/ppt/slideLayouts/slideLayout206.xml" ContentType="application/vnd.openxmlformats-officedocument.presentationml.slideLayout+xml"/>
  <Override PartName="/ppt/slideLayouts/slideLayout2060.xml" ContentType="application/vnd.openxmlformats-officedocument.presentationml.slideLayout+xml"/>
  <Override PartName="/ppt/slideLayouts/slideLayout2061.xml" ContentType="application/vnd.openxmlformats-officedocument.presentationml.slideLayout+xml"/>
  <Override PartName="/ppt/slideLayouts/slideLayout2062.xml" ContentType="application/vnd.openxmlformats-officedocument.presentationml.slideLayout+xml"/>
  <Override PartName="/ppt/slideLayouts/slideLayout2063.xml" ContentType="application/vnd.openxmlformats-officedocument.presentationml.slideLayout+xml"/>
  <Override PartName="/ppt/slideLayouts/slideLayout2064.xml" ContentType="application/vnd.openxmlformats-officedocument.presentationml.slideLayout+xml"/>
  <Override PartName="/ppt/slideLayouts/slideLayout2065.xml" ContentType="application/vnd.openxmlformats-officedocument.presentationml.slideLayout+xml"/>
  <Override PartName="/ppt/slideLayouts/slideLayout2066.xml" ContentType="application/vnd.openxmlformats-officedocument.presentationml.slideLayout+xml"/>
  <Override PartName="/ppt/slideLayouts/slideLayout2067.xml" ContentType="application/vnd.openxmlformats-officedocument.presentationml.slideLayout+xml"/>
  <Override PartName="/ppt/slideLayouts/slideLayout2068.xml" ContentType="application/vnd.openxmlformats-officedocument.presentationml.slideLayout+xml"/>
  <Override PartName="/ppt/slideLayouts/slideLayout2069.xml" ContentType="application/vnd.openxmlformats-officedocument.presentationml.slideLayout+xml"/>
  <Override PartName="/ppt/slideLayouts/slideLayout207.xml" ContentType="application/vnd.openxmlformats-officedocument.presentationml.slideLayout+xml"/>
  <Override PartName="/ppt/slideLayouts/slideLayout2070.xml" ContentType="application/vnd.openxmlformats-officedocument.presentationml.slideLayout+xml"/>
  <Override PartName="/ppt/slideLayouts/slideLayout2071.xml" ContentType="application/vnd.openxmlformats-officedocument.presentationml.slideLayout+xml"/>
  <Override PartName="/ppt/slideLayouts/slideLayout2072.xml" ContentType="application/vnd.openxmlformats-officedocument.presentationml.slideLayout+xml"/>
  <Override PartName="/ppt/slideLayouts/slideLayout2073.xml" ContentType="application/vnd.openxmlformats-officedocument.presentationml.slideLayout+xml"/>
  <Override PartName="/ppt/slideLayouts/slideLayout2074.xml" ContentType="application/vnd.openxmlformats-officedocument.presentationml.slideLayout+xml"/>
  <Override PartName="/ppt/slideLayouts/slideLayout2075.xml" ContentType="application/vnd.openxmlformats-officedocument.presentationml.slideLayout+xml"/>
  <Override PartName="/ppt/slideLayouts/slideLayout2076.xml" ContentType="application/vnd.openxmlformats-officedocument.presentationml.slideLayout+xml"/>
  <Override PartName="/ppt/slideLayouts/slideLayout2077.xml" ContentType="application/vnd.openxmlformats-officedocument.presentationml.slideLayout+xml"/>
  <Override PartName="/ppt/slideLayouts/slideLayout2078.xml" ContentType="application/vnd.openxmlformats-officedocument.presentationml.slideLayout+xml"/>
  <Override PartName="/ppt/slideLayouts/slideLayout2079.xml" ContentType="application/vnd.openxmlformats-officedocument.presentationml.slideLayout+xml"/>
  <Override PartName="/ppt/slideLayouts/slideLayout208.xml" ContentType="application/vnd.openxmlformats-officedocument.presentationml.slideLayout+xml"/>
  <Override PartName="/ppt/slideLayouts/slideLayout2080.xml" ContentType="application/vnd.openxmlformats-officedocument.presentationml.slideLayout+xml"/>
  <Override PartName="/ppt/slideLayouts/slideLayout2081.xml" ContentType="application/vnd.openxmlformats-officedocument.presentationml.slideLayout+xml"/>
  <Override PartName="/ppt/slideLayouts/slideLayout2082.xml" ContentType="application/vnd.openxmlformats-officedocument.presentationml.slideLayout+xml"/>
  <Override PartName="/ppt/slideLayouts/slideLayout2083.xml" ContentType="application/vnd.openxmlformats-officedocument.presentationml.slideLayout+xml"/>
  <Override PartName="/ppt/slideLayouts/slideLayout2084.xml" ContentType="application/vnd.openxmlformats-officedocument.presentationml.slideLayout+xml"/>
  <Override PartName="/ppt/slideLayouts/slideLayout2085.xml" ContentType="application/vnd.openxmlformats-officedocument.presentationml.slideLayout+xml"/>
  <Override PartName="/ppt/slideLayouts/slideLayout2086.xml" ContentType="application/vnd.openxmlformats-officedocument.presentationml.slideLayout+xml"/>
  <Override PartName="/ppt/slideLayouts/slideLayout2087.xml" ContentType="application/vnd.openxmlformats-officedocument.presentationml.slideLayout+xml"/>
  <Override PartName="/ppt/slideLayouts/slideLayout2088.xml" ContentType="application/vnd.openxmlformats-officedocument.presentationml.slideLayout+xml"/>
  <Override PartName="/ppt/slideLayouts/slideLayout2089.xml" ContentType="application/vnd.openxmlformats-officedocument.presentationml.slideLayout+xml"/>
  <Override PartName="/ppt/slideLayouts/slideLayout209.xml" ContentType="application/vnd.openxmlformats-officedocument.presentationml.slideLayout+xml"/>
  <Override PartName="/ppt/slideLayouts/slideLayout2090.xml" ContentType="application/vnd.openxmlformats-officedocument.presentationml.slideLayout+xml"/>
  <Override PartName="/ppt/slideLayouts/slideLayout2091.xml" ContentType="application/vnd.openxmlformats-officedocument.presentationml.slideLayout+xml"/>
  <Override PartName="/ppt/slideLayouts/slideLayout2092.xml" ContentType="application/vnd.openxmlformats-officedocument.presentationml.slideLayout+xml"/>
  <Override PartName="/ppt/slideLayouts/slideLayout2093.xml" ContentType="application/vnd.openxmlformats-officedocument.presentationml.slideLayout+xml"/>
  <Override PartName="/ppt/slideLayouts/slideLayout2094.xml" ContentType="application/vnd.openxmlformats-officedocument.presentationml.slideLayout+xml"/>
  <Override PartName="/ppt/slideLayouts/slideLayout2095.xml" ContentType="application/vnd.openxmlformats-officedocument.presentationml.slideLayout+xml"/>
  <Override PartName="/ppt/slideLayouts/slideLayout2096.xml" ContentType="application/vnd.openxmlformats-officedocument.presentationml.slideLayout+xml"/>
  <Override PartName="/ppt/slideLayouts/slideLayout2097.xml" ContentType="application/vnd.openxmlformats-officedocument.presentationml.slideLayout+xml"/>
  <Override PartName="/ppt/slideLayouts/slideLayout2098.xml" ContentType="application/vnd.openxmlformats-officedocument.presentationml.slideLayout+xml"/>
  <Override PartName="/ppt/slideLayouts/slideLayout209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00.xml" ContentType="application/vnd.openxmlformats-officedocument.presentationml.slideLayout+xml"/>
  <Override PartName="/ppt/slideLayouts/slideLayout2101.xml" ContentType="application/vnd.openxmlformats-officedocument.presentationml.slideLayout+xml"/>
  <Override PartName="/ppt/slideLayouts/slideLayout2102.xml" ContentType="application/vnd.openxmlformats-officedocument.presentationml.slideLayout+xml"/>
  <Override PartName="/ppt/slideLayouts/slideLayout2103.xml" ContentType="application/vnd.openxmlformats-officedocument.presentationml.slideLayout+xml"/>
  <Override PartName="/ppt/slideLayouts/slideLayout2104.xml" ContentType="application/vnd.openxmlformats-officedocument.presentationml.slideLayout+xml"/>
  <Override PartName="/ppt/slideLayouts/slideLayout2105.xml" ContentType="application/vnd.openxmlformats-officedocument.presentationml.slideLayout+xml"/>
  <Override PartName="/ppt/slideLayouts/slideLayout2106.xml" ContentType="application/vnd.openxmlformats-officedocument.presentationml.slideLayout+xml"/>
  <Override PartName="/ppt/slideLayouts/slideLayout2107.xml" ContentType="application/vnd.openxmlformats-officedocument.presentationml.slideLayout+xml"/>
  <Override PartName="/ppt/slideLayouts/slideLayout2108.xml" ContentType="application/vnd.openxmlformats-officedocument.presentationml.slideLayout+xml"/>
  <Override PartName="/ppt/slideLayouts/slideLayout2109.xml" ContentType="application/vnd.openxmlformats-officedocument.presentationml.slideLayout+xml"/>
  <Override PartName="/ppt/slideLayouts/slideLayout211.xml" ContentType="application/vnd.openxmlformats-officedocument.presentationml.slideLayout+xml"/>
  <Override PartName="/ppt/slideLayouts/slideLayout2110.xml" ContentType="application/vnd.openxmlformats-officedocument.presentationml.slideLayout+xml"/>
  <Override PartName="/ppt/slideLayouts/slideLayout2111.xml" ContentType="application/vnd.openxmlformats-officedocument.presentationml.slideLayout+xml"/>
  <Override PartName="/ppt/slideLayouts/slideLayout2112.xml" ContentType="application/vnd.openxmlformats-officedocument.presentationml.slideLayout+xml"/>
  <Override PartName="/ppt/slideLayouts/slideLayout2113.xml" ContentType="application/vnd.openxmlformats-officedocument.presentationml.slideLayout+xml"/>
  <Override PartName="/ppt/slideLayouts/slideLayout2114.xml" ContentType="application/vnd.openxmlformats-officedocument.presentationml.slideLayout+xml"/>
  <Override PartName="/ppt/slideLayouts/slideLayout2115.xml" ContentType="application/vnd.openxmlformats-officedocument.presentationml.slideLayout+xml"/>
  <Override PartName="/ppt/slideLayouts/slideLayout2116.xml" ContentType="application/vnd.openxmlformats-officedocument.presentationml.slideLayout+xml"/>
  <Override PartName="/ppt/slideLayouts/slideLayout2117.xml" ContentType="application/vnd.openxmlformats-officedocument.presentationml.slideLayout+xml"/>
  <Override PartName="/ppt/slideLayouts/slideLayout2118.xml" ContentType="application/vnd.openxmlformats-officedocument.presentationml.slideLayout+xml"/>
  <Override PartName="/ppt/slideLayouts/slideLayout2119.xml" ContentType="application/vnd.openxmlformats-officedocument.presentationml.slideLayout+xml"/>
  <Override PartName="/ppt/slideLayouts/slideLayout212.xml" ContentType="application/vnd.openxmlformats-officedocument.presentationml.slideLayout+xml"/>
  <Override PartName="/ppt/slideLayouts/slideLayout2120.xml" ContentType="application/vnd.openxmlformats-officedocument.presentationml.slideLayout+xml"/>
  <Override PartName="/ppt/slideLayouts/slideLayout2121.xml" ContentType="application/vnd.openxmlformats-officedocument.presentationml.slideLayout+xml"/>
  <Override PartName="/ppt/slideLayouts/slideLayout2122.xml" ContentType="application/vnd.openxmlformats-officedocument.presentationml.slideLayout+xml"/>
  <Override PartName="/ppt/slideLayouts/slideLayout2123.xml" ContentType="application/vnd.openxmlformats-officedocument.presentationml.slideLayout+xml"/>
  <Override PartName="/ppt/slideLayouts/slideLayout2124.xml" ContentType="application/vnd.openxmlformats-officedocument.presentationml.slideLayout+xml"/>
  <Override PartName="/ppt/slideLayouts/slideLayout2125.xml" ContentType="application/vnd.openxmlformats-officedocument.presentationml.slideLayout+xml"/>
  <Override PartName="/ppt/slideLayouts/slideLayout2126.xml" ContentType="application/vnd.openxmlformats-officedocument.presentationml.slideLayout+xml"/>
  <Override PartName="/ppt/slideLayouts/slideLayout2127.xml" ContentType="application/vnd.openxmlformats-officedocument.presentationml.slideLayout+xml"/>
  <Override PartName="/ppt/slideLayouts/slideLayout2128.xml" ContentType="application/vnd.openxmlformats-officedocument.presentationml.slideLayout+xml"/>
  <Override PartName="/ppt/slideLayouts/slideLayout2129.xml" ContentType="application/vnd.openxmlformats-officedocument.presentationml.slideLayout+xml"/>
  <Override PartName="/ppt/slideLayouts/slideLayout213.xml" ContentType="application/vnd.openxmlformats-officedocument.presentationml.slideLayout+xml"/>
  <Override PartName="/ppt/slideLayouts/slideLayout2130.xml" ContentType="application/vnd.openxmlformats-officedocument.presentationml.slideLayout+xml"/>
  <Override PartName="/ppt/slideLayouts/slideLayout2131.xml" ContentType="application/vnd.openxmlformats-officedocument.presentationml.slideLayout+xml"/>
  <Override PartName="/ppt/slideLayouts/slideLayout2132.xml" ContentType="application/vnd.openxmlformats-officedocument.presentationml.slideLayout+xml"/>
  <Override PartName="/ppt/slideLayouts/slideLayout2133.xml" ContentType="application/vnd.openxmlformats-officedocument.presentationml.slideLayout+xml"/>
  <Override PartName="/ppt/slideLayouts/slideLayout2134.xml" ContentType="application/vnd.openxmlformats-officedocument.presentationml.slideLayout+xml"/>
  <Override PartName="/ppt/slideLayouts/slideLayout2135.xml" ContentType="application/vnd.openxmlformats-officedocument.presentationml.slideLayout+xml"/>
  <Override PartName="/ppt/slideLayouts/slideLayout2136.xml" ContentType="application/vnd.openxmlformats-officedocument.presentationml.slideLayout+xml"/>
  <Override PartName="/ppt/slideLayouts/slideLayout2137.xml" ContentType="application/vnd.openxmlformats-officedocument.presentationml.slideLayout+xml"/>
  <Override PartName="/ppt/slideLayouts/slideLayout2138.xml" ContentType="application/vnd.openxmlformats-officedocument.presentationml.slideLayout+xml"/>
  <Override PartName="/ppt/slideLayouts/slideLayout2139.xml" ContentType="application/vnd.openxmlformats-officedocument.presentationml.slideLayout+xml"/>
  <Override PartName="/ppt/slideLayouts/slideLayout214.xml" ContentType="application/vnd.openxmlformats-officedocument.presentationml.slideLayout+xml"/>
  <Override PartName="/ppt/slideLayouts/slideLayout2140.xml" ContentType="application/vnd.openxmlformats-officedocument.presentationml.slideLayout+xml"/>
  <Override PartName="/ppt/slideLayouts/slideLayout2141.xml" ContentType="application/vnd.openxmlformats-officedocument.presentationml.slideLayout+xml"/>
  <Override PartName="/ppt/slideLayouts/slideLayout2142.xml" ContentType="application/vnd.openxmlformats-officedocument.presentationml.slideLayout+xml"/>
  <Override PartName="/ppt/slideLayouts/slideLayout2143.xml" ContentType="application/vnd.openxmlformats-officedocument.presentationml.slideLayout+xml"/>
  <Override PartName="/ppt/slideLayouts/slideLayout2144.xml" ContentType="application/vnd.openxmlformats-officedocument.presentationml.slideLayout+xml"/>
  <Override PartName="/ppt/slideLayouts/slideLayout2145.xml" ContentType="application/vnd.openxmlformats-officedocument.presentationml.slideLayout+xml"/>
  <Override PartName="/ppt/slideLayouts/slideLayout2146.xml" ContentType="application/vnd.openxmlformats-officedocument.presentationml.slideLayout+xml"/>
  <Override PartName="/ppt/slideLayouts/slideLayout2147.xml" ContentType="application/vnd.openxmlformats-officedocument.presentationml.slideLayout+xml"/>
  <Override PartName="/ppt/slideLayouts/slideLayout2148.xml" ContentType="application/vnd.openxmlformats-officedocument.presentationml.slideLayout+xml"/>
  <Override PartName="/ppt/slideLayouts/slideLayout2149.xml" ContentType="application/vnd.openxmlformats-officedocument.presentationml.slideLayout+xml"/>
  <Override PartName="/ppt/slideLayouts/slideLayout215.xml" ContentType="application/vnd.openxmlformats-officedocument.presentationml.slideLayout+xml"/>
  <Override PartName="/ppt/slideLayouts/slideLayout2150.xml" ContentType="application/vnd.openxmlformats-officedocument.presentationml.slideLayout+xml"/>
  <Override PartName="/ppt/slideLayouts/slideLayout2151.xml" ContentType="application/vnd.openxmlformats-officedocument.presentationml.slideLayout+xml"/>
  <Override PartName="/ppt/slideLayouts/slideLayout2152.xml" ContentType="application/vnd.openxmlformats-officedocument.presentationml.slideLayout+xml"/>
  <Override PartName="/ppt/slideLayouts/slideLayout2153.xml" ContentType="application/vnd.openxmlformats-officedocument.presentationml.slideLayout+xml"/>
  <Override PartName="/ppt/slideLayouts/slideLayout2154.xml" ContentType="application/vnd.openxmlformats-officedocument.presentationml.slideLayout+xml"/>
  <Override PartName="/ppt/slideLayouts/slideLayout2155.xml" ContentType="application/vnd.openxmlformats-officedocument.presentationml.slideLayout+xml"/>
  <Override PartName="/ppt/slideLayouts/slideLayout2156.xml" ContentType="application/vnd.openxmlformats-officedocument.presentationml.slideLayout+xml"/>
  <Override PartName="/ppt/slideLayouts/slideLayout2157.xml" ContentType="application/vnd.openxmlformats-officedocument.presentationml.slideLayout+xml"/>
  <Override PartName="/ppt/slideLayouts/slideLayout2158.xml" ContentType="application/vnd.openxmlformats-officedocument.presentationml.slideLayout+xml"/>
  <Override PartName="/ppt/slideLayouts/slideLayout2159.xml" ContentType="application/vnd.openxmlformats-officedocument.presentationml.slideLayout+xml"/>
  <Override PartName="/ppt/slideLayouts/slideLayout216.xml" ContentType="application/vnd.openxmlformats-officedocument.presentationml.slideLayout+xml"/>
  <Override PartName="/ppt/slideLayouts/slideLayout2160.xml" ContentType="application/vnd.openxmlformats-officedocument.presentationml.slideLayout+xml"/>
  <Override PartName="/ppt/slideLayouts/slideLayout2161.xml" ContentType="application/vnd.openxmlformats-officedocument.presentationml.slideLayout+xml"/>
  <Override PartName="/ppt/slideLayouts/slideLayout2162.xml" ContentType="application/vnd.openxmlformats-officedocument.presentationml.slideLayout+xml"/>
  <Override PartName="/ppt/slideLayouts/slideLayout2163.xml" ContentType="application/vnd.openxmlformats-officedocument.presentationml.slideLayout+xml"/>
  <Override PartName="/ppt/slideLayouts/slideLayout2164.xml" ContentType="application/vnd.openxmlformats-officedocument.presentationml.slideLayout+xml"/>
  <Override PartName="/ppt/slideLayouts/slideLayout2165.xml" ContentType="application/vnd.openxmlformats-officedocument.presentationml.slideLayout+xml"/>
  <Override PartName="/ppt/slideLayouts/slideLayout2166.xml" ContentType="application/vnd.openxmlformats-officedocument.presentationml.slideLayout+xml"/>
  <Override PartName="/ppt/slideLayouts/slideLayout2167.xml" ContentType="application/vnd.openxmlformats-officedocument.presentationml.slideLayout+xml"/>
  <Override PartName="/ppt/slideLayouts/slideLayout2168.xml" ContentType="application/vnd.openxmlformats-officedocument.presentationml.slideLayout+xml"/>
  <Override PartName="/ppt/slideLayouts/slideLayout2169.xml" ContentType="application/vnd.openxmlformats-officedocument.presentationml.slideLayout+xml"/>
  <Override PartName="/ppt/slideLayouts/slideLayout217.xml" ContentType="application/vnd.openxmlformats-officedocument.presentationml.slideLayout+xml"/>
  <Override PartName="/ppt/slideLayouts/slideLayout2170.xml" ContentType="application/vnd.openxmlformats-officedocument.presentationml.slideLayout+xml"/>
  <Override PartName="/ppt/slideLayouts/slideLayout2171.xml" ContentType="application/vnd.openxmlformats-officedocument.presentationml.slideLayout+xml"/>
  <Override PartName="/ppt/slideLayouts/slideLayout2172.xml" ContentType="application/vnd.openxmlformats-officedocument.presentationml.slideLayout+xml"/>
  <Override PartName="/ppt/slideLayouts/slideLayout2173.xml" ContentType="application/vnd.openxmlformats-officedocument.presentationml.slideLayout+xml"/>
  <Override PartName="/ppt/slideLayouts/slideLayout2174.xml" ContentType="application/vnd.openxmlformats-officedocument.presentationml.slideLayout+xml"/>
  <Override PartName="/ppt/slideLayouts/slideLayout2175.xml" ContentType="application/vnd.openxmlformats-officedocument.presentationml.slideLayout+xml"/>
  <Override PartName="/ppt/slideLayouts/slideLayout2176.xml" ContentType="application/vnd.openxmlformats-officedocument.presentationml.slideLayout+xml"/>
  <Override PartName="/ppt/slideLayouts/slideLayout2177.xml" ContentType="application/vnd.openxmlformats-officedocument.presentationml.slideLayout+xml"/>
  <Override PartName="/ppt/slideLayouts/slideLayout2178.xml" ContentType="application/vnd.openxmlformats-officedocument.presentationml.slideLayout+xml"/>
  <Override PartName="/ppt/slideLayouts/slideLayout2179.xml" ContentType="application/vnd.openxmlformats-officedocument.presentationml.slideLayout+xml"/>
  <Override PartName="/ppt/slideLayouts/slideLayout218.xml" ContentType="application/vnd.openxmlformats-officedocument.presentationml.slideLayout+xml"/>
  <Override PartName="/ppt/slideLayouts/slideLayout2180.xml" ContentType="application/vnd.openxmlformats-officedocument.presentationml.slideLayout+xml"/>
  <Override PartName="/ppt/slideLayouts/slideLayout2181.xml" ContentType="application/vnd.openxmlformats-officedocument.presentationml.slideLayout+xml"/>
  <Override PartName="/ppt/slideLayouts/slideLayout2182.xml" ContentType="application/vnd.openxmlformats-officedocument.presentationml.slideLayout+xml"/>
  <Override PartName="/ppt/slideLayouts/slideLayout2183.xml" ContentType="application/vnd.openxmlformats-officedocument.presentationml.slideLayout+xml"/>
  <Override PartName="/ppt/slideLayouts/slideLayout2184.xml" ContentType="application/vnd.openxmlformats-officedocument.presentationml.slideLayout+xml"/>
  <Override PartName="/ppt/slideLayouts/slideLayout2185.xml" ContentType="application/vnd.openxmlformats-officedocument.presentationml.slideLayout+xml"/>
  <Override PartName="/ppt/slideLayouts/slideLayout2186.xml" ContentType="application/vnd.openxmlformats-officedocument.presentationml.slideLayout+xml"/>
  <Override PartName="/ppt/slideLayouts/slideLayout2187.xml" ContentType="application/vnd.openxmlformats-officedocument.presentationml.slideLayout+xml"/>
  <Override PartName="/ppt/slideLayouts/slideLayout2188.xml" ContentType="application/vnd.openxmlformats-officedocument.presentationml.slideLayout+xml"/>
  <Override PartName="/ppt/slideLayouts/slideLayout2189.xml" ContentType="application/vnd.openxmlformats-officedocument.presentationml.slideLayout+xml"/>
  <Override PartName="/ppt/slideLayouts/slideLayout219.xml" ContentType="application/vnd.openxmlformats-officedocument.presentationml.slideLayout+xml"/>
  <Override PartName="/ppt/slideLayouts/slideLayout2190.xml" ContentType="application/vnd.openxmlformats-officedocument.presentationml.slideLayout+xml"/>
  <Override PartName="/ppt/slideLayouts/slideLayout2191.xml" ContentType="application/vnd.openxmlformats-officedocument.presentationml.slideLayout+xml"/>
  <Override PartName="/ppt/slideLayouts/slideLayout2192.xml" ContentType="application/vnd.openxmlformats-officedocument.presentationml.slideLayout+xml"/>
  <Override PartName="/ppt/slideLayouts/slideLayout2193.xml" ContentType="application/vnd.openxmlformats-officedocument.presentationml.slideLayout+xml"/>
  <Override PartName="/ppt/slideLayouts/slideLayout2194.xml" ContentType="application/vnd.openxmlformats-officedocument.presentationml.slideLayout+xml"/>
  <Override PartName="/ppt/slideLayouts/slideLayout2195.xml" ContentType="application/vnd.openxmlformats-officedocument.presentationml.slideLayout+xml"/>
  <Override PartName="/ppt/slideLayouts/slideLayout2196.xml" ContentType="application/vnd.openxmlformats-officedocument.presentationml.slideLayout+xml"/>
  <Override PartName="/ppt/slideLayouts/slideLayout2197.xml" ContentType="application/vnd.openxmlformats-officedocument.presentationml.slideLayout+xml"/>
  <Override PartName="/ppt/slideLayouts/slideLayout2198.xml" ContentType="application/vnd.openxmlformats-officedocument.presentationml.slideLayout+xml"/>
  <Override PartName="/ppt/slideLayouts/slideLayout219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00.xml" ContentType="application/vnd.openxmlformats-officedocument.presentationml.slideLayout+xml"/>
  <Override PartName="/ppt/slideLayouts/slideLayout2201.xml" ContentType="application/vnd.openxmlformats-officedocument.presentationml.slideLayout+xml"/>
  <Override PartName="/ppt/slideLayouts/slideLayout2202.xml" ContentType="application/vnd.openxmlformats-officedocument.presentationml.slideLayout+xml"/>
  <Override PartName="/ppt/slideLayouts/slideLayout2203.xml" ContentType="application/vnd.openxmlformats-officedocument.presentationml.slideLayout+xml"/>
  <Override PartName="/ppt/slideLayouts/slideLayout2204.xml" ContentType="application/vnd.openxmlformats-officedocument.presentationml.slideLayout+xml"/>
  <Override PartName="/ppt/slideLayouts/slideLayout2205.xml" ContentType="application/vnd.openxmlformats-officedocument.presentationml.slideLayout+xml"/>
  <Override PartName="/ppt/slideLayouts/slideLayout2206.xml" ContentType="application/vnd.openxmlformats-officedocument.presentationml.slideLayout+xml"/>
  <Override PartName="/ppt/slideLayouts/slideLayout2207.xml" ContentType="application/vnd.openxmlformats-officedocument.presentationml.slideLayout+xml"/>
  <Override PartName="/ppt/slideLayouts/slideLayout2208.xml" ContentType="application/vnd.openxmlformats-officedocument.presentationml.slideLayout+xml"/>
  <Override PartName="/ppt/slideLayouts/slideLayout2209.xml" ContentType="application/vnd.openxmlformats-officedocument.presentationml.slideLayout+xml"/>
  <Override PartName="/ppt/slideLayouts/slideLayout221.xml" ContentType="application/vnd.openxmlformats-officedocument.presentationml.slideLayout+xml"/>
  <Override PartName="/ppt/slideLayouts/slideLayout2210.xml" ContentType="application/vnd.openxmlformats-officedocument.presentationml.slideLayout+xml"/>
  <Override PartName="/ppt/slideLayouts/slideLayout2211.xml" ContentType="application/vnd.openxmlformats-officedocument.presentationml.slideLayout+xml"/>
  <Override PartName="/ppt/slideLayouts/slideLayout2212.xml" ContentType="application/vnd.openxmlformats-officedocument.presentationml.slideLayout+xml"/>
  <Override PartName="/ppt/slideLayouts/slideLayout2213.xml" ContentType="application/vnd.openxmlformats-officedocument.presentationml.slideLayout+xml"/>
  <Override PartName="/ppt/slideLayouts/slideLayout2214.xml" ContentType="application/vnd.openxmlformats-officedocument.presentationml.slideLayout+xml"/>
  <Override PartName="/ppt/slideLayouts/slideLayout2215.xml" ContentType="application/vnd.openxmlformats-officedocument.presentationml.slideLayout+xml"/>
  <Override PartName="/ppt/slideLayouts/slideLayout2216.xml" ContentType="application/vnd.openxmlformats-officedocument.presentationml.slideLayout+xml"/>
  <Override PartName="/ppt/slideLayouts/slideLayout2217.xml" ContentType="application/vnd.openxmlformats-officedocument.presentationml.slideLayout+xml"/>
  <Override PartName="/ppt/slideLayouts/slideLayout2218.xml" ContentType="application/vnd.openxmlformats-officedocument.presentationml.slideLayout+xml"/>
  <Override PartName="/ppt/slideLayouts/slideLayout2219.xml" ContentType="application/vnd.openxmlformats-officedocument.presentationml.slideLayout+xml"/>
  <Override PartName="/ppt/slideLayouts/slideLayout222.xml" ContentType="application/vnd.openxmlformats-officedocument.presentationml.slideLayout+xml"/>
  <Override PartName="/ppt/slideLayouts/slideLayout2220.xml" ContentType="application/vnd.openxmlformats-officedocument.presentationml.slideLayout+xml"/>
  <Override PartName="/ppt/slideLayouts/slideLayout2221.xml" ContentType="application/vnd.openxmlformats-officedocument.presentationml.slideLayout+xml"/>
  <Override PartName="/ppt/slideLayouts/slideLayout2222.xml" ContentType="application/vnd.openxmlformats-officedocument.presentationml.slideLayout+xml"/>
  <Override PartName="/ppt/slideLayouts/slideLayout2223.xml" ContentType="application/vnd.openxmlformats-officedocument.presentationml.slideLayout+xml"/>
  <Override PartName="/ppt/slideLayouts/slideLayout2224.xml" ContentType="application/vnd.openxmlformats-officedocument.presentationml.slideLayout+xml"/>
  <Override PartName="/ppt/slideLayouts/slideLayout2225.xml" ContentType="application/vnd.openxmlformats-officedocument.presentationml.slideLayout+xml"/>
  <Override PartName="/ppt/slideLayouts/slideLayout2226.xml" ContentType="application/vnd.openxmlformats-officedocument.presentationml.slideLayout+xml"/>
  <Override PartName="/ppt/slideLayouts/slideLayout2227.xml" ContentType="application/vnd.openxmlformats-officedocument.presentationml.slideLayout+xml"/>
  <Override PartName="/ppt/slideLayouts/slideLayout2228.xml" ContentType="application/vnd.openxmlformats-officedocument.presentationml.slideLayout+xml"/>
  <Override PartName="/ppt/slideLayouts/slideLayout2229.xml" ContentType="application/vnd.openxmlformats-officedocument.presentationml.slideLayout+xml"/>
  <Override PartName="/ppt/slideLayouts/slideLayout223.xml" ContentType="application/vnd.openxmlformats-officedocument.presentationml.slideLayout+xml"/>
  <Override PartName="/ppt/slideLayouts/slideLayout2230.xml" ContentType="application/vnd.openxmlformats-officedocument.presentationml.slideLayout+xml"/>
  <Override PartName="/ppt/slideLayouts/slideLayout2231.xml" ContentType="application/vnd.openxmlformats-officedocument.presentationml.slideLayout+xml"/>
  <Override PartName="/ppt/slideLayouts/slideLayout2232.xml" ContentType="application/vnd.openxmlformats-officedocument.presentationml.slideLayout+xml"/>
  <Override PartName="/ppt/slideLayouts/slideLayout2233.xml" ContentType="application/vnd.openxmlformats-officedocument.presentationml.slideLayout+xml"/>
  <Override PartName="/ppt/slideLayouts/slideLayout2234.xml" ContentType="application/vnd.openxmlformats-officedocument.presentationml.slideLayout+xml"/>
  <Override PartName="/ppt/slideLayouts/slideLayout2235.xml" ContentType="application/vnd.openxmlformats-officedocument.presentationml.slideLayout+xml"/>
  <Override PartName="/ppt/slideLayouts/slideLayout2236.xml" ContentType="application/vnd.openxmlformats-officedocument.presentationml.slideLayout+xml"/>
  <Override PartName="/ppt/slideLayouts/slideLayout2237.xml" ContentType="application/vnd.openxmlformats-officedocument.presentationml.slideLayout+xml"/>
  <Override PartName="/ppt/slideLayouts/slideLayout2238.xml" ContentType="application/vnd.openxmlformats-officedocument.presentationml.slideLayout+xml"/>
  <Override PartName="/ppt/slideLayouts/slideLayout2239.xml" ContentType="application/vnd.openxmlformats-officedocument.presentationml.slideLayout+xml"/>
  <Override PartName="/ppt/slideLayouts/slideLayout224.xml" ContentType="application/vnd.openxmlformats-officedocument.presentationml.slideLayout+xml"/>
  <Override PartName="/ppt/slideLayouts/slideLayout2240.xml" ContentType="application/vnd.openxmlformats-officedocument.presentationml.slideLayout+xml"/>
  <Override PartName="/ppt/slideLayouts/slideLayout2241.xml" ContentType="application/vnd.openxmlformats-officedocument.presentationml.slideLayout+xml"/>
  <Override PartName="/ppt/slideLayouts/slideLayout2242.xml" ContentType="application/vnd.openxmlformats-officedocument.presentationml.slideLayout+xml"/>
  <Override PartName="/ppt/slideLayouts/slideLayout2243.xml" ContentType="application/vnd.openxmlformats-officedocument.presentationml.slideLayout+xml"/>
  <Override PartName="/ppt/slideLayouts/slideLayout2244.xml" ContentType="application/vnd.openxmlformats-officedocument.presentationml.slideLayout+xml"/>
  <Override PartName="/ppt/slideLayouts/slideLayout2245.xml" ContentType="application/vnd.openxmlformats-officedocument.presentationml.slideLayout+xml"/>
  <Override PartName="/ppt/slideLayouts/slideLayout2246.xml" ContentType="application/vnd.openxmlformats-officedocument.presentationml.slideLayout+xml"/>
  <Override PartName="/ppt/slideLayouts/slideLayout2247.xml" ContentType="application/vnd.openxmlformats-officedocument.presentationml.slideLayout+xml"/>
  <Override PartName="/ppt/slideLayouts/slideLayout2248.xml" ContentType="application/vnd.openxmlformats-officedocument.presentationml.slideLayout+xml"/>
  <Override PartName="/ppt/slideLayouts/slideLayout2249.xml" ContentType="application/vnd.openxmlformats-officedocument.presentationml.slideLayout+xml"/>
  <Override PartName="/ppt/slideLayouts/slideLayout225.xml" ContentType="application/vnd.openxmlformats-officedocument.presentationml.slideLayout+xml"/>
  <Override PartName="/ppt/slideLayouts/slideLayout2250.xml" ContentType="application/vnd.openxmlformats-officedocument.presentationml.slideLayout+xml"/>
  <Override PartName="/ppt/slideLayouts/slideLayout2251.xml" ContentType="application/vnd.openxmlformats-officedocument.presentationml.slideLayout+xml"/>
  <Override PartName="/ppt/slideLayouts/slideLayout2252.xml" ContentType="application/vnd.openxmlformats-officedocument.presentationml.slideLayout+xml"/>
  <Override PartName="/ppt/slideLayouts/slideLayout2253.xml" ContentType="application/vnd.openxmlformats-officedocument.presentationml.slideLayout+xml"/>
  <Override PartName="/ppt/slideLayouts/slideLayout2254.xml" ContentType="application/vnd.openxmlformats-officedocument.presentationml.slideLayout+xml"/>
  <Override PartName="/ppt/slideLayouts/slideLayout2255.xml" ContentType="application/vnd.openxmlformats-officedocument.presentationml.slideLayout+xml"/>
  <Override PartName="/ppt/slideLayouts/slideLayout2256.xml" ContentType="application/vnd.openxmlformats-officedocument.presentationml.slideLayout+xml"/>
  <Override PartName="/ppt/slideLayouts/slideLayout2257.xml" ContentType="application/vnd.openxmlformats-officedocument.presentationml.slideLayout+xml"/>
  <Override PartName="/ppt/slideLayouts/slideLayout2258.xml" ContentType="application/vnd.openxmlformats-officedocument.presentationml.slideLayout+xml"/>
  <Override PartName="/ppt/slideLayouts/slideLayout2259.xml" ContentType="application/vnd.openxmlformats-officedocument.presentationml.slideLayout+xml"/>
  <Override PartName="/ppt/slideLayouts/slideLayout226.xml" ContentType="application/vnd.openxmlformats-officedocument.presentationml.slideLayout+xml"/>
  <Override PartName="/ppt/slideLayouts/slideLayout2260.xml" ContentType="application/vnd.openxmlformats-officedocument.presentationml.slideLayout+xml"/>
  <Override PartName="/ppt/slideLayouts/slideLayout2261.xml" ContentType="application/vnd.openxmlformats-officedocument.presentationml.slideLayout+xml"/>
  <Override PartName="/ppt/slideLayouts/slideLayout2262.xml" ContentType="application/vnd.openxmlformats-officedocument.presentationml.slideLayout+xml"/>
  <Override PartName="/ppt/slideLayouts/slideLayout2263.xml" ContentType="application/vnd.openxmlformats-officedocument.presentationml.slideLayout+xml"/>
  <Override PartName="/ppt/slideLayouts/slideLayout2264.xml" ContentType="application/vnd.openxmlformats-officedocument.presentationml.slideLayout+xml"/>
  <Override PartName="/ppt/slideLayouts/slideLayout2265.xml" ContentType="application/vnd.openxmlformats-officedocument.presentationml.slideLayout+xml"/>
  <Override PartName="/ppt/slideLayouts/slideLayout2266.xml" ContentType="application/vnd.openxmlformats-officedocument.presentationml.slideLayout+xml"/>
  <Override PartName="/ppt/slideLayouts/slideLayout2267.xml" ContentType="application/vnd.openxmlformats-officedocument.presentationml.slideLayout+xml"/>
  <Override PartName="/ppt/slideLayouts/slideLayout2268.xml" ContentType="application/vnd.openxmlformats-officedocument.presentationml.slideLayout+xml"/>
  <Override PartName="/ppt/slideLayouts/slideLayout2269.xml" ContentType="application/vnd.openxmlformats-officedocument.presentationml.slideLayout+xml"/>
  <Override PartName="/ppt/slideLayouts/slideLayout227.xml" ContentType="application/vnd.openxmlformats-officedocument.presentationml.slideLayout+xml"/>
  <Override PartName="/ppt/slideLayouts/slideLayout2270.xml" ContentType="application/vnd.openxmlformats-officedocument.presentationml.slideLayout+xml"/>
  <Override PartName="/ppt/slideLayouts/slideLayout2271.xml" ContentType="application/vnd.openxmlformats-officedocument.presentationml.slideLayout+xml"/>
  <Override PartName="/ppt/slideLayouts/slideLayout2272.xml" ContentType="application/vnd.openxmlformats-officedocument.presentationml.slideLayout+xml"/>
  <Override PartName="/ppt/slideLayouts/slideLayout2273.xml" ContentType="application/vnd.openxmlformats-officedocument.presentationml.slideLayout+xml"/>
  <Override PartName="/ppt/slideLayouts/slideLayout2274.xml" ContentType="application/vnd.openxmlformats-officedocument.presentationml.slideLayout+xml"/>
  <Override PartName="/ppt/slideLayouts/slideLayout2275.xml" ContentType="application/vnd.openxmlformats-officedocument.presentationml.slideLayout+xml"/>
  <Override PartName="/ppt/slideLayouts/slideLayout2276.xml" ContentType="application/vnd.openxmlformats-officedocument.presentationml.slideLayout+xml"/>
  <Override PartName="/ppt/slideLayouts/slideLayout2277.xml" ContentType="application/vnd.openxmlformats-officedocument.presentationml.slideLayout+xml"/>
  <Override PartName="/ppt/slideLayouts/slideLayout2278.xml" ContentType="application/vnd.openxmlformats-officedocument.presentationml.slideLayout+xml"/>
  <Override PartName="/ppt/slideLayouts/slideLayout2279.xml" ContentType="application/vnd.openxmlformats-officedocument.presentationml.slideLayout+xml"/>
  <Override PartName="/ppt/slideLayouts/slideLayout228.xml" ContentType="application/vnd.openxmlformats-officedocument.presentationml.slideLayout+xml"/>
  <Override PartName="/ppt/slideLayouts/slideLayout2280.xml" ContentType="application/vnd.openxmlformats-officedocument.presentationml.slideLayout+xml"/>
  <Override PartName="/ppt/slideLayouts/slideLayout2281.xml" ContentType="application/vnd.openxmlformats-officedocument.presentationml.slideLayout+xml"/>
  <Override PartName="/ppt/slideLayouts/slideLayout2282.xml" ContentType="application/vnd.openxmlformats-officedocument.presentationml.slideLayout+xml"/>
  <Override PartName="/ppt/slideLayouts/slideLayout2283.xml" ContentType="application/vnd.openxmlformats-officedocument.presentationml.slideLayout+xml"/>
  <Override PartName="/ppt/slideLayouts/slideLayout2284.xml" ContentType="application/vnd.openxmlformats-officedocument.presentationml.slideLayout+xml"/>
  <Override PartName="/ppt/slideLayouts/slideLayout2285.xml" ContentType="application/vnd.openxmlformats-officedocument.presentationml.slideLayout+xml"/>
  <Override PartName="/ppt/slideLayouts/slideLayout2286.xml" ContentType="application/vnd.openxmlformats-officedocument.presentationml.slideLayout+xml"/>
  <Override PartName="/ppt/slideLayouts/slideLayout2287.xml" ContentType="application/vnd.openxmlformats-officedocument.presentationml.slideLayout+xml"/>
  <Override PartName="/ppt/slideLayouts/slideLayout2288.xml" ContentType="application/vnd.openxmlformats-officedocument.presentationml.slideLayout+xml"/>
  <Override PartName="/ppt/slideLayouts/slideLayout2289.xml" ContentType="application/vnd.openxmlformats-officedocument.presentationml.slideLayout+xml"/>
  <Override PartName="/ppt/slideLayouts/slideLayout229.xml" ContentType="application/vnd.openxmlformats-officedocument.presentationml.slideLayout+xml"/>
  <Override PartName="/ppt/slideLayouts/slideLayout2290.xml" ContentType="application/vnd.openxmlformats-officedocument.presentationml.slideLayout+xml"/>
  <Override PartName="/ppt/slideLayouts/slideLayout2291.xml" ContentType="application/vnd.openxmlformats-officedocument.presentationml.slideLayout+xml"/>
  <Override PartName="/ppt/slideLayouts/slideLayout2292.xml" ContentType="application/vnd.openxmlformats-officedocument.presentationml.slideLayout+xml"/>
  <Override PartName="/ppt/slideLayouts/slideLayout2293.xml" ContentType="application/vnd.openxmlformats-officedocument.presentationml.slideLayout+xml"/>
  <Override PartName="/ppt/slideLayouts/slideLayout2294.xml" ContentType="application/vnd.openxmlformats-officedocument.presentationml.slideLayout+xml"/>
  <Override PartName="/ppt/slideLayouts/slideLayout2295.xml" ContentType="application/vnd.openxmlformats-officedocument.presentationml.slideLayout+xml"/>
  <Override PartName="/ppt/slideLayouts/slideLayout2296.xml" ContentType="application/vnd.openxmlformats-officedocument.presentationml.slideLayout+xml"/>
  <Override PartName="/ppt/slideLayouts/slideLayout2297.xml" ContentType="application/vnd.openxmlformats-officedocument.presentationml.slideLayout+xml"/>
  <Override PartName="/ppt/slideLayouts/slideLayout2298.xml" ContentType="application/vnd.openxmlformats-officedocument.presentationml.slideLayout+xml"/>
  <Override PartName="/ppt/slideLayouts/slideLayout229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00.xml" ContentType="application/vnd.openxmlformats-officedocument.presentationml.slideLayout+xml"/>
  <Override PartName="/ppt/slideLayouts/slideLayout2301.xml" ContentType="application/vnd.openxmlformats-officedocument.presentationml.slideLayout+xml"/>
  <Override PartName="/ppt/slideLayouts/slideLayout2302.xml" ContentType="application/vnd.openxmlformats-officedocument.presentationml.slideLayout+xml"/>
  <Override PartName="/ppt/slideLayouts/slideLayout2303.xml" ContentType="application/vnd.openxmlformats-officedocument.presentationml.slideLayout+xml"/>
  <Override PartName="/ppt/slideLayouts/slideLayout2304.xml" ContentType="application/vnd.openxmlformats-officedocument.presentationml.slideLayout+xml"/>
  <Override PartName="/ppt/slideLayouts/slideLayout2305.xml" ContentType="application/vnd.openxmlformats-officedocument.presentationml.slideLayout+xml"/>
  <Override PartName="/ppt/slideLayouts/slideLayout2306.xml" ContentType="application/vnd.openxmlformats-officedocument.presentationml.slideLayout+xml"/>
  <Override PartName="/ppt/slideLayouts/slideLayout2307.xml" ContentType="application/vnd.openxmlformats-officedocument.presentationml.slideLayout+xml"/>
  <Override PartName="/ppt/slideLayouts/slideLayout2308.xml" ContentType="application/vnd.openxmlformats-officedocument.presentationml.slideLayout+xml"/>
  <Override PartName="/ppt/slideLayouts/slideLayout2309.xml" ContentType="application/vnd.openxmlformats-officedocument.presentationml.slideLayout+xml"/>
  <Override PartName="/ppt/slideLayouts/slideLayout231.xml" ContentType="application/vnd.openxmlformats-officedocument.presentationml.slideLayout+xml"/>
  <Override PartName="/ppt/slideLayouts/slideLayout2310.xml" ContentType="application/vnd.openxmlformats-officedocument.presentationml.slideLayout+xml"/>
  <Override PartName="/ppt/slideLayouts/slideLayout2311.xml" ContentType="application/vnd.openxmlformats-officedocument.presentationml.slideLayout+xml"/>
  <Override PartName="/ppt/slideLayouts/slideLayout2312.xml" ContentType="application/vnd.openxmlformats-officedocument.presentationml.slideLayout+xml"/>
  <Override PartName="/ppt/slideLayouts/slideLayout2313.xml" ContentType="application/vnd.openxmlformats-officedocument.presentationml.slideLayout+xml"/>
  <Override PartName="/ppt/slideLayouts/slideLayout2314.xml" ContentType="application/vnd.openxmlformats-officedocument.presentationml.slideLayout+xml"/>
  <Override PartName="/ppt/slideLayouts/slideLayout2315.xml" ContentType="application/vnd.openxmlformats-officedocument.presentationml.slideLayout+xml"/>
  <Override PartName="/ppt/slideLayouts/slideLayout2316.xml" ContentType="application/vnd.openxmlformats-officedocument.presentationml.slideLayout+xml"/>
  <Override PartName="/ppt/slideLayouts/slideLayout2317.xml" ContentType="application/vnd.openxmlformats-officedocument.presentationml.slideLayout+xml"/>
  <Override PartName="/ppt/slideLayouts/slideLayout2318.xml" ContentType="application/vnd.openxmlformats-officedocument.presentationml.slideLayout+xml"/>
  <Override PartName="/ppt/slideLayouts/slideLayout2319.xml" ContentType="application/vnd.openxmlformats-officedocument.presentationml.slideLayout+xml"/>
  <Override PartName="/ppt/slideLayouts/slideLayout232.xml" ContentType="application/vnd.openxmlformats-officedocument.presentationml.slideLayout+xml"/>
  <Override PartName="/ppt/slideLayouts/slideLayout2320.xml" ContentType="application/vnd.openxmlformats-officedocument.presentationml.slideLayout+xml"/>
  <Override PartName="/ppt/slideLayouts/slideLayout2321.xml" ContentType="application/vnd.openxmlformats-officedocument.presentationml.slideLayout+xml"/>
  <Override PartName="/ppt/slideLayouts/slideLayout2322.xml" ContentType="application/vnd.openxmlformats-officedocument.presentationml.slideLayout+xml"/>
  <Override PartName="/ppt/slideLayouts/slideLayout2323.xml" ContentType="application/vnd.openxmlformats-officedocument.presentationml.slideLayout+xml"/>
  <Override PartName="/ppt/slideLayouts/slideLayout2324.xml" ContentType="application/vnd.openxmlformats-officedocument.presentationml.slideLayout+xml"/>
  <Override PartName="/ppt/slideLayouts/slideLayout2325.xml" ContentType="application/vnd.openxmlformats-officedocument.presentationml.slideLayout+xml"/>
  <Override PartName="/ppt/slideLayouts/slideLayout2326.xml" ContentType="application/vnd.openxmlformats-officedocument.presentationml.slideLayout+xml"/>
  <Override PartName="/ppt/slideLayouts/slideLayout2327.xml" ContentType="application/vnd.openxmlformats-officedocument.presentationml.slideLayout+xml"/>
  <Override PartName="/ppt/slideLayouts/slideLayout2328.xml" ContentType="application/vnd.openxmlformats-officedocument.presentationml.slideLayout+xml"/>
  <Override PartName="/ppt/slideLayouts/slideLayout2329.xml" ContentType="application/vnd.openxmlformats-officedocument.presentationml.slideLayout+xml"/>
  <Override PartName="/ppt/slideLayouts/slideLayout233.xml" ContentType="application/vnd.openxmlformats-officedocument.presentationml.slideLayout+xml"/>
  <Override PartName="/ppt/slideLayouts/slideLayout2330.xml" ContentType="application/vnd.openxmlformats-officedocument.presentationml.slideLayout+xml"/>
  <Override PartName="/ppt/slideLayouts/slideLayout2331.xml" ContentType="application/vnd.openxmlformats-officedocument.presentationml.slideLayout+xml"/>
  <Override PartName="/ppt/slideLayouts/slideLayout2332.xml" ContentType="application/vnd.openxmlformats-officedocument.presentationml.slideLayout+xml"/>
  <Override PartName="/ppt/slideLayouts/slideLayout2333.xml" ContentType="application/vnd.openxmlformats-officedocument.presentationml.slideLayout+xml"/>
  <Override PartName="/ppt/slideLayouts/slideLayout2334.xml" ContentType="application/vnd.openxmlformats-officedocument.presentationml.slideLayout+xml"/>
  <Override PartName="/ppt/slideLayouts/slideLayout2335.xml" ContentType="application/vnd.openxmlformats-officedocument.presentationml.slideLayout+xml"/>
  <Override PartName="/ppt/slideLayouts/slideLayout2336.xml" ContentType="application/vnd.openxmlformats-officedocument.presentationml.slideLayout+xml"/>
  <Override PartName="/ppt/slideLayouts/slideLayout2337.xml" ContentType="application/vnd.openxmlformats-officedocument.presentationml.slideLayout+xml"/>
  <Override PartName="/ppt/slideLayouts/slideLayout2338.xml" ContentType="application/vnd.openxmlformats-officedocument.presentationml.slideLayout+xml"/>
  <Override PartName="/ppt/slideLayouts/slideLayout2339.xml" ContentType="application/vnd.openxmlformats-officedocument.presentationml.slideLayout+xml"/>
  <Override PartName="/ppt/slideLayouts/slideLayout234.xml" ContentType="application/vnd.openxmlformats-officedocument.presentationml.slideLayout+xml"/>
  <Override PartName="/ppt/slideLayouts/slideLayout2340.xml" ContentType="application/vnd.openxmlformats-officedocument.presentationml.slideLayout+xml"/>
  <Override PartName="/ppt/slideLayouts/slideLayout2341.xml" ContentType="application/vnd.openxmlformats-officedocument.presentationml.slideLayout+xml"/>
  <Override PartName="/ppt/slideLayouts/slideLayout2342.xml" ContentType="application/vnd.openxmlformats-officedocument.presentationml.slideLayout+xml"/>
  <Override PartName="/ppt/slideLayouts/slideLayout2343.xml" ContentType="application/vnd.openxmlformats-officedocument.presentationml.slideLayout+xml"/>
  <Override PartName="/ppt/slideLayouts/slideLayout2344.xml" ContentType="application/vnd.openxmlformats-officedocument.presentationml.slideLayout+xml"/>
  <Override PartName="/ppt/slideLayouts/slideLayout2345.xml" ContentType="application/vnd.openxmlformats-officedocument.presentationml.slideLayout+xml"/>
  <Override PartName="/ppt/slideLayouts/slideLayout2346.xml" ContentType="application/vnd.openxmlformats-officedocument.presentationml.slideLayout+xml"/>
  <Override PartName="/ppt/slideLayouts/slideLayout2347.xml" ContentType="application/vnd.openxmlformats-officedocument.presentationml.slideLayout+xml"/>
  <Override PartName="/ppt/slideLayouts/slideLayout2348.xml" ContentType="application/vnd.openxmlformats-officedocument.presentationml.slideLayout+xml"/>
  <Override PartName="/ppt/slideLayouts/slideLayout2349.xml" ContentType="application/vnd.openxmlformats-officedocument.presentationml.slideLayout+xml"/>
  <Override PartName="/ppt/slideLayouts/slideLayout235.xml" ContentType="application/vnd.openxmlformats-officedocument.presentationml.slideLayout+xml"/>
  <Override PartName="/ppt/slideLayouts/slideLayout2350.xml" ContentType="application/vnd.openxmlformats-officedocument.presentationml.slideLayout+xml"/>
  <Override PartName="/ppt/slideLayouts/slideLayout2351.xml" ContentType="application/vnd.openxmlformats-officedocument.presentationml.slideLayout+xml"/>
  <Override PartName="/ppt/slideLayouts/slideLayout2352.xml" ContentType="application/vnd.openxmlformats-officedocument.presentationml.slideLayout+xml"/>
  <Override PartName="/ppt/slideLayouts/slideLayout2353.xml" ContentType="application/vnd.openxmlformats-officedocument.presentationml.slideLayout+xml"/>
  <Override PartName="/ppt/slideLayouts/slideLayout2354.xml" ContentType="application/vnd.openxmlformats-officedocument.presentationml.slideLayout+xml"/>
  <Override PartName="/ppt/slideLayouts/slideLayout2355.xml" ContentType="application/vnd.openxmlformats-officedocument.presentationml.slideLayout+xml"/>
  <Override PartName="/ppt/slideLayouts/slideLayout2356.xml" ContentType="application/vnd.openxmlformats-officedocument.presentationml.slideLayout+xml"/>
  <Override PartName="/ppt/slideLayouts/slideLayout2357.xml" ContentType="application/vnd.openxmlformats-officedocument.presentationml.slideLayout+xml"/>
  <Override PartName="/ppt/slideLayouts/slideLayout2358.xml" ContentType="application/vnd.openxmlformats-officedocument.presentationml.slideLayout+xml"/>
  <Override PartName="/ppt/slideLayouts/slideLayout2359.xml" ContentType="application/vnd.openxmlformats-officedocument.presentationml.slideLayout+xml"/>
  <Override PartName="/ppt/slideLayouts/slideLayout236.xml" ContentType="application/vnd.openxmlformats-officedocument.presentationml.slideLayout+xml"/>
  <Override PartName="/ppt/slideLayouts/slideLayout2360.xml" ContentType="application/vnd.openxmlformats-officedocument.presentationml.slideLayout+xml"/>
  <Override PartName="/ppt/slideLayouts/slideLayout2361.xml" ContentType="application/vnd.openxmlformats-officedocument.presentationml.slideLayout+xml"/>
  <Override PartName="/ppt/slideLayouts/slideLayout2362.xml" ContentType="application/vnd.openxmlformats-officedocument.presentationml.slideLayout+xml"/>
  <Override PartName="/ppt/slideLayouts/slideLayout2363.xml" ContentType="application/vnd.openxmlformats-officedocument.presentationml.slideLayout+xml"/>
  <Override PartName="/ppt/slideLayouts/slideLayout2364.xml" ContentType="application/vnd.openxmlformats-officedocument.presentationml.slideLayout+xml"/>
  <Override PartName="/ppt/slideLayouts/slideLayout2365.xml" ContentType="application/vnd.openxmlformats-officedocument.presentationml.slideLayout+xml"/>
  <Override PartName="/ppt/slideLayouts/slideLayout2366.xml" ContentType="application/vnd.openxmlformats-officedocument.presentationml.slideLayout+xml"/>
  <Override PartName="/ppt/slideLayouts/slideLayout2367.xml" ContentType="application/vnd.openxmlformats-officedocument.presentationml.slideLayout+xml"/>
  <Override PartName="/ppt/slideLayouts/slideLayout2368.xml" ContentType="application/vnd.openxmlformats-officedocument.presentationml.slideLayout+xml"/>
  <Override PartName="/ppt/slideLayouts/slideLayout2369.xml" ContentType="application/vnd.openxmlformats-officedocument.presentationml.slideLayout+xml"/>
  <Override PartName="/ppt/slideLayouts/slideLayout237.xml" ContentType="application/vnd.openxmlformats-officedocument.presentationml.slideLayout+xml"/>
  <Override PartName="/ppt/slideLayouts/slideLayout2370.xml" ContentType="application/vnd.openxmlformats-officedocument.presentationml.slideLayout+xml"/>
  <Override PartName="/ppt/slideLayouts/slideLayout2371.xml" ContentType="application/vnd.openxmlformats-officedocument.presentationml.slideLayout+xml"/>
  <Override PartName="/ppt/slideLayouts/slideLayout2372.xml" ContentType="application/vnd.openxmlformats-officedocument.presentationml.slideLayout+xml"/>
  <Override PartName="/ppt/slideLayouts/slideLayout2373.xml" ContentType="application/vnd.openxmlformats-officedocument.presentationml.slideLayout+xml"/>
  <Override PartName="/ppt/slideLayouts/slideLayout2374.xml" ContentType="application/vnd.openxmlformats-officedocument.presentationml.slideLayout+xml"/>
  <Override PartName="/ppt/slideLayouts/slideLayout2375.xml" ContentType="application/vnd.openxmlformats-officedocument.presentationml.slideLayout+xml"/>
  <Override PartName="/ppt/slideLayouts/slideLayout2376.xml" ContentType="application/vnd.openxmlformats-officedocument.presentationml.slideLayout+xml"/>
  <Override PartName="/ppt/slideLayouts/slideLayout2377.xml" ContentType="application/vnd.openxmlformats-officedocument.presentationml.slideLayout+xml"/>
  <Override PartName="/ppt/slideLayouts/slideLayout2378.xml" ContentType="application/vnd.openxmlformats-officedocument.presentationml.slideLayout+xml"/>
  <Override PartName="/ppt/slideLayouts/slideLayout2379.xml" ContentType="application/vnd.openxmlformats-officedocument.presentationml.slideLayout+xml"/>
  <Override PartName="/ppt/slideLayouts/slideLayout238.xml" ContentType="application/vnd.openxmlformats-officedocument.presentationml.slideLayout+xml"/>
  <Override PartName="/ppt/slideLayouts/slideLayout2380.xml" ContentType="application/vnd.openxmlformats-officedocument.presentationml.slideLayout+xml"/>
  <Override PartName="/ppt/slideLayouts/slideLayout2381.xml" ContentType="application/vnd.openxmlformats-officedocument.presentationml.slideLayout+xml"/>
  <Override PartName="/ppt/slideLayouts/slideLayout2382.xml" ContentType="application/vnd.openxmlformats-officedocument.presentationml.slideLayout+xml"/>
  <Override PartName="/ppt/slideLayouts/slideLayout2383.xml" ContentType="application/vnd.openxmlformats-officedocument.presentationml.slideLayout+xml"/>
  <Override PartName="/ppt/slideLayouts/slideLayout2384.xml" ContentType="application/vnd.openxmlformats-officedocument.presentationml.slideLayout+xml"/>
  <Override PartName="/ppt/slideLayouts/slideLayout2385.xml" ContentType="application/vnd.openxmlformats-officedocument.presentationml.slideLayout+xml"/>
  <Override PartName="/ppt/slideLayouts/slideLayout2386.xml" ContentType="application/vnd.openxmlformats-officedocument.presentationml.slideLayout+xml"/>
  <Override PartName="/ppt/slideLayouts/slideLayout2387.xml" ContentType="application/vnd.openxmlformats-officedocument.presentationml.slideLayout+xml"/>
  <Override PartName="/ppt/slideLayouts/slideLayout2388.xml" ContentType="application/vnd.openxmlformats-officedocument.presentationml.slideLayout+xml"/>
  <Override PartName="/ppt/slideLayouts/slideLayout2389.xml" ContentType="application/vnd.openxmlformats-officedocument.presentationml.slideLayout+xml"/>
  <Override PartName="/ppt/slideLayouts/slideLayout239.xml" ContentType="application/vnd.openxmlformats-officedocument.presentationml.slideLayout+xml"/>
  <Override PartName="/ppt/slideLayouts/slideLayout2390.xml" ContentType="application/vnd.openxmlformats-officedocument.presentationml.slideLayout+xml"/>
  <Override PartName="/ppt/slideLayouts/slideLayout2391.xml" ContentType="application/vnd.openxmlformats-officedocument.presentationml.slideLayout+xml"/>
  <Override PartName="/ppt/slideLayouts/slideLayout2392.xml" ContentType="application/vnd.openxmlformats-officedocument.presentationml.slideLayout+xml"/>
  <Override PartName="/ppt/slideLayouts/slideLayout2393.xml" ContentType="application/vnd.openxmlformats-officedocument.presentationml.slideLayout+xml"/>
  <Override PartName="/ppt/slideLayouts/slideLayout2394.xml" ContentType="application/vnd.openxmlformats-officedocument.presentationml.slideLayout+xml"/>
  <Override PartName="/ppt/slideLayouts/slideLayout2395.xml" ContentType="application/vnd.openxmlformats-officedocument.presentationml.slideLayout+xml"/>
  <Override PartName="/ppt/slideLayouts/slideLayout2396.xml" ContentType="application/vnd.openxmlformats-officedocument.presentationml.slideLayout+xml"/>
  <Override PartName="/ppt/slideLayouts/slideLayout2397.xml" ContentType="application/vnd.openxmlformats-officedocument.presentationml.slideLayout+xml"/>
  <Override PartName="/ppt/slideLayouts/slideLayout2398.xml" ContentType="application/vnd.openxmlformats-officedocument.presentationml.slideLayout+xml"/>
  <Override PartName="/ppt/slideLayouts/slideLayout239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00.xml" ContentType="application/vnd.openxmlformats-officedocument.presentationml.slideLayout+xml"/>
  <Override PartName="/ppt/slideLayouts/slideLayout2401.xml" ContentType="application/vnd.openxmlformats-officedocument.presentationml.slideLayout+xml"/>
  <Override PartName="/ppt/slideLayouts/slideLayout2402.xml" ContentType="application/vnd.openxmlformats-officedocument.presentationml.slideLayout+xml"/>
  <Override PartName="/ppt/slideLayouts/slideLayout2403.xml" ContentType="application/vnd.openxmlformats-officedocument.presentationml.slideLayout+xml"/>
  <Override PartName="/ppt/slideLayouts/slideLayout2404.xml" ContentType="application/vnd.openxmlformats-officedocument.presentationml.slideLayout+xml"/>
  <Override PartName="/ppt/slideLayouts/slideLayout2405.xml" ContentType="application/vnd.openxmlformats-officedocument.presentationml.slideLayout+xml"/>
  <Override PartName="/ppt/slideLayouts/slideLayout2406.xml" ContentType="application/vnd.openxmlformats-officedocument.presentationml.slideLayout+xml"/>
  <Override PartName="/ppt/slideLayouts/slideLayout2407.xml" ContentType="application/vnd.openxmlformats-officedocument.presentationml.slideLayout+xml"/>
  <Override PartName="/ppt/slideLayouts/slideLayout2408.xml" ContentType="application/vnd.openxmlformats-officedocument.presentationml.slideLayout+xml"/>
  <Override PartName="/ppt/slideLayouts/slideLayout2409.xml" ContentType="application/vnd.openxmlformats-officedocument.presentationml.slideLayout+xml"/>
  <Override PartName="/ppt/slideLayouts/slideLayout241.xml" ContentType="application/vnd.openxmlformats-officedocument.presentationml.slideLayout+xml"/>
  <Override PartName="/ppt/slideLayouts/slideLayout2410.xml" ContentType="application/vnd.openxmlformats-officedocument.presentationml.slideLayout+xml"/>
  <Override PartName="/ppt/slideLayouts/slideLayout2411.xml" ContentType="application/vnd.openxmlformats-officedocument.presentationml.slideLayout+xml"/>
  <Override PartName="/ppt/slideLayouts/slideLayout2412.xml" ContentType="application/vnd.openxmlformats-officedocument.presentationml.slideLayout+xml"/>
  <Override PartName="/ppt/slideLayouts/slideLayout2413.xml" ContentType="application/vnd.openxmlformats-officedocument.presentationml.slideLayout+xml"/>
  <Override PartName="/ppt/slideLayouts/slideLayout2414.xml" ContentType="application/vnd.openxmlformats-officedocument.presentationml.slideLayout+xml"/>
  <Override PartName="/ppt/slideLayouts/slideLayout2415.xml" ContentType="application/vnd.openxmlformats-officedocument.presentationml.slideLayout+xml"/>
  <Override PartName="/ppt/slideLayouts/slideLayout2416.xml" ContentType="application/vnd.openxmlformats-officedocument.presentationml.slideLayout+xml"/>
  <Override PartName="/ppt/slideLayouts/slideLayout2417.xml" ContentType="application/vnd.openxmlformats-officedocument.presentationml.slideLayout+xml"/>
  <Override PartName="/ppt/slideLayouts/slideLayout2418.xml" ContentType="application/vnd.openxmlformats-officedocument.presentationml.slideLayout+xml"/>
  <Override PartName="/ppt/slideLayouts/slideLayout2419.xml" ContentType="application/vnd.openxmlformats-officedocument.presentationml.slideLayout+xml"/>
  <Override PartName="/ppt/slideLayouts/slideLayout242.xml" ContentType="application/vnd.openxmlformats-officedocument.presentationml.slideLayout+xml"/>
  <Override PartName="/ppt/slideLayouts/slideLayout2420.xml" ContentType="application/vnd.openxmlformats-officedocument.presentationml.slideLayout+xml"/>
  <Override PartName="/ppt/slideLayouts/slideLayout2421.xml" ContentType="application/vnd.openxmlformats-officedocument.presentationml.slideLayout+xml"/>
  <Override PartName="/ppt/slideLayouts/slideLayout2422.xml" ContentType="application/vnd.openxmlformats-officedocument.presentationml.slideLayout+xml"/>
  <Override PartName="/ppt/slideLayouts/slideLayout2423.xml" ContentType="application/vnd.openxmlformats-officedocument.presentationml.slideLayout+xml"/>
  <Override PartName="/ppt/slideLayouts/slideLayout2424.xml" ContentType="application/vnd.openxmlformats-officedocument.presentationml.slideLayout+xml"/>
  <Override PartName="/ppt/slideLayouts/slideLayout2425.xml" ContentType="application/vnd.openxmlformats-officedocument.presentationml.slideLayout+xml"/>
  <Override PartName="/ppt/slideLayouts/slideLayout2426.xml" ContentType="application/vnd.openxmlformats-officedocument.presentationml.slideLayout+xml"/>
  <Override PartName="/ppt/slideLayouts/slideLayout2427.xml" ContentType="application/vnd.openxmlformats-officedocument.presentationml.slideLayout+xml"/>
  <Override PartName="/ppt/slideLayouts/slideLayout2428.xml" ContentType="application/vnd.openxmlformats-officedocument.presentationml.slideLayout+xml"/>
  <Override PartName="/ppt/slideLayouts/slideLayout2429.xml" ContentType="application/vnd.openxmlformats-officedocument.presentationml.slideLayout+xml"/>
  <Override PartName="/ppt/slideLayouts/slideLayout243.xml" ContentType="application/vnd.openxmlformats-officedocument.presentationml.slideLayout+xml"/>
  <Override PartName="/ppt/slideLayouts/slideLayout2430.xml" ContentType="application/vnd.openxmlformats-officedocument.presentationml.slideLayout+xml"/>
  <Override PartName="/ppt/slideLayouts/slideLayout2431.xml" ContentType="application/vnd.openxmlformats-officedocument.presentationml.slideLayout+xml"/>
  <Override PartName="/ppt/slideLayouts/slideLayout2432.xml" ContentType="application/vnd.openxmlformats-officedocument.presentationml.slideLayout+xml"/>
  <Override PartName="/ppt/slideLayouts/slideLayout2433.xml" ContentType="application/vnd.openxmlformats-officedocument.presentationml.slideLayout+xml"/>
  <Override PartName="/ppt/slideLayouts/slideLayout2434.xml" ContentType="application/vnd.openxmlformats-officedocument.presentationml.slideLayout+xml"/>
  <Override PartName="/ppt/slideLayouts/slideLayout2435.xml" ContentType="application/vnd.openxmlformats-officedocument.presentationml.slideLayout+xml"/>
  <Override PartName="/ppt/slideLayouts/slideLayout2436.xml" ContentType="application/vnd.openxmlformats-officedocument.presentationml.slideLayout+xml"/>
  <Override PartName="/ppt/slideLayouts/slideLayout2437.xml" ContentType="application/vnd.openxmlformats-officedocument.presentationml.slideLayout+xml"/>
  <Override PartName="/ppt/slideLayouts/slideLayout2438.xml" ContentType="application/vnd.openxmlformats-officedocument.presentationml.slideLayout+xml"/>
  <Override PartName="/ppt/slideLayouts/slideLayout2439.xml" ContentType="application/vnd.openxmlformats-officedocument.presentationml.slideLayout+xml"/>
  <Override PartName="/ppt/slideLayouts/slideLayout244.xml" ContentType="application/vnd.openxmlformats-officedocument.presentationml.slideLayout+xml"/>
  <Override PartName="/ppt/slideLayouts/slideLayout2440.xml" ContentType="application/vnd.openxmlformats-officedocument.presentationml.slideLayout+xml"/>
  <Override PartName="/ppt/slideLayouts/slideLayout2441.xml" ContentType="application/vnd.openxmlformats-officedocument.presentationml.slideLayout+xml"/>
  <Override PartName="/ppt/slideLayouts/slideLayout2442.xml" ContentType="application/vnd.openxmlformats-officedocument.presentationml.slideLayout+xml"/>
  <Override PartName="/ppt/slideLayouts/slideLayout2443.xml" ContentType="application/vnd.openxmlformats-officedocument.presentationml.slideLayout+xml"/>
  <Override PartName="/ppt/slideLayouts/slideLayout2444.xml" ContentType="application/vnd.openxmlformats-officedocument.presentationml.slideLayout+xml"/>
  <Override PartName="/ppt/slideLayouts/slideLayout2445.xml" ContentType="application/vnd.openxmlformats-officedocument.presentationml.slideLayout+xml"/>
  <Override PartName="/ppt/slideLayouts/slideLayout2446.xml" ContentType="application/vnd.openxmlformats-officedocument.presentationml.slideLayout+xml"/>
  <Override PartName="/ppt/slideLayouts/slideLayout2447.xml" ContentType="application/vnd.openxmlformats-officedocument.presentationml.slideLayout+xml"/>
  <Override PartName="/ppt/slideLayouts/slideLayout2448.xml" ContentType="application/vnd.openxmlformats-officedocument.presentationml.slideLayout+xml"/>
  <Override PartName="/ppt/slideLayouts/slideLayout2449.xml" ContentType="application/vnd.openxmlformats-officedocument.presentationml.slideLayout+xml"/>
  <Override PartName="/ppt/slideLayouts/slideLayout245.xml" ContentType="application/vnd.openxmlformats-officedocument.presentationml.slideLayout+xml"/>
  <Override PartName="/ppt/slideLayouts/slideLayout2450.xml" ContentType="application/vnd.openxmlformats-officedocument.presentationml.slideLayout+xml"/>
  <Override PartName="/ppt/slideLayouts/slideLayout2451.xml" ContentType="application/vnd.openxmlformats-officedocument.presentationml.slideLayout+xml"/>
  <Override PartName="/ppt/slideLayouts/slideLayout2452.xml" ContentType="application/vnd.openxmlformats-officedocument.presentationml.slideLayout+xml"/>
  <Override PartName="/ppt/slideLayouts/slideLayout2453.xml" ContentType="application/vnd.openxmlformats-officedocument.presentationml.slideLayout+xml"/>
  <Override PartName="/ppt/slideLayouts/slideLayout2454.xml" ContentType="application/vnd.openxmlformats-officedocument.presentationml.slideLayout+xml"/>
  <Override PartName="/ppt/slideLayouts/slideLayout2455.xml" ContentType="application/vnd.openxmlformats-officedocument.presentationml.slideLayout+xml"/>
  <Override PartName="/ppt/slideLayouts/slideLayout2456.xml" ContentType="application/vnd.openxmlformats-officedocument.presentationml.slideLayout+xml"/>
  <Override PartName="/ppt/slideLayouts/slideLayout2457.xml" ContentType="application/vnd.openxmlformats-officedocument.presentationml.slideLayout+xml"/>
  <Override PartName="/ppt/slideLayouts/slideLayout2458.xml" ContentType="application/vnd.openxmlformats-officedocument.presentationml.slideLayout+xml"/>
  <Override PartName="/ppt/slideLayouts/slideLayout2459.xml" ContentType="application/vnd.openxmlformats-officedocument.presentationml.slideLayout+xml"/>
  <Override PartName="/ppt/slideLayouts/slideLayout246.xml" ContentType="application/vnd.openxmlformats-officedocument.presentationml.slideLayout+xml"/>
  <Override PartName="/ppt/slideLayouts/slideLayout2460.xml" ContentType="application/vnd.openxmlformats-officedocument.presentationml.slideLayout+xml"/>
  <Override PartName="/ppt/slideLayouts/slideLayout2461.xml" ContentType="application/vnd.openxmlformats-officedocument.presentationml.slideLayout+xml"/>
  <Override PartName="/ppt/slideLayouts/slideLayout2462.xml" ContentType="application/vnd.openxmlformats-officedocument.presentationml.slideLayout+xml"/>
  <Override PartName="/ppt/slideLayouts/slideLayout2463.xml" ContentType="application/vnd.openxmlformats-officedocument.presentationml.slideLayout+xml"/>
  <Override PartName="/ppt/slideLayouts/slideLayout2464.xml" ContentType="application/vnd.openxmlformats-officedocument.presentationml.slideLayout+xml"/>
  <Override PartName="/ppt/slideLayouts/slideLayout2465.xml" ContentType="application/vnd.openxmlformats-officedocument.presentationml.slideLayout+xml"/>
  <Override PartName="/ppt/slideLayouts/slideLayout2466.xml" ContentType="application/vnd.openxmlformats-officedocument.presentationml.slideLayout+xml"/>
  <Override PartName="/ppt/slideLayouts/slideLayout2467.xml" ContentType="application/vnd.openxmlformats-officedocument.presentationml.slideLayout+xml"/>
  <Override PartName="/ppt/slideLayouts/slideLayout2468.xml" ContentType="application/vnd.openxmlformats-officedocument.presentationml.slideLayout+xml"/>
  <Override PartName="/ppt/slideLayouts/slideLayout2469.xml" ContentType="application/vnd.openxmlformats-officedocument.presentationml.slideLayout+xml"/>
  <Override PartName="/ppt/slideLayouts/slideLayout247.xml" ContentType="application/vnd.openxmlformats-officedocument.presentationml.slideLayout+xml"/>
  <Override PartName="/ppt/slideLayouts/slideLayout2470.xml" ContentType="application/vnd.openxmlformats-officedocument.presentationml.slideLayout+xml"/>
  <Override PartName="/ppt/slideLayouts/slideLayout2471.xml" ContentType="application/vnd.openxmlformats-officedocument.presentationml.slideLayout+xml"/>
  <Override PartName="/ppt/slideLayouts/slideLayout2472.xml" ContentType="application/vnd.openxmlformats-officedocument.presentationml.slideLayout+xml"/>
  <Override PartName="/ppt/slideLayouts/slideLayout2473.xml" ContentType="application/vnd.openxmlformats-officedocument.presentationml.slideLayout+xml"/>
  <Override PartName="/ppt/slideLayouts/slideLayout2474.xml" ContentType="application/vnd.openxmlformats-officedocument.presentationml.slideLayout+xml"/>
  <Override PartName="/ppt/slideLayouts/slideLayout2475.xml" ContentType="application/vnd.openxmlformats-officedocument.presentationml.slideLayout+xml"/>
  <Override PartName="/ppt/slideLayouts/slideLayout2476.xml" ContentType="application/vnd.openxmlformats-officedocument.presentationml.slideLayout+xml"/>
  <Override PartName="/ppt/slideLayouts/slideLayout2477.xml" ContentType="application/vnd.openxmlformats-officedocument.presentationml.slideLayout+xml"/>
  <Override PartName="/ppt/slideLayouts/slideLayout2478.xml" ContentType="application/vnd.openxmlformats-officedocument.presentationml.slideLayout+xml"/>
  <Override PartName="/ppt/slideLayouts/slideLayout2479.xml" ContentType="application/vnd.openxmlformats-officedocument.presentationml.slideLayout+xml"/>
  <Override PartName="/ppt/slideLayouts/slideLayout248.xml" ContentType="application/vnd.openxmlformats-officedocument.presentationml.slideLayout+xml"/>
  <Override PartName="/ppt/slideLayouts/slideLayout2480.xml" ContentType="application/vnd.openxmlformats-officedocument.presentationml.slideLayout+xml"/>
  <Override PartName="/ppt/slideLayouts/slideLayout2481.xml" ContentType="application/vnd.openxmlformats-officedocument.presentationml.slideLayout+xml"/>
  <Override PartName="/ppt/slideLayouts/slideLayout2482.xml" ContentType="application/vnd.openxmlformats-officedocument.presentationml.slideLayout+xml"/>
  <Override PartName="/ppt/slideLayouts/slideLayout2483.xml" ContentType="application/vnd.openxmlformats-officedocument.presentationml.slideLayout+xml"/>
  <Override PartName="/ppt/slideLayouts/slideLayout2484.xml" ContentType="application/vnd.openxmlformats-officedocument.presentationml.slideLayout+xml"/>
  <Override PartName="/ppt/slideLayouts/slideLayout2485.xml" ContentType="application/vnd.openxmlformats-officedocument.presentationml.slideLayout+xml"/>
  <Override PartName="/ppt/slideLayouts/slideLayout2486.xml" ContentType="application/vnd.openxmlformats-officedocument.presentationml.slideLayout+xml"/>
  <Override PartName="/ppt/slideLayouts/slideLayout2487.xml" ContentType="application/vnd.openxmlformats-officedocument.presentationml.slideLayout+xml"/>
  <Override PartName="/ppt/slideLayouts/slideLayout2488.xml" ContentType="application/vnd.openxmlformats-officedocument.presentationml.slideLayout+xml"/>
  <Override PartName="/ppt/slideLayouts/slideLayout2489.xml" ContentType="application/vnd.openxmlformats-officedocument.presentationml.slideLayout+xml"/>
  <Override PartName="/ppt/slideLayouts/slideLayout249.xml" ContentType="application/vnd.openxmlformats-officedocument.presentationml.slideLayout+xml"/>
  <Override PartName="/ppt/slideLayouts/slideLayout2490.xml" ContentType="application/vnd.openxmlformats-officedocument.presentationml.slideLayout+xml"/>
  <Override PartName="/ppt/slideLayouts/slideLayout2491.xml" ContentType="application/vnd.openxmlformats-officedocument.presentationml.slideLayout+xml"/>
  <Override PartName="/ppt/slideLayouts/slideLayout2492.xml" ContentType="application/vnd.openxmlformats-officedocument.presentationml.slideLayout+xml"/>
  <Override PartName="/ppt/slideLayouts/slideLayout2493.xml" ContentType="application/vnd.openxmlformats-officedocument.presentationml.slideLayout+xml"/>
  <Override PartName="/ppt/slideLayouts/slideLayout2494.xml" ContentType="application/vnd.openxmlformats-officedocument.presentationml.slideLayout+xml"/>
  <Override PartName="/ppt/slideLayouts/slideLayout2495.xml" ContentType="application/vnd.openxmlformats-officedocument.presentationml.slideLayout+xml"/>
  <Override PartName="/ppt/slideLayouts/slideLayout2496.xml" ContentType="application/vnd.openxmlformats-officedocument.presentationml.slideLayout+xml"/>
  <Override PartName="/ppt/slideLayouts/slideLayout2497.xml" ContentType="application/vnd.openxmlformats-officedocument.presentationml.slideLayout+xml"/>
  <Override PartName="/ppt/slideLayouts/slideLayout2498.xml" ContentType="application/vnd.openxmlformats-officedocument.presentationml.slideLayout+xml"/>
  <Override PartName="/ppt/slideLayouts/slideLayout249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00.xml" ContentType="application/vnd.openxmlformats-officedocument.presentationml.slideLayout+xml"/>
  <Override PartName="/ppt/slideLayouts/slideLayout2501.xml" ContentType="application/vnd.openxmlformats-officedocument.presentationml.slideLayout+xml"/>
  <Override PartName="/ppt/slideLayouts/slideLayout2502.xml" ContentType="application/vnd.openxmlformats-officedocument.presentationml.slideLayout+xml"/>
  <Override PartName="/ppt/slideLayouts/slideLayout2503.xml" ContentType="application/vnd.openxmlformats-officedocument.presentationml.slideLayout+xml"/>
  <Override PartName="/ppt/slideLayouts/slideLayout2504.xml" ContentType="application/vnd.openxmlformats-officedocument.presentationml.slideLayout+xml"/>
  <Override PartName="/ppt/slideLayouts/slideLayout2505.xml" ContentType="application/vnd.openxmlformats-officedocument.presentationml.slideLayout+xml"/>
  <Override PartName="/ppt/slideLayouts/slideLayout2506.xml" ContentType="application/vnd.openxmlformats-officedocument.presentationml.slideLayout+xml"/>
  <Override PartName="/ppt/slideLayouts/slideLayout2507.xml" ContentType="application/vnd.openxmlformats-officedocument.presentationml.slideLayout+xml"/>
  <Override PartName="/ppt/slideLayouts/slideLayout2508.xml" ContentType="application/vnd.openxmlformats-officedocument.presentationml.slideLayout+xml"/>
  <Override PartName="/ppt/slideLayouts/slideLayout2509.xml" ContentType="application/vnd.openxmlformats-officedocument.presentationml.slideLayout+xml"/>
  <Override PartName="/ppt/slideLayouts/slideLayout251.xml" ContentType="application/vnd.openxmlformats-officedocument.presentationml.slideLayout+xml"/>
  <Override PartName="/ppt/slideLayouts/slideLayout2510.xml" ContentType="application/vnd.openxmlformats-officedocument.presentationml.slideLayout+xml"/>
  <Override PartName="/ppt/slideLayouts/slideLayout2511.xml" ContentType="application/vnd.openxmlformats-officedocument.presentationml.slideLayout+xml"/>
  <Override PartName="/ppt/slideLayouts/slideLayout2512.xml" ContentType="application/vnd.openxmlformats-officedocument.presentationml.slideLayout+xml"/>
  <Override PartName="/ppt/slideLayouts/slideLayout2513.xml" ContentType="application/vnd.openxmlformats-officedocument.presentationml.slideLayout+xml"/>
  <Override PartName="/ppt/slideLayouts/slideLayout2514.xml" ContentType="application/vnd.openxmlformats-officedocument.presentationml.slideLayout+xml"/>
  <Override PartName="/ppt/slideLayouts/slideLayout2515.xml" ContentType="application/vnd.openxmlformats-officedocument.presentationml.slideLayout+xml"/>
  <Override PartName="/ppt/slideLayouts/slideLayout2516.xml" ContentType="application/vnd.openxmlformats-officedocument.presentationml.slideLayout+xml"/>
  <Override PartName="/ppt/slideLayouts/slideLayout2517.xml" ContentType="application/vnd.openxmlformats-officedocument.presentationml.slideLayout+xml"/>
  <Override PartName="/ppt/slideLayouts/slideLayout2518.xml" ContentType="application/vnd.openxmlformats-officedocument.presentationml.slideLayout+xml"/>
  <Override PartName="/ppt/slideLayouts/slideLayout2519.xml" ContentType="application/vnd.openxmlformats-officedocument.presentationml.slideLayout+xml"/>
  <Override PartName="/ppt/slideLayouts/slideLayout252.xml" ContentType="application/vnd.openxmlformats-officedocument.presentationml.slideLayout+xml"/>
  <Override PartName="/ppt/slideLayouts/slideLayout2520.xml" ContentType="application/vnd.openxmlformats-officedocument.presentationml.slideLayout+xml"/>
  <Override PartName="/ppt/slideLayouts/slideLayout2521.xml" ContentType="application/vnd.openxmlformats-officedocument.presentationml.slideLayout+xml"/>
  <Override PartName="/ppt/slideLayouts/slideLayout2522.xml" ContentType="application/vnd.openxmlformats-officedocument.presentationml.slideLayout+xml"/>
  <Override PartName="/ppt/slideLayouts/slideLayout2523.xml" ContentType="application/vnd.openxmlformats-officedocument.presentationml.slideLayout+xml"/>
  <Override PartName="/ppt/slideLayouts/slideLayout2524.xml" ContentType="application/vnd.openxmlformats-officedocument.presentationml.slideLayout+xml"/>
  <Override PartName="/ppt/slideLayouts/slideLayout2525.xml" ContentType="application/vnd.openxmlformats-officedocument.presentationml.slideLayout+xml"/>
  <Override PartName="/ppt/slideLayouts/slideLayout2526.xml" ContentType="application/vnd.openxmlformats-officedocument.presentationml.slideLayout+xml"/>
  <Override PartName="/ppt/slideLayouts/slideLayout2527.xml" ContentType="application/vnd.openxmlformats-officedocument.presentationml.slideLayout+xml"/>
  <Override PartName="/ppt/slideLayouts/slideLayout2528.xml" ContentType="application/vnd.openxmlformats-officedocument.presentationml.slideLayout+xml"/>
  <Override PartName="/ppt/slideLayouts/slideLayout2529.xml" ContentType="application/vnd.openxmlformats-officedocument.presentationml.slideLayout+xml"/>
  <Override PartName="/ppt/slideLayouts/slideLayout253.xml" ContentType="application/vnd.openxmlformats-officedocument.presentationml.slideLayout+xml"/>
  <Override PartName="/ppt/slideLayouts/slideLayout2530.xml" ContentType="application/vnd.openxmlformats-officedocument.presentationml.slideLayout+xml"/>
  <Override PartName="/ppt/slideLayouts/slideLayout2531.xml" ContentType="application/vnd.openxmlformats-officedocument.presentationml.slideLayout+xml"/>
  <Override PartName="/ppt/slideLayouts/slideLayout2532.xml" ContentType="application/vnd.openxmlformats-officedocument.presentationml.slideLayout+xml"/>
  <Override PartName="/ppt/slideLayouts/slideLayout2533.xml" ContentType="application/vnd.openxmlformats-officedocument.presentationml.slideLayout+xml"/>
  <Override PartName="/ppt/slideLayouts/slideLayout2534.xml" ContentType="application/vnd.openxmlformats-officedocument.presentationml.slideLayout+xml"/>
  <Override PartName="/ppt/slideLayouts/slideLayout2535.xml" ContentType="application/vnd.openxmlformats-officedocument.presentationml.slideLayout+xml"/>
  <Override PartName="/ppt/slideLayouts/slideLayout2536.xml" ContentType="application/vnd.openxmlformats-officedocument.presentationml.slideLayout+xml"/>
  <Override PartName="/ppt/slideLayouts/slideLayout2537.xml" ContentType="application/vnd.openxmlformats-officedocument.presentationml.slideLayout+xml"/>
  <Override PartName="/ppt/slideLayouts/slideLayout2538.xml" ContentType="application/vnd.openxmlformats-officedocument.presentationml.slideLayout+xml"/>
  <Override PartName="/ppt/slideLayouts/slideLayout2539.xml" ContentType="application/vnd.openxmlformats-officedocument.presentationml.slideLayout+xml"/>
  <Override PartName="/ppt/slideLayouts/slideLayout254.xml" ContentType="application/vnd.openxmlformats-officedocument.presentationml.slideLayout+xml"/>
  <Override PartName="/ppt/slideLayouts/slideLayout2540.xml" ContentType="application/vnd.openxmlformats-officedocument.presentationml.slideLayout+xml"/>
  <Override PartName="/ppt/slideLayouts/slideLayout2541.xml" ContentType="application/vnd.openxmlformats-officedocument.presentationml.slideLayout+xml"/>
  <Override PartName="/ppt/slideLayouts/slideLayout2542.xml" ContentType="application/vnd.openxmlformats-officedocument.presentationml.slideLayout+xml"/>
  <Override PartName="/ppt/slideLayouts/slideLayout2543.xml" ContentType="application/vnd.openxmlformats-officedocument.presentationml.slideLayout+xml"/>
  <Override PartName="/ppt/slideLayouts/slideLayout2544.xml" ContentType="application/vnd.openxmlformats-officedocument.presentationml.slideLayout+xml"/>
  <Override PartName="/ppt/slideLayouts/slideLayout2545.xml" ContentType="application/vnd.openxmlformats-officedocument.presentationml.slideLayout+xml"/>
  <Override PartName="/ppt/slideLayouts/slideLayout2546.xml" ContentType="application/vnd.openxmlformats-officedocument.presentationml.slideLayout+xml"/>
  <Override PartName="/ppt/slideLayouts/slideLayout2547.xml" ContentType="application/vnd.openxmlformats-officedocument.presentationml.slideLayout+xml"/>
  <Override PartName="/ppt/slideLayouts/slideLayout2548.xml" ContentType="application/vnd.openxmlformats-officedocument.presentationml.slideLayout+xml"/>
  <Override PartName="/ppt/slideLayouts/slideLayout2549.xml" ContentType="application/vnd.openxmlformats-officedocument.presentationml.slideLayout+xml"/>
  <Override PartName="/ppt/slideLayouts/slideLayout255.xml" ContentType="application/vnd.openxmlformats-officedocument.presentationml.slideLayout+xml"/>
  <Override PartName="/ppt/slideLayouts/slideLayout2550.xml" ContentType="application/vnd.openxmlformats-officedocument.presentationml.slideLayout+xml"/>
  <Override PartName="/ppt/slideLayouts/slideLayout2551.xml" ContentType="application/vnd.openxmlformats-officedocument.presentationml.slideLayout+xml"/>
  <Override PartName="/ppt/slideLayouts/slideLayout2552.xml" ContentType="application/vnd.openxmlformats-officedocument.presentationml.slideLayout+xml"/>
  <Override PartName="/ppt/slideLayouts/slideLayout2553.xml" ContentType="application/vnd.openxmlformats-officedocument.presentationml.slideLayout+xml"/>
  <Override PartName="/ppt/slideLayouts/slideLayout2554.xml" ContentType="application/vnd.openxmlformats-officedocument.presentationml.slideLayout+xml"/>
  <Override PartName="/ppt/slideLayouts/slideLayout2555.xml" ContentType="application/vnd.openxmlformats-officedocument.presentationml.slideLayout+xml"/>
  <Override PartName="/ppt/slideLayouts/slideLayout2556.xml" ContentType="application/vnd.openxmlformats-officedocument.presentationml.slideLayout+xml"/>
  <Override PartName="/ppt/slideLayouts/slideLayout2557.xml" ContentType="application/vnd.openxmlformats-officedocument.presentationml.slideLayout+xml"/>
  <Override PartName="/ppt/slideLayouts/slideLayout2558.xml" ContentType="application/vnd.openxmlformats-officedocument.presentationml.slideLayout+xml"/>
  <Override PartName="/ppt/slideLayouts/slideLayout2559.xml" ContentType="application/vnd.openxmlformats-officedocument.presentationml.slideLayout+xml"/>
  <Override PartName="/ppt/slideLayouts/slideLayout256.xml" ContentType="application/vnd.openxmlformats-officedocument.presentationml.slideLayout+xml"/>
  <Override PartName="/ppt/slideLayouts/slideLayout2560.xml" ContentType="application/vnd.openxmlformats-officedocument.presentationml.slideLayout+xml"/>
  <Override PartName="/ppt/slideLayouts/slideLayout2561.xml" ContentType="application/vnd.openxmlformats-officedocument.presentationml.slideLayout+xml"/>
  <Override PartName="/ppt/slideLayouts/slideLayout2562.xml" ContentType="application/vnd.openxmlformats-officedocument.presentationml.slideLayout+xml"/>
  <Override PartName="/ppt/slideLayouts/slideLayout2563.xml" ContentType="application/vnd.openxmlformats-officedocument.presentationml.slideLayout+xml"/>
  <Override PartName="/ppt/slideLayouts/slideLayout2564.xml" ContentType="application/vnd.openxmlformats-officedocument.presentationml.slideLayout+xml"/>
  <Override PartName="/ppt/slideLayouts/slideLayout2565.xml" ContentType="application/vnd.openxmlformats-officedocument.presentationml.slideLayout+xml"/>
  <Override PartName="/ppt/slideLayouts/slideLayout2566.xml" ContentType="application/vnd.openxmlformats-officedocument.presentationml.slideLayout+xml"/>
  <Override PartName="/ppt/slideLayouts/slideLayout2567.xml" ContentType="application/vnd.openxmlformats-officedocument.presentationml.slideLayout+xml"/>
  <Override PartName="/ppt/slideLayouts/slideLayout2568.xml" ContentType="application/vnd.openxmlformats-officedocument.presentationml.slideLayout+xml"/>
  <Override PartName="/ppt/slideLayouts/slideLayout2569.xml" ContentType="application/vnd.openxmlformats-officedocument.presentationml.slideLayout+xml"/>
  <Override PartName="/ppt/slideLayouts/slideLayout257.xml" ContentType="application/vnd.openxmlformats-officedocument.presentationml.slideLayout+xml"/>
  <Override PartName="/ppt/slideLayouts/slideLayout2570.xml" ContentType="application/vnd.openxmlformats-officedocument.presentationml.slideLayout+xml"/>
  <Override PartName="/ppt/slideLayouts/slideLayout2571.xml" ContentType="application/vnd.openxmlformats-officedocument.presentationml.slideLayout+xml"/>
  <Override PartName="/ppt/slideLayouts/slideLayout2572.xml" ContentType="application/vnd.openxmlformats-officedocument.presentationml.slideLayout+xml"/>
  <Override PartName="/ppt/slideLayouts/slideLayout2573.xml" ContentType="application/vnd.openxmlformats-officedocument.presentationml.slideLayout+xml"/>
  <Override PartName="/ppt/slideLayouts/slideLayout2574.xml" ContentType="application/vnd.openxmlformats-officedocument.presentationml.slideLayout+xml"/>
  <Override PartName="/ppt/slideLayouts/slideLayout2575.xml" ContentType="application/vnd.openxmlformats-officedocument.presentationml.slideLayout+xml"/>
  <Override PartName="/ppt/slideLayouts/slideLayout2576.xml" ContentType="application/vnd.openxmlformats-officedocument.presentationml.slideLayout+xml"/>
  <Override PartName="/ppt/slideLayouts/slideLayout2577.xml" ContentType="application/vnd.openxmlformats-officedocument.presentationml.slideLayout+xml"/>
  <Override PartName="/ppt/slideLayouts/slideLayout2578.xml" ContentType="application/vnd.openxmlformats-officedocument.presentationml.slideLayout+xml"/>
  <Override PartName="/ppt/slideLayouts/slideLayout2579.xml" ContentType="application/vnd.openxmlformats-officedocument.presentationml.slideLayout+xml"/>
  <Override PartName="/ppt/slideLayouts/slideLayout258.xml" ContentType="application/vnd.openxmlformats-officedocument.presentationml.slideLayout+xml"/>
  <Override PartName="/ppt/slideLayouts/slideLayout2580.xml" ContentType="application/vnd.openxmlformats-officedocument.presentationml.slideLayout+xml"/>
  <Override PartName="/ppt/slideLayouts/slideLayout2581.xml" ContentType="application/vnd.openxmlformats-officedocument.presentationml.slideLayout+xml"/>
  <Override PartName="/ppt/slideLayouts/slideLayout2582.xml" ContentType="application/vnd.openxmlformats-officedocument.presentationml.slideLayout+xml"/>
  <Override PartName="/ppt/slideLayouts/slideLayout2583.xml" ContentType="application/vnd.openxmlformats-officedocument.presentationml.slideLayout+xml"/>
  <Override PartName="/ppt/slideLayouts/slideLayout2584.xml" ContentType="application/vnd.openxmlformats-officedocument.presentationml.slideLayout+xml"/>
  <Override PartName="/ppt/slideLayouts/slideLayout2585.xml" ContentType="application/vnd.openxmlformats-officedocument.presentationml.slideLayout+xml"/>
  <Override PartName="/ppt/slideLayouts/slideLayout2586.xml" ContentType="application/vnd.openxmlformats-officedocument.presentationml.slideLayout+xml"/>
  <Override PartName="/ppt/slideLayouts/slideLayout2587.xml" ContentType="application/vnd.openxmlformats-officedocument.presentationml.slideLayout+xml"/>
  <Override PartName="/ppt/slideLayouts/slideLayout2588.xml" ContentType="application/vnd.openxmlformats-officedocument.presentationml.slideLayout+xml"/>
  <Override PartName="/ppt/slideLayouts/slideLayout2589.xml" ContentType="application/vnd.openxmlformats-officedocument.presentationml.slideLayout+xml"/>
  <Override PartName="/ppt/slideLayouts/slideLayout259.xml" ContentType="application/vnd.openxmlformats-officedocument.presentationml.slideLayout+xml"/>
  <Override PartName="/ppt/slideLayouts/slideLayout2590.xml" ContentType="application/vnd.openxmlformats-officedocument.presentationml.slideLayout+xml"/>
  <Override PartName="/ppt/slideLayouts/slideLayout2591.xml" ContentType="application/vnd.openxmlformats-officedocument.presentationml.slideLayout+xml"/>
  <Override PartName="/ppt/slideLayouts/slideLayout2592.xml" ContentType="application/vnd.openxmlformats-officedocument.presentationml.slideLayout+xml"/>
  <Override PartName="/ppt/slideLayouts/slideLayout2593.xml" ContentType="application/vnd.openxmlformats-officedocument.presentationml.slideLayout+xml"/>
  <Override PartName="/ppt/slideLayouts/slideLayout2594.xml" ContentType="application/vnd.openxmlformats-officedocument.presentationml.slideLayout+xml"/>
  <Override PartName="/ppt/slideLayouts/slideLayout2595.xml" ContentType="application/vnd.openxmlformats-officedocument.presentationml.slideLayout+xml"/>
  <Override PartName="/ppt/slideLayouts/slideLayout2596.xml" ContentType="application/vnd.openxmlformats-officedocument.presentationml.slideLayout+xml"/>
  <Override PartName="/ppt/slideLayouts/slideLayout2597.xml" ContentType="application/vnd.openxmlformats-officedocument.presentationml.slideLayout+xml"/>
  <Override PartName="/ppt/slideLayouts/slideLayout2598.xml" ContentType="application/vnd.openxmlformats-officedocument.presentationml.slideLayout+xml"/>
  <Override PartName="/ppt/slideLayouts/slideLayout259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00.xml" ContentType="application/vnd.openxmlformats-officedocument.presentationml.slideLayout+xml"/>
  <Override PartName="/ppt/slideLayouts/slideLayout2601.xml" ContentType="application/vnd.openxmlformats-officedocument.presentationml.slideLayout+xml"/>
  <Override PartName="/ppt/slideLayouts/slideLayout2602.xml" ContentType="application/vnd.openxmlformats-officedocument.presentationml.slideLayout+xml"/>
  <Override PartName="/ppt/slideLayouts/slideLayout2603.xml" ContentType="application/vnd.openxmlformats-officedocument.presentationml.slideLayout+xml"/>
  <Override PartName="/ppt/slideLayouts/slideLayout2604.xml" ContentType="application/vnd.openxmlformats-officedocument.presentationml.slideLayout+xml"/>
  <Override PartName="/ppt/slideLayouts/slideLayout2605.xml" ContentType="application/vnd.openxmlformats-officedocument.presentationml.slideLayout+xml"/>
  <Override PartName="/ppt/slideLayouts/slideLayout2606.xml" ContentType="application/vnd.openxmlformats-officedocument.presentationml.slideLayout+xml"/>
  <Override PartName="/ppt/slideLayouts/slideLayout2607.xml" ContentType="application/vnd.openxmlformats-officedocument.presentationml.slideLayout+xml"/>
  <Override PartName="/ppt/slideLayouts/slideLayout2608.xml" ContentType="application/vnd.openxmlformats-officedocument.presentationml.slideLayout+xml"/>
  <Override PartName="/ppt/slideLayouts/slideLayout2609.xml" ContentType="application/vnd.openxmlformats-officedocument.presentationml.slideLayout+xml"/>
  <Override PartName="/ppt/slideLayouts/slideLayout261.xml" ContentType="application/vnd.openxmlformats-officedocument.presentationml.slideLayout+xml"/>
  <Override PartName="/ppt/slideLayouts/slideLayout2610.xml" ContentType="application/vnd.openxmlformats-officedocument.presentationml.slideLayout+xml"/>
  <Override PartName="/ppt/slideLayouts/slideLayout2611.xml" ContentType="application/vnd.openxmlformats-officedocument.presentationml.slideLayout+xml"/>
  <Override PartName="/ppt/slideLayouts/slideLayout2612.xml" ContentType="application/vnd.openxmlformats-officedocument.presentationml.slideLayout+xml"/>
  <Override PartName="/ppt/slideLayouts/slideLayout2613.xml" ContentType="application/vnd.openxmlformats-officedocument.presentationml.slideLayout+xml"/>
  <Override PartName="/ppt/slideLayouts/slideLayout2614.xml" ContentType="application/vnd.openxmlformats-officedocument.presentationml.slideLayout+xml"/>
  <Override PartName="/ppt/slideLayouts/slideLayout2615.xml" ContentType="application/vnd.openxmlformats-officedocument.presentationml.slideLayout+xml"/>
  <Override PartName="/ppt/slideLayouts/slideLayout2616.xml" ContentType="application/vnd.openxmlformats-officedocument.presentationml.slideLayout+xml"/>
  <Override PartName="/ppt/slideLayouts/slideLayout2617.xml" ContentType="application/vnd.openxmlformats-officedocument.presentationml.slideLayout+xml"/>
  <Override PartName="/ppt/slideLayouts/slideLayout2618.xml" ContentType="application/vnd.openxmlformats-officedocument.presentationml.slideLayout+xml"/>
  <Override PartName="/ppt/slideLayouts/slideLayout2619.xml" ContentType="application/vnd.openxmlformats-officedocument.presentationml.slideLayout+xml"/>
  <Override PartName="/ppt/slideLayouts/slideLayout262.xml" ContentType="application/vnd.openxmlformats-officedocument.presentationml.slideLayout+xml"/>
  <Override PartName="/ppt/slideLayouts/slideLayout2620.xml" ContentType="application/vnd.openxmlformats-officedocument.presentationml.slideLayout+xml"/>
  <Override PartName="/ppt/slideLayouts/slideLayout2621.xml" ContentType="application/vnd.openxmlformats-officedocument.presentationml.slideLayout+xml"/>
  <Override PartName="/ppt/slideLayouts/slideLayout2622.xml" ContentType="application/vnd.openxmlformats-officedocument.presentationml.slideLayout+xml"/>
  <Override PartName="/ppt/slideLayouts/slideLayout2623.xml" ContentType="application/vnd.openxmlformats-officedocument.presentationml.slideLayout+xml"/>
  <Override PartName="/ppt/slideLayouts/slideLayout2624.xml" ContentType="application/vnd.openxmlformats-officedocument.presentationml.slideLayout+xml"/>
  <Override PartName="/ppt/slideLayouts/slideLayout2625.xml" ContentType="application/vnd.openxmlformats-officedocument.presentationml.slideLayout+xml"/>
  <Override PartName="/ppt/slideLayouts/slideLayout2626.xml" ContentType="application/vnd.openxmlformats-officedocument.presentationml.slideLayout+xml"/>
  <Override PartName="/ppt/slideLayouts/slideLayout2627.xml" ContentType="application/vnd.openxmlformats-officedocument.presentationml.slideLayout+xml"/>
  <Override PartName="/ppt/slideLayouts/slideLayout2628.xml" ContentType="application/vnd.openxmlformats-officedocument.presentationml.slideLayout+xml"/>
  <Override PartName="/ppt/slideLayouts/slideLayout2629.xml" ContentType="application/vnd.openxmlformats-officedocument.presentationml.slideLayout+xml"/>
  <Override PartName="/ppt/slideLayouts/slideLayout263.xml" ContentType="application/vnd.openxmlformats-officedocument.presentationml.slideLayout+xml"/>
  <Override PartName="/ppt/slideLayouts/slideLayout2630.xml" ContentType="application/vnd.openxmlformats-officedocument.presentationml.slideLayout+xml"/>
  <Override PartName="/ppt/slideLayouts/slideLayout2631.xml" ContentType="application/vnd.openxmlformats-officedocument.presentationml.slideLayout+xml"/>
  <Override PartName="/ppt/slideLayouts/slideLayout2632.xml" ContentType="application/vnd.openxmlformats-officedocument.presentationml.slideLayout+xml"/>
  <Override PartName="/ppt/slideLayouts/slideLayout2633.xml" ContentType="application/vnd.openxmlformats-officedocument.presentationml.slideLayout+xml"/>
  <Override PartName="/ppt/slideLayouts/slideLayout2634.xml" ContentType="application/vnd.openxmlformats-officedocument.presentationml.slideLayout+xml"/>
  <Override PartName="/ppt/slideLayouts/slideLayout2635.xml" ContentType="application/vnd.openxmlformats-officedocument.presentationml.slideLayout+xml"/>
  <Override PartName="/ppt/slideLayouts/slideLayout2636.xml" ContentType="application/vnd.openxmlformats-officedocument.presentationml.slideLayout+xml"/>
  <Override PartName="/ppt/slideLayouts/slideLayout2637.xml" ContentType="application/vnd.openxmlformats-officedocument.presentationml.slideLayout+xml"/>
  <Override PartName="/ppt/slideLayouts/slideLayout2638.xml" ContentType="application/vnd.openxmlformats-officedocument.presentationml.slideLayout+xml"/>
  <Override PartName="/ppt/slideLayouts/slideLayout2639.xml" ContentType="application/vnd.openxmlformats-officedocument.presentationml.slideLayout+xml"/>
  <Override PartName="/ppt/slideLayouts/slideLayout264.xml" ContentType="application/vnd.openxmlformats-officedocument.presentationml.slideLayout+xml"/>
  <Override PartName="/ppt/slideLayouts/slideLayout2640.xml" ContentType="application/vnd.openxmlformats-officedocument.presentationml.slideLayout+xml"/>
  <Override PartName="/ppt/slideLayouts/slideLayout2641.xml" ContentType="application/vnd.openxmlformats-officedocument.presentationml.slideLayout+xml"/>
  <Override PartName="/ppt/slideLayouts/slideLayout2642.xml" ContentType="application/vnd.openxmlformats-officedocument.presentationml.slideLayout+xml"/>
  <Override PartName="/ppt/slideLayouts/slideLayout2643.xml" ContentType="application/vnd.openxmlformats-officedocument.presentationml.slideLayout+xml"/>
  <Override PartName="/ppt/slideLayouts/slideLayout2644.xml" ContentType="application/vnd.openxmlformats-officedocument.presentationml.slideLayout+xml"/>
  <Override PartName="/ppt/slideLayouts/slideLayout2645.xml" ContentType="application/vnd.openxmlformats-officedocument.presentationml.slideLayout+xml"/>
  <Override PartName="/ppt/slideLayouts/slideLayout2646.xml" ContentType="application/vnd.openxmlformats-officedocument.presentationml.slideLayout+xml"/>
  <Override PartName="/ppt/slideLayouts/slideLayout2647.xml" ContentType="application/vnd.openxmlformats-officedocument.presentationml.slideLayout+xml"/>
  <Override PartName="/ppt/slideLayouts/slideLayout2648.xml" ContentType="application/vnd.openxmlformats-officedocument.presentationml.slideLayout+xml"/>
  <Override PartName="/ppt/slideLayouts/slideLayout2649.xml" ContentType="application/vnd.openxmlformats-officedocument.presentationml.slideLayout+xml"/>
  <Override PartName="/ppt/slideLayouts/slideLayout265.xml" ContentType="application/vnd.openxmlformats-officedocument.presentationml.slideLayout+xml"/>
  <Override PartName="/ppt/slideLayouts/slideLayout2650.xml" ContentType="application/vnd.openxmlformats-officedocument.presentationml.slideLayout+xml"/>
  <Override PartName="/ppt/slideLayouts/slideLayout2651.xml" ContentType="application/vnd.openxmlformats-officedocument.presentationml.slideLayout+xml"/>
  <Override PartName="/ppt/slideLayouts/slideLayout2652.xml" ContentType="application/vnd.openxmlformats-officedocument.presentationml.slideLayout+xml"/>
  <Override PartName="/ppt/slideLayouts/slideLayout2653.xml" ContentType="application/vnd.openxmlformats-officedocument.presentationml.slideLayout+xml"/>
  <Override PartName="/ppt/slideLayouts/slideLayout2654.xml" ContentType="application/vnd.openxmlformats-officedocument.presentationml.slideLayout+xml"/>
  <Override PartName="/ppt/slideLayouts/slideLayout2655.xml" ContentType="application/vnd.openxmlformats-officedocument.presentationml.slideLayout+xml"/>
  <Override PartName="/ppt/slideLayouts/slideLayout2656.xml" ContentType="application/vnd.openxmlformats-officedocument.presentationml.slideLayout+xml"/>
  <Override PartName="/ppt/slideLayouts/slideLayout2657.xml" ContentType="application/vnd.openxmlformats-officedocument.presentationml.slideLayout+xml"/>
  <Override PartName="/ppt/slideLayouts/slideLayout2658.xml" ContentType="application/vnd.openxmlformats-officedocument.presentationml.slideLayout+xml"/>
  <Override PartName="/ppt/slideLayouts/slideLayout2659.xml" ContentType="application/vnd.openxmlformats-officedocument.presentationml.slideLayout+xml"/>
  <Override PartName="/ppt/slideLayouts/slideLayout266.xml" ContentType="application/vnd.openxmlformats-officedocument.presentationml.slideLayout+xml"/>
  <Override PartName="/ppt/slideLayouts/slideLayout2660.xml" ContentType="application/vnd.openxmlformats-officedocument.presentationml.slideLayout+xml"/>
  <Override PartName="/ppt/slideLayouts/slideLayout2661.xml" ContentType="application/vnd.openxmlformats-officedocument.presentationml.slideLayout+xml"/>
  <Override PartName="/ppt/slideLayouts/slideLayout2662.xml" ContentType="application/vnd.openxmlformats-officedocument.presentationml.slideLayout+xml"/>
  <Override PartName="/ppt/slideLayouts/slideLayout2663.xml" ContentType="application/vnd.openxmlformats-officedocument.presentationml.slideLayout+xml"/>
  <Override PartName="/ppt/slideLayouts/slideLayout2664.xml" ContentType="application/vnd.openxmlformats-officedocument.presentationml.slideLayout+xml"/>
  <Override PartName="/ppt/slideLayouts/slideLayout2665.xml" ContentType="application/vnd.openxmlformats-officedocument.presentationml.slideLayout+xml"/>
  <Override PartName="/ppt/slideLayouts/slideLayout2666.xml" ContentType="application/vnd.openxmlformats-officedocument.presentationml.slideLayout+xml"/>
  <Override PartName="/ppt/slideLayouts/slideLayout2667.xml" ContentType="application/vnd.openxmlformats-officedocument.presentationml.slideLayout+xml"/>
  <Override PartName="/ppt/slideLayouts/slideLayout2668.xml" ContentType="application/vnd.openxmlformats-officedocument.presentationml.slideLayout+xml"/>
  <Override PartName="/ppt/slideLayouts/slideLayout2669.xml" ContentType="application/vnd.openxmlformats-officedocument.presentationml.slideLayout+xml"/>
  <Override PartName="/ppt/slideLayouts/slideLayout267.xml" ContentType="application/vnd.openxmlformats-officedocument.presentationml.slideLayout+xml"/>
  <Override PartName="/ppt/slideLayouts/slideLayout2670.xml" ContentType="application/vnd.openxmlformats-officedocument.presentationml.slideLayout+xml"/>
  <Override PartName="/ppt/slideLayouts/slideLayout2671.xml" ContentType="application/vnd.openxmlformats-officedocument.presentationml.slideLayout+xml"/>
  <Override PartName="/ppt/slideLayouts/slideLayout2672.xml" ContentType="application/vnd.openxmlformats-officedocument.presentationml.slideLayout+xml"/>
  <Override PartName="/ppt/slideLayouts/slideLayout2673.xml" ContentType="application/vnd.openxmlformats-officedocument.presentationml.slideLayout+xml"/>
  <Override PartName="/ppt/slideLayouts/slideLayout2674.xml" ContentType="application/vnd.openxmlformats-officedocument.presentationml.slideLayout+xml"/>
  <Override PartName="/ppt/slideLayouts/slideLayout2675.xml" ContentType="application/vnd.openxmlformats-officedocument.presentationml.slideLayout+xml"/>
  <Override PartName="/ppt/slideLayouts/slideLayout2676.xml" ContentType="application/vnd.openxmlformats-officedocument.presentationml.slideLayout+xml"/>
  <Override PartName="/ppt/slideLayouts/slideLayout2677.xml" ContentType="application/vnd.openxmlformats-officedocument.presentationml.slideLayout+xml"/>
  <Override PartName="/ppt/slideLayouts/slideLayout2678.xml" ContentType="application/vnd.openxmlformats-officedocument.presentationml.slideLayout+xml"/>
  <Override PartName="/ppt/slideLayouts/slideLayout2679.xml" ContentType="application/vnd.openxmlformats-officedocument.presentationml.slideLayout+xml"/>
  <Override PartName="/ppt/slideLayouts/slideLayout268.xml" ContentType="application/vnd.openxmlformats-officedocument.presentationml.slideLayout+xml"/>
  <Override PartName="/ppt/slideLayouts/slideLayout2680.xml" ContentType="application/vnd.openxmlformats-officedocument.presentationml.slideLayout+xml"/>
  <Override PartName="/ppt/slideLayouts/slideLayout2681.xml" ContentType="application/vnd.openxmlformats-officedocument.presentationml.slideLayout+xml"/>
  <Override PartName="/ppt/slideLayouts/slideLayout2682.xml" ContentType="application/vnd.openxmlformats-officedocument.presentationml.slideLayout+xml"/>
  <Override PartName="/ppt/slideLayouts/slideLayout2683.xml" ContentType="application/vnd.openxmlformats-officedocument.presentationml.slideLayout+xml"/>
  <Override PartName="/ppt/slideLayouts/slideLayout2684.xml" ContentType="application/vnd.openxmlformats-officedocument.presentationml.slideLayout+xml"/>
  <Override PartName="/ppt/slideLayouts/slideLayout2685.xml" ContentType="application/vnd.openxmlformats-officedocument.presentationml.slideLayout+xml"/>
  <Override PartName="/ppt/slideLayouts/slideLayout2686.xml" ContentType="application/vnd.openxmlformats-officedocument.presentationml.slideLayout+xml"/>
  <Override PartName="/ppt/slideLayouts/slideLayout2687.xml" ContentType="application/vnd.openxmlformats-officedocument.presentationml.slideLayout+xml"/>
  <Override PartName="/ppt/slideLayouts/slideLayout2688.xml" ContentType="application/vnd.openxmlformats-officedocument.presentationml.slideLayout+xml"/>
  <Override PartName="/ppt/slideLayouts/slideLayout2689.xml" ContentType="application/vnd.openxmlformats-officedocument.presentationml.slideLayout+xml"/>
  <Override PartName="/ppt/slideLayouts/slideLayout269.xml" ContentType="application/vnd.openxmlformats-officedocument.presentationml.slideLayout+xml"/>
  <Override PartName="/ppt/slideLayouts/slideLayout2690.xml" ContentType="application/vnd.openxmlformats-officedocument.presentationml.slideLayout+xml"/>
  <Override PartName="/ppt/slideLayouts/slideLayout2691.xml" ContentType="application/vnd.openxmlformats-officedocument.presentationml.slideLayout+xml"/>
  <Override PartName="/ppt/slideLayouts/slideLayout2692.xml" ContentType="application/vnd.openxmlformats-officedocument.presentationml.slideLayout+xml"/>
  <Override PartName="/ppt/slideLayouts/slideLayout2693.xml" ContentType="application/vnd.openxmlformats-officedocument.presentationml.slideLayout+xml"/>
  <Override PartName="/ppt/slideLayouts/slideLayout2694.xml" ContentType="application/vnd.openxmlformats-officedocument.presentationml.slideLayout+xml"/>
  <Override PartName="/ppt/slideLayouts/slideLayout2695.xml" ContentType="application/vnd.openxmlformats-officedocument.presentationml.slideLayout+xml"/>
  <Override PartName="/ppt/slideLayouts/slideLayout2696.xml" ContentType="application/vnd.openxmlformats-officedocument.presentationml.slideLayout+xml"/>
  <Override PartName="/ppt/slideLayouts/slideLayout2697.xml" ContentType="application/vnd.openxmlformats-officedocument.presentationml.slideLayout+xml"/>
  <Override PartName="/ppt/slideLayouts/slideLayout2698.xml" ContentType="application/vnd.openxmlformats-officedocument.presentationml.slideLayout+xml"/>
  <Override PartName="/ppt/slideLayouts/slideLayout269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00.xml" ContentType="application/vnd.openxmlformats-officedocument.presentationml.slideLayout+xml"/>
  <Override PartName="/ppt/slideLayouts/slideLayout2701.xml" ContentType="application/vnd.openxmlformats-officedocument.presentationml.slideLayout+xml"/>
  <Override PartName="/ppt/slideLayouts/slideLayout2702.xml" ContentType="application/vnd.openxmlformats-officedocument.presentationml.slideLayout+xml"/>
  <Override PartName="/ppt/slideLayouts/slideLayout2703.xml" ContentType="application/vnd.openxmlformats-officedocument.presentationml.slideLayout+xml"/>
  <Override PartName="/ppt/slideLayouts/slideLayout2704.xml" ContentType="application/vnd.openxmlformats-officedocument.presentationml.slideLayout+xml"/>
  <Override PartName="/ppt/slideLayouts/slideLayout2705.xml" ContentType="application/vnd.openxmlformats-officedocument.presentationml.slideLayout+xml"/>
  <Override PartName="/ppt/slideLayouts/slideLayout2706.xml" ContentType="application/vnd.openxmlformats-officedocument.presentationml.slideLayout+xml"/>
  <Override PartName="/ppt/slideLayouts/slideLayout2707.xml" ContentType="application/vnd.openxmlformats-officedocument.presentationml.slideLayout+xml"/>
  <Override PartName="/ppt/slideLayouts/slideLayout2708.xml" ContentType="application/vnd.openxmlformats-officedocument.presentationml.slideLayout+xml"/>
  <Override PartName="/ppt/slideLayouts/slideLayout2709.xml" ContentType="application/vnd.openxmlformats-officedocument.presentationml.slideLayout+xml"/>
  <Override PartName="/ppt/slideLayouts/slideLayout271.xml" ContentType="application/vnd.openxmlformats-officedocument.presentationml.slideLayout+xml"/>
  <Override PartName="/ppt/slideLayouts/slideLayout2710.xml" ContentType="application/vnd.openxmlformats-officedocument.presentationml.slideLayout+xml"/>
  <Override PartName="/ppt/slideLayouts/slideLayout2711.xml" ContentType="application/vnd.openxmlformats-officedocument.presentationml.slideLayout+xml"/>
  <Override PartName="/ppt/slideLayouts/slideLayout2712.xml" ContentType="application/vnd.openxmlformats-officedocument.presentationml.slideLayout+xml"/>
  <Override PartName="/ppt/slideLayouts/slideLayout2713.xml" ContentType="application/vnd.openxmlformats-officedocument.presentationml.slideLayout+xml"/>
  <Override PartName="/ppt/slideLayouts/slideLayout2714.xml" ContentType="application/vnd.openxmlformats-officedocument.presentationml.slideLayout+xml"/>
  <Override PartName="/ppt/slideLayouts/slideLayout2715.xml" ContentType="application/vnd.openxmlformats-officedocument.presentationml.slideLayout+xml"/>
  <Override PartName="/ppt/slideLayouts/slideLayout2716.xml" ContentType="application/vnd.openxmlformats-officedocument.presentationml.slideLayout+xml"/>
  <Override PartName="/ppt/slideLayouts/slideLayout2717.xml" ContentType="application/vnd.openxmlformats-officedocument.presentationml.slideLayout+xml"/>
  <Override PartName="/ppt/slideLayouts/slideLayout2718.xml" ContentType="application/vnd.openxmlformats-officedocument.presentationml.slideLayout+xml"/>
  <Override PartName="/ppt/slideLayouts/slideLayout2719.xml" ContentType="application/vnd.openxmlformats-officedocument.presentationml.slideLayout+xml"/>
  <Override PartName="/ppt/slideLayouts/slideLayout272.xml" ContentType="application/vnd.openxmlformats-officedocument.presentationml.slideLayout+xml"/>
  <Override PartName="/ppt/slideLayouts/slideLayout2720.xml" ContentType="application/vnd.openxmlformats-officedocument.presentationml.slideLayout+xml"/>
  <Override PartName="/ppt/slideLayouts/slideLayout2721.xml" ContentType="application/vnd.openxmlformats-officedocument.presentationml.slideLayout+xml"/>
  <Override PartName="/ppt/slideLayouts/slideLayout2722.xml" ContentType="application/vnd.openxmlformats-officedocument.presentationml.slideLayout+xml"/>
  <Override PartName="/ppt/slideLayouts/slideLayout2723.xml" ContentType="application/vnd.openxmlformats-officedocument.presentationml.slideLayout+xml"/>
  <Override PartName="/ppt/slideLayouts/slideLayout2724.xml" ContentType="application/vnd.openxmlformats-officedocument.presentationml.slideLayout+xml"/>
  <Override PartName="/ppt/slideLayouts/slideLayout2725.xml" ContentType="application/vnd.openxmlformats-officedocument.presentationml.slideLayout+xml"/>
  <Override PartName="/ppt/slideLayouts/slideLayout2726.xml" ContentType="application/vnd.openxmlformats-officedocument.presentationml.slideLayout+xml"/>
  <Override PartName="/ppt/slideLayouts/slideLayout2727.xml" ContentType="application/vnd.openxmlformats-officedocument.presentationml.slideLayout+xml"/>
  <Override PartName="/ppt/slideLayouts/slideLayout2728.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17.xml" ContentType="application/vnd.openxmlformats-officedocument.presentationml.slideMaster+xml"/>
  <Override PartName="/ppt/slideMasters/slideMaster118.xml" ContentType="application/vnd.openxmlformats-officedocument.presentationml.slideMaster+xml"/>
  <Override PartName="/ppt/slideMasters/slideMaster119.xml" ContentType="application/vnd.openxmlformats-officedocument.presentationml.slideMaster+xml"/>
  <Override PartName="/ppt/slideMasters/slideMaster12.xml" ContentType="application/vnd.openxmlformats-officedocument.presentationml.slideMaster+xml"/>
  <Override PartName="/ppt/slideMasters/slideMaster120.xml" ContentType="application/vnd.openxmlformats-officedocument.presentationml.slideMaster+xml"/>
  <Override PartName="/ppt/slideMasters/slideMaster121.xml" ContentType="application/vnd.openxmlformats-officedocument.presentationml.slideMaster+xml"/>
  <Override PartName="/ppt/slideMasters/slideMaster122.xml" ContentType="application/vnd.openxmlformats-officedocument.presentationml.slideMaster+xml"/>
  <Override PartName="/ppt/slideMasters/slideMaster123.xml" ContentType="application/vnd.openxmlformats-officedocument.presentationml.slideMaster+xml"/>
  <Override PartName="/ppt/slideMasters/slideMaster124.xml" ContentType="application/vnd.openxmlformats-officedocument.presentationml.slideMaster+xml"/>
  <Override PartName="/ppt/slideMasters/slideMaster125.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18.xml" ContentType="application/vnd.openxmlformats-officedocument.theme+xml"/>
  <Override PartName="/ppt/theme/theme119.xml" ContentType="application/vnd.openxmlformats-officedocument.theme+xml"/>
  <Override PartName="/ppt/theme/theme12.xml" ContentType="application/vnd.openxmlformats-officedocument.theme+xml"/>
  <Override PartName="/ppt/theme/theme120.xml" ContentType="application/vnd.openxmlformats-officedocument.theme+xml"/>
  <Override PartName="/ppt/theme/theme121.xml" ContentType="application/vnd.openxmlformats-officedocument.theme+xml"/>
  <Override PartName="/ppt/theme/theme122.xml" ContentType="application/vnd.openxmlformats-officedocument.theme+xml"/>
  <Override PartName="/ppt/theme/theme123.xml" ContentType="application/vnd.openxmlformats-officedocument.theme+xml"/>
  <Override PartName="/ppt/theme/theme124.xml" ContentType="application/vnd.openxmlformats-officedocument.theme+xml"/>
  <Override PartName="/ppt/theme/theme125.xml" ContentType="application/vnd.openxmlformats-officedocument.theme+xml"/>
  <Override PartName="/ppt/theme/theme126.xml" ContentType="application/vnd.openxmlformats-officedocument.theme+xml"/>
  <Override PartName="/ppt/theme/theme127.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4241" r:id="rId4"/>
    <p:sldMasterId id="2147484499" r:id="rId5"/>
    <p:sldMasterId id="2147484521" r:id="rId6"/>
    <p:sldMasterId id="2147484544" r:id="rId7"/>
    <p:sldMasterId id="2147484563" r:id="rId8"/>
    <p:sldMasterId id="2147484579" r:id="rId9"/>
    <p:sldMasterId id="2147484596" r:id="rId10"/>
    <p:sldMasterId id="2147484601" r:id="rId11"/>
    <p:sldMasterId id="2147484624" r:id="rId12"/>
    <p:sldMasterId id="2147484670" r:id="rId13"/>
    <p:sldMasterId id="2147484716" r:id="rId14"/>
    <p:sldMasterId id="2147484721" r:id="rId15"/>
    <p:sldMasterId id="2147484738" r:id="rId16"/>
    <p:sldMasterId id="2147484748" r:id="rId17"/>
    <p:sldMasterId id="2147484794" r:id="rId18"/>
    <p:sldMasterId id="2147484814" r:id="rId19"/>
    <p:sldMasterId id="2147484830" r:id="rId20"/>
    <p:sldMasterId id="2147484848" r:id="rId21"/>
    <p:sldMasterId id="2147484865" r:id="rId22"/>
    <p:sldMasterId id="2147484888" r:id="rId23"/>
    <p:sldMasterId id="2147484934" r:id="rId24"/>
    <p:sldMasterId id="2147484957" r:id="rId25"/>
    <p:sldMasterId id="2147484979" r:id="rId26"/>
    <p:sldMasterId id="2147485002" r:id="rId27"/>
    <p:sldMasterId id="2147485021" r:id="rId28"/>
    <p:sldMasterId id="2147485038" r:id="rId29"/>
    <p:sldMasterId id="2147485057" r:id="rId30"/>
    <p:sldMasterId id="2147485076" r:id="rId31"/>
    <p:sldMasterId id="2147485095" r:id="rId32"/>
    <p:sldMasterId id="2147485141" r:id="rId33"/>
    <p:sldMasterId id="2147485147" r:id="rId34"/>
    <p:sldMasterId id="2147485164" r:id="rId35"/>
    <p:sldMasterId id="2147485184" r:id="rId36"/>
    <p:sldMasterId id="2147485201" r:id="rId37"/>
    <p:sldMasterId id="2147485217" r:id="rId38"/>
    <p:sldMasterId id="2147485233" r:id="rId39"/>
    <p:sldMasterId id="2147485250" r:id="rId40"/>
    <p:sldMasterId id="2147485271" r:id="rId41"/>
    <p:sldMasterId id="2147485293" r:id="rId42"/>
    <p:sldMasterId id="2147485314" r:id="rId43"/>
    <p:sldMasterId id="2147485336" r:id="rId44"/>
    <p:sldMasterId id="2147485359" r:id="rId45"/>
    <p:sldMasterId id="2147485378" r:id="rId46"/>
    <p:sldMasterId id="2147485397" r:id="rId47"/>
    <p:sldMasterId id="2147485416" r:id="rId48"/>
    <p:sldMasterId id="2147485462" r:id="rId49"/>
    <p:sldMasterId id="2147485479" r:id="rId50"/>
    <p:sldMasterId id="2147485495" r:id="rId51"/>
    <p:sldMasterId id="2147485511" r:id="rId52"/>
    <p:sldMasterId id="2147485528" r:id="rId53"/>
    <p:sldMasterId id="2147485549" r:id="rId54"/>
    <p:sldMasterId id="2147485571" r:id="rId55"/>
    <p:sldMasterId id="2147485592" r:id="rId56"/>
    <p:sldMasterId id="2147485638" r:id="rId57"/>
    <p:sldMasterId id="2147485657" r:id="rId58"/>
    <p:sldMasterId id="2147485676" r:id="rId59"/>
    <p:sldMasterId id="2147485722" r:id="rId60"/>
    <p:sldMasterId id="2147485747" r:id="rId61"/>
    <p:sldMasterId id="2147485767" r:id="rId62"/>
    <p:sldMasterId id="2147485786" r:id="rId63"/>
    <p:sldMasterId id="2147485805" r:id="rId64"/>
    <p:sldMasterId id="2147485851" r:id="rId65"/>
    <p:sldMasterId id="2147485897" r:id="rId66"/>
    <p:sldMasterId id="2147485917" r:id="rId67"/>
    <p:sldMasterId id="2147485923" r:id="rId68"/>
    <p:sldMasterId id="2147485940" r:id="rId69"/>
    <p:sldMasterId id="2147485958" r:id="rId70"/>
    <p:sldMasterId id="2147485975" r:id="rId71"/>
    <p:sldMasterId id="2147486024" r:id="rId72"/>
    <p:sldMasterId id="2147486070" r:id="rId73"/>
    <p:sldMasterId id="2147486076" r:id="rId74"/>
    <p:sldMasterId id="2147486082" r:id="rId75"/>
    <p:sldMasterId id="2147486092" r:id="rId76"/>
    <p:sldMasterId id="2147486109" r:id="rId77"/>
    <p:sldMasterId id="2147486126" r:id="rId78"/>
    <p:sldMasterId id="2147486143" r:id="rId79"/>
    <p:sldMasterId id="2147486160" r:id="rId80"/>
    <p:sldMasterId id="2147486177" r:id="rId81"/>
    <p:sldMasterId id="2147486224" r:id="rId82"/>
    <p:sldMasterId id="2147486271" r:id="rId83"/>
    <p:sldMasterId id="2147486318" r:id="rId84"/>
    <p:sldMasterId id="2147486340" r:id="rId85"/>
    <p:sldMasterId id="2147486359" r:id="rId86"/>
    <p:sldMasterId id="2147486405" r:id="rId87"/>
    <p:sldMasterId id="2147486424" r:id="rId88"/>
    <p:sldMasterId id="2147486444" r:id="rId89"/>
    <p:sldMasterId id="2147486464" r:id="rId90"/>
    <p:sldMasterId id="2147486484" r:id="rId91"/>
    <p:sldMasterId id="2147486502" r:id="rId92"/>
    <p:sldMasterId id="2147486520" r:id="rId93"/>
    <p:sldMasterId id="2147486538" r:id="rId94"/>
    <p:sldMasterId id="2147486556" r:id="rId95"/>
    <p:sldMasterId id="2147486574" r:id="rId96"/>
    <p:sldMasterId id="2147486593" r:id="rId97"/>
    <p:sldMasterId id="2147486612" r:id="rId98"/>
    <p:sldMasterId id="2147486631" r:id="rId99"/>
    <p:sldMasterId id="2147486650" r:id="rId100"/>
    <p:sldMasterId id="2147486675" r:id="rId101"/>
    <p:sldMasterId id="2147486700" r:id="rId102"/>
    <p:sldMasterId id="2147486725" r:id="rId103"/>
    <p:sldMasterId id="2147486745" r:id="rId104"/>
    <p:sldMasterId id="2147486765" r:id="rId105"/>
    <p:sldMasterId id="2147486790" r:id="rId106"/>
    <p:sldMasterId id="2147486809" r:id="rId107"/>
    <p:sldMasterId id="2147486827" r:id="rId108"/>
    <p:sldMasterId id="2147486852" r:id="rId109"/>
    <p:sldMasterId id="2147486877" r:id="rId110"/>
    <p:sldMasterId id="2147486897" r:id="rId111"/>
    <p:sldMasterId id="2147486944" r:id="rId112"/>
    <p:sldMasterId id="2147486964" r:id="rId113"/>
    <p:sldMasterId id="2147486984" r:id="rId114"/>
    <p:sldMasterId id="2147486990" r:id="rId115"/>
    <p:sldMasterId id="2147487015" r:id="rId116"/>
    <p:sldMasterId id="2147487034" r:id="rId117"/>
    <p:sldMasterId id="2147487080" r:id="rId118"/>
    <p:sldMasterId id="2147487099" r:id="rId119"/>
    <p:sldMasterId id="2147487146" r:id="rId120"/>
    <p:sldMasterId id="2147487193" r:id="rId121"/>
    <p:sldMasterId id="2147487199" r:id="rId122"/>
    <p:sldMasterId id="2147487246" r:id="rId123"/>
    <p:sldMasterId id="2147487266" r:id="rId124"/>
    <p:sldMasterId id="2147487286" r:id="rId125"/>
    <p:sldMasterId id="2147487344" r:id="rId126"/>
    <p:sldMasterId id="2147487367" r:id="rId127"/>
    <p:sldMasterId id="2147487425" r:id="rId128"/>
  </p:sldMasterIdLst>
  <p:notesMasterIdLst>
    <p:notesMasterId r:id="rId135"/>
  </p:notesMasterIdLst>
  <p:handoutMasterIdLst>
    <p:handoutMasterId r:id="rId136"/>
  </p:handoutMasterIdLst>
  <p:sldIdLst>
    <p:sldId id="256" r:id="rId129"/>
    <p:sldId id="7065" r:id="rId130"/>
    <p:sldId id="7066" r:id="rId131"/>
    <p:sldId id="7069" r:id="rId132"/>
    <p:sldId id="7070" r:id="rId133"/>
    <p:sldId id="7068" r:id="rId134"/>
  </p:sldIdLst>
  <p:sldSz cx="9144000" cy="5143500" type="screen16x9"/>
  <p:notesSz cx="7010400" cy="9296400"/>
  <p:custDataLst>
    <p:tags r:id="rId137"/>
  </p:custDataLst>
  <p:defaultTextStyle>
    <a:defPPr>
      <a:defRPr lang="en-US"/>
    </a:defPPr>
    <a:lvl1pPr algn="l" rtl="0" fontAlgn="base">
      <a:spcBef>
        <a:spcPct val="0"/>
      </a:spcBef>
      <a:spcAft>
        <a:spcPct val="0"/>
      </a:spcAft>
      <a:defRPr sz="2400" kern="1200">
        <a:solidFill>
          <a:schemeClr val="tx1"/>
        </a:solidFill>
        <a:latin typeface="Arial" charset="0"/>
        <a:ea typeface="+mn-ea"/>
        <a:cs typeface="+mn-cs"/>
      </a:defRPr>
    </a:lvl1pPr>
    <a:lvl2pPr marL="449131" algn="l" rtl="0" fontAlgn="base">
      <a:spcBef>
        <a:spcPct val="0"/>
      </a:spcBef>
      <a:spcAft>
        <a:spcPct val="0"/>
      </a:spcAft>
      <a:defRPr sz="2400" kern="1200">
        <a:solidFill>
          <a:schemeClr val="tx1"/>
        </a:solidFill>
        <a:latin typeface="Arial" charset="0"/>
        <a:ea typeface="+mn-ea"/>
        <a:cs typeface="+mn-cs"/>
      </a:defRPr>
    </a:lvl2pPr>
    <a:lvl3pPr marL="898268" algn="l" rtl="0" fontAlgn="base">
      <a:spcBef>
        <a:spcPct val="0"/>
      </a:spcBef>
      <a:spcAft>
        <a:spcPct val="0"/>
      </a:spcAft>
      <a:defRPr sz="2400" kern="1200">
        <a:solidFill>
          <a:schemeClr val="tx1"/>
        </a:solidFill>
        <a:latin typeface="Arial" charset="0"/>
        <a:ea typeface="+mn-ea"/>
        <a:cs typeface="+mn-cs"/>
      </a:defRPr>
    </a:lvl3pPr>
    <a:lvl4pPr marL="1347449" algn="l" rtl="0" fontAlgn="base">
      <a:spcBef>
        <a:spcPct val="0"/>
      </a:spcBef>
      <a:spcAft>
        <a:spcPct val="0"/>
      </a:spcAft>
      <a:defRPr sz="2400" kern="1200">
        <a:solidFill>
          <a:schemeClr val="tx1"/>
        </a:solidFill>
        <a:latin typeface="Arial" charset="0"/>
        <a:ea typeface="+mn-ea"/>
        <a:cs typeface="+mn-cs"/>
      </a:defRPr>
    </a:lvl4pPr>
    <a:lvl5pPr marL="1796534" algn="l" rtl="0" fontAlgn="base">
      <a:spcBef>
        <a:spcPct val="0"/>
      </a:spcBef>
      <a:spcAft>
        <a:spcPct val="0"/>
      </a:spcAft>
      <a:defRPr sz="2400" kern="1200">
        <a:solidFill>
          <a:schemeClr val="tx1"/>
        </a:solidFill>
        <a:latin typeface="Arial" charset="0"/>
        <a:ea typeface="+mn-ea"/>
        <a:cs typeface="+mn-cs"/>
      </a:defRPr>
    </a:lvl5pPr>
    <a:lvl6pPr marL="2245306" algn="l" defTabSz="898268" rtl="0" eaLnBrk="1" latinLnBrk="0" hangingPunct="1">
      <a:defRPr sz="2400" kern="1200">
        <a:solidFill>
          <a:schemeClr val="tx1"/>
        </a:solidFill>
        <a:latin typeface="Arial" charset="0"/>
        <a:ea typeface="+mn-ea"/>
        <a:cs typeface="+mn-cs"/>
      </a:defRPr>
    </a:lvl6pPr>
    <a:lvl7pPr marL="2694483" algn="l" defTabSz="898268" rtl="0" eaLnBrk="1" latinLnBrk="0" hangingPunct="1">
      <a:defRPr sz="2400" kern="1200">
        <a:solidFill>
          <a:schemeClr val="tx1"/>
        </a:solidFill>
        <a:latin typeface="Arial" charset="0"/>
        <a:ea typeface="+mn-ea"/>
        <a:cs typeface="+mn-cs"/>
      </a:defRPr>
    </a:lvl7pPr>
    <a:lvl8pPr marL="3143705" algn="l" defTabSz="898268" rtl="0" eaLnBrk="1" latinLnBrk="0" hangingPunct="1">
      <a:defRPr sz="2400" kern="1200">
        <a:solidFill>
          <a:schemeClr val="tx1"/>
        </a:solidFill>
        <a:latin typeface="Arial" charset="0"/>
        <a:ea typeface="+mn-ea"/>
        <a:cs typeface="+mn-cs"/>
      </a:defRPr>
    </a:lvl8pPr>
    <a:lvl9pPr marL="3592805" algn="l" defTabSz="898268" rtl="0" eaLnBrk="1" latinLnBrk="0" hangingPunct="1">
      <a:defRPr sz="2400"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3072">
          <p15:clr>
            <a:srgbClr val="A4A3A4"/>
          </p15:clr>
        </p15:guide>
        <p15:guide id="2" pos="5577">
          <p15:clr>
            <a:srgbClr val="A4A3A4"/>
          </p15:clr>
        </p15:guide>
        <p15:guide id="3" pos="180">
          <p15:clr>
            <a:srgbClr val="A4A3A4"/>
          </p15:clr>
        </p15:guide>
        <p15:guide id="4" orient="horz" pos="5510">
          <p15:clr>
            <a:srgbClr val="A4A3A4"/>
          </p15:clr>
        </p15:guide>
        <p15:guide id="5" pos="308">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guide id="3" orient="horz" pos="2638">
          <p15:clr>
            <a:srgbClr val="A4A3A4"/>
          </p15:clr>
        </p15:guide>
        <p15:guide id="4" pos="4111">
          <p15:clr>
            <a:srgbClr val="A4A3A4"/>
          </p15:clr>
        </p15:guide>
        <p15:guide id="5" pos="306">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avidson, Angele" initials="DA" lastIdx="2" clrIdx="0">
    <p:extLst/>
  </p:cmAuthor>
  <p:cmAuthor id="2" name="Matthews, Elizabeth" initials="ME" lastIdx="29" clrIdx="1">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6EA204"/>
    <a:srgbClr val="080808"/>
    <a:srgbClr val="0085C3"/>
    <a:srgbClr val="007DB8"/>
    <a:srgbClr val="66FF33"/>
    <a:srgbClr val="A6A6A6"/>
    <a:srgbClr val="444444"/>
    <a:srgbClr val="808080"/>
    <a:srgbClr val="EE641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817" autoAdjust="0"/>
    <p:restoredTop sz="99538" autoAdjust="0"/>
  </p:normalViewPr>
  <p:slideViewPr>
    <p:cSldViewPr snapToGrid="0">
      <p:cViewPr varScale="1">
        <p:scale>
          <a:sx n="110" d="100"/>
          <a:sy n="110" d="100"/>
        </p:scale>
        <p:origin x="1044" y="102"/>
      </p:cViewPr>
      <p:guideLst>
        <p:guide orient="horz" pos="3072"/>
        <p:guide pos="5577"/>
        <p:guide pos="180"/>
        <p:guide orient="horz" pos="5510"/>
        <p:guide pos="308"/>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snapToGrid="0">
      <p:cViewPr varScale="1">
        <p:scale>
          <a:sx n="137" d="100"/>
          <a:sy n="137" d="100"/>
        </p:scale>
        <p:origin x="-6224" y="-104"/>
      </p:cViewPr>
      <p:guideLst>
        <p:guide orient="horz" pos="2928"/>
        <p:guide pos="2208"/>
        <p:guide orient="horz" pos="2638"/>
        <p:guide pos="4111"/>
        <p:guide pos="306"/>
      </p:guideLst>
    </p:cSldViewPr>
  </p:notes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customXml" Target="../customXml/item1.xml"/><Relationship Id="rId10" Type="http://schemas.openxmlformats.org/officeDocument/2006/relationships/slideMaster" Target="slideMasters/slideMaster7.xml"/><Relationship Id="rId100" Type="http://schemas.openxmlformats.org/officeDocument/2006/relationships/slideMaster" Target="slideMasters/slideMaster97.xml"/><Relationship Id="rId101" Type="http://schemas.openxmlformats.org/officeDocument/2006/relationships/slideMaster" Target="slideMasters/slideMaster98.xml"/><Relationship Id="rId102" Type="http://schemas.openxmlformats.org/officeDocument/2006/relationships/slideMaster" Target="slideMasters/slideMaster99.xml"/><Relationship Id="rId103" Type="http://schemas.openxmlformats.org/officeDocument/2006/relationships/slideMaster" Target="slideMasters/slideMaster100.xml"/><Relationship Id="rId104" Type="http://schemas.openxmlformats.org/officeDocument/2006/relationships/slideMaster" Target="slideMasters/slideMaster101.xml"/><Relationship Id="rId105" Type="http://schemas.openxmlformats.org/officeDocument/2006/relationships/slideMaster" Target="slideMasters/slideMaster102.xml"/><Relationship Id="rId106" Type="http://schemas.openxmlformats.org/officeDocument/2006/relationships/slideMaster" Target="slideMasters/slideMaster103.xml"/><Relationship Id="rId107" Type="http://schemas.openxmlformats.org/officeDocument/2006/relationships/slideMaster" Target="slideMasters/slideMaster104.xml"/><Relationship Id="rId108" Type="http://schemas.openxmlformats.org/officeDocument/2006/relationships/slideMaster" Target="slideMasters/slideMaster105.xml"/><Relationship Id="rId109" Type="http://schemas.openxmlformats.org/officeDocument/2006/relationships/slideMaster" Target="slideMasters/slideMaster106.xml"/><Relationship Id="rId11" Type="http://schemas.openxmlformats.org/officeDocument/2006/relationships/slideMaster" Target="slideMasters/slideMaster8.xml"/><Relationship Id="rId110" Type="http://schemas.openxmlformats.org/officeDocument/2006/relationships/slideMaster" Target="slideMasters/slideMaster107.xml"/><Relationship Id="rId111" Type="http://schemas.openxmlformats.org/officeDocument/2006/relationships/slideMaster" Target="slideMasters/slideMaster108.xml"/><Relationship Id="rId112" Type="http://schemas.openxmlformats.org/officeDocument/2006/relationships/slideMaster" Target="slideMasters/slideMaster109.xml"/><Relationship Id="rId113" Type="http://schemas.openxmlformats.org/officeDocument/2006/relationships/slideMaster" Target="slideMasters/slideMaster110.xml"/><Relationship Id="rId114" Type="http://schemas.openxmlformats.org/officeDocument/2006/relationships/slideMaster" Target="slideMasters/slideMaster111.xml"/><Relationship Id="rId115" Type="http://schemas.openxmlformats.org/officeDocument/2006/relationships/slideMaster" Target="slideMasters/slideMaster112.xml"/><Relationship Id="rId116" Type="http://schemas.openxmlformats.org/officeDocument/2006/relationships/slideMaster" Target="slideMasters/slideMaster113.xml"/><Relationship Id="rId117" Type="http://schemas.openxmlformats.org/officeDocument/2006/relationships/slideMaster" Target="slideMasters/slideMaster114.xml"/><Relationship Id="rId118" Type="http://schemas.openxmlformats.org/officeDocument/2006/relationships/slideMaster" Target="slideMasters/slideMaster115.xml"/><Relationship Id="rId119" Type="http://schemas.openxmlformats.org/officeDocument/2006/relationships/slideMaster" Target="slideMasters/slideMaster116.xml"/><Relationship Id="rId12" Type="http://schemas.openxmlformats.org/officeDocument/2006/relationships/slideMaster" Target="slideMasters/slideMaster9.xml"/><Relationship Id="rId120" Type="http://schemas.openxmlformats.org/officeDocument/2006/relationships/slideMaster" Target="slideMasters/slideMaster117.xml"/><Relationship Id="rId121" Type="http://schemas.openxmlformats.org/officeDocument/2006/relationships/slideMaster" Target="slideMasters/slideMaster118.xml"/><Relationship Id="rId122" Type="http://schemas.openxmlformats.org/officeDocument/2006/relationships/slideMaster" Target="slideMasters/slideMaster119.xml"/><Relationship Id="rId123" Type="http://schemas.openxmlformats.org/officeDocument/2006/relationships/slideMaster" Target="slideMasters/slideMaster120.xml"/><Relationship Id="rId124" Type="http://schemas.openxmlformats.org/officeDocument/2006/relationships/slideMaster" Target="slideMasters/slideMaster121.xml"/><Relationship Id="rId125" Type="http://schemas.openxmlformats.org/officeDocument/2006/relationships/slideMaster" Target="slideMasters/slideMaster122.xml"/><Relationship Id="rId126" Type="http://schemas.openxmlformats.org/officeDocument/2006/relationships/slideMaster" Target="slideMasters/slideMaster123.xml"/><Relationship Id="rId127" Type="http://schemas.openxmlformats.org/officeDocument/2006/relationships/slideMaster" Target="slideMasters/slideMaster124.xml"/><Relationship Id="rId128" Type="http://schemas.openxmlformats.org/officeDocument/2006/relationships/slideMaster" Target="slideMasters/slideMaster125.xml"/><Relationship Id="rId129" Type="http://schemas.openxmlformats.org/officeDocument/2006/relationships/slide" Target="slides/slide1.xml"/><Relationship Id="rId13" Type="http://schemas.openxmlformats.org/officeDocument/2006/relationships/slideMaster" Target="slideMasters/slideMaster10.xml"/><Relationship Id="rId130" Type="http://schemas.openxmlformats.org/officeDocument/2006/relationships/slide" Target="slides/slide2.xml"/><Relationship Id="rId131" Type="http://schemas.openxmlformats.org/officeDocument/2006/relationships/slide" Target="slides/slide3.xml"/><Relationship Id="rId132" Type="http://schemas.openxmlformats.org/officeDocument/2006/relationships/slide" Target="slides/slide4.xml"/><Relationship Id="rId133" Type="http://schemas.openxmlformats.org/officeDocument/2006/relationships/slide" Target="slides/slide5.xml"/><Relationship Id="rId134" Type="http://schemas.openxmlformats.org/officeDocument/2006/relationships/slide" Target="slides/slide6.xml"/><Relationship Id="rId135" Type="http://schemas.openxmlformats.org/officeDocument/2006/relationships/notesMaster" Target="notesMasters/notesMaster1.xml"/><Relationship Id="rId136" Type="http://schemas.openxmlformats.org/officeDocument/2006/relationships/handoutMaster" Target="handoutMasters/handoutMaster1.xml"/><Relationship Id="rId137" Type="http://schemas.openxmlformats.org/officeDocument/2006/relationships/tags" Target="tags/tag1.xml"/><Relationship Id="rId138" Type="http://schemas.openxmlformats.org/officeDocument/2006/relationships/commentAuthors" Target="commentAuthors.xml"/><Relationship Id="rId139" Type="http://schemas.openxmlformats.org/officeDocument/2006/relationships/presProps" Target="presProps.xml"/><Relationship Id="rId14" Type="http://schemas.openxmlformats.org/officeDocument/2006/relationships/slideMaster" Target="slideMasters/slideMaster11.xml"/><Relationship Id="rId140" Type="http://schemas.openxmlformats.org/officeDocument/2006/relationships/viewProps" Target="viewProps.xml"/><Relationship Id="rId141" Type="http://schemas.openxmlformats.org/officeDocument/2006/relationships/theme" Target="theme/theme1.xml"/><Relationship Id="rId142" Type="http://schemas.openxmlformats.org/officeDocument/2006/relationships/tableStyles" Target="tableStyles.xml"/><Relationship Id="rId15" Type="http://schemas.openxmlformats.org/officeDocument/2006/relationships/slideMaster" Target="slideMasters/slideMaster12.xml"/><Relationship Id="rId16" Type="http://schemas.openxmlformats.org/officeDocument/2006/relationships/slideMaster" Target="slideMasters/slideMaster13.xml"/><Relationship Id="rId17" Type="http://schemas.openxmlformats.org/officeDocument/2006/relationships/slideMaster" Target="slideMasters/slideMaster14.xml"/><Relationship Id="rId18" Type="http://schemas.openxmlformats.org/officeDocument/2006/relationships/slideMaster" Target="slideMasters/slideMaster15.xml"/><Relationship Id="rId19" Type="http://schemas.openxmlformats.org/officeDocument/2006/relationships/slideMaster" Target="slideMasters/slideMaster16.xml"/><Relationship Id="rId2" Type="http://schemas.openxmlformats.org/officeDocument/2006/relationships/customXml" Target="../customXml/item2.xml"/><Relationship Id="rId20" Type="http://schemas.openxmlformats.org/officeDocument/2006/relationships/slideMaster" Target="slideMasters/slideMaster17.xml"/><Relationship Id="rId21" Type="http://schemas.openxmlformats.org/officeDocument/2006/relationships/slideMaster" Target="slideMasters/slideMaster18.xml"/><Relationship Id="rId22" Type="http://schemas.openxmlformats.org/officeDocument/2006/relationships/slideMaster" Target="slideMasters/slideMaster19.xml"/><Relationship Id="rId23" Type="http://schemas.openxmlformats.org/officeDocument/2006/relationships/slideMaster" Target="slideMasters/slideMaster20.xml"/><Relationship Id="rId24" Type="http://schemas.openxmlformats.org/officeDocument/2006/relationships/slideMaster" Target="slideMasters/slideMaster21.xml"/><Relationship Id="rId25" Type="http://schemas.openxmlformats.org/officeDocument/2006/relationships/slideMaster" Target="slideMasters/slideMaster22.xml"/><Relationship Id="rId26" Type="http://schemas.openxmlformats.org/officeDocument/2006/relationships/slideMaster" Target="slideMasters/slideMaster23.xml"/><Relationship Id="rId27" Type="http://schemas.openxmlformats.org/officeDocument/2006/relationships/slideMaster" Target="slideMasters/slideMaster24.xml"/><Relationship Id="rId28" Type="http://schemas.openxmlformats.org/officeDocument/2006/relationships/slideMaster" Target="slideMasters/slideMaster25.xml"/><Relationship Id="rId29" Type="http://schemas.openxmlformats.org/officeDocument/2006/relationships/slideMaster" Target="slideMasters/slideMaster26.xml"/><Relationship Id="rId3" Type="http://schemas.openxmlformats.org/officeDocument/2006/relationships/customXml" Target="../customXml/item3.xml"/><Relationship Id="rId30" Type="http://schemas.openxmlformats.org/officeDocument/2006/relationships/slideMaster" Target="slideMasters/slideMaster27.xml"/><Relationship Id="rId31" Type="http://schemas.openxmlformats.org/officeDocument/2006/relationships/slideMaster" Target="slideMasters/slideMaster28.xml"/><Relationship Id="rId32" Type="http://schemas.openxmlformats.org/officeDocument/2006/relationships/slideMaster" Target="slideMasters/slideMaster29.xml"/><Relationship Id="rId33" Type="http://schemas.openxmlformats.org/officeDocument/2006/relationships/slideMaster" Target="slideMasters/slideMaster30.xml"/><Relationship Id="rId34" Type="http://schemas.openxmlformats.org/officeDocument/2006/relationships/slideMaster" Target="slideMasters/slideMaster31.xml"/><Relationship Id="rId35" Type="http://schemas.openxmlformats.org/officeDocument/2006/relationships/slideMaster" Target="slideMasters/slideMaster32.xml"/><Relationship Id="rId36" Type="http://schemas.openxmlformats.org/officeDocument/2006/relationships/slideMaster" Target="slideMasters/slideMaster33.xml"/><Relationship Id="rId37" Type="http://schemas.openxmlformats.org/officeDocument/2006/relationships/slideMaster" Target="slideMasters/slideMaster34.xml"/><Relationship Id="rId38" Type="http://schemas.openxmlformats.org/officeDocument/2006/relationships/slideMaster" Target="slideMasters/slideMaster35.xml"/><Relationship Id="rId39" Type="http://schemas.openxmlformats.org/officeDocument/2006/relationships/slideMaster" Target="slideMasters/slideMaster36.xml"/><Relationship Id="rId4" Type="http://schemas.openxmlformats.org/officeDocument/2006/relationships/slideMaster" Target="slideMasters/slideMaster1.xml"/><Relationship Id="rId40" Type="http://schemas.openxmlformats.org/officeDocument/2006/relationships/slideMaster" Target="slideMasters/slideMaster37.xml"/><Relationship Id="rId41" Type="http://schemas.openxmlformats.org/officeDocument/2006/relationships/slideMaster" Target="slideMasters/slideMaster38.xml"/><Relationship Id="rId42" Type="http://schemas.openxmlformats.org/officeDocument/2006/relationships/slideMaster" Target="slideMasters/slideMaster39.xml"/><Relationship Id="rId43" Type="http://schemas.openxmlformats.org/officeDocument/2006/relationships/slideMaster" Target="slideMasters/slideMaster40.xml"/><Relationship Id="rId44" Type="http://schemas.openxmlformats.org/officeDocument/2006/relationships/slideMaster" Target="slideMasters/slideMaster41.xml"/><Relationship Id="rId45" Type="http://schemas.openxmlformats.org/officeDocument/2006/relationships/slideMaster" Target="slideMasters/slideMaster42.xml"/><Relationship Id="rId46" Type="http://schemas.openxmlformats.org/officeDocument/2006/relationships/slideMaster" Target="slideMasters/slideMaster43.xml"/><Relationship Id="rId47" Type="http://schemas.openxmlformats.org/officeDocument/2006/relationships/slideMaster" Target="slideMasters/slideMaster44.xml"/><Relationship Id="rId48" Type="http://schemas.openxmlformats.org/officeDocument/2006/relationships/slideMaster" Target="slideMasters/slideMaster45.xml"/><Relationship Id="rId49" Type="http://schemas.openxmlformats.org/officeDocument/2006/relationships/slideMaster" Target="slideMasters/slideMaster46.xml"/><Relationship Id="rId5" Type="http://schemas.openxmlformats.org/officeDocument/2006/relationships/slideMaster" Target="slideMasters/slideMaster2.xml"/><Relationship Id="rId50" Type="http://schemas.openxmlformats.org/officeDocument/2006/relationships/slideMaster" Target="slideMasters/slideMaster47.xml"/><Relationship Id="rId51" Type="http://schemas.openxmlformats.org/officeDocument/2006/relationships/slideMaster" Target="slideMasters/slideMaster48.xml"/><Relationship Id="rId52" Type="http://schemas.openxmlformats.org/officeDocument/2006/relationships/slideMaster" Target="slideMasters/slideMaster49.xml"/><Relationship Id="rId53" Type="http://schemas.openxmlformats.org/officeDocument/2006/relationships/slideMaster" Target="slideMasters/slideMaster50.xml"/><Relationship Id="rId54" Type="http://schemas.openxmlformats.org/officeDocument/2006/relationships/slideMaster" Target="slideMasters/slideMaster51.xml"/><Relationship Id="rId55" Type="http://schemas.openxmlformats.org/officeDocument/2006/relationships/slideMaster" Target="slideMasters/slideMaster52.xml"/><Relationship Id="rId56" Type="http://schemas.openxmlformats.org/officeDocument/2006/relationships/slideMaster" Target="slideMasters/slideMaster53.xml"/><Relationship Id="rId57" Type="http://schemas.openxmlformats.org/officeDocument/2006/relationships/slideMaster" Target="slideMasters/slideMaster54.xml"/><Relationship Id="rId58" Type="http://schemas.openxmlformats.org/officeDocument/2006/relationships/slideMaster" Target="slideMasters/slideMaster55.xml"/><Relationship Id="rId59" Type="http://schemas.openxmlformats.org/officeDocument/2006/relationships/slideMaster" Target="slideMasters/slideMaster56.xml"/><Relationship Id="rId6" Type="http://schemas.openxmlformats.org/officeDocument/2006/relationships/slideMaster" Target="slideMasters/slideMaster3.xml"/><Relationship Id="rId60" Type="http://schemas.openxmlformats.org/officeDocument/2006/relationships/slideMaster" Target="slideMasters/slideMaster57.xml"/><Relationship Id="rId61" Type="http://schemas.openxmlformats.org/officeDocument/2006/relationships/slideMaster" Target="slideMasters/slideMaster58.xml"/><Relationship Id="rId62" Type="http://schemas.openxmlformats.org/officeDocument/2006/relationships/slideMaster" Target="slideMasters/slideMaster59.xml"/><Relationship Id="rId63" Type="http://schemas.openxmlformats.org/officeDocument/2006/relationships/slideMaster" Target="slideMasters/slideMaster60.xml"/><Relationship Id="rId64" Type="http://schemas.openxmlformats.org/officeDocument/2006/relationships/slideMaster" Target="slideMasters/slideMaster61.xml"/><Relationship Id="rId65" Type="http://schemas.openxmlformats.org/officeDocument/2006/relationships/slideMaster" Target="slideMasters/slideMaster62.xml"/><Relationship Id="rId66" Type="http://schemas.openxmlformats.org/officeDocument/2006/relationships/slideMaster" Target="slideMasters/slideMaster63.xml"/><Relationship Id="rId67" Type="http://schemas.openxmlformats.org/officeDocument/2006/relationships/slideMaster" Target="slideMasters/slideMaster64.xml"/><Relationship Id="rId68" Type="http://schemas.openxmlformats.org/officeDocument/2006/relationships/slideMaster" Target="slideMasters/slideMaster65.xml"/><Relationship Id="rId69" Type="http://schemas.openxmlformats.org/officeDocument/2006/relationships/slideMaster" Target="slideMasters/slideMaster66.xml"/><Relationship Id="rId7" Type="http://schemas.openxmlformats.org/officeDocument/2006/relationships/slideMaster" Target="slideMasters/slideMaster4.xml"/><Relationship Id="rId70" Type="http://schemas.openxmlformats.org/officeDocument/2006/relationships/slideMaster" Target="slideMasters/slideMaster67.xml"/><Relationship Id="rId71" Type="http://schemas.openxmlformats.org/officeDocument/2006/relationships/slideMaster" Target="slideMasters/slideMaster68.xml"/><Relationship Id="rId72" Type="http://schemas.openxmlformats.org/officeDocument/2006/relationships/slideMaster" Target="slideMasters/slideMaster69.xml"/><Relationship Id="rId73" Type="http://schemas.openxmlformats.org/officeDocument/2006/relationships/slideMaster" Target="slideMasters/slideMaster70.xml"/><Relationship Id="rId74" Type="http://schemas.openxmlformats.org/officeDocument/2006/relationships/slideMaster" Target="slideMasters/slideMaster71.xml"/><Relationship Id="rId75" Type="http://schemas.openxmlformats.org/officeDocument/2006/relationships/slideMaster" Target="slideMasters/slideMaster72.xml"/><Relationship Id="rId76" Type="http://schemas.openxmlformats.org/officeDocument/2006/relationships/slideMaster" Target="slideMasters/slideMaster73.xml"/><Relationship Id="rId77" Type="http://schemas.openxmlformats.org/officeDocument/2006/relationships/slideMaster" Target="slideMasters/slideMaster74.xml"/><Relationship Id="rId78" Type="http://schemas.openxmlformats.org/officeDocument/2006/relationships/slideMaster" Target="slideMasters/slideMaster75.xml"/><Relationship Id="rId79" Type="http://schemas.openxmlformats.org/officeDocument/2006/relationships/slideMaster" Target="slideMasters/slideMaster76.xml"/><Relationship Id="rId8" Type="http://schemas.openxmlformats.org/officeDocument/2006/relationships/slideMaster" Target="slideMasters/slideMaster5.xml"/><Relationship Id="rId80" Type="http://schemas.openxmlformats.org/officeDocument/2006/relationships/slideMaster" Target="slideMasters/slideMaster77.xml"/><Relationship Id="rId81" Type="http://schemas.openxmlformats.org/officeDocument/2006/relationships/slideMaster" Target="slideMasters/slideMaster78.xml"/><Relationship Id="rId82" Type="http://schemas.openxmlformats.org/officeDocument/2006/relationships/slideMaster" Target="slideMasters/slideMaster79.xml"/><Relationship Id="rId83" Type="http://schemas.openxmlformats.org/officeDocument/2006/relationships/slideMaster" Target="slideMasters/slideMaster80.xml"/><Relationship Id="rId84" Type="http://schemas.openxmlformats.org/officeDocument/2006/relationships/slideMaster" Target="slideMasters/slideMaster81.xml"/><Relationship Id="rId85" Type="http://schemas.openxmlformats.org/officeDocument/2006/relationships/slideMaster" Target="slideMasters/slideMaster82.xml"/><Relationship Id="rId86" Type="http://schemas.openxmlformats.org/officeDocument/2006/relationships/slideMaster" Target="slideMasters/slideMaster83.xml"/><Relationship Id="rId87" Type="http://schemas.openxmlformats.org/officeDocument/2006/relationships/slideMaster" Target="slideMasters/slideMaster84.xml"/><Relationship Id="rId88" Type="http://schemas.openxmlformats.org/officeDocument/2006/relationships/slideMaster" Target="slideMasters/slideMaster85.xml"/><Relationship Id="rId89" Type="http://schemas.openxmlformats.org/officeDocument/2006/relationships/slideMaster" Target="slideMasters/slideMaster86.xml"/><Relationship Id="rId9" Type="http://schemas.openxmlformats.org/officeDocument/2006/relationships/slideMaster" Target="slideMasters/slideMaster6.xml"/><Relationship Id="rId90" Type="http://schemas.openxmlformats.org/officeDocument/2006/relationships/slideMaster" Target="slideMasters/slideMaster87.xml"/><Relationship Id="rId91" Type="http://schemas.openxmlformats.org/officeDocument/2006/relationships/slideMaster" Target="slideMasters/slideMaster88.xml"/><Relationship Id="rId92" Type="http://schemas.openxmlformats.org/officeDocument/2006/relationships/slideMaster" Target="slideMasters/slideMaster89.xml"/><Relationship Id="rId93" Type="http://schemas.openxmlformats.org/officeDocument/2006/relationships/slideMaster" Target="slideMasters/slideMaster90.xml"/><Relationship Id="rId94" Type="http://schemas.openxmlformats.org/officeDocument/2006/relationships/slideMaster" Target="slideMasters/slideMaster91.xml"/><Relationship Id="rId95" Type="http://schemas.openxmlformats.org/officeDocument/2006/relationships/slideMaster" Target="slideMasters/slideMaster92.xml"/><Relationship Id="rId96" Type="http://schemas.openxmlformats.org/officeDocument/2006/relationships/slideMaster" Target="slideMasters/slideMaster93.xml"/><Relationship Id="rId97" Type="http://schemas.openxmlformats.org/officeDocument/2006/relationships/slideMaster" Target="slideMasters/slideMaster94.xml"/><Relationship Id="rId98" Type="http://schemas.openxmlformats.org/officeDocument/2006/relationships/slideMaster" Target="slideMasters/slideMaster95.xml"/><Relationship Id="rId99" Type="http://schemas.openxmlformats.org/officeDocument/2006/relationships/slideMaster" Target="slideMasters/slideMaster96.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33.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34.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35.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36.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37.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38.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39.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40.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41.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42.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43.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44.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45.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46.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47.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48.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49.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50.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51.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5.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2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 name="Rectangle 5"/>
          <p:cNvSpPr>
            <a:spLocks noGrp="1" noChangeArrowheads="1"/>
          </p:cNvSpPr>
          <p:nvPr>
            <p:ph type="sldNum" sz="quarter" idx="3"/>
          </p:nvPr>
        </p:nvSpPr>
        <p:spPr bwMode="auto">
          <a:xfrm>
            <a:off x="488950" y="8747125"/>
            <a:ext cx="423902" cy="123111"/>
          </a:xfrm>
          <a:prstGeom prst="rect">
            <a:avLst/>
          </a:prstGeom>
          <a:noFill/>
        </p:spPr>
        <p:txBody>
          <a:bodyPr vert="horz" wrap="square" lIns="0" tIns="0" rIns="0" bIns="0" rtlCol="0">
            <a:spAutoFit/>
          </a:bodyPr>
          <a:lstStyle/>
          <a:p>
            <a:fld id="{AC8DF440-AC1E-4EB3-BCAA-2AAB8924A793}" type="slidenum">
              <a:rPr lang="en-US" sz="800">
                <a:solidFill>
                  <a:schemeClr val="bg1"/>
                </a:solidFill>
                <a:latin typeface="Arial"/>
              </a:rPr>
              <a:pPr/>
              <a:t>‹#›</a:t>
            </a:fld>
            <a:endParaRPr lang="en-US" sz="800" dirty="0">
              <a:solidFill>
                <a:schemeClr val="bg1"/>
              </a:solidFill>
              <a:latin typeface="Arial"/>
            </a:endParaRPr>
          </a:p>
        </p:txBody>
      </p:sp>
      <p:sp>
        <p:nvSpPr>
          <p:cNvPr id="6" name="fl" descr="                              Dell - Internal Use - Confidential&#10;"/>
          <p:cNvSpPr txBox="1"/>
          <p:nvPr/>
        </p:nvSpPr>
        <p:spPr>
          <a:xfrm>
            <a:off x="1173085" y="8747125"/>
            <a:ext cx="1551707" cy="123111"/>
          </a:xfrm>
          <a:prstGeom prst="rect">
            <a:avLst/>
          </a:prstGeom>
          <a:noFill/>
        </p:spPr>
        <p:txBody>
          <a:bodyPr vert="horz" wrap="none" lIns="0" tIns="0" rIns="0" bIns="0" rtlCol="0">
            <a:spAutoFit/>
          </a:bodyPr>
          <a:lstStyle/>
          <a:p>
            <a:r>
              <a:rPr lang="en-US" sz="800" b="1" dirty="0">
                <a:solidFill>
                  <a:srgbClr val="7F7F7F"/>
                </a:solidFill>
                <a:latin typeface="Arial"/>
              </a:rPr>
              <a:t>Dell - Internal Use - Confidential</a:t>
            </a:r>
          </a:p>
        </p:txBody>
      </p:sp>
    </p:spTree>
    <p:extLst>
      <p:ext uri="{BB962C8B-B14F-4D97-AF65-F5344CB8AC3E}">
        <p14:creationId xmlns:p14="http://schemas.microsoft.com/office/powerpoint/2010/main" val="3202683488"/>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2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6628" name="Rectangle 4"/>
          <p:cNvSpPr>
            <a:spLocks noGrp="1" noRot="1" noChangeAspect="1" noChangeArrowheads="1" noTextEdit="1"/>
          </p:cNvSpPr>
          <p:nvPr>
            <p:ph type="sldImg" idx="2"/>
          </p:nvPr>
        </p:nvSpPr>
        <p:spPr bwMode="auto">
          <a:xfrm>
            <a:off x="485775" y="384175"/>
            <a:ext cx="6040438" cy="3398838"/>
          </a:xfrm>
          <a:prstGeom prst="rect">
            <a:avLst/>
          </a:prstGeom>
          <a:noFill/>
          <a:ln w="9525">
            <a:solidFill>
              <a:srgbClr val="000000"/>
            </a:solidFill>
            <a:miter lim="800000"/>
            <a:headEnd/>
            <a:tailEnd/>
          </a:ln>
        </p:spPr>
        <p:txBody>
          <a:bodyPr/>
          <a:lstStyle/>
          <a:p>
            <a:endParaRPr lang="en-US" dirty="0"/>
          </a:p>
        </p:txBody>
      </p:sp>
      <p:sp>
        <p:nvSpPr>
          <p:cNvPr id="71685" name="Rectangle 5"/>
          <p:cNvSpPr>
            <a:spLocks noGrp="1" noChangeArrowheads="1"/>
          </p:cNvSpPr>
          <p:nvPr>
            <p:ph type="body" sz="quarter" idx="3"/>
          </p:nvPr>
        </p:nvSpPr>
        <p:spPr bwMode="auto">
          <a:xfrm>
            <a:off x="485775" y="4187826"/>
            <a:ext cx="6040438" cy="4590480"/>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8" name="Rectangle 5"/>
          <p:cNvSpPr>
            <a:spLocks noGrp="1" noChangeArrowheads="1"/>
          </p:cNvSpPr>
          <p:nvPr>
            <p:ph type="sldNum" sz="quarter" idx="5"/>
          </p:nvPr>
        </p:nvSpPr>
        <p:spPr bwMode="auto">
          <a:xfrm>
            <a:off x="488950" y="8988139"/>
            <a:ext cx="423902" cy="123111"/>
          </a:xfrm>
          <a:prstGeom prst="rect">
            <a:avLst/>
          </a:prstGeom>
          <a:noFill/>
        </p:spPr>
        <p:txBody>
          <a:bodyPr vert="horz" wrap="square" lIns="0" tIns="0" rIns="0" bIns="0" rtlCol="0">
            <a:spAutoFit/>
          </a:bodyPr>
          <a:lstStyle/>
          <a:p>
            <a:fld id="{AC8DF440-AC1E-4EB3-BCAA-2AAB8924A793}" type="slidenum">
              <a:rPr lang="en-US" sz="800">
                <a:solidFill>
                  <a:schemeClr val="bg1"/>
                </a:solidFill>
                <a:latin typeface="Arial"/>
              </a:rPr>
              <a:pPr/>
              <a:t>‹#›</a:t>
            </a:fld>
            <a:endParaRPr lang="en-US" sz="800" dirty="0">
              <a:solidFill>
                <a:schemeClr val="bg1"/>
              </a:solidFill>
              <a:latin typeface="Arial"/>
            </a:endParaRPr>
          </a:p>
        </p:txBody>
      </p:sp>
      <p:sp>
        <p:nvSpPr>
          <p:cNvPr id="9" name="fl" descr="                              Dell - Internal Use - Confidential&#10;"/>
          <p:cNvSpPr txBox="1"/>
          <p:nvPr/>
        </p:nvSpPr>
        <p:spPr>
          <a:xfrm>
            <a:off x="1173085" y="8988139"/>
            <a:ext cx="1551707" cy="123111"/>
          </a:xfrm>
          <a:prstGeom prst="rect">
            <a:avLst/>
          </a:prstGeom>
          <a:noFill/>
        </p:spPr>
        <p:txBody>
          <a:bodyPr vert="horz" wrap="none" lIns="0" tIns="0" rIns="0" bIns="0" rtlCol="0">
            <a:spAutoFit/>
          </a:bodyPr>
          <a:lstStyle/>
          <a:p>
            <a:r>
              <a:rPr lang="en-US" sz="800" b="1" dirty="0">
                <a:solidFill>
                  <a:srgbClr val="7F7F7F"/>
                </a:solidFill>
                <a:latin typeface="Arial"/>
              </a:rPr>
              <a:t>Dell - Internal Use - Confidential</a:t>
            </a:r>
          </a:p>
        </p:txBody>
      </p:sp>
    </p:spTree>
    <p:extLst>
      <p:ext uri="{BB962C8B-B14F-4D97-AF65-F5344CB8AC3E}">
        <p14:creationId xmlns:p14="http://schemas.microsoft.com/office/powerpoint/2010/main" val="857168872"/>
      </p:ext>
    </p:extLst>
  </p:cSld>
  <p:clrMap bg1="lt1" tx1="dk1" bg2="lt2" tx2="dk2" accent1="accent1" accent2="accent2" accent3="accent3" accent4="accent4" accent5="accent5" accent6="accent6" hlink="hlink" folHlink="folHlink"/>
  <p:hf hdr="0" ftr="0"/>
  <p:notesStyle>
    <a:lvl1pPr algn="l" rtl="0" eaLnBrk="0" fontAlgn="base" hangingPunct="0">
      <a:spcBef>
        <a:spcPct val="30000"/>
      </a:spcBef>
      <a:spcAft>
        <a:spcPct val="0"/>
      </a:spcAft>
      <a:defRPr sz="1200" kern="1200">
        <a:solidFill>
          <a:schemeClr val="tx1"/>
        </a:solidFill>
        <a:latin typeface="Arial"/>
        <a:ea typeface="+mn-ea"/>
        <a:cs typeface="+mn-cs"/>
      </a:defRPr>
    </a:lvl1pPr>
    <a:lvl2pPr marL="449131" algn="l" rtl="0" eaLnBrk="0" fontAlgn="base" hangingPunct="0">
      <a:spcBef>
        <a:spcPct val="30000"/>
      </a:spcBef>
      <a:spcAft>
        <a:spcPct val="0"/>
      </a:spcAft>
      <a:defRPr sz="1200" kern="1200">
        <a:solidFill>
          <a:schemeClr val="tx1"/>
        </a:solidFill>
        <a:latin typeface="Arial"/>
        <a:ea typeface="+mn-ea"/>
        <a:cs typeface="+mn-cs"/>
      </a:defRPr>
    </a:lvl2pPr>
    <a:lvl3pPr marL="898268" algn="l" rtl="0" eaLnBrk="0" fontAlgn="base" hangingPunct="0">
      <a:spcBef>
        <a:spcPct val="30000"/>
      </a:spcBef>
      <a:spcAft>
        <a:spcPct val="0"/>
      </a:spcAft>
      <a:defRPr sz="1200" kern="1200">
        <a:solidFill>
          <a:schemeClr val="tx1"/>
        </a:solidFill>
        <a:latin typeface="Arial"/>
        <a:ea typeface="+mn-ea"/>
        <a:cs typeface="+mn-cs"/>
      </a:defRPr>
    </a:lvl3pPr>
    <a:lvl4pPr marL="1347449" algn="l" rtl="0" eaLnBrk="0" fontAlgn="base" hangingPunct="0">
      <a:spcBef>
        <a:spcPct val="30000"/>
      </a:spcBef>
      <a:spcAft>
        <a:spcPct val="0"/>
      </a:spcAft>
      <a:defRPr sz="1200" kern="1200">
        <a:solidFill>
          <a:schemeClr val="tx1"/>
        </a:solidFill>
        <a:latin typeface="Arial"/>
        <a:ea typeface="+mn-ea"/>
        <a:cs typeface="+mn-cs"/>
      </a:defRPr>
    </a:lvl4pPr>
    <a:lvl5pPr marL="1796534" algn="l" rtl="0" eaLnBrk="0" fontAlgn="base" hangingPunct="0">
      <a:spcBef>
        <a:spcPct val="30000"/>
      </a:spcBef>
      <a:spcAft>
        <a:spcPct val="0"/>
      </a:spcAft>
      <a:defRPr sz="1200" kern="1200">
        <a:solidFill>
          <a:schemeClr val="tx1"/>
        </a:solidFill>
        <a:latin typeface="Arial"/>
        <a:ea typeface="+mn-ea"/>
        <a:cs typeface="+mn-cs"/>
      </a:defRPr>
    </a:lvl5pPr>
    <a:lvl6pPr marL="2245306" algn="l" defTabSz="898268" rtl="0" eaLnBrk="1" latinLnBrk="0" hangingPunct="1">
      <a:defRPr sz="1200" kern="1200">
        <a:solidFill>
          <a:schemeClr val="tx1"/>
        </a:solidFill>
        <a:latin typeface="+mn-lt"/>
        <a:ea typeface="+mn-ea"/>
        <a:cs typeface="+mn-cs"/>
      </a:defRPr>
    </a:lvl6pPr>
    <a:lvl7pPr marL="2694483" algn="l" defTabSz="898268" rtl="0" eaLnBrk="1" latinLnBrk="0" hangingPunct="1">
      <a:defRPr sz="1200" kern="1200">
        <a:solidFill>
          <a:schemeClr val="tx1"/>
        </a:solidFill>
        <a:latin typeface="+mn-lt"/>
        <a:ea typeface="+mn-ea"/>
        <a:cs typeface="+mn-cs"/>
      </a:defRPr>
    </a:lvl7pPr>
    <a:lvl8pPr marL="3143705" algn="l" defTabSz="898268" rtl="0" eaLnBrk="1" latinLnBrk="0" hangingPunct="1">
      <a:defRPr sz="1200" kern="1200">
        <a:solidFill>
          <a:schemeClr val="tx1"/>
        </a:solidFill>
        <a:latin typeface="+mn-lt"/>
        <a:ea typeface="+mn-ea"/>
        <a:cs typeface="+mn-cs"/>
      </a:defRPr>
    </a:lvl8pPr>
    <a:lvl9pPr marL="3592805" algn="l" defTabSz="898268"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日期版面配置區 3"/>
          <p:cNvSpPr>
            <a:spLocks noGrp="1"/>
          </p:cNvSpPr>
          <p:nvPr>
            <p:ph type="dt" idx="10"/>
          </p:nvPr>
        </p:nvSpPr>
        <p:spPr>
          <a:xfrm>
            <a:off x="3971144" y="0"/>
            <a:ext cx="3037622" cy="464746"/>
          </a:xfrm>
          <a:prstGeom prst="rect">
            <a:avLst/>
          </a:prstGeom>
        </p:spPr>
        <p:txBody>
          <a:bodyPr/>
          <a:lstStyle/>
          <a:p>
            <a:pPr>
              <a:defRPr/>
            </a:pPr>
            <a:endParaRPr lang="en-US" dirty="0"/>
          </a:p>
        </p:txBody>
      </p:sp>
      <p:sp>
        <p:nvSpPr>
          <p:cNvPr id="5" name="投影片編號版面配置區 4"/>
          <p:cNvSpPr>
            <a:spLocks noGrp="1"/>
          </p:cNvSpPr>
          <p:nvPr>
            <p:ph type="sldNum" sz="quarter" idx="11"/>
          </p:nvPr>
        </p:nvSpPr>
        <p:spPr>
          <a:xfrm>
            <a:off x="488950" y="8988139"/>
            <a:ext cx="423902" cy="369332"/>
          </a:xfrm>
        </p:spPr>
        <p:txBody>
          <a:bodyPr/>
          <a:lstStyle/>
          <a:p>
            <a:pPr>
              <a:defRPr/>
            </a:pPr>
            <a:fld id="{FA04BB6B-BEDE-48E4-970F-8DFC0D4B5AE7}" type="slidenum">
              <a:rPr lang="en-US" smtClean="0"/>
              <a:pPr>
                <a:defRPr/>
              </a:pPr>
              <a:t>3</a:t>
            </a:fld>
            <a:endParaRPr lang="en-US" dirty="0"/>
          </a:p>
        </p:txBody>
      </p:sp>
    </p:spTree>
    <p:extLst>
      <p:ext uri="{BB962C8B-B14F-4D97-AF65-F5344CB8AC3E}">
        <p14:creationId xmlns:p14="http://schemas.microsoft.com/office/powerpoint/2010/main" val="35485035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 Id="rId3"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0.png"/></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51.xml"/><Relationship Id="rId2" Type="http://schemas.openxmlformats.org/officeDocument/2006/relationships/image" Target="../media/image10.png"/></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51.xml"/><Relationship Id="rId2" Type="http://schemas.openxmlformats.org/officeDocument/2006/relationships/image" Target="../media/image10.png"/></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0.png"/></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52.xml"/><Relationship Id="rId2" Type="http://schemas.openxmlformats.org/officeDocument/2006/relationships/image" Target="../media/image16.png"/></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52.xml"/><Relationship Id="rId2" Type="http://schemas.openxmlformats.org/officeDocument/2006/relationships/image" Target="../media/image10.png"/></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52.xml"/><Relationship Id="rId2" Type="http://schemas.openxmlformats.org/officeDocument/2006/relationships/image" Target="../media/image10.png"/></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52.xml"/><Relationship Id="rId2" Type="http://schemas.openxmlformats.org/officeDocument/2006/relationships/image" Target="../media/image10.png"/></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52.xml"/><Relationship Id="rId2" Type="http://schemas.openxmlformats.org/officeDocument/2006/relationships/image" Target="../media/image10.png"/></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52.xml"/><Relationship Id="rId2" Type="http://schemas.openxmlformats.org/officeDocument/2006/relationships/image" Target="../media/image10.png"/></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52.xml"/><Relationship Id="rId2" Type="http://schemas.openxmlformats.org/officeDocument/2006/relationships/image" Target="../media/image10.png"/></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52.xml"/><Relationship Id="rId2" Type="http://schemas.openxmlformats.org/officeDocument/2006/relationships/image" Target="../media/image10.png"/></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52.xml"/><Relationship Id="rId2" Type="http://schemas.openxmlformats.org/officeDocument/2006/relationships/image" Target="../media/image10.png"/></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0.png"/></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52.xml"/><Relationship Id="rId2" Type="http://schemas.openxmlformats.org/officeDocument/2006/relationships/image" Target="../media/image10.png"/></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52.xml"/><Relationship Id="rId2" Type="http://schemas.openxmlformats.org/officeDocument/2006/relationships/image" Target="../media/image10.png"/></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52.xml"/><Relationship Id="rId2" Type="http://schemas.openxmlformats.org/officeDocument/2006/relationships/image" Target="../media/image10.png"/></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0.png"/></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53.xml"/><Relationship Id="rId2" Type="http://schemas.openxmlformats.org/officeDocument/2006/relationships/image" Target="../media/image2.jpeg"/><Relationship Id="rId3" Type="http://schemas.openxmlformats.org/officeDocument/2006/relationships/image" Target="../media/image3.png"/></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53.xml"/><Relationship Id="rId2" Type="http://schemas.openxmlformats.org/officeDocument/2006/relationships/image" Target="../media/image4.jpeg"/><Relationship Id="rId3" Type="http://schemas.openxmlformats.org/officeDocument/2006/relationships/image" Target="../media/image3.png"/></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53.xml"/><Relationship Id="rId2" Type="http://schemas.openxmlformats.org/officeDocument/2006/relationships/image" Target="../media/image3.png"/></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53.xml"/><Relationship Id="rId2" Type="http://schemas.openxmlformats.org/officeDocument/2006/relationships/image" Target="../media/image3.png"/></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0.png"/></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53.xml"/><Relationship Id="rId2" Type="http://schemas.openxmlformats.org/officeDocument/2006/relationships/image" Target="../media/image5.jpg"/><Relationship Id="rId3" Type="http://schemas.openxmlformats.org/officeDocument/2006/relationships/image" Target="../media/image6.png"/></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53.xml"/><Relationship Id="rId2" Type="http://schemas.openxmlformats.org/officeDocument/2006/relationships/image" Target="../media/image4.jpeg"/><Relationship Id="rId3" Type="http://schemas.openxmlformats.org/officeDocument/2006/relationships/image" Target="../media/image6.png"/></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53.xml"/><Relationship Id="rId2" Type="http://schemas.openxmlformats.org/officeDocument/2006/relationships/image" Target="../media/image7.jpeg"/><Relationship Id="rId3" Type="http://schemas.openxmlformats.org/officeDocument/2006/relationships/image" Target="../media/image6.png"/></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53.xml"/><Relationship Id="rId2" Type="http://schemas.openxmlformats.org/officeDocument/2006/relationships/image" Target="../media/image6.png"/></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53.xml"/><Relationship Id="rId2" Type="http://schemas.openxmlformats.org/officeDocument/2006/relationships/image" Target="../media/image6.png"/></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53.xml"/><Relationship Id="rId2" Type="http://schemas.openxmlformats.org/officeDocument/2006/relationships/image" Target="../media/image6.png"/></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53.xml"/><Relationship Id="rId2" Type="http://schemas.openxmlformats.org/officeDocument/2006/relationships/image" Target="../media/image6.png"/></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0.png"/></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53.xml"/><Relationship Id="rId2" Type="http://schemas.openxmlformats.org/officeDocument/2006/relationships/image" Target="../media/image8.png"/></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53.xml"/><Relationship Id="rId2" Type="http://schemas.openxmlformats.org/officeDocument/2006/relationships/image" Target="../media/image8.png"/></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0.png"/></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0.png"/></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0.png"/></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54.xml"/><Relationship Id="rId2" Type="http://schemas.openxmlformats.org/officeDocument/2006/relationships/image" Target="../media/image10.png"/></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54.xml"/><Relationship Id="rId2" Type="http://schemas.openxmlformats.org/officeDocument/2006/relationships/image" Target="../media/image2.jpeg"/><Relationship Id="rId3" Type="http://schemas.openxmlformats.org/officeDocument/2006/relationships/image" Target="../media/image3.png"/></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0.png"/></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55.xml"/><Relationship Id="rId2" Type="http://schemas.openxmlformats.org/officeDocument/2006/relationships/image" Target="../media/image10.png"/></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55.xml"/><Relationship Id="rId2" Type="http://schemas.openxmlformats.org/officeDocument/2006/relationships/image" Target="../media/image2.jpeg"/><Relationship Id="rId3" Type="http://schemas.openxmlformats.org/officeDocument/2006/relationships/image" Target="../media/image3.png"/></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56.xml"/><Relationship Id="rId2" Type="http://schemas.openxmlformats.org/officeDocument/2006/relationships/image" Target="../media/image2.jpeg"/><Relationship Id="rId3" Type="http://schemas.openxmlformats.org/officeDocument/2006/relationships/image" Target="../media/image3.png"/></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56.xml"/><Relationship Id="rId2" Type="http://schemas.openxmlformats.org/officeDocument/2006/relationships/image" Target="../media/image4.jpeg"/><Relationship Id="rId3" Type="http://schemas.openxmlformats.org/officeDocument/2006/relationships/image" Target="../media/image3.png"/></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56.xml"/><Relationship Id="rId2" Type="http://schemas.openxmlformats.org/officeDocument/2006/relationships/image" Target="../media/image3.png"/></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56.xml"/><Relationship Id="rId2" Type="http://schemas.openxmlformats.org/officeDocument/2006/relationships/image" Target="../media/image3.png"/></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56.xml"/><Relationship Id="rId2" Type="http://schemas.openxmlformats.org/officeDocument/2006/relationships/image" Target="../media/image5.jpg"/><Relationship Id="rId3" Type="http://schemas.openxmlformats.org/officeDocument/2006/relationships/image" Target="../media/image6.png"/></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56.xml"/><Relationship Id="rId2" Type="http://schemas.openxmlformats.org/officeDocument/2006/relationships/image" Target="../media/image4.jpeg"/><Relationship Id="rId3" Type="http://schemas.openxmlformats.org/officeDocument/2006/relationships/image" Target="../media/image6.png"/></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56.xml"/><Relationship Id="rId2" Type="http://schemas.openxmlformats.org/officeDocument/2006/relationships/image" Target="../media/image7.jpeg"/><Relationship Id="rId3" Type="http://schemas.openxmlformats.org/officeDocument/2006/relationships/image" Target="../media/image6.png"/></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56.xml"/><Relationship Id="rId2" Type="http://schemas.openxmlformats.org/officeDocument/2006/relationships/image" Target="../media/image6.png"/></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56.xml"/><Relationship Id="rId2" Type="http://schemas.openxmlformats.org/officeDocument/2006/relationships/image" Target="../media/image6.png"/></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56.xml"/><Relationship Id="rId2" Type="http://schemas.openxmlformats.org/officeDocument/2006/relationships/image" Target="../media/image6.png"/></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56.xml"/><Relationship Id="rId2" Type="http://schemas.openxmlformats.org/officeDocument/2006/relationships/image" Target="../media/image6.png"/></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56.xml"/><Relationship Id="rId2" Type="http://schemas.openxmlformats.org/officeDocument/2006/relationships/image" Target="../media/image8.png"/></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0.png"/></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56.xml"/><Relationship Id="rId2" Type="http://schemas.openxmlformats.org/officeDocument/2006/relationships/image" Target="../media/image8.png"/></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0.png"/></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2.jpeg"/><Relationship Id="rId3" Type="http://schemas.openxmlformats.org/officeDocument/2006/relationships/image" Target="../media/image3.png"/></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4.jpeg"/><Relationship Id="rId3" Type="http://schemas.openxmlformats.org/officeDocument/2006/relationships/image" Target="../media/image3.png"/></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3.png"/></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3.png"/></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jpg"/><Relationship Id="rId3" Type="http://schemas.openxmlformats.org/officeDocument/2006/relationships/image" Target="../media/image6.png"/></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4.jpeg"/><Relationship Id="rId3" Type="http://schemas.openxmlformats.org/officeDocument/2006/relationships/image" Target="../media/image6.png"/></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7.jpeg"/><Relationship Id="rId3" Type="http://schemas.openxmlformats.org/officeDocument/2006/relationships/image" Target="../media/image6.png"/></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2.jpeg"/><Relationship Id="rId3" Type="http://schemas.openxmlformats.org/officeDocument/2006/relationships/image" Target="../media/image3.png"/></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6.png"/></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6.png"/></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6.png"/></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6.png"/></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8.png"/></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8.png"/></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58.xml"/><Relationship Id="rId2" Type="http://schemas.openxmlformats.org/officeDocument/2006/relationships/image" Target="../media/image11.png"/></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4.jpeg"/><Relationship Id="rId3" Type="http://schemas.openxmlformats.org/officeDocument/2006/relationships/image" Target="../media/image3.png"/></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58.xml"/><Relationship Id="rId2" Type="http://schemas.openxmlformats.org/officeDocument/2006/relationships/image" Target="../media/image12.png"/></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58.xml"/><Relationship Id="rId2" Type="http://schemas.openxmlformats.org/officeDocument/2006/relationships/image" Target="../media/image13.png"/></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3.png"/></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58.xml"/><Relationship Id="rId2" Type="http://schemas.openxmlformats.org/officeDocument/2006/relationships/image" Target="../media/image14.png"/><Relationship Id="rId3" Type="http://schemas.openxmlformats.org/officeDocument/2006/relationships/image" Target="../media/image12.png"/></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3.png"/></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59.xml"/><Relationship Id="rId2" Type="http://schemas.openxmlformats.org/officeDocument/2006/relationships/image" Target="../media/image2.jpeg"/><Relationship Id="rId3" Type="http://schemas.openxmlformats.org/officeDocument/2006/relationships/image" Target="../media/image3.png"/></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60.xml"/><Relationship Id="rId2" Type="http://schemas.openxmlformats.org/officeDocument/2006/relationships/image" Target="../media/image10.png"/></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60.xml"/><Relationship Id="rId2" Type="http://schemas.openxmlformats.org/officeDocument/2006/relationships/image" Target="../media/image2.jpeg"/><Relationship Id="rId3" Type="http://schemas.openxmlformats.org/officeDocument/2006/relationships/image" Target="../media/image3.png"/></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61.xml"/><Relationship Id="rId2" Type="http://schemas.openxmlformats.org/officeDocument/2006/relationships/image" Target="../media/image2.jpeg"/><Relationship Id="rId3" Type="http://schemas.openxmlformats.org/officeDocument/2006/relationships/image" Target="../media/image3.png"/></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61.xml"/><Relationship Id="rId2" Type="http://schemas.openxmlformats.org/officeDocument/2006/relationships/image" Target="../media/image4.jpeg"/><Relationship Id="rId3" Type="http://schemas.openxmlformats.org/officeDocument/2006/relationships/image" Target="../media/image3.png"/></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61.xml"/><Relationship Id="rId2" Type="http://schemas.openxmlformats.org/officeDocument/2006/relationships/image" Target="../media/image3.png"/></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61.xml"/><Relationship Id="rId2" Type="http://schemas.openxmlformats.org/officeDocument/2006/relationships/image" Target="../media/image3.png"/></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61.xml"/><Relationship Id="rId2" Type="http://schemas.openxmlformats.org/officeDocument/2006/relationships/image" Target="../media/image5.jpg"/><Relationship Id="rId3" Type="http://schemas.openxmlformats.org/officeDocument/2006/relationships/image" Target="../media/image6.png"/></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61.xml"/><Relationship Id="rId2" Type="http://schemas.openxmlformats.org/officeDocument/2006/relationships/image" Target="../media/image4.jpeg"/><Relationship Id="rId3" Type="http://schemas.openxmlformats.org/officeDocument/2006/relationships/image" Target="../media/image6.png"/></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61.xml"/><Relationship Id="rId2" Type="http://schemas.openxmlformats.org/officeDocument/2006/relationships/image" Target="../media/image7.jpeg"/><Relationship Id="rId3" Type="http://schemas.openxmlformats.org/officeDocument/2006/relationships/image" Target="../media/image6.png"/></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61.xml"/><Relationship Id="rId2" Type="http://schemas.openxmlformats.org/officeDocument/2006/relationships/image" Target="../media/image6.png"/></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61.xml"/><Relationship Id="rId2" Type="http://schemas.openxmlformats.org/officeDocument/2006/relationships/image" Target="../media/image6.png"/></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61.xml"/><Relationship Id="rId2" Type="http://schemas.openxmlformats.org/officeDocument/2006/relationships/image" Target="../media/image6.png"/></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61.xml"/><Relationship Id="rId2" Type="http://schemas.openxmlformats.org/officeDocument/2006/relationships/image" Target="../media/image6.png"/></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61.xml"/><Relationship Id="rId2" Type="http://schemas.openxmlformats.org/officeDocument/2006/relationships/image" Target="../media/image8.png"/></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61.xml"/><Relationship Id="rId2" Type="http://schemas.openxmlformats.org/officeDocument/2006/relationships/image" Target="../media/image8.png"/></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62.xml"/><Relationship Id="rId2" Type="http://schemas.openxmlformats.org/officeDocument/2006/relationships/image" Target="../media/image2.jpeg"/><Relationship Id="rId3" Type="http://schemas.openxmlformats.org/officeDocument/2006/relationships/image" Target="../media/image3.png"/></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62.xml"/><Relationship Id="rId2" Type="http://schemas.openxmlformats.org/officeDocument/2006/relationships/image" Target="../media/image4.jpeg"/><Relationship Id="rId3" Type="http://schemas.openxmlformats.org/officeDocument/2006/relationships/image" Target="../media/image3.png"/></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62.xml"/><Relationship Id="rId2" Type="http://schemas.openxmlformats.org/officeDocument/2006/relationships/image" Target="../media/image3.png"/></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62.xml"/><Relationship Id="rId2" Type="http://schemas.openxmlformats.org/officeDocument/2006/relationships/image" Target="../media/image3.png"/></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62.xml"/><Relationship Id="rId2" Type="http://schemas.openxmlformats.org/officeDocument/2006/relationships/image" Target="../media/image5.jpg"/><Relationship Id="rId3" Type="http://schemas.openxmlformats.org/officeDocument/2006/relationships/image" Target="../media/image6.png"/></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62.xml"/><Relationship Id="rId2" Type="http://schemas.openxmlformats.org/officeDocument/2006/relationships/image" Target="../media/image4.jpeg"/><Relationship Id="rId3" Type="http://schemas.openxmlformats.org/officeDocument/2006/relationships/image" Target="../media/image6.png"/></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62.xml"/><Relationship Id="rId2" Type="http://schemas.openxmlformats.org/officeDocument/2006/relationships/image" Target="../media/image7.jpeg"/><Relationship Id="rId3" Type="http://schemas.openxmlformats.org/officeDocument/2006/relationships/image" Target="../media/image6.pn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62.xml"/><Relationship Id="rId2" Type="http://schemas.openxmlformats.org/officeDocument/2006/relationships/image" Target="../media/image6.png"/></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62.xml"/><Relationship Id="rId2" Type="http://schemas.openxmlformats.org/officeDocument/2006/relationships/image" Target="../media/image6.png"/></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62.xml"/><Relationship Id="rId2" Type="http://schemas.openxmlformats.org/officeDocument/2006/relationships/image" Target="../media/image6.png"/></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62.xml"/><Relationship Id="rId2" Type="http://schemas.openxmlformats.org/officeDocument/2006/relationships/image" Target="../media/image6.png"/></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62.xml"/><Relationship Id="rId2" Type="http://schemas.openxmlformats.org/officeDocument/2006/relationships/image" Target="../media/image8.png"/></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5.jpg"/><Relationship Id="rId3" Type="http://schemas.openxmlformats.org/officeDocument/2006/relationships/image" Target="../media/image6.png"/></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62.xml"/><Relationship Id="rId2" Type="http://schemas.openxmlformats.org/officeDocument/2006/relationships/image" Target="../media/image8.png"/></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4.jpeg"/><Relationship Id="rId3" Type="http://schemas.openxmlformats.org/officeDocument/2006/relationships/image" Target="../media/image6.png"/></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7.jpeg"/><Relationship Id="rId3" Type="http://schemas.openxmlformats.org/officeDocument/2006/relationships/image" Target="../media/image6.png"/></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63.xml"/><Relationship Id="rId2" Type="http://schemas.openxmlformats.org/officeDocument/2006/relationships/image" Target="../media/image11.png"/></Relationships>
</file>

<file path=ppt/slideLayouts/_rels/slideLayout131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131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131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131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131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6.png"/></Relationships>
</file>

<file path=ppt/slideLayouts/_rels/slideLayout132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132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132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132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1324.xml.rels><?xml version='1.0' encoding='UTF-8' standalone='yes'?>
<Relationships xmlns="http://schemas.openxmlformats.org/package/2006/relationships"><Relationship Id="rId1" Type="http://schemas.openxmlformats.org/officeDocument/2006/relationships/slideMaster" Target="../slideMasters/slideMaster63.xml"/><Relationship Id="rId2" Type="http://schemas.openxmlformats.org/officeDocument/2006/relationships/image" Target="../media/image12.png"/></Relationships>
</file>

<file path=ppt/slideLayouts/_rels/slideLayout132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1326.xml.rels><?xml version='1.0' encoding='UTF-8' standalone='yes'?>
<Relationships xmlns="http://schemas.openxmlformats.org/package/2006/relationships"><Relationship Id="rId1" Type="http://schemas.openxmlformats.org/officeDocument/2006/relationships/slideMaster" Target="../slideMasters/slideMaster63.xml"/><Relationship Id="rId2" Type="http://schemas.openxmlformats.org/officeDocument/2006/relationships/image" Target="../media/image13.png"/></Relationships>
</file>

<file path=ppt/slideLayouts/_rels/slideLayout132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132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132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6.png"/></Relationships>
</file>

<file path=ppt/slideLayouts/_rels/slideLayout133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1331.xml.rels><?xml version='1.0' encoding='UTF-8' standalone='yes'?>
<Relationships xmlns="http://schemas.openxmlformats.org/package/2006/relationships"><Relationship Id="rId1" Type="http://schemas.openxmlformats.org/officeDocument/2006/relationships/slideMaster" Target="../slideMasters/slideMaster63.xml"/><Relationship Id="rId2" Type="http://schemas.openxmlformats.org/officeDocument/2006/relationships/image" Target="../media/image14.png"/><Relationship Id="rId3" Type="http://schemas.openxmlformats.org/officeDocument/2006/relationships/image" Target="../media/image12.png"/></Relationships>
</file>

<file path=ppt/slideLayouts/_rels/slideLayout133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1333.xml.rels><?xml version='1.0' encoding='UTF-8' standalone='yes'?>
<Relationships xmlns="http://schemas.openxmlformats.org/package/2006/relationships"><Relationship Id="rId1" Type="http://schemas.openxmlformats.org/officeDocument/2006/relationships/slideMaster" Target="../slideMasters/slideMaster64.xml"/><Relationship Id="rId2" Type="http://schemas.openxmlformats.org/officeDocument/2006/relationships/image" Target="../media/image10.png"/></Relationships>
</file>

<file path=ppt/slideLayouts/_rels/slideLayout133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133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1336.xml.rels><?xml version='1.0' encoding='UTF-8' standalone='yes'?>
<Relationships xmlns="http://schemas.openxmlformats.org/package/2006/relationships"><Relationship Id="rId1" Type="http://schemas.openxmlformats.org/officeDocument/2006/relationships/slideMaster" Target="../slideMasters/slideMaster65.xml"/><Relationship Id="rId2" Type="http://schemas.openxmlformats.org/officeDocument/2006/relationships/image" Target="../media/image16.png"/></Relationships>
</file>

<file path=ppt/slideLayouts/_rels/slideLayout1337.xml.rels><?xml version='1.0' encoding='UTF-8' standalone='yes'?>
<Relationships xmlns="http://schemas.openxmlformats.org/package/2006/relationships"><Relationship Id="rId1" Type="http://schemas.openxmlformats.org/officeDocument/2006/relationships/slideMaster" Target="../slideMasters/slideMaster65.xml"/><Relationship Id="rId2" Type="http://schemas.openxmlformats.org/officeDocument/2006/relationships/image" Target="../media/image10.png"/></Relationships>
</file>

<file path=ppt/slideLayouts/_rels/slideLayout1338.xml.rels><?xml version='1.0' encoding='UTF-8' standalone='yes'?>
<Relationships xmlns="http://schemas.openxmlformats.org/package/2006/relationships"><Relationship Id="rId1" Type="http://schemas.openxmlformats.org/officeDocument/2006/relationships/slideMaster" Target="../slideMasters/slideMaster65.xml"/><Relationship Id="rId2" Type="http://schemas.openxmlformats.org/officeDocument/2006/relationships/image" Target="../media/image10.png"/></Relationships>
</file>

<file path=ppt/slideLayouts/_rels/slideLayout1339.xml.rels><?xml version='1.0' encoding='UTF-8' standalone='yes'?>
<Relationships xmlns="http://schemas.openxmlformats.org/package/2006/relationships"><Relationship Id="rId1" Type="http://schemas.openxmlformats.org/officeDocument/2006/relationships/slideMaster" Target="../slideMasters/slideMaster65.xml"/><Relationship Id="rId2" Type="http://schemas.openxmlformats.org/officeDocument/2006/relationships/image" Target="../media/image10.png"/></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6.png"/></Relationships>
</file>

<file path=ppt/slideLayouts/_rels/slideLayout1340.xml.rels><?xml version='1.0' encoding='UTF-8' standalone='yes'?>
<Relationships xmlns="http://schemas.openxmlformats.org/package/2006/relationships"><Relationship Id="rId1" Type="http://schemas.openxmlformats.org/officeDocument/2006/relationships/slideMaster" Target="../slideMasters/slideMaster65.xml"/><Relationship Id="rId2" Type="http://schemas.openxmlformats.org/officeDocument/2006/relationships/image" Target="../media/image10.png"/></Relationships>
</file>

<file path=ppt/slideLayouts/_rels/slideLayout1341.xml.rels><?xml version='1.0' encoding='UTF-8' standalone='yes'?>
<Relationships xmlns="http://schemas.openxmlformats.org/package/2006/relationships"><Relationship Id="rId1" Type="http://schemas.openxmlformats.org/officeDocument/2006/relationships/slideMaster" Target="../slideMasters/slideMaster65.xml"/><Relationship Id="rId2" Type="http://schemas.openxmlformats.org/officeDocument/2006/relationships/image" Target="../media/image10.png"/></Relationships>
</file>

<file path=ppt/slideLayouts/_rels/slideLayout1342.xml.rels><?xml version='1.0' encoding='UTF-8' standalone='yes'?>
<Relationships xmlns="http://schemas.openxmlformats.org/package/2006/relationships"><Relationship Id="rId1" Type="http://schemas.openxmlformats.org/officeDocument/2006/relationships/slideMaster" Target="../slideMasters/slideMaster65.xml"/><Relationship Id="rId2" Type="http://schemas.openxmlformats.org/officeDocument/2006/relationships/image" Target="../media/image10.png"/></Relationships>
</file>

<file path=ppt/slideLayouts/_rels/slideLayout1343.xml.rels><?xml version='1.0' encoding='UTF-8' standalone='yes'?>
<Relationships xmlns="http://schemas.openxmlformats.org/package/2006/relationships"><Relationship Id="rId1" Type="http://schemas.openxmlformats.org/officeDocument/2006/relationships/slideMaster" Target="../slideMasters/slideMaster65.xml"/><Relationship Id="rId2" Type="http://schemas.openxmlformats.org/officeDocument/2006/relationships/image" Target="../media/image10.png"/></Relationships>
</file>

<file path=ppt/slideLayouts/_rels/slideLayout1344.xml.rels><?xml version='1.0' encoding='UTF-8' standalone='yes'?>
<Relationships xmlns="http://schemas.openxmlformats.org/package/2006/relationships"><Relationship Id="rId1" Type="http://schemas.openxmlformats.org/officeDocument/2006/relationships/slideMaster" Target="../slideMasters/slideMaster65.xml"/><Relationship Id="rId2" Type="http://schemas.openxmlformats.org/officeDocument/2006/relationships/image" Target="../media/image10.png"/></Relationships>
</file>

<file path=ppt/slideLayouts/_rels/slideLayout1345.xml.rels><?xml version='1.0' encoding='UTF-8' standalone='yes'?>
<Relationships xmlns="http://schemas.openxmlformats.org/package/2006/relationships"><Relationship Id="rId1" Type="http://schemas.openxmlformats.org/officeDocument/2006/relationships/slideMaster" Target="../slideMasters/slideMaster65.xml"/><Relationship Id="rId2" Type="http://schemas.openxmlformats.org/officeDocument/2006/relationships/image" Target="../media/image10.png"/></Relationships>
</file>

<file path=ppt/slideLayouts/_rels/slideLayout1346.xml.rels><?xml version='1.0' encoding='UTF-8' standalone='yes'?>
<Relationships xmlns="http://schemas.openxmlformats.org/package/2006/relationships"><Relationship Id="rId1" Type="http://schemas.openxmlformats.org/officeDocument/2006/relationships/slideMaster" Target="../slideMasters/slideMaster65.xml"/><Relationship Id="rId2" Type="http://schemas.openxmlformats.org/officeDocument/2006/relationships/image" Target="../media/image10.png"/></Relationships>
</file>

<file path=ppt/slideLayouts/_rels/slideLayout134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134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134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6.png"/></Relationships>
</file>

<file path=ppt/slideLayouts/_rels/slideLayout1350.xml.rels><?xml version='1.0' encoding='UTF-8' standalone='yes'?>
<Relationships xmlns="http://schemas.openxmlformats.org/package/2006/relationships"><Relationship Id="rId1" Type="http://schemas.openxmlformats.org/officeDocument/2006/relationships/slideMaster" Target="../slideMasters/slideMaster65.xml"/><Relationship Id="rId2" Type="http://schemas.openxmlformats.org/officeDocument/2006/relationships/image" Target="../media/image10.png"/></Relationships>
</file>

<file path=ppt/slideLayouts/_rels/slideLayout1351.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16.png"/></Relationships>
</file>

<file path=ppt/slideLayouts/_rels/slideLayout1352.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10.png"/></Relationships>
</file>

<file path=ppt/slideLayouts/_rels/slideLayout1353.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10.png"/></Relationships>
</file>

<file path=ppt/slideLayouts/_rels/slideLayout1354.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10.png"/></Relationships>
</file>

<file path=ppt/slideLayouts/_rels/slideLayout1355.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10.png"/></Relationships>
</file>

<file path=ppt/slideLayouts/_rels/slideLayout1356.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10.png"/></Relationships>
</file>

<file path=ppt/slideLayouts/_rels/slideLayout1357.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10.png"/></Relationships>
</file>

<file path=ppt/slideLayouts/_rels/slideLayout1358.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10.png"/></Relationships>
</file>

<file path=ppt/slideLayouts/_rels/slideLayout1359.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10.png"/></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8.png"/></Relationships>
</file>

<file path=ppt/slideLayouts/_rels/slideLayout1360.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10.png"/></Relationships>
</file>

<file path=ppt/slideLayouts/_rels/slideLayout1361.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10.png"/></Relationships>
</file>

<file path=ppt/slideLayouts/_rels/slideLayout136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136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136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136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1366.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10.png"/></Relationships>
</file>

<file path=ppt/slideLayouts/_rels/slideLayout1367.xml.rels><?xml version='1.0' encoding='UTF-8' standalone='yes'?>
<Relationships xmlns="http://schemas.openxmlformats.org/package/2006/relationships"><Relationship Id="rId1" Type="http://schemas.openxmlformats.org/officeDocument/2006/relationships/slideMaster" Target="../slideMasters/slideMaster67.xml"/><Relationship Id="rId2" Type="http://schemas.openxmlformats.org/officeDocument/2006/relationships/image" Target="../media/image16.png"/></Relationships>
</file>

<file path=ppt/slideLayouts/_rels/slideLayout1368.xml.rels><?xml version='1.0' encoding='UTF-8' standalone='yes'?>
<Relationships xmlns="http://schemas.openxmlformats.org/package/2006/relationships"><Relationship Id="rId1" Type="http://schemas.openxmlformats.org/officeDocument/2006/relationships/slideMaster" Target="../slideMasters/slideMaster67.xml"/><Relationship Id="rId2" Type="http://schemas.openxmlformats.org/officeDocument/2006/relationships/image" Target="../media/image10.png"/></Relationships>
</file>

<file path=ppt/slideLayouts/_rels/slideLayout1369.xml.rels><?xml version='1.0' encoding='UTF-8' standalone='yes'?>
<Relationships xmlns="http://schemas.openxmlformats.org/package/2006/relationships"><Relationship Id="rId1" Type="http://schemas.openxmlformats.org/officeDocument/2006/relationships/slideMaster" Target="../slideMasters/slideMaster67.xml"/><Relationship Id="rId2" Type="http://schemas.openxmlformats.org/officeDocument/2006/relationships/image" Target="../media/image10.png"/></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8.png"/></Relationships>
</file>

<file path=ppt/slideLayouts/_rels/slideLayout1370.xml.rels><?xml version='1.0' encoding='UTF-8' standalone='yes'?>
<Relationships xmlns="http://schemas.openxmlformats.org/package/2006/relationships"><Relationship Id="rId1" Type="http://schemas.openxmlformats.org/officeDocument/2006/relationships/slideMaster" Target="../slideMasters/slideMaster67.xml"/><Relationship Id="rId2" Type="http://schemas.openxmlformats.org/officeDocument/2006/relationships/image" Target="../media/image10.png"/></Relationships>
</file>

<file path=ppt/slideLayouts/_rels/slideLayout1371.xml.rels><?xml version='1.0' encoding='UTF-8' standalone='yes'?>
<Relationships xmlns="http://schemas.openxmlformats.org/package/2006/relationships"><Relationship Id="rId1" Type="http://schemas.openxmlformats.org/officeDocument/2006/relationships/slideMaster" Target="../slideMasters/slideMaster67.xml"/><Relationship Id="rId2" Type="http://schemas.openxmlformats.org/officeDocument/2006/relationships/image" Target="../media/image10.png"/></Relationships>
</file>

<file path=ppt/slideLayouts/_rels/slideLayout1372.xml.rels><?xml version='1.0' encoding='UTF-8' standalone='yes'?>
<Relationships xmlns="http://schemas.openxmlformats.org/package/2006/relationships"><Relationship Id="rId1" Type="http://schemas.openxmlformats.org/officeDocument/2006/relationships/slideMaster" Target="../slideMasters/slideMaster67.xml"/><Relationship Id="rId2" Type="http://schemas.openxmlformats.org/officeDocument/2006/relationships/image" Target="../media/image10.png"/></Relationships>
</file>

<file path=ppt/slideLayouts/_rels/slideLayout1373.xml.rels><?xml version='1.0' encoding='UTF-8' standalone='yes'?>
<Relationships xmlns="http://schemas.openxmlformats.org/package/2006/relationships"><Relationship Id="rId1" Type="http://schemas.openxmlformats.org/officeDocument/2006/relationships/slideMaster" Target="../slideMasters/slideMaster67.xml"/><Relationship Id="rId2" Type="http://schemas.openxmlformats.org/officeDocument/2006/relationships/image" Target="../media/image10.png"/></Relationships>
</file>

<file path=ppt/slideLayouts/_rels/slideLayout1374.xml.rels><?xml version='1.0' encoding='UTF-8' standalone='yes'?>
<Relationships xmlns="http://schemas.openxmlformats.org/package/2006/relationships"><Relationship Id="rId1" Type="http://schemas.openxmlformats.org/officeDocument/2006/relationships/slideMaster" Target="../slideMasters/slideMaster67.xml"/><Relationship Id="rId2" Type="http://schemas.openxmlformats.org/officeDocument/2006/relationships/image" Target="../media/image10.png"/></Relationships>
</file>

<file path=ppt/slideLayouts/_rels/slideLayout1375.xml.rels><?xml version='1.0' encoding='UTF-8' standalone='yes'?>
<Relationships xmlns="http://schemas.openxmlformats.org/package/2006/relationships"><Relationship Id="rId1" Type="http://schemas.openxmlformats.org/officeDocument/2006/relationships/slideMaster" Target="../slideMasters/slideMaster67.xml"/><Relationship Id="rId2" Type="http://schemas.openxmlformats.org/officeDocument/2006/relationships/image" Target="../media/image10.png"/></Relationships>
</file>

<file path=ppt/slideLayouts/_rels/slideLayout1376.xml.rels><?xml version='1.0' encoding='UTF-8' standalone='yes'?>
<Relationships xmlns="http://schemas.openxmlformats.org/package/2006/relationships"><Relationship Id="rId1" Type="http://schemas.openxmlformats.org/officeDocument/2006/relationships/slideMaster" Target="../slideMasters/slideMaster67.xml"/><Relationship Id="rId2" Type="http://schemas.openxmlformats.org/officeDocument/2006/relationships/image" Target="../media/image10.png"/></Relationships>
</file>

<file path=ppt/slideLayouts/_rels/slideLayout1377.xml.rels><?xml version='1.0' encoding='UTF-8' standalone='yes'?>
<Relationships xmlns="http://schemas.openxmlformats.org/package/2006/relationships"><Relationship Id="rId1" Type="http://schemas.openxmlformats.org/officeDocument/2006/relationships/slideMaster" Target="../slideMasters/slideMaster67.xml"/><Relationship Id="rId2" Type="http://schemas.openxmlformats.org/officeDocument/2006/relationships/image" Target="../media/image10.png"/></Relationships>
</file>

<file path=ppt/slideLayouts/_rels/slideLayout137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137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2.jpeg"/><Relationship Id="rId3" Type="http://schemas.openxmlformats.org/officeDocument/2006/relationships/image" Target="../media/image3.png"/></Relationships>
</file>

<file path=ppt/slideLayouts/_rels/slideLayout138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1381.xml.rels><?xml version='1.0' encoding='UTF-8' standalone='yes'?>
<Relationships xmlns="http://schemas.openxmlformats.org/package/2006/relationships"><Relationship Id="rId1" Type="http://schemas.openxmlformats.org/officeDocument/2006/relationships/slideMaster" Target="../slideMasters/slideMaster67.xml"/><Relationship Id="rId2" Type="http://schemas.openxmlformats.org/officeDocument/2006/relationships/image" Target="../media/image10.png"/></Relationships>
</file>

<file path=ppt/slideLayouts/_rels/slideLayout1382.xml.rels><?xml version='1.0' encoding='UTF-8' standalone='yes'?>
<Relationships xmlns="http://schemas.openxmlformats.org/package/2006/relationships"><Relationship Id="rId1" Type="http://schemas.openxmlformats.org/officeDocument/2006/relationships/slideMaster" Target="../slideMasters/slideMaster68.xml"/><Relationship Id="rId2" Type="http://schemas.openxmlformats.org/officeDocument/2006/relationships/image" Target="../media/image2.jpeg"/><Relationship Id="rId3" Type="http://schemas.openxmlformats.org/officeDocument/2006/relationships/image" Target="../media/image3.png"/></Relationships>
</file>

<file path=ppt/slideLayouts/_rels/slideLayout1383.xml.rels><?xml version='1.0' encoding='UTF-8' standalone='yes'?>
<Relationships xmlns="http://schemas.openxmlformats.org/package/2006/relationships"><Relationship Id="rId1" Type="http://schemas.openxmlformats.org/officeDocument/2006/relationships/slideMaster" Target="../slideMasters/slideMaster68.xml"/><Relationship Id="rId2" Type="http://schemas.openxmlformats.org/officeDocument/2006/relationships/image" Target="../media/image4.jpeg"/><Relationship Id="rId3" Type="http://schemas.openxmlformats.org/officeDocument/2006/relationships/image" Target="../media/image3.png"/></Relationships>
</file>

<file path=ppt/slideLayouts/_rels/slideLayout1384.xml.rels><?xml version='1.0' encoding='UTF-8' standalone='yes'?>
<Relationships xmlns="http://schemas.openxmlformats.org/package/2006/relationships"><Relationship Id="rId1" Type="http://schemas.openxmlformats.org/officeDocument/2006/relationships/slideMaster" Target="../slideMasters/slideMaster68.xml"/><Relationship Id="rId2" Type="http://schemas.openxmlformats.org/officeDocument/2006/relationships/image" Target="../media/image3.png"/></Relationships>
</file>

<file path=ppt/slideLayouts/_rels/slideLayout1385.xml.rels><?xml version='1.0' encoding='UTF-8' standalone='yes'?>
<Relationships xmlns="http://schemas.openxmlformats.org/package/2006/relationships"><Relationship Id="rId1" Type="http://schemas.openxmlformats.org/officeDocument/2006/relationships/slideMaster" Target="../slideMasters/slideMaster68.xml"/><Relationship Id="rId2" Type="http://schemas.openxmlformats.org/officeDocument/2006/relationships/image" Target="../media/image3.png"/></Relationships>
</file>

<file path=ppt/slideLayouts/_rels/slideLayout138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138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138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138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4.jpeg"/><Relationship Id="rId3" Type="http://schemas.openxmlformats.org/officeDocument/2006/relationships/image" Target="../media/image3.png"/></Relationships>
</file>

<file path=ppt/slideLayouts/_rels/slideLayout139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139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139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139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139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1395.xml.rels><?xml version='1.0' encoding='UTF-8' standalone='yes'?>
<Relationships xmlns="http://schemas.openxmlformats.org/package/2006/relationships"><Relationship Id="rId1" Type="http://schemas.openxmlformats.org/officeDocument/2006/relationships/slideMaster" Target="../slideMasters/slideMaster68.xml"/><Relationship Id="rId2" Type="http://schemas.openxmlformats.org/officeDocument/2006/relationships/image" Target="../media/image5.jpg"/><Relationship Id="rId3" Type="http://schemas.openxmlformats.org/officeDocument/2006/relationships/image" Target="../media/image6.png"/></Relationships>
</file>

<file path=ppt/slideLayouts/_rels/slideLayout1396.xml.rels><?xml version='1.0' encoding='UTF-8' standalone='yes'?>
<Relationships xmlns="http://schemas.openxmlformats.org/package/2006/relationships"><Relationship Id="rId1" Type="http://schemas.openxmlformats.org/officeDocument/2006/relationships/slideMaster" Target="../slideMasters/slideMaster68.xml"/><Relationship Id="rId2" Type="http://schemas.openxmlformats.org/officeDocument/2006/relationships/image" Target="../media/image4.jpeg"/><Relationship Id="rId3" Type="http://schemas.openxmlformats.org/officeDocument/2006/relationships/image" Target="../media/image6.png"/></Relationships>
</file>

<file path=ppt/slideLayouts/_rels/slideLayout1397.xml.rels><?xml version='1.0' encoding='UTF-8' standalone='yes'?>
<Relationships xmlns="http://schemas.openxmlformats.org/package/2006/relationships"><Relationship Id="rId1" Type="http://schemas.openxmlformats.org/officeDocument/2006/relationships/slideMaster" Target="../slideMasters/slideMaster68.xml"/><Relationship Id="rId2" Type="http://schemas.openxmlformats.org/officeDocument/2006/relationships/image" Target="../media/image7.jpeg"/><Relationship Id="rId3" Type="http://schemas.openxmlformats.org/officeDocument/2006/relationships/image" Target="../media/image6.png"/></Relationships>
</file>

<file path=ppt/slideLayouts/_rels/slideLayout1398.xml.rels><?xml version='1.0' encoding='UTF-8' standalone='yes'?>
<Relationships xmlns="http://schemas.openxmlformats.org/package/2006/relationships"><Relationship Id="rId1" Type="http://schemas.openxmlformats.org/officeDocument/2006/relationships/slideMaster" Target="../slideMasters/slideMaster68.xml"/><Relationship Id="rId2" Type="http://schemas.openxmlformats.org/officeDocument/2006/relationships/image" Target="../media/image6.png"/></Relationships>
</file>

<file path=ppt/slideLayouts/_rels/slideLayout1399.xml.rels><?xml version='1.0' encoding='UTF-8' standalone='yes'?>
<Relationships xmlns="http://schemas.openxmlformats.org/package/2006/relationships"><Relationship Id="rId1" Type="http://schemas.openxmlformats.org/officeDocument/2006/relationships/slideMaster" Target="../slideMasters/slideMaster68.xml"/><Relationship Id="rId2" Type="http://schemas.openxmlformats.org/officeDocument/2006/relationships/image" Target="../media/image6.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 Id="rId3" Type="http://schemas.openxmlformats.org/officeDocument/2006/relationships/image" Target="../media/image6.png"/></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3.png"/></Relationships>
</file>

<file path=ppt/slideLayouts/_rels/slideLayout1400.xml.rels><?xml version='1.0' encoding='UTF-8' standalone='yes'?>
<Relationships xmlns="http://schemas.openxmlformats.org/package/2006/relationships"><Relationship Id="rId1" Type="http://schemas.openxmlformats.org/officeDocument/2006/relationships/slideMaster" Target="../slideMasters/slideMaster68.xml"/><Relationship Id="rId2" Type="http://schemas.openxmlformats.org/officeDocument/2006/relationships/image" Target="../media/image6.png"/></Relationships>
</file>

<file path=ppt/slideLayouts/_rels/slideLayout1401.xml.rels><?xml version='1.0' encoding='UTF-8' standalone='yes'?>
<Relationships xmlns="http://schemas.openxmlformats.org/package/2006/relationships"><Relationship Id="rId1" Type="http://schemas.openxmlformats.org/officeDocument/2006/relationships/slideMaster" Target="../slideMasters/slideMaster68.xml"/><Relationship Id="rId2" Type="http://schemas.openxmlformats.org/officeDocument/2006/relationships/image" Target="../media/image6.png"/></Relationships>
</file>

<file path=ppt/slideLayouts/_rels/slideLayout1402.xml.rels><?xml version='1.0' encoding='UTF-8' standalone='yes'?>
<Relationships xmlns="http://schemas.openxmlformats.org/package/2006/relationships"><Relationship Id="rId1" Type="http://schemas.openxmlformats.org/officeDocument/2006/relationships/slideMaster" Target="../slideMasters/slideMaster68.xml"/><Relationship Id="rId2" Type="http://schemas.openxmlformats.org/officeDocument/2006/relationships/image" Target="../media/image8.png"/></Relationships>
</file>

<file path=ppt/slideLayouts/_rels/slideLayout1403.xml.rels><?xml version='1.0' encoding='UTF-8' standalone='yes'?>
<Relationships xmlns="http://schemas.openxmlformats.org/package/2006/relationships"><Relationship Id="rId1" Type="http://schemas.openxmlformats.org/officeDocument/2006/relationships/slideMaster" Target="../slideMasters/slideMaster68.xml"/><Relationship Id="rId2" Type="http://schemas.openxmlformats.org/officeDocument/2006/relationships/image" Target="../media/image8.png"/></Relationships>
</file>

<file path=ppt/slideLayouts/_rels/slideLayout140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140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1406.xml.rels><?xml version='1.0' encoding='UTF-8' standalone='yes'?>
<Relationships xmlns="http://schemas.openxmlformats.org/package/2006/relationships"><Relationship Id="rId1" Type="http://schemas.openxmlformats.org/officeDocument/2006/relationships/slideMaster" Target="../slideMasters/slideMaster68.xml"/><Relationship Id="rId2" Type="http://schemas.openxmlformats.org/officeDocument/2006/relationships/image" Target="../media/image9.png"/></Relationships>
</file>

<file path=ppt/slideLayouts/_rels/slideLayout140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140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140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3.png"/></Relationships>
</file>

<file path=ppt/slideLayouts/_rels/slideLayout141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141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141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1413.xml.rels><?xml version='1.0' encoding='UTF-8' standalone='yes'?>
<Relationships xmlns="http://schemas.openxmlformats.org/package/2006/relationships"><Relationship Id="rId1" Type="http://schemas.openxmlformats.org/officeDocument/2006/relationships/slideMaster" Target="../slideMasters/slideMaster68.xml"/><Relationship Id="rId2" Type="http://schemas.openxmlformats.org/officeDocument/2006/relationships/image" Target="../media/image9.png"/></Relationships>
</file>

<file path=ppt/slideLayouts/_rels/slideLayout141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141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141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141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141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141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20.xml.rels><?xml version='1.0' encoding='UTF-8' standalone='yes'?>
<Relationships xmlns="http://schemas.openxmlformats.org/package/2006/relationships"><Relationship Id="rId1" Type="http://schemas.openxmlformats.org/officeDocument/2006/relationships/slideMaster" Target="../slideMasters/slideMaster68.xml"/><Relationship Id="rId2" Type="http://schemas.openxmlformats.org/officeDocument/2006/relationships/image" Target="../media/image17.png"/></Relationships>
</file>

<file path=ppt/slideLayouts/_rels/slideLayout142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142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142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142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142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142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1427.xml.rels><?xml version='1.0' encoding='UTF-8' standalone='yes'?>
<Relationships xmlns="http://schemas.openxmlformats.org/package/2006/relationships"><Relationship Id="rId1" Type="http://schemas.openxmlformats.org/officeDocument/2006/relationships/slideMaster" Target="../slideMasters/slideMaster69.xml"/><Relationship Id="rId2" Type="http://schemas.openxmlformats.org/officeDocument/2006/relationships/image" Target="../media/image2.jpeg"/><Relationship Id="rId3" Type="http://schemas.openxmlformats.org/officeDocument/2006/relationships/image" Target="../media/image3.png"/></Relationships>
</file>

<file path=ppt/slideLayouts/_rels/slideLayout1428.xml.rels><?xml version='1.0' encoding='UTF-8' standalone='yes'?>
<Relationships xmlns="http://schemas.openxmlformats.org/package/2006/relationships"><Relationship Id="rId1" Type="http://schemas.openxmlformats.org/officeDocument/2006/relationships/slideMaster" Target="../slideMasters/slideMaster69.xml"/><Relationship Id="rId2" Type="http://schemas.openxmlformats.org/officeDocument/2006/relationships/image" Target="../media/image4.jpeg"/><Relationship Id="rId3" Type="http://schemas.openxmlformats.org/officeDocument/2006/relationships/image" Target="../media/image3.png"/></Relationships>
</file>

<file path=ppt/slideLayouts/_rels/slideLayout1429.xml.rels><?xml version='1.0' encoding='UTF-8' standalone='yes'?>
<Relationships xmlns="http://schemas.openxmlformats.org/package/2006/relationships"><Relationship Id="rId1" Type="http://schemas.openxmlformats.org/officeDocument/2006/relationships/slideMaster" Target="../slideMasters/slideMaster69.xml"/><Relationship Id="rId2" Type="http://schemas.openxmlformats.org/officeDocument/2006/relationships/image" Target="../media/image3.png"/></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30.xml.rels><?xml version='1.0' encoding='UTF-8' standalone='yes'?>
<Relationships xmlns="http://schemas.openxmlformats.org/package/2006/relationships"><Relationship Id="rId1" Type="http://schemas.openxmlformats.org/officeDocument/2006/relationships/slideMaster" Target="../slideMasters/slideMaster69.xml"/><Relationship Id="rId2" Type="http://schemas.openxmlformats.org/officeDocument/2006/relationships/image" Target="../media/image3.png"/></Relationships>
</file>

<file path=ppt/slideLayouts/_rels/slideLayout143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143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143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143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143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143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143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143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1439.xml.rels><?xml version='1.0' encoding='UTF-8' standalone='yes'?>
<Relationships xmlns="http://schemas.openxmlformats.org/package/2006/relationships"><Relationship Id="rId1" Type="http://schemas.openxmlformats.org/officeDocument/2006/relationships/slideMaster" Target="../slideMasters/slideMaster69.xml"/><Relationship Id="rId2" Type="http://schemas.openxmlformats.org/officeDocument/2006/relationships/image" Target="../media/image5.jpg"/><Relationship Id="rId3" Type="http://schemas.openxmlformats.org/officeDocument/2006/relationships/image" Target="../media/image6.png"/></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40.xml.rels><?xml version='1.0' encoding='UTF-8' standalone='yes'?>
<Relationships xmlns="http://schemas.openxmlformats.org/package/2006/relationships"><Relationship Id="rId1" Type="http://schemas.openxmlformats.org/officeDocument/2006/relationships/slideMaster" Target="../slideMasters/slideMaster69.xml"/><Relationship Id="rId2" Type="http://schemas.openxmlformats.org/officeDocument/2006/relationships/image" Target="../media/image4.jpeg"/><Relationship Id="rId3" Type="http://schemas.openxmlformats.org/officeDocument/2006/relationships/image" Target="../media/image6.png"/></Relationships>
</file>

<file path=ppt/slideLayouts/_rels/slideLayout1441.xml.rels><?xml version='1.0' encoding='UTF-8' standalone='yes'?>
<Relationships xmlns="http://schemas.openxmlformats.org/package/2006/relationships"><Relationship Id="rId1" Type="http://schemas.openxmlformats.org/officeDocument/2006/relationships/slideMaster" Target="../slideMasters/slideMaster69.xml"/><Relationship Id="rId2" Type="http://schemas.openxmlformats.org/officeDocument/2006/relationships/image" Target="../media/image7.jpeg"/><Relationship Id="rId3" Type="http://schemas.openxmlformats.org/officeDocument/2006/relationships/image" Target="../media/image6.png"/></Relationships>
</file>

<file path=ppt/slideLayouts/_rels/slideLayout1442.xml.rels><?xml version='1.0' encoding='UTF-8' standalone='yes'?>
<Relationships xmlns="http://schemas.openxmlformats.org/package/2006/relationships"><Relationship Id="rId1" Type="http://schemas.openxmlformats.org/officeDocument/2006/relationships/slideMaster" Target="../slideMasters/slideMaster69.xml"/><Relationship Id="rId2" Type="http://schemas.openxmlformats.org/officeDocument/2006/relationships/image" Target="../media/image6.png"/></Relationships>
</file>

<file path=ppt/slideLayouts/_rels/slideLayout1443.xml.rels><?xml version='1.0' encoding='UTF-8' standalone='yes'?>
<Relationships xmlns="http://schemas.openxmlformats.org/package/2006/relationships"><Relationship Id="rId1" Type="http://schemas.openxmlformats.org/officeDocument/2006/relationships/slideMaster" Target="../slideMasters/slideMaster69.xml"/><Relationship Id="rId2" Type="http://schemas.openxmlformats.org/officeDocument/2006/relationships/image" Target="../media/image6.png"/></Relationships>
</file>

<file path=ppt/slideLayouts/_rels/slideLayout1444.xml.rels><?xml version='1.0' encoding='UTF-8' standalone='yes'?>
<Relationships xmlns="http://schemas.openxmlformats.org/package/2006/relationships"><Relationship Id="rId1" Type="http://schemas.openxmlformats.org/officeDocument/2006/relationships/slideMaster" Target="../slideMasters/slideMaster69.xml"/><Relationship Id="rId2" Type="http://schemas.openxmlformats.org/officeDocument/2006/relationships/image" Target="../media/image6.png"/></Relationships>
</file>

<file path=ppt/slideLayouts/_rels/slideLayout1445.xml.rels><?xml version='1.0' encoding='UTF-8' standalone='yes'?>
<Relationships xmlns="http://schemas.openxmlformats.org/package/2006/relationships"><Relationship Id="rId1" Type="http://schemas.openxmlformats.org/officeDocument/2006/relationships/slideMaster" Target="../slideMasters/slideMaster69.xml"/><Relationship Id="rId2" Type="http://schemas.openxmlformats.org/officeDocument/2006/relationships/image" Target="../media/image6.png"/></Relationships>
</file>

<file path=ppt/slideLayouts/_rels/slideLayout1446.xml.rels><?xml version='1.0' encoding='UTF-8' standalone='yes'?>
<Relationships xmlns="http://schemas.openxmlformats.org/package/2006/relationships"><Relationship Id="rId1" Type="http://schemas.openxmlformats.org/officeDocument/2006/relationships/slideMaster" Target="../slideMasters/slideMaster69.xml"/><Relationship Id="rId2" Type="http://schemas.openxmlformats.org/officeDocument/2006/relationships/image" Target="../media/image8.png"/></Relationships>
</file>

<file path=ppt/slideLayouts/_rels/slideLayout1447.xml.rels><?xml version='1.0' encoding='UTF-8' standalone='yes'?>
<Relationships xmlns="http://schemas.openxmlformats.org/package/2006/relationships"><Relationship Id="rId1" Type="http://schemas.openxmlformats.org/officeDocument/2006/relationships/slideMaster" Target="../slideMasters/slideMaster69.xml"/><Relationship Id="rId2" Type="http://schemas.openxmlformats.org/officeDocument/2006/relationships/image" Target="../media/image8.png"/></Relationships>
</file>

<file path=ppt/slideLayouts/_rels/slideLayout144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144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5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145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145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145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145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145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145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145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145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145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6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146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146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146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146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146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146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146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14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14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147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1472.xml.rels><?xml version='1.0' encoding='UTF-8' standalone='yes'?>
<Relationships xmlns="http://schemas.openxmlformats.org/package/2006/relationships"><Relationship Id="rId1" Type="http://schemas.openxmlformats.org/officeDocument/2006/relationships/slideMaster" Target="../slideMasters/slideMaster70.xml"/><Relationship Id="rId2" Type="http://schemas.openxmlformats.org/officeDocument/2006/relationships/image" Target="../media/image10.png"/></Relationships>
</file>

<file path=ppt/slideLayouts/_rels/slideLayout147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147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1475.xml.rels><?xml version='1.0' encoding='UTF-8' standalone='yes'?>
<Relationships xmlns="http://schemas.openxmlformats.org/package/2006/relationships"><Relationship Id="rId1" Type="http://schemas.openxmlformats.org/officeDocument/2006/relationships/slideMaster" Target="../slideMasters/slideMaster71.xml"/><Relationship Id="rId2" Type="http://schemas.openxmlformats.org/officeDocument/2006/relationships/image" Target="../media/image10.png"/></Relationships>
</file>

<file path=ppt/slideLayouts/_rels/slideLayout147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147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1478.xml.rels><?xml version='1.0' encoding='UTF-8' standalone='yes'?>
<Relationships xmlns="http://schemas.openxmlformats.org/package/2006/relationships"><Relationship Id="rId1" Type="http://schemas.openxmlformats.org/officeDocument/2006/relationships/slideMaster" Target="../slideMasters/slideMaster72.xml"/><Relationship Id="rId2" Type="http://schemas.openxmlformats.org/officeDocument/2006/relationships/image" Target="../media/image11.png"/></Relationships>
</file>

<file path=ppt/slideLayouts/_rels/slideLayout1479.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80.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1481.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1482.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148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148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1485.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1486.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1487.xml.rels><?xml version='1.0' encoding='UTF-8' standalone='yes'?>
<Relationships xmlns="http://schemas.openxmlformats.org/package/2006/relationships"><Relationship Id="rId1" Type="http://schemas.openxmlformats.org/officeDocument/2006/relationships/slideMaster" Target="../slideMasters/slideMaster73.xml"/><Relationship Id="rId2" Type="http://schemas.openxmlformats.org/officeDocument/2006/relationships/image" Target="../media/image16.png"/></Relationships>
</file>

<file path=ppt/slideLayouts/_rels/slideLayout1488.xml.rels><?xml version='1.0' encoding='UTF-8' standalone='yes'?>
<Relationships xmlns="http://schemas.openxmlformats.org/package/2006/relationships"><Relationship Id="rId1" Type="http://schemas.openxmlformats.org/officeDocument/2006/relationships/slideMaster" Target="../slideMasters/slideMaster73.xml"/><Relationship Id="rId2" Type="http://schemas.openxmlformats.org/officeDocument/2006/relationships/image" Target="../media/image10.png"/></Relationships>
</file>

<file path=ppt/slideLayouts/_rels/slideLayout1489.xml.rels><?xml version='1.0' encoding='UTF-8' standalone='yes'?>
<Relationships xmlns="http://schemas.openxmlformats.org/package/2006/relationships"><Relationship Id="rId1" Type="http://schemas.openxmlformats.org/officeDocument/2006/relationships/slideMaster" Target="../slideMasters/slideMaster73.xml"/><Relationship Id="rId2" Type="http://schemas.openxmlformats.org/officeDocument/2006/relationships/image" Target="../media/image10.png"/></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90.xml.rels><?xml version='1.0' encoding='UTF-8' standalone='yes'?>
<Relationships xmlns="http://schemas.openxmlformats.org/package/2006/relationships"><Relationship Id="rId1" Type="http://schemas.openxmlformats.org/officeDocument/2006/relationships/slideMaster" Target="../slideMasters/slideMaster73.xml"/><Relationship Id="rId2" Type="http://schemas.openxmlformats.org/officeDocument/2006/relationships/image" Target="../media/image10.png"/></Relationships>
</file>

<file path=ppt/slideLayouts/_rels/slideLayout1491.xml.rels><?xml version='1.0' encoding='UTF-8' standalone='yes'?>
<Relationships xmlns="http://schemas.openxmlformats.org/package/2006/relationships"><Relationship Id="rId1" Type="http://schemas.openxmlformats.org/officeDocument/2006/relationships/slideMaster" Target="../slideMasters/slideMaster73.xml"/><Relationship Id="rId2" Type="http://schemas.openxmlformats.org/officeDocument/2006/relationships/image" Target="../media/image10.png"/></Relationships>
</file>

<file path=ppt/slideLayouts/_rels/slideLayout1492.xml.rels><?xml version='1.0' encoding='UTF-8' standalone='yes'?>
<Relationships xmlns="http://schemas.openxmlformats.org/package/2006/relationships"><Relationship Id="rId1" Type="http://schemas.openxmlformats.org/officeDocument/2006/relationships/slideMaster" Target="../slideMasters/slideMaster73.xml"/><Relationship Id="rId2" Type="http://schemas.openxmlformats.org/officeDocument/2006/relationships/image" Target="../media/image10.png"/></Relationships>
</file>

<file path=ppt/slideLayouts/_rels/slideLayout1493.xml.rels><?xml version='1.0' encoding='UTF-8' standalone='yes'?>
<Relationships xmlns="http://schemas.openxmlformats.org/package/2006/relationships"><Relationship Id="rId1" Type="http://schemas.openxmlformats.org/officeDocument/2006/relationships/slideMaster" Target="../slideMasters/slideMaster73.xml"/><Relationship Id="rId2" Type="http://schemas.openxmlformats.org/officeDocument/2006/relationships/image" Target="../media/image10.png"/></Relationships>
</file>

<file path=ppt/slideLayouts/_rels/slideLayout1494.xml.rels><?xml version='1.0' encoding='UTF-8' standalone='yes'?>
<Relationships xmlns="http://schemas.openxmlformats.org/package/2006/relationships"><Relationship Id="rId1" Type="http://schemas.openxmlformats.org/officeDocument/2006/relationships/slideMaster" Target="../slideMasters/slideMaster73.xml"/><Relationship Id="rId2" Type="http://schemas.openxmlformats.org/officeDocument/2006/relationships/image" Target="../media/image10.png"/></Relationships>
</file>

<file path=ppt/slideLayouts/_rels/slideLayout1495.xml.rels><?xml version='1.0' encoding='UTF-8' standalone='yes'?>
<Relationships xmlns="http://schemas.openxmlformats.org/package/2006/relationships"><Relationship Id="rId1" Type="http://schemas.openxmlformats.org/officeDocument/2006/relationships/slideMaster" Target="../slideMasters/slideMaster73.xml"/><Relationship Id="rId2" Type="http://schemas.openxmlformats.org/officeDocument/2006/relationships/image" Target="../media/image10.png"/></Relationships>
</file>

<file path=ppt/slideLayouts/_rels/slideLayout1496.xml.rels><?xml version='1.0' encoding='UTF-8' standalone='yes'?>
<Relationships xmlns="http://schemas.openxmlformats.org/package/2006/relationships"><Relationship Id="rId1" Type="http://schemas.openxmlformats.org/officeDocument/2006/relationships/slideMaster" Target="../slideMasters/slideMaster73.xml"/><Relationship Id="rId2" Type="http://schemas.openxmlformats.org/officeDocument/2006/relationships/image" Target="../media/image10.png"/></Relationships>
</file>

<file path=ppt/slideLayouts/_rels/slideLayout1497.xml.rels><?xml version='1.0' encoding='UTF-8' standalone='yes'?>
<Relationships xmlns="http://schemas.openxmlformats.org/package/2006/relationships"><Relationship Id="rId1" Type="http://schemas.openxmlformats.org/officeDocument/2006/relationships/slideMaster" Target="../slideMasters/slideMaster73.xml"/><Relationship Id="rId2" Type="http://schemas.openxmlformats.org/officeDocument/2006/relationships/image" Target="../media/image10.png"/></Relationships>
</file>

<file path=ppt/slideLayouts/_rels/slideLayout149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149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 Id="rId3" Type="http://schemas.openxmlformats.org/officeDocument/2006/relationships/image" Target="../media/image6.png"/></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5.jpg"/><Relationship Id="rId3" Type="http://schemas.openxmlformats.org/officeDocument/2006/relationships/image" Target="../media/image6.png"/></Relationships>
</file>

<file path=ppt/slideLayouts/_rels/slideLayout150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1501.xml.rels><?xml version='1.0' encoding='UTF-8' standalone='yes'?>
<Relationships xmlns="http://schemas.openxmlformats.org/package/2006/relationships"><Relationship Id="rId1" Type="http://schemas.openxmlformats.org/officeDocument/2006/relationships/slideMaster" Target="../slideMasters/slideMaster73.xml"/><Relationship Id="rId2" Type="http://schemas.openxmlformats.org/officeDocument/2006/relationships/image" Target="../media/image10.png"/></Relationships>
</file>

<file path=ppt/slideLayouts/_rels/slideLayout150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1503.xml.rels><?xml version='1.0' encoding='UTF-8' standalone='yes'?>
<Relationships xmlns="http://schemas.openxmlformats.org/package/2006/relationships"><Relationship Id="rId1" Type="http://schemas.openxmlformats.org/officeDocument/2006/relationships/slideMaster" Target="../slideMasters/slideMaster74.xml"/><Relationship Id="rId2" Type="http://schemas.openxmlformats.org/officeDocument/2006/relationships/image" Target="../media/image16.png"/></Relationships>
</file>

<file path=ppt/slideLayouts/_rels/slideLayout1504.xml.rels><?xml version='1.0' encoding='UTF-8' standalone='yes'?>
<Relationships xmlns="http://schemas.openxmlformats.org/package/2006/relationships"><Relationship Id="rId1" Type="http://schemas.openxmlformats.org/officeDocument/2006/relationships/slideMaster" Target="../slideMasters/slideMaster74.xml"/><Relationship Id="rId2" Type="http://schemas.openxmlformats.org/officeDocument/2006/relationships/image" Target="../media/image10.png"/></Relationships>
</file>

<file path=ppt/slideLayouts/_rels/slideLayout1505.xml.rels><?xml version='1.0' encoding='UTF-8' standalone='yes'?>
<Relationships xmlns="http://schemas.openxmlformats.org/package/2006/relationships"><Relationship Id="rId1" Type="http://schemas.openxmlformats.org/officeDocument/2006/relationships/slideMaster" Target="../slideMasters/slideMaster74.xml"/><Relationship Id="rId2" Type="http://schemas.openxmlformats.org/officeDocument/2006/relationships/image" Target="../media/image10.png"/></Relationships>
</file>

<file path=ppt/slideLayouts/_rels/slideLayout1506.xml.rels><?xml version='1.0' encoding='UTF-8' standalone='yes'?>
<Relationships xmlns="http://schemas.openxmlformats.org/package/2006/relationships"><Relationship Id="rId1" Type="http://schemas.openxmlformats.org/officeDocument/2006/relationships/slideMaster" Target="../slideMasters/slideMaster74.xml"/><Relationship Id="rId2" Type="http://schemas.openxmlformats.org/officeDocument/2006/relationships/image" Target="../media/image10.png"/></Relationships>
</file>

<file path=ppt/slideLayouts/_rels/slideLayout1507.xml.rels><?xml version='1.0' encoding='UTF-8' standalone='yes'?>
<Relationships xmlns="http://schemas.openxmlformats.org/package/2006/relationships"><Relationship Id="rId1" Type="http://schemas.openxmlformats.org/officeDocument/2006/relationships/slideMaster" Target="../slideMasters/slideMaster74.xml"/><Relationship Id="rId2" Type="http://schemas.openxmlformats.org/officeDocument/2006/relationships/image" Target="../media/image10.png"/></Relationships>
</file>

<file path=ppt/slideLayouts/_rels/slideLayout1508.xml.rels><?xml version='1.0' encoding='UTF-8' standalone='yes'?>
<Relationships xmlns="http://schemas.openxmlformats.org/package/2006/relationships"><Relationship Id="rId1" Type="http://schemas.openxmlformats.org/officeDocument/2006/relationships/slideMaster" Target="../slideMasters/slideMaster74.xml"/><Relationship Id="rId2" Type="http://schemas.openxmlformats.org/officeDocument/2006/relationships/image" Target="../media/image10.png"/></Relationships>
</file>

<file path=ppt/slideLayouts/_rels/slideLayout1509.xml.rels><?xml version='1.0' encoding='UTF-8' standalone='yes'?>
<Relationships xmlns="http://schemas.openxmlformats.org/package/2006/relationships"><Relationship Id="rId1" Type="http://schemas.openxmlformats.org/officeDocument/2006/relationships/slideMaster" Target="../slideMasters/slideMaster74.xml"/><Relationship Id="rId2" Type="http://schemas.openxmlformats.org/officeDocument/2006/relationships/image" Target="../media/image10.png"/></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4.jpeg"/><Relationship Id="rId3" Type="http://schemas.openxmlformats.org/officeDocument/2006/relationships/image" Target="../media/image6.png"/></Relationships>
</file>

<file path=ppt/slideLayouts/_rels/slideLayout1510.xml.rels><?xml version='1.0' encoding='UTF-8' standalone='yes'?>
<Relationships xmlns="http://schemas.openxmlformats.org/package/2006/relationships"><Relationship Id="rId1" Type="http://schemas.openxmlformats.org/officeDocument/2006/relationships/slideMaster" Target="../slideMasters/slideMaster74.xml"/><Relationship Id="rId2" Type="http://schemas.openxmlformats.org/officeDocument/2006/relationships/image" Target="../media/image10.png"/></Relationships>
</file>

<file path=ppt/slideLayouts/_rels/slideLayout1511.xml.rels><?xml version='1.0' encoding='UTF-8' standalone='yes'?>
<Relationships xmlns="http://schemas.openxmlformats.org/package/2006/relationships"><Relationship Id="rId1" Type="http://schemas.openxmlformats.org/officeDocument/2006/relationships/slideMaster" Target="../slideMasters/slideMaster74.xml"/><Relationship Id="rId2" Type="http://schemas.openxmlformats.org/officeDocument/2006/relationships/image" Target="../media/image10.png"/></Relationships>
</file>

<file path=ppt/slideLayouts/_rels/slideLayout1512.xml.rels><?xml version='1.0' encoding='UTF-8' standalone='yes'?>
<Relationships xmlns="http://schemas.openxmlformats.org/package/2006/relationships"><Relationship Id="rId1" Type="http://schemas.openxmlformats.org/officeDocument/2006/relationships/slideMaster" Target="../slideMasters/slideMaster74.xml"/><Relationship Id="rId2" Type="http://schemas.openxmlformats.org/officeDocument/2006/relationships/image" Target="../media/image10.png"/></Relationships>
</file>

<file path=ppt/slideLayouts/_rels/slideLayout1513.xml.rels><?xml version='1.0' encoding='UTF-8' standalone='yes'?>
<Relationships xmlns="http://schemas.openxmlformats.org/package/2006/relationships"><Relationship Id="rId1" Type="http://schemas.openxmlformats.org/officeDocument/2006/relationships/slideMaster" Target="../slideMasters/slideMaster74.xml"/><Relationship Id="rId2" Type="http://schemas.openxmlformats.org/officeDocument/2006/relationships/image" Target="../media/image10.png"/></Relationships>
</file>

<file path=ppt/slideLayouts/_rels/slideLayout151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151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151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1517.xml.rels><?xml version='1.0' encoding='UTF-8' standalone='yes'?>
<Relationships xmlns="http://schemas.openxmlformats.org/package/2006/relationships"><Relationship Id="rId1" Type="http://schemas.openxmlformats.org/officeDocument/2006/relationships/slideMaster" Target="../slideMasters/slideMaster74.xml"/><Relationship Id="rId2" Type="http://schemas.openxmlformats.org/officeDocument/2006/relationships/image" Target="../media/image10.png"/></Relationships>
</file>

<file path=ppt/slideLayouts/_rels/slideLayout15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151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16.png"/></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7.jpeg"/><Relationship Id="rId3" Type="http://schemas.openxmlformats.org/officeDocument/2006/relationships/image" Target="../media/image6.png"/></Relationships>
</file>

<file path=ppt/slideLayouts/_rels/slideLayout152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10.png"/></Relationships>
</file>

<file path=ppt/slideLayouts/_rels/slideLayout152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10.png"/></Relationships>
</file>

<file path=ppt/slideLayouts/_rels/slideLayout152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10.png"/></Relationships>
</file>

<file path=ppt/slideLayouts/_rels/slideLayout152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10.png"/></Relationships>
</file>

<file path=ppt/slideLayouts/_rels/slideLayout152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10.png"/></Relationships>
</file>

<file path=ppt/slideLayouts/_rels/slideLayout152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10.png"/></Relationships>
</file>

<file path=ppt/slideLayouts/_rels/slideLayout152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10.png"/></Relationships>
</file>

<file path=ppt/slideLayouts/_rels/slideLayout152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10.png"/></Relationships>
</file>

<file path=ppt/slideLayouts/_rels/slideLayout152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10.png"/></Relationships>
</file>

<file path=ppt/slideLayouts/_rels/slideLayout152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10.png"/></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6.png"/></Relationships>
</file>

<file path=ppt/slideLayouts/_rels/slideLayout15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15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15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153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10.png"/></Relationships>
</file>

<file path=ppt/slideLayouts/_rels/slideLayout15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1535.xml.rels><?xml version='1.0' encoding='UTF-8' standalone='yes'?>
<Relationships xmlns="http://schemas.openxmlformats.org/package/2006/relationships"><Relationship Id="rId1" Type="http://schemas.openxmlformats.org/officeDocument/2006/relationships/slideMaster" Target="../slideMasters/slideMaster76.xml"/><Relationship Id="rId2" Type="http://schemas.openxmlformats.org/officeDocument/2006/relationships/image" Target="../media/image16.png"/></Relationships>
</file>

<file path=ppt/slideLayouts/_rels/slideLayout1536.xml.rels><?xml version='1.0' encoding='UTF-8' standalone='yes'?>
<Relationships xmlns="http://schemas.openxmlformats.org/package/2006/relationships"><Relationship Id="rId1" Type="http://schemas.openxmlformats.org/officeDocument/2006/relationships/slideMaster" Target="../slideMasters/slideMaster76.xml"/><Relationship Id="rId2" Type="http://schemas.openxmlformats.org/officeDocument/2006/relationships/image" Target="../media/image10.png"/></Relationships>
</file>

<file path=ppt/slideLayouts/_rels/slideLayout1537.xml.rels><?xml version='1.0' encoding='UTF-8' standalone='yes'?>
<Relationships xmlns="http://schemas.openxmlformats.org/package/2006/relationships"><Relationship Id="rId1" Type="http://schemas.openxmlformats.org/officeDocument/2006/relationships/slideMaster" Target="../slideMasters/slideMaster76.xml"/><Relationship Id="rId2" Type="http://schemas.openxmlformats.org/officeDocument/2006/relationships/image" Target="../media/image10.png"/></Relationships>
</file>

<file path=ppt/slideLayouts/_rels/slideLayout1538.xml.rels><?xml version='1.0' encoding='UTF-8' standalone='yes'?>
<Relationships xmlns="http://schemas.openxmlformats.org/package/2006/relationships"><Relationship Id="rId1" Type="http://schemas.openxmlformats.org/officeDocument/2006/relationships/slideMaster" Target="../slideMasters/slideMaster76.xml"/><Relationship Id="rId2" Type="http://schemas.openxmlformats.org/officeDocument/2006/relationships/image" Target="../media/image10.png"/></Relationships>
</file>

<file path=ppt/slideLayouts/_rels/slideLayout1539.xml.rels><?xml version='1.0' encoding='UTF-8' standalone='yes'?>
<Relationships xmlns="http://schemas.openxmlformats.org/package/2006/relationships"><Relationship Id="rId1" Type="http://schemas.openxmlformats.org/officeDocument/2006/relationships/slideMaster" Target="../slideMasters/slideMaster76.xml"/><Relationship Id="rId2" Type="http://schemas.openxmlformats.org/officeDocument/2006/relationships/image" Target="../media/image10.png"/></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6.png"/></Relationships>
</file>

<file path=ppt/slideLayouts/_rels/slideLayout1540.xml.rels><?xml version='1.0' encoding='UTF-8' standalone='yes'?>
<Relationships xmlns="http://schemas.openxmlformats.org/package/2006/relationships"><Relationship Id="rId1" Type="http://schemas.openxmlformats.org/officeDocument/2006/relationships/slideMaster" Target="../slideMasters/slideMaster76.xml"/><Relationship Id="rId2" Type="http://schemas.openxmlformats.org/officeDocument/2006/relationships/image" Target="../media/image10.png"/></Relationships>
</file>

<file path=ppt/slideLayouts/_rels/slideLayout1541.xml.rels><?xml version='1.0' encoding='UTF-8' standalone='yes'?>
<Relationships xmlns="http://schemas.openxmlformats.org/package/2006/relationships"><Relationship Id="rId1" Type="http://schemas.openxmlformats.org/officeDocument/2006/relationships/slideMaster" Target="../slideMasters/slideMaster76.xml"/><Relationship Id="rId2" Type="http://schemas.openxmlformats.org/officeDocument/2006/relationships/image" Target="../media/image10.png"/></Relationships>
</file>

<file path=ppt/slideLayouts/_rels/slideLayout1542.xml.rels><?xml version='1.0' encoding='UTF-8' standalone='yes'?>
<Relationships xmlns="http://schemas.openxmlformats.org/package/2006/relationships"><Relationship Id="rId1" Type="http://schemas.openxmlformats.org/officeDocument/2006/relationships/slideMaster" Target="../slideMasters/slideMaster76.xml"/><Relationship Id="rId2" Type="http://schemas.openxmlformats.org/officeDocument/2006/relationships/image" Target="../media/image10.png"/></Relationships>
</file>

<file path=ppt/slideLayouts/_rels/slideLayout1543.xml.rels><?xml version='1.0' encoding='UTF-8' standalone='yes'?>
<Relationships xmlns="http://schemas.openxmlformats.org/package/2006/relationships"><Relationship Id="rId1" Type="http://schemas.openxmlformats.org/officeDocument/2006/relationships/slideMaster" Target="../slideMasters/slideMaster76.xml"/><Relationship Id="rId2" Type="http://schemas.openxmlformats.org/officeDocument/2006/relationships/image" Target="../media/image10.png"/></Relationships>
</file>

<file path=ppt/slideLayouts/_rels/slideLayout1544.xml.rels><?xml version='1.0' encoding='UTF-8' standalone='yes'?>
<Relationships xmlns="http://schemas.openxmlformats.org/package/2006/relationships"><Relationship Id="rId1" Type="http://schemas.openxmlformats.org/officeDocument/2006/relationships/slideMaster" Target="../slideMasters/slideMaster76.xml"/><Relationship Id="rId2" Type="http://schemas.openxmlformats.org/officeDocument/2006/relationships/image" Target="../media/image10.png"/></Relationships>
</file>

<file path=ppt/slideLayouts/_rels/slideLayout1545.xml.rels><?xml version='1.0' encoding='UTF-8' standalone='yes'?>
<Relationships xmlns="http://schemas.openxmlformats.org/package/2006/relationships"><Relationship Id="rId1" Type="http://schemas.openxmlformats.org/officeDocument/2006/relationships/slideMaster" Target="../slideMasters/slideMaster76.xml"/><Relationship Id="rId2" Type="http://schemas.openxmlformats.org/officeDocument/2006/relationships/image" Target="../media/image10.png"/></Relationships>
</file>

<file path=ppt/slideLayouts/_rels/slideLayout154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154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154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1549.xml.rels><?xml version='1.0' encoding='UTF-8' standalone='yes'?>
<Relationships xmlns="http://schemas.openxmlformats.org/package/2006/relationships"><Relationship Id="rId1" Type="http://schemas.openxmlformats.org/officeDocument/2006/relationships/slideMaster" Target="../slideMasters/slideMaster76.xml"/><Relationship Id="rId2" Type="http://schemas.openxmlformats.org/officeDocument/2006/relationships/image" Target="../media/image10.png"/></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6.png"/></Relationships>
</file>

<file path=ppt/slideLayouts/_rels/slideLayout155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1551.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16.png"/></Relationships>
</file>

<file path=ppt/slideLayouts/_rels/slideLayout1552.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10.png"/></Relationships>
</file>

<file path=ppt/slideLayouts/_rels/slideLayout1553.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10.png"/></Relationships>
</file>

<file path=ppt/slideLayouts/_rels/slideLayout1554.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10.png"/></Relationships>
</file>

<file path=ppt/slideLayouts/_rels/slideLayout1555.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10.png"/></Relationships>
</file>

<file path=ppt/slideLayouts/_rels/slideLayout1556.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10.png"/></Relationships>
</file>

<file path=ppt/slideLayouts/_rels/slideLayout1557.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10.png"/></Relationships>
</file>

<file path=ppt/slideLayouts/_rels/slideLayout1558.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10.png"/></Relationships>
</file>

<file path=ppt/slideLayouts/_rels/slideLayout1559.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10.png"/></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6.png"/></Relationships>
</file>

<file path=ppt/slideLayouts/_rels/slideLayout1560.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10.png"/></Relationships>
</file>

<file path=ppt/slideLayouts/_rels/slideLayout1561.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10.png"/></Relationships>
</file>

<file path=ppt/slideLayouts/_rels/slideLayout156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156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156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1565.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10.png"/></Relationships>
</file>

<file path=ppt/slideLayouts/_rels/slideLayout1566.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1567.xml.rels><?xml version='1.0' encoding='UTF-8' standalone='yes'?>
<Relationships xmlns="http://schemas.openxmlformats.org/package/2006/relationships"><Relationship Id="rId1" Type="http://schemas.openxmlformats.org/officeDocument/2006/relationships/slideMaster" Target="../slideMasters/slideMaster78.xml"/><Relationship Id="rId2" Type="http://schemas.openxmlformats.org/officeDocument/2006/relationships/image" Target="../media/image2.jpeg"/><Relationship Id="rId3" Type="http://schemas.openxmlformats.org/officeDocument/2006/relationships/image" Target="../media/image3.png"/></Relationships>
</file>

<file path=ppt/slideLayouts/_rels/slideLayout1568.xml.rels><?xml version='1.0' encoding='UTF-8' standalone='yes'?>
<Relationships xmlns="http://schemas.openxmlformats.org/package/2006/relationships"><Relationship Id="rId1" Type="http://schemas.openxmlformats.org/officeDocument/2006/relationships/slideMaster" Target="../slideMasters/slideMaster78.xml"/><Relationship Id="rId2" Type="http://schemas.openxmlformats.org/officeDocument/2006/relationships/image" Target="../media/image4.jpeg"/><Relationship Id="rId3" Type="http://schemas.openxmlformats.org/officeDocument/2006/relationships/image" Target="../media/image3.png"/></Relationships>
</file>

<file path=ppt/slideLayouts/_rels/slideLayout1569.xml.rels><?xml version='1.0' encoding='UTF-8' standalone='yes'?>
<Relationships xmlns="http://schemas.openxmlformats.org/package/2006/relationships"><Relationship Id="rId1" Type="http://schemas.openxmlformats.org/officeDocument/2006/relationships/slideMaster" Target="../slideMasters/slideMaster78.xml"/><Relationship Id="rId2" Type="http://schemas.openxmlformats.org/officeDocument/2006/relationships/image" Target="../media/image3.png"/></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8.png"/></Relationships>
</file>

<file path=ppt/slideLayouts/_rels/slideLayout1570.xml.rels><?xml version='1.0' encoding='UTF-8' standalone='yes'?>
<Relationships xmlns="http://schemas.openxmlformats.org/package/2006/relationships"><Relationship Id="rId1" Type="http://schemas.openxmlformats.org/officeDocument/2006/relationships/slideMaster" Target="../slideMasters/slideMaster78.xml"/><Relationship Id="rId2" Type="http://schemas.openxmlformats.org/officeDocument/2006/relationships/image" Target="../media/image3.png"/></Relationships>
</file>

<file path=ppt/slideLayouts/_rels/slideLayout157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157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157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157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157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15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15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15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1579.xml.rels><?xml version='1.0' encoding='UTF-8' standalone='yes'?>
<Relationships xmlns="http://schemas.openxmlformats.org/package/2006/relationships"><Relationship Id="rId1" Type="http://schemas.openxmlformats.org/officeDocument/2006/relationships/slideMaster" Target="../slideMasters/slideMaster78.xml"/><Relationship Id="rId2" Type="http://schemas.openxmlformats.org/officeDocument/2006/relationships/image" Target="../media/image5.jpg"/><Relationship Id="rId3" Type="http://schemas.openxmlformats.org/officeDocument/2006/relationships/image" Target="../media/image6.png"/></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8.png"/></Relationships>
</file>

<file path=ppt/slideLayouts/_rels/slideLayout1580.xml.rels><?xml version='1.0' encoding='UTF-8' standalone='yes'?>
<Relationships xmlns="http://schemas.openxmlformats.org/package/2006/relationships"><Relationship Id="rId1" Type="http://schemas.openxmlformats.org/officeDocument/2006/relationships/slideMaster" Target="../slideMasters/slideMaster78.xml"/><Relationship Id="rId2" Type="http://schemas.openxmlformats.org/officeDocument/2006/relationships/image" Target="../media/image4.jpeg"/><Relationship Id="rId3" Type="http://schemas.openxmlformats.org/officeDocument/2006/relationships/image" Target="../media/image6.png"/></Relationships>
</file>

<file path=ppt/slideLayouts/_rels/slideLayout1581.xml.rels><?xml version='1.0' encoding='UTF-8' standalone='yes'?>
<Relationships xmlns="http://schemas.openxmlformats.org/package/2006/relationships"><Relationship Id="rId1" Type="http://schemas.openxmlformats.org/officeDocument/2006/relationships/slideMaster" Target="../slideMasters/slideMaster78.xml"/><Relationship Id="rId2" Type="http://schemas.openxmlformats.org/officeDocument/2006/relationships/image" Target="../media/image7.jpeg"/><Relationship Id="rId3" Type="http://schemas.openxmlformats.org/officeDocument/2006/relationships/image" Target="../media/image6.png"/></Relationships>
</file>

<file path=ppt/slideLayouts/_rels/slideLayout1582.xml.rels><?xml version='1.0' encoding='UTF-8' standalone='yes'?>
<Relationships xmlns="http://schemas.openxmlformats.org/package/2006/relationships"><Relationship Id="rId1" Type="http://schemas.openxmlformats.org/officeDocument/2006/relationships/slideMaster" Target="../slideMasters/slideMaster78.xml"/><Relationship Id="rId2" Type="http://schemas.openxmlformats.org/officeDocument/2006/relationships/image" Target="../media/image6.png"/></Relationships>
</file>

<file path=ppt/slideLayouts/_rels/slideLayout1583.xml.rels><?xml version='1.0' encoding='UTF-8' standalone='yes'?>
<Relationships xmlns="http://schemas.openxmlformats.org/package/2006/relationships"><Relationship Id="rId1" Type="http://schemas.openxmlformats.org/officeDocument/2006/relationships/slideMaster" Target="../slideMasters/slideMaster78.xml"/><Relationship Id="rId2" Type="http://schemas.openxmlformats.org/officeDocument/2006/relationships/image" Target="../media/image6.png"/></Relationships>
</file>

<file path=ppt/slideLayouts/_rels/slideLayout1584.xml.rels><?xml version='1.0' encoding='UTF-8' standalone='yes'?>
<Relationships xmlns="http://schemas.openxmlformats.org/package/2006/relationships"><Relationship Id="rId1" Type="http://schemas.openxmlformats.org/officeDocument/2006/relationships/slideMaster" Target="../slideMasters/slideMaster78.xml"/><Relationship Id="rId2" Type="http://schemas.openxmlformats.org/officeDocument/2006/relationships/image" Target="../media/image6.png"/></Relationships>
</file>

<file path=ppt/slideLayouts/_rels/slideLayout1585.xml.rels><?xml version='1.0' encoding='UTF-8' standalone='yes'?>
<Relationships xmlns="http://schemas.openxmlformats.org/package/2006/relationships"><Relationship Id="rId1" Type="http://schemas.openxmlformats.org/officeDocument/2006/relationships/slideMaster" Target="../slideMasters/slideMaster78.xml"/><Relationship Id="rId2" Type="http://schemas.openxmlformats.org/officeDocument/2006/relationships/image" Target="../media/image6.png"/></Relationships>
</file>

<file path=ppt/slideLayouts/_rels/slideLayout1586.xml.rels><?xml version='1.0' encoding='UTF-8' standalone='yes'?>
<Relationships xmlns="http://schemas.openxmlformats.org/package/2006/relationships"><Relationship Id="rId1" Type="http://schemas.openxmlformats.org/officeDocument/2006/relationships/slideMaster" Target="../slideMasters/slideMaster78.xml"/><Relationship Id="rId2" Type="http://schemas.openxmlformats.org/officeDocument/2006/relationships/image" Target="../media/image8.png"/></Relationships>
</file>

<file path=ppt/slideLayouts/_rels/slideLayout1587.xml.rels><?xml version='1.0' encoding='UTF-8' standalone='yes'?>
<Relationships xmlns="http://schemas.openxmlformats.org/package/2006/relationships"><Relationship Id="rId1" Type="http://schemas.openxmlformats.org/officeDocument/2006/relationships/slideMaster" Target="../slideMasters/slideMaster78.xml"/><Relationship Id="rId2" Type="http://schemas.openxmlformats.org/officeDocument/2006/relationships/image" Target="../media/image8.png"/></Relationships>
</file>

<file path=ppt/slideLayouts/_rels/slideLayout158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158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9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159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159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159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159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159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159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159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159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159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eg"/><Relationship Id="rId3" Type="http://schemas.openxmlformats.org/officeDocument/2006/relationships/image" Target="../media/image6.png"/></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0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160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160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160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160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160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160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160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160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160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1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1611.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2.jpeg"/><Relationship Id="rId3" Type="http://schemas.openxmlformats.org/officeDocument/2006/relationships/image" Target="../media/image3.png"/></Relationships>
</file>

<file path=ppt/slideLayouts/_rels/slideLayout1612.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4.jpeg"/><Relationship Id="rId3" Type="http://schemas.openxmlformats.org/officeDocument/2006/relationships/image" Target="../media/image3.png"/></Relationships>
</file>

<file path=ppt/slideLayouts/_rels/slideLayout1613.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3.png"/></Relationships>
</file>

<file path=ppt/slideLayouts/_rels/slideLayout1614.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3.png"/></Relationships>
</file>

<file path=ppt/slideLayouts/_rels/slideLayout161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161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161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161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1619.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2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162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162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1623.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5.jpg"/><Relationship Id="rId3" Type="http://schemas.openxmlformats.org/officeDocument/2006/relationships/image" Target="../media/image6.png"/></Relationships>
</file>

<file path=ppt/slideLayouts/_rels/slideLayout1624.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4.jpeg"/><Relationship Id="rId3" Type="http://schemas.openxmlformats.org/officeDocument/2006/relationships/image" Target="../media/image6.png"/></Relationships>
</file>

<file path=ppt/slideLayouts/_rels/slideLayout1625.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7.jpeg"/><Relationship Id="rId3" Type="http://schemas.openxmlformats.org/officeDocument/2006/relationships/image" Target="../media/image6.png"/></Relationships>
</file>

<file path=ppt/slideLayouts/_rels/slideLayout1626.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6.png"/></Relationships>
</file>

<file path=ppt/slideLayouts/_rels/slideLayout1627.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6.png"/></Relationships>
</file>

<file path=ppt/slideLayouts/_rels/slideLayout1628.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6.png"/></Relationships>
</file>

<file path=ppt/slideLayouts/_rels/slideLayout1629.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6.png"/></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30.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png"/></Relationships>
</file>

<file path=ppt/slideLayouts/_rels/slideLayout1631.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png"/></Relationships>
</file>

<file path=ppt/slideLayouts/_rels/slideLayout163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163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163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163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163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163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163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1639.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4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164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164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164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164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164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164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164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164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1649.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5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165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165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165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165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1655.xml.rels><?xml version='1.0' encoding='UTF-8' standalone='yes'?>
<Relationships xmlns="http://schemas.openxmlformats.org/package/2006/relationships"><Relationship Id="rId1" Type="http://schemas.openxmlformats.org/officeDocument/2006/relationships/slideMaster" Target="../slideMasters/slideMaster80.xml"/><Relationship Id="rId2" Type="http://schemas.openxmlformats.org/officeDocument/2006/relationships/image" Target="../media/image2.jpeg"/><Relationship Id="rId3" Type="http://schemas.openxmlformats.org/officeDocument/2006/relationships/image" Target="../media/image3.png"/></Relationships>
</file>

<file path=ppt/slideLayouts/_rels/slideLayout1656.xml.rels><?xml version='1.0' encoding='UTF-8' standalone='yes'?>
<Relationships xmlns="http://schemas.openxmlformats.org/package/2006/relationships"><Relationship Id="rId1" Type="http://schemas.openxmlformats.org/officeDocument/2006/relationships/slideMaster" Target="../slideMasters/slideMaster80.xml"/><Relationship Id="rId2" Type="http://schemas.openxmlformats.org/officeDocument/2006/relationships/image" Target="../media/image4.jpeg"/><Relationship Id="rId3" Type="http://schemas.openxmlformats.org/officeDocument/2006/relationships/image" Target="../media/image3.png"/></Relationships>
</file>

<file path=ppt/slideLayouts/_rels/slideLayout1657.xml.rels><?xml version='1.0' encoding='UTF-8' standalone='yes'?>
<Relationships xmlns="http://schemas.openxmlformats.org/package/2006/relationships"><Relationship Id="rId1" Type="http://schemas.openxmlformats.org/officeDocument/2006/relationships/slideMaster" Target="../slideMasters/slideMaster80.xml"/><Relationship Id="rId2" Type="http://schemas.openxmlformats.org/officeDocument/2006/relationships/image" Target="../media/image3.png"/></Relationships>
</file>

<file path=ppt/slideLayouts/_rels/slideLayout1658.xml.rels><?xml version='1.0' encoding='UTF-8' standalone='yes'?>
<Relationships xmlns="http://schemas.openxmlformats.org/package/2006/relationships"><Relationship Id="rId1" Type="http://schemas.openxmlformats.org/officeDocument/2006/relationships/slideMaster" Target="../slideMasters/slideMaster80.xml"/><Relationship Id="rId2" Type="http://schemas.openxmlformats.org/officeDocument/2006/relationships/image" Target="../media/image3.png"/></Relationships>
</file>

<file path=ppt/slideLayouts/_rels/slideLayout165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6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166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166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166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166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166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166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1667.xml.rels><?xml version='1.0' encoding='UTF-8' standalone='yes'?>
<Relationships xmlns="http://schemas.openxmlformats.org/package/2006/relationships"><Relationship Id="rId1" Type="http://schemas.openxmlformats.org/officeDocument/2006/relationships/slideMaster" Target="../slideMasters/slideMaster80.xml"/><Relationship Id="rId2" Type="http://schemas.openxmlformats.org/officeDocument/2006/relationships/image" Target="../media/image5.jpg"/><Relationship Id="rId3" Type="http://schemas.openxmlformats.org/officeDocument/2006/relationships/image" Target="../media/image6.png"/></Relationships>
</file>

<file path=ppt/slideLayouts/_rels/slideLayout1668.xml.rels><?xml version='1.0' encoding='UTF-8' standalone='yes'?>
<Relationships xmlns="http://schemas.openxmlformats.org/package/2006/relationships"><Relationship Id="rId1" Type="http://schemas.openxmlformats.org/officeDocument/2006/relationships/slideMaster" Target="../slideMasters/slideMaster80.xml"/><Relationship Id="rId2" Type="http://schemas.openxmlformats.org/officeDocument/2006/relationships/image" Target="../media/image4.jpeg"/><Relationship Id="rId3" Type="http://schemas.openxmlformats.org/officeDocument/2006/relationships/image" Target="../media/image6.png"/></Relationships>
</file>

<file path=ppt/slideLayouts/_rels/slideLayout1669.xml.rels><?xml version='1.0' encoding='UTF-8' standalone='yes'?>
<Relationships xmlns="http://schemas.openxmlformats.org/package/2006/relationships"><Relationship Id="rId1" Type="http://schemas.openxmlformats.org/officeDocument/2006/relationships/slideMaster" Target="../slideMasters/slideMaster80.xml"/><Relationship Id="rId2" Type="http://schemas.openxmlformats.org/officeDocument/2006/relationships/image" Target="../media/image7.jpeg"/><Relationship Id="rId3" Type="http://schemas.openxmlformats.org/officeDocument/2006/relationships/image" Target="../media/image6.png"/></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70.xml.rels><?xml version='1.0' encoding='UTF-8' standalone='yes'?>
<Relationships xmlns="http://schemas.openxmlformats.org/package/2006/relationships"><Relationship Id="rId1" Type="http://schemas.openxmlformats.org/officeDocument/2006/relationships/slideMaster" Target="../slideMasters/slideMaster80.xml"/><Relationship Id="rId2" Type="http://schemas.openxmlformats.org/officeDocument/2006/relationships/image" Target="../media/image6.png"/></Relationships>
</file>

<file path=ppt/slideLayouts/_rels/slideLayout1671.xml.rels><?xml version='1.0' encoding='UTF-8' standalone='yes'?>
<Relationships xmlns="http://schemas.openxmlformats.org/package/2006/relationships"><Relationship Id="rId1" Type="http://schemas.openxmlformats.org/officeDocument/2006/relationships/slideMaster" Target="../slideMasters/slideMaster80.xml"/><Relationship Id="rId2" Type="http://schemas.openxmlformats.org/officeDocument/2006/relationships/image" Target="../media/image6.png"/></Relationships>
</file>

<file path=ppt/slideLayouts/_rels/slideLayout1672.xml.rels><?xml version='1.0' encoding='UTF-8' standalone='yes'?>
<Relationships xmlns="http://schemas.openxmlformats.org/package/2006/relationships"><Relationship Id="rId1" Type="http://schemas.openxmlformats.org/officeDocument/2006/relationships/slideMaster" Target="../slideMasters/slideMaster80.xml"/><Relationship Id="rId2" Type="http://schemas.openxmlformats.org/officeDocument/2006/relationships/image" Target="../media/image6.png"/></Relationships>
</file>

<file path=ppt/slideLayouts/_rels/slideLayout1673.xml.rels><?xml version='1.0' encoding='UTF-8' standalone='yes'?>
<Relationships xmlns="http://schemas.openxmlformats.org/package/2006/relationships"><Relationship Id="rId1" Type="http://schemas.openxmlformats.org/officeDocument/2006/relationships/slideMaster" Target="../slideMasters/slideMaster80.xml"/><Relationship Id="rId2" Type="http://schemas.openxmlformats.org/officeDocument/2006/relationships/image" Target="../media/image6.png"/></Relationships>
</file>

<file path=ppt/slideLayouts/_rels/slideLayout1674.xml.rels><?xml version='1.0' encoding='UTF-8' standalone='yes'?>
<Relationships xmlns="http://schemas.openxmlformats.org/package/2006/relationships"><Relationship Id="rId1" Type="http://schemas.openxmlformats.org/officeDocument/2006/relationships/slideMaster" Target="../slideMasters/slideMaster80.xml"/><Relationship Id="rId2" Type="http://schemas.openxmlformats.org/officeDocument/2006/relationships/image" Target="../media/image8.png"/></Relationships>
</file>

<file path=ppt/slideLayouts/_rels/slideLayout1675.xml.rels><?xml version='1.0' encoding='UTF-8' standalone='yes'?>
<Relationships xmlns="http://schemas.openxmlformats.org/package/2006/relationships"><Relationship Id="rId1" Type="http://schemas.openxmlformats.org/officeDocument/2006/relationships/slideMaster" Target="../slideMasters/slideMaster80.xml"/><Relationship Id="rId2" Type="http://schemas.openxmlformats.org/officeDocument/2006/relationships/image" Target="../media/image8.png"/></Relationships>
</file>

<file path=ppt/slideLayouts/_rels/slideLayout167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167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167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167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8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168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168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168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168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168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168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168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168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168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9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169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169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169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169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169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169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169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16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1699.xml.rels><?xml version='1.0' encoding='UTF-8' standalone='yes'?>
<Relationships xmlns="http://schemas.openxmlformats.org/package/2006/relationships"><Relationship Id="rId1" Type="http://schemas.openxmlformats.org/officeDocument/2006/relationships/slideMaster" Target="../slideMasters/slideMaster81.xml"/><Relationship Id="rId2" Type="http://schemas.openxmlformats.org/officeDocument/2006/relationships/image" Target="../media/image1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0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170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170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170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170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170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170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170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1708.xml.rels><?xml version='1.0' encoding='UTF-8' standalone='yes'?>
<Relationships xmlns="http://schemas.openxmlformats.org/package/2006/relationships"><Relationship Id="rId1" Type="http://schemas.openxmlformats.org/officeDocument/2006/relationships/slideMaster" Target="../slideMasters/slideMaster81.xml"/><Relationship Id="rId2" Type="http://schemas.openxmlformats.org/officeDocument/2006/relationships/image" Target="../media/image12.png"/></Relationships>
</file>

<file path=ppt/slideLayouts/_rels/slideLayout17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17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1712.xml.rels><?xml version='1.0' encoding='UTF-8' standalone='yes'?>
<Relationships xmlns="http://schemas.openxmlformats.org/package/2006/relationships"><Relationship Id="rId1" Type="http://schemas.openxmlformats.org/officeDocument/2006/relationships/slideMaster" Target="../slideMasters/slideMaster81.xml"/><Relationship Id="rId2" Type="http://schemas.openxmlformats.org/officeDocument/2006/relationships/image" Target="../media/image13.png"/></Relationships>
</file>

<file path=ppt/slideLayouts/_rels/slideLayout17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17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17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17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1717.xml.rels><?xml version='1.0' encoding='UTF-8' standalone='yes'?>
<Relationships xmlns="http://schemas.openxmlformats.org/package/2006/relationships"><Relationship Id="rId1" Type="http://schemas.openxmlformats.org/officeDocument/2006/relationships/slideMaster" Target="../slideMasters/slideMaster81.xml"/><Relationship Id="rId2" Type="http://schemas.openxmlformats.org/officeDocument/2006/relationships/image" Target="../media/image14.png"/><Relationship Id="rId3" Type="http://schemas.openxmlformats.org/officeDocument/2006/relationships/image" Target="../media/image12.png"/></Relationships>
</file>

<file path=ppt/slideLayouts/_rels/slideLayout17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171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17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17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17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17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17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17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17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17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17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30.xml.rels><?xml version='1.0' encoding='UTF-8' standalone='yes'?>
<Relationships xmlns="http://schemas.openxmlformats.org/package/2006/relationships"><Relationship Id="rId1" Type="http://schemas.openxmlformats.org/officeDocument/2006/relationships/slideMaster" Target="../slideMasters/slideMaster82.xml"/><Relationship Id="rId2" Type="http://schemas.openxmlformats.org/officeDocument/2006/relationships/image" Target="../media/image10.png"/></Relationships>
</file>

<file path=ppt/slideLayouts/_rels/slideLayout1731.xml.rels><?xml version='1.0' encoding='UTF-8' standalone='yes'?>
<Relationships xmlns="http://schemas.openxmlformats.org/package/2006/relationships"><Relationship Id="rId1" Type="http://schemas.openxmlformats.org/officeDocument/2006/relationships/slideMaster" Target="../slideMasters/slideMaster82.xml"/><Relationship Id="rId2" Type="http://schemas.openxmlformats.org/officeDocument/2006/relationships/image" Target="../media/image2.jpeg"/><Relationship Id="rId3" Type="http://schemas.openxmlformats.org/officeDocument/2006/relationships/image" Target="../media/image3.png"/></Relationships>
</file>

<file path=ppt/slideLayouts/_rels/slideLayout173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173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173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173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173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1737.xml.rels><?xml version='1.0' encoding='UTF-8' standalone='yes'?>
<Relationships xmlns="http://schemas.openxmlformats.org/package/2006/relationships"><Relationship Id="rId1" Type="http://schemas.openxmlformats.org/officeDocument/2006/relationships/slideMaster" Target="../slideMasters/slideMaster83.xml"/><Relationship Id="rId2" Type="http://schemas.openxmlformats.org/officeDocument/2006/relationships/image" Target="../media/image2.jpeg"/><Relationship Id="rId3" Type="http://schemas.openxmlformats.org/officeDocument/2006/relationships/image" Target="../media/image3.png"/></Relationships>
</file>

<file path=ppt/slideLayouts/_rels/slideLayout1738.xml.rels><?xml version='1.0' encoding='UTF-8' standalone='yes'?>
<Relationships xmlns="http://schemas.openxmlformats.org/package/2006/relationships"><Relationship Id="rId1" Type="http://schemas.openxmlformats.org/officeDocument/2006/relationships/slideMaster" Target="../slideMasters/slideMaster83.xml"/><Relationship Id="rId2" Type="http://schemas.openxmlformats.org/officeDocument/2006/relationships/image" Target="../media/image4.jpeg"/><Relationship Id="rId3" Type="http://schemas.openxmlformats.org/officeDocument/2006/relationships/image" Target="../media/image3.png"/></Relationships>
</file>

<file path=ppt/slideLayouts/_rels/slideLayout1739.xml.rels><?xml version='1.0' encoding='UTF-8' standalone='yes'?>
<Relationships xmlns="http://schemas.openxmlformats.org/package/2006/relationships"><Relationship Id="rId1" Type="http://schemas.openxmlformats.org/officeDocument/2006/relationships/slideMaster" Target="../slideMasters/slideMaster83.xml"/><Relationship Id="rId2" Type="http://schemas.openxmlformats.org/officeDocument/2006/relationships/image" Target="../media/image3.png"/></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40.xml.rels><?xml version='1.0' encoding='UTF-8' standalone='yes'?>
<Relationships xmlns="http://schemas.openxmlformats.org/package/2006/relationships"><Relationship Id="rId1" Type="http://schemas.openxmlformats.org/officeDocument/2006/relationships/slideMaster" Target="../slideMasters/slideMaster83.xml"/><Relationship Id="rId2" Type="http://schemas.openxmlformats.org/officeDocument/2006/relationships/image" Target="../media/image3.png"/></Relationships>
</file>

<file path=ppt/slideLayouts/_rels/slideLayout17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17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17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174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174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174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174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174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1749.xml.rels><?xml version='1.0' encoding='UTF-8' standalone='yes'?>
<Relationships xmlns="http://schemas.openxmlformats.org/package/2006/relationships"><Relationship Id="rId1" Type="http://schemas.openxmlformats.org/officeDocument/2006/relationships/slideMaster" Target="../slideMasters/slideMaster83.xml"/><Relationship Id="rId2" Type="http://schemas.openxmlformats.org/officeDocument/2006/relationships/image" Target="../media/image5.jpg"/><Relationship Id="rId3" Type="http://schemas.openxmlformats.org/officeDocument/2006/relationships/image" Target="../media/image6.png"/></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50.xml.rels><?xml version='1.0' encoding='UTF-8' standalone='yes'?>
<Relationships xmlns="http://schemas.openxmlformats.org/package/2006/relationships"><Relationship Id="rId1" Type="http://schemas.openxmlformats.org/officeDocument/2006/relationships/slideMaster" Target="../slideMasters/slideMaster83.xml"/><Relationship Id="rId2" Type="http://schemas.openxmlformats.org/officeDocument/2006/relationships/image" Target="../media/image4.jpeg"/><Relationship Id="rId3" Type="http://schemas.openxmlformats.org/officeDocument/2006/relationships/image" Target="../media/image6.png"/></Relationships>
</file>

<file path=ppt/slideLayouts/_rels/slideLayout1751.xml.rels><?xml version='1.0' encoding='UTF-8' standalone='yes'?>
<Relationships xmlns="http://schemas.openxmlformats.org/package/2006/relationships"><Relationship Id="rId1" Type="http://schemas.openxmlformats.org/officeDocument/2006/relationships/slideMaster" Target="../slideMasters/slideMaster83.xml"/><Relationship Id="rId2" Type="http://schemas.openxmlformats.org/officeDocument/2006/relationships/image" Target="../media/image7.jpeg"/><Relationship Id="rId3" Type="http://schemas.openxmlformats.org/officeDocument/2006/relationships/image" Target="../media/image6.png"/></Relationships>
</file>

<file path=ppt/slideLayouts/_rels/slideLayout1752.xml.rels><?xml version='1.0' encoding='UTF-8' standalone='yes'?>
<Relationships xmlns="http://schemas.openxmlformats.org/package/2006/relationships"><Relationship Id="rId1" Type="http://schemas.openxmlformats.org/officeDocument/2006/relationships/slideMaster" Target="../slideMasters/slideMaster83.xml"/><Relationship Id="rId2" Type="http://schemas.openxmlformats.org/officeDocument/2006/relationships/image" Target="../media/image6.png"/></Relationships>
</file>

<file path=ppt/slideLayouts/_rels/slideLayout1753.xml.rels><?xml version='1.0' encoding='UTF-8' standalone='yes'?>
<Relationships xmlns="http://schemas.openxmlformats.org/package/2006/relationships"><Relationship Id="rId1" Type="http://schemas.openxmlformats.org/officeDocument/2006/relationships/slideMaster" Target="../slideMasters/slideMaster83.xml"/><Relationship Id="rId2" Type="http://schemas.openxmlformats.org/officeDocument/2006/relationships/image" Target="../media/image6.png"/></Relationships>
</file>

<file path=ppt/slideLayouts/_rels/slideLayout1754.xml.rels><?xml version='1.0' encoding='UTF-8' standalone='yes'?>
<Relationships xmlns="http://schemas.openxmlformats.org/package/2006/relationships"><Relationship Id="rId1" Type="http://schemas.openxmlformats.org/officeDocument/2006/relationships/slideMaster" Target="../slideMasters/slideMaster83.xml"/><Relationship Id="rId2" Type="http://schemas.openxmlformats.org/officeDocument/2006/relationships/image" Target="../media/image6.png"/></Relationships>
</file>

<file path=ppt/slideLayouts/_rels/slideLayout1755.xml.rels><?xml version='1.0' encoding='UTF-8' standalone='yes'?>
<Relationships xmlns="http://schemas.openxmlformats.org/package/2006/relationships"><Relationship Id="rId1" Type="http://schemas.openxmlformats.org/officeDocument/2006/relationships/slideMaster" Target="../slideMasters/slideMaster83.xml"/><Relationship Id="rId2" Type="http://schemas.openxmlformats.org/officeDocument/2006/relationships/image" Target="../media/image6.png"/></Relationships>
</file>

<file path=ppt/slideLayouts/_rels/slideLayout1756.xml.rels><?xml version='1.0' encoding='UTF-8' standalone='yes'?>
<Relationships xmlns="http://schemas.openxmlformats.org/package/2006/relationships"><Relationship Id="rId1" Type="http://schemas.openxmlformats.org/officeDocument/2006/relationships/slideMaster" Target="../slideMasters/slideMaster83.xml"/><Relationship Id="rId2" Type="http://schemas.openxmlformats.org/officeDocument/2006/relationships/image" Target="../media/image8.png"/></Relationships>
</file>

<file path=ppt/slideLayouts/_rels/slideLayout1757.xml.rels><?xml version='1.0' encoding='UTF-8' standalone='yes'?>
<Relationships xmlns="http://schemas.openxmlformats.org/package/2006/relationships"><Relationship Id="rId1" Type="http://schemas.openxmlformats.org/officeDocument/2006/relationships/slideMaster" Target="../slideMasters/slideMaster83.xml"/><Relationship Id="rId2" Type="http://schemas.openxmlformats.org/officeDocument/2006/relationships/image" Target="../media/image8.png"/></Relationships>
</file>

<file path=ppt/slideLayouts/_rels/slideLayout175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175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6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176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176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176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176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176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176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176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176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176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7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177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177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177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177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177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177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177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177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177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8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178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178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178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178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178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178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178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178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178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9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179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1792.xml.rels><?xml version='1.0' encoding='UTF-8' standalone='yes'?>
<Relationships xmlns="http://schemas.openxmlformats.org/package/2006/relationships"><Relationship Id="rId1" Type="http://schemas.openxmlformats.org/officeDocument/2006/relationships/slideMaster" Target="../slideMasters/slideMaster84.xml"/><Relationship Id="rId2" Type="http://schemas.openxmlformats.org/officeDocument/2006/relationships/image" Target="../media/image2.jpeg"/><Relationship Id="rId3" Type="http://schemas.openxmlformats.org/officeDocument/2006/relationships/image" Target="../media/image3.png"/></Relationships>
</file>

<file path=ppt/slideLayouts/_rels/slideLayout179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179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179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179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1797.xml.rels><?xml version='1.0' encoding='UTF-8' standalone='yes'?>
<Relationships xmlns="http://schemas.openxmlformats.org/package/2006/relationships"><Relationship Id="rId1" Type="http://schemas.openxmlformats.org/officeDocument/2006/relationships/slideMaster" Target="../slideMasters/slideMaster85.xml"/><Relationship Id="rId2" Type="http://schemas.openxmlformats.org/officeDocument/2006/relationships/image" Target="../media/image11.png"/></Relationships>
</file>

<file path=ppt/slideLayouts/_rels/slideLayout179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179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0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180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180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180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180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180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180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1807.xml.rels><?xml version='1.0' encoding='UTF-8' standalone='yes'?>
<Relationships xmlns="http://schemas.openxmlformats.org/package/2006/relationships"><Relationship Id="rId1" Type="http://schemas.openxmlformats.org/officeDocument/2006/relationships/slideMaster" Target="../slideMasters/slideMaster85.xml"/><Relationship Id="rId2" Type="http://schemas.openxmlformats.org/officeDocument/2006/relationships/image" Target="../media/image12.png"/></Relationships>
</file>

<file path=ppt/slideLayouts/_rels/slideLayout180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1809.xml.rels><?xml version='1.0' encoding='UTF-8' standalone='yes'?>
<Relationships xmlns="http://schemas.openxmlformats.org/package/2006/relationships"><Relationship Id="rId1" Type="http://schemas.openxmlformats.org/officeDocument/2006/relationships/slideMaster" Target="../slideMasters/slideMaster85.xml"/><Relationship Id="rId2" Type="http://schemas.openxmlformats.org/officeDocument/2006/relationships/image" Target="../media/image13.png"/></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1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181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181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181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1814.xml.rels><?xml version='1.0' encoding='UTF-8' standalone='yes'?>
<Relationships xmlns="http://schemas.openxmlformats.org/package/2006/relationships"><Relationship Id="rId1" Type="http://schemas.openxmlformats.org/officeDocument/2006/relationships/slideMaster" Target="../slideMasters/slideMaster85.xml"/><Relationship Id="rId2" Type="http://schemas.openxmlformats.org/officeDocument/2006/relationships/image" Target="../media/image14.png"/><Relationship Id="rId3" Type="http://schemas.openxmlformats.org/officeDocument/2006/relationships/image" Target="../media/image12.png"/></Relationships>
</file>

<file path=ppt/slideLayouts/_rels/slideLayout1815.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11.png"/></Relationships>
</file>

<file path=ppt/slideLayouts/_rels/slideLayout1816.xml.rels><?xml version='1.0' encoding='UTF-8' standalone='yes'?>
<Relationships xmlns="http://schemas.openxmlformats.org/package/2006/relationships"><Relationship Id="rId1" Type="http://schemas.openxmlformats.org/officeDocument/2006/relationships/slideMaster" Target="../slideMasters/slideMaster86.xml"/></Relationships>
</file>

<file path=ppt/slideLayouts/_rels/slideLayout1817.xml.rels><?xml version='1.0' encoding='UTF-8' standalone='yes'?>
<Relationships xmlns="http://schemas.openxmlformats.org/package/2006/relationships"><Relationship Id="rId1" Type="http://schemas.openxmlformats.org/officeDocument/2006/relationships/slideMaster" Target="../slideMasters/slideMaster86.xml"/></Relationships>
</file>

<file path=ppt/slideLayouts/_rels/slideLayout1818.xml.rels><?xml version='1.0' encoding='UTF-8' standalone='yes'?>
<Relationships xmlns="http://schemas.openxmlformats.org/package/2006/relationships"><Relationship Id="rId1" Type="http://schemas.openxmlformats.org/officeDocument/2006/relationships/slideMaster" Target="../slideMasters/slideMaster86.xml"/></Relationships>
</file>

<file path=ppt/slideLayouts/_rels/slideLayout1819.xml.rels><?xml version='1.0' encoding='UTF-8' standalone='yes'?>
<Relationships xmlns="http://schemas.openxmlformats.org/package/2006/relationships"><Relationship Id="rId1" Type="http://schemas.openxmlformats.org/officeDocument/2006/relationships/slideMaster" Target="../slideMasters/slideMaster86.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2.jpeg"/><Relationship Id="rId3" Type="http://schemas.openxmlformats.org/officeDocument/2006/relationships/image" Target="../media/image3.png"/></Relationships>
</file>

<file path=ppt/slideLayouts/_rels/slideLayout1820.xml.rels><?xml version='1.0' encoding='UTF-8' standalone='yes'?>
<Relationships xmlns="http://schemas.openxmlformats.org/package/2006/relationships"><Relationship Id="rId1" Type="http://schemas.openxmlformats.org/officeDocument/2006/relationships/slideMaster" Target="../slideMasters/slideMaster86.xml"/></Relationships>
</file>

<file path=ppt/slideLayouts/_rels/slideLayout1821.xml.rels><?xml version='1.0' encoding='UTF-8' standalone='yes'?>
<Relationships xmlns="http://schemas.openxmlformats.org/package/2006/relationships"><Relationship Id="rId1" Type="http://schemas.openxmlformats.org/officeDocument/2006/relationships/slideMaster" Target="../slideMasters/slideMaster86.xml"/></Relationships>
</file>

<file path=ppt/slideLayouts/_rels/slideLayout1822.xml.rels><?xml version='1.0' encoding='UTF-8' standalone='yes'?>
<Relationships xmlns="http://schemas.openxmlformats.org/package/2006/relationships"><Relationship Id="rId1" Type="http://schemas.openxmlformats.org/officeDocument/2006/relationships/slideMaster" Target="../slideMasters/slideMaster86.xml"/></Relationships>
</file>

<file path=ppt/slideLayouts/_rels/slideLayout1823.xml.rels><?xml version='1.0' encoding='UTF-8' standalone='yes'?>
<Relationships xmlns="http://schemas.openxmlformats.org/package/2006/relationships"><Relationship Id="rId1" Type="http://schemas.openxmlformats.org/officeDocument/2006/relationships/slideMaster" Target="../slideMasters/slideMaster86.xml"/></Relationships>
</file>

<file path=ppt/slideLayouts/_rels/slideLayout1824.xml.rels><?xml version='1.0' encoding='UTF-8' standalone='yes'?>
<Relationships xmlns="http://schemas.openxmlformats.org/package/2006/relationships"><Relationship Id="rId1" Type="http://schemas.openxmlformats.org/officeDocument/2006/relationships/slideMaster" Target="../slideMasters/slideMaster86.xml"/></Relationships>
</file>

<file path=ppt/slideLayouts/_rels/slideLayout1825.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12.png"/></Relationships>
</file>

<file path=ppt/slideLayouts/_rels/slideLayout1826.xml.rels><?xml version='1.0' encoding='UTF-8' standalone='yes'?>
<Relationships xmlns="http://schemas.openxmlformats.org/package/2006/relationships"><Relationship Id="rId1" Type="http://schemas.openxmlformats.org/officeDocument/2006/relationships/slideMaster" Target="../slideMasters/slideMaster86.xml"/></Relationships>
</file>

<file path=ppt/slideLayouts/_rels/slideLayout1827.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13.png"/></Relationships>
</file>

<file path=ppt/slideLayouts/_rels/slideLayout1828.xml.rels><?xml version='1.0' encoding='UTF-8' standalone='yes'?>
<Relationships xmlns="http://schemas.openxmlformats.org/package/2006/relationships"><Relationship Id="rId1" Type="http://schemas.openxmlformats.org/officeDocument/2006/relationships/slideMaster" Target="../slideMasters/slideMaster86.xml"/></Relationships>
</file>

<file path=ppt/slideLayouts/_rels/slideLayout1829.xml.rels><?xml version='1.0' encoding='UTF-8' standalone='yes'?>
<Relationships xmlns="http://schemas.openxmlformats.org/package/2006/relationships"><Relationship Id="rId1" Type="http://schemas.openxmlformats.org/officeDocument/2006/relationships/slideMaster" Target="../slideMasters/slideMaster86.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4.jpeg"/><Relationship Id="rId3" Type="http://schemas.openxmlformats.org/officeDocument/2006/relationships/image" Target="../media/image3.png"/></Relationships>
</file>

<file path=ppt/slideLayouts/_rels/slideLayout1830.xml.rels><?xml version='1.0' encoding='UTF-8' standalone='yes'?>
<Relationships xmlns="http://schemas.openxmlformats.org/package/2006/relationships"><Relationship Id="rId1" Type="http://schemas.openxmlformats.org/officeDocument/2006/relationships/slideMaster" Target="../slideMasters/slideMaster86.xml"/></Relationships>
</file>

<file path=ppt/slideLayouts/_rels/slideLayout1831.xml.rels><?xml version='1.0' encoding='UTF-8' standalone='yes'?>
<Relationships xmlns="http://schemas.openxmlformats.org/package/2006/relationships"><Relationship Id="rId1" Type="http://schemas.openxmlformats.org/officeDocument/2006/relationships/slideMaster" Target="../slideMasters/slideMaster86.xml"/></Relationships>
</file>

<file path=ppt/slideLayouts/_rels/slideLayout1832.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14.png"/><Relationship Id="rId3" Type="http://schemas.openxmlformats.org/officeDocument/2006/relationships/image" Target="../media/image12.png"/></Relationships>
</file>

<file path=ppt/slideLayouts/_rels/slideLayout1833.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11.png"/></Relationships>
</file>

<file path=ppt/slideLayouts/_rels/slideLayout183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183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183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183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183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183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3.png"/></Relationships>
</file>

<file path=ppt/slideLayouts/_rels/slideLayout184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184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184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1843.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12.png"/></Relationships>
</file>

<file path=ppt/slideLayouts/_rels/slideLayout184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1845.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13.png"/></Relationships>
</file>

<file path=ppt/slideLayouts/_rels/slideLayout184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184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184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184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3.png"/></Relationships>
</file>

<file path=ppt/slideLayouts/_rels/slideLayout1850.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14.png"/><Relationship Id="rId3" Type="http://schemas.openxmlformats.org/officeDocument/2006/relationships/image" Target="../media/image12.png"/></Relationships>
</file>

<file path=ppt/slideLayouts/_rels/slideLayout1851.xml.rels><?xml version='1.0' encoding='UTF-8' standalone='yes'?>
<Relationships xmlns="http://schemas.openxmlformats.org/package/2006/relationships"><Relationship Id="rId1" Type="http://schemas.openxmlformats.org/officeDocument/2006/relationships/slideMaster" Target="../slideMasters/slideMaster88.xml"/><Relationship Id="rId2" Type="http://schemas.openxmlformats.org/officeDocument/2006/relationships/image" Target="../media/image16.png"/></Relationships>
</file>

<file path=ppt/slideLayouts/_rels/slideLayout1852.xml.rels><?xml version='1.0' encoding='UTF-8' standalone='yes'?>
<Relationships xmlns="http://schemas.openxmlformats.org/package/2006/relationships"><Relationship Id="rId1" Type="http://schemas.openxmlformats.org/officeDocument/2006/relationships/slideMaster" Target="../slideMasters/slideMaster88.xml"/><Relationship Id="rId2" Type="http://schemas.openxmlformats.org/officeDocument/2006/relationships/image" Target="../media/image10.png"/></Relationships>
</file>

<file path=ppt/slideLayouts/_rels/slideLayout1853.xml.rels><?xml version='1.0' encoding='UTF-8' standalone='yes'?>
<Relationships xmlns="http://schemas.openxmlformats.org/package/2006/relationships"><Relationship Id="rId1" Type="http://schemas.openxmlformats.org/officeDocument/2006/relationships/slideMaster" Target="../slideMasters/slideMaster88.xml"/><Relationship Id="rId2" Type="http://schemas.openxmlformats.org/officeDocument/2006/relationships/image" Target="../media/image10.png"/></Relationships>
</file>

<file path=ppt/slideLayouts/_rels/slideLayout1854.xml.rels><?xml version='1.0' encoding='UTF-8' standalone='yes'?>
<Relationships xmlns="http://schemas.openxmlformats.org/package/2006/relationships"><Relationship Id="rId1" Type="http://schemas.openxmlformats.org/officeDocument/2006/relationships/slideMaster" Target="../slideMasters/slideMaster88.xml"/><Relationship Id="rId2" Type="http://schemas.openxmlformats.org/officeDocument/2006/relationships/image" Target="../media/image10.png"/></Relationships>
</file>

<file path=ppt/slideLayouts/_rels/slideLayout1855.xml.rels><?xml version='1.0' encoding='UTF-8' standalone='yes'?>
<Relationships xmlns="http://schemas.openxmlformats.org/package/2006/relationships"><Relationship Id="rId1" Type="http://schemas.openxmlformats.org/officeDocument/2006/relationships/slideMaster" Target="../slideMasters/slideMaster88.xml"/><Relationship Id="rId2" Type="http://schemas.openxmlformats.org/officeDocument/2006/relationships/image" Target="../media/image10.png"/></Relationships>
</file>

<file path=ppt/slideLayouts/_rels/slideLayout1856.xml.rels><?xml version='1.0' encoding='UTF-8' standalone='yes'?>
<Relationships xmlns="http://schemas.openxmlformats.org/package/2006/relationships"><Relationship Id="rId1" Type="http://schemas.openxmlformats.org/officeDocument/2006/relationships/slideMaster" Target="../slideMasters/slideMaster88.xml"/><Relationship Id="rId2" Type="http://schemas.openxmlformats.org/officeDocument/2006/relationships/image" Target="../media/image10.png"/></Relationships>
</file>

<file path=ppt/slideLayouts/_rels/slideLayout1857.xml.rels><?xml version='1.0' encoding='UTF-8' standalone='yes'?>
<Relationships xmlns="http://schemas.openxmlformats.org/package/2006/relationships"><Relationship Id="rId1" Type="http://schemas.openxmlformats.org/officeDocument/2006/relationships/slideMaster" Target="../slideMasters/slideMaster88.xml"/><Relationship Id="rId2" Type="http://schemas.openxmlformats.org/officeDocument/2006/relationships/image" Target="../media/image10.png"/></Relationships>
</file>

<file path=ppt/slideLayouts/_rels/slideLayout1858.xml.rels><?xml version='1.0' encoding='UTF-8' standalone='yes'?>
<Relationships xmlns="http://schemas.openxmlformats.org/package/2006/relationships"><Relationship Id="rId1" Type="http://schemas.openxmlformats.org/officeDocument/2006/relationships/slideMaster" Target="../slideMasters/slideMaster88.xml"/><Relationship Id="rId2" Type="http://schemas.openxmlformats.org/officeDocument/2006/relationships/image" Target="../media/image10.png"/></Relationships>
</file>

<file path=ppt/slideLayouts/_rels/slideLayout1859.xml.rels><?xml version='1.0' encoding='UTF-8' standalone='yes'?>
<Relationships xmlns="http://schemas.openxmlformats.org/package/2006/relationships"><Relationship Id="rId1" Type="http://schemas.openxmlformats.org/officeDocument/2006/relationships/slideMaster" Target="../slideMasters/slideMaster88.xml"/><Relationship Id="rId2" Type="http://schemas.openxmlformats.org/officeDocument/2006/relationships/image" Target="../media/image10.png"/></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60.xml.rels><?xml version='1.0' encoding='UTF-8' standalone='yes'?>
<Relationships xmlns="http://schemas.openxmlformats.org/package/2006/relationships"><Relationship Id="rId1" Type="http://schemas.openxmlformats.org/officeDocument/2006/relationships/slideMaster" Target="../slideMasters/slideMaster88.xml"/><Relationship Id="rId2" Type="http://schemas.openxmlformats.org/officeDocument/2006/relationships/image" Target="../media/image10.png"/></Relationships>
</file>

<file path=ppt/slideLayouts/_rels/slideLayout1861.xml.rels><?xml version='1.0' encoding='UTF-8' standalone='yes'?>
<Relationships xmlns="http://schemas.openxmlformats.org/package/2006/relationships"><Relationship Id="rId1" Type="http://schemas.openxmlformats.org/officeDocument/2006/relationships/slideMaster" Target="../slideMasters/slideMaster88.xml"/><Relationship Id="rId2" Type="http://schemas.openxmlformats.org/officeDocument/2006/relationships/image" Target="../media/image10.png"/></Relationships>
</file>

<file path=ppt/slideLayouts/_rels/slideLayout186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186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186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1865.xml.rels><?xml version='1.0' encoding='UTF-8' standalone='yes'?>
<Relationships xmlns="http://schemas.openxmlformats.org/package/2006/relationships"><Relationship Id="rId1" Type="http://schemas.openxmlformats.org/officeDocument/2006/relationships/slideMaster" Target="../slideMasters/slideMaster88.xml"/><Relationship Id="rId2" Type="http://schemas.openxmlformats.org/officeDocument/2006/relationships/image" Target="../media/image10.png"/></Relationships>
</file>

<file path=ppt/slideLayouts/_rels/slideLayout186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1867.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16.png"/></Relationships>
</file>

<file path=ppt/slideLayouts/_rels/slideLayout1868.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10.png"/></Relationships>
</file>

<file path=ppt/slideLayouts/_rels/slideLayout1869.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10.png"/></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70.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10.png"/></Relationships>
</file>

<file path=ppt/slideLayouts/_rels/slideLayout1871.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10.png"/></Relationships>
</file>

<file path=ppt/slideLayouts/_rels/slideLayout1872.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10.png"/></Relationships>
</file>

<file path=ppt/slideLayouts/_rels/slideLayout1873.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10.png"/></Relationships>
</file>

<file path=ppt/slideLayouts/_rels/slideLayout1874.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10.png"/></Relationships>
</file>

<file path=ppt/slideLayouts/_rels/slideLayout1875.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10.png"/></Relationships>
</file>

<file path=ppt/slideLayouts/_rels/slideLayout1876.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10.png"/></Relationships>
</file>

<file path=ppt/slideLayouts/_rels/slideLayout1877.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10.png"/></Relationships>
</file>

<file path=ppt/slideLayouts/_rels/slideLayout1878.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87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8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881.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10.png"/></Relationships>
</file>

<file path=ppt/slideLayouts/_rels/slideLayout188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883.xml.rels><?xml version='1.0' encoding='UTF-8' standalone='yes'?>
<Relationships xmlns="http://schemas.openxmlformats.org/package/2006/relationships"><Relationship Id="rId1" Type="http://schemas.openxmlformats.org/officeDocument/2006/relationships/slideMaster" Target="../slideMasters/slideMaster90.xml"/><Relationship Id="rId2" Type="http://schemas.openxmlformats.org/officeDocument/2006/relationships/image" Target="../media/image16.png"/></Relationships>
</file>

<file path=ppt/slideLayouts/_rels/slideLayout1884.xml.rels><?xml version='1.0' encoding='UTF-8' standalone='yes'?>
<Relationships xmlns="http://schemas.openxmlformats.org/package/2006/relationships"><Relationship Id="rId1" Type="http://schemas.openxmlformats.org/officeDocument/2006/relationships/slideMaster" Target="../slideMasters/slideMaster90.xml"/><Relationship Id="rId2" Type="http://schemas.openxmlformats.org/officeDocument/2006/relationships/image" Target="../media/image10.png"/></Relationships>
</file>

<file path=ppt/slideLayouts/_rels/slideLayout1885.xml.rels><?xml version='1.0' encoding='UTF-8' standalone='yes'?>
<Relationships xmlns="http://schemas.openxmlformats.org/package/2006/relationships"><Relationship Id="rId1" Type="http://schemas.openxmlformats.org/officeDocument/2006/relationships/slideMaster" Target="../slideMasters/slideMaster90.xml"/><Relationship Id="rId2" Type="http://schemas.openxmlformats.org/officeDocument/2006/relationships/image" Target="../media/image10.png"/></Relationships>
</file>

<file path=ppt/slideLayouts/_rels/slideLayout1886.xml.rels><?xml version='1.0' encoding='UTF-8' standalone='yes'?>
<Relationships xmlns="http://schemas.openxmlformats.org/package/2006/relationships"><Relationship Id="rId1" Type="http://schemas.openxmlformats.org/officeDocument/2006/relationships/slideMaster" Target="../slideMasters/slideMaster90.xml"/><Relationship Id="rId2" Type="http://schemas.openxmlformats.org/officeDocument/2006/relationships/image" Target="../media/image10.png"/></Relationships>
</file>

<file path=ppt/slideLayouts/_rels/slideLayout1887.xml.rels><?xml version='1.0' encoding='UTF-8' standalone='yes'?>
<Relationships xmlns="http://schemas.openxmlformats.org/package/2006/relationships"><Relationship Id="rId1" Type="http://schemas.openxmlformats.org/officeDocument/2006/relationships/slideMaster" Target="../slideMasters/slideMaster90.xml"/><Relationship Id="rId2" Type="http://schemas.openxmlformats.org/officeDocument/2006/relationships/image" Target="../media/image10.png"/></Relationships>
</file>

<file path=ppt/slideLayouts/_rels/slideLayout1888.xml.rels><?xml version='1.0' encoding='UTF-8' standalone='yes'?>
<Relationships xmlns="http://schemas.openxmlformats.org/package/2006/relationships"><Relationship Id="rId1" Type="http://schemas.openxmlformats.org/officeDocument/2006/relationships/slideMaster" Target="../slideMasters/slideMaster90.xml"/><Relationship Id="rId2" Type="http://schemas.openxmlformats.org/officeDocument/2006/relationships/image" Target="../media/image10.png"/></Relationships>
</file>

<file path=ppt/slideLayouts/_rels/slideLayout1889.xml.rels><?xml version='1.0' encoding='UTF-8' standalone='yes'?>
<Relationships xmlns="http://schemas.openxmlformats.org/package/2006/relationships"><Relationship Id="rId1" Type="http://schemas.openxmlformats.org/officeDocument/2006/relationships/slideMaster" Target="../slideMasters/slideMaster90.xml"/><Relationship Id="rId2" Type="http://schemas.openxmlformats.org/officeDocument/2006/relationships/image" Target="../media/image10.png"/></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90.xml.rels><?xml version='1.0' encoding='UTF-8' standalone='yes'?>
<Relationships xmlns="http://schemas.openxmlformats.org/package/2006/relationships"><Relationship Id="rId1" Type="http://schemas.openxmlformats.org/officeDocument/2006/relationships/slideMaster" Target="../slideMasters/slideMaster90.xml"/><Relationship Id="rId2" Type="http://schemas.openxmlformats.org/officeDocument/2006/relationships/image" Target="../media/image10.png"/></Relationships>
</file>

<file path=ppt/slideLayouts/_rels/slideLayout1891.xml.rels><?xml version='1.0' encoding='UTF-8' standalone='yes'?>
<Relationships xmlns="http://schemas.openxmlformats.org/package/2006/relationships"><Relationship Id="rId1" Type="http://schemas.openxmlformats.org/officeDocument/2006/relationships/slideMaster" Target="../slideMasters/slideMaster90.xml"/><Relationship Id="rId2" Type="http://schemas.openxmlformats.org/officeDocument/2006/relationships/image" Target="../media/image10.png"/></Relationships>
</file>

<file path=ppt/slideLayouts/_rels/slideLayout1892.xml.rels><?xml version='1.0' encoding='UTF-8' standalone='yes'?>
<Relationships xmlns="http://schemas.openxmlformats.org/package/2006/relationships"><Relationship Id="rId1" Type="http://schemas.openxmlformats.org/officeDocument/2006/relationships/slideMaster" Target="../slideMasters/slideMaster90.xml"/><Relationship Id="rId2" Type="http://schemas.openxmlformats.org/officeDocument/2006/relationships/image" Target="../media/image10.png"/></Relationships>
</file>

<file path=ppt/slideLayouts/_rels/slideLayout1893.xml.rels><?xml version='1.0' encoding='UTF-8' standalone='yes'?>
<Relationships xmlns="http://schemas.openxmlformats.org/package/2006/relationships"><Relationship Id="rId1" Type="http://schemas.openxmlformats.org/officeDocument/2006/relationships/slideMaster" Target="../slideMasters/slideMaster90.xml"/><Relationship Id="rId2" Type="http://schemas.openxmlformats.org/officeDocument/2006/relationships/image" Target="../media/image10.png"/></Relationships>
</file>

<file path=ppt/slideLayouts/_rels/slideLayout189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89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89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897.xml.rels><?xml version='1.0' encoding='UTF-8' standalone='yes'?>
<Relationships xmlns="http://schemas.openxmlformats.org/package/2006/relationships"><Relationship Id="rId1" Type="http://schemas.openxmlformats.org/officeDocument/2006/relationships/slideMaster" Target="../slideMasters/slideMaster90.xml"/><Relationship Id="rId2" Type="http://schemas.openxmlformats.org/officeDocument/2006/relationships/image" Target="../media/image10.png"/></Relationships>
</file>

<file path=ppt/slideLayouts/_rels/slideLayout189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899.xml.rels><?xml version='1.0' encoding='UTF-8' standalone='yes'?>
<Relationships xmlns="http://schemas.openxmlformats.org/package/2006/relationships"><Relationship Id="rId1" Type="http://schemas.openxmlformats.org/officeDocument/2006/relationships/slideMaster" Target="../slideMasters/slideMaster91.xml"/><Relationship Id="rId2" Type="http://schemas.openxmlformats.org/officeDocument/2006/relationships/image" Target="../media/image16.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00.xml.rels><?xml version='1.0' encoding='UTF-8' standalone='yes'?>
<Relationships xmlns="http://schemas.openxmlformats.org/package/2006/relationships"><Relationship Id="rId1" Type="http://schemas.openxmlformats.org/officeDocument/2006/relationships/slideMaster" Target="../slideMasters/slideMaster91.xml"/><Relationship Id="rId2" Type="http://schemas.openxmlformats.org/officeDocument/2006/relationships/image" Target="../media/image10.png"/></Relationships>
</file>

<file path=ppt/slideLayouts/_rels/slideLayout1901.xml.rels><?xml version='1.0' encoding='UTF-8' standalone='yes'?>
<Relationships xmlns="http://schemas.openxmlformats.org/package/2006/relationships"><Relationship Id="rId1" Type="http://schemas.openxmlformats.org/officeDocument/2006/relationships/slideMaster" Target="../slideMasters/slideMaster91.xml"/><Relationship Id="rId2" Type="http://schemas.openxmlformats.org/officeDocument/2006/relationships/image" Target="../media/image10.png"/></Relationships>
</file>

<file path=ppt/slideLayouts/_rels/slideLayout1902.xml.rels><?xml version='1.0' encoding='UTF-8' standalone='yes'?>
<Relationships xmlns="http://schemas.openxmlformats.org/package/2006/relationships"><Relationship Id="rId1" Type="http://schemas.openxmlformats.org/officeDocument/2006/relationships/slideMaster" Target="../slideMasters/slideMaster91.xml"/><Relationship Id="rId2" Type="http://schemas.openxmlformats.org/officeDocument/2006/relationships/image" Target="../media/image10.png"/></Relationships>
</file>

<file path=ppt/slideLayouts/_rels/slideLayout1903.xml.rels><?xml version='1.0' encoding='UTF-8' standalone='yes'?>
<Relationships xmlns="http://schemas.openxmlformats.org/package/2006/relationships"><Relationship Id="rId1" Type="http://schemas.openxmlformats.org/officeDocument/2006/relationships/slideMaster" Target="../slideMasters/slideMaster91.xml"/><Relationship Id="rId2" Type="http://schemas.openxmlformats.org/officeDocument/2006/relationships/image" Target="../media/image10.png"/></Relationships>
</file>

<file path=ppt/slideLayouts/_rels/slideLayout1904.xml.rels><?xml version='1.0' encoding='UTF-8' standalone='yes'?>
<Relationships xmlns="http://schemas.openxmlformats.org/package/2006/relationships"><Relationship Id="rId1" Type="http://schemas.openxmlformats.org/officeDocument/2006/relationships/slideMaster" Target="../slideMasters/slideMaster91.xml"/><Relationship Id="rId2" Type="http://schemas.openxmlformats.org/officeDocument/2006/relationships/image" Target="../media/image10.png"/></Relationships>
</file>

<file path=ppt/slideLayouts/_rels/slideLayout1905.xml.rels><?xml version='1.0' encoding='UTF-8' standalone='yes'?>
<Relationships xmlns="http://schemas.openxmlformats.org/package/2006/relationships"><Relationship Id="rId1" Type="http://schemas.openxmlformats.org/officeDocument/2006/relationships/slideMaster" Target="../slideMasters/slideMaster91.xml"/><Relationship Id="rId2" Type="http://schemas.openxmlformats.org/officeDocument/2006/relationships/image" Target="../media/image10.png"/></Relationships>
</file>

<file path=ppt/slideLayouts/_rels/slideLayout1906.xml.rels><?xml version='1.0' encoding='UTF-8' standalone='yes'?>
<Relationships xmlns="http://schemas.openxmlformats.org/package/2006/relationships"><Relationship Id="rId1" Type="http://schemas.openxmlformats.org/officeDocument/2006/relationships/slideMaster" Target="../slideMasters/slideMaster91.xml"/><Relationship Id="rId2" Type="http://schemas.openxmlformats.org/officeDocument/2006/relationships/image" Target="../media/image10.png"/></Relationships>
</file>

<file path=ppt/slideLayouts/_rels/slideLayout1907.xml.rels><?xml version='1.0' encoding='UTF-8' standalone='yes'?>
<Relationships xmlns="http://schemas.openxmlformats.org/package/2006/relationships"><Relationship Id="rId1" Type="http://schemas.openxmlformats.org/officeDocument/2006/relationships/slideMaster" Target="../slideMasters/slideMaster91.xml"/><Relationship Id="rId2" Type="http://schemas.openxmlformats.org/officeDocument/2006/relationships/image" Target="../media/image10.png"/></Relationships>
</file>

<file path=ppt/slideLayouts/_rels/slideLayout1908.xml.rels><?xml version='1.0' encoding='UTF-8' standalone='yes'?>
<Relationships xmlns="http://schemas.openxmlformats.org/package/2006/relationships"><Relationship Id="rId1" Type="http://schemas.openxmlformats.org/officeDocument/2006/relationships/slideMaster" Target="../slideMasters/slideMaster91.xml"/><Relationship Id="rId2" Type="http://schemas.openxmlformats.org/officeDocument/2006/relationships/image" Target="../media/image10.png"/></Relationships>
</file>

<file path=ppt/slideLayouts/_rels/slideLayout1909.xml.rels><?xml version='1.0' encoding='UTF-8' standalone='yes'?>
<Relationships xmlns="http://schemas.openxmlformats.org/package/2006/relationships"><Relationship Id="rId1" Type="http://schemas.openxmlformats.org/officeDocument/2006/relationships/slideMaster" Target="../slideMasters/slideMaster91.xml"/><Relationship Id="rId2" Type="http://schemas.openxmlformats.org/officeDocument/2006/relationships/image" Target="../media/image10.png"/></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1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91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91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913.xml.rels><?xml version='1.0' encoding='UTF-8' standalone='yes'?>
<Relationships xmlns="http://schemas.openxmlformats.org/package/2006/relationships"><Relationship Id="rId1" Type="http://schemas.openxmlformats.org/officeDocument/2006/relationships/slideMaster" Target="../slideMasters/slideMaster91.xml"/><Relationship Id="rId2" Type="http://schemas.openxmlformats.org/officeDocument/2006/relationships/image" Target="../media/image10.png"/></Relationships>
</file>

<file path=ppt/slideLayouts/_rels/slideLayout191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915.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16.png"/></Relationships>
</file>

<file path=ppt/slideLayouts/_rels/slideLayout1916.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10.png"/></Relationships>
</file>

<file path=ppt/slideLayouts/_rels/slideLayout1917.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10.png"/></Relationships>
</file>

<file path=ppt/slideLayouts/_rels/slideLayout1918.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10.png"/></Relationships>
</file>

<file path=ppt/slideLayouts/_rels/slideLayout1919.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10.png"/></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20.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10.png"/></Relationships>
</file>

<file path=ppt/slideLayouts/_rels/slideLayout1921.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10.png"/></Relationships>
</file>

<file path=ppt/slideLayouts/_rels/slideLayout1922.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10.png"/></Relationships>
</file>

<file path=ppt/slideLayouts/_rels/slideLayout1923.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10.png"/></Relationships>
</file>

<file path=ppt/slideLayouts/_rels/slideLayout1924.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10.png"/></Relationships>
</file>

<file path=ppt/slideLayouts/_rels/slideLayout1925.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10.png"/></Relationships>
</file>

<file path=ppt/slideLayouts/_rels/slideLayout192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92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92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929.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10.png"/></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3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93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932.xml.rels><?xml version='1.0' encoding='UTF-8' standalone='yes'?>
<Relationships xmlns="http://schemas.openxmlformats.org/package/2006/relationships"><Relationship Id="rId1" Type="http://schemas.openxmlformats.org/officeDocument/2006/relationships/slideMaster" Target="../slideMasters/slideMaster93.xml"/><Relationship Id="rId2" Type="http://schemas.openxmlformats.org/officeDocument/2006/relationships/image" Target="../media/image16.png"/></Relationships>
</file>

<file path=ppt/slideLayouts/_rels/slideLayout1933.xml.rels><?xml version='1.0' encoding='UTF-8' standalone='yes'?>
<Relationships xmlns="http://schemas.openxmlformats.org/package/2006/relationships"><Relationship Id="rId1" Type="http://schemas.openxmlformats.org/officeDocument/2006/relationships/slideMaster" Target="../slideMasters/slideMaster93.xml"/><Relationship Id="rId2" Type="http://schemas.openxmlformats.org/officeDocument/2006/relationships/image" Target="../media/image10.png"/></Relationships>
</file>

<file path=ppt/slideLayouts/_rels/slideLayout1934.xml.rels><?xml version='1.0' encoding='UTF-8' standalone='yes'?>
<Relationships xmlns="http://schemas.openxmlformats.org/package/2006/relationships"><Relationship Id="rId1" Type="http://schemas.openxmlformats.org/officeDocument/2006/relationships/slideMaster" Target="../slideMasters/slideMaster93.xml"/><Relationship Id="rId2" Type="http://schemas.openxmlformats.org/officeDocument/2006/relationships/image" Target="../media/image10.png"/></Relationships>
</file>

<file path=ppt/slideLayouts/_rels/slideLayout1935.xml.rels><?xml version='1.0' encoding='UTF-8' standalone='yes'?>
<Relationships xmlns="http://schemas.openxmlformats.org/package/2006/relationships"><Relationship Id="rId1" Type="http://schemas.openxmlformats.org/officeDocument/2006/relationships/slideMaster" Target="../slideMasters/slideMaster93.xml"/><Relationship Id="rId2" Type="http://schemas.openxmlformats.org/officeDocument/2006/relationships/image" Target="../media/image10.png"/></Relationships>
</file>

<file path=ppt/slideLayouts/_rels/slideLayout1936.xml.rels><?xml version='1.0' encoding='UTF-8' standalone='yes'?>
<Relationships xmlns="http://schemas.openxmlformats.org/package/2006/relationships"><Relationship Id="rId1" Type="http://schemas.openxmlformats.org/officeDocument/2006/relationships/slideMaster" Target="../slideMasters/slideMaster93.xml"/><Relationship Id="rId2" Type="http://schemas.openxmlformats.org/officeDocument/2006/relationships/image" Target="../media/image10.png"/></Relationships>
</file>

<file path=ppt/slideLayouts/_rels/slideLayout1937.xml.rels><?xml version='1.0' encoding='UTF-8' standalone='yes'?>
<Relationships xmlns="http://schemas.openxmlformats.org/package/2006/relationships"><Relationship Id="rId1" Type="http://schemas.openxmlformats.org/officeDocument/2006/relationships/slideMaster" Target="../slideMasters/slideMaster93.xml"/><Relationship Id="rId2" Type="http://schemas.openxmlformats.org/officeDocument/2006/relationships/image" Target="../media/image10.png"/></Relationships>
</file>

<file path=ppt/slideLayouts/_rels/slideLayout1938.xml.rels><?xml version='1.0' encoding='UTF-8' standalone='yes'?>
<Relationships xmlns="http://schemas.openxmlformats.org/package/2006/relationships"><Relationship Id="rId1" Type="http://schemas.openxmlformats.org/officeDocument/2006/relationships/slideMaster" Target="../slideMasters/slideMaster93.xml"/><Relationship Id="rId2" Type="http://schemas.openxmlformats.org/officeDocument/2006/relationships/image" Target="../media/image10.png"/></Relationships>
</file>

<file path=ppt/slideLayouts/_rels/slideLayout1939.xml.rels><?xml version='1.0' encoding='UTF-8' standalone='yes'?>
<Relationships xmlns="http://schemas.openxmlformats.org/package/2006/relationships"><Relationship Id="rId1" Type="http://schemas.openxmlformats.org/officeDocument/2006/relationships/slideMaster" Target="../slideMasters/slideMaster93.xml"/><Relationship Id="rId2" Type="http://schemas.openxmlformats.org/officeDocument/2006/relationships/image" Target="../media/image10.png"/></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5.jpg"/><Relationship Id="rId3" Type="http://schemas.openxmlformats.org/officeDocument/2006/relationships/image" Target="../media/image6.png"/></Relationships>
</file>

<file path=ppt/slideLayouts/_rels/slideLayout1940.xml.rels><?xml version='1.0' encoding='UTF-8' standalone='yes'?>
<Relationships xmlns="http://schemas.openxmlformats.org/package/2006/relationships"><Relationship Id="rId1" Type="http://schemas.openxmlformats.org/officeDocument/2006/relationships/slideMaster" Target="../slideMasters/slideMaster93.xml"/><Relationship Id="rId2" Type="http://schemas.openxmlformats.org/officeDocument/2006/relationships/image" Target="../media/image10.png"/></Relationships>
</file>

<file path=ppt/slideLayouts/_rels/slideLayout1941.xml.rels><?xml version='1.0' encoding='UTF-8' standalone='yes'?>
<Relationships xmlns="http://schemas.openxmlformats.org/package/2006/relationships"><Relationship Id="rId1" Type="http://schemas.openxmlformats.org/officeDocument/2006/relationships/slideMaster" Target="../slideMasters/slideMaster93.xml"/><Relationship Id="rId2" Type="http://schemas.openxmlformats.org/officeDocument/2006/relationships/image" Target="../media/image10.png"/></Relationships>
</file>

<file path=ppt/slideLayouts/_rels/slideLayout1942.xml.rels><?xml version='1.0' encoding='UTF-8' standalone='yes'?>
<Relationships xmlns="http://schemas.openxmlformats.org/package/2006/relationships"><Relationship Id="rId1" Type="http://schemas.openxmlformats.org/officeDocument/2006/relationships/slideMaster" Target="../slideMasters/slideMaster93.xml"/><Relationship Id="rId2" Type="http://schemas.openxmlformats.org/officeDocument/2006/relationships/image" Target="../media/image10.png"/></Relationships>
</file>

<file path=ppt/slideLayouts/_rels/slideLayout19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9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9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946.xml.rels><?xml version='1.0' encoding='UTF-8' standalone='yes'?>
<Relationships xmlns="http://schemas.openxmlformats.org/package/2006/relationships"><Relationship Id="rId1" Type="http://schemas.openxmlformats.org/officeDocument/2006/relationships/slideMaster" Target="../slideMasters/slideMaster93.xml"/><Relationship Id="rId2" Type="http://schemas.openxmlformats.org/officeDocument/2006/relationships/image" Target="../media/image10.png"/></Relationships>
</file>

<file path=ppt/slideLayouts/_rels/slideLayout19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9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949.xml.rels><?xml version='1.0' encoding='UTF-8' standalone='yes'?>
<Relationships xmlns="http://schemas.openxmlformats.org/package/2006/relationships"><Relationship Id="rId1" Type="http://schemas.openxmlformats.org/officeDocument/2006/relationships/slideMaster" Target="../slideMasters/slideMaster94.xml"/><Relationship Id="rId2" Type="http://schemas.openxmlformats.org/officeDocument/2006/relationships/image" Target="../media/image16.png"/></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4.jpeg"/><Relationship Id="rId3" Type="http://schemas.openxmlformats.org/officeDocument/2006/relationships/image" Target="../media/image6.png"/></Relationships>
</file>

<file path=ppt/slideLayouts/_rels/slideLayout1950.xml.rels><?xml version='1.0' encoding='UTF-8' standalone='yes'?>
<Relationships xmlns="http://schemas.openxmlformats.org/package/2006/relationships"><Relationship Id="rId1" Type="http://schemas.openxmlformats.org/officeDocument/2006/relationships/slideMaster" Target="../slideMasters/slideMaster94.xml"/><Relationship Id="rId2" Type="http://schemas.openxmlformats.org/officeDocument/2006/relationships/image" Target="../media/image10.png"/></Relationships>
</file>

<file path=ppt/slideLayouts/_rels/slideLayout1951.xml.rels><?xml version='1.0' encoding='UTF-8' standalone='yes'?>
<Relationships xmlns="http://schemas.openxmlformats.org/package/2006/relationships"><Relationship Id="rId1" Type="http://schemas.openxmlformats.org/officeDocument/2006/relationships/slideMaster" Target="../slideMasters/slideMaster94.xml"/><Relationship Id="rId2" Type="http://schemas.openxmlformats.org/officeDocument/2006/relationships/image" Target="../media/image10.png"/></Relationships>
</file>

<file path=ppt/slideLayouts/_rels/slideLayout1952.xml.rels><?xml version='1.0' encoding='UTF-8' standalone='yes'?>
<Relationships xmlns="http://schemas.openxmlformats.org/package/2006/relationships"><Relationship Id="rId1" Type="http://schemas.openxmlformats.org/officeDocument/2006/relationships/slideMaster" Target="../slideMasters/slideMaster94.xml"/><Relationship Id="rId2" Type="http://schemas.openxmlformats.org/officeDocument/2006/relationships/image" Target="../media/image10.png"/></Relationships>
</file>

<file path=ppt/slideLayouts/_rels/slideLayout1953.xml.rels><?xml version='1.0' encoding='UTF-8' standalone='yes'?>
<Relationships xmlns="http://schemas.openxmlformats.org/package/2006/relationships"><Relationship Id="rId1" Type="http://schemas.openxmlformats.org/officeDocument/2006/relationships/slideMaster" Target="../slideMasters/slideMaster94.xml"/><Relationship Id="rId2" Type="http://schemas.openxmlformats.org/officeDocument/2006/relationships/image" Target="../media/image10.png"/></Relationships>
</file>

<file path=ppt/slideLayouts/_rels/slideLayout1954.xml.rels><?xml version='1.0' encoding='UTF-8' standalone='yes'?>
<Relationships xmlns="http://schemas.openxmlformats.org/package/2006/relationships"><Relationship Id="rId1" Type="http://schemas.openxmlformats.org/officeDocument/2006/relationships/slideMaster" Target="../slideMasters/slideMaster94.xml"/><Relationship Id="rId2" Type="http://schemas.openxmlformats.org/officeDocument/2006/relationships/image" Target="../media/image10.png"/></Relationships>
</file>

<file path=ppt/slideLayouts/_rels/slideLayout1955.xml.rels><?xml version='1.0' encoding='UTF-8' standalone='yes'?>
<Relationships xmlns="http://schemas.openxmlformats.org/package/2006/relationships"><Relationship Id="rId1" Type="http://schemas.openxmlformats.org/officeDocument/2006/relationships/slideMaster" Target="../slideMasters/slideMaster94.xml"/><Relationship Id="rId2" Type="http://schemas.openxmlformats.org/officeDocument/2006/relationships/image" Target="../media/image10.png"/></Relationships>
</file>

<file path=ppt/slideLayouts/_rels/slideLayout1956.xml.rels><?xml version='1.0' encoding='UTF-8' standalone='yes'?>
<Relationships xmlns="http://schemas.openxmlformats.org/package/2006/relationships"><Relationship Id="rId1" Type="http://schemas.openxmlformats.org/officeDocument/2006/relationships/slideMaster" Target="../slideMasters/slideMaster94.xml"/><Relationship Id="rId2" Type="http://schemas.openxmlformats.org/officeDocument/2006/relationships/image" Target="../media/image10.png"/></Relationships>
</file>

<file path=ppt/slideLayouts/_rels/slideLayout1957.xml.rels><?xml version='1.0' encoding='UTF-8' standalone='yes'?>
<Relationships xmlns="http://schemas.openxmlformats.org/package/2006/relationships"><Relationship Id="rId1" Type="http://schemas.openxmlformats.org/officeDocument/2006/relationships/slideMaster" Target="../slideMasters/slideMaster94.xml"/><Relationship Id="rId2" Type="http://schemas.openxmlformats.org/officeDocument/2006/relationships/image" Target="../media/image10.png"/></Relationships>
</file>

<file path=ppt/slideLayouts/_rels/slideLayout1958.xml.rels><?xml version='1.0' encoding='UTF-8' standalone='yes'?>
<Relationships xmlns="http://schemas.openxmlformats.org/package/2006/relationships"><Relationship Id="rId1" Type="http://schemas.openxmlformats.org/officeDocument/2006/relationships/slideMaster" Target="../slideMasters/slideMaster94.xml"/><Relationship Id="rId2" Type="http://schemas.openxmlformats.org/officeDocument/2006/relationships/image" Target="../media/image10.png"/></Relationships>
</file>

<file path=ppt/slideLayouts/_rels/slideLayout1959.xml.rels><?xml version='1.0' encoding='UTF-8' standalone='yes'?>
<Relationships xmlns="http://schemas.openxmlformats.org/package/2006/relationships"><Relationship Id="rId1" Type="http://schemas.openxmlformats.org/officeDocument/2006/relationships/slideMaster" Target="../slideMasters/slideMaster94.xml"/><Relationship Id="rId2" Type="http://schemas.openxmlformats.org/officeDocument/2006/relationships/image" Target="../media/image10.pn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7.jpeg"/><Relationship Id="rId3" Type="http://schemas.openxmlformats.org/officeDocument/2006/relationships/image" Target="../media/image6.png"/></Relationships>
</file>

<file path=ppt/slideLayouts/_rels/slideLayout19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9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9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963.xml.rels><?xml version='1.0' encoding='UTF-8' standalone='yes'?>
<Relationships xmlns="http://schemas.openxmlformats.org/package/2006/relationships"><Relationship Id="rId1" Type="http://schemas.openxmlformats.org/officeDocument/2006/relationships/slideMaster" Target="../slideMasters/slideMaster94.xml"/><Relationship Id="rId2" Type="http://schemas.openxmlformats.org/officeDocument/2006/relationships/image" Target="../media/image10.png"/></Relationships>
</file>

<file path=ppt/slideLayouts/_rels/slideLayout19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9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966.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6.png"/></Relationships>
</file>

<file path=ppt/slideLayouts/_rels/slideLayout1967.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0.png"/></Relationships>
</file>

<file path=ppt/slideLayouts/_rels/slideLayout1968.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0.png"/></Relationships>
</file>

<file path=ppt/slideLayouts/_rels/slideLayout1969.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0.png"/></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6.png"/></Relationships>
</file>

<file path=ppt/slideLayouts/_rels/slideLayout1970.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0.png"/></Relationships>
</file>

<file path=ppt/slideLayouts/_rels/slideLayout19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0.png"/></Relationships>
</file>

<file path=ppt/slideLayouts/_rels/slideLayout1972.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0.png"/></Relationships>
</file>

<file path=ppt/slideLayouts/_rels/slideLayout1973.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0.png"/></Relationships>
</file>

<file path=ppt/slideLayouts/_rels/slideLayout1974.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0.png"/></Relationships>
</file>

<file path=ppt/slideLayouts/_rels/slideLayout1975.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0.png"/></Relationships>
</file>

<file path=ppt/slideLayouts/_rels/slideLayout1976.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0.png"/></Relationships>
</file>

<file path=ppt/slideLayouts/_rels/slideLayout1977.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978.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979.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6.png"/></Relationships>
</file>

<file path=ppt/slideLayouts/_rels/slideLayout1980.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0.png"/></Relationships>
</file>

<file path=ppt/slideLayouts/_rels/slideLayout1981.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982.xml.rels><?xml version='1.0' encoding='UTF-8' standalone='yes'?>
<Relationships xmlns="http://schemas.openxmlformats.org/package/2006/relationships"><Relationship Id="rId1" Type="http://schemas.openxmlformats.org/officeDocument/2006/relationships/slideMaster" Target="../slideMasters/slideMaster96.xml"/><Relationship Id="rId2" Type="http://schemas.openxmlformats.org/officeDocument/2006/relationships/image" Target="../media/image16.png"/></Relationships>
</file>

<file path=ppt/slideLayouts/_rels/slideLayout1983.xml.rels><?xml version='1.0' encoding='UTF-8' standalone='yes'?>
<Relationships xmlns="http://schemas.openxmlformats.org/package/2006/relationships"><Relationship Id="rId1" Type="http://schemas.openxmlformats.org/officeDocument/2006/relationships/slideMaster" Target="../slideMasters/slideMaster96.xml"/><Relationship Id="rId2" Type="http://schemas.openxmlformats.org/officeDocument/2006/relationships/image" Target="../media/image10.png"/></Relationships>
</file>

<file path=ppt/slideLayouts/_rels/slideLayout1984.xml.rels><?xml version='1.0' encoding='UTF-8' standalone='yes'?>
<Relationships xmlns="http://schemas.openxmlformats.org/package/2006/relationships"><Relationship Id="rId1" Type="http://schemas.openxmlformats.org/officeDocument/2006/relationships/slideMaster" Target="../slideMasters/slideMaster96.xml"/><Relationship Id="rId2" Type="http://schemas.openxmlformats.org/officeDocument/2006/relationships/image" Target="../media/image10.png"/></Relationships>
</file>

<file path=ppt/slideLayouts/_rels/slideLayout1985.xml.rels><?xml version='1.0' encoding='UTF-8' standalone='yes'?>
<Relationships xmlns="http://schemas.openxmlformats.org/package/2006/relationships"><Relationship Id="rId1" Type="http://schemas.openxmlformats.org/officeDocument/2006/relationships/slideMaster" Target="../slideMasters/slideMaster96.xml"/><Relationship Id="rId2" Type="http://schemas.openxmlformats.org/officeDocument/2006/relationships/image" Target="../media/image10.png"/></Relationships>
</file>

<file path=ppt/slideLayouts/_rels/slideLayout1986.xml.rels><?xml version='1.0' encoding='UTF-8' standalone='yes'?>
<Relationships xmlns="http://schemas.openxmlformats.org/package/2006/relationships"><Relationship Id="rId1" Type="http://schemas.openxmlformats.org/officeDocument/2006/relationships/slideMaster" Target="../slideMasters/slideMaster96.xml"/><Relationship Id="rId2" Type="http://schemas.openxmlformats.org/officeDocument/2006/relationships/image" Target="../media/image10.png"/></Relationships>
</file>

<file path=ppt/slideLayouts/_rels/slideLayout1987.xml.rels><?xml version='1.0' encoding='UTF-8' standalone='yes'?>
<Relationships xmlns="http://schemas.openxmlformats.org/package/2006/relationships"><Relationship Id="rId1" Type="http://schemas.openxmlformats.org/officeDocument/2006/relationships/slideMaster" Target="../slideMasters/slideMaster96.xml"/><Relationship Id="rId2" Type="http://schemas.openxmlformats.org/officeDocument/2006/relationships/image" Target="../media/image10.png"/></Relationships>
</file>

<file path=ppt/slideLayouts/_rels/slideLayout1988.xml.rels><?xml version='1.0' encoding='UTF-8' standalone='yes'?>
<Relationships xmlns="http://schemas.openxmlformats.org/package/2006/relationships"><Relationship Id="rId1" Type="http://schemas.openxmlformats.org/officeDocument/2006/relationships/slideMaster" Target="../slideMasters/slideMaster96.xml"/><Relationship Id="rId2" Type="http://schemas.openxmlformats.org/officeDocument/2006/relationships/image" Target="../media/image10.png"/></Relationships>
</file>

<file path=ppt/slideLayouts/_rels/slideLayout1989.xml.rels><?xml version='1.0' encoding='UTF-8' standalone='yes'?>
<Relationships xmlns="http://schemas.openxmlformats.org/package/2006/relationships"><Relationship Id="rId1" Type="http://schemas.openxmlformats.org/officeDocument/2006/relationships/slideMaster" Target="../slideMasters/slideMaster96.xml"/><Relationship Id="rId2" Type="http://schemas.openxmlformats.org/officeDocument/2006/relationships/image" Target="../media/image10.png"/></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6.png"/></Relationships>
</file>

<file path=ppt/slideLayouts/_rels/slideLayout1990.xml.rels><?xml version='1.0' encoding='UTF-8' standalone='yes'?>
<Relationships xmlns="http://schemas.openxmlformats.org/package/2006/relationships"><Relationship Id="rId1" Type="http://schemas.openxmlformats.org/officeDocument/2006/relationships/slideMaster" Target="../slideMasters/slideMaster96.xml"/><Relationship Id="rId2" Type="http://schemas.openxmlformats.org/officeDocument/2006/relationships/image" Target="../media/image10.png"/></Relationships>
</file>

<file path=ppt/slideLayouts/_rels/slideLayout1991.xml.rels><?xml version='1.0' encoding='UTF-8' standalone='yes'?>
<Relationships xmlns="http://schemas.openxmlformats.org/package/2006/relationships"><Relationship Id="rId1" Type="http://schemas.openxmlformats.org/officeDocument/2006/relationships/slideMaster" Target="../slideMasters/slideMaster96.xml"/><Relationship Id="rId2" Type="http://schemas.openxmlformats.org/officeDocument/2006/relationships/image" Target="../media/image10.png"/></Relationships>
</file>

<file path=ppt/slideLayouts/_rels/slideLayout1992.xml.rels><?xml version='1.0' encoding='UTF-8' standalone='yes'?>
<Relationships xmlns="http://schemas.openxmlformats.org/package/2006/relationships"><Relationship Id="rId1" Type="http://schemas.openxmlformats.org/officeDocument/2006/relationships/slideMaster" Target="../slideMasters/slideMaster96.xml"/><Relationship Id="rId2" Type="http://schemas.openxmlformats.org/officeDocument/2006/relationships/image" Target="../media/image10.png"/></Relationships>
</file>

<file path=ppt/slideLayouts/_rels/slideLayout199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99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99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996.xml.rels><?xml version='1.0' encoding='UTF-8' standalone='yes'?>
<Relationships xmlns="http://schemas.openxmlformats.org/package/2006/relationships"><Relationship Id="rId1" Type="http://schemas.openxmlformats.org/officeDocument/2006/relationships/slideMaster" Target="../slideMasters/slideMaster96.xml"/><Relationship Id="rId2" Type="http://schemas.openxmlformats.org/officeDocument/2006/relationships/image" Target="../media/image10.png"/></Relationships>
</file>

<file path=ppt/slideLayouts/_rels/slideLayout199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998.xml.rels><?xml version='1.0' encoding='UTF-8' standalone='yes'?>
<Relationships xmlns="http://schemas.openxmlformats.org/package/2006/relationships"><Relationship Id="rId1" Type="http://schemas.openxmlformats.org/officeDocument/2006/relationships/slideMaster" Target="../slideMasters/slideMaster97.xml"/><Relationship Id="rId2" Type="http://schemas.openxmlformats.org/officeDocument/2006/relationships/image" Target="../media/image2.jpeg"/><Relationship Id="rId3" Type="http://schemas.openxmlformats.org/officeDocument/2006/relationships/image" Target="../media/image3.png"/></Relationships>
</file>

<file path=ppt/slideLayouts/_rels/slideLayout1999.xml.rels><?xml version='1.0' encoding='UTF-8' standalone='yes'?>
<Relationships xmlns="http://schemas.openxmlformats.org/package/2006/relationships"><Relationship Id="rId1" Type="http://schemas.openxmlformats.org/officeDocument/2006/relationships/slideMaster" Target="../slideMasters/slideMaster97.xml"/><Relationship Id="rId2" Type="http://schemas.openxmlformats.org/officeDocument/2006/relationships/image" Target="../media/image4.jpeg"/><Relationship Id="rId3"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 Id="rId3"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6.png"/></Relationships>
</file>

<file path=ppt/slideLayouts/_rels/slideLayout2000.xml.rels><?xml version='1.0' encoding='UTF-8' standalone='yes'?>
<Relationships xmlns="http://schemas.openxmlformats.org/package/2006/relationships"><Relationship Id="rId1" Type="http://schemas.openxmlformats.org/officeDocument/2006/relationships/slideMaster" Target="../slideMasters/slideMaster97.xml"/><Relationship Id="rId2" Type="http://schemas.openxmlformats.org/officeDocument/2006/relationships/image" Target="../media/image3.png"/></Relationships>
</file>

<file path=ppt/slideLayouts/_rels/slideLayout2001.xml.rels><?xml version='1.0' encoding='UTF-8' standalone='yes'?>
<Relationships xmlns="http://schemas.openxmlformats.org/package/2006/relationships"><Relationship Id="rId1" Type="http://schemas.openxmlformats.org/officeDocument/2006/relationships/slideMaster" Target="../slideMasters/slideMaster97.xml"/><Relationship Id="rId2" Type="http://schemas.openxmlformats.org/officeDocument/2006/relationships/image" Target="../media/image3.png"/></Relationships>
</file>

<file path=ppt/slideLayouts/_rels/slideLayout200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200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200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200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200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200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200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200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8.png"/></Relationships>
</file>

<file path=ppt/slideLayouts/_rels/slideLayout201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2011.xml.rels><?xml version='1.0' encoding='UTF-8' standalone='yes'?>
<Relationships xmlns="http://schemas.openxmlformats.org/package/2006/relationships"><Relationship Id="rId1" Type="http://schemas.openxmlformats.org/officeDocument/2006/relationships/slideMaster" Target="../slideMasters/slideMaster97.xml"/><Relationship Id="rId2" Type="http://schemas.openxmlformats.org/officeDocument/2006/relationships/image" Target="../media/image5.jpg"/><Relationship Id="rId3" Type="http://schemas.openxmlformats.org/officeDocument/2006/relationships/image" Target="../media/image6.png"/></Relationships>
</file>

<file path=ppt/slideLayouts/_rels/slideLayout2012.xml.rels><?xml version='1.0' encoding='UTF-8' standalone='yes'?>
<Relationships xmlns="http://schemas.openxmlformats.org/package/2006/relationships"><Relationship Id="rId1" Type="http://schemas.openxmlformats.org/officeDocument/2006/relationships/slideMaster" Target="../slideMasters/slideMaster97.xml"/><Relationship Id="rId2" Type="http://schemas.openxmlformats.org/officeDocument/2006/relationships/image" Target="../media/image4.jpeg"/><Relationship Id="rId3" Type="http://schemas.openxmlformats.org/officeDocument/2006/relationships/image" Target="../media/image6.png"/></Relationships>
</file>

<file path=ppt/slideLayouts/_rels/slideLayout2013.xml.rels><?xml version='1.0' encoding='UTF-8' standalone='yes'?>
<Relationships xmlns="http://schemas.openxmlformats.org/package/2006/relationships"><Relationship Id="rId1" Type="http://schemas.openxmlformats.org/officeDocument/2006/relationships/slideMaster" Target="../slideMasters/slideMaster97.xml"/><Relationship Id="rId2" Type="http://schemas.openxmlformats.org/officeDocument/2006/relationships/image" Target="../media/image7.jpeg"/><Relationship Id="rId3" Type="http://schemas.openxmlformats.org/officeDocument/2006/relationships/image" Target="../media/image6.png"/></Relationships>
</file>

<file path=ppt/slideLayouts/_rels/slideLayout2014.xml.rels><?xml version='1.0' encoding='UTF-8' standalone='yes'?>
<Relationships xmlns="http://schemas.openxmlformats.org/package/2006/relationships"><Relationship Id="rId1" Type="http://schemas.openxmlformats.org/officeDocument/2006/relationships/slideMaster" Target="../slideMasters/slideMaster97.xml"/><Relationship Id="rId2" Type="http://schemas.openxmlformats.org/officeDocument/2006/relationships/image" Target="../media/image6.png"/></Relationships>
</file>

<file path=ppt/slideLayouts/_rels/slideLayout2015.xml.rels><?xml version='1.0' encoding='UTF-8' standalone='yes'?>
<Relationships xmlns="http://schemas.openxmlformats.org/package/2006/relationships"><Relationship Id="rId1" Type="http://schemas.openxmlformats.org/officeDocument/2006/relationships/slideMaster" Target="../slideMasters/slideMaster97.xml"/><Relationship Id="rId2" Type="http://schemas.openxmlformats.org/officeDocument/2006/relationships/image" Target="../media/image6.png"/></Relationships>
</file>

<file path=ppt/slideLayouts/_rels/slideLayout2016.xml.rels><?xml version='1.0' encoding='UTF-8' standalone='yes'?>
<Relationships xmlns="http://schemas.openxmlformats.org/package/2006/relationships"><Relationship Id="rId1" Type="http://schemas.openxmlformats.org/officeDocument/2006/relationships/slideMaster" Target="../slideMasters/slideMaster97.xml"/><Relationship Id="rId2" Type="http://schemas.openxmlformats.org/officeDocument/2006/relationships/image" Target="../media/image6.png"/></Relationships>
</file>

<file path=ppt/slideLayouts/_rels/slideLayout2017.xml.rels><?xml version='1.0' encoding='UTF-8' standalone='yes'?>
<Relationships xmlns="http://schemas.openxmlformats.org/package/2006/relationships"><Relationship Id="rId1" Type="http://schemas.openxmlformats.org/officeDocument/2006/relationships/slideMaster" Target="../slideMasters/slideMaster97.xml"/><Relationship Id="rId2" Type="http://schemas.openxmlformats.org/officeDocument/2006/relationships/image" Target="../media/image6.png"/></Relationships>
</file>

<file path=ppt/slideLayouts/_rels/slideLayout2018.xml.rels><?xml version='1.0' encoding='UTF-8' standalone='yes'?>
<Relationships xmlns="http://schemas.openxmlformats.org/package/2006/relationships"><Relationship Id="rId1" Type="http://schemas.openxmlformats.org/officeDocument/2006/relationships/slideMaster" Target="../slideMasters/slideMaster97.xml"/><Relationship Id="rId2" Type="http://schemas.openxmlformats.org/officeDocument/2006/relationships/image" Target="../media/image8.png"/></Relationships>
</file>

<file path=ppt/slideLayouts/_rels/slideLayout2019.xml.rels><?xml version='1.0' encoding='UTF-8' standalone='yes'?>
<Relationships xmlns="http://schemas.openxmlformats.org/package/2006/relationships"><Relationship Id="rId1" Type="http://schemas.openxmlformats.org/officeDocument/2006/relationships/slideMaster" Target="../slideMasters/slideMaster97.xml"/><Relationship Id="rId2" Type="http://schemas.openxmlformats.org/officeDocument/2006/relationships/image" Target="../media/image8.png"/></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8.png"/></Relationships>
</file>

<file path=ppt/slideLayouts/_rels/slideLayout2020.xml.rels><?xml version='1.0' encoding='UTF-8' standalone='yes'?>
<Relationships xmlns="http://schemas.openxmlformats.org/package/2006/relationships"><Relationship Id="rId1" Type="http://schemas.openxmlformats.org/officeDocument/2006/relationships/slideMaster" Target="../slideMasters/slideMaster98.xml"/><Relationship Id="rId2" Type="http://schemas.openxmlformats.org/officeDocument/2006/relationships/image" Target="../media/image2.jpeg"/><Relationship Id="rId3" Type="http://schemas.openxmlformats.org/officeDocument/2006/relationships/image" Target="../media/image3.png"/></Relationships>
</file>

<file path=ppt/slideLayouts/_rels/slideLayout2021.xml.rels><?xml version='1.0' encoding='UTF-8' standalone='yes'?>
<Relationships xmlns="http://schemas.openxmlformats.org/package/2006/relationships"><Relationship Id="rId1" Type="http://schemas.openxmlformats.org/officeDocument/2006/relationships/slideMaster" Target="../slideMasters/slideMaster98.xml"/><Relationship Id="rId2" Type="http://schemas.openxmlformats.org/officeDocument/2006/relationships/image" Target="../media/image4.jpeg"/><Relationship Id="rId3" Type="http://schemas.openxmlformats.org/officeDocument/2006/relationships/image" Target="../media/image3.png"/></Relationships>
</file>

<file path=ppt/slideLayouts/_rels/slideLayout2022.xml.rels><?xml version='1.0' encoding='UTF-8' standalone='yes'?>
<Relationships xmlns="http://schemas.openxmlformats.org/package/2006/relationships"><Relationship Id="rId1" Type="http://schemas.openxmlformats.org/officeDocument/2006/relationships/slideMaster" Target="../slideMasters/slideMaster98.xml"/><Relationship Id="rId2" Type="http://schemas.openxmlformats.org/officeDocument/2006/relationships/image" Target="../media/image3.png"/></Relationships>
</file>

<file path=ppt/slideLayouts/_rels/slideLayout2023.xml.rels><?xml version='1.0' encoding='UTF-8' standalone='yes'?>
<Relationships xmlns="http://schemas.openxmlformats.org/package/2006/relationships"><Relationship Id="rId1" Type="http://schemas.openxmlformats.org/officeDocument/2006/relationships/slideMaster" Target="../slideMasters/slideMaster98.xml"/><Relationship Id="rId2" Type="http://schemas.openxmlformats.org/officeDocument/2006/relationships/image" Target="../media/image3.png"/></Relationships>
</file>

<file path=ppt/slideLayouts/_rels/slideLayout202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202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202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202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202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202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3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203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203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2033.xml.rels><?xml version='1.0' encoding='UTF-8' standalone='yes'?>
<Relationships xmlns="http://schemas.openxmlformats.org/package/2006/relationships"><Relationship Id="rId1" Type="http://schemas.openxmlformats.org/officeDocument/2006/relationships/slideMaster" Target="../slideMasters/slideMaster98.xml"/><Relationship Id="rId2" Type="http://schemas.openxmlformats.org/officeDocument/2006/relationships/image" Target="../media/image5.jpg"/><Relationship Id="rId3" Type="http://schemas.openxmlformats.org/officeDocument/2006/relationships/image" Target="../media/image6.png"/></Relationships>
</file>

<file path=ppt/slideLayouts/_rels/slideLayout2034.xml.rels><?xml version='1.0' encoding='UTF-8' standalone='yes'?>
<Relationships xmlns="http://schemas.openxmlformats.org/package/2006/relationships"><Relationship Id="rId1" Type="http://schemas.openxmlformats.org/officeDocument/2006/relationships/slideMaster" Target="../slideMasters/slideMaster98.xml"/><Relationship Id="rId2" Type="http://schemas.openxmlformats.org/officeDocument/2006/relationships/image" Target="../media/image4.jpeg"/><Relationship Id="rId3" Type="http://schemas.openxmlformats.org/officeDocument/2006/relationships/image" Target="../media/image6.png"/></Relationships>
</file>

<file path=ppt/slideLayouts/_rels/slideLayout2035.xml.rels><?xml version='1.0' encoding='UTF-8' standalone='yes'?>
<Relationships xmlns="http://schemas.openxmlformats.org/package/2006/relationships"><Relationship Id="rId1" Type="http://schemas.openxmlformats.org/officeDocument/2006/relationships/slideMaster" Target="../slideMasters/slideMaster98.xml"/><Relationship Id="rId2" Type="http://schemas.openxmlformats.org/officeDocument/2006/relationships/image" Target="../media/image7.jpeg"/><Relationship Id="rId3" Type="http://schemas.openxmlformats.org/officeDocument/2006/relationships/image" Target="../media/image6.png"/></Relationships>
</file>

<file path=ppt/slideLayouts/_rels/slideLayout2036.xml.rels><?xml version='1.0' encoding='UTF-8' standalone='yes'?>
<Relationships xmlns="http://schemas.openxmlformats.org/package/2006/relationships"><Relationship Id="rId1" Type="http://schemas.openxmlformats.org/officeDocument/2006/relationships/slideMaster" Target="../slideMasters/slideMaster98.xml"/><Relationship Id="rId2" Type="http://schemas.openxmlformats.org/officeDocument/2006/relationships/image" Target="../media/image6.png"/></Relationships>
</file>

<file path=ppt/slideLayouts/_rels/slideLayout2037.xml.rels><?xml version='1.0' encoding='UTF-8' standalone='yes'?>
<Relationships xmlns="http://schemas.openxmlformats.org/package/2006/relationships"><Relationship Id="rId1" Type="http://schemas.openxmlformats.org/officeDocument/2006/relationships/slideMaster" Target="../slideMasters/slideMaster98.xml"/><Relationship Id="rId2" Type="http://schemas.openxmlformats.org/officeDocument/2006/relationships/image" Target="../media/image6.png"/></Relationships>
</file>

<file path=ppt/slideLayouts/_rels/slideLayout2038.xml.rels><?xml version='1.0' encoding='UTF-8' standalone='yes'?>
<Relationships xmlns="http://schemas.openxmlformats.org/package/2006/relationships"><Relationship Id="rId1" Type="http://schemas.openxmlformats.org/officeDocument/2006/relationships/slideMaster" Target="../slideMasters/slideMaster98.xml"/><Relationship Id="rId2" Type="http://schemas.openxmlformats.org/officeDocument/2006/relationships/image" Target="../media/image6.png"/></Relationships>
</file>

<file path=ppt/slideLayouts/_rels/slideLayout2039.xml.rels><?xml version='1.0' encoding='UTF-8' standalone='yes'?>
<Relationships xmlns="http://schemas.openxmlformats.org/package/2006/relationships"><Relationship Id="rId1" Type="http://schemas.openxmlformats.org/officeDocument/2006/relationships/slideMaster" Target="../slideMasters/slideMaster98.xml"/><Relationship Id="rId2" Type="http://schemas.openxmlformats.org/officeDocument/2006/relationships/image" Target="../media/image6.png"/></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40.xml.rels><?xml version='1.0' encoding='UTF-8' standalone='yes'?>
<Relationships xmlns="http://schemas.openxmlformats.org/package/2006/relationships"><Relationship Id="rId1" Type="http://schemas.openxmlformats.org/officeDocument/2006/relationships/slideMaster" Target="../slideMasters/slideMaster98.xml"/><Relationship Id="rId2" Type="http://schemas.openxmlformats.org/officeDocument/2006/relationships/image" Target="../media/image8.png"/></Relationships>
</file>

<file path=ppt/slideLayouts/_rels/slideLayout2041.xml.rels><?xml version='1.0' encoding='UTF-8' standalone='yes'?>
<Relationships xmlns="http://schemas.openxmlformats.org/package/2006/relationships"><Relationship Id="rId1" Type="http://schemas.openxmlformats.org/officeDocument/2006/relationships/slideMaster" Target="../slideMasters/slideMaster98.xml"/><Relationship Id="rId2" Type="http://schemas.openxmlformats.org/officeDocument/2006/relationships/image" Target="../media/image8.png"/></Relationships>
</file>

<file path=ppt/slideLayouts/_rels/slideLayout2042.xml.rels><?xml version='1.0' encoding='UTF-8' standalone='yes'?>
<Relationships xmlns="http://schemas.openxmlformats.org/package/2006/relationships"><Relationship Id="rId1" Type="http://schemas.openxmlformats.org/officeDocument/2006/relationships/slideMaster" Target="../slideMasters/slideMaster99.xml"/><Relationship Id="rId2" Type="http://schemas.openxmlformats.org/officeDocument/2006/relationships/image" Target="../media/image2.jpeg"/><Relationship Id="rId3" Type="http://schemas.openxmlformats.org/officeDocument/2006/relationships/image" Target="../media/image3.png"/></Relationships>
</file>

<file path=ppt/slideLayouts/_rels/slideLayout2043.xml.rels><?xml version='1.0' encoding='UTF-8' standalone='yes'?>
<Relationships xmlns="http://schemas.openxmlformats.org/package/2006/relationships"><Relationship Id="rId1" Type="http://schemas.openxmlformats.org/officeDocument/2006/relationships/slideMaster" Target="../slideMasters/slideMaster99.xml"/><Relationship Id="rId2" Type="http://schemas.openxmlformats.org/officeDocument/2006/relationships/image" Target="../media/image4.jpeg"/><Relationship Id="rId3" Type="http://schemas.openxmlformats.org/officeDocument/2006/relationships/image" Target="../media/image3.png"/></Relationships>
</file>

<file path=ppt/slideLayouts/_rels/slideLayout2044.xml.rels><?xml version='1.0' encoding='UTF-8' standalone='yes'?>
<Relationships xmlns="http://schemas.openxmlformats.org/package/2006/relationships"><Relationship Id="rId1" Type="http://schemas.openxmlformats.org/officeDocument/2006/relationships/slideMaster" Target="../slideMasters/slideMaster99.xml"/><Relationship Id="rId2" Type="http://schemas.openxmlformats.org/officeDocument/2006/relationships/image" Target="../media/image3.png"/></Relationships>
</file>

<file path=ppt/slideLayouts/_rels/slideLayout2045.xml.rels><?xml version='1.0' encoding='UTF-8' standalone='yes'?>
<Relationships xmlns="http://schemas.openxmlformats.org/package/2006/relationships"><Relationship Id="rId1" Type="http://schemas.openxmlformats.org/officeDocument/2006/relationships/slideMaster" Target="../slideMasters/slideMaster99.xml"/><Relationship Id="rId2" Type="http://schemas.openxmlformats.org/officeDocument/2006/relationships/image" Target="../media/image3.png"/></Relationships>
</file>

<file path=ppt/slideLayouts/_rels/slideLayout204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204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204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204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5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205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205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205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205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2055.xml.rels><?xml version='1.0' encoding='UTF-8' standalone='yes'?>
<Relationships xmlns="http://schemas.openxmlformats.org/package/2006/relationships"><Relationship Id="rId1" Type="http://schemas.openxmlformats.org/officeDocument/2006/relationships/slideMaster" Target="../slideMasters/slideMaster99.xml"/><Relationship Id="rId2" Type="http://schemas.openxmlformats.org/officeDocument/2006/relationships/image" Target="../media/image5.jpg"/><Relationship Id="rId3" Type="http://schemas.openxmlformats.org/officeDocument/2006/relationships/image" Target="../media/image6.png"/></Relationships>
</file>

<file path=ppt/slideLayouts/_rels/slideLayout2056.xml.rels><?xml version='1.0' encoding='UTF-8' standalone='yes'?>
<Relationships xmlns="http://schemas.openxmlformats.org/package/2006/relationships"><Relationship Id="rId1" Type="http://schemas.openxmlformats.org/officeDocument/2006/relationships/slideMaster" Target="../slideMasters/slideMaster99.xml"/><Relationship Id="rId2" Type="http://schemas.openxmlformats.org/officeDocument/2006/relationships/image" Target="../media/image4.jpeg"/><Relationship Id="rId3" Type="http://schemas.openxmlformats.org/officeDocument/2006/relationships/image" Target="../media/image6.png"/></Relationships>
</file>

<file path=ppt/slideLayouts/_rels/slideLayout2057.xml.rels><?xml version='1.0' encoding='UTF-8' standalone='yes'?>
<Relationships xmlns="http://schemas.openxmlformats.org/package/2006/relationships"><Relationship Id="rId1" Type="http://schemas.openxmlformats.org/officeDocument/2006/relationships/slideMaster" Target="../slideMasters/slideMaster99.xml"/><Relationship Id="rId2" Type="http://schemas.openxmlformats.org/officeDocument/2006/relationships/image" Target="../media/image7.jpeg"/><Relationship Id="rId3" Type="http://schemas.openxmlformats.org/officeDocument/2006/relationships/image" Target="../media/image6.png"/></Relationships>
</file>

<file path=ppt/slideLayouts/_rels/slideLayout2058.xml.rels><?xml version='1.0' encoding='UTF-8' standalone='yes'?>
<Relationships xmlns="http://schemas.openxmlformats.org/package/2006/relationships"><Relationship Id="rId1" Type="http://schemas.openxmlformats.org/officeDocument/2006/relationships/slideMaster" Target="../slideMasters/slideMaster99.xml"/><Relationship Id="rId2" Type="http://schemas.openxmlformats.org/officeDocument/2006/relationships/image" Target="../media/image6.png"/></Relationships>
</file>

<file path=ppt/slideLayouts/_rels/slideLayout2059.xml.rels><?xml version='1.0' encoding='UTF-8' standalone='yes'?>
<Relationships xmlns="http://schemas.openxmlformats.org/package/2006/relationships"><Relationship Id="rId1" Type="http://schemas.openxmlformats.org/officeDocument/2006/relationships/slideMaster" Target="../slideMasters/slideMaster99.xml"/><Relationship Id="rId2" Type="http://schemas.openxmlformats.org/officeDocument/2006/relationships/image" Target="../media/image6.png"/></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60.xml.rels><?xml version='1.0' encoding='UTF-8' standalone='yes'?>
<Relationships xmlns="http://schemas.openxmlformats.org/package/2006/relationships"><Relationship Id="rId1" Type="http://schemas.openxmlformats.org/officeDocument/2006/relationships/slideMaster" Target="../slideMasters/slideMaster99.xml"/><Relationship Id="rId2" Type="http://schemas.openxmlformats.org/officeDocument/2006/relationships/image" Target="../media/image6.png"/></Relationships>
</file>

<file path=ppt/slideLayouts/_rels/slideLayout2061.xml.rels><?xml version='1.0' encoding='UTF-8' standalone='yes'?>
<Relationships xmlns="http://schemas.openxmlformats.org/package/2006/relationships"><Relationship Id="rId1" Type="http://schemas.openxmlformats.org/officeDocument/2006/relationships/slideMaster" Target="../slideMasters/slideMaster99.xml"/><Relationship Id="rId2" Type="http://schemas.openxmlformats.org/officeDocument/2006/relationships/image" Target="../media/image6.png"/></Relationships>
</file>

<file path=ppt/slideLayouts/_rels/slideLayout2062.xml.rels><?xml version='1.0' encoding='UTF-8' standalone='yes'?>
<Relationships xmlns="http://schemas.openxmlformats.org/package/2006/relationships"><Relationship Id="rId1" Type="http://schemas.openxmlformats.org/officeDocument/2006/relationships/slideMaster" Target="../slideMasters/slideMaster99.xml"/><Relationship Id="rId2" Type="http://schemas.openxmlformats.org/officeDocument/2006/relationships/image" Target="../media/image8.png"/></Relationships>
</file>

<file path=ppt/slideLayouts/_rels/slideLayout2063.xml.rels><?xml version='1.0' encoding='UTF-8' standalone='yes'?>
<Relationships xmlns="http://schemas.openxmlformats.org/package/2006/relationships"><Relationship Id="rId1" Type="http://schemas.openxmlformats.org/officeDocument/2006/relationships/slideMaster" Target="../slideMasters/slideMaster99.xml"/><Relationship Id="rId2" Type="http://schemas.openxmlformats.org/officeDocument/2006/relationships/image" Target="../media/image8.png"/></Relationships>
</file>

<file path=ppt/slideLayouts/_rels/slideLayout2064.xml.rels><?xml version='1.0' encoding='UTF-8' standalone='yes'?>
<Relationships xmlns="http://schemas.openxmlformats.org/package/2006/relationships"><Relationship Id="rId1" Type="http://schemas.openxmlformats.org/officeDocument/2006/relationships/slideMaster" Target="../slideMasters/slideMaster100.xml"/><Relationship Id="rId2" Type="http://schemas.openxmlformats.org/officeDocument/2006/relationships/image" Target="../media/image11.png"/></Relationships>
</file>

<file path=ppt/slideLayouts/_rels/slideLayout206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206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206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206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206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7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207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207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207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2074.xml.rels><?xml version='1.0' encoding='UTF-8' standalone='yes'?>
<Relationships xmlns="http://schemas.openxmlformats.org/package/2006/relationships"><Relationship Id="rId1" Type="http://schemas.openxmlformats.org/officeDocument/2006/relationships/slideMaster" Target="../slideMasters/slideMaster100.xml"/><Relationship Id="rId2" Type="http://schemas.openxmlformats.org/officeDocument/2006/relationships/image" Target="../media/image12.png"/></Relationships>
</file>

<file path=ppt/slideLayouts/_rels/slideLayout207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2076.xml.rels><?xml version='1.0' encoding='UTF-8' standalone='yes'?>
<Relationships xmlns="http://schemas.openxmlformats.org/package/2006/relationships"><Relationship Id="rId1" Type="http://schemas.openxmlformats.org/officeDocument/2006/relationships/slideMaster" Target="../slideMasters/slideMaster100.xml"/><Relationship Id="rId2" Type="http://schemas.openxmlformats.org/officeDocument/2006/relationships/image" Target="../media/image13.png"/></Relationships>
</file>

<file path=ppt/slideLayouts/_rels/slideLayout207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207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207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8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2081.xml.rels><?xml version='1.0' encoding='UTF-8' standalone='yes'?>
<Relationships xmlns="http://schemas.openxmlformats.org/package/2006/relationships"><Relationship Id="rId1" Type="http://schemas.openxmlformats.org/officeDocument/2006/relationships/slideMaster" Target="../slideMasters/slideMaster100.xml"/><Relationship Id="rId2" Type="http://schemas.openxmlformats.org/officeDocument/2006/relationships/image" Target="../media/image14.png"/><Relationship Id="rId3" Type="http://schemas.openxmlformats.org/officeDocument/2006/relationships/image" Target="../media/image12.png"/></Relationships>
</file>

<file path=ppt/slideLayouts/_rels/slideLayout2082.xml.rels><?xml version='1.0' encoding='UTF-8' standalone='yes'?>
<Relationships xmlns="http://schemas.openxmlformats.org/package/2006/relationships"><Relationship Id="rId1" Type="http://schemas.openxmlformats.org/officeDocument/2006/relationships/slideMaster" Target="../slideMasters/slideMaster101.xml"/><Relationship Id="rId2" Type="http://schemas.openxmlformats.org/officeDocument/2006/relationships/image" Target="../media/image11.png"/></Relationships>
</file>

<file path=ppt/slideLayouts/_rels/slideLayout208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208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208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208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208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208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208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9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209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2092.xml.rels><?xml version='1.0' encoding='UTF-8' standalone='yes'?>
<Relationships xmlns="http://schemas.openxmlformats.org/package/2006/relationships"><Relationship Id="rId1" Type="http://schemas.openxmlformats.org/officeDocument/2006/relationships/slideMaster" Target="../slideMasters/slideMaster101.xml"/><Relationship Id="rId2" Type="http://schemas.openxmlformats.org/officeDocument/2006/relationships/image" Target="../media/image12.png"/></Relationships>
</file>

<file path=ppt/slideLayouts/_rels/slideLayout209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2094.xml.rels><?xml version='1.0' encoding='UTF-8' standalone='yes'?>
<Relationships xmlns="http://schemas.openxmlformats.org/package/2006/relationships"><Relationship Id="rId1" Type="http://schemas.openxmlformats.org/officeDocument/2006/relationships/slideMaster" Target="../slideMasters/slideMaster101.xml"/><Relationship Id="rId2" Type="http://schemas.openxmlformats.org/officeDocument/2006/relationships/image" Target="../media/image13.png"/></Relationships>
</file>

<file path=ppt/slideLayouts/_rels/slideLayout209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209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209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209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2099.xml.rels><?xml version='1.0' encoding='UTF-8' standalone='yes'?>
<Relationships xmlns="http://schemas.openxmlformats.org/package/2006/relationships"><Relationship Id="rId1" Type="http://schemas.openxmlformats.org/officeDocument/2006/relationships/slideMaster" Target="../slideMasters/slideMaster101.xml"/><Relationship Id="rId2" Type="http://schemas.openxmlformats.org/officeDocument/2006/relationships/image" Target="../media/image14.png"/><Relationship Id="rId3" Type="http://schemas.openxmlformats.org/officeDocument/2006/relationships/image" Target="../media/image12.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00.xml.rels><?xml version='1.0' encoding='UTF-8' standalone='yes'?>
<Relationships xmlns="http://schemas.openxmlformats.org/package/2006/relationships"><Relationship Id="rId1" Type="http://schemas.openxmlformats.org/officeDocument/2006/relationships/slideMaster" Target="../slideMasters/slideMaster102.xml"/><Relationship Id="rId2" Type="http://schemas.openxmlformats.org/officeDocument/2006/relationships/image" Target="../media/image2.jpeg"/><Relationship Id="rId3" Type="http://schemas.openxmlformats.org/officeDocument/2006/relationships/image" Target="../media/image3.png"/></Relationships>
</file>

<file path=ppt/slideLayouts/_rels/slideLayout2101.xml.rels><?xml version='1.0' encoding='UTF-8' standalone='yes'?>
<Relationships xmlns="http://schemas.openxmlformats.org/package/2006/relationships"><Relationship Id="rId1" Type="http://schemas.openxmlformats.org/officeDocument/2006/relationships/slideMaster" Target="../slideMasters/slideMaster102.xml"/><Relationship Id="rId2" Type="http://schemas.openxmlformats.org/officeDocument/2006/relationships/image" Target="../media/image4.jpeg"/><Relationship Id="rId3" Type="http://schemas.openxmlformats.org/officeDocument/2006/relationships/image" Target="../media/image3.png"/></Relationships>
</file>

<file path=ppt/slideLayouts/_rels/slideLayout2102.xml.rels><?xml version='1.0' encoding='UTF-8' standalone='yes'?>
<Relationships xmlns="http://schemas.openxmlformats.org/package/2006/relationships"><Relationship Id="rId1" Type="http://schemas.openxmlformats.org/officeDocument/2006/relationships/slideMaster" Target="../slideMasters/slideMaster102.xml"/><Relationship Id="rId2" Type="http://schemas.openxmlformats.org/officeDocument/2006/relationships/image" Target="../media/image3.png"/></Relationships>
</file>

<file path=ppt/slideLayouts/_rels/slideLayout2103.xml.rels><?xml version='1.0' encoding='UTF-8' standalone='yes'?>
<Relationships xmlns="http://schemas.openxmlformats.org/package/2006/relationships"><Relationship Id="rId1" Type="http://schemas.openxmlformats.org/officeDocument/2006/relationships/slideMaster" Target="../slideMasters/slideMaster102.xml"/><Relationship Id="rId2" Type="http://schemas.openxmlformats.org/officeDocument/2006/relationships/image" Target="../media/image3.png"/></Relationships>
</file>

<file path=ppt/slideLayouts/_rels/slideLayout210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210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210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210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210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210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1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211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211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2113.xml.rels><?xml version='1.0' encoding='UTF-8' standalone='yes'?>
<Relationships xmlns="http://schemas.openxmlformats.org/package/2006/relationships"><Relationship Id="rId1" Type="http://schemas.openxmlformats.org/officeDocument/2006/relationships/slideMaster" Target="../slideMasters/slideMaster102.xml"/><Relationship Id="rId2" Type="http://schemas.openxmlformats.org/officeDocument/2006/relationships/image" Target="../media/image5.jpg"/><Relationship Id="rId3" Type="http://schemas.openxmlformats.org/officeDocument/2006/relationships/image" Target="../media/image6.png"/></Relationships>
</file>

<file path=ppt/slideLayouts/_rels/slideLayout2114.xml.rels><?xml version='1.0' encoding='UTF-8' standalone='yes'?>
<Relationships xmlns="http://schemas.openxmlformats.org/package/2006/relationships"><Relationship Id="rId1" Type="http://schemas.openxmlformats.org/officeDocument/2006/relationships/slideMaster" Target="../slideMasters/slideMaster102.xml"/><Relationship Id="rId2" Type="http://schemas.openxmlformats.org/officeDocument/2006/relationships/image" Target="../media/image4.jpeg"/><Relationship Id="rId3" Type="http://schemas.openxmlformats.org/officeDocument/2006/relationships/image" Target="../media/image6.png"/></Relationships>
</file>

<file path=ppt/slideLayouts/_rels/slideLayout2115.xml.rels><?xml version='1.0' encoding='UTF-8' standalone='yes'?>
<Relationships xmlns="http://schemas.openxmlformats.org/package/2006/relationships"><Relationship Id="rId1" Type="http://schemas.openxmlformats.org/officeDocument/2006/relationships/slideMaster" Target="../slideMasters/slideMaster102.xml"/><Relationship Id="rId2" Type="http://schemas.openxmlformats.org/officeDocument/2006/relationships/image" Target="../media/image7.jpeg"/><Relationship Id="rId3" Type="http://schemas.openxmlformats.org/officeDocument/2006/relationships/image" Target="../media/image6.png"/></Relationships>
</file>

<file path=ppt/slideLayouts/_rels/slideLayout2116.xml.rels><?xml version='1.0' encoding='UTF-8' standalone='yes'?>
<Relationships xmlns="http://schemas.openxmlformats.org/package/2006/relationships"><Relationship Id="rId1" Type="http://schemas.openxmlformats.org/officeDocument/2006/relationships/slideMaster" Target="../slideMasters/slideMaster102.xml"/><Relationship Id="rId2" Type="http://schemas.openxmlformats.org/officeDocument/2006/relationships/image" Target="../media/image6.png"/></Relationships>
</file>

<file path=ppt/slideLayouts/_rels/slideLayout2117.xml.rels><?xml version='1.0' encoding='UTF-8' standalone='yes'?>
<Relationships xmlns="http://schemas.openxmlformats.org/package/2006/relationships"><Relationship Id="rId1" Type="http://schemas.openxmlformats.org/officeDocument/2006/relationships/slideMaster" Target="../slideMasters/slideMaster102.xml"/><Relationship Id="rId2" Type="http://schemas.openxmlformats.org/officeDocument/2006/relationships/image" Target="../media/image6.png"/></Relationships>
</file>

<file path=ppt/slideLayouts/_rels/slideLayout2118.xml.rels><?xml version='1.0' encoding='UTF-8' standalone='yes'?>
<Relationships xmlns="http://schemas.openxmlformats.org/package/2006/relationships"><Relationship Id="rId1" Type="http://schemas.openxmlformats.org/officeDocument/2006/relationships/slideMaster" Target="../slideMasters/slideMaster102.xml"/><Relationship Id="rId2" Type="http://schemas.openxmlformats.org/officeDocument/2006/relationships/image" Target="../media/image6.png"/></Relationships>
</file>

<file path=ppt/slideLayouts/_rels/slideLayout2119.xml.rels><?xml version='1.0' encoding='UTF-8' standalone='yes'?>
<Relationships xmlns="http://schemas.openxmlformats.org/package/2006/relationships"><Relationship Id="rId1" Type="http://schemas.openxmlformats.org/officeDocument/2006/relationships/slideMaster" Target="../slideMasters/slideMaster102.xml"/><Relationship Id="rId2" Type="http://schemas.openxmlformats.org/officeDocument/2006/relationships/image" Target="../media/image6.png"/></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20.xml.rels><?xml version='1.0' encoding='UTF-8' standalone='yes'?>
<Relationships xmlns="http://schemas.openxmlformats.org/package/2006/relationships"><Relationship Id="rId1" Type="http://schemas.openxmlformats.org/officeDocument/2006/relationships/slideMaster" Target="../slideMasters/slideMaster102.xml"/><Relationship Id="rId2" Type="http://schemas.openxmlformats.org/officeDocument/2006/relationships/image" Target="../media/image8.png"/></Relationships>
</file>

<file path=ppt/slideLayouts/_rels/slideLayout2121.xml.rels><?xml version='1.0' encoding='UTF-8' standalone='yes'?>
<Relationships xmlns="http://schemas.openxmlformats.org/package/2006/relationships"><Relationship Id="rId1" Type="http://schemas.openxmlformats.org/officeDocument/2006/relationships/slideMaster" Target="../slideMasters/slideMaster102.xml"/><Relationship Id="rId2" Type="http://schemas.openxmlformats.org/officeDocument/2006/relationships/image" Target="../media/image8.png"/></Relationships>
</file>

<file path=ppt/slideLayouts/_rels/slideLayout212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212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212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212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212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212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212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212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3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213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213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213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2134.xml.rels><?xml version='1.0' encoding='UTF-8' standalone='yes'?>
<Relationships xmlns="http://schemas.openxmlformats.org/package/2006/relationships"><Relationship Id="rId1" Type="http://schemas.openxmlformats.org/officeDocument/2006/relationships/slideMaster" Target="../slideMasters/slideMaster103.xml"/><Relationship Id="rId2" Type="http://schemas.openxmlformats.org/officeDocument/2006/relationships/image" Target="../media/image10.png"/></Relationships>
</file>

<file path=ppt/slideLayouts/_rels/slideLayout2135.xml.rels><?xml version='1.0' encoding='UTF-8' standalone='yes'?>
<Relationships xmlns="http://schemas.openxmlformats.org/package/2006/relationships"><Relationship Id="rId1" Type="http://schemas.openxmlformats.org/officeDocument/2006/relationships/slideMaster" Target="../slideMasters/slideMaster103.xml"/><Relationship Id="rId2" Type="http://schemas.openxmlformats.org/officeDocument/2006/relationships/image" Target="../media/image2.jpeg"/><Relationship Id="rId3" Type="http://schemas.openxmlformats.org/officeDocument/2006/relationships/image" Target="../media/image3.png"/></Relationships>
</file>

<file path=ppt/slideLayouts/_rels/slideLayout213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213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213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213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4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2141.xml.rels><?xml version='1.0' encoding='UTF-8' standalone='yes'?>
<Relationships xmlns="http://schemas.openxmlformats.org/package/2006/relationships"><Relationship Id="rId1" Type="http://schemas.openxmlformats.org/officeDocument/2006/relationships/slideMaster" Target="../slideMasters/slideMaster104.xml"/><Relationship Id="rId2" Type="http://schemas.openxmlformats.org/officeDocument/2006/relationships/image" Target="../media/image16.png"/></Relationships>
</file>

<file path=ppt/slideLayouts/_rels/slideLayout2142.xml.rels><?xml version='1.0' encoding='UTF-8' standalone='yes'?>
<Relationships xmlns="http://schemas.openxmlformats.org/package/2006/relationships"><Relationship Id="rId1" Type="http://schemas.openxmlformats.org/officeDocument/2006/relationships/slideMaster" Target="../slideMasters/slideMaster104.xml"/><Relationship Id="rId2" Type="http://schemas.openxmlformats.org/officeDocument/2006/relationships/image" Target="../media/image10.png"/></Relationships>
</file>

<file path=ppt/slideLayouts/_rels/slideLayout2143.xml.rels><?xml version='1.0' encoding='UTF-8' standalone='yes'?>
<Relationships xmlns="http://schemas.openxmlformats.org/package/2006/relationships"><Relationship Id="rId1" Type="http://schemas.openxmlformats.org/officeDocument/2006/relationships/slideMaster" Target="../slideMasters/slideMaster104.xml"/><Relationship Id="rId2" Type="http://schemas.openxmlformats.org/officeDocument/2006/relationships/image" Target="../media/image10.png"/></Relationships>
</file>

<file path=ppt/slideLayouts/_rels/slideLayout2144.xml.rels><?xml version='1.0' encoding='UTF-8' standalone='yes'?>
<Relationships xmlns="http://schemas.openxmlformats.org/package/2006/relationships"><Relationship Id="rId1" Type="http://schemas.openxmlformats.org/officeDocument/2006/relationships/slideMaster" Target="../slideMasters/slideMaster104.xml"/><Relationship Id="rId2" Type="http://schemas.openxmlformats.org/officeDocument/2006/relationships/image" Target="../media/image10.png"/></Relationships>
</file>

<file path=ppt/slideLayouts/_rels/slideLayout2145.xml.rels><?xml version='1.0' encoding='UTF-8' standalone='yes'?>
<Relationships xmlns="http://schemas.openxmlformats.org/package/2006/relationships"><Relationship Id="rId1" Type="http://schemas.openxmlformats.org/officeDocument/2006/relationships/slideMaster" Target="../slideMasters/slideMaster104.xml"/><Relationship Id="rId2" Type="http://schemas.openxmlformats.org/officeDocument/2006/relationships/image" Target="../media/image10.png"/></Relationships>
</file>

<file path=ppt/slideLayouts/_rels/slideLayout2146.xml.rels><?xml version='1.0' encoding='UTF-8' standalone='yes'?>
<Relationships xmlns="http://schemas.openxmlformats.org/package/2006/relationships"><Relationship Id="rId1" Type="http://schemas.openxmlformats.org/officeDocument/2006/relationships/slideMaster" Target="../slideMasters/slideMaster104.xml"/><Relationship Id="rId2" Type="http://schemas.openxmlformats.org/officeDocument/2006/relationships/image" Target="../media/image10.png"/></Relationships>
</file>

<file path=ppt/slideLayouts/_rels/slideLayout2147.xml.rels><?xml version='1.0' encoding='UTF-8' standalone='yes'?>
<Relationships xmlns="http://schemas.openxmlformats.org/package/2006/relationships"><Relationship Id="rId1" Type="http://schemas.openxmlformats.org/officeDocument/2006/relationships/slideMaster" Target="../slideMasters/slideMaster104.xml"/><Relationship Id="rId2" Type="http://schemas.openxmlformats.org/officeDocument/2006/relationships/image" Target="../media/image10.png"/></Relationships>
</file>

<file path=ppt/slideLayouts/_rels/slideLayout2148.xml.rels><?xml version='1.0' encoding='UTF-8' standalone='yes'?>
<Relationships xmlns="http://schemas.openxmlformats.org/package/2006/relationships"><Relationship Id="rId1" Type="http://schemas.openxmlformats.org/officeDocument/2006/relationships/slideMaster" Target="../slideMasters/slideMaster104.xml"/><Relationship Id="rId2" Type="http://schemas.openxmlformats.org/officeDocument/2006/relationships/image" Target="../media/image10.png"/></Relationships>
</file>

<file path=ppt/slideLayouts/_rels/slideLayout2149.xml.rels><?xml version='1.0' encoding='UTF-8' standalone='yes'?>
<Relationships xmlns="http://schemas.openxmlformats.org/package/2006/relationships"><Relationship Id="rId1" Type="http://schemas.openxmlformats.org/officeDocument/2006/relationships/slideMaster" Target="../slideMasters/slideMaster104.xml"/><Relationship Id="rId2" Type="http://schemas.openxmlformats.org/officeDocument/2006/relationships/image" Target="../media/image10.png"/></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50.xml.rels><?xml version='1.0' encoding='UTF-8' standalone='yes'?>
<Relationships xmlns="http://schemas.openxmlformats.org/package/2006/relationships"><Relationship Id="rId1" Type="http://schemas.openxmlformats.org/officeDocument/2006/relationships/slideMaster" Target="../slideMasters/slideMaster104.xml"/><Relationship Id="rId2" Type="http://schemas.openxmlformats.org/officeDocument/2006/relationships/image" Target="../media/image10.png"/></Relationships>
</file>

<file path=ppt/slideLayouts/_rels/slideLayout2151.xml.rels><?xml version='1.0' encoding='UTF-8' standalone='yes'?>
<Relationships xmlns="http://schemas.openxmlformats.org/package/2006/relationships"><Relationship Id="rId1" Type="http://schemas.openxmlformats.org/officeDocument/2006/relationships/slideMaster" Target="../slideMasters/slideMaster104.xml"/><Relationship Id="rId2" Type="http://schemas.openxmlformats.org/officeDocument/2006/relationships/image" Target="../media/image10.png"/></Relationships>
</file>

<file path=ppt/slideLayouts/_rels/slideLayout215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215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215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2155.xml.rels><?xml version='1.0' encoding='UTF-8' standalone='yes'?>
<Relationships xmlns="http://schemas.openxmlformats.org/package/2006/relationships"><Relationship Id="rId1" Type="http://schemas.openxmlformats.org/officeDocument/2006/relationships/slideMaster" Target="../slideMasters/slideMaster104.xml"/><Relationship Id="rId2" Type="http://schemas.openxmlformats.org/officeDocument/2006/relationships/image" Target="../media/image10.png"/></Relationships>
</file>

<file path=ppt/slideLayouts/_rels/slideLayout215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2157.xml.rels><?xml version='1.0' encoding='UTF-8' standalone='yes'?>
<Relationships xmlns="http://schemas.openxmlformats.org/package/2006/relationships"><Relationship Id="rId1" Type="http://schemas.openxmlformats.org/officeDocument/2006/relationships/slideMaster" Target="../slideMasters/slideMaster105.xml"/><Relationship Id="rId2" Type="http://schemas.openxmlformats.org/officeDocument/2006/relationships/image" Target="../media/image2.jpeg"/><Relationship Id="rId3" Type="http://schemas.openxmlformats.org/officeDocument/2006/relationships/image" Target="../media/image3.png"/></Relationships>
</file>

<file path=ppt/slideLayouts/_rels/slideLayout2158.xml.rels><?xml version='1.0' encoding='UTF-8' standalone='yes'?>
<Relationships xmlns="http://schemas.openxmlformats.org/package/2006/relationships"><Relationship Id="rId1" Type="http://schemas.openxmlformats.org/officeDocument/2006/relationships/slideMaster" Target="../slideMasters/slideMaster105.xml"/><Relationship Id="rId2" Type="http://schemas.openxmlformats.org/officeDocument/2006/relationships/image" Target="../media/image4.jpeg"/><Relationship Id="rId3" Type="http://schemas.openxmlformats.org/officeDocument/2006/relationships/image" Target="../media/image3.png"/></Relationships>
</file>

<file path=ppt/slideLayouts/_rels/slideLayout2159.xml.rels><?xml version='1.0' encoding='UTF-8' standalone='yes'?>
<Relationships xmlns="http://schemas.openxmlformats.org/package/2006/relationships"><Relationship Id="rId1" Type="http://schemas.openxmlformats.org/officeDocument/2006/relationships/slideMaster" Target="../slideMasters/slideMaster105.xml"/><Relationship Id="rId2" Type="http://schemas.openxmlformats.org/officeDocument/2006/relationships/image" Target="../media/image3.png"/></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60.xml.rels><?xml version='1.0' encoding='UTF-8' standalone='yes'?>
<Relationships xmlns="http://schemas.openxmlformats.org/package/2006/relationships"><Relationship Id="rId1" Type="http://schemas.openxmlformats.org/officeDocument/2006/relationships/slideMaster" Target="../slideMasters/slideMaster105.xml"/><Relationship Id="rId2" Type="http://schemas.openxmlformats.org/officeDocument/2006/relationships/image" Target="../media/image3.png"/></Relationships>
</file>

<file path=ppt/slideLayouts/_rels/slideLayout216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216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216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216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216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216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216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216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216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70.xml.rels><?xml version='1.0' encoding='UTF-8' standalone='yes'?>
<Relationships xmlns="http://schemas.openxmlformats.org/package/2006/relationships"><Relationship Id="rId1" Type="http://schemas.openxmlformats.org/officeDocument/2006/relationships/slideMaster" Target="../slideMasters/slideMaster105.xml"/><Relationship Id="rId2" Type="http://schemas.openxmlformats.org/officeDocument/2006/relationships/image" Target="../media/image5.jpg"/><Relationship Id="rId3" Type="http://schemas.openxmlformats.org/officeDocument/2006/relationships/image" Target="../media/image6.png"/></Relationships>
</file>

<file path=ppt/slideLayouts/_rels/slideLayout2171.xml.rels><?xml version='1.0' encoding='UTF-8' standalone='yes'?>
<Relationships xmlns="http://schemas.openxmlformats.org/package/2006/relationships"><Relationship Id="rId1" Type="http://schemas.openxmlformats.org/officeDocument/2006/relationships/slideMaster" Target="../slideMasters/slideMaster105.xml"/><Relationship Id="rId2" Type="http://schemas.openxmlformats.org/officeDocument/2006/relationships/image" Target="../media/image4.jpeg"/><Relationship Id="rId3" Type="http://schemas.openxmlformats.org/officeDocument/2006/relationships/image" Target="../media/image6.png"/></Relationships>
</file>

<file path=ppt/slideLayouts/_rels/slideLayout2172.xml.rels><?xml version='1.0' encoding='UTF-8' standalone='yes'?>
<Relationships xmlns="http://schemas.openxmlformats.org/package/2006/relationships"><Relationship Id="rId1" Type="http://schemas.openxmlformats.org/officeDocument/2006/relationships/slideMaster" Target="../slideMasters/slideMaster105.xml"/><Relationship Id="rId2" Type="http://schemas.openxmlformats.org/officeDocument/2006/relationships/image" Target="../media/image7.jpeg"/><Relationship Id="rId3" Type="http://schemas.openxmlformats.org/officeDocument/2006/relationships/image" Target="../media/image6.png"/></Relationships>
</file>

<file path=ppt/slideLayouts/_rels/slideLayout2173.xml.rels><?xml version='1.0' encoding='UTF-8' standalone='yes'?>
<Relationships xmlns="http://schemas.openxmlformats.org/package/2006/relationships"><Relationship Id="rId1" Type="http://schemas.openxmlformats.org/officeDocument/2006/relationships/slideMaster" Target="../slideMasters/slideMaster105.xml"/><Relationship Id="rId2" Type="http://schemas.openxmlformats.org/officeDocument/2006/relationships/image" Target="../media/image6.png"/></Relationships>
</file>

<file path=ppt/slideLayouts/_rels/slideLayout2174.xml.rels><?xml version='1.0' encoding='UTF-8' standalone='yes'?>
<Relationships xmlns="http://schemas.openxmlformats.org/package/2006/relationships"><Relationship Id="rId1" Type="http://schemas.openxmlformats.org/officeDocument/2006/relationships/slideMaster" Target="../slideMasters/slideMaster105.xml"/><Relationship Id="rId2" Type="http://schemas.openxmlformats.org/officeDocument/2006/relationships/image" Target="../media/image6.png"/></Relationships>
</file>

<file path=ppt/slideLayouts/_rels/slideLayout2175.xml.rels><?xml version='1.0' encoding='UTF-8' standalone='yes'?>
<Relationships xmlns="http://schemas.openxmlformats.org/package/2006/relationships"><Relationship Id="rId1" Type="http://schemas.openxmlformats.org/officeDocument/2006/relationships/slideMaster" Target="../slideMasters/slideMaster105.xml"/><Relationship Id="rId2" Type="http://schemas.openxmlformats.org/officeDocument/2006/relationships/image" Target="../media/image6.png"/></Relationships>
</file>

<file path=ppt/slideLayouts/_rels/slideLayout2176.xml.rels><?xml version='1.0' encoding='UTF-8' standalone='yes'?>
<Relationships xmlns="http://schemas.openxmlformats.org/package/2006/relationships"><Relationship Id="rId1" Type="http://schemas.openxmlformats.org/officeDocument/2006/relationships/slideMaster" Target="../slideMasters/slideMaster105.xml"/><Relationship Id="rId2" Type="http://schemas.openxmlformats.org/officeDocument/2006/relationships/image" Target="../media/image6.png"/></Relationships>
</file>

<file path=ppt/slideLayouts/_rels/slideLayout2177.xml.rels><?xml version='1.0' encoding='UTF-8' standalone='yes'?>
<Relationships xmlns="http://schemas.openxmlformats.org/package/2006/relationships"><Relationship Id="rId1" Type="http://schemas.openxmlformats.org/officeDocument/2006/relationships/slideMaster" Target="../slideMasters/slideMaster105.xml"/><Relationship Id="rId2" Type="http://schemas.openxmlformats.org/officeDocument/2006/relationships/image" Target="../media/image8.png"/></Relationships>
</file>

<file path=ppt/slideLayouts/_rels/slideLayout2178.xml.rels><?xml version='1.0' encoding='UTF-8' standalone='yes'?>
<Relationships xmlns="http://schemas.openxmlformats.org/package/2006/relationships"><Relationship Id="rId1" Type="http://schemas.openxmlformats.org/officeDocument/2006/relationships/slideMaster" Target="../slideMasters/slideMaster105.xml"/><Relationship Id="rId2" Type="http://schemas.openxmlformats.org/officeDocument/2006/relationships/image" Target="../media/image8.png"/></Relationships>
</file>

<file path=ppt/slideLayouts/_rels/slideLayout2179.xml.rels><?xml version='1.0' encoding='UTF-8' standalone='yes'?>
<Relationships xmlns="http://schemas.openxmlformats.org/package/2006/relationships"><Relationship Id="rId1" Type="http://schemas.openxmlformats.org/officeDocument/2006/relationships/slideMaster" Target="../slideMasters/slideMaster106.xml"/><Relationship Id="rId2" Type="http://schemas.openxmlformats.org/officeDocument/2006/relationships/image" Target="../media/image2.jpeg"/><Relationship Id="rId3" Type="http://schemas.openxmlformats.org/officeDocument/2006/relationships/image" Target="../media/image3.png"/></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80.xml.rels><?xml version='1.0' encoding='UTF-8' standalone='yes'?>
<Relationships xmlns="http://schemas.openxmlformats.org/package/2006/relationships"><Relationship Id="rId1" Type="http://schemas.openxmlformats.org/officeDocument/2006/relationships/slideMaster" Target="../slideMasters/slideMaster106.xml"/><Relationship Id="rId2" Type="http://schemas.openxmlformats.org/officeDocument/2006/relationships/image" Target="../media/image4.jpeg"/><Relationship Id="rId3" Type="http://schemas.openxmlformats.org/officeDocument/2006/relationships/image" Target="../media/image3.png"/></Relationships>
</file>

<file path=ppt/slideLayouts/_rels/slideLayout2181.xml.rels><?xml version='1.0' encoding='UTF-8' standalone='yes'?>
<Relationships xmlns="http://schemas.openxmlformats.org/package/2006/relationships"><Relationship Id="rId1" Type="http://schemas.openxmlformats.org/officeDocument/2006/relationships/slideMaster" Target="../slideMasters/slideMaster106.xml"/><Relationship Id="rId2" Type="http://schemas.openxmlformats.org/officeDocument/2006/relationships/image" Target="../media/image3.png"/></Relationships>
</file>

<file path=ppt/slideLayouts/_rels/slideLayout2182.xml.rels><?xml version='1.0' encoding='UTF-8' standalone='yes'?>
<Relationships xmlns="http://schemas.openxmlformats.org/package/2006/relationships"><Relationship Id="rId1" Type="http://schemas.openxmlformats.org/officeDocument/2006/relationships/slideMaster" Target="../slideMasters/slideMaster106.xml"/><Relationship Id="rId2" Type="http://schemas.openxmlformats.org/officeDocument/2006/relationships/image" Target="../media/image3.png"/></Relationships>
</file>

<file path=ppt/slideLayouts/_rels/slideLayout218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218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218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218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218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218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218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2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2192.xml.rels><?xml version='1.0' encoding='UTF-8' standalone='yes'?>
<Relationships xmlns="http://schemas.openxmlformats.org/package/2006/relationships"><Relationship Id="rId1" Type="http://schemas.openxmlformats.org/officeDocument/2006/relationships/slideMaster" Target="../slideMasters/slideMaster106.xml"/><Relationship Id="rId2" Type="http://schemas.openxmlformats.org/officeDocument/2006/relationships/image" Target="../media/image5.jpg"/><Relationship Id="rId3" Type="http://schemas.openxmlformats.org/officeDocument/2006/relationships/image" Target="../media/image6.png"/></Relationships>
</file>

<file path=ppt/slideLayouts/_rels/slideLayout2193.xml.rels><?xml version='1.0' encoding='UTF-8' standalone='yes'?>
<Relationships xmlns="http://schemas.openxmlformats.org/package/2006/relationships"><Relationship Id="rId1" Type="http://schemas.openxmlformats.org/officeDocument/2006/relationships/slideMaster" Target="../slideMasters/slideMaster106.xml"/><Relationship Id="rId2" Type="http://schemas.openxmlformats.org/officeDocument/2006/relationships/image" Target="../media/image4.jpeg"/><Relationship Id="rId3" Type="http://schemas.openxmlformats.org/officeDocument/2006/relationships/image" Target="../media/image6.png"/></Relationships>
</file>

<file path=ppt/slideLayouts/_rels/slideLayout2194.xml.rels><?xml version='1.0' encoding='UTF-8' standalone='yes'?>
<Relationships xmlns="http://schemas.openxmlformats.org/package/2006/relationships"><Relationship Id="rId1" Type="http://schemas.openxmlformats.org/officeDocument/2006/relationships/slideMaster" Target="../slideMasters/slideMaster106.xml"/><Relationship Id="rId2" Type="http://schemas.openxmlformats.org/officeDocument/2006/relationships/image" Target="../media/image7.jpeg"/><Relationship Id="rId3" Type="http://schemas.openxmlformats.org/officeDocument/2006/relationships/image" Target="../media/image6.png"/></Relationships>
</file>

<file path=ppt/slideLayouts/_rels/slideLayout2195.xml.rels><?xml version='1.0' encoding='UTF-8' standalone='yes'?>
<Relationships xmlns="http://schemas.openxmlformats.org/package/2006/relationships"><Relationship Id="rId1" Type="http://schemas.openxmlformats.org/officeDocument/2006/relationships/slideMaster" Target="../slideMasters/slideMaster106.xml"/><Relationship Id="rId2" Type="http://schemas.openxmlformats.org/officeDocument/2006/relationships/image" Target="../media/image6.png"/></Relationships>
</file>

<file path=ppt/slideLayouts/_rels/slideLayout2196.xml.rels><?xml version='1.0' encoding='UTF-8' standalone='yes'?>
<Relationships xmlns="http://schemas.openxmlformats.org/package/2006/relationships"><Relationship Id="rId1" Type="http://schemas.openxmlformats.org/officeDocument/2006/relationships/slideMaster" Target="../slideMasters/slideMaster106.xml"/><Relationship Id="rId2" Type="http://schemas.openxmlformats.org/officeDocument/2006/relationships/image" Target="../media/image6.png"/></Relationships>
</file>

<file path=ppt/slideLayouts/_rels/slideLayout2197.xml.rels><?xml version='1.0' encoding='UTF-8' standalone='yes'?>
<Relationships xmlns="http://schemas.openxmlformats.org/package/2006/relationships"><Relationship Id="rId1" Type="http://schemas.openxmlformats.org/officeDocument/2006/relationships/slideMaster" Target="../slideMasters/slideMaster106.xml"/><Relationship Id="rId2" Type="http://schemas.openxmlformats.org/officeDocument/2006/relationships/image" Target="../media/image6.png"/></Relationships>
</file>

<file path=ppt/slideLayouts/_rels/slideLayout2198.xml.rels><?xml version='1.0' encoding='UTF-8' standalone='yes'?>
<Relationships xmlns="http://schemas.openxmlformats.org/package/2006/relationships"><Relationship Id="rId1" Type="http://schemas.openxmlformats.org/officeDocument/2006/relationships/slideMaster" Target="../slideMasters/slideMaster106.xml"/><Relationship Id="rId2" Type="http://schemas.openxmlformats.org/officeDocument/2006/relationships/image" Target="../media/image6.png"/></Relationships>
</file>

<file path=ppt/slideLayouts/_rels/slideLayout2199.xml.rels><?xml version='1.0' encoding='UTF-8' standalone='yes'?>
<Relationships xmlns="http://schemas.openxmlformats.org/package/2006/relationships"><Relationship Id="rId1" Type="http://schemas.openxmlformats.org/officeDocument/2006/relationships/slideMaster" Target="../slideMasters/slideMaster106.xml"/><Relationship Id="rId2" Type="http://schemas.openxmlformats.org/officeDocument/2006/relationships/image" Target="../media/image8.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00.xml.rels><?xml version='1.0' encoding='UTF-8' standalone='yes'?>
<Relationships xmlns="http://schemas.openxmlformats.org/package/2006/relationships"><Relationship Id="rId1" Type="http://schemas.openxmlformats.org/officeDocument/2006/relationships/slideMaster" Target="../slideMasters/slideMaster106.xml"/><Relationship Id="rId2" Type="http://schemas.openxmlformats.org/officeDocument/2006/relationships/image" Target="../media/image8.png"/></Relationships>
</file>

<file path=ppt/slideLayouts/_rels/slideLayout2201.xml.rels><?xml version='1.0' encoding='UTF-8' standalone='yes'?>
<Relationships xmlns="http://schemas.openxmlformats.org/package/2006/relationships"><Relationship Id="rId1" Type="http://schemas.openxmlformats.org/officeDocument/2006/relationships/slideMaster" Target="../slideMasters/slideMaster107.xml"/><Relationship Id="rId2" Type="http://schemas.openxmlformats.org/officeDocument/2006/relationships/image" Target="../media/image11.png"/></Relationships>
</file>

<file path=ppt/slideLayouts/_rels/slideLayout2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2203.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2204.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2205.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2206.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2207.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2208.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2209.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10.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2211.xml.rels><?xml version='1.0' encoding='UTF-8' standalone='yes'?>
<Relationships xmlns="http://schemas.openxmlformats.org/package/2006/relationships"><Relationship Id="rId1" Type="http://schemas.openxmlformats.org/officeDocument/2006/relationships/slideMaster" Target="../slideMasters/slideMaster107.xml"/><Relationship Id="rId2" Type="http://schemas.openxmlformats.org/officeDocument/2006/relationships/image" Target="../media/image12.png"/></Relationships>
</file>

<file path=ppt/slideLayouts/_rels/slideLayout221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2213.xml.rels><?xml version='1.0' encoding='UTF-8' standalone='yes'?>
<Relationships xmlns="http://schemas.openxmlformats.org/package/2006/relationships"><Relationship Id="rId1" Type="http://schemas.openxmlformats.org/officeDocument/2006/relationships/slideMaster" Target="../slideMasters/slideMaster107.xml"/><Relationship Id="rId2" Type="http://schemas.openxmlformats.org/officeDocument/2006/relationships/image" Target="../media/image13.png"/></Relationships>
</file>

<file path=ppt/slideLayouts/_rels/slideLayout2214.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2215.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2216.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2217.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2218.xml.rels><?xml version='1.0' encoding='UTF-8' standalone='yes'?>
<Relationships xmlns="http://schemas.openxmlformats.org/package/2006/relationships"><Relationship Id="rId1" Type="http://schemas.openxmlformats.org/officeDocument/2006/relationships/slideMaster" Target="../slideMasters/slideMaster107.xml"/><Relationship Id="rId2" Type="http://schemas.openxmlformats.org/officeDocument/2006/relationships/image" Target="../media/image14.png"/><Relationship Id="rId3" Type="http://schemas.openxmlformats.org/officeDocument/2006/relationships/image" Target="../media/image12.png"/></Relationships>
</file>

<file path=ppt/slideLayouts/_rels/slideLayout2219.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2.jpeg"/><Relationship Id="rId3" Type="http://schemas.openxmlformats.org/officeDocument/2006/relationships/image" Target="../media/image3.png"/></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20.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4.jpeg"/><Relationship Id="rId3" Type="http://schemas.openxmlformats.org/officeDocument/2006/relationships/image" Target="../media/image3.png"/></Relationships>
</file>

<file path=ppt/slideLayouts/_rels/slideLayout2221.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3.png"/></Relationships>
</file>

<file path=ppt/slideLayouts/_rels/slideLayout2222.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3.png"/></Relationships>
</file>

<file path=ppt/slideLayouts/_rels/slideLayout222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222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222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222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222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222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222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3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2231.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5.jpg"/><Relationship Id="rId3" Type="http://schemas.openxmlformats.org/officeDocument/2006/relationships/image" Target="../media/image6.png"/></Relationships>
</file>

<file path=ppt/slideLayouts/_rels/slideLayout2232.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4.jpeg"/><Relationship Id="rId3" Type="http://schemas.openxmlformats.org/officeDocument/2006/relationships/image" Target="../media/image6.png"/></Relationships>
</file>

<file path=ppt/slideLayouts/_rels/slideLayout2233.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7.jpeg"/><Relationship Id="rId3" Type="http://schemas.openxmlformats.org/officeDocument/2006/relationships/image" Target="../media/image6.png"/></Relationships>
</file>

<file path=ppt/slideLayouts/_rels/slideLayout2234.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6.png"/></Relationships>
</file>

<file path=ppt/slideLayouts/_rels/slideLayout2235.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6.png"/></Relationships>
</file>

<file path=ppt/slideLayouts/_rels/slideLayout2236.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6.png"/></Relationships>
</file>

<file path=ppt/slideLayouts/_rels/slideLayout2237.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6.png"/></Relationships>
</file>

<file path=ppt/slideLayouts/_rels/slideLayout2238.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8.png"/></Relationships>
</file>

<file path=ppt/slideLayouts/_rels/slideLayout2239.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8.png"/></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4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224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224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224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224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224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224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224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224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224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5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225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225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225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225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225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225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225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225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225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6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226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226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2263.xml.rels><?xml version='1.0' encoding='UTF-8' standalone='yes'?>
<Relationships xmlns="http://schemas.openxmlformats.org/package/2006/relationships"><Relationship Id="rId1" Type="http://schemas.openxmlformats.org/officeDocument/2006/relationships/slideMaster" Target="../slideMasters/slideMaster109.xml"/><Relationship Id="rId2" Type="http://schemas.openxmlformats.org/officeDocument/2006/relationships/image" Target="../media/image11.png"/></Relationships>
</file>

<file path=ppt/slideLayouts/_rels/slideLayout226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226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226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226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226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226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10.png"/></Relationships>
</file>

<file path=ppt/slideLayouts/_rels/slideLayout227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227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227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2273.xml.rels><?xml version='1.0' encoding='UTF-8' standalone='yes'?>
<Relationships xmlns="http://schemas.openxmlformats.org/package/2006/relationships"><Relationship Id="rId1" Type="http://schemas.openxmlformats.org/officeDocument/2006/relationships/slideMaster" Target="../slideMasters/slideMaster109.xml"/><Relationship Id="rId2" Type="http://schemas.openxmlformats.org/officeDocument/2006/relationships/image" Target="../media/image12.png"/></Relationships>
</file>

<file path=ppt/slideLayouts/_rels/slideLayout227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2275.xml.rels><?xml version='1.0' encoding='UTF-8' standalone='yes'?>
<Relationships xmlns="http://schemas.openxmlformats.org/package/2006/relationships"><Relationship Id="rId1" Type="http://schemas.openxmlformats.org/officeDocument/2006/relationships/slideMaster" Target="../slideMasters/slideMaster109.xml"/><Relationship Id="rId2" Type="http://schemas.openxmlformats.org/officeDocument/2006/relationships/image" Target="../media/image13.png"/></Relationships>
</file>

<file path=ppt/slideLayouts/_rels/slideLayout227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227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227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227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80.xml.rels><?xml version='1.0' encoding='UTF-8' standalone='yes'?>
<Relationships xmlns="http://schemas.openxmlformats.org/package/2006/relationships"><Relationship Id="rId1" Type="http://schemas.openxmlformats.org/officeDocument/2006/relationships/slideMaster" Target="../slideMasters/slideMaster109.xml"/><Relationship Id="rId2" Type="http://schemas.openxmlformats.org/officeDocument/2006/relationships/image" Target="../media/image14.png"/><Relationship Id="rId3" Type="http://schemas.openxmlformats.org/officeDocument/2006/relationships/image" Target="../media/image12.png"/></Relationships>
</file>

<file path=ppt/slideLayouts/_rels/slideLayout2281.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1.png"/></Relationships>
</file>

<file path=ppt/slideLayouts/_rels/slideLayout228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228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228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228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228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228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228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228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16.png"/></Relationships>
</file>

<file path=ppt/slideLayouts/_rels/slideLayout229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2291.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2.png"/></Relationships>
</file>

<file path=ppt/slideLayouts/_rels/slideLayout229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2293.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3.png"/></Relationships>
</file>

<file path=ppt/slideLayouts/_rels/slideLayout229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229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229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229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2298.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4.png"/><Relationship Id="rId3" Type="http://schemas.openxmlformats.org/officeDocument/2006/relationships/image" Target="../media/image12.png"/></Relationships>
</file>

<file path=ppt/slideLayouts/_rels/slideLayout229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10.png"/></Relationships>
</file>

<file path=ppt/slideLayouts/_rels/slideLayout2300.xml.rels><?xml version='1.0' encoding='UTF-8' standalone='yes'?>
<Relationships xmlns="http://schemas.openxmlformats.org/package/2006/relationships"><Relationship Id="rId1" Type="http://schemas.openxmlformats.org/officeDocument/2006/relationships/slideMaster" Target="../slideMasters/slideMaster111.xml"/><Relationship Id="rId2" Type="http://schemas.openxmlformats.org/officeDocument/2006/relationships/image" Target="../media/image10.png"/></Relationships>
</file>

<file path=ppt/slideLayouts/_rels/slideLayout230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230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2303.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2.jpeg"/><Relationship Id="rId3" Type="http://schemas.openxmlformats.org/officeDocument/2006/relationships/image" Target="../media/image3.png"/></Relationships>
</file>

<file path=ppt/slideLayouts/_rels/slideLayout2304.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4.jpeg"/><Relationship Id="rId3" Type="http://schemas.openxmlformats.org/officeDocument/2006/relationships/image" Target="../media/image3.png"/></Relationships>
</file>

<file path=ppt/slideLayouts/_rels/slideLayout2305.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3.png"/></Relationships>
</file>

<file path=ppt/slideLayouts/_rels/slideLayout2306.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3.png"/></Relationships>
</file>

<file path=ppt/slideLayouts/_rels/slideLayout230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230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230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10.png"/></Relationships>
</file>

<file path=ppt/slideLayouts/_rels/slideLayout231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231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231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231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231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231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2316.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5.jpg"/><Relationship Id="rId3" Type="http://schemas.openxmlformats.org/officeDocument/2006/relationships/image" Target="../media/image6.png"/></Relationships>
</file>

<file path=ppt/slideLayouts/_rels/slideLayout2317.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4.jpeg"/><Relationship Id="rId3" Type="http://schemas.openxmlformats.org/officeDocument/2006/relationships/image" Target="../media/image6.png"/></Relationships>
</file>

<file path=ppt/slideLayouts/_rels/slideLayout2318.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7.jpeg"/><Relationship Id="rId3" Type="http://schemas.openxmlformats.org/officeDocument/2006/relationships/image" Target="../media/image6.png"/></Relationships>
</file>

<file path=ppt/slideLayouts/_rels/slideLayout2319.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6.png"/></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10.png"/></Relationships>
</file>

<file path=ppt/slideLayouts/_rels/slideLayout2320.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6.png"/></Relationships>
</file>

<file path=ppt/slideLayouts/_rels/slideLayout2321.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6.png"/></Relationships>
</file>

<file path=ppt/slideLayouts/_rels/slideLayout2322.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6.png"/></Relationships>
</file>

<file path=ppt/slideLayouts/_rels/slideLayout2323.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8.png"/></Relationships>
</file>

<file path=ppt/slideLayouts/_rels/slideLayout2324.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8.png"/></Relationships>
</file>

<file path=ppt/slideLayouts/_rels/slideLayout232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232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232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232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232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10.png"/></Relationships>
</file>

<file path=ppt/slideLayouts/_rels/slideLayout233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233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233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233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233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233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233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2337.xml.rels><?xml version='1.0' encoding='UTF-8' standalone='yes'?>
<Relationships xmlns="http://schemas.openxmlformats.org/package/2006/relationships"><Relationship Id="rId1" Type="http://schemas.openxmlformats.org/officeDocument/2006/relationships/slideMaster" Target="../slideMasters/slideMaster113.xml"/><Relationship Id="rId2" Type="http://schemas.openxmlformats.org/officeDocument/2006/relationships/image" Target="../media/image10.png"/></Relationships>
</file>

<file path=ppt/slideLayouts/_rels/slideLayout2338.xml.rels><?xml version='1.0' encoding='UTF-8' standalone='yes'?>
<Relationships xmlns="http://schemas.openxmlformats.org/package/2006/relationships"><Relationship Id="rId1" Type="http://schemas.openxmlformats.org/officeDocument/2006/relationships/slideMaster" Target="../slideMasters/slideMaster113.xml"/><Relationship Id="rId2" Type="http://schemas.openxmlformats.org/officeDocument/2006/relationships/image" Target="../media/image2.jpeg"/><Relationship Id="rId3" Type="http://schemas.openxmlformats.org/officeDocument/2006/relationships/image" Target="../media/image3.png"/></Relationships>
</file>

<file path=ppt/slideLayouts/_rels/slideLayout233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10.png"/></Relationships>
</file>

<file path=ppt/slideLayouts/_rels/slideLayout234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234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234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234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234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2.jpeg"/><Relationship Id="rId3" Type="http://schemas.openxmlformats.org/officeDocument/2006/relationships/image" Target="../media/image3.png"/></Relationships>
</file>

<file path=ppt/slideLayouts/_rels/slideLayout2345.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4.jpeg"/><Relationship Id="rId3" Type="http://schemas.openxmlformats.org/officeDocument/2006/relationships/image" Target="../media/image3.png"/></Relationships>
</file>

<file path=ppt/slideLayouts/_rels/slideLayout2346.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3.png"/></Relationships>
</file>

<file path=ppt/slideLayouts/_rels/slideLayout2347.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3.png"/></Relationships>
</file>

<file path=ppt/slideLayouts/_rels/slideLayout234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234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10.png"/></Relationships>
</file>

<file path=ppt/slideLayouts/_rels/slideLayout235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235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235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2353.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2354.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235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2356.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5.jpg"/><Relationship Id="rId3" Type="http://schemas.openxmlformats.org/officeDocument/2006/relationships/image" Target="../media/image6.png"/></Relationships>
</file>

<file path=ppt/slideLayouts/_rels/slideLayout2357.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4.jpeg"/><Relationship Id="rId3" Type="http://schemas.openxmlformats.org/officeDocument/2006/relationships/image" Target="../media/image6.png"/></Relationships>
</file>

<file path=ppt/slideLayouts/_rels/slideLayout2358.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7.jpeg"/><Relationship Id="rId3" Type="http://schemas.openxmlformats.org/officeDocument/2006/relationships/image" Target="../media/image6.png"/></Relationships>
</file>

<file path=ppt/slideLayouts/_rels/slideLayout2359.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6.png"/></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10.png"/></Relationships>
</file>

<file path=ppt/slideLayouts/_rels/slideLayout2360.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6.png"/></Relationships>
</file>

<file path=ppt/slideLayouts/_rels/slideLayout2361.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6.png"/></Relationships>
</file>

<file path=ppt/slideLayouts/_rels/slideLayout2362.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6.png"/></Relationships>
</file>

<file path=ppt/slideLayouts/_rels/slideLayout2363.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8.png"/></Relationships>
</file>

<file path=ppt/slideLayouts/_rels/slideLayout236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8.png"/></Relationships>
</file>

<file path=ppt/slideLayouts/_rels/slideLayout236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236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236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236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236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10.png"/></Relationships>
</file>

<file path=ppt/slideLayouts/_rels/slideLayout237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237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237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2373.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2374.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237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237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237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237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237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10.png"/></Relationships>
</file>

<file path=ppt/slideLayouts/_rels/slideLayout238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238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238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2383.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2384.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23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23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23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238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238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10.png"/></Relationships>
</file>

<file path=ppt/slideLayouts/_rels/slideLayout239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239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239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23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23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23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23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23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23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2399.xml.rels><?xml version='1.0' encoding='UTF-8' standalone='yes'?>
<Relationships xmlns="http://schemas.openxmlformats.org/package/2006/relationships"><Relationship Id="rId1" Type="http://schemas.openxmlformats.org/officeDocument/2006/relationships/slideMaster" Target="../slideMasters/slideMaster115.xml"/><Relationship Id="rId2" Type="http://schemas.openxmlformats.org/officeDocument/2006/relationships/image" Target="../media/image2.jpeg"/><Relationship Id="rId3" Type="http://schemas.openxmlformats.org/officeDocument/2006/relationships/image" Target="../media/image3.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24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24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24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2404.xml.rels><?xml version='1.0' encoding='UTF-8' standalone='yes'?>
<Relationships xmlns="http://schemas.openxmlformats.org/package/2006/relationships"><Relationship Id="rId1" Type="http://schemas.openxmlformats.org/officeDocument/2006/relationships/slideMaster" Target="../slideMasters/slideMaster116.xml"/><Relationship Id="rId2" Type="http://schemas.openxmlformats.org/officeDocument/2006/relationships/image" Target="../media/image2.jpeg"/><Relationship Id="rId3" Type="http://schemas.openxmlformats.org/officeDocument/2006/relationships/image" Target="../media/image3.png"/></Relationships>
</file>

<file path=ppt/slideLayouts/_rels/slideLayout2405.xml.rels><?xml version='1.0' encoding='UTF-8' standalone='yes'?>
<Relationships xmlns="http://schemas.openxmlformats.org/package/2006/relationships"><Relationship Id="rId1" Type="http://schemas.openxmlformats.org/officeDocument/2006/relationships/slideMaster" Target="../slideMasters/slideMaster116.xml"/><Relationship Id="rId2" Type="http://schemas.openxmlformats.org/officeDocument/2006/relationships/image" Target="../media/image4.jpeg"/><Relationship Id="rId3" Type="http://schemas.openxmlformats.org/officeDocument/2006/relationships/image" Target="../media/image3.png"/></Relationships>
</file>

<file path=ppt/slideLayouts/_rels/slideLayout2406.xml.rels><?xml version='1.0' encoding='UTF-8' standalone='yes'?>
<Relationships xmlns="http://schemas.openxmlformats.org/package/2006/relationships"><Relationship Id="rId1" Type="http://schemas.openxmlformats.org/officeDocument/2006/relationships/slideMaster" Target="../slideMasters/slideMaster116.xml"/><Relationship Id="rId2" Type="http://schemas.openxmlformats.org/officeDocument/2006/relationships/image" Target="../media/image3.png"/></Relationships>
</file>

<file path=ppt/slideLayouts/_rels/slideLayout2407.xml.rels><?xml version='1.0' encoding='UTF-8' standalone='yes'?>
<Relationships xmlns="http://schemas.openxmlformats.org/package/2006/relationships"><Relationship Id="rId1" Type="http://schemas.openxmlformats.org/officeDocument/2006/relationships/slideMaster" Target="../slideMasters/slideMaster116.xml"/><Relationship Id="rId2" Type="http://schemas.openxmlformats.org/officeDocument/2006/relationships/image" Target="../media/image3.png"/></Relationships>
</file>

<file path=ppt/slideLayouts/_rels/slideLayout24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24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24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24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24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24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241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2416.xml.rels><?xml version='1.0' encoding='UTF-8' standalone='yes'?>
<Relationships xmlns="http://schemas.openxmlformats.org/package/2006/relationships"><Relationship Id="rId1" Type="http://schemas.openxmlformats.org/officeDocument/2006/relationships/slideMaster" Target="../slideMasters/slideMaster116.xml"/><Relationship Id="rId2" Type="http://schemas.openxmlformats.org/officeDocument/2006/relationships/image" Target="../media/image5.jpg"/><Relationship Id="rId3" Type="http://schemas.openxmlformats.org/officeDocument/2006/relationships/image" Target="../media/image6.png"/></Relationships>
</file>

<file path=ppt/slideLayouts/_rels/slideLayout2417.xml.rels><?xml version='1.0' encoding='UTF-8' standalone='yes'?>
<Relationships xmlns="http://schemas.openxmlformats.org/package/2006/relationships"><Relationship Id="rId1" Type="http://schemas.openxmlformats.org/officeDocument/2006/relationships/slideMaster" Target="../slideMasters/slideMaster116.xml"/><Relationship Id="rId2" Type="http://schemas.openxmlformats.org/officeDocument/2006/relationships/image" Target="../media/image4.jpeg"/><Relationship Id="rId3" Type="http://schemas.openxmlformats.org/officeDocument/2006/relationships/image" Target="../media/image6.png"/></Relationships>
</file>

<file path=ppt/slideLayouts/_rels/slideLayout2418.xml.rels><?xml version='1.0' encoding='UTF-8' standalone='yes'?>
<Relationships xmlns="http://schemas.openxmlformats.org/package/2006/relationships"><Relationship Id="rId1" Type="http://schemas.openxmlformats.org/officeDocument/2006/relationships/slideMaster" Target="../slideMasters/slideMaster116.xml"/><Relationship Id="rId2" Type="http://schemas.openxmlformats.org/officeDocument/2006/relationships/image" Target="../media/image7.jpeg"/><Relationship Id="rId3" Type="http://schemas.openxmlformats.org/officeDocument/2006/relationships/image" Target="../media/image6.png"/></Relationships>
</file>

<file path=ppt/slideLayouts/_rels/slideLayout2419.xml.rels><?xml version='1.0' encoding='UTF-8' standalone='yes'?>
<Relationships xmlns="http://schemas.openxmlformats.org/package/2006/relationships"><Relationship Id="rId1" Type="http://schemas.openxmlformats.org/officeDocument/2006/relationships/slideMaster" Target="../slideMasters/slideMaster116.xml"/><Relationship Id="rId2" Type="http://schemas.openxmlformats.org/officeDocument/2006/relationships/image" Target="../media/image6.png"/></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20.xml.rels><?xml version='1.0' encoding='UTF-8' standalone='yes'?>
<Relationships xmlns="http://schemas.openxmlformats.org/package/2006/relationships"><Relationship Id="rId1" Type="http://schemas.openxmlformats.org/officeDocument/2006/relationships/slideMaster" Target="../slideMasters/slideMaster116.xml"/><Relationship Id="rId2" Type="http://schemas.openxmlformats.org/officeDocument/2006/relationships/image" Target="../media/image6.png"/></Relationships>
</file>

<file path=ppt/slideLayouts/_rels/slideLayout2421.xml.rels><?xml version='1.0' encoding='UTF-8' standalone='yes'?>
<Relationships xmlns="http://schemas.openxmlformats.org/package/2006/relationships"><Relationship Id="rId1" Type="http://schemas.openxmlformats.org/officeDocument/2006/relationships/slideMaster" Target="../slideMasters/slideMaster116.xml"/><Relationship Id="rId2" Type="http://schemas.openxmlformats.org/officeDocument/2006/relationships/image" Target="../media/image6.png"/></Relationships>
</file>

<file path=ppt/slideLayouts/_rels/slideLayout2422.xml.rels><?xml version='1.0' encoding='UTF-8' standalone='yes'?>
<Relationships xmlns="http://schemas.openxmlformats.org/package/2006/relationships"><Relationship Id="rId1" Type="http://schemas.openxmlformats.org/officeDocument/2006/relationships/slideMaster" Target="../slideMasters/slideMaster116.xml"/><Relationship Id="rId2" Type="http://schemas.openxmlformats.org/officeDocument/2006/relationships/image" Target="../media/image6.png"/></Relationships>
</file>

<file path=ppt/slideLayouts/_rels/slideLayout2423.xml.rels><?xml version='1.0' encoding='UTF-8' standalone='yes'?>
<Relationships xmlns="http://schemas.openxmlformats.org/package/2006/relationships"><Relationship Id="rId1" Type="http://schemas.openxmlformats.org/officeDocument/2006/relationships/slideMaster" Target="../slideMasters/slideMaster116.xml"/><Relationship Id="rId2" Type="http://schemas.openxmlformats.org/officeDocument/2006/relationships/image" Target="../media/image8.png"/></Relationships>
</file>

<file path=ppt/slideLayouts/_rels/slideLayout2424.xml.rels><?xml version='1.0' encoding='UTF-8' standalone='yes'?>
<Relationships xmlns="http://schemas.openxmlformats.org/package/2006/relationships"><Relationship Id="rId1" Type="http://schemas.openxmlformats.org/officeDocument/2006/relationships/slideMaster" Target="../slideMasters/slideMaster116.xml"/><Relationship Id="rId2" Type="http://schemas.openxmlformats.org/officeDocument/2006/relationships/image" Target="../media/image8.png"/></Relationships>
</file>

<file path=ppt/slideLayouts/_rels/slideLayout242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242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242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242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242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10.png"/></Relationships>
</file>

<file path=ppt/slideLayouts/_rels/slideLayout243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243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243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243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243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243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243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243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243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243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11.png"/></Relationships>
</file>

<file path=ppt/slideLayouts/_rels/slideLayout244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244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244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244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244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244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244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244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2448.xml.rels><?xml version='1.0' encoding='UTF-8' standalone='yes'?>
<Relationships xmlns="http://schemas.openxmlformats.org/package/2006/relationships"><Relationship Id="rId1" Type="http://schemas.openxmlformats.org/officeDocument/2006/relationships/slideMaster" Target="../slideMasters/slideMaster117.xml"/><Relationship Id="rId2" Type="http://schemas.openxmlformats.org/officeDocument/2006/relationships/image" Target="../media/image2.jpeg"/><Relationship Id="rId3" Type="http://schemas.openxmlformats.org/officeDocument/2006/relationships/image" Target="../media/image3.png"/></Relationships>
</file>

<file path=ppt/slideLayouts/_rels/slideLayout2449.xml.rels><?xml version='1.0' encoding='UTF-8' standalone='yes'?>
<Relationships xmlns="http://schemas.openxmlformats.org/package/2006/relationships"><Relationship Id="rId1" Type="http://schemas.openxmlformats.org/officeDocument/2006/relationships/slideMaster" Target="../slideMasters/slideMaster117.xml"/><Relationship Id="rId2" Type="http://schemas.openxmlformats.org/officeDocument/2006/relationships/image" Target="../media/image4.jpeg"/><Relationship Id="rId3" Type="http://schemas.openxmlformats.org/officeDocument/2006/relationships/image" Target="../media/image3.png"/></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50.xml.rels><?xml version='1.0' encoding='UTF-8' standalone='yes'?>
<Relationships xmlns="http://schemas.openxmlformats.org/package/2006/relationships"><Relationship Id="rId1" Type="http://schemas.openxmlformats.org/officeDocument/2006/relationships/slideMaster" Target="../slideMasters/slideMaster117.xml"/><Relationship Id="rId2" Type="http://schemas.openxmlformats.org/officeDocument/2006/relationships/image" Target="../media/image3.png"/></Relationships>
</file>

<file path=ppt/slideLayouts/_rels/slideLayout2451.xml.rels><?xml version='1.0' encoding='UTF-8' standalone='yes'?>
<Relationships xmlns="http://schemas.openxmlformats.org/package/2006/relationships"><Relationship Id="rId1" Type="http://schemas.openxmlformats.org/officeDocument/2006/relationships/slideMaster" Target="../slideMasters/slideMaster117.xml"/><Relationship Id="rId2" Type="http://schemas.openxmlformats.org/officeDocument/2006/relationships/image" Target="../media/image3.png"/></Relationships>
</file>

<file path=ppt/slideLayouts/_rels/slideLayout2452.xml.rels><?xml version='1.0' encoding='UTF-8' standalone='yes'?>
<Relationships xmlns="http://schemas.openxmlformats.org/package/2006/relationships"><Relationship Id="rId1" Type="http://schemas.openxmlformats.org/officeDocument/2006/relationships/slideMaster" Target="../slideMasters/slideMaster117.xml"/></Relationships>
</file>

<file path=ppt/slideLayouts/_rels/slideLayout2453.xml.rels><?xml version='1.0' encoding='UTF-8' standalone='yes'?>
<Relationships xmlns="http://schemas.openxmlformats.org/package/2006/relationships"><Relationship Id="rId1" Type="http://schemas.openxmlformats.org/officeDocument/2006/relationships/slideMaster" Target="../slideMasters/slideMaster117.xml"/></Relationships>
</file>

<file path=ppt/slideLayouts/_rels/slideLayout2454.xml.rels><?xml version='1.0' encoding='UTF-8' standalone='yes'?>
<Relationships xmlns="http://schemas.openxmlformats.org/package/2006/relationships"><Relationship Id="rId1" Type="http://schemas.openxmlformats.org/officeDocument/2006/relationships/slideMaster" Target="../slideMasters/slideMaster117.xml"/></Relationships>
</file>

<file path=ppt/slideLayouts/_rels/slideLayout2455.xml.rels><?xml version='1.0' encoding='UTF-8' standalone='yes'?>
<Relationships xmlns="http://schemas.openxmlformats.org/package/2006/relationships"><Relationship Id="rId1" Type="http://schemas.openxmlformats.org/officeDocument/2006/relationships/slideMaster" Target="../slideMasters/slideMaster117.xml"/></Relationships>
</file>

<file path=ppt/slideLayouts/_rels/slideLayout2456.xml.rels><?xml version='1.0' encoding='UTF-8' standalone='yes'?>
<Relationships xmlns="http://schemas.openxmlformats.org/package/2006/relationships"><Relationship Id="rId1" Type="http://schemas.openxmlformats.org/officeDocument/2006/relationships/slideMaster" Target="../slideMasters/slideMaster117.xml"/></Relationships>
</file>

<file path=ppt/slideLayouts/_rels/slideLayout2457.xml.rels><?xml version='1.0' encoding='UTF-8' standalone='yes'?>
<Relationships xmlns="http://schemas.openxmlformats.org/package/2006/relationships"><Relationship Id="rId1" Type="http://schemas.openxmlformats.org/officeDocument/2006/relationships/slideMaster" Target="../slideMasters/slideMaster117.xml"/></Relationships>
</file>

<file path=ppt/slideLayouts/_rels/slideLayout2458.xml.rels><?xml version='1.0' encoding='UTF-8' standalone='yes'?>
<Relationships xmlns="http://schemas.openxmlformats.org/package/2006/relationships"><Relationship Id="rId1" Type="http://schemas.openxmlformats.org/officeDocument/2006/relationships/slideMaster" Target="../slideMasters/slideMaster117.xml"/></Relationships>
</file>

<file path=ppt/slideLayouts/_rels/slideLayout2459.xml.rels><?xml version='1.0' encoding='UTF-8' standalone='yes'?>
<Relationships xmlns="http://schemas.openxmlformats.org/package/2006/relationships"><Relationship Id="rId1" Type="http://schemas.openxmlformats.org/officeDocument/2006/relationships/slideMaster" Target="../slideMasters/slideMaster117.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60.xml.rels><?xml version='1.0' encoding='UTF-8' standalone='yes'?>
<Relationships xmlns="http://schemas.openxmlformats.org/package/2006/relationships"><Relationship Id="rId1" Type="http://schemas.openxmlformats.org/officeDocument/2006/relationships/slideMaster" Target="../slideMasters/slideMaster117.xml"/><Relationship Id="rId2" Type="http://schemas.openxmlformats.org/officeDocument/2006/relationships/image" Target="../media/image5.jpg"/><Relationship Id="rId3" Type="http://schemas.openxmlformats.org/officeDocument/2006/relationships/image" Target="../media/image6.png"/></Relationships>
</file>

<file path=ppt/slideLayouts/_rels/slideLayout2461.xml.rels><?xml version='1.0' encoding='UTF-8' standalone='yes'?>
<Relationships xmlns="http://schemas.openxmlformats.org/package/2006/relationships"><Relationship Id="rId1" Type="http://schemas.openxmlformats.org/officeDocument/2006/relationships/slideMaster" Target="../slideMasters/slideMaster117.xml"/><Relationship Id="rId2" Type="http://schemas.openxmlformats.org/officeDocument/2006/relationships/image" Target="../media/image4.jpeg"/><Relationship Id="rId3" Type="http://schemas.openxmlformats.org/officeDocument/2006/relationships/image" Target="../media/image6.png"/></Relationships>
</file>

<file path=ppt/slideLayouts/_rels/slideLayout2462.xml.rels><?xml version='1.0' encoding='UTF-8' standalone='yes'?>
<Relationships xmlns="http://schemas.openxmlformats.org/package/2006/relationships"><Relationship Id="rId1" Type="http://schemas.openxmlformats.org/officeDocument/2006/relationships/slideMaster" Target="../slideMasters/slideMaster117.xml"/><Relationship Id="rId2" Type="http://schemas.openxmlformats.org/officeDocument/2006/relationships/image" Target="../media/image7.jpeg"/><Relationship Id="rId3" Type="http://schemas.openxmlformats.org/officeDocument/2006/relationships/image" Target="../media/image6.png"/></Relationships>
</file>

<file path=ppt/slideLayouts/_rels/slideLayout2463.xml.rels><?xml version='1.0' encoding='UTF-8' standalone='yes'?>
<Relationships xmlns="http://schemas.openxmlformats.org/package/2006/relationships"><Relationship Id="rId1" Type="http://schemas.openxmlformats.org/officeDocument/2006/relationships/slideMaster" Target="../slideMasters/slideMaster117.xml"/><Relationship Id="rId2" Type="http://schemas.openxmlformats.org/officeDocument/2006/relationships/image" Target="../media/image6.png"/></Relationships>
</file>

<file path=ppt/slideLayouts/_rels/slideLayout2464.xml.rels><?xml version='1.0' encoding='UTF-8' standalone='yes'?>
<Relationships xmlns="http://schemas.openxmlformats.org/package/2006/relationships"><Relationship Id="rId1" Type="http://schemas.openxmlformats.org/officeDocument/2006/relationships/slideMaster" Target="../slideMasters/slideMaster117.xml"/><Relationship Id="rId2" Type="http://schemas.openxmlformats.org/officeDocument/2006/relationships/image" Target="../media/image6.png"/></Relationships>
</file>

<file path=ppt/slideLayouts/_rels/slideLayout2465.xml.rels><?xml version='1.0' encoding='UTF-8' standalone='yes'?>
<Relationships xmlns="http://schemas.openxmlformats.org/package/2006/relationships"><Relationship Id="rId1" Type="http://schemas.openxmlformats.org/officeDocument/2006/relationships/slideMaster" Target="../slideMasters/slideMaster117.xml"/><Relationship Id="rId2" Type="http://schemas.openxmlformats.org/officeDocument/2006/relationships/image" Target="../media/image6.png"/></Relationships>
</file>

<file path=ppt/slideLayouts/_rels/slideLayout2466.xml.rels><?xml version='1.0' encoding='UTF-8' standalone='yes'?>
<Relationships xmlns="http://schemas.openxmlformats.org/package/2006/relationships"><Relationship Id="rId1" Type="http://schemas.openxmlformats.org/officeDocument/2006/relationships/slideMaster" Target="../slideMasters/slideMaster117.xml"/><Relationship Id="rId2" Type="http://schemas.openxmlformats.org/officeDocument/2006/relationships/image" Target="../media/image6.png"/></Relationships>
</file>

<file path=ppt/slideLayouts/_rels/slideLayout2467.xml.rels><?xml version='1.0' encoding='UTF-8' standalone='yes'?>
<Relationships xmlns="http://schemas.openxmlformats.org/package/2006/relationships"><Relationship Id="rId1" Type="http://schemas.openxmlformats.org/officeDocument/2006/relationships/slideMaster" Target="../slideMasters/slideMaster117.xml"/><Relationship Id="rId2" Type="http://schemas.openxmlformats.org/officeDocument/2006/relationships/image" Target="../media/image8.png"/></Relationships>
</file>

<file path=ppt/slideLayouts/_rels/slideLayout2468.xml.rels><?xml version='1.0' encoding='UTF-8' standalone='yes'?>
<Relationships xmlns="http://schemas.openxmlformats.org/package/2006/relationships"><Relationship Id="rId1" Type="http://schemas.openxmlformats.org/officeDocument/2006/relationships/slideMaster" Target="../slideMasters/slideMaster117.xml"/><Relationship Id="rId2" Type="http://schemas.openxmlformats.org/officeDocument/2006/relationships/image" Target="../media/image8.png"/></Relationships>
</file>

<file path=ppt/slideLayouts/_rels/slideLayout2469.xml.rels><?xml version='1.0' encoding='UTF-8' standalone='yes'?>
<Relationships xmlns="http://schemas.openxmlformats.org/package/2006/relationships"><Relationship Id="rId1" Type="http://schemas.openxmlformats.org/officeDocument/2006/relationships/slideMaster" Target="../slideMasters/slideMaster117.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70.xml.rels><?xml version='1.0' encoding='UTF-8' standalone='yes'?>
<Relationships xmlns="http://schemas.openxmlformats.org/package/2006/relationships"><Relationship Id="rId1" Type="http://schemas.openxmlformats.org/officeDocument/2006/relationships/slideMaster" Target="../slideMasters/slideMaster117.xml"/></Relationships>
</file>

<file path=ppt/slideLayouts/_rels/slideLayout2471.xml.rels><?xml version='1.0' encoding='UTF-8' standalone='yes'?>
<Relationships xmlns="http://schemas.openxmlformats.org/package/2006/relationships"><Relationship Id="rId1" Type="http://schemas.openxmlformats.org/officeDocument/2006/relationships/slideMaster" Target="../slideMasters/slideMaster117.xml"/></Relationships>
</file>

<file path=ppt/slideLayouts/_rels/slideLayout2472.xml.rels><?xml version='1.0' encoding='UTF-8' standalone='yes'?>
<Relationships xmlns="http://schemas.openxmlformats.org/package/2006/relationships"><Relationship Id="rId1" Type="http://schemas.openxmlformats.org/officeDocument/2006/relationships/slideMaster" Target="../slideMasters/slideMaster117.xml"/></Relationships>
</file>

<file path=ppt/slideLayouts/_rels/slideLayout2473.xml.rels><?xml version='1.0' encoding='UTF-8' standalone='yes'?>
<Relationships xmlns="http://schemas.openxmlformats.org/package/2006/relationships"><Relationship Id="rId1" Type="http://schemas.openxmlformats.org/officeDocument/2006/relationships/slideMaster" Target="../slideMasters/slideMaster117.xml"/></Relationships>
</file>

<file path=ppt/slideLayouts/_rels/slideLayout2474.xml.rels><?xml version='1.0' encoding='UTF-8' standalone='yes'?>
<Relationships xmlns="http://schemas.openxmlformats.org/package/2006/relationships"><Relationship Id="rId1" Type="http://schemas.openxmlformats.org/officeDocument/2006/relationships/slideMaster" Target="../slideMasters/slideMaster117.xml"/></Relationships>
</file>

<file path=ppt/slideLayouts/_rels/slideLayout2475.xml.rels><?xml version='1.0' encoding='UTF-8' standalone='yes'?>
<Relationships xmlns="http://schemas.openxmlformats.org/package/2006/relationships"><Relationship Id="rId1" Type="http://schemas.openxmlformats.org/officeDocument/2006/relationships/slideMaster" Target="../slideMasters/slideMaster117.xml"/></Relationships>
</file>

<file path=ppt/slideLayouts/_rels/slideLayout2476.xml.rels><?xml version='1.0' encoding='UTF-8' standalone='yes'?>
<Relationships xmlns="http://schemas.openxmlformats.org/package/2006/relationships"><Relationship Id="rId1" Type="http://schemas.openxmlformats.org/officeDocument/2006/relationships/slideMaster" Target="../slideMasters/slideMaster117.xml"/></Relationships>
</file>

<file path=ppt/slideLayouts/_rels/slideLayout2477.xml.rels><?xml version='1.0' encoding='UTF-8' standalone='yes'?>
<Relationships xmlns="http://schemas.openxmlformats.org/package/2006/relationships"><Relationship Id="rId1" Type="http://schemas.openxmlformats.org/officeDocument/2006/relationships/slideMaster" Target="../slideMasters/slideMaster117.xml"/></Relationships>
</file>

<file path=ppt/slideLayouts/_rels/slideLayout2478.xml.rels><?xml version='1.0' encoding='UTF-8' standalone='yes'?>
<Relationships xmlns="http://schemas.openxmlformats.org/package/2006/relationships"><Relationship Id="rId1" Type="http://schemas.openxmlformats.org/officeDocument/2006/relationships/slideMaster" Target="../slideMasters/slideMaster117.xml"/></Relationships>
</file>

<file path=ppt/slideLayouts/_rels/slideLayout2479.xml.rels><?xml version='1.0' encoding='UTF-8' standalone='yes'?>
<Relationships xmlns="http://schemas.openxmlformats.org/package/2006/relationships"><Relationship Id="rId1" Type="http://schemas.openxmlformats.org/officeDocument/2006/relationships/slideMaster" Target="../slideMasters/slideMaster117.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80.xml.rels><?xml version='1.0' encoding='UTF-8' standalone='yes'?>
<Relationships xmlns="http://schemas.openxmlformats.org/package/2006/relationships"><Relationship Id="rId1" Type="http://schemas.openxmlformats.org/officeDocument/2006/relationships/slideMaster" Target="../slideMasters/slideMaster117.xml"/></Relationships>
</file>

<file path=ppt/slideLayouts/_rels/slideLayout2481.xml.rels><?xml version='1.0' encoding='UTF-8' standalone='yes'?>
<Relationships xmlns="http://schemas.openxmlformats.org/package/2006/relationships"><Relationship Id="rId1" Type="http://schemas.openxmlformats.org/officeDocument/2006/relationships/slideMaster" Target="../slideMasters/slideMaster117.xml"/></Relationships>
</file>

<file path=ppt/slideLayouts/_rels/slideLayout2482.xml.rels><?xml version='1.0' encoding='UTF-8' standalone='yes'?>
<Relationships xmlns="http://schemas.openxmlformats.org/package/2006/relationships"><Relationship Id="rId1" Type="http://schemas.openxmlformats.org/officeDocument/2006/relationships/slideMaster" Target="../slideMasters/slideMaster117.xml"/></Relationships>
</file>

<file path=ppt/slideLayouts/_rels/slideLayout2483.xml.rels><?xml version='1.0' encoding='UTF-8' standalone='yes'?>
<Relationships xmlns="http://schemas.openxmlformats.org/package/2006/relationships"><Relationship Id="rId1" Type="http://schemas.openxmlformats.org/officeDocument/2006/relationships/slideMaster" Target="../slideMasters/slideMaster117.xml"/></Relationships>
</file>

<file path=ppt/slideLayouts/_rels/slideLayout2484.xml.rels><?xml version='1.0' encoding='UTF-8' standalone='yes'?>
<Relationships xmlns="http://schemas.openxmlformats.org/package/2006/relationships"><Relationship Id="rId1" Type="http://schemas.openxmlformats.org/officeDocument/2006/relationships/slideMaster" Target="../slideMasters/slideMaster117.xml"/></Relationships>
</file>

<file path=ppt/slideLayouts/_rels/slideLayout2485.xml.rels><?xml version='1.0' encoding='UTF-8' standalone='yes'?>
<Relationships xmlns="http://schemas.openxmlformats.org/package/2006/relationships"><Relationship Id="rId1" Type="http://schemas.openxmlformats.org/officeDocument/2006/relationships/slideMaster" Target="../slideMasters/slideMaster117.xml"/></Relationships>
</file>

<file path=ppt/slideLayouts/_rels/slideLayout2486.xml.rels><?xml version='1.0' encoding='UTF-8' standalone='yes'?>
<Relationships xmlns="http://schemas.openxmlformats.org/package/2006/relationships"><Relationship Id="rId1" Type="http://schemas.openxmlformats.org/officeDocument/2006/relationships/slideMaster" Target="../slideMasters/slideMaster117.xml"/></Relationships>
</file>

<file path=ppt/slideLayouts/_rels/slideLayout2487.xml.rels><?xml version='1.0' encoding='UTF-8' standalone='yes'?>
<Relationships xmlns="http://schemas.openxmlformats.org/package/2006/relationships"><Relationship Id="rId1" Type="http://schemas.openxmlformats.org/officeDocument/2006/relationships/slideMaster" Target="../slideMasters/slideMaster117.xml"/></Relationships>
</file>

<file path=ppt/slideLayouts/_rels/slideLayout2488.xml.rels><?xml version='1.0' encoding='UTF-8' standalone='yes'?>
<Relationships xmlns="http://schemas.openxmlformats.org/package/2006/relationships"><Relationship Id="rId1" Type="http://schemas.openxmlformats.org/officeDocument/2006/relationships/slideMaster" Target="../slideMasters/slideMaster117.xml"/></Relationships>
</file>

<file path=ppt/slideLayouts/_rels/slideLayout2489.xml.rels><?xml version='1.0' encoding='UTF-8' standalone='yes'?>
<Relationships xmlns="http://schemas.openxmlformats.org/package/2006/relationships"><Relationship Id="rId1" Type="http://schemas.openxmlformats.org/officeDocument/2006/relationships/slideMaster" Target="../slideMasters/slideMaster117.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90.xml.rels><?xml version='1.0' encoding='UTF-8' standalone='yes'?>
<Relationships xmlns="http://schemas.openxmlformats.org/package/2006/relationships"><Relationship Id="rId1" Type="http://schemas.openxmlformats.org/officeDocument/2006/relationships/slideMaster" Target="../slideMasters/slideMaster117.xml"/></Relationships>
</file>

<file path=ppt/slideLayouts/_rels/slideLayout2491.xml.rels><?xml version='1.0' encoding='UTF-8' standalone='yes'?>
<Relationships xmlns="http://schemas.openxmlformats.org/package/2006/relationships"><Relationship Id="rId1" Type="http://schemas.openxmlformats.org/officeDocument/2006/relationships/slideMaster" Target="../slideMasters/slideMaster117.xml"/></Relationships>
</file>

<file path=ppt/slideLayouts/_rels/slideLayout2492.xml.rels><?xml version='1.0' encoding='UTF-8' standalone='yes'?>
<Relationships xmlns="http://schemas.openxmlformats.org/package/2006/relationships"><Relationship Id="rId1" Type="http://schemas.openxmlformats.org/officeDocument/2006/relationships/slideMaster" Target="../slideMasters/slideMaster118.xml"/></Relationships>
</file>

<file path=ppt/slideLayouts/_rels/slideLayout2493.xml.rels><?xml version='1.0' encoding='UTF-8' standalone='yes'?>
<Relationships xmlns="http://schemas.openxmlformats.org/package/2006/relationships"><Relationship Id="rId1" Type="http://schemas.openxmlformats.org/officeDocument/2006/relationships/slideMaster" Target="../slideMasters/slideMaster118.xml"/><Relationship Id="rId2" Type="http://schemas.openxmlformats.org/officeDocument/2006/relationships/image" Target="../media/image10.png"/></Relationships>
</file>

<file path=ppt/slideLayouts/_rels/slideLayout2494.xml.rels><?xml version='1.0' encoding='UTF-8' standalone='yes'?>
<Relationships xmlns="http://schemas.openxmlformats.org/package/2006/relationships"><Relationship Id="rId1" Type="http://schemas.openxmlformats.org/officeDocument/2006/relationships/slideMaster" Target="../slideMasters/slideMaster118.xml"/></Relationships>
</file>

<file path=ppt/slideLayouts/_rels/slideLayout2495.xml.rels><?xml version='1.0' encoding='UTF-8' standalone='yes'?>
<Relationships xmlns="http://schemas.openxmlformats.org/package/2006/relationships"><Relationship Id="rId1" Type="http://schemas.openxmlformats.org/officeDocument/2006/relationships/slideMaster" Target="../slideMasters/slideMaster118.xml"/></Relationships>
</file>

<file path=ppt/slideLayouts/_rels/slideLayout2496.xml.rels><?xml version='1.0' encoding='UTF-8' standalone='yes'?>
<Relationships xmlns="http://schemas.openxmlformats.org/package/2006/relationships"><Relationship Id="rId1" Type="http://schemas.openxmlformats.org/officeDocument/2006/relationships/slideMaster" Target="../slideMasters/slideMaster118.xml"/></Relationships>
</file>

<file path=ppt/slideLayouts/_rels/slideLayout2497.xml.rels><?xml version='1.0' encoding='UTF-8' standalone='yes'?>
<Relationships xmlns="http://schemas.openxmlformats.org/package/2006/relationships"><Relationship Id="rId1" Type="http://schemas.openxmlformats.org/officeDocument/2006/relationships/slideMaster" Target="../slideMasters/slideMaster119.xml"/><Relationship Id="rId2" Type="http://schemas.openxmlformats.org/officeDocument/2006/relationships/image" Target="../media/image2.jpeg"/><Relationship Id="rId3" Type="http://schemas.openxmlformats.org/officeDocument/2006/relationships/image" Target="../media/image3.png"/></Relationships>
</file>

<file path=ppt/slideLayouts/_rels/slideLayout2498.xml.rels><?xml version='1.0' encoding='UTF-8' standalone='yes'?>
<Relationships xmlns="http://schemas.openxmlformats.org/package/2006/relationships"><Relationship Id="rId1" Type="http://schemas.openxmlformats.org/officeDocument/2006/relationships/slideMaster" Target="../slideMasters/slideMaster119.xml"/><Relationship Id="rId2" Type="http://schemas.openxmlformats.org/officeDocument/2006/relationships/image" Target="../media/image4.jpeg"/><Relationship Id="rId3" Type="http://schemas.openxmlformats.org/officeDocument/2006/relationships/image" Target="../media/image3.png"/></Relationships>
</file>

<file path=ppt/slideLayouts/_rels/slideLayout2499.xml.rels><?xml version='1.0' encoding='UTF-8' standalone='yes'?>
<Relationships xmlns="http://schemas.openxmlformats.org/package/2006/relationships"><Relationship Id="rId1" Type="http://schemas.openxmlformats.org/officeDocument/2006/relationships/slideMaster" Target="../slideMasters/slideMaster119.xml"/><Relationship Id="rId2" Type="http://schemas.openxmlformats.org/officeDocument/2006/relationships/image" Target="../media/image3.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00.xml.rels><?xml version='1.0' encoding='UTF-8' standalone='yes'?>
<Relationships xmlns="http://schemas.openxmlformats.org/package/2006/relationships"><Relationship Id="rId1" Type="http://schemas.openxmlformats.org/officeDocument/2006/relationships/slideMaster" Target="../slideMasters/slideMaster119.xml"/><Relationship Id="rId2" Type="http://schemas.openxmlformats.org/officeDocument/2006/relationships/image" Target="../media/image3.png"/></Relationships>
</file>

<file path=ppt/slideLayouts/_rels/slideLayout2501.xml.rels><?xml version='1.0' encoding='UTF-8' standalone='yes'?>
<Relationships xmlns="http://schemas.openxmlformats.org/package/2006/relationships"><Relationship Id="rId1" Type="http://schemas.openxmlformats.org/officeDocument/2006/relationships/slideMaster" Target="../slideMasters/slideMaster119.xml"/></Relationships>
</file>

<file path=ppt/slideLayouts/_rels/slideLayout2502.xml.rels><?xml version='1.0' encoding='UTF-8' standalone='yes'?>
<Relationships xmlns="http://schemas.openxmlformats.org/package/2006/relationships"><Relationship Id="rId1" Type="http://schemas.openxmlformats.org/officeDocument/2006/relationships/slideMaster" Target="../slideMasters/slideMaster119.xml"/></Relationships>
</file>

<file path=ppt/slideLayouts/_rels/slideLayout2503.xml.rels><?xml version='1.0' encoding='UTF-8' standalone='yes'?>
<Relationships xmlns="http://schemas.openxmlformats.org/package/2006/relationships"><Relationship Id="rId1" Type="http://schemas.openxmlformats.org/officeDocument/2006/relationships/slideMaster" Target="../slideMasters/slideMaster119.xml"/></Relationships>
</file>

<file path=ppt/slideLayouts/_rels/slideLayout2504.xml.rels><?xml version='1.0' encoding='UTF-8' standalone='yes'?>
<Relationships xmlns="http://schemas.openxmlformats.org/package/2006/relationships"><Relationship Id="rId1" Type="http://schemas.openxmlformats.org/officeDocument/2006/relationships/slideMaster" Target="../slideMasters/slideMaster119.xml"/></Relationships>
</file>

<file path=ppt/slideLayouts/_rels/slideLayout2505.xml.rels><?xml version='1.0' encoding='UTF-8' standalone='yes'?>
<Relationships xmlns="http://schemas.openxmlformats.org/package/2006/relationships"><Relationship Id="rId1" Type="http://schemas.openxmlformats.org/officeDocument/2006/relationships/slideMaster" Target="../slideMasters/slideMaster119.xml"/></Relationships>
</file>

<file path=ppt/slideLayouts/_rels/slideLayout2506.xml.rels><?xml version='1.0' encoding='UTF-8' standalone='yes'?>
<Relationships xmlns="http://schemas.openxmlformats.org/package/2006/relationships"><Relationship Id="rId1" Type="http://schemas.openxmlformats.org/officeDocument/2006/relationships/slideMaster" Target="../slideMasters/slideMaster119.xml"/></Relationships>
</file>

<file path=ppt/slideLayouts/_rels/slideLayout2507.xml.rels><?xml version='1.0' encoding='UTF-8' standalone='yes'?>
<Relationships xmlns="http://schemas.openxmlformats.org/package/2006/relationships"><Relationship Id="rId1" Type="http://schemas.openxmlformats.org/officeDocument/2006/relationships/slideMaster" Target="../slideMasters/slideMaster119.xml"/></Relationships>
</file>

<file path=ppt/slideLayouts/_rels/slideLayout2508.xml.rels><?xml version='1.0' encoding='UTF-8' standalone='yes'?>
<Relationships xmlns="http://schemas.openxmlformats.org/package/2006/relationships"><Relationship Id="rId1" Type="http://schemas.openxmlformats.org/officeDocument/2006/relationships/slideMaster" Target="../slideMasters/slideMaster119.xml"/></Relationships>
</file>

<file path=ppt/slideLayouts/_rels/slideLayout2509.xml.rels><?xml version='1.0' encoding='UTF-8' standalone='yes'?>
<Relationships xmlns="http://schemas.openxmlformats.org/package/2006/relationships"><Relationship Id="rId1" Type="http://schemas.openxmlformats.org/officeDocument/2006/relationships/slideMaster" Target="../slideMasters/slideMaster119.xml"/><Relationship Id="rId2" Type="http://schemas.openxmlformats.org/officeDocument/2006/relationships/image" Target="../media/image5.jpg"/><Relationship Id="rId3" Type="http://schemas.openxmlformats.org/officeDocument/2006/relationships/image" Target="../media/image6.png"/></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10.xml.rels><?xml version='1.0' encoding='UTF-8' standalone='yes'?>
<Relationships xmlns="http://schemas.openxmlformats.org/package/2006/relationships"><Relationship Id="rId1" Type="http://schemas.openxmlformats.org/officeDocument/2006/relationships/slideMaster" Target="../slideMasters/slideMaster119.xml"/><Relationship Id="rId2" Type="http://schemas.openxmlformats.org/officeDocument/2006/relationships/image" Target="../media/image4.jpeg"/><Relationship Id="rId3" Type="http://schemas.openxmlformats.org/officeDocument/2006/relationships/image" Target="../media/image6.png"/></Relationships>
</file>

<file path=ppt/slideLayouts/_rels/slideLayout2511.xml.rels><?xml version='1.0' encoding='UTF-8' standalone='yes'?>
<Relationships xmlns="http://schemas.openxmlformats.org/package/2006/relationships"><Relationship Id="rId1" Type="http://schemas.openxmlformats.org/officeDocument/2006/relationships/slideMaster" Target="../slideMasters/slideMaster119.xml"/><Relationship Id="rId2" Type="http://schemas.openxmlformats.org/officeDocument/2006/relationships/image" Target="../media/image7.jpeg"/><Relationship Id="rId3" Type="http://schemas.openxmlformats.org/officeDocument/2006/relationships/image" Target="../media/image6.png"/></Relationships>
</file>

<file path=ppt/slideLayouts/_rels/slideLayout2512.xml.rels><?xml version='1.0' encoding='UTF-8' standalone='yes'?>
<Relationships xmlns="http://schemas.openxmlformats.org/package/2006/relationships"><Relationship Id="rId1" Type="http://schemas.openxmlformats.org/officeDocument/2006/relationships/slideMaster" Target="../slideMasters/slideMaster119.xml"/><Relationship Id="rId2" Type="http://schemas.openxmlformats.org/officeDocument/2006/relationships/image" Target="../media/image6.png"/></Relationships>
</file>

<file path=ppt/slideLayouts/_rels/slideLayout2513.xml.rels><?xml version='1.0' encoding='UTF-8' standalone='yes'?>
<Relationships xmlns="http://schemas.openxmlformats.org/package/2006/relationships"><Relationship Id="rId1" Type="http://schemas.openxmlformats.org/officeDocument/2006/relationships/slideMaster" Target="../slideMasters/slideMaster119.xml"/><Relationship Id="rId2" Type="http://schemas.openxmlformats.org/officeDocument/2006/relationships/image" Target="../media/image6.png"/></Relationships>
</file>

<file path=ppt/slideLayouts/_rels/slideLayout2514.xml.rels><?xml version='1.0' encoding='UTF-8' standalone='yes'?>
<Relationships xmlns="http://schemas.openxmlformats.org/package/2006/relationships"><Relationship Id="rId1" Type="http://schemas.openxmlformats.org/officeDocument/2006/relationships/slideMaster" Target="../slideMasters/slideMaster119.xml"/><Relationship Id="rId2" Type="http://schemas.openxmlformats.org/officeDocument/2006/relationships/image" Target="../media/image6.png"/></Relationships>
</file>

<file path=ppt/slideLayouts/_rels/slideLayout2515.xml.rels><?xml version='1.0' encoding='UTF-8' standalone='yes'?>
<Relationships xmlns="http://schemas.openxmlformats.org/package/2006/relationships"><Relationship Id="rId1" Type="http://schemas.openxmlformats.org/officeDocument/2006/relationships/slideMaster" Target="../slideMasters/slideMaster119.xml"/><Relationship Id="rId2" Type="http://schemas.openxmlformats.org/officeDocument/2006/relationships/image" Target="../media/image6.png"/></Relationships>
</file>

<file path=ppt/slideLayouts/_rels/slideLayout2516.xml.rels><?xml version='1.0' encoding='UTF-8' standalone='yes'?>
<Relationships xmlns="http://schemas.openxmlformats.org/package/2006/relationships"><Relationship Id="rId1" Type="http://schemas.openxmlformats.org/officeDocument/2006/relationships/slideMaster" Target="../slideMasters/slideMaster119.xml"/><Relationship Id="rId2" Type="http://schemas.openxmlformats.org/officeDocument/2006/relationships/image" Target="../media/image8.png"/></Relationships>
</file>

<file path=ppt/slideLayouts/_rels/slideLayout2517.xml.rels><?xml version='1.0' encoding='UTF-8' standalone='yes'?>
<Relationships xmlns="http://schemas.openxmlformats.org/package/2006/relationships"><Relationship Id="rId1" Type="http://schemas.openxmlformats.org/officeDocument/2006/relationships/slideMaster" Target="../slideMasters/slideMaster119.xml"/><Relationship Id="rId2" Type="http://schemas.openxmlformats.org/officeDocument/2006/relationships/image" Target="../media/image8.png"/></Relationships>
</file>

<file path=ppt/slideLayouts/_rels/slideLayout2518.xml.rels><?xml version='1.0' encoding='UTF-8' standalone='yes'?>
<Relationships xmlns="http://schemas.openxmlformats.org/package/2006/relationships"><Relationship Id="rId1" Type="http://schemas.openxmlformats.org/officeDocument/2006/relationships/slideMaster" Target="../slideMasters/slideMaster119.xml"/></Relationships>
</file>

<file path=ppt/slideLayouts/_rels/slideLayout2519.xml.rels><?xml version='1.0' encoding='UTF-8' standalone='yes'?>
<Relationships xmlns="http://schemas.openxmlformats.org/package/2006/relationships"><Relationship Id="rId1" Type="http://schemas.openxmlformats.org/officeDocument/2006/relationships/slideMaster" Target="../slideMasters/slideMaster119.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20.xml.rels><?xml version='1.0' encoding='UTF-8' standalone='yes'?>
<Relationships xmlns="http://schemas.openxmlformats.org/package/2006/relationships"><Relationship Id="rId1" Type="http://schemas.openxmlformats.org/officeDocument/2006/relationships/slideMaster" Target="../slideMasters/slideMaster119.xml"/></Relationships>
</file>

<file path=ppt/slideLayouts/_rels/slideLayout2521.xml.rels><?xml version='1.0' encoding='UTF-8' standalone='yes'?>
<Relationships xmlns="http://schemas.openxmlformats.org/package/2006/relationships"><Relationship Id="rId1" Type="http://schemas.openxmlformats.org/officeDocument/2006/relationships/slideMaster" Target="../slideMasters/slideMaster119.xml"/></Relationships>
</file>

<file path=ppt/slideLayouts/_rels/slideLayout2522.xml.rels><?xml version='1.0' encoding='UTF-8' standalone='yes'?>
<Relationships xmlns="http://schemas.openxmlformats.org/package/2006/relationships"><Relationship Id="rId1" Type="http://schemas.openxmlformats.org/officeDocument/2006/relationships/slideMaster" Target="../slideMasters/slideMaster119.xml"/></Relationships>
</file>

<file path=ppt/slideLayouts/_rels/slideLayout2523.xml.rels><?xml version='1.0' encoding='UTF-8' standalone='yes'?>
<Relationships xmlns="http://schemas.openxmlformats.org/package/2006/relationships"><Relationship Id="rId1" Type="http://schemas.openxmlformats.org/officeDocument/2006/relationships/slideMaster" Target="../slideMasters/slideMaster119.xml"/></Relationships>
</file>

<file path=ppt/slideLayouts/_rels/slideLayout2524.xml.rels><?xml version='1.0' encoding='UTF-8' standalone='yes'?>
<Relationships xmlns="http://schemas.openxmlformats.org/package/2006/relationships"><Relationship Id="rId1" Type="http://schemas.openxmlformats.org/officeDocument/2006/relationships/slideMaster" Target="../slideMasters/slideMaster119.xml"/></Relationships>
</file>

<file path=ppt/slideLayouts/_rels/slideLayout2525.xml.rels><?xml version='1.0' encoding='UTF-8' standalone='yes'?>
<Relationships xmlns="http://schemas.openxmlformats.org/package/2006/relationships"><Relationship Id="rId1" Type="http://schemas.openxmlformats.org/officeDocument/2006/relationships/slideMaster" Target="../slideMasters/slideMaster119.xml"/></Relationships>
</file>

<file path=ppt/slideLayouts/_rels/slideLayout2526.xml.rels><?xml version='1.0' encoding='UTF-8' standalone='yes'?>
<Relationships xmlns="http://schemas.openxmlformats.org/package/2006/relationships"><Relationship Id="rId1" Type="http://schemas.openxmlformats.org/officeDocument/2006/relationships/slideMaster" Target="../slideMasters/slideMaster119.xml"/></Relationships>
</file>

<file path=ppt/slideLayouts/_rels/slideLayout2527.xml.rels><?xml version='1.0' encoding='UTF-8' standalone='yes'?>
<Relationships xmlns="http://schemas.openxmlformats.org/package/2006/relationships"><Relationship Id="rId1" Type="http://schemas.openxmlformats.org/officeDocument/2006/relationships/slideMaster" Target="../slideMasters/slideMaster119.xml"/></Relationships>
</file>

<file path=ppt/slideLayouts/_rels/slideLayout2528.xml.rels><?xml version='1.0' encoding='UTF-8' standalone='yes'?>
<Relationships xmlns="http://schemas.openxmlformats.org/package/2006/relationships"><Relationship Id="rId1" Type="http://schemas.openxmlformats.org/officeDocument/2006/relationships/slideMaster" Target="../slideMasters/slideMaster119.xml"/></Relationships>
</file>

<file path=ppt/slideLayouts/_rels/slideLayout2529.xml.rels><?xml version='1.0' encoding='UTF-8' standalone='yes'?>
<Relationships xmlns="http://schemas.openxmlformats.org/package/2006/relationships"><Relationship Id="rId1" Type="http://schemas.openxmlformats.org/officeDocument/2006/relationships/slideMaster" Target="../slideMasters/slideMaster119.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2.jpeg"/><Relationship Id="rId3" Type="http://schemas.openxmlformats.org/officeDocument/2006/relationships/image" Target="../media/image3.png"/></Relationships>
</file>

<file path=ppt/slideLayouts/_rels/slideLayout2530.xml.rels><?xml version='1.0' encoding='UTF-8' standalone='yes'?>
<Relationships xmlns="http://schemas.openxmlformats.org/package/2006/relationships"><Relationship Id="rId1" Type="http://schemas.openxmlformats.org/officeDocument/2006/relationships/slideMaster" Target="../slideMasters/slideMaster119.xml"/></Relationships>
</file>

<file path=ppt/slideLayouts/_rels/slideLayout2531.xml.rels><?xml version='1.0' encoding='UTF-8' standalone='yes'?>
<Relationships xmlns="http://schemas.openxmlformats.org/package/2006/relationships"><Relationship Id="rId1" Type="http://schemas.openxmlformats.org/officeDocument/2006/relationships/slideMaster" Target="../slideMasters/slideMaster119.xml"/></Relationships>
</file>

<file path=ppt/slideLayouts/_rels/slideLayout2532.xml.rels><?xml version='1.0' encoding='UTF-8' standalone='yes'?>
<Relationships xmlns="http://schemas.openxmlformats.org/package/2006/relationships"><Relationship Id="rId1" Type="http://schemas.openxmlformats.org/officeDocument/2006/relationships/slideMaster" Target="../slideMasters/slideMaster119.xml"/></Relationships>
</file>

<file path=ppt/slideLayouts/_rels/slideLayout2533.xml.rels><?xml version='1.0' encoding='UTF-8' standalone='yes'?>
<Relationships xmlns="http://schemas.openxmlformats.org/package/2006/relationships"><Relationship Id="rId1" Type="http://schemas.openxmlformats.org/officeDocument/2006/relationships/slideMaster" Target="../slideMasters/slideMaster119.xml"/></Relationships>
</file>

<file path=ppt/slideLayouts/_rels/slideLayout2534.xml.rels><?xml version='1.0' encoding='UTF-8' standalone='yes'?>
<Relationships xmlns="http://schemas.openxmlformats.org/package/2006/relationships"><Relationship Id="rId1" Type="http://schemas.openxmlformats.org/officeDocument/2006/relationships/slideMaster" Target="../slideMasters/slideMaster119.xml"/></Relationships>
</file>

<file path=ppt/slideLayouts/_rels/slideLayout2535.xml.rels><?xml version='1.0' encoding='UTF-8' standalone='yes'?>
<Relationships xmlns="http://schemas.openxmlformats.org/package/2006/relationships"><Relationship Id="rId1" Type="http://schemas.openxmlformats.org/officeDocument/2006/relationships/slideMaster" Target="../slideMasters/slideMaster119.xml"/></Relationships>
</file>

<file path=ppt/slideLayouts/_rels/slideLayout2536.xml.rels><?xml version='1.0' encoding='UTF-8' standalone='yes'?>
<Relationships xmlns="http://schemas.openxmlformats.org/package/2006/relationships"><Relationship Id="rId1" Type="http://schemas.openxmlformats.org/officeDocument/2006/relationships/slideMaster" Target="../slideMasters/slideMaster119.xml"/></Relationships>
</file>

<file path=ppt/slideLayouts/_rels/slideLayout2537.xml.rels><?xml version='1.0' encoding='UTF-8' standalone='yes'?>
<Relationships xmlns="http://schemas.openxmlformats.org/package/2006/relationships"><Relationship Id="rId1" Type="http://schemas.openxmlformats.org/officeDocument/2006/relationships/slideMaster" Target="../slideMasters/slideMaster119.xml"/></Relationships>
</file>

<file path=ppt/slideLayouts/_rels/slideLayout2538.xml.rels><?xml version='1.0' encoding='UTF-8' standalone='yes'?>
<Relationships xmlns="http://schemas.openxmlformats.org/package/2006/relationships"><Relationship Id="rId1" Type="http://schemas.openxmlformats.org/officeDocument/2006/relationships/slideMaster" Target="../slideMasters/slideMaster119.xml"/></Relationships>
</file>

<file path=ppt/slideLayouts/_rels/slideLayout2539.xml.rels><?xml version='1.0' encoding='UTF-8' standalone='yes'?>
<Relationships xmlns="http://schemas.openxmlformats.org/package/2006/relationships"><Relationship Id="rId1" Type="http://schemas.openxmlformats.org/officeDocument/2006/relationships/slideMaster" Target="../slideMasters/slideMaster119.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4.jpeg"/><Relationship Id="rId3" Type="http://schemas.openxmlformats.org/officeDocument/2006/relationships/image" Target="../media/image3.png"/></Relationships>
</file>

<file path=ppt/slideLayouts/_rels/slideLayout2540.xml.rels><?xml version='1.0' encoding='UTF-8' standalone='yes'?>
<Relationships xmlns="http://schemas.openxmlformats.org/package/2006/relationships"><Relationship Id="rId1" Type="http://schemas.openxmlformats.org/officeDocument/2006/relationships/slideMaster" Target="../slideMasters/slideMaster120.xml"/><Relationship Id="rId2" Type="http://schemas.openxmlformats.org/officeDocument/2006/relationships/image" Target="../media/image11.png"/></Relationships>
</file>

<file path=ppt/slideLayouts/_rels/slideLayout2541.xml.rels><?xml version='1.0' encoding='UTF-8' standalone='yes'?>
<Relationships xmlns="http://schemas.openxmlformats.org/package/2006/relationships"><Relationship Id="rId1" Type="http://schemas.openxmlformats.org/officeDocument/2006/relationships/slideMaster" Target="../slideMasters/slideMaster120.xml"/></Relationships>
</file>

<file path=ppt/slideLayouts/_rels/slideLayout2542.xml.rels><?xml version='1.0' encoding='UTF-8' standalone='yes'?>
<Relationships xmlns="http://schemas.openxmlformats.org/package/2006/relationships"><Relationship Id="rId1" Type="http://schemas.openxmlformats.org/officeDocument/2006/relationships/slideMaster" Target="../slideMasters/slideMaster120.xml"/></Relationships>
</file>

<file path=ppt/slideLayouts/_rels/slideLayout2543.xml.rels><?xml version='1.0' encoding='UTF-8' standalone='yes'?>
<Relationships xmlns="http://schemas.openxmlformats.org/package/2006/relationships"><Relationship Id="rId1" Type="http://schemas.openxmlformats.org/officeDocument/2006/relationships/slideMaster" Target="../slideMasters/slideMaster120.xml"/></Relationships>
</file>

<file path=ppt/slideLayouts/_rels/slideLayout2544.xml.rels><?xml version='1.0' encoding='UTF-8' standalone='yes'?>
<Relationships xmlns="http://schemas.openxmlformats.org/package/2006/relationships"><Relationship Id="rId1" Type="http://schemas.openxmlformats.org/officeDocument/2006/relationships/slideMaster" Target="../slideMasters/slideMaster120.xml"/></Relationships>
</file>

<file path=ppt/slideLayouts/_rels/slideLayout2545.xml.rels><?xml version='1.0' encoding='UTF-8' standalone='yes'?>
<Relationships xmlns="http://schemas.openxmlformats.org/package/2006/relationships"><Relationship Id="rId1" Type="http://schemas.openxmlformats.org/officeDocument/2006/relationships/slideMaster" Target="../slideMasters/slideMaster120.xml"/></Relationships>
</file>

<file path=ppt/slideLayouts/_rels/slideLayout2546.xml.rels><?xml version='1.0' encoding='UTF-8' standalone='yes'?>
<Relationships xmlns="http://schemas.openxmlformats.org/package/2006/relationships"><Relationship Id="rId1" Type="http://schemas.openxmlformats.org/officeDocument/2006/relationships/slideMaster" Target="../slideMasters/slideMaster120.xml"/></Relationships>
</file>

<file path=ppt/slideLayouts/_rels/slideLayout2547.xml.rels><?xml version='1.0' encoding='UTF-8' standalone='yes'?>
<Relationships xmlns="http://schemas.openxmlformats.org/package/2006/relationships"><Relationship Id="rId1" Type="http://schemas.openxmlformats.org/officeDocument/2006/relationships/slideMaster" Target="../slideMasters/slideMaster120.xml"/></Relationships>
</file>

<file path=ppt/slideLayouts/_rels/slideLayout2548.xml.rels><?xml version='1.0' encoding='UTF-8' standalone='yes'?>
<Relationships xmlns="http://schemas.openxmlformats.org/package/2006/relationships"><Relationship Id="rId1" Type="http://schemas.openxmlformats.org/officeDocument/2006/relationships/slideMaster" Target="../slideMasters/slideMaster120.xml"/></Relationships>
</file>

<file path=ppt/slideLayouts/_rels/slideLayout2549.xml.rels><?xml version='1.0' encoding='UTF-8' standalone='yes'?>
<Relationships xmlns="http://schemas.openxmlformats.org/package/2006/relationships"><Relationship Id="rId1" Type="http://schemas.openxmlformats.org/officeDocument/2006/relationships/slideMaster" Target="../slideMasters/slideMaster120.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3.png"/></Relationships>
</file>

<file path=ppt/slideLayouts/_rels/slideLayout2550.xml.rels><?xml version='1.0' encoding='UTF-8' standalone='yes'?>
<Relationships xmlns="http://schemas.openxmlformats.org/package/2006/relationships"><Relationship Id="rId1" Type="http://schemas.openxmlformats.org/officeDocument/2006/relationships/slideMaster" Target="../slideMasters/slideMaster120.xml"/><Relationship Id="rId2" Type="http://schemas.openxmlformats.org/officeDocument/2006/relationships/image" Target="../media/image12.png"/></Relationships>
</file>

<file path=ppt/slideLayouts/_rels/slideLayout2551.xml.rels><?xml version='1.0' encoding='UTF-8' standalone='yes'?>
<Relationships xmlns="http://schemas.openxmlformats.org/package/2006/relationships"><Relationship Id="rId1" Type="http://schemas.openxmlformats.org/officeDocument/2006/relationships/slideMaster" Target="../slideMasters/slideMaster120.xml"/></Relationships>
</file>

<file path=ppt/slideLayouts/_rels/slideLayout2552.xml.rels><?xml version='1.0' encoding='UTF-8' standalone='yes'?>
<Relationships xmlns="http://schemas.openxmlformats.org/package/2006/relationships"><Relationship Id="rId1" Type="http://schemas.openxmlformats.org/officeDocument/2006/relationships/slideMaster" Target="../slideMasters/slideMaster120.xml"/><Relationship Id="rId2" Type="http://schemas.openxmlformats.org/officeDocument/2006/relationships/image" Target="../media/image13.png"/></Relationships>
</file>

<file path=ppt/slideLayouts/_rels/slideLayout2553.xml.rels><?xml version='1.0' encoding='UTF-8' standalone='yes'?>
<Relationships xmlns="http://schemas.openxmlformats.org/package/2006/relationships"><Relationship Id="rId1" Type="http://schemas.openxmlformats.org/officeDocument/2006/relationships/slideMaster" Target="../slideMasters/slideMaster120.xml"/></Relationships>
</file>

<file path=ppt/slideLayouts/_rels/slideLayout2554.xml.rels><?xml version='1.0' encoding='UTF-8' standalone='yes'?>
<Relationships xmlns="http://schemas.openxmlformats.org/package/2006/relationships"><Relationship Id="rId1" Type="http://schemas.openxmlformats.org/officeDocument/2006/relationships/slideMaster" Target="../slideMasters/slideMaster120.xml"/></Relationships>
</file>

<file path=ppt/slideLayouts/_rels/slideLayout2555.xml.rels><?xml version='1.0' encoding='UTF-8' standalone='yes'?>
<Relationships xmlns="http://schemas.openxmlformats.org/package/2006/relationships"><Relationship Id="rId1" Type="http://schemas.openxmlformats.org/officeDocument/2006/relationships/slideMaster" Target="../slideMasters/slideMaster120.xml"/></Relationships>
</file>

<file path=ppt/slideLayouts/_rels/slideLayout2556.xml.rels><?xml version='1.0' encoding='UTF-8' standalone='yes'?>
<Relationships xmlns="http://schemas.openxmlformats.org/package/2006/relationships"><Relationship Id="rId1" Type="http://schemas.openxmlformats.org/officeDocument/2006/relationships/slideMaster" Target="../slideMasters/slideMaster120.xml"/></Relationships>
</file>

<file path=ppt/slideLayouts/_rels/slideLayout2557.xml.rels><?xml version='1.0' encoding='UTF-8' standalone='yes'?>
<Relationships xmlns="http://schemas.openxmlformats.org/package/2006/relationships"><Relationship Id="rId1" Type="http://schemas.openxmlformats.org/officeDocument/2006/relationships/slideMaster" Target="../slideMasters/slideMaster120.xml"/><Relationship Id="rId2" Type="http://schemas.openxmlformats.org/officeDocument/2006/relationships/image" Target="../media/image14.png"/><Relationship Id="rId3" Type="http://schemas.openxmlformats.org/officeDocument/2006/relationships/image" Target="../media/image12.png"/></Relationships>
</file>

<file path=ppt/slideLayouts/_rels/slideLayout2558.xml.rels><?xml version='1.0' encoding='UTF-8' standalone='yes'?>
<Relationships xmlns="http://schemas.openxmlformats.org/package/2006/relationships"><Relationship Id="rId1" Type="http://schemas.openxmlformats.org/officeDocument/2006/relationships/slideMaster" Target="../slideMasters/slideMaster121.xml"/><Relationship Id="rId2" Type="http://schemas.openxmlformats.org/officeDocument/2006/relationships/image" Target="../media/image11.png"/></Relationships>
</file>

<file path=ppt/slideLayouts/_rels/slideLayout2559.xml.rels><?xml version='1.0' encoding='UTF-8' standalone='yes'?>
<Relationships xmlns="http://schemas.openxmlformats.org/package/2006/relationships"><Relationship Id="rId1" Type="http://schemas.openxmlformats.org/officeDocument/2006/relationships/slideMaster" Target="../slideMasters/slideMaster121.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3.png"/></Relationships>
</file>

<file path=ppt/slideLayouts/_rels/slideLayout2560.xml.rels><?xml version='1.0' encoding='UTF-8' standalone='yes'?>
<Relationships xmlns="http://schemas.openxmlformats.org/package/2006/relationships"><Relationship Id="rId1" Type="http://schemas.openxmlformats.org/officeDocument/2006/relationships/slideMaster" Target="../slideMasters/slideMaster121.xml"/></Relationships>
</file>

<file path=ppt/slideLayouts/_rels/slideLayout2561.xml.rels><?xml version='1.0' encoding='UTF-8' standalone='yes'?>
<Relationships xmlns="http://schemas.openxmlformats.org/package/2006/relationships"><Relationship Id="rId1" Type="http://schemas.openxmlformats.org/officeDocument/2006/relationships/slideMaster" Target="../slideMasters/slideMaster121.xml"/></Relationships>
</file>

<file path=ppt/slideLayouts/_rels/slideLayout2562.xml.rels><?xml version='1.0' encoding='UTF-8' standalone='yes'?>
<Relationships xmlns="http://schemas.openxmlformats.org/package/2006/relationships"><Relationship Id="rId1" Type="http://schemas.openxmlformats.org/officeDocument/2006/relationships/slideMaster" Target="../slideMasters/slideMaster121.xml"/></Relationships>
</file>

<file path=ppt/slideLayouts/_rels/slideLayout2563.xml.rels><?xml version='1.0' encoding='UTF-8' standalone='yes'?>
<Relationships xmlns="http://schemas.openxmlformats.org/package/2006/relationships"><Relationship Id="rId1" Type="http://schemas.openxmlformats.org/officeDocument/2006/relationships/slideMaster" Target="../slideMasters/slideMaster121.xml"/></Relationships>
</file>

<file path=ppt/slideLayouts/_rels/slideLayout2564.xml.rels><?xml version='1.0' encoding='UTF-8' standalone='yes'?>
<Relationships xmlns="http://schemas.openxmlformats.org/package/2006/relationships"><Relationship Id="rId1" Type="http://schemas.openxmlformats.org/officeDocument/2006/relationships/slideMaster" Target="../slideMasters/slideMaster121.xml"/></Relationships>
</file>

<file path=ppt/slideLayouts/_rels/slideLayout2565.xml.rels><?xml version='1.0' encoding='UTF-8' standalone='yes'?>
<Relationships xmlns="http://schemas.openxmlformats.org/package/2006/relationships"><Relationship Id="rId1" Type="http://schemas.openxmlformats.org/officeDocument/2006/relationships/slideMaster" Target="../slideMasters/slideMaster121.xml"/></Relationships>
</file>

<file path=ppt/slideLayouts/_rels/slideLayout2566.xml.rels><?xml version='1.0' encoding='UTF-8' standalone='yes'?>
<Relationships xmlns="http://schemas.openxmlformats.org/package/2006/relationships"><Relationship Id="rId1" Type="http://schemas.openxmlformats.org/officeDocument/2006/relationships/slideMaster" Target="../slideMasters/slideMaster121.xml"/></Relationships>
</file>

<file path=ppt/slideLayouts/_rels/slideLayout2567.xml.rels><?xml version='1.0' encoding='UTF-8' standalone='yes'?>
<Relationships xmlns="http://schemas.openxmlformats.org/package/2006/relationships"><Relationship Id="rId1" Type="http://schemas.openxmlformats.org/officeDocument/2006/relationships/slideMaster" Target="../slideMasters/slideMaster121.xml"/></Relationships>
</file>

<file path=ppt/slideLayouts/_rels/slideLayout2568.xml.rels><?xml version='1.0' encoding='UTF-8' standalone='yes'?>
<Relationships xmlns="http://schemas.openxmlformats.org/package/2006/relationships"><Relationship Id="rId1" Type="http://schemas.openxmlformats.org/officeDocument/2006/relationships/slideMaster" Target="../slideMasters/slideMaster121.xml"/><Relationship Id="rId2" Type="http://schemas.openxmlformats.org/officeDocument/2006/relationships/image" Target="../media/image12.png"/></Relationships>
</file>

<file path=ppt/slideLayouts/_rels/slideLayout2569.xml.rels><?xml version='1.0' encoding='UTF-8' standalone='yes'?>
<Relationships xmlns="http://schemas.openxmlformats.org/package/2006/relationships"><Relationship Id="rId1" Type="http://schemas.openxmlformats.org/officeDocument/2006/relationships/slideMaster" Target="../slideMasters/slideMaster121.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70.xml.rels><?xml version='1.0' encoding='UTF-8' standalone='yes'?>
<Relationships xmlns="http://schemas.openxmlformats.org/package/2006/relationships"><Relationship Id="rId1" Type="http://schemas.openxmlformats.org/officeDocument/2006/relationships/slideMaster" Target="../slideMasters/slideMaster121.xml"/><Relationship Id="rId2" Type="http://schemas.openxmlformats.org/officeDocument/2006/relationships/image" Target="../media/image13.png"/></Relationships>
</file>

<file path=ppt/slideLayouts/_rels/slideLayout2571.xml.rels><?xml version='1.0' encoding='UTF-8' standalone='yes'?>
<Relationships xmlns="http://schemas.openxmlformats.org/package/2006/relationships"><Relationship Id="rId1" Type="http://schemas.openxmlformats.org/officeDocument/2006/relationships/slideMaster" Target="../slideMasters/slideMaster121.xml"/></Relationships>
</file>

<file path=ppt/slideLayouts/_rels/slideLayout2572.xml.rels><?xml version='1.0' encoding='UTF-8' standalone='yes'?>
<Relationships xmlns="http://schemas.openxmlformats.org/package/2006/relationships"><Relationship Id="rId1" Type="http://schemas.openxmlformats.org/officeDocument/2006/relationships/slideMaster" Target="../slideMasters/slideMaster121.xml"/></Relationships>
</file>

<file path=ppt/slideLayouts/_rels/slideLayout2573.xml.rels><?xml version='1.0' encoding='UTF-8' standalone='yes'?>
<Relationships xmlns="http://schemas.openxmlformats.org/package/2006/relationships"><Relationship Id="rId1" Type="http://schemas.openxmlformats.org/officeDocument/2006/relationships/slideMaster" Target="../slideMasters/slideMaster121.xml"/></Relationships>
</file>

<file path=ppt/slideLayouts/_rels/slideLayout2574.xml.rels><?xml version='1.0' encoding='UTF-8' standalone='yes'?>
<Relationships xmlns="http://schemas.openxmlformats.org/package/2006/relationships"><Relationship Id="rId1" Type="http://schemas.openxmlformats.org/officeDocument/2006/relationships/slideMaster" Target="../slideMasters/slideMaster121.xml"/></Relationships>
</file>

<file path=ppt/slideLayouts/_rels/slideLayout2575.xml.rels><?xml version='1.0' encoding='UTF-8' standalone='yes'?>
<Relationships xmlns="http://schemas.openxmlformats.org/package/2006/relationships"><Relationship Id="rId1" Type="http://schemas.openxmlformats.org/officeDocument/2006/relationships/slideMaster" Target="../slideMasters/slideMaster121.xml"/><Relationship Id="rId2" Type="http://schemas.openxmlformats.org/officeDocument/2006/relationships/image" Target="../media/image14.png"/><Relationship Id="rId3" Type="http://schemas.openxmlformats.org/officeDocument/2006/relationships/image" Target="../media/image12.png"/></Relationships>
</file>

<file path=ppt/slideLayouts/_rels/slideLayout2576.xml.rels><?xml version='1.0' encoding='UTF-8' standalone='yes'?>
<Relationships xmlns="http://schemas.openxmlformats.org/package/2006/relationships"><Relationship Id="rId1" Type="http://schemas.openxmlformats.org/officeDocument/2006/relationships/slideMaster" Target="../slideMasters/slideMaster122.xml"/><Relationship Id="rId2" Type="http://schemas.openxmlformats.org/officeDocument/2006/relationships/image" Target="../media/image2.jpeg"/><Relationship Id="rId3" Type="http://schemas.openxmlformats.org/officeDocument/2006/relationships/image" Target="../media/image3.png"/></Relationships>
</file>

<file path=ppt/slideLayouts/_rels/slideLayout2577.xml.rels><?xml version='1.0' encoding='UTF-8' standalone='yes'?>
<Relationships xmlns="http://schemas.openxmlformats.org/package/2006/relationships"><Relationship Id="rId1" Type="http://schemas.openxmlformats.org/officeDocument/2006/relationships/slideMaster" Target="../slideMasters/slideMaster122.xml"/><Relationship Id="rId2" Type="http://schemas.openxmlformats.org/officeDocument/2006/relationships/image" Target="../media/image4.jpeg"/><Relationship Id="rId3" Type="http://schemas.openxmlformats.org/officeDocument/2006/relationships/image" Target="../media/image3.png"/></Relationships>
</file>

<file path=ppt/slideLayouts/_rels/slideLayout2578.xml.rels><?xml version='1.0' encoding='UTF-8' standalone='yes'?>
<Relationships xmlns="http://schemas.openxmlformats.org/package/2006/relationships"><Relationship Id="rId1" Type="http://schemas.openxmlformats.org/officeDocument/2006/relationships/slideMaster" Target="../slideMasters/slideMaster122.xml"/><Relationship Id="rId2" Type="http://schemas.openxmlformats.org/officeDocument/2006/relationships/image" Target="../media/image3.png"/></Relationships>
</file>

<file path=ppt/slideLayouts/_rels/slideLayout2579.xml.rels><?xml version='1.0' encoding='UTF-8' standalone='yes'?>
<Relationships xmlns="http://schemas.openxmlformats.org/package/2006/relationships"><Relationship Id="rId1" Type="http://schemas.openxmlformats.org/officeDocument/2006/relationships/slideMaster" Target="../slideMasters/slideMaster122.xml"/><Relationship Id="rId2" Type="http://schemas.openxmlformats.org/officeDocument/2006/relationships/image" Target="../media/image3.png"/></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80.xml.rels><?xml version='1.0' encoding='UTF-8' standalone='yes'?>
<Relationships xmlns="http://schemas.openxmlformats.org/package/2006/relationships"><Relationship Id="rId1" Type="http://schemas.openxmlformats.org/officeDocument/2006/relationships/slideMaster" Target="../slideMasters/slideMaster122.xml"/></Relationships>
</file>

<file path=ppt/slideLayouts/_rels/slideLayout2581.xml.rels><?xml version='1.0' encoding='UTF-8' standalone='yes'?>
<Relationships xmlns="http://schemas.openxmlformats.org/package/2006/relationships"><Relationship Id="rId1" Type="http://schemas.openxmlformats.org/officeDocument/2006/relationships/slideMaster" Target="../slideMasters/slideMaster122.xml"/></Relationships>
</file>

<file path=ppt/slideLayouts/_rels/slideLayout2582.xml.rels><?xml version='1.0' encoding='UTF-8' standalone='yes'?>
<Relationships xmlns="http://schemas.openxmlformats.org/package/2006/relationships"><Relationship Id="rId1" Type="http://schemas.openxmlformats.org/officeDocument/2006/relationships/slideMaster" Target="../slideMasters/slideMaster122.xml"/></Relationships>
</file>

<file path=ppt/slideLayouts/_rels/slideLayout2583.xml.rels><?xml version='1.0' encoding='UTF-8' standalone='yes'?>
<Relationships xmlns="http://schemas.openxmlformats.org/package/2006/relationships"><Relationship Id="rId1" Type="http://schemas.openxmlformats.org/officeDocument/2006/relationships/slideMaster" Target="../slideMasters/slideMaster122.xml"/></Relationships>
</file>

<file path=ppt/slideLayouts/_rels/slideLayout2584.xml.rels><?xml version='1.0' encoding='UTF-8' standalone='yes'?>
<Relationships xmlns="http://schemas.openxmlformats.org/package/2006/relationships"><Relationship Id="rId1" Type="http://schemas.openxmlformats.org/officeDocument/2006/relationships/slideMaster" Target="../slideMasters/slideMaster122.xml"/></Relationships>
</file>

<file path=ppt/slideLayouts/_rels/slideLayout2585.xml.rels><?xml version='1.0' encoding='UTF-8' standalone='yes'?>
<Relationships xmlns="http://schemas.openxmlformats.org/package/2006/relationships"><Relationship Id="rId1" Type="http://schemas.openxmlformats.org/officeDocument/2006/relationships/slideMaster" Target="../slideMasters/slideMaster122.xml"/></Relationships>
</file>

<file path=ppt/slideLayouts/_rels/slideLayout2586.xml.rels><?xml version='1.0' encoding='UTF-8' standalone='yes'?>
<Relationships xmlns="http://schemas.openxmlformats.org/package/2006/relationships"><Relationship Id="rId1" Type="http://schemas.openxmlformats.org/officeDocument/2006/relationships/slideMaster" Target="../slideMasters/slideMaster122.xml"/></Relationships>
</file>

<file path=ppt/slideLayouts/_rels/slideLayout2587.xml.rels><?xml version='1.0' encoding='UTF-8' standalone='yes'?>
<Relationships xmlns="http://schemas.openxmlformats.org/package/2006/relationships"><Relationship Id="rId1" Type="http://schemas.openxmlformats.org/officeDocument/2006/relationships/slideMaster" Target="../slideMasters/slideMaster122.xml"/></Relationships>
</file>

<file path=ppt/slideLayouts/_rels/slideLayout2588.xml.rels><?xml version='1.0' encoding='UTF-8' standalone='yes'?>
<Relationships xmlns="http://schemas.openxmlformats.org/package/2006/relationships"><Relationship Id="rId1" Type="http://schemas.openxmlformats.org/officeDocument/2006/relationships/slideMaster" Target="../slideMasters/slideMaster122.xml"/><Relationship Id="rId2" Type="http://schemas.openxmlformats.org/officeDocument/2006/relationships/image" Target="../media/image5.jpg"/><Relationship Id="rId3" Type="http://schemas.openxmlformats.org/officeDocument/2006/relationships/image" Target="../media/image6.png"/></Relationships>
</file>

<file path=ppt/slideLayouts/_rels/slideLayout2589.xml.rels><?xml version='1.0' encoding='UTF-8' standalone='yes'?>
<Relationships xmlns="http://schemas.openxmlformats.org/package/2006/relationships"><Relationship Id="rId1" Type="http://schemas.openxmlformats.org/officeDocument/2006/relationships/slideMaster" Target="../slideMasters/slideMaster122.xml"/><Relationship Id="rId2" Type="http://schemas.openxmlformats.org/officeDocument/2006/relationships/image" Target="../media/image4.jpeg"/><Relationship Id="rId3" Type="http://schemas.openxmlformats.org/officeDocument/2006/relationships/image" Target="../media/image6.png"/></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90.xml.rels><?xml version='1.0' encoding='UTF-8' standalone='yes'?>
<Relationships xmlns="http://schemas.openxmlformats.org/package/2006/relationships"><Relationship Id="rId1" Type="http://schemas.openxmlformats.org/officeDocument/2006/relationships/slideMaster" Target="../slideMasters/slideMaster122.xml"/><Relationship Id="rId2" Type="http://schemas.openxmlformats.org/officeDocument/2006/relationships/image" Target="../media/image7.jpeg"/><Relationship Id="rId3" Type="http://schemas.openxmlformats.org/officeDocument/2006/relationships/image" Target="../media/image6.png"/></Relationships>
</file>

<file path=ppt/slideLayouts/_rels/slideLayout2591.xml.rels><?xml version='1.0' encoding='UTF-8' standalone='yes'?>
<Relationships xmlns="http://schemas.openxmlformats.org/package/2006/relationships"><Relationship Id="rId1" Type="http://schemas.openxmlformats.org/officeDocument/2006/relationships/slideMaster" Target="../slideMasters/slideMaster122.xml"/><Relationship Id="rId2" Type="http://schemas.openxmlformats.org/officeDocument/2006/relationships/image" Target="../media/image6.png"/></Relationships>
</file>

<file path=ppt/slideLayouts/_rels/slideLayout2592.xml.rels><?xml version='1.0' encoding='UTF-8' standalone='yes'?>
<Relationships xmlns="http://schemas.openxmlformats.org/package/2006/relationships"><Relationship Id="rId1" Type="http://schemas.openxmlformats.org/officeDocument/2006/relationships/slideMaster" Target="../slideMasters/slideMaster122.xml"/><Relationship Id="rId2" Type="http://schemas.openxmlformats.org/officeDocument/2006/relationships/image" Target="../media/image6.png"/></Relationships>
</file>

<file path=ppt/slideLayouts/_rels/slideLayout2593.xml.rels><?xml version='1.0' encoding='UTF-8' standalone='yes'?>
<Relationships xmlns="http://schemas.openxmlformats.org/package/2006/relationships"><Relationship Id="rId1" Type="http://schemas.openxmlformats.org/officeDocument/2006/relationships/slideMaster" Target="../slideMasters/slideMaster122.xml"/><Relationship Id="rId2" Type="http://schemas.openxmlformats.org/officeDocument/2006/relationships/image" Target="../media/image6.png"/></Relationships>
</file>

<file path=ppt/slideLayouts/_rels/slideLayout2594.xml.rels><?xml version='1.0' encoding='UTF-8' standalone='yes'?>
<Relationships xmlns="http://schemas.openxmlformats.org/package/2006/relationships"><Relationship Id="rId1" Type="http://schemas.openxmlformats.org/officeDocument/2006/relationships/slideMaster" Target="../slideMasters/slideMaster122.xml"/><Relationship Id="rId2" Type="http://schemas.openxmlformats.org/officeDocument/2006/relationships/image" Target="../media/image6.png"/></Relationships>
</file>

<file path=ppt/slideLayouts/_rels/slideLayout2595.xml.rels><?xml version='1.0' encoding='UTF-8' standalone='yes'?>
<Relationships xmlns="http://schemas.openxmlformats.org/package/2006/relationships"><Relationship Id="rId1" Type="http://schemas.openxmlformats.org/officeDocument/2006/relationships/slideMaster" Target="../slideMasters/slideMaster122.xml"/><Relationship Id="rId2" Type="http://schemas.openxmlformats.org/officeDocument/2006/relationships/image" Target="../media/image8.png"/></Relationships>
</file>

<file path=ppt/slideLayouts/_rels/slideLayout2596.xml.rels><?xml version='1.0' encoding='UTF-8' standalone='yes'?>
<Relationships xmlns="http://schemas.openxmlformats.org/package/2006/relationships"><Relationship Id="rId1" Type="http://schemas.openxmlformats.org/officeDocument/2006/relationships/slideMaster" Target="../slideMasters/slideMaster122.xml"/><Relationship Id="rId2" Type="http://schemas.openxmlformats.org/officeDocument/2006/relationships/image" Target="../media/image8.png"/></Relationships>
</file>

<file path=ppt/slideLayouts/_rels/slideLayout2597.xml.rels><?xml version='1.0' encoding='UTF-8' standalone='yes'?>
<Relationships xmlns="http://schemas.openxmlformats.org/package/2006/relationships"><Relationship Id="rId1" Type="http://schemas.openxmlformats.org/officeDocument/2006/relationships/slideMaster" Target="../slideMasters/slideMaster122.xml"/></Relationships>
</file>

<file path=ppt/slideLayouts/_rels/slideLayout2598.xml.rels><?xml version='1.0' encoding='UTF-8' standalone='yes'?>
<Relationships xmlns="http://schemas.openxmlformats.org/package/2006/relationships"><Relationship Id="rId1" Type="http://schemas.openxmlformats.org/officeDocument/2006/relationships/slideMaster" Target="../slideMasters/slideMaster122.xml"/></Relationships>
</file>

<file path=ppt/slideLayouts/_rels/slideLayout2599.xml.rels><?xml version='1.0' encoding='UTF-8' standalone='yes'?>
<Relationships xmlns="http://schemas.openxmlformats.org/package/2006/relationships"><Relationship Id="rId1" Type="http://schemas.openxmlformats.org/officeDocument/2006/relationships/slideMaster" Target="../slideMasters/slideMaster1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00.xml.rels><?xml version='1.0' encoding='UTF-8' standalone='yes'?>
<Relationships xmlns="http://schemas.openxmlformats.org/package/2006/relationships"><Relationship Id="rId1" Type="http://schemas.openxmlformats.org/officeDocument/2006/relationships/slideMaster" Target="../slideMasters/slideMaster122.xml"/></Relationships>
</file>

<file path=ppt/slideLayouts/_rels/slideLayout2601.xml.rels><?xml version='1.0' encoding='UTF-8' standalone='yes'?>
<Relationships xmlns="http://schemas.openxmlformats.org/package/2006/relationships"><Relationship Id="rId1" Type="http://schemas.openxmlformats.org/officeDocument/2006/relationships/slideMaster" Target="../slideMasters/slideMaster122.xml"/></Relationships>
</file>

<file path=ppt/slideLayouts/_rels/slideLayout2602.xml.rels><?xml version='1.0' encoding='UTF-8' standalone='yes'?>
<Relationships xmlns="http://schemas.openxmlformats.org/package/2006/relationships"><Relationship Id="rId1" Type="http://schemas.openxmlformats.org/officeDocument/2006/relationships/slideMaster" Target="../slideMasters/slideMaster122.xml"/></Relationships>
</file>

<file path=ppt/slideLayouts/_rels/slideLayout2603.xml.rels><?xml version='1.0' encoding='UTF-8' standalone='yes'?>
<Relationships xmlns="http://schemas.openxmlformats.org/package/2006/relationships"><Relationship Id="rId1" Type="http://schemas.openxmlformats.org/officeDocument/2006/relationships/slideMaster" Target="../slideMasters/slideMaster122.xml"/></Relationships>
</file>

<file path=ppt/slideLayouts/_rels/slideLayout2604.xml.rels><?xml version='1.0' encoding='UTF-8' standalone='yes'?>
<Relationships xmlns="http://schemas.openxmlformats.org/package/2006/relationships"><Relationship Id="rId1" Type="http://schemas.openxmlformats.org/officeDocument/2006/relationships/slideMaster" Target="../slideMasters/slideMaster122.xml"/></Relationships>
</file>

<file path=ppt/slideLayouts/_rels/slideLayout2605.xml.rels><?xml version='1.0' encoding='UTF-8' standalone='yes'?>
<Relationships xmlns="http://schemas.openxmlformats.org/package/2006/relationships"><Relationship Id="rId1" Type="http://schemas.openxmlformats.org/officeDocument/2006/relationships/slideMaster" Target="../slideMasters/slideMaster122.xml"/></Relationships>
</file>

<file path=ppt/slideLayouts/_rels/slideLayout2606.xml.rels><?xml version='1.0' encoding='UTF-8' standalone='yes'?>
<Relationships xmlns="http://schemas.openxmlformats.org/package/2006/relationships"><Relationship Id="rId1" Type="http://schemas.openxmlformats.org/officeDocument/2006/relationships/slideMaster" Target="../slideMasters/slideMaster122.xml"/></Relationships>
</file>

<file path=ppt/slideLayouts/_rels/slideLayout2607.xml.rels><?xml version='1.0' encoding='UTF-8' standalone='yes'?>
<Relationships xmlns="http://schemas.openxmlformats.org/package/2006/relationships"><Relationship Id="rId1" Type="http://schemas.openxmlformats.org/officeDocument/2006/relationships/slideMaster" Target="../slideMasters/slideMaster122.xml"/></Relationships>
</file>

<file path=ppt/slideLayouts/_rels/slideLayout2608.xml.rels><?xml version='1.0' encoding='UTF-8' standalone='yes'?>
<Relationships xmlns="http://schemas.openxmlformats.org/package/2006/relationships"><Relationship Id="rId1" Type="http://schemas.openxmlformats.org/officeDocument/2006/relationships/slideMaster" Target="../slideMasters/slideMaster122.xml"/></Relationships>
</file>

<file path=ppt/slideLayouts/_rels/slideLayout2609.xml.rels><?xml version='1.0' encoding='UTF-8' standalone='yes'?>
<Relationships xmlns="http://schemas.openxmlformats.org/package/2006/relationships"><Relationship Id="rId1" Type="http://schemas.openxmlformats.org/officeDocument/2006/relationships/slideMaster" Target="../slideMasters/slideMaster1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10.xml.rels><?xml version='1.0' encoding='UTF-8' standalone='yes'?>
<Relationships xmlns="http://schemas.openxmlformats.org/package/2006/relationships"><Relationship Id="rId1" Type="http://schemas.openxmlformats.org/officeDocument/2006/relationships/slideMaster" Target="../slideMasters/slideMaster122.xml"/></Relationships>
</file>

<file path=ppt/slideLayouts/_rels/slideLayout2611.xml.rels><?xml version='1.0' encoding='UTF-8' standalone='yes'?>
<Relationships xmlns="http://schemas.openxmlformats.org/package/2006/relationships"><Relationship Id="rId1" Type="http://schemas.openxmlformats.org/officeDocument/2006/relationships/slideMaster" Target="../slideMasters/slideMaster122.xml"/></Relationships>
</file>

<file path=ppt/slideLayouts/_rels/slideLayout2612.xml.rels><?xml version='1.0' encoding='UTF-8' standalone='yes'?>
<Relationships xmlns="http://schemas.openxmlformats.org/package/2006/relationships"><Relationship Id="rId1" Type="http://schemas.openxmlformats.org/officeDocument/2006/relationships/slideMaster" Target="../slideMasters/slideMaster122.xml"/></Relationships>
</file>

<file path=ppt/slideLayouts/_rels/slideLayout2613.xml.rels><?xml version='1.0' encoding='UTF-8' standalone='yes'?>
<Relationships xmlns="http://schemas.openxmlformats.org/package/2006/relationships"><Relationship Id="rId1" Type="http://schemas.openxmlformats.org/officeDocument/2006/relationships/slideMaster" Target="../slideMasters/slideMaster122.xml"/></Relationships>
</file>

<file path=ppt/slideLayouts/_rels/slideLayout2614.xml.rels><?xml version='1.0' encoding='UTF-8' standalone='yes'?>
<Relationships xmlns="http://schemas.openxmlformats.org/package/2006/relationships"><Relationship Id="rId1" Type="http://schemas.openxmlformats.org/officeDocument/2006/relationships/slideMaster" Target="../slideMasters/slideMaster122.xml"/></Relationships>
</file>

<file path=ppt/slideLayouts/_rels/slideLayout2615.xml.rels><?xml version='1.0' encoding='UTF-8' standalone='yes'?>
<Relationships xmlns="http://schemas.openxmlformats.org/package/2006/relationships"><Relationship Id="rId1" Type="http://schemas.openxmlformats.org/officeDocument/2006/relationships/slideMaster" Target="../slideMasters/slideMaster122.xml"/></Relationships>
</file>

<file path=ppt/slideLayouts/_rels/slideLayout2616.xml.rels><?xml version='1.0' encoding='UTF-8' standalone='yes'?>
<Relationships xmlns="http://schemas.openxmlformats.org/package/2006/relationships"><Relationship Id="rId1" Type="http://schemas.openxmlformats.org/officeDocument/2006/relationships/slideMaster" Target="../slideMasters/slideMaster122.xml"/></Relationships>
</file>

<file path=ppt/slideLayouts/_rels/slideLayout2617.xml.rels><?xml version='1.0' encoding='UTF-8' standalone='yes'?>
<Relationships xmlns="http://schemas.openxmlformats.org/package/2006/relationships"><Relationship Id="rId1" Type="http://schemas.openxmlformats.org/officeDocument/2006/relationships/slideMaster" Target="../slideMasters/slideMaster122.xml"/></Relationships>
</file>

<file path=ppt/slideLayouts/_rels/slideLayout2618.xml.rels><?xml version='1.0' encoding='UTF-8' standalone='yes'?>
<Relationships xmlns="http://schemas.openxmlformats.org/package/2006/relationships"><Relationship Id="rId1" Type="http://schemas.openxmlformats.org/officeDocument/2006/relationships/slideMaster" Target="../slideMasters/slideMaster122.xml"/></Relationships>
</file>

<file path=ppt/slideLayouts/_rels/slideLayout2619.xml.rels><?xml version='1.0' encoding='UTF-8' standalone='yes'?>
<Relationships xmlns="http://schemas.openxmlformats.org/package/2006/relationships"><Relationship Id="rId1" Type="http://schemas.openxmlformats.org/officeDocument/2006/relationships/slideMaster" Target="../slideMasters/slideMaster1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20.xml.rels><?xml version='1.0' encoding='UTF-8' standalone='yes'?>
<Relationships xmlns="http://schemas.openxmlformats.org/package/2006/relationships"><Relationship Id="rId1" Type="http://schemas.openxmlformats.org/officeDocument/2006/relationships/slideMaster" Target="../slideMasters/slideMaster123.xml"/><Relationship Id="rId2" Type="http://schemas.openxmlformats.org/officeDocument/2006/relationships/image" Target="../media/image2.jpeg"/><Relationship Id="rId3" Type="http://schemas.openxmlformats.org/officeDocument/2006/relationships/image" Target="../media/image3.png"/></Relationships>
</file>

<file path=ppt/slideLayouts/_rels/slideLayout2621.xml.rels><?xml version='1.0' encoding='UTF-8' standalone='yes'?>
<Relationships xmlns="http://schemas.openxmlformats.org/package/2006/relationships"><Relationship Id="rId1" Type="http://schemas.openxmlformats.org/officeDocument/2006/relationships/slideMaster" Target="../slideMasters/slideMaster123.xml"/><Relationship Id="rId2" Type="http://schemas.openxmlformats.org/officeDocument/2006/relationships/image" Target="../media/image4.jpeg"/><Relationship Id="rId3" Type="http://schemas.openxmlformats.org/officeDocument/2006/relationships/image" Target="../media/image3.png"/></Relationships>
</file>

<file path=ppt/slideLayouts/_rels/slideLayout2622.xml.rels><?xml version='1.0' encoding='UTF-8' standalone='yes'?>
<Relationships xmlns="http://schemas.openxmlformats.org/package/2006/relationships"><Relationship Id="rId1" Type="http://schemas.openxmlformats.org/officeDocument/2006/relationships/slideMaster" Target="../slideMasters/slideMaster123.xml"/><Relationship Id="rId2" Type="http://schemas.openxmlformats.org/officeDocument/2006/relationships/image" Target="../media/image3.png"/></Relationships>
</file>

<file path=ppt/slideLayouts/_rels/slideLayout2623.xml.rels><?xml version='1.0' encoding='UTF-8' standalone='yes'?>
<Relationships xmlns="http://schemas.openxmlformats.org/package/2006/relationships"><Relationship Id="rId1" Type="http://schemas.openxmlformats.org/officeDocument/2006/relationships/slideMaster" Target="../slideMasters/slideMaster123.xml"/><Relationship Id="rId2" Type="http://schemas.openxmlformats.org/officeDocument/2006/relationships/image" Target="../media/image3.png"/></Relationships>
</file>

<file path=ppt/slideLayouts/_rels/slideLayout2624.xml.rels><?xml version='1.0' encoding='UTF-8' standalone='yes'?>
<Relationships xmlns="http://schemas.openxmlformats.org/package/2006/relationships"><Relationship Id="rId1" Type="http://schemas.openxmlformats.org/officeDocument/2006/relationships/slideMaster" Target="../slideMasters/slideMaster123.xml"/></Relationships>
</file>

<file path=ppt/slideLayouts/_rels/slideLayout2625.xml.rels><?xml version='1.0' encoding='UTF-8' standalone='yes'?>
<Relationships xmlns="http://schemas.openxmlformats.org/package/2006/relationships"><Relationship Id="rId1" Type="http://schemas.openxmlformats.org/officeDocument/2006/relationships/slideMaster" Target="../slideMasters/slideMaster123.xml"/></Relationships>
</file>

<file path=ppt/slideLayouts/_rels/slideLayout2626.xml.rels><?xml version='1.0' encoding='UTF-8' standalone='yes'?>
<Relationships xmlns="http://schemas.openxmlformats.org/package/2006/relationships"><Relationship Id="rId1" Type="http://schemas.openxmlformats.org/officeDocument/2006/relationships/slideMaster" Target="../slideMasters/slideMaster123.xml"/></Relationships>
</file>

<file path=ppt/slideLayouts/_rels/slideLayout2627.xml.rels><?xml version='1.0' encoding='UTF-8' standalone='yes'?>
<Relationships xmlns="http://schemas.openxmlformats.org/package/2006/relationships"><Relationship Id="rId1" Type="http://schemas.openxmlformats.org/officeDocument/2006/relationships/slideMaster" Target="../slideMasters/slideMaster123.xml"/></Relationships>
</file>

<file path=ppt/slideLayouts/_rels/slideLayout2628.xml.rels><?xml version='1.0' encoding='UTF-8' standalone='yes'?>
<Relationships xmlns="http://schemas.openxmlformats.org/package/2006/relationships"><Relationship Id="rId1" Type="http://schemas.openxmlformats.org/officeDocument/2006/relationships/slideMaster" Target="../slideMasters/slideMaster123.xml"/></Relationships>
</file>

<file path=ppt/slideLayouts/_rels/slideLayout2629.xml.rels><?xml version='1.0' encoding='UTF-8' standalone='yes'?>
<Relationships xmlns="http://schemas.openxmlformats.org/package/2006/relationships"><Relationship Id="rId1" Type="http://schemas.openxmlformats.org/officeDocument/2006/relationships/slideMaster" Target="../slideMasters/slideMaster123.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30.xml.rels><?xml version='1.0' encoding='UTF-8' standalone='yes'?>
<Relationships xmlns="http://schemas.openxmlformats.org/package/2006/relationships"><Relationship Id="rId1" Type="http://schemas.openxmlformats.org/officeDocument/2006/relationships/slideMaster" Target="../slideMasters/slideMaster123.xml"/></Relationships>
</file>

<file path=ppt/slideLayouts/_rels/slideLayout2631.xml.rels><?xml version='1.0' encoding='UTF-8' standalone='yes'?>
<Relationships xmlns="http://schemas.openxmlformats.org/package/2006/relationships"><Relationship Id="rId1" Type="http://schemas.openxmlformats.org/officeDocument/2006/relationships/slideMaster" Target="../slideMasters/slideMaster123.xml"/></Relationships>
</file>

<file path=ppt/slideLayouts/_rels/slideLayout2632.xml.rels><?xml version='1.0' encoding='UTF-8' standalone='yes'?>
<Relationships xmlns="http://schemas.openxmlformats.org/package/2006/relationships"><Relationship Id="rId1" Type="http://schemas.openxmlformats.org/officeDocument/2006/relationships/slideMaster" Target="../slideMasters/slideMaster123.xml"/><Relationship Id="rId2" Type="http://schemas.openxmlformats.org/officeDocument/2006/relationships/image" Target="../media/image5.jpg"/><Relationship Id="rId3" Type="http://schemas.openxmlformats.org/officeDocument/2006/relationships/image" Target="../media/image6.png"/></Relationships>
</file>

<file path=ppt/slideLayouts/_rels/slideLayout2633.xml.rels><?xml version='1.0' encoding='UTF-8' standalone='yes'?>
<Relationships xmlns="http://schemas.openxmlformats.org/package/2006/relationships"><Relationship Id="rId1" Type="http://schemas.openxmlformats.org/officeDocument/2006/relationships/slideMaster" Target="../slideMasters/slideMaster123.xml"/><Relationship Id="rId2" Type="http://schemas.openxmlformats.org/officeDocument/2006/relationships/image" Target="../media/image4.jpeg"/><Relationship Id="rId3" Type="http://schemas.openxmlformats.org/officeDocument/2006/relationships/image" Target="../media/image6.png"/></Relationships>
</file>

<file path=ppt/slideLayouts/_rels/slideLayout2634.xml.rels><?xml version='1.0' encoding='UTF-8' standalone='yes'?>
<Relationships xmlns="http://schemas.openxmlformats.org/package/2006/relationships"><Relationship Id="rId1" Type="http://schemas.openxmlformats.org/officeDocument/2006/relationships/slideMaster" Target="../slideMasters/slideMaster123.xml"/><Relationship Id="rId2" Type="http://schemas.openxmlformats.org/officeDocument/2006/relationships/image" Target="../media/image7.jpeg"/><Relationship Id="rId3" Type="http://schemas.openxmlformats.org/officeDocument/2006/relationships/image" Target="../media/image6.png"/></Relationships>
</file>

<file path=ppt/slideLayouts/_rels/slideLayout2635.xml.rels><?xml version='1.0' encoding='UTF-8' standalone='yes'?>
<Relationships xmlns="http://schemas.openxmlformats.org/package/2006/relationships"><Relationship Id="rId1" Type="http://schemas.openxmlformats.org/officeDocument/2006/relationships/slideMaster" Target="../slideMasters/slideMaster123.xml"/><Relationship Id="rId2" Type="http://schemas.openxmlformats.org/officeDocument/2006/relationships/image" Target="../media/image6.png"/></Relationships>
</file>

<file path=ppt/slideLayouts/_rels/slideLayout2636.xml.rels><?xml version='1.0' encoding='UTF-8' standalone='yes'?>
<Relationships xmlns="http://schemas.openxmlformats.org/package/2006/relationships"><Relationship Id="rId1" Type="http://schemas.openxmlformats.org/officeDocument/2006/relationships/slideMaster" Target="../slideMasters/slideMaster123.xml"/><Relationship Id="rId2" Type="http://schemas.openxmlformats.org/officeDocument/2006/relationships/image" Target="../media/image6.png"/></Relationships>
</file>

<file path=ppt/slideLayouts/_rels/slideLayout2637.xml.rels><?xml version='1.0' encoding='UTF-8' standalone='yes'?>
<Relationships xmlns="http://schemas.openxmlformats.org/package/2006/relationships"><Relationship Id="rId1" Type="http://schemas.openxmlformats.org/officeDocument/2006/relationships/slideMaster" Target="../slideMasters/slideMaster123.xml"/><Relationship Id="rId2" Type="http://schemas.openxmlformats.org/officeDocument/2006/relationships/image" Target="../media/image6.png"/></Relationships>
</file>

<file path=ppt/slideLayouts/_rels/slideLayout2638.xml.rels><?xml version='1.0' encoding='UTF-8' standalone='yes'?>
<Relationships xmlns="http://schemas.openxmlformats.org/package/2006/relationships"><Relationship Id="rId1" Type="http://schemas.openxmlformats.org/officeDocument/2006/relationships/slideMaster" Target="../slideMasters/slideMaster123.xml"/><Relationship Id="rId2" Type="http://schemas.openxmlformats.org/officeDocument/2006/relationships/image" Target="../media/image6.png"/></Relationships>
</file>

<file path=ppt/slideLayouts/_rels/slideLayout2639.xml.rels><?xml version='1.0' encoding='UTF-8' standalone='yes'?>
<Relationships xmlns="http://schemas.openxmlformats.org/package/2006/relationships"><Relationship Id="rId1" Type="http://schemas.openxmlformats.org/officeDocument/2006/relationships/slideMaster" Target="../slideMasters/slideMaster123.xml"/><Relationship Id="rId2" Type="http://schemas.openxmlformats.org/officeDocument/2006/relationships/image" Target="../media/image8.png"/></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40.xml.rels><?xml version='1.0' encoding='UTF-8' standalone='yes'?>
<Relationships xmlns="http://schemas.openxmlformats.org/package/2006/relationships"><Relationship Id="rId1" Type="http://schemas.openxmlformats.org/officeDocument/2006/relationships/slideMaster" Target="../slideMasters/slideMaster123.xml"/><Relationship Id="rId2" Type="http://schemas.openxmlformats.org/officeDocument/2006/relationships/image" Target="../media/image8.png"/></Relationships>
</file>

<file path=ppt/slideLayouts/_rels/slideLayout2641.xml.rels><?xml version='1.0' encoding='UTF-8' standalone='yes'?>
<Relationships xmlns="http://schemas.openxmlformats.org/package/2006/relationships"><Relationship Id="rId1" Type="http://schemas.openxmlformats.org/officeDocument/2006/relationships/slideMaster" Target="../slideMasters/slideMaster124.xml"/><Relationship Id="rId2" Type="http://schemas.openxmlformats.org/officeDocument/2006/relationships/image" Target="../media/image2.jpeg"/><Relationship Id="rId3" Type="http://schemas.openxmlformats.org/officeDocument/2006/relationships/image" Target="../media/image3.png"/></Relationships>
</file>

<file path=ppt/slideLayouts/_rels/slideLayout2642.xml.rels><?xml version='1.0' encoding='UTF-8' standalone='yes'?>
<Relationships xmlns="http://schemas.openxmlformats.org/package/2006/relationships"><Relationship Id="rId1" Type="http://schemas.openxmlformats.org/officeDocument/2006/relationships/slideMaster" Target="../slideMasters/slideMaster124.xml"/><Relationship Id="rId2" Type="http://schemas.openxmlformats.org/officeDocument/2006/relationships/image" Target="../media/image4.jpeg"/><Relationship Id="rId3" Type="http://schemas.openxmlformats.org/officeDocument/2006/relationships/image" Target="../media/image3.png"/></Relationships>
</file>

<file path=ppt/slideLayouts/_rels/slideLayout2643.xml.rels><?xml version='1.0' encoding='UTF-8' standalone='yes'?>
<Relationships xmlns="http://schemas.openxmlformats.org/package/2006/relationships"><Relationship Id="rId1" Type="http://schemas.openxmlformats.org/officeDocument/2006/relationships/slideMaster" Target="../slideMasters/slideMaster124.xml"/><Relationship Id="rId2" Type="http://schemas.openxmlformats.org/officeDocument/2006/relationships/image" Target="../media/image3.png"/></Relationships>
</file>

<file path=ppt/slideLayouts/_rels/slideLayout2644.xml.rels><?xml version='1.0' encoding='UTF-8' standalone='yes'?>
<Relationships xmlns="http://schemas.openxmlformats.org/package/2006/relationships"><Relationship Id="rId1" Type="http://schemas.openxmlformats.org/officeDocument/2006/relationships/slideMaster" Target="../slideMasters/slideMaster124.xml"/><Relationship Id="rId2" Type="http://schemas.openxmlformats.org/officeDocument/2006/relationships/image" Target="../media/image3.png"/></Relationships>
</file>

<file path=ppt/slideLayouts/_rels/slideLayout2645.xml.rels><?xml version='1.0' encoding='UTF-8' standalone='yes'?>
<Relationships xmlns="http://schemas.openxmlformats.org/package/2006/relationships"><Relationship Id="rId1" Type="http://schemas.openxmlformats.org/officeDocument/2006/relationships/slideMaster" Target="../slideMasters/slideMaster124.xml"/></Relationships>
</file>

<file path=ppt/slideLayouts/_rels/slideLayout2646.xml.rels><?xml version='1.0' encoding='UTF-8' standalone='yes'?>
<Relationships xmlns="http://schemas.openxmlformats.org/package/2006/relationships"><Relationship Id="rId1" Type="http://schemas.openxmlformats.org/officeDocument/2006/relationships/slideMaster" Target="../slideMasters/slideMaster124.xml"/></Relationships>
</file>

<file path=ppt/slideLayouts/_rels/slideLayout2647.xml.rels><?xml version='1.0' encoding='UTF-8' standalone='yes'?>
<Relationships xmlns="http://schemas.openxmlformats.org/package/2006/relationships"><Relationship Id="rId1" Type="http://schemas.openxmlformats.org/officeDocument/2006/relationships/slideMaster" Target="../slideMasters/slideMaster124.xml"/></Relationships>
</file>

<file path=ppt/slideLayouts/_rels/slideLayout2648.xml.rels><?xml version='1.0' encoding='UTF-8' standalone='yes'?>
<Relationships xmlns="http://schemas.openxmlformats.org/package/2006/relationships"><Relationship Id="rId1" Type="http://schemas.openxmlformats.org/officeDocument/2006/relationships/slideMaster" Target="../slideMasters/slideMaster124.xml"/></Relationships>
</file>

<file path=ppt/slideLayouts/_rels/slideLayout2649.xml.rels><?xml version='1.0' encoding='UTF-8' standalone='yes'?>
<Relationships xmlns="http://schemas.openxmlformats.org/package/2006/relationships"><Relationship Id="rId1" Type="http://schemas.openxmlformats.org/officeDocument/2006/relationships/slideMaster" Target="../slideMasters/slideMaster124.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5.jpg"/><Relationship Id="rId3" Type="http://schemas.openxmlformats.org/officeDocument/2006/relationships/image" Target="../media/image6.png"/></Relationships>
</file>

<file path=ppt/slideLayouts/_rels/slideLayout2650.xml.rels><?xml version='1.0' encoding='UTF-8' standalone='yes'?>
<Relationships xmlns="http://schemas.openxmlformats.org/package/2006/relationships"><Relationship Id="rId1" Type="http://schemas.openxmlformats.org/officeDocument/2006/relationships/slideMaster" Target="../slideMasters/slideMaster124.xml"/></Relationships>
</file>

<file path=ppt/slideLayouts/_rels/slideLayout2651.xml.rels><?xml version='1.0' encoding='UTF-8' standalone='yes'?>
<Relationships xmlns="http://schemas.openxmlformats.org/package/2006/relationships"><Relationship Id="rId1" Type="http://schemas.openxmlformats.org/officeDocument/2006/relationships/slideMaster" Target="../slideMasters/slideMaster124.xml"/></Relationships>
</file>

<file path=ppt/slideLayouts/_rels/slideLayout2652.xml.rels><?xml version='1.0' encoding='UTF-8' standalone='yes'?>
<Relationships xmlns="http://schemas.openxmlformats.org/package/2006/relationships"><Relationship Id="rId1" Type="http://schemas.openxmlformats.org/officeDocument/2006/relationships/slideMaster" Target="../slideMasters/slideMaster124.xml"/></Relationships>
</file>

<file path=ppt/slideLayouts/_rels/slideLayout2653.xml.rels><?xml version='1.0' encoding='UTF-8' standalone='yes'?>
<Relationships xmlns="http://schemas.openxmlformats.org/package/2006/relationships"><Relationship Id="rId1" Type="http://schemas.openxmlformats.org/officeDocument/2006/relationships/slideMaster" Target="../slideMasters/slideMaster124.xml"/><Relationship Id="rId2" Type="http://schemas.openxmlformats.org/officeDocument/2006/relationships/image" Target="../media/image5.jpg"/><Relationship Id="rId3" Type="http://schemas.openxmlformats.org/officeDocument/2006/relationships/image" Target="../media/image6.png"/></Relationships>
</file>

<file path=ppt/slideLayouts/_rels/slideLayout2654.xml.rels><?xml version='1.0' encoding='UTF-8' standalone='yes'?>
<Relationships xmlns="http://schemas.openxmlformats.org/package/2006/relationships"><Relationship Id="rId1" Type="http://schemas.openxmlformats.org/officeDocument/2006/relationships/slideMaster" Target="../slideMasters/slideMaster124.xml"/><Relationship Id="rId2" Type="http://schemas.openxmlformats.org/officeDocument/2006/relationships/image" Target="../media/image4.jpeg"/><Relationship Id="rId3" Type="http://schemas.openxmlformats.org/officeDocument/2006/relationships/image" Target="../media/image6.png"/></Relationships>
</file>

<file path=ppt/slideLayouts/_rels/slideLayout2655.xml.rels><?xml version='1.0' encoding='UTF-8' standalone='yes'?>
<Relationships xmlns="http://schemas.openxmlformats.org/package/2006/relationships"><Relationship Id="rId1" Type="http://schemas.openxmlformats.org/officeDocument/2006/relationships/slideMaster" Target="../slideMasters/slideMaster124.xml"/><Relationship Id="rId2" Type="http://schemas.openxmlformats.org/officeDocument/2006/relationships/image" Target="../media/image7.jpeg"/><Relationship Id="rId3" Type="http://schemas.openxmlformats.org/officeDocument/2006/relationships/image" Target="../media/image6.png"/></Relationships>
</file>

<file path=ppt/slideLayouts/_rels/slideLayout2656.xml.rels><?xml version='1.0' encoding='UTF-8' standalone='yes'?>
<Relationships xmlns="http://schemas.openxmlformats.org/package/2006/relationships"><Relationship Id="rId1" Type="http://schemas.openxmlformats.org/officeDocument/2006/relationships/slideMaster" Target="../slideMasters/slideMaster124.xml"/><Relationship Id="rId2" Type="http://schemas.openxmlformats.org/officeDocument/2006/relationships/image" Target="../media/image6.png"/></Relationships>
</file>

<file path=ppt/slideLayouts/_rels/slideLayout2657.xml.rels><?xml version='1.0' encoding='UTF-8' standalone='yes'?>
<Relationships xmlns="http://schemas.openxmlformats.org/package/2006/relationships"><Relationship Id="rId1" Type="http://schemas.openxmlformats.org/officeDocument/2006/relationships/slideMaster" Target="../slideMasters/slideMaster124.xml"/><Relationship Id="rId2" Type="http://schemas.openxmlformats.org/officeDocument/2006/relationships/image" Target="../media/image6.png"/></Relationships>
</file>

<file path=ppt/slideLayouts/_rels/slideLayout2658.xml.rels><?xml version='1.0' encoding='UTF-8' standalone='yes'?>
<Relationships xmlns="http://schemas.openxmlformats.org/package/2006/relationships"><Relationship Id="rId1" Type="http://schemas.openxmlformats.org/officeDocument/2006/relationships/slideMaster" Target="../slideMasters/slideMaster124.xml"/><Relationship Id="rId2" Type="http://schemas.openxmlformats.org/officeDocument/2006/relationships/image" Target="../media/image6.png"/></Relationships>
</file>

<file path=ppt/slideLayouts/_rels/slideLayout2659.xml.rels><?xml version='1.0' encoding='UTF-8' standalone='yes'?>
<Relationships xmlns="http://schemas.openxmlformats.org/package/2006/relationships"><Relationship Id="rId1" Type="http://schemas.openxmlformats.org/officeDocument/2006/relationships/slideMaster" Target="../slideMasters/slideMaster124.xml"/><Relationship Id="rId2" Type="http://schemas.openxmlformats.org/officeDocument/2006/relationships/image" Target="../media/image6.png"/></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4.jpeg"/><Relationship Id="rId3" Type="http://schemas.openxmlformats.org/officeDocument/2006/relationships/image" Target="../media/image6.png"/></Relationships>
</file>

<file path=ppt/slideLayouts/_rels/slideLayout2660.xml.rels><?xml version='1.0' encoding='UTF-8' standalone='yes'?>
<Relationships xmlns="http://schemas.openxmlformats.org/package/2006/relationships"><Relationship Id="rId1" Type="http://schemas.openxmlformats.org/officeDocument/2006/relationships/slideMaster" Target="../slideMasters/slideMaster124.xml"/><Relationship Id="rId2" Type="http://schemas.openxmlformats.org/officeDocument/2006/relationships/image" Target="../media/image8.png"/></Relationships>
</file>

<file path=ppt/slideLayouts/_rels/slideLayout2661.xml.rels><?xml version='1.0' encoding='UTF-8' standalone='yes'?>
<Relationships xmlns="http://schemas.openxmlformats.org/package/2006/relationships"><Relationship Id="rId1" Type="http://schemas.openxmlformats.org/officeDocument/2006/relationships/slideMaster" Target="../slideMasters/slideMaster124.xml"/><Relationship Id="rId2" Type="http://schemas.openxmlformats.org/officeDocument/2006/relationships/image" Target="../media/image8.png"/></Relationships>
</file>

<file path=ppt/slideLayouts/_rels/slideLayout2662.xml.rels><?xml version='1.0' encoding='UTF-8' standalone='yes'?>
<Relationships xmlns="http://schemas.openxmlformats.org/package/2006/relationships"><Relationship Id="rId1" Type="http://schemas.openxmlformats.org/officeDocument/2006/relationships/slideMaster" Target="../slideMasters/slideMaster124.xml"/></Relationships>
</file>

<file path=ppt/slideLayouts/_rels/slideLayout2663.xml.rels><?xml version='1.0' encoding='UTF-8' standalone='yes'?>
<Relationships xmlns="http://schemas.openxmlformats.org/package/2006/relationships"><Relationship Id="rId1" Type="http://schemas.openxmlformats.org/officeDocument/2006/relationships/slideMaster" Target="../slideMasters/slideMaster124.xml"/></Relationships>
</file>

<file path=ppt/slideLayouts/_rels/slideLayout2664.xml.rels><?xml version='1.0' encoding='UTF-8' standalone='yes'?>
<Relationships xmlns="http://schemas.openxmlformats.org/package/2006/relationships"><Relationship Id="rId1" Type="http://schemas.openxmlformats.org/officeDocument/2006/relationships/slideMaster" Target="../slideMasters/slideMaster124.xml"/></Relationships>
</file>

<file path=ppt/slideLayouts/_rels/slideLayout2665.xml.rels><?xml version='1.0' encoding='UTF-8' standalone='yes'?>
<Relationships xmlns="http://schemas.openxmlformats.org/package/2006/relationships"><Relationship Id="rId1" Type="http://schemas.openxmlformats.org/officeDocument/2006/relationships/slideMaster" Target="../slideMasters/slideMaster124.xml"/></Relationships>
</file>

<file path=ppt/slideLayouts/_rels/slideLayout2666.xml.rels><?xml version='1.0' encoding='UTF-8' standalone='yes'?>
<Relationships xmlns="http://schemas.openxmlformats.org/package/2006/relationships"><Relationship Id="rId1" Type="http://schemas.openxmlformats.org/officeDocument/2006/relationships/slideMaster" Target="../slideMasters/slideMaster124.xml"/></Relationships>
</file>

<file path=ppt/slideLayouts/_rels/slideLayout2667.xml.rels><?xml version='1.0' encoding='UTF-8' standalone='yes'?>
<Relationships xmlns="http://schemas.openxmlformats.org/package/2006/relationships"><Relationship Id="rId1" Type="http://schemas.openxmlformats.org/officeDocument/2006/relationships/slideMaster" Target="../slideMasters/slideMaster124.xml"/></Relationships>
</file>

<file path=ppt/slideLayouts/_rels/slideLayout2668.xml.rels><?xml version='1.0' encoding='UTF-8' standalone='yes'?>
<Relationships xmlns="http://schemas.openxmlformats.org/package/2006/relationships"><Relationship Id="rId1" Type="http://schemas.openxmlformats.org/officeDocument/2006/relationships/slideMaster" Target="../slideMasters/slideMaster124.xml"/></Relationships>
</file>

<file path=ppt/slideLayouts/_rels/slideLayout2669.xml.rels><?xml version='1.0' encoding='UTF-8' standalone='yes'?>
<Relationships xmlns="http://schemas.openxmlformats.org/package/2006/relationships"><Relationship Id="rId1" Type="http://schemas.openxmlformats.org/officeDocument/2006/relationships/slideMaster" Target="../slideMasters/slideMaster124.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7.jpeg"/><Relationship Id="rId3" Type="http://schemas.openxmlformats.org/officeDocument/2006/relationships/image" Target="../media/image6.png"/></Relationships>
</file>

<file path=ppt/slideLayouts/_rels/slideLayout2670.xml.rels><?xml version='1.0' encoding='UTF-8' standalone='yes'?>
<Relationships xmlns="http://schemas.openxmlformats.org/package/2006/relationships"><Relationship Id="rId1" Type="http://schemas.openxmlformats.org/officeDocument/2006/relationships/slideMaster" Target="../slideMasters/slideMaster124.xml"/></Relationships>
</file>

<file path=ppt/slideLayouts/_rels/slideLayout2671.xml.rels><?xml version='1.0' encoding='UTF-8' standalone='yes'?>
<Relationships xmlns="http://schemas.openxmlformats.org/package/2006/relationships"><Relationship Id="rId1" Type="http://schemas.openxmlformats.org/officeDocument/2006/relationships/slideMaster" Target="../slideMasters/slideMaster124.xml"/></Relationships>
</file>

<file path=ppt/slideLayouts/_rels/slideLayout2672.xml.rels><?xml version='1.0' encoding='UTF-8' standalone='yes'?>
<Relationships xmlns="http://schemas.openxmlformats.org/package/2006/relationships"><Relationship Id="rId1" Type="http://schemas.openxmlformats.org/officeDocument/2006/relationships/slideMaster" Target="../slideMasters/slideMaster124.xml"/></Relationships>
</file>

<file path=ppt/slideLayouts/_rels/slideLayout2673.xml.rels><?xml version='1.0' encoding='UTF-8' standalone='yes'?>
<Relationships xmlns="http://schemas.openxmlformats.org/package/2006/relationships"><Relationship Id="rId1" Type="http://schemas.openxmlformats.org/officeDocument/2006/relationships/slideMaster" Target="../slideMasters/slideMaster124.xml"/></Relationships>
</file>

<file path=ppt/slideLayouts/_rels/slideLayout2674.xml.rels><?xml version='1.0' encoding='UTF-8' standalone='yes'?>
<Relationships xmlns="http://schemas.openxmlformats.org/package/2006/relationships"><Relationship Id="rId1" Type="http://schemas.openxmlformats.org/officeDocument/2006/relationships/slideMaster" Target="../slideMasters/slideMaster124.xml"/></Relationships>
</file>

<file path=ppt/slideLayouts/_rels/slideLayout2675.xml.rels><?xml version='1.0' encoding='UTF-8' standalone='yes'?>
<Relationships xmlns="http://schemas.openxmlformats.org/package/2006/relationships"><Relationship Id="rId1" Type="http://schemas.openxmlformats.org/officeDocument/2006/relationships/slideMaster" Target="../slideMasters/slideMaster124.xml"/></Relationships>
</file>

<file path=ppt/slideLayouts/_rels/slideLayout2676.xml.rels><?xml version='1.0' encoding='UTF-8' standalone='yes'?>
<Relationships xmlns="http://schemas.openxmlformats.org/package/2006/relationships"><Relationship Id="rId1" Type="http://schemas.openxmlformats.org/officeDocument/2006/relationships/slideMaster" Target="../slideMasters/slideMaster124.xml"/></Relationships>
</file>

<file path=ppt/slideLayouts/_rels/slideLayout2677.xml.rels><?xml version='1.0' encoding='UTF-8' standalone='yes'?>
<Relationships xmlns="http://schemas.openxmlformats.org/package/2006/relationships"><Relationship Id="rId1" Type="http://schemas.openxmlformats.org/officeDocument/2006/relationships/slideMaster" Target="../slideMasters/slideMaster124.xml"/></Relationships>
</file>

<file path=ppt/slideLayouts/_rels/slideLayout2678.xml.rels><?xml version='1.0' encoding='UTF-8' standalone='yes'?>
<Relationships xmlns="http://schemas.openxmlformats.org/package/2006/relationships"><Relationship Id="rId1" Type="http://schemas.openxmlformats.org/officeDocument/2006/relationships/slideMaster" Target="../slideMasters/slideMaster124.xml"/></Relationships>
</file>

<file path=ppt/slideLayouts/_rels/slideLayout2679.xml.rels><?xml version='1.0' encoding='UTF-8' standalone='yes'?>
<Relationships xmlns="http://schemas.openxmlformats.org/package/2006/relationships"><Relationship Id="rId1" Type="http://schemas.openxmlformats.org/officeDocument/2006/relationships/slideMaster" Target="../slideMasters/slideMaster124.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6.png"/></Relationships>
</file>

<file path=ppt/slideLayouts/_rels/slideLayout2680.xml.rels><?xml version='1.0' encoding='UTF-8' standalone='yes'?>
<Relationships xmlns="http://schemas.openxmlformats.org/package/2006/relationships"><Relationship Id="rId1" Type="http://schemas.openxmlformats.org/officeDocument/2006/relationships/slideMaster" Target="../slideMasters/slideMaster124.xml"/></Relationships>
</file>

<file path=ppt/slideLayouts/_rels/slideLayout2681.xml.rels><?xml version='1.0' encoding='UTF-8' standalone='yes'?>
<Relationships xmlns="http://schemas.openxmlformats.org/package/2006/relationships"><Relationship Id="rId1" Type="http://schemas.openxmlformats.org/officeDocument/2006/relationships/slideMaster" Target="../slideMasters/slideMaster124.xml"/></Relationships>
</file>

<file path=ppt/slideLayouts/_rels/slideLayout2682.xml.rels><?xml version='1.0' encoding='UTF-8' standalone='yes'?>
<Relationships xmlns="http://schemas.openxmlformats.org/package/2006/relationships"><Relationship Id="rId1" Type="http://schemas.openxmlformats.org/officeDocument/2006/relationships/slideMaster" Target="../slideMasters/slideMaster124.xml"/></Relationships>
</file>

<file path=ppt/slideLayouts/_rels/slideLayout2683.xml.rels><?xml version='1.0' encoding='UTF-8' standalone='yes'?>
<Relationships xmlns="http://schemas.openxmlformats.org/package/2006/relationships"><Relationship Id="rId1" Type="http://schemas.openxmlformats.org/officeDocument/2006/relationships/slideMaster" Target="../slideMasters/slideMaster124.xml"/></Relationships>
</file>

<file path=ppt/slideLayouts/_rels/slideLayout2684.xml.rels><?xml version='1.0' encoding='UTF-8' standalone='yes'?>
<Relationships xmlns="http://schemas.openxmlformats.org/package/2006/relationships"><Relationship Id="rId1" Type="http://schemas.openxmlformats.org/officeDocument/2006/relationships/slideMaster" Target="../slideMasters/slideMaster124.xml"/></Relationships>
</file>

<file path=ppt/slideLayouts/_rels/slideLayout2685.xml.rels><?xml version='1.0' encoding='UTF-8' standalone='yes'?>
<Relationships xmlns="http://schemas.openxmlformats.org/package/2006/relationships"><Relationship Id="rId1" Type="http://schemas.openxmlformats.org/officeDocument/2006/relationships/slideMaster" Target="../slideMasters/slideMaster125.xml"/><Relationship Id="rId2" Type="http://schemas.openxmlformats.org/officeDocument/2006/relationships/image" Target="../media/image2.jpeg"/><Relationship Id="rId3" Type="http://schemas.openxmlformats.org/officeDocument/2006/relationships/image" Target="../media/image3.png"/></Relationships>
</file>

<file path=ppt/slideLayouts/_rels/slideLayout2686.xml.rels><?xml version='1.0' encoding='UTF-8' standalone='yes'?>
<Relationships xmlns="http://schemas.openxmlformats.org/package/2006/relationships"><Relationship Id="rId1" Type="http://schemas.openxmlformats.org/officeDocument/2006/relationships/slideMaster" Target="../slideMasters/slideMaster125.xml"/><Relationship Id="rId2" Type="http://schemas.openxmlformats.org/officeDocument/2006/relationships/image" Target="../media/image4.jpeg"/><Relationship Id="rId3" Type="http://schemas.openxmlformats.org/officeDocument/2006/relationships/image" Target="../media/image3.png"/></Relationships>
</file>

<file path=ppt/slideLayouts/_rels/slideLayout2687.xml.rels><?xml version='1.0' encoding='UTF-8' standalone='yes'?>
<Relationships xmlns="http://schemas.openxmlformats.org/package/2006/relationships"><Relationship Id="rId1" Type="http://schemas.openxmlformats.org/officeDocument/2006/relationships/slideMaster" Target="../slideMasters/slideMaster125.xml"/><Relationship Id="rId2" Type="http://schemas.openxmlformats.org/officeDocument/2006/relationships/image" Target="../media/image3.png"/></Relationships>
</file>

<file path=ppt/slideLayouts/_rels/slideLayout2688.xml.rels><?xml version='1.0' encoding='UTF-8' standalone='yes'?>
<Relationships xmlns="http://schemas.openxmlformats.org/package/2006/relationships"><Relationship Id="rId1" Type="http://schemas.openxmlformats.org/officeDocument/2006/relationships/slideMaster" Target="../slideMasters/slideMaster125.xml"/><Relationship Id="rId2" Type="http://schemas.openxmlformats.org/officeDocument/2006/relationships/image" Target="../media/image3.png"/></Relationships>
</file>

<file path=ppt/slideLayouts/_rels/slideLayout2689.xml.rels><?xml version='1.0' encoding='UTF-8' standalone='yes'?>
<Relationships xmlns="http://schemas.openxmlformats.org/package/2006/relationships"><Relationship Id="rId1" Type="http://schemas.openxmlformats.org/officeDocument/2006/relationships/slideMaster" Target="../slideMasters/slideMaster125.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6.png"/></Relationships>
</file>

<file path=ppt/slideLayouts/_rels/slideLayout2690.xml.rels><?xml version='1.0' encoding='UTF-8' standalone='yes'?>
<Relationships xmlns="http://schemas.openxmlformats.org/package/2006/relationships"><Relationship Id="rId1" Type="http://schemas.openxmlformats.org/officeDocument/2006/relationships/slideMaster" Target="../slideMasters/slideMaster125.xml"/></Relationships>
</file>

<file path=ppt/slideLayouts/_rels/slideLayout2691.xml.rels><?xml version='1.0' encoding='UTF-8' standalone='yes'?>
<Relationships xmlns="http://schemas.openxmlformats.org/package/2006/relationships"><Relationship Id="rId1" Type="http://schemas.openxmlformats.org/officeDocument/2006/relationships/slideMaster" Target="../slideMasters/slideMaster125.xml"/></Relationships>
</file>

<file path=ppt/slideLayouts/_rels/slideLayout2692.xml.rels><?xml version='1.0' encoding='UTF-8' standalone='yes'?>
<Relationships xmlns="http://schemas.openxmlformats.org/package/2006/relationships"><Relationship Id="rId1" Type="http://schemas.openxmlformats.org/officeDocument/2006/relationships/slideMaster" Target="../slideMasters/slideMaster125.xml"/></Relationships>
</file>

<file path=ppt/slideLayouts/_rels/slideLayout2693.xml.rels><?xml version='1.0' encoding='UTF-8' standalone='yes'?>
<Relationships xmlns="http://schemas.openxmlformats.org/package/2006/relationships"><Relationship Id="rId1" Type="http://schemas.openxmlformats.org/officeDocument/2006/relationships/slideMaster" Target="../slideMasters/slideMaster125.xml"/></Relationships>
</file>

<file path=ppt/slideLayouts/_rels/slideLayout2694.xml.rels><?xml version='1.0' encoding='UTF-8' standalone='yes'?>
<Relationships xmlns="http://schemas.openxmlformats.org/package/2006/relationships"><Relationship Id="rId1" Type="http://schemas.openxmlformats.org/officeDocument/2006/relationships/slideMaster" Target="../slideMasters/slideMaster125.xml"/></Relationships>
</file>

<file path=ppt/slideLayouts/_rels/slideLayout2695.xml.rels><?xml version='1.0' encoding='UTF-8' standalone='yes'?>
<Relationships xmlns="http://schemas.openxmlformats.org/package/2006/relationships"><Relationship Id="rId1" Type="http://schemas.openxmlformats.org/officeDocument/2006/relationships/slideMaster" Target="../slideMasters/slideMaster125.xml"/></Relationships>
</file>

<file path=ppt/slideLayouts/_rels/slideLayout2696.xml.rels><?xml version='1.0' encoding='UTF-8' standalone='yes'?>
<Relationships xmlns="http://schemas.openxmlformats.org/package/2006/relationships"><Relationship Id="rId1" Type="http://schemas.openxmlformats.org/officeDocument/2006/relationships/slideMaster" Target="../slideMasters/slideMaster125.xml"/></Relationships>
</file>

<file path=ppt/slideLayouts/_rels/slideLayout2697.xml.rels><?xml version='1.0' encoding='UTF-8' standalone='yes'?>
<Relationships xmlns="http://schemas.openxmlformats.org/package/2006/relationships"><Relationship Id="rId1" Type="http://schemas.openxmlformats.org/officeDocument/2006/relationships/slideMaster" Target="../slideMasters/slideMaster125.xml"/><Relationship Id="rId2" Type="http://schemas.openxmlformats.org/officeDocument/2006/relationships/image" Target="../media/image5.jpg"/><Relationship Id="rId3" Type="http://schemas.openxmlformats.org/officeDocument/2006/relationships/image" Target="../media/image6.png"/></Relationships>
</file>

<file path=ppt/slideLayouts/_rels/slideLayout2698.xml.rels><?xml version='1.0' encoding='UTF-8' standalone='yes'?>
<Relationships xmlns="http://schemas.openxmlformats.org/package/2006/relationships"><Relationship Id="rId1" Type="http://schemas.openxmlformats.org/officeDocument/2006/relationships/slideMaster" Target="../slideMasters/slideMaster125.xml"/><Relationship Id="rId2" Type="http://schemas.openxmlformats.org/officeDocument/2006/relationships/image" Target="../media/image4.jpeg"/><Relationship Id="rId3" Type="http://schemas.openxmlformats.org/officeDocument/2006/relationships/image" Target="../media/image6.png"/></Relationships>
</file>

<file path=ppt/slideLayouts/_rels/slideLayout2699.xml.rels><?xml version='1.0' encoding='UTF-8' standalone='yes'?>
<Relationships xmlns="http://schemas.openxmlformats.org/package/2006/relationships"><Relationship Id="rId1" Type="http://schemas.openxmlformats.org/officeDocument/2006/relationships/slideMaster" Target="../slideMasters/slideMaster125.xml"/><Relationship Id="rId2" Type="http://schemas.openxmlformats.org/officeDocument/2006/relationships/image" Target="../media/image7.jpeg"/><Relationship Id="rId3" Type="http://schemas.openxmlformats.org/officeDocument/2006/relationships/image" Target="../media/image6.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6.png"/></Relationships>
</file>

<file path=ppt/slideLayouts/_rels/slideLayout2700.xml.rels><?xml version='1.0' encoding='UTF-8' standalone='yes'?>
<Relationships xmlns="http://schemas.openxmlformats.org/package/2006/relationships"><Relationship Id="rId1" Type="http://schemas.openxmlformats.org/officeDocument/2006/relationships/slideMaster" Target="../slideMasters/slideMaster125.xml"/><Relationship Id="rId2" Type="http://schemas.openxmlformats.org/officeDocument/2006/relationships/image" Target="../media/image6.png"/></Relationships>
</file>

<file path=ppt/slideLayouts/_rels/slideLayout2701.xml.rels><?xml version='1.0' encoding='UTF-8' standalone='yes'?>
<Relationships xmlns="http://schemas.openxmlformats.org/package/2006/relationships"><Relationship Id="rId1" Type="http://schemas.openxmlformats.org/officeDocument/2006/relationships/slideMaster" Target="../slideMasters/slideMaster125.xml"/><Relationship Id="rId2" Type="http://schemas.openxmlformats.org/officeDocument/2006/relationships/image" Target="../media/image6.png"/></Relationships>
</file>

<file path=ppt/slideLayouts/_rels/slideLayout2702.xml.rels><?xml version='1.0' encoding='UTF-8' standalone='yes'?>
<Relationships xmlns="http://schemas.openxmlformats.org/package/2006/relationships"><Relationship Id="rId1" Type="http://schemas.openxmlformats.org/officeDocument/2006/relationships/slideMaster" Target="../slideMasters/slideMaster125.xml"/><Relationship Id="rId2" Type="http://schemas.openxmlformats.org/officeDocument/2006/relationships/image" Target="../media/image6.png"/></Relationships>
</file>

<file path=ppt/slideLayouts/_rels/slideLayout2703.xml.rels><?xml version='1.0' encoding='UTF-8' standalone='yes'?>
<Relationships xmlns="http://schemas.openxmlformats.org/package/2006/relationships"><Relationship Id="rId1" Type="http://schemas.openxmlformats.org/officeDocument/2006/relationships/slideMaster" Target="../slideMasters/slideMaster125.xml"/><Relationship Id="rId2" Type="http://schemas.openxmlformats.org/officeDocument/2006/relationships/image" Target="../media/image6.png"/></Relationships>
</file>

<file path=ppt/slideLayouts/_rels/slideLayout2704.xml.rels><?xml version='1.0' encoding='UTF-8' standalone='yes'?>
<Relationships xmlns="http://schemas.openxmlformats.org/package/2006/relationships"><Relationship Id="rId1" Type="http://schemas.openxmlformats.org/officeDocument/2006/relationships/slideMaster" Target="../slideMasters/slideMaster125.xml"/><Relationship Id="rId2" Type="http://schemas.openxmlformats.org/officeDocument/2006/relationships/image" Target="../media/image8.png"/></Relationships>
</file>

<file path=ppt/slideLayouts/_rels/slideLayout2705.xml.rels><?xml version='1.0' encoding='UTF-8' standalone='yes'?>
<Relationships xmlns="http://schemas.openxmlformats.org/package/2006/relationships"><Relationship Id="rId1" Type="http://schemas.openxmlformats.org/officeDocument/2006/relationships/slideMaster" Target="../slideMasters/slideMaster125.xml"/><Relationship Id="rId2" Type="http://schemas.openxmlformats.org/officeDocument/2006/relationships/image" Target="../media/image8.png"/></Relationships>
</file>

<file path=ppt/slideLayouts/_rels/slideLayout2706.xml.rels><?xml version='1.0' encoding='UTF-8' standalone='yes'?>
<Relationships xmlns="http://schemas.openxmlformats.org/package/2006/relationships"><Relationship Id="rId1" Type="http://schemas.openxmlformats.org/officeDocument/2006/relationships/slideMaster" Target="../slideMasters/slideMaster125.xml"/></Relationships>
</file>

<file path=ppt/slideLayouts/_rels/slideLayout2707.xml.rels><?xml version='1.0' encoding='UTF-8' standalone='yes'?>
<Relationships xmlns="http://schemas.openxmlformats.org/package/2006/relationships"><Relationship Id="rId1" Type="http://schemas.openxmlformats.org/officeDocument/2006/relationships/slideMaster" Target="../slideMasters/slideMaster125.xml"/></Relationships>
</file>

<file path=ppt/slideLayouts/_rels/slideLayout2708.xml.rels><?xml version='1.0' encoding='UTF-8' standalone='yes'?>
<Relationships xmlns="http://schemas.openxmlformats.org/package/2006/relationships"><Relationship Id="rId1" Type="http://schemas.openxmlformats.org/officeDocument/2006/relationships/slideMaster" Target="../slideMasters/slideMaster125.xml"/></Relationships>
</file>

<file path=ppt/slideLayouts/_rels/slideLayout2709.xml.rels><?xml version='1.0' encoding='UTF-8' standalone='yes'?>
<Relationships xmlns="http://schemas.openxmlformats.org/package/2006/relationships"><Relationship Id="rId1" Type="http://schemas.openxmlformats.org/officeDocument/2006/relationships/slideMaster" Target="../slideMasters/slideMaster125.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6.png"/></Relationships>
</file>

<file path=ppt/slideLayouts/_rels/slideLayout2710.xml.rels><?xml version='1.0' encoding='UTF-8' standalone='yes'?>
<Relationships xmlns="http://schemas.openxmlformats.org/package/2006/relationships"><Relationship Id="rId1" Type="http://schemas.openxmlformats.org/officeDocument/2006/relationships/slideMaster" Target="../slideMasters/slideMaster125.xml"/></Relationships>
</file>

<file path=ppt/slideLayouts/_rels/slideLayout2711.xml.rels><?xml version='1.0' encoding='UTF-8' standalone='yes'?>
<Relationships xmlns="http://schemas.openxmlformats.org/package/2006/relationships"><Relationship Id="rId1" Type="http://schemas.openxmlformats.org/officeDocument/2006/relationships/slideMaster" Target="../slideMasters/slideMaster125.xml"/></Relationships>
</file>

<file path=ppt/slideLayouts/_rels/slideLayout2712.xml.rels><?xml version='1.0' encoding='UTF-8' standalone='yes'?>
<Relationships xmlns="http://schemas.openxmlformats.org/package/2006/relationships"><Relationship Id="rId1" Type="http://schemas.openxmlformats.org/officeDocument/2006/relationships/slideMaster" Target="../slideMasters/slideMaster125.xml"/></Relationships>
</file>

<file path=ppt/slideLayouts/_rels/slideLayout2713.xml.rels><?xml version='1.0' encoding='UTF-8' standalone='yes'?>
<Relationships xmlns="http://schemas.openxmlformats.org/package/2006/relationships"><Relationship Id="rId1" Type="http://schemas.openxmlformats.org/officeDocument/2006/relationships/slideMaster" Target="../slideMasters/slideMaster125.xml"/></Relationships>
</file>

<file path=ppt/slideLayouts/_rels/slideLayout2714.xml.rels><?xml version='1.0' encoding='UTF-8' standalone='yes'?>
<Relationships xmlns="http://schemas.openxmlformats.org/package/2006/relationships"><Relationship Id="rId1" Type="http://schemas.openxmlformats.org/officeDocument/2006/relationships/slideMaster" Target="../slideMasters/slideMaster125.xml"/></Relationships>
</file>

<file path=ppt/slideLayouts/_rels/slideLayout2715.xml.rels><?xml version='1.0' encoding='UTF-8' standalone='yes'?>
<Relationships xmlns="http://schemas.openxmlformats.org/package/2006/relationships"><Relationship Id="rId1" Type="http://schemas.openxmlformats.org/officeDocument/2006/relationships/slideMaster" Target="../slideMasters/slideMaster125.xml"/></Relationships>
</file>

<file path=ppt/slideLayouts/_rels/slideLayout2716.xml.rels><?xml version='1.0' encoding='UTF-8' standalone='yes'?>
<Relationships xmlns="http://schemas.openxmlformats.org/package/2006/relationships"><Relationship Id="rId1" Type="http://schemas.openxmlformats.org/officeDocument/2006/relationships/slideMaster" Target="../slideMasters/slideMaster125.xml"/></Relationships>
</file>

<file path=ppt/slideLayouts/_rels/slideLayout2717.xml.rels><?xml version='1.0' encoding='UTF-8' standalone='yes'?>
<Relationships xmlns="http://schemas.openxmlformats.org/package/2006/relationships"><Relationship Id="rId1" Type="http://schemas.openxmlformats.org/officeDocument/2006/relationships/slideMaster" Target="../slideMasters/slideMaster125.xml"/></Relationships>
</file>

<file path=ppt/slideLayouts/_rels/slideLayout2718.xml.rels><?xml version='1.0' encoding='UTF-8' standalone='yes'?>
<Relationships xmlns="http://schemas.openxmlformats.org/package/2006/relationships"><Relationship Id="rId1" Type="http://schemas.openxmlformats.org/officeDocument/2006/relationships/slideMaster" Target="../slideMasters/slideMaster125.xml"/></Relationships>
</file>

<file path=ppt/slideLayouts/_rels/slideLayout2719.xml.rels><?xml version='1.0' encoding='UTF-8' standalone='yes'?>
<Relationships xmlns="http://schemas.openxmlformats.org/package/2006/relationships"><Relationship Id="rId1" Type="http://schemas.openxmlformats.org/officeDocument/2006/relationships/slideMaster" Target="../slideMasters/slideMaster125.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8.png"/></Relationships>
</file>

<file path=ppt/slideLayouts/_rels/slideLayout2720.xml.rels><?xml version='1.0' encoding='UTF-8' standalone='yes'?>
<Relationships xmlns="http://schemas.openxmlformats.org/package/2006/relationships"><Relationship Id="rId1" Type="http://schemas.openxmlformats.org/officeDocument/2006/relationships/slideMaster" Target="../slideMasters/slideMaster125.xml"/></Relationships>
</file>

<file path=ppt/slideLayouts/_rels/slideLayout2721.xml.rels><?xml version='1.0' encoding='UTF-8' standalone='yes'?>
<Relationships xmlns="http://schemas.openxmlformats.org/package/2006/relationships"><Relationship Id="rId1" Type="http://schemas.openxmlformats.org/officeDocument/2006/relationships/slideMaster" Target="../slideMasters/slideMaster125.xml"/></Relationships>
</file>

<file path=ppt/slideLayouts/_rels/slideLayout2722.xml.rels><?xml version='1.0' encoding='UTF-8' standalone='yes'?>
<Relationships xmlns="http://schemas.openxmlformats.org/package/2006/relationships"><Relationship Id="rId1" Type="http://schemas.openxmlformats.org/officeDocument/2006/relationships/slideMaster" Target="../slideMasters/slideMaster125.xml"/></Relationships>
</file>

<file path=ppt/slideLayouts/_rels/slideLayout2723.xml.rels><?xml version='1.0' encoding='UTF-8' standalone='yes'?>
<Relationships xmlns="http://schemas.openxmlformats.org/package/2006/relationships"><Relationship Id="rId1" Type="http://schemas.openxmlformats.org/officeDocument/2006/relationships/slideMaster" Target="../slideMasters/slideMaster125.xml"/></Relationships>
</file>

<file path=ppt/slideLayouts/_rels/slideLayout2724.xml.rels><?xml version='1.0' encoding='UTF-8' standalone='yes'?>
<Relationships xmlns="http://schemas.openxmlformats.org/package/2006/relationships"><Relationship Id="rId1" Type="http://schemas.openxmlformats.org/officeDocument/2006/relationships/slideMaster" Target="../slideMasters/slideMaster125.xml"/></Relationships>
</file>

<file path=ppt/slideLayouts/_rels/slideLayout2725.xml.rels><?xml version='1.0' encoding='UTF-8' standalone='yes'?>
<Relationships xmlns="http://schemas.openxmlformats.org/package/2006/relationships"><Relationship Id="rId1" Type="http://schemas.openxmlformats.org/officeDocument/2006/relationships/slideMaster" Target="../slideMasters/slideMaster125.xml"/></Relationships>
</file>

<file path=ppt/slideLayouts/_rels/slideLayout2726.xml.rels><?xml version='1.0' encoding='UTF-8' standalone='yes'?>
<Relationships xmlns="http://schemas.openxmlformats.org/package/2006/relationships"><Relationship Id="rId1" Type="http://schemas.openxmlformats.org/officeDocument/2006/relationships/slideMaster" Target="../slideMasters/slideMaster125.xml"/></Relationships>
</file>

<file path=ppt/slideLayouts/_rels/slideLayout2727.xml.rels><?xml version='1.0' encoding='UTF-8' standalone='yes'?>
<Relationships xmlns="http://schemas.openxmlformats.org/package/2006/relationships"><Relationship Id="rId1" Type="http://schemas.openxmlformats.org/officeDocument/2006/relationships/slideMaster" Target="../slideMasters/slideMaster125.xml"/></Relationships>
</file>

<file path=ppt/slideLayouts/_rels/slideLayout2728.xml.rels><?xml version='1.0' encoding='UTF-8' standalone='yes'?>
<Relationships xmlns="http://schemas.openxmlformats.org/package/2006/relationships"><Relationship Id="rId1" Type="http://schemas.openxmlformats.org/officeDocument/2006/relationships/slideMaster" Target="../slideMasters/slideMaster125.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8.png"/></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15.xml"/><Relationship Id="rId2" Type="http://schemas.openxmlformats.org/officeDocument/2006/relationships/image" Target="../media/image11.png"/></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15.xml"/><Relationship Id="rId2" Type="http://schemas.openxmlformats.org/officeDocument/2006/relationships/image" Target="../media/image12.png"/></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15.xml"/><Relationship Id="rId2" Type="http://schemas.openxmlformats.org/officeDocument/2006/relationships/image" Target="../media/image13.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15.xml"/><Relationship Id="rId2" Type="http://schemas.openxmlformats.org/officeDocument/2006/relationships/image" Target="../media/image14.png"/><Relationship Id="rId3" Type="http://schemas.openxmlformats.org/officeDocument/2006/relationships/image" Target="../media/image12.png"/></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6.png"/></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0.png"/></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0.png"/></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0.png"/></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0.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0.png"/></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0.png"/></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0.png"/></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0.png"/></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0.png"/></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0.png"/></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0.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16.png"/></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10.png"/></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10.png"/></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10.png"/></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10.png"/></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10.png"/></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10.png"/></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10.png"/></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10.png"/></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10.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10.png"/></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10.png"/></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6.png"/></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0.png"/></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0.png"/></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0.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0.png"/></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0.png"/></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0.png"/></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0.png"/></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0.png"/></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0.png"/></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0.png"/></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0.png"/></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19.xml"/><Relationship Id="rId2" Type="http://schemas.openxmlformats.org/officeDocument/2006/relationships/image" Target="../media/image2.jpeg"/><Relationship Id="rId3" Type="http://schemas.openxmlformats.org/officeDocument/2006/relationships/image" Target="../media/image3.png"/></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19.xml"/><Relationship Id="rId2" Type="http://schemas.openxmlformats.org/officeDocument/2006/relationships/image" Target="../media/image4.jpeg"/><Relationship Id="rId3" Type="http://schemas.openxmlformats.org/officeDocument/2006/relationships/image" Target="../media/image3.png"/></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19.xml"/><Relationship Id="rId2" Type="http://schemas.openxmlformats.org/officeDocument/2006/relationships/image" Target="../media/image3.png"/></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19.xml"/><Relationship Id="rId2" Type="http://schemas.openxmlformats.org/officeDocument/2006/relationships/image" Target="../media/image3.png"/></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19.xml"/><Relationship Id="rId2" Type="http://schemas.openxmlformats.org/officeDocument/2006/relationships/image" Target="../media/image5.jpg"/><Relationship Id="rId3" Type="http://schemas.openxmlformats.org/officeDocument/2006/relationships/image" Target="../media/image6.png"/></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19.xml"/><Relationship Id="rId2" Type="http://schemas.openxmlformats.org/officeDocument/2006/relationships/image" Target="../media/image4.jpeg"/><Relationship Id="rId3" Type="http://schemas.openxmlformats.org/officeDocument/2006/relationships/image" Target="../media/image6.png"/></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19.xml"/><Relationship Id="rId2" Type="http://schemas.openxmlformats.org/officeDocument/2006/relationships/image" Target="../media/image7.jpeg"/><Relationship Id="rId3" Type="http://schemas.openxmlformats.org/officeDocument/2006/relationships/image" Target="../media/image6.png"/></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19.xml"/><Relationship Id="rId2" Type="http://schemas.openxmlformats.org/officeDocument/2006/relationships/image" Target="../media/image6.png"/></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19.xml"/><Relationship Id="rId2" Type="http://schemas.openxmlformats.org/officeDocument/2006/relationships/image" Target="../media/image6.png"/></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19.xml"/><Relationship Id="rId2" Type="http://schemas.openxmlformats.org/officeDocument/2006/relationships/image" Target="../media/image6.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19.xml"/><Relationship Id="rId2" Type="http://schemas.openxmlformats.org/officeDocument/2006/relationships/image" Target="../media/image6.png"/></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19.xml"/><Relationship Id="rId2" Type="http://schemas.openxmlformats.org/officeDocument/2006/relationships/image" Target="../media/image8.png"/></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19.xml"/><Relationship Id="rId2" Type="http://schemas.openxmlformats.org/officeDocument/2006/relationships/image" Target="../media/image8.png"/></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20.xml"/><Relationship Id="rId2" Type="http://schemas.openxmlformats.org/officeDocument/2006/relationships/image" Target="../media/image2.jpeg"/><Relationship Id="rId3" Type="http://schemas.openxmlformats.org/officeDocument/2006/relationships/image" Target="../media/image3.png"/></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20.xml"/><Relationship Id="rId2" Type="http://schemas.openxmlformats.org/officeDocument/2006/relationships/image" Target="../media/image4.jpeg"/><Relationship Id="rId3" Type="http://schemas.openxmlformats.org/officeDocument/2006/relationships/image" Target="../media/image3.png"/></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20.xml"/><Relationship Id="rId2" Type="http://schemas.openxmlformats.org/officeDocument/2006/relationships/image" Target="../media/image3.png"/></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20.xml"/><Relationship Id="rId2" Type="http://schemas.openxmlformats.org/officeDocument/2006/relationships/image" Target="../media/image3.png"/></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20.xml"/><Relationship Id="rId2" Type="http://schemas.openxmlformats.org/officeDocument/2006/relationships/image" Target="../media/image5.jpg"/><Relationship Id="rId3" Type="http://schemas.openxmlformats.org/officeDocument/2006/relationships/image" Target="../media/image6.png"/></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20.xml"/><Relationship Id="rId2" Type="http://schemas.openxmlformats.org/officeDocument/2006/relationships/image" Target="../media/image4.jpeg"/><Relationship Id="rId3" Type="http://schemas.openxmlformats.org/officeDocument/2006/relationships/image" Target="../media/image6.png"/></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20.xml"/><Relationship Id="rId2" Type="http://schemas.openxmlformats.org/officeDocument/2006/relationships/image" Target="../media/image7.jpeg"/><Relationship Id="rId3" Type="http://schemas.openxmlformats.org/officeDocument/2006/relationships/image" Target="../media/image6.png"/></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20.xml"/><Relationship Id="rId2" Type="http://schemas.openxmlformats.org/officeDocument/2006/relationships/image" Target="../media/image6.png"/></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20.xml"/><Relationship Id="rId2"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20.xml"/><Relationship Id="rId2" Type="http://schemas.openxmlformats.org/officeDocument/2006/relationships/image" Target="../media/image6.png"/></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20.xml"/><Relationship Id="rId2" Type="http://schemas.openxmlformats.org/officeDocument/2006/relationships/image" Target="../media/image6.png"/></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20.xml"/><Relationship Id="rId2" Type="http://schemas.openxmlformats.org/officeDocument/2006/relationships/image" Target="../media/image8.png"/></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20.xml"/><Relationship Id="rId2" Type="http://schemas.openxmlformats.org/officeDocument/2006/relationships/image" Target="../media/image8.png"/></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21.xml"/><Relationship Id="rId2" Type="http://schemas.openxmlformats.org/officeDocument/2006/relationships/image" Target="../media/image2.jpeg"/><Relationship Id="rId3" Type="http://schemas.openxmlformats.org/officeDocument/2006/relationships/image" Target="../media/image3.png"/></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21.xml"/><Relationship Id="rId2" Type="http://schemas.openxmlformats.org/officeDocument/2006/relationships/image" Target="../media/image4.jpeg"/><Relationship Id="rId3" Type="http://schemas.openxmlformats.org/officeDocument/2006/relationships/image" Target="../media/image3.png"/></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21.xml"/><Relationship Id="rId2" Type="http://schemas.openxmlformats.org/officeDocument/2006/relationships/image" Target="../media/image3.png"/></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21.xml"/><Relationship Id="rId2" Type="http://schemas.openxmlformats.org/officeDocument/2006/relationships/image" Target="../media/image3.png"/></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21.xml"/><Relationship Id="rId2" Type="http://schemas.openxmlformats.org/officeDocument/2006/relationships/image" Target="../media/image5.jpg"/><Relationship Id="rId3" Type="http://schemas.openxmlformats.org/officeDocument/2006/relationships/image" Target="../media/image6.png"/></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21.xml"/><Relationship Id="rId2" Type="http://schemas.openxmlformats.org/officeDocument/2006/relationships/image" Target="../media/image4.jpeg"/><Relationship Id="rId3" Type="http://schemas.openxmlformats.org/officeDocument/2006/relationships/image" Target="../media/image6.png"/></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21.xml"/><Relationship Id="rId2" Type="http://schemas.openxmlformats.org/officeDocument/2006/relationships/image" Target="../media/image7.jpeg"/><Relationship Id="rId3" Type="http://schemas.openxmlformats.org/officeDocument/2006/relationships/image" Target="../media/image6.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 Id="rId3" Type="http://schemas.openxmlformats.org/officeDocument/2006/relationships/image" Target="../media/image12.png"/></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21.xml"/><Relationship Id="rId2" Type="http://schemas.openxmlformats.org/officeDocument/2006/relationships/image" Target="../media/image6.png"/></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21.xml"/><Relationship Id="rId2" Type="http://schemas.openxmlformats.org/officeDocument/2006/relationships/image" Target="../media/image6.png"/></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21.xml"/><Relationship Id="rId2" Type="http://schemas.openxmlformats.org/officeDocument/2006/relationships/image" Target="../media/image6.png"/></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21.xml"/><Relationship Id="rId2" Type="http://schemas.openxmlformats.org/officeDocument/2006/relationships/image" Target="../media/image6.png"/></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21.xml"/><Relationship Id="rId2" Type="http://schemas.openxmlformats.org/officeDocument/2006/relationships/image" Target="../media/image8.png"/></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21.xml"/><Relationship Id="rId2" Type="http://schemas.openxmlformats.org/officeDocument/2006/relationships/image" Target="../media/image8.png"/></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22.xml"/><Relationship Id="rId2" Type="http://schemas.openxmlformats.org/officeDocument/2006/relationships/image" Target="../media/image11.png"/></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22.xml"/><Relationship Id="rId2" Type="http://schemas.openxmlformats.org/officeDocument/2006/relationships/image" Target="../media/image12.png"/></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22.xml"/><Relationship Id="rId2" Type="http://schemas.openxmlformats.org/officeDocument/2006/relationships/image" Target="../media/image13.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22.xml"/><Relationship Id="rId2" Type="http://schemas.openxmlformats.org/officeDocument/2006/relationships/image" Target="../media/image14.png"/><Relationship Id="rId3" Type="http://schemas.openxmlformats.org/officeDocument/2006/relationships/image" Target="../media/image12.png"/></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23.xml"/><Relationship Id="rId2" Type="http://schemas.openxmlformats.org/officeDocument/2006/relationships/image" Target="../media/image11.png"/></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23.xml"/><Relationship Id="rId2" Type="http://schemas.openxmlformats.org/officeDocument/2006/relationships/image" Target="../media/image12.png"/></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23.xml"/><Relationship Id="rId2" Type="http://schemas.openxmlformats.org/officeDocument/2006/relationships/image" Target="../media/image13.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23.xml"/><Relationship Id="rId2" Type="http://schemas.openxmlformats.org/officeDocument/2006/relationships/image" Target="../media/image14.png"/><Relationship Id="rId3" Type="http://schemas.openxmlformats.org/officeDocument/2006/relationships/image" Target="../media/image12.png"/></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24.xml"/><Relationship Id="rId2" Type="http://schemas.openxmlformats.org/officeDocument/2006/relationships/image" Target="../media/image16.png"/></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24.xml"/><Relationship Id="rId2" Type="http://schemas.openxmlformats.org/officeDocument/2006/relationships/image" Target="../media/image10.png"/></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24.xml"/><Relationship Id="rId2" Type="http://schemas.openxmlformats.org/officeDocument/2006/relationships/image" Target="../media/image10.png"/></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24.xml"/><Relationship Id="rId2" Type="http://schemas.openxmlformats.org/officeDocument/2006/relationships/image" Target="../media/image10.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24.xml"/><Relationship Id="rId2" Type="http://schemas.openxmlformats.org/officeDocument/2006/relationships/image" Target="../media/image10.png"/></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24.xml"/><Relationship Id="rId2" Type="http://schemas.openxmlformats.org/officeDocument/2006/relationships/image" Target="../media/image10.png"/></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24.xml"/><Relationship Id="rId2" Type="http://schemas.openxmlformats.org/officeDocument/2006/relationships/image" Target="../media/image10.png"/></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24.xml"/><Relationship Id="rId2" Type="http://schemas.openxmlformats.org/officeDocument/2006/relationships/image" Target="../media/image10.png"/></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24.xml"/><Relationship Id="rId2" Type="http://schemas.openxmlformats.org/officeDocument/2006/relationships/image" Target="../media/image10.png"/></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24.xml"/><Relationship Id="rId2" Type="http://schemas.openxmlformats.org/officeDocument/2006/relationships/image" Target="../media/image10.png"/></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24.xml"/><Relationship Id="rId2" Type="http://schemas.openxmlformats.org/officeDocument/2006/relationships/image" Target="../media/image10.png"/></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24.xml"/><Relationship Id="rId2" Type="http://schemas.openxmlformats.org/officeDocument/2006/relationships/image" Target="../media/image10.png"/></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25.xml"/><Relationship Id="rId2" Type="http://schemas.openxmlformats.org/officeDocument/2006/relationships/image" Target="../media/image16.png"/></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25.xml"/><Relationship Id="rId2" Type="http://schemas.openxmlformats.org/officeDocument/2006/relationships/image" Target="../media/image10.png"/></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25.xml"/><Relationship Id="rId2" Type="http://schemas.openxmlformats.org/officeDocument/2006/relationships/image" Target="../media/image10.png"/></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25.xml"/><Relationship Id="rId2" Type="http://schemas.openxmlformats.org/officeDocument/2006/relationships/image" Target="../media/image10.png"/></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25.xml"/><Relationship Id="rId2" Type="http://schemas.openxmlformats.org/officeDocument/2006/relationships/image" Target="../media/image10.png"/></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25.xml"/><Relationship Id="rId2" Type="http://schemas.openxmlformats.org/officeDocument/2006/relationships/image" Target="../media/image10.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25.xml"/><Relationship Id="rId2" Type="http://schemas.openxmlformats.org/officeDocument/2006/relationships/image" Target="../media/image10.png"/></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25.xml"/><Relationship Id="rId2" Type="http://schemas.openxmlformats.org/officeDocument/2006/relationships/image" Target="../media/image10.png"/></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25.xml"/><Relationship Id="rId2" Type="http://schemas.openxmlformats.org/officeDocument/2006/relationships/image" Target="../media/image10.png"/></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25.xml"/><Relationship Id="rId2" Type="http://schemas.openxmlformats.org/officeDocument/2006/relationships/image" Target="../media/image10.png"/></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25.xml"/><Relationship Id="rId2" Type="http://schemas.openxmlformats.org/officeDocument/2006/relationships/image" Target="../media/image10.png"/></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25.xml"/><Relationship Id="rId2" Type="http://schemas.openxmlformats.org/officeDocument/2006/relationships/image" Target="../media/image10.png"/></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10.png"/></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jpeg"/><Relationship Id="rId3" Type="http://schemas.openxmlformats.org/officeDocument/2006/relationships/image" Target="../media/image3.png"/></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27.xml"/><Relationship Id="rId2" Type="http://schemas.openxmlformats.org/officeDocument/2006/relationships/image" Target="../media/image10.png"/></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27.xml"/><Relationship Id="rId2" Type="http://schemas.openxmlformats.org/officeDocument/2006/relationships/image" Target="../media/image2.jpeg"/><Relationship Id="rId3" Type="http://schemas.openxmlformats.org/officeDocument/2006/relationships/image" Target="../media/image3.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png"/></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28.xml"/><Relationship Id="rId2" Type="http://schemas.openxmlformats.org/officeDocument/2006/relationships/image" Target="../media/image10.png"/></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28.xml"/><Relationship Id="rId2" Type="http://schemas.openxmlformats.org/officeDocument/2006/relationships/image" Target="../media/image2.jpeg"/><Relationship Id="rId3" Type="http://schemas.openxmlformats.org/officeDocument/2006/relationships/image" Target="../media/image3.png"/></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29.xml"/><Relationship Id="rId2" Type="http://schemas.openxmlformats.org/officeDocument/2006/relationships/image" Target="../media/image2.jpeg"/><Relationship Id="rId3" Type="http://schemas.openxmlformats.org/officeDocument/2006/relationships/image" Target="../media/image3.png"/></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29.xml"/><Relationship Id="rId2" Type="http://schemas.openxmlformats.org/officeDocument/2006/relationships/image" Target="../media/image4.jpeg"/><Relationship Id="rId3" Type="http://schemas.openxmlformats.org/officeDocument/2006/relationships/image" Target="../media/image3.png"/></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29.xml"/><Relationship Id="rId2" Type="http://schemas.openxmlformats.org/officeDocument/2006/relationships/image" Target="../media/image3.png"/></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29.xml"/><Relationship Id="rId2" Type="http://schemas.openxmlformats.org/officeDocument/2006/relationships/image" Target="../media/image3.png"/></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29.xml"/><Relationship Id="rId2" Type="http://schemas.openxmlformats.org/officeDocument/2006/relationships/image" Target="../media/image5.jpg"/><Relationship Id="rId3" Type="http://schemas.openxmlformats.org/officeDocument/2006/relationships/image" Target="../media/image6.png"/></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29.xml"/><Relationship Id="rId2" Type="http://schemas.openxmlformats.org/officeDocument/2006/relationships/image" Target="../media/image4.jpeg"/><Relationship Id="rId3" Type="http://schemas.openxmlformats.org/officeDocument/2006/relationships/image" Target="../media/image6.png"/></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29.xml"/><Relationship Id="rId2" Type="http://schemas.openxmlformats.org/officeDocument/2006/relationships/image" Target="../media/image7.jpeg"/><Relationship Id="rId3" Type="http://schemas.openxmlformats.org/officeDocument/2006/relationships/image" Target="../media/image6.png"/></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29.xml"/><Relationship Id="rId2" Type="http://schemas.openxmlformats.org/officeDocument/2006/relationships/image" Target="../media/image6.png"/></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29.xml"/><Relationship Id="rId2" Type="http://schemas.openxmlformats.org/officeDocument/2006/relationships/image" Target="../media/image6.png"/></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29.xml"/><Relationship Id="rId2" Type="http://schemas.openxmlformats.org/officeDocument/2006/relationships/image" Target="../media/image6.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3.png"/></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29.xml"/><Relationship Id="rId2" Type="http://schemas.openxmlformats.org/officeDocument/2006/relationships/image" Target="../media/image6.png"/></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29.xml"/><Relationship Id="rId2" Type="http://schemas.openxmlformats.org/officeDocument/2006/relationships/image" Target="../media/image8.png"/></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29.xml"/><Relationship Id="rId2" Type="http://schemas.openxmlformats.org/officeDocument/2006/relationships/image" Target="../media/image8.png"/></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30.xml"/><Relationship Id="rId2" Type="http://schemas.openxmlformats.org/officeDocument/2006/relationships/image" Target="../media/image10.png"/></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31.xml"/><Relationship Id="rId2" Type="http://schemas.openxmlformats.org/officeDocument/2006/relationships/image" Target="../media/image16.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31.xml"/><Relationship Id="rId2" Type="http://schemas.openxmlformats.org/officeDocument/2006/relationships/image" Target="../media/image10.png"/></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31.xml"/><Relationship Id="rId2" Type="http://schemas.openxmlformats.org/officeDocument/2006/relationships/image" Target="../media/image10.png"/></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31.xml"/><Relationship Id="rId2" Type="http://schemas.openxmlformats.org/officeDocument/2006/relationships/image" Target="../media/image10.png"/></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31.xml"/><Relationship Id="rId2" Type="http://schemas.openxmlformats.org/officeDocument/2006/relationships/image" Target="../media/image10.png"/></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31.xml"/><Relationship Id="rId2" Type="http://schemas.openxmlformats.org/officeDocument/2006/relationships/image" Target="../media/image10.png"/></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31.xml"/><Relationship Id="rId2" Type="http://schemas.openxmlformats.org/officeDocument/2006/relationships/image" Target="../media/image10.png"/></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31.xml"/><Relationship Id="rId2" Type="http://schemas.openxmlformats.org/officeDocument/2006/relationships/image" Target="../media/image10.png"/></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31.xml"/><Relationship Id="rId2" Type="http://schemas.openxmlformats.org/officeDocument/2006/relationships/image" Target="../media/image10.png"/></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31.xml"/><Relationship Id="rId2" Type="http://schemas.openxmlformats.org/officeDocument/2006/relationships/image" Target="../media/image10.png"/></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31.xml"/><Relationship Id="rId2" Type="http://schemas.openxmlformats.org/officeDocument/2006/relationships/image" Target="../media/image10.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31.xml"/><Relationship Id="rId2" Type="http://schemas.openxmlformats.org/officeDocument/2006/relationships/image" Target="../media/image10.png"/></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32.xml"/><Relationship Id="rId2" Type="http://schemas.openxmlformats.org/officeDocument/2006/relationships/image" Target="../media/image11.png"/></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4.png"/><Relationship Id="rId3" Type="http://schemas.openxmlformats.org/officeDocument/2006/relationships/image" Target="../media/image12.png"/></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32.xml"/><Relationship Id="rId2" Type="http://schemas.openxmlformats.org/officeDocument/2006/relationships/image" Target="../media/image12.png"/></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32.xml"/><Relationship Id="rId2" Type="http://schemas.openxmlformats.org/officeDocument/2006/relationships/image" Target="../media/image13.png"/></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32.xml"/><Relationship Id="rId2" Type="http://schemas.openxmlformats.org/officeDocument/2006/relationships/image" Target="../media/image14.png"/><Relationship Id="rId3" Type="http://schemas.openxmlformats.org/officeDocument/2006/relationships/image" Target="../media/image12.png"/></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33.xml"/><Relationship Id="rId2" Type="http://schemas.openxmlformats.org/officeDocument/2006/relationships/image" Target="../media/image16.png"/></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33.xml"/><Relationship Id="rId2" Type="http://schemas.openxmlformats.org/officeDocument/2006/relationships/image" Target="../media/image10.png"/></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33.xml"/><Relationship Id="rId2" Type="http://schemas.openxmlformats.org/officeDocument/2006/relationships/image" Target="../media/image10.png"/></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33.xml"/><Relationship Id="rId2" Type="http://schemas.openxmlformats.org/officeDocument/2006/relationships/image" Target="../media/image10.png"/></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33.xml"/><Relationship Id="rId2" Type="http://schemas.openxmlformats.org/officeDocument/2006/relationships/image" Target="../media/image10.png"/></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33.xml"/><Relationship Id="rId2" Type="http://schemas.openxmlformats.org/officeDocument/2006/relationships/image" Target="../media/image10.png"/></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33.xml"/><Relationship Id="rId2" Type="http://schemas.openxmlformats.org/officeDocument/2006/relationships/image" Target="../media/image10.png"/></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33.xml"/><Relationship Id="rId2" Type="http://schemas.openxmlformats.org/officeDocument/2006/relationships/image" Target="../media/image10.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6.png"/></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33.xml"/><Relationship Id="rId2" Type="http://schemas.openxmlformats.org/officeDocument/2006/relationships/image" Target="../media/image10.png"/></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33.xml"/><Relationship Id="rId2" Type="http://schemas.openxmlformats.org/officeDocument/2006/relationships/image" Target="../media/image10.png"/></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33.xml"/><Relationship Id="rId2" Type="http://schemas.openxmlformats.org/officeDocument/2006/relationships/image" Target="../media/image10.png"/></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33.xml"/><Relationship Id="rId2" Type="http://schemas.openxmlformats.org/officeDocument/2006/relationships/image" Target="../media/image10.png"/></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34.xml"/><Relationship Id="rId2" Type="http://schemas.openxmlformats.org/officeDocument/2006/relationships/image" Target="../media/image16.png"/></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34.xml"/><Relationship Id="rId2" Type="http://schemas.openxmlformats.org/officeDocument/2006/relationships/image" Target="../media/image10.png"/></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34.xml"/><Relationship Id="rId2" Type="http://schemas.openxmlformats.org/officeDocument/2006/relationships/image" Target="../media/image10.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0.png"/></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34.xml"/><Relationship Id="rId2" Type="http://schemas.openxmlformats.org/officeDocument/2006/relationships/image" Target="../media/image10.png"/></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34.xml"/><Relationship Id="rId2" Type="http://schemas.openxmlformats.org/officeDocument/2006/relationships/image" Target="../media/image10.png"/></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34.xml"/><Relationship Id="rId2" Type="http://schemas.openxmlformats.org/officeDocument/2006/relationships/image" Target="../media/image10.png"/></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34.xml"/><Relationship Id="rId2" Type="http://schemas.openxmlformats.org/officeDocument/2006/relationships/image" Target="../media/image10.png"/></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34.xml"/><Relationship Id="rId2" Type="http://schemas.openxmlformats.org/officeDocument/2006/relationships/image" Target="../media/image10.png"/></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34.xml"/><Relationship Id="rId2" Type="http://schemas.openxmlformats.org/officeDocument/2006/relationships/image" Target="../media/image10.png"/></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34.xml"/><Relationship Id="rId2" Type="http://schemas.openxmlformats.org/officeDocument/2006/relationships/image" Target="../media/image10.png"/></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34.xml"/><Relationship Id="rId2" Type="http://schemas.openxmlformats.org/officeDocument/2006/relationships/image" Target="../media/image10.png"/></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0.png"/></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34.xml"/><Relationship Id="rId2" Type="http://schemas.openxmlformats.org/officeDocument/2006/relationships/image" Target="../media/image10.png"/></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35.xml"/><Relationship Id="rId2" Type="http://schemas.openxmlformats.org/officeDocument/2006/relationships/image" Target="../media/image16.png"/></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35.xml"/><Relationship Id="rId2" Type="http://schemas.openxmlformats.org/officeDocument/2006/relationships/image" Target="../media/image10.png"/></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35.xml"/><Relationship Id="rId2" Type="http://schemas.openxmlformats.org/officeDocument/2006/relationships/image" Target="../media/image10.png"/></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35.xml"/><Relationship Id="rId2" Type="http://schemas.openxmlformats.org/officeDocument/2006/relationships/image" Target="../media/image10.png"/></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35.xml"/><Relationship Id="rId2" Type="http://schemas.openxmlformats.org/officeDocument/2006/relationships/image" Target="../media/image10.png"/></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35.xml"/><Relationship Id="rId2" Type="http://schemas.openxmlformats.org/officeDocument/2006/relationships/image" Target="../media/image10.png"/></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35.xml"/><Relationship Id="rId2" Type="http://schemas.openxmlformats.org/officeDocument/2006/relationships/image" Target="../media/image10.png"/></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35.xml"/><Relationship Id="rId2" Type="http://schemas.openxmlformats.org/officeDocument/2006/relationships/image" Target="../media/image10.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0.png"/></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35.xml"/><Relationship Id="rId2" Type="http://schemas.openxmlformats.org/officeDocument/2006/relationships/image" Target="../media/image10.png"/></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35.xml"/><Relationship Id="rId2" Type="http://schemas.openxmlformats.org/officeDocument/2006/relationships/image" Target="../media/image10.png"/></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35.xml"/><Relationship Id="rId2" Type="http://schemas.openxmlformats.org/officeDocument/2006/relationships/image" Target="../media/image10.png"/></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35.xml"/><Relationship Id="rId2" Type="http://schemas.openxmlformats.org/officeDocument/2006/relationships/image" Target="../media/image10.png"/></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36.xml"/><Relationship Id="rId2" Type="http://schemas.openxmlformats.org/officeDocument/2006/relationships/image" Target="../media/image16.png"/></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36.xml"/><Relationship Id="rId2" Type="http://schemas.openxmlformats.org/officeDocument/2006/relationships/image" Target="../media/image10.png"/></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36.xml"/><Relationship Id="rId2" Type="http://schemas.openxmlformats.org/officeDocument/2006/relationships/image" Target="../media/image10.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0.png"/></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36.xml"/><Relationship Id="rId2" Type="http://schemas.openxmlformats.org/officeDocument/2006/relationships/image" Target="../media/image10.png"/></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36.xml"/><Relationship Id="rId2" Type="http://schemas.openxmlformats.org/officeDocument/2006/relationships/image" Target="../media/image10.png"/></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36.xml"/><Relationship Id="rId2" Type="http://schemas.openxmlformats.org/officeDocument/2006/relationships/image" Target="../media/image10.png"/></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36.xml"/><Relationship Id="rId2" Type="http://schemas.openxmlformats.org/officeDocument/2006/relationships/image" Target="../media/image10.png"/></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36.xml"/><Relationship Id="rId2" Type="http://schemas.openxmlformats.org/officeDocument/2006/relationships/image" Target="../media/image10.png"/></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36.xml"/><Relationship Id="rId2" Type="http://schemas.openxmlformats.org/officeDocument/2006/relationships/image" Target="../media/image10.png"/></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36.xml"/><Relationship Id="rId2" Type="http://schemas.openxmlformats.org/officeDocument/2006/relationships/image" Target="../media/image10.png"/></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36.xml"/><Relationship Id="rId2" Type="http://schemas.openxmlformats.org/officeDocument/2006/relationships/image" Target="../media/image10.png"/></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0.png"/></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36.xml"/><Relationship Id="rId2" Type="http://schemas.openxmlformats.org/officeDocument/2006/relationships/image" Target="../media/image10.png"/></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16.png"/></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10.png"/></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10.png"/></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10.png"/></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10.png"/></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10.png"/></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10.png"/></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10.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0.png"/></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10.png"/></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10.png"/></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10.png"/></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10.png"/></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0.png"/></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38.xml"/><Relationship Id="rId2" Type="http://schemas.openxmlformats.org/officeDocument/2006/relationships/image" Target="../media/image16.png"/></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38.xml"/><Relationship Id="rId2" Type="http://schemas.openxmlformats.org/officeDocument/2006/relationships/image" Target="../media/image10.png"/></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38.xml"/><Relationship Id="rId2" Type="http://schemas.openxmlformats.org/officeDocument/2006/relationships/image" Target="../media/image10.png"/></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38.xml"/><Relationship Id="rId2" Type="http://schemas.openxmlformats.org/officeDocument/2006/relationships/image" Target="../media/image10.png"/></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38.xml"/><Relationship Id="rId2" Type="http://schemas.openxmlformats.org/officeDocument/2006/relationships/image" Target="../media/image10.png"/></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38.xml"/><Relationship Id="rId2" Type="http://schemas.openxmlformats.org/officeDocument/2006/relationships/image" Target="../media/image10.png"/></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38.xml"/><Relationship Id="rId2" Type="http://schemas.openxmlformats.org/officeDocument/2006/relationships/image" Target="../media/image10.png"/></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38.xml"/><Relationship Id="rId2" Type="http://schemas.openxmlformats.org/officeDocument/2006/relationships/image" Target="../media/image10.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0.png"/></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38.xml"/><Relationship Id="rId2" Type="http://schemas.openxmlformats.org/officeDocument/2006/relationships/image" Target="../media/image10.png"/></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38.xml"/><Relationship Id="rId2" Type="http://schemas.openxmlformats.org/officeDocument/2006/relationships/image" Target="../media/image10.png"/></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38.xml"/><Relationship Id="rId2" Type="http://schemas.openxmlformats.org/officeDocument/2006/relationships/image" Target="../media/image10.png"/></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38.xml"/><Relationship Id="rId2" Type="http://schemas.openxmlformats.org/officeDocument/2006/relationships/image" Target="../media/image10.png"/></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0.png"/></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39.xml"/><Relationship Id="rId2" Type="http://schemas.openxmlformats.org/officeDocument/2006/relationships/image" Target="../media/image16.png"/></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39.xml"/><Relationship Id="rId2" Type="http://schemas.openxmlformats.org/officeDocument/2006/relationships/image" Target="../media/image10.png"/></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39.xml"/><Relationship Id="rId2" Type="http://schemas.openxmlformats.org/officeDocument/2006/relationships/image" Target="../media/image10.png"/></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39.xml"/><Relationship Id="rId2" Type="http://schemas.openxmlformats.org/officeDocument/2006/relationships/image" Target="../media/image10.png"/></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39.xml"/><Relationship Id="rId2" Type="http://schemas.openxmlformats.org/officeDocument/2006/relationships/image" Target="../media/image10.png"/></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39.xml"/><Relationship Id="rId2" Type="http://schemas.openxmlformats.org/officeDocument/2006/relationships/image" Target="../media/image10.png"/></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39.xml"/><Relationship Id="rId2" Type="http://schemas.openxmlformats.org/officeDocument/2006/relationships/image" Target="../media/image10.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0.png"/></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39.xml"/><Relationship Id="rId2" Type="http://schemas.openxmlformats.org/officeDocument/2006/relationships/image" Target="../media/image10.png"/></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39.xml"/><Relationship Id="rId2" Type="http://schemas.openxmlformats.org/officeDocument/2006/relationships/image" Target="../media/image10.png"/></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39.xml"/><Relationship Id="rId2" Type="http://schemas.openxmlformats.org/officeDocument/2006/relationships/image" Target="../media/image10.png"/></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39.xml"/><Relationship Id="rId2" Type="http://schemas.openxmlformats.org/officeDocument/2006/relationships/image" Target="../media/image10.png"/></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39.xml"/><Relationship Id="rId2" Type="http://schemas.openxmlformats.org/officeDocument/2006/relationships/image" Target="../media/image10.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40.xml"/><Relationship Id="rId2" Type="http://schemas.openxmlformats.org/officeDocument/2006/relationships/image" Target="../media/image11.png"/></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40.xml"/><Relationship Id="rId2" Type="http://schemas.openxmlformats.org/officeDocument/2006/relationships/image" Target="../media/image12.png"/></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40.xml"/><Relationship Id="rId2" Type="http://schemas.openxmlformats.org/officeDocument/2006/relationships/image" Target="../media/image13.png"/></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40.xml"/><Relationship Id="rId2" Type="http://schemas.openxmlformats.org/officeDocument/2006/relationships/image" Target="../media/image14.png"/><Relationship Id="rId3" Type="http://schemas.openxmlformats.org/officeDocument/2006/relationships/image" Target="../media/image12.png"/></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41.xml"/><Relationship Id="rId2" Type="http://schemas.openxmlformats.org/officeDocument/2006/relationships/image" Target="../media/image11.png"/></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41.xml"/><Relationship Id="rId2" Type="http://schemas.openxmlformats.org/officeDocument/2006/relationships/image" Target="../media/image12.png"/></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41.xml"/><Relationship Id="rId2" Type="http://schemas.openxmlformats.org/officeDocument/2006/relationships/image" Target="../media/image13.png"/></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41.xml"/><Relationship Id="rId2" Type="http://schemas.openxmlformats.org/officeDocument/2006/relationships/image" Target="../media/image14.png"/><Relationship Id="rId3" Type="http://schemas.openxmlformats.org/officeDocument/2006/relationships/image" Target="../media/image12.png"/></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16.png"/></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10.png"/></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10.png"/></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10.png"/></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10.png"/></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10.png"/></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10.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0.png"/></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10.png"/></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10.png"/></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10.png"/></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10.png"/></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10.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6.png"/></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43.xml"/><Relationship Id="rId2" Type="http://schemas.openxmlformats.org/officeDocument/2006/relationships/image" Target="../media/image10.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43.xml"/><Relationship Id="rId2" Type="http://schemas.openxmlformats.org/officeDocument/2006/relationships/image" Target="../media/image2.jpeg"/><Relationship Id="rId3" Type="http://schemas.openxmlformats.org/officeDocument/2006/relationships/image" Target="../media/image3.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0.png"/></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44.xml"/><Relationship Id="rId2" Type="http://schemas.openxmlformats.org/officeDocument/2006/relationships/image" Target="../media/image10.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0.png"/></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44.xml"/><Relationship Id="rId2" Type="http://schemas.openxmlformats.org/officeDocument/2006/relationships/image" Target="../media/image2.jpeg"/><Relationship Id="rId3" Type="http://schemas.openxmlformats.org/officeDocument/2006/relationships/image" Target="../media/image3.png"/></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45.xml"/><Relationship Id="rId2" Type="http://schemas.openxmlformats.org/officeDocument/2006/relationships/image" Target="../media/image2.jpeg"/><Relationship Id="rId3" Type="http://schemas.openxmlformats.org/officeDocument/2006/relationships/image" Target="../media/image3.png"/></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45.xml"/><Relationship Id="rId2" Type="http://schemas.openxmlformats.org/officeDocument/2006/relationships/image" Target="../media/image4.jpeg"/><Relationship Id="rId3" Type="http://schemas.openxmlformats.org/officeDocument/2006/relationships/image" Target="../media/image3.png"/></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45.xml"/><Relationship Id="rId2" Type="http://schemas.openxmlformats.org/officeDocument/2006/relationships/image" Target="../media/image3.png"/></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45.xml"/><Relationship Id="rId2" Type="http://schemas.openxmlformats.org/officeDocument/2006/relationships/image" Target="../media/image3.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0.png"/></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45.xml"/><Relationship Id="rId2" Type="http://schemas.openxmlformats.org/officeDocument/2006/relationships/image" Target="../media/image5.jpg"/><Relationship Id="rId3" Type="http://schemas.openxmlformats.org/officeDocument/2006/relationships/image" Target="../media/image6.png"/></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45.xml"/><Relationship Id="rId2" Type="http://schemas.openxmlformats.org/officeDocument/2006/relationships/image" Target="../media/image4.jpeg"/><Relationship Id="rId3" Type="http://schemas.openxmlformats.org/officeDocument/2006/relationships/image" Target="../media/image6.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0.png"/></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45.xml"/><Relationship Id="rId2" Type="http://schemas.openxmlformats.org/officeDocument/2006/relationships/image" Target="../media/image7.jpeg"/><Relationship Id="rId3" Type="http://schemas.openxmlformats.org/officeDocument/2006/relationships/image" Target="../media/image6.png"/></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45.xml"/><Relationship Id="rId2" Type="http://schemas.openxmlformats.org/officeDocument/2006/relationships/image" Target="../media/image6.png"/></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45.xml"/><Relationship Id="rId2" Type="http://schemas.openxmlformats.org/officeDocument/2006/relationships/image" Target="../media/image6.png"/></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45.xml"/><Relationship Id="rId2" Type="http://schemas.openxmlformats.org/officeDocument/2006/relationships/image" Target="../media/image6.png"/></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45.xml"/><Relationship Id="rId2" Type="http://schemas.openxmlformats.org/officeDocument/2006/relationships/image" Target="../media/image6.png"/></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45.xml"/><Relationship Id="rId2" Type="http://schemas.openxmlformats.org/officeDocument/2006/relationships/image" Target="../media/image8.png"/></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45.xml"/><Relationship Id="rId2" Type="http://schemas.openxmlformats.org/officeDocument/2006/relationships/image" Target="../media/image8.png"/></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0.png"/></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0.png"/></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0.png"/></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46.xml"/><Relationship Id="rId2" Type="http://schemas.openxmlformats.org/officeDocument/2006/relationships/image" Target="../media/image16.png"/></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46.xml"/><Relationship Id="rId2" Type="http://schemas.openxmlformats.org/officeDocument/2006/relationships/image" Target="../media/image10.png"/></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46.xml"/><Relationship Id="rId2" Type="http://schemas.openxmlformats.org/officeDocument/2006/relationships/image" Target="../media/image10.png"/></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46.xml"/><Relationship Id="rId2" Type="http://schemas.openxmlformats.org/officeDocument/2006/relationships/image" Target="../media/image10.png"/></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46.xml"/><Relationship Id="rId2" Type="http://schemas.openxmlformats.org/officeDocument/2006/relationships/image" Target="../media/image10.png"/></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46.xml"/><Relationship Id="rId2" Type="http://schemas.openxmlformats.org/officeDocument/2006/relationships/image" Target="../media/image10.png"/></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46.xml"/><Relationship Id="rId2" Type="http://schemas.openxmlformats.org/officeDocument/2006/relationships/image" Target="../media/image10.png"/></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46.xml"/><Relationship Id="rId2" Type="http://schemas.openxmlformats.org/officeDocument/2006/relationships/image" Target="../media/image10.png"/></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46.xml"/><Relationship Id="rId2" Type="http://schemas.openxmlformats.org/officeDocument/2006/relationships/image" Target="../media/image10.png"/></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46.xml"/><Relationship Id="rId2" Type="http://schemas.openxmlformats.org/officeDocument/2006/relationships/image" Target="../media/image10.png"/></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0.png"/></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46.xml"/><Relationship Id="rId2" Type="http://schemas.openxmlformats.org/officeDocument/2006/relationships/image" Target="../media/image10.png"/></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46.xml"/><Relationship Id="rId2" Type="http://schemas.openxmlformats.org/officeDocument/2006/relationships/image" Target="../media/image10.png"/></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47.xml"/><Relationship Id="rId2" Type="http://schemas.openxmlformats.org/officeDocument/2006/relationships/image" Target="../media/image16.png"/></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47.xml"/><Relationship Id="rId2" Type="http://schemas.openxmlformats.org/officeDocument/2006/relationships/image" Target="../media/image10.png"/></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47.xml"/><Relationship Id="rId2" Type="http://schemas.openxmlformats.org/officeDocument/2006/relationships/image" Target="../media/image10.png"/></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47.xml"/><Relationship Id="rId2" Type="http://schemas.openxmlformats.org/officeDocument/2006/relationships/image" Target="../media/image10.png"/></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47.xml"/><Relationship Id="rId2" Type="http://schemas.openxmlformats.org/officeDocument/2006/relationships/image" Target="../media/image10.png"/></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0.png"/></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47.xml"/><Relationship Id="rId2" Type="http://schemas.openxmlformats.org/officeDocument/2006/relationships/image" Target="../media/image10.png"/></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47.xml"/><Relationship Id="rId2" Type="http://schemas.openxmlformats.org/officeDocument/2006/relationships/image" Target="../media/image10.png"/></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47.xml"/><Relationship Id="rId2" Type="http://schemas.openxmlformats.org/officeDocument/2006/relationships/image" Target="../media/image10.png"/></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47.xml"/><Relationship Id="rId2" Type="http://schemas.openxmlformats.org/officeDocument/2006/relationships/image" Target="../media/image10.png"/></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47.xml"/><Relationship Id="rId2" Type="http://schemas.openxmlformats.org/officeDocument/2006/relationships/image" Target="../media/image10.png"/></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47.xml"/><Relationship Id="rId2" Type="http://schemas.openxmlformats.org/officeDocument/2006/relationships/image" Target="../media/image10.png"/></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47.xml"/><Relationship Id="rId2" Type="http://schemas.openxmlformats.org/officeDocument/2006/relationships/image" Target="../media/image10.png"/></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0.png"/></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48.xml"/><Relationship Id="rId2" Type="http://schemas.openxmlformats.org/officeDocument/2006/relationships/image" Target="../media/image16.png"/></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48.xml"/><Relationship Id="rId2" Type="http://schemas.openxmlformats.org/officeDocument/2006/relationships/image" Target="../media/image10.png"/></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48.xml"/><Relationship Id="rId2" Type="http://schemas.openxmlformats.org/officeDocument/2006/relationships/image" Target="../media/image10.png"/></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48.xml"/><Relationship Id="rId2" Type="http://schemas.openxmlformats.org/officeDocument/2006/relationships/image" Target="../media/image10.png"/></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48.xml"/><Relationship Id="rId2" Type="http://schemas.openxmlformats.org/officeDocument/2006/relationships/image" Target="../media/image10.png"/></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48.xml"/><Relationship Id="rId2" Type="http://schemas.openxmlformats.org/officeDocument/2006/relationships/image" Target="../media/image10.png"/></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48.xml"/><Relationship Id="rId2" Type="http://schemas.openxmlformats.org/officeDocument/2006/relationships/image" Target="../media/image10.png"/></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48.xml"/><Relationship Id="rId2" Type="http://schemas.openxmlformats.org/officeDocument/2006/relationships/image" Target="../media/image10.png"/></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48.xml"/><Relationship Id="rId2" Type="http://schemas.openxmlformats.org/officeDocument/2006/relationships/image" Target="../media/image10.png"/></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48.xml"/><Relationship Id="rId2" Type="http://schemas.openxmlformats.org/officeDocument/2006/relationships/image" Target="../media/image10.png"/></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48.xml"/><Relationship Id="rId2" Type="http://schemas.openxmlformats.org/officeDocument/2006/relationships/image" Target="../media/image10.png"/></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48.xml"/><Relationship Id="rId2" Type="http://schemas.openxmlformats.org/officeDocument/2006/relationships/image" Target="../media/image10.png"/></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49.xml"/><Relationship Id="rId2" Type="http://schemas.openxmlformats.org/officeDocument/2006/relationships/image" Target="../media/image16.png"/></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49.xml"/><Relationship Id="rId2" Type="http://schemas.openxmlformats.org/officeDocument/2006/relationships/image" Target="../media/image10.png"/></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49.xml"/><Relationship Id="rId2" Type="http://schemas.openxmlformats.org/officeDocument/2006/relationships/image" Target="../media/image10.png"/></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49.xml"/><Relationship Id="rId2" Type="http://schemas.openxmlformats.org/officeDocument/2006/relationships/image" Target="../media/image10.png"/></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49.xml"/><Relationship Id="rId2" Type="http://schemas.openxmlformats.org/officeDocument/2006/relationships/image" Target="../media/image10.png"/></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49.xml"/><Relationship Id="rId2" Type="http://schemas.openxmlformats.org/officeDocument/2006/relationships/image" Target="../media/image10.png"/></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49.xml"/><Relationship Id="rId2" Type="http://schemas.openxmlformats.org/officeDocument/2006/relationships/image" Target="../media/image10.png"/></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49.xml"/><Relationship Id="rId2" Type="http://schemas.openxmlformats.org/officeDocument/2006/relationships/image" Target="../media/image10.png"/></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49.xml"/><Relationship Id="rId2" Type="http://schemas.openxmlformats.org/officeDocument/2006/relationships/image" Target="../media/image10.png"/></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49.xml"/><Relationship Id="rId2" Type="http://schemas.openxmlformats.org/officeDocument/2006/relationships/image" Target="../media/image10.png"/></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49.xml"/><Relationship Id="rId2" Type="http://schemas.openxmlformats.org/officeDocument/2006/relationships/image" Target="../media/image10.png"/></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49.xml"/><Relationship Id="rId2" Type="http://schemas.openxmlformats.org/officeDocument/2006/relationships/image" Target="../media/image10.png"/></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50.xml"/><Relationship Id="rId2" Type="http://schemas.openxmlformats.org/officeDocument/2006/relationships/image" Target="../media/image16.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50.xml"/><Relationship Id="rId2" Type="http://schemas.openxmlformats.org/officeDocument/2006/relationships/image" Target="../media/image1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50.xml"/><Relationship Id="rId2" Type="http://schemas.openxmlformats.org/officeDocument/2006/relationships/image" Target="../media/image10.png"/></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50.xml"/><Relationship Id="rId2" Type="http://schemas.openxmlformats.org/officeDocument/2006/relationships/image" Target="../media/image10.png"/></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50.xml"/><Relationship Id="rId2" Type="http://schemas.openxmlformats.org/officeDocument/2006/relationships/image" Target="../media/image10.png"/></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50.xml"/><Relationship Id="rId2" Type="http://schemas.openxmlformats.org/officeDocument/2006/relationships/image" Target="../media/image10.png"/></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50.xml"/><Relationship Id="rId2" Type="http://schemas.openxmlformats.org/officeDocument/2006/relationships/image" Target="../media/image10.png"/></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50.xml"/><Relationship Id="rId2" Type="http://schemas.openxmlformats.org/officeDocument/2006/relationships/image" Target="../media/image10.png"/></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50.xml"/><Relationship Id="rId2" Type="http://schemas.openxmlformats.org/officeDocument/2006/relationships/image" Target="../media/image10.png"/></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50.xml"/><Relationship Id="rId2" Type="http://schemas.openxmlformats.org/officeDocument/2006/relationships/image" Target="../media/image10.png"/></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0.png"/></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50.xml"/><Relationship Id="rId2" Type="http://schemas.openxmlformats.org/officeDocument/2006/relationships/image" Target="../media/image10.png"/></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50.xml"/><Relationship Id="rId2" Type="http://schemas.openxmlformats.org/officeDocument/2006/relationships/image" Target="../media/image10.png"/></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6.png"/></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51.xml"/><Relationship Id="rId2" Type="http://schemas.openxmlformats.org/officeDocument/2006/relationships/image" Target="../media/image16.png"/></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51.xml"/><Relationship Id="rId2" Type="http://schemas.openxmlformats.org/officeDocument/2006/relationships/image" Target="../media/image10.png"/></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51.xml"/><Relationship Id="rId2" Type="http://schemas.openxmlformats.org/officeDocument/2006/relationships/image" Target="../media/image10.png"/></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51.xml"/><Relationship Id="rId2" Type="http://schemas.openxmlformats.org/officeDocument/2006/relationships/image" Target="../media/image10.png"/></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51.xml"/><Relationship Id="rId2" Type="http://schemas.openxmlformats.org/officeDocument/2006/relationships/image" Target="../media/image10.png"/></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51.xml"/><Relationship Id="rId2" Type="http://schemas.openxmlformats.org/officeDocument/2006/relationships/image" Target="../media/image10.png"/></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51.xml"/><Relationship Id="rId2" Type="http://schemas.openxmlformats.org/officeDocument/2006/relationships/image" Target="../media/image10.png"/></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51.xml"/><Relationship Id="rId2" Type="http://schemas.openxmlformats.org/officeDocument/2006/relationships/image" Target="../media/image10.png"/></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51.xml"/><Relationship Id="rId2" Type="http://schemas.openxmlformats.org/officeDocument/2006/relationships/image" Target="../media/image10.png"/></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51.xml"/><Relationship Id="rId2" Type="http://schemas.openxmlformats.org/officeDocument/2006/relationships/image" Target="../media/image10.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_image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61476" name="Title Placeholder 21"/>
          <p:cNvSpPr>
            <a:spLocks noGrp="1"/>
          </p:cNvSpPr>
          <p:nvPr>
            <p:ph type="ctrTitle" hasCustomPrompt="1"/>
          </p:nvPr>
        </p:nvSpPr>
        <p:spPr>
          <a:xfrm>
            <a:off x="274322" y="274323"/>
            <a:ext cx="5200791" cy="1661993"/>
          </a:xfrm>
          <a:prstGeom prst="rect">
            <a:avLst/>
          </a:prstGeom>
        </p:spPr>
        <p:txBody>
          <a:bodyPr wrap="square" lIns="0" tIns="45003" rIns="0" bIns="45003"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12" name="Picture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4222164336"/>
      </p:ext>
    </p:extLst>
  </p:cSld>
  <p:clrMapOvr>
    <a:masterClrMapping/>
  </p:clrMapOvr>
  <p:transition spd="med">
    <p:wipe dir="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Content left margin with subhead">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3050" y="274057"/>
            <a:ext cx="4865304" cy="486332"/>
          </a:xfrm>
          <a:prstGeom prst="rect">
            <a:avLst/>
          </a:prstGeom>
        </p:spPr>
        <p:txBody>
          <a:bodyPr lIns="0" tIns="45003" rIns="0" bIns="45003"/>
          <a:lstStyle>
            <a:lvl1pPr>
              <a:defRPr baseline="0">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7" name="Text Placeholder 12"/>
          <p:cNvSpPr>
            <a:spLocks noGrp="1"/>
          </p:cNvSpPr>
          <p:nvPr>
            <p:ph type="subTitle" idx="11" hasCustomPrompt="1"/>
          </p:nvPr>
        </p:nvSpPr>
        <p:spPr>
          <a:xfrm>
            <a:off x="266700" y="767429"/>
            <a:ext cx="4305300" cy="313267"/>
          </a:xfrm>
          <a:prstGeom prst="rect">
            <a:avLst/>
          </a:prstGeom>
        </p:spPr>
        <p:txBody>
          <a:bodyPr lIns="0" tIns="45003" rIns="0" bIns="45003" anchor="t" anchorCtr="0"/>
          <a:lstStyle>
            <a:lvl1pPr marL="224300" indent="-224300">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a:t>Click to edit master subtitle style</a:t>
            </a:r>
          </a:p>
        </p:txBody>
      </p:sp>
      <p:sp>
        <p:nvSpPr>
          <p:cNvPr id="5" name="Content Placeholder 4"/>
          <p:cNvSpPr>
            <a:spLocks noGrp="1"/>
          </p:cNvSpPr>
          <p:nvPr>
            <p:ph sz="quarter" idx="10"/>
          </p:nvPr>
        </p:nvSpPr>
        <p:spPr>
          <a:xfrm>
            <a:off x="271464" y="1277943"/>
            <a:ext cx="4291012"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43781" indent="-166995">
              <a:lnSpc>
                <a:spcPct val="100000"/>
              </a:lnSpc>
              <a:spcBef>
                <a:spcPts val="300"/>
              </a:spcBef>
              <a:spcAft>
                <a:spcPts val="0"/>
              </a:spcAft>
              <a:buClr>
                <a:srgbClr val="808080"/>
              </a:buClr>
              <a:defRPr>
                <a:latin typeface="+mn-lt"/>
                <a:ea typeface="Arial"/>
              </a:defRPr>
            </a:lvl3pPr>
            <a:lvl4pPr marL="1236599" indent="-225887">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540979106"/>
      </p:ext>
    </p:extLst>
  </p:cSld>
  <p:clrMapOvr>
    <a:masterClrMapping/>
  </p:clrMapOvr>
  <p:transition spd="med">
    <p:wipe dir="r"/>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Title_and_Content">
    <p:spTree>
      <p:nvGrpSpPr>
        <p:cNvPr id="1" name=""/>
        <p:cNvGrpSpPr/>
        <p:nvPr/>
      </p:nvGrpSpPr>
      <p:grpSpPr>
        <a:xfrm>
          <a:off x="0" y="0"/>
          <a:ext cx="0" cy="0"/>
          <a:chOff x="0" y="0"/>
          <a:chExt cx="0" cy="0"/>
        </a:xfrm>
      </p:grpSpPr>
      <p:cxnSp>
        <p:nvCxnSpPr>
          <p:cNvPr id="4"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5"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7200"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3" name="Content Placeholder 2"/>
          <p:cNvSpPr>
            <a:spLocks noGrp="1"/>
          </p:cNvSpPr>
          <p:nvPr>
            <p:ph sz="half" idx="1"/>
          </p:nvPr>
        </p:nvSpPr>
        <p:spPr>
          <a:xfrm>
            <a:off x="457200" y="960120"/>
            <a:ext cx="8229600" cy="3566160"/>
          </a:xfrm>
        </p:spPr>
        <p:txBody>
          <a:bodyPr/>
          <a:lstStyle>
            <a:lvl1pPr>
              <a:spcBef>
                <a:spcPts val="75"/>
              </a:spcBef>
              <a:spcAft>
                <a:spcPts val="75"/>
              </a:spcAft>
              <a:defRPr sz="1500">
                <a:solidFill>
                  <a:schemeClr val="bg2"/>
                </a:solidFill>
                <a:latin typeface="Museo Sans For Dell" pitchFamily="2" charset="0"/>
              </a:defRPr>
            </a:lvl1pPr>
            <a:lvl2pPr>
              <a:spcBef>
                <a:spcPts val="75"/>
              </a:spcBef>
              <a:spcAft>
                <a:spcPts val="75"/>
              </a:spcAft>
              <a:buFont typeface="Museo Sans For Dell" pitchFamily="2" charset="0"/>
              <a:buChar char="–"/>
              <a:defRPr sz="1400">
                <a:solidFill>
                  <a:schemeClr val="bg2"/>
                </a:solidFill>
                <a:latin typeface="Museo Sans For Dell" pitchFamily="2" charset="0"/>
              </a:defRPr>
            </a:lvl2pPr>
            <a:lvl3pPr>
              <a:spcBef>
                <a:spcPts val="75"/>
              </a:spcBef>
              <a:spcAft>
                <a:spcPts val="75"/>
              </a:spcAft>
              <a:defRPr sz="1200">
                <a:solidFill>
                  <a:schemeClr val="bg2"/>
                </a:solidFill>
                <a:latin typeface="Museo Sans For Dell" pitchFamily="2" charset="0"/>
              </a:defRPr>
            </a:lvl3pPr>
            <a:lvl4pPr>
              <a:spcBef>
                <a:spcPts val="75"/>
              </a:spcBef>
              <a:spcAft>
                <a:spcPts val="75"/>
              </a:spcAft>
              <a:defRPr sz="1100" baseline="0">
                <a:solidFill>
                  <a:schemeClr val="bg2"/>
                </a:solidFill>
                <a:latin typeface="Museo Sans For Dell" pitchFamily="2" charset="0"/>
              </a:defRPr>
            </a:lvl4pPr>
            <a:lvl5pPr>
              <a:spcBef>
                <a:spcPts val="75"/>
              </a:spcBef>
              <a:spcAft>
                <a:spcPts val="75"/>
              </a:spcAft>
              <a:buClr>
                <a:schemeClr val="accent1"/>
              </a:buClr>
              <a:defRPr sz="90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4"/>
          <p:cNvSpPr>
            <a:spLocks noGrp="1"/>
          </p:cNvSpPr>
          <p:nvPr>
            <p:ph type="ftr" sz="quarter" idx="10"/>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a:p>
        </p:txBody>
      </p:sp>
      <p:sp>
        <p:nvSpPr>
          <p:cNvPr id="7" name="Slide Number Placeholder 5"/>
          <p:cNvSpPr>
            <a:spLocks noGrp="1"/>
          </p:cNvSpPr>
          <p:nvPr>
            <p:ph type="sldNum" sz="quarter" idx="11"/>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4A2D4929-8EDF-4184-B759-48F2FA5B220D}" type="slidenum">
              <a:rPr lang="en-US"/>
              <a:pPr>
                <a:defRPr/>
              </a:pPr>
              <a:t>‹#›</a:t>
            </a:fld>
            <a:endParaRPr lang="en-US" dirty="0"/>
          </a:p>
        </p:txBody>
      </p:sp>
    </p:spTree>
    <p:extLst>
      <p:ext uri="{BB962C8B-B14F-4D97-AF65-F5344CB8AC3E}">
        <p14:creationId xmlns:p14="http://schemas.microsoft.com/office/powerpoint/2010/main" val="915910908"/>
      </p:ext>
    </p:extLst>
  </p:cSld>
  <p:clrMapOvr>
    <a:masterClrMapping/>
  </p:clrMapOvr>
  <p:transition spd="med">
    <p:wipe dir="r"/>
  </p:transition>
</p:sldLayout>
</file>

<file path=ppt/slideLayouts/slideLayout1000.xml><?xml version="1.0" encoding="utf-8"?>
<p:sldLayout xmlns:a="http://schemas.openxmlformats.org/drawingml/2006/main" xmlns:r="http://schemas.openxmlformats.org/officeDocument/2006/relationships" xmlns:p="http://schemas.openxmlformats.org/presentationml/2006/main" preserve="1">
  <p:cSld name="Section_Purple">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6"/>
          </a:solidFill>
          <a:ln>
            <a:noFill/>
          </a:ln>
        </p:spPr>
        <p:style>
          <a:lnRef idx="2">
            <a:schemeClr val="accent1"/>
          </a:lnRef>
          <a:fillRef idx="1">
            <a:schemeClr val="lt1"/>
          </a:fillRef>
          <a:effectRef idx="0">
            <a:schemeClr val="accent1"/>
          </a:effectRef>
          <a:fontRef idx="none"/>
        </p:style>
        <p:txBody>
          <a:bodyPr lIns="168890" tIns="168890" rIns="168890" bIns="168890">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3075396119"/>
      </p:ext>
    </p:extLst>
  </p:cSld>
  <p:clrMapOvr>
    <a:masterClrMapping/>
  </p:clrMapOvr>
  <p:transition spd="med">
    <p:wipe dir="r"/>
  </p:transition>
</p:sldLayout>
</file>

<file path=ppt/slideLayouts/slideLayout1001.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2014539" y="171"/>
            <a:ext cx="7129462" cy="404813"/>
          </a:xfrm>
        </p:spPr>
        <p:txBody>
          <a:bodyPr/>
          <a:lstStyle/>
          <a:p>
            <a:r>
              <a:rPr lang="en-US" altLang="zh-TW"/>
              <a:t>Click to edit Master title style</a:t>
            </a:r>
            <a:endParaRPr lang="zh-TW" altLang="en-US"/>
          </a:p>
        </p:txBody>
      </p:sp>
      <p:sp>
        <p:nvSpPr>
          <p:cNvPr id="3" name="Text Placeholder 2"/>
          <p:cNvSpPr>
            <a:spLocks noGrp="1"/>
          </p:cNvSpPr>
          <p:nvPr>
            <p:ph type="body" sz="half" idx="1"/>
          </p:nvPr>
        </p:nvSpPr>
        <p:spPr>
          <a:xfrm>
            <a:off x="685800" y="1100138"/>
            <a:ext cx="3810000" cy="3462338"/>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4" name="Content Placeholder 3"/>
          <p:cNvSpPr>
            <a:spLocks noGrp="1"/>
          </p:cNvSpPr>
          <p:nvPr>
            <p:ph sz="quarter" idx="2"/>
          </p:nvPr>
        </p:nvSpPr>
        <p:spPr>
          <a:xfrm>
            <a:off x="4648200" y="1100357"/>
            <a:ext cx="3810000" cy="1674019"/>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5" name="Content Placeholder 4"/>
          <p:cNvSpPr>
            <a:spLocks noGrp="1"/>
          </p:cNvSpPr>
          <p:nvPr>
            <p:ph sz="quarter" idx="3"/>
          </p:nvPr>
        </p:nvSpPr>
        <p:spPr>
          <a:xfrm>
            <a:off x="4648200" y="2888723"/>
            <a:ext cx="3810000" cy="1674019"/>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7" name="Slide Number Placeholder 6"/>
          <p:cNvSpPr>
            <a:spLocks noGrp="1"/>
          </p:cNvSpPr>
          <p:nvPr>
            <p:ph type="sldNum" sz="quarter" idx="11"/>
          </p:nvPr>
        </p:nvSpPr>
        <p:spPr>
          <a:xfrm>
            <a:off x="367368" y="4950969"/>
            <a:ext cx="260350" cy="114300"/>
          </a:xfrm>
        </p:spPr>
        <p:txBody>
          <a:bodyPr/>
          <a:lstStyle/>
          <a:p>
            <a:pPr>
              <a:defRPr/>
            </a:pPr>
            <a:fld id="{BAFC9F95-FC62-4769-A095-8D2D490F7992}" type="slidenum">
              <a:rPr lang="en-US" smtClean="0"/>
              <a:pPr>
                <a:defRPr/>
              </a:pPr>
              <a:t>‹#›</a:t>
            </a:fld>
            <a:endParaRPr lang="en-US" dirty="0"/>
          </a:p>
        </p:txBody>
      </p:sp>
    </p:spTree>
    <p:extLst>
      <p:ext uri="{BB962C8B-B14F-4D97-AF65-F5344CB8AC3E}">
        <p14:creationId xmlns:p14="http://schemas.microsoft.com/office/powerpoint/2010/main" val="2025898220"/>
      </p:ext>
    </p:extLst>
  </p:cSld>
  <p:clrMapOvr>
    <a:masterClrMapping/>
  </p:clrMapOvr>
</p:sldLayout>
</file>

<file path=ppt/slideLayouts/slideLayout1002.xml><?xml version="1.0" encoding="utf-8"?>
<p:sldLayout xmlns:a="http://schemas.openxmlformats.org/drawingml/2006/main" xmlns:r="http://schemas.openxmlformats.org/officeDocument/2006/relationships" xmlns:p="http://schemas.openxmlformats.org/presentationml/2006/main" type="titleOnly">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Tree>
    <p:extLst>
      <p:ext uri="{BB962C8B-B14F-4D97-AF65-F5344CB8AC3E}">
        <p14:creationId xmlns:p14="http://schemas.microsoft.com/office/powerpoint/2010/main" val="1653413621"/>
      </p:ext>
    </p:extLst>
  </p:cSld>
  <p:clrMapOvr>
    <a:masterClrMapping/>
  </p:clrMapOvr>
</p:sldLayout>
</file>

<file path=ppt/slideLayouts/slideLayout1003.xml><?xml version="1.0" encoding="utf-8"?>
<p:sldLayout xmlns:a="http://schemas.openxmlformats.org/drawingml/2006/main" xmlns:r="http://schemas.openxmlformats.org/officeDocument/2006/relationships" xmlns:p="http://schemas.openxmlformats.org/presentationml/2006/main" type="obj">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1093737800"/>
      </p:ext>
    </p:extLst>
  </p:cSld>
  <p:clrMapOvr>
    <a:masterClrMapping/>
  </p:clrMapOvr>
  <p:transition/>
</p:sldLayout>
</file>

<file path=ppt/slideLayouts/slideLayout1004.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26155" y="107139"/>
            <a:ext cx="8239125" cy="427212"/>
          </a:xfrm>
        </p:spPr>
        <p:txBody>
          <a:bodyPr/>
          <a:lstStyle>
            <a:lvl1pPr>
              <a:defRPr baseline="0"/>
            </a:lvl1pPr>
          </a:lstStyle>
          <a:p>
            <a:r>
              <a:rPr lang="en-US"/>
              <a:t>Click to edit Master title style</a:t>
            </a:r>
            <a:endParaRPr lang="en-US" dirty="0"/>
          </a:p>
        </p:txBody>
      </p:sp>
      <p:sp>
        <p:nvSpPr>
          <p:cNvPr id="4" name="Slide Number Placeholder 4"/>
          <p:cNvSpPr>
            <a:spLocks noGrp="1"/>
          </p:cNvSpPr>
          <p:nvPr>
            <p:ph type="sldNum" sz="quarter" idx="11"/>
          </p:nvPr>
        </p:nvSpPr>
        <p:spPr>
          <a:xfrm>
            <a:off x="8621411" y="4903009"/>
            <a:ext cx="481013" cy="234554"/>
          </a:xfrm>
        </p:spPr>
        <p:txBody>
          <a:bodyPr/>
          <a:lstStyle>
            <a:lvl1pPr>
              <a:defRPr sz="800">
                <a:cs typeface="Arial" pitchFamily="34" charset="0"/>
              </a:defRPr>
            </a:lvl1pPr>
          </a:lstStyle>
          <a:p>
            <a:pPr>
              <a:defRPr/>
            </a:pPr>
            <a:fld id="{8E08DA63-62CF-47A0-A3EE-C499D6801529}" type="slidenum">
              <a:rPr lang="en-US"/>
              <a:pPr>
                <a:defRPr/>
              </a:pPr>
              <a:t>‹#›</a:t>
            </a:fld>
            <a:endParaRPr lang="en-US" dirty="0"/>
          </a:p>
        </p:txBody>
      </p:sp>
    </p:spTree>
    <p:extLst>
      <p:ext uri="{BB962C8B-B14F-4D97-AF65-F5344CB8AC3E}">
        <p14:creationId xmlns:p14="http://schemas.microsoft.com/office/powerpoint/2010/main" val="3758730194"/>
      </p:ext>
    </p:extLst>
  </p:cSld>
  <p:clrMapOvr>
    <a:masterClrMapping/>
  </p:clrMapOvr>
  <p:transition spd="med">
    <p:wipe dir="r"/>
  </p:transition>
</p:sldLayout>
</file>

<file path=ppt/slideLayouts/slideLayout1005.xml><?xml version="1.0" encoding="utf-8"?>
<p:sldLayout xmlns:a="http://schemas.openxmlformats.org/drawingml/2006/main" xmlns:r="http://schemas.openxmlformats.org/officeDocument/2006/relationships" xmlns:p="http://schemas.openxmlformats.org/presentationml/2006/main" userDrawn="1">
  <p:cSld name="Content Slide wo Sourc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Content Placeholder 8"/>
          <p:cNvSpPr>
            <a:spLocks noGrp="1"/>
          </p:cNvSpPr>
          <p:nvPr>
            <p:ph sz="quarter" idx="12"/>
          </p:nvPr>
        </p:nvSpPr>
        <p:spPr>
          <a:xfrm>
            <a:off x="426155" y="971550"/>
            <a:ext cx="8239125" cy="1080000"/>
          </a:xfrm>
          <a:prstGeom prst="rect">
            <a:avLst/>
          </a:prstGeom>
        </p:spPr>
        <p:txBody>
          <a:bodyPr/>
          <a:lstStyle>
            <a:lvl1pPr>
              <a:defRPr>
                <a:solidFill>
                  <a:schemeClr val="bg2"/>
                </a:solidFill>
              </a:defRPr>
            </a:lvl1pPr>
            <a:lvl2pPr>
              <a:defRPr>
                <a:solidFill>
                  <a:schemeClr val="bg2"/>
                </a:solidFill>
              </a:defRPr>
            </a:lvl2pPr>
            <a:lvl3pPr>
              <a:defRPr>
                <a:solidFill>
                  <a:schemeClr val="bg2"/>
                </a:solidFill>
              </a:defRPr>
            </a:lvl3pPr>
          </a:lstStyle>
          <a:p>
            <a:pPr lvl="0"/>
            <a:r>
              <a:rPr lang="en-US" dirty="0"/>
              <a:t>Click to edit Master text styles</a:t>
            </a:r>
          </a:p>
          <a:p>
            <a:pPr lvl="1"/>
            <a:r>
              <a:rPr lang="en-US" dirty="0"/>
              <a:t>Second level</a:t>
            </a:r>
          </a:p>
          <a:p>
            <a:pPr lvl="2"/>
            <a:r>
              <a:rPr lang="en-US" dirty="0"/>
              <a:t>Third level</a:t>
            </a:r>
          </a:p>
        </p:txBody>
      </p:sp>
      <p:sp>
        <p:nvSpPr>
          <p:cNvPr id="6" name="Slide Number Placeholder 3"/>
          <p:cNvSpPr>
            <a:spLocks noGrp="1"/>
          </p:cNvSpPr>
          <p:nvPr>
            <p:ph type="sldNum" sz="quarter" idx="14"/>
          </p:nvPr>
        </p:nvSpPr>
        <p:spPr/>
        <p:txBody>
          <a:bodyPr wrap="square" numCol="1" anchorCtr="0" compatLnSpc="1">
            <a:prstTxWarp prst="textNoShape">
              <a:avLst/>
            </a:prstTxWarp>
          </a:bodyPr>
          <a:lstStyle>
            <a:lvl1pPr>
              <a:defRPr smtClean="0">
                <a:solidFill>
                  <a:srgbClr val="666666"/>
                </a:solidFill>
                <a:ea typeface="新細明體" pitchFamily="18" charset="-120"/>
                <a:cs typeface="Arial" pitchFamily="34" charset="0"/>
              </a:defRPr>
            </a:lvl1pPr>
          </a:lstStyle>
          <a:p>
            <a:fld id="{5DD913B3-A62D-493D-8BAE-0E021537A67D}" type="slidenum">
              <a:rPr lang="en-US"/>
              <a:pPr/>
              <a:t>‹#›</a:t>
            </a:fld>
            <a:endParaRPr lang="en-US"/>
          </a:p>
        </p:txBody>
      </p:sp>
    </p:spTree>
    <p:extLst>
      <p:ext uri="{BB962C8B-B14F-4D97-AF65-F5344CB8AC3E}">
        <p14:creationId xmlns:p14="http://schemas.microsoft.com/office/powerpoint/2010/main" val="537673817"/>
      </p:ext>
    </p:extLst>
  </p:cSld>
  <p:clrMapOvr>
    <a:masterClrMapping/>
  </p:clrMapOvr>
  <p:transition spd="med">
    <p:wipe dir="r"/>
  </p:transition>
</p:sldLayout>
</file>

<file path=ppt/slideLayouts/slideLayout1006.xml><?xml version="1.0" encoding="utf-8"?>
<p:sldLayout xmlns:a="http://schemas.openxmlformats.org/drawingml/2006/main" xmlns:r="http://schemas.openxmlformats.org/officeDocument/2006/relationships" xmlns:p="http://schemas.openxmlformats.org/presentationml/2006/main" userDrawn="1">
  <p:cSld name="2_Title_Only">
    <p:spTree>
      <p:nvGrpSpPr>
        <p:cNvPr id="1" name=""/>
        <p:cNvGrpSpPr/>
        <p:nvPr/>
      </p:nvGrpSpPr>
      <p:grpSpPr>
        <a:xfrm>
          <a:off x="0" y="0"/>
          <a:ext cx="0" cy="0"/>
          <a:chOff x="0" y="0"/>
          <a:chExt cx="0" cy="0"/>
        </a:xfrm>
      </p:grpSpPr>
      <p:cxnSp>
        <p:nvCxnSpPr>
          <p:cNvPr id="3"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4"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p:cNvSpPr>
            <a:spLocks noGrp="1"/>
          </p:cNvSpPr>
          <p:nvPr>
            <p:ph type="title"/>
          </p:nvPr>
        </p:nvSpPr>
        <p:spPr>
          <a:xfrm>
            <a:off x="425907" y="196171"/>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5" name="Slide Number Placeholder 5"/>
          <p:cNvSpPr>
            <a:spLocks noGrp="1"/>
          </p:cNvSpPr>
          <p:nvPr>
            <p:ph type="sldNum" sz="quarter" idx="10"/>
          </p:nvPr>
        </p:nvSpPr>
        <p:spPr>
          <a:xfrm>
            <a:off x="439740" y="4823222"/>
            <a:ext cx="260350" cy="114300"/>
          </a:xfrm>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D752C1D7-1952-452D-B5FF-0B70C1BC3BA1}" type="slidenum">
              <a:rPr lang="en-US"/>
              <a:pPr>
                <a:defRPr/>
              </a:pPr>
              <a:t>‹#›</a:t>
            </a:fld>
            <a:endParaRPr lang="en-US" dirty="0"/>
          </a:p>
        </p:txBody>
      </p:sp>
      <p:sp>
        <p:nvSpPr>
          <p:cNvPr id="6" name="Footer Placeholder 4"/>
          <p:cNvSpPr>
            <a:spLocks noGrp="1"/>
          </p:cNvSpPr>
          <p:nvPr>
            <p:ph type="ftr" sz="quarter" idx="11"/>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a:p>
        </p:txBody>
      </p:sp>
    </p:spTree>
    <p:extLst>
      <p:ext uri="{BB962C8B-B14F-4D97-AF65-F5344CB8AC3E}">
        <p14:creationId xmlns:p14="http://schemas.microsoft.com/office/powerpoint/2010/main" val="1671821945"/>
      </p:ext>
    </p:extLst>
  </p:cSld>
  <p:clrMapOvr>
    <a:masterClrMapping/>
  </p:clrMapOvr>
  <p:transition spd="med">
    <p:wipe dir="r"/>
  </p:transition>
</p:sldLayout>
</file>

<file path=ppt/slideLayouts/slideLayout1007.xml><?xml version="1.0" encoding="utf-8"?>
<p:sldLayout xmlns:a="http://schemas.openxmlformats.org/drawingml/2006/main" xmlns:r="http://schemas.openxmlformats.org/officeDocument/2006/relationships" xmlns:p="http://schemas.openxmlformats.org/presentationml/2006/main" userDrawn="1">
  <p:cSld name="5_Title_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3495859623"/>
      </p:ext>
    </p:extLst>
  </p:cSld>
  <p:clrMapOvr>
    <a:masterClrMapping/>
  </p:clrMapOvr>
  <p:transition spd="med">
    <p:wipe dir="r"/>
  </p:transition>
</p:sldLayout>
</file>

<file path=ppt/slideLayouts/slideLayout1008.xml><?xml version="1.0" encoding="utf-8"?>
<p:sldLayout xmlns:a="http://schemas.openxmlformats.org/drawingml/2006/main" xmlns:r="http://schemas.openxmlformats.org/officeDocument/2006/relationships" xmlns:p="http://schemas.openxmlformats.org/presentationml/2006/main" type="tbl">
  <p:cSld name="標題及表格">
    <p:spTree>
      <p:nvGrpSpPr>
        <p:cNvPr id="1" name=""/>
        <p:cNvGrpSpPr/>
        <p:nvPr/>
      </p:nvGrpSpPr>
      <p:grpSpPr>
        <a:xfrm>
          <a:off x="0" y="0"/>
          <a:ext cx="0" cy="0"/>
          <a:chOff x="0" y="0"/>
          <a:chExt cx="0" cy="0"/>
        </a:xfrm>
      </p:grpSpPr>
      <p:sp>
        <p:nvSpPr>
          <p:cNvPr id="2" name="標題 1"/>
          <p:cNvSpPr>
            <a:spLocks noGrp="1"/>
          </p:cNvSpPr>
          <p:nvPr>
            <p:ph type="title"/>
          </p:nvPr>
        </p:nvSpPr>
        <p:spPr>
          <a:xfrm>
            <a:off x="1728789" y="141768"/>
            <a:ext cx="7110412" cy="432197"/>
          </a:xfrm>
        </p:spPr>
        <p:txBody>
          <a:bodyPr/>
          <a:lstStyle/>
          <a:p>
            <a:r>
              <a:rPr lang="zh-TW" altLang="en-US" noProof="1"/>
              <a:t>按一下以編輯母片標題樣式</a:t>
            </a:r>
          </a:p>
        </p:txBody>
      </p:sp>
      <p:sp>
        <p:nvSpPr>
          <p:cNvPr id="3" name="表格版面配置區 2"/>
          <p:cNvSpPr>
            <a:spLocks noGrp="1"/>
          </p:cNvSpPr>
          <p:nvPr>
            <p:ph type="tbl" idx="1"/>
          </p:nvPr>
        </p:nvSpPr>
        <p:spPr>
          <a:xfrm>
            <a:off x="304800" y="628654"/>
            <a:ext cx="8534400" cy="3965972"/>
          </a:xfrm>
        </p:spPr>
        <p:txBody>
          <a:bodyPr/>
          <a:lstStyle/>
          <a:p>
            <a:endParaRPr lang="zh-TW" altLang="en-US" noProof="1"/>
          </a:p>
        </p:txBody>
      </p:sp>
      <p:sp>
        <p:nvSpPr>
          <p:cNvPr id="4" name="頁尾版面配置區 3"/>
          <p:cNvSpPr>
            <a:spLocks noGrp="1"/>
          </p:cNvSpPr>
          <p:nvPr>
            <p:ph type="ftr" sz="quarter" idx="10"/>
          </p:nvPr>
        </p:nvSpPr>
        <p:spPr>
          <a:xfrm>
            <a:off x="152400" y="4786329"/>
            <a:ext cx="2895600" cy="273844"/>
          </a:xfrm>
        </p:spPr>
        <p:txBody>
          <a:bodyPr wrap="square" numCol="1" anchorCtr="0" compatLnSpc="1">
            <a:prstTxWarp prst="textNoShape">
              <a:avLst/>
            </a:prstTxWarp>
          </a:bodyPr>
          <a:lstStyle>
            <a:lvl1pPr fontAlgn="base">
              <a:defRPr>
                <a:solidFill>
                  <a:srgbClr val="666666"/>
                </a:solidFill>
                <a:latin typeface="Museo Sans For Dell" pitchFamily="2" charset="0"/>
                <a:ea typeface="新細明體" pitchFamily="18" charset="-120"/>
                <a:cs typeface="Arial" pitchFamily="34" charset="0"/>
              </a:defRPr>
            </a:lvl1pPr>
          </a:lstStyle>
          <a:p>
            <a:r>
              <a:rPr lang="zh-TW" altLang="zh-CN"/>
              <a:t>Version</a:t>
            </a:r>
            <a:endParaRPr lang="zh-TW" altLang="zh-CN" sz="1000">
              <a:solidFill>
                <a:srgbClr val="555555"/>
              </a:solidFill>
              <a:latin typeface="Arial" pitchFamily="34" charset="0"/>
            </a:endParaRPr>
          </a:p>
        </p:txBody>
      </p:sp>
      <p:sp>
        <p:nvSpPr>
          <p:cNvPr id="5" name="投影片編號版面配置區 4"/>
          <p:cNvSpPr>
            <a:spLocks noGrp="1"/>
          </p:cNvSpPr>
          <p:nvPr>
            <p:ph type="sldNum" sz="quarter" idx="11"/>
          </p:nvPr>
        </p:nvSpPr>
        <p:spPr>
          <a:xfrm>
            <a:off x="6781800" y="4786329"/>
            <a:ext cx="2133600" cy="273844"/>
          </a:xfrm>
        </p:spPr>
        <p:txBody>
          <a:bodyPr/>
          <a:lstStyle>
            <a:lvl1pPr>
              <a:defRPr>
                <a:latin typeface="Museo Sans For Dell" pitchFamily="2" charset="0"/>
              </a:defRPr>
            </a:lvl1pPr>
          </a:lstStyle>
          <a:p>
            <a:fld id="{FA32F0EA-400D-417E-8C7F-1B8612AD53CB}" type="slidenum">
              <a:rPr lang="zh-TW" altLang="en-US"/>
              <a:pPr/>
              <a:t>‹#›</a:t>
            </a:fld>
            <a:endParaRPr lang="en-US" altLang="zh-TW" sz="1000">
              <a:solidFill>
                <a:srgbClr val="555555"/>
              </a:solidFill>
              <a:latin typeface="Arial" pitchFamily="34" charset="0"/>
            </a:endParaRPr>
          </a:p>
        </p:txBody>
      </p:sp>
    </p:spTree>
    <p:extLst>
      <p:ext uri="{BB962C8B-B14F-4D97-AF65-F5344CB8AC3E}">
        <p14:creationId xmlns:p14="http://schemas.microsoft.com/office/powerpoint/2010/main" val="2734217525"/>
      </p:ext>
    </p:extLst>
  </p:cSld>
  <p:clrMapOvr>
    <a:masterClrMapping/>
  </p:clrMapOvr>
  <p:transition spd="slow">
    <p:fade/>
  </p:transition>
</p:sldLayout>
</file>

<file path=ppt/slideLayouts/slideLayout1009.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Footer Placeholder 4"/>
          <p:cNvSpPr>
            <a:spLocks noGrp="1" noChangeArrowheads="1"/>
          </p:cNvSpPr>
          <p:nvPr>
            <p:ph type="ftr" sz="quarter" idx="10"/>
          </p:nvPr>
        </p:nvSpPr>
        <p:spPr>
          <a:ln/>
        </p:spPr>
        <p:txBody>
          <a:bodyPr/>
          <a:lstStyle>
            <a:lvl1pPr>
              <a:defRPr/>
            </a:lvl1pPr>
          </a:lstStyle>
          <a:p>
            <a:pPr>
              <a:defRPr/>
            </a:pPr>
            <a:endParaRPr lang="en-US" altLang="zh-TW"/>
          </a:p>
        </p:txBody>
      </p:sp>
      <p:sp>
        <p:nvSpPr>
          <p:cNvPr id="3" name="Slide Number Placeholder 5"/>
          <p:cNvSpPr>
            <a:spLocks noGrp="1" noChangeArrowheads="1"/>
          </p:cNvSpPr>
          <p:nvPr>
            <p:ph type="sldNum" sz="quarter" idx="11"/>
          </p:nvPr>
        </p:nvSpPr>
        <p:spPr>
          <a:ln/>
        </p:spPr>
        <p:txBody>
          <a:bodyPr/>
          <a:lstStyle>
            <a:lvl1pPr>
              <a:defRPr/>
            </a:lvl1pPr>
          </a:lstStyle>
          <a:p>
            <a:pPr>
              <a:defRPr/>
            </a:pPr>
            <a:fld id="{0A2495E0-D0A8-40B0-B67C-FEB9B0372C96}" type="slidenum">
              <a:rPr lang="en-US" altLang="zh-TW"/>
              <a:pPr>
                <a:defRPr/>
              </a:pPr>
              <a:t>‹#›</a:t>
            </a:fld>
            <a:endParaRPr lang="en-US" altLang="zh-TW"/>
          </a:p>
        </p:txBody>
      </p:sp>
    </p:spTree>
    <p:extLst>
      <p:ext uri="{BB962C8B-B14F-4D97-AF65-F5344CB8AC3E}">
        <p14:creationId xmlns:p14="http://schemas.microsoft.com/office/powerpoint/2010/main" val="751106745"/>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wo_Column">
    <p:spTree>
      <p:nvGrpSpPr>
        <p:cNvPr id="1" name=""/>
        <p:cNvGrpSpPr/>
        <p:nvPr/>
      </p:nvGrpSpPr>
      <p:grpSpPr>
        <a:xfrm>
          <a:off x="0" y="0"/>
          <a:ext cx="0" cy="0"/>
          <a:chOff x="0" y="0"/>
          <a:chExt cx="0" cy="0"/>
        </a:xfrm>
      </p:grpSpPr>
      <p:cxnSp>
        <p:nvCxnSpPr>
          <p:cNvPr id="5"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6"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Content Placeholder 2"/>
          <p:cNvSpPr>
            <a:spLocks noGrp="1"/>
          </p:cNvSpPr>
          <p:nvPr>
            <p:ph sz="half" idx="10"/>
          </p:nvPr>
        </p:nvSpPr>
        <p:spPr>
          <a:xfrm>
            <a:off x="4653246" y="931074"/>
            <a:ext cx="4023360" cy="3667826"/>
          </a:xfrm>
        </p:spPr>
        <p:txBody>
          <a:bodyPr>
            <a:normAutofit/>
          </a:bodyPr>
          <a:lstStyle>
            <a:lvl1pPr>
              <a:spcBef>
                <a:spcPts val="75"/>
              </a:spcBef>
              <a:defRPr sz="1500" b="0">
                <a:solidFill>
                  <a:schemeClr val="bg2"/>
                </a:solidFill>
                <a:latin typeface="Museo Sans For Dell" pitchFamily="2" charset="0"/>
              </a:defRPr>
            </a:lvl1pPr>
            <a:lvl2pPr marL="423257" indent="-170879">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0" name="Content Placeholder 2"/>
          <p:cNvSpPr>
            <a:spLocks noGrp="1"/>
          </p:cNvSpPr>
          <p:nvPr>
            <p:ph sz="half" idx="11"/>
          </p:nvPr>
        </p:nvSpPr>
        <p:spPr>
          <a:xfrm>
            <a:off x="439738" y="931074"/>
            <a:ext cx="4023360" cy="3667826"/>
          </a:xfrm>
        </p:spPr>
        <p:txBody>
          <a:bodyPr>
            <a:normAutofit/>
          </a:bodyPr>
          <a:lstStyle>
            <a:lvl1pPr>
              <a:spcBef>
                <a:spcPts val="75"/>
              </a:spcBef>
              <a:defRPr sz="1500" b="0">
                <a:solidFill>
                  <a:schemeClr val="bg2"/>
                </a:solidFill>
                <a:latin typeface="Museo Sans For Dell" pitchFamily="2" charset="0"/>
              </a:defRPr>
            </a:lvl1pPr>
            <a:lvl2pPr marL="423257" indent="-170879">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5"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7" name="Slide Number Placeholder 5"/>
          <p:cNvSpPr>
            <a:spLocks noGrp="1"/>
          </p:cNvSpPr>
          <p:nvPr>
            <p:ph type="sldNum" sz="quarter" idx="12"/>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94DCD968-7C13-45D1-A8F3-62ADAEBF0943}" type="slidenum">
              <a:rPr lang="en-US"/>
              <a:pPr>
                <a:defRPr/>
              </a:pPr>
              <a:t>‹#›</a:t>
            </a:fld>
            <a:endParaRPr lang="en-US" dirty="0"/>
          </a:p>
        </p:txBody>
      </p:sp>
      <p:sp>
        <p:nvSpPr>
          <p:cNvPr id="8" name="Footer Placeholder 4"/>
          <p:cNvSpPr>
            <a:spLocks noGrp="1"/>
          </p:cNvSpPr>
          <p:nvPr>
            <p:ph type="ftr" sz="quarter" idx="13"/>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a:p>
        </p:txBody>
      </p:sp>
    </p:spTree>
    <p:extLst>
      <p:ext uri="{BB962C8B-B14F-4D97-AF65-F5344CB8AC3E}">
        <p14:creationId xmlns:p14="http://schemas.microsoft.com/office/powerpoint/2010/main" val="1139986694"/>
      </p:ext>
    </p:extLst>
  </p:cSld>
  <p:clrMapOvr>
    <a:masterClrMapping/>
  </p:clrMapOvr>
  <p:transition spd="med">
    <p:wipe dir="r"/>
  </p:transition>
</p:sldLayout>
</file>

<file path=ppt/slideLayouts/slideLayout1010.xml><?xml version="1.0" encoding="utf-8"?>
<p:sldLayout xmlns:a="http://schemas.openxmlformats.org/drawingml/2006/main" xmlns:r="http://schemas.openxmlformats.org/officeDocument/2006/relationships" xmlns:p="http://schemas.openxmlformats.org/presentationml/2006/main" userDrawn="1">
  <p:cSld name="2_White - Content2">
    <p:spTree>
      <p:nvGrpSpPr>
        <p:cNvPr id="1" name=""/>
        <p:cNvGrpSpPr/>
        <p:nvPr/>
      </p:nvGrpSpPr>
      <p:grpSpPr>
        <a:xfrm>
          <a:off x="0" y="0"/>
          <a:ext cx="0" cy="0"/>
          <a:chOff x="0" y="0"/>
          <a:chExt cx="0" cy="0"/>
        </a:xfrm>
      </p:grpSpPr>
      <p:sp>
        <p:nvSpPr>
          <p:cNvPr id="10" name="Title 9"/>
          <p:cNvSpPr>
            <a:spLocks noGrp="1"/>
          </p:cNvSpPr>
          <p:nvPr>
            <p:ph type="title" hasCustomPrompt="1"/>
          </p:nvPr>
        </p:nvSpPr>
        <p:spPr>
          <a:xfrm>
            <a:off x="71634" y="72000"/>
            <a:ext cx="9000000" cy="432000"/>
          </a:xfrm>
          <a:prstGeom prst="rect">
            <a:avLst/>
          </a:prstGeom>
        </p:spPr>
        <p:txBody>
          <a:bodyPr/>
          <a:lstStyle>
            <a:lvl1pPr algn="l">
              <a:defRPr sz="2400" baseline="0">
                <a:solidFill>
                  <a:srgbClr val="0085C3"/>
                </a:solidFill>
              </a:defRPr>
            </a:lvl1pPr>
          </a:lstStyle>
          <a:p>
            <a:r>
              <a:rPr lang="en-US" dirty="0"/>
              <a:t>Click to edit title style</a:t>
            </a:r>
          </a:p>
        </p:txBody>
      </p:sp>
    </p:spTree>
    <p:extLst>
      <p:ext uri="{BB962C8B-B14F-4D97-AF65-F5344CB8AC3E}">
        <p14:creationId xmlns:p14="http://schemas.microsoft.com/office/powerpoint/2010/main" val="2110378328"/>
      </p:ext>
    </p:extLst>
  </p:cSld>
  <p:clrMapOvr>
    <a:masterClrMapping/>
  </p:clrMapOvr>
  <p:transition>
    <p:fade/>
  </p:transition>
</p:sldLayout>
</file>

<file path=ppt/slideLayouts/slideLayout1011.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cxnSp>
        <p:nvCxnSpPr>
          <p:cNvPr id="4" name="Straight Connector 3"/>
          <p:cNvCxnSpPr/>
          <p:nvPr/>
        </p:nvCxnSpPr>
        <p:spPr>
          <a:xfrm>
            <a:off x="447675" y="1335881"/>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cxnSp>
        <p:nvCxnSpPr>
          <p:cNvPr id="5" name="Straight Connector 4"/>
          <p:cNvCxnSpPr/>
          <p:nvPr/>
        </p:nvCxnSpPr>
        <p:spPr>
          <a:xfrm>
            <a:off x="447675" y="3807619"/>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sp>
        <p:nvSpPr>
          <p:cNvPr id="6" name="Rectangle 5"/>
          <p:cNvSpPr/>
          <p:nvPr/>
        </p:nvSpPr>
        <p:spPr bwMode="gray">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646" tIns="34289" rIns="67646" bIns="34289" anchor="ctr"/>
          <a:lstStyle/>
          <a:p>
            <a:pPr algn="ctr">
              <a:defRPr/>
            </a:pPr>
            <a:endParaRPr lang="en-US" sz="1800" dirty="0">
              <a:solidFill>
                <a:srgbClr val="444444"/>
              </a:solidFill>
              <a:latin typeface="Trebuchet MS" pitchFamily="34" charset="0"/>
            </a:endParaRPr>
          </a:p>
        </p:txBody>
      </p:sp>
      <p:sp>
        <p:nvSpPr>
          <p:cNvPr id="7" name="Rectangle 6"/>
          <p:cNvSpPr/>
          <p:nvPr/>
        </p:nvSpPr>
        <p:spPr bwMode="hidden">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646" tIns="34289" rIns="67646" bIns="34289" anchor="ctr"/>
          <a:lstStyle/>
          <a:p>
            <a:pPr algn="ctr">
              <a:defRPr/>
            </a:pPr>
            <a:endParaRPr lang="en-US" sz="1800" dirty="0">
              <a:solidFill>
                <a:srgbClr val="444444"/>
              </a:solidFill>
              <a:latin typeface="Trebuchet MS" pitchFamily="34" charset="0"/>
            </a:endParaRPr>
          </a:p>
        </p:txBody>
      </p:sp>
      <p:sp>
        <p:nvSpPr>
          <p:cNvPr id="8" name="Rectangle 7"/>
          <p:cNvSpPr/>
          <p:nvPr/>
        </p:nvSpPr>
        <p:spPr bwMode="hidden">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646" tIns="34289" rIns="67646" bIns="34289" anchor="ctr"/>
          <a:lstStyle/>
          <a:p>
            <a:pPr algn="ctr">
              <a:defRPr/>
            </a:pPr>
            <a:endParaRPr lang="en-US" sz="1800" dirty="0">
              <a:solidFill>
                <a:srgbClr val="444444"/>
              </a:solidFill>
              <a:latin typeface="Trebuchet MS" pitchFamily="34" charset="0"/>
            </a:endParaRPr>
          </a:p>
        </p:txBody>
      </p:sp>
      <p:pic>
        <p:nvPicPr>
          <p:cNvPr id="9" name="Picture 13" descr="dell_blue_lrg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265993" y="1988344"/>
            <a:ext cx="1487487" cy="1115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1476" name="Title Placeholder 21"/>
          <p:cNvSpPr>
            <a:spLocks noGrp="1"/>
          </p:cNvSpPr>
          <p:nvPr>
            <p:ph type="ctrTitle"/>
          </p:nvPr>
        </p:nvSpPr>
        <p:spPr>
          <a:xfrm>
            <a:off x="457200" y="2009637"/>
            <a:ext cx="5962650" cy="755014"/>
          </a:xfrm>
        </p:spPr>
        <p:txBody>
          <a:bodyPr anchor="b"/>
          <a:lstStyle>
            <a:lvl1pPr algn="l">
              <a:lnSpc>
                <a:spcPts val="3000"/>
              </a:lnSpc>
              <a:defRPr sz="2700" b="0" i="0" smtClean="0">
                <a:solidFill>
                  <a:schemeClr val="accent1"/>
                </a:solidFill>
                <a:latin typeface="Museo For Dell" pitchFamily="2" charset="0"/>
                <a:ea typeface="Museo For Dell" pitchFamily="2" charset="0"/>
              </a:defRPr>
            </a:lvl1pPr>
          </a:lstStyle>
          <a:p>
            <a:r>
              <a:rPr lang="en-US"/>
              <a:t>Click to edit Master title style</a:t>
            </a:r>
            <a:endParaRPr lang="en-US" dirty="0"/>
          </a:p>
        </p:txBody>
      </p:sp>
      <p:sp>
        <p:nvSpPr>
          <p:cNvPr id="361477" name="Text Placeholder 12"/>
          <p:cNvSpPr>
            <a:spLocks noGrp="1"/>
          </p:cNvSpPr>
          <p:nvPr>
            <p:ph type="subTitle" idx="1"/>
          </p:nvPr>
        </p:nvSpPr>
        <p:spPr>
          <a:xfrm>
            <a:off x="457211" y="3124062"/>
            <a:ext cx="5953125" cy="600076"/>
          </a:xfrm>
        </p:spPr>
        <p:txBody>
          <a:bodyPr>
            <a:normAutofit/>
          </a:bodyPr>
          <a:lstStyle>
            <a:lvl1pPr marL="0" indent="0" algn="l">
              <a:buFont typeface="Wingdings" pitchFamily="2" charset="2"/>
              <a:buNone/>
              <a:defRPr sz="1500" b="0" i="0" smtClean="0">
                <a:solidFill>
                  <a:schemeClr val="bg2"/>
                </a:solidFill>
                <a:latin typeface="Museo Sans For Dell" pitchFamily="2" charset="0"/>
                <a:ea typeface="Museo Sans For Dell" pitchFamily="2" charset="0"/>
              </a:defRPr>
            </a:lvl1pPr>
          </a:lstStyle>
          <a:p>
            <a:r>
              <a:rPr lang="en-US"/>
              <a:t>Click to edit Master subtitle style</a:t>
            </a:r>
            <a:endParaRPr lang="en-US" dirty="0"/>
          </a:p>
        </p:txBody>
      </p:sp>
    </p:spTree>
    <p:extLst>
      <p:ext uri="{BB962C8B-B14F-4D97-AF65-F5344CB8AC3E}">
        <p14:creationId xmlns:p14="http://schemas.microsoft.com/office/powerpoint/2010/main" val="34771280"/>
      </p:ext>
    </p:extLst>
  </p:cSld>
  <p:clrMapOvr>
    <a:masterClrMapping/>
  </p:clrMapOvr>
  <p:transition spd="med">
    <p:wipe dir="r"/>
  </p:transition>
</p:sldLayout>
</file>

<file path=ppt/slideLayouts/slideLayout1012.xml><?xml version="1.0" encoding="utf-8"?>
<p:sldLayout xmlns:a="http://schemas.openxmlformats.org/drawingml/2006/main" xmlns:r="http://schemas.openxmlformats.org/officeDocument/2006/relationships" xmlns:p="http://schemas.openxmlformats.org/presentationml/2006/main" preserve="1">
  <p:cSld name="Title_and_Content">
    <p:spTree>
      <p:nvGrpSpPr>
        <p:cNvPr id="1" name=""/>
        <p:cNvGrpSpPr/>
        <p:nvPr/>
      </p:nvGrpSpPr>
      <p:grpSpPr>
        <a:xfrm>
          <a:off x="0" y="0"/>
          <a:ext cx="0" cy="0"/>
          <a:chOff x="0" y="0"/>
          <a:chExt cx="0" cy="0"/>
        </a:xfrm>
      </p:grpSpPr>
      <p:cxnSp>
        <p:nvCxnSpPr>
          <p:cNvPr id="4"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5"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7200"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3" name="Content Placeholder 2"/>
          <p:cNvSpPr>
            <a:spLocks noGrp="1"/>
          </p:cNvSpPr>
          <p:nvPr>
            <p:ph sz="half" idx="1"/>
          </p:nvPr>
        </p:nvSpPr>
        <p:spPr>
          <a:xfrm>
            <a:off x="457200" y="960120"/>
            <a:ext cx="8229600" cy="3566160"/>
          </a:xfrm>
        </p:spPr>
        <p:txBody>
          <a:bodyPr/>
          <a:lstStyle>
            <a:lvl1pPr>
              <a:spcBef>
                <a:spcPts val="75"/>
              </a:spcBef>
              <a:spcAft>
                <a:spcPts val="75"/>
              </a:spcAft>
              <a:defRPr sz="1500">
                <a:solidFill>
                  <a:schemeClr val="bg2"/>
                </a:solidFill>
                <a:latin typeface="Museo Sans For Dell" pitchFamily="2" charset="0"/>
              </a:defRPr>
            </a:lvl1pPr>
            <a:lvl2pPr>
              <a:spcBef>
                <a:spcPts val="75"/>
              </a:spcBef>
              <a:spcAft>
                <a:spcPts val="75"/>
              </a:spcAft>
              <a:buFont typeface="Museo Sans For Dell" pitchFamily="2" charset="0"/>
              <a:buChar char="–"/>
              <a:defRPr sz="1400">
                <a:solidFill>
                  <a:schemeClr val="bg2"/>
                </a:solidFill>
                <a:latin typeface="Museo Sans For Dell" pitchFamily="2" charset="0"/>
              </a:defRPr>
            </a:lvl2pPr>
            <a:lvl3pPr>
              <a:spcBef>
                <a:spcPts val="75"/>
              </a:spcBef>
              <a:spcAft>
                <a:spcPts val="75"/>
              </a:spcAft>
              <a:defRPr sz="1200">
                <a:solidFill>
                  <a:schemeClr val="bg2"/>
                </a:solidFill>
                <a:latin typeface="Museo Sans For Dell" pitchFamily="2" charset="0"/>
              </a:defRPr>
            </a:lvl3pPr>
            <a:lvl4pPr>
              <a:spcBef>
                <a:spcPts val="75"/>
              </a:spcBef>
              <a:spcAft>
                <a:spcPts val="75"/>
              </a:spcAft>
              <a:defRPr sz="1100" baseline="0">
                <a:solidFill>
                  <a:schemeClr val="bg2"/>
                </a:solidFill>
                <a:latin typeface="Museo Sans For Dell" pitchFamily="2" charset="0"/>
              </a:defRPr>
            </a:lvl4pPr>
            <a:lvl5pPr>
              <a:spcBef>
                <a:spcPts val="75"/>
              </a:spcBef>
              <a:spcAft>
                <a:spcPts val="75"/>
              </a:spcAft>
              <a:buClr>
                <a:schemeClr val="accent1"/>
              </a:buClr>
              <a:defRPr sz="90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4"/>
          <p:cNvSpPr>
            <a:spLocks noGrp="1"/>
          </p:cNvSpPr>
          <p:nvPr>
            <p:ph type="ftr" sz="quarter" idx="10"/>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a:p>
        </p:txBody>
      </p:sp>
      <p:sp>
        <p:nvSpPr>
          <p:cNvPr id="7" name="Slide Number Placeholder 5"/>
          <p:cNvSpPr>
            <a:spLocks noGrp="1"/>
          </p:cNvSpPr>
          <p:nvPr>
            <p:ph type="sldNum" sz="quarter" idx="11"/>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4A2D4929-8EDF-4184-B759-48F2FA5B220D}" type="slidenum">
              <a:rPr lang="en-US"/>
              <a:pPr>
                <a:defRPr/>
              </a:pPr>
              <a:t>‹#›</a:t>
            </a:fld>
            <a:endParaRPr lang="en-US" dirty="0"/>
          </a:p>
        </p:txBody>
      </p:sp>
    </p:spTree>
    <p:extLst>
      <p:ext uri="{BB962C8B-B14F-4D97-AF65-F5344CB8AC3E}">
        <p14:creationId xmlns:p14="http://schemas.microsoft.com/office/powerpoint/2010/main" val="3131536328"/>
      </p:ext>
    </p:extLst>
  </p:cSld>
  <p:clrMapOvr>
    <a:masterClrMapping/>
  </p:clrMapOvr>
  <p:transition spd="med">
    <p:wipe dir="r"/>
  </p:transition>
</p:sldLayout>
</file>

<file path=ppt/slideLayouts/slideLayout1013.xml><?xml version="1.0" encoding="utf-8"?>
<p:sldLayout xmlns:a="http://schemas.openxmlformats.org/drawingml/2006/main" xmlns:r="http://schemas.openxmlformats.org/officeDocument/2006/relationships" xmlns:p="http://schemas.openxmlformats.org/presentationml/2006/main" preserve="1" userDrawn="1">
  <p:cSld name="Two_Column">
    <p:spTree>
      <p:nvGrpSpPr>
        <p:cNvPr id="1" name=""/>
        <p:cNvGrpSpPr/>
        <p:nvPr/>
      </p:nvGrpSpPr>
      <p:grpSpPr>
        <a:xfrm>
          <a:off x="0" y="0"/>
          <a:ext cx="0" cy="0"/>
          <a:chOff x="0" y="0"/>
          <a:chExt cx="0" cy="0"/>
        </a:xfrm>
      </p:grpSpPr>
      <p:cxnSp>
        <p:nvCxnSpPr>
          <p:cNvPr id="5"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6"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Content Placeholder 2"/>
          <p:cNvSpPr>
            <a:spLocks noGrp="1"/>
          </p:cNvSpPr>
          <p:nvPr>
            <p:ph sz="half" idx="10"/>
          </p:nvPr>
        </p:nvSpPr>
        <p:spPr>
          <a:xfrm>
            <a:off x="4653246" y="931074"/>
            <a:ext cx="4023360" cy="3667826"/>
          </a:xfrm>
        </p:spPr>
        <p:txBody>
          <a:bodyPr>
            <a:normAutofit/>
          </a:bodyPr>
          <a:lstStyle>
            <a:lvl1pPr>
              <a:spcBef>
                <a:spcPts val="75"/>
              </a:spcBef>
              <a:defRPr sz="1500" b="0">
                <a:solidFill>
                  <a:schemeClr val="bg2"/>
                </a:solidFill>
                <a:latin typeface="Museo Sans For Dell" pitchFamily="2" charset="0"/>
              </a:defRPr>
            </a:lvl1pPr>
            <a:lvl2pPr marL="424465" indent="-171339">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0" name="Content Placeholder 2"/>
          <p:cNvSpPr>
            <a:spLocks noGrp="1"/>
          </p:cNvSpPr>
          <p:nvPr>
            <p:ph sz="half" idx="11"/>
          </p:nvPr>
        </p:nvSpPr>
        <p:spPr>
          <a:xfrm>
            <a:off x="439738" y="931074"/>
            <a:ext cx="4023360" cy="3667826"/>
          </a:xfrm>
        </p:spPr>
        <p:txBody>
          <a:bodyPr>
            <a:normAutofit/>
          </a:bodyPr>
          <a:lstStyle>
            <a:lvl1pPr>
              <a:spcBef>
                <a:spcPts val="75"/>
              </a:spcBef>
              <a:defRPr sz="1500" b="0">
                <a:solidFill>
                  <a:schemeClr val="bg2"/>
                </a:solidFill>
                <a:latin typeface="Museo Sans For Dell" pitchFamily="2" charset="0"/>
              </a:defRPr>
            </a:lvl1pPr>
            <a:lvl2pPr marL="424465" indent="-171339">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5"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7" name="Slide Number Placeholder 5"/>
          <p:cNvSpPr>
            <a:spLocks noGrp="1"/>
          </p:cNvSpPr>
          <p:nvPr>
            <p:ph type="sldNum" sz="quarter" idx="12"/>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94DCD968-7C13-45D1-A8F3-62ADAEBF0943}" type="slidenum">
              <a:rPr lang="en-US"/>
              <a:pPr>
                <a:defRPr/>
              </a:pPr>
              <a:t>‹#›</a:t>
            </a:fld>
            <a:endParaRPr lang="en-US" dirty="0"/>
          </a:p>
        </p:txBody>
      </p:sp>
      <p:sp>
        <p:nvSpPr>
          <p:cNvPr id="8" name="Footer Placeholder 4"/>
          <p:cNvSpPr>
            <a:spLocks noGrp="1"/>
          </p:cNvSpPr>
          <p:nvPr>
            <p:ph type="ftr" sz="quarter" idx="13"/>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a:p>
        </p:txBody>
      </p:sp>
    </p:spTree>
    <p:extLst>
      <p:ext uri="{BB962C8B-B14F-4D97-AF65-F5344CB8AC3E}">
        <p14:creationId xmlns:p14="http://schemas.microsoft.com/office/powerpoint/2010/main" val="1950198558"/>
      </p:ext>
    </p:extLst>
  </p:cSld>
  <p:clrMapOvr>
    <a:masterClrMapping/>
  </p:clrMapOvr>
  <p:transition spd="med">
    <p:wipe dir="r"/>
  </p:transition>
</p:sldLayout>
</file>

<file path=ppt/slideLayouts/slideLayout1014.xml><?xml version="1.0" encoding="utf-8"?>
<p:sldLayout xmlns:a="http://schemas.openxmlformats.org/drawingml/2006/main" xmlns:r="http://schemas.openxmlformats.org/officeDocument/2006/relationships" xmlns:p="http://schemas.openxmlformats.org/presentationml/2006/main" preserve="1" userDrawn="1">
  <p:cSld name="Image and text">
    <p:spTree>
      <p:nvGrpSpPr>
        <p:cNvPr id="1" name=""/>
        <p:cNvGrpSpPr/>
        <p:nvPr/>
      </p:nvGrpSpPr>
      <p:grpSpPr>
        <a:xfrm>
          <a:off x="0" y="0"/>
          <a:ext cx="0" cy="0"/>
          <a:chOff x="0" y="0"/>
          <a:chExt cx="0" cy="0"/>
        </a:xfrm>
      </p:grpSpPr>
      <p:cxnSp>
        <p:nvCxnSpPr>
          <p:cNvPr id="6"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7"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Content Placeholder 2"/>
          <p:cNvSpPr>
            <a:spLocks noGrp="1"/>
          </p:cNvSpPr>
          <p:nvPr>
            <p:ph sz="half" idx="10"/>
          </p:nvPr>
        </p:nvSpPr>
        <p:spPr>
          <a:xfrm>
            <a:off x="4653246" y="928509"/>
            <a:ext cx="4023360" cy="2166125"/>
          </a:xfrm>
        </p:spPr>
        <p:txBody>
          <a:bodyPr>
            <a:normAutofit/>
          </a:bodyPr>
          <a:lstStyle>
            <a:lvl1pPr>
              <a:spcBef>
                <a:spcPts val="75"/>
              </a:spcBef>
              <a:defRPr sz="1500" b="0">
                <a:solidFill>
                  <a:schemeClr val="bg2"/>
                </a:solidFill>
                <a:latin typeface="Museo Sans For Dell" pitchFamily="2" charset="0"/>
              </a:defRPr>
            </a:lvl1pPr>
            <a:lvl2pPr marL="424465" indent="-171339">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0" name="Content Placeholder 2"/>
          <p:cNvSpPr>
            <a:spLocks noGrp="1"/>
          </p:cNvSpPr>
          <p:nvPr>
            <p:ph sz="half" idx="11"/>
          </p:nvPr>
        </p:nvSpPr>
        <p:spPr>
          <a:xfrm>
            <a:off x="439738" y="928509"/>
            <a:ext cx="4023360" cy="2166125"/>
          </a:xfrm>
        </p:spPr>
        <p:txBody>
          <a:bodyPr>
            <a:normAutofit/>
          </a:bodyPr>
          <a:lstStyle>
            <a:lvl1pPr>
              <a:spcBef>
                <a:spcPts val="75"/>
              </a:spcBef>
              <a:defRPr sz="1500" b="0">
                <a:solidFill>
                  <a:schemeClr val="bg2"/>
                </a:solidFill>
                <a:latin typeface="Museo Sans For Dell" pitchFamily="2" charset="0"/>
              </a:defRPr>
            </a:lvl1pPr>
            <a:lvl2pPr marL="424465" indent="-171339">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4" name="Content Placeholder 3"/>
          <p:cNvSpPr>
            <a:spLocks noGrp="1"/>
          </p:cNvSpPr>
          <p:nvPr>
            <p:ph sz="quarter" idx="12"/>
          </p:nvPr>
        </p:nvSpPr>
        <p:spPr>
          <a:xfrm>
            <a:off x="434977" y="3203205"/>
            <a:ext cx="8262938" cy="142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8" name="Slide Number Placeholder 5"/>
          <p:cNvSpPr>
            <a:spLocks noGrp="1"/>
          </p:cNvSpPr>
          <p:nvPr>
            <p:ph type="sldNum" sz="quarter" idx="13"/>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8B77E003-8308-444A-BB59-52EE4F5DF926}" type="slidenum">
              <a:rPr lang="en-US"/>
              <a:pPr>
                <a:defRPr/>
              </a:pPr>
              <a:t>‹#›</a:t>
            </a:fld>
            <a:endParaRPr lang="en-US" dirty="0"/>
          </a:p>
        </p:txBody>
      </p:sp>
      <p:sp>
        <p:nvSpPr>
          <p:cNvPr id="9" name="Footer Placeholder 4"/>
          <p:cNvSpPr>
            <a:spLocks noGrp="1"/>
          </p:cNvSpPr>
          <p:nvPr>
            <p:ph type="ftr" sz="quarter" idx="14"/>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a:p>
        </p:txBody>
      </p:sp>
    </p:spTree>
    <p:extLst>
      <p:ext uri="{BB962C8B-B14F-4D97-AF65-F5344CB8AC3E}">
        <p14:creationId xmlns:p14="http://schemas.microsoft.com/office/powerpoint/2010/main" val="1772500214"/>
      </p:ext>
    </p:extLst>
  </p:cSld>
  <p:clrMapOvr>
    <a:masterClrMapping/>
  </p:clrMapOvr>
  <p:transition spd="med">
    <p:wipe dir="r"/>
  </p:transition>
</p:sldLayout>
</file>

<file path=ppt/slideLayouts/slideLayout1015.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cxnSp>
        <p:nvCxnSpPr>
          <p:cNvPr id="3"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4"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2376527866"/>
      </p:ext>
    </p:extLst>
  </p:cSld>
  <p:clrMapOvr>
    <a:masterClrMapping/>
  </p:clrMapOvr>
  <p:transition spd="med">
    <p:wipe dir="r"/>
  </p:transition>
</p:sldLayout>
</file>

<file path=ppt/slideLayouts/slideLayout101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cxnSp>
        <p:nvCxnSpPr>
          <p:cNvPr id="2"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3"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24915577"/>
      </p:ext>
    </p:extLst>
  </p:cSld>
  <p:clrMapOvr>
    <a:masterClrMapping/>
  </p:clrMapOvr>
  <p:transition spd="med">
    <p:wipe dir="r"/>
  </p:transition>
</p:sldLayout>
</file>

<file path=ppt/slideLayouts/slideLayout1017.xml><?xml version="1.0" encoding="utf-8"?>
<p:sldLayout xmlns:a="http://schemas.openxmlformats.org/drawingml/2006/main" xmlns:r="http://schemas.openxmlformats.org/officeDocument/2006/relationships" xmlns:p="http://schemas.openxmlformats.org/presentationml/2006/main" preserve="1">
  <p:cSld name="Section_Blue">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1"/>
          </a:solidFill>
          <a:ln>
            <a:noFill/>
          </a:ln>
        </p:spPr>
        <p:style>
          <a:lnRef idx="2">
            <a:schemeClr val="accent1"/>
          </a:lnRef>
          <a:fillRef idx="1">
            <a:schemeClr val="lt1"/>
          </a:fillRef>
          <a:effectRef idx="0">
            <a:schemeClr val="accent1"/>
          </a:effectRef>
          <a:fontRef idx="none"/>
        </p:style>
        <p:txBody>
          <a:bodyPr lIns="168958" tIns="168958" rIns="168958" bIns="168958">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3828555008"/>
      </p:ext>
    </p:extLst>
  </p:cSld>
  <p:clrMapOvr>
    <a:masterClrMapping/>
  </p:clrMapOvr>
  <p:transition spd="med">
    <p:wipe dir="r"/>
  </p:transition>
</p:sldLayout>
</file>

<file path=ppt/slideLayouts/slideLayout1018.xml><?xml version="1.0" encoding="utf-8"?>
<p:sldLayout xmlns:a="http://schemas.openxmlformats.org/drawingml/2006/main" xmlns:r="http://schemas.openxmlformats.org/officeDocument/2006/relationships" xmlns:p="http://schemas.openxmlformats.org/presentationml/2006/main" preserve="1">
  <p:cSld name="Section_Berry">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4"/>
          </a:solidFill>
          <a:ln>
            <a:noFill/>
          </a:ln>
        </p:spPr>
        <p:style>
          <a:lnRef idx="2">
            <a:schemeClr val="accent1"/>
          </a:lnRef>
          <a:fillRef idx="1">
            <a:schemeClr val="lt1"/>
          </a:fillRef>
          <a:effectRef idx="0">
            <a:schemeClr val="accent1"/>
          </a:effectRef>
          <a:fontRef idx="none"/>
        </p:style>
        <p:txBody>
          <a:bodyPr lIns="168958" tIns="168958" rIns="168958" bIns="168958">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2661697873"/>
      </p:ext>
    </p:extLst>
  </p:cSld>
  <p:clrMapOvr>
    <a:masterClrMapping/>
  </p:clrMapOvr>
  <p:transition spd="med">
    <p:wipe dir="r"/>
  </p:transition>
</p:sldLayout>
</file>

<file path=ppt/slideLayouts/slideLayout1019.xml><?xml version="1.0" encoding="utf-8"?>
<p:sldLayout xmlns:a="http://schemas.openxmlformats.org/drawingml/2006/main" xmlns:r="http://schemas.openxmlformats.org/officeDocument/2006/relationships" xmlns:p="http://schemas.openxmlformats.org/presentationml/2006/main" preserve="1">
  <p:cSld name="Section_Yellow">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3"/>
          </a:solidFill>
          <a:ln>
            <a:noFill/>
          </a:ln>
        </p:spPr>
        <p:style>
          <a:lnRef idx="2">
            <a:schemeClr val="accent1"/>
          </a:lnRef>
          <a:fillRef idx="1">
            <a:schemeClr val="lt1"/>
          </a:fillRef>
          <a:effectRef idx="0">
            <a:schemeClr val="accent1"/>
          </a:effectRef>
          <a:fontRef idx="none"/>
        </p:style>
        <p:txBody>
          <a:bodyPr lIns="168958" tIns="168958" rIns="168958" bIns="168958">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1357306974"/>
      </p:ext>
    </p:extLst>
  </p:cSld>
  <p:clrMapOvr>
    <a:masterClrMapping/>
  </p:clrMapOvr>
  <p:transition spd="med">
    <p:wipe dir="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Image and text">
    <p:spTree>
      <p:nvGrpSpPr>
        <p:cNvPr id="1" name=""/>
        <p:cNvGrpSpPr/>
        <p:nvPr/>
      </p:nvGrpSpPr>
      <p:grpSpPr>
        <a:xfrm>
          <a:off x="0" y="0"/>
          <a:ext cx="0" cy="0"/>
          <a:chOff x="0" y="0"/>
          <a:chExt cx="0" cy="0"/>
        </a:xfrm>
      </p:grpSpPr>
      <p:cxnSp>
        <p:nvCxnSpPr>
          <p:cNvPr id="6"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7"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Content Placeholder 2"/>
          <p:cNvSpPr>
            <a:spLocks noGrp="1"/>
          </p:cNvSpPr>
          <p:nvPr>
            <p:ph sz="half" idx="10"/>
          </p:nvPr>
        </p:nvSpPr>
        <p:spPr>
          <a:xfrm>
            <a:off x="4653246" y="928509"/>
            <a:ext cx="4023360" cy="2166125"/>
          </a:xfrm>
        </p:spPr>
        <p:txBody>
          <a:bodyPr>
            <a:normAutofit/>
          </a:bodyPr>
          <a:lstStyle>
            <a:lvl1pPr>
              <a:spcBef>
                <a:spcPts val="75"/>
              </a:spcBef>
              <a:defRPr sz="1500" b="0">
                <a:solidFill>
                  <a:schemeClr val="bg2"/>
                </a:solidFill>
                <a:latin typeface="Museo Sans For Dell" pitchFamily="2" charset="0"/>
              </a:defRPr>
            </a:lvl1pPr>
            <a:lvl2pPr marL="423257" indent="-170879">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0" name="Content Placeholder 2"/>
          <p:cNvSpPr>
            <a:spLocks noGrp="1"/>
          </p:cNvSpPr>
          <p:nvPr>
            <p:ph sz="half" idx="11"/>
          </p:nvPr>
        </p:nvSpPr>
        <p:spPr>
          <a:xfrm>
            <a:off x="439738" y="928509"/>
            <a:ext cx="4023360" cy="2166125"/>
          </a:xfrm>
        </p:spPr>
        <p:txBody>
          <a:bodyPr>
            <a:normAutofit/>
          </a:bodyPr>
          <a:lstStyle>
            <a:lvl1pPr>
              <a:spcBef>
                <a:spcPts val="75"/>
              </a:spcBef>
              <a:defRPr sz="1500" b="0">
                <a:solidFill>
                  <a:schemeClr val="bg2"/>
                </a:solidFill>
                <a:latin typeface="Museo Sans For Dell" pitchFamily="2" charset="0"/>
              </a:defRPr>
            </a:lvl1pPr>
            <a:lvl2pPr marL="423257" indent="-170879">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4" name="Content Placeholder 3"/>
          <p:cNvSpPr>
            <a:spLocks noGrp="1"/>
          </p:cNvSpPr>
          <p:nvPr>
            <p:ph sz="quarter" idx="12"/>
          </p:nvPr>
        </p:nvSpPr>
        <p:spPr>
          <a:xfrm>
            <a:off x="434977" y="3203205"/>
            <a:ext cx="8262938" cy="142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8" name="Slide Number Placeholder 5"/>
          <p:cNvSpPr>
            <a:spLocks noGrp="1"/>
          </p:cNvSpPr>
          <p:nvPr>
            <p:ph type="sldNum" sz="quarter" idx="13"/>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8B77E003-8308-444A-BB59-52EE4F5DF926}" type="slidenum">
              <a:rPr lang="en-US"/>
              <a:pPr>
                <a:defRPr/>
              </a:pPr>
              <a:t>‹#›</a:t>
            </a:fld>
            <a:endParaRPr lang="en-US" dirty="0"/>
          </a:p>
        </p:txBody>
      </p:sp>
      <p:sp>
        <p:nvSpPr>
          <p:cNvPr id="9" name="Footer Placeholder 4"/>
          <p:cNvSpPr>
            <a:spLocks noGrp="1"/>
          </p:cNvSpPr>
          <p:nvPr>
            <p:ph type="ftr" sz="quarter" idx="14"/>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a:p>
        </p:txBody>
      </p:sp>
    </p:spTree>
    <p:extLst>
      <p:ext uri="{BB962C8B-B14F-4D97-AF65-F5344CB8AC3E}">
        <p14:creationId xmlns:p14="http://schemas.microsoft.com/office/powerpoint/2010/main" val="3832164270"/>
      </p:ext>
    </p:extLst>
  </p:cSld>
  <p:clrMapOvr>
    <a:masterClrMapping/>
  </p:clrMapOvr>
  <p:transition spd="med">
    <p:wipe dir="r"/>
  </p:transition>
</p:sldLayout>
</file>

<file path=ppt/slideLayouts/slideLayout1020.xml><?xml version="1.0" encoding="utf-8"?>
<p:sldLayout xmlns:a="http://schemas.openxmlformats.org/drawingml/2006/main" xmlns:r="http://schemas.openxmlformats.org/officeDocument/2006/relationships" xmlns:p="http://schemas.openxmlformats.org/presentationml/2006/main" preserve="1">
  <p:cSld name="Section_Green">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2"/>
          </a:solidFill>
          <a:ln>
            <a:noFill/>
          </a:ln>
        </p:spPr>
        <p:style>
          <a:lnRef idx="2">
            <a:schemeClr val="accent1"/>
          </a:lnRef>
          <a:fillRef idx="1">
            <a:schemeClr val="lt1"/>
          </a:fillRef>
          <a:effectRef idx="0">
            <a:schemeClr val="accent1"/>
          </a:effectRef>
          <a:fontRef idx="none"/>
        </p:style>
        <p:txBody>
          <a:bodyPr lIns="168958" tIns="168958" rIns="168958" bIns="168958">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2425184134"/>
      </p:ext>
    </p:extLst>
  </p:cSld>
  <p:clrMapOvr>
    <a:masterClrMapping/>
  </p:clrMapOvr>
  <p:transition spd="med">
    <p:wipe dir="r"/>
  </p:transition>
</p:sldLayout>
</file>

<file path=ppt/slideLayouts/slideLayout1021.xml><?xml version="1.0" encoding="utf-8"?>
<p:sldLayout xmlns:a="http://schemas.openxmlformats.org/drawingml/2006/main" xmlns:r="http://schemas.openxmlformats.org/officeDocument/2006/relationships" xmlns:p="http://schemas.openxmlformats.org/presentationml/2006/main" preserve="1">
  <p:cSld name="Section_Purple">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6"/>
          </a:solidFill>
          <a:ln>
            <a:noFill/>
          </a:ln>
        </p:spPr>
        <p:style>
          <a:lnRef idx="2">
            <a:schemeClr val="accent1"/>
          </a:lnRef>
          <a:fillRef idx="1">
            <a:schemeClr val="lt1"/>
          </a:fillRef>
          <a:effectRef idx="0">
            <a:schemeClr val="accent1"/>
          </a:effectRef>
          <a:fontRef idx="none"/>
        </p:style>
        <p:txBody>
          <a:bodyPr lIns="168958" tIns="168958" rIns="168958" bIns="168958">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656001182"/>
      </p:ext>
    </p:extLst>
  </p:cSld>
  <p:clrMapOvr>
    <a:masterClrMapping/>
  </p:clrMapOvr>
  <p:transition spd="med">
    <p:wipe dir="r"/>
  </p:transition>
</p:sldLayout>
</file>

<file path=ppt/slideLayouts/slideLayout1022.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2014539" y="153"/>
            <a:ext cx="7129462" cy="404813"/>
          </a:xfrm>
        </p:spPr>
        <p:txBody>
          <a:bodyPr/>
          <a:lstStyle/>
          <a:p>
            <a:r>
              <a:rPr lang="en-US" altLang="zh-TW"/>
              <a:t>Click to edit Master title style</a:t>
            </a:r>
            <a:endParaRPr lang="zh-TW" altLang="en-US"/>
          </a:p>
        </p:txBody>
      </p:sp>
      <p:sp>
        <p:nvSpPr>
          <p:cNvPr id="3" name="Text Placeholder 2"/>
          <p:cNvSpPr>
            <a:spLocks noGrp="1"/>
          </p:cNvSpPr>
          <p:nvPr>
            <p:ph type="body" sz="half" idx="1"/>
          </p:nvPr>
        </p:nvSpPr>
        <p:spPr>
          <a:xfrm>
            <a:off x="685800" y="1100138"/>
            <a:ext cx="3810000" cy="3462338"/>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4" name="Content Placeholder 3"/>
          <p:cNvSpPr>
            <a:spLocks noGrp="1"/>
          </p:cNvSpPr>
          <p:nvPr>
            <p:ph sz="quarter" idx="2"/>
          </p:nvPr>
        </p:nvSpPr>
        <p:spPr>
          <a:xfrm>
            <a:off x="4648200" y="1100357"/>
            <a:ext cx="3810000" cy="1674019"/>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5" name="Content Placeholder 4"/>
          <p:cNvSpPr>
            <a:spLocks noGrp="1"/>
          </p:cNvSpPr>
          <p:nvPr>
            <p:ph sz="quarter" idx="3"/>
          </p:nvPr>
        </p:nvSpPr>
        <p:spPr>
          <a:xfrm>
            <a:off x="4648200" y="2888657"/>
            <a:ext cx="3810000" cy="1674019"/>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7" name="Slide Number Placeholder 6"/>
          <p:cNvSpPr>
            <a:spLocks noGrp="1"/>
          </p:cNvSpPr>
          <p:nvPr>
            <p:ph type="sldNum" sz="quarter" idx="11"/>
          </p:nvPr>
        </p:nvSpPr>
        <p:spPr>
          <a:xfrm>
            <a:off x="367368" y="4950969"/>
            <a:ext cx="260350" cy="114300"/>
          </a:xfrm>
        </p:spPr>
        <p:txBody>
          <a:bodyPr/>
          <a:lstStyle/>
          <a:p>
            <a:pPr>
              <a:defRPr/>
            </a:pPr>
            <a:fld id="{BAFC9F95-FC62-4769-A095-8D2D490F7992}" type="slidenum">
              <a:rPr lang="en-US" smtClean="0"/>
              <a:pPr>
                <a:defRPr/>
              </a:pPr>
              <a:t>‹#›</a:t>
            </a:fld>
            <a:endParaRPr lang="en-US" dirty="0"/>
          </a:p>
        </p:txBody>
      </p:sp>
    </p:spTree>
    <p:extLst>
      <p:ext uri="{BB962C8B-B14F-4D97-AF65-F5344CB8AC3E}">
        <p14:creationId xmlns:p14="http://schemas.microsoft.com/office/powerpoint/2010/main" val="493453084"/>
      </p:ext>
    </p:extLst>
  </p:cSld>
  <p:clrMapOvr>
    <a:masterClrMapping/>
  </p:clrMapOvr>
</p:sldLayout>
</file>

<file path=ppt/slideLayouts/slideLayout1023.xml><?xml version="1.0" encoding="utf-8"?>
<p:sldLayout xmlns:a="http://schemas.openxmlformats.org/drawingml/2006/main" xmlns:r="http://schemas.openxmlformats.org/officeDocument/2006/relationships" xmlns:p="http://schemas.openxmlformats.org/presentationml/2006/main" type="titleOnly">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Tree>
    <p:extLst>
      <p:ext uri="{BB962C8B-B14F-4D97-AF65-F5344CB8AC3E}">
        <p14:creationId xmlns:p14="http://schemas.microsoft.com/office/powerpoint/2010/main" val="2950755165"/>
      </p:ext>
    </p:extLst>
  </p:cSld>
  <p:clrMapOvr>
    <a:masterClrMapping/>
  </p:clrMapOvr>
</p:sldLayout>
</file>

<file path=ppt/slideLayouts/slideLayout1024.xml><?xml version="1.0" encoding="utf-8"?>
<p:sldLayout xmlns:a="http://schemas.openxmlformats.org/drawingml/2006/main" xmlns:r="http://schemas.openxmlformats.org/officeDocument/2006/relationships" xmlns:p="http://schemas.openxmlformats.org/presentationml/2006/main" type="obj">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1269935068"/>
      </p:ext>
    </p:extLst>
  </p:cSld>
  <p:clrMapOvr>
    <a:masterClrMapping/>
  </p:clrMapOvr>
  <p:transition/>
</p:sldLayout>
</file>

<file path=ppt/slideLayouts/slideLayout1025.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26155" y="107139"/>
            <a:ext cx="8239125" cy="427212"/>
          </a:xfrm>
        </p:spPr>
        <p:txBody>
          <a:bodyPr/>
          <a:lstStyle>
            <a:lvl1pPr>
              <a:defRPr baseline="0"/>
            </a:lvl1pPr>
          </a:lstStyle>
          <a:p>
            <a:r>
              <a:rPr lang="en-US"/>
              <a:t>Click to edit Master title style</a:t>
            </a:r>
            <a:endParaRPr lang="en-US" dirty="0"/>
          </a:p>
        </p:txBody>
      </p:sp>
      <p:sp>
        <p:nvSpPr>
          <p:cNvPr id="4" name="Slide Number Placeholder 4"/>
          <p:cNvSpPr>
            <a:spLocks noGrp="1"/>
          </p:cNvSpPr>
          <p:nvPr>
            <p:ph type="sldNum" sz="quarter" idx="11"/>
          </p:nvPr>
        </p:nvSpPr>
        <p:spPr>
          <a:xfrm>
            <a:off x="8621394" y="4903009"/>
            <a:ext cx="481013" cy="234554"/>
          </a:xfrm>
        </p:spPr>
        <p:txBody>
          <a:bodyPr/>
          <a:lstStyle>
            <a:lvl1pPr>
              <a:defRPr sz="800">
                <a:cs typeface="Arial" pitchFamily="34" charset="0"/>
              </a:defRPr>
            </a:lvl1pPr>
          </a:lstStyle>
          <a:p>
            <a:pPr>
              <a:defRPr/>
            </a:pPr>
            <a:fld id="{8E08DA63-62CF-47A0-A3EE-C499D6801529}" type="slidenum">
              <a:rPr lang="en-US"/>
              <a:pPr>
                <a:defRPr/>
              </a:pPr>
              <a:t>‹#›</a:t>
            </a:fld>
            <a:endParaRPr lang="en-US" dirty="0"/>
          </a:p>
        </p:txBody>
      </p:sp>
    </p:spTree>
    <p:extLst>
      <p:ext uri="{BB962C8B-B14F-4D97-AF65-F5344CB8AC3E}">
        <p14:creationId xmlns:p14="http://schemas.microsoft.com/office/powerpoint/2010/main" val="4069408137"/>
      </p:ext>
    </p:extLst>
  </p:cSld>
  <p:clrMapOvr>
    <a:masterClrMapping/>
  </p:clrMapOvr>
  <p:transition spd="med">
    <p:wipe dir="r"/>
  </p:transition>
</p:sldLayout>
</file>

<file path=ppt/slideLayouts/slideLayout1026.xml><?xml version="1.0" encoding="utf-8"?>
<p:sldLayout xmlns:a="http://schemas.openxmlformats.org/drawingml/2006/main" xmlns:r="http://schemas.openxmlformats.org/officeDocument/2006/relationships" xmlns:p="http://schemas.openxmlformats.org/presentationml/2006/main" userDrawn="1">
  <p:cSld name="Content Slide wo Sourc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Content Placeholder 8"/>
          <p:cNvSpPr>
            <a:spLocks noGrp="1"/>
          </p:cNvSpPr>
          <p:nvPr>
            <p:ph sz="quarter" idx="12"/>
          </p:nvPr>
        </p:nvSpPr>
        <p:spPr>
          <a:xfrm>
            <a:off x="426155" y="971550"/>
            <a:ext cx="8239125" cy="1080000"/>
          </a:xfrm>
          <a:prstGeom prst="rect">
            <a:avLst/>
          </a:prstGeom>
        </p:spPr>
        <p:txBody>
          <a:bodyPr/>
          <a:lstStyle>
            <a:lvl1pPr>
              <a:defRPr>
                <a:solidFill>
                  <a:schemeClr val="bg2"/>
                </a:solidFill>
              </a:defRPr>
            </a:lvl1pPr>
            <a:lvl2pPr>
              <a:defRPr>
                <a:solidFill>
                  <a:schemeClr val="bg2"/>
                </a:solidFill>
              </a:defRPr>
            </a:lvl2pPr>
            <a:lvl3pPr>
              <a:defRPr>
                <a:solidFill>
                  <a:schemeClr val="bg2"/>
                </a:solidFill>
              </a:defRPr>
            </a:lvl3pPr>
          </a:lstStyle>
          <a:p>
            <a:pPr lvl="0"/>
            <a:r>
              <a:rPr lang="en-US" dirty="0"/>
              <a:t>Click to edit Master text styles</a:t>
            </a:r>
          </a:p>
          <a:p>
            <a:pPr lvl="1"/>
            <a:r>
              <a:rPr lang="en-US" dirty="0"/>
              <a:t>Second level</a:t>
            </a:r>
          </a:p>
          <a:p>
            <a:pPr lvl="2"/>
            <a:r>
              <a:rPr lang="en-US" dirty="0"/>
              <a:t>Third level</a:t>
            </a:r>
          </a:p>
        </p:txBody>
      </p:sp>
      <p:sp>
        <p:nvSpPr>
          <p:cNvPr id="6" name="Slide Number Placeholder 3"/>
          <p:cNvSpPr>
            <a:spLocks noGrp="1"/>
          </p:cNvSpPr>
          <p:nvPr>
            <p:ph type="sldNum" sz="quarter" idx="14"/>
          </p:nvPr>
        </p:nvSpPr>
        <p:spPr/>
        <p:txBody>
          <a:bodyPr wrap="square" numCol="1" anchorCtr="0" compatLnSpc="1">
            <a:prstTxWarp prst="textNoShape">
              <a:avLst/>
            </a:prstTxWarp>
          </a:bodyPr>
          <a:lstStyle>
            <a:lvl1pPr>
              <a:defRPr smtClean="0">
                <a:solidFill>
                  <a:srgbClr val="666666"/>
                </a:solidFill>
                <a:ea typeface="新細明體" pitchFamily="18" charset="-120"/>
                <a:cs typeface="Arial" pitchFamily="34" charset="0"/>
              </a:defRPr>
            </a:lvl1pPr>
          </a:lstStyle>
          <a:p>
            <a:fld id="{5DD913B3-A62D-493D-8BAE-0E021537A67D}" type="slidenum">
              <a:rPr lang="en-US"/>
              <a:pPr/>
              <a:t>‹#›</a:t>
            </a:fld>
            <a:endParaRPr lang="en-US"/>
          </a:p>
        </p:txBody>
      </p:sp>
    </p:spTree>
    <p:extLst>
      <p:ext uri="{BB962C8B-B14F-4D97-AF65-F5344CB8AC3E}">
        <p14:creationId xmlns:p14="http://schemas.microsoft.com/office/powerpoint/2010/main" val="1092277760"/>
      </p:ext>
    </p:extLst>
  </p:cSld>
  <p:clrMapOvr>
    <a:masterClrMapping/>
  </p:clrMapOvr>
  <p:transition spd="med">
    <p:wipe dir="r"/>
  </p:transition>
</p:sldLayout>
</file>

<file path=ppt/slideLayouts/slideLayout1027.xml><?xml version="1.0" encoding="utf-8"?>
<p:sldLayout xmlns:a="http://schemas.openxmlformats.org/drawingml/2006/main" xmlns:r="http://schemas.openxmlformats.org/officeDocument/2006/relationships" xmlns:p="http://schemas.openxmlformats.org/presentationml/2006/main" userDrawn="1">
  <p:cSld name="2_Title_Only">
    <p:spTree>
      <p:nvGrpSpPr>
        <p:cNvPr id="1" name=""/>
        <p:cNvGrpSpPr/>
        <p:nvPr/>
      </p:nvGrpSpPr>
      <p:grpSpPr>
        <a:xfrm>
          <a:off x="0" y="0"/>
          <a:ext cx="0" cy="0"/>
          <a:chOff x="0" y="0"/>
          <a:chExt cx="0" cy="0"/>
        </a:xfrm>
      </p:grpSpPr>
      <p:cxnSp>
        <p:nvCxnSpPr>
          <p:cNvPr id="3"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4"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p:cNvSpPr>
            <a:spLocks noGrp="1"/>
          </p:cNvSpPr>
          <p:nvPr>
            <p:ph type="title"/>
          </p:nvPr>
        </p:nvSpPr>
        <p:spPr>
          <a:xfrm>
            <a:off x="425907" y="196171"/>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5" name="Slide Number Placeholder 5"/>
          <p:cNvSpPr>
            <a:spLocks noGrp="1"/>
          </p:cNvSpPr>
          <p:nvPr>
            <p:ph type="sldNum" sz="quarter" idx="10"/>
          </p:nvPr>
        </p:nvSpPr>
        <p:spPr>
          <a:xfrm>
            <a:off x="439740" y="4823222"/>
            <a:ext cx="260350" cy="114300"/>
          </a:xfrm>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D752C1D7-1952-452D-B5FF-0B70C1BC3BA1}" type="slidenum">
              <a:rPr lang="en-US"/>
              <a:pPr>
                <a:defRPr/>
              </a:pPr>
              <a:t>‹#›</a:t>
            </a:fld>
            <a:endParaRPr lang="en-US" dirty="0"/>
          </a:p>
        </p:txBody>
      </p:sp>
      <p:sp>
        <p:nvSpPr>
          <p:cNvPr id="6" name="Footer Placeholder 4"/>
          <p:cNvSpPr>
            <a:spLocks noGrp="1"/>
          </p:cNvSpPr>
          <p:nvPr>
            <p:ph type="ftr" sz="quarter" idx="11"/>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a:p>
        </p:txBody>
      </p:sp>
    </p:spTree>
    <p:extLst>
      <p:ext uri="{BB962C8B-B14F-4D97-AF65-F5344CB8AC3E}">
        <p14:creationId xmlns:p14="http://schemas.microsoft.com/office/powerpoint/2010/main" val="914118308"/>
      </p:ext>
    </p:extLst>
  </p:cSld>
  <p:clrMapOvr>
    <a:masterClrMapping/>
  </p:clrMapOvr>
  <p:transition spd="med">
    <p:wipe dir="r"/>
  </p:transition>
</p:sldLayout>
</file>

<file path=ppt/slideLayouts/slideLayout1028.xml><?xml version="1.0" encoding="utf-8"?>
<p:sldLayout xmlns:a="http://schemas.openxmlformats.org/drawingml/2006/main" xmlns:r="http://schemas.openxmlformats.org/officeDocument/2006/relationships" xmlns:p="http://schemas.openxmlformats.org/presentationml/2006/main" userDrawn="1">
  <p:cSld name="5_Title_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1209656124"/>
      </p:ext>
    </p:extLst>
  </p:cSld>
  <p:clrMapOvr>
    <a:masterClrMapping/>
  </p:clrMapOvr>
  <p:transition spd="med">
    <p:wipe dir="r"/>
  </p:transition>
</p:sldLayout>
</file>

<file path=ppt/slideLayouts/slideLayout1029.xml><?xml version="1.0" encoding="utf-8"?>
<p:sldLayout xmlns:a="http://schemas.openxmlformats.org/drawingml/2006/main" xmlns:r="http://schemas.openxmlformats.org/officeDocument/2006/relationships" xmlns:p="http://schemas.openxmlformats.org/presentationml/2006/main" type="tbl">
  <p:cSld name="標題及表格">
    <p:spTree>
      <p:nvGrpSpPr>
        <p:cNvPr id="1" name=""/>
        <p:cNvGrpSpPr/>
        <p:nvPr/>
      </p:nvGrpSpPr>
      <p:grpSpPr>
        <a:xfrm>
          <a:off x="0" y="0"/>
          <a:ext cx="0" cy="0"/>
          <a:chOff x="0" y="0"/>
          <a:chExt cx="0" cy="0"/>
        </a:xfrm>
      </p:grpSpPr>
      <p:sp>
        <p:nvSpPr>
          <p:cNvPr id="2" name="標題 1"/>
          <p:cNvSpPr>
            <a:spLocks noGrp="1"/>
          </p:cNvSpPr>
          <p:nvPr>
            <p:ph type="title"/>
          </p:nvPr>
        </p:nvSpPr>
        <p:spPr>
          <a:xfrm>
            <a:off x="1728789" y="141744"/>
            <a:ext cx="7110412" cy="432197"/>
          </a:xfrm>
        </p:spPr>
        <p:txBody>
          <a:bodyPr/>
          <a:lstStyle/>
          <a:p>
            <a:r>
              <a:rPr lang="zh-TW" altLang="en-US" noProof="1"/>
              <a:t>按一下以編輯母片標題樣式</a:t>
            </a:r>
          </a:p>
        </p:txBody>
      </p:sp>
      <p:sp>
        <p:nvSpPr>
          <p:cNvPr id="3" name="表格版面配置區 2"/>
          <p:cNvSpPr>
            <a:spLocks noGrp="1"/>
          </p:cNvSpPr>
          <p:nvPr>
            <p:ph type="tbl" idx="1"/>
          </p:nvPr>
        </p:nvSpPr>
        <p:spPr>
          <a:xfrm>
            <a:off x="304800" y="628654"/>
            <a:ext cx="8534400" cy="3965972"/>
          </a:xfrm>
        </p:spPr>
        <p:txBody>
          <a:bodyPr/>
          <a:lstStyle/>
          <a:p>
            <a:endParaRPr lang="zh-TW" altLang="en-US" noProof="1"/>
          </a:p>
        </p:txBody>
      </p:sp>
      <p:sp>
        <p:nvSpPr>
          <p:cNvPr id="4" name="頁尾版面配置區 3"/>
          <p:cNvSpPr>
            <a:spLocks noGrp="1"/>
          </p:cNvSpPr>
          <p:nvPr>
            <p:ph type="ftr" sz="quarter" idx="10"/>
          </p:nvPr>
        </p:nvSpPr>
        <p:spPr>
          <a:xfrm>
            <a:off x="152400" y="4786329"/>
            <a:ext cx="2895600" cy="273844"/>
          </a:xfrm>
        </p:spPr>
        <p:txBody>
          <a:bodyPr wrap="square" numCol="1" anchorCtr="0" compatLnSpc="1">
            <a:prstTxWarp prst="textNoShape">
              <a:avLst/>
            </a:prstTxWarp>
          </a:bodyPr>
          <a:lstStyle>
            <a:lvl1pPr fontAlgn="base">
              <a:defRPr>
                <a:solidFill>
                  <a:srgbClr val="666666"/>
                </a:solidFill>
                <a:latin typeface="Museo Sans For Dell" pitchFamily="2" charset="0"/>
                <a:ea typeface="新細明體" pitchFamily="18" charset="-120"/>
                <a:cs typeface="Arial" pitchFamily="34" charset="0"/>
              </a:defRPr>
            </a:lvl1pPr>
          </a:lstStyle>
          <a:p>
            <a:r>
              <a:rPr lang="zh-TW" altLang="zh-CN"/>
              <a:t>Version</a:t>
            </a:r>
            <a:endParaRPr lang="zh-TW" altLang="zh-CN" sz="1000">
              <a:solidFill>
                <a:srgbClr val="555555"/>
              </a:solidFill>
              <a:latin typeface="Arial" pitchFamily="34" charset="0"/>
            </a:endParaRPr>
          </a:p>
        </p:txBody>
      </p:sp>
      <p:sp>
        <p:nvSpPr>
          <p:cNvPr id="5" name="投影片編號版面配置區 4"/>
          <p:cNvSpPr>
            <a:spLocks noGrp="1"/>
          </p:cNvSpPr>
          <p:nvPr>
            <p:ph type="sldNum" sz="quarter" idx="11"/>
          </p:nvPr>
        </p:nvSpPr>
        <p:spPr>
          <a:xfrm>
            <a:off x="6781800" y="4786329"/>
            <a:ext cx="2133600" cy="273844"/>
          </a:xfrm>
        </p:spPr>
        <p:txBody>
          <a:bodyPr/>
          <a:lstStyle>
            <a:lvl1pPr>
              <a:defRPr>
                <a:latin typeface="Museo Sans For Dell" pitchFamily="2" charset="0"/>
              </a:defRPr>
            </a:lvl1pPr>
          </a:lstStyle>
          <a:p>
            <a:fld id="{FA32F0EA-400D-417E-8C7F-1B8612AD53CB}" type="slidenum">
              <a:rPr lang="zh-TW" altLang="en-US"/>
              <a:pPr/>
              <a:t>‹#›</a:t>
            </a:fld>
            <a:endParaRPr lang="en-US" altLang="zh-TW" sz="1000">
              <a:solidFill>
                <a:srgbClr val="555555"/>
              </a:solidFill>
              <a:latin typeface="Arial" pitchFamily="34" charset="0"/>
            </a:endParaRPr>
          </a:p>
        </p:txBody>
      </p:sp>
    </p:spTree>
    <p:extLst>
      <p:ext uri="{BB962C8B-B14F-4D97-AF65-F5344CB8AC3E}">
        <p14:creationId xmlns:p14="http://schemas.microsoft.com/office/powerpoint/2010/main" val="443374503"/>
      </p:ext>
    </p:extLst>
  </p:cSld>
  <p:clrMapOvr>
    <a:masterClrMapping/>
  </p:clrMapOvr>
  <p:transition spd="slow">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cxnSp>
        <p:nvCxnSpPr>
          <p:cNvPr id="3"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4"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2643163473"/>
      </p:ext>
    </p:extLst>
  </p:cSld>
  <p:clrMapOvr>
    <a:masterClrMapping/>
  </p:clrMapOvr>
  <p:transition spd="med">
    <p:wipe dir="r"/>
  </p:transition>
</p:sldLayout>
</file>

<file path=ppt/slideLayouts/slideLayout1030.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Footer Placeholder 4"/>
          <p:cNvSpPr>
            <a:spLocks noGrp="1" noChangeArrowheads="1"/>
          </p:cNvSpPr>
          <p:nvPr>
            <p:ph type="ftr" sz="quarter" idx="10"/>
          </p:nvPr>
        </p:nvSpPr>
        <p:spPr>
          <a:ln/>
        </p:spPr>
        <p:txBody>
          <a:bodyPr/>
          <a:lstStyle>
            <a:lvl1pPr>
              <a:defRPr/>
            </a:lvl1pPr>
          </a:lstStyle>
          <a:p>
            <a:pPr>
              <a:defRPr/>
            </a:pPr>
            <a:endParaRPr lang="en-US" altLang="zh-TW"/>
          </a:p>
        </p:txBody>
      </p:sp>
      <p:sp>
        <p:nvSpPr>
          <p:cNvPr id="3" name="Slide Number Placeholder 5"/>
          <p:cNvSpPr>
            <a:spLocks noGrp="1" noChangeArrowheads="1"/>
          </p:cNvSpPr>
          <p:nvPr>
            <p:ph type="sldNum" sz="quarter" idx="11"/>
          </p:nvPr>
        </p:nvSpPr>
        <p:spPr>
          <a:ln/>
        </p:spPr>
        <p:txBody>
          <a:bodyPr/>
          <a:lstStyle>
            <a:lvl1pPr>
              <a:defRPr/>
            </a:lvl1pPr>
          </a:lstStyle>
          <a:p>
            <a:pPr>
              <a:defRPr/>
            </a:pPr>
            <a:fld id="{0A2495E0-D0A8-40B0-B67C-FEB9B0372C96}" type="slidenum">
              <a:rPr lang="en-US" altLang="zh-TW"/>
              <a:pPr>
                <a:defRPr/>
              </a:pPr>
              <a:t>‹#›</a:t>
            </a:fld>
            <a:endParaRPr lang="en-US" altLang="zh-TW"/>
          </a:p>
        </p:txBody>
      </p:sp>
    </p:spTree>
    <p:extLst>
      <p:ext uri="{BB962C8B-B14F-4D97-AF65-F5344CB8AC3E}">
        <p14:creationId xmlns:p14="http://schemas.microsoft.com/office/powerpoint/2010/main" val="909239767"/>
      </p:ext>
    </p:extLst>
  </p:cSld>
  <p:clrMapOvr>
    <a:masterClrMapping/>
  </p:clrMapOvr>
  <p:transition>
    <p:fade/>
  </p:transition>
</p:sldLayout>
</file>

<file path=ppt/slideLayouts/slideLayout1031.xml><?xml version="1.0" encoding="utf-8"?>
<p:sldLayout xmlns:a="http://schemas.openxmlformats.org/drawingml/2006/main" xmlns:r="http://schemas.openxmlformats.org/officeDocument/2006/relationships" xmlns:p="http://schemas.openxmlformats.org/presentationml/2006/main" showMasterSp="0" preserve="1">
  <p:cSld name="Title slide_image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61476" name="Title Placeholder 21"/>
          <p:cNvSpPr>
            <a:spLocks noGrp="1"/>
          </p:cNvSpPr>
          <p:nvPr>
            <p:ph type="ctrTitle" hasCustomPrompt="1"/>
          </p:nvPr>
        </p:nvSpPr>
        <p:spPr>
          <a:xfrm>
            <a:off x="274322" y="274581"/>
            <a:ext cx="5200791" cy="1661993"/>
          </a:xfrm>
          <a:prstGeom prst="rect">
            <a:avLst/>
          </a:prstGeom>
        </p:spPr>
        <p:txBody>
          <a:bodyPr wrap="square" lIns="0" tIns="44760" rIns="0" bIns="44760"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12" name="Picture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1118212685"/>
      </p:ext>
    </p:extLst>
  </p:cSld>
  <p:clrMapOvr>
    <a:masterClrMapping/>
  </p:clrMapOvr>
  <p:transition spd="med">
    <p:wipe dir="r"/>
  </p:transition>
</p:sldLayout>
</file>

<file path=ppt/slideLayouts/slideLayout1032.xml><?xml version="1.0" encoding="utf-8"?>
<p:sldLayout xmlns:a="http://schemas.openxmlformats.org/drawingml/2006/main" xmlns:r="http://schemas.openxmlformats.org/officeDocument/2006/relationships" xmlns:p="http://schemas.openxmlformats.org/presentationml/2006/main" showMasterSp="0" preserve="1">
  <p:cSld name="Title slide_image 2">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61476" name="Title Placeholder 21"/>
          <p:cNvSpPr>
            <a:spLocks noGrp="1"/>
          </p:cNvSpPr>
          <p:nvPr>
            <p:ph type="ctrTitle" hasCustomPrompt="1"/>
          </p:nvPr>
        </p:nvSpPr>
        <p:spPr>
          <a:xfrm>
            <a:off x="274322" y="274581"/>
            <a:ext cx="5200791" cy="1661993"/>
          </a:xfrm>
          <a:prstGeom prst="rect">
            <a:avLst/>
          </a:prstGeom>
        </p:spPr>
        <p:txBody>
          <a:bodyPr wrap="square" lIns="0" tIns="44760" rIns="0" bIns="44760"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1258017851"/>
      </p:ext>
    </p:extLst>
  </p:cSld>
  <p:clrMapOvr>
    <a:masterClrMapping/>
  </p:clrMapOvr>
  <p:transition spd="med">
    <p:wipe dir="r"/>
  </p:transition>
</p:sldLayout>
</file>

<file path=ppt/slideLayouts/slideLayout1033.xml><?xml version="1.0" encoding="utf-8"?>
<p:sldLayout xmlns:a="http://schemas.openxmlformats.org/drawingml/2006/main" xmlns:r="http://schemas.openxmlformats.org/officeDocument/2006/relationships" xmlns:p="http://schemas.openxmlformats.org/presentationml/2006/main" showMasterSp="0" preserve="1">
  <p:cSld name="Title slide_DellBlue">
    <p:bg>
      <p:bgPr>
        <a:solidFill>
          <a:schemeClr val="bg1"/>
        </a:solid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274322" y="274581"/>
            <a:ext cx="5200791" cy="1661993"/>
          </a:xfrm>
          <a:prstGeom prst="rect">
            <a:avLst/>
          </a:prstGeom>
        </p:spPr>
        <p:txBody>
          <a:bodyPr wrap="square" lIns="0" tIns="44760" rIns="0" bIns="44760"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888226128"/>
      </p:ext>
    </p:extLst>
  </p:cSld>
  <p:clrMapOvr>
    <a:masterClrMapping/>
  </p:clrMapOvr>
  <p:transition spd="med">
    <p:wipe dir="r"/>
  </p:transition>
</p:sldLayout>
</file>

<file path=ppt/slideLayouts/slideLayout1034.xml><?xml version="1.0" encoding="utf-8"?>
<p:sldLayout xmlns:a="http://schemas.openxmlformats.org/drawingml/2006/main" xmlns:r="http://schemas.openxmlformats.org/officeDocument/2006/relationships" xmlns:p="http://schemas.openxmlformats.org/presentationml/2006/main" showMasterSp="0" preserve="1">
  <p:cSld name="Title slide_DellGray">
    <p:bg>
      <p:bgPr>
        <a:solidFill>
          <a:srgbClr val="808080"/>
        </a:solid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274322" y="274581"/>
            <a:ext cx="5200791" cy="1661993"/>
          </a:xfrm>
          <a:prstGeom prst="rect">
            <a:avLst/>
          </a:prstGeom>
        </p:spPr>
        <p:txBody>
          <a:bodyPr wrap="square" lIns="0" tIns="44760" rIns="0" bIns="44760"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3744675566"/>
      </p:ext>
    </p:extLst>
  </p:cSld>
  <p:clrMapOvr>
    <a:masterClrMapping/>
  </p:clrMapOvr>
  <p:transition spd="med">
    <p:wipe dir="r"/>
  </p:transition>
</p:sldLayout>
</file>

<file path=ppt/slideLayouts/slideLayout1035.xml><?xml version="1.0" encoding="utf-8"?>
<p:sldLayout xmlns:a="http://schemas.openxmlformats.org/drawingml/2006/main" xmlns:r="http://schemas.openxmlformats.org/officeDocument/2006/relationships" xmlns:p="http://schemas.openxmlformats.org/presentationml/2006/main" preserve="1" userDrawn="1">
  <p:cSld name="1_Content_Bulleted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0" tIns="44760" rIns="0" bIns="44760"/>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5" name="Content Placeholder 4"/>
          <p:cNvSpPr>
            <a:spLocks noGrp="1"/>
          </p:cNvSpPr>
          <p:nvPr>
            <p:ph sz="quarter" idx="10"/>
          </p:nvPr>
        </p:nvSpPr>
        <p:spPr>
          <a:xfrm>
            <a:off x="271727" y="1277952"/>
            <a:ext cx="7958137"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38678" indent="-166023">
              <a:lnSpc>
                <a:spcPct val="100000"/>
              </a:lnSpc>
              <a:spcBef>
                <a:spcPts val="300"/>
              </a:spcBef>
              <a:spcAft>
                <a:spcPts val="0"/>
              </a:spcAft>
              <a:buClr>
                <a:srgbClr val="808080"/>
              </a:buClr>
              <a:defRPr>
                <a:latin typeface="+mn-lt"/>
                <a:ea typeface="Arial"/>
              </a:defRPr>
            </a:lvl3pPr>
            <a:lvl4pPr marL="1229255" indent="-224429">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903661207"/>
      </p:ext>
    </p:extLst>
  </p:cSld>
  <p:clrMapOvr>
    <a:masterClrMapping/>
  </p:clrMapOvr>
  <p:transition spd="med">
    <p:wipe dir="r"/>
  </p:transition>
</p:sldLayout>
</file>

<file path=ppt/slideLayouts/slideLayout1036.xml><?xml version="1.0" encoding="utf-8"?>
<p:sldLayout xmlns:a="http://schemas.openxmlformats.org/drawingml/2006/main" xmlns:r="http://schemas.openxmlformats.org/officeDocument/2006/relationships" xmlns:p="http://schemas.openxmlformats.org/presentationml/2006/main" preserve="1" userDrawn="1">
  <p:cSld name="1_Content with subhea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5"/>
            <a:ext cx="7955280" cy="640080"/>
          </a:xfrm>
          <a:prstGeom prst="rect">
            <a:avLst/>
          </a:prstGeom>
        </p:spPr>
        <p:txBody>
          <a:bodyPr lIns="0" tIns="44760" rIns="0" bIns="44760">
            <a:normAutofit/>
          </a:bodyPr>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 </a:t>
            </a:r>
          </a:p>
        </p:txBody>
      </p:sp>
      <p:sp>
        <p:nvSpPr>
          <p:cNvPr id="5" name="Text Placeholder 12"/>
          <p:cNvSpPr>
            <a:spLocks noGrp="1"/>
          </p:cNvSpPr>
          <p:nvPr>
            <p:ph type="subTitle" idx="11" hasCustomPrompt="1"/>
          </p:nvPr>
        </p:nvSpPr>
        <p:spPr>
          <a:xfrm>
            <a:off x="266700" y="1058726"/>
            <a:ext cx="7960422" cy="313267"/>
          </a:xfrm>
          <a:prstGeom prst="rect">
            <a:avLst/>
          </a:prstGeom>
        </p:spPr>
        <p:txBody>
          <a:bodyPr lIns="0" tIns="44760" rIns="0" bIns="44760" anchor="t" anchorCtr="0"/>
          <a:lstStyle>
            <a:lvl1pPr marL="222842" indent="-222842">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a:t>Click to edit master subtitle style</a:t>
            </a:r>
          </a:p>
        </p:txBody>
      </p:sp>
      <p:sp>
        <p:nvSpPr>
          <p:cNvPr id="8" name="Content Placeholder 4"/>
          <p:cNvSpPr>
            <a:spLocks noGrp="1"/>
          </p:cNvSpPr>
          <p:nvPr>
            <p:ph sz="quarter" idx="10"/>
          </p:nvPr>
        </p:nvSpPr>
        <p:spPr>
          <a:xfrm>
            <a:off x="271727" y="1541498"/>
            <a:ext cx="7958137" cy="2928937"/>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38678" indent="-166023">
              <a:lnSpc>
                <a:spcPct val="100000"/>
              </a:lnSpc>
              <a:spcBef>
                <a:spcPts val="300"/>
              </a:spcBef>
              <a:spcAft>
                <a:spcPts val="0"/>
              </a:spcAft>
              <a:buClr>
                <a:srgbClr val="808080"/>
              </a:buClr>
              <a:defRPr>
                <a:latin typeface="+mn-lt"/>
                <a:ea typeface="Arial"/>
              </a:defRPr>
            </a:lvl3pPr>
            <a:lvl4pPr marL="1229255" indent="-224429">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620630182"/>
      </p:ext>
    </p:extLst>
  </p:cSld>
  <p:clrMapOvr>
    <a:masterClrMapping/>
  </p:clrMapOvr>
  <p:transition spd="med">
    <p:wipe dir="r"/>
  </p:transition>
</p:sldLayout>
</file>

<file path=ppt/slideLayouts/slideLayout1037.xml><?xml version="1.0" encoding="utf-8"?>
<p:sldLayout xmlns:a="http://schemas.openxmlformats.org/drawingml/2006/main" xmlns:r="http://schemas.openxmlformats.org/officeDocument/2006/relationships" xmlns:p="http://schemas.openxmlformats.org/presentationml/2006/main" preserve="1" userDrawn="1">
  <p:cSld name="1_Content two column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0" tIns="44760" rIns="0" bIns="44760"/>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 </a:t>
            </a:r>
          </a:p>
        </p:txBody>
      </p:sp>
      <p:sp>
        <p:nvSpPr>
          <p:cNvPr id="5" name="Content Placeholder 4"/>
          <p:cNvSpPr>
            <a:spLocks noGrp="1"/>
          </p:cNvSpPr>
          <p:nvPr>
            <p:ph sz="quarter" idx="10"/>
          </p:nvPr>
        </p:nvSpPr>
        <p:spPr>
          <a:xfrm>
            <a:off x="271760" y="1277952"/>
            <a:ext cx="3843337"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38678" indent="-166023">
              <a:lnSpc>
                <a:spcPct val="100000"/>
              </a:lnSpc>
              <a:spcBef>
                <a:spcPts val="300"/>
              </a:spcBef>
              <a:spcAft>
                <a:spcPts val="0"/>
              </a:spcAft>
              <a:buClr>
                <a:srgbClr val="808080"/>
              </a:buClr>
              <a:defRPr>
                <a:latin typeface="+mn-lt"/>
                <a:ea typeface="Arial"/>
              </a:defRPr>
            </a:lvl3pPr>
            <a:lvl4pPr marL="1229255" indent="-224429">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
        <p:nvSpPr>
          <p:cNvPr id="8" name="Content Placeholder 4"/>
          <p:cNvSpPr>
            <a:spLocks noGrp="1"/>
          </p:cNvSpPr>
          <p:nvPr>
            <p:ph sz="quarter" idx="11"/>
          </p:nvPr>
        </p:nvSpPr>
        <p:spPr>
          <a:xfrm>
            <a:off x="4376739" y="1277952"/>
            <a:ext cx="3852862"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38678" indent="-166023">
              <a:lnSpc>
                <a:spcPct val="100000"/>
              </a:lnSpc>
              <a:spcBef>
                <a:spcPts val="300"/>
              </a:spcBef>
              <a:spcAft>
                <a:spcPts val="0"/>
              </a:spcAft>
              <a:buClr>
                <a:srgbClr val="808080"/>
              </a:buClr>
              <a:defRPr>
                <a:latin typeface="+mn-lt"/>
                <a:ea typeface="Arial"/>
              </a:defRPr>
            </a:lvl3pPr>
            <a:lvl4pPr marL="1229255" indent="-224429">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39164450"/>
      </p:ext>
    </p:extLst>
  </p:cSld>
  <p:clrMapOvr>
    <a:masterClrMapping/>
  </p:clrMapOvr>
  <p:transition spd="med">
    <p:wipe dir="r"/>
  </p:transition>
</p:sldLayout>
</file>

<file path=ppt/slideLayouts/slideLayout1038.xml><?xml version="1.0" encoding="utf-8"?>
<p:sldLayout xmlns:a="http://schemas.openxmlformats.org/drawingml/2006/main" xmlns:r="http://schemas.openxmlformats.org/officeDocument/2006/relationships" xmlns:p="http://schemas.openxmlformats.org/presentationml/2006/main" preserve="1" userDrawn="1">
  <p:cSld name="1_Content left margin ">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73108" y="271463"/>
            <a:ext cx="4295219" cy="640080"/>
          </a:xfrm>
          <a:prstGeom prst="rect">
            <a:avLst/>
          </a:prstGeom>
        </p:spPr>
        <p:txBody>
          <a:bodyPr lIns="0" tIns="44760" rIns="0" bIns="44760"/>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4" name="Content Placeholder 4"/>
          <p:cNvSpPr>
            <a:spLocks noGrp="1"/>
          </p:cNvSpPr>
          <p:nvPr>
            <p:ph sz="quarter" idx="10"/>
          </p:nvPr>
        </p:nvSpPr>
        <p:spPr>
          <a:xfrm>
            <a:off x="271464" y="1277952"/>
            <a:ext cx="4291012"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38678" indent="-166023">
              <a:lnSpc>
                <a:spcPct val="100000"/>
              </a:lnSpc>
              <a:spcBef>
                <a:spcPts val="300"/>
              </a:spcBef>
              <a:spcAft>
                <a:spcPts val="0"/>
              </a:spcAft>
              <a:buClr>
                <a:srgbClr val="808080"/>
              </a:buClr>
              <a:defRPr>
                <a:latin typeface="+mn-lt"/>
                <a:ea typeface="Arial"/>
              </a:defRPr>
            </a:lvl3pPr>
            <a:lvl4pPr marL="1229255" indent="-224429">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31241726"/>
      </p:ext>
    </p:extLst>
  </p:cSld>
  <p:clrMapOvr>
    <a:masterClrMapping/>
  </p:clrMapOvr>
  <p:transition spd="med">
    <p:wipe dir="r"/>
  </p:transition>
</p:sldLayout>
</file>

<file path=ppt/slideLayouts/slideLayout1039.xml><?xml version="1.0" encoding="utf-8"?>
<p:sldLayout xmlns:a="http://schemas.openxmlformats.org/drawingml/2006/main" xmlns:r="http://schemas.openxmlformats.org/officeDocument/2006/relationships" xmlns:p="http://schemas.openxmlformats.org/presentationml/2006/main" preserve="1" userDrawn="1">
  <p:cSld name="1_Content left margin with subhead">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3050" y="274057"/>
            <a:ext cx="4865304" cy="486332"/>
          </a:xfrm>
          <a:prstGeom prst="rect">
            <a:avLst/>
          </a:prstGeom>
        </p:spPr>
        <p:txBody>
          <a:bodyPr lIns="0" tIns="44760" rIns="0" bIns="44760"/>
          <a:lstStyle>
            <a:lvl1pPr>
              <a:defRPr baseline="0">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7" name="Text Placeholder 12"/>
          <p:cNvSpPr>
            <a:spLocks noGrp="1"/>
          </p:cNvSpPr>
          <p:nvPr>
            <p:ph type="subTitle" idx="11" hasCustomPrompt="1"/>
          </p:nvPr>
        </p:nvSpPr>
        <p:spPr>
          <a:xfrm>
            <a:off x="266700" y="767702"/>
            <a:ext cx="4305300" cy="313267"/>
          </a:xfrm>
          <a:prstGeom prst="rect">
            <a:avLst/>
          </a:prstGeom>
        </p:spPr>
        <p:txBody>
          <a:bodyPr lIns="0" tIns="44760" rIns="0" bIns="44760" anchor="t" anchorCtr="0"/>
          <a:lstStyle>
            <a:lvl1pPr marL="222842" indent="-222842">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a:t>Click to edit master subtitle style</a:t>
            </a:r>
          </a:p>
        </p:txBody>
      </p:sp>
      <p:sp>
        <p:nvSpPr>
          <p:cNvPr id="5" name="Content Placeholder 4"/>
          <p:cNvSpPr>
            <a:spLocks noGrp="1"/>
          </p:cNvSpPr>
          <p:nvPr>
            <p:ph sz="quarter" idx="10"/>
          </p:nvPr>
        </p:nvSpPr>
        <p:spPr>
          <a:xfrm>
            <a:off x="271464" y="1277952"/>
            <a:ext cx="4291012"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38678" indent="-166023">
              <a:lnSpc>
                <a:spcPct val="100000"/>
              </a:lnSpc>
              <a:spcBef>
                <a:spcPts val="300"/>
              </a:spcBef>
              <a:spcAft>
                <a:spcPts val="0"/>
              </a:spcAft>
              <a:buClr>
                <a:srgbClr val="808080"/>
              </a:buClr>
              <a:defRPr>
                <a:latin typeface="+mn-lt"/>
                <a:ea typeface="Arial"/>
              </a:defRPr>
            </a:lvl3pPr>
            <a:lvl4pPr marL="1229255" indent="-224429">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640956254"/>
      </p:ext>
    </p:extLst>
  </p:cSld>
  <p:clrMapOvr>
    <a:masterClrMapping/>
  </p:clrMapOvr>
  <p:transition spd="med">
    <p:wipe dir="r"/>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cxnSp>
        <p:nvCxnSpPr>
          <p:cNvPr id="2"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3"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75059437"/>
      </p:ext>
    </p:extLst>
  </p:cSld>
  <p:clrMapOvr>
    <a:masterClrMapping/>
  </p:clrMapOvr>
  <p:transition spd="med">
    <p:wipe dir="r"/>
  </p:transition>
</p:sldLayout>
</file>

<file path=ppt/slideLayouts/slideLayout1040.xml><?xml version="1.0" encoding="utf-8"?>
<p:sldLayout xmlns:a="http://schemas.openxmlformats.org/drawingml/2006/main" xmlns:r="http://schemas.openxmlformats.org/officeDocument/2006/relationships" xmlns:p="http://schemas.openxmlformats.org/presentationml/2006/main" preserve="1" userDrawn="1">
  <p:cSld name="1_Content left margin with subhead and two lines">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320" y="274320"/>
            <a:ext cx="4297680" cy="840802"/>
          </a:xfrm>
          <a:prstGeom prst="rect">
            <a:avLst/>
          </a:prstGeom>
        </p:spPr>
        <p:txBody>
          <a:bodyPr lIns="0" tIns="44760" rIns="0" bIns="44760"/>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a:t>
            </a:r>
            <a:br>
              <a:rPr lang="en-US" dirty="0"/>
            </a:br>
            <a:r>
              <a:rPr lang="en-US" dirty="0"/>
              <a:t>page title</a:t>
            </a:r>
          </a:p>
        </p:txBody>
      </p:sp>
      <p:sp>
        <p:nvSpPr>
          <p:cNvPr id="7" name="Text Placeholder 12"/>
          <p:cNvSpPr>
            <a:spLocks noGrp="1"/>
          </p:cNvSpPr>
          <p:nvPr>
            <p:ph type="subTitle" idx="11" hasCustomPrompt="1"/>
          </p:nvPr>
        </p:nvSpPr>
        <p:spPr>
          <a:xfrm>
            <a:off x="266700" y="1114326"/>
            <a:ext cx="4305300" cy="313267"/>
          </a:xfrm>
          <a:prstGeom prst="rect">
            <a:avLst/>
          </a:prstGeom>
        </p:spPr>
        <p:txBody>
          <a:bodyPr lIns="0" tIns="44760" rIns="0" bIns="44760" anchor="t" anchorCtr="0"/>
          <a:lstStyle>
            <a:lvl1pPr marL="222842" indent="-222842">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a:t>Click to edit master subtitle style</a:t>
            </a:r>
          </a:p>
        </p:txBody>
      </p:sp>
      <p:sp>
        <p:nvSpPr>
          <p:cNvPr id="5" name="Content Placeholder 4"/>
          <p:cNvSpPr>
            <a:spLocks noGrp="1"/>
          </p:cNvSpPr>
          <p:nvPr>
            <p:ph sz="quarter" idx="10"/>
          </p:nvPr>
        </p:nvSpPr>
        <p:spPr>
          <a:xfrm>
            <a:off x="271464" y="1541498"/>
            <a:ext cx="4291012" cy="2928937"/>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38678" indent="-166023">
              <a:lnSpc>
                <a:spcPct val="100000"/>
              </a:lnSpc>
              <a:spcBef>
                <a:spcPts val="300"/>
              </a:spcBef>
              <a:spcAft>
                <a:spcPts val="0"/>
              </a:spcAft>
              <a:buClr>
                <a:srgbClr val="808080"/>
              </a:buClr>
              <a:defRPr>
                <a:latin typeface="+mn-lt"/>
                <a:ea typeface="Arial"/>
              </a:defRPr>
            </a:lvl3pPr>
            <a:lvl4pPr marL="1229255" indent="-224429">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734784933"/>
      </p:ext>
    </p:extLst>
  </p:cSld>
  <p:clrMapOvr>
    <a:masterClrMapping/>
  </p:clrMapOvr>
  <p:transition spd="med">
    <p:wipe dir="r"/>
  </p:transition>
</p:sldLayout>
</file>

<file path=ppt/slideLayouts/slideLayout1041.xml><?xml version="1.0" encoding="utf-8"?>
<p:sldLayout xmlns:a="http://schemas.openxmlformats.org/drawingml/2006/main" xmlns:r="http://schemas.openxmlformats.org/officeDocument/2006/relationships" xmlns:p="http://schemas.openxmlformats.org/presentationml/2006/main" preserve="1" userDrawn="1">
  <p:cSld name="1_Header no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2409"/>
            <a:ext cx="7955280" cy="472577"/>
          </a:xfrm>
          <a:prstGeom prst="rect">
            <a:avLst/>
          </a:prstGeom>
        </p:spPr>
        <p:txBody>
          <a:bodyPr lIns="0" tIns="44760" rIns="0" bIns="44760"/>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Tree>
    <p:extLst>
      <p:ext uri="{BB962C8B-B14F-4D97-AF65-F5344CB8AC3E}">
        <p14:creationId xmlns:p14="http://schemas.microsoft.com/office/powerpoint/2010/main" val="893977230"/>
      </p:ext>
    </p:extLst>
  </p:cSld>
  <p:clrMapOvr>
    <a:masterClrMapping/>
  </p:clrMapOvr>
  <p:transition spd="med">
    <p:wipe dir="r"/>
  </p:transition>
</p:sldLayout>
</file>

<file path=ppt/slideLayouts/slideLayout1042.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67256005"/>
      </p:ext>
    </p:extLst>
  </p:cSld>
  <p:clrMapOvr>
    <a:masterClrMapping/>
  </p:clrMapOvr>
  <p:transition spd="med">
    <p:wipe dir="r"/>
  </p:transition>
</p:sldLayout>
</file>

<file path=ppt/slideLayouts/slideLayout1043.xml><?xml version="1.0" encoding="utf-8"?>
<p:sldLayout xmlns:a="http://schemas.openxmlformats.org/drawingml/2006/main" xmlns:r="http://schemas.openxmlformats.org/officeDocument/2006/relationships" xmlns:p="http://schemas.openxmlformats.org/presentationml/2006/main" showMasterSp="0" preserve="1" userDrawn="1">
  <p:cSld name="Divider slide_image 1">
    <p:bg>
      <p:bgPr>
        <a:solidFill>
          <a:schemeClr val="tx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7" name="Title 1"/>
          <p:cNvSpPr>
            <a:spLocks noGrp="1"/>
          </p:cNvSpPr>
          <p:nvPr>
            <p:ph type="title" hasCustomPrompt="1"/>
          </p:nvPr>
        </p:nvSpPr>
        <p:spPr>
          <a:xfrm>
            <a:off x="274581" y="1748271"/>
            <a:ext cx="6850901" cy="1495794"/>
          </a:xfrm>
          <a:prstGeom prst="rect">
            <a:avLst/>
          </a:prstGeom>
        </p:spPr>
        <p:txBody>
          <a:bodyPr lIns="0" tIns="44760" rIns="0" bIns="44760"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3721163373"/>
      </p:ext>
    </p:extLst>
  </p:cSld>
  <p:clrMapOvr>
    <a:masterClrMapping/>
  </p:clrMapOvr>
  <p:transition spd="med">
    <p:wipe dir="r"/>
  </p:transition>
</p:sldLayout>
</file>

<file path=ppt/slideLayouts/slideLayout1044.xml><?xml version="1.0" encoding="utf-8"?>
<p:sldLayout xmlns:a="http://schemas.openxmlformats.org/drawingml/2006/main" xmlns:r="http://schemas.openxmlformats.org/officeDocument/2006/relationships" xmlns:p="http://schemas.openxmlformats.org/presentationml/2006/main" showMasterSp="0" preserve="1" userDrawn="1">
  <p:cSld name="Divider slide_image 2">
    <p:bg>
      <p:bgPr>
        <a:solidFill>
          <a:schemeClr val="tx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7" name="Title 1"/>
          <p:cNvSpPr>
            <a:spLocks noGrp="1"/>
          </p:cNvSpPr>
          <p:nvPr>
            <p:ph type="title" hasCustomPrompt="1"/>
          </p:nvPr>
        </p:nvSpPr>
        <p:spPr>
          <a:xfrm>
            <a:off x="274581" y="1748271"/>
            <a:ext cx="6850901" cy="1495794"/>
          </a:xfrm>
          <a:prstGeom prst="rect">
            <a:avLst/>
          </a:prstGeom>
        </p:spPr>
        <p:txBody>
          <a:bodyPr lIns="0" tIns="44760" rIns="0" bIns="44760"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49196517"/>
      </p:ext>
    </p:extLst>
  </p:cSld>
  <p:clrMapOvr>
    <a:masterClrMapping/>
  </p:clrMapOvr>
  <p:transition spd="med">
    <p:wipe dir="r"/>
  </p:transition>
</p:sldLayout>
</file>

<file path=ppt/slideLayouts/slideLayout1045.xml><?xml version="1.0" encoding="utf-8"?>
<p:sldLayout xmlns:a="http://schemas.openxmlformats.org/drawingml/2006/main" xmlns:r="http://schemas.openxmlformats.org/officeDocument/2006/relationships" xmlns:p="http://schemas.openxmlformats.org/presentationml/2006/main" showMasterSp="0" preserve="1" userDrawn="1">
  <p:cSld name="Divider slide_image 3">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6" name="Title 1"/>
          <p:cNvSpPr>
            <a:spLocks noGrp="1"/>
          </p:cNvSpPr>
          <p:nvPr>
            <p:ph type="title" hasCustomPrompt="1"/>
          </p:nvPr>
        </p:nvSpPr>
        <p:spPr>
          <a:xfrm>
            <a:off x="274581" y="1748271"/>
            <a:ext cx="6850901" cy="1495794"/>
          </a:xfrm>
          <a:prstGeom prst="rect">
            <a:avLst/>
          </a:prstGeom>
        </p:spPr>
        <p:txBody>
          <a:bodyPr lIns="0" tIns="44760" rIns="0" bIns="44760"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1631196908"/>
      </p:ext>
    </p:extLst>
  </p:cSld>
  <p:clrMapOvr>
    <a:masterClrMapping/>
  </p:clrMapOvr>
  <p:transition spd="med">
    <p:wipe dir="r"/>
  </p:transition>
</p:sldLayout>
</file>

<file path=ppt/slideLayouts/slideLayout1046.xml><?xml version="1.0" encoding="utf-8"?>
<p:sldLayout xmlns:a="http://schemas.openxmlformats.org/drawingml/2006/main" xmlns:r="http://schemas.openxmlformats.org/officeDocument/2006/relationships" xmlns:p="http://schemas.openxmlformats.org/presentationml/2006/main" showMasterSp="0" preserve="1" userDrawn="1">
  <p:cSld name="Divider slide_DellBlue">
    <p:bg>
      <p:bgPr>
        <a:solidFill>
          <a:schemeClr val="bg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581" y="1748271"/>
            <a:ext cx="6850901" cy="1495794"/>
          </a:xfrm>
          <a:prstGeom prst="rect">
            <a:avLst/>
          </a:prstGeom>
        </p:spPr>
        <p:txBody>
          <a:bodyPr lIns="0" tIns="44760" rIns="0" bIns="44760" anchor="ctr" anchorCtr="0">
            <a:normAutofit/>
          </a:bodyPr>
          <a:lstStyle>
            <a:lvl1pPr>
              <a:defRPr sz="5400" baseline="0">
                <a:solidFill>
                  <a:schemeClr val="tx2"/>
                </a:solidFill>
                <a:ea typeface="Arial"/>
              </a:defRPr>
            </a:lvl1pPr>
          </a:lstStyle>
          <a:p>
            <a:r>
              <a:rPr lang="en-US" dirty="0"/>
              <a:t>Click to edit divider slide title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4261837680"/>
      </p:ext>
    </p:extLst>
  </p:cSld>
  <p:clrMapOvr>
    <a:masterClrMapping/>
  </p:clrMapOvr>
  <p:transition spd="med">
    <p:wipe dir="r"/>
  </p:transition>
</p:sldLayout>
</file>

<file path=ppt/slideLayouts/slideLayout1047.xml><?xml version="1.0" encoding="utf-8"?>
<p:sldLayout xmlns:a="http://schemas.openxmlformats.org/drawingml/2006/main" xmlns:r="http://schemas.openxmlformats.org/officeDocument/2006/relationships" xmlns:p="http://schemas.openxmlformats.org/presentationml/2006/main" showMasterSp="0" preserve="1" userDrawn="1">
  <p:cSld name="Divider slide_Green">
    <p:bg>
      <p:bgPr>
        <a:solidFill>
          <a:schemeClr val="accent2"/>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581" y="1748271"/>
            <a:ext cx="6850901" cy="1495794"/>
          </a:xfrm>
          <a:prstGeom prst="rect">
            <a:avLst/>
          </a:prstGeom>
        </p:spPr>
        <p:txBody>
          <a:bodyPr lIns="0" tIns="44760" rIns="0" bIns="44760" anchor="ctr" anchorCtr="0">
            <a:normAutofit/>
          </a:bodyPr>
          <a:lstStyle>
            <a:lvl1pPr>
              <a:defRPr sz="5400" baseline="0">
                <a:solidFill>
                  <a:schemeClr val="tx2"/>
                </a:solidFill>
                <a:ea typeface="Arial"/>
              </a:defRPr>
            </a:lvl1pPr>
          </a:lstStyle>
          <a:p>
            <a:r>
              <a:rPr lang="en-US" dirty="0"/>
              <a:t>Click to edit divider slide title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2406398339"/>
      </p:ext>
    </p:extLst>
  </p:cSld>
  <p:clrMapOvr>
    <a:masterClrMapping/>
  </p:clrMapOvr>
  <p:transition spd="med">
    <p:wipe dir="r"/>
  </p:transition>
</p:sldLayout>
</file>

<file path=ppt/slideLayouts/slideLayout1048.xml><?xml version="1.0" encoding="utf-8"?>
<p:sldLayout xmlns:a="http://schemas.openxmlformats.org/drawingml/2006/main" xmlns:r="http://schemas.openxmlformats.org/officeDocument/2006/relationships" xmlns:p="http://schemas.openxmlformats.org/presentationml/2006/main" showMasterSp="0" preserve="1" userDrawn="1">
  <p:cSld name="Divider slide_Orange">
    <p:bg>
      <p:bgPr>
        <a:solidFill>
          <a:schemeClr val="accent4"/>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581" y="1748271"/>
            <a:ext cx="6850901" cy="1495794"/>
          </a:xfrm>
          <a:prstGeom prst="rect">
            <a:avLst/>
          </a:prstGeom>
        </p:spPr>
        <p:txBody>
          <a:bodyPr lIns="0" tIns="44760" rIns="0" bIns="44760" anchor="ctr" anchorCtr="0">
            <a:normAutofit/>
          </a:bodyPr>
          <a:lstStyle>
            <a:lvl1pPr>
              <a:defRPr sz="5400" baseline="0">
                <a:solidFill>
                  <a:schemeClr val="tx2"/>
                </a:solidFill>
                <a:ea typeface="Arial"/>
              </a:defRPr>
            </a:lvl1pPr>
          </a:lstStyle>
          <a:p>
            <a:r>
              <a:rPr lang="en-US" dirty="0"/>
              <a:t>Click to edit divider slide title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3615613841"/>
      </p:ext>
    </p:extLst>
  </p:cSld>
  <p:clrMapOvr>
    <a:masterClrMapping/>
  </p:clrMapOvr>
  <p:transition spd="med">
    <p:wipe dir="r"/>
  </p:transition>
</p:sldLayout>
</file>

<file path=ppt/slideLayouts/slideLayout1049.xml><?xml version="1.0" encoding="utf-8"?>
<p:sldLayout xmlns:a="http://schemas.openxmlformats.org/drawingml/2006/main" xmlns:r="http://schemas.openxmlformats.org/officeDocument/2006/relationships" xmlns:p="http://schemas.openxmlformats.org/presentationml/2006/main" showMasterSp="0" preserve="1">
  <p:cSld name="Divider slide_DellGray">
    <p:bg>
      <p:bgPr>
        <a:solidFill>
          <a:srgbClr val="808080"/>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74581" y="1748271"/>
            <a:ext cx="6850901" cy="1495794"/>
          </a:xfrm>
          <a:prstGeom prst="rect">
            <a:avLst/>
          </a:prstGeom>
        </p:spPr>
        <p:txBody>
          <a:bodyPr lIns="0" tIns="44760" rIns="0" bIns="44760"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1246094358"/>
      </p:ext>
    </p:extLst>
  </p:cSld>
  <p:clrMapOvr>
    <a:masterClrMapping/>
  </p:clrMapOvr>
  <p:transition spd="med">
    <p:wipe dir="r"/>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Section_Blue">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1"/>
          </a:solidFill>
          <a:ln>
            <a:noFill/>
          </a:ln>
        </p:spPr>
        <p:style>
          <a:lnRef idx="2">
            <a:schemeClr val="accent1"/>
          </a:lnRef>
          <a:fillRef idx="1">
            <a:schemeClr val="lt1"/>
          </a:fillRef>
          <a:effectRef idx="0">
            <a:schemeClr val="accent1"/>
          </a:effectRef>
          <a:fontRef idx="none"/>
        </p:style>
        <p:txBody>
          <a:bodyPr lIns="168498" tIns="168498" rIns="168498" bIns="168498">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3162764188"/>
      </p:ext>
    </p:extLst>
  </p:cSld>
  <p:clrMapOvr>
    <a:masterClrMapping/>
  </p:clrMapOvr>
  <p:transition spd="med">
    <p:wipe dir="r"/>
  </p:transition>
</p:sldLayout>
</file>

<file path=ppt/slideLayouts/slideLayout1050.xml><?xml version="1.0" encoding="utf-8"?>
<p:sldLayout xmlns:a="http://schemas.openxmlformats.org/drawingml/2006/main" xmlns:r="http://schemas.openxmlformats.org/officeDocument/2006/relationships" xmlns:p="http://schemas.openxmlformats.org/presentationml/2006/main" showMasterSp="0" preserve="1" userDrawn="1">
  <p:cSld name="Logo slide blue">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794760" y="1798082"/>
            <a:ext cx="1554480" cy="1554480"/>
          </a:xfrm>
          <a:prstGeom prst="rect">
            <a:avLst/>
          </a:prstGeom>
        </p:spPr>
      </p:pic>
    </p:spTree>
    <p:extLst>
      <p:ext uri="{BB962C8B-B14F-4D97-AF65-F5344CB8AC3E}">
        <p14:creationId xmlns:p14="http://schemas.microsoft.com/office/powerpoint/2010/main" val="450121554"/>
      </p:ext>
    </p:extLst>
  </p:cSld>
  <p:clrMapOvr>
    <a:masterClrMapping/>
  </p:clrMapOvr>
  <p:transition spd="med">
    <p:wipe dir="r"/>
  </p:transition>
</p:sldLayout>
</file>

<file path=ppt/slideLayouts/slideLayout1051.xml><?xml version="1.0" encoding="utf-8"?>
<p:sldLayout xmlns:a="http://schemas.openxmlformats.org/drawingml/2006/main" xmlns:r="http://schemas.openxmlformats.org/officeDocument/2006/relationships" xmlns:p="http://schemas.openxmlformats.org/presentationml/2006/main" showMasterSp="0" preserve="1" userDrawn="1">
  <p:cSld name="Logo slide gray">
    <p:bg>
      <p:bgPr>
        <a:solidFill>
          <a:srgbClr val="808080"/>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794760" y="1798082"/>
            <a:ext cx="1554480" cy="1554480"/>
          </a:xfrm>
          <a:prstGeom prst="rect">
            <a:avLst/>
          </a:prstGeom>
        </p:spPr>
      </p:pic>
    </p:spTree>
    <p:extLst>
      <p:ext uri="{BB962C8B-B14F-4D97-AF65-F5344CB8AC3E}">
        <p14:creationId xmlns:p14="http://schemas.microsoft.com/office/powerpoint/2010/main" val="553789393"/>
      </p:ext>
    </p:extLst>
  </p:cSld>
  <p:clrMapOvr>
    <a:masterClrMapping/>
  </p:clrMapOvr>
  <p:transition spd="med">
    <p:wipe dir="r"/>
  </p:transition>
</p:sldLayout>
</file>

<file path=ppt/slideLayouts/slideLayout1052.xml><?xml version="1.0" encoding="utf-8"?>
<p:sldLayout xmlns:a="http://schemas.openxmlformats.org/drawingml/2006/main" xmlns:r="http://schemas.openxmlformats.org/officeDocument/2006/relationships" xmlns:p="http://schemas.openxmlformats.org/presentationml/2006/main" userDrawn="1">
  <p:cSld name="標題投影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913244002"/>
      </p:ext>
    </p:extLst>
  </p:cSld>
  <p:clrMapOvr>
    <a:masterClrMapping/>
  </p:clrMapOvr>
  <p:transition spd="med">
    <p:wipe dir="r"/>
  </p:transition>
</p:sldLayout>
</file>

<file path=ppt/slideLayouts/slideLayout1053.xml><?xml version="1.0" encoding="utf-8"?>
<p:sldLayout xmlns:a="http://schemas.openxmlformats.org/drawingml/2006/main" xmlns:r="http://schemas.openxmlformats.org/officeDocument/2006/relationships" xmlns:p="http://schemas.openxmlformats.org/presentationml/2006/main" userDrawn="1">
  <p:cSld name="Title_Only">
    <p:spTree>
      <p:nvGrpSpPr>
        <p:cNvPr id="1" name=""/>
        <p:cNvGrpSpPr/>
        <p:nvPr/>
      </p:nvGrpSpPr>
      <p:grpSpPr>
        <a:xfrm>
          <a:off x="0" y="0"/>
          <a:ext cx="0" cy="0"/>
          <a:chOff x="0" y="0"/>
          <a:chExt cx="0" cy="0"/>
        </a:xfrm>
      </p:grpSpPr>
      <p:sp>
        <p:nvSpPr>
          <p:cNvPr id="4" name="TextBox 1"/>
          <p:cNvSpPr txBox="1">
            <a:spLocks noChangeArrowheads="1"/>
          </p:cNvSpPr>
          <p:nvPr userDrawn="1"/>
        </p:nvSpPr>
        <p:spPr bwMode="auto">
          <a:xfrm>
            <a:off x="1411288" y="1323975"/>
            <a:ext cx="914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9104" tIns="44551" rIns="89104" bIns="44551"/>
          <a:lstStyle/>
          <a:p>
            <a:pPr defTabSz="667959">
              <a:spcBef>
                <a:spcPts val="600"/>
              </a:spcBef>
              <a:buClr>
                <a:srgbClr val="0085C3"/>
              </a:buClr>
            </a:pPr>
            <a:endParaRPr lang="en-US" altLang="zh-TW" sz="2000" dirty="0">
              <a:solidFill>
                <a:srgbClr val="444444"/>
              </a:solidFill>
              <a:latin typeface="Arial"/>
              <a:ea typeface="SimSun" pitchFamily="2" charset="-122"/>
            </a:endParaRPr>
          </a:p>
        </p:txBody>
      </p:sp>
      <p:sp>
        <p:nvSpPr>
          <p:cNvPr id="10" name="Title 1"/>
          <p:cNvSpPr>
            <a:spLocks noGrp="1"/>
          </p:cNvSpPr>
          <p:nvPr>
            <p:ph type="title"/>
          </p:nvPr>
        </p:nvSpPr>
        <p:spPr>
          <a:xfrm>
            <a:off x="425904" y="196176"/>
            <a:ext cx="8239126" cy="332399"/>
          </a:xfrm>
        </p:spPr>
        <p:txBody>
          <a:bodyPr lIns="90194" tIns="45097" rIns="90194" bIns="45097"/>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2629858874"/>
      </p:ext>
    </p:extLst>
  </p:cSld>
  <p:clrMapOvr>
    <a:masterClrMapping/>
  </p:clrMapOvr>
  <p:transition spd="med">
    <p:wipe dir="r"/>
  </p:transition>
</p:sldLayout>
</file>

<file path=ppt/slideLayouts/slideLayout1054.xml><?xml version="1.0" encoding="utf-8"?>
<p:sldLayout xmlns:a="http://schemas.openxmlformats.org/drawingml/2006/main" xmlns:r="http://schemas.openxmlformats.org/officeDocument/2006/relationships" xmlns:p="http://schemas.openxmlformats.org/presentationml/2006/main" userDrawn="1">
  <p:cSld name="標題及物件">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2478055"/>
      </p:ext>
    </p:extLst>
  </p:cSld>
  <p:clrMapOvr>
    <a:masterClrMapping/>
  </p:clrMapOvr>
  <p:transition spd="slow">
    <p:fade/>
  </p:transition>
</p:sldLayout>
</file>

<file path=ppt/slideLayouts/slideLayout1055.xml><?xml version="1.0" encoding="utf-8"?>
<p:sldLayout xmlns:a="http://schemas.openxmlformats.org/drawingml/2006/main" xmlns:r="http://schemas.openxmlformats.org/officeDocument/2006/relationships" xmlns:p="http://schemas.openxmlformats.org/presentationml/2006/main" userDrawn="1">
  <p:cSld name="1_Content_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0" tIns="44938" rIns="0" bIns="44938"/>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4" name="Content Placeholder 4"/>
          <p:cNvSpPr>
            <a:spLocks noGrp="1"/>
          </p:cNvSpPr>
          <p:nvPr>
            <p:ph sz="quarter" idx="10"/>
          </p:nvPr>
        </p:nvSpPr>
        <p:spPr>
          <a:xfrm>
            <a:off x="271598" y="1277952"/>
            <a:ext cx="7958137" cy="3192461"/>
          </a:xfrm>
          <a:prstGeom prst="rect">
            <a:avLst/>
          </a:prstGeom>
        </p:spPr>
        <p:txBody>
          <a:bodyPr vert="horz" lIns="0" tIns="0" rIns="0" bIns="0"/>
          <a:lstStyle>
            <a:lvl1pPr marL="0" indent="0">
              <a:lnSpc>
                <a:spcPct val="100000"/>
              </a:lnSpc>
              <a:spcBef>
                <a:spcPts val="1200"/>
              </a:spcBef>
              <a:spcAft>
                <a:spcPts val="0"/>
              </a:spcAft>
              <a:buClr>
                <a:srgbClr val="808080"/>
              </a:buClr>
              <a:buNone/>
              <a:defRPr>
                <a:latin typeface="+mn-lt"/>
                <a:ea typeface="Arial"/>
              </a:defRPr>
            </a:lvl1pPr>
            <a:lvl2pPr marL="334354" indent="0">
              <a:lnSpc>
                <a:spcPct val="100000"/>
              </a:lnSpc>
              <a:spcBef>
                <a:spcPts val="300"/>
              </a:spcBef>
              <a:spcAft>
                <a:spcPts val="0"/>
              </a:spcAft>
              <a:buClr>
                <a:srgbClr val="808080"/>
              </a:buClr>
              <a:buNone/>
              <a:defRPr>
                <a:latin typeface="+mn-lt"/>
                <a:ea typeface="Arial"/>
              </a:defRPr>
            </a:lvl2pPr>
            <a:lvl3pPr marL="675681" indent="0">
              <a:lnSpc>
                <a:spcPct val="100000"/>
              </a:lnSpc>
              <a:spcBef>
                <a:spcPts val="300"/>
              </a:spcBef>
              <a:spcAft>
                <a:spcPts val="0"/>
              </a:spcAft>
              <a:buClr>
                <a:srgbClr val="808080"/>
              </a:buClr>
              <a:buNone/>
              <a:defRPr>
                <a:latin typeface="+mn-lt"/>
                <a:ea typeface="Arial"/>
              </a:defRPr>
            </a:lvl3pPr>
            <a:lvl4pPr marL="1234595" indent="-225497">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534283494"/>
      </p:ext>
    </p:extLst>
  </p:cSld>
  <p:clrMapOvr>
    <a:masterClrMapping/>
  </p:clrMapOvr>
  <p:transition spd="med">
    <p:wipe dir="r"/>
  </p:transition>
</p:sldLayout>
</file>

<file path=ppt/slideLayouts/slideLayout1056.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7" name="文字版面配置區 17"/>
          <p:cNvSpPr>
            <a:spLocks noGrp="1"/>
          </p:cNvSpPr>
          <p:nvPr>
            <p:ph type="body" sz="quarter" idx="13" hasCustomPrompt="1"/>
          </p:nvPr>
        </p:nvSpPr>
        <p:spPr>
          <a:xfrm>
            <a:off x="72000" y="576002"/>
            <a:ext cx="9000000" cy="1296789"/>
          </a:xfrm>
          <a:prstGeom prst="rect">
            <a:avLst/>
          </a:prstGeom>
        </p:spPr>
        <p:txBody>
          <a:bodyPr lIns="90194" tIns="45097" rIns="90194" bIns="45097"/>
          <a:lstStyle>
            <a:lvl1pPr marL="179759" indent="-179759">
              <a:buClr>
                <a:srgbClr val="0085C3"/>
              </a:buClr>
              <a:defRPr sz="1600">
                <a:solidFill>
                  <a:schemeClr val="tx1"/>
                </a:solidFill>
              </a:defRPr>
            </a:lvl1pPr>
            <a:lvl2pPr marL="353168" indent="-173586">
              <a:buClr>
                <a:srgbClr val="0085C3"/>
              </a:buClr>
              <a:defRPr sz="1400" baseline="0">
                <a:solidFill>
                  <a:schemeClr val="tx1"/>
                </a:solidFill>
              </a:defRPr>
            </a:lvl2pPr>
            <a:lvl3pPr marL="533005" indent="-179759">
              <a:buClr>
                <a:srgbClr val="0085C3"/>
              </a:buClr>
              <a:buFont typeface="Arial" panose="020B0604020202020204" pitchFamily="34" charset="0"/>
              <a:buChar char="&gt;"/>
              <a:defRPr sz="1400" baseline="0">
                <a:solidFill>
                  <a:schemeClr val="tx1"/>
                </a:solidFill>
              </a:defRPr>
            </a:lvl3pPr>
            <a:lvl4pPr marL="1350551" indent="0">
              <a:buClr>
                <a:srgbClr val="0085C3"/>
              </a:buClr>
              <a:buNone/>
              <a:defRPr/>
            </a:lvl4pPr>
            <a:lvl5pPr marL="1800764" indent="0">
              <a:buClr>
                <a:srgbClr val="0085C3"/>
              </a:buClr>
              <a:buFont typeface="Arial" panose="020B0604020202020204" pitchFamily="34" charset="0"/>
              <a:buNone/>
              <a:defRPr/>
            </a:lvl5pPr>
          </a:lstStyle>
          <a:p>
            <a:pPr lvl="0"/>
            <a:r>
              <a:rPr lang="en-US" altLang="zh-TW" dirty="0"/>
              <a:t>Click to edit Master text style</a:t>
            </a:r>
            <a:endParaRPr lang="zh-TW" altLang="en-US" dirty="0"/>
          </a:p>
          <a:p>
            <a:pPr lvl="1"/>
            <a:r>
              <a:rPr lang="en-US" altLang="zh-TW" dirty="0"/>
              <a:t>Second level</a:t>
            </a:r>
            <a:endParaRPr lang="zh-TW" altLang="en-US" dirty="0"/>
          </a:p>
          <a:p>
            <a:pPr lvl="2"/>
            <a:r>
              <a:rPr lang="en-US" altLang="zh-TW" dirty="0"/>
              <a:t>Third level</a:t>
            </a:r>
            <a:endParaRPr lang="zh-TW" altLang="en-US" dirty="0"/>
          </a:p>
        </p:txBody>
      </p:sp>
      <p:sp>
        <p:nvSpPr>
          <p:cNvPr id="10" name="Title 9"/>
          <p:cNvSpPr>
            <a:spLocks noGrp="1"/>
          </p:cNvSpPr>
          <p:nvPr>
            <p:ph type="title"/>
          </p:nvPr>
        </p:nvSpPr>
        <p:spPr>
          <a:xfrm>
            <a:off x="71634" y="72000"/>
            <a:ext cx="9000000" cy="432000"/>
          </a:xfrm>
          <a:prstGeom prst="rect">
            <a:avLst/>
          </a:prstGeom>
        </p:spPr>
        <p:txBody>
          <a:bodyPr lIns="90194" tIns="45097" rIns="90194" bIns="45097"/>
          <a:lstStyle>
            <a:lvl1pPr algn="l">
              <a:defRPr sz="2400">
                <a:solidFill>
                  <a:srgbClr val="0085C3"/>
                </a:solidFill>
              </a:defRPr>
            </a:lvl1pPr>
          </a:lstStyle>
          <a:p>
            <a:r>
              <a:rPr lang="en-US"/>
              <a:t>Click to edit Master title style</a:t>
            </a:r>
            <a:endParaRPr lang="en-US" dirty="0"/>
          </a:p>
        </p:txBody>
      </p:sp>
    </p:spTree>
    <p:extLst>
      <p:ext uri="{BB962C8B-B14F-4D97-AF65-F5344CB8AC3E}">
        <p14:creationId xmlns:p14="http://schemas.microsoft.com/office/powerpoint/2010/main" val="426015858"/>
      </p:ext>
    </p:extLst>
  </p:cSld>
  <p:clrMapOvr>
    <a:masterClrMapping/>
  </p:clrMapOvr>
  <p:transition>
    <p:fade/>
  </p:transition>
</p:sldLayout>
</file>

<file path=ppt/slideLayouts/slideLayout1057.xml><?xml version="1.0" encoding="utf-8"?>
<p:sldLayout xmlns:a="http://schemas.openxmlformats.org/drawingml/2006/main" xmlns:r="http://schemas.openxmlformats.org/officeDocument/2006/relationships" xmlns:p="http://schemas.openxmlformats.org/presentationml/2006/main" userDrawn="1">
  <p:cSld name="1_標題投影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603032574"/>
      </p:ext>
    </p:extLst>
  </p:cSld>
  <p:clrMapOvr>
    <a:masterClrMapping/>
  </p:clrMapOvr>
  <p:transition spd="med">
    <p:wipe dir="r"/>
  </p:transition>
</p:sldLayout>
</file>

<file path=ppt/slideLayouts/slideLayout1058.xml><?xml version="1.0" encoding="utf-8"?>
<p:sldLayout xmlns:a="http://schemas.openxmlformats.org/drawingml/2006/main" xmlns:r="http://schemas.openxmlformats.org/officeDocument/2006/relationships" xmlns:p="http://schemas.openxmlformats.org/presentationml/2006/main" userDrawn="1">
  <p:cSld name="Content with Dell Blue footer">
    <p:spTree>
      <p:nvGrpSpPr>
        <p:cNvPr id="1" name=""/>
        <p:cNvGrpSpPr/>
        <p:nvPr/>
      </p:nvGrpSpPr>
      <p:grpSpPr>
        <a:xfrm>
          <a:off x="0" y="0"/>
          <a:ext cx="0" cy="0"/>
          <a:chOff x="0" y="0"/>
          <a:chExt cx="0" cy="0"/>
        </a:xfrm>
      </p:grpSpPr>
      <p:sp>
        <p:nvSpPr>
          <p:cNvPr id="6" name="Content Placeholder 2"/>
          <p:cNvSpPr>
            <a:spLocks noGrp="1"/>
          </p:cNvSpPr>
          <p:nvPr>
            <p:ph sz="half" idx="1" hasCustomPrompt="1"/>
          </p:nvPr>
        </p:nvSpPr>
        <p:spPr>
          <a:xfrm>
            <a:off x="364632" y="1280160"/>
            <a:ext cx="7924386" cy="3200400"/>
          </a:xfrm>
          <a:prstGeom prst="rect">
            <a:avLst/>
          </a:prstGeom>
        </p:spPr>
        <p:txBody>
          <a:bodyPr wrap="square" lIns="0" tIns="0" rIns="0" bIns="0">
            <a:normAutofit/>
          </a:bodyPr>
          <a:lstStyle>
            <a:lvl1pPr>
              <a:lnSpc>
                <a:spcPct val="100000"/>
              </a:lnSpc>
              <a:spcBef>
                <a:spcPts val="900"/>
              </a:spcBef>
              <a:spcAft>
                <a:spcPts val="0"/>
              </a:spcAft>
              <a:buClr>
                <a:srgbClr val="AAAAAA"/>
              </a:buClr>
              <a:buFont typeface="Arial" pitchFamily="34" charset="0"/>
              <a:buChar char="•"/>
              <a:defRPr sz="1100">
                <a:solidFill>
                  <a:schemeClr val="bg2"/>
                </a:solidFill>
                <a:latin typeface="Museo Sans For Dell" pitchFamily="2" charset="0"/>
              </a:defRPr>
            </a:lvl1pPr>
            <a:lvl2pPr marL="423265" indent="-171335">
              <a:lnSpc>
                <a:spcPct val="100000"/>
              </a:lnSpc>
              <a:spcBef>
                <a:spcPts val="225"/>
              </a:spcBef>
              <a:spcAft>
                <a:spcPts val="0"/>
              </a:spcAft>
              <a:buClr>
                <a:srgbClr val="AAAAAA"/>
              </a:buClr>
              <a:buFont typeface="Museo Sans For Dell" pitchFamily="2" charset="0"/>
              <a:buChar char="–"/>
              <a:defRPr sz="900">
                <a:solidFill>
                  <a:schemeClr val="bg2"/>
                </a:solidFill>
                <a:latin typeface="Museo Sans For Dell" pitchFamily="2" charset="0"/>
              </a:defRPr>
            </a:lvl2pPr>
            <a:lvl3pPr>
              <a:lnSpc>
                <a:spcPct val="100000"/>
              </a:lnSpc>
              <a:spcBef>
                <a:spcPts val="225"/>
              </a:spcBef>
              <a:spcAft>
                <a:spcPts val="0"/>
              </a:spcAft>
              <a:buClr>
                <a:srgbClr val="AAAAAA"/>
              </a:buClr>
              <a:defRPr sz="800">
                <a:solidFill>
                  <a:schemeClr val="bg2"/>
                </a:solidFill>
                <a:latin typeface="Museo Sans For Dell" pitchFamily="2" charset="0"/>
              </a:defRPr>
            </a:lvl3pPr>
            <a:lvl4pPr>
              <a:spcBef>
                <a:spcPts val="225"/>
              </a:spcBef>
              <a:spcAft>
                <a:spcPts val="0"/>
              </a:spcAft>
              <a:buClr>
                <a:srgbClr val="AAAAAA"/>
              </a:buClr>
              <a:defRPr sz="1100" baseline="0">
                <a:solidFill>
                  <a:schemeClr val="tx1"/>
                </a:solidFill>
                <a:latin typeface="Museo Sans For Dell" pitchFamily="2" charset="0"/>
              </a:defRPr>
            </a:lvl4pPr>
            <a:lvl5pPr>
              <a:spcBef>
                <a:spcPts val="225"/>
              </a:spcBef>
              <a:spcAft>
                <a:spcPts val="0"/>
              </a:spcAft>
              <a:buClr>
                <a:srgbClr val="AAAAAA"/>
              </a:buClr>
              <a:defRPr sz="900">
                <a:solidFill>
                  <a:schemeClr val="tx1"/>
                </a:solidFill>
                <a:latin typeface="Museo Sans For Dell" pitchFamily="2" charset="0"/>
              </a:defRPr>
            </a:lvl5pPr>
            <a:lvl6pPr>
              <a:defRPr sz="1400"/>
            </a:lvl6pPr>
            <a:lvl7pPr>
              <a:defRPr sz="1400"/>
            </a:lvl7pPr>
            <a:lvl8pPr>
              <a:defRPr sz="1400"/>
            </a:lvl8pPr>
            <a:lvl9pPr>
              <a:defRPr sz="1400"/>
            </a:lvl9pPr>
          </a:lstStyle>
          <a:p>
            <a:pPr lvl="0"/>
            <a:r>
              <a:rPr lang="en-US" dirty="0"/>
              <a:t>Click to edit text</a:t>
            </a:r>
          </a:p>
          <a:p>
            <a:pPr lvl="1"/>
            <a:r>
              <a:rPr lang="en-US" dirty="0"/>
              <a:t>Second level</a:t>
            </a:r>
          </a:p>
          <a:p>
            <a:pPr lvl="2"/>
            <a:r>
              <a:rPr lang="en-US" dirty="0"/>
              <a:t>Third level</a:t>
            </a:r>
          </a:p>
        </p:txBody>
      </p:sp>
      <p:sp>
        <p:nvSpPr>
          <p:cNvPr id="3" name="Title 2"/>
          <p:cNvSpPr>
            <a:spLocks noGrp="1"/>
          </p:cNvSpPr>
          <p:nvPr>
            <p:ph type="title"/>
          </p:nvPr>
        </p:nvSpPr>
        <p:spPr>
          <a:xfrm>
            <a:off x="628650" y="274643"/>
            <a:ext cx="7886700" cy="993775"/>
          </a:xfrm>
          <a:prstGeom prst="rect">
            <a:avLst/>
          </a:prstGeom>
        </p:spPr>
        <p:txBody>
          <a:bodyPr lIns="90194" tIns="45097" rIns="90194" bIns="45097"/>
          <a:lstStyle/>
          <a:p>
            <a:r>
              <a:rPr lang="en-US"/>
              <a:t>Click to edit Master title style</a:t>
            </a:r>
          </a:p>
        </p:txBody>
      </p:sp>
    </p:spTree>
    <p:extLst>
      <p:ext uri="{BB962C8B-B14F-4D97-AF65-F5344CB8AC3E}">
        <p14:creationId xmlns:p14="http://schemas.microsoft.com/office/powerpoint/2010/main" val="2511497061"/>
      </p:ext>
    </p:extLst>
  </p:cSld>
  <p:clrMapOvr>
    <a:masterClrMapping/>
  </p:clrMapOvr>
  <p:transition spd="med">
    <p:wipe dir="r"/>
  </p:transition>
</p:sldLayout>
</file>

<file path=ppt/slideLayouts/slideLayout1059.xml><?xml version="1.0" encoding="utf-8"?>
<p:sldLayout xmlns:a="http://schemas.openxmlformats.org/drawingml/2006/main" xmlns:r="http://schemas.openxmlformats.org/officeDocument/2006/relationships" xmlns:p="http://schemas.openxmlformats.org/presentationml/2006/main" userDrawn="1">
  <p:cSld name="Content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64797"/>
          </a:xfrm>
          <a:prstGeom prst="rect">
            <a:avLst/>
          </a:prstGeom>
        </p:spPr>
        <p:txBody>
          <a:bodyPr lIns="90192" tIns="45096" rIns="90192" bIns="45096"/>
          <a:lstStyle>
            <a:lvl1pPr>
              <a:defRPr/>
            </a:lvl1pPr>
          </a:lstStyle>
          <a:p>
            <a:r>
              <a:rPr lang="en-US" dirty="0"/>
              <a:t>Click to edit content page title</a:t>
            </a:r>
          </a:p>
        </p:txBody>
      </p:sp>
    </p:spTree>
    <p:extLst>
      <p:ext uri="{BB962C8B-B14F-4D97-AF65-F5344CB8AC3E}">
        <p14:creationId xmlns:p14="http://schemas.microsoft.com/office/powerpoint/2010/main" val="620034210"/>
      </p:ext>
    </p:extLst>
  </p:cSld>
  <p:clrMapOvr>
    <a:masterClrMapping/>
  </p:clrMapOvr>
  <p:transition spd="med">
    <p:wipe dir="r"/>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Section_Berry">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4"/>
          </a:solidFill>
          <a:ln>
            <a:noFill/>
          </a:ln>
        </p:spPr>
        <p:style>
          <a:lnRef idx="2">
            <a:schemeClr val="accent1"/>
          </a:lnRef>
          <a:fillRef idx="1">
            <a:schemeClr val="lt1"/>
          </a:fillRef>
          <a:effectRef idx="0">
            <a:schemeClr val="accent1"/>
          </a:effectRef>
          <a:fontRef idx="none"/>
        </p:style>
        <p:txBody>
          <a:bodyPr lIns="168498" tIns="168498" rIns="168498" bIns="168498">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1947051007"/>
      </p:ext>
    </p:extLst>
  </p:cSld>
  <p:clrMapOvr>
    <a:masterClrMapping/>
  </p:clrMapOvr>
  <p:transition spd="med">
    <p:wipe dir="r"/>
  </p:transition>
</p:sldLayout>
</file>

<file path=ppt/slideLayouts/slideLayout1060.xml><?xml version="1.0" encoding="utf-8"?>
<p:sldLayout xmlns:a="http://schemas.openxmlformats.org/drawingml/2006/main" xmlns:r="http://schemas.openxmlformats.org/officeDocument/2006/relationships" xmlns:p="http://schemas.openxmlformats.org/presentationml/2006/main" showMasterSp="0" userDrawn="1">
  <p:cSld name="2_Title Slide">
    <p:spTree>
      <p:nvGrpSpPr>
        <p:cNvPr id="1" name=""/>
        <p:cNvGrpSpPr/>
        <p:nvPr/>
      </p:nvGrpSpPr>
      <p:grpSpPr>
        <a:xfrm>
          <a:off x="0" y="0"/>
          <a:ext cx="0" cy="0"/>
          <a:chOff x="0" y="0"/>
          <a:chExt cx="0" cy="0"/>
        </a:xfrm>
      </p:grpSpPr>
      <p:sp>
        <p:nvSpPr>
          <p:cNvPr id="10" name="Rectangle 9"/>
          <p:cNvSpPr/>
          <p:nvPr/>
        </p:nvSpPr>
        <p:spPr bwMode="gray">
          <a:xfrm>
            <a:off x="13" y="4772030"/>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637" tIns="34286" rIns="67637" bIns="34286" rtlCol="0" anchor="ctr"/>
          <a:lstStyle/>
          <a:p>
            <a:pPr algn="ctr" defTabSz="667250" fontAlgn="auto">
              <a:spcBef>
                <a:spcPts val="0"/>
              </a:spcBef>
              <a:spcAft>
                <a:spcPts val="0"/>
              </a:spcAft>
            </a:pPr>
            <a:endParaRPr lang="en-US" sz="1800" dirty="0">
              <a:solidFill>
                <a:srgbClr val="444444"/>
              </a:solidFill>
              <a:latin typeface="Trebuchet MS" pitchFamily="34" charset="0"/>
            </a:endParaRPr>
          </a:p>
        </p:txBody>
      </p:sp>
      <p:sp>
        <p:nvSpPr>
          <p:cNvPr id="14" name="Rectangle 13"/>
          <p:cNvSpPr/>
          <p:nvPr/>
        </p:nvSpPr>
        <p:spPr bwMode="hidden">
          <a:xfrm>
            <a:off x="13" y="4772030"/>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637" tIns="34286" rIns="67637" bIns="34286" rtlCol="0" anchor="ctr"/>
          <a:lstStyle/>
          <a:p>
            <a:pPr algn="ctr" defTabSz="667250" fontAlgn="auto">
              <a:spcBef>
                <a:spcPts val="0"/>
              </a:spcBef>
              <a:spcAft>
                <a:spcPts val="0"/>
              </a:spcAft>
            </a:pPr>
            <a:endParaRPr lang="en-US" sz="1800" dirty="0">
              <a:solidFill>
                <a:srgbClr val="444444"/>
              </a:solidFill>
              <a:latin typeface="Trebuchet MS" pitchFamily="34" charset="0"/>
            </a:endParaRPr>
          </a:p>
        </p:txBody>
      </p:sp>
      <p:sp>
        <p:nvSpPr>
          <p:cNvPr id="19" name="Rectangle 18"/>
          <p:cNvSpPr/>
          <p:nvPr/>
        </p:nvSpPr>
        <p:spPr bwMode="hidden">
          <a:xfrm>
            <a:off x="13" y="4772030"/>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637" tIns="34286" rIns="67637" bIns="34286" rtlCol="0" anchor="ctr"/>
          <a:lstStyle/>
          <a:p>
            <a:pPr algn="ctr" defTabSz="667250" fontAlgn="auto">
              <a:spcBef>
                <a:spcPts val="0"/>
              </a:spcBef>
              <a:spcAft>
                <a:spcPts val="0"/>
              </a:spcAft>
            </a:pPr>
            <a:endParaRPr lang="en-US" sz="1800" dirty="0">
              <a:solidFill>
                <a:srgbClr val="444444"/>
              </a:solidFill>
              <a:latin typeface="Trebuchet MS" pitchFamily="34" charset="0"/>
            </a:endParaRPr>
          </a:p>
        </p:txBody>
      </p:sp>
    </p:spTree>
    <p:extLst>
      <p:ext uri="{BB962C8B-B14F-4D97-AF65-F5344CB8AC3E}">
        <p14:creationId xmlns:p14="http://schemas.microsoft.com/office/powerpoint/2010/main" val="2484697573"/>
      </p:ext>
    </p:extLst>
  </p:cSld>
  <p:clrMapOvr>
    <a:masterClrMapping/>
  </p:clrMapOvr>
  <p:transition spd="med">
    <p:wipe dir="r"/>
  </p:transition>
</p:sldLayout>
</file>

<file path=ppt/slideLayouts/slideLayout1061.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85750" y="228600"/>
            <a:ext cx="8572500" cy="387798"/>
          </a:xfrm>
          <a:prstGeom prst="rect">
            <a:avLst/>
          </a:prstGeom>
        </p:spPr>
        <p:txBody>
          <a:bodyPr wrap="square" lIns="0" tIns="0" rIns="0" bIns="0">
            <a:spAutoFit/>
          </a:bodyPr>
          <a:lstStyle>
            <a:lvl1pPr>
              <a:defRPr sz="2800">
                <a:solidFill>
                  <a:schemeClr val="bg1"/>
                </a:solidFill>
                <a:latin typeface="Arial" panose="020B0604020202020204"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05256059"/>
      </p:ext>
    </p:extLst>
  </p:cSld>
  <p:clrMapOvr>
    <a:masterClrMapping/>
  </p:clrMapOvr>
  <p:extLst mod="1">
    <p:ext uri="{DCECCB84-F9BA-43D5-87BE-67443E8EF086}">
      <p15:sldGuideLst xmlns:p15="http://schemas.microsoft.com/office/powerpoint/2012/main">
        <p15:guide id="1" orient="horz" pos="144">
          <p15:clr>
            <a:srgbClr val="FBAE40"/>
          </p15:clr>
        </p15:guide>
      </p15:sldGuideLst>
    </p:ext>
  </p:extLst>
</p:sldLayout>
</file>

<file path=ppt/slideLayouts/slideLayout1062.xml><?xml version="1.0" encoding="utf-8"?>
<p:sldLayout xmlns:a="http://schemas.openxmlformats.org/drawingml/2006/main" xmlns:r="http://schemas.openxmlformats.org/officeDocument/2006/relationships" xmlns:p="http://schemas.openxmlformats.org/presentationml/2006/main">
  <p:cSld name="自訂版面配置">
    <p:spTree>
      <p:nvGrpSpPr>
        <p:cNvPr id="1" name=""/>
        <p:cNvGrpSpPr/>
        <p:nvPr/>
      </p:nvGrpSpPr>
      <p:grpSpPr>
        <a:xfrm>
          <a:off x="0" y="0"/>
          <a:ext cx="0" cy="0"/>
          <a:chOff x="0" y="0"/>
          <a:chExt cx="0" cy="0"/>
        </a:xfrm>
      </p:grpSpPr>
      <p:sp>
        <p:nvSpPr>
          <p:cNvPr id="2" name="標題 1"/>
          <p:cNvSpPr>
            <a:spLocks noGrp="1"/>
          </p:cNvSpPr>
          <p:nvPr>
            <p:ph type="title"/>
          </p:nvPr>
        </p:nvSpPr>
        <p:spPr>
          <a:xfrm>
            <a:off x="457200" y="206375"/>
            <a:ext cx="8229600" cy="857250"/>
          </a:xfrm>
          <a:prstGeom prst="rect">
            <a:avLst/>
          </a:prstGeom>
        </p:spPr>
        <p:txBody>
          <a:bodyPr lIns="90192" tIns="45096" rIns="90192" bIns="45096"/>
          <a:lstStyle/>
          <a:p>
            <a:r>
              <a:rPr lang="zh-TW" altLang="en-US" noProof="1"/>
              <a:t>按一下以編輯母片標題樣式</a:t>
            </a:r>
          </a:p>
        </p:txBody>
      </p:sp>
    </p:spTree>
    <p:extLst>
      <p:ext uri="{BB962C8B-B14F-4D97-AF65-F5344CB8AC3E}">
        <p14:creationId xmlns:p14="http://schemas.microsoft.com/office/powerpoint/2010/main" val="766829535"/>
      </p:ext>
    </p:extLst>
  </p:cSld>
  <p:clrMapOvr>
    <a:masterClrMapping/>
  </p:clrMapOvr>
  <p:transition spd="med">
    <p:wipe dir="r"/>
  </p:transition>
</p:sldLayout>
</file>

<file path=ppt/slideLayouts/slideLayout1063.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739225003"/>
      </p:ext>
    </p:extLst>
  </p:cSld>
  <p:clrMapOvr>
    <a:masterClrMapping/>
  </p:clrMapOvr>
  <p:transition spd="slow">
    <p:fade/>
  </p:transition>
</p:sldLayout>
</file>

<file path=ppt/slideLayouts/slideLayout1064.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555812942"/>
      </p:ext>
    </p:extLst>
  </p:cSld>
  <p:clrMapOvr>
    <a:masterClrMapping/>
  </p:clrMapOvr>
  <p:transition>
    <p:fade/>
  </p:transition>
</p:sldLayout>
</file>

<file path=ppt/slideLayouts/slideLayout1065.xml><?xml version="1.0" encoding="utf-8"?>
<p:sldLayout xmlns:a="http://schemas.openxmlformats.org/drawingml/2006/main" xmlns:r="http://schemas.openxmlformats.org/officeDocument/2006/relationships" xmlns:p="http://schemas.openxmlformats.org/presentationml/2006/main">
  <p:cSld name="Title_and_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96171"/>
            <a:ext cx="8239126" cy="640170"/>
          </a:xfrm>
          <a:prstGeom prst="rect">
            <a:avLst/>
          </a:prstGeom>
        </p:spPr>
        <p:txBody>
          <a:bodyPr lIns="90194" tIns="45097" rIns="90194" bIns="45097"/>
          <a:lstStyle>
            <a:lvl1pPr>
              <a:lnSpc>
                <a:spcPct val="90000"/>
              </a:lnSpc>
              <a:defRPr sz="2400" b="0" baseline="0">
                <a:solidFill>
                  <a:schemeClr val="accent1"/>
                </a:solidFill>
                <a:latin typeface="Museo Sans For Dell" pitchFamily="2" charset="0"/>
              </a:defRPr>
            </a:lvl1pPr>
          </a:lstStyle>
          <a:p>
            <a:r>
              <a:rPr lang="en-US" altLang="zh-TW" dirty="0"/>
              <a:t>Click to edit Master title style</a:t>
            </a:r>
            <a:endParaRPr lang="en-US" dirty="0"/>
          </a:p>
        </p:txBody>
      </p:sp>
      <p:sp>
        <p:nvSpPr>
          <p:cNvPr id="3" name="Content Placeholder 2"/>
          <p:cNvSpPr>
            <a:spLocks noGrp="1"/>
          </p:cNvSpPr>
          <p:nvPr>
            <p:ph sz="half" idx="1"/>
          </p:nvPr>
        </p:nvSpPr>
        <p:spPr>
          <a:xfrm>
            <a:off x="457200" y="960120"/>
            <a:ext cx="8229600" cy="3566160"/>
          </a:xfrm>
          <a:prstGeom prst="rect">
            <a:avLst/>
          </a:prstGeom>
        </p:spPr>
        <p:txBody>
          <a:bodyPr lIns="90194" tIns="45097" rIns="90194" bIns="45097"/>
          <a:lstStyle>
            <a:lvl1pPr>
              <a:spcBef>
                <a:spcPts val="75"/>
              </a:spcBef>
              <a:spcAft>
                <a:spcPts val="75"/>
              </a:spcAft>
              <a:defRPr sz="1500">
                <a:solidFill>
                  <a:schemeClr val="bg2"/>
                </a:solidFill>
                <a:latin typeface="Museo Sans For Dell" pitchFamily="2" charset="0"/>
              </a:defRPr>
            </a:lvl1pPr>
            <a:lvl2pPr>
              <a:spcBef>
                <a:spcPts val="75"/>
              </a:spcBef>
              <a:spcAft>
                <a:spcPts val="75"/>
              </a:spcAft>
              <a:buFont typeface="Museo Sans For Dell" pitchFamily="2" charset="0"/>
              <a:buChar char="–"/>
              <a:defRPr sz="1400">
                <a:solidFill>
                  <a:schemeClr val="bg2"/>
                </a:solidFill>
                <a:latin typeface="Museo Sans For Dell" pitchFamily="2" charset="0"/>
              </a:defRPr>
            </a:lvl2pPr>
            <a:lvl3pPr>
              <a:spcBef>
                <a:spcPts val="75"/>
              </a:spcBef>
              <a:spcAft>
                <a:spcPts val="75"/>
              </a:spcAft>
              <a:defRPr sz="1200">
                <a:solidFill>
                  <a:schemeClr val="bg2"/>
                </a:solidFill>
                <a:latin typeface="Museo Sans For Dell" pitchFamily="2" charset="0"/>
              </a:defRPr>
            </a:lvl3pPr>
            <a:lvl4pPr>
              <a:spcBef>
                <a:spcPts val="75"/>
              </a:spcBef>
              <a:spcAft>
                <a:spcPts val="75"/>
              </a:spcAft>
              <a:defRPr sz="1100" baseline="0">
                <a:solidFill>
                  <a:schemeClr val="bg2"/>
                </a:solidFill>
                <a:latin typeface="Museo Sans For Dell" pitchFamily="2" charset="0"/>
              </a:defRPr>
            </a:lvl4pPr>
            <a:lvl5pPr>
              <a:spcBef>
                <a:spcPts val="75"/>
              </a:spcBef>
              <a:spcAft>
                <a:spcPts val="75"/>
              </a:spcAft>
              <a:buClr>
                <a:schemeClr val="accent1"/>
              </a:buClr>
              <a:defRPr sz="90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39386140"/>
      </p:ext>
    </p:extLst>
  </p:cSld>
  <p:clrMapOvr>
    <a:masterClrMapping/>
  </p:clrMapOvr>
  <p:transition spd="med">
    <p:wipe dir="r"/>
  </p:transition>
</p:sldLayout>
</file>

<file path=ppt/slideLayouts/slideLayout1066.xml><?xml version="1.0" encoding="utf-8"?>
<p:sldLayout xmlns:a="http://schemas.openxmlformats.org/drawingml/2006/main" xmlns:r="http://schemas.openxmlformats.org/officeDocument/2006/relationships" xmlns:p="http://schemas.openxmlformats.org/presentationml/2006/main" userDrawn="1">
  <p:cSld name="Section Head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068093111"/>
      </p:ext>
    </p:extLst>
  </p:cSld>
  <p:clrMapOvr>
    <a:masterClrMapping/>
  </p:clrMapOvr>
</p:sldLayout>
</file>

<file path=ppt/slideLayouts/slideLayout1067.xml><?xml version="1.0" encoding="utf-8"?>
<p:sldLayout xmlns:a="http://schemas.openxmlformats.org/drawingml/2006/main" xmlns:r="http://schemas.openxmlformats.org/officeDocument/2006/relationships" xmlns:p="http://schemas.openxmlformats.org/presentationml/2006/main" userDrawn="1">
  <p:cSld name="1_Title_and_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2753413116"/>
      </p:ext>
    </p:extLst>
  </p:cSld>
  <p:clrMapOvr>
    <a:masterClrMapping/>
  </p:clrMapOvr>
  <p:transition spd="med">
    <p:wipe dir="r"/>
  </p:transition>
</p:sldLayout>
</file>

<file path=ppt/slideLayouts/slideLayout1068.xml><?xml version="1.0" encoding="utf-8"?>
<p:sldLayout xmlns:a="http://schemas.openxmlformats.org/drawingml/2006/main" xmlns:r="http://schemas.openxmlformats.org/officeDocument/2006/relationships" xmlns:p="http://schemas.openxmlformats.org/presentationml/2006/main" type="titleOnly">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a:xfrm>
            <a:off x="426080" y="196182"/>
            <a:ext cx="8279943" cy="622978"/>
          </a:xfrm>
          <a:prstGeom prst="rect">
            <a:avLst/>
          </a:prstGeom>
        </p:spPr>
        <p:txBody>
          <a:bodyPr lIns="67407" tIns="34289" rIns="67407" bIns="34289"/>
          <a:lstStyle>
            <a:lvl1pPr>
              <a:defRPr sz="3200"/>
            </a:lvl1pPr>
          </a:lstStyle>
          <a:p>
            <a:r>
              <a:rPr lang="zh-TW" altLang="en-US"/>
              <a:t>按一下以編輯母片標題樣式</a:t>
            </a:r>
          </a:p>
        </p:txBody>
      </p:sp>
    </p:spTree>
    <p:extLst>
      <p:ext uri="{BB962C8B-B14F-4D97-AF65-F5344CB8AC3E}">
        <p14:creationId xmlns:p14="http://schemas.microsoft.com/office/powerpoint/2010/main" val="1882394488"/>
      </p:ext>
    </p:extLst>
  </p:cSld>
  <p:clrMapOvr>
    <a:masterClrMapping/>
  </p:clrMapOvr>
  <p:transition spd="med">
    <p:zoom dir="in"/>
  </p:transition>
</p:sldLayout>
</file>

<file path=ppt/slideLayouts/slideLayout1069.xml><?xml version="1.0" encoding="utf-8"?>
<p:sldLayout xmlns:a="http://schemas.openxmlformats.org/drawingml/2006/main" xmlns:r="http://schemas.openxmlformats.org/officeDocument/2006/relationships" xmlns:p="http://schemas.openxmlformats.org/presentationml/2006/main" userDrawn="1">
  <p:cSld name="1_只有標題">
    <p:spTree>
      <p:nvGrpSpPr>
        <p:cNvPr id="1" name=""/>
        <p:cNvGrpSpPr/>
        <p:nvPr/>
      </p:nvGrpSpPr>
      <p:grpSpPr>
        <a:xfrm>
          <a:off x="0" y="0"/>
          <a:ext cx="0" cy="0"/>
          <a:chOff x="0" y="0"/>
          <a:chExt cx="0" cy="0"/>
        </a:xfrm>
      </p:grpSpPr>
    </p:spTree>
    <p:extLst>
      <p:ext uri="{BB962C8B-B14F-4D97-AF65-F5344CB8AC3E}">
        <p14:creationId xmlns:p14="http://schemas.microsoft.com/office/powerpoint/2010/main" val="76374961"/>
      </p:ext>
    </p:extLst>
  </p:cSld>
  <p:clrMapOvr>
    <a:masterClrMapping/>
  </p:clrMapOvr>
  <p:transition spd="med">
    <p:zoom dir="in"/>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Section_Yellow">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3"/>
          </a:solidFill>
          <a:ln>
            <a:noFill/>
          </a:ln>
        </p:spPr>
        <p:style>
          <a:lnRef idx="2">
            <a:schemeClr val="accent1"/>
          </a:lnRef>
          <a:fillRef idx="1">
            <a:schemeClr val="lt1"/>
          </a:fillRef>
          <a:effectRef idx="0">
            <a:schemeClr val="accent1"/>
          </a:effectRef>
          <a:fontRef idx="none"/>
        </p:style>
        <p:txBody>
          <a:bodyPr lIns="168498" tIns="168498" rIns="168498" bIns="168498">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2876908245"/>
      </p:ext>
    </p:extLst>
  </p:cSld>
  <p:clrMapOvr>
    <a:masterClrMapping/>
  </p:clrMapOvr>
  <p:transition spd="med">
    <p:wipe dir="r"/>
  </p:transition>
</p:sldLayout>
</file>

<file path=ppt/slideLayouts/slideLayout1070.xml><?xml version="1.0" encoding="utf-8"?>
<p:sldLayout xmlns:a="http://schemas.openxmlformats.org/drawingml/2006/main" xmlns:r="http://schemas.openxmlformats.org/officeDocument/2006/relationships" xmlns:p="http://schemas.openxmlformats.org/presentationml/2006/main" userDrawn="1">
  <p:cSld name="章節標題">
    <p:spTree>
      <p:nvGrpSpPr>
        <p:cNvPr id="1" name=""/>
        <p:cNvGrpSpPr/>
        <p:nvPr/>
      </p:nvGrpSpPr>
      <p:grpSpPr>
        <a:xfrm>
          <a:off x="0" y="0"/>
          <a:ext cx="0" cy="0"/>
          <a:chOff x="0" y="0"/>
          <a:chExt cx="0" cy="0"/>
        </a:xfrm>
      </p:grpSpPr>
    </p:spTree>
    <p:extLst>
      <p:ext uri="{BB962C8B-B14F-4D97-AF65-F5344CB8AC3E}">
        <p14:creationId xmlns:p14="http://schemas.microsoft.com/office/powerpoint/2010/main" val="646072577"/>
      </p:ext>
    </p:extLst>
  </p:cSld>
  <p:clrMapOvr>
    <a:masterClrMapping/>
  </p:clrMapOvr>
  <p:transition spd="med">
    <p:wipe dir="r"/>
  </p:transition>
</p:sldLayout>
</file>

<file path=ppt/slideLayouts/slideLayout1071.xml><?xml version="1.0" encoding="utf-8"?>
<p:sldLayout xmlns:a="http://schemas.openxmlformats.org/drawingml/2006/main" xmlns:r="http://schemas.openxmlformats.org/officeDocument/2006/relationships" xmlns:p="http://schemas.openxmlformats.org/presentationml/2006/main" userDrawn="1">
  <p:cSld name="1_自訂版面配置">
    <p:spTree>
      <p:nvGrpSpPr>
        <p:cNvPr id="1" name=""/>
        <p:cNvGrpSpPr/>
        <p:nvPr/>
      </p:nvGrpSpPr>
      <p:grpSpPr>
        <a:xfrm>
          <a:off x="0" y="0"/>
          <a:ext cx="0" cy="0"/>
          <a:chOff x="0" y="0"/>
          <a:chExt cx="0" cy="0"/>
        </a:xfrm>
      </p:grpSpPr>
    </p:spTree>
    <p:extLst>
      <p:ext uri="{BB962C8B-B14F-4D97-AF65-F5344CB8AC3E}">
        <p14:creationId xmlns:p14="http://schemas.microsoft.com/office/powerpoint/2010/main" val="104895415"/>
      </p:ext>
    </p:extLst>
  </p:cSld>
  <p:clrMapOvr>
    <a:masterClrMapping/>
  </p:clrMapOvr>
  <p:transition spd="med">
    <p:wipe dir="r"/>
  </p:transition>
</p:sldLayout>
</file>

<file path=ppt/slideLayouts/slideLayout1072.xml><?xml version="1.0" encoding="utf-8"?>
<p:sldLayout xmlns:a="http://schemas.openxmlformats.org/drawingml/2006/main" xmlns:r="http://schemas.openxmlformats.org/officeDocument/2006/relationships" xmlns:p="http://schemas.openxmlformats.org/presentationml/2006/main">
  <p:cSld name="Section_Blue">
    <p:spTree>
      <p:nvGrpSpPr>
        <p:cNvPr id="1" name=""/>
        <p:cNvGrpSpPr/>
        <p:nvPr/>
      </p:nvGrpSpPr>
      <p:grpSpPr>
        <a:xfrm>
          <a:off x="0" y="0"/>
          <a:ext cx="0" cy="0"/>
          <a:chOff x="0" y="0"/>
          <a:chExt cx="0" cy="0"/>
        </a:xfrm>
      </p:grpSpPr>
      <p:sp>
        <p:nvSpPr>
          <p:cNvPr id="15" name="Title 1"/>
          <p:cNvSpPr>
            <a:spLocks noGrp="1"/>
          </p:cNvSpPr>
          <p:nvPr>
            <p:ph type="ctrTitle"/>
          </p:nvPr>
        </p:nvSpPr>
        <p:spPr>
          <a:xfrm>
            <a:off x="457200" y="342900"/>
            <a:ext cx="3657600" cy="2743200"/>
          </a:xfrm>
          <a:prstGeom prst="roundRect">
            <a:avLst>
              <a:gd name="adj" fmla="val 2752"/>
            </a:avLst>
          </a:prstGeom>
          <a:solidFill>
            <a:schemeClr val="accent1"/>
          </a:solidFill>
          <a:ln>
            <a:noFill/>
          </a:ln>
        </p:spPr>
        <p:style>
          <a:lnRef idx="2">
            <a:schemeClr val="accent1"/>
          </a:lnRef>
          <a:fillRef idx="1">
            <a:schemeClr val="lt1"/>
          </a:fillRef>
          <a:effectRef idx="0">
            <a:schemeClr val="accent1"/>
          </a:effectRef>
          <a:fontRef idx="none"/>
        </p:style>
        <p:txBody>
          <a:bodyPr lIns="224864" tIns="224864" rIns="224864" bIns="224864">
            <a:normAutofit/>
          </a:bodyPr>
          <a:lstStyle>
            <a:lvl1pPr>
              <a:defRPr sz="32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2945079930"/>
      </p:ext>
    </p:extLst>
  </p:cSld>
  <p:clrMapOvr>
    <a:masterClrMapping/>
  </p:clrMapOvr>
  <p:transition spd="med">
    <p:wipe dir="r"/>
  </p:transition>
</p:sldLayout>
</file>

<file path=ppt/slideLayouts/slideLayout1073.xml><?xml version="1.0" encoding="utf-8"?>
<p:sldLayout xmlns:a="http://schemas.openxmlformats.org/drawingml/2006/main" xmlns:r="http://schemas.openxmlformats.org/officeDocument/2006/relationships" xmlns:p="http://schemas.openxmlformats.org/presentationml/2006/main" userDrawn="1">
  <p:cSld name="標題及表格">
    <p:spTree>
      <p:nvGrpSpPr>
        <p:cNvPr id="1" name=""/>
        <p:cNvGrpSpPr/>
        <p:nvPr/>
      </p:nvGrpSpPr>
      <p:grpSpPr>
        <a:xfrm>
          <a:off x="0" y="0"/>
          <a:ext cx="0" cy="0"/>
          <a:chOff x="0" y="0"/>
          <a:chExt cx="0" cy="0"/>
        </a:xfrm>
      </p:grpSpPr>
    </p:spTree>
    <p:extLst>
      <p:ext uri="{BB962C8B-B14F-4D97-AF65-F5344CB8AC3E}">
        <p14:creationId xmlns:p14="http://schemas.microsoft.com/office/powerpoint/2010/main" val="1336416783"/>
      </p:ext>
    </p:extLst>
  </p:cSld>
  <p:clrMapOvr>
    <a:masterClrMapping/>
  </p:clrMapOvr>
  <p:transition spd="slow">
    <p:fade/>
  </p:transition>
</p:sldLayout>
</file>

<file path=ppt/slideLayouts/slideLayout1074.xml><?xml version="1.0" encoding="utf-8"?>
<p:sldLayout xmlns:a="http://schemas.openxmlformats.org/drawingml/2006/main" xmlns:r="http://schemas.openxmlformats.org/officeDocument/2006/relationships" xmlns:p="http://schemas.openxmlformats.org/presentationml/2006/main" userDrawn="1">
  <p:cSld name="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4631" y="271886"/>
            <a:ext cx="7955280" cy="640080"/>
          </a:xfrm>
          <a:prstGeom prst="rect">
            <a:avLst/>
          </a:prstGeom>
        </p:spPr>
        <p:txBody>
          <a:bodyPr lIns="90194" tIns="45097" rIns="90194" bIns="45097"/>
          <a:lstStyle>
            <a:lvl1pPr>
              <a:defRPr baseline="0"/>
            </a:lvl1pPr>
          </a:lstStyle>
          <a:p>
            <a:r>
              <a:rPr lang="en-US" dirty="0"/>
              <a:t>Click to edit content page title</a:t>
            </a:r>
          </a:p>
        </p:txBody>
      </p:sp>
      <p:sp>
        <p:nvSpPr>
          <p:cNvPr id="6" name="Content Placeholder 2"/>
          <p:cNvSpPr>
            <a:spLocks noGrp="1"/>
          </p:cNvSpPr>
          <p:nvPr>
            <p:ph sz="half" idx="1" hasCustomPrompt="1"/>
          </p:nvPr>
        </p:nvSpPr>
        <p:spPr>
          <a:xfrm>
            <a:off x="364632" y="1280160"/>
            <a:ext cx="7924386" cy="3200400"/>
          </a:xfrm>
          <a:prstGeom prst="rect">
            <a:avLst/>
          </a:prstGeom>
        </p:spPr>
        <p:txBody>
          <a:bodyPr wrap="square" lIns="0" tIns="0" rIns="0" bIns="0">
            <a:normAutofit/>
          </a:bodyPr>
          <a:lstStyle>
            <a:lvl1pPr>
              <a:lnSpc>
                <a:spcPct val="100000"/>
              </a:lnSpc>
              <a:spcBef>
                <a:spcPts val="1200"/>
              </a:spcBef>
              <a:spcAft>
                <a:spcPts val="0"/>
              </a:spcAft>
              <a:buClr>
                <a:srgbClr val="AAAAAA"/>
              </a:buClr>
              <a:buFont typeface="Arial" pitchFamily="34" charset="0"/>
              <a:buChar char="•"/>
              <a:defRPr sz="1400">
                <a:solidFill>
                  <a:schemeClr val="bg2"/>
                </a:solidFill>
                <a:latin typeface="Museo Sans For Dell" pitchFamily="2" charset="0"/>
              </a:defRPr>
            </a:lvl1pPr>
            <a:lvl2pPr marL="564128" indent="-227936">
              <a:lnSpc>
                <a:spcPct val="100000"/>
              </a:lnSpc>
              <a:spcBef>
                <a:spcPts val="300"/>
              </a:spcBef>
              <a:spcAft>
                <a:spcPts val="0"/>
              </a:spcAft>
              <a:buClr>
                <a:srgbClr val="AAAAAA"/>
              </a:buClr>
              <a:buFont typeface="Museo Sans For Dell" pitchFamily="2" charset="0"/>
              <a:buChar char="–"/>
              <a:defRPr sz="1200">
                <a:solidFill>
                  <a:schemeClr val="bg2"/>
                </a:solidFill>
                <a:latin typeface="Museo Sans For Dell" pitchFamily="2" charset="0"/>
              </a:defRPr>
            </a:lvl2pPr>
            <a:lvl3pPr>
              <a:lnSpc>
                <a:spcPct val="100000"/>
              </a:lnSpc>
              <a:spcBef>
                <a:spcPts val="300"/>
              </a:spcBef>
              <a:spcAft>
                <a:spcPts val="0"/>
              </a:spcAft>
              <a:buClr>
                <a:srgbClr val="AAAAAA"/>
              </a:buClr>
              <a:defRPr sz="1000">
                <a:solidFill>
                  <a:schemeClr val="bg2"/>
                </a:solidFill>
                <a:latin typeface="Museo Sans For Dell" pitchFamily="2" charset="0"/>
              </a:defRPr>
            </a:lvl3pPr>
            <a:lvl4pPr>
              <a:spcBef>
                <a:spcPts val="300"/>
              </a:spcBef>
              <a:spcAft>
                <a:spcPts val="0"/>
              </a:spcAft>
              <a:buClr>
                <a:srgbClr val="AAAAAA"/>
              </a:buClr>
              <a:defRPr sz="1400" baseline="0">
                <a:solidFill>
                  <a:schemeClr val="tx1"/>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a:t>Click to edit text</a:t>
            </a:r>
          </a:p>
          <a:p>
            <a:pPr lvl="1"/>
            <a:r>
              <a:rPr lang="en-US" dirty="0"/>
              <a:t>Second level</a:t>
            </a:r>
          </a:p>
          <a:p>
            <a:pPr lvl="2"/>
            <a:r>
              <a:rPr lang="en-US" dirty="0"/>
              <a:t>Third level</a:t>
            </a:r>
          </a:p>
        </p:txBody>
      </p:sp>
    </p:spTree>
    <p:extLst>
      <p:ext uri="{BB962C8B-B14F-4D97-AF65-F5344CB8AC3E}">
        <p14:creationId xmlns:p14="http://schemas.microsoft.com/office/powerpoint/2010/main" val="3722836265"/>
      </p:ext>
    </p:extLst>
  </p:cSld>
  <p:clrMapOvr>
    <a:masterClrMapping/>
  </p:clrMapOvr>
  <p:transition spd="med">
    <p:wipe dir="r"/>
  </p:transition>
</p:sldLayout>
</file>

<file path=ppt/slideLayouts/slideLayout1075.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1143000" y="841375"/>
            <a:ext cx="6858000" cy="1790700"/>
          </a:xfrm>
        </p:spPr>
        <p:txBody>
          <a:bodyPr anchor="b"/>
          <a:lstStyle>
            <a:lvl1pPr algn="ctr">
              <a:defRPr sz="6000"/>
            </a:lvl1pPr>
          </a:lstStyle>
          <a:p>
            <a:r>
              <a:rPr lang="zh-TW" altLang="en-US"/>
              <a:t>按一下以編輯母片標題樣式</a:t>
            </a:r>
          </a:p>
        </p:txBody>
      </p:sp>
      <p:sp>
        <p:nvSpPr>
          <p:cNvPr id="3" name="副標題 2"/>
          <p:cNvSpPr>
            <a:spLocks noGrp="1"/>
          </p:cNvSpPr>
          <p:nvPr>
            <p:ph type="subTitle" idx="1"/>
          </p:nvPr>
        </p:nvSpPr>
        <p:spPr>
          <a:xfrm>
            <a:off x="1143000" y="2702096"/>
            <a:ext cx="6858000" cy="1241425"/>
          </a:xfrm>
        </p:spPr>
        <p:txBody>
          <a:bodyPr/>
          <a:lstStyle>
            <a:lvl1pPr marL="0" indent="0" algn="ctr">
              <a:buNone/>
              <a:defRPr sz="2400"/>
            </a:lvl1pPr>
            <a:lvl2pPr marL="448867" indent="0" algn="ctr">
              <a:buNone/>
              <a:defRPr sz="2000"/>
            </a:lvl2pPr>
            <a:lvl3pPr marL="897728" indent="0" algn="ctr">
              <a:buNone/>
              <a:defRPr sz="1800"/>
            </a:lvl3pPr>
            <a:lvl4pPr marL="1346657" indent="0" algn="ctr">
              <a:buNone/>
              <a:defRPr sz="1600"/>
            </a:lvl4pPr>
            <a:lvl5pPr marL="1795454" indent="0" algn="ctr">
              <a:buNone/>
              <a:defRPr sz="1600"/>
            </a:lvl5pPr>
            <a:lvl6pPr marL="2243962" indent="0" algn="ctr">
              <a:buNone/>
              <a:defRPr sz="1600"/>
            </a:lvl6pPr>
            <a:lvl7pPr marL="2692875" indent="0" algn="ctr">
              <a:buNone/>
              <a:defRPr sz="1600"/>
            </a:lvl7pPr>
            <a:lvl8pPr marL="3141833" indent="0" algn="ctr">
              <a:buNone/>
              <a:defRPr sz="1600"/>
            </a:lvl8pPr>
            <a:lvl9pPr marL="3590645" indent="0" algn="ctr">
              <a:buNone/>
              <a:defRPr sz="1600"/>
            </a:lvl9pPr>
          </a:lstStyle>
          <a:p>
            <a:r>
              <a:rPr lang="zh-TW" altLang="en-US"/>
              <a:t>按一下以編輯母片副標題樣式</a:t>
            </a:r>
          </a:p>
        </p:txBody>
      </p:sp>
      <p:sp>
        <p:nvSpPr>
          <p:cNvPr id="4" name="投影片編號版面配置區 3"/>
          <p:cNvSpPr>
            <a:spLocks noGrp="1"/>
          </p:cNvSpPr>
          <p:nvPr>
            <p:ph type="sldNum" sz="quarter" idx="10"/>
          </p:nvPr>
        </p:nvSpPr>
        <p:spPr/>
        <p:txBody>
          <a:bodyPr/>
          <a:lstStyle>
            <a:lvl1pPr>
              <a:defRPr/>
            </a:lvl1pPr>
          </a:lstStyle>
          <a:p>
            <a:pPr>
              <a:defRPr/>
            </a:pPr>
            <a:fld id="{5E842070-6961-44B5-938F-27A1C064F9BE}" type="slidenum">
              <a:rPr lang="zh-TW" altLang="en-US"/>
              <a:pPr>
                <a:defRPr/>
              </a:pPr>
              <a:t>‹#›</a:t>
            </a:fld>
            <a:endParaRPr lang="en-US" altLang="zh-TW" sz="1800" dirty="0">
              <a:latin typeface="Arial" charset="0"/>
            </a:endParaRPr>
          </a:p>
        </p:txBody>
      </p:sp>
      <p:sp>
        <p:nvSpPr>
          <p:cNvPr id="5" name="日期版面配置區 4"/>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2093941480"/>
      </p:ext>
    </p:extLst>
  </p:cSld>
  <p:clrMapOvr>
    <a:masterClrMapping/>
  </p:clrMapOvr>
  <p:transition spd="med">
    <p:wipe dir="r"/>
  </p:transition>
</p:sldLayout>
</file>

<file path=ppt/slideLayouts/slideLayout1076.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投影片編號版面配置區 3"/>
          <p:cNvSpPr>
            <a:spLocks noGrp="1"/>
          </p:cNvSpPr>
          <p:nvPr>
            <p:ph type="sldNum" sz="quarter" idx="10"/>
          </p:nvPr>
        </p:nvSpPr>
        <p:spPr/>
        <p:txBody>
          <a:bodyPr/>
          <a:lstStyle>
            <a:lvl1pPr>
              <a:defRPr/>
            </a:lvl1pPr>
          </a:lstStyle>
          <a:p>
            <a:pPr>
              <a:defRPr/>
            </a:pPr>
            <a:fld id="{E9738BD6-E844-46BE-8FE6-61336521BDF3}" type="slidenum">
              <a:rPr lang="zh-TW" altLang="en-US"/>
              <a:pPr>
                <a:defRPr/>
              </a:pPr>
              <a:t>‹#›</a:t>
            </a:fld>
            <a:endParaRPr lang="en-US" altLang="zh-TW" sz="1800" dirty="0">
              <a:latin typeface="Arial" charset="0"/>
            </a:endParaRPr>
          </a:p>
        </p:txBody>
      </p:sp>
      <p:sp>
        <p:nvSpPr>
          <p:cNvPr id="5" name="日期版面配置區 4"/>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1666519071"/>
      </p:ext>
    </p:extLst>
  </p:cSld>
  <p:clrMapOvr>
    <a:masterClrMapping/>
  </p:clrMapOvr>
  <p:transition spd="med">
    <p:wipe dir="r"/>
  </p:transition>
</p:sldLayout>
</file>

<file path=ppt/slideLayouts/slideLayout1077.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p:cNvSpPr>
            <a:spLocks noGrp="1"/>
          </p:cNvSpPr>
          <p:nvPr>
            <p:ph type="title"/>
          </p:nvPr>
        </p:nvSpPr>
        <p:spPr>
          <a:xfrm>
            <a:off x="623888" y="1282708"/>
            <a:ext cx="7886700" cy="2139950"/>
          </a:xfrm>
        </p:spPr>
        <p:txBody>
          <a:bodyPr anchor="b"/>
          <a:lstStyle>
            <a:lvl1pPr>
              <a:defRPr sz="6000"/>
            </a:lvl1pPr>
          </a:lstStyle>
          <a:p>
            <a:r>
              <a:rPr lang="zh-TW" altLang="en-US"/>
              <a:t>按一下以編輯母片標題樣式</a:t>
            </a:r>
          </a:p>
        </p:txBody>
      </p:sp>
      <p:sp>
        <p:nvSpPr>
          <p:cNvPr id="3" name="文字版面配置區 2"/>
          <p:cNvSpPr>
            <a:spLocks noGrp="1"/>
          </p:cNvSpPr>
          <p:nvPr>
            <p:ph type="body" idx="1"/>
          </p:nvPr>
        </p:nvSpPr>
        <p:spPr>
          <a:xfrm>
            <a:off x="623888" y="3441708"/>
            <a:ext cx="7886700" cy="1125538"/>
          </a:xfrm>
        </p:spPr>
        <p:txBody>
          <a:bodyPr/>
          <a:lstStyle>
            <a:lvl1pPr marL="0" indent="0">
              <a:buNone/>
              <a:defRPr sz="2400"/>
            </a:lvl1pPr>
            <a:lvl2pPr marL="448867" indent="0">
              <a:buNone/>
              <a:defRPr sz="2000"/>
            </a:lvl2pPr>
            <a:lvl3pPr marL="897728" indent="0">
              <a:buNone/>
              <a:defRPr sz="1800"/>
            </a:lvl3pPr>
            <a:lvl4pPr marL="1346657" indent="0">
              <a:buNone/>
              <a:defRPr sz="1600"/>
            </a:lvl4pPr>
            <a:lvl5pPr marL="1795454" indent="0">
              <a:buNone/>
              <a:defRPr sz="1600"/>
            </a:lvl5pPr>
            <a:lvl6pPr marL="2243962" indent="0">
              <a:buNone/>
              <a:defRPr sz="1600"/>
            </a:lvl6pPr>
            <a:lvl7pPr marL="2692875" indent="0">
              <a:buNone/>
              <a:defRPr sz="1600"/>
            </a:lvl7pPr>
            <a:lvl8pPr marL="3141833" indent="0">
              <a:buNone/>
              <a:defRPr sz="1600"/>
            </a:lvl8pPr>
            <a:lvl9pPr marL="3590645" indent="0">
              <a:buNone/>
              <a:defRPr sz="1600"/>
            </a:lvl9pPr>
          </a:lstStyle>
          <a:p>
            <a:pPr lvl="0"/>
            <a:r>
              <a:rPr lang="zh-TW" altLang="en-US"/>
              <a:t>按一下以編輯母片文字樣式</a:t>
            </a:r>
          </a:p>
        </p:txBody>
      </p:sp>
      <p:sp>
        <p:nvSpPr>
          <p:cNvPr id="4" name="投影片編號版面配置區 3"/>
          <p:cNvSpPr>
            <a:spLocks noGrp="1"/>
          </p:cNvSpPr>
          <p:nvPr>
            <p:ph type="sldNum" sz="quarter" idx="10"/>
          </p:nvPr>
        </p:nvSpPr>
        <p:spPr/>
        <p:txBody>
          <a:bodyPr/>
          <a:lstStyle>
            <a:lvl1pPr>
              <a:defRPr/>
            </a:lvl1pPr>
          </a:lstStyle>
          <a:p>
            <a:pPr>
              <a:defRPr/>
            </a:pPr>
            <a:fld id="{685CDBD5-4B5A-4FED-B1E1-D20E0F1993AA}" type="slidenum">
              <a:rPr lang="zh-TW" altLang="en-US"/>
              <a:pPr>
                <a:defRPr/>
              </a:pPr>
              <a:t>‹#›</a:t>
            </a:fld>
            <a:endParaRPr lang="en-US" altLang="zh-TW" sz="1800" dirty="0">
              <a:latin typeface="Arial" charset="0"/>
            </a:endParaRPr>
          </a:p>
        </p:txBody>
      </p:sp>
      <p:sp>
        <p:nvSpPr>
          <p:cNvPr id="5" name="日期版面配置區 4"/>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2115302980"/>
      </p:ext>
    </p:extLst>
  </p:cSld>
  <p:clrMapOvr>
    <a:masterClrMapping/>
  </p:clrMapOvr>
  <p:transition spd="med">
    <p:wipe dir="r"/>
  </p:transition>
</p:sldLayout>
</file>

<file path=ppt/slideLayouts/slideLayout1078.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sz="half" idx="1"/>
          </p:nvPr>
        </p:nvSpPr>
        <p:spPr>
          <a:xfrm>
            <a:off x="438150" y="930281"/>
            <a:ext cx="4057650" cy="3613150"/>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4648200" y="930281"/>
            <a:ext cx="4057650" cy="3613150"/>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投影片編號版面配置區 4"/>
          <p:cNvSpPr>
            <a:spLocks noGrp="1"/>
          </p:cNvSpPr>
          <p:nvPr>
            <p:ph type="sldNum" sz="quarter" idx="10"/>
          </p:nvPr>
        </p:nvSpPr>
        <p:spPr/>
        <p:txBody>
          <a:bodyPr/>
          <a:lstStyle>
            <a:lvl1pPr>
              <a:defRPr/>
            </a:lvl1pPr>
          </a:lstStyle>
          <a:p>
            <a:pPr>
              <a:defRPr/>
            </a:pPr>
            <a:fld id="{FF629DFE-C3C6-4D35-BAF7-A7367287A7A1}" type="slidenum">
              <a:rPr lang="zh-TW" altLang="en-US"/>
              <a:pPr>
                <a:defRPr/>
              </a:pPr>
              <a:t>‹#›</a:t>
            </a:fld>
            <a:endParaRPr lang="en-US" altLang="zh-TW" sz="1800" dirty="0">
              <a:latin typeface="Arial" charset="0"/>
            </a:endParaRPr>
          </a:p>
        </p:txBody>
      </p:sp>
      <p:sp>
        <p:nvSpPr>
          <p:cNvPr id="6" name="日期版面配置區 5"/>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515273808"/>
      </p:ext>
    </p:extLst>
  </p:cSld>
  <p:clrMapOvr>
    <a:masterClrMapping/>
  </p:clrMapOvr>
  <p:transition spd="med">
    <p:wipe dir="r"/>
  </p:transition>
</p:sldLayout>
</file>

<file path=ppt/slideLayouts/slideLayout1079.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630238" y="274643"/>
            <a:ext cx="7886700" cy="993775"/>
          </a:xfrm>
        </p:spPr>
        <p:txBody>
          <a:bodyPr/>
          <a:lstStyle/>
          <a:p>
            <a:r>
              <a:rPr lang="zh-TW" altLang="en-US"/>
              <a:t>按一下以編輯母片標題樣式</a:t>
            </a:r>
          </a:p>
        </p:txBody>
      </p:sp>
      <p:sp>
        <p:nvSpPr>
          <p:cNvPr id="3" name="文字版面配置區 2"/>
          <p:cNvSpPr>
            <a:spLocks noGrp="1"/>
          </p:cNvSpPr>
          <p:nvPr>
            <p:ph type="body" idx="1"/>
          </p:nvPr>
        </p:nvSpPr>
        <p:spPr>
          <a:xfrm>
            <a:off x="630239" y="1260475"/>
            <a:ext cx="3868737" cy="619125"/>
          </a:xfrm>
        </p:spPr>
        <p:txBody>
          <a:bodyPr anchor="b"/>
          <a:lstStyle>
            <a:lvl1pPr marL="0" indent="0">
              <a:buNone/>
              <a:defRPr sz="2400" b="1"/>
            </a:lvl1pPr>
            <a:lvl2pPr marL="448867" indent="0">
              <a:buNone/>
              <a:defRPr sz="2000" b="1"/>
            </a:lvl2pPr>
            <a:lvl3pPr marL="897728" indent="0">
              <a:buNone/>
              <a:defRPr sz="1800" b="1"/>
            </a:lvl3pPr>
            <a:lvl4pPr marL="1346657" indent="0">
              <a:buNone/>
              <a:defRPr sz="1600" b="1"/>
            </a:lvl4pPr>
            <a:lvl5pPr marL="1795454" indent="0">
              <a:buNone/>
              <a:defRPr sz="1600" b="1"/>
            </a:lvl5pPr>
            <a:lvl6pPr marL="2243962" indent="0">
              <a:buNone/>
              <a:defRPr sz="1600" b="1"/>
            </a:lvl6pPr>
            <a:lvl7pPr marL="2692875" indent="0">
              <a:buNone/>
              <a:defRPr sz="1600" b="1"/>
            </a:lvl7pPr>
            <a:lvl8pPr marL="3141833" indent="0">
              <a:buNone/>
              <a:defRPr sz="1600" b="1"/>
            </a:lvl8pPr>
            <a:lvl9pPr marL="3590645" indent="0">
              <a:buNone/>
              <a:defRPr sz="1600" b="1"/>
            </a:lvl9pPr>
          </a:lstStyle>
          <a:p>
            <a:pPr lvl="0"/>
            <a:r>
              <a:rPr lang="zh-TW" altLang="en-US"/>
              <a:t>按一下以編輯母片文字樣式</a:t>
            </a:r>
          </a:p>
        </p:txBody>
      </p:sp>
      <p:sp>
        <p:nvSpPr>
          <p:cNvPr id="4" name="內容版面配置區 3"/>
          <p:cNvSpPr>
            <a:spLocks noGrp="1"/>
          </p:cNvSpPr>
          <p:nvPr>
            <p:ph sz="half" idx="2"/>
          </p:nvPr>
        </p:nvSpPr>
        <p:spPr>
          <a:xfrm>
            <a:off x="630239" y="1879600"/>
            <a:ext cx="3868737" cy="2762250"/>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p:cNvSpPr>
            <a:spLocks noGrp="1"/>
          </p:cNvSpPr>
          <p:nvPr>
            <p:ph type="body" sz="quarter" idx="3"/>
          </p:nvPr>
        </p:nvSpPr>
        <p:spPr>
          <a:xfrm>
            <a:off x="4629150" y="1260475"/>
            <a:ext cx="3887788" cy="619125"/>
          </a:xfrm>
        </p:spPr>
        <p:txBody>
          <a:bodyPr anchor="b"/>
          <a:lstStyle>
            <a:lvl1pPr marL="0" indent="0">
              <a:buNone/>
              <a:defRPr sz="2400" b="1"/>
            </a:lvl1pPr>
            <a:lvl2pPr marL="448867" indent="0">
              <a:buNone/>
              <a:defRPr sz="2000" b="1"/>
            </a:lvl2pPr>
            <a:lvl3pPr marL="897728" indent="0">
              <a:buNone/>
              <a:defRPr sz="1800" b="1"/>
            </a:lvl3pPr>
            <a:lvl4pPr marL="1346657" indent="0">
              <a:buNone/>
              <a:defRPr sz="1600" b="1"/>
            </a:lvl4pPr>
            <a:lvl5pPr marL="1795454" indent="0">
              <a:buNone/>
              <a:defRPr sz="1600" b="1"/>
            </a:lvl5pPr>
            <a:lvl6pPr marL="2243962" indent="0">
              <a:buNone/>
              <a:defRPr sz="1600" b="1"/>
            </a:lvl6pPr>
            <a:lvl7pPr marL="2692875" indent="0">
              <a:buNone/>
              <a:defRPr sz="1600" b="1"/>
            </a:lvl7pPr>
            <a:lvl8pPr marL="3141833" indent="0">
              <a:buNone/>
              <a:defRPr sz="1600" b="1"/>
            </a:lvl8pPr>
            <a:lvl9pPr marL="3590645" indent="0">
              <a:buNone/>
              <a:defRPr sz="1600" b="1"/>
            </a:lvl9pPr>
          </a:lstStyle>
          <a:p>
            <a:pPr lvl="0"/>
            <a:r>
              <a:rPr lang="zh-TW" altLang="en-US"/>
              <a:t>按一下以編輯母片文字樣式</a:t>
            </a:r>
          </a:p>
        </p:txBody>
      </p:sp>
      <p:sp>
        <p:nvSpPr>
          <p:cNvPr id="6" name="內容版面配置區 5"/>
          <p:cNvSpPr>
            <a:spLocks noGrp="1"/>
          </p:cNvSpPr>
          <p:nvPr>
            <p:ph sz="quarter" idx="4"/>
          </p:nvPr>
        </p:nvSpPr>
        <p:spPr>
          <a:xfrm>
            <a:off x="4629150" y="1879600"/>
            <a:ext cx="3887788" cy="2762250"/>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投影片編號版面配置區 6"/>
          <p:cNvSpPr>
            <a:spLocks noGrp="1"/>
          </p:cNvSpPr>
          <p:nvPr>
            <p:ph type="sldNum" sz="quarter" idx="10"/>
          </p:nvPr>
        </p:nvSpPr>
        <p:spPr/>
        <p:txBody>
          <a:bodyPr/>
          <a:lstStyle>
            <a:lvl1pPr>
              <a:defRPr/>
            </a:lvl1pPr>
          </a:lstStyle>
          <a:p>
            <a:pPr>
              <a:defRPr/>
            </a:pPr>
            <a:fld id="{EF4C805D-BC7A-44D6-A221-DB95D71B8CCC}" type="slidenum">
              <a:rPr lang="zh-TW" altLang="en-US"/>
              <a:pPr>
                <a:defRPr/>
              </a:pPr>
              <a:t>‹#›</a:t>
            </a:fld>
            <a:endParaRPr lang="en-US" altLang="zh-TW" sz="1800" dirty="0">
              <a:latin typeface="Arial" charset="0"/>
            </a:endParaRPr>
          </a:p>
        </p:txBody>
      </p:sp>
      <p:sp>
        <p:nvSpPr>
          <p:cNvPr id="8" name="日期版面配置區 7"/>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3678752232"/>
      </p:ext>
    </p:extLst>
  </p:cSld>
  <p:clrMapOvr>
    <a:masterClrMapping/>
  </p:clrMapOvr>
  <p:transition spd="med">
    <p:wipe dir="r"/>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Section_Green">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2"/>
          </a:solidFill>
          <a:ln>
            <a:noFill/>
          </a:ln>
        </p:spPr>
        <p:style>
          <a:lnRef idx="2">
            <a:schemeClr val="accent1"/>
          </a:lnRef>
          <a:fillRef idx="1">
            <a:schemeClr val="lt1"/>
          </a:fillRef>
          <a:effectRef idx="0">
            <a:schemeClr val="accent1"/>
          </a:effectRef>
          <a:fontRef idx="none"/>
        </p:style>
        <p:txBody>
          <a:bodyPr lIns="168498" tIns="168498" rIns="168498" bIns="168498">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2395139967"/>
      </p:ext>
    </p:extLst>
  </p:cSld>
  <p:clrMapOvr>
    <a:masterClrMapping/>
  </p:clrMapOvr>
  <p:transition spd="med">
    <p:wipe dir="r"/>
  </p:transition>
</p:sldLayout>
</file>

<file path=ppt/slideLayouts/slideLayout1080.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投影片編號版面配置區 2"/>
          <p:cNvSpPr>
            <a:spLocks noGrp="1"/>
          </p:cNvSpPr>
          <p:nvPr>
            <p:ph type="sldNum" sz="quarter" idx="10"/>
          </p:nvPr>
        </p:nvSpPr>
        <p:spPr/>
        <p:txBody>
          <a:bodyPr/>
          <a:lstStyle>
            <a:lvl1pPr>
              <a:defRPr/>
            </a:lvl1pPr>
          </a:lstStyle>
          <a:p>
            <a:pPr>
              <a:defRPr/>
            </a:pPr>
            <a:fld id="{8D8BA54A-C9AC-4B61-90F4-CD7BBFDC6599}" type="slidenum">
              <a:rPr lang="zh-TW" altLang="en-US"/>
              <a:pPr>
                <a:defRPr/>
              </a:pPr>
              <a:t>‹#›</a:t>
            </a:fld>
            <a:endParaRPr lang="en-US" altLang="zh-TW" sz="1800" dirty="0">
              <a:latin typeface="Arial" charset="0"/>
            </a:endParaRPr>
          </a:p>
        </p:txBody>
      </p:sp>
      <p:sp>
        <p:nvSpPr>
          <p:cNvPr id="4" name="日期版面配置區 3"/>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318249449"/>
      </p:ext>
    </p:extLst>
  </p:cSld>
  <p:clrMapOvr>
    <a:masterClrMapping/>
  </p:clrMapOvr>
  <p:transition spd="med">
    <p:wipe dir="r"/>
  </p:transition>
</p:sldLayout>
</file>

<file path=ppt/slideLayouts/slideLayout10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投影片編號版面配置區 1"/>
          <p:cNvSpPr>
            <a:spLocks noGrp="1"/>
          </p:cNvSpPr>
          <p:nvPr>
            <p:ph type="sldNum" sz="quarter" idx="10"/>
          </p:nvPr>
        </p:nvSpPr>
        <p:spPr/>
        <p:txBody>
          <a:bodyPr/>
          <a:lstStyle>
            <a:lvl1pPr>
              <a:defRPr/>
            </a:lvl1pPr>
          </a:lstStyle>
          <a:p>
            <a:pPr>
              <a:defRPr/>
            </a:pPr>
            <a:fld id="{C6400B14-8098-4A8F-B45F-8727FE61E787}" type="slidenum">
              <a:rPr lang="zh-TW" altLang="en-US"/>
              <a:pPr>
                <a:defRPr/>
              </a:pPr>
              <a:t>‹#›</a:t>
            </a:fld>
            <a:endParaRPr lang="en-US" altLang="zh-TW" sz="1800" dirty="0">
              <a:latin typeface="Arial" charset="0"/>
            </a:endParaRPr>
          </a:p>
        </p:txBody>
      </p:sp>
      <p:sp>
        <p:nvSpPr>
          <p:cNvPr id="3" name="日期版面配置區 2"/>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703924349"/>
      </p:ext>
    </p:extLst>
  </p:cSld>
  <p:clrMapOvr>
    <a:masterClrMapping/>
  </p:clrMapOvr>
  <p:transition spd="med">
    <p:wipe dir="r"/>
  </p:transition>
</p:sldLayout>
</file>

<file path=ppt/slideLayouts/slideLayout1082.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630378" y="342900"/>
            <a:ext cx="2949575" cy="1200150"/>
          </a:xfrm>
        </p:spPr>
        <p:txBody>
          <a:bodyPr anchor="b"/>
          <a:lstStyle>
            <a:lvl1pPr>
              <a:defRPr sz="3200"/>
            </a:lvl1pPr>
          </a:lstStyle>
          <a:p>
            <a:r>
              <a:rPr lang="zh-TW" altLang="en-US"/>
              <a:t>按一下以編輯母片標題樣式</a:t>
            </a:r>
          </a:p>
        </p:txBody>
      </p:sp>
      <p:sp>
        <p:nvSpPr>
          <p:cNvPr id="3" name="內容版面配置區 2"/>
          <p:cNvSpPr>
            <a:spLocks noGrp="1"/>
          </p:cNvSpPr>
          <p:nvPr>
            <p:ph idx="1"/>
          </p:nvPr>
        </p:nvSpPr>
        <p:spPr>
          <a:xfrm>
            <a:off x="3887788" y="741483"/>
            <a:ext cx="4629150" cy="36544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p:cNvSpPr>
            <a:spLocks noGrp="1"/>
          </p:cNvSpPr>
          <p:nvPr>
            <p:ph type="body" sz="half" idx="2"/>
          </p:nvPr>
        </p:nvSpPr>
        <p:spPr>
          <a:xfrm>
            <a:off x="630378" y="1543052"/>
            <a:ext cx="2949575" cy="2859088"/>
          </a:xfrm>
        </p:spPr>
        <p:txBody>
          <a:bodyPr/>
          <a:lstStyle>
            <a:lvl1pPr marL="0" indent="0">
              <a:buNone/>
              <a:defRPr sz="1600"/>
            </a:lvl1pPr>
            <a:lvl2pPr marL="448867" indent="0">
              <a:buNone/>
              <a:defRPr sz="1400"/>
            </a:lvl2pPr>
            <a:lvl3pPr marL="897728" indent="0">
              <a:buNone/>
              <a:defRPr sz="1200"/>
            </a:lvl3pPr>
            <a:lvl4pPr marL="1346657" indent="0">
              <a:buNone/>
              <a:defRPr sz="1000"/>
            </a:lvl4pPr>
            <a:lvl5pPr marL="1795454" indent="0">
              <a:buNone/>
              <a:defRPr sz="1000"/>
            </a:lvl5pPr>
            <a:lvl6pPr marL="2243962" indent="0">
              <a:buNone/>
              <a:defRPr sz="1000"/>
            </a:lvl6pPr>
            <a:lvl7pPr marL="2692875" indent="0">
              <a:buNone/>
              <a:defRPr sz="1000"/>
            </a:lvl7pPr>
            <a:lvl8pPr marL="3141833" indent="0">
              <a:buNone/>
              <a:defRPr sz="1000"/>
            </a:lvl8pPr>
            <a:lvl9pPr marL="3590645" indent="0">
              <a:buNone/>
              <a:defRPr sz="1000"/>
            </a:lvl9pPr>
          </a:lstStyle>
          <a:p>
            <a:pPr lvl="0"/>
            <a:r>
              <a:rPr lang="zh-TW" altLang="en-US"/>
              <a:t>按一下以編輯母片文字樣式</a:t>
            </a:r>
          </a:p>
        </p:txBody>
      </p:sp>
      <p:sp>
        <p:nvSpPr>
          <p:cNvPr id="5" name="投影片編號版面配置區 4"/>
          <p:cNvSpPr>
            <a:spLocks noGrp="1"/>
          </p:cNvSpPr>
          <p:nvPr>
            <p:ph type="sldNum" sz="quarter" idx="10"/>
          </p:nvPr>
        </p:nvSpPr>
        <p:spPr/>
        <p:txBody>
          <a:bodyPr/>
          <a:lstStyle>
            <a:lvl1pPr>
              <a:defRPr/>
            </a:lvl1pPr>
          </a:lstStyle>
          <a:p>
            <a:pPr>
              <a:defRPr/>
            </a:pPr>
            <a:fld id="{3B1372DA-427E-454B-8A84-958E5FC5C91B}" type="slidenum">
              <a:rPr lang="zh-TW" altLang="en-US"/>
              <a:pPr>
                <a:defRPr/>
              </a:pPr>
              <a:t>‹#›</a:t>
            </a:fld>
            <a:endParaRPr lang="en-US" altLang="zh-TW" sz="1800" dirty="0">
              <a:latin typeface="Arial" charset="0"/>
            </a:endParaRPr>
          </a:p>
        </p:txBody>
      </p:sp>
      <p:sp>
        <p:nvSpPr>
          <p:cNvPr id="6" name="日期版面配置區 5"/>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2069812538"/>
      </p:ext>
    </p:extLst>
  </p:cSld>
  <p:clrMapOvr>
    <a:masterClrMapping/>
  </p:clrMapOvr>
  <p:transition spd="med">
    <p:wipe dir="r"/>
  </p:transition>
</p:sldLayout>
</file>

<file path=ppt/slideLayouts/slideLayout1083.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630378" y="342900"/>
            <a:ext cx="2949575" cy="1200150"/>
          </a:xfrm>
        </p:spPr>
        <p:txBody>
          <a:bodyPr anchor="b"/>
          <a:lstStyle>
            <a:lvl1pPr>
              <a:defRPr sz="3200"/>
            </a:lvl1pPr>
          </a:lstStyle>
          <a:p>
            <a:r>
              <a:rPr lang="zh-TW" altLang="en-US"/>
              <a:t>按一下以編輯母片標題樣式</a:t>
            </a:r>
          </a:p>
        </p:txBody>
      </p:sp>
      <p:sp>
        <p:nvSpPr>
          <p:cNvPr id="3" name="圖片版面配置區 2"/>
          <p:cNvSpPr>
            <a:spLocks noGrp="1"/>
          </p:cNvSpPr>
          <p:nvPr>
            <p:ph type="pic" idx="1"/>
          </p:nvPr>
        </p:nvSpPr>
        <p:spPr>
          <a:xfrm>
            <a:off x="3887788" y="741483"/>
            <a:ext cx="4629150" cy="3654425"/>
          </a:xfrm>
        </p:spPr>
        <p:txBody>
          <a:bodyPr/>
          <a:lstStyle>
            <a:lvl1pPr marL="0" indent="0">
              <a:buNone/>
              <a:defRPr sz="3200"/>
            </a:lvl1pPr>
            <a:lvl2pPr marL="448867" indent="0">
              <a:buNone/>
              <a:defRPr sz="2800"/>
            </a:lvl2pPr>
            <a:lvl3pPr marL="897728" indent="0">
              <a:buNone/>
              <a:defRPr sz="2400"/>
            </a:lvl3pPr>
            <a:lvl4pPr marL="1346657" indent="0">
              <a:buNone/>
              <a:defRPr sz="2000"/>
            </a:lvl4pPr>
            <a:lvl5pPr marL="1795454" indent="0">
              <a:buNone/>
              <a:defRPr sz="2000"/>
            </a:lvl5pPr>
            <a:lvl6pPr marL="2243962" indent="0">
              <a:buNone/>
              <a:defRPr sz="2000"/>
            </a:lvl6pPr>
            <a:lvl7pPr marL="2692875" indent="0">
              <a:buNone/>
              <a:defRPr sz="2000"/>
            </a:lvl7pPr>
            <a:lvl8pPr marL="3141833" indent="0">
              <a:buNone/>
              <a:defRPr sz="2000"/>
            </a:lvl8pPr>
            <a:lvl9pPr marL="3590645" indent="0">
              <a:buNone/>
              <a:defRPr sz="2000"/>
            </a:lvl9pPr>
          </a:lstStyle>
          <a:p>
            <a:pPr lvl="0"/>
            <a:endParaRPr lang="zh-TW" altLang="en-US" noProof="0">
              <a:sym typeface="Museo Sans For Dell" pitchFamily="2" charset="-120"/>
            </a:endParaRPr>
          </a:p>
        </p:txBody>
      </p:sp>
      <p:sp>
        <p:nvSpPr>
          <p:cNvPr id="4" name="文字版面配置區 3"/>
          <p:cNvSpPr>
            <a:spLocks noGrp="1"/>
          </p:cNvSpPr>
          <p:nvPr>
            <p:ph type="body" sz="half" idx="2"/>
          </p:nvPr>
        </p:nvSpPr>
        <p:spPr>
          <a:xfrm>
            <a:off x="630378" y="1543052"/>
            <a:ext cx="2949575" cy="2859088"/>
          </a:xfrm>
        </p:spPr>
        <p:txBody>
          <a:bodyPr/>
          <a:lstStyle>
            <a:lvl1pPr marL="0" indent="0">
              <a:buNone/>
              <a:defRPr sz="1600"/>
            </a:lvl1pPr>
            <a:lvl2pPr marL="448867" indent="0">
              <a:buNone/>
              <a:defRPr sz="1400"/>
            </a:lvl2pPr>
            <a:lvl3pPr marL="897728" indent="0">
              <a:buNone/>
              <a:defRPr sz="1200"/>
            </a:lvl3pPr>
            <a:lvl4pPr marL="1346657" indent="0">
              <a:buNone/>
              <a:defRPr sz="1000"/>
            </a:lvl4pPr>
            <a:lvl5pPr marL="1795454" indent="0">
              <a:buNone/>
              <a:defRPr sz="1000"/>
            </a:lvl5pPr>
            <a:lvl6pPr marL="2243962" indent="0">
              <a:buNone/>
              <a:defRPr sz="1000"/>
            </a:lvl6pPr>
            <a:lvl7pPr marL="2692875" indent="0">
              <a:buNone/>
              <a:defRPr sz="1000"/>
            </a:lvl7pPr>
            <a:lvl8pPr marL="3141833" indent="0">
              <a:buNone/>
              <a:defRPr sz="1000"/>
            </a:lvl8pPr>
            <a:lvl9pPr marL="3590645" indent="0">
              <a:buNone/>
              <a:defRPr sz="1000"/>
            </a:lvl9pPr>
          </a:lstStyle>
          <a:p>
            <a:pPr lvl="0"/>
            <a:r>
              <a:rPr lang="zh-TW" altLang="en-US"/>
              <a:t>按一下以編輯母片文字樣式</a:t>
            </a:r>
          </a:p>
        </p:txBody>
      </p:sp>
      <p:sp>
        <p:nvSpPr>
          <p:cNvPr id="5" name="投影片編號版面配置區 4"/>
          <p:cNvSpPr>
            <a:spLocks noGrp="1"/>
          </p:cNvSpPr>
          <p:nvPr>
            <p:ph type="sldNum" sz="quarter" idx="10"/>
          </p:nvPr>
        </p:nvSpPr>
        <p:spPr/>
        <p:txBody>
          <a:bodyPr/>
          <a:lstStyle>
            <a:lvl1pPr>
              <a:defRPr/>
            </a:lvl1pPr>
          </a:lstStyle>
          <a:p>
            <a:pPr>
              <a:defRPr/>
            </a:pPr>
            <a:fld id="{054B23F9-FBA3-4E64-8246-E44CAE253860}" type="slidenum">
              <a:rPr lang="zh-TW" altLang="en-US"/>
              <a:pPr>
                <a:defRPr/>
              </a:pPr>
              <a:t>‹#›</a:t>
            </a:fld>
            <a:endParaRPr lang="en-US" altLang="zh-TW" sz="1800" dirty="0">
              <a:latin typeface="Arial" charset="0"/>
            </a:endParaRPr>
          </a:p>
        </p:txBody>
      </p:sp>
      <p:sp>
        <p:nvSpPr>
          <p:cNvPr id="6" name="日期版面配置區 5"/>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488530885"/>
      </p:ext>
    </p:extLst>
  </p:cSld>
  <p:clrMapOvr>
    <a:masterClrMapping/>
  </p:clrMapOvr>
  <p:transition spd="med">
    <p:wipe dir="r"/>
  </p:transition>
</p:sldLayout>
</file>

<file path=ppt/slideLayouts/slideLayout1084.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直排文字版面配置區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投影片編號版面配置區 3"/>
          <p:cNvSpPr>
            <a:spLocks noGrp="1"/>
          </p:cNvSpPr>
          <p:nvPr>
            <p:ph type="sldNum" sz="quarter" idx="10"/>
          </p:nvPr>
        </p:nvSpPr>
        <p:spPr/>
        <p:txBody>
          <a:bodyPr/>
          <a:lstStyle>
            <a:lvl1pPr>
              <a:defRPr/>
            </a:lvl1pPr>
          </a:lstStyle>
          <a:p>
            <a:pPr>
              <a:defRPr/>
            </a:pPr>
            <a:fld id="{2423AFD6-8305-4775-96C5-043C49FE104F}" type="slidenum">
              <a:rPr lang="zh-TW" altLang="en-US"/>
              <a:pPr>
                <a:defRPr/>
              </a:pPr>
              <a:t>‹#›</a:t>
            </a:fld>
            <a:endParaRPr lang="en-US" altLang="zh-TW" sz="1800" dirty="0">
              <a:latin typeface="Arial" charset="0"/>
            </a:endParaRPr>
          </a:p>
        </p:txBody>
      </p:sp>
      <p:sp>
        <p:nvSpPr>
          <p:cNvPr id="5" name="日期版面配置區 4"/>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2887031590"/>
      </p:ext>
    </p:extLst>
  </p:cSld>
  <p:clrMapOvr>
    <a:masterClrMapping/>
  </p:clrMapOvr>
  <p:transition spd="med">
    <p:wipe dir="r"/>
  </p:transition>
</p:sldLayout>
</file>

<file path=ppt/slideLayouts/slideLayout1085.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635751" y="196964"/>
            <a:ext cx="2070100" cy="4346575"/>
          </a:xfrm>
        </p:spPr>
        <p:txBody>
          <a:bodyPr vert="eaVert"/>
          <a:lstStyle/>
          <a:p>
            <a:r>
              <a:rPr lang="zh-TW" altLang="en-US"/>
              <a:t>按一下以編輯母片標題樣式</a:t>
            </a:r>
          </a:p>
        </p:txBody>
      </p:sp>
      <p:sp>
        <p:nvSpPr>
          <p:cNvPr id="3" name="直排文字版面配置區 2"/>
          <p:cNvSpPr>
            <a:spLocks noGrp="1"/>
          </p:cNvSpPr>
          <p:nvPr>
            <p:ph type="body" orient="vert" idx="1"/>
          </p:nvPr>
        </p:nvSpPr>
        <p:spPr>
          <a:xfrm>
            <a:off x="425450" y="196964"/>
            <a:ext cx="6057900" cy="4346575"/>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投影片編號版面配置區 3"/>
          <p:cNvSpPr>
            <a:spLocks noGrp="1"/>
          </p:cNvSpPr>
          <p:nvPr>
            <p:ph type="sldNum" sz="quarter" idx="10"/>
          </p:nvPr>
        </p:nvSpPr>
        <p:spPr/>
        <p:txBody>
          <a:bodyPr/>
          <a:lstStyle>
            <a:lvl1pPr>
              <a:defRPr/>
            </a:lvl1pPr>
          </a:lstStyle>
          <a:p>
            <a:pPr>
              <a:defRPr/>
            </a:pPr>
            <a:fld id="{9DB91C44-372A-4D9A-A4F4-5673DF2064D9}" type="slidenum">
              <a:rPr lang="zh-TW" altLang="en-US"/>
              <a:pPr>
                <a:defRPr/>
              </a:pPr>
              <a:t>‹#›</a:t>
            </a:fld>
            <a:endParaRPr lang="en-US" altLang="zh-TW" sz="1800" dirty="0">
              <a:latin typeface="Arial" charset="0"/>
            </a:endParaRPr>
          </a:p>
        </p:txBody>
      </p:sp>
      <p:sp>
        <p:nvSpPr>
          <p:cNvPr id="5" name="日期版面配置區 4"/>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3785256153"/>
      </p:ext>
    </p:extLst>
  </p:cSld>
  <p:clrMapOvr>
    <a:masterClrMapping/>
  </p:clrMapOvr>
  <p:transition spd="med">
    <p:wipe dir="r"/>
  </p:transition>
</p:sldLayout>
</file>

<file path=ppt/slideLayouts/slideLayout1086.xml><?xml version="1.0" encoding="utf-8"?>
<p:sldLayout xmlns:a="http://schemas.openxmlformats.org/drawingml/2006/main" xmlns:r="http://schemas.openxmlformats.org/officeDocument/2006/relationships" xmlns:p="http://schemas.openxmlformats.org/presentationml/2006/main" userDrawn="1">
  <p:cSld name="Title_Only">
    <p:spTree>
      <p:nvGrpSpPr>
        <p:cNvPr id="1" name=""/>
        <p:cNvGrpSpPr/>
        <p:nvPr/>
      </p:nvGrpSpPr>
      <p:grpSpPr>
        <a:xfrm>
          <a:off x="0" y="0"/>
          <a:ext cx="0" cy="0"/>
          <a:chOff x="0" y="0"/>
          <a:chExt cx="0" cy="0"/>
        </a:xfrm>
      </p:grpSpPr>
      <p:cxnSp>
        <p:nvCxnSpPr>
          <p:cNvPr id="3"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4"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282819715"/>
      </p:ext>
    </p:extLst>
  </p:cSld>
  <p:clrMapOvr>
    <a:masterClrMapping/>
  </p:clrMapOvr>
  <p:transition spd="med">
    <p:wipe dir="r"/>
  </p:transition>
</p:sldLayout>
</file>

<file path=ppt/slideLayouts/slideLayout1087.xml><?xml version="1.0" encoding="utf-8"?>
<p:sldLayout xmlns:a="http://schemas.openxmlformats.org/drawingml/2006/main" xmlns:r="http://schemas.openxmlformats.org/officeDocument/2006/relationships" xmlns:p="http://schemas.openxmlformats.org/presentationml/2006/main" showMasterSp="0">
  <p:cSld name="Title slide_image 1">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61476" name="Title Placeholder 21"/>
          <p:cNvSpPr>
            <a:spLocks noGrp="1"/>
          </p:cNvSpPr>
          <p:nvPr>
            <p:ph type="ctrTitle" hasCustomPrompt="1"/>
          </p:nvPr>
        </p:nvSpPr>
        <p:spPr>
          <a:xfrm>
            <a:off x="274322" y="274341"/>
            <a:ext cx="5200791" cy="1661993"/>
          </a:xfrm>
          <a:prstGeom prst="rect">
            <a:avLst/>
          </a:prstGeom>
        </p:spPr>
        <p:txBody>
          <a:bodyPr wrap="square" lIns="0" rIns="0" anchor="b" anchorCtr="0">
            <a:normAutofit/>
          </a:bodyPr>
          <a:lstStyle>
            <a:lvl1pPr algn="l">
              <a:lnSpc>
                <a:spcPct val="100000"/>
              </a:lnSpc>
              <a:spcAft>
                <a:spcPts val="0"/>
              </a:spcAft>
              <a:defRPr sz="41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778"/>
            <a:ext cx="5200791" cy="207749"/>
          </a:xfrm>
          <a:prstGeom prst="rect">
            <a:avLst/>
          </a:prstGeom>
        </p:spPr>
        <p:txBody>
          <a:bodyPr wrap="square" lIns="0" tIns="0" rIns="0" bIns="0" anchor="t" anchorCtr="0">
            <a:spAutoFit/>
          </a:bodyPr>
          <a:lstStyle>
            <a:lvl1pPr marL="0" indent="0" algn="l">
              <a:buFont typeface="Wingdings" pitchFamily="2" charset="2"/>
              <a:buNone/>
              <a:defRPr sz="15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40491" y="3862851"/>
            <a:ext cx="932650" cy="932650"/>
          </a:xfrm>
          <a:prstGeom prst="rect">
            <a:avLst/>
          </a:prstGeom>
        </p:spPr>
      </p:pic>
    </p:spTree>
    <p:extLst>
      <p:ext uri="{BB962C8B-B14F-4D97-AF65-F5344CB8AC3E}">
        <p14:creationId xmlns:p14="http://schemas.microsoft.com/office/powerpoint/2010/main" val="3294624720"/>
      </p:ext>
    </p:extLst>
  </p:cSld>
  <p:clrMapOvr>
    <a:masterClrMapping/>
  </p:clrMapOvr>
  <p:transition spd="med">
    <p:wipe dir="r"/>
  </p:transition>
</p:sldLayout>
</file>

<file path=ppt/slideLayouts/slideLayout1088.xml><?xml version="1.0" encoding="utf-8"?>
<p:sldLayout xmlns:a="http://schemas.openxmlformats.org/drawingml/2006/main" xmlns:r="http://schemas.openxmlformats.org/officeDocument/2006/relationships" xmlns:p="http://schemas.openxmlformats.org/presentationml/2006/main" userDrawn="1">
  <p:cSld name="1_標題及物件">
    <p:spTree>
      <p:nvGrpSpPr>
        <p:cNvPr id="1" name=""/>
        <p:cNvGrpSpPr/>
        <p:nvPr/>
      </p:nvGrpSpPr>
      <p:grpSpPr>
        <a:xfrm>
          <a:off x="0" y="0"/>
          <a:ext cx="0" cy="0"/>
          <a:chOff x="0" y="0"/>
          <a:chExt cx="0" cy="0"/>
        </a:xfrm>
      </p:grpSpPr>
      <p:sp>
        <p:nvSpPr>
          <p:cNvPr id="2" name="Rectangle 4"/>
          <p:cNvSpPr>
            <a:spLocks noGrp="1" noChangeArrowheads="1"/>
          </p:cNvSpPr>
          <p:nvPr>
            <p:ph type="sldNum" sz="quarter" idx="10"/>
          </p:nvPr>
        </p:nvSpPr>
        <p:spPr/>
        <p:txBody>
          <a:bodyPr/>
          <a:lstStyle>
            <a:lvl1pPr eaLnBrk="0" hangingPunct="0">
              <a:defRPr>
                <a:ea typeface="SimSun" pitchFamily="2" charset="-122"/>
              </a:defRPr>
            </a:lvl1pPr>
          </a:lstStyle>
          <a:p>
            <a:pPr>
              <a:defRPr/>
            </a:pPr>
            <a:fld id="{0C9F1198-C61D-48C6-883B-2CC947E0DB39}" type="slidenum">
              <a:rPr lang="en-US" altLang="zh-TW"/>
              <a:pPr>
                <a:defRPr/>
              </a:pPr>
              <a:t>‹#›</a:t>
            </a:fld>
            <a:endParaRPr lang="en-US" altLang="zh-TW" dirty="0"/>
          </a:p>
        </p:txBody>
      </p:sp>
      <p:sp>
        <p:nvSpPr>
          <p:cNvPr id="3" name="Rectangle 5"/>
          <p:cNvSpPr>
            <a:spLocks noGrp="1" noChangeArrowheads="1"/>
          </p:cNvSpPr>
          <p:nvPr>
            <p:ph type="ftr" sz="quarter" idx="11"/>
          </p:nvPr>
        </p:nvSpPr>
        <p:spPr>
          <a:xfrm>
            <a:off x="3779838" y="4786321"/>
            <a:ext cx="2895600" cy="215900"/>
          </a:xfrm>
          <a:prstGeom prst="rect">
            <a:avLst/>
          </a:prstGeom>
        </p:spPr>
        <p:txBody>
          <a:bodyPr lIns="89846" tIns="44922" rIns="89846" bIns="44922"/>
          <a:lstStyle>
            <a:lvl1pPr eaLnBrk="1" hangingPunct="1">
              <a:defRPr>
                <a:solidFill>
                  <a:srgbClr val="444444"/>
                </a:solidFill>
                <a:latin typeface="Arial" charset="0"/>
                <a:ea typeface="+mn-ea"/>
              </a:defRPr>
            </a:lvl1pPr>
          </a:lstStyle>
          <a:p>
            <a:pPr defTabSz="674081">
              <a:defRPr/>
            </a:pPr>
            <a:endParaRPr lang="en-US" altLang="zh-TW" dirty="0"/>
          </a:p>
        </p:txBody>
      </p:sp>
    </p:spTree>
    <p:extLst>
      <p:ext uri="{BB962C8B-B14F-4D97-AF65-F5344CB8AC3E}">
        <p14:creationId xmlns:p14="http://schemas.microsoft.com/office/powerpoint/2010/main" val="2783402153"/>
      </p:ext>
    </p:extLst>
  </p:cSld>
  <p:clrMapOvr>
    <a:masterClrMapping/>
  </p:clrMapOvr>
</p:sldLayout>
</file>

<file path=ppt/slideLayouts/slideLayout1089.xml><?xml version="1.0" encoding="utf-8"?>
<p:sldLayout xmlns:a="http://schemas.openxmlformats.org/drawingml/2006/main" xmlns:r="http://schemas.openxmlformats.org/officeDocument/2006/relationships" xmlns:p="http://schemas.openxmlformats.org/presentationml/2006/main" userDrawn="1">
  <p:cSld name="Content Slide wo Source">
    <p:spTree>
      <p:nvGrpSpPr>
        <p:cNvPr id="1" name=""/>
        <p:cNvGrpSpPr/>
        <p:nvPr/>
      </p:nvGrpSpPr>
      <p:grpSpPr>
        <a:xfrm>
          <a:off x="0" y="0"/>
          <a:ext cx="0" cy="0"/>
          <a:chOff x="0" y="0"/>
          <a:chExt cx="0" cy="0"/>
        </a:xfrm>
      </p:grpSpPr>
      <p:sp>
        <p:nvSpPr>
          <p:cNvPr id="4" name="Footer Placeholder 4"/>
          <p:cNvSpPr txBox="1"/>
          <p:nvPr userDrawn="1"/>
        </p:nvSpPr>
        <p:spPr>
          <a:xfrm>
            <a:off x="742950" y="4821238"/>
            <a:ext cx="1885950" cy="114300"/>
          </a:xfrm>
          <a:prstGeom prst="rect">
            <a:avLst/>
          </a:prstGeom>
        </p:spPr>
        <p:txBody>
          <a:bodyPr lIns="0" tIns="0" rIns="119509" bIns="0" anchor="ctr"/>
          <a:lstStyle>
            <a:defPPr>
              <a:defRPr lang="en-US"/>
            </a:defPPr>
            <a:lvl1pPr algn="l" rtl="0" fontAlgn="base">
              <a:spcBef>
                <a:spcPct val="0"/>
              </a:spcBef>
              <a:spcAft>
                <a:spcPct val="0"/>
              </a:spcAft>
              <a:defRPr sz="1000" kern="1200">
                <a:solidFill>
                  <a:schemeClr val="bg2">
                    <a:lumMod val="60000"/>
                    <a:lumOff val="40000"/>
                  </a:schemeClr>
                </a:solidFill>
                <a:latin typeface="Museo Sans For Dell" pitchFamily="2" charset="0"/>
                <a:ea typeface="+mn-ea"/>
                <a:cs typeface="+mn-cs"/>
              </a:defRPr>
            </a:lvl1pPr>
            <a:lvl2pPr marL="457200" algn="l" rtl="0" fontAlgn="base">
              <a:spcBef>
                <a:spcPct val="0"/>
              </a:spcBef>
              <a:spcAft>
                <a:spcPct val="0"/>
              </a:spcAft>
              <a:defRPr sz="2400"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sz="2400"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sz="2400"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pPr defTabSz="897617">
              <a:defRPr/>
            </a:pPr>
            <a:r>
              <a:rPr lang="en-US" dirty="0">
                <a:solidFill>
                  <a:srgbClr val="000000">
                    <a:lumMod val="60000"/>
                    <a:lumOff val="40000"/>
                  </a:srgbClr>
                </a:solidFill>
              </a:rPr>
              <a:t>Confidential</a:t>
            </a:r>
          </a:p>
        </p:txBody>
      </p:sp>
      <p:sp>
        <p:nvSpPr>
          <p:cNvPr id="6" name="Slide Number Placeholder 5"/>
          <p:cNvSpPr txBox="1"/>
          <p:nvPr userDrawn="1"/>
        </p:nvSpPr>
        <p:spPr>
          <a:xfrm>
            <a:off x="434976" y="4824413"/>
            <a:ext cx="260350" cy="114300"/>
          </a:xfrm>
          <a:prstGeom prst="rect">
            <a:avLst/>
          </a:prstGeom>
        </p:spPr>
        <p:txBody>
          <a:bodyPr lIns="0" tIns="0" rIns="119509" bIns="0" anchor="ctr"/>
          <a:lstStyle>
            <a:defPPr>
              <a:defRPr lang="en-US"/>
            </a:defPPr>
            <a:lvl1pPr algn="l" rtl="0" fontAlgn="base">
              <a:spcBef>
                <a:spcPct val="0"/>
              </a:spcBef>
              <a:spcAft>
                <a:spcPct val="0"/>
              </a:spcAft>
              <a:defRPr sz="900" kern="1200">
                <a:solidFill>
                  <a:schemeClr val="bg2">
                    <a:lumMod val="60000"/>
                    <a:lumOff val="40000"/>
                  </a:schemeClr>
                </a:solidFill>
                <a:latin typeface="Museo Sans For Dell" pitchFamily="2" charset="0"/>
                <a:ea typeface="+mn-ea"/>
                <a:cs typeface="+mn-cs"/>
              </a:defRPr>
            </a:lvl1pPr>
            <a:lvl2pPr marL="457200" algn="l" rtl="0" fontAlgn="base">
              <a:spcBef>
                <a:spcPct val="0"/>
              </a:spcBef>
              <a:spcAft>
                <a:spcPct val="0"/>
              </a:spcAft>
              <a:defRPr sz="2400"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sz="2400"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sz="2400"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pPr defTabSz="897617">
              <a:defRPr/>
            </a:pPr>
            <a:fld id="{116A85C1-27ED-4431-8B7E-C187FA0F4681}" type="slidenum">
              <a:rPr lang="en-US" smtClean="0">
                <a:solidFill>
                  <a:srgbClr val="000000">
                    <a:lumMod val="60000"/>
                    <a:lumOff val="40000"/>
                  </a:srgbClr>
                </a:solidFill>
              </a:rPr>
              <a:pPr defTabSz="897617">
                <a:defRPr/>
              </a:pPr>
              <a:t>‹#›</a:t>
            </a:fld>
            <a:endParaRPr lang="en-US" dirty="0">
              <a:solidFill>
                <a:srgbClr val="000000">
                  <a:lumMod val="60000"/>
                  <a:lumOff val="40000"/>
                </a:srgbClr>
              </a:solidFill>
            </a:endParaRPr>
          </a:p>
        </p:txBody>
      </p:sp>
      <p:sp>
        <p:nvSpPr>
          <p:cNvPr id="2" name="Title 1"/>
          <p:cNvSpPr>
            <a:spLocks noGrp="1"/>
          </p:cNvSpPr>
          <p:nvPr>
            <p:ph type="title"/>
          </p:nvPr>
        </p:nvSpPr>
        <p:spPr/>
        <p:txBody>
          <a:bodyPr/>
          <a:lstStyle/>
          <a:p>
            <a:r>
              <a:rPr lang="en-US"/>
              <a:t>Click to edit Master title style</a:t>
            </a:r>
          </a:p>
        </p:txBody>
      </p:sp>
      <p:sp>
        <p:nvSpPr>
          <p:cNvPr id="5" name="Content Placeholder 8"/>
          <p:cNvSpPr>
            <a:spLocks noGrp="1"/>
          </p:cNvSpPr>
          <p:nvPr>
            <p:ph sz="quarter" idx="12"/>
          </p:nvPr>
        </p:nvSpPr>
        <p:spPr>
          <a:xfrm>
            <a:off x="425918" y="971550"/>
            <a:ext cx="8239125" cy="1080000"/>
          </a:xfrm>
          <a:prstGeom prst="rect">
            <a:avLst/>
          </a:prstGeom>
        </p:spPr>
        <p:txBody>
          <a:bodyPr lIns="119495" tIns="59749" rIns="119495" bIns="59749"/>
          <a:lstStyle>
            <a:lvl1pPr>
              <a:defRPr>
                <a:solidFill>
                  <a:schemeClr val="bg2"/>
                </a:solidFill>
              </a:defRPr>
            </a:lvl1pPr>
            <a:lvl2pPr>
              <a:defRPr>
                <a:solidFill>
                  <a:schemeClr val="bg2"/>
                </a:solidFill>
              </a:defRPr>
            </a:lvl2pPr>
            <a:lvl3pPr>
              <a:defRPr>
                <a:solidFill>
                  <a:schemeClr val="bg2"/>
                </a:solidFill>
              </a:defRPr>
            </a:lvl3pPr>
          </a:lstStyle>
          <a:p>
            <a:pPr lvl="0"/>
            <a:r>
              <a:rPr lang="en-US" dirty="0"/>
              <a:t>Click to edit Master text styles</a:t>
            </a:r>
          </a:p>
          <a:p>
            <a:pPr lvl="1"/>
            <a:r>
              <a:rPr lang="en-US" dirty="0"/>
              <a:t>Second level</a:t>
            </a:r>
          </a:p>
          <a:p>
            <a:pPr lvl="2"/>
            <a:r>
              <a:rPr lang="en-US" dirty="0"/>
              <a:t>Third level</a:t>
            </a:r>
          </a:p>
        </p:txBody>
      </p:sp>
      <p:sp>
        <p:nvSpPr>
          <p:cNvPr id="7" name="Footer Placeholder 2"/>
          <p:cNvSpPr>
            <a:spLocks noGrp="1"/>
          </p:cNvSpPr>
          <p:nvPr>
            <p:ph type="ftr" sz="quarter" idx="13"/>
          </p:nvPr>
        </p:nvSpPr>
        <p:spPr>
          <a:xfrm>
            <a:off x="742950" y="4821238"/>
            <a:ext cx="1885950" cy="114300"/>
          </a:xfrm>
          <a:prstGeom prst="rect">
            <a:avLst/>
          </a:prstGeom>
        </p:spPr>
        <p:txBody>
          <a:bodyPr lIns="119509" tIns="59753" rIns="119509" bIns="59753"/>
          <a:lstStyle>
            <a:lvl1pPr eaLnBrk="1" hangingPunct="1">
              <a:defRPr>
                <a:solidFill>
                  <a:srgbClr val="444444"/>
                </a:solidFill>
                <a:latin typeface="Arial" panose="020B0604020202020204" pitchFamily="34" charset="0"/>
                <a:ea typeface="新細明體" panose="02020500000000000000" pitchFamily="18" charset="-120"/>
              </a:defRPr>
            </a:lvl1pPr>
          </a:lstStyle>
          <a:p>
            <a:pPr defTabSz="897617" fontAlgn="auto">
              <a:spcBef>
                <a:spcPts val="0"/>
              </a:spcBef>
              <a:spcAft>
                <a:spcPts val="0"/>
              </a:spcAft>
              <a:defRPr/>
            </a:pPr>
            <a:endParaRPr lang="en-US" sz="3200" dirty="0"/>
          </a:p>
        </p:txBody>
      </p:sp>
      <p:sp>
        <p:nvSpPr>
          <p:cNvPr id="8" name="Slide Number Placeholder 3"/>
          <p:cNvSpPr>
            <a:spLocks noGrp="1"/>
          </p:cNvSpPr>
          <p:nvPr>
            <p:ph type="sldNum" sz="quarter" idx="14"/>
          </p:nvPr>
        </p:nvSpPr>
        <p:spPr/>
        <p:txBody>
          <a:bodyPr/>
          <a:lstStyle>
            <a:lvl1pPr eaLnBrk="0" hangingPunct="0">
              <a:defRPr>
                <a:ea typeface="新細明體" panose="02020500000000000000" pitchFamily="18" charset="-120"/>
              </a:defRPr>
            </a:lvl1pPr>
          </a:lstStyle>
          <a:p>
            <a:pPr>
              <a:defRPr/>
            </a:pPr>
            <a:fld id="{41D66CD7-5A27-46C9-BCD4-5F1793836921}" type="slidenum">
              <a:rPr lang="en-US"/>
              <a:pPr>
                <a:defRPr/>
              </a:pPr>
              <a:t>‹#›</a:t>
            </a:fld>
            <a:endParaRPr lang="en-US" dirty="0"/>
          </a:p>
        </p:txBody>
      </p:sp>
      <p:sp>
        <p:nvSpPr>
          <p:cNvPr id="9" name="Date Placeholder 8"/>
          <p:cNvSpPr>
            <a:spLocks noGrp="1"/>
          </p:cNvSpPr>
          <p:nvPr>
            <p:ph type="dt" sz="half" idx="15"/>
          </p:nvPr>
        </p:nvSpPr>
        <p:spPr>
          <a:xfrm>
            <a:off x="1828800" y="4821238"/>
            <a:ext cx="914400" cy="114300"/>
          </a:xfrm>
        </p:spPr>
        <p:txBody>
          <a:bodyPr lIns="119509" tIns="59753" rIns="119509" bIns="59753"/>
          <a:lstStyle>
            <a:lvl1pPr algn="l" rtl="0" eaLnBrk="0" fontAlgn="base" hangingPunct="0">
              <a:spcBef>
                <a:spcPct val="0"/>
              </a:spcBef>
              <a:spcAft>
                <a:spcPct val="0"/>
              </a:spcAft>
              <a:defRPr lang="en-US" sz="1300" kern="1200">
                <a:solidFill>
                  <a:srgbClr val="000000">
                    <a:lumMod val="60000"/>
                    <a:lumOff val="40000"/>
                  </a:srgbClr>
                </a:solidFill>
                <a:latin typeface="Museo Sans For Dell" pitchFamily="2" charset="0"/>
                <a:ea typeface="+mn-ea"/>
                <a:cs typeface="+mn-cs"/>
              </a:defRPr>
            </a:lvl1pPr>
          </a:lstStyle>
          <a:p>
            <a:pPr>
              <a:defRPr/>
            </a:pPr>
            <a:endParaRPr dirty="0"/>
          </a:p>
        </p:txBody>
      </p:sp>
    </p:spTree>
    <p:extLst>
      <p:ext uri="{BB962C8B-B14F-4D97-AF65-F5344CB8AC3E}">
        <p14:creationId xmlns:p14="http://schemas.microsoft.com/office/powerpoint/2010/main" val="4151705457"/>
      </p:ext>
    </p:extLst>
  </p:cSld>
  <p:clrMapOvr>
    <a:masterClrMapping/>
  </p:clrMapOvr>
  <p:transition spd="med">
    <p:wipe dir="r"/>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Section_Purple">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6"/>
          </a:solidFill>
          <a:ln>
            <a:noFill/>
          </a:ln>
        </p:spPr>
        <p:style>
          <a:lnRef idx="2">
            <a:schemeClr val="accent1"/>
          </a:lnRef>
          <a:fillRef idx="1">
            <a:schemeClr val="lt1"/>
          </a:fillRef>
          <a:effectRef idx="0">
            <a:schemeClr val="accent1"/>
          </a:effectRef>
          <a:fontRef idx="none"/>
        </p:style>
        <p:txBody>
          <a:bodyPr lIns="168498" tIns="168498" rIns="168498" bIns="168498">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1018966556"/>
      </p:ext>
    </p:extLst>
  </p:cSld>
  <p:clrMapOvr>
    <a:masterClrMapping/>
  </p:clrMapOvr>
  <p:transition spd="med">
    <p:wipe dir="r"/>
  </p:transition>
</p:sldLayout>
</file>

<file path=ppt/slideLayouts/slideLayout1090.xml><?xml version="1.0" encoding="utf-8"?>
<p:sldLayout xmlns:a="http://schemas.openxmlformats.org/drawingml/2006/main" xmlns:r="http://schemas.openxmlformats.org/officeDocument/2006/relationships" xmlns:p="http://schemas.openxmlformats.org/presentationml/2006/main" userDrawn="1">
  <p:cSld name="Content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64797"/>
          </a:xfrm>
        </p:spPr>
        <p:txBody>
          <a:bodyPr/>
          <a:lstStyle>
            <a:lvl1pPr>
              <a:defRPr/>
            </a:lvl1pPr>
          </a:lstStyle>
          <a:p>
            <a:r>
              <a:rPr lang="en-US" dirty="0"/>
              <a:t>Click to edit content page title</a:t>
            </a:r>
          </a:p>
        </p:txBody>
      </p:sp>
    </p:spTree>
    <p:extLst>
      <p:ext uri="{BB962C8B-B14F-4D97-AF65-F5344CB8AC3E}">
        <p14:creationId xmlns:p14="http://schemas.microsoft.com/office/powerpoint/2010/main" val="544164248"/>
      </p:ext>
    </p:extLst>
  </p:cSld>
  <p:clrMapOvr>
    <a:masterClrMapping/>
  </p:clrMapOvr>
  <p:transition spd="med">
    <p:wipe dir="r"/>
  </p:transition>
</p:sldLayout>
</file>

<file path=ppt/slideLayouts/slideLayout1091.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199" y="914403"/>
            <a:ext cx="8259511" cy="3732376"/>
          </a:xfrm>
        </p:spPr>
        <p:txBody>
          <a:bodyPr/>
          <a:lstStyle>
            <a:lvl1pPr>
              <a:defRPr b="1">
                <a:latin typeface="+mj-lt"/>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itle 6"/>
          <p:cNvSpPr>
            <a:spLocks noGrp="1"/>
          </p:cNvSpPr>
          <p:nvPr>
            <p:ph type="title"/>
          </p:nvPr>
        </p:nvSpPr>
        <p:spPr>
          <a:xfrm>
            <a:off x="457200" y="174687"/>
            <a:ext cx="8259510" cy="605706"/>
          </a:xfrm>
        </p:spPr>
        <p:txBody>
          <a:bodyPr/>
          <a:lstStyle/>
          <a:p>
            <a:r>
              <a:rPr lang="en-US" smtClean="0"/>
              <a:t>Click to edit Master title style</a:t>
            </a:r>
            <a:endParaRPr lang="en-US" dirty="0"/>
          </a:p>
        </p:txBody>
      </p:sp>
      <p:sp>
        <p:nvSpPr>
          <p:cNvPr id="11" name="Date Placeholder 10"/>
          <p:cNvSpPr>
            <a:spLocks noGrp="1"/>
          </p:cNvSpPr>
          <p:nvPr>
            <p:ph type="dt" sz="half" idx="10"/>
          </p:nvPr>
        </p:nvSpPr>
        <p:spPr>
          <a:xfrm>
            <a:off x="914400" y="4812507"/>
            <a:ext cx="1219200" cy="273844"/>
          </a:xfrm>
          <a:prstGeom prst="rect">
            <a:avLst/>
          </a:prstGeom>
        </p:spPr>
        <p:txBody>
          <a:bodyPr lIns="50803" tIns="25718" rIns="50803" bIns="25718"/>
          <a:lstStyle/>
          <a:p>
            <a:endParaRPr lang="en-US" dirty="0">
              <a:solidFill>
                <a:srgbClr val="FFFFFF"/>
              </a:solidFill>
            </a:endParaRPr>
          </a:p>
        </p:txBody>
      </p:sp>
      <p:sp>
        <p:nvSpPr>
          <p:cNvPr id="12" name="Slide Number Placeholder 11"/>
          <p:cNvSpPr>
            <a:spLocks noGrp="1"/>
          </p:cNvSpPr>
          <p:nvPr>
            <p:ph type="sldNum" sz="quarter" idx="11"/>
          </p:nvPr>
        </p:nvSpPr>
        <p:spPr>
          <a:xfrm>
            <a:off x="457200" y="4812507"/>
            <a:ext cx="304800" cy="273844"/>
          </a:xfrm>
          <a:prstGeom prst="rect">
            <a:avLst/>
          </a:prstGeom>
        </p:spPr>
        <p:txBody>
          <a:bodyPr lIns="50803" tIns="25718" rIns="50803" bIns="25718"/>
          <a:lstStyle/>
          <a:p>
            <a:fld id="{ACA7129F-610C-493A-841C-57F51B2E98FA}" type="slidenum">
              <a:rPr lang="en-US" smtClean="0">
                <a:solidFill>
                  <a:srgbClr val="FFFFFF"/>
                </a:solidFill>
              </a:rPr>
              <a:pPr/>
              <a:t>‹#›</a:t>
            </a:fld>
            <a:endParaRPr lang="en-US" dirty="0">
              <a:solidFill>
                <a:srgbClr val="FFFFFF"/>
              </a:solidFill>
            </a:endParaRPr>
          </a:p>
        </p:txBody>
      </p:sp>
      <p:sp>
        <p:nvSpPr>
          <p:cNvPr id="13" name="Footer Placeholder 12"/>
          <p:cNvSpPr>
            <a:spLocks noGrp="1"/>
          </p:cNvSpPr>
          <p:nvPr>
            <p:ph type="ftr" sz="quarter" idx="12"/>
          </p:nvPr>
        </p:nvSpPr>
        <p:spPr>
          <a:xfrm>
            <a:off x="2743200" y="4812507"/>
            <a:ext cx="3810000" cy="273844"/>
          </a:xfrm>
          <a:prstGeom prst="rect">
            <a:avLst/>
          </a:prstGeom>
        </p:spPr>
        <p:txBody>
          <a:bodyPr lIns="50803" tIns="25718" rIns="50803" bIns="25718"/>
          <a:lstStyle/>
          <a:p>
            <a:pPr defTabSz="673190" fontAlgn="auto">
              <a:spcBef>
                <a:spcPts val="0"/>
              </a:spcBef>
              <a:spcAft>
                <a:spcPts val="0"/>
              </a:spcAft>
            </a:pPr>
            <a:r>
              <a:rPr lang="en-US" sz="1400" smtClean="0">
                <a:solidFill>
                  <a:srgbClr val="FFFFFF"/>
                </a:solidFill>
                <a:latin typeface="Museo For Dell"/>
              </a:rPr>
              <a:t>Intersil Confidential Information</a:t>
            </a:r>
            <a:endParaRPr lang="en-US" sz="1400" dirty="0">
              <a:solidFill>
                <a:srgbClr val="FFFFFF"/>
              </a:solidFill>
              <a:latin typeface="Museo For Dell"/>
            </a:endParaRPr>
          </a:p>
        </p:txBody>
      </p:sp>
    </p:spTree>
    <p:extLst>
      <p:ext uri="{BB962C8B-B14F-4D97-AF65-F5344CB8AC3E}">
        <p14:creationId xmlns:p14="http://schemas.microsoft.com/office/powerpoint/2010/main" val="2197087408"/>
      </p:ext>
    </p:extLst>
  </p:cSld>
  <p:clrMapOvr>
    <a:masterClrMapping/>
  </p:clrMapOvr>
</p:sldLayout>
</file>

<file path=ppt/slideLayouts/slideLayout1092.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1143000" y="841375"/>
            <a:ext cx="6858000" cy="1790700"/>
          </a:xfrm>
        </p:spPr>
        <p:txBody>
          <a:bodyPr anchor="b"/>
          <a:lstStyle>
            <a:lvl1pPr algn="ctr">
              <a:defRPr sz="6000"/>
            </a:lvl1pPr>
          </a:lstStyle>
          <a:p>
            <a:r>
              <a:rPr lang="zh-TW" altLang="en-US"/>
              <a:t>按一下以編輯母片標題樣式</a:t>
            </a:r>
          </a:p>
        </p:txBody>
      </p:sp>
      <p:sp>
        <p:nvSpPr>
          <p:cNvPr id="3" name="副標題 2"/>
          <p:cNvSpPr>
            <a:spLocks noGrp="1"/>
          </p:cNvSpPr>
          <p:nvPr>
            <p:ph type="subTitle" idx="1"/>
          </p:nvPr>
        </p:nvSpPr>
        <p:spPr>
          <a:xfrm>
            <a:off x="1143000" y="2702096"/>
            <a:ext cx="6858000" cy="1241425"/>
          </a:xfrm>
        </p:spPr>
        <p:txBody>
          <a:bodyPr/>
          <a:lstStyle>
            <a:lvl1pPr marL="0" indent="0" algn="ctr">
              <a:buNone/>
              <a:defRPr sz="2400"/>
            </a:lvl1pPr>
            <a:lvl2pPr marL="448867" indent="0" algn="ctr">
              <a:buNone/>
              <a:defRPr sz="2000"/>
            </a:lvl2pPr>
            <a:lvl3pPr marL="897728" indent="0" algn="ctr">
              <a:buNone/>
              <a:defRPr sz="1800"/>
            </a:lvl3pPr>
            <a:lvl4pPr marL="1346657" indent="0" algn="ctr">
              <a:buNone/>
              <a:defRPr sz="1600"/>
            </a:lvl4pPr>
            <a:lvl5pPr marL="1795454" indent="0" algn="ctr">
              <a:buNone/>
              <a:defRPr sz="1600"/>
            </a:lvl5pPr>
            <a:lvl6pPr marL="2243962" indent="0" algn="ctr">
              <a:buNone/>
              <a:defRPr sz="1600"/>
            </a:lvl6pPr>
            <a:lvl7pPr marL="2692875" indent="0" algn="ctr">
              <a:buNone/>
              <a:defRPr sz="1600"/>
            </a:lvl7pPr>
            <a:lvl8pPr marL="3141833" indent="0" algn="ctr">
              <a:buNone/>
              <a:defRPr sz="1600"/>
            </a:lvl8pPr>
            <a:lvl9pPr marL="3590645" indent="0" algn="ctr">
              <a:buNone/>
              <a:defRPr sz="1600"/>
            </a:lvl9pPr>
          </a:lstStyle>
          <a:p>
            <a:r>
              <a:rPr lang="zh-TW" altLang="en-US"/>
              <a:t>按一下以編輯母片副標題樣式</a:t>
            </a:r>
          </a:p>
        </p:txBody>
      </p:sp>
      <p:sp>
        <p:nvSpPr>
          <p:cNvPr id="4" name="投影片編號版面配置區 3"/>
          <p:cNvSpPr>
            <a:spLocks noGrp="1"/>
          </p:cNvSpPr>
          <p:nvPr>
            <p:ph type="sldNum" sz="quarter" idx="10"/>
          </p:nvPr>
        </p:nvSpPr>
        <p:spPr/>
        <p:txBody>
          <a:bodyPr/>
          <a:lstStyle>
            <a:lvl1pPr>
              <a:defRPr/>
            </a:lvl1pPr>
          </a:lstStyle>
          <a:p>
            <a:pPr>
              <a:defRPr/>
            </a:pPr>
            <a:fld id="{5E842070-6961-44B5-938F-27A1C064F9BE}" type="slidenum">
              <a:rPr lang="zh-TW" altLang="en-US"/>
              <a:pPr>
                <a:defRPr/>
              </a:pPr>
              <a:t>‹#›</a:t>
            </a:fld>
            <a:endParaRPr lang="en-US" altLang="zh-TW" sz="1800" dirty="0">
              <a:latin typeface="Arial" charset="0"/>
            </a:endParaRPr>
          </a:p>
        </p:txBody>
      </p:sp>
      <p:sp>
        <p:nvSpPr>
          <p:cNvPr id="5" name="日期版面配置區 4"/>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2499801332"/>
      </p:ext>
    </p:extLst>
  </p:cSld>
  <p:clrMapOvr>
    <a:masterClrMapping/>
  </p:clrMapOvr>
  <p:transition spd="med">
    <p:wipe dir="r"/>
  </p:transition>
</p:sldLayout>
</file>

<file path=ppt/slideLayouts/slideLayout1093.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投影片編號版面配置區 3"/>
          <p:cNvSpPr>
            <a:spLocks noGrp="1"/>
          </p:cNvSpPr>
          <p:nvPr>
            <p:ph type="sldNum" sz="quarter" idx="10"/>
          </p:nvPr>
        </p:nvSpPr>
        <p:spPr/>
        <p:txBody>
          <a:bodyPr/>
          <a:lstStyle>
            <a:lvl1pPr>
              <a:defRPr/>
            </a:lvl1pPr>
          </a:lstStyle>
          <a:p>
            <a:pPr>
              <a:defRPr/>
            </a:pPr>
            <a:fld id="{E9738BD6-E844-46BE-8FE6-61336521BDF3}" type="slidenum">
              <a:rPr lang="zh-TW" altLang="en-US"/>
              <a:pPr>
                <a:defRPr/>
              </a:pPr>
              <a:t>‹#›</a:t>
            </a:fld>
            <a:endParaRPr lang="en-US" altLang="zh-TW" sz="1800" dirty="0">
              <a:latin typeface="Arial" charset="0"/>
            </a:endParaRPr>
          </a:p>
        </p:txBody>
      </p:sp>
      <p:sp>
        <p:nvSpPr>
          <p:cNvPr id="5" name="日期版面配置區 4"/>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4075140486"/>
      </p:ext>
    </p:extLst>
  </p:cSld>
  <p:clrMapOvr>
    <a:masterClrMapping/>
  </p:clrMapOvr>
  <p:transition spd="med">
    <p:wipe dir="r"/>
  </p:transition>
</p:sldLayout>
</file>

<file path=ppt/slideLayouts/slideLayout1094.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p:cNvSpPr>
            <a:spLocks noGrp="1"/>
          </p:cNvSpPr>
          <p:nvPr>
            <p:ph type="title"/>
          </p:nvPr>
        </p:nvSpPr>
        <p:spPr>
          <a:xfrm>
            <a:off x="623888" y="1282708"/>
            <a:ext cx="7886700" cy="2139950"/>
          </a:xfrm>
        </p:spPr>
        <p:txBody>
          <a:bodyPr anchor="b"/>
          <a:lstStyle>
            <a:lvl1pPr>
              <a:defRPr sz="6000"/>
            </a:lvl1pPr>
          </a:lstStyle>
          <a:p>
            <a:r>
              <a:rPr lang="zh-TW" altLang="en-US"/>
              <a:t>按一下以編輯母片標題樣式</a:t>
            </a:r>
          </a:p>
        </p:txBody>
      </p:sp>
      <p:sp>
        <p:nvSpPr>
          <p:cNvPr id="3" name="文字版面配置區 2"/>
          <p:cNvSpPr>
            <a:spLocks noGrp="1"/>
          </p:cNvSpPr>
          <p:nvPr>
            <p:ph type="body" idx="1"/>
          </p:nvPr>
        </p:nvSpPr>
        <p:spPr>
          <a:xfrm>
            <a:off x="623888" y="3441708"/>
            <a:ext cx="7886700" cy="1125538"/>
          </a:xfrm>
        </p:spPr>
        <p:txBody>
          <a:bodyPr/>
          <a:lstStyle>
            <a:lvl1pPr marL="0" indent="0">
              <a:buNone/>
              <a:defRPr sz="2400"/>
            </a:lvl1pPr>
            <a:lvl2pPr marL="448867" indent="0">
              <a:buNone/>
              <a:defRPr sz="2000"/>
            </a:lvl2pPr>
            <a:lvl3pPr marL="897728" indent="0">
              <a:buNone/>
              <a:defRPr sz="1800"/>
            </a:lvl3pPr>
            <a:lvl4pPr marL="1346657" indent="0">
              <a:buNone/>
              <a:defRPr sz="1600"/>
            </a:lvl4pPr>
            <a:lvl5pPr marL="1795454" indent="0">
              <a:buNone/>
              <a:defRPr sz="1600"/>
            </a:lvl5pPr>
            <a:lvl6pPr marL="2243962" indent="0">
              <a:buNone/>
              <a:defRPr sz="1600"/>
            </a:lvl6pPr>
            <a:lvl7pPr marL="2692875" indent="0">
              <a:buNone/>
              <a:defRPr sz="1600"/>
            </a:lvl7pPr>
            <a:lvl8pPr marL="3141833" indent="0">
              <a:buNone/>
              <a:defRPr sz="1600"/>
            </a:lvl8pPr>
            <a:lvl9pPr marL="3590645" indent="0">
              <a:buNone/>
              <a:defRPr sz="1600"/>
            </a:lvl9pPr>
          </a:lstStyle>
          <a:p>
            <a:pPr lvl="0"/>
            <a:r>
              <a:rPr lang="zh-TW" altLang="en-US"/>
              <a:t>按一下以編輯母片文字樣式</a:t>
            </a:r>
          </a:p>
        </p:txBody>
      </p:sp>
      <p:sp>
        <p:nvSpPr>
          <p:cNvPr id="4" name="投影片編號版面配置區 3"/>
          <p:cNvSpPr>
            <a:spLocks noGrp="1"/>
          </p:cNvSpPr>
          <p:nvPr>
            <p:ph type="sldNum" sz="quarter" idx="10"/>
          </p:nvPr>
        </p:nvSpPr>
        <p:spPr/>
        <p:txBody>
          <a:bodyPr/>
          <a:lstStyle>
            <a:lvl1pPr>
              <a:defRPr/>
            </a:lvl1pPr>
          </a:lstStyle>
          <a:p>
            <a:pPr>
              <a:defRPr/>
            </a:pPr>
            <a:fld id="{685CDBD5-4B5A-4FED-B1E1-D20E0F1993AA}" type="slidenum">
              <a:rPr lang="zh-TW" altLang="en-US"/>
              <a:pPr>
                <a:defRPr/>
              </a:pPr>
              <a:t>‹#›</a:t>
            </a:fld>
            <a:endParaRPr lang="en-US" altLang="zh-TW" sz="1800" dirty="0">
              <a:latin typeface="Arial" charset="0"/>
            </a:endParaRPr>
          </a:p>
        </p:txBody>
      </p:sp>
      <p:sp>
        <p:nvSpPr>
          <p:cNvPr id="5" name="日期版面配置區 4"/>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1145008520"/>
      </p:ext>
    </p:extLst>
  </p:cSld>
  <p:clrMapOvr>
    <a:masterClrMapping/>
  </p:clrMapOvr>
  <p:transition spd="med">
    <p:wipe dir="r"/>
  </p:transition>
</p:sldLayout>
</file>

<file path=ppt/slideLayouts/slideLayout1095.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sz="half" idx="1"/>
          </p:nvPr>
        </p:nvSpPr>
        <p:spPr>
          <a:xfrm>
            <a:off x="438150" y="930281"/>
            <a:ext cx="4057650" cy="3613150"/>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4648200" y="930281"/>
            <a:ext cx="4057650" cy="3613150"/>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投影片編號版面配置區 4"/>
          <p:cNvSpPr>
            <a:spLocks noGrp="1"/>
          </p:cNvSpPr>
          <p:nvPr>
            <p:ph type="sldNum" sz="quarter" idx="10"/>
          </p:nvPr>
        </p:nvSpPr>
        <p:spPr/>
        <p:txBody>
          <a:bodyPr/>
          <a:lstStyle>
            <a:lvl1pPr>
              <a:defRPr/>
            </a:lvl1pPr>
          </a:lstStyle>
          <a:p>
            <a:pPr>
              <a:defRPr/>
            </a:pPr>
            <a:fld id="{FF629DFE-C3C6-4D35-BAF7-A7367287A7A1}" type="slidenum">
              <a:rPr lang="zh-TW" altLang="en-US"/>
              <a:pPr>
                <a:defRPr/>
              </a:pPr>
              <a:t>‹#›</a:t>
            </a:fld>
            <a:endParaRPr lang="en-US" altLang="zh-TW" sz="1800" dirty="0">
              <a:latin typeface="Arial" charset="0"/>
            </a:endParaRPr>
          </a:p>
        </p:txBody>
      </p:sp>
      <p:sp>
        <p:nvSpPr>
          <p:cNvPr id="6" name="日期版面配置區 5"/>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1034852269"/>
      </p:ext>
    </p:extLst>
  </p:cSld>
  <p:clrMapOvr>
    <a:masterClrMapping/>
  </p:clrMapOvr>
  <p:transition spd="med">
    <p:wipe dir="r"/>
  </p:transition>
</p:sldLayout>
</file>

<file path=ppt/slideLayouts/slideLayout1096.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630238" y="274643"/>
            <a:ext cx="7886700" cy="993775"/>
          </a:xfrm>
        </p:spPr>
        <p:txBody>
          <a:bodyPr/>
          <a:lstStyle/>
          <a:p>
            <a:r>
              <a:rPr lang="zh-TW" altLang="en-US"/>
              <a:t>按一下以編輯母片標題樣式</a:t>
            </a:r>
          </a:p>
        </p:txBody>
      </p:sp>
      <p:sp>
        <p:nvSpPr>
          <p:cNvPr id="3" name="文字版面配置區 2"/>
          <p:cNvSpPr>
            <a:spLocks noGrp="1"/>
          </p:cNvSpPr>
          <p:nvPr>
            <p:ph type="body" idx="1"/>
          </p:nvPr>
        </p:nvSpPr>
        <p:spPr>
          <a:xfrm>
            <a:off x="630239" y="1260475"/>
            <a:ext cx="3868737" cy="619125"/>
          </a:xfrm>
        </p:spPr>
        <p:txBody>
          <a:bodyPr anchor="b"/>
          <a:lstStyle>
            <a:lvl1pPr marL="0" indent="0">
              <a:buNone/>
              <a:defRPr sz="2400" b="1"/>
            </a:lvl1pPr>
            <a:lvl2pPr marL="448867" indent="0">
              <a:buNone/>
              <a:defRPr sz="2000" b="1"/>
            </a:lvl2pPr>
            <a:lvl3pPr marL="897728" indent="0">
              <a:buNone/>
              <a:defRPr sz="1800" b="1"/>
            </a:lvl3pPr>
            <a:lvl4pPr marL="1346657" indent="0">
              <a:buNone/>
              <a:defRPr sz="1600" b="1"/>
            </a:lvl4pPr>
            <a:lvl5pPr marL="1795454" indent="0">
              <a:buNone/>
              <a:defRPr sz="1600" b="1"/>
            </a:lvl5pPr>
            <a:lvl6pPr marL="2243962" indent="0">
              <a:buNone/>
              <a:defRPr sz="1600" b="1"/>
            </a:lvl6pPr>
            <a:lvl7pPr marL="2692875" indent="0">
              <a:buNone/>
              <a:defRPr sz="1600" b="1"/>
            </a:lvl7pPr>
            <a:lvl8pPr marL="3141833" indent="0">
              <a:buNone/>
              <a:defRPr sz="1600" b="1"/>
            </a:lvl8pPr>
            <a:lvl9pPr marL="3590645" indent="0">
              <a:buNone/>
              <a:defRPr sz="1600" b="1"/>
            </a:lvl9pPr>
          </a:lstStyle>
          <a:p>
            <a:pPr lvl="0"/>
            <a:r>
              <a:rPr lang="zh-TW" altLang="en-US"/>
              <a:t>按一下以編輯母片文字樣式</a:t>
            </a:r>
          </a:p>
        </p:txBody>
      </p:sp>
      <p:sp>
        <p:nvSpPr>
          <p:cNvPr id="4" name="內容版面配置區 3"/>
          <p:cNvSpPr>
            <a:spLocks noGrp="1"/>
          </p:cNvSpPr>
          <p:nvPr>
            <p:ph sz="half" idx="2"/>
          </p:nvPr>
        </p:nvSpPr>
        <p:spPr>
          <a:xfrm>
            <a:off x="630239" y="1879600"/>
            <a:ext cx="3868737" cy="2762250"/>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p:cNvSpPr>
            <a:spLocks noGrp="1"/>
          </p:cNvSpPr>
          <p:nvPr>
            <p:ph type="body" sz="quarter" idx="3"/>
          </p:nvPr>
        </p:nvSpPr>
        <p:spPr>
          <a:xfrm>
            <a:off x="4629150" y="1260475"/>
            <a:ext cx="3887788" cy="619125"/>
          </a:xfrm>
        </p:spPr>
        <p:txBody>
          <a:bodyPr anchor="b"/>
          <a:lstStyle>
            <a:lvl1pPr marL="0" indent="0">
              <a:buNone/>
              <a:defRPr sz="2400" b="1"/>
            </a:lvl1pPr>
            <a:lvl2pPr marL="448867" indent="0">
              <a:buNone/>
              <a:defRPr sz="2000" b="1"/>
            </a:lvl2pPr>
            <a:lvl3pPr marL="897728" indent="0">
              <a:buNone/>
              <a:defRPr sz="1800" b="1"/>
            </a:lvl3pPr>
            <a:lvl4pPr marL="1346657" indent="0">
              <a:buNone/>
              <a:defRPr sz="1600" b="1"/>
            </a:lvl4pPr>
            <a:lvl5pPr marL="1795454" indent="0">
              <a:buNone/>
              <a:defRPr sz="1600" b="1"/>
            </a:lvl5pPr>
            <a:lvl6pPr marL="2243962" indent="0">
              <a:buNone/>
              <a:defRPr sz="1600" b="1"/>
            </a:lvl6pPr>
            <a:lvl7pPr marL="2692875" indent="0">
              <a:buNone/>
              <a:defRPr sz="1600" b="1"/>
            </a:lvl7pPr>
            <a:lvl8pPr marL="3141833" indent="0">
              <a:buNone/>
              <a:defRPr sz="1600" b="1"/>
            </a:lvl8pPr>
            <a:lvl9pPr marL="3590645" indent="0">
              <a:buNone/>
              <a:defRPr sz="1600" b="1"/>
            </a:lvl9pPr>
          </a:lstStyle>
          <a:p>
            <a:pPr lvl="0"/>
            <a:r>
              <a:rPr lang="zh-TW" altLang="en-US"/>
              <a:t>按一下以編輯母片文字樣式</a:t>
            </a:r>
          </a:p>
        </p:txBody>
      </p:sp>
      <p:sp>
        <p:nvSpPr>
          <p:cNvPr id="6" name="內容版面配置區 5"/>
          <p:cNvSpPr>
            <a:spLocks noGrp="1"/>
          </p:cNvSpPr>
          <p:nvPr>
            <p:ph sz="quarter" idx="4"/>
          </p:nvPr>
        </p:nvSpPr>
        <p:spPr>
          <a:xfrm>
            <a:off x="4629150" y="1879600"/>
            <a:ext cx="3887788" cy="2762250"/>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投影片編號版面配置區 6"/>
          <p:cNvSpPr>
            <a:spLocks noGrp="1"/>
          </p:cNvSpPr>
          <p:nvPr>
            <p:ph type="sldNum" sz="quarter" idx="10"/>
          </p:nvPr>
        </p:nvSpPr>
        <p:spPr/>
        <p:txBody>
          <a:bodyPr/>
          <a:lstStyle>
            <a:lvl1pPr>
              <a:defRPr/>
            </a:lvl1pPr>
          </a:lstStyle>
          <a:p>
            <a:pPr>
              <a:defRPr/>
            </a:pPr>
            <a:fld id="{EF4C805D-BC7A-44D6-A221-DB95D71B8CCC}" type="slidenum">
              <a:rPr lang="zh-TW" altLang="en-US"/>
              <a:pPr>
                <a:defRPr/>
              </a:pPr>
              <a:t>‹#›</a:t>
            </a:fld>
            <a:endParaRPr lang="en-US" altLang="zh-TW" sz="1800" dirty="0">
              <a:latin typeface="Arial" charset="0"/>
            </a:endParaRPr>
          </a:p>
        </p:txBody>
      </p:sp>
      <p:sp>
        <p:nvSpPr>
          <p:cNvPr id="8" name="日期版面配置區 7"/>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2033404381"/>
      </p:ext>
    </p:extLst>
  </p:cSld>
  <p:clrMapOvr>
    <a:masterClrMapping/>
  </p:clrMapOvr>
  <p:transition spd="med">
    <p:wipe dir="r"/>
  </p:transition>
</p:sldLayout>
</file>

<file path=ppt/slideLayouts/slideLayout1097.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投影片編號版面配置區 2"/>
          <p:cNvSpPr>
            <a:spLocks noGrp="1"/>
          </p:cNvSpPr>
          <p:nvPr>
            <p:ph type="sldNum" sz="quarter" idx="10"/>
          </p:nvPr>
        </p:nvSpPr>
        <p:spPr/>
        <p:txBody>
          <a:bodyPr/>
          <a:lstStyle>
            <a:lvl1pPr>
              <a:defRPr/>
            </a:lvl1pPr>
          </a:lstStyle>
          <a:p>
            <a:pPr>
              <a:defRPr/>
            </a:pPr>
            <a:fld id="{8D8BA54A-C9AC-4B61-90F4-CD7BBFDC6599}" type="slidenum">
              <a:rPr lang="zh-TW" altLang="en-US"/>
              <a:pPr>
                <a:defRPr/>
              </a:pPr>
              <a:t>‹#›</a:t>
            </a:fld>
            <a:endParaRPr lang="en-US" altLang="zh-TW" sz="1800" dirty="0">
              <a:latin typeface="Arial" charset="0"/>
            </a:endParaRPr>
          </a:p>
        </p:txBody>
      </p:sp>
      <p:sp>
        <p:nvSpPr>
          <p:cNvPr id="4" name="日期版面配置區 3"/>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641341870"/>
      </p:ext>
    </p:extLst>
  </p:cSld>
  <p:clrMapOvr>
    <a:masterClrMapping/>
  </p:clrMapOvr>
  <p:transition spd="med">
    <p:wipe dir="r"/>
  </p:transition>
</p:sldLayout>
</file>

<file path=ppt/slideLayouts/slideLayout109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投影片編號版面配置區 1"/>
          <p:cNvSpPr>
            <a:spLocks noGrp="1"/>
          </p:cNvSpPr>
          <p:nvPr>
            <p:ph type="sldNum" sz="quarter" idx="10"/>
          </p:nvPr>
        </p:nvSpPr>
        <p:spPr/>
        <p:txBody>
          <a:bodyPr/>
          <a:lstStyle>
            <a:lvl1pPr>
              <a:defRPr/>
            </a:lvl1pPr>
          </a:lstStyle>
          <a:p>
            <a:pPr>
              <a:defRPr/>
            </a:pPr>
            <a:fld id="{C6400B14-8098-4A8F-B45F-8727FE61E787}" type="slidenum">
              <a:rPr lang="zh-TW" altLang="en-US"/>
              <a:pPr>
                <a:defRPr/>
              </a:pPr>
              <a:t>‹#›</a:t>
            </a:fld>
            <a:endParaRPr lang="en-US" altLang="zh-TW" sz="1800" dirty="0">
              <a:latin typeface="Arial" charset="0"/>
            </a:endParaRPr>
          </a:p>
        </p:txBody>
      </p:sp>
      <p:sp>
        <p:nvSpPr>
          <p:cNvPr id="3" name="日期版面配置區 2"/>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868146238"/>
      </p:ext>
    </p:extLst>
  </p:cSld>
  <p:clrMapOvr>
    <a:masterClrMapping/>
  </p:clrMapOvr>
  <p:transition spd="med">
    <p:wipe dir="r"/>
  </p:transition>
</p:sldLayout>
</file>

<file path=ppt/slideLayouts/slideLayout1099.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630378" y="342900"/>
            <a:ext cx="2949575" cy="1200150"/>
          </a:xfrm>
        </p:spPr>
        <p:txBody>
          <a:bodyPr anchor="b"/>
          <a:lstStyle>
            <a:lvl1pPr>
              <a:defRPr sz="3200"/>
            </a:lvl1pPr>
          </a:lstStyle>
          <a:p>
            <a:r>
              <a:rPr lang="zh-TW" altLang="en-US"/>
              <a:t>按一下以編輯母片標題樣式</a:t>
            </a:r>
          </a:p>
        </p:txBody>
      </p:sp>
      <p:sp>
        <p:nvSpPr>
          <p:cNvPr id="3" name="內容版面配置區 2"/>
          <p:cNvSpPr>
            <a:spLocks noGrp="1"/>
          </p:cNvSpPr>
          <p:nvPr>
            <p:ph idx="1"/>
          </p:nvPr>
        </p:nvSpPr>
        <p:spPr>
          <a:xfrm>
            <a:off x="3887788" y="741483"/>
            <a:ext cx="4629150" cy="36544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p:cNvSpPr>
            <a:spLocks noGrp="1"/>
          </p:cNvSpPr>
          <p:nvPr>
            <p:ph type="body" sz="half" idx="2"/>
          </p:nvPr>
        </p:nvSpPr>
        <p:spPr>
          <a:xfrm>
            <a:off x="630378" y="1543052"/>
            <a:ext cx="2949575" cy="2859088"/>
          </a:xfrm>
        </p:spPr>
        <p:txBody>
          <a:bodyPr/>
          <a:lstStyle>
            <a:lvl1pPr marL="0" indent="0">
              <a:buNone/>
              <a:defRPr sz="1600"/>
            </a:lvl1pPr>
            <a:lvl2pPr marL="448867" indent="0">
              <a:buNone/>
              <a:defRPr sz="1400"/>
            </a:lvl2pPr>
            <a:lvl3pPr marL="897728" indent="0">
              <a:buNone/>
              <a:defRPr sz="1200"/>
            </a:lvl3pPr>
            <a:lvl4pPr marL="1346657" indent="0">
              <a:buNone/>
              <a:defRPr sz="1000"/>
            </a:lvl4pPr>
            <a:lvl5pPr marL="1795454" indent="0">
              <a:buNone/>
              <a:defRPr sz="1000"/>
            </a:lvl5pPr>
            <a:lvl6pPr marL="2243962" indent="0">
              <a:buNone/>
              <a:defRPr sz="1000"/>
            </a:lvl6pPr>
            <a:lvl7pPr marL="2692875" indent="0">
              <a:buNone/>
              <a:defRPr sz="1000"/>
            </a:lvl7pPr>
            <a:lvl8pPr marL="3141833" indent="0">
              <a:buNone/>
              <a:defRPr sz="1000"/>
            </a:lvl8pPr>
            <a:lvl9pPr marL="3590645" indent="0">
              <a:buNone/>
              <a:defRPr sz="1000"/>
            </a:lvl9pPr>
          </a:lstStyle>
          <a:p>
            <a:pPr lvl="0"/>
            <a:r>
              <a:rPr lang="zh-TW" altLang="en-US"/>
              <a:t>按一下以編輯母片文字樣式</a:t>
            </a:r>
          </a:p>
        </p:txBody>
      </p:sp>
      <p:sp>
        <p:nvSpPr>
          <p:cNvPr id="5" name="投影片編號版面配置區 4"/>
          <p:cNvSpPr>
            <a:spLocks noGrp="1"/>
          </p:cNvSpPr>
          <p:nvPr>
            <p:ph type="sldNum" sz="quarter" idx="10"/>
          </p:nvPr>
        </p:nvSpPr>
        <p:spPr/>
        <p:txBody>
          <a:bodyPr/>
          <a:lstStyle>
            <a:lvl1pPr>
              <a:defRPr/>
            </a:lvl1pPr>
          </a:lstStyle>
          <a:p>
            <a:pPr>
              <a:defRPr/>
            </a:pPr>
            <a:fld id="{3B1372DA-427E-454B-8A84-958E5FC5C91B}" type="slidenum">
              <a:rPr lang="zh-TW" altLang="en-US"/>
              <a:pPr>
                <a:defRPr/>
              </a:pPr>
              <a:t>‹#›</a:t>
            </a:fld>
            <a:endParaRPr lang="en-US" altLang="zh-TW" sz="1800" dirty="0">
              <a:latin typeface="Arial" charset="0"/>
            </a:endParaRPr>
          </a:p>
        </p:txBody>
      </p:sp>
      <p:sp>
        <p:nvSpPr>
          <p:cNvPr id="6" name="日期版面配置區 5"/>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3226004345"/>
      </p:ext>
    </p:extLst>
  </p:cSld>
  <p:clrMapOvr>
    <a:masterClrMapping/>
  </p:clrMapOvr>
  <p:transition spd="med">
    <p:wipe dir="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Content left margin with subhead and two lines">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320" y="274320"/>
            <a:ext cx="4297680" cy="840802"/>
          </a:xfrm>
          <a:prstGeom prst="rect">
            <a:avLst/>
          </a:prstGeom>
        </p:spPr>
        <p:txBody>
          <a:bodyPr lIns="0" tIns="45003" rIns="0" bIns="45003"/>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a:t>
            </a:r>
            <a:br>
              <a:rPr lang="en-US" dirty="0"/>
            </a:br>
            <a:r>
              <a:rPr lang="en-US" dirty="0"/>
              <a:t>page title</a:t>
            </a:r>
          </a:p>
        </p:txBody>
      </p:sp>
      <p:sp>
        <p:nvSpPr>
          <p:cNvPr id="7" name="Text Placeholder 12"/>
          <p:cNvSpPr>
            <a:spLocks noGrp="1"/>
          </p:cNvSpPr>
          <p:nvPr>
            <p:ph type="subTitle" idx="11" hasCustomPrompt="1"/>
          </p:nvPr>
        </p:nvSpPr>
        <p:spPr>
          <a:xfrm>
            <a:off x="266700" y="1114083"/>
            <a:ext cx="4305300" cy="313267"/>
          </a:xfrm>
          <a:prstGeom prst="rect">
            <a:avLst/>
          </a:prstGeom>
        </p:spPr>
        <p:txBody>
          <a:bodyPr lIns="0" tIns="45003" rIns="0" bIns="45003" anchor="t" anchorCtr="0"/>
          <a:lstStyle>
            <a:lvl1pPr marL="224300" indent="-224300">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a:t>Click to edit master subtitle style</a:t>
            </a:r>
          </a:p>
        </p:txBody>
      </p:sp>
      <p:sp>
        <p:nvSpPr>
          <p:cNvPr id="5" name="Content Placeholder 4"/>
          <p:cNvSpPr>
            <a:spLocks noGrp="1"/>
          </p:cNvSpPr>
          <p:nvPr>
            <p:ph sz="quarter" idx="10"/>
          </p:nvPr>
        </p:nvSpPr>
        <p:spPr>
          <a:xfrm>
            <a:off x="271464" y="1541468"/>
            <a:ext cx="4291012" cy="2928937"/>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43781" indent="-166995">
              <a:lnSpc>
                <a:spcPct val="100000"/>
              </a:lnSpc>
              <a:spcBef>
                <a:spcPts val="300"/>
              </a:spcBef>
              <a:spcAft>
                <a:spcPts val="0"/>
              </a:spcAft>
              <a:buClr>
                <a:srgbClr val="808080"/>
              </a:buClr>
              <a:defRPr>
                <a:latin typeface="+mn-lt"/>
                <a:ea typeface="Arial"/>
              </a:defRPr>
            </a:lvl3pPr>
            <a:lvl4pPr marL="1236599" indent="-225887">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298934467"/>
      </p:ext>
    </p:extLst>
  </p:cSld>
  <p:clrMapOvr>
    <a:masterClrMapping/>
  </p:clrMapOvr>
  <p:transition spd="med">
    <p:wipe dir="r"/>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2014539" y="153"/>
            <a:ext cx="7129462" cy="404813"/>
          </a:xfrm>
        </p:spPr>
        <p:txBody>
          <a:bodyPr/>
          <a:lstStyle/>
          <a:p>
            <a:r>
              <a:rPr lang="en-US" altLang="zh-TW"/>
              <a:t>Click to edit Master title style</a:t>
            </a:r>
            <a:endParaRPr lang="zh-TW" altLang="en-US"/>
          </a:p>
        </p:txBody>
      </p:sp>
      <p:sp>
        <p:nvSpPr>
          <p:cNvPr id="3" name="Text Placeholder 2"/>
          <p:cNvSpPr>
            <a:spLocks noGrp="1"/>
          </p:cNvSpPr>
          <p:nvPr>
            <p:ph type="body" sz="half" idx="1"/>
          </p:nvPr>
        </p:nvSpPr>
        <p:spPr>
          <a:xfrm>
            <a:off x="685800" y="1100138"/>
            <a:ext cx="3810000" cy="3462338"/>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4" name="Content Placeholder 3"/>
          <p:cNvSpPr>
            <a:spLocks noGrp="1"/>
          </p:cNvSpPr>
          <p:nvPr>
            <p:ph sz="quarter" idx="2"/>
          </p:nvPr>
        </p:nvSpPr>
        <p:spPr>
          <a:xfrm>
            <a:off x="4648200" y="1100357"/>
            <a:ext cx="3810000" cy="1674019"/>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5" name="Content Placeholder 4"/>
          <p:cNvSpPr>
            <a:spLocks noGrp="1"/>
          </p:cNvSpPr>
          <p:nvPr>
            <p:ph sz="quarter" idx="3"/>
          </p:nvPr>
        </p:nvSpPr>
        <p:spPr>
          <a:xfrm>
            <a:off x="4648200" y="2888657"/>
            <a:ext cx="3810000" cy="1674019"/>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7" name="Slide Number Placeholder 6"/>
          <p:cNvSpPr>
            <a:spLocks noGrp="1"/>
          </p:cNvSpPr>
          <p:nvPr>
            <p:ph type="sldNum" sz="quarter" idx="11"/>
          </p:nvPr>
        </p:nvSpPr>
        <p:spPr>
          <a:xfrm>
            <a:off x="367368" y="4950969"/>
            <a:ext cx="260350" cy="114300"/>
          </a:xfrm>
        </p:spPr>
        <p:txBody>
          <a:bodyPr/>
          <a:lstStyle/>
          <a:p>
            <a:pPr>
              <a:defRPr/>
            </a:pPr>
            <a:fld id="{BAFC9F95-FC62-4769-A095-8D2D490F7992}" type="slidenum">
              <a:rPr lang="en-US" smtClean="0"/>
              <a:pPr>
                <a:defRPr/>
              </a:pPr>
              <a:t>‹#›</a:t>
            </a:fld>
            <a:endParaRPr lang="en-US" dirty="0"/>
          </a:p>
        </p:txBody>
      </p:sp>
    </p:spTree>
    <p:extLst>
      <p:ext uri="{BB962C8B-B14F-4D97-AF65-F5344CB8AC3E}">
        <p14:creationId xmlns:p14="http://schemas.microsoft.com/office/powerpoint/2010/main" val="2950282871"/>
      </p:ext>
    </p:extLst>
  </p:cSld>
  <p:clrMapOvr>
    <a:masterClrMapping/>
  </p:clrMapOvr>
</p:sldLayout>
</file>

<file path=ppt/slideLayouts/slideLayout1100.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630378" y="342900"/>
            <a:ext cx="2949575" cy="1200150"/>
          </a:xfrm>
        </p:spPr>
        <p:txBody>
          <a:bodyPr anchor="b"/>
          <a:lstStyle>
            <a:lvl1pPr>
              <a:defRPr sz="3200"/>
            </a:lvl1pPr>
          </a:lstStyle>
          <a:p>
            <a:r>
              <a:rPr lang="zh-TW" altLang="en-US"/>
              <a:t>按一下以編輯母片標題樣式</a:t>
            </a:r>
          </a:p>
        </p:txBody>
      </p:sp>
      <p:sp>
        <p:nvSpPr>
          <p:cNvPr id="3" name="圖片版面配置區 2"/>
          <p:cNvSpPr>
            <a:spLocks noGrp="1"/>
          </p:cNvSpPr>
          <p:nvPr>
            <p:ph type="pic" idx="1"/>
          </p:nvPr>
        </p:nvSpPr>
        <p:spPr>
          <a:xfrm>
            <a:off x="3887788" y="741483"/>
            <a:ext cx="4629150" cy="3654425"/>
          </a:xfrm>
        </p:spPr>
        <p:txBody>
          <a:bodyPr/>
          <a:lstStyle>
            <a:lvl1pPr marL="0" indent="0">
              <a:buNone/>
              <a:defRPr sz="3200"/>
            </a:lvl1pPr>
            <a:lvl2pPr marL="448867" indent="0">
              <a:buNone/>
              <a:defRPr sz="2800"/>
            </a:lvl2pPr>
            <a:lvl3pPr marL="897728" indent="0">
              <a:buNone/>
              <a:defRPr sz="2400"/>
            </a:lvl3pPr>
            <a:lvl4pPr marL="1346657" indent="0">
              <a:buNone/>
              <a:defRPr sz="2000"/>
            </a:lvl4pPr>
            <a:lvl5pPr marL="1795454" indent="0">
              <a:buNone/>
              <a:defRPr sz="2000"/>
            </a:lvl5pPr>
            <a:lvl6pPr marL="2243962" indent="0">
              <a:buNone/>
              <a:defRPr sz="2000"/>
            </a:lvl6pPr>
            <a:lvl7pPr marL="2692875" indent="0">
              <a:buNone/>
              <a:defRPr sz="2000"/>
            </a:lvl7pPr>
            <a:lvl8pPr marL="3141833" indent="0">
              <a:buNone/>
              <a:defRPr sz="2000"/>
            </a:lvl8pPr>
            <a:lvl9pPr marL="3590645" indent="0">
              <a:buNone/>
              <a:defRPr sz="2000"/>
            </a:lvl9pPr>
          </a:lstStyle>
          <a:p>
            <a:pPr lvl="0"/>
            <a:endParaRPr lang="zh-TW" altLang="en-US" noProof="0">
              <a:sym typeface="Museo Sans For Dell" pitchFamily="2" charset="-120"/>
            </a:endParaRPr>
          </a:p>
        </p:txBody>
      </p:sp>
      <p:sp>
        <p:nvSpPr>
          <p:cNvPr id="4" name="文字版面配置區 3"/>
          <p:cNvSpPr>
            <a:spLocks noGrp="1"/>
          </p:cNvSpPr>
          <p:nvPr>
            <p:ph type="body" sz="half" idx="2"/>
          </p:nvPr>
        </p:nvSpPr>
        <p:spPr>
          <a:xfrm>
            <a:off x="630378" y="1543052"/>
            <a:ext cx="2949575" cy="2859088"/>
          </a:xfrm>
        </p:spPr>
        <p:txBody>
          <a:bodyPr/>
          <a:lstStyle>
            <a:lvl1pPr marL="0" indent="0">
              <a:buNone/>
              <a:defRPr sz="1600"/>
            </a:lvl1pPr>
            <a:lvl2pPr marL="448867" indent="0">
              <a:buNone/>
              <a:defRPr sz="1400"/>
            </a:lvl2pPr>
            <a:lvl3pPr marL="897728" indent="0">
              <a:buNone/>
              <a:defRPr sz="1200"/>
            </a:lvl3pPr>
            <a:lvl4pPr marL="1346657" indent="0">
              <a:buNone/>
              <a:defRPr sz="1000"/>
            </a:lvl4pPr>
            <a:lvl5pPr marL="1795454" indent="0">
              <a:buNone/>
              <a:defRPr sz="1000"/>
            </a:lvl5pPr>
            <a:lvl6pPr marL="2243962" indent="0">
              <a:buNone/>
              <a:defRPr sz="1000"/>
            </a:lvl6pPr>
            <a:lvl7pPr marL="2692875" indent="0">
              <a:buNone/>
              <a:defRPr sz="1000"/>
            </a:lvl7pPr>
            <a:lvl8pPr marL="3141833" indent="0">
              <a:buNone/>
              <a:defRPr sz="1000"/>
            </a:lvl8pPr>
            <a:lvl9pPr marL="3590645" indent="0">
              <a:buNone/>
              <a:defRPr sz="1000"/>
            </a:lvl9pPr>
          </a:lstStyle>
          <a:p>
            <a:pPr lvl="0"/>
            <a:r>
              <a:rPr lang="zh-TW" altLang="en-US"/>
              <a:t>按一下以編輯母片文字樣式</a:t>
            </a:r>
          </a:p>
        </p:txBody>
      </p:sp>
      <p:sp>
        <p:nvSpPr>
          <p:cNvPr id="5" name="投影片編號版面配置區 4"/>
          <p:cNvSpPr>
            <a:spLocks noGrp="1"/>
          </p:cNvSpPr>
          <p:nvPr>
            <p:ph type="sldNum" sz="quarter" idx="10"/>
          </p:nvPr>
        </p:nvSpPr>
        <p:spPr/>
        <p:txBody>
          <a:bodyPr/>
          <a:lstStyle>
            <a:lvl1pPr>
              <a:defRPr/>
            </a:lvl1pPr>
          </a:lstStyle>
          <a:p>
            <a:pPr>
              <a:defRPr/>
            </a:pPr>
            <a:fld id="{054B23F9-FBA3-4E64-8246-E44CAE253860}" type="slidenum">
              <a:rPr lang="zh-TW" altLang="en-US"/>
              <a:pPr>
                <a:defRPr/>
              </a:pPr>
              <a:t>‹#›</a:t>
            </a:fld>
            <a:endParaRPr lang="en-US" altLang="zh-TW" sz="1800" dirty="0">
              <a:latin typeface="Arial" charset="0"/>
            </a:endParaRPr>
          </a:p>
        </p:txBody>
      </p:sp>
      <p:sp>
        <p:nvSpPr>
          <p:cNvPr id="6" name="日期版面配置區 5"/>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1208111423"/>
      </p:ext>
    </p:extLst>
  </p:cSld>
  <p:clrMapOvr>
    <a:masterClrMapping/>
  </p:clrMapOvr>
  <p:transition spd="med">
    <p:wipe dir="r"/>
  </p:transition>
</p:sldLayout>
</file>

<file path=ppt/slideLayouts/slideLayout1101.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直排文字版面配置區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投影片編號版面配置區 3"/>
          <p:cNvSpPr>
            <a:spLocks noGrp="1"/>
          </p:cNvSpPr>
          <p:nvPr>
            <p:ph type="sldNum" sz="quarter" idx="10"/>
          </p:nvPr>
        </p:nvSpPr>
        <p:spPr/>
        <p:txBody>
          <a:bodyPr/>
          <a:lstStyle>
            <a:lvl1pPr>
              <a:defRPr/>
            </a:lvl1pPr>
          </a:lstStyle>
          <a:p>
            <a:pPr>
              <a:defRPr/>
            </a:pPr>
            <a:fld id="{2423AFD6-8305-4775-96C5-043C49FE104F}" type="slidenum">
              <a:rPr lang="zh-TW" altLang="en-US"/>
              <a:pPr>
                <a:defRPr/>
              </a:pPr>
              <a:t>‹#›</a:t>
            </a:fld>
            <a:endParaRPr lang="en-US" altLang="zh-TW" sz="1800" dirty="0">
              <a:latin typeface="Arial" charset="0"/>
            </a:endParaRPr>
          </a:p>
        </p:txBody>
      </p:sp>
      <p:sp>
        <p:nvSpPr>
          <p:cNvPr id="5" name="日期版面配置區 4"/>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563446985"/>
      </p:ext>
    </p:extLst>
  </p:cSld>
  <p:clrMapOvr>
    <a:masterClrMapping/>
  </p:clrMapOvr>
  <p:transition spd="med">
    <p:wipe dir="r"/>
  </p:transition>
</p:sldLayout>
</file>

<file path=ppt/slideLayouts/slideLayout1102.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635751" y="196964"/>
            <a:ext cx="2070100" cy="4346575"/>
          </a:xfrm>
        </p:spPr>
        <p:txBody>
          <a:bodyPr vert="eaVert"/>
          <a:lstStyle/>
          <a:p>
            <a:r>
              <a:rPr lang="zh-TW" altLang="en-US"/>
              <a:t>按一下以編輯母片標題樣式</a:t>
            </a:r>
          </a:p>
        </p:txBody>
      </p:sp>
      <p:sp>
        <p:nvSpPr>
          <p:cNvPr id="3" name="直排文字版面配置區 2"/>
          <p:cNvSpPr>
            <a:spLocks noGrp="1"/>
          </p:cNvSpPr>
          <p:nvPr>
            <p:ph type="body" orient="vert" idx="1"/>
          </p:nvPr>
        </p:nvSpPr>
        <p:spPr>
          <a:xfrm>
            <a:off x="425450" y="196964"/>
            <a:ext cx="6057900" cy="4346575"/>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投影片編號版面配置區 3"/>
          <p:cNvSpPr>
            <a:spLocks noGrp="1"/>
          </p:cNvSpPr>
          <p:nvPr>
            <p:ph type="sldNum" sz="quarter" idx="10"/>
          </p:nvPr>
        </p:nvSpPr>
        <p:spPr/>
        <p:txBody>
          <a:bodyPr/>
          <a:lstStyle>
            <a:lvl1pPr>
              <a:defRPr/>
            </a:lvl1pPr>
          </a:lstStyle>
          <a:p>
            <a:pPr>
              <a:defRPr/>
            </a:pPr>
            <a:fld id="{9DB91C44-372A-4D9A-A4F4-5673DF2064D9}" type="slidenum">
              <a:rPr lang="zh-TW" altLang="en-US"/>
              <a:pPr>
                <a:defRPr/>
              </a:pPr>
              <a:t>‹#›</a:t>
            </a:fld>
            <a:endParaRPr lang="en-US" altLang="zh-TW" sz="1800" dirty="0">
              <a:latin typeface="Arial" charset="0"/>
            </a:endParaRPr>
          </a:p>
        </p:txBody>
      </p:sp>
      <p:sp>
        <p:nvSpPr>
          <p:cNvPr id="5" name="日期版面配置區 4"/>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2419940282"/>
      </p:ext>
    </p:extLst>
  </p:cSld>
  <p:clrMapOvr>
    <a:masterClrMapping/>
  </p:clrMapOvr>
  <p:transition spd="med">
    <p:wipe dir="r"/>
  </p:transition>
</p:sldLayout>
</file>

<file path=ppt/slideLayouts/slideLayout1103.xml><?xml version="1.0" encoding="utf-8"?>
<p:sldLayout xmlns:a="http://schemas.openxmlformats.org/drawingml/2006/main" xmlns:r="http://schemas.openxmlformats.org/officeDocument/2006/relationships" xmlns:p="http://schemas.openxmlformats.org/presentationml/2006/main" userDrawn="1">
  <p:cSld name="Title_Only">
    <p:spTree>
      <p:nvGrpSpPr>
        <p:cNvPr id="1" name=""/>
        <p:cNvGrpSpPr/>
        <p:nvPr/>
      </p:nvGrpSpPr>
      <p:grpSpPr>
        <a:xfrm>
          <a:off x="0" y="0"/>
          <a:ext cx="0" cy="0"/>
          <a:chOff x="0" y="0"/>
          <a:chExt cx="0" cy="0"/>
        </a:xfrm>
      </p:grpSpPr>
      <p:cxnSp>
        <p:nvCxnSpPr>
          <p:cNvPr id="3"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4"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4122916701"/>
      </p:ext>
    </p:extLst>
  </p:cSld>
  <p:clrMapOvr>
    <a:masterClrMapping/>
  </p:clrMapOvr>
  <p:transition spd="med">
    <p:wipe dir="r"/>
  </p:transition>
</p:sldLayout>
</file>

<file path=ppt/slideLayouts/slideLayout1104.xml><?xml version="1.0" encoding="utf-8"?>
<p:sldLayout xmlns:a="http://schemas.openxmlformats.org/drawingml/2006/main" xmlns:r="http://schemas.openxmlformats.org/officeDocument/2006/relationships" xmlns:p="http://schemas.openxmlformats.org/presentationml/2006/main" showMasterSp="0">
  <p:cSld name="Title slide_image 1">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61476" name="Title Placeholder 21"/>
          <p:cNvSpPr>
            <a:spLocks noGrp="1"/>
          </p:cNvSpPr>
          <p:nvPr>
            <p:ph type="ctrTitle" hasCustomPrompt="1"/>
          </p:nvPr>
        </p:nvSpPr>
        <p:spPr>
          <a:xfrm>
            <a:off x="274322" y="274341"/>
            <a:ext cx="5200791" cy="1661993"/>
          </a:xfrm>
          <a:prstGeom prst="rect">
            <a:avLst/>
          </a:prstGeom>
        </p:spPr>
        <p:txBody>
          <a:bodyPr wrap="square" lIns="0" rIns="0" anchor="b" anchorCtr="0">
            <a:normAutofit/>
          </a:bodyPr>
          <a:lstStyle>
            <a:lvl1pPr algn="l">
              <a:lnSpc>
                <a:spcPct val="100000"/>
              </a:lnSpc>
              <a:spcAft>
                <a:spcPts val="0"/>
              </a:spcAft>
              <a:defRPr sz="41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778"/>
            <a:ext cx="5200791" cy="207749"/>
          </a:xfrm>
          <a:prstGeom prst="rect">
            <a:avLst/>
          </a:prstGeom>
        </p:spPr>
        <p:txBody>
          <a:bodyPr wrap="square" lIns="0" tIns="0" rIns="0" bIns="0" anchor="t" anchorCtr="0">
            <a:spAutoFit/>
          </a:bodyPr>
          <a:lstStyle>
            <a:lvl1pPr marL="0" indent="0" algn="l">
              <a:buFont typeface="Wingdings" pitchFamily="2" charset="2"/>
              <a:buNone/>
              <a:defRPr sz="15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40491" y="3862851"/>
            <a:ext cx="932650" cy="932650"/>
          </a:xfrm>
          <a:prstGeom prst="rect">
            <a:avLst/>
          </a:prstGeom>
        </p:spPr>
      </p:pic>
    </p:spTree>
    <p:extLst>
      <p:ext uri="{BB962C8B-B14F-4D97-AF65-F5344CB8AC3E}">
        <p14:creationId xmlns:p14="http://schemas.microsoft.com/office/powerpoint/2010/main" val="1751822865"/>
      </p:ext>
    </p:extLst>
  </p:cSld>
  <p:clrMapOvr>
    <a:masterClrMapping/>
  </p:clrMapOvr>
  <p:transition spd="med">
    <p:wipe dir="r"/>
  </p:transition>
</p:sldLayout>
</file>

<file path=ppt/slideLayouts/slideLayout1105.xml><?xml version="1.0" encoding="utf-8"?>
<p:sldLayout xmlns:a="http://schemas.openxmlformats.org/drawingml/2006/main" xmlns:r="http://schemas.openxmlformats.org/officeDocument/2006/relationships" xmlns:p="http://schemas.openxmlformats.org/presentationml/2006/main" userDrawn="1">
  <p:cSld name="1_標題及物件">
    <p:spTree>
      <p:nvGrpSpPr>
        <p:cNvPr id="1" name=""/>
        <p:cNvGrpSpPr/>
        <p:nvPr/>
      </p:nvGrpSpPr>
      <p:grpSpPr>
        <a:xfrm>
          <a:off x="0" y="0"/>
          <a:ext cx="0" cy="0"/>
          <a:chOff x="0" y="0"/>
          <a:chExt cx="0" cy="0"/>
        </a:xfrm>
      </p:grpSpPr>
      <p:sp>
        <p:nvSpPr>
          <p:cNvPr id="2" name="Rectangle 4"/>
          <p:cNvSpPr>
            <a:spLocks noGrp="1" noChangeArrowheads="1"/>
          </p:cNvSpPr>
          <p:nvPr>
            <p:ph type="sldNum" sz="quarter" idx="10"/>
          </p:nvPr>
        </p:nvSpPr>
        <p:spPr/>
        <p:txBody>
          <a:bodyPr/>
          <a:lstStyle>
            <a:lvl1pPr eaLnBrk="0" hangingPunct="0">
              <a:defRPr>
                <a:ea typeface="SimSun" pitchFamily="2" charset="-122"/>
              </a:defRPr>
            </a:lvl1pPr>
          </a:lstStyle>
          <a:p>
            <a:pPr>
              <a:defRPr/>
            </a:pPr>
            <a:fld id="{0C9F1198-C61D-48C6-883B-2CC947E0DB39}" type="slidenum">
              <a:rPr lang="en-US" altLang="zh-TW"/>
              <a:pPr>
                <a:defRPr/>
              </a:pPr>
              <a:t>‹#›</a:t>
            </a:fld>
            <a:endParaRPr lang="en-US" altLang="zh-TW" dirty="0"/>
          </a:p>
        </p:txBody>
      </p:sp>
      <p:sp>
        <p:nvSpPr>
          <p:cNvPr id="3" name="Rectangle 5"/>
          <p:cNvSpPr>
            <a:spLocks noGrp="1" noChangeArrowheads="1"/>
          </p:cNvSpPr>
          <p:nvPr>
            <p:ph type="ftr" sz="quarter" idx="11"/>
          </p:nvPr>
        </p:nvSpPr>
        <p:spPr>
          <a:xfrm>
            <a:off x="3779838" y="4786321"/>
            <a:ext cx="2895600" cy="215900"/>
          </a:xfrm>
          <a:prstGeom prst="rect">
            <a:avLst/>
          </a:prstGeom>
        </p:spPr>
        <p:txBody>
          <a:bodyPr lIns="89846" tIns="44922" rIns="89846" bIns="44922"/>
          <a:lstStyle>
            <a:lvl1pPr eaLnBrk="1" hangingPunct="1">
              <a:defRPr>
                <a:solidFill>
                  <a:srgbClr val="444444"/>
                </a:solidFill>
                <a:latin typeface="Arial" charset="0"/>
                <a:ea typeface="+mn-ea"/>
              </a:defRPr>
            </a:lvl1pPr>
          </a:lstStyle>
          <a:p>
            <a:pPr defTabSz="674081">
              <a:defRPr/>
            </a:pPr>
            <a:endParaRPr lang="en-US" altLang="zh-TW" dirty="0"/>
          </a:p>
        </p:txBody>
      </p:sp>
    </p:spTree>
    <p:extLst>
      <p:ext uri="{BB962C8B-B14F-4D97-AF65-F5344CB8AC3E}">
        <p14:creationId xmlns:p14="http://schemas.microsoft.com/office/powerpoint/2010/main" val="236979996"/>
      </p:ext>
    </p:extLst>
  </p:cSld>
  <p:clrMapOvr>
    <a:masterClrMapping/>
  </p:clrMapOvr>
</p:sldLayout>
</file>

<file path=ppt/slideLayouts/slideLayout1106.xml><?xml version="1.0" encoding="utf-8"?>
<p:sldLayout xmlns:a="http://schemas.openxmlformats.org/drawingml/2006/main" xmlns:r="http://schemas.openxmlformats.org/officeDocument/2006/relationships" xmlns:p="http://schemas.openxmlformats.org/presentationml/2006/main">
  <p:cSld name="自訂版面配置">
    <p:spTree>
      <p:nvGrpSpPr>
        <p:cNvPr id="1" name=""/>
        <p:cNvGrpSpPr/>
        <p:nvPr/>
      </p:nvGrpSpPr>
      <p:grpSpPr>
        <a:xfrm>
          <a:off x="0" y="0"/>
          <a:ext cx="0" cy="0"/>
          <a:chOff x="0" y="0"/>
          <a:chExt cx="0" cy="0"/>
        </a:xfrm>
      </p:grpSpPr>
      <p:sp>
        <p:nvSpPr>
          <p:cNvPr id="2" name="標題 1"/>
          <p:cNvSpPr>
            <a:spLocks noGrp="1"/>
          </p:cNvSpPr>
          <p:nvPr>
            <p:ph type="title"/>
          </p:nvPr>
        </p:nvSpPr>
        <p:spPr>
          <a:xfrm>
            <a:off x="425453" y="28584"/>
            <a:ext cx="8239125" cy="720725"/>
          </a:xfrm>
        </p:spPr>
        <p:txBody>
          <a:bodyPr/>
          <a:lstStyle/>
          <a:p>
            <a:r>
              <a:rPr lang="zh-TW" altLang="en-US"/>
              <a:t>按一下以編輯母片標題樣式</a:t>
            </a:r>
          </a:p>
        </p:txBody>
      </p:sp>
    </p:spTree>
    <p:extLst>
      <p:ext uri="{BB962C8B-B14F-4D97-AF65-F5344CB8AC3E}">
        <p14:creationId xmlns:p14="http://schemas.microsoft.com/office/powerpoint/2010/main" val="758541287"/>
      </p:ext>
    </p:extLst>
  </p:cSld>
  <p:clrMapOvr>
    <a:masterClrMapping/>
  </p:clrMapOvr>
  <p:transition spd="med">
    <p:wipe dir="r"/>
  </p:transition>
</p:sldLayout>
</file>

<file path=ppt/slideLayouts/slideLayout1107.xml><?xml version="1.0" encoding="utf-8"?>
<p:sldLayout xmlns:a="http://schemas.openxmlformats.org/drawingml/2006/main" xmlns:r="http://schemas.openxmlformats.org/officeDocument/2006/relationships" xmlns:p="http://schemas.openxmlformats.org/presentationml/2006/main" userDrawn="1">
  <p:cSld name="Content Slide wo Source">
    <p:spTree>
      <p:nvGrpSpPr>
        <p:cNvPr id="1" name=""/>
        <p:cNvGrpSpPr/>
        <p:nvPr/>
      </p:nvGrpSpPr>
      <p:grpSpPr>
        <a:xfrm>
          <a:off x="0" y="0"/>
          <a:ext cx="0" cy="0"/>
          <a:chOff x="0" y="0"/>
          <a:chExt cx="0" cy="0"/>
        </a:xfrm>
      </p:grpSpPr>
      <p:sp>
        <p:nvSpPr>
          <p:cNvPr id="4" name="Footer Placeholder 4"/>
          <p:cNvSpPr txBox="1"/>
          <p:nvPr userDrawn="1"/>
        </p:nvSpPr>
        <p:spPr>
          <a:xfrm>
            <a:off x="742950" y="4821238"/>
            <a:ext cx="1885950" cy="114300"/>
          </a:xfrm>
          <a:prstGeom prst="rect">
            <a:avLst/>
          </a:prstGeom>
        </p:spPr>
        <p:txBody>
          <a:bodyPr lIns="0" tIns="0" rIns="119509" bIns="0" anchor="ctr"/>
          <a:lstStyle>
            <a:defPPr>
              <a:defRPr lang="en-US"/>
            </a:defPPr>
            <a:lvl1pPr algn="l" rtl="0" fontAlgn="base">
              <a:spcBef>
                <a:spcPct val="0"/>
              </a:spcBef>
              <a:spcAft>
                <a:spcPct val="0"/>
              </a:spcAft>
              <a:defRPr sz="1000" kern="1200">
                <a:solidFill>
                  <a:schemeClr val="bg2">
                    <a:lumMod val="60000"/>
                    <a:lumOff val="40000"/>
                  </a:schemeClr>
                </a:solidFill>
                <a:latin typeface="Museo Sans For Dell" pitchFamily="2" charset="0"/>
                <a:ea typeface="+mn-ea"/>
                <a:cs typeface="+mn-cs"/>
              </a:defRPr>
            </a:lvl1pPr>
            <a:lvl2pPr marL="457200" algn="l" rtl="0" fontAlgn="base">
              <a:spcBef>
                <a:spcPct val="0"/>
              </a:spcBef>
              <a:spcAft>
                <a:spcPct val="0"/>
              </a:spcAft>
              <a:defRPr sz="2400"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sz="2400"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sz="2400"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pPr defTabSz="897617">
              <a:defRPr/>
            </a:pPr>
            <a:r>
              <a:rPr lang="en-US" dirty="0">
                <a:solidFill>
                  <a:srgbClr val="000000">
                    <a:lumMod val="60000"/>
                    <a:lumOff val="40000"/>
                  </a:srgbClr>
                </a:solidFill>
              </a:rPr>
              <a:t>Confidential</a:t>
            </a:r>
          </a:p>
        </p:txBody>
      </p:sp>
      <p:sp>
        <p:nvSpPr>
          <p:cNvPr id="6" name="Slide Number Placeholder 5"/>
          <p:cNvSpPr txBox="1"/>
          <p:nvPr userDrawn="1"/>
        </p:nvSpPr>
        <p:spPr>
          <a:xfrm>
            <a:off x="434976" y="4824413"/>
            <a:ext cx="260350" cy="114300"/>
          </a:xfrm>
          <a:prstGeom prst="rect">
            <a:avLst/>
          </a:prstGeom>
        </p:spPr>
        <p:txBody>
          <a:bodyPr lIns="0" tIns="0" rIns="119509" bIns="0" anchor="ctr"/>
          <a:lstStyle>
            <a:defPPr>
              <a:defRPr lang="en-US"/>
            </a:defPPr>
            <a:lvl1pPr algn="l" rtl="0" fontAlgn="base">
              <a:spcBef>
                <a:spcPct val="0"/>
              </a:spcBef>
              <a:spcAft>
                <a:spcPct val="0"/>
              </a:spcAft>
              <a:defRPr sz="900" kern="1200">
                <a:solidFill>
                  <a:schemeClr val="bg2">
                    <a:lumMod val="60000"/>
                    <a:lumOff val="40000"/>
                  </a:schemeClr>
                </a:solidFill>
                <a:latin typeface="Museo Sans For Dell" pitchFamily="2" charset="0"/>
                <a:ea typeface="+mn-ea"/>
                <a:cs typeface="+mn-cs"/>
              </a:defRPr>
            </a:lvl1pPr>
            <a:lvl2pPr marL="457200" algn="l" rtl="0" fontAlgn="base">
              <a:spcBef>
                <a:spcPct val="0"/>
              </a:spcBef>
              <a:spcAft>
                <a:spcPct val="0"/>
              </a:spcAft>
              <a:defRPr sz="2400"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sz="2400"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sz="2400"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pPr defTabSz="897617">
              <a:defRPr/>
            </a:pPr>
            <a:fld id="{116A85C1-27ED-4431-8B7E-C187FA0F4681}" type="slidenum">
              <a:rPr lang="en-US" smtClean="0">
                <a:solidFill>
                  <a:srgbClr val="000000">
                    <a:lumMod val="60000"/>
                    <a:lumOff val="40000"/>
                  </a:srgbClr>
                </a:solidFill>
              </a:rPr>
              <a:pPr defTabSz="897617">
                <a:defRPr/>
              </a:pPr>
              <a:t>‹#›</a:t>
            </a:fld>
            <a:endParaRPr lang="en-US" dirty="0">
              <a:solidFill>
                <a:srgbClr val="000000">
                  <a:lumMod val="60000"/>
                  <a:lumOff val="40000"/>
                </a:srgbClr>
              </a:solidFill>
            </a:endParaRPr>
          </a:p>
        </p:txBody>
      </p:sp>
      <p:sp>
        <p:nvSpPr>
          <p:cNvPr id="2" name="Title 1"/>
          <p:cNvSpPr>
            <a:spLocks noGrp="1"/>
          </p:cNvSpPr>
          <p:nvPr>
            <p:ph type="title"/>
          </p:nvPr>
        </p:nvSpPr>
        <p:spPr/>
        <p:txBody>
          <a:bodyPr/>
          <a:lstStyle/>
          <a:p>
            <a:r>
              <a:rPr lang="en-US"/>
              <a:t>Click to edit Master title style</a:t>
            </a:r>
          </a:p>
        </p:txBody>
      </p:sp>
      <p:sp>
        <p:nvSpPr>
          <p:cNvPr id="5" name="Content Placeholder 8"/>
          <p:cNvSpPr>
            <a:spLocks noGrp="1"/>
          </p:cNvSpPr>
          <p:nvPr>
            <p:ph sz="quarter" idx="12"/>
          </p:nvPr>
        </p:nvSpPr>
        <p:spPr>
          <a:xfrm>
            <a:off x="425918" y="971550"/>
            <a:ext cx="8239125" cy="1080000"/>
          </a:xfrm>
          <a:prstGeom prst="rect">
            <a:avLst/>
          </a:prstGeom>
        </p:spPr>
        <p:txBody>
          <a:bodyPr lIns="119495" tIns="59749" rIns="119495" bIns="59749"/>
          <a:lstStyle>
            <a:lvl1pPr>
              <a:defRPr>
                <a:solidFill>
                  <a:schemeClr val="bg2"/>
                </a:solidFill>
              </a:defRPr>
            </a:lvl1pPr>
            <a:lvl2pPr>
              <a:defRPr>
                <a:solidFill>
                  <a:schemeClr val="bg2"/>
                </a:solidFill>
              </a:defRPr>
            </a:lvl2pPr>
            <a:lvl3pPr>
              <a:defRPr>
                <a:solidFill>
                  <a:schemeClr val="bg2"/>
                </a:solidFill>
              </a:defRPr>
            </a:lvl3pPr>
          </a:lstStyle>
          <a:p>
            <a:pPr lvl="0"/>
            <a:r>
              <a:rPr lang="en-US" dirty="0"/>
              <a:t>Click to edit Master text styles</a:t>
            </a:r>
          </a:p>
          <a:p>
            <a:pPr lvl="1"/>
            <a:r>
              <a:rPr lang="en-US" dirty="0"/>
              <a:t>Second level</a:t>
            </a:r>
          </a:p>
          <a:p>
            <a:pPr lvl="2"/>
            <a:r>
              <a:rPr lang="en-US" dirty="0"/>
              <a:t>Third level</a:t>
            </a:r>
          </a:p>
        </p:txBody>
      </p:sp>
      <p:sp>
        <p:nvSpPr>
          <p:cNvPr id="7" name="Footer Placeholder 2"/>
          <p:cNvSpPr>
            <a:spLocks noGrp="1"/>
          </p:cNvSpPr>
          <p:nvPr>
            <p:ph type="ftr" sz="quarter" idx="13"/>
          </p:nvPr>
        </p:nvSpPr>
        <p:spPr>
          <a:xfrm>
            <a:off x="742950" y="4821238"/>
            <a:ext cx="1885950" cy="114300"/>
          </a:xfrm>
          <a:prstGeom prst="rect">
            <a:avLst/>
          </a:prstGeom>
        </p:spPr>
        <p:txBody>
          <a:bodyPr lIns="119509" tIns="59753" rIns="119509" bIns="59753"/>
          <a:lstStyle>
            <a:lvl1pPr eaLnBrk="1" hangingPunct="1">
              <a:defRPr>
                <a:solidFill>
                  <a:srgbClr val="444444"/>
                </a:solidFill>
                <a:latin typeface="Arial" panose="020B0604020202020204" pitchFamily="34" charset="0"/>
                <a:ea typeface="新細明體" panose="02020500000000000000" pitchFamily="18" charset="-120"/>
              </a:defRPr>
            </a:lvl1pPr>
          </a:lstStyle>
          <a:p>
            <a:pPr defTabSz="897617" fontAlgn="auto">
              <a:spcBef>
                <a:spcPts val="0"/>
              </a:spcBef>
              <a:spcAft>
                <a:spcPts val="0"/>
              </a:spcAft>
              <a:defRPr/>
            </a:pPr>
            <a:endParaRPr lang="en-US" sz="3200" dirty="0"/>
          </a:p>
        </p:txBody>
      </p:sp>
      <p:sp>
        <p:nvSpPr>
          <p:cNvPr id="8" name="Slide Number Placeholder 3"/>
          <p:cNvSpPr>
            <a:spLocks noGrp="1"/>
          </p:cNvSpPr>
          <p:nvPr>
            <p:ph type="sldNum" sz="quarter" idx="14"/>
          </p:nvPr>
        </p:nvSpPr>
        <p:spPr/>
        <p:txBody>
          <a:bodyPr/>
          <a:lstStyle>
            <a:lvl1pPr eaLnBrk="0" hangingPunct="0">
              <a:defRPr>
                <a:ea typeface="新細明體" panose="02020500000000000000" pitchFamily="18" charset="-120"/>
              </a:defRPr>
            </a:lvl1pPr>
          </a:lstStyle>
          <a:p>
            <a:pPr>
              <a:defRPr/>
            </a:pPr>
            <a:fld id="{41D66CD7-5A27-46C9-BCD4-5F1793836921}" type="slidenum">
              <a:rPr lang="en-US"/>
              <a:pPr>
                <a:defRPr/>
              </a:pPr>
              <a:t>‹#›</a:t>
            </a:fld>
            <a:endParaRPr lang="en-US" dirty="0"/>
          </a:p>
        </p:txBody>
      </p:sp>
      <p:sp>
        <p:nvSpPr>
          <p:cNvPr id="9" name="Date Placeholder 8"/>
          <p:cNvSpPr>
            <a:spLocks noGrp="1"/>
          </p:cNvSpPr>
          <p:nvPr>
            <p:ph type="dt" sz="half" idx="15"/>
          </p:nvPr>
        </p:nvSpPr>
        <p:spPr>
          <a:xfrm>
            <a:off x="1828800" y="4821238"/>
            <a:ext cx="914400" cy="114300"/>
          </a:xfrm>
        </p:spPr>
        <p:txBody>
          <a:bodyPr lIns="119509" tIns="59753" rIns="119509" bIns="59753"/>
          <a:lstStyle>
            <a:lvl1pPr algn="l" rtl="0" eaLnBrk="0" fontAlgn="base" hangingPunct="0">
              <a:spcBef>
                <a:spcPct val="0"/>
              </a:spcBef>
              <a:spcAft>
                <a:spcPct val="0"/>
              </a:spcAft>
              <a:defRPr lang="en-US" sz="1300" kern="1200">
                <a:solidFill>
                  <a:srgbClr val="000000">
                    <a:lumMod val="60000"/>
                    <a:lumOff val="40000"/>
                  </a:srgbClr>
                </a:solidFill>
                <a:latin typeface="Museo Sans For Dell" pitchFamily="2" charset="0"/>
                <a:ea typeface="+mn-ea"/>
                <a:cs typeface="+mn-cs"/>
              </a:defRPr>
            </a:lvl1pPr>
          </a:lstStyle>
          <a:p>
            <a:pPr>
              <a:defRPr/>
            </a:pPr>
            <a:endParaRPr dirty="0"/>
          </a:p>
        </p:txBody>
      </p:sp>
    </p:spTree>
    <p:extLst>
      <p:ext uri="{BB962C8B-B14F-4D97-AF65-F5344CB8AC3E}">
        <p14:creationId xmlns:p14="http://schemas.microsoft.com/office/powerpoint/2010/main" val="3382532352"/>
      </p:ext>
    </p:extLst>
  </p:cSld>
  <p:clrMapOvr>
    <a:masterClrMapping/>
  </p:clrMapOvr>
  <p:transition spd="med">
    <p:wipe dir="r"/>
  </p:transition>
</p:sldLayout>
</file>

<file path=ppt/slideLayouts/slideLayout1108.xml><?xml version="1.0" encoding="utf-8"?>
<p:sldLayout xmlns:a="http://schemas.openxmlformats.org/drawingml/2006/main" xmlns:r="http://schemas.openxmlformats.org/officeDocument/2006/relationships" xmlns:p="http://schemas.openxmlformats.org/presentationml/2006/main" userDrawn="1">
  <p:cSld name="Content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64797"/>
          </a:xfrm>
        </p:spPr>
        <p:txBody>
          <a:bodyPr/>
          <a:lstStyle>
            <a:lvl1pPr>
              <a:defRPr/>
            </a:lvl1pPr>
          </a:lstStyle>
          <a:p>
            <a:r>
              <a:rPr lang="en-US" dirty="0"/>
              <a:t>Click to edit content page title</a:t>
            </a:r>
          </a:p>
        </p:txBody>
      </p:sp>
    </p:spTree>
    <p:extLst>
      <p:ext uri="{BB962C8B-B14F-4D97-AF65-F5344CB8AC3E}">
        <p14:creationId xmlns:p14="http://schemas.microsoft.com/office/powerpoint/2010/main" val="482806456"/>
      </p:ext>
    </p:extLst>
  </p:cSld>
  <p:clrMapOvr>
    <a:masterClrMapping/>
  </p:clrMapOvr>
  <p:transition spd="med">
    <p:wipe dir="r"/>
  </p:transition>
</p:sldLayout>
</file>

<file path=ppt/slideLayouts/slideLayout1109.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199" y="914403"/>
            <a:ext cx="8259511" cy="3732376"/>
          </a:xfrm>
        </p:spPr>
        <p:txBody>
          <a:bodyPr/>
          <a:lstStyle>
            <a:lvl1pPr>
              <a:defRPr b="1">
                <a:latin typeface="+mj-lt"/>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itle 6"/>
          <p:cNvSpPr>
            <a:spLocks noGrp="1"/>
          </p:cNvSpPr>
          <p:nvPr>
            <p:ph type="title"/>
          </p:nvPr>
        </p:nvSpPr>
        <p:spPr>
          <a:xfrm>
            <a:off x="457200" y="174687"/>
            <a:ext cx="8259510" cy="605706"/>
          </a:xfrm>
        </p:spPr>
        <p:txBody>
          <a:bodyPr/>
          <a:lstStyle/>
          <a:p>
            <a:r>
              <a:rPr lang="en-US" smtClean="0"/>
              <a:t>Click to edit Master title style</a:t>
            </a:r>
            <a:endParaRPr lang="en-US" dirty="0"/>
          </a:p>
        </p:txBody>
      </p:sp>
      <p:sp>
        <p:nvSpPr>
          <p:cNvPr id="11" name="Date Placeholder 10"/>
          <p:cNvSpPr>
            <a:spLocks noGrp="1"/>
          </p:cNvSpPr>
          <p:nvPr>
            <p:ph type="dt" sz="half" idx="10"/>
          </p:nvPr>
        </p:nvSpPr>
        <p:spPr>
          <a:xfrm>
            <a:off x="914400" y="4812507"/>
            <a:ext cx="1219200" cy="273844"/>
          </a:xfrm>
          <a:prstGeom prst="rect">
            <a:avLst/>
          </a:prstGeom>
        </p:spPr>
        <p:txBody>
          <a:bodyPr lIns="50803" tIns="25718" rIns="50803" bIns="25718"/>
          <a:lstStyle/>
          <a:p>
            <a:endParaRPr lang="en-US" dirty="0">
              <a:solidFill>
                <a:srgbClr val="FFFFFF"/>
              </a:solidFill>
            </a:endParaRPr>
          </a:p>
        </p:txBody>
      </p:sp>
      <p:sp>
        <p:nvSpPr>
          <p:cNvPr id="12" name="Slide Number Placeholder 11"/>
          <p:cNvSpPr>
            <a:spLocks noGrp="1"/>
          </p:cNvSpPr>
          <p:nvPr>
            <p:ph type="sldNum" sz="quarter" idx="11"/>
          </p:nvPr>
        </p:nvSpPr>
        <p:spPr>
          <a:xfrm>
            <a:off x="457200" y="4812507"/>
            <a:ext cx="304800" cy="273844"/>
          </a:xfrm>
          <a:prstGeom prst="rect">
            <a:avLst/>
          </a:prstGeom>
        </p:spPr>
        <p:txBody>
          <a:bodyPr lIns="50803" tIns="25718" rIns="50803" bIns="25718"/>
          <a:lstStyle/>
          <a:p>
            <a:fld id="{ACA7129F-610C-493A-841C-57F51B2E98FA}" type="slidenum">
              <a:rPr lang="en-US" smtClean="0">
                <a:solidFill>
                  <a:srgbClr val="FFFFFF"/>
                </a:solidFill>
              </a:rPr>
              <a:pPr/>
              <a:t>‹#›</a:t>
            </a:fld>
            <a:endParaRPr lang="en-US" dirty="0">
              <a:solidFill>
                <a:srgbClr val="FFFFFF"/>
              </a:solidFill>
            </a:endParaRPr>
          </a:p>
        </p:txBody>
      </p:sp>
      <p:sp>
        <p:nvSpPr>
          <p:cNvPr id="13" name="Footer Placeholder 12"/>
          <p:cNvSpPr>
            <a:spLocks noGrp="1"/>
          </p:cNvSpPr>
          <p:nvPr>
            <p:ph type="ftr" sz="quarter" idx="12"/>
          </p:nvPr>
        </p:nvSpPr>
        <p:spPr>
          <a:xfrm>
            <a:off x="2743200" y="4812507"/>
            <a:ext cx="3810000" cy="273844"/>
          </a:xfrm>
          <a:prstGeom prst="rect">
            <a:avLst/>
          </a:prstGeom>
        </p:spPr>
        <p:txBody>
          <a:bodyPr lIns="50803" tIns="25718" rIns="50803" bIns="25718"/>
          <a:lstStyle/>
          <a:p>
            <a:pPr defTabSz="673190" fontAlgn="auto">
              <a:spcBef>
                <a:spcPts val="0"/>
              </a:spcBef>
              <a:spcAft>
                <a:spcPts val="0"/>
              </a:spcAft>
            </a:pPr>
            <a:r>
              <a:rPr lang="en-US" sz="1400" smtClean="0">
                <a:solidFill>
                  <a:srgbClr val="FFFFFF"/>
                </a:solidFill>
                <a:latin typeface="Museo For Dell"/>
              </a:rPr>
              <a:t>Intersil Confidential Information</a:t>
            </a:r>
            <a:endParaRPr lang="en-US" sz="1400" dirty="0">
              <a:solidFill>
                <a:srgbClr val="FFFFFF"/>
              </a:solidFill>
              <a:latin typeface="Museo For Dell"/>
            </a:endParaRPr>
          </a:p>
        </p:txBody>
      </p:sp>
    </p:spTree>
    <p:extLst>
      <p:ext uri="{BB962C8B-B14F-4D97-AF65-F5344CB8AC3E}">
        <p14:creationId xmlns:p14="http://schemas.microsoft.com/office/powerpoint/2010/main" val="2964458989"/>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26155" y="107139"/>
            <a:ext cx="8239125" cy="427212"/>
          </a:xfrm>
        </p:spPr>
        <p:txBody>
          <a:bodyPr/>
          <a:lstStyle>
            <a:lvl1pPr>
              <a:defRPr baseline="0"/>
            </a:lvl1pPr>
          </a:lstStyle>
          <a:p>
            <a:r>
              <a:rPr lang="en-US"/>
              <a:t>Click to edit Master title style</a:t>
            </a:r>
            <a:endParaRPr lang="en-US" dirty="0"/>
          </a:p>
        </p:txBody>
      </p:sp>
      <p:sp>
        <p:nvSpPr>
          <p:cNvPr id="4" name="Slide Number Placeholder 4"/>
          <p:cNvSpPr>
            <a:spLocks noGrp="1"/>
          </p:cNvSpPr>
          <p:nvPr>
            <p:ph type="sldNum" sz="quarter" idx="11"/>
          </p:nvPr>
        </p:nvSpPr>
        <p:spPr>
          <a:xfrm>
            <a:off x="8621509" y="4903009"/>
            <a:ext cx="481013" cy="234554"/>
          </a:xfrm>
        </p:spPr>
        <p:txBody>
          <a:bodyPr/>
          <a:lstStyle>
            <a:lvl1pPr>
              <a:defRPr sz="800">
                <a:cs typeface="Arial" pitchFamily="34" charset="0"/>
              </a:defRPr>
            </a:lvl1pPr>
          </a:lstStyle>
          <a:p>
            <a:pPr>
              <a:defRPr/>
            </a:pPr>
            <a:fld id="{8E08DA63-62CF-47A0-A3EE-C499D6801529}" type="slidenum">
              <a:rPr lang="en-US"/>
              <a:pPr>
                <a:defRPr/>
              </a:pPr>
              <a:t>‹#›</a:t>
            </a:fld>
            <a:endParaRPr lang="en-US" dirty="0"/>
          </a:p>
        </p:txBody>
      </p:sp>
    </p:spTree>
    <p:extLst>
      <p:ext uri="{BB962C8B-B14F-4D97-AF65-F5344CB8AC3E}">
        <p14:creationId xmlns:p14="http://schemas.microsoft.com/office/powerpoint/2010/main" val="4185799224"/>
      </p:ext>
    </p:extLst>
  </p:cSld>
  <p:clrMapOvr>
    <a:masterClrMapping/>
  </p:clrMapOvr>
  <p:transition spd="med">
    <p:wipe dir="r"/>
  </p:transition>
</p:sldLayout>
</file>

<file path=ppt/slideLayouts/slideLayout1110.xml><?xml version="1.0" encoding="utf-8"?>
<p:sldLayout xmlns:a="http://schemas.openxmlformats.org/drawingml/2006/main" xmlns:r="http://schemas.openxmlformats.org/officeDocument/2006/relationships" xmlns:p="http://schemas.openxmlformats.org/presentationml/2006/main" showMasterSp="0" preserve="1">
  <p:cSld name="Title slide_image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61476" name="Title Placeholder 21"/>
          <p:cNvSpPr>
            <a:spLocks noGrp="1"/>
          </p:cNvSpPr>
          <p:nvPr>
            <p:ph type="ctrTitle" hasCustomPrompt="1"/>
          </p:nvPr>
        </p:nvSpPr>
        <p:spPr>
          <a:xfrm>
            <a:off x="274322" y="274581"/>
            <a:ext cx="5200791" cy="1661993"/>
          </a:xfrm>
          <a:prstGeom prst="rect">
            <a:avLst/>
          </a:prstGeom>
        </p:spPr>
        <p:txBody>
          <a:bodyPr wrap="square" lIns="0" tIns="44760" rIns="0" bIns="44760"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12" name="Picture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585256491"/>
      </p:ext>
    </p:extLst>
  </p:cSld>
  <p:clrMapOvr>
    <a:masterClrMapping/>
  </p:clrMapOvr>
  <p:transition spd="med">
    <p:wipe dir="r"/>
  </p:transition>
</p:sldLayout>
</file>

<file path=ppt/slideLayouts/slideLayout1111.xml><?xml version="1.0" encoding="utf-8"?>
<p:sldLayout xmlns:a="http://schemas.openxmlformats.org/drawingml/2006/main" xmlns:r="http://schemas.openxmlformats.org/officeDocument/2006/relationships" xmlns:p="http://schemas.openxmlformats.org/presentationml/2006/main" showMasterSp="0" preserve="1">
  <p:cSld name="Title slide_image 2">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61476" name="Title Placeholder 21"/>
          <p:cNvSpPr>
            <a:spLocks noGrp="1"/>
          </p:cNvSpPr>
          <p:nvPr>
            <p:ph type="ctrTitle" hasCustomPrompt="1"/>
          </p:nvPr>
        </p:nvSpPr>
        <p:spPr>
          <a:xfrm>
            <a:off x="274322" y="274581"/>
            <a:ext cx="5200791" cy="1661993"/>
          </a:xfrm>
          <a:prstGeom prst="rect">
            <a:avLst/>
          </a:prstGeom>
        </p:spPr>
        <p:txBody>
          <a:bodyPr wrap="square" lIns="0" tIns="44760" rIns="0" bIns="44760"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4132518977"/>
      </p:ext>
    </p:extLst>
  </p:cSld>
  <p:clrMapOvr>
    <a:masterClrMapping/>
  </p:clrMapOvr>
  <p:transition spd="med">
    <p:wipe dir="r"/>
  </p:transition>
</p:sldLayout>
</file>

<file path=ppt/slideLayouts/slideLayout1112.xml><?xml version="1.0" encoding="utf-8"?>
<p:sldLayout xmlns:a="http://schemas.openxmlformats.org/drawingml/2006/main" xmlns:r="http://schemas.openxmlformats.org/officeDocument/2006/relationships" xmlns:p="http://schemas.openxmlformats.org/presentationml/2006/main" showMasterSp="0" preserve="1">
  <p:cSld name="Title slide_DellBlue">
    <p:bg>
      <p:bgPr>
        <a:solidFill>
          <a:schemeClr val="bg1"/>
        </a:solid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274322" y="274581"/>
            <a:ext cx="5200791" cy="1661993"/>
          </a:xfrm>
          <a:prstGeom prst="rect">
            <a:avLst/>
          </a:prstGeom>
        </p:spPr>
        <p:txBody>
          <a:bodyPr wrap="square" lIns="0" tIns="44760" rIns="0" bIns="44760"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3849390156"/>
      </p:ext>
    </p:extLst>
  </p:cSld>
  <p:clrMapOvr>
    <a:masterClrMapping/>
  </p:clrMapOvr>
  <p:transition spd="med">
    <p:wipe dir="r"/>
  </p:transition>
</p:sldLayout>
</file>

<file path=ppt/slideLayouts/slideLayout1113.xml><?xml version="1.0" encoding="utf-8"?>
<p:sldLayout xmlns:a="http://schemas.openxmlformats.org/drawingml/2006/main" xmlns:r="http://schemas.openxmlformats.org/officeDocument/2006/relationships" xmlns:p="http://schemas.openxmlformats.org/presentationml/2006/main" showMasterSp="0" preserve="1">
  <p:cSld name="Title slide_DellGray">
    <p:bg>
      <p:bgPr>
        <a:solidFill>
          <a:srgbClr val="808080"/>
        </a:solid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274322" y="274581"/>
            <a:ext cx="5200791" cy="1661993"/>
          </a:xfrm>
          <a:prstGeom prst="rect">
            <a:avLst/>
          </a:prstGeom>
        </p:spPr>
        <p:txBody>
          <a:bodyPr wrap="square" lIns="0" tIns="44760" rIns="0" bIns="44760"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1511438630"/>
      </p:ext>
    </p:extLst>
  </p:cSld>
  <p:clrMapOvr>
    <a:masterClrMapping/>
  </p:clrMapOvr>
  <p:transition spd="med">
    <p:wipe dir="r"/>
  </p:transition>
</p:sldLayout>
</file>

<file path=ppt/slideLayouts/slideLayout1114.xml><?xml version="1.0" encoding="utf-8"?>
<p:sldLayout xmlns:a="http://schemas.openxmlformats.org/drawingml/2006/main" xmlns:r="http://schemas.openxmlformats.org/officeDocument/2006/relationships" xmlns:p="http://schemas.openxmlformats.org/presentationml/2006/main" preserve="1" userDrawn="1">
  <p:cSld name="1_Content_Bulleted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0" tIns="44760" rIns="0" bIns="44760"/>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5" name="Content Placeholder 4"/>
          <p:cNvSpPr>
            <a:spLocks noGrp="1"/>
          </p:cNvSpPr>
          <p:nvPr>
            <p:ph sz="quarter" idx="10"/>
          </p:nvPr>
        </p:nvSpPr>
        <p:spPr>
          <a:xfrm>
            <a:off x="271727" y="1277952"/>
            <a:ext cx="7958137"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38678" indent="-166023">
              <a:lnSpc>
                <a:spcPct val="100000"/>
              </a:lnSpc>
              <a:spcBef>
                <a:spcPts val="300"/>
              </a:spcBef>
              <a:spcAft>
                <a:spcPts val="0"/>
              </a:spcAft>
              <a:buClr>
                <a:srgbClr val="808080"/>
              </a:buClr>
              <a:defRPr>
                <a:latin typeface="+mn-lt"/>
                <a:ea typeface="Arial"/>
              </a:defRPr>
            </a:lvl3pPr>
            <a:lvl4pPr marL="1229255" indent="-224429">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277633879"/>
      </p:ext>
    </p:extLst>
  </p:cSld>
  <p:clrMapOvr>
    <a:masterClrMapping/>
  </p:clrMapOvr>
  <p:transition spd="med">
    <p:wipe dir="r"/>
  </p:transition>
</p:sldLayout>
</file>

<file path=ppt/slideLayouts/slideLayout1115.xml><?xml version="1.0" encoding="utf-8"?>
<p:sldLayout xmlns:a="http://schemas.openxmlformats.org/drawingml/2006/main" xmlns:r="http://schemas.openxmlformats.org/officeDocument/2006/relationships" xmlns:p="http://schemas.openxmlformats.org/presentationml/2006/main" preserve="1" userDrawn="1">
  <p:cSld name="1_Content with subhea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5"/>
            <a:ext cx="7955280" cy="640080"/>
          </a:xfrm>
          <a:prstGeom prst="rect">
            <a:avLst/>
          </a:prstGeom>
        </p:spPr>
        <p:txBody>
          <a:bodyPr lIns="0" tIns="44760" rIns="0" bIns="44760">
            <a:normAutofit/>
          </a:bodyPr>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 </a:t>
            </a:r>
          </a:p>
        </p:txBody>
      </p:sp>
      <p:sp>
        <p:nvSpPr>
          <p:cNvPr id="5" name="Text Placeholder 12"/>
          <p:cNvSpPr>
            <a:spLocks noGrp="1"/>
          </p:cNvSpPr>
          <p:nvPr>
            <p:ph type="subTitle" idx="11" hasCustomPrompt="1"/>
          </p:nvPr>
        </p:nvSpPr>
        <p:spPr>
          <a:xfrm>
            <a:off x="266700" y="1058726"/>
            <a:ext cx="7960422" cy="313267"/>
          </a:xfrm>
          <a:prstGeom prst="rect">
            <a:avLst/>
          </a:prstGeom>
        </p:spPr>
        <p:txBody>
          <a:bodyPr lIns="0" tIns="44760" rIns="0" bIns="44760" anchor="t" anchorCtr="0"/>
          <a:lstStyle>
            <a:lvl1pPr marL="222842" indent="-222842">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a:t>Click to edit master subtitle style</a:t>
            </a:r>
          </a:p>
        </p:txBody>
      </p:sp>
      <p:sp>
        <p:nvSpPr>
          <p:cNvPr id="8" name="Content Placeholder 4"/>
          <p:cNvSpPr>
            <a:spLocks noGrp="1"/>
          </p:cNvSpPr>
          <p:nvPr>
            <p:ph sz="quarter" idx="10"/>
          </p:nvPr>
        </p:nvSpPr>
        <p:spPr>
          <a:xfrm>
            <a:off x="271727" y="1541498"/>
            <a:ext cx="7958137" cy="2928937"/>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38678" indent="-166023">
              <a:lnSpc>
                <a:spcPct val="100000"/>
              </a:lnSpc>
              <a:spcBef>
                <a:spcPts val="300"/>
              </a:spcBef>
              <a:spcAft>
                <a:spcPts val="0"/>
              </a:spcAft>
              <a:buClr>
                <a:srgbClr val="808080"/>
              </a:buClr>
              <a:defRPr>
                <a:latin typeface="+mn-lt"/>
                <a:ea typeface="Arial"/>
              </a:defRPr>
            </a:lvl3pPr>
            <a:lvl4pPr marL="1229255" indent="-224429">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924154279"/>
      </p:ext>
    </p:extLst>
  </p:cSld>
  <p:clrMapOvr>
    <a:masterClrMapping/>
  </p:clrMapOvr>
  <p:transition spd="med">
    <p:wipe dir="r"/>
  </p:transition>
</p:sldLayout>
</file>

<file path=ppt/slideLayouts/slideLayout1116.xml><?xml version="1.0" encoding="utf-8"?>
<p:sldLayout xmlns:a="http://schemas.openxmlformats.org/drawingml/2006/main" xmlns:r="http://schemas.openxmlformats.org/officeDocument/2006/relationships" xmlns:p="http://schemas.openxmlformats.org/presentationml/2006/main" preserve="1" userDrawn="1">
  <p:cSld name="1_Content two column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0" tIns="44760" rIns="0" bIns="44760"/>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 </a:t>
            </a:r>
          </a:p>
        </p:txBody>
      </p:sp>
      <p:sp>
        <p:nvSpPr>
          <p:cNvPr id="5" name="Content Placeholder 4"/>
          <p:cNvSpPr>
            <a:spLocks noGrp="1"/>
          </p:cNvSpPr>
          <p:nvPr>
            <p:ph sz="quarter" idx="10"/>
          </p:nvPr>
        </p:nvSpPr>
        <p:spPr>
          <a:xfrm>
            <a:off x="271760" y="1277952"/>
            <a:ext cx="3843337"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38678" indent="-166023">
              <a:lnSpc>
                <a:spcPct val="100000"/>
              </a:lnSpc>
              <a:spcBef>
                <a:spcPts val="300"/>
              </a:spcBef>
              <a:spcAft>
                <a:spcPts val="0"/>
              </a:spcAft>
              <a:buClr>
                <a:srgbClr val="808080"/>
              </a:buClr>
              <a:defRPr>
                <a:latin typeface="+mn-lt"/>
                <a:ea typeface="Arial"/>
              </a:defRPr>
            </a:lvl3pPr>
            <a:lvl4pPr marL="1229255" indent="-224429">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
        <p:nvSpPr>
          <p:cNvPr id="8" name="Content Placeholder 4"/>
          <p:cNvSpPr>
            <a:spLocks noGrp="1"/>
          </p:cNvSpPr>
          <p:nvPr>
            <p:ph sz="quarter" idx="11"/>
          </p:nvPr>
        </p:nvSpPr>
        <p:spPr>
          <a:xfrm>
            <a:off x="4376739" y="1277952"/>
            <a:ext cx="3852862"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38678" indent="-166023">
              <a:lnSpc>
                <a:spcPct val="100000"/>
              </a:lnSpc>
              <a:spcBef>
                <a:spcPts val="300"/>
              </a:spcBef>
              <a:spcAft>
                <a:spcPts val="0"/>
              </a:spcAft>
              <a:buClr>
                <a:srgbClr val="808080"/>
              </a:buClr>
              <a:defRPr>
                <a:latin typeface="+mn-lt"/>
                <a:ea typeface="Arial"/>
              </a:defRPr>
            </a:lvl3pPr>
            <a:lvl4pPr marL="1229255" indent="-224429">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484572348"/>
      </p:ext>
    </p:extLst>
  </p:cSld>
  <p:clrMapOvr>
    <a:masterClrMapping/>
  </p:clrMapOvr>
  <p:transition spd="med">
    <p:wipe dir="r"/>
  </p:transition>
</p:sldLayout>
</file>

<file path=ppt/slideLayouts/slideLayout1117.xml><?xml version="1.0" encoding="utf-8"?>
<p:sldLayout xmlns:a="http://schemas.openxmlformats.org/drawingml/2006/main" xmlns:r="http://schemas.openxmlformats.org/officeDocument/2006/relationships" xmlns:p="http://schemas.openxmlformats.org/presentationml/2006/main" preserve="1" userDrawn="1">
  <p:cSld name="1_Content left margin ">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73108" y="271463"/>
            <a:ext cx="4295219" cy="640080"/>
          </a:xfrm>
          <a:prstGeom prst="rect">
            <a:avLst/>
          </a:prstGeom>
        </p:spPr>
        <p:txBody>
          <a:bodyPr lIns="0" tIns="44760" rIns="0" bIns="44760"/>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4" name="Content Placeholder 4"/>
          <p:cNvSpPr>
            <a:spLocks noGrp="1"/>
          </p:cNvSpPr>
          <p:nvPr>
            <p:ph sz="quarter" idx="10"/>
          </p:nvPr>
        </p:nvSpPr>
        <p:spPr>
          <a:xfrm>
            <a:off x="271464" y="1277952"/>
            <a:ext cx="4291012"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38678" indent="-166023">
              <a:lnSpc>
                <a:spcPct val="100000"/>
              </a:lnSpc>
              <a:spcBef>
                <a:spcPts val="300"/>
              </a:spcBef>
              <a:spcAft>
                <a:spcPts val="0"/>
              </a:spcAft>
              <a:buClr>
                <a:srgbClr val="808080"/>
              </a:buClr>
              <a:defRPr>
                <a:latin typeface="+mn-lt"/>
                <a:ea typeface="Arial"/>
              </a:defRPr>
            </a:lvl3pPr>
            <a:lvl4pPr marL="1229255" indent="-224429">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830925254"/>
      </p:ext>
    </p:extLst>
  </p:cSld>
  <p:clrMapOvr>
    <a:masterClrMapping/>
  </p:clrMapOvr>
  <p:transition spd="med">
    <p:wipe dir="r"/>
  </p:transition>
</p:sldLayout>
</file>

<file path=ppt/slideLayouts/slideLayout1118.xml><?xml version="1.0" encoding="utf-8"?>
<p:sldLayout xmlns:a="http://schemas.openxmlformats.org/drawingml/2006/main" xmlns:r="http://schemas.openxmlformats.org/officeDocument/2006/relationships" xmlns:p="http://schemas.openxmlformats.org/presentationml/2006/main" preserve="1" userDrawn="1">
  <p:cSld name="1_Content left margin with subhead">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3050" y="274057"/>
            <a:ext cx="4865304" cy="486332"/>
          </a:xfrm>
          <a:prstGeom prst="rect">
            <a:avLst/>
          </a:prstGeom>
        </p:spPr>
        <p:txBody>
          <a:bodyPr lIns="0" tIns="44760" rIns="0" bIns="44760"/>
          <a:lstStyle>
            <a:lvl1pPr>
              <a:defRPr baseline="0">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7" name="Text Placeholder 12"/>
          <p:cNvSpPr>
            <a:spLocks noGrp="1"/>
          </p:cNvSpPr>
          <p:nvPr>
            <p:ph type="subTitle" idx="11" hasCustomPrompt="1"/>
          </p:nvPr>
        </p:nvSpPr>
        <p:spPr>
          <a:xfrm>
            <a:off x="266700" y="767702"/>
            <a:ext cx="4305300" cy="313267"/>
          </a:xfrm>
          <a:prstGeom prst="rect">
            <a:avLst/>
          </a:prstGeom>
        </p:spPr>
        <p:txBody>
          <a:bodyPr lIns="0" tIns="44760" rIns="0" bIns="44760" anchor="t" anchorCtr="0"/>
          <a:lstStyle>
            <a:lvl1pPr marL="222842" indent="-222842">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a:t>Click to edit master subtitle style</a:t>
            </a:r>
          </a:p>
        </p:txBody>
      </p:sp>
      <p:sp>
        <p:nvSpPr>
          <p:cNvPr id="5" name="Content Placeholder 4"/>
          <p:cNvSpPr>
            <a:spLocks noGrp="1"/>
          </p:cNvSpPr>
          <p:nvPr>
            <p:ph sz="quarter" idx="10"/>
          </p:nvPr>
        </p:nvSpPr>
        <p:spPr>
          <a:xfrm>
            <a:off x="271464" y="1277952"/>
            <a:ext cx="4291012"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38678" indent="-166023">
              <a:lnSpc>
                <a:spcPct val="100000"/>
              </a:lnSpc>
              <a:spcBef>
                <a:spcPts val="300"/>
              </a:spcBef>
              <a:spcAft>
                <a:spcPts val="0"/>
              </a:spcAft>
              <a:buClr>
                <a:srgbClr val="808080"/>
              </a:buClr>
              <a:defRPr>
                <a:latin typeface="+mn-lt"/>
                <a:ea typeface="Arial"/>
              </a:defRPr>
            </a:lvl3pPr>
            <a:lvl4pPr marL="1229255" indent="-224429">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65199005"/>
      </p:ext>
    </p:extLst>
  </p:cSld>
  <p:clrMapOvr>
    <a:masterClrMapping/>
  </p:clrMapOvr>
  <p:transition spd="med">
    <p:wipe dir="r"/>
  </p:transition>
</p:sldLayout>
</file>

<file path=ppt/slideLayouts/slideLayout1119.xml><?xml version="1.0" encoding="utf-8"?>
<p:sldLayout xmlns:a="http://schemas.openxmlformats.org/drawingml/2006/main" xmlns:r="http://schemas.openxmlformats.org/officeDocument/2006/relationships" xmlns:p="http://schemas.openxmlformats.org/presentationml/2006/main" preserve="1" userDrawn="1">
  <p:cSld name="1_Content left margin with subhead and two lines">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320" y="274320"/>
            <a:ext cx="4297680" cy="840802"/>
          </a:xfrm>
          <a:prstGeom prst="rect">
            <a:avLst/>
          </a:prstGeom>
        </p:spPr>
        <p:txBody>
          <a:bodyPr lIns="0" tIns="44760" rIns="0" bIns="44760"/>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a:t>
            </a:r>
            <a:br>
              <a:rPr lang="en-US" dirty="0"/>
            </a:br>
            <a:r>
              <a:rPr lang="en-US" dirty="0"/>
              <a:t>page title</a:t>
            </a:r>
          </a:p>
        </p:txBody>
      </p:sp>
      <p:sp>
        <p:nvSpPr>
          <p:cNvPr id="7" name="Text Placeholder 12"/>
          <p:cNvSpPr>
            <a:spLocks noGrp="1"/>
          </p:cNvSpPr>
          <p:nvPr>
            <p:ph type="subTitle" idx="11" hasCustomPrompt="1"/>
          </p:nvPr>
        </p:nvSpPr>
        <p:spPr>
          <a:xfrm>
            <a:off x="266700" y="1114326"/>
            <a:ext cx="4305300" cy="313267"/>
          </a:xfrm>
          <a:prstGeom prst="rect">
            <a:avLst/>
          </a:prstGeom>
        </p:spPr>
        <p:txBody>
          <a:bodyPr lIns="0" tIns="44760" rIns="0" bIns="44760" anchor="t" anchorCtr="0"/>
          <a:lstStyle>
            <a:lvl1pPr marL="222842" indent="-222842">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a:t>Click to edit master subtitle style</a:t>
            </a:r>
          </a:p>
        </p:txBody>
      </p:sp>
      <p:sp>
        <p:nvSpPr>
          <p:cNvPr id="5" name="Content Placeholder 4"/>
          <p:cNvSpPr>
            <a:spLocks noGrp="1"/>
          </p:cNvSpPr>
          <p:nvPr>
            <p:ph sz="quarter" idx="10"/>
          </p:nvPr>
        </p:nvSpPr>
        <p:spPr>
          <a:xfrm>
            <a:off x="271464" y="1541498"/>
            <a:ext cx="4291012" cy="2928937"/>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38678" indent="-166023">
              <a:lnSpc>
                <a:spcPct val="100000"/>
              </a:lnSpc>
              <a:spcBef>
                <a:spcPts val="300"/>
              </a:spcBef>
              <a:spcAft>
                <a:spcPts val="0"/>
              </a:spcAft>
              <a:buClr>
                <a:srgbClr val="808080"/>
              </a:buClr>
              <a:defRPr>
                <a:latin typeface="+mn-lt"/>
                <a:ea typeface="Arial"/>
              </a:defRPr>
            </a:lvl3pPr>
            <a:lvl4pPr marL="1229255" indent="-224429">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662359160"/>
      </p:ext>
    </p:extLst>
  </p:cSld>
  <p:clrMapOvr>
    <a:masterClrMapping/>
  </p:clrMapOvr>
  <p:transition spd="med">
    <p:wipe dir="r"/>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userDrawn="1">
  <p:cSld name="Content Slide wo Sourc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Content Placeholder 8"/>
          <p:cNvSpPr>
            <a:spLocks noGrp="1"/>
          </p:cNvSpPr>
          <p:nvPr>
            <p:ph sz="quarter" idx="12"/>
          </p:nvPr>
        </p:nvSpPr>
        <p:spPr>
          <a:xfrm>
            <a:off x="426155" y="971550"/>
            <a:ext cx="8239125" cy="1080000"/>
          </a:xfrm>
          <a:prstGeom prst="rect">
            <a:avLst/>
          </a:prstGeom>
        </p:spPr>
        <p:txBody>
          <a:bodyPr/>
          <a:lstStyle>
            <a:lvl1pPr>
              <a:defRPr>
                <a:solidFill>
                  <a:schemeClr val="bg2"/>
                </a:solidFill>
              </a:defRPr>
            </a:lvl1pPr>
            <a:lvl2pPr>
              <a:defRPr>
                <a:solidFill>
                  <a:schemeClr val="bg2"/>
                </a:solidFill>
              </a:defRPr>
            </a:lvl2pPr>
            <a:lvl3pPr>
              <a:defRPr>
                <a:solidFill>
                  <a:schemeClr val="bg2"/>
                </a:solidFill>
              </a:defRPr>
            </a:lvl3pPr>
          </a:lstStyle>
          <a:p>
            <a:pPr lvl="0"/>
            <a:r>
              <a:rPr lang="en-US" dirty="0"/>
              <a:t>Click to edit Master text styles</a:t>
            </a:r>
          </a:p>
          <a:p>
            <a:pPr lvl="1"/>
            <a:r>
              <a:rPr lang="en-US" dirty="0"/>
              <a:t>Second level</a:t>
            </a:r>
          </a:p>
          <a:p>
            <a:pPr lvl="2"/>
            <a:r>
              <a:rPr lang="en-US" dirty="0"/>
              <a:t>Third level</a:t>
            </a:r>
          </a:p>
        </p:txBody>
      </p:sp>
      <p:sp>
        <p:nvSpPr>
          <p:cNvPr id="6" name="Slide Number Placeholder 3"/>
          <p:cNvSpPr>
            <a:spLocks noGrp="1"/>
          </p:cNvSpPr>
          <p:nvPr>
            <p:ph type="sldNum" sz="quarter" idx="14"/>
          </p:nvPr>
        </p:nvSpPr>
        <p:spPr/>
        <p:txBody>
          <a:bodyPr wrap="square" numCol="1" anchorCtr="0" compatLnSpc="1">
            <a:prstTxWarp prst="textNoShape">
              <a:avLst/>
            </a:prstTxWarp>
          </a:bodyPr>
          <a:lstStyle>
            <a:lvl1pPr>
              <a:defRPr smtClean="0">
                <a:solidFill>
                  <a:srgbClr val="666666"/>
                </a:solidFill>
                <a:ea typeface="新細明體" pitchFamily="18" charset="-120"/>
                <a:cs typeface="Arial" pitchFamily="34" charset="0"/>
              </a:defRPr>
            </a:lvl1pPr>
          </a:lstStyle>
          <a:p>
            <a:fld id="{5DD913B3-A62D-493D-8BAE-0E021537A67D}" type="slidenum">
              <a:rPr lang="en-US"/>
              <a:pPr/>
              <a:t>‹#›</a:t>
            </a:fld>
            <a:endParaRPr lang="en-US"/>
          </a:p>
        </p:txBody>
      </p:sp>
    </p:spTree>
    <p:extLst>
      <p:ext uri="{BB962C8B-B14F-4D97-AF65-F5344CB8AC3E}">
        <p14:creationId xmlns:p14="http://schemas.microsoft.com/office/powerpoint/2010/main" val="492711453"/>
      </p:ext>
    </p:extLst>
  </p:cSld>
  <p:clrMapOvr>
    <a:masterClrMapping/>
  </p:clrMapOvr>
  <p:transition spd="med">
    <p:wipe dir="r"/>
  </p:transition>
</p:sldLayout>
</file>

<file path=ppt/slideLayouts/slideLayout1120.xml><?xml version="1.0" encoding="utf-8"?>
<p:sldLayout xmlns:a="http://schemas.openxmlformats.org/drawingml/2006/main" xmlns:r="http://schemas.openxmlformats.org/officeDocument/2006/relationships" xmlns:p="http://schemas.openxmlformats.org/presentationml/2006/main" preserve="1" userDrawn="1">
  <p:cSld name="1_Header no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2409"/>
            <a:ext cx="7955280" cy="472577"/>
          </a:xfrm>
          <a:prstGeom prst="rect">
            <a:avLst/>
          </a:prstGeom>
        </p:spPr>
        <p:txBody>
          <a:bodyPr lIns="0" tIns="44760" rIns="0" bIns="44760"/>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Tree>
    <p:extLst>
      <p:ext uri="{BB962C8B-B14F-4D97-AF65-F5344CB8AC3E}">
        <p14:creationId xmlns:p14="http://schemas.microsoft.com/office/powerpoint/2010/main" val="906617652"/>
      </p:ext>
    </p:extLst>
  </p:cSld>
  <p:clrMapOvr>
    <a:masterClrMapping/>
  </p:clrMapOvr>
  <p:transition spd="med">
    <p:wipe dir="r"/>
  </p:transition>
</p:sldLayout>
</file>

<file path=ppt/slideLayouts/slideLayout1121.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03529606"/>
      </p:ext>
    </p:extLst>
  </p:cSld>
  <p:clrMapOvr>
    <a:masterClrMapping/>
  </p:clrMapOvr>
  <p:transition spd="med">
    <p:wipe dir="r"/>
  </p:transition>
</p:sldLayout>
</file>

<file path=ppt/slideLayouts/slideLayout1122.xml><?xml version="1.0" encoding="utf-8"?>
<p:sldLayout xmlns:a="http://schemas.openxmlformats.org/drawingml/2006/main" xmlns:r="http://schemas.openxmlformats.org/officeDocument/2006/relationships" xmlns:p="http://schemas.openxmlformats.org/presentationml/2006/main" showMasterSp="0" preserve="1" userDrawn="1">
  <p:cSld name="Divider slide_image 1">
    <p:bg>
      <p:bgPr>
        <a:solidFill>
          <a:schemeClr val="tx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7" name="Title 1"/>
          <p:cNvSpPr>
            <a:spLocks noGrp="1"/>
          </p:cNvSpPr>
          <p:nvPr>
            <p:ph type="title" hasCustomPrompt="1"/>
          </p:nvPr>
        </p:nvSpPr>
        <p:spPr>
          <a:xfrm>
            <a:off x="274581" y="1748271"/>
            <a:ext cx="6850901" cy="1495794"/>
          </a:xfrm>
          <a:prstGeom prst="rect">
            <a:avLst/>
          </a:prstGeom>
        </p:spPr>
        <p:txBody>
          <a:bodyPr lIns="0" tIns="44760" rIns="0" bIns="44760"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2272175739"/>
      </p:ext>
    </p:extLst>
  </p:cSld>
  <p:clrMapOvr>
    <a:masterClrMapping/>
  </p:clrMapOvr>
  <p:transition spd="med">
    <p:wipe dir="r"/>
  </p:transition>
</p:sldLayout>
</file>

<file path=ppt/slideLayouts/slideLayout1123.xml><?xml version="1.0" encoding="utf-8"?>
<p:sldLayout xmlns:a="http://schemas.openxmlformats.org/drawingml/2006/main" xmlns:r="http://schemas.openxmlformats.org/officeDocument/2006/relationships" xmlns:p="http://schemas.openxmlformats.org/presentationml/2006/main" showMasterSp="0" preserve="1" userDrawn="1">
  <p:cSld name="Divider slide_image 2">
    <p:bg>
      <p:bgPr>
        <a:solidFill>
          <a:schemeClr val="tx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7" name="Title 1"/>
          <p:cNvSpPr>
            <a:spLocks noGrp="1"/>
          </p:cNvSpPr>
          <p:nvPr>
            <p:ph type="title" hasCustomPrompt="1"/>
          </p:nvPr>
        </p:nvSpPr>
        <p:spPr>
          <a:xfrm>
            <a:off x="274581" y="1748271"/>
            <a:ext cx="6850901" cy="1495794"/>
          </a:xfrm>
          <a:prstGeom prst="rect">
            <a:avLst/>
          </a:prstGeom>
        </p:spPr>
        <p:txBody>
          <a:bodyPr lIns="0" tIns="44760" rIns="0" bIns="44760"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3423573157"/>
      </p:ext>
    </p:extLst>
  </p:cSld>
  <p:clrMapOvr>
    <a:masterClrMapping/>
  </p:clrMapOvr>
  <p:transition spd="med">
    <p:wipe dir="r"/>
  </p:transition>
</p:sldLayout>
</file>

<file path=ppt/slideLayouts/slideLayout1124.xml><?xml version="1.0" encoding="utf-8"?>
<p:sldLayout xmlns:a="http://schemas.openxmlformats.org/drawingml/2006/main" xmlns:r="http://schemas.openxmlformats.org/officeDocument/2006/relationships" xmlns:p="http://schemas.openxmlformats.org/presentationml/2006/main" showMasterSp="0" preserve="1" userDrawn="1">
  <p:cSld name="Divider slide_image 3">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6" name="Title 1"/>
          <p:cNvSpPr>
            <a:spLocks noGrp="1"/>
          </p:cNvSpPr>
          <p:nvPr>
            <p:ph type="title" hasCustomPrompt="1"/>
          </p:nvPr>
        </p:nvSpPr>
        <p:spPr>
          <a:xfrm>
            <a:off x="274581" y="1748271"/>
            <a:ext cx="6850901" cy="1495794"/>
          </a:xfrm>
          <a:prstGeom prst="rect">
            <a:avLst/>
          </a:prstGeom>
        </p:spPr>
        <p:txBody>
          <a:bodyPr lIns="0" tIns="44760" rIns="0" bIns="44760"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1898814323"/>
      </p:ext>
    </p:extLst>
  </p:cSld>
  <p:clrMapOvr>
    <a:masterClrMapping/>
  </p:clrMapOvr>
  <p:transition spd="med">
    <p:wipe dir="r"/>
  </p:transition>
</p:sldLayout>
</file>

<file path=ppt/slideLayouts/slideLayout1125.xml><?xml version="1.0" encoding="utf-8"?>
<p:sldLayout xmlns:a="http://schemas.openxmlformats.org/drawingml/2006/main" xmlns:r="http://schemas.openxmlformats.org/officeDocument/2006/relationships" xmlns:p="http://schemas.openxmlformats.org/presentationml/2006/main" showMasterSp="0" preserve="1" userDrawn="1">
  <p:cSld name="Divider slide_DellBlue">
    <p:bg>
      <p:bgPr>
        <a:solidFill>
          <a:schemeClr val="bg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581" y="1748271"/>
            <a:ext cx="6850901" cy="1495794"/>
          </a:xfrm>
          <a:prstGeom prst="rect">
            <a:avLst/>
          </a:prstGeom>
        </p:spPr>
        <p:txBody>
          <a:bodyPr lIns="0" tIns="44760" rIns="0" bIns="44760" anchor="ctr" anchorCtr="0">
            <a:normAutofit/>
          </a:bodyPr>
          <a:lstStyle>
            <a:lvl1pPr>
              <a:defRPr sz="5400" baseline="0">
                <a:solidFill>
                  <a:schemeClr val="tx2"/>
                </a:solidFill>
                <a:ea typeface="Arial"/>
              </a:defRPr>
            </a:lvl1pPr>
          </a:lstStyle>
          <a:p>
            <a:r>
              <a:rPr lang="en-US" dirty="0"/>
              <a:t>Click to edit divider slide title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1945763168"/>
      </p:ext>
    </p:extLst>
  </p:cSld>
  <p:clrMapOvr>
    <a:masterClrMapping/>
  </p:clrMapOvr>
  <p:transition spd="med">
    <p:wipe dir="r"/>
  </p:transition>
</p:sldLayout>
</file>

<file path=ppt/slideLayouts/slideLayout1126.xml><?xml version="1.0" encoding="utf-8"?>
<p:sldLayout xmlns:a="http://schemas.openxmlformats.org/drawingml/2006/main" xmlns:r="http://schemas.openxmlformats.org/officeDocument/2006/relationships" xmlns:p="http://schemas.openxmlformats.org/presentationml/2006/main" showMasterSp="0" preserve="1" userDrawn="1">
  <p:cSld name="Divider slide_Green">
    <p:bg>
      <p:bgPr>
        <a:solidFill>
          <a:schemeClr val="accent2"/>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581" y="1748271"/>
            <a:ext cx="6850901" cy="1495794"/>
          </a:xfrm>
          <a:prstGeom prst="rect">
            <a:avLst/>
          </a:prstGeom>
        </p:spPr>
        <p:txBody>
          <a:bodyPr lIns="0" tIns="44760" rIns="0" bIns="44760" anchor="ctr" anchorCtr="0">
            <a:normAutofit/>
          </a:bodyPr>
          <a:lstStyle>
            <a:lvl1pPr>
              <a:defRPr sz="5400" baseline="0">
                <a:solidFill>
                  <a:schemeClr val="tx2"/>
                </a:solidFill>
                <a:ea typeface="Arial"/>
              </a:defRPr>
            </a:lvl1pPr>
          </a:lstStyle>
          <a:p>
            <a:r>
              <a:rPr lang="en-US" dirty="0"/>
              <a:t>Click to edit divider slide title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4155068359"/>
      </p:ext>
    </p:extLst>
  </p:cSld>
  <p:clrMapOvr>
    <a:masterClrMapping/>
  </p:clrMapOvr>
  <p:transition spd="med">
    <p:wipe dir="r"/>
  </p:transition>
</p:sldLayout>
</file>

<file path=ppt/slideLayouts/slideLayout1127.xml><?xml version="1.0" encoding="utf-8"?>
<p:sldLayout xmlns:a="http://schemas.openxmlformats.org/drawingml/2006/main" xmlns:r="http://schemas.openxmlformats.org/officeDocument/2006/relationships" xmlns:p="http://schemas.openxmlformats.org/presentationml/2006/main" showMasterSp="0" preserve="1" userDrawn="1">
  <p:cSld name="Divider slide_Orange">
    <p:bg>
      <p:bgPr>
        <a:solidFill>
          <a:schemeClr val="accent4"/>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581" y="1748271"/>
            <a:ext cx="6850901" cy="1495794"/>
          </a:xfrm>
          <a:prstGeom prst="rect">
            <a:avLst/>
          </a:prstGeom>
        </p:spPr>
        <p:txBody>
          <a:bodyPr lIns="0" tIns="44760" rIns="0" bIns="44760" anchor="ctr" anchorCtr="0">
            <a:normAutofit/>
          </a:bodyPr>
          <a:lstStyle>
            <a:lvl1pPr>
              <a:defRPr sz="5400" baseline="0">
                <a:solidFill>
                  <a:schemeClr val="tx2"/>
                </a:solidFill>
                <a:ea typeface="Arial"/>
              </a:defRPr>
            </a:lvl1pPr>
          </a:lstStyle>
          <a:p>
            <a:r>
              <a:rPr lang="en-US" dirty="0"/>
              <a:t>Click to edit divider slide title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2272497092"/>
      </p:ext>
    </p:extLst>
  </p:cSld>
  <p:clrMapOvr>
    <a:masterClrMapping/>
  </p:clrMapOvr>
  <p:transition spd="med">
    <p:wipe dir="r"/>
  </p:transition>
</p:sldLayout>
</file>

<file path=ppt/slideLayouts/slideLayout1128.xml><?xml version="1.0" encoding="utf-8"?>
<p:sldLayout xmlns:a="http://schemas.openxmlformats.org/drawingml/2006/main" xmlns:r="http://schemas.openxmlformats.org/officeDocument/2006/relationships" xmlns:p="http://schemas.openxmlformats.org/presentationml/2006/main" showMasterSp="0" preserve="1">
  <p:cSld name="Divider slide_DellGray">
    <p:bg>
      <p:bgPr>
        <a:solidFill>
          <a:srgbClr val="808080"/>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74581" y="1748271"/>
            <a:ext cx="6850901" cy="1495794"/>
          </a:xfrm>
          <a:prstGeom prst="rect">
            <a:avLst/>
          </a:prstGeom>
        </p:spPr>
        <p:txBody>
          <a:bodyPr lIns="0" tIns="44760" rIns="0" bIns="44760"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3288456170"/>
      </p:ext>
    </p:extLst>
  </p:cSld>
  <p:clrMapOvr>
    <a:masterClrMapping/>
  </p:clrMapOvr>
  <p:transition spd="med">
    <p:wipe dir="r"/>
  </p:transition>
</p:sldLayout>
</file>

<file path=ppt/slideLayouts/slideLayout1129.xml><?xml version="1.0" encoding="utf-8"?>
<p:sldLayout xmlns:a="http://schemas.openxmlformats.org/drawingml/2006/main" xmlns:r="http://schemas.openxmlformats.org/officeDocument/2006/relationships" xmlns:p="http://schemas.openxmlformats.org/presentationml/2006/main" showMasterSp="0" preserve="1" userDrawn="1">
  <p:cSld name="Logo slide blue">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794760" y="1798082"/>
            <a:ext cx="1554480" cy="1554480"/>
          </a:xfrm>
          <a:prstGeom prst="rect">
            <a:avLst/>
          </a:prstGeom>
        </p:spPr>
      </p:pic>
    </p:spTree>
    <p:extLst>
      <p:ext uri="{BB962C8B-B14F-4D97-AF65-F5344CB8AC3E}">
        <p14:creationId xmlns:p14="http://schemas.microsoft.com/office/powerpoint/2010/main" val="885070490"/>
      </p:ext>
    </p:extLst>
  </p:cSld>
  <p:clrMapOvr>
    <a:masterClrMapping/>
  </p:clrMapOvr>
  <p:transition spd="med">
    <p:wipe dir="r"/>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userDrawn="1">
  <p:cSld name="2_Title_Only">
    <p:spTree>
      <p:nvGrpSpPr>
        <p:cNvPr id="1" name=""/>
        <p:cNvGrpSpPr/>
        <p:nvPr/>
      </p:nvGrpSpPr>
      <p:grpSpPr>
        <a:xfrm>
          <a:off x="0" y="0"/>
          <a:ext cx="0" cy="0"/>
          <a:chOff x="0" y="0"/>
          <a:chExt cx="0" cy="0"/>
        </a:xfrm>
      </p:grpSpPr>
      <p:cxnSp>
        <p:nvCxnSpPr>
          <p:cNvPr id="3"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4"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p:cNvSpPr>
            <a:spLocks noGrp="1"/>
          </p:cNvSpPr>
          <p:nvPr>
            <p:ph type="title"/>
          </p:nvPr>
        </p:nvSpPr>
        <p:spPr>
          <a:xfrm>
            <a:off x="425907" y="196171"/>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5" name="Slide Number Placeholder 5"/>
          <p:cNvSpPr>
            <a:spLocks noGrp="1"/>
          </p:cNvSpPr>
          <p:nvPr>
            <p:ph type="sldNum" sz="quarter" idx="10"/>
          </p:nvPr>
        </p:nvSpPr>
        <p:spPr>
          <a:xfrm>
            <a:off x="439740" y="4823222"/>
            <a:ext cx="260350" cy="114300"/>
          </a:xfrm>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D752C1D7-1952-452D-B5FF-0B70C1BC3BA1}" type="slidenum">
              <a:rPr lang="en-US"/>
              <a:pPr>
                <a:defRPr/>
              </a:pPr>
              <a:t>‹#›</a:t>
            </a:fld>
            <a:endParaRPr lang="en-US" dirty="0"/>
          </a:p>
        </p:txBody>
      </p:sp>
      <p:sp>
        <p:nvSpPr>
          <p:cNvPr id="6" name="Footer Placeholder 4"/>
          <p:cNvSpPr>
            <a:spLocks noGrp="1"/>
          </p:cNvSpPr>
          <p:nvPr>
            <p:ph type="ftr" sz="quarter" idx="11"/>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a:p>
        </p:txBody>
      </p:sp>
    </p:spTree>
    <p:extLst>
      <p:ext uri="{BB962C8B-B14F-4D97-AF65-F5344CB8AC3E}">
        <p14:creationId xmlns:p14="http://schemas.microsoft.com/office/powerpoint/2010/main" val="742746369"/>
      </p:ext>
    </p:extLst>
  </p:cSld>
  <p:clrMapOvr>
    <a:masterClrMapping/>
  </p:clrMapOvr>
  <p:transition spd="med">
    <p:wipe dir="r"/>
  </p:transition>
</p:sldLayout>
</file>

<file path=ppt/slideLayouts/slideLayout1130.xml><?xml version="1.0" encoding="utf-8"?>
<p:sldLayout xmlns:a="http://schemas.openxmlformats.org/drawingml/2006/main" xmlns:r="http://schemas.openxmlformats.org/officeDocument/2006/relationships" xmlns:p="http://schemas.openxmlformats.org/presentationml/2006/main" showMasterSp="0" preserve="1" userDrawn="1">
  <p:cSld name="Logo slide gray">
    <p:bg>
      <p:bgPr>
        <a:solidFill>
          <a:srgbClr val="808080"/>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794760" y="1798082"/>
            <a:ext cx="1554480" cy="1554480"/>
          </a:xfrm>
          <a:prstGeom prst="rect">
            <a:avLst/>
          </a:prstGeom>
        </p:spPr>
      </p:pic>
    </p:spTree>
    <p:extLst>
      <p:ext uri="{BB962C8B-B14F-4D97-AF65-F5344CB8AC3E}">
        <p14:creationId xmlns:p14="http://schemas.microsoft.com/office/powerpoint/2010/main" val="4129034995"/>
      </p:ext>
    </p:extLst>
  </p:cSld>
  <p:clrMapOvr>
    <a:masterClrMapping/>
  </p:clrMapOvr>
  <p:transition spd="med">
    <p:wipe dir="r"/>
  </p:transition>
</p:sldLayout>
</file>

<file path=ppt/slideLayouts/slideLayout1131.xml><?xml version="1.0" encoding="utf-8"?>
<p:sldLayout xmlns:a="http://schemas.openxmlformats.org/drawingml/2006/main" xmlns:r="http://schemas.openxmlformats.org/officeDocument/2006/relationships" xmlns:p="http://schemas.openxmlformats.org/presentationml/2006/main" userDrawn="1">
  <p:cSld name="標題投影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2095844603"/>
      </p:ext>
    </p:extLst>
  </p:cSld>
  <p:clrMapOvr>
    <a:masterClrMapping/>
  </p:clrMapOvr>
  <p:transition spd="med">
    <p:wipe dir="r"/>
  </p:transition>
</p:sldLayout>
</file>

<file path=ppt/slideLayouts/slideLayout1132.xml><?xml version="1.0" encoding="utf-8"?>
<p:sldLayout xmlns:a="http://schemas.openxmlformats.org/drawingml/2006/main" xmlns:r="http://schemas.openxmlformats.org/officeDocument/2006/relationships" xmlns:p="http://schemas.openxmlformats.org/presentationml/2006/main" userDrawn="1">
  <p:cSld name="標題及物件">
    <p:spTree>
      <p:nvGrpSpPr>
        <p:cNvPr id="1" name=""/>
        <p:cNvGrpSpPr/>
        <p:nvPr/>
      </p:nvGrpSpPr>
      <p:grpSpPr>
        <a:xfrm>
          <a:off x="0" y="0"/>
          <a:ext cx="0" cy="0"/>
          <a:chOff x="0" y="0"/>
          <a:chExt cx="0" cy="0"/>
        </a:xfrm>
      </p:grpSpPr>
    </p:spTree>
    <p:extLst>
      <p:ext uri="{BB962C8B-B14F-4D97-AF65-F5344CB8AC3E}">
        <p14:creationId xmlns:p14="http://schemas.microsoft.com/office/powerpoint/2010/main" val="3751477588"/>
      </p:ext>
    </p:extLst>
  </p:cSld>
  <p:clrMapOvr>
    <a:masterClrMapping/>
  </p:clrMapOvr>
  <p:transition spd="slow">
    <p:fade/>
  </p:transition>
</p:sldLayout>
</file>

<file path=ppt/slideLayouts/slideLayout1133.xml><?xml version="1.0" encoding="utf-8"?>
<p:sldLayout xmlns:a="http://schemas.openxmlformats.org/drawingml/2006/main" xmlns:r="http://schemas.openxmlformats.org/officeDocument/2006/relationships" xmlns:p="http://schemas.openxmlformats.org/presentationml/2006/main" userDrawn="1">
  <p:cSld name="1_Content_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0" tIns="44938" rIns="0" bIns="44938"/>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4" name="Content Placeholder 4"/>
          <p:cNvSpPr>
            <a:spLocks noGrp="1"/>
          </p:cNvSpPr>
          <p:nvPr>
            <p:ph sz="quarter" idx="10"/>
          </p:nvPr>
        </p:nvSpPr>
        <p:spPr>
          <a:xfrm>
            <a:off x="271598" y="1277952"/>
            <a:ext cx="7958137" cy="3192461"/>
          </a:xfrm>
          <a:prstGeom prst="rect">
            <a:avLst/>
          </a:prstGeom>
        </p:spPr>
        <p:txBody>
          <a:bodyPr vert="horz" lIns="0" tIns="0" rIns="0" bIns="0"/>
          <a:lstStyle>
            <a:lvl1pPr marL="0" indent="0">
              <a:lnSpc>
                <a:spcPct val="100000"/>
              </a:lnSpc>
              <a:spcBef>
                <a:spcPts val="1200"/>
              </a:spcBef>
              <a:spcAft>
                <a:spcPts val="0"/>
              </a:spcAft>
              <a:buClr>
                <a:srgbClr val="808080"/>
              </a:buClr>
              <a:buNone/>
              <a:defRPr>
                <a:latin typeface="+mn-lt"/>
                <a:ea typeface="Arial"/>
              </a:defRPr>
            </a:lvl1pPr>
            <a:lvl2pPr marL="334354" indent="0">
              <a:lnSpc>
                <a:spcPct val="100000"/>
              </a:lnSpc>
              <a:spcBef>
                <a:spcPts val="300"/>
              </a:spcBef>
              <a:spcAft>
                <a:spcPts val="0"/>
              </a:spcAft>
              <a:buClr>
                <a:srgbClr val="808080"/>
              </a:buClr>
              <a:buNone/>
              <a:defRPr>
                <a:latin typeface="+mn-lt"/>
                <a:ea typeface="Arial"/>
              </a:defRPr>
            </a:lvl2pPr>
            <a:lvl3pPr marL="675681" indent="0">
              <a:lnSpc>
                <a:spcPct val="100000"/>
              </a:lnSpc>
              <a:spcBef>
                <a:spcPts val="300"/>
              </a:spcBef>
              <a:spcAft>
                <a:spcPts val="0"/>
              </a:spcAft>
              <a:buClr>
                <a:srgbClr val="808080"/>
              </a:buClr>
              <a:buNone/>
              <a:defRPr>
                <a:latin typeface="+mn-lt"/>
                <a:ea typeface="Arial"/>
              </a:defRPr>
            </a:lvl3pPr>
            <a:lvl4pPr marL="1234595" indent="-225497">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999504032"/>
      </p:ext>
    </p:extLst>
  </p:cSld>
  <p:clrMapOvr>
    <a:masterClrMapping/>
  </p:clrMapOvr>
  <p:transition spd="med">
    <p:wipe dir="r"/>
  </p:transition>
</p:sldLayout>
</file>

<file path=ppt/slideLayouts/slideLayout1134.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7" name="文字版面配置區 17"/>
          <p:cNvSpPr>
            <a:spLocks noGrp="1"/>
          </p:cNvSpPr>
          <p:nvPr>
            <p:ph type="body" sz="quarter" idx="13" hasCustomPrompt="1"/>
          </p:nvPr>
        </p:nvSpPr>
        <p:spPr>
          <a:xfrm>
            <a:off x="72000" y="576002"/>
            <a:ext cx="9000000" cy="1296789"/>
          </a:xfrm>
          <a:prstGeom prst="rect">
            <a:avLst/>
          </a:prstGeom>
        </p:spPr>
        <p:txBody>
          <a:bodyPr lIns="90194" tIns="45097" rIns="90194" bIns="45097"/>
          <a:lstStyle>
            <a:lvl1pPr marL="179759" indent="-179759">
              <a:buClr>
                <a:srgbClr val="0085C3"/>
              </a:buClr>
              <a:defRPr sz="1600">
                <a:solidFill>
                  <a:schemeClr val="tx1"/>
                </a:solidFill>
              </a:defRPr>
            </a:lvl1pPr>
            <a:lvl2pPr marL="353168" indent="-173586">
              <a:buClr>
                <a:srgbClr val="0085C3"/>
              </a:buClr>
              <a:defRPr sz="1400" baseline="0">
                <a:solidFill>
                  <a:schemeClr val="tx1"/>
                </a:solidFill>
              </a:defRPr>
            </a:lvl2pPr>
            <a:lvl3pPr marL="533005" indent="-179759">
              <a:buClr>
                <a:srgbClr val="0085C3"/>
              </a:buClr>
              <a:buFont typeface="Arial" panose="020B0604020202020204" pitchFamily="34" charset="0"/>
              <a:buChar char="&gt;"/>
              <a:defRPr sz="1400" baseline="0">
                <a:solidFill>
                  <a:schemeClr val="tx1"/>
                </a:solidFill>
              </a:defRPr>
            </a:lvl3pPr>
            <a:lvl4pPr marL="1350551" indent="0">
              <a:buClr>
                <a:srgbClr val="0085C3"/>
              </a:buClr>
              <a:buNone/>
              <a:defRPr/>
            </a:lvl4pPr>
            <a:lvl5pPr marL="1800764" indent="0">
              <a:buClr>
                <a:srgbClr val="0085C3"/>
              </a:buClr>
              <a:buFont typeface="Arial" panose="020B0604020202020204" pitchFamily="34" charset="0"/>
              <a:buNone/>
              <a:defRPr/>
            </a:lvl5pPr>
          </a:lstStyle>
          <a:p>
            <a:pPr lvl="0"/>
            <a:r>
              <a:rPr lang="en-US" altLang="zh-TW" dirty="0"/>
              <a:t>Click to edit Master text style</a:t>
            </a:r>
            <a:endParaRPr lang="zh-TW" altLang="en-US" dirty="0"/>
          </a:p>
          <a:p>
            <a:pPr lvl="1"/>
            <a:r>
              <a:rPr lang="en-US" altLang="zh-TW" dirty="0"/>
              <a:t>Second level</a:t>
            </a:r>
            <a:endParaRPr lang="zh-TW" altLang="en-US" dirty="0"/>
          </a:p>
          <a:p>
            <a:pPr lvl="2"/>
            <a:r>
              <a:rPr lang="en-US" altLang="zh-TW" dirty="0"/>
              <a:t>Third level</a:t>
            </a:r>
            <a:endParaRPr lang="zh-TW" altLang="en-US" dirty="0"/>
          </a:p>
        </p:txBody>
      </p:sp>
      <p:sp>
        <p:nvSpPr>
          <p:cNvPr id="10" name="Title 9"/>
          <p:cNvSpPr>
            <a:spLocks noGrp="1"/>
          </p:cNvSpPr>
          <p:nvPr>
            <p:ph type="title"/>
          </p:nvPr>
        </p:nvSpPr>
        <p:spPr>
          <a:xfrm>
            <a:off x="71634" y="72000"/>
            <a:ext cx="9000000" cy="432000"/>
          </a:xfrm>
          <a:prstGeom prst="rect">
            <a:avLst/>
          </a:prstGeom>
        </p:spPr>
        <p:txBody>
          <a:bodyPr lIns="90194" tIns="45097" rIns="90194" bIns="45097"/>
          <a:lstStyle>
            <a:lvl1pPr algn="l">
              <a:defRPr sz="2400">
                <a:solidFill>
                  <a:srgbClr val="0085C3"/>
                </a:solidFill>
              </a:defRPr>
            </a:lvl1pPr>
          </a:lstStyle>
          <a:p>
            <a:r>
              <a:rPr lang="en-US"/>
              <a:t>Click to edit Master title style</a:t>
            </a:r>
            <a:endParaRPr lang="en-US" dirty="0"/>
          </a:p>
        </p:txBody>
      </p:sp>
    </p:spTree>
    <p:extLst>
      <p:ext uri="{BB962C8B-B14F-4D97-AF65-F5344CB8AC3E}">
        <p14:creationId xmlns:p14="http://schemas.microsoft.com/office/powerpoint/2010/main" val="1640330621"/>
      </p:ext>
    </p:extLst>
  </p:cSld>
  <p:clrMapOvr>
    <a:masterClrMapping/>
  </p:clrMapOvr>
  <p:transition>
    <p:fade/>
  </p:transition>
</p:sldLayout>
</file>

<file path=ppt/slideLayouts/slideLayout1135.xml><?xml version="1.0" encoding="utf-8"?>
<p:sldLayout xmlns:a="http://schemas.openxmlformats.org/drawingml/2006/main" xmlns:r="http://schemas.openxmlformats.org/officeDocument/2006/relationships" xmlns:p="http://schemas.openxmlformats.org/presentationml/2006/main" userDrawn="1">
  <p:cSld name="1_標題投影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4594871"/>
      </p:ext>
    </p:extLst>
  </p:cSld>
  <p:clrMapOvr>
    <a:masterClrMapping/>
  </p:clrMapOvr>
  <p:transition spd="med">
    <p:wipe dir="r"/>
  </p:transition>
</p:sldLayout>
</file>

<file path=ppt/slideLayouts/slideLayout1136.xml><?xml version="1.0" encoding="utf-8"?>
<p:sldLayout xmlns:a="http://schemas.openxmlformats.org/drawingml/2006/main" xmlns:r="http://schemas.openxmlformats.org/officeDocument/2006/relationships" xmlns:p="http://schemas.openxmlformats.org/presentationml/2006/main" userDrawn="1">
  <p:cSld name="Content with Dell Blue footer">
    <p:spTree>
      <p:nvGrpSpPr>
        <p:cNvPr id="1" name=""/>
        <p:cNvGrpSpPr/>
        <p:nvPr/>
      </p:nvGrpSpPr>
      <p:grpSpPr>
        <a:xfrm>
          <a:off x="0" y="0"/>
          <a:ext cx="0" cy="0"/>
          <a:chOff x="0" y="0"/>
          <a:chExt cx="0" cy="0"/>
        </a:xfrm>
      </p:grpSpPr>
      <p:sp>
        <p:nvSpPr>
          <p:cNvPr id="6" name="Content Placeholder 2"/>
          <p:cNvSpPr>
            <a:spLocks noGrp="1"/>
          </p:cNvSpPr>
          <p:nvPr>
            <p:ph sz="half" idx="1" hasCustomPrompt="1"/>
          </p:nvPr>
        </p:nvSpPr>
        <p:spPr>
          <a:xfrm>
            <a:off x="364632" y="1280160"/>
            <a:ext cx="7924386" cy="3200400"/>
          </a:xfrm>
          <a:prstGeom prst="rect">
            <a:avLst/>
          </a:prstGeom>
        </p:spPr>
        <p:txBody>
          <a:bodyPr wrap="square" lIns="0" tIns="0" rIns="0" bIns="0">
            <a:normAutofit/>
          </a:bodyPr>
          <a:lstStyle>
            <a:lvl1pPr>
              <a:lnSpc>
                <a:spcPct val="100000"/>
              </a:lnSpc>
              <a:spcBef>
                <a:spcPts val="900"/>
              </a:spcBef>
              <a:spcAft>
                <a:spcPts val="0"/>
              </a:spcAft>
              <a:buClr>
                <a:srgbClr val="AAAAAA"/>
              </a:buClr>
              <a:buFont typeface="Arial" pitchFamily="34" charset="0"/>
              <a:buChar char="•"/>
              <a:defRPr sz="1100">
                <a:solidFill>
                  <a:schemeClr val="bg2"/>
                </a:solidFill>
                <a:latin typeface="Museo Sans For Dell" pitchFamily="2" charset="0"/>
              </a:defRPr>
            </a:lvl1pPr>
            <a:lvl2pPr marL="423265" indent="-171335">
              <a:lnSpc>
                <a:spcPct val="100000"/>
              </a:lnSpc>
              <a:spcBef>
                <a:spcPts val="225"/>
              </a:spcBef>
              <a:spcAft>
                <a:spcPts val="0"/>
              </a:spcAft>
              <a:buClr>
                <a:srgbClr val="AAAAAA"/>
              </a:buClr>
              <a:buFont typeface="Museo Sans For Dell" pitchFamily="2" charset="0"/>
              <a:buChar char="–"/>
              <a:defRPr sz="900">
                <a:solidFill>
                  <a:schemeClr val="bg2"/>
                </a:solidFill>
                <a:latin typeface="Museo Sans For Dell" pitchFamily="2" charset="0"/>
              </a:defRPr>
            </a:lvl2pPr>
            <a:lvl3pPr>
              <a:lnSpc>
                <a:spcPct val="100000"/>
              </a:lnSpc>
              <a:spcBef>
                <a:spcPts val="225"/>
              </a:spcBef>
              <a:spcAft>
                <a:spcPts val="0"/>
              </a:spcAft>
              <a:buClr>
                <a:srgbClr val="AAAAAA"/>
              </a:buClr>
              <a:defRPr sz="800">
                <a:solidFill>
                  <a:schemeClr val="bg2"/>
                </a:solidFill>
                <a:latin typeface="Museo Sans For Dell" pitchFamily="2" charset="0"/>
              </a:defRPr>
            </a:lvl3pPr>
            <a:lvl4pPr>
              <a:spcBef>
                <a:spcPts val="225"/>
              </a:spcBef>
              <a:spcAft>
                <a:spcPts val="0"/>
              </a:spcAft>
              <a:buClr>
                <a:srgbClr val="AAAAAA"/>
              </a:buClr>
              <a:defRPr sz="1100" baseline="0">
                <a:solidFill>
                  <a:schemeClr val="tx1"/>
                </a:solidFill>
                <a:latin typeface="Museo Sans For Dell" pitchFamily="2" charset="0"/>
              </a:defRPr>
            </a:lvl4pPr>
            <a:lvl5pPr>
              <a:spcBef>
                <a:spcPts val="225"/>
              </a:spcBef>
              <a:spcAft>
                <a:spcPts val="0"/>
              </a:spcAft>
              <a:buClr>
                <a:srgbClr val="AAAAAA"/>
              </a:buClr>
              <a:defRPr sz="900">
                <a:solidFill>
                  <a:schemeClr val="tx1"/>
                </a:solidFill>
                <a:latin typeface="Museo Sans For Dell" pitchFamily="2" charset="0"/>
              </a:defRPr>
            </a:lvl5pPr>
            <a:lvl6pPr>
              <a:defRPr sz="1400"/>
            </a:lvl6pPr>
            <a:lvl7pPr>
              <a:defRPr sz="1400"/>
            </a:lvl7pPr>
            <a:lvl8pPr>
              <a:defRPr sz="1400"/>
            </a:lvl8pPr>
            <a:lvl9pPr>
              <a:defRPr sz="1400"/>
            </a:lvl9pPr>
          </a:lstStyle>
          <a:p>
            <a:pPr lvl="0"/>
            <a:r>
              <a:rPr lang="en-US" dirty="0"/>
              <a:t>Click to edit text</a:t>
            </a:r>
          </a:p>
          <a:p>
            <a:pPr lvl="1"/>
            <a:r>
              <a:rPr lang="en-US" dirty="0"/>
              <a:t>Second level</a:t>
            </a:r>
          </a:p>
          <a:p>
            <a:pPr lvl="2"/>
            <a:r>
              <a:rPr lang="en-US" dirty="0"/>
              <a:t>Third level</a:t>
            </a:r>
          </a:p>
        </p:txBody>
      </p:sp>
      <p:sp>
        <p:nvSpPr>
          <p:cNvPr id="3" name="Title 2"/>
          <p:cNvSpPr>
            <a:spLocks noGrp="1"/>
          </p:cNvSpPr>
          <p:nvPr>
            <p:ph type="title"/>
          </p:nvPr>
        </p:nvSpPr>
        <p:spPr>
          <a:xfrm>
            <a:off x="628650" y="274643"/>
            <a:ext cx="7886700" cy="993775"/>
          </a:xfrm>
          <a:prstGeom prst="rect">
            <a:avLst/>
          </a:prstGeom>
        </p:spPr>
        <p:txBody>
          <a:bodyPr lIns="90194" tIns="45097" rIns="90194" bIns="45097"/>
          <a:lstStyle/>
          <a:p>
            <a:r>
              <a:rPr lang="en-US"/>
              <a:t>Click to edit Master title style</a:t>
            </a:r>
          </a:p>
        </p:txBody>
      </p:sp>
    </p:spTree>
    <p:extLst>
      <p:ext uri="{BB962C8B-B14F-4D97-AF65-F5344CB8AC3E}">
        <p14:creationId xmlns:p14="http://schemas.microsoft.com/office/powerpoint/2010/main" val="4197243542"/>
      </p:ext>
    </p:extLst>
  </p:cSld>
  <p:clrMapOvr>
    <a:masterClrMapping/>
  </p:clrMapOvr>
  <p:transition spd="med">
    <p:wipe dir="r"/>
  </p:transition>
</p:sldLayout>
</file>

<file path=ppt/slideLayouts/slideLayout1137.xml><?xml version="1.0" encoding="utf-8"?>
<p:sldLayout xmlns:a="http://schemas.openxmlformats.org/drawingml/2006/main" xmlns:r="http://schemas.openxmlformats.org/officeDocument/2006/relationships" xmlns:p="http://schemas.openxmlformats.org/presentationml/2006/main" userDrawn="1">
  <p:cSld name="Content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64797"/>
          </a:xfrm>
          <a:prstGeom prst="rect">
            <a:avLst/>
          </a:prstGeom>
        </p:spPr>
        <p:txBody>
          <a:bodyPr lIns="90192" tIns="45096" rIns="90192" bIns="45096"/>
          <a:lstStyle>
            <a:lvl1pPr>
              <a:defRPr/>
            </a:lvl1pPr>
          </a:lstStyle>
          <a:p>
            <a:r>
              <a:rPr lang="en-US" dirty="0"/>
              <a:t>Click to edit content page title</a:t>
            </a:r>
          </a:p>
        </p:txBody>
      </p:sp>
    </p:spTree>
    <p:extLst>
      <p:ext uri="{BB962C8B-B14F-4D97-AF65-F5344CB8AC3E}">
        <p14:creationId xmlns:p14="http://schemas.microsoft.com/office/powerpoint/2010/main" val="673074636"/>
      </p:ext>
    </p:extLst>
  </p:cSld>
  <p:clrMapOvr>
    <a:masterClrMapping/>
  </p:clrMapOvr>
  <p:transition spd="med">
    <p:wipe dir="r"/>
  </p:transition>
</p:sldLayout>
</file>

<file path=ppt/slideLayouts/slideLayout1138.xml><?xml version="1.0" encoding="utf-8"?>
<p:sldLayout xmlns:a="http://schemas.openxmlformats.org/drawingml/2006/main" xmlns:r="http://schemas.openxmlformats.org/officeDocument/2006/relationships" xmlns:p="http://schemas.openxmlformats.org/presentationml/2006/main" showMasterSp="0" userDrawn="1">
  <p:cSld name="2_Title Slide">
    <p:spTree>
      <p:nvGrpSpPr>
        <p:cNvPr id="1" name=""/>
        <p:cNvGrpSpPr/>
        <p:nvPr/>
      </p:nvGrpSpPr>
      <p:grpSpPr>
        <a:xfrm>
          <a:off x="0" y="0"/>
          <a:ext cx="0" cy="0"/>
          <a:chOff x="0" y="0"/>
          <a:chExt cx="0" cy="0"/>
        </a:xfrm>
      </p:grpSpPr>
      <p:sp>
        <p:nvSpPr>
          <p:cNvPr id="10" name="Rectangle 9"/>
          <p:cNvSpPr/>
          <p:nvPr/>
        </p:nvSpPr>
        <p:spPr bwMode="gray">
          <a:xfrm>
            <a:off x="13" y="4772030"/>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637" tIns="34286" rIns="67637" bIns="34286" rtlCol="0" anchor="ctr"/>
          <a:lstStyle/>
          <a:p>
            <a:pPr algn="ctr" defTabSz="667250" fontAlgn="auto">
              <a:spcBef>
                <a:spcPts val="0"/>
              </a:spcBef>
              <a:spcAft>
                <a:spcPts val="0"/>
              </a:spcAft>
            </a:pPr>
            <a:endParaRPr lang="en-US" sz="1800" dirty="0">
              <a:solidFill>
                <a:srgbClr val="444444"/>
              </a:solidFill>
              <a:latin typeface="Trebuchet MS" pitchFamily="34" charset="0"/>
            </a:endParaRPr>
          </a:p>
        </p:txBody>
      </p:sp>
      <p:sp>
        <p:nvSpPr>
          <p:cNvPr id="14" name="Rectangle 13"/>
          <p:cNvSpPr/>
          <p:nvPr/>
        </p:nvSpPr>
        <p:spPr bwMode="hidden">
          <a:xfrm>
            <a:off x="13" y="4772030"/>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637" tIns="34286" rIns="67637" bIns="34286" rtlCol="0" anchor="ctr"/>
          <a:lstStyle/>
          <a:p>
            <a:pPr algn="ctr" defTabSz="667250" fontAlgn="auto">
              <a:spcBef>
                <a:spcPts val="0"/>
              </a:spcBef>
              <a:spcAft>
                <a:spcPts val="0"/>
              </a:spcAft>
            </a:pPr>
            <a:endParaRPr lang="en-US" sz="1800" dirty="0">
              <a:solidFill>
                <a:srgbClr val="444444"/>
              </a:solidFill>
              <a:latin typeface="Trebuchet MS" pitchFamily="34" charset="0"/>
            </a:endParaRPr>
          </a:p>
        </p:txBody>
      </p:sp>
      <p:sp>
        <p:nvSpPr>
          <p:cNvPr id="19" name="Rectangle 18"/>
          <p:cNvSpPr/>
          <p:nvPr/>
        </p:nvSpPr>
        <p:spPr bwMode="hidden">
          <a:xfrm>
            <a:off x="13" y="4772030"/>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637" tIns="34286" rIns="67637" bIns="34286" rtlCol="0" anchor="ctr"/>
          <a:lstStyle/>
          <a:p>
            <a:pPr algn="ctr" defTabSz="667250" fontAlgn="auto">
              <a:spcBef>
                <a:spcPts val="0"/>
              </a:spcBef>
              <a:spcAft>
                <a:spcPts val="0"/>
              </a:spcAft>
            </a:pPr>
            <a:endParaRPr lang="en-US" sz="1800" dirty="0">
              <a:solidFill>
                <a:srgbClr val="444444"/>
              </a:solidFill>
              <a:latin typeface="Trebuchet MS" pitchFamily="34" charset="0"/>
            </a:endParaRPr>
          </a:p>
        </p:txBody>
      </p:sp>
    </p:spTree>
    <p:extLst>
      <p:ext uri="{BB962C8B-B14F-4D97-AF65-F5344CB8AC3E}">
        <p14:creationId xmlns:p14="http://schemas.microsoft.com/office/powerpoint/2010/main" val="1357451674"/>
      </p:ext>
    </p:extLst>
  </p:cSld>
  <p:clrMapOvr>
    <a:masterClrMapping/>
  </p:clrMapOvr>
  <p:transition spd="med">
    <p:wipe dir="r"/>
  </p:transition>
</p:sldLayout>
</file>

<file path=ppt/slideLayouts/slideLayout1139.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85750" y="228600"/>
            <a:ext cx="8572500" cy="387798"/>
          </a:xfrm>
          <a:prstGeom prst="rect">
            <a:avLst/>
          </a:prstGeom>
        </p:spPr>
        <p:txBody>
          <a:bodyPr wrap="square" lIns="0" tIns="0" rIns="0" bIns="0">
            <a:spAutoFit/>
          </a:bodyPr>
          <a:lstStyle>
            <a:lvl1pPr>
              <a:defRPr sz="2800">
                <a:solidFill>
                  <a:schemeClr val="bg1"/>
                </a:solidFill>
                <a:latin typeface="Arial" panose="020B0604020202020204"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432311876"/>
      </p:ext>
    </p:extLst>
  </p:cSld>
  <p:clrMapOvr>
    <a:masterClrMapping/>
  </p:clrMapOvr>
  <p:extLst mod="1">
    <p:ext uri="{DCECCB84-F9BA-43D5-87BE-67443E8EF086}">
      <p15:sldGuideLst xmlns:p15="http://schemas.microsoft.com/office/powerpoint/2012/main">
        <p15:guide id="1" orient="horz" pos="144">
          <p15:clr>
            <a:srgbClr val="FBAE4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cxnSp>
        <p:nvCxnSpPr>
          <p:cNvPr id="3"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sp>
        <p:nvSpPr>
          <p:cNvPr id="10"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3908380825"/>
      </p:ext>
    </p:extLst>
  </p:cSld>
  <p:clrMapOvr>
    <a:masterClrMapping/>
  </p:clrMapOvr>
  <p:transition spd="med">
    <p:wipe dir="r"/>
  </p:transition>
</p:sldLayout>
</file>

<file path=ppt/slideLayouts/slideLayout1140.xml><?xml version="1.0" encoding="utf-8"?>
<p:sldLayout xmlns:a="http://schemas.openxmlformats.org/drawingml/2006/main" xmlns:r="http://schemas.openxmlformats.org/officeDocument/2006/relationships" xmlns:p="http://schemas.openxmlformats.org/presentationml/2006/main">
  <p:cSld name="自訂版面配置">
    <p:spTree>
      <p:nvGrpSpPr>
        <p:cNvPr id="1" name=""/>
        <p:cNvGrpSpPr/>
        <p:nvPr/>
      </p:nvGrpSpPr>
      <p:grpSpPr>
        <a:xfrm>
          <a:off x="0" y="0"/>
          <a:ext cx="0" cy="0"/>
          <a:chOff x="0" y="0"/>
          <a:chExt cx="0" cy="0"/>
        </a:xfrm>
      </p:grpSpPr>
      <p:sp>
        <p:nvSpPr>
          <p:cNvPr id="2" name="標題 1"/>
          <p:cNvSpPr>
            <a:spLocks noGrp="1"/>
          </p:cNvSpPr>
          <p:nvPr>
            <p:ph type="title"/>
          </p:nvPr>
        </p:nvSpPr>
        <p:spPr>
          <a:xfrm>
            <a:off x="457200" y="206375"/>
            <a:ext cx="8229600" cy="857250"/>
          </a:xfrm>
          <a:prstGeom prst="rect">
            <a:avLst/>
          </a:prstGeom>
        </p:spPr>
        <p:txBody>
          <a:bodyPr lIns="90192" tIns="45096" rIns="90192" bIns="45096"/>
          <a:lstStyle/>
          <a:p>
            <a:r>
              <a:rPr lang="zh-TW" altLang="en-US" noProof="1"/>
              <a:t>按一下以編輯母片標題樣式</a:t>
            </a:r>
          </a:p>
        </p:txBody>
      </p:sp>
    </p:spTree>
    <p:extLst>
      <p:ext uri="{BB962C8B-B14F-4D97-AF65-F5344CB8AC3E}">
        <p14:creationId xmlns:p14="http://schemas.microsoft.com/office/powerpoint/2010/main" val="3589607911"/>
      </p:ext>
    </p:extLst>
  </p:cSld>
  <p:clrMapOvr>
    <a:masterClrMapping/>
  </p:clrMapOvr>
  <p:transition spd="med">
    <p:wipe dir="r"/>
  </p:transition>
</p:sldLayout>
</file>

<file path=ppt/slideLayouts/slideLayout1141.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950652934"/>
      </p:ext>
    </p:extLst>
  </p:cSld>
  <p:clrMapOvr>
    <a:masterClrMapping/>
  </p:clrMapOvr>
  <p:transition spd="slow">
    <p:fade/>
  </p:transition>
</p:sldLayout>
</file>

<file path=ppt/slideLayouts/slideLayout114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85750" y="228600"/>
            <a:ext cx="8572500" cy="387798"/>
          </a:xfrm>
          <a:prstGeom prst="rect">
            <a:avLst/>
          </a:prstGeom>
        </p:spPr>
        <p:txBody>
          <a:bodyPr wrap="square" lIns="0" tIns="0" rIns="0" bIns="0">
            <a:spAutoFit/>
          </a:bodyPr>
          <a:lstStyle>
            <a:lvl1pPr>
              <a:defRPr sz="2800">
                <a:solidFill>
                  <a:schemeClr val="bg1"/>
                </a:solidFill>
                <a:latin typeface="Arial" panose="020B0604020202020204" pitchFamily="34" charset="0"/>
              </a:defRPr>
            </a:lvl1pPr>
          </a:lstStyle>
          <a:p>
            <a:r>
              <a:rPr lang="en-US"/>
              <a:t>Click to edit Master title style</a:t>
            </a:r>
            <a:endParaRPr lang="en-US" dirty="0"/>
          </a:p>
        </p:txBody>
      </p:sp>
      <p:sp>
        <p:nvSpPr>
          <p:cNvPr id="3" name="Content Placeholder 2"/>
          <p:cNvSpPr>
            <a:spLocks noGrp="1"/>
          </p:cNvSpPr>
          <p:nvPr>
            <p:ph idx="1"/>
          </p:nvPr>
        </p:nvSpPr>
        <p:spPr>
          <a:xfrm>
            <a:off x="285750" y="1200150"/>
            <a:ext cx="8572500" cy="3314700"/>
          </a:xfrm>
          <a:prstGeom prst="rect">
            <a:avLst/>
          </a:prstGeom>
        </p:spPr>
        <p:txBody>
          <a:bodyPr lIns="0" tIns="0" rIns="0" bIns="0"/>
          <a:lstStyle>
            <a:lvl1pPr marL="168958" indent="-168958">
              <a:lnSpc>
                <a:spcPct val="100000"/>
              </a:lnSpc>
              <a:spcBef>
                <a:spcPts val="1200"/>
              </a:spcBef>
              <a:buClr>
                <a:srgbClr val="808080"/>
              </a:buClr>
              <a:buFont typeface="Arial" panose="020B0604020202020204" pitchFamily="34" charset="0"/>
              <a:buChar char="•"/>
              <a:defRPr sz="1800">
                <a:solidFill>
                  <a:schemeClr val="bg2"/>
                </a:solidFill>
                <a:latin typeface="Arial" panose="020B0604020202020204" pitchFamily="34" charset="0"/>
              </a:defRPr>
            </a:lvl1pPr>
            <a:lvl2pPr marL="506873" indent="-168958">
              <a:lnSpc>
                <a:spcPct val="100000"/>
              </a:lnSpc>
              <a:spcBef>
                <a:spcPts val="300"/>
              </a:spcBef>
              <a:buClr>
                <a:srgbClr val="808080"/>
              </a:buClr>
              <a:buFont typeface="Arial" panose="020B0604020202020204" pitchFamily="34" charset="0"/>
              <a:buChar char="–"/>
              <a:defRPr sz="1400">
                <a:solidFill>
                  <a:schemeClr val="bg2"/>
                </a:solidFill>
                <a:latin typeface="Arial" panose="020B0604020202020204" pitchFamily="34" charset="0"/>
              </a:defRPr>
            </a:lvl2pPr>
            <a:lvl3pPr marL="787824" indent="-112431">
              <a:lnSpc>
                <a:spcPct val="100000"/>
              </a:lnSpc>
              <a:spcBef>
                <a:spcPts val="300"/>
              </a:spcBef>
              <a:buClr>
                <a:srgbClr val="808080"/>
              </a:buClr>
              <a:buFont typeface="Arial" panose="020B0604020202020204" pitchFamily="34" charset="0"/>
              <a:buChar char="▪"/>
              <a:defRPr sz="1100">
                <a:solidFill>
                  <a:schemeClr val="bg2"/>
                </a:solidFill>
                <a:latin typeface="Arial" panose="020B0604020202020204" pitchFamily="34" charset="0"/>
              </a:defRPr>
            </a:lvl3pPr>
            <a:lvl4pPr marL="1181462" indent="-168958">
              <a:lnSpc>
                <a:spcPct val="100000"/>
              </a:lnSpc>
              <a:spcBef>
                <a:spcPts val="300"/>
              </a:spcBef>
              <a:buClr>
                <a:schemeClr val="bg1">
                  <a:lumMod val="60000"/>
                  <a:lumOff val="40000"/>
                </a:schemeClr>
              </a:buClr>
              <a:buFont typeface="Arial" panose="020B0604020202020204" pitchFamily="34" charset="0"/>
              <a:buChar char="•"/>
              <a:defRPr sz="900"/>
            </a:lvl4pPr>
            <a:lvl5pPr marL="1519171" indent="-168958">
              <a:lnSpc>
                <a:spcPct val="100000"/>
              </a:lnSpc>
              <a:spcBef>
                <a:spcPts val="300"/>
              </a:spcBef>
              <a:buClr>
                <a:schemeClr val="bg1">
                  <a:lumMod val="60000"/>
                  <a:lumOff val="40000"/>
                </a:schemeClr>
              </a:buClr>
              <a:buFont typeface="Arial" panose="020B0604020202020204" pitchFamily="34" charset="0"/>
              <a:buChar char="•"/>
              <a:defRPr sz="900"/>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873111695"/>
      </p:ext>
    </p:extLst>
  </p:cSld>
  <p:clrMapOvr>
    <a:masterClrMapping/>
  </p:clrMapOvr>
  <p:extLst mod="1">
    <p:ext uri="{DCECCB84-F9BA-43D5-87BE-67443E8EF086}">
      <p15:sldGuideLst xmlns:p15="http://schemas.microsoft.com/office/powerpoint/2012/main"/>
    </p:ext>
  </p:extLst>
</p:sldLayout>
</file>

<file path=ppt/slideLayouts/slideLayout1143.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4012458570"/>
      </p:ext>
    </p:extLst>
  </p:cSld>
  <p:clrMapOvr>
    <a:masterClrMapping/>
  </p:clrMapOvr>
  <p:transition>
    <p:fade/>
  </p:transition>
</p:sldLayout>
</file>

<file path=ppt/slideLayouts/slideLayout1144.xml><?xml version="1.0" encoding="utf-8"?>
<p:sldLayout xmlns:a="http://schemas.openxmlformats.org/drawingml/2006/main" xmlns:r="http://schemas.openxmlformats.org/officeDocument/2006/relationships" xmlns:p="http://schemas.openxmlformats.org/presentationml/2006/main">
  <p:cSld name="Title_and_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96171"/>
            <a:ext cx="8239126" cy="640170"/>
          </a:xfrm>
          <a:prstGeom prst="rect">
            <a:avLst/>
          </a:prstGeom>
        </p:spPr>
        <p:txBody>
          <a:bodyPr lIns="90194" tIns="45097" rIns="90194" bIns="45097"/>
          <a:lstStyle>
            <a:lvl1pPr>
              <a:lnSpc>
                <a:spcPct val="90000"/>
              </a:lnSpc>
              <a:defRPr sz="2400" b="0" baseline="0">
                <a:solidFill>
                  <a:schemeClr val="accent1"/>
                </a:solidFill>
                <a:latin typeface="Museo Sans For Dell" pitchFamily="2" charset="0"/>
              </a:defRPr>
            </a:lvl1pPr>
          </a:lstStyle>
          <a:p>
            <a:r>
              <a:rPr lang="en-US" altLang="zh-TW" dirty="0"/>
              <a:t>Click to edit Master title style</a:t>
            </a:r>
            <a:endParaRPr lang="en-US" dirty="0"/>
          </a:p>
        </p:txBody>
      </p:sp>
      <p:sp>
        <p:nvSpPr>
          <p:cNvPr id="3" name="Content Placeholder 2"/>
          <p:cNvSpPr>
            <a:spLocks noGrp="1"/>
          </p:cNvSpPr>
          <p:nvPr>
            <p:ph sz="half" idx="1"/>
          </p:nvPr>
        </p:nvSpPr>
        <p:spPr>
          <a:xfrm>
            <a:off x="457200" y="960120"/>
            <a:ext cx="8229600" cy="3566160"/>
          </a:xfrm>
          <a:prstGeom prst="rect">
            <a:avLst/>
          </a:prstGeom>
        </p:spPr>
        <p:txBody>
          <a:bodyPr lIns="90194" tIns="45097" rIns="90194" bIns="45097"/>
          <a:lstStyle>
            <a:lvl1pPr>
              <a:spcBef>
                <a:spcPts val="75"/>
              </a:spcBef>
              <a:spcAft>
                <a:spcPts val="75"/>
              </a:spcAft>
              <a:defRPr sz="1500">
                <a:solidFill>
                  <a:schemeClr val="bg2"/>
                </a:solidFill>
                <a:latin typeface="Museo Sans For Dell" pitchFamily="2" charset="0"/>
              </a:defRPr>
            </a:lvl1pPr>
            <a:lvl2pPr>
              <a:spcBef>
                <a:spcPts val="75"/>
              </a:spcBef>
              <a:spcAft>
                <a:spcPts val="75"/>
              </a:spcAft>
              <a:buFont typeface="Museo Sans For Dell" pitchFamily="2" charset="0"/>
              <a:buChar char="–"/>
              <a:defRPr sz="1400">
                <a:solidFill>
                  <a:schemeClr val="bg2"/>
                </a:solidFill>
                <a:latin typeface="Museo Sans For Dell" pitchFamily="2" charset="0"/>
              </a:defRPr>
            </a:lvl2pPr>
            <a:lvl3pPr>
              <a:spcBef>
                <a:spcPts val="75"/>
              </a:spcBef>
              <a:spcAft>
                <a:spcPts val="75"/>
              </a:spcAft>
              <a:defRPr sz="1200">
                <a:solidFill>
                  <a:schemeClr val="bg2"/>
                </a:solidFill>
                <a:latin typeface="Museo Sans For Dell" pitchFamily="2" charset="0"/>
              </a:defRPr>
            </a:lvl3pPr>
            <a:lvl4pPr>
              <a:spcBef>
                <a:spcPts val="75"/>
              </a:spcBef>
              <a:spcAft>
                <a:spcPts val="75"/>
              </a:spcAft>
              <a:defRPr sz="1100" baseline="0">
                <a:solidFill>
                  <a:schemeClr val="bg2"/>
                </a:solidFill>
                <a:latin typeface="Museo Sans For Dell" pitchFamily="2" charset="0"/>
              </a:defRPr>
            </a:lvl4pPr>
            <a:lvl5pPr>
              <a:spcBef>
                <a:spcPts val="75"/>
              </a:spcBef>
              <a:spcAft>
                <a:spcPts val="75"/>
              </a:spcAft>
              <a:buClr>
                <a:schemeClr val="accent1"/>
              </a:buClr>
              <a:defRPr sz="90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91400734"/>
      </p:ext>
    </p:extLst>
  </p:cSld>
  <p:clrMapOvr>
    <a:masterClrMapping/>
  </p:clrMapOvr>
  <p:transition spd="med">
    <p:wipe dir="r"/>
  </p:transition>
</p:sldLayout>
</file>

<file path=ppt/slideLayouts/slideLayout1145.xml><?xml version="1.0" encoding="utf-8"?>
<p:sldLayout xmlns:a="http://schemas.openxmlformats.org/drawingml/2006/main" xmlns:r="http://schemas.openxmlformats.org/officeDocument/2006/relationships" xmlns:p="http://schemas.openxmlformats.org/presentationml/2006/main" userDrawn="1">
  <p:cSld name="Section Head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542973929"/>
      </p:ext>
    </p:extLst>
  </p:cSld>
  <p:clrMapOvr>
    <a:masterClrMapping/>
  </p:clrMapOvr>
</p:sldLayout>
</file>

<file path=ppt/slideLayouts/slideLayout1146.xml><?xml version="1.0" encoding="utf-8"?>
<p:sldLayout xmlns:a="http://schemas.openxmlformats.org/drawingml/2006/main" xmlns:r="http://schemas.openxmlformats.org/officeDocument/2006/relationships" xmlns:p="http://schemas.openxmlformats.org/presentationml/2006/main" userDrawn="1">
  <p:cSld name="1_Title_and_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954591510"/>
      </p:ext>
    </p:extLst>
  </p:cSld>
  <p:clrMapOvr>
    <a:masterClrMapping/>
  </p:clrMapOvr>
  <p:transition spd="med">
    <p:wipe dir="r"/>
  </p:transition>
</p:sldLayout>
</file>

<file path=ppt/slideLayouts/slideLayout1147.xml><?xml version="1.0" encoding="utf-8"?>
<p:sldLayout xmlns:a="http://schemas.openxmlformats.org/drawingml/2006/main" xmlns:r="http://schemas.openxmlformats.org/officeDocument/2006/relationships" xmlns:p="http://schemas.openxmlformats.org/presentationml/2006/main" type="titleOnly">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a:xfrm>
            <a:off x="426080" y="196182"/>
            <a:ext cx="8279943" cy="622978"/>
          </a:xfrm>
          <a:prstGeom prst="rect">
            <a:avLst/>
          </a:prstGeom>
        </p:spPr>
        <p:txBody>
          <a:bodyPr lIns="67407" tIns="34289" rIns="67407" bIns="34289"/>
          <a:lstStyle>
            <a:lvl1pPr>
              <a:defRPr sz="3200"/>
            </a:lvl1pPr>
          </a:lstStyle>
          <a:p>
            <a:r>
              <a:rPr lang="zh-TW" altLang="en-US"/>
              <a:t>按一下以編輯母片標題樣式</a:t>
            </a:r>
          </a:p>
        </p:txBody>
      </p:sp>
    </p:spTree>
    <p:extLst>
      <p:ext uri="{BB962C8B-B14F-4D97-AF65-F5344CB8AC3E}">
        <p14:creationId xmlns:p14="http://schemas.microsoft.com/office/powerpoint/2010/main" val="3405675855"/>
      </p:ext>
    </p:extLst>
  </p:cSld>
  <p:clrMapOvr>
    <a:masterClrMapping/>
  </p:clrMapOvr>
  <p:transition spd="med">
    <p:zoom dir="in"/>
  </p:transition>
</p:sldLayout>
</file>

<file path=ppt/slideLayouts/slideLayout1148.xml><?xml version="1.0" encoding="utf-8"?>
<p:sldLayout xmlns:a="http://schemas.openxmlformats.org/drawingml/2006/main" xmlns:r="http://schemas.openxmlformats.org/officeDocument/2006/relationships" xmlns:p="http://schemas.openxmlformats.org/presentationml/2006/main" userDrawn="1">
  <p:cSld name="1_只有標題">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4545739"/>
      </p:ext>
    </p:extLst>
  </p:cSld>
  <p:clrMapOvr>
    <a:masterClrMapping/>
  </p:clrMapOvr>
  <p:transition spd="med">
    <p:zoom dir="in"/>
  </p:transition>
</p:sldLayout>
</file>

<file path=ppt/slideLayouts/slideLayout1149.xml><?xml version="1.0" encoding="utf-8"?>
<p:sldLayout xmlns:a="http://schemas.openxmlformats.org/drawingml/2006/main" xmlns:r="http://schemas.openxmlformats.org/officeDocument/2006/relationships" xmlns:p="http://schemas.openxmlformats.org/presentationml/2006/main" userDrawn="1">
  <p:cSld name="章節標題">
    <p:spTree>
      <p:nvGrpSpPr>
        <p:cNvPr id="1" name=""/>
        <p:cNvGrpSpPr/>
        <p:nvPr/>
      </p:nvGrpSpPr>
      <p:grpSpPr>
        <a:xfrm>
          <a:off x="0" y="0"/>
          <a:ext cx="0" cy="0"/>
          <a:chOff x="0" y="0"/>
          <a:chExt cx="0" cy="0"/>
        </a:xfrm>
      </p:grpSpPr>
    </p:spTree>
    <p:extLst>
      <p:ext uri="{BB962C8B-B14F-4D97-AF65-F5344CB8AC3E}">
        <p14:creationId xmlns:p14="http://schemas.microsoft.com/office/powerpoint/2010/main" val="387832040"/>
      </p:ext>
    </p:extLst>
  </p:cSld>
  <p:clrMapOvr>
    <a:masterClrMapping/>
  </p:clrMapOvr>
  <p:transition spd="med">
    <p:wipe dir="r"/>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cxnSp>
        <p:nvCxnSpPr>
          <p:cNvPr id="2"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3"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63087895"/>
      </p:ext>
    </p:extLst>
  </p:cSld>
  <p:clrMapOvr>
    <a:masterClrMapping/>
  </p:clrMapOvr>
  <p:transition spd="med">
    <p:wipe dir="r"/>
  </p:transition>
</p:sldLayout>
</file>

<file path=ppt/slideLayouts/slideLayout1150.xml><?xml version="1.0" encoding="utf-8"?>
<p:sldLayout xmlns:a="http://schemas.openxmlformats.org/drawingml/2006/main" xmlns:r="http://schemas.openxmlformats.org/officeDocument/2006/relationships" xmlns:p="http://schemas.openxmlformats.org/presentationml/2006/main" userDrawn="1">
  <p:cSld name="1_自訂版面配置">
    <p:spTree>
      <p:nvGrpSpPr>
        <p:cNvPr id="1" name=""/>
        <p:cNvGrpSpPr/>
        <p:nvPr/>
      </p:nvGrpSpPr>
      <p:grpSpPr>
        <a:xfrm>
          <a:off x="0" y="0"/>
          <a:ext cx="0" cy="0"/>
          <a:chOff x="0" y="0"/>
          <a:chExt cx="0" cy="0"/>
        </a:xfrm>
      </p:grpSpPr>
    </p:spTree>
    <p:extLst>
      <p:ext uri="{BB962C8B-B14F-4D97-AF65-F5344CB8AC3E}">
        <p14:creationId xmlns:p14="http://schemas.microsoft.com/office/powerpoint/2010/main" val="3700995283"/>
      </p:ext>
    </p:extLst>
  </p:cSld>
  <p:clrMapOvr>
    <a:masterClrMapping/>
  </p:clrMapOvr>
  <p:transition spd="med">
    <p:wipe dir="r"/>
  </p:transition>
</p:sldLayout>
</file>

<file path=ppt/slideLayouts/slideLayout1151.xml><?xml version="1.0" encoding="utf-8"?>
<p:sldLayout xmlns:a="http://schemas.openxmlformats.org/drawingml/2006/main" xmlns:r="http://schemas.openxmlformats.org/officeDocument/2006/relationships" xmlns:p="http://schemas.openxmlformats.org/presentationml/2006/main">
  <p:cSld name="Section_Blue">
    <p:spTree>
      <p:nvGrpSpPr>
        <p:cNvPr id="1" name=""/>
        <p:cNvGrpSpPr/>
        <p:nvPr/>
      </p:nvGrpSpPr>
      <p:grpSpPr>
        <a:xfrm>
          <a:off x="0" y="0"/>
          <a:ext cx="0" cy="0"/>
          <a:chOff x="0" y="0"/>
          <a:chExt cx="0" cy="0"/>
        </a:xfrm>
      </p:grpSpPr>
      <p:sp>
        <p:nvSpPr>
          <p:cNvPr id="15" name="Title 1"/>
          <p:cNvSpPr>
            <a:spLocks noGrp="1"/>
          </p:cNvSpPr>
          <p:nvPr>
            <p:ph type="ctrTitle"/>
          </p:nvPr>
        </p:nvSpPr>
        <p:spPr>
          <a:xfrm>
            <a:off x="457200" y="342900"/>
            <a:ext cx="3657600" cy="2743200"/>
          </a:xfrm>
          <a:prstGeom prst="roundRect">
            <a:avLst>
              <a:gd name="adj" fmla="val 2752"/>
            </a:avLst>
          </a:prstGeom>
          <a:solidFill>
            <a:schemeClr val="accent1"/>
          </a:solidFill>
          <a:ln>
            <a:noFill/>
          </a:ln>
        </p:spPr>
        <p:style>
          <a:lnRef idx="2">
            <a:schemeClr val="accent1"/>
          </a:lnRef>
          <a:fillRef idx="1">
            <a:schemeClr val="lt1"/>
          </a:fillRef>
          <a:effectRef idx="0">
            <a:schemeClr val="accent1"/>
          </a:effectRef>
          <a:fontRef idx="none"/>
        </p:style>
        <p:txBody>
          <a:bodyPr lIns="224864" tIns="224864" rIns="224864" bIns="224864">
            <a:normAutofit/>
          </a:bodyPr>
          <a:lstStyle>
            <a:lvl1pPr>
              <a:defRPr sz="32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2520094739"/>
      </p:ext>
    </p:extLst>
  </p:cSld>
  <p:clrMapOvr>
    <a:masterClrMapping/>
  </p:clrMapOvr>
  <p:transition spd="med">
    <p:wipe dir="r"/>
  </p:transition>
</p:sldLayout>
</file>

<file path=ppt/slideLayouts/slideLayout1152.xml><?xml version="1.0" encoding="utf-8"?>
<p:sldLayout xmlns:a="http://schemas.openxmlformats.org/drawingml/2006/main" xmlns:r="http://schemas.openxmlformats.org/officeDocument/2006/relationships" xmlns:p="http://schemas.openxmlformats.org/presentationml/2006/main" userDrawn="1">
  <p:cSld name="標題及表格">
    <p:spTree>
      <p:nvGrpSpPr>
        <p:cNvPr id="1" name=""/>
        <p:cNvGrpSpPr/>
        <p:nvPr/>
      </p:nvGrpSpPr>
      <p:grpSpPr>
        <a:xfrm>
          <a:off x="0" y="0"/>
          <a:ext cx="0" cy="0"/>
          <a:chOff x="0" y="0"/>
          <a:chExt cx="0" cy="0"/>
        </a:xfrm>
      </p:grpSpPr>
    </p:spTree>
    <p:extLst>
      <p:ext uri="{BB962C8B-B14F-4D97-AF65-F5344CB8AC3E}">
        <p14:creationId xmlns:p14="http://schemas.microsoft.com/office/powerpoint/2010/main" val="2540687204"/>
      </p:ext>
    </p:extLst>
  </p:cSld>
  <p:clrMapOvr>
    <a:masterClrMapping/>
  </p:clrMapOvr>
  <p:transition spd="slow">
    <p:fade/>
  </p:transition>
</p:sldLayout>
</file>

<file path=ppt/slideLayouts/slideLayout1153.xml><?xml version="1.0" encoding="utf-8"?>
<p:sldLayout xmlns:a="http://schemas.openxmlformats.org/drawingml/2006/main" xmlns:r="http://schemas.openxmlformats.org/officeDocument/2006/relationships" xmlns:p="http://schemas.openxmlformats.org/presentationml/2006/main" userDrawn="1">
  <p:cSld name="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4631" y="271886"/>
            <a:ext cx="7955280" cy="640080"/>
          </a:xfrm>
          <a:prstGeom prst="rect">
            <a:avLst/>
          </a:prstGeom>
        </p:spPr>
        <p:txBody>
          <a:bodyPr lIns="90194" tIns="45097" rIns="90194" bIns="45097"/>
          <a:lstStyle>
            <a:lvl1pPr>
              <a:defRPr baseline="0"/>
            </a:lvl1pPr>
          </a:lstStyle>
          <a:p>
            <a:r>
              <a:rPr lang="en-US" dirty="0"/>
              <a:t>Click to edit content page title</a:t>
            </a:r>
          </a:p>
        </p:txBody>
      </p:sp>
      <p:sp>
        <p:nvSpPr>
          <p:cNvPr id="6" name="Content Placeholder 2"/>
          <p:cNvSpPr>
            <a:spLocks noGrp="1"/>
          </p:cNvSpPr>
          <p:nvPr>
            <p:ph sz="half" idx="1" hasCustomPrompt="1"/>
          </p:nvPr>
        </p:nvSpPr>
        <p:spPr>
          <a:xfrm>
            <a:off x="364632" y="1280160"/>
            <a:ext cx="7924386" cy="3200400"/>
          </a:xfrm>
          <a:prstGeom prst="rect">
            <a:avLst/>
          </a:prstGeom>
        </p:spPr>
        <p:txBody>
          <a:bodyPr wrap="square" lIns="0" tIns="0" rIns="0" bIns="0">
            <a:normAutofit/>
          </a:bodyPr>
          <a:lstStyle>
            <a:lvl1pPr>
              <a:lnSpc>
                <a:spcPct val="100000"/>
              </a:lnSpc>
              <a:spcBef>
                <a:spcPts val="1200"/>
              </a:spcBef>
              <a:spcAft>
                <a:spcPts val="0"/>
              </a:spcAft>
              <a:buClr>
                <a:srgbClr val="AAAAAA"/>
              </a:buClr>
              <a:buFont typeface="Arial" pitchFamily="34" charset="0"/>
              <a:buChar char="•"/>
              <a:defRPr sz="1400">
                <a:solidFill>
                  <a:schemeClr val="bg2"/>
                </a:solidFill>
                <a:latin typeface="Museo Sans For Dell" pitchFamily="2" charset="0"/>
              </a:defRPr>
            </a:lvl1pPr>
            <a:lvl2pPr marL="564128" indent="-227936">
              <a:lnSpc>
                <a:spcPct val="100000"/>
              </a:lnSpc>
              <a:spcBef>
                <a:spcPts val="300"/>
              </a:spcBef>
              <a:spcAft>
                <a:spcPts val="0"/>
              </a:spcAft>
              <a:buClr>
                <a:srgbClr val="AAAAAA"/>
              </a:buClr>
              <a:buFont typeface="Museo Sans For Dell" pitchFamily="2" charset="0"/>
              <a:buChar char="–"/>
              <a:defRPr sz="1200">
                <a:solidFill>
                  <a:schemeClr val="bg2"/>
                </a:solidFill>
                <a:latin typeface="Museo Sans For Dell" pitchFamily="2" charset="0"/>
              </a:defRPr>
            </a:lvl2pPr>
            <a:lvl3pPr>
              <a:lnSpc>
                <a:spcPct val="100000"/>
              </a:lnSpc>
              <a:spcBef>
                <a:spcPts val="300"/>
              </a:spcBef>
              <a:spcAft>
                <a:spcPts val="0"/>
              </a:spcAft>
              <a:buClr>
                <a:srgbClr val="AAAAAA"/>
              </a:buClr>
              <a:defRPr sz="1000">
                <a:solidFill>
                  <a:schemeClr val="bg2"/>
                </a:solidFill>
                <a:latin typeface="Museo Sans For Dell" pitchFamily="2" charset="0"/>
              </a:defRPr>
            </a:lvl3pPr>
            <a:lvl4pPr>
              <a:spcBef>
                <a:spcPts val="300"/>
              </a:spcBef>
              <a:spcAft>
                <a:spcPts val="0"/>
              </a:spcAft>
              <a:buClr>
                <a:srgbClr val="AAAAAA"/>
              </a:buClr>
              <a:defRPr sz="1400" baseline="0">
                <a:solidFill>
                  <a:schemeClr val="tx1"/>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a:t>Click to edit text</a:t>
            </a:r>
          </a:p>
          <a:p>
            <a:pPr lvl="1"/>
            <a:r>
              <a:rPr lang="en-US" dirty="0"/>
              <a:t>Second level</a:t>
            </a:r>
          </a:p>
          <a:p>
            <a:pPr lvl="2"/>
            <a:r>
              <a:rPr lang="en-US" dirty="0"/>
              <a:t>Third level</a:t>
            </a:r>
          </a:p>
        </p:txBody>
      </p:sp>
    </p:spTree>
    <p:extLst>
      <p:ext uri="{BB962C8B-B14F-4D97-AF65-F5344CB8AC3E}">
        <p14:creationId xmlns:p14="http://schemas.microsoft.com/office/powerpoint/2010/main" val="5439"/>
      </p:ext>
    </p:extLst>
  </p:cSld>
  <p:clrMapOvr>
    <a:masterClrMapping/>
  </p:clrMapOvr>
  <p:transition spd="med">
    <p:wipe dir="r"/>
  </p:transition>
</p:sldLayout>
</file>

<file path=ppt/slideLayouts/slideLayout1154.xml><?xml version="1.0" encoding="utf-8"?>
<p:sldLayout xmlns:a="http://schemas.openxmlformats.org/drawingml/2006/main" xmlns:r="http://schemas.openxmlformats.org/officeDocument/2006/relationships" xmlns:p="http://schemas.openxmlformats.org/presentationml/2006/main" showMasterSp="0" preserve="1">
  <p:cSld name="Title slide_image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61476" name="Title Placeholder 21"/>
          <p:cNvSpPr>
            <a:spLocks noGrp="1"/>
          </p:cNvSpPr>
          <p:nvPr>
            <p:ph type="ctrTitle" hasCustomPrompt="1"/>
          </p:nvPr>
        </p:nvSpPr>
        <p:spPr>
          <a:xfrm>
            <a:off x="274322" y="274323"/>
            <a:ext cx="5200791" cy="1661993"/>
          </a:xfrm>
          <a:prstGeom prst="rect">
            <a:avLst/>
          </a:prstGeom>
        </p:spPr>
        <p:txBody>
          <a:bodyPr wrap="square" lIns="0" tIns="45097" rIns="0" bIns="45097"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12" name="Picture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1222327445"/>
      </p:ext>
    </p:extLst>
  </p:cSld>
  <p:clrMapOvr>
    <a:masterClrMapping/>
  </p:clrMapOvr>
  <p:transition spd="med">
    <p:wipe dir="r"/>
  </p:transition>
</p:sldLayout>
</file>

<file path=ppt/slideLayouts/slideLayout1155.xml><?xml version="1.0" encoding="utf-8"?>
<p:sldLayout xmlns:a="http://schemas.openxmlformats.org/drawingml/2006/main" xmlns:r="http://schemas.openxmlformats.org/officeDocument/2006/relationships" xmlns:p="http://schemas.openxmlformats.org/presentationml/2006/main" showMasterSp="0" preserve="1">
  <p:cSld name="Title slide_image 2">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61476" name="Title Placeholder 21"/>
          <p:cNvSpPr>
            <a:spLocks noGrp="1"/>
          </p:cNvSpPr>
          <p:nvPr>
            <p:ph type="ctrTitle" hasCustomPrompt="1"/>
          </p:nvPr>
        </p:nvSpPr>
        <p:spPr>
          <a:xfrm>
            <a:off x="274322" y="274323"/>
            <a:ext cx="5200791" cy="1661993"/>
          </a:xfrm>
          <a:prstGeom prst="rect">
            <a:avLst/>
          </a:prstGeom>
        </p:spPr>
        <p:txBody>
          <a:bodyPr wrap="square" lIns="0" tIns="45097" rIns="0" bIns="45097"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1035476942"/>
      </p:ext>
    </p:extLst>
  </p:cSld>
  <p:clrMapOvr>
    <a:masterClrMapping/>
  </p:clrMapOvr>
  <p:transition spd="med">
    <p:wipe dir="r"/>
  </p:transition>
</p:sldLayout>
</file>

<file path=ppt/slideLayouts/slideLayout1156.xml><?xml version="1.0" encoding="utf-8"?>
<p:sldLayout xmlns:a="http://schemas.openxmlformats.org/drawingml/2006/main" xmlns:r="http://schemas.openxmlformats.org/officeDocument/2006/relationships" xmlns:p="http://schemas.openxmlformats.org/presentationml/2006/main" showMasterSp="0" preserve="1">
  <p:cSld name="Title slide_DellBlue">
    <p:bg>
      <p:bgPr>
        <a:solidFill>
          <a:schemeClr val="bg1"/>
        </a:solid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274322" y="274323"/>
            <a:ext cx="5200791" cy="1661993"/>
          </a:xfrm>
          <a:prstGeom prst="rect">
            <a:avLst/>
          </a:prstGeom>
        </p:spPr>
        <p:txBody>
          <a:bodyPr wrap="square" lIns="0" tIns="45097" rIns="0" bIns="45097"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2984151018"/>
      </p:ext>
    </p:extLst>
  </p:cSld>
  <p:clrMapOvr>
    <a:masterClrMapping/>
  </p:clrMapOvr>
  <p:transition spd="med">
    <p:wipe dir="r"/>
  </p:transition>
</p:sldLayout>
</file>

<file path=ppt/slideLayouts/slideLayout1157.xml><?xml version="1.0" encoding="utf-8"?>
<p:sldLayout xmlns:a="http://schemas.openxmlformats.org/drawingml/2006/main" xmlns:r="http://schemas.openxmlformats.org/officeDocument/2006/relationships" xmlns:p="http://schemas.openxmlformats.org/presentationml/2006/main" showMasterSp="0" preserve="1">
  <p:cSld name="Title slide_DellGray">
    <p:bg>
      <p:bgPr>
        <a:solidFill>
          <a:srgbClr val="808080"/>
        </a:solid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274322" y="274323"/>
            <a:ext cx="5200791" cy="1661993"/>
          </a:xfrm>
          <a:prstGeom prst="rect">
            <a:avLst/>
          </a:prstGeom>
        </p:spPr>
        <p:txBody>
          <a:bodyPr wrap="square" lIns="0" tIns="45097" rIns="0" bIns="45097"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1250652577"/>
      </p:ext>
    </p:extLst>
  </p:cSld>
  <p:clrMapOvr>
    <a:masterClrMapping/>
  </p:clrMapOvr>
  <p:transition spd="med">
    <p:wipe dir="r"/>
  </p:transition>
</p:sldLayout>
</file>

<file path=ppt/slideLayouts/slideLayout1158.xml><?xml version="1.0" encoding="utf-8"?>
<p:sldLayout xmlns:a="http://schemas.openxmlformats.org/drawingml/2006/main" xmlns:r="http://schemas.openxmlformats.org/officeDocument/2006/relationships" xmlns:p="http://schemas.openxmlformats.org/presentationml/2006/main" preserve="1" userDrawn="1">
  <p:cSld name="1_Content_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0" tIns="45097" rIns="0" bIns="45097"/>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4" name="Content Placeholder 4"/>
          <p:cNvSpPr>
            <a:spLocks noGrp="1"/>
          </p:cNvSpPr>
          <p:nvPr>
            <p:ph sz="quarter" idx="10"/>
          </p:nvPr>
        </p:nvSpPr>
        <p:spPr>
          <a:xfrm>
            <a:off x="271466" y="1277943"/>
            <a:ext cx="7958137" cy="3192461"/>
          </a:xfrm>
          <a:prstGeom prst="rect">
            <a:avLst/>
          </a:prstGeom>
        </p:spPr>
        <p:txBody>
          <a:bodyPr vert="horz" lIns="0" tIns="0" rIns="0" bIns="0"/>
          <a:lstStyle>
            <a:lvl1pPr marL="0" indent="0">
              <a:lnSpc>
                <a:spcPct val="100000"/>
              </a:lnSpc>
              <a:spcBef>
                <a:spcPts val="1200"/>
              </a:spcBef>
              <a:spcAft>
                <a:spcPts val="0"/>
              </a:spcAft>
              <a:buClr>
                <a:srgbClr val="808080"/>
              </a:buClr>
              <a:buNone/>
              <a:defRPr>
                <a:latin typeface="+mn-lt"/>
                <a:ea typeface="Arial"/>
              </a:defRPr>
            </a:lvl1pPr>
            <a:lvl2pPr marL="335705" indent="0">
              <a:lnSpc>
                <a:spcPct val="100000"/>
              </a:lnSpc>
              <a:spcBef>
                <a:spcPts val="300"/>
              </a:spcBef>
              <a:spcAft>
                <a:spcPts val="0"/>
              </a:spcAft>
              <a:buClr>
                <a:srgbClr val="808080"/>
              </a:buClr>
              <a:buNone/>
              <a:defRPr>
                <a:latin typeface="+mn-lt"/>
                <a:ea typeface="Arial"/>
              </a:defRPr>
            </a:lvl2pPr>
            <a:lvl3pPr marL="678384" indent="0">
              <a:lnSpc>
                <a:spcPct val="100000"/>
              </a:lnSpc>
              <a:spcBef>
                <a:spcPts val="300"/>
              </a:spcBef>
              <a:spcAft>
                <a:spcPts val="0"/>
              </a:spcAft>
              <a:buClr>
                <a:srgbClr val="808080"/>
              </a:buClr>
              <a:buNone/>
              <a:defRPr>
                <a:latin typeface="+mn-lt"/>
                <a:ea typeface="Arial"/>
              </a:defRPr>
            </a:lvl3pPr>
            <a:lvl4pPr marL="1239513" indent="-226451">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515751781"/>
      </p:ext>
    </p:extLst>
  </p:cSld>
  <p:clrMapOvr>
    <a:masterClrMapping/>
  </p:clrMapOvr>
  <p:transition spd="med">
    <p:wipe dir="r"/>
  </p:transition>
</p:sldLayout>
</file>

<file path=ppt/slideLayouts/slideLayout1159.xml><?xml version="1.0" encoding="utf-8"?>
<p:sldLayout xmlns:a="http://schemas.openxmlformats.org/drawingml/2006/main" xmlns:r="http://schemas.openxmlformats.org/officeDocument/2006/relationships" xmlns:p="http://schemas.openxmlformats.org/presentationml/2006/main" preserve="1" userDrawn="1">
  <p:cSld name="1_Content_Bulleted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0" tIns="45097" rIns="0" bIns="45097"/>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5" name="Content Placeholder 4"/>
          <p:cNvSpPr>
            <a:spLocks noGrp="1"/>
          </p:cNvSpPr>
          <p:nvPr>
            <p:ph sz="quarter" idx="10"/>
          </p:nvPr>
        </p:nvSpPr>
        <p:spPr>
          <a:xfrm>
            <a:off x="271466" y="1277943"/>
            <a:ext cx="7958137"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45755" indent="-167371">
              <a:lnSpc>
                <a:spcPct val="100000"/>
              </a:lnSpc>
              <a:spcBef>
                <a:spcPts val="300"/>
              </a:spcBef>
              <a:spcAft>
                <a:spcPts val="0"/>
              </a:spcAft>
              <a:buClr>
                <a:srgbClr val="808080"/>
              </a:buClr>
              <a:defRPr>
                <a:latin typeface="+mn-lt"/>
                <a:ea typeface="Arial"/>
              </a:defRPr>
            </a:lvl3pPr>
            <a:lvl4pPr marL="1239513" indent="-226451">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218625294"/>
      </p:ext>
    </p:extLst>
  </p:cSld>
  <p:clrMapOvr>
    <a:masterClrMapping/>
  </p:clrMapOvr>
  <p:transition spd="med">
    <p:wipe dir="r"/>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cSld name="自訂版面配置">
    <p:spTree>
      <p:nvGrpSpPr>
        <p:cNvPr id="1" name=""/>
        <p:cNvGrpSpPr/>
        <p:nvPr/>
      </p:nvGrpSpPr>
      <p:grpSpPr>
        <a:xfrm>
          <a:off x="0" y="0"/>
          <a:ext cx="0" cy="0"/>
          <a:chOff x="0" y="0"/>
          <a:chExt cx="0" cy="0"/>
        </a:xfrm>
      </p:grpSpPr>
      <p:sp>
        <p:nvSpPr>
          <p:cNvPr id="2" name="標題 1"/>
          <p:cNvSpPr>
            <a:spLocks noGrp="1"/>
          </p:cNvSpPr>
          <p:nvPr>
            <p:ph type="title"/>
          </p:nvPr>
        </p:nvSpPr>
        <p:spPr>
          <a:xfrm>
            <a:off x="457200" y="206375"/>
            <a:ext cx="8229600" cy="857250"/>
          </a:xfrm>
          <a:prstGeom prst="rect">
            <a:avLst/>
          </a:prstGeom>
        </p:spPr>
        <p:txBody>
          <a:bodyPr lIns="89098" tIns="44534" rIns="89098" bIns="44534"/>
          <a:lstStyle/>
          <a:p>
            <a:r>
              <a:rPr lang="zh-TW" altLang="en-US" smtClean="0"/>
              <a:t>按一下以編輯母片標題樣式</a:t>
            </a:r>
            <a:endParaRPr lang="zh-TW" altLang="en-US"/>
          </a:p>
        </p:txBody>
      </p:sp>
      <p:sp>
        <p:nvSpPr>
          <p:cNvPr id="3" name="日期版面配置區 2"/>
          <p:cNvSpPr>
            <a:spLocks noGrp="1"/>
          </p:cNvSpPr>
          <p:nvPr>
            <p:ph type="dt" sz="half" idx="10"/>
          </p:nvPr>
        </p:nvSpPr>
        <p:spPr>
          <a:xfrm>
            <a:off x="5562600" y="4629150"/>
            <a:ext cx="3276600" cy="285750"/>
          </a:xfrm>
          <a:prstGeom prst="rect">
            <a:avLst/>
          </a:prstGeom>
        </p:spPr>
        <p:txBody>
          <a:bodyPr lIns="89924" tIns="44962" rIns="89924" bIns="44962"/>
          <a:lstStyle>
            <a:lvl1pPr>
              <a:defRPr/>
            </a:lvl1pPr>
          </a:lstStyle>
          <a:p>
            <a:fld id="{E60B6CB8-6464-4E92-AE5A-85F466BBAC8F}" type="datetime1">
              <a:rPr lang="zh-CN" altLang="zh-TW" sz="1800">
                <a:solidFill>
                  <a:srgbClr val="444444"/>
                </a:solidFill>
              </a:rPr>
              <a:pPr/>
              <a:t>2021/2/25</a:t>
            </a:fld>
            <a:endParaRPr lang="zh-TW" altLang="zh-CN" sz="1800">
              <a:solidFill>
                <a:srgbClr val="444444"/>
              </a:solidFill>
              <a:latin typeface="Museo Sans For Dell"/>
            </a:endParaRPr>
          </a:p>
        </p:txBody>
      </p:sp>
      <p:sp>
        <p:nvSpPr>
          <p:cNvPr id="4" name="頁尾版面配置區 3"/>
          <p:cNvSpPr>
            <a:spLocks noGrp="1"/>
          </p:cNvSpPr>
          <p:nvPr>
            <p:ph type="ftr" sz="quarter" idx="11"/>
          </p:nvPr>
        </p:nvSpPr>
        <p:spPr>
          <a:xfrm>
            <a:off x="4500800" y="4343400"/>
            <a:ext cx="4338637" cy="285750"/>
          </a:xfrm>
        </p:spPr>
        <p:txBody>
          <a:bodyPr/>
          <a:lstStyle>
            <a:lvl1pPr>
              <a:defRPr/>
            </a:lvl1pPr>
          </a:lstStyle>
          <a:p>
            <a:r>
              <a:rPr lang="zh-TW" altLang="zh-CN"/>
              <a:t>Presentation Title | Property | Ver.</a:t>
            </a:r>
            <a:endParaRPr lang="zh-TW" altLang="zh-CN" sz="2400">
              <a:solidFill>
                <a:srgbClr val="444444"/>
              </a:solidFill>
            </a:endParaRPr>
          </a:p>
        </p:txBody>
      </p:sp>
    </p:spTree>
    <p:extLst>
      <p:ext uri="{BB962C8B-B14F-4D97-AF65-F5344CB8AC3E}">
        <p14:creationId xmlns:p14="http://schemas.microsoft.com/office/powerpoint/2010/main" val="494018626"/>
      </p:ext>
    </p:extLst>
  </p:cSld>
  <p:clrMapOvr>
    <a:masterClrMapping/>
  </p:clrMapOvr>
  <p:transition>
    <p:fade/>
  </p:transition>
</p:sldLayout>
</file>

<file path=ppt/slideLayouts/slideLayout1160.xml><?xml version="1.0" encoding="utf-8"?>
<p:sldLayout xmlns:a="http://schemas.openxmlformats.org/drawingml/2006/main" xmlns:r="http://schemas.openxmlformats.org/officeDocument/2006/relationships" xmlns:p="http://schemas.openxmlformats.org/presentationml/2006/main" preserve="1" userDrawn="1">
  <p:cSld name="1_Content with subhea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5"/>
            <a:ext cx="7955280" cy="640080"/>
          </a:xfrm>
          <a:prstGeom prst="rect">
            <a:avLst/>
          </a:prstGeom>
        </p:spPr>
        <p:txBody>
          <a:bodyPr lIns="0" tIns="45097" rIns="0" bIns="45097">
            <a:normAutofit/>
          </a:bodyPr>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 </a:t>
            </a:r>
          </a:p>
        </p:txBody>
      </p:sp>
      <p:sp>
        <p:nvSpPr>
          <p:cNvPr id="5" name="Text Placeholder 12"/>
          <p:cNvSpPr>
            <a:spLocks noGrp="1"/>
          </p:cNvSpPr>
          <p:nvPr>
            <p:ph type="subTitle" idx="11" hasCustomPrompt="1"/>
          </p:nvPr>
        </p:nvSpPr>
        <p:spPr>
          <a:xfrm>
            <a:off x="266700" y="1058389"/>
            <a:ext cx="7960422" cy="313267"/>
          </a:xfrm>
          <a:prstGeom prst="rect">
            <a:avLst/>
          </a:prstGeom>
        </p:spPr>
        <p:txBody>
          <a:bodyPr lIns="0" tIns="45097" rIns="0" bIns="45097" anchor="t" anchorCtr="0"/>
          <a:lstStyle>
            <a:lvl1pPr marL="224864" indent="-224864">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a:t>Click to edit master subtitle style</a:t>
            </a:r>
          </a:p>
        </p:txBody>
      </p:sp>
      <p:sp>
        <p:nvSpPr>
          <p:cNvPr id="8" name="Content Placeholder 4"/>
          <p:cNvSpPr>
            <a:spLocks noGrp="1"/>
          </p:cNvSpPr>
          <p:nvPr>
            <p:ph sz="quarter" idx="10"/>
          </p:nvPr>
        </p:nvSpPr>
        <p:spPr>
          <a:xfrm>
            <a:off x="271466" y="1541468"/>
            <a:ext cx="7958137" cy="2928937"/>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45755" indent="-167371">
              <a:lnSpc>
                <a:spcPct val="100000"/>
              </a:lnSpc>
              <a:spcBef>
                <a:spcPts val="300"/>
              </a:spcBef>
              <a:spcAft>
                <a:spcPts val="0"/>
              </a:spcAft>
              <a:buClr>
                <a:srgbClr val="808080"/>
              </a:buClr>
              <a:defRPr>
                <a:latin typeface="+mn-lt"/>
                <a:ea typeface="Arial"/>
              </a:defRPr>
            </a:lvl3pPr>
            <a:lvl4pPr marL="1239513" indent="-226451">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692477578"/>
      </p:ext>
    </p:extLst>
  </p:cSld>
  <p:clrMapOvr>
    <a:masterClrMapping/>
  </p:clrMapOvr>
  <p:transition spd="med">
    <p:wipe dir="r"/>
  </p:transition>
</p:sldLayout>
</file>

<file path=ppt/slideLayouts/slideLayout1161.xml><?xml version="1.0" encoding="utf-8"?>
<p:sldLayout xmlns:a="http://schemas.openxmlformats.org/drawingml/2006/main" xmlns:r="http://schemas.openxmlformats.org/officeDocument/2006/relationships" xmlns:p="http://schemas.openxmlformats.org/presentationml/2006/main" preserve="1" userDrawn="1">
  <p:cSld name="1_Content two column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0" tIns="45097" rIns="0" bIns="45097"/>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 </a:t>
            </a:r>
          </a:p>
        </p:txBody>
      </p:sp>
      <p:sp>
        <p:nvSpPr>
          <p:cNvPr id="5" name="Content Placeholder 4"/>
          <p:cNvSpPr>
            <a:spLocks noGrp="1"/>
          </p:cNvSpPr>
          <p:nvPr>
            <p:ph sz="quarter" idx="10"/>
          </p:nvPr>
        </p:nvSpPr>
        <p:spPr>
          <a:xfrm>
            <a:off x="271481" y="1277943"/>
            <a:ext cx="3843337"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45755" indent="-167371">
              <a:lnSpc>
                <a:spcPct val="100000"/>
              </a:lnSpc>
              <a:spcBef>
                <a:spcPts val="300"/>
              </a:spcBef>
              <a:spcAft>
                <a:spcPts val="0"/>
              </a:spcAft>
              <a:buClr>
                <a:srgbClr val="808080"/>
              </a:buClr>
              <a:defRPr>
                <a:latin typeface="+mn-lt"/>
                <a:ea typeface="Arial"/>
              </a:defRPr>
            </a:lvl3pPr>
            <a:lvl4pPr marL="1239513" indent="-226451">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
        <p:nvSpPr>
          <p:cNvPr id="8" name="Content Placeholder 4"/>
          <p:cNvSpPr>
            <a:spLocks noGrp="1"/>
          </p:cNvSpPr>
          <p:nvPr>
            <p:ph sz="quarter" idx="11"/>
          </p:nvPr>
        </p:nvSpPr>
        <p:spPr>
          <a:xfrm>
            <a:off x="4376739" y="1277943"/>
            <a:ext cx="3852862"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45755" indent="-167371">
              <a:lnSpc>
                <a:spcPct val="100000"/>
              </a:lnSpc>
              <a:spcBef>
                <a:spcPts val="300"/>
              </a:spcBef>
              <a:spcAft>
                <a:spcPts val="0"/>
              </a:spcAft>
              <a:buClr>
                <a:srgbClr val="808080"/>
              </a:buClr>
              <a:defRPr>
                <a:latin typeface="+mn-lt"/>
                <a:ea typeface="Arial"/>
              </a:defRPr>
            </a:lvl3pPr>
            <a:lvl4pPr marL="1239513" indent="-226451">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198789708"/>
      </p:ext>
    </p:extLst>
  </p:cSld>
  <p:clrMapOvr>
    <a:masterClrMapping/>
  </p:clrMapOvr>
  <p:transition spd="med">
    <p:wipe dir="r"/>
  </p:transition>
</p:sldLayout>
</file>

<file path=ppt/slideLayouts/slideLayout1162.xml><?xml version="1.0" encoding="utf-8"?>
<p:sldLayout xmlns:a="http://schemas.openxmlformats.org/drawingml/2006/main" xmlns:r="http://schemas.openxmlformats.org/officeDocument/2006/relationships" xmlns:p="http://schemas.openxmlformats.org/presentationml/2006/main" preserve="1" userDrawn="1">
  <p:cSld name="1_Content left margin ">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73054" y="271463"/>
            <a:ext cx="4295219" cy="640080"/>
          </a:xfrm>
          <a:prstGeom prst="rect">
            <a:avLst/>
          </a:prstGeom>
        </p:spPr>
        <p:txBody>
          <a:bodyPr lIns="0" tIns="45097" rIns="0" bIns="45097"/>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4" name="Content Placeholder 4"/>
          <p:cNvSpPr>
            <a:spLocks noGrp="1"/>
          </p:cNvSpPr>
          <p:nvPr>
            <p:ph sz="quarter" idx="10"/>
          </p:nvPr>
        </p:nvSpPr>
        <p:spPr>
          <a:xfrm>
            <a:off x="271464" y="1277943"/>
            <a:ext cx="4291012"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45755" indent="-167371">
              <a:lnSpc>
                <a:spcPct val="100000"/>
              </a:lnSpc>
              <a:spcBef>
                <a:spcPts val="300"/>
              </a:spcBef>
              <a:spcAft>
                <a:spcPts val="0"/>
              </a:spcAft>
              <a:buClr>
                <a:srgbClr val="808080"/>
              </a:buClr>
              <a:defRPr>
                <a:latin typeface="+mn-lt"/>
                <a:ea typeface="Arial"/>
              </a:defRPr>
            </a:lvl3pPr>
            <a:lvl4pPr marL="1239513" indent="-226451">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739788396"/>
      </p:ext>
    </p:extLst>
  </p:cSld>
  <p:clrMapOvr>
    <a:masterClrMapping/>
  </p:clrMapOvr>
  <p:transition spd="med">
    <p:wipe dir="r"/>
  </p:transition>
</p:sldLayout>
</file>

<file path=ppt/slideLayouts/slideLayout1163.xml><?xml version="1.0" encoding="utf-8"?>
<p:sldLayout xmlns:a="http://schemas.openxmlformats.org/drawingml/2006/main" xmlns:r="http://schemas.openxmlformats.org/officeDocument/2006/relationships" xmlns:p="http://schemas.openxmlformats.org/presentationml/2006/main" preserve="1" userDrawn="1">
  <p:cSld name="1_Content left margin with subhead">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3050" y="274057"/>
            <a:ext cx="4865304" cy="486332"/>
          </a:xfrm>
          <a:prstGeom prst="rect">
            <a:avLst/>
          </a:prstGeom>
        </p:spPr>
        <p:txBody>
          <a:bodyPr lIns="0" tIns="45097" rIns="0" bIns="45097"/>
          <a:lstStyle>
            <a:lvl1pPr>
              <a:defRPr baseline="0">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7" name="Text Placeholder 12"/>
          <p:cNvSpPr>
            <a:spLocks noGrp="1"/>
          </p:cNvSpPr>
          <p:nvPr>
            <p:ph type="subTitle" idx="11" hasCustomPrompt="1"/>
          </p:nvPr>
        </p:nvSpPr>
        <p:spPr>
          <a:xfrm>
            <a:off x="266700" y="767429"/>
            <a:ext cx="4305300" cy="313267"/>
          </a:xfrm>
          <a:prstGeom prst="rect">
            <a:avLst/>
          </a:prstGeom>
        </p:spPr>
        <p:txBody>
          <a:bodyPr lIns="0" tIns="45097" rIns="0" bIns="45097" anchor="t" anchorCtr="0"/>
          <a:lstStyle>
            <a:lvl1pPr marL="224864" indent="-224864">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a:t>Click to edit master subtitle style</a:t>
            </a:r>
          </a:p>
        </p:txBody>
      </p:sp>
      <p:sp>
        <p:nvSpPr>
          <p:cNvPr id="5" name="Content Placeholder 4"/>
          <p:cNvSpPr>
            <a:spLocks noGrp="1"/>
          </p:cNvSpPr>
          <p:nvPr>
            <p:ph sz="quarter" idx="10"/>
          </p:nvPr>
        </p:nvSpPr>
        <p:spPr>
          <a:xfrm>
            <a:off x="271464" y="1277943"/>
            <a:ext cx="4291012"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45755" indent="-167371">
              <a:lnSpc>
                <a:spcPct val="100000"/>
              </a:lnSpc>
              <a:spcBef>
                <a:spcPts val="300"/>
              </a:spcBef>
              <a:spcAft>
                <a:spcPts val="0"/>
              </a:spcAft>
              <a:buClr>
                <a:srgbClr val="808080"/>
              </a:buClr>
              <a:defRPr>
                <a:latin typeface="+mn-lt"/>
                <a:ea typeface="Arial"/>
              </a:defRPr>
            </a:lvl3pPr>
            <a:lvl4pPr marL="1239513" indent="-226451">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003387542"/>
      </p:ext>
    </p:extLst>
  </p:cSld>
  <p:clrMapOvr>
    <a:masterClrMapping/>
  </p:clrMapOvr>
  <p:transition spd="med">
    <p:wipe dir="r"/>
  </p:transition>
</p:sldLayout>
</file>

<file path=ppt/slideLayouts/slideLayout1164.xml><?xml version="1.0" encoding="utf-8"?>
<p:sldLayout xmlns:a="http://schemas.openxmlformats.org/drawingml/2006/main" xmlns:r="http://schemas.openxmlformats.org/officeDocument/2006/relationships" xmlns:p="http://schemas.openxmlformats.org/presentationml/2006/main" preserve="1" userDrawn="1">
  <p:cSld name="1_Content left margin with subhead and two lines">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320" y="274320"/>
            <a:ext cx="4297680" cy="840802"/>
          </a:xfrm>
          <a:prstGeom prst="rect">
            <a:avLst/>
          </a:prstGeom>
        </p:spPr>
        <p:txBody>
          <a:bodyPr lIns="0" tIns="45097" rIns="0" bIns="45097"/>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a:t>
            </a:r>
            <a:br>
              <a:rPr lang="en-US" dirty="0"/>
            </a:br>
            <a:r>
              <a:rPr lang="en-US" dirty="0"/>
              <a:t>page title</a:t>
            </a:r>
          </a:p>
        </p:txBody>
      </p:sp>
      <p:sp>
        <p:nvSpPr>
          <p:cNvPr id="7" name="Text Placeholder 12"/>
          <p:cNvSpPr>
            <a:spLocks noGrp="1"/>
          </p:cNvSpPr>
          <p:nvPr>
            <p:ph type="subTitle" idx="11" hasCustomPrompt="1"/>
          </p:nvPr>
        </p:nvSpPr>
        <p:spPr>
          <a:xfrm>
            <a:off x="266700" y="1113989"/>
            <a:ext cx="4305300" cy="313267"/>
          </a:xfrm>
          <a:prstGeom prst="rect">
            <a:avLst/>
          </a:prstGeom>
        </p:spPr>
        <p:txBody>
          <a:bodyPr lIns="0" tIns="45097" rIns="0" bIns="45097" anchor="t" anchorCtr="0"/>
          <a:lstStyle>
            <a:lvl1pPr marL="224864" indent="-224864">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a:t>Click to edit master subtitle style</a:t>
            </a:r>
          </a:p>
        </p:txBody>
      </p:sp>
      <p:sp>
        <p:nvSpPr>
          <p:cNvPr id="5" name="Content Placeholder 4"/>
          <p:cNvSpPr>
            <a:spLocks noGrp="1"/>
          </p:cNvSpPr>
          <p:nvPr>
            <p:ph sz="quarter" idx="10"/>
          </p:nvPr>
        </p:nvSpPr>
        <p:spPr>
          <a:xfrm>
            <a:off x="271464" y="1541468"/>
            <a:ext cx="4291012" cy="2928937"/>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45755" indent="-167371">
              <a:lnSpc>
                <a:spcPct val="100000"/>
              </a:lnSpc>
              <a:spcBef>
                <a:spcPts val="300"/>
              </a:spcBef>
              <a:spcAft>
                <a:spcPts val="0"/>
              </a:spcAft>
              <a:buClr>
                <a:srgbClr val="808080"/>
              </a:buClr>
              <a:defRPr>
                <a:latin typeface="+mn-lt"/>
                <a:ea typeface="Arial"/>
              </a:defRPr>
            </a:lvl3pPr>
            <a:lvl4pPr marL="1239513" indent="-226451">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332132952"/>
      </p:ext>
    </p:extLst>
  </p:cSld>
  <p:clrMapOvr>
    <a:masterClrMapping/>
  </p:clrMapOvr>
  <p:transition spd="med">
    <p:wipe dir="r"/>
  </p:transition>
</p:sldLayout>
</file>

<file path=ppt/slideLayouts/slideLayout1165.xml><?xml version="1.0" encoding="utf-8"?>
<p:sldLayout xmlns:a="http://schemas.openxmlformats.org/drawingml/2006/main" xmlns:r="http://schemas.openxmlformats.org/officeDocument/2006/relationships" xmlns:p="http://schemas.openxmlformats.org/presentationml/2006/main" preserve="1" userDrawn="1">
  <p:cSld name="1_Header no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2076"/>
            <a:ext cx="7955280" cy="472577"/>
          </a:xfrm>
          <a:prstGeom prst="rect">
            <a:avLst/>
          </a:prstGeom>
        </p:spPr>
        <p:txBody>
          <a:bodyPr lIns="0" tIns="45097" rIns="0" bIns="45097"/>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Tree>
    <p:extLst>
      <p:ext uri="{BB962C8B-B14F-4D97-AF65-F5344CB8AC3E}">
        <p14:creationId xmlns:p14="http://schemas.microsoft.com/office/powerpoint/2010/main" val="3714241993"/>
      </p:ext>
    </p:extLst>
  </p:cSld>
  <p:clrMapOvr>
    <a:masterClrMapping/>
  </p:clrMapOvr>
  <p:transition spd="med">
    <p:wipe dir="r"/>
  </p:transition>
</p:sldLayout>
</file>

<file path=ppt/slideLayouts/slideLayout1166.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9971458"/>
      </p:ext>
    </p:extLst>
  </p:cSld>
  <p:clrMapOvr>
    <a:masterClrMapping/>
  </p:clrMapOvr>
  <p:transition spd="med">
    <p:wipe dir="r"/>
  </p:transition>
</p:sldLayout>
</file>

<file path=ppt/slideLayouts/slideLayout1167.xml><?xml version="1.0" encoding="utf-8"?>
<p:sldLayout xmlns:a="http://schemas.openxmlformats.org/drawingml/2006/main" xmlns:r="http://schemas.openxmlformats.org/officeDocument/2006/relationships" xmlns:p="http://schemas.openxmlformats.org/presentationml/2006/main" showMasterSp="0" preserve="1" userDrawn="1">
  <p:cSld name="Divider slide_image 1">
    <p:bg>
      <p:bgPr>
        <a:solidFill>
          <a:schemeClr val="tx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7" name="Title 1"/>
          <p:cNvSpPr>
            <a:spLocks noGrp="1"/>
          </p:cNvSpPr>
          <p:nvPr>
            <p:ph type="title" hasCustomPrompt="1"/>
          </p:nvPr>
        </p:nvSpPr>
        <p:spPr>
          <a:xfrm>
            <a:off x="274320" y="1748271"/>
            <a:ext cx="6850901" cy="1495794"/>
          </a:xfrm>
          <a:prstGeom prst="rect">
            <a:avLst/>
          </a:prstGeom>
        </p:spPr>
        <p:txBody>
          <a:bodyPr lIns="0" tIns="45097" rIns="0" bIns="45097"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589479632"/>
      </p:ext>
    </p:extLst>
  </p:cSld>
  <p:clrMapOvr>
    <a:masterClrMapping/>
  </p:clrMapOvr>
  <p:transition spd="med">
    <p:wipe dir="r"/>
  </p:transition>
</p:sldLayout>
</file>

<file path=ppt/slideLayouts/slideLayout1168.xml><?xml version="1.0" encoding="utf-8"?>
<p:sldLayout xmlns:a="http://schemas.openxmlformats.org/drawingml/2006/main" xmlns:r="http://schemas.openxmlformats.org/officeDocument/2006/relationships" xmlns:p="http://schemas.openxmlformats.org/presentationml/2006/main" showMasterSp="0" preserve="1" userDrawn="1">
  <p:cSld name="Divider slide_image 2">
    <p:bg>
      <p:bgPr>
        <a:solidFill>
          <a:schemeClr val="tx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7" name="Title 1"/>
          <p:cNvSpPr>
            <a:spLocks noGrp="1"/>
          </p:cNvSpPr>
          <p:nvPr>
            <p:ph type="title" hasCustomPrompt="1"/>
          </p:nvPr>
        </p:nvSpPr>
        <p:spPr>
          <a:xfrm>
            <a:off x="274320" y="1748271"/>
            <a:ext cx="6850901" cy="1495794"/>
          </a:xfrm>
          <a:prstGeom prst="rect">
            <a:avLst/>
          </a:prstGeom>
        </p:spPr>
        <p:txBody>
          <a:bodyPr lIns="0" tIns="45097" rIns="0" bIns="45097"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615627210"/>
      </p:ext>
    </p:extLst>
  </p:cSld>
  <p:clrMapOvr>
    <a:masterClrMapping/>
  </p:clrMapOvr>
  <p:transition spd="med">
    <p:wipe dir="r"/>
  </p:transition>
</p:sldLayout>
</file>

<file path=ppt/slideLayouts/slideLayout1169.xml><?xml version="1.0" encoding="utf-8"?>
<p:sldLayout xmlns:a="http://schemas.openxmlformats.org/drawingml/2006/main" xmlns:r="http://schemas.openxmlformats.org/officeDocument/2006/relationships" xmlns:p="http://schemas.openxmlformats.org/presentationml/2006/main" showMasterSp="0" preserve="1" userDrawn="1">
  <p:cSld name="Divider slide_image 3">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6" name="Title 1"/>
          <p:cNvSpPr>
            <a:spLocks noGrp="1"/>
          </p:cNvSpPr>
          <p:nvPr>
            <p:ph type="title" hasCustomPrompt="1"/>
          </p:nvPr>
        </p:nvSpPr>
        <p:spPr>
          <a:xfrm>
            <a:off x="274320" y="1748271"/>
            <a:ext cx="6850901" cy="1495794"/>
          </a:xfrm>
          <a:prstGeom prst="rect">
            <a:avLst/>
          </a:prstGeom>
        </p:spPr>
        <p:txBody>
          <a:bodyPr lIns="0" tIns="45097" rIns="0" bIns="45097"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3310443165"/>
      </p:ext>
    </p:extLst>
  </p:cSld>
  <p:clrMapOvr>
    <a:masterClrMapping/>
  </p:clrMapOvr>
  <p:transition spd="med">
    <p:wipe dir="r"/>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showMasterSp="0" preserve="1">
  <p:cSld name="Title slide_image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61476" name="Title Placeholder 21"/>
          <p:cNvSpPr>
            <a:spLocks noGrp="1"/>
          </p:cNvSpPr>
          <p:nvPr>
            <p:ph type="ctrTitle" hasCustomPrompt="1"/>
          </p:nvPr>
        </p:nvSpPr>
        <p:spPr>
          <a:xfrm>
            <a:off x="274322" y="274581"/>
            <a:ext cx="5200791" cy="1661993"/>
          </a:xfrm>
          <a:prstGeom prst="rect">
            <a:avLst/>
          </a:prstGeom>
        </p:spPr>
        <p:txBody>
          <a:bodyPr wrap="square" lIns="0" tIns="44573" rIns="0" bIns="44573"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12" name="Picture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2934273692"/>
      </p:ext>
    </p:extLst>
  </p:cSld>
  <p:clrMapOvr>
    <a:masterClrMapping/>
  </p:clrMapOvr>
  <p:transition spd="med">
    <p:wipe dir="r"/>
  </p:transition>
</p:sldLayout>
</file>

<file path=ppt/slideLayouts/slideLayout1170.xml><?xml version="1.0" encoding="utf-8"?>
<p:sldLayout xmlns:a="http://schemas.openxmlformats.org/drawingml/2006/main" xmlns:r="http://schemas.openxmlformats.org/officeDocument/2006/relationships" xmlns:p="http://schemas.openxmlformats.org/presentationml/2006/main" showMasterSp="0" preserve="1" userDrawn="1">
  <p:cSld name="Divider slide_DellBlue">
    <p:bg>
      <p:bgPr>
        <a:solidFill>
          <a:schemeClr val="bg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320" y="1748271"/>
            <a:ext cx="6850901" cy="1495794"/>
          </a:xfrm>
          <a:prstGeom prst="rect">
            <a:avLst/>
          </a:prstGeom>
        </p:spPr>
        <p:txBody>
          <a:bodyPr lIns="0" tIns="45097" rIns="0" bIns="45097" anchor="ctr" anchorCtr="0">
            <a:normAutofit/>
          </a:bodyPr>
          <a:lstStyle>
            <a:lvl1pPr>
              <a:defRPr sz="5400" baseline="0">
                <a:solidFill>
                  <a:schemeClr val="tx2"/>
                </a:solidFill>
                <a:ea typeface="Arial"/>
              </a:defRPr>
            </a:lvl1pPr>
          </a:lstStyle>
          <a:p>
            <a:r>
              <a:rPr lang="en-US" dirty="0"/>
              <a:t>Click to edit divider slide title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3368432361"/>
      </p:ext>
    </p:extLst>
  </p:cSld>
  <p:clrMapOvr>
    <a:masterClrMapping/>
  </p:clrMapOvr>
  <p:transition spd="med">
    <p:wipe dir="r"/>
  </p:transition>
</p:sldLayout>
</file>

<file path=ppt/slideLayouts/slideLayout1171.xml><?xml version="1.0" encoding="utf-8"?>
<p:sldLayout xmlns:a="http://schemas.openxmlformats.org/drawingml/2006/main" xmlns:r="http://schemas.openxmlformats.org/officeDocument/2006/relationships" xmlns:p="http://schemas.openxmlformats.org/presentationml/2006/main" showMasterSp="0" preserve="1" userDrawn="1">
  <p:cSld name="Divider slide_Green">
    <p:bg>
      <p:bgPr>
        <a:solidFill>
          <a:schemeClr val="accent2"/>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320" y="1748271"/>
            <a:ext cx="6850901" cy="1495794"/>
          </a:xfrm>
          <a:prstGeom prst="rect">
            <a:avLst/>
          </a:prstGeom>
        </p:spPr>
        <p:txBody>
          <a:bodyPr lIns="0" tIns="45097" rIns="0" bIns="45097" anchor="ctr" anchorCtr="0">
            <a:normAutofit/>
          </a:bodyPr>
          <a:lstStyle>
            <a:lvl1pPr>
              <a:defRPr sz="5400" baseline="0">
                <a:solidFill>
                  <a:schemeClr val="tx2"/>
                </a:solidFill>
                <a:ea typeface="Arial"/>
              </a:defRPr>
            </a:lvl1pPr>
          </a:lstStyle>
          <a:p>
            <a:r>
              <a:rPr lang="en-US" dirty="0"/>
              <a:t>Click to edit divider slide title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3367972194"/>
      </p:ext>
    </p:extLst>
  </p:cSld>
  <p:clrMapOvr>
    <a:masterClrMapping/>
  </p:clrMapOvr>
  <p:transition spd="med">
    <p:wipe dir="r"/>
  </p:transition>
</p:sldLayout>
</file>

<file path=ppt/slideLayouts/slideLayout1172.xml><?xml version="1.0" encoding="utf-8"?>
<p:sldLayout xmlns:a="http://schemas.openxmlformats.org/drawingml/2006/main" xmlns:r="http://schemas.openxmlformats.org/officeDocument/2006/relationships" xmlns:p="http://schemas.openxmlformats.org/presentationml/2006/main" showMasterSp="0" preserve="1" userDrawn="1">
  <p:cSld name="Divider slide_Orange">
    <p:bg>
      <p:bgPr>
        <a:solidFill>
          <a:schemeClr val="accent4"/>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320" y="1748271"/>
            <a:ext cx="6850901" cy="1495794"/>
          </a:xfrm>
          <a:prstGeom prst="rect">
            <a:avLst/>
          </a:prstGeom>
        </p:spPr>
        <p:txBody>
          <a:bodyPr lIns="0" tIns="45097" rIns="0" bIns="45097" anchor="ctr" anchorCtr="0">
            <a:normAutofit/>
          </a:bodyPr>
          <a:lstStyle>
            <a:lvl1pPr>
              <a:defRPr sz="5400" baseline="0">
                <a:solidFill>
                  <a:schemeClr val="tx2"/>
                </a:solidFill>
                <a:ea typeface="Arial"/>
              </a:defRPr>
            </a:lvl1pPr>
          </a:lstStyle>
          <a:p>
            <a:r>
              <a:rPr lang="en-US" dirty="0"/>
              <a:t>Click to edit divider slide title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3331177944"/>
      </p:ext>
    </p:extLst>
  </p:cSld>
  <p:clrMapOvr>
    <a:masterClrMapping/>
  </p:clrMapOvr>
  <p:transition spd="med">
    <p:wipe dir="r"/>
  </p:transition>
</p:sldLayout>
</file>

<file path=ppt/slideLayouts/slideLayout1173.xml><?xml version="1.0" encoding="utf-8"?>
<p:sldLayout xmlns:a="http://schemas.openxmlformats.org/drawingml/2006/main" xmlns:r="http://schemas.openxmlformats.org/officeDocument/2006/relationships" xmlns:p="http://schemas.openxmlformats.org/presentationml/2006/main" showMasterSp="0" preserve="1">
  <p:cSld name="Divider slide_DellGray">
    <p:bg>
      <p:bgPr>
        <a:solidFill>
          <a:srgbClr val="808080"/>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74320" y="1748271"/>
            <a:ext cx="6850901" cy="1495794"/>
          </a:xfrm>
          <a:prstGeom prst="rect">
            <a:avLst/>
          </a:prstGeom>
        </p:spPr>
        <p:txBody>
          <a:bodyPr lIns="0" tIns="45097" rIns="0" bIns="45097"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3231194959"/>
      </p:ext>
    </p:extLst>
  </p:cSld>
  <p:clrMapOvr>
    <a:masterClrMapping/>
  </p:clrMapOvr>
  <p:transition spd="med">
    <p:wipe dir="r"/>
  </p:transition>
</p:sldLayout>
</file>

<file path=ppt/slideLayouts/slideLayout1174.xml><?xml version="1.0" encoding="utf-8"?>
<p:sldLayout xmlns:a="http://schemas.openxmlformats.org/drawingml/2006/main" xmlns:r="http://schemas.openxmlformats.org/officeDocument/2006/relationships" xmlns:p="http://schemas.openxmlformats.org/presentationml/2006/main" showMasterSp="0" preserve="1" userDrawn="1">
  <p:cSld name="Logo slide blue">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794760" y="1798082"/>
            <a:ext cx="1554480" cy="1554480"/>
          </a:xfrm>
          <a:prstGeom prst="rect">
            <a:avLst/>
          </a:prstGeom>
        </p:spPr>
      </p:pic>
    </p:spTree>
    <p:extLst>
      <p:ext uri="{BB962C8B-B14F-4D97-AF65-F5344CB8AC3E}">
        <p14:creationId xmlns:p14="http://schemas.microsoft.com/office/powerpoint/2010/main" val="634157941"/>
      </p:ext>
    </p:extLst>
  </p:cSld>
  <p:clrMapOvr>
    <a:masterClrMapping/>
  </p:clrMapOvr>
  <p:transition spd="med">
    <p:wipe dir="r"/>
  </p:transition>
</p:sldLayout>
</file>

<file path=ppt/slideLayouts/slideLayout1175.xml><?xml version="1.0" encoding="utf-8"?>
<p:sldLayout xmlns:a="http://schemas.openxmlformats.org/drawingml/2006/main" xmlns:r="http://schemas.openxmlformats.org/officeDocument/2006/relationships" xmlns:p="http://schemas.openxmlformats.org/presentationml/2006/main" showMasterSp="0" preserve="1" userDrawn="1">
  <p:cSld name="Logo slide gray">
    <p:bg>
      <p:bgPr>
        <a:solidFill>
          <a:srgbClr val="808080"/>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794760" y="1798082"/>
            <a:ext cx="1554480" cy="1554480"/>
          </a:xfrm>
          <a:prstGeom prst="rect">
            <a:avLst/>
          </a:prstGeom>
        </p:spPr>
      </p:pic>
    </p:spTree>
    <p:extLst>
      <p:ext uri="{BB962C8B-B14F-4D97-AF65-F5344CB8AC3E}">
        <p14:creationId xmlns:p14="http://schemas.microsoft.com/office/powerpoint/2010/main" val="2805108710"/>
      </p:ext>
    </p:extLst>
  </p:cSld>
  <p:clrMapOvr>
    <a:masterClrMapping/>
  </p:clrMapOvr>
  <p:transition spd="med">
    <p:wipe dir="r"/>
  </p:transition>
</p:sldLayout>
</file>

<file path=ppt/slideLayouts/slideLayout1176.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cxnSp>
        <p:nvCxnSpPr>
          <p:cNvPr id="4" name="Straight Connector 7"/>
          <p:cNvCxnSpPr/>
          <p:nvPr/>
        </p:nvCxnSpPr>
        <p:spPr>
          <a:xfrm>
            <a:off x="447675" y="1335088"/>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cxnSp>
        <p:nvCxnSpPr>
          <p:cNvPr id="5" name="Straight Connector 8"/>
          <p:cNvCxnSpPr/>
          <p:nvPr/>
        </p:nvCxnSpPr>
        <p:spPr>
          <a:xfrm>
            <a:off x="447675" y="3808413"/>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sp>
        <p:nvSpPr>
          <p:cNvPr id="6" name="Rectangle 9"/>
          <p:cNvSpPr/>
          <p:nvPr/>
        </p:nvSpPr>
        <p:spPr bwMode="gray">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89807" tIns="44903" rIns="89807" bIns="44903" anchor="ctr"/>
          <a:lstStyle/>
          <a:p>
            <a:pPr algn="ctr" defTabSz="673866">
              <a:defRPr/>
            </a:pPr>
            <a:endParaRPr lang="en-US" dirty="0">
              <a:solidFill>
                <a:srgbClr val="444444"/>
              </a:solidFill>
              <a:latin typeface="Trebuchet MS" pitchFamily="34" charset="0"/>
            </a:endParaRPr>
          </a:p>
        </p:txBody>
      </p:sp>
      <p:sp>
        <p:nvSpPr>
          <p:cNvPr id="7" name="Rectangle 13"/>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89807" tIns="44903" rIns="89807" bIns="44903" anchor="ctr"/>
          <a:lstStyle/>
          <a:p>
            <a:pPr algn="ctr" defTabSz="673866">
              <a:defRPr/>
            </a:pPr>
            <a:endParaRPr lang="en-US" dirty="0">
              <a:solidFill>
                <a:srgbClr val="444444"/>
              </a:solidFill>
              <a:latin typeface="Trebuchet MS" pitchFamily="34" charset="0"/>
            </a:endParaRPr>
          </a:p>
        </p:txBody>
      </p:sp>
      <p:sp>
        <p:nvSpPr>
          <p:cNvPr id="8" name="Rectangle 18"/>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89807" tIns="44903" rIns="89807" bIns="44903" anchor="ctr"/>
          <a:lstStyle/>
          <a:p>
            <a:pPr algn="ctr" defTabSz="673866">
              <a:defRPr/>
            </a:pPr>
            <a:endParaRPr lang="en-US" dirty="0">
              <a:solidFill>
                <a:srgbClr val="444444"/>
              </a:solidFill>
              <a:latin typeface="Trebuchet MS" pitchFamily="34" charset="0"/>
            </a:endParaRPr>
          </a:p>
        </p:txBody>
      </p:sp>
      <p:pic>
        <p:nvPicPr>
          <p:cNvPr id="9" name="Picture 1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266696" y="1947864"/>
            <a:ext cx="1398587" cy="1398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1476" name="Title Placeholder 21"/>
          <p:cNvSpPr>
            <a:spLocks noGrp="1"/>
          </p:cNvSpPr>
          <p:nvPr>
            <p:ph type="ctrTitle"/>
          </p:nvPr>
        </p:nvSpPr>
        <p:spPr>
          <a:xfrm>
            <a:off x="438150" y="2009625"/>
            <a:ext cx="5962650" cy="755014"/>
          </a:xfrm>
        </p:spPr>
        <p:txBody>
          <a:bodyPr anchor="b"/>
          <a:lstStyle>
            <a:lvl1pPr algn="l">
              <a:lnSpc>
                <a:spcPts val="3999"/>
              </a:lnSpc>
              <a:defRPr sz="2800" b="0" i="0" smtClean="0">
                <a:solidFill>
                  <a:schemeClr val="accent1"/>
                </a:solidFill>
                <a:latin typeface="Museo For Dell" pitchFamily="2" charset="0"/>
                <a:ea typeface="Museo For Dell" pitchFamily="2" charset="0"/>
              </a:defRPr>
            </a:lvl1pPr>
          </a:lstStyle>
          <a:p>
            <a:r>
              <a:rPr lang="en-US" smtClean="0"/>
              <a:t>Click to edit Master title style</a:t>
            </a:r>
            <a:endParaRPr lang="en-US" dirty="0" smtClean="0"/>
          </a:p>
        </p:txBody>
      </p:sp>
      <p:sp>
        <p:nvSpPr>
          <p:cNvPr id="361477" name="Text Placeholder 12"/>
          <p:cNvSpPr>
            <a:spLocks noGrp="1"/>
          </p:cNvSpPr>
          <p:nvPr>
            <p:ph type="subTitle" idx="1"/>
          </p:nvPr>
        </p:nvSpPr>
        <p:spPr>
          <a:xfrm>
            <a:off x="438728" y="3124050"/>
            <a:ext cx="5953125" cy="600076"/>
          </a:xfrm>
          <a:noFill/>
          <a:ln w="9525">
            <a:noFill/>
            <a:miter lim="800000"/>
            <a:headEnd/>
            <a:tailEnd/>
          </a:ln>
        </p:spPr>
        <p:txBody>
          <a:bodyPr>
            <a:normAutofit/>
          </a:bodyPr>
          <a:lstStyle>
            <a:lvl1pPr marL="0" indent="0" algn="l" rtl="0" eaLnBrk="1" fontAlgn="base" hangingPunct="1">
              <a:lnSpc>
                <a:spcPct val="90000"/>
              </a:lnSpc>
              <a:spcBef>
                <a:spcPts val="1200"/>
              </a:spcBef>
              <a:spcAft>
                <a:spcPts val="0"/>
              </a:spcAft>
              <a:buClr>
                <a:schemeClr val="accent1"/>
              </a:buClr>
              <a:buFont typeface="Wingdings" pitchFamily="2" charset="2"/>
              <a:buNone/>
              <a:defRPr lang="en-US" sz="2000" b="0" i="0" dirty="0" smtClean="0">
                <a:solidFill>
                  <a:schemeClr val="bg2"/>
                </a:solidFill>
                <a:latin typeface="Museo Sans For Dell" pitchFamily="2" charset="0"/>
                <a:ea typeface="Museo Sans For Dell" pitchFamily="2" charset="0"/>
                <a:cs typeface="+mn-cs"/>
              </a:defRPr>
            </a:lvl1pPr>
          </a:lstStyle>
          <a:p>
            <a:r>
              <a:rPr lang="en-US" smtClean="0"/>
              <a:t>Click to edit Master subtitle style</a:t>
            </a:r>
            <a:endParaRPr lang="en-US" dirty="0" smtClean="0"/>
          </a:p>
        </p:txBody>
      </p:sp>
    </p:spTree>
    <p:extLst>
      <p:ext uri="{BB962C8B-B14F-4D97-AF65-F5344CB8AC3E}">
        <p14:creationId xmlns:p14="http://schemas.microsoft.com/office/powerpoint/2010/main" val="1791877097"/>
      </p:ext>
    </p:extLst>
  </p:cSld>
  <p:clrMapOvr>
    <a:masterClrMapping/>
  </p:clrMapOvr>
  <p:transition spd="med">
    <p:wipe dir="r"/>
  </p:transition>
</p:sldLayout>
</file>

<file path=ppt/slideLayouts/slideLayout1177.xml><?xml version="1.0" encoding="utf-8"?>
<p:sldLayout xmlns:a="http://schemas.openxmlformats.org/drawingml/2006/main" xmlns:r="http://schemas.openxmlformats.org/officeDocument/2006/relationships" xmlns:p="http://schemas.openxmlformats.org/presentationml/2006/main" preserve="1">
  <p:cSld name="Title_and_Content">
    <p:spTree>
      <p:nvGrpSpPr>
        <p:cNvPr id="1" name=""/>
        <p:cNvGrpSpPr/>
        <p:nvPr/>
      </p:nvGrpSpPr>
      <p:grpSpPr>
        <a:xfrm>
          <a:off x="0" y="0"/>
          <a:ext cx="0" cy="0"/>
          <a:chOff x="0" y="0"/>
          <a:chExt cx="0" cy="0"/>
        </a:xfrm>
      </p:grpSpPr>
      <p:cxnSp>
        <p:nvCxnSpPr>
          <p:cNvPr id="4" name="Straight Connector 19"/>
          <p:cNvCxnSpPr>
            <a:cxnSpLocks noChangeShapeType="1"/>
          </p:cNvCxnSpPr>
          <p:nvPr/>
        </p:nvCxnSpPr>
        <p:spPr bwMode="auto">
          <a:xfrm>
            <a:off x="436664" y="4629150"/>
            <a:ext cx="8262937"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sp>
        <p:nvSpPr>
          <p:cNvPr id="2" name="Title 1"/>
          <p:cNvSpPr>
            <a:spLocks noGrp="1"/>
          </p:cNvSpPr>
          <p:nvPr>
            <p:ph type="title"/>
          </p:nvPr>
        </p:nvSpPr>
        <p:spPr>
          <a:xfrm>
            <a:off x="425904" y="196293"/>
            <a:ext cx="8279946" cy="332399"/>
          </a:xfrm>
        </p:spPr>
        <p:txBody>
          <a:bodyPr>
            <a:spAutoFit/>
          </a:bodyPr>
          <a:lstStyle>
            <a:lvl1pPr>
              <a:lnSpc>
                <a:spcPct val="90000"/>
              </a:lnSpc>
              <a:defRPr sz="2400" b="0">
                <a:solidFill>
                  <a:schemeClr val="accent1"/>
                </a:solidFill>
                <a:latin typeface="Museo For Dell" pitchFamily="2" charset="0"/>
              </a:defRPr>
            </a:lvl1pPr>
          </a:lstStyle>
          <a:p>
            <a:r>
              <a:rPr lang="zh-TW" altLang="en-US" smtClean="0"/>
              <a:t>按一下以編輯母片標題樣式</a:t>
            </a:r>
            <a:endParaRPr lang="en-US" dirty="0"/>
          </a:p>
        </p:txBody>
      </p:sp>
      <p:sp>
        <p:nvSpPr>
          <p:cNvPr id="3" name="Content Placeholder 2"/>
          <p:cNvSpPr>
            <a:spLocks noGrp="1"/>
          </p:cNvSpPr>
          <p:nvPr>
            <p:ph sz="half" idx="1"/>
          </p:nvPr>
        </p:nvSpPr>
        <p:spPr>
          <a:xfrm>
            <a:off x="438711" y="931074"/>
            <a:ext cx="8267140" cy="3517106"/>
          </a:xfrm>
        </p:spPr>
        <p:txBody>
          <a:bodyPr>
            <a:normAutofit/>
          </a:bodyPr>
          <a:lstStyle>
            <a:lvl1pPr>
              <a:lnSpc>
                <a:spcPct val="100000"/>
              </a:lnSpc>
              <a:spcBef>
                <a:spcPts val="1200"/>
              </a:spcBef>
              <a:spcAft>
                <a:spcPts val="0"/>
              </a:spcAft>
              <a:defRPr sz="1800">
                <a:solidFill>
                  <a:schemeClr val="tx1"/>
                </a:solidFill>
                <a:latin typeface="Museo Sans For Dell" pitchFamily="2" charset="0"/>
              </a:defRPr>
            </a:lvl1pPr>
            <a:lvl2pPr>
              <a:lnSpc>
                <a:spcPct val="100000"/>
              </a:lnSpc>
              <a:spcBef>
                <a:spcPts val="300"/>
              </a:spcBef>
              <a:spcAft>
                <a:spcPts val="0"/>
              </a:spcAft>
              <a:buFont typeface="Museo Sans For Dell" pitchFamily="2" charset="0"/>
              <a:buChar char="–"/>
              <a:defRPr sz="1600">
                <a:solidFill>
                  <a:schemeClr val="tx1"/>
                </a:solidFill>
                <a:latin typeface="Museo Sans For Dell" pitchFamily="2" charset="0"/>
              </a:defRPr>
            </a:lvl2pPr>
            <a:lvl3pPr>
              <a:lnSpc>
                <a:spcPct val="100000"/>
              </a:lnSpc>
              <a:spcBef>
                <a:spcPts val="300"/>
              </a:spcBef>
              <a:spcAft>
                <a:spcPts val="0"/>
              </a:spcAft>
              <a:defRPr sz="1400">
                <a:solidFill>
                  <a:schemeClr val="tx1"/>
                </a:solidFill>
                <a:latin typeface="Museo Sans For Dell" pitchFamily="2" charset="0"/>
              </a:defRPr>
            </a:lvl3pPr>
            <a:lvl4pPr>
              <a:lnSpc>
                <a:spcPct val="100000"/>
              </a:lnSpc>
              <a:spcBef>
                <a:spcPts val="300"/>
              </a:spcBef>
              <a:spcAft>
                <a:spcPts val="0"/>
              </a:spcAft>
              <a:defRPr sz="1200" baseline="0">
                <a:solidFill>
                  <a:schemeClr val="tx1"/>
                </a:solidFill>
                <a:latin typeface="Museo Sans For Dell" pitchFamily="2" charset="0"/>
              </a:defRPr>
            </a:lvl4pPr>
            <a:lvl5pPr>
              <a:lnSpc>
                <a:spcPct val="100000"/>
              </a:lnSpc>
              <a:spcBef>
                <a:spcPts val="300"/>
              </a:spcBef>
              <a:spcAft>
                <a:spcPts val="0"/>
              </a:spcAft>
              <a:buClr>
                <a:schemeClr val="accent1"/>
              </a:buClr>
              <a:defRPr sz="11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Footer Placeholder 4"/>
          <p:cNvSpPr>
            <a:spLocks noGrp="1"/>
          </p:cNvSpPr>
          <p:nvPr>
            <p:ph type="ftr" sz="quarter" idx="10"/>
          </p:nvPr>
        </p:nvSpPr>
        <p:spPr>
          <a:xfrm>
            <a:off x="742950" y="4821238"/>
            <a:ext cx="1885950" cy="114300"/>
          </a:xfrm>
          <a:prstGeom prst="rect">
            <a:avLst/>
          </a:prstGeom>
        </p:spPr>
        <p:txBody>
          <a:bodyPr vert="horz" lIns="0" tIns="0" rIns="89807" bIns="0" rtlCol="0" anchor="ctr"/>
          <a:lstStyle>
            <a:lvl1pPr algn="l" eaLnBrk="1" hangingPunct="1">
              <a:defRPr sz="1000">
                <a:solidFill>
                  <a:srgbClr val="000000">
                    <a:lumMod val="60000"/>
                    <a:lumOff val="40000"/>
                  </a:srgbClr>
                </a:solidFill>
                <a:latin typeface="Museo Sans For Dell" pitchFamily="2" charset="0"/>
                <a:ea typeface="+mn-ea"/>
              </a:defRPr>
            </a:lvl1pPr>
          </a:lstStyle>
          <a:p>
            <a:pPr defTabSz="673866">
              <a:defRPr/>
            </a:pPr>
            <a:endParaRPr lang="en-US"/>
          </a:p>
        </p:txBody>
      </p:sp>
      <p:sp>
        <p:nvSpPr>
          <p:cNvPr id="6" name="Slide Number Placeholder 5"/>
          <p:cNvSpPr>
            <a:spLocks noGrp="1"/>
          </p:cNvSpPr>
          <p:nvPr>
            <p:ph type="sldNum" sz="quarter" idx="11"/>
          </p:nvPr>
        </p:nvSpPr>
        <p:spPr/>
        <p:txBody>
          <a:bodyPr rIns="89807"/>
          <a:lstStyle>
            <a:lvl1pPr algn="l" eaLnBrk="0" hangingPunct="0">
              <a:defRPr sz="900">
                <a:solidFill>
                  <a:srgbClr val="000000">
                    <a:lumMod val="60000"/>
                    <a:lumOff val="40000"/>
                  </a:srgbClr>
                </a:solidFill>
                <a:latin typeface="Museo Sans For Dell" pitchFamily="2" charset="0"/>
                <a:ea typeface="SimSun" pitchFamily="2" charset="-122"/>
              </a:defRPr>
            </a:lvl1pPr>
          </a:lstStyle>
          <a:p>
            <a:pPr>
              <a:defRPr/>
            </a:pPr>
            <a:fld id="{7D2B6DB0-807F-4486-9CB4-1FE332FA476C}" type="slidenum">
              <a:rPr lang="en-US"/>
              <a:pPr>
                <a:defRPr/>
              </a:pPr>
              <a:t>‹#›</a:t>
            </a:fld>
            <a:endParaRPr lang="en-US" dirty="0"/>
          </a:p>
        </p:txBody>
      </p:sp>
      <p:sp>
        <p:nvSpPr>
          <p:cNvPr id="7" name="Date Placeholder 8"/>
          <p:cNvSpPr>
            <a:spLocks noGrp="1"/>
          </p:cNvSpPr>
          <p:nvPr>
            <p:ph type="dt" sz="half" idx="12"/>
          </p:nvPr>
        </p:nvSpPr>
        <p:spPr>
          <a:xfrm>
            <a:off x="1901825" y="4819650"/>
            <a:ext cx="914400" cy="114300"/>
          </a:xfrm>
        </p:spPr>
        <p:txBody>
          <a:bodyPr/>
          <a:lstStyle>
            <a:lvl1pPr algn="l" rtl="0" eaLnBrk="0" fontAlgn="base" hangingPunct="0">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1001250779"/>
      </p:ext>
    </p:extLst>
  </p:cSld>
  <p:clrMapOvr>
    <a:masterClrMapping/>
  </p:clrMapOvr>
  <p:transition spd="med">
    <p:wipe dir="r"/>
  </p:transition>
</p:sldLayout>
</file>

<file path=ppt/slideLayouts/slideLayout1178.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2" name="Rectangle 9"/>
          <p:cNvSpPr/>
          <p:nvPr/>
        </p:nvSpPr>
        <p:spPr bwMode="gray">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89807" tIns="44903" rIns="89807" bIns="44903" anchor="ctr"/>
          <a:lstStyle/>
          <a:p>
            <a:pPr algn="ctr" defTabSz="673866">
              <a:defRPr/>
            </a:pPr>
            <a:endParaRPr lang="en-US" dirty="0">
              <a:solidFill>
                <a:srgbClr val="444444"/>
              </a:solidFill>
              <a:latin typeface="Trebuchet MS" pitchFamily="34" charset="0"/>
            </a:endParaRPr>
          </a:p>
        </p:txBody>
      </p:sp>
      <p:sp>
        <p:nvSpPr>
          <p:cNvPr id="3" name="Rectangle 13"/>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89807" tIns="44903" rIns="89807" bIns="44903" anchor="ctr"/>
          <a:lstStyle/>
          <a:p>
            <a:pPr algn="ctr" defTabSz="673866">
              <a:defRPr/>
            </a:pPr>
            <a:endParaRPr lang="en-US" dirty="0">
              <a:solidFill>
                <a:srgbClr val="444444"/>
              </a:solidFill>
              <a:latin typeface="Trebuchet MS" pitchFamily="34" charset="0"/>
            </a:endParaRPr>
          </a:p>
        </p:txBody>
      </p:sp>
      <p:sp>
        <p:nvSpPr>
          <p:cNvPr id="4" name="Rectangle 18"/>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89807" tIns="44903" rIns="89807" bIns="44903" anchor="ctr"/>
          <a:lstStyle/>
          <a:p>
            <a:pPr algn="ctr" defTabSz="673866">
              <a:defRPr/>
            </a:pPr>
            <a:endParaRPr lang="en-US" dirty="0">
              <a:solidFill>
                <a:srgbClr val="444444"/>
              </a:solidFill>
              <a:latin typeface="Trebuchet MS" pitchFamily="34" charset="0"/>
            </a:endParaRPr>
          </a:p>
        </p:txBody>
      </p:sp>
    </p:spTree>
    <p:extLst>
      <p:ext uri="{BB962C8B-B14F-4D97-AF65-F5344CB8AC3E}">
        <p14:creationId xmlns:p14="http://schemas.microsoft.com/office/powerpoint/2010/main" val="2140428405"/>
      </p:ext>
    </p:extLst>
  </p:cSld>
  <p:clrMapOvr>
    <a:masterClrMapping/>
  </p:clrMapOvr>
  <p:transition spd="med">
    <p:wipe dir="r"/>
  </p:transition>
</p:sldLayout>
</file>

<file path=ppt/slideLayouts/slideLayout1179.xml><?xml version="1.0" encoding="utf-8"?>
<p:sldLayout xmlns:a="http://schemas.openxmlformats.org/drawingml/2006/main" xmlns:r="http://schemas.openxmlformats.org/officeDocument/2006/relationships" xmlns:p="http://schemas.openxmlformats.org/presentationml/2006/main" preserve="1" userDrawn="1">
  <p:cSld name="Two_Column">
    <p:spTree>
      <p:nvGrpSpPr>
        <p:cNvPr id="1" name=""/>
        <p:cNvGrpSpPr/>
        <p:nvPr/>
      </p:nvGrpSpPr>
      <p:grpSpPr>
        <a:xfrm>
          <a:off x="0" y="0"/>
          <a:ext cx="0" cy="0"/>
          <a:chOff x="0" y="0"/>
          <a:chExt cx="0" cy="0"/>
        </a:xfrm>
      </p:grpSpPr>
      <p:cxnSp>
        <p:nvCxnSpPr>
          <p:cNvPr id="5" name="Straight Connector 10"/>
          <p:cNvCxnSpPr>
            <a:cxnSpLocks noChangeShapeType="1"/>
          </p:cNvCxnSpPr>
          <p:nvPr userDrawn="1"/>
        </p:nvCxnSpPr>
        <p:spPr bwMode="auto">
          <a:xfrm>
            <a:off x="436664" y="4629150"/>
            <a:ext cx="8262937"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sp>
        <p:nvSpPr>
          <p:cNvPr id="12" name="Content Placeholder 2"/>
          <p:cNvSpPr>
            <a:spLocks noGrp="1"/>
          </p:cNvSpPr>
          <p:nvPr>
            <p:ph sz="half" idx="10"/>
          </p:nvPr>
        </p:nvSpPr>
        <p:spPr>
          <a:xfrm>
            <a:off x="4670943" y="931095"/>
            <a:ext cx="4023360" cy="3545681"/>
          </a:xfrm>
        </p:spPr>
        <p:txBody>
          <a:bodyPr>
            <a:normAutofit/>
          </a:bodyPr>
          <a:lstStyle>
            <a:lvl1pPr>
              <a:lnSpc>
                <a:spcPct val="100000"/>
              </a:lnSpc>
              <a:spcBef>
                <a:spcPts val="1200"/>
              </a:spcBef>
              <a:defRPr sz="1800" b="0">
                <a:solidFill>
                  <a:schemeClr val="tx1"/>
                </a:solidFill>
                <a:latin typeface="Museo Sans For Dell" pitchFamily="2" charset="0"/>
              </a:defRPr>
            </a:lvl1pPr>
            <a:lvl2pPr marL="563270" indent="-226892">
              <a:lnSpc>
                <a:spcPct val="100000"/>
              </a:lnSpc>
              <a:spcBef>
                <a:spcPts val="300"/>
              </a:spcBef>
              <a:defRPr sz="1600" b="0">
                <a:solidFill>
                  <a:schemeClr val="tx1"/>
                </a:solidFill>
                <a:latin typeface="Museo Sans For Dell" pitchFamily="2" charset="0"/>
              </a:defRPr>
            </a:lvl2pPr>
            <a:lvl3pPr>
              <a:lnSpc>
                <a:spcPct val="100000"/>
              </a:lnSpc>
              <a:spcBef>
                <a:spcPts val="300"/>
              </a:spcBef>
              <a:defRPr sz="1400" b="0">
                <a:solidFill>
                  <a:schemeClr val="tx1"/>
                </a:solidFill>
                <a:latin typeface="Museo Sans For Dell" pitchFamily="2"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p:txBody>
      </p:sp>
      <p:sp>
        <p:nvSpPr>
          <p:cNvPr id="10" name="Content Placeholder 2"/>
          <p:cNvSpPr>
            <a:spLocks noGrp="1"/>
          </p:cNvSpPr>
          <p:nvPr>
            <p:ph sz="half" idx="11"/>
          </p:nvPr>
        </p:nvSpPr>
        <p:spPr>
          <a:xfrm>
            <a:off x="433839" y="931095"/>
            <a:ext cx="4023360" cy="3545681"/>
          </a:xfrm>
        </p:spPr>
        <p:txBody>
          <a:bodyPr>
            <a:normAutofit/>
          </a:bodyPr>
          <a:lstStyle>
            <a:lvl1pPr>
              <a:lnSpc>
                <a:spcPct val="100000"/>
              </a:lnSpc>
              <a:spcBef>
                <a:spcPts val="1200"/>
              </a:spcBef>
              <a:defRPr sz="1800" b="0">
                <a:solidFill>
                  <a:schemeClr val="tx1"/>
                </a:solidFill>
                <a:latin typeface="Museo Sans For Dell" pitchFamily="2" charset="0"/>
              </a:defRPr>
            </a:lvl1pPr>
            <a:lvl2pPr marL="563270" indent="-226892">
              <a:lnSpc>
                <a:spcPct val="100000"/>
              </a:lnSpc>
              <a:spcBef>
                <a:spcPts val="300"/>
              </a:spcBef>
              <a:defRPr sz="1600" b="0">
                <a:solidFill>
                  <a:schemeClr val="tx1"/>
                </a:solidFill>
                <a:latin typeface="Museo Sans For Dell" pitchFamily="2" charset="0"/>
              </a:defRPr>
            </a:lvl2pPr>
            <a:lvl3pPr>
              <a:lnSpc>
                <a:spcPct val="100000"/>
              </a:lnSpc>
              <a:spcBef>
                <a:spcPts val="300"/>
              </a:spcBef>
              <a:defRPr sz="1400" b="0">
                <a:solidFill>
                  <a:schemeClr val="tx1"/>
                </a:solidFill>
                <a:latin typeface="Museo Sans For Dell" pitchFamily="2"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p:txBody>
      </p:sp>
      <p:sp>
        <p:nvSpPr>
          <p:cNvPr id="15" name="Title 1"/>
          <p:cNvSpPr>
            <a:spLocks noGrp="1"/>
          </p:cNvSpPr>
          <p:nvPr>
            <p:ph type="title"/>
          </p:nvPr>
        </p:nvSpPr>
        <p:spPr>
          <a:xfrm>
            <a:off x="425904" y="196355"/>
            <a:ext cx="8279946" cy="613453"/>
          </a:xfrm>
        </p:spPr>
        <p:txBody>
          <a:bodyPr>
            <a:noAutofit/>
          </a:bodyPr>
          <a:lstStyle>
            <a:lvl1pPr>
              <a:lnSpc>
                <a:spcPct val="90000"/>
              </a:lnSpc>
              <a:defRPr sz="2400" b="0">
                <a:solidFill>
                  <a:schemeClr val="accent1"/>
                </a:solidFill>
                <a:latin typeface="Museo For Dell" pitchFamily="2" charset="0"/>
              </a:defRPr>
            </a:lvl1pPr>
          </a:lstStyle>
          <a:p>
            <a:r>
              <a:rPr lang="en-US" smtClean="0"/>
              <a:t>Click to edit Master title style</a:t>
            </a:r>
            <a:endParaRPr lang="en-US" dirty="0"/>
          </a:p>
        </p:txBody>
      </p:sp>
      <p:sp>
        <p:nvSpPr>
          <p:cNvPr id="6" name="Slide Number Placeholder 5"/>
          <p:cNvSpPr>
            <a:spLocks noGrp="1"/>
          </p:cNvSpPr>
          <p:nvPr>
            <p:ph type="sldNum" sz="quarter" idx="12"/>
          </p:nvPr>
        </p:nvSpPr>
        <p:spPr/>
        <p:txBody>
          <a:bodyPr rIns="89807"/>
          <a:lstStyle>
            <a:lvl1pPr algn="l" eaLnBrk="0" hangingPunct="0">
              <a:defRPr sz="900">
                <a:solidFill>
                  <a:srgbClr val="000000">
                    <a:lumMod val="60000"/>
                    <a:lumOff val="40000"/>
                  </a:srgbClr>
                </a:solidFill>
                <a:latin typeface="Museo Sans For Dell" pitchFamily="2" charset="0"/>
                <a:ea typeface="SimSun" pitchFamily="2" charset="-122"/>
              </a:defRPr>
            </a:lvl1pPr>
          </a:lstStyle>
          <a:p>
            <a:pPr>
              <a:defRPr/>
            </a:pPr>
            <a:fld id="{CD1DE98D-7DBE-46FD-9819-906BE2FDE116}" type="slidenum">
              <a:rPr lang="en-US"/>
              <a:pPr>
                <a:defRPr/>
              </a:pPr>
              <a:t>‹#›</a:t>
            </a:fld>
            <a:endParaRPr lang="en-US" dirty="0"/>
          </a:p>
        </p:txBody>
      </p:sp>
      <p:sp>
        <p:nvSpPr>
          <p:cNvPr id="7" name="Footer Placeholder 4"/>
          <p:cNvSpPr>
            <a:spLocks noGrp="1"/>
          </p:cNvSpPr>
          <p:nvPr>
            <p:ph type="ftr" sz="quarter" idx="13"/>
          </p:nvPr>
        </p:nvSpPr>
        <p:spPr>
          <a:xfrm>
            <a:off x="742950" y="4821238"/>
            <a:ext cx="1885950" cy="114300"/>
          </a:xfrm>
          <a:prstGeom prst="rect">
            <a:avLst/>
          </a:prstGeom>
        </p:spPr>
        <p:txBody>
          <a:bodyPr vert="horz" lIns="0" tIns="0" rIns="89807" bIns="0" rtlCol="0" anchor="ctr"/>
          <a:lstStyle>
            <a:lvl1pPr algn="l" eaLnBrk="1" hangingPunct="1">
              <a:defRPr sz="1000">
                <a:solidFill>
                  <a:srgbClr val="000000">
                    <a:lumMod val="60000"/>
                    <a:lumOff val="40000"/>
                  </a:srgbClr>
                </a:solidFill>
                <a:latin typeface="Museo Sans For Dell" pitchFamily="2" charset="0"/>
                <a:ea typeface="+mn-ea"/>
              </a:defRPr>
            </a:lvl1pPr>
          </a:lstStyle>
          <a:p>
            <a:pPr defTabSz="673866">
              <a:defRPr/>
            </a:pPr>
            <a:endParaRPr lang="en-US"/>
          </a:p>
        </p:txBody>
      </p:sp>
      <p:sp>
        <p:nvSpPr>
          <p:cNvPr id="8" name="Date Placeholder 8"/>
          <p:cNvSpPr>
            <a:spLocks noGrp="1"/>
          </p:cNvSpPr>
          <p:nvPr>
            <p:ph type="dt" sz="half" idx="14"/>
          </p:nvPr>
        </p:nvSpPr>
        <p:spPr>
          <a:xfrm>
            <a:off x="1901825" y="4819650"/>
            <a:ext cx="914400" cy="114300"/>
          </a:xfrm>
        </p:spPr>
        <p:txBody>
          <a:bodyPr/>
          <a:lstStyle>
            <a:lvl1pPr algn="l" rtl="0" eaLnBrk="0" fontAlgn="base" hangingPunct="0">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4028718516"/>
      </p:ext>
    </p:extLst>
  </p:cSld>
  <p:clrMapOvr>
    <a:masterClrMapping/>
  </p:clrMapOvr>
  <p:transition spd="med">
    <p:wipe dir="r"/>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showMasterSp="0" preserve="1">
  <p:cSld name="Title slide_image 2">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61476" name="Title Placeholder 21"/>
          <p:cNvSpPr>
            <a:spLocks noGrp="1"/>
          </p:cNvSpPr>
          <p:nvPr>
            <p:ph type="ctrTitle" hasCustomPrompt="1"/>
          </p:nvPr>
        </p:nvSpPr>
        <p:spPr>
          <a:xfrm>
            <a:off x="274322" y="274581"/>
            <a:ext cx="5200791" cy="1661993"/>
          </a:xfrm>
          <a:prstGeom prst="rect">
            <a:avLst/>
          </a:prstGeom>
        </p:spPr>
        <p:txBody>
          <a:bodyPr wrap="square" lIns="0" tIns="44573" rIns="0" bIns="44573"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3635756900"/>
      </p:ext>
    </p:extLst>
  </p:cSld>
  <p:clrMapOvr>
    <a:masterClrMapping/>
  </p:clrMapOvr>
  <p:transition spd="med">
    <p:wipe dir="r"/>
  </p:transition>
</p:sldLayout>
</file>

<file path=ppt/slideLayouts/slideLayout1180.xml><?xml version="1.0" encoding="utf-8"?>
<p:sldLayout xmlns:a="http://schemas.openxmlformats.org/drawingml/2006/main" xmlns:r="http://schemas.openxmlformats.org/officeDocument/2006/relationships" xmlns:p="http://schemas.openxmlformats.org/presentationml/2006/main" preserve="1" userDrawn="1">
  <p:cSld name="Image and text">
    <p:spTree>
      <p:nvGrpSpPr>
        <p:cNvPr id="1" name=""/>
        <p:cNvGrpSpPr/>
        <p:nvPr/>
      </p:nvGrpSpPr>
      <p:grpSpPr>
        <a:xfrm>
          <a:off x="0" y="0"/>
          <a:ext cx="0" cy="0"/>
          <a:chOff x="0" y="0"/>
          <a:chExt cx="0" cy="0"/>
        </a:xfrm>
      </p:grpSpPr>
      <p:cxnSp>
        <p:nvCxnSpPr>
          <p:cNvPr id="6" name="Straight Connector 10"/>
          <p:cNvCxnSpPr>
            <a:cxnSpLocks noChangeShapeType="1"/>
          </p:cNvCxnSpPr>
          <p:nvPr userDrawn="1"/>
        </p:nvCxnSpPr>
        <p:spPr bwMode="auto">
          <a:xfrm>
            <a:off x="436664" y="4629150"/>
            <a:ext cx="8262937"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sp>
        <p:nvSpPr>
          <p:cNvPr id="12" name="Content Placeholder 2"/>
          <p:cNvSpPr>
            <a:spLocks noGrp="1"/>
          </p:cNvSpPr>
          <p:nvPr>
            <p:ph sz="half" idx="10"/>
          </p:nvPr>
        </p:nvSpPr>
        <p:spPr>
          <a:xfrm>
            <a:off x="4653246" y="928524"/>
            <a:ext cx="4023360" cy="2166125"/>
          </a:xfrm>
        </p:spPr>
        <p:txBody>
          <a:bodyPr>
            <a:normAutofit/>
          </a:bodyPr>
          <a:lstStyle>
            <a:lvl1pPr>
              <a:lnSpc>
                <a:spcPct val="100000"/>
              </a:lnSpc>
              <a:spcBef>
                <a:spcPts val="1200"/>
              </a:spcBef>
              <a:defRPr sz="1800" b="0">
                <a:solidFill>
                  <a:schemeClr val="tx1"/>
                </a:solidFill>
                <a:latin typeface="Museo Sans For Dell" pitchFamily="2" charset="0"/>
              </a:defRPr>
            </a:lvl1pPr>
            <a:lvl2pPr marL="563270" indent="-226892">
              <a:lnSpc>
                <a:spcPct val="100000"/>
              </a:lnSpc>
              <a:spcBef>
                <a:spcPts val="300"/>
              </a:spcBef>
              <a:defRPr sz="1600" b="0">
                <a:solidFill>
                  <a:schemeClr val="tx1"/>
                </a:solidFill>
                <a:latin typeface="Museo Sans For Dell" pitchFamily="2" charset="0"/>
              </a:defRPr>
            </a:lvl2pPr>
            <a:lvl3pPr>
              <a:lnSpc>
                <a:spcPct val="100000"/>
              </a:lnSpc>
              <a:spcBef>
                <a:spcPts val="300"/>
              </a:spcBef>
              <a:defRPr sz="1400" b="0">
                <a:solidFill>
                  <a:schemeClr val="tx1"/>
                </a:solidFill>
                <a:latin typeface="Museo Sans For Dell" pitchFamily="2"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p:txBody>
      </p:sp>
      <p:sp>
        <p:nvSpPr>
          <p:cNvPr id="10" name="Content Placeholder 2"/>
          <p:cNvSpPr>
            <a:spLocks noGrp="1"/>
          </p:cNvSpPr>
          <p:nvPr>
            <p:ph sz="half" idx="11"/>
          </p:nvPr>
        </p:nvSpPr>
        <p:spPr>
          <a:xfrm>
            <a:off x="433839" y="934431"/>
            <a:ext cx="4023360" cy="2166125"/>
          </a:xfrm>
        </p:spPr>
        <p:txBody>
          <a:bodyPr>
            <a:normAutofit/>
          </a:bodyPr>
          <a:lstStyle>
            <a:lvl1pPr>
              <a:lnSpc>
                <a:spcPct val="100000"/>
              </a:lnSpc>
              <a:spcBef>
                <a:spcPts val="1200"/>
              </a:spcBef>
              <a:defRPr sz="1800" b="0">
                <a:solidFill>
                  <a:schemeClr val="tx1"/>
                </a:solidFill>
                <a:latin typeface="Museo Sans For Dell" pitchFamily="2" charset="0"/>
              </a:defRPr>
            </a:lvl1pPr>
            <a:lvl2pPr marL="563270" indent="-226892">
              <a:lnSpc>
                <a:spcPct val="100000"/>
              </a:lnSpc>
              <a:spcBef>
                <a:spcPts val="300"/>
              </a:spcBef>
              <a:defRPr sz="1600" b="0">
                <a:solidFill>
                  <a:schemeClr val="tx1"/>
                </a:solidFill>
                <a:latin typeface="Museo Sans For Dell" pitchFamily="2" charset="0"/>
              </a:defRPr>
            </a:lvl2pPr>
            <a:lvl3pPr>
              <a:lnSpc>
                <a:spcPct val="100000"/>
              </a:lnSpc>
              <a:spcBef>
                <a:spcPts val="300"/>
              </a:spcBef>
              <a:defRPr sz="1400" b="0">
                <a:solidFill>
                  <a:schemeClr val="tx1"/>
                </a:solidFill>
                <a:latin typeface="Museo Sans For Dell" pitchFamily="2"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p:txBody>
      </p:sp>
      <p:sp>
        <p:nvSpPr>
          <p:cNvPr id="4" name="Content Placeholder 3"/>
          <p:cNvSpPr>
            <a:spLocks noGrp="1"/>
          </p:cNvSpPr>
          <p:nvPr>
            <p:ph sz="quarter" idx="12"/>
          </p:nvPr>
        </p:nvSpPr>
        <p:spPr>
          <a:xfrm>
            <a:off x="434977" y="3203193"/>
            <a:ext cx="8262938" cy="1421200"/>
          </a:xfrm>
        </p:spPr>
        <p:txBody>
          <a:bodyPr>
            <a:normAutofit/>
          </a:bodyPr>
          <a:lstStyle>
            <a:lvl1pPr>
              <a:lnSpc>
                <a:spcPct val="100000"/>
              </a:lnSpc>
              <a:defRPr sz="1600"/>
            </a:lvl1pPr>
            <a:lvl2pPr>
              <a:lnSpc>
                <a:spcPct val="100000"/>
              </a:lnSpc>
              <a:defRPr sz="1400"/>
            </a:lvl2pPr>
            <a:lvl3pPr>
              <a:lnSpc>
                <a:spcPct val="100000"/>
              </a:lnSpc>
              <a:defRPr sz="1100"/>
            </a:lvl3pPr>
            <a:lvl4pPr>
              <a:lnSpc>
                <a:spcPct val="100000"/>
              </a:lnSpc>
              <a:defRPr sz="1100"/>
            </a:lvl4pPr>
            <a:lvl5pPr>
              <a:defRPr sz="16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5" name="Title 1"/>
          <p:cNvSpPr>
            <a:spLocks noGrp="1"/>
          </p:cNvSpPr>
          <p:nvPr>
            <p:ph type="title"/>
          </p:nvPr>
        </p:nvSpPr>
        <p:spPr>
          <a:xfrm>
            <a:off x="425904" y="196173"/>
            <a:ext cx="8239126" cy="640170"/>
          </a:xfrm>
        </p:spPr>
        <p:txBody>
          <a:bodyPr/>
          <a:lstStyle>
            <a:lvl1pPr>
              <a:lnSpc>
                <a:spcPct val="90000"/>
              </a:lnSpc>
              <a:defRPr sz="2400" b="0">
                <a:solidFill>
                  <a:schemeClr val="accent1"/>
                </a:solidFill>
                <a:latin typeface="Museo For Dell" pitchFamily="2" charset="0"/>
              </a:defRPr>
            </a:lvl1pPr>
          </a:lstStyle>
          <a:p>
            <a:r>
              <a:rPr lang="zh-TW" altLang="en-US" smtClean="0"/>
              <a:t>按一下以編輯母片標題樣式</a:t>
            </a:r>
            <a:endParaRPr lang="en-US" dirty="0"/>
          </a:p>
        </p:txBody>
      </p:sp>
      <p:sp>
        <p:nvSpPr>
          <p:cNvPr id="7" name="Slide Number Placeholder 5"/>
          <p:cNvSpPr>
            <a:spLocks noGrp="1"/>
          </p:cNvSpPr>
          <p:nvPr>
            <p:ph type="sldNum" sz="quarter" idx="13"/>
          </p:nvPr>
        </p:nvSpPr>
        <p:spPr/>
        <p:txBody>
          <a:bodyPr rIns="89807"/>
          <a:lstStyle>
            <a:lvl1pPr algn="l" eaLnBrk="0" hangingPunct="0">
              <a:defRPr sz="900">
                <a:solidFill>
                  <a:srgbClr val="000000">
                    <a:lumMod val="60000"/>
                    <a:lumOff val="40000"/>
                  </a:srgbClr>
                </a:solidFill>
                <a:latin typeface="Museo Sans For Dell" pitchFamily="2" charset="0"/>
                <a:ea typeface="SimSun" pitchFamily="2" charset="-122"/>
              </a:defRPr>
            </a:lvl1pPr>
          </a:lstStyle>
          <a:p>
            <a:pPr>
              <a:defRPr/>
            </a:pPr>
            <a:fld id="{639F51A1-9FEC-46F0-BC78-2B7A80F96BE7}" type="slidenum">
              <a:rPr lang="en-US"/>
              <a:pPr>
                <a:defRPr/>
              </a:pPr>
              <a:t>‹#›</a:t>
            </a:fld>
            <a:endParaRPr lang="en-US" dirty="0"/>
          </a:p>
        </p:txBody>
      </p:sp>
      <p:sp>
        <p:nvSpPr>
          <p:cNvPr id="8" name="Footer Placeholder 4"/>
          <p:cNvSpPr>
            <a:spLocks noGrp="1"/>
          </p:cNvSpPr>
          <p:nvPr>
            <p:ph type="ftr" sz="quarter" idx="14"/>
          </p:nvPr>
        </p:nvSpPr>
        <p:spPr>
          <a:xfrm>
            <a:off x="742950" y="4821238"/>
            <a:ext cx="1885950" cy="114300"/>
          </a:xfrm>
          <a:prstGeom prst="rect">
            <a:avLst/>
          </a:prstGeom>
        </p:spPr>
        <p:txBody>
          <a:bodyPr vert="horz" lIns="0" tIns="0" rIns="89807" bIns="0" rtlCol="0" anchor="ctr"/>
          <a:lstStyle>
            <a:lvl1pPr algn="l" eaLnBrk="1" hangingPunct="1">
              <a:defRPr sz="1000">
                <a:solidFill>
                  <a:srgbClr val="000000">
                    <a:lumMod val="60000"/>
                    <a:lumOff val="40000"/>
                  </a:srgbClr>
                </a:solidFill>
                <a:latin typeface="Museo Sans For Dell" pitchFamily="2" charset="0"/>
                <a:ea typeface="+mn-ea"/>
              </a:defRPr>
            </a:lvl1pPr>
          </a:lstStyle>
          <a:p>
            <a:pPr defTabSz="673866">
              <a:defRPr/>
            </a:pPr>
            <a:endParaRPr lang="en-US"/>
          </a:p>
        </p:txBody>
      </p:sp>
      <p:sp>
        <p:nvSpPr>
          <p:cNvPr id="9" name="Date Placeholder 8"/>
          <p:cNvSpPr>
            <a:spLocks noGrp="1"/>
          </p:cNvSpPr>
          <p:nvPr>
            <p:ph type="dt" sz="half" idx="15"/>
          </p:nvPr>
        </p:nvSpPr>
        <p:spPr>
          <a:xfrm>
            <a:off x="1901825" y="4819650"/>
            <a:ext cx="914400" cy="114300"/>
          </a:xfrm>
        </p:spPr>
        <p:txBody>
          <a:bodyPr/>
          <a:lstStyle>
            <a:lvl1pPr algn="l" rtl="0" eaLnBrk="0" fontAlgn="base" hangingPunct="0">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3799357048"/>
      </p:ext>
    </p:extLst>
  </p:cSld>
  <p:clrMapOvr>
    <a:masterClrMapping/>
  </p:clrMapOvr>
  <p:transition spd="med">
    <p:wipe dir="r"/>
  </p:transition>
</p:sldLayout>
</file>

<file path=ppt/slideLayouts/slideLayout1181.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cxnSp>
        <p:nvCxnSpPr>
          <p:cNvPr id="3" name="Straight Connector 7"/>
          <p:cNvCxnSpPr>
            <a:cxnSpLocks noChangeShapeType="1"/>
          </p:cNvCxnSpPr>
          <p:nvPr userDrawn="1"/>
        </p:nvCxnSpPr>
        <p:spPr bwMode="auto">
          <a:xfrm>
            <a:off x="436664" y="4629150"/>
            <a:ext cx="8262937"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sp>
        <p:nvSpPr>
          <p:cNvPr id="4" name="TextBox 1"/>
          <p:cNvSpPr txBox="1">
            <a:spLocks noChangeArrowheads="1"/>
          </p:cNvSpPr>
          <p:nvPr userDrawn="1"/>
        </p:nvSpPr>
        <p:spPr bwMode="auto">
          <a:xfrm>
            <a:off x="1411288" y="1323975"/>
            <a:ext cx="914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9820" tIns="44909" rIns="89820" bIns="44909"/>
          <a:lstStyle/>
          <a:p>
            <a:pPr defTabSz="673866">
              <a:spcBef>
                <a:spcPts val="600"/>
              </a:spcBef>
              <a:buClr>
                <a:srgbClr val="0085C3"/>
              </a:buClr>
            </a:pPr>
            <a:endParaRPr lang="en-US" altLang="zh-TW" sz="2000">
              <a:solidFill>
                <a:srgbClr val="444444"/>
              </a:solidFill>
              <a:latin typeface="Museo For Dell"/>
              <a:ea typeface="SimSun" pitchFamily="2" charset="-122"/>
            </a:endParaRPr>
          </a:p>
        </p:txBody>
      </p:sp>
      <p:sp>
        <p:nvSpPr>
          <p:cNvPr id="10" name="Title 1"/>
          <p:cNvSpPr>
            <a:spLocks noGrp="1"/>
          </p:cNvSpPr>
          <p:nvPr>
            <p:ph type="title"/>
          </p:nvPr>
        </p:nvSpPr>
        <p:spPr>
          <a:xfrm>
            <a:off x="425904" y="196176"/>
            <a:ext cx="8239126" cy="332399"/>
          </a:xfrm>
        </p:spPr>
        <p:txBody>
          <a:bodyPr/>
          <a:lstStyle>
            <a:lvl1pPr>
              <a:lnSpc>
                <a:spcPct val="90000"/>
              </a:lnSpc>
              <a:defRPr sz="2400" b="0">
                <a:solidFill>
                  <a:schemeClr val="accent1"/>
                </a:solidFill>
                <a:latin typeface="Museo For Dell" pitchFamily="2" charset="0"/>
              </a:defRPr>
            </a:lvl1pPr>
          </a:lstStyle>
          <a:p>
            <a:r>
              <a:rPr lang="en-US" smtClean="0"/>
              <a:t>Click to edit Master title style</a:t>
            </a:r>
            <a:endParaRPr lang="en-US" dirty="0"/>
          </a:p>
        </p:txBody>
      </p:sp>
      <p:sp>
        <p:nvSpPr>
          <p:cNvPr id="5" name="Slide Number Placeholder 5"/>
          <p:cNvSpPr>
            <a:spLocks noGrp="1"/>
          </p:cNvSpPr>
          <p:nvPr>
            <p:ph type="sldNum" sz="quarter" idx="10"/>
          </p:nvPr>
        </p:nvSpPr>
        <p:spPr>
          <a:xfrm>
            <a:off x="433389" y="4824413"/>
            <a:ext cx="260350" cy="114300"/>
          </a:xfrm>
        </p:spPr>
        <p:txBody>
          <a:bodyPr rIns="89807"/>
          <a:lstStyle>
            <a:lvl1pPr algn="l" eaLnBrk="0" hangingPunct="0">
              <a:defRPr sz="900">
                <a:solidFill>
                  <a:srgbClr val="000000">
                    <a:lumMod val="60000"/>
                    <a:lumOff val="40000"/>
                  </a:srgbClr>
                </a:solidFill>
                <a:latin typeface="Museo Sans For Dell" pitchFamily="2" charset="0"/>
                <a:ea typeface="SimSun" pitchFamily="2" charset="-122"/>
              </a:defRPr>
            </a:lvl1pPr>
          </a:lstStyle>
          <a:p>
            <a:pPr>
              <a:defRPr/>
            </a:pPr>
            <a:fld id="{C2F8F467-7015-4054-ADD7-36CD0EA9FC19}" type="slidenum">
              <a:rPr lang="en-US"/>
              <a:pPr>
                <a:defRPr/>
              </a:pPr>
              <a:t>‹#›</a:t>
            </a:fld>
            <a:endParaRPr lang="en-US" dirty="0"/>
          </a:p>
        </p:txBody>
      </p:sp>
      <p:sp>
        <p:nvSpPr>
          <p:cNvPr id="6" name="Footer Placeholder 4"/>
          <p:cNvSpPr>
            <a:spLocks noGrp="1"/>
          </p:cNvSpPr>
          <p:nvPr>
            <p:ph type="ftr" sz="quarter" idx="11"/>
          </p:nvPr>
        </p:nvSpPr>
        <p:spPr>
          <a:xfrm>
            <a:off x="742950" y="4821238"/>
            <a:ext cx="1885950" cy="114300"/>
          </a:xfrm>
          <a:prstGeom prst="rect">
            <a:avLst/>
          </a:prstGeom>
        </p:spPr>
        <p:txBody>
          <a:bodyPr vert="horz" lIns="0" tIns="0" rIns="89807" bIns="0" rtlCol="0" anchor="ctr"/>
          <a:lstStyle>
            <a:lvl1pPr algn="l" eaLnBrk="1" hangingPunct="1">
              <a:defRPr sz="1000">
                <a:solidFill>
                  <a:srgbClr val="000000">
                    <a:lumMod val="60000"/>
                    <a:lumOff val="40000"/>
                  </a:srgbClr>
                </a:solidFill>
                <a:latin typeface="Museo Sans For Dell" pitchFamily="2" charset="0"/>
                <a:ea typeface="+mn-ea"/>
              </a:defRPr>
            </a:lvl1pPr>
          </a:lstStyle>
          <a:p>
            <a:pPr defTabSz="673866">
              <a:defRPr/>
            </a:pPr>
            <a:endParaRPr lang="en-US"/>
          </a:p>
        </p:txBody>
      </p:sp>
      <p:sp>
        <p:nvSpPr>
          <p:cNvPr id="7" name="Date Placeholder 8"/>
          <p:cNvSpPr>
            <a:spLocks noGrp="1"/>
          </p:cNvSpPr>
          <p:nvPr>
            <p:ph type="dt" sz="half" idx="12"/>
          </p:nvPr>
        </p:nvSpPr>
        <p:spPr>
          <a:xfrm>
            <a:off x="1901825" y="4819650"/>
            <a:ext cx="914400" cy="114300"/>
          </a:xfrm>
        </p:spPr>
        <p:txBody>
          <a:bodyPr/>
          <a:lstStyle>
            <a:lvl1pPr algn="l" rtl="0" eaLnBrk="0" fontAlgn="base" hangingPunct="0">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4080596191"/>
      </p:ext>
    </p:extLst>
  </p:cSld>
  <p:clrMapOvr>
    <a:masterClrMapping/>
  </p:clrMapOvr>
  <p:transition spd="med">
    <p:wipe dir="r"/>
  </p:transition>
</p:sldLayout>
</file>

<file path=ppt/slideLayouts/slideLayout118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cxnSp>
        <p:nvCxnSpPr>
          <p:cNvPr id="2" name="Straight Connector 6"/>
          <p:cNvCxnSpPr>
            <a:cxnSpLocks noChangeShapeType="1"/>
          </p:cNvCxnSpPr>
          <p:nvPr userDrawn="1"/>
        </p:nvCxnSpPr>
        <p:spPr bwMode="auto">
          <a:xfrm>
            <a:off x="436664" y="4629150"/>
            <a:ext cx="8262937"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sp>
        <p:nvSpPr>
          <p:cNvPr id="3" name="Slide Number Placeholder 5"/>
          <p:cNvSpPr>
            <a:spLocks noGrp="1"/>
          </p:cNvSpPr>
          <p:nvPr>
            <p:ph type="sldNum" sz="quarter" idx="10"/>
          </p:nvPr>
        </p:nvSpPr>
        <p:spPr/>
        <p:txBody>
          <a:bodyPr rIns="89807"/>
          <a:lstStyle>
            <a:lvl1pPr algn="l" eaLnBrk="0" hangingPunct="0">
              <a:defRPr sz="900">
                <a:solidFill>
                  <a:srgbClr val="000000">
                    <a:lumMod val="60000"/>
                    <a:lumOff val="40000"/>
                  </a:srgbClr>
                </a:solidFill>
                <a:latin typeface="Museo Sans For Dell" pitchFamily="2" charset="0"/>
                <a:ea typeface="SimSun" pitchFamily="2" charset="-122"/>
              </a:defRPr>
            </a:lvl1pPr>
          </a:lstStyle>
          <a:p>
            <a:pPr>
              <a:defRPr/>
            </a:pPr>
            <a:fld id="{57ADE680-B59D-4FC0-81B5-B5E734862843}" type="slidenum">
              <a:rPr lang="en-US"/>
              <a:pPr>
                <a:defRPr/>
              </a:pPr>
              <a:t>‹#›</a:t>
            </a:fld>
            <a:endParaRPr lang="en-US" dirty="0"/>
          </a:p>
        </p:txBody>
      </p:sp>
      <p:sp>
        <p:nvSpPr>
          <p:cNvPr id="4" name="Footer Placeholder 4"/>
          <p:cNvSpPr>
            <a:spLocks noGrp="1"/>
          </p:cNvSpPr>
          <p:nvPr>
            <p:ph type="ftr" sz="quarter" idx="11"/>
          </p:nvPr>
        </p:nvSpPr>
        <p:spPr>
          <a:xfrm>
            <a:off x="742950" y="4821238"/>
            <a:ext cx="1885950" cy="114300"/>
          </a:xfrm>
          <a:prstGeom prst="rect">
            <a:avLst/>
          </a:prstGeom>
        </p:spPr>
        <p:txBody>
          <a:bodyPr vert="horz" lIns="0" tIns="0" rIns="89807" bIns="0" rtlCol="0" anchor="ctr"/>
          <a:lstStyle>
            <a:lvl1pPr algn="l" eaLnBrk="1" hangingPunct="1">
              <a:defRPr sz="1000">
                <a:solidFill>
                  <a:srgbClr val="000000">
                    <a:lumMod val="60000"/>
                    <a:lumOff val="40000"/>
                  </a:srgbClr>
                </a:solidFill>
                <a:latin typeface="Museo Sans For Dell" pitchFamily="2" charset="0"/>
                <a:ea typeface="+mn-ea"/>
              </a:defRPr>
            </a:lvl1pPr>
          </a:lstStyle>
          <a:p>
            <a:pPr defTabSz="673866">
              <a:defRPr/>
            </a:pPr>
            <a:endParaRPr lang="en-US"/>
          </a:p>
        </p:txBody>
      </p:sp>
      <p:sp>
        <p:nvSpPr>
          <p:cNvPr id="5" name="Date Placeholder 8"/>
          <p:cNvSpPr>
            <a:spLocks noGrp="1"/>
          </p:cNvSpPr>
          <p:nvPr>
            <p:ph type="dt" sz="half" idx="12"/>
          </p:nvPr>
        </p:nvSpPr>
        <p:spPr>
          <a:xfrm>
            <a:off x="1901825" y="4819650"/>
            <a:ext cx="914400" cy="114300"/>
          </a:xfrm>
        </p:spPr>
        <p:txBody>
          <a:bodyPr/>
          <a:lstStyle>
            <a:lvl1pPr algn="l" rtl="0" eaLnBrk="0" fontAlgn="base" hangingPunct="0">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3570491370"/>
      </p:ext>
    </p:extLst>
  </p:cSld>
  <p:clrMapOvr>
    <a:masterClrMapping/>
  </p:clrMapOvr>
  <p:transition spd="med">
    <p:wipe dir="r"/>
  </p:transition>
</p:sldLayout>
</file>

<file path=ppt/slideLayouts/slideLayout1183.xml><?xml version="1.0" encoding="utf-8"?>
<p:sldLayout xmlns:a="http://schemas.openxmlformats.org/drawingml/2006/main" xmlns:r="http://schemas.openxmlformats.org/officeDocument/2006/relationships" xmlns:p="http://schemas.openxmlformats.org/presentationml/2006/main" preserve="1">
  <p:cSld name="1_Blank">
    <p:spTree>
      <p:nvGrpSpPr>
        <p:cNvPr id="1" name=""/>
        <p:cNvGrpSpPr/>
        <p:nvPr/>
      </p:nvGrpSpPr>
      <p:grpSpPr>
        <a:xfrm>
          <a:off x="0" y="0"/>
          <a:ext cx="0" cy="0"/>
          <a:chOff x="0" y="0"/>
          <a:chExt cx="0" cy="0"/>
        </a:xfrm>
      </p:grpSpPr>
      <p:cxnSp>
        <p:nvCxnSpPr>
          <p:cNvPr id="2" name="Straight Connector 6"/>
          <p:cNvCxnSpPr>
            <a:cxnSpLocks noChangeShapeType="1"/>
          </p:cNvCxnSpPr>
          <p:nvPr userDrawn="1"/>
        </p:nvCxnSpPr>
        <p:spPr bwMode="auto">
          <a:xfrm>
            <a:off x="436664" y="4629150"/>
            <a:ext cx="8262937"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sp>
        <p:nvSpPr>
          <p:cNvPr id="3" name="Slide Number Placeholder 5"/>
          <p:cNvSpPr>
            <a:spLocks noGrp="1"/>
          </p:cNvSpPr>
          <p:nvPr>
            <p:ph type="sldNum" sz="quarter" idx="10"/>
          </p:nvPr>
        </p:nvSpPr>
        <p:spPr/>
        <p:txBody>
          <a:bodyPr rIns="89807"/>
          <a:lstStyle>
            <a:lvl1pPr algn="l" eaLnBrk="0" hangingPunct="0">
              <a:defRPr sz="900">
                <a:solidFill>
                  <a:srgbClr val="000000">
                    <a:lumMod val="60000"/>
                    <a:lumOff val="40000"/>
                  </a:srgbClr>
                </a:solidFill>
                <a:latin typeface="Museo Sans For Dell" pitchFamily="2" charset="0"/>
                <a:ea typeface="SimSun" pitchFamily="2" charset="-122"/>
              </a:defRPr>
            </a:lvl1pPr>
          </a:lstStyle>
          <a:p>
            <a:pPr>
              <a:defRPr/>
            </a:pPr>
            <a:fld id="{5B835FEF-A4E3-4EB6-8119-9339417AA9EA}" type="slidenum">
              <a:rPr lang="en-US"/>
              <a:pPr>
                <a:defRPr/>
              </a:pPr>
              <a:t>‹#›</a:t>
            </a:fld>
            <a:endParaRPr lang="en-US" dirty="0"/>
          </a:p>
        </p:txBody>
      </p:sp>
      <p:sp>
        <p:nvSpPr>
          <p:cNvPr id="4" name="Footer Placeholder 4"/>
          <p:cNvSpPr>
            <a:spLocks noGrp="1"/>
          </p:cNvSpPr>
          <p:nvPr>
            <p:ph type="ftr" sz="quarter" idx="11"/>
          </p:nvPr>
        </p:nvSpPr>
        <p:spPr>
          <a:xfrm>
            <a:off x="742950" y="4821238"/>
            <a:ext cx="1885950" cy="114300"/>
          </a:xfrm>
          <a:prstGeom prst="rect">
            <a:avLst/>
          </a:prstGeom>
        </p:spPr>
        <p:txBody>
          <a:bodyPr vert="horz" lIns="0" tIns="0" rIns="89807" bIns="0" rtlCol="0" anchor="ctr"/>
          <a:lstStyle>
            <a:lvl1pPr algn="l" eaLnBrk="1" hangingPunct="1">
              <a:defRPr sz="1000">
                <a:solidFill>
                  <a:srgbClr val="000000">
                    <a:lumMod val="60000"/>
                    <a:lumOff val="40000"/>
                  </a:srgbClr>
                </a:solidFill>
                <a:latin typeface="Museo Sans For Dell" pitchFamily="2" charset="0"/>
                <a:ea typeface="+mn-ea"/>
              </a:defRPr>
            </a:lvl1pPr>
          </a:lstStyle>
          <a:p>
            <a:pPr defTabSz="673866">
              <a:defRPr/>
            </a:pPr>
            <a:endParaRPr lang="en-US"/>
          </a:p>
        </p:txBody>
      </p:sp>
      <p:sp>
        <p:nvSpPr>
          <p:cNvPr id="5" name="Date Placeholder 8"/>
          <p:cNvSpPr>
            <a:spLocks noGrp="1"/>
          </p:cNvSpPr>
          <p:nvPr>
            <p:ph type="dt" sz="half" idx="12"/>
          </p:nvPr>
        </p:nvSpPr>
        <p:spPr>
          <a:xfrm>
            <a:off x="1901825" y="4819650"/>
            <a:ext cx="914400" cy="114300"/>
          </a:xfrm>
        </p:spPr>
        <p:txBody>
          <a:bodyPr/>
          <a:lstStyle>
            <a:lvl1pPr algn="l" rtl="0" eaLnBrk="0" fontAlgn="base" hangingPunct="0">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3001672601"/>
      </p:ext>
    </p:extLst>
  </p:cSld>
  <p:clrMapOvr>
    <a:masterClrMapping/>
  </p:clrMapOvr>
  <p:transition spd="med">
    <p:wipe dir="r"/>
  </p:transition>
</p:sldLayout>
</file>

<file path=ppt/slideLayouts/slideLayout1184.xml><?xml version="1.0" encoding="utf-8"?>
<p:sldLayout xmlns:a="http://schemas.openxmlformats.org/drawingml/2006/main" xmlns:r="http://schemas.openxmlformats.org/officeDocument/2006/relationships" xmlns:p="http://schemas.openxmlformats.org/presentationml/2006/main" preserve="1">
  <p:cSld name="Section_Blue">
    <p:spTree>
      <p:nvGrpSpPr>
        <p:cNvPr id="1" name=""/>
        <p:cNvGrpSpPr/>
        <p:nvPr/>
      </p:nvGrpSpPr>
      <p:grpSpPr>
        <a:xfrm>
          <a:off x="0" y="0"/>
          <a:ext cx="0" cy="0"/>
          <a:chOff x="0" y="0"/>
          <a:chExt cx="0" cy="0"/>
        </a:xfrm>
      </p:grpSpPr>
      <p:sp>
        <p:nvSpPr>
          <p:cNvPr id="15" name="Title 1"/>
          <p:cNvSpPr>
            <a:spLocks noGrp="1"/>
          </p:cNvSpPr>
          <p:nvPr>
            <p:ph type="ctrTitle"/>
          </p:nvPr>
        </p:nvSpPr>
        <p:spPr>
          <a:xfrm>
            <a:off x="457200" y="342900"/>
            <a:ext cx="2743200" cy="2743200"/>
          </a:xfrm>
          <a:prstGeom prst="roundRect">
            <a:avLst>
              <a:gd name="adj" fmla="val 2752"/>
            </a:avLst>
          </a:prstGeom>
          <a:solidFill>
            <a:schemeClr val="accent1"/>
          </a:solidFill>
          <a:ln>
            <a:noFill/>
          </a:ln>
        </p:spPr>
        <p:style>
          <a:lnRef idx="2">
            <a:schemeClr val="accent1"/>
          </a:lnRef>
          <a:fillRef idx="1">
            <a:schemeClr val="lt1"/>
          </a:fillRef>
          <a:effectRef idx="0">
            <a:schemeClr val="accent1"/>
          </a:effectRef>
          <a:fontRef idx="none"/>
        </p:style>
        <p:txBody>
          <a:bodyPr lIns="223718" tIns="223718" rIns="223718" bIns="223718">
            <a:normAutofit/>
          </a:bodyPr>
          <a:lstStyle>
            <a:lvl1pPr>
              <a:defRPr sz="2800" b="0">
                <a:solidFill>
                  <a:schemeClr val="tx2"/>
                </a:solidFill>
                <a:latin typeface="Museo For Dell" pitchFamily="2" charset="0"/>
              </a:defRPr>
            </a:lvl1pPr>
          </a:lstStyle>
          <a:p>
            <a:r>
              <a:rPr lang="zh-TW" altLang="en-US" smtClean="0"/>
              <a:t>按一下以編輯母片標題樣式</a:t>
            </a:r>
            <a:endParaRPr lang="en-US" dirty="0"/>
          </a:p>
        </p:txBody>
      </p:sp>
      <p:sp>
        <p:nvSpPr>
          <p:cNvPr id="3" name="Slide Number Placeholder 5"/>
          <p:cNvSpPr>
            <a:spLocks noGrp="1"/>
          </p:cNvSpPr>
          <p:nvPr>
            <p:ph type="sldNum" sz="quarter" idx="10"/>
          </p:nvPr>
        </p:nvSpPr>
        <p:spPr/>
        <p:txBody>
          <a:bodyPr rIns="89807"/>
          <a:lstStyle>
            <a:lvl1pPr algn="l" eaLnBrk="0" hangingPunct="0">
              <a:defRPr sz="900">
                <a:solidFill>
                  <a:srgbClr val="000000">
                    <a:lumMod val="60000"/>
                    <a:lumOff val="40000"/>
                  </a:srgbClr>
                </a:solidFill>
                <a:latin typeface="Museo Sans For Dell" pitchFamily="2" charset="0"/>
                <a:ea typeface="SimSun" pitchFamily="2" charset="-122"/>
              </a:defRPr>
            </a:lvl1pPr>
          </a:lstStyle>
          <a:p>
            <a:pPr>
              <a:defRPr/>
            </a:pPr>
            <a:fld id="{B8CB498C-E93D-4E2B-AFEF-55B2C142D845}" type="slidenum">
              <a:rPr lang="en-US"/>
              <a:pPr>
                <a:defRPr/>
              </a:pPr>
              <a:t>‹#›</a:t>
            </a:fld>
            <a:endParaRPr lang="en-US" dirty="0"/>
          </a:p>
        </p:txBody>
      </p:sp>
      <p:sp>
        <p:nvSpPr>
          <p:cNvPr id="4" name="Footer Placeholder 4"/>
          <p:cNvSpPr>
            <a:spLocks noGrp="1"/>
          </p:cNvSpPr>
          <p:nvPr>
            <p:ph type="ftr" sz="quarter" idx="11"/>
          </p:nvPr>
        </p:nvSpPr>
        <p:spPr>
          <a:xfrm>
            <a:off x="742950" y="4821238"/>
            <a:ext cx="1885950" cy="114300"/>
          </a:xfrm>
          <a:prstGeom prst="rect">
            <a:avLst/>
          </a:prstGeom>
        </p:spPr>
        <p:txBody>
          <a:bodyPr vert="horz" lIns="0" tIns="0" rIns="89807" bIns="0" rtlCol="0" anchor="ctr"/>
          <a:lstStyle>
            <a:lvl1pPr algn="l" eaLnBrk="1" hangingPunct="1">
              <a:defRPr sz="1000">
                <a:solidFill>
                  <a:srgbClr val="000000">
                    <a:lumMod val="60000"/>
                    <a:lumOff val="40000"/>
                  </a:srgbClr>
                </a:solidFill>
                <a:latin typeface="Museo Sans For Dell" pitchFamily="2" charset="0"/>
                <a:ea typeface="+mn-ea"/>
              </a:defRPr>
            </a:lvl1pPr>
          </a:lstStyle>
          <a:p>
            <a:pPr defTabSz="673866">
              <a:defRPr/>
            </a:pPr>
            <a:endParaRPr lang="en-US"/>
          </a:p>
        </p:txBody>
      </p:sp>
      <p:sp>
        <p:nvSpPr>
          <p:cNvPr id="5" name="Date Placeholder 8"/>
          <p:cNvSpPr>
            <a:spLocks noGrp="1"/>
          </p:cNvSpPr>
          <p:nvPr>
            <p:ph type="dt" sz="half" idx="12"/>
          </p:nvPr>
        </p:nvSpPr>
        <p:spPr>
          <a:xfrm>
            <a:off x="1901825" y="4819650"/>
            <a:ext cx="914400" cy="114300"/>
          </a:xfrm>
        </p:spPr>
        <p:txBody>
          <a:bodyPr/>
          <a:lstStyle>
            <a:lvl1pPr algn="l" rtl="0" eaLnBrk="0" fontAlgn="base" hangingPunct="0">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2691360903"/>
      </p:ext>
    </p:extLst>
  </p:cSld>
  <p:clrMapOvr>
    <a:masterClrMapping/>
  </p:clrMapOvr>
  <p:transition spd="med">
    <p:wipe dir="r"/>
  </p:transition>
</p:sldLayout>
</file>

<file path=ppt/slideLayouts/slideLayout1185.xml><?xml version="1.0" encoding="utf-8"?>
<p:sldLayout xmlns:a="http://schemas.openxmlformats.org/drawingml/2006/main" xmlns:r="http://schemas.openxmlformats.org/officeDocument/2006/relationships" xmlns:p="http://schemas.openxmlformats.org/presentationml/2006/main" userDrawn="1">
  <p:cSld name="Content Slide wo Source">
    <p:spTree>
      <p:nvGrpSpPr>
        <p:cNvPr id="1" name=""/>
        <p:cNvGrpSpPr/>
        <p:nvPr/>
      </p:nvGrpSpPr>
      <p:grpSpPr>
        <a:xfrm>
          <a:off x="0" y="0"/>
          <a:ext cx="0" cy="0"/>
          <a:chOff x="0" y="0"/>
          <a:chExt cx="0" cy="0"/>
        </a:xfrm>
      </p:grpSpPr>
      <p:sp>
        <p:nvSpPr>
          <p:cNvPr id="4" name="Footer Placeholder 4"/>
          <p:cNvSpPr txBox="1">
            <a:spLocks/>
          </p:cNvSpPr>
          <p:nvPr userDrawn="1"/>
        </p:nvSpPr>
        <p:spPr>
          <a:xfrm>
            <a:off x="742950" y="4821238"/>
            <a:ext cx="1885950" cy="114300"/>
          </a:xfrm>
          <a:prstGeom prst="rect">
            <a:avLst/>
          </a:prstGeom>
        </p:spPr>
        <p:txBody>
          <a:bodyPr lIns="0" tIns="0" rIns="89820" bIns="0" anchor="ctr"/>
          <a:lstStyle>
            <a:defPPr>
              <a:defRPr lang="en-US"/>
            </a:defPPr>
            <a:lvl1pPr algn="l" rtl="0" fontAlgn="base">
              <a:spcBef>
                <a:spcPct val="0"/>
              </a:spcBef>
              <a:spcAft>
                <a:spcPct val="0"/>
              </a:spcAft>
              <a:defRPr sz="1000" kern="1200">
                <a:solidFill>
                  <a:schemeClr val="bg2">
                    <a:lumMod val="60000"/>
                    <a:lumOff val="40000"/>
                  </a:schemeClr>
                </a:solidFill>
                <a:latin typeface="Museo Sans For Dell" pitchFamily="2" charset="0"/>
                <a:ea typeface="+mn-ea"/>
                <a:cs typeface="+mn-cs"/>
              </a:defRPr>
            </a:lvl1pPr>
            <a:lvl2pPr marL="457200" algn="l" rtl="0" fontAlgn="base">
              <a:spcBef>
                <a:spcPct val="0"/>
              </a:spcBef>
              <a:spcAft>
                <a:spcPct val="0"/>
              </a:spcAft>
              <a:defRPr sz="2400" kern="1200">
                <a:solidFill>
                  <a:schemeClr val="tx1"/>
                </a:solidFill>
                <a:latin typeface="Arial" charset="0"/>
                <a:ea typeface="+mn-ea"/>
                <a:cs typeface="+mn-cs"/>
              </a:defRPr>
            </a:lvl2pPr>
            <a:lvl3pPr marL="914400" algn="l" rtl="0" fontAlgn="base">
              <a:spcBef>
                <a:spcPct val="0"/>
              </a:spcBef>
              <a:spcAft>
                <a:spcPct val="0"/>
              </a:spcAft>
              <a:defRPr sz="2400" kern="1200">
                <a:solidFill>
                  <a:schemeClr val="tx1"/>
                </a:solidFill>
                <a:latin typeface="Arial" charset="0"/>
                <a:ea typeface="+mn-ea"/>
                <a:cs typeface="+mn-cs"/>
              </a:defRPr>
            </a:lvl3pPr>
            <a:lvl4pPr marL="1371600" algn="l" rtl="0" fontAlgn="base">
              <a:spcBef>
                <a:spcPct val="0"/>
              </a:spcBef>
              <a:spcAft>
                <a:spcPct val="0"/>
              </a:spcAft>
              <a:defRPr sz="2400" kern="1200">
                <a:solidFill>
                  <a:schemeClr val="tx1"/>
                </a:solidFill>
                <a:latin typeface="Arial" charset="0"/>
                <a:ea typeface="+mn-ea"/>
                <a:cs typeface="+mn-cs"/>
              </a:defRPr>
            </a:lvl4pPr>
            <a:lvl5pPr marL="1828800" algn="l" rtl="0" fontAlgn="base">
              <a:spcBef>
                <a:spcPct val="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a:lstStyle>
          <a:p>
            <a:pPr defTabSz="673866">
              <a:defRPr/>
            </a:pPr>
            <a:r>
              <a:rPr lang="en-US" smtClean="0">
                <a:solidFill>
                  <a:srgbClr val="000000">
                    <a:lumMod val="60000"/>
                    <a:lumOff val="40000"/>
                  </a:srgbClr>
                </a:solidFill>
              </a:rPr>
              <a:t>Confidential</a:t>
            </a:r>
            <a:endParaRPr lang="en-US" dirty="0">
              <a:solidFill>
                <a:srgbClr val="000000">
                  <a:lumMod val="60000"/>
                  <a:lumOff val="40000"/>
                </a:srgbClr>
              </a:solidFill>
            </a:endParaRPr>
          </a:p>
        </p:txBody>
      </p:sp>
      <p:sp>
        <p:nvSpPr>
          <p:cNvPr id="6" name="Slide Number Placeholder 5"/>
          <p:cNvSpPr txBox="1">
            <a:spLocks/>
          </p:cNvSpPr>
          <p:nvPr userDrawn="1"/>
        </p:nvSpPr>
        <p:spPr>
          <a:xfrm>
            <a:off x="434976" y="4824413"/>
            <a:ext cx="260350" cy="114300"/>
          </a:xfrm>
          <a:prstGeom prst="rect">
            <a:avLst/>
          </a:prstGeom>
        </p:spPr>
        <p:txBody>
          <a:bodyPr lIns="0" tIns="0" rIns="89820" bIns="0" anchor="ctr"/>
          <a:lstStyle>
            <a:defPPr>
              <a:defRPr lang="en-US"/>
            </a:defPPr>
            <a:lvl1pPr algn="l" rtl="0" fontAlgn="base">
              <a:spcBef>
                <a:spcPct val="0"/>
              </a:spcBef>
              <a:spcAft>
                <a:spcPct val="0"/>
              </a:spcAft>
              <a:defRPr sz="900" kern="1200">
                <a:solidFill>
                  <a:schemeClr val="bg2">
                    <a:lumMod val="60000"/>
                    <a:lumOff val="40000"/>
                  </a:schemeClr>
                </a:solidFill>
                <a:latin typeface="Museo Sans For Dell" pitchFamily="2" charset="0"/>
                <a:ea typeface="+mn-ea"/>
                <a:cs typeface="+mn-cs"/>
              </a:defRPr>
            </a:lvl1pPr>
            <a:lvl2pPr marL="457200" algn="l" rtl="0" fontAlgn="base">
              <a:spcBef>
                <a:spcPct val="0"/>
              </a:spcBef>
              <a:spcAft>
                <a:spcPct val="0"/>
              </a:spcAft>
              <a:defRPr sz="2400" kern="1200">
                <a:solidFill>
                  <a:schemeClr val="tx1"/>
                </a:solidFill>
                <a:latin typeface="Arial" charset="0"/>
                <a:ea typeface="+mn-ea"/>
                <a:cs typeface="+mn-cs"/>
              </a:defRPr>
            </a:lvl2pPr>
            <a:lvl3pPr marL="914400" algn="l" rtl="0" fontAlgn="base">
              <a:spcBef>
                <a:spcPct val="0"/>
              </a:spcBef>
              <a:spcAft>
                <a:spcPct val="0"/>
              </a:spcAft>
              <a:defRPr sz="2400" kern="1200">
                <a:solidFill>
                  <a:schemeClr val="tx1"/>
                </a:solidFill>
                <a:latin typeface="Arial" charset="0"/>
                <a:ea typeface="+mn-ea"/>
                <a:cs typeface="+mn-cs"/>
              </a:defRPr>
            </a:lvl3pPr>
            <a:lvl4pPr marL="1371600" algn="l" rtl="0" fontAlgn="base">
              <a:spcBef>
                <a:spcPct val="0"/>
              </a:spcBef>
              <a:spcAft>
                <a:spcPct val="0"/>
              </a:spcAft>
              <a:defRPr sz="2400" kern="1200">
                <a:solidFill>
                  <a:schemeClr val="tx1"/>
                </a:solidFill>
                <a:latin typeface="Arial" charset="0"/>
                <a:ea typeface="+mn-ea"/>
                <a:cs typeface="+mn-cs"/>
              </a:defRPr>
            </a:lvl4pPr>
            <a:lvl5pPr marL="1828800" algn="l" rtl="0" fontAlgn="base">
              <a:spcBef>
                <a:spcPct val="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a:lstStyle>
          <a:p>
            <a:pPr defTabSz="673866">
              <a:defRPr/>
            </a:pPr>
            <a:fld id="{116A85C1-27ED-4431-8B7E-C187FA0F4681}" type="slidenum">
              <a:rPr lang="en-US" smtClean="0">
                <a:solidFill>
                  <a:srgbClr val="000000">
                    <a:lumMod val="60000"/>
                    <a:lumOff val="40000"/>
                  </a:srgbClr>
                </a:solidFill>
              </a:rPr>
              <a:pPr defTabSz="673866">
                <a:defRPr/>
              </a:pPr>
              <a:t>‹#›</a:t>
            </a:fld>
            <a:endParaRPr lang="en-US" dirty="0">
              <a:solidFill>
                <a:srgbClr val="000000">
                  <a:lumMod val="60000"/>
                  <a:lumOff val="40000"/>
                </a:srgbClr>
              </a:solidFill>
            </a:endParaRPr>
          </a:p>
        </p:txBody>
      </p:sp>
      <p:sp>
        <p:nvSpPr>
          <p:cNvPr id="2" name="Title 1"/>
          <p:cNvSpPr>
            <a:spLocks noGrp="1"/>
          </p:cNvSpPr>
          <p:nvPr>
            <p:ph type="title"/>
          </p:nvPr>
        </p:nvSpPr>
        <p:spPr/>
        <p:txBody>
          <a:bodyPr/>
          <a:lstStyle/>
          <a:p>
            <a:r>
              <a:rPr lang="en-US" smtClean="0"/>
              <a:t>Click to edit Master title style</a:t>
            </a:r>
            <a:endParaRPr lang="en-US"/>
          </a:p>
        </p:txBody>
      </p:sp>
      <p:sp>
        <p:nvSpPr>
          <p:cNvPr id="5" name="Content Placeholder 8"/>
          <p:cNvSpPr>
            <a:spLocks noGrp="1"/>
          </p:cNvSpPr>
          <p:nvPr>
            <p:ph sz="quarter" idx="12"/>
          </p:nvPr>
        </p:nvSpPr>
        <p:spPr>
          <a:xfrm>
            <a:off x="425918" y="971550"/>
            <a:ext cx="8239125" cy="1080000"/>
          </a:xfrm>
          <a:prstGeom prst="rect">
            <a:avLst/>
          </a:prstGeom>
        </p:spPr>
        <p:txBody>
          <a:bodyPr lIns="89810" tIns="44906" rIns="89810" bIns="44906"/>
          <a:lstStyle>
            <a:lvl1pPr>
              <a:defRPr>
                <a:solidFill>
                  <a:schemeClr val="bg2"/>
                </a:solidFill>
              </a:defRPr>
            </a:lvl1pPr>
            <a:lvl2pPr>
              <a:defRPr>
                <a:solidFill>
                  <a:schemeClr val="bg2"/>
                </a:solidFill>
              </a:defRPr>
            </a:lvl2pPr>
            <a:lvl3pPr>
              <a:defRPr>
                <a:solidFill>
                  <a:schemeClr val="bg2"/>
                </a:solidFill>
              </a:defRPr>
            </a:lvl3pPr>
          </a:lstStyle>
          <a:p>
            <a:pPr lvl="0"/>
            <a:r>
              <a:rPr lang="en-US" dirty="0" smtClean="0"/>
              <a:t>Click to edit Master text styles</a:t>
            </a:r>
          </a:p>
          <a:p>
            <a:pPr lvl="1"/>
            <a:r>
              <a:rPr lang="en-US" dirty="0" smtClean="0"/>
              <a:t>Second level</a:t>
            </a:r>
          </a:p>
          <a:p>
            <a:pPr lvl="2"/>
            <a:r>
              <a:rPr lang="en-US" dirty="0" smtClean="0"/>
              <a:t>Third level</a:t>
            </a:r>
            <a:endParaRPr lang="en-US" dirty="0"/>
          </a:p>
        </p:txBody>
      </p:sp>
      <p:sp>
        <p:nvSpPr>
          <p:cNvPr id="7" name="Footer Placeholder 2"/>
          <p:cNvSpPr>
            <a:spLocks noGrp="1"/>
          </p:cNvSpPr>
          <p:nvPr>
            <p:ph type="ftr" sz="quarter" idx="13"/>
          </p:nvPr>
        </p:nvSpPr>
        <p:spPr>
          <a:xfrm>
            <a:off x="742950" y="4821238"/>
            <a:ext cx="1885950" cy="114300"/>
          </a:xfrm>
          <a:prstGeom prst="rect">
            <a:avLst/>
          </a:prstGeom>
        </p:spPr>
        <p:txBody>
          <a:bodyPr lIns="89820" tIns="44909" rIns="89820" bIns="44909"/>
          <a:lstStyle>
            <a:lvl1pPr eaLnBrk="1" hangingPunct="1">
              <a:defRPr>
                <a:solidFill>
                  <a:srgbClr val="444444"/>
                </a:solidFill>
                <a:latin typeface="Arial" charset="0"/>
                <a:ea typeface="PMingLiU" pitchFamily="18" charset="-120"/>
              </a:defRPr>
            </a:lvl1pPr>
          </a:lstStyle>
          <a:p>
            <a:pPr defTabSz="673866">
              <a:defRPr/>
            </a:pPr>
            <a:endParaRPr lang="en-US"/>
          </a:p>
        </p:txBody>
      </p:sp>
      <p:sp>
        <p:nvSpPr>
          <p:cNvPr id="8" name="Slide Number Placeholder 3"/>
          <p:cNvSpPr>
            <a:spLocks noGrp="1"/>
          </p:cNvSpPr>
          <p:nvPr>
            <p:ph type="sldNum" sz="quarter" idx="14"/>
          </p:nvPr>
        </p:nvSpPr>
        <p:spPr/>
        <p:txBody>
          <a:bodyPr/>
          <a:lstStyle>
            <a:lvl1pPr eaLnBrk="0" hangingPunct="0">
              <a:defRPr>
                <a:ea typeface="PMingLiU" pitchFamily="18" charset="-120"/>
              </a:defRPr>
            </a:lvl1pPr>
          </a:lstStyle>
          <a:p>
            <a:pPr>
              <a:defRPr/>
            </a:pPr>
            <a:fld id="{41D66CD7-5A27-46C9-BCD4-5F1793836921}" type="slidenum">
              <a:rPr lang="en-US"/>
              <a:pPr>
                <a:defRPr/>
              </a:pPr>
              <a:t>‹#›</a:t>
            </a:fld>
            <a:endParaRPr lang="en-US" dirty="0"/>
          </a:p>
        </p:txBody>
      </p:sp>
      <p:sp>
        <p:nvSpPr>
          <p:cNvPr id="9" name="Date Placeholder 8"/>
          <p:cNvSpPr>
            <a:spLocks noGrp="1"/>
          </p:cNvSpPr>
          <p:nvPr>
            <p:ph type="dt" sz="half" idx="15"/>
          </p:nvPr>
        </p:nvSpPr>
        <p:spPr>
          <a:xfrm>
            <a:off x="1828800" y="4821238"/>
            <a:ext cx="914400" cy="114300"/>
          </a:xfrm>
        </p:spPr>
        <p:txBody>
          <a:bodyPr lIns="89820" tIns="44909" rIns="89820" bIns="44909"/>
          <a:lstStyle>
            <a:lvl1pPr algn="l" rtl="0" eaLnBrk="0" fontAlgn="base" hangingPunct="0">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3122325610"/>
      </p:ext>
    </p:extLst>
  </p:cSld>
  <p:clrMapOvr>
    <a:masterClrMapping/>
  </p:clrMapOvr>
  <p:transition spd="med">
    <p:wipe dir="r"/>
  </p:transition>
</p:sldLayout>
</file>

<file path=ppt/slideLayouts/slideLayout1186.xml><?xml version="1.0" encoding="utf-8"?>
<p:sldLayout xmlns:a="http://schemas.openxmlformats.org/drawingml/2006/main" xmlns:r="http://schemas.openxmlformats.org/officeDocument/2006/relationships" xmlns:p="http://schemas.openxmlformats.org/presentationml/2006/main" showMasterSp="0">
  <p:cSld name="2_Title slide">
    <p:spTree>
      <p:nvGrpSpPr>
        <p:cNvPr id="1" name=""/>
        <p:cNvGrpSpPr/>
        <p:nvPr/>
      </p:nvGrpSpPr>
      <p:grpSpPr>
        <a:xfrm>
          <a:off x="0" y="0"/>
          <a:ext cx="0" cy="0"/>
          <a:chOff x="0" y="0"/>
          <a:chExt cx="0" cy="0"/>
        </a:xfrm>
      </p:grpSpPr>
      <p:sp>
        <p:nvSpPr>
          <p:cNvPr id="4" name="Freeform 13"/>
          <p:cNvSpPr>
            <a:spLocks/>
          </p:cNvSpPr>
          <p:nvPr userDrawn="1"/>
        </p:nvSpPr>
        <p:spPr bwMode="auto">
          <a:xfrm>
            <a:off x="4122738" y="1157295"/>
            <a:ext cx="5021262" cy="3994150"/>
          </a:xfrm>
          <a:custGeom>
            <a:avLst/>
            <a:gdLst>
              <a:gd name="T0" fmla="*/ 5014122 w 5022056"/>
              <a:gd name="T1" fmla="*/ 0 h 3993356"/>
              <a:gd name="T2" fmla="*/ 5014122 w 5022056"/>
              <a:gd name="T3" fmla="*/ 4001302 h 3993356"/>
              <a:gd name="T4" fmla="*/ 0 w 5022056"/>
              <a:gd name="T5" fmla="*/ 4001302 h 3993356"/>
              <a:gd name="T6" fmla="*/ 5014122 w 5022056"/>
              <a:gd name="T7" fmla="*/ 0 h 399335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022056" h="3993356">
                <a:moveTo>
                  <a:pt x="5022056" y="0"/>
                </a:moveTo>
                <a:lnTo>
                  <a:pt x="5022056" y="3993356"/>
                </a:lnTo>
                <a:lnTo>
                  <a:pt x="0" y="3993356"/>
                </a:lnTo>
                <a:lnTo>
                  <a:pt x="5022056" y="0"/>
                </a:lnTo>
                <a:close/>
              </a:path>
            </a:pathLst>
          </a:custGeom>
          <a:solidFill>
            <a:srgbClr val="0085C3"/>
          </a:solidFill>
          <a:ln>
            <a:noFill/>
          </a:ln>
          <a:extLst>
            <a:ext uri="{91240B29-F687-4F45-9708-019B960494DF}">
              <a14:hiddenLine xmlns:a14="http://schemas.microsoft.com/office/drawing/2010/main" w="9525">
                <a:solidFill>
                  <a:srgbClr val="000000"/>
                </a:solidFill>
                <a:round/>
                <a:headEnd/>
                <a:tailEnd/>
              </a14:hiddenLine>
            </a:ext>
          </a:extLst>
        </p:spPr>
        <p:txBody>
          <a:bodyPr lIns="179239" tIns="134729" rIns="134729" bIns="134729" anchor="ctr"/>
          <a:lstStyle/>
          <a:p>
            <a:pPr defTabSz="673866" eaLnBrk="0" hangingPunct="0"/>
            <a:endParaRPr lang="zh-TW" altLang="en-US">
              <a:solidFill>
                <a:srgbClr val="444444"/>
              </a:solidFill>
              <a:latin typeface="Arial" pitchFamily="34" charset="0"/>
              <a:ea typeface="SimSun" pitchFamily="2" charset="-122"/>
            </a:endParaRPr>
          </a:p>
        </p:txBody>
      </p:sp>
      <p:sp>
        <p:nvSpPr>
          <p:cNvPr id="5" name="Freeform 12"/>
          <p:cNvSpPr>
            <a:spLocks/>
          </p:cNvSpPr>
          <p:nvPr userDrawn="1"/>
        </p:nvSpPr>
        <p:spPr bwMode="auto">
          <a:xfrm>
            <a:off x="4100514" y="1114427"/>
            <a:ext cx="5072062" cy="4037013"/>
          </a:xfrm>
          <a:custGeom>
            <a:avLst/>
            <a:gdLst>
              <a:gd name="T0" fmla="*/ 5043487 w 5072062"/>
              <a:gd name="T1" fmla="*/ 57260 h 4036219"/>
              <a:gd name="T2" fmla="*/ 0 w 5072062"/>
              <a:gd name="T3" fmla="*/ 4044165 h 4036219"/>
              <a:gd name="T4" fmla="*/ 5057775 w 5072062"/>
              <a:gd name="T5" fmla="*/ 4044165 h 4036219"/>
              <a:gd name="T6" fmla="*/ 5057775 w 5072062"/>
              <a:gd name="T7" fmla="*/ 0 h 4036219"/>
              <a:gd name="T8" fmla="*/ 5072062 w 5072062"/>
              <a:gd name="T9" fmla="*/ 744410 h 403621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072062" h="4036219">
                <a:moveTo>
                  <a:pt x="5043487" y="57150"/>
                </a:moveTo>
                <a:lnTo>
                  <a:pt x="0" y="4036219"/>
                </a:lnTo>
                <a:lnTo>
                  <a:pt x="5057775" y="4036219"/>
                </a:lnTo>
                <a:lnTo>
                  <a:pt x="5057775" y="0"/>
                </a:lnTo>
                <a:lnTo>
                  <a:pt x="5072062" y="74295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89820" tIns="44909" rIns="89820" bIns="44909" anchor="ctr"/>
          <a:lstStyle/>
          <a:p>
            <a:pPr defTabSz="673866" eaLnBrk="0" hangingPunct="0"/>
            <a:endParaRPr lang="zh-TW" altLang="en-US">
              <a:solidFill>
                <a:srgbClr val="444444"/>
              </a:solidFill>
              <a:latin typeface="Arial" pitchFamily="34" charset="0"/>
              <a:ea typeface="SimSun" pitchFamily="2" charset="-122"/>
            </a:endParaRPr>
          </a:p>
        </p:txBody>
      </p:sp>
      <p:pic>
        <p:nvPicPr>
          <p:cNvPr id="6" name="Picture 9" descr="white"/>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black">
          <a:xfrm>
            <a:off x="7826375" y="3849696"/>
            <a:ext cx="1022350" cy="1022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1476" name="Title Placeholder 21"/>
          <p:cNvSpPr>
            <a:spLocks noGrp="1"/>
          </p:cNvSpPr>
          <p:nvPr>
            <p:ph type="ctrTitle"/>
          </p:nvPr>
        </p:nvSpPr>
        <p:spPr>
          <a:xfrm>
            <a:off x="274325" y="274437"/>
            <a:ext cx="5200791" cy="1661993"/>
          </a:xfrm>
        </p:spPr>
        <p:txBody>
          <a:bodyPr>
            <a:normAutofit/>
          </a:bodyPr>
          <a:lstStyle>
            <a:lvl1pPr algn="l">
              <a:lnSpc>
                <a:spcPct val="100000"/>
              </a:lnSpc>
              <a:spcAft>
                <a:spcPts val="0"/>
              </a:spcAft>
              <a:defRPr sz="5400" b="0" i="0" smtClean="0">
                <a:solidFill>
                  <a:schemeClr val="bg1"/>
                </a:solidFill>
                <a:latin typeface="Museo Sans For Dell" panose="02000000000000000000" pitchFamily="2" charset="0"/>
                <a:ea typeface="Museo Sans For Dell" panose="02000000000000000000" pitchFamily="2" charset="0"/>
              </a:defRPr>
            </a:lvl1pPr>
          </a:lstStyle>
          <a:p>
            <a:r>
              <a:rPr lang="zh-TW" altLang="en-US" smtClean="0"/>
              <a:t>按一下以編輯母片標題樣式</a:t>
            </a:r>
            <a:endParaRPr lang="en-US" dirty="0" smtClean="0"/>
          </a:p>
        </p:txBody>
      </p:sp>
      <p:sp>
        <p:nvSpPr>
          <p:cNvPr id="361477" name="Text Placeholder 12"/>
          <p:cNvSpPr>
            <a:spLocks noGrp="1"/>
          </p:cNvSpPr>
          <p:nvPr>
            <p:ph type="subTitle" idx="1"/>
          </p:nvPr>
        </p:nvSpPr>
        <p:spPr>
          <a:xfrm>
            <a:off x="274325" y="2252148"/>
            <a:ext cx="5200791" cy="280462"/>
          </a:xfrm>
        </p:spPr>
        <p:txBody>
          <a:bodyPr>
            <a:spAutoFit/>
          </a:bodyPr>
          <a:lstStyle>
            <a:lvl1pPr marL="0" indent="0" algn="l">
              <a:buFont typeface="Wingdings" pitchFamily="2" charset="2"/>
              <a:buNone/>
              <a:defRPr sz="2000" b="0" i="0" smtClean="0">
                <a:solidFill>
                  <a:schemeClr val="bg2">
                    <a:lumMod val="65000"/>
                    <a:lumOff val="35000"/>
                  </a:schemeClr>
                </a:solidFill>
                <a:latin typeface="Museo Sans For Dell" pitchFamily="2" charset="0"/>
                <a:ea typeface="Museo Sans For Dell" pitchFamily="2" charset="0"/>
              </a:defRPr>
            </a:lvl1pPr>
          </a:lstStyle>
          <a:p>
            <a:r>
              <a:rPr lang="en-US" smtClean="0"/>
              <a:t>Click to edit Master subtitle style</a:t>
            </a:r>
            <a:endParaRPr lang="en-US" dirty="0" smtClean="0"/>
          </a:p>
        </p:txBody>
      </p:sp>
    </p:spTree>
    <p:extLst>
      <p:ext uri="{BB962C8B-B14F-4D97-AF65-F5344CB8AC3E}">
        <p14:creationId xmlns:p14="http://schemas.microsoft.com/office/powerpoint/2010/main" val="3941041284"/>
      </p:ext>
    </p:extLst>
  </p:cSld>
  <p:clrMapOvr>
    <a:masterClrMapping/>
  </p:clrMapOvr>
  <p:transition spd="med">
    <p:wipe dir="r"/>
  </p:transition>
</p:sldLayout>
</file>

<file path=ppt/slideLayouts/slideLayout1187.xml><?xml version="1.0" encoding="utf-8"?>
<p:sldLayout xmlns:a="http://schemas.openxmlformats.org/drawingml/2006/main" xmlns:r="http://schemas.openxmlformats.org/officeDocument/2006/relationships" xmlns:p="http://schemas.openxmlformats.org/presentationml/2006/main" userDrawn="1">
  <p:cSld name="2_標題及物件">
    <p:spTree>
      <p:nvGrpSpPr>
        <p:cNvPr id="1" name=""/>
        <p:cNvGrpSpPr/>
        <p:nvPr/>
      </p:nvGrpSpPr>
      <p:grpSpPr>
        <a:xfrm>
          <a:off x="0" y="0"/>
          <a:ext cx="0" cy="0"/>
          <a:chOff x="0" y="0"/>
          <a:chExt cx="0" cy="0"/>
        </a:xfrm>
      </p:grpSpPr>
      <p:sp>
        <p:nvSpPr>
          <p:cNvPr id="3" name="內容版面配置區 2"/>
          <p:cNvSpPr>
            <a:spLocks noGrp="1"/>
          </p:cNvSpPr>
          <p:nvPr>
            <p:ph idx="1"/>
          </p:nvPr>
        </p:nvSpPr>
        <p:spPr>
          <a:xfrm>
            <a:off x="457200" y="1200155"/>
            <a:ext cx="8229600" cy="3394472"/>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占位符 3"/>
          <p:cNvSpPr>
            <a:spLocks noGrp="1"/>
          </p:cNvSpPr>
          <p:nvPr>
            <p:ph type="dt" sz="half" idx="10"/>
          </p:nvPr>
        </p:nvSpPr>
        <p:spPr/>
        <p:txBody>
          <a:bodyPr/>
          <a:lstStyle>
            <a:lvl1pPr eaLnBrk="0" hangingPunct="0">
              <a:defRPr/>
            </a:lvl1pPr>
          </a:lstStyle>
          <a:p>
            <a:pPr>
              <a:defRPr/>
            </a:pPr>
            <a:endParaRPr lang="zh-CN" altLang="en-US"/>
          </a:p>
        </p:txBody>
      </p:sp>
      <p:sp>
        <p:nvSpPr>
          <p:cNvPr id="5" name="页脚占位符 4"/>
          <p:cNvSpPr>
            <a:spLocks noGrp="1"/>
          </p:cNvSpPr>
          <p:nvPr>
            <p:ph type="ftr" sz="quarter" idx="11"/>
          </p:nvPr>
        </p:nvSpPr>
        <p:spPr>
          <a:xfrm>
            <a:off x="3124200" y="4767973"/>
            <a:ext cx="2895600" cy="274637"/>
          </a:xfrm>
          <a:prstGeom prst="rect">
            <a:avLst/>
          </a:prstGeom>
        </p:spPr>
        <p:txBody>
          <a:bodyPr lIns="89820" tIns="44909" rIns="89820" bIns="44909"/>
          <a:lstStyle>
            <a:lvl1pPr eaLnBrk="1" hangingPunct="1">
              <a:defRPr>
                <a:solidFill>
                  <a:srgbClr val="444444"/>
                </a:solidFill>
                <a:latin typeface="Arial" charset="0"/>
                <a:ea typeface="+mn-ea"/>
              </a:defRPr>
            </a:lvl1pPr>
          </a:lstStyle>
          <a:p>
            <a:pPr defTabSz="673866">
              <a:defRPr/>
            </a:pPr>
            <a:endParaRPr lang="zh-CN" altLang="en-US"/>
          </a:p>
        </p:txBody>
      </p:sp>
      <p:sp>
        <p:nvSpPr>
          <p:cNvPr id="6" name="灯片编号占位符 5"/>
          <p:cNvSpPr>
            <a:spLocks noGrp="1"/>
          </p:cNvSpPr>
          <p:nvPr>
            <p:ph type="sldNum" sz="quarter" idx="12"/>
          </p:nvPr>
        </p:nvSpPr>
        <p:spPr/>
        <p:txBody>
          <a:bodyPr/>
          <a:lstStyle>
            <a:lvl1pPr eaLnBrk="0" hangingPunct="0">
              <a:defRPr>
                <a:ea typeface="SimSun" pitchFamily="2" charset="-122"/>
              </a:defRPr>
            </a:lvl1pPr>
          </a:lstStyle>
          <a:p>
            <a:pPr>
              <a:defRPr/>
            </a:pPr>
            <a:fld id="{918883F9-A21E-4D69-845F-10B57AF3CC8F}" type="slidenum">
              <a:rPr lang="zh-CN" altLang="en-US"/>
              <a:pPr>
                <a:defRPr/>
              </a:pPr>
              <a:t>‹#›</a:t>
            </a:fld>
            <a:endParaRPr lang="zh-CN" altLang="en-US"/>
          </a:p>
        </p:txBody>
      </p:sp>
    </p:spTree>
    <p:extLst>
      <p:ext uri="{BB962C8B-B14F-4D97-AF65-F5344CB8AC3E}">
        <p14:creationId xmlns:p14="http://schemas.microsoft.com/office/powerpoint/2010/main" val="2693295424"/>
      </p:ext>
    </p:extLst>
  </p:cSld>
  <p:clrMapOvr>
    <a:masterClrMapping/>
  </p:clrMapOvr>
</p:sldLayout>
</file>

<file path=ppt/slideLayouts/slideLayout1188.xml><?xml version="1.0" encoding="utf-8"?>
<p:sldLayout xmlns:a="http://schemas.openxmlformats.org/drawingml/2006/main" xmlns:r="http://schemas.openxmlformats.org/officeDocument/2006/relationships" xmlns:p="http://schemas.openxmlformats.org/presentationml/2006/main" showMasterSp="0">
  <p:cSld name="Diapositive de titre">
    <p:spTree>
      <p:nvGrpSpPr>
        <p:cNvPr id="1" name=""/>
        <p:cNvGrpSpPr/>
        <p:nvPr/>
      </p:nvGrpSpPr>
      <p:grpSpPr>
        <a:xfrm>
          <a:off x="0" y="0"/>
          <a:ext cx="0" cy="0"/>
          <a:chOff x="0" y="0"/>
          <a:chExt cx="0" cy="0"/>
        </a:xfrm>
      </p:grpSpPr>
      <p:cxnSp>
        <p:nvCxnSpPr>
          <p:cNvPr id="4" name="Straight Connector 7"/>
          <p:cNvCxnSpPr/>
          <p:nvPr/>
        </p:nvCxnSpPr>
        <p:spPr>
          <a:xfrm>
            <a:off x="447675" y="1335088"/>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cxnSp>
        <p:nvCxnSpPr>
          <p:cNvPr id="5" name="Straight Connector 8"/>
          <p:cNvCxnSpPr/>
          <p:nvPr/>
        </p:nvCxnSpPr>
        <p:spPr>
          <a:xfrm>
            <a:off x="447675" y="3808413"/>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sp>
        <p:nvSpPr>
          <p:cNvPr id="6" name="Rectangle 9"/>
          <p:cNvSpPr/>
          <p:nvPr/>
        </p:nvSpPr>
        <p:spPr bwMode="gray">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89820" tIns="44909" rIns="89820" bIns="44909" anchor="ctr"/>
          <a:lstStyle/>
          <a:p>
            <a:pPr algn="ctr" defTabSz="673866">
              <a:defRPr/>
            </a:pPr>
            <a:endParaRPr lang="en-US">
              <a:solidFill>
                <a:srgbClr val="444444"/>
              </a:solidFill>
              <a:latin typeface="Trebuchet MS" pitchFamily="34" charset="0"/>
            </a:endParaRPr>
          </a:p>
        </p:txBody>
      </p:sp>
      <p:sp>
        <p:nvSpPr>
          <p:cNvPr id="7" name="Rectangle 13"/>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89820" tIns="44909" rIns="89820" bIns="44909" anchor="ctr"/>
          <a:lstStyle/>
          <a:p>
            <a:pPr algn="ctr" defTabSz="673866">
              <a:defRPr/>
            </a:pPr>
            <a:endParaRPr lang="en-US">
              <a:solidFill>
                <a:srgbClr val="444444"/>
              </a:solidFill>
              <a:latin typeface="Trebuchet MS" pitchFamily="34" charset="0"/>
            </a:endParaRPr>
          </a:p>
        </p:txBody>
      </p:sp>
      <p:sp>
        <p:nvSpPr>
          <p:cNvPr id="8" name="Rectangle 18"/>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89820" tIns="44909" rIns="89820" bIns="44909" anchor="ctr"/>
          <a:lstStyle/>
          <a:p>
            <a:pPr algn="ctr" defTabSz="673866">
              <a:defRPr/>
            </a:pPr>
            <a:endParaRPr lang="en-US">
              <a:solidFill>
                <a:srgbClr val="444444"/>
              </a:solidFill>
              <a:latin typeface="Trebuchet MS" pitchFamily="34" charset="0"/>
            </a:endParaRPr>
          </a:p>
        </p:txBody>
      </p:sp>
      <p:pic>
        <p:nvPicPr>
          <p:cNvPr id="9" name="Picture 10" descr="dell_blue_lrg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265990" y="1989138"/>
            <a:ext cx="1487487" cy="1116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1476" name="Title Placeholder 21"/>
          <p:cNvSpPr>
            <a:spLocks noGrp="1"/>
          </p:cNvSpPr>
          <p:nvPr>
            <p:ph type="ctrTitle"/>
          </p:nvPr>
        </p:nvSpPr>
        <p:spPr>
          <a:xfrm>
            <a:off x="457200" y="2009625"/>
            <a:ext cx="5962650" cy="755014"/>
          </a:xfrm>
        </p:spPr>
        <p:txBody>
          <a:bodyPr anchor="b"/>
          <a:lstStyle>
            <a:lvl1pPr algn="l">
              <a:lnSpc>
                <a:spcPts val="3999"/>
              </a:lnSpc>
              <a:defRPr sz="3600" b="0" i="0" smtClean="0">
                <a:solidFill>
                  <a:schemeClr val="accent1"/>
                </a:solidFill>
                <a:latin typeface="Museo For Dell" pitchFamily="2" charset="0"/>
                <a:ea typeface="Museo For Dell" pitchFamily="2" charset="0"/>
              </a:defRPr>
            </a:lvl1pPr>
          </a:lstStyle>
          <a:p>
            <a:r>
              <a:rPr lang="fr-FR" smtClean="0"/>
              <a:t>Modifiez le style du titre</a:t>
            </a:r>
            <a:endParaRPr lang="en-US" dirty="0" smtClean="0"/>
          </a:p>
        </p:txBody>
      </p:sp>
      <p:sp>
        <p:nvSpPr>
          <p:cNvPr id="361477" name="Text Placeholder 12"/>
          <p:cNvSpPr>
            <a:spLocks noGrp="1"/>
          </p:cNvSpPr>
          <p:nvPr>
            <p:ph type="subTitle" idx="1"/>
          </p:nvPr>
        </p:nvSpPr>
        <p:spPr>
          <a:xfrm>
            <a:off x="457202" y="3124050"/>
            <a:ext cx="5953125" cy="600076"/>
          </a:xfrm>
          <a:prstGeom prst="rect">
            <a:avLst/>
          </a:prstGeom>
        </p:spPr>
        <p:txBody>
          <a:bodyPr>
            <a:normAutofit/>
          </a:bodyPr>
          <a:lstStyle>
            <a:lvl1pPr marL="0" indent="0" algn="l">
              <a:buFont typeface="Wingdings" pitchFamily="2" charset="2"/>
              <a:buNone/>
              <a:defRPr sz="2000" b="0" i="0" smtClean="0">
                <a:solidFill>
                  <a:schemeClr val="bg2"/>
                </a:solidFill>
                <a:latin typeface="Museo Sans For Dell" pitchFamily="2" charset="0"/>
                <a:ea typeface="Museo Sans For Dell" pitchFamily="2" charset="0"/>
              </a:defRPr>
            </a:lvl1pPr>
          </a:lstStyle>
          <a:p>
            <a:r>
              <a:rPr lang="fr-FR" smtClean="0"/>
              <a:t>Modifiez le style des sous-titres du masque</a:t>
            </a:r>
            <a:endParaRPr lang="en-US" dirty="0" smtClean="0"/>
          </a:p>
        </p:txBody>
      </p:sp>
    </p:spTree>
    <p:extLst>
      <p:ext uri="{BB962C8B-B14F-4D97-AF65-F5344CB8AC3E}">
        <p14:creationId xmlns:p14="http://schemas.microsoft.com/office/powerpoint/2010/main" val="2614555333"/>
      </p:ext>
    </p:extLst>
  </p:cSld>
  <p:clrMapOvr>
    <a:masterClrMapping/>
  </p:clrMapOvr>
  <p:transition spd="med">
    <p:wipe dir="r"/>
  </p:transition>
</p:sldLayout>
</file>

<file path=ppt/slideLayouts/slideLayout1189.xml><?xml version="1.0" encoding="utf-8"?>
<p:sldLayout xmlns:a="http://schemas.openxmlformats.org/drawingml/2006/main" xmlns:r="http://schemas.openxmlformats.org/officeDocument/2006/relationships" xmlns:p="http://schemas.openxmlformats.org/presentationml/2006/main" userDrawn="1">
  <p:cSld name="Content title">
    <p:spTree>
      <p:nvGrpSpPr>
        <p:cNvPr id="1" name=""/>
        <p:cNvGrpSpPr/>
        <p:nvPr/>
      </p:nvGrpSpPr>
      <p:grpSpPr>
        <a:xfrm>
          <a:off x="0" y="0"/>
          <a:ext cx="0" cy="0"/>
          <a:chOff x="0" y="0"/>
          <a:chExt cx="0" cy="0"/>
        </a:xfrm>
      </p:grpSpPr>
      <p:sp>
        <p:nvSpPr>
          <p:cNvPr id="2" name="Title 1"/>
          <p:cNvSpPr>
            <a:spLocks noGrp="1"/>
          </p:cNvSpPr>
          <p:nvPr>
            <p:ph type="title"/>
          </p:nvPr>
        </p:nvSpPr>
        <p:spPr>
          <a:xfrm>
            <a:off x="274319" y="271886"/>
            <a:ext cx="7955280" cy="664797"/>
          </a:xfrm>
        </p:spPr>
        <p:txBody>
          <a:bodyPr/>
          <a:lstStyle>
            <a:lvl1pPr>
              <a:defRPr/>
            </a:lvl1pPr>
          </a:lstStyle>
          <a:p>
            <a:r>
              <a:rPr lang="zh-TW" altLang="en-US" smtClean="0"/>
              <a:t>按一下以編輯母片標題樣式</a:t>
            </a:r>
            <a:endParaRPr lang="en-US" dirty="0"/>
          </a:p>
        </p:txBody>
      </p:sp>
    </p:spTree>
    <p:extLst>
      <p:ext uri="{BB962C8B-B14F-4D97-AF65-F5344CB8AC3E}">
        <p14:creationId xmlns:p14="http://schemas.microsoft.com/office/powerpoint/2010/main" val="1816795866"/>
      </p:ext>
    </p:extLst>
  </p:cSld>
  <p:clrMapOvr>
    <a:masterClrMapping/>
  </p:clrMapOvr>
  <p:transition spd="med">
    <p:wipe dir="r"/>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showMasterSp="0" preserve="1">
  <p:cSld name="Title slide_DellBlue">
    <p:bg>
      <p:bgPr>
        <a:solidFill>
          <a:schemeClr val="bg1"/>
        </a:solid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274322" y="274581"/>
            <a:ext cx="5200791" cy="1661993"/>
          </a:xfrm>
          <a:prstGeom prst="rect">
            <a:avLst/>
          </a:prstGeom>
        </p:spPr>
        <p:txBody>
          <a:bodyPr wrap="square" lIns="0" tIns="44573" rIns="0" bIns="44573"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3563527374"/>
      </p:ext>
    </p:extLst>
  </p:cSld>
  <p:clrMapOvr>
    <a:masterClrMapping/>
  </p:clrMapOvr>
  <p:transition spd="med">
    <p:wipe dir="r"/>
  </p:transition>
</p:sldLayout>
</file>

<file path=ppt/slideLayouts/slideLayout1190.xml><?xml version="1.0" encoding="utf-8"?>
<p:sldLayout xmlns:a="http://schemas.openxmlformats.org/drawingml/2006/main" xmlns:r="http://schemas.openxmlformats.org/officeDocument/2006/relationships" xmlns:p="http://schemas.openxmlformats.org/presentationml/2006/main" userDrawn="1">
  <p:cSld name="Content with subhead">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a:xfrm>
            <a:off x="274319" y="1097280"/>
            <a:ext cx="7955280" cy="238842"/>
          </a:xfrm>
        </p:spPr>
        <p:txBody>
          <a:bodyPr/>
          <a:lstStyle>
            <a:lvl1pPr marL="0" indent="0">
              <a:buNone/>
              <a:defRPr b="1"/>
            </a:lvl1pPr>
          </a:lstStyle>
          <a:p>
            <a:pPr lvl="0"/>
            <a:r>
              <a:rPr lang="zh-TW" altLang="en-US" smtClean="0"/>
              <a:t>按一下以編輯母片文字樣式</a:t>
            </a:r>
          </a:p>
        </p:txBody>
      </p:sp>
      <p:sp>
        <p:nvSpPr>
          <p:cNvPr id="2" name="Title 1"/>
          <p:cNvSpPr>
            <a:spLocks noGrp="1"/>
          </p:cNvSpPr>
          <p:nvPr>
            <p:ph type="title"/>
          </p:nvPr>
        </p:nvSpPr>
        <p:spPr>
          <a:xfrm>
            <a:off x="274319" y="271885"/>
            <a:ext cx="7955280" cy="640080"/>
          </a:xfrm>
        </p:spPr>
        <p:txBody>
          <a:bodyPr>
            <a:normAutofit/>
          </a:bodyPr>
          <a:lstStyle>
            <a:lvl1pPr>
              <a:defRPr baseline="0"/>
            </a:lvl1pPr>
          </a:lstStyle>
          <a:p>
            <a:r>
              <a:rPr lang="zh-TW" altLang="en-US" smtClean="0"/>
              <a:t>按一下以編輯母片標題樣式</a:t>
            </a:r>
            <a:endParaRPr lang="en-US" dirty="0"/>
          </a:p>
        </p:txBody>
      </p:sp>
      <p:sp>
        <p:nvSpPr>
          <p:cNvPr id="6" name="Content Placeholder 2"/>
          <p:cNvSpPr>
            <a:spLocks noGrp="1"/>
          </p:cNvSpPr>
          <p:nvPr>
            <p:ph sz="half" idx="1"/>
          </p:nvPr>
        </p:nvSpPr>
        <p:spPr>
          <a:xfrm>
            <a:off x="295275" y="1554480"/>
            <a:ext cx="7955280" cy="3017520"/>
          </a:xfrm>
        </p:spPr>
        <p:txBody>
          <a:bodyPr>
            <a:normAutofit/>
          </a:bodyPr>
          <a:lstStyle>
            <a:lvl1pPr>
              <a:lnSpc>
                <a:spcPct val="100000"/>
              </a:lnSpc>
              <a:spcBef>
                <a:spcPts val="1200"/>
              </a:spcBef>
              <a:spcAft>
                <a:spcPts val="0"/>
              </a:spcAft>
              <a:buClr>
                <a:srgbClr val="AAAAAA"/>
              </a:buClr>
              <a:buFont typeface="Arial" pitchFamily="34" charset="0"/>
              <a:buChar char="•"/>
              <a:defRPr sz="1400">
                <a:solidFill>
                  <a:schemeClr val="bg2"/>
                </a:solidFill>
                <a:latin typeface="Museo Sans For Dell" pitchFamily="2" charset="0"/>
              </a:defRPr>
            </a:lvl1pPr>
            <a:lvl2pPr marL="561758" indent="-226923">
              <a:lnSpc>
                <a:spcPct val="100000"/>
              </a:lnSpc>
              <a:spcBef>
                <a:spcPts val="300"/>
              </a:spcBef>
              <a:spcAft>
                <a:spcPts val="0"/>
              </a:spcAft>
              <a:buClr>
                <a:srgbClr val="AAAAAA"/>
              </a:buClr>
              <a:buFont typeface="Museo Sans For Dell" pitchFamily="2" charset="0"/>
              <a:buChar char="–"/>
              <a:defRPr sz="1200">
                <a:solidFill>
                  <a:schemeClr val="bg2"/>
                </a:solidFill>
                <a:latin typeface="Museo Sans For Dell" pitchFamily="2" charset="0"/>
              </a:defRPr>
            </a:lvl2pPr>
            <a:lvl3pPr>
              <a:lnSpc>
                <a:spcPct val="100000"/>
              </a:lnSpc>
              <a:spcBef>
                <a:spcPts val="300"/>
              </a:spcBef>
              <a:spcAft>
                <a:spcPts val="0"/>
              </a:spcAft>
              <a:buClr>
                <a:srgbClr val="AAAAAA"/>
              </a:buClr>
              <a:defRPr sz="1000">
                <a:solidFill>
                  <a:schemeClr val="bg2"/>
                </a:solidFill>
                <a:latin typeface="Museo Sans For Dell" pitchFamily="2" charset="0"/>
              </a:defRPr>
            </a:lvl3pPr>
            <a:lvl4pPr>
              <a:spcBef>
                <a:spcPts val="300"/>
              </a:spcBef>
              <a:spcAft>
                <a:spcPts val="0"/>
              </a:spcAft>
              <a:buClr>
                <a:srgbClr val="AAAAAA"/>
              </a:buClr>
              <a:defRPr sz="1400" baseline="0">
                <a:solidFill>
                  <a:schemeClr val="tx1"/>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p:txBody>
      </p:sp>
    </p:spTree>
    <p:extLst>
      <p:ext uri="{BB962C8B-B14F-4D97-AF65-F5344CB8AC3E}">
        <p14:creationId xmlns:p14="http://schemas.microsoft.com/office/powerpoint/2010/main" val="1483900193"/>
      </p:ext>
    </p:extLst>
  </p:cSld>
  <p:clrMapOvr>
    <a:masterClrMapping/>
  </p:clrMapOvr>
  <p:transition spd="med">
    <p:wipe dir="r"/>
  </p:transition>
</p:sldLayout>
</file>

<file path=ppt/slideLayouts/slideLayout1191.xml><?xml version="1.0" encoding="utf-8"?>
<p:sldLayout xmlns:a="http://schemas.openxmlformats.org/drawingml/2006/main" xmlns:r="http://schemas.openxmlformats.org/officeDocument/2006/relationships" xmlns:p="http://schemas.openxmlformats.org/presentationml/2006/main" type="twoObjOverTx">
  <p:cSld name="Title and 2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914400" y="114300"/>
            <a:ext cx="8229600" cy="342900"/>
          </a:xfrm>
          <a:prstGeom prst="rect">
            <a:avLst/>
          </a:prstGeom>
        </p:spPr>
        <p:txBody>
          <a:bodyPr/>
          <a:lstStyle/>
          <a:p>
            <a:r>
              <a:rPr lang="en-US" smtClean="0"/>
              <a:t>Click to edit Master title style</a:t>
            </a:r>
            <a:endParaRPr lang="en-US"/>
          </a:p>
        </p:txBody>
      </p:sp>
      <p:sp>
        <p:nvSpPr>
          <p:cNvPr id="3" name="Content Placeholder 2"/>
          <p:cNvSpPr>
            <a:spLocks noGrp="1"/>
          </p:cNvSpPr>
          <p:nvPr>
            <p:ph sz="quarter" idx="1"/>
          </p:nvPr>
        </p:nvSpPr>
        <p:spPr>
          <a:xfrm>
            <a:off x="381000" y="914400"/>
            <a:ext cx="4114800" cy="1771650"/>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914400"/>
            <a:ext cx="4114800" cy="1771650"/>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half" idx="3"/>
          </p:nvPr>
        </p:nvSpPr>
        <p:spPr>
          <a:xfrm>
            <a:off x="381000" y="2800350"/>
            <a:ext cx="8382000" cy="1771650"/>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Rectangle 9"/>
          <p:cNvSpPr>
            <a:spLocks noGrp="1" noChangeArrowheads="1"/>
          </p:cNvSpPr>
          <p:nvPr>
            <p:ph type="dt" sz="half" idx="10"/>
          </p:nvPr>
        </p:nvSpPr>
        <p:spPr>
          <a:xfrm>
            <a:off x="1828857" y="4821238"/>
            <a:ext cx="1395413" cy="114300"/>
          </a:xfrm>
        </p:spPr>
        <p:txBody>
          <a:bodyPr/>
          <a:lstStyle>
            <a:lvl1pPr eaLnBrk="0" hangingPunct="0">
              <a:defRPr>
                <a:solidFill>
                  <a:srgbClr val="000000">
                    <a:lumMod val="60000"/>
                    <a:lumOff val="40000"/>
                  </a:srgbClr>
                </a:solidFill>
                <a:latin typeface="Arial" charset="0"/>
                <a:ea typeface="+mn-ea"/>
              </a:defRPr>
            </a:lvl1pPr>
          </a:lstStyle>
          <a:p>
            <a:pPr>
              <a:defRPr/>
            </a:pPr>
            <a:endParaRPr altLang="zh-TW"/>
          </a:p>
        </p:txBody>
      </p:sp>
      <p:sp>
        <p:nvSpPr>
          <p:cNvPr id="7" name="Footer Placeholder 6"/>
          <p:cNvSpPr>
            <a:spLocks noGrp="1" noChangeArrowheads="1"/>
          </p:cNvSpPr>
          <p:nvPr>
            <p:ph type="ftr" sz="quarter" idx="11"/>
          </p:nvPr>
        </p:nvSpPr>
        <p:spPr>
          <a:xfrm>
            <a:off x="742950" y="4821238"/>
            <a:ext cx="1885950" cy="114300"/>
          </a:xfrm>
          <a:prstGeom prst="rect">
            <a:avLst/>
          </a:prstGeom>
        </p:spPr>
        <p:txBody>
          <a:bodyPr wrap="square" lIns="76307" tIns="38153" rIns="76307" bIns="38153" numCol="1" anchorCtr="0" compatLnSpc="1">
            <a:prstTxWarp prst="textNoShape">
              <a:avLst/>
            </a:prstTxWarp>
          </a:bodyPr>
          <a:lstStyle>
            <a:lvl1pPr eaLnBrk="1" hangingPunct="1">
              <a:defRPr>
                <a:solidFill>
                  <a:srgbClr val="666666"/>
                </a:solidFill>
                <a:latin typeface="Arial" charset="0"/>
                <a:ea typeface="新細明體" pitchFamily="18" charset="-120"/>
              </a:defRPr>
            </a:lvl1pPr>
          </a:lstStyle>
          <a:p>
            <a:pPr defTabSz="673866">
              <a:defRPr/>
            </a:pPr>
            <a:endParaRPr lang="en-US" altLang="zh-TW"/>
          </a:p>
        </p:txBody>
      </p:sp>
      <p:sp>
        <p:nvSpPr>
          <p:cNvPr id="8" name="Slide Number Placeholder 7"/>
          <p:cNvSpPr>
            <a:spLocks noGrp="1" noChangeArrowheads="1"/>
          </p:cNvSpPr>
          <p:nvPr>
            <p:ph type="sldNum" sz="quarter" idx="12"/>
          </p:nvPr>
        </p:nvSpPr>
        <p:spPr>
          <a:xfrm>
            <a:off x="434976" y="4822825"/>
            <a:ext cx="260350" cy="114300"/>
          </a:xfrm>
        </p:spPr>
        <p:txBody>
          <a:bodyPr/>
          <a:lstStyle>
            <a:lvl1pPr eaLnBrk="0" hangingPunct="0">
              <a:defRPr>
                <a:latin typeface="Arial" charset="0"/>
                <a:ea typeface="新細明體" charset="-120"/>
              </a:defRPr>
            </a:lvl1pPr>
          </a:lstStyle>
          <a:p>
            <a:pPr>
              <a:defRPr/>
            </a:pPr>
            <a:fld id="{EF145082-27BA-47C1-891E-8EDE577B120B}" type="slidenum">
              <a:rPr lang="zh-TW" altLang="en-US"/>
              <a:pPr>
                <a:defRPr/>
              </a:pPr>
              <a:t>‹#›</a:t>
            </a:fld>
            <a:endParaRPr lang="en-US" altLang="zh-TW"/>
          </a:p>
        </p:txBody>
      </p:sp>
    </p:spTree>
    <p:extLst>
      <p:ext uri="{BB962C8B-B14F-4D97-AF65-F5344CB8AC3E}">
        <p14:creationId xmlns:p14="http://schemas.microsoft.com/office/powerpoint/2010/main" val="86292493"/>
      </p:ext>
    </p:extLst>
  </p:cSld>
  <p:clrMapOvr>
    <a:masterClrMapping/>
  </p:clrMapOvr>
</p:sldLayout>
</file>

<file path=ppt/slideLayouts/slideLayout1192.xml><?xml version="1.0" encoding="utf-8"?>
<p:sldLayout xmlns:a="http://schemas.openxmlformats.org/drawingml/2006/main" xmlns:r="http://schemas.openxmlformats.org/officeDocument/2006/relationships" xmlns:p="http://schemas.openxmlformats.org/presentationml/2006/main" userDrawn="1">
  <p:cSld name="제목 슬라이드">
    <p:spTree>
      <p:nvGrpSpPr>
        <p:cNvPr id="1" name=""/>
        <p:cNvGrpSpPr/>
        <p:nvPr/>
      </p:nvGrpSpPr>
      <p:grpSpPr>
        <a:xfrm>
          <a:off x="0" y="0"/>
          <a:ext cx="0" cy="0"/>
          <a:chOff x="0" y="0"/>
          <a:chExt cx="0" cy="0"/>
        </a:xfrm>
      </p:grpSpPr>
      <p:sp>
        <p:nvSpPr>
          <p:cNvPr id="2" name="직사각형 9"/>
          <p:cNvSpPr/>
          <p:nvPr userDrawn="1"/>
        </p:nvSpPr>
        <p:spPr>
          <a:xfrm>
            <a:off x="0" y="0"/>
            <a:ext cx="9144000" cy="541338"/>
          </a:xfrm>
          <a:prstGeom prst="rect">
            <a:avLst/>
          </a:prstGeom>
          <a:solidFill>
            <a:srgbClr val="0E64CC"/>
          </a:solidFill>
          <a:ln>
            <a:noFill/>
          </a:ln>
        </p:spPr>
        <p:style>
          <a:lnRef idx="2">
            <a:schemeClr val="accent1">
              <a:shade val="50000"/>
            </a:schemeClr>
          </a:lnRef>
          <a:fillRef idx="1">
            <a:schemeClr val="accent1"/>
          </a:fillRef>
          <a:effectRef idx="0">
            <a:schemeClr val="accent1"/>
          </a:effectRef>
          <a:fontRef idx="minor">
            <a:schemeClr val="lt1"/>
          </a:fontRef>
        </p:style>
        <p:txBody>
          <a:bodyPr lIns="76307" tIns="38153" rIns="76307" bIns="38153" anchor="ctr"/>
          <a:lstStyle/>
          <a:p>
            <a:pPr algn="ctr" defTabSz="673866">
              <a:defRPr/>
            </a:pPr>
            <a:endParaRPr lang="ko-KR" altLang="en-US" b="1">
              <a:solidFill>
                <a:srgbClr val="FFFFFF"/>
              </a:solidFill>
              <a:latin typeface="Arial" pitchFamily="34" charset="0"/>
              <a:cs typeface="Arial" pitchFamily="34" charset="0"/>
            </a:endParaRPr>
          </a:p>
        </p:txBody>
      </p:sp>
      <p:sp>
        <p:nvSpPr>
          <p:cNvPr id="3" name="슬라이드 번호 개체 틀 4"/>
          <p:cNvSpPr txBox="1">
            <a:spLocks/>
          </p:cNvSpPr>
          <p:nvPr userDrawn="1"/>
        </p:nvSpPr>
        <p:spPr bwMode="auto">
          <a:xfrm>
            <a:off x="4094164" y="4964114"/>
            <a:ext cx="977900" cy="200025"/>
          </a:xfrm>
          <a:prstGeom prst="rect">
            <a:avLst/>
          </a:prstGeom>
          <a:noFill/>
          <a:ln>
            <a:noFill/>
          </a:ln>
          <a:extLst/>
        </p:spPr>
        <p:txBody>
          <a:bodyPr lIns="76307" tIns="38153" rIns="76307" bIns="38153" anchor="ct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9pPr>
          </a:lstStyle>
          <a:p>
            <a:pPr algn="ctr" defTabSz="673866" eaLnBrk="1" hangingPunct="1">
              <a:defRPr/>
            </a:pPr>
            <a:r>
              <a:rPr kumimoji="0" lang="en-US" altLang="ko-KR" sz="1000" b="1" dirty="0" smtClean="0">
                <a:solidFill>
                  <a:srgbClr val="444444"/>
                </a:solidFill>
                <a:latin typeface="Arial" charset="0"/>
                <a:ea typeface="맑은 고딕" pitchFamily="50" charset="-127"/>
                <a:cs typeface="Arial" charset="0"/>
              </a:rPr>
              <a:t>-</a:t>
            </a:r>
            <a:fld id="{493554C7-4A95-4571-8185-C731EB7EB863}" type="slidenum">
              <a:rPr kumimoji="0" lang="en-US" altLang="ko-KR" sz="1000" b="1" smtClean="0">
                <a:solidFill>
                  <a:srgbClr val="444444"/>
                </a:solidFill>
                <a:latin typeface="Arial" charset="0"/>
                <a:ea typeface="맑은 고딕" pitchFamily="50" charset="-127"/>
                <a:cs typeface="Arial" charset="0"/>
              </a:rPr>
              <a:pPr algn="ctr" defTabSz="673866" eaLnBrk="1" hangingPunct="1">
                <a:defRPr/>
              </a:pPr>
              <a:t>‹#›</a:t>
            </a:fld>
            <a:r>
              <a:rPr kumimoji="0" lang="en-US" altLang="ko-KR" sz="1000" b="1" dirty="0" smtClean="0">
                <a:solidFill>
                  <a:srgbClr val="444444"/>
                </a:solidFill>
                <a:latin typeface="Arial" charset="0"/>
                <a:ea typeface="맑은 고딕" pitchFamily="50" charset="-127"/>
                <a:cs typeface="Arial" charset="0"/>
              </a:rPr>
              <a:t>-</a:t>
            </a:r>
          </a:p>
        </p:txBody>
      </p:sp>
    </p:spTree>
    <p:extLst>
      <p:ext uri="{BB962C8B-B14F-4D97-AF65-F5344CB8AC3E}">
        <p14:creationId xmlns:p14="http://schemas.microsoft.com/office/powerpoint/2010/main" val="2799097263"/>
      </p:ext>
    </p:extLst>
  </p:cSld>
  <p:clrMapOvr>
    <a:masterClrMapping/>
  </p:clrMapOvr>
</p:sldLayout>
</file>

<file path=ppt/slideLayouts/slideLayout1193.xml><?xml version="1.0" encoding="utf-8"?>
<p:sldLayout xmlns:a="http://schemas.openxmlformats.org/drawingml/2006/main" xmlns:r="http://schemas.openxmlformats.org/officeDocument/2006/relationships" xmlns:p="http://schemas.openxmlformats.org/presentationml/2006/main" showMasterSp="0" userDrawn="1">
  <p:cSld name="Title slide Dell Blue background">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4" name="Picture 9" descr="white"/>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black">
          <a:xfrm>
            <a:off x="7823200" y="3816358"/>
            <a:ext cx="1023938" cy="1023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itle Placeholder 21"/>
          <p:cNvSpPr>
            <a:spLocks noGrp="1"/>
          </p:cNvSpPr>
          <p:nvPr>
            <p:ph type="ctrTitle"/>
          </p:nvPr>
        </p:nvSpPr>
        <p:spPr>
          <a:xfrm>
            <a:off x="274325" y="275880"/>
            <a:ext cx="5200791" cy="1661993"/>
          </a:xfrm>
        </p:spPr>
        <p:txBody>
          <a:bodyPr>
            <a:normAutofit/>
          </a:bodyPr>
          <a:lstStyle>
            <a:lvl1pPr algn="l">
              <a:lnSpc>
                <a:spcPct val="100000"/>
              </a:lnSpc>
              <a:spcAft>
                <a:spcPts val="0"/>
              </a:spcAft>
              <a:defRPr sz="5400" b="0" i="0" smtClean="0">
                <a:solidFill>
                  <a:schemeClr val="tx2"/>
                </a:solidFill>
                <a:latin typeface="Museo Sans For Dell" panose="02000000000000000000" pitchFamily="2" charset="0"/>
                <a:ea typeface="Museo Sans For Dell" panose="02000000000000000000" pitchFamily="2" charset="0"/>
              </a:defRPr>
            </a:lvl1pPr>
          </a:lstStyle>
          <a:p>
            <a:r>
              <a:rPr lang="zh-TW" altLang="en-US" smtClean="0"/>
              <a:t>按一下以編輯母片標題樣式</a:t>
            </a:r>
            <a:endParaRPr lang="en-US" dirty="0" smtClean="0"/>
          </a:p>
        </p:txBody>
      </p:sp>
      <p:sp>
        <p:nvSpPr>
          <p:cNvPr id="6" name="Text Placeholder 12"/>
          <p:cNvSpPr>
            <a:spLocks noGrp="1"/>
          </p:cNvSpPr>
          <p:nvPr>
            <p:ph type="subTitle" idx="1"/>
          </p:nvPr>
        </p:nvSpPr>
        <p:spPr>
          <a:xfrm>
            <a:off x="274325" y="2286018"/>
            <a:ext cx="5200791" cy="280462"/>
          </a:xfrm>
        </p:spPr>
        <p:txBody>
          <a:bodyPr>
            <a:spAutoFit/>
          </a:bodyPr>
          <a:lstStyle>
            <a:lvl1pPr marL="0" indent="0" algn="l">
              <a:buFont typeface="Wingdings" pitchFamily="2" charset="2"/>
              <a:buNone/>
              <a:defRPr sz="2000" b="0" i="0" smtClean="0">
                <a:solidFill>
                  <a:schemeClr val="tx2"/>
                </a:solidFill>
                <a:latin typeface="Museo Sans For Dell" pitchFamily="2" charset="0"/>
                <a:ea typeface="Museo Sans For Dell" pitchFamily="2" charset="0"/>
              </a:defRPr>
            </a:lvl1pPr>
          </a:lstStyle>
          <a:p>
            <a:r>
              <a:rPr lang="en-US" dirty="0" smtClean="0"/>
              <a:t>Click to edit Master subtitle style</a:t>
            </a:r>
          </a:p>
        </p:txBody>
      </p:sp>
    </p:spTree>
    <p:extLst>
      <p:ext uri="{BB962C8B-B14F-4D97-AF65-F5344CB8AC3E}">
        <p14:creationId xmlns:p14="http://schemas.microsoft.com/office/powerpoint/2010/main" val="3260256589"/>
      </p:ext>
    </p:extLst>
  </p:cSld>
  <p:clrMapOvr>
    <a:masterClrMapping/>
  </p:clrMapOvr>
  <p:transition spd="med">
    <p:wipe dir="r"/>
  </p:transition>
</p:sldLayout>
</file>

<file path=ppt/slideLayouts/slideLayout1194.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1143000" y="841375"/>
            <a:ext cx="6858000" cy="1790700"/>
          </a:xfrm>
        </p:spPr>
        <p:txBody>
          <a:bodyPr anchor="b"/>
          <a:lstStyle>
            <a:lvl1pPr algn="ctr">
              <a:defRPr sz="6000"/>
            </a:lvl1pPr>
          </a:lstStyle>
          <a:p>
            <a:r>
              <a:rPr lang="zh-TW" altLang="en-US"/>
              <a:t>按一下以編輯母片標題樣式</a:t>
            </a:r>
          </a:p>
        </p:txBody>
      </p:sp>
      <p:sp>
        <p:nvSpPr>
          <p:cNvPr id="3" name="副標題 2"/>
          <p:cNvSpPr>
            <a:spLocks noGrp="1"/>
          </p:cNvSpPr>
          <p:nvPr>
            <p:ph type="subTitle" idx="1"/>
          </p:nvPr>
        </p:nvSpPr>
        <p:spPr>
          <a:xfrm>
            <a:off x="1143000" y="2702096"/>
            <a:ext cx="6858000" cy="1241425"/>
          </a:xfrm>
        </p:spPr>
        <p:txBody>
          <a:bodyPr/>
          <a:lstStyle>
            <a:lvl1pPr marL="0" indent="0" algn="ctr">
              <a:buNone/>
              <a:defRPr sz="2400"/>
            </a:lvl1pPr>
            <a:lvl2pPr marL="449032" indent="0" algn="ctr">
              <a:buNone/>
              <a:defRPr sz="2000"/>
            </a:lvl2pPr>
            <a:lvl3pPr marL="898066" indent="0" algn="ctr">
              <a:buNone/>
              <a:defRPr sz="1800"/>
            </a:lvl3pPr>
            <a:lvl4pPr marL="1347152" indent="0" algn="ctr">
              <a:buNone/>
              <a:defRPr sz="1600"/>
            </a:lvl4pPr>
            <a:lvl5pPr marL="1796129" indent="0" algn="ctr">
              <a:buNone/>
              <a:defRPr sz="1600"/>
            </a:lvl5pPr>
            <a:lvl6pPr marL="2244802" indent="0" algn="ctr">
              <a:buNone/>
              <a:defRPr sz="1600"/>
            </a:lvl6pPr>
            <a:lvl7pPr marL="2693880" indent="0" algn="ctr">
              <a:buNone/>
              <a:defRPr sz="1600"/>
            </a:lvl7pPr>
            <a:lvl8pPr marL="3143003" indent="0" algn="ctr">
              <a:buNone/>
              <a:defRPr sz="1600"/>
            </a:lvl8pPr>
            <a:lvl9pPr marL="3591995" indent="0" algn="ctr">
              <a:buNone/>
              <a:defRPr sz="1600"/>
            </a:lvl9pPr>
          </a:lstStyle>
          <a:p>
            <a:r>
              <a:rPr lang="zh-TW" altLang="en-US"/>
              <a:t>按一下以編輯母片副標題樣式</a:t>
            </a:r>
          </a:p>
        </p:txBody>
      </p:sp>
      <p:sp>
        <p:nvSpPr>
          <p:cNvPr id="4" name="投影片編號版面配置區 3"/>
          <p:cNvSpPr>
            <a:spLocks noGrp="1"/>
          </p:cNvSpPr>
          <p:nvPr>
            <p:ph type="sldNum" sz="quarter" idx="10"/>
          </p:nvPr>
        </p:nvSpPr>
        <p:spPr/>
        <p:txBody>
          <a:bodyPr/>
          <a:lstStyle>
            <a:lvl1pPr>
              <a:defRPr/>
            </a:lvl1pPr>
          </a:lstStyle>
          <a:p>
            <a:pPr>
              <a:defRPr/>
            </a:pPr>
            <a:fld id="{5E842070-6961-44B5-938F-27A1C064F9BE}" type="slidenum">
              <a:rPr lang="zh-TW" altLang="en-US"/>
              <a:pPr>
                <a:defRPr/>
              </a:pPr>
              <a:t>‹#›</a:t>
            </a:fld>
            <a:endParaRPr lang="en-US" altLang="zh-TW" sz="1800" dirty="0">
              <a:latin typeface="Arial" charset="0"/>
            </a:endParaRPr>
          </a:p>
        </p:txBody>
      </p:sp>
      <p:sp>
        <p:nvSpPr>
          <p:cNvPr id="5" name="日期版面配置區 4"/>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49510261"/>
      </p:ext>
    </p:extLst>
  </p:cSld>
  <p:clrMapOvr>
    <a:masterClrMapping/>
  </p:clrMapOvr>
  <p:transition spd="med">
    <p:wipe dir="r"/>
  </p:transition>
</p:sldLayout>
</file>

<file path=ppt/slideLayouts/slideLayout1195.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投影片編號版面配置區 3"/>
          <p:cNvSpPr>
            <a:spLocks noGrp="1"/>
          </p:cNvSpPr>
          <p:nvPr>
            <p:ph type="sldNum" sz="quarter" idx="10"/>
          </p:nvPr>
        </p:nvSpPr>
        <p:spPr/>
        <p:txBody>
          <a:bodyPr/>
          <a:lstStyle>
            <a:lvl1pPr>
              <a:defRPr/>
            </a:lvl1pPr>
          </a:lstStyle>
          <a:p>
            <a:pPr>
              <a:defRPr/>
            </a:pPr>
            <a:fld id="{E9738BD6-E844-46BE-8FE6-61336521BDF3}" type="slidenum">
              <a:rPr lang="zh-TW" altLang="en-US"/>
              <a:pPr>
                <a:defRPr/>
              </a:pPr>
              <a:t>‹#›</a:t>
            </a:fld>
            <a:endParaRPr lang="en-US" altLang="zh-TW" sz="1800" dirty="0">
              <a:latin typeface="Arial" charset="0"/>
            </a:endParaRPr>
          </a:p>
        </p:txBody>
      </p:sp>
      <p:sp>
        <p:nvSpPr>
          <p:cNvPr id="5" name="日期版面配置區 4"/>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1880040916"/>
      </p:ext>
    </p:extLst>
  </p:cSld>
  <p:clrMapOvr>
    <a:masterClrMapping/>
  </p:clrMapOvr>
  <p:transition spd="med">
    <p:wipe dir="r"/>
  </p:transition>
</p:sldLayout>
</file>

<file path=ppt/slideLayouts/slideLayout1196.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p:cNvSpPr>
            <a:spLocks noGrp="1"/>
          </p:cNvSpPr>
          <p:nvPr>
            <p:ph type="title"/>
          </p:nvPr>
        </p:nvSpPr>
        <p:spPr>
          <a:xfrm>
            <a:off x="623888" y="1282708"/>
            <a:ext cx="7886700" cy="2139950"/>
          </a:xfrm>
        </p:spPr>
        <p:txBody>
          <a:bodyPr anchor="b"/>
          <a:lstStyle>
            <a:lvl1pPr>
              <a:defRPr sz="6000"/>
            </a:lvl1pPr>
          </a:lstStyle>
          <a:p>
            <a:r>
              <a:rPr lang="zh-TW" altLang="en-US"/>
              <a:t>按一下以編輯母片標題樣式</a:t>
            </a:r>
          </a:p>
        </p:txBody>
      </p:sp>
      <p:sp>
        <p:nvSpPr>
          <p:cNvPr id="3" name="文字版面配置區 2"/>
          <p:cNvSpPr>
            <a:spLocks noGrp="1"/>
          </p:cNvSpPr>
          <p:nvPr>
            <p:ph type="body" idx="1"/>
          </p:nvPr>
        </p:nvSpPr>
        <p:spPr>
          <a:xfrm>
            <a:off x="623888" y="3441708"/>
            <a:ext cx="7886700" cy="1125538"/>
          </a:xfrm>
        </p:spPr>
        <p:txBody>
          <a:bodyPr/>
          <a:lstStyle>
            <a:lvl1pPr marL="0" indent="0">
              <a:buNone/>
              <a:defRPr sz="2400"/>
            </a:lvl1pPr>
            <a:lvl2pPr marL="449032" indent="0">
              <a:buNone/>
              <a:defRPr sz="2000"/>
            </a:lvl2pPr>
            <a:lvl3pPr marL="898066" indent="0">
              <a:buNone/>
              <a:defRPr sz="1800"/>
            </a:lvl3pPr>
            <a:lvl4pPr marL="1347152" indent="0">
              <a:buNone/>
              <a:defRPr sz="1600"/>
            </a:lvl4pPr>
            <a:lvl5pPr marL="1796129" indent="0">
              <a:buNone/>
              <a:defRPr sz="1600"/>
            </a:lvl5pPr>
            <a:lvl6pPr marL="2244802" indent="0">
              <a:buNone/>
              <a:defRPr sz="1600"/>
            </a:lvl6pPr>
            <a:lvl7pPr marL="2693880" indent="0">
              <a:buNone/>
              <a:defRPr sz="1600"/>
            </a:lvl7pPr>
            <a:lvl8pPr marL="3143003" indent="0">
              <a:buNone/>
              <a:defRPr sz="1600"/>
            </a:lvl8pPr>
            <a:lvl9pPr marL="3591995" indent="0">
              <a:buNone/>
              <a:defRPr sz="1600"/>
            </a:lvl9pPr>
          </a:lstStyle>
          <a:p>
            <a:pPr lvl="0"/>
            <a:r>
              <a:rPr lang="zh-TW" altLang="en-US"/>
              <a:t>按一下以編輯母片文字樣式</a:t>
            </a:r>
          </a:p>
        </p:txBody>
      </p:sp>
      <p:sp>
        <p:nvSpPr>
          <p:cNvPr id="4" name="投影片編號版面配置區 3"/>
          <p:cNvSpPr>
            <a:spLocks noGrp="1"/>
          </p:cNvSpPr>
          <p:nvPr>
            <p:ph type="sldNum" sz="quarter" idx="10"/>
          </p:nvPr>
        </p:nvSpPr>
        <p:spPr/>
        <p:txBody>
          <a:bodyPr/>
          <a:lstStyle>
            <a:lvl1pPr>
              <a:defRPr/>
            </a:lvl1pPr>
          </a:lstStyle>
          <a:p>
            <a:pPr>
              <a:defRPr/>
            </a:pPr>
            <a:fld id="{685CDBD5-4B5A-4FED-B1E1-D20E0F1993AA}" type="slidenum">
              <a:rPr lang="zh-TW" altLang="en-US"/>
              <a:pPr>
                <a:defRPr/>
              </a:pPr>
              <a:t>‹#›</a:t>
            </a:fld>
            <a:endParaRPr lang="en-US" altLang="zh-TW" sz="1800" dirty="0">
              <a:latin typeface="Arial" charset="0"/>
            </a:endParaRPr>
          </a:p>
        </p:txBody>
      </p:sp>
      <p:sp>
        <p:nvSpPr>
          <p:cNvPr id="5" name="日期版面配置區 4"/>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1772528980"/>
      </p:ext>
    </p:extLst>
  </p:cSld>
  <p:clrMapOvr>
    <a:masterClrMapping/>
  </p:clrMapOvr>
  <p:transition spd="med">
    <p:wipe dir="r"/>
  </p:transition>
</p:sldLayout>
</file>

<file path=ppt/slideLayouts/slideLayout1197.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sz="half" idx="1"/>
          </p:nvPr>
        </p:nvSpPr>
        <p:spPr>
          <a:xfrm>
            <a:off x="438150" y="930281"/>
            <a:ext cx="4057650" cy="3613150"/>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4648200" y="930281"/>
            <a:ext cx="4057650" cy="3613150"/>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投影片編號版面配置區 4"/>
          <p:cNvSpPr>
            <a:spLocks noGrp="1"/>
          </p:cNvSpPr>
          <p:nvPr>
            <p:ph type="sldNum" sz="quarter" idx="10"/>
          </p:nvPr>
        </p:nvSpPr>
        <p:spPr/>
        <p:txBody>
          <a:bodyPr/>
          <a:lstStyle>
            <a:lvl1pPr>
              <a:defRPr/>
            </a:lvl1pPr>
          </a:lstStyle>
          <a:p>
            <a:pPr>
              <a:defRPr/>
            </a:pPr>
            <a:fld id="{FF629DFE-C3C6-4D35-BAF7-A7367287A7A1}" type="slidenum">
              <a:rPr lang="zh-TW" altLang="en-US"/>
              <a:pPr>
                <a:defRPr/>
              </a:pPr>
              <a:t>‹#›</a:t>
            </a:fld>
            <a:endParaRPr lang="en-US" altLang="zh-TW" sz="1800" dirty="0">
              <a:latin typeface="Arial" charset="0"/>
            </a:endParaRPr>
          </a:p>
        </p:txBody>
      </p:sp>
      <p:sp>
        <p:nvSpPr>
          <p:cNvPr id="6" name="日期版面配置區 5"/>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3378282251"/>
      </p:ext>
    </p:extLst>
  </p:cSld>
  <p:clrMapOvr>
    <a:masterClrMapping/>
  </p:clrMapOvr>
  <p:transition spd="med">
    <p:wipe dir="r"/>
  </p:transition>
</p:sldLayout>
</file>

<file path=ppt/slideLayouts/slideLayout1198.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630238" y="274643"/>
            <a:ext cx="7886700" cy="993775"/>
          </a:xfrm>
        </p:spPr>
        <p:txBody>
          <a:bodyPr/>
          <a:lstStyle/>
          <a:p>
            <a:r>
              <a:rPr lang="zh-TW" altLang="en-US"/>
              <a:t>按一下以編輯母片標題樣式</a:t>
            </a:r>
          </a:p>
        </p:txBody>
      </p:sp>
      <p:sp>
        <p:nvSpPr>
          <p:cNvPr id="3" name="文字版面配置區 2"/>
          <p:cNvSpPr>
            <a:spLocks noGrp="1"/>
          </p:cNvSpPr>
          <p:nvPr>
            <p:ph type="body" idx="1"/>
          </p:nvPr>
        </p:nvSpPr>
        <p:spPr>
          <a:xfrm>
            <a:off x="630239" y="1260475"/>
            <a:ext cx="3868737" cy="619125"/>
          </a:xfrm>
        </p:spPr>
        <p:txBody>
          <a:bodyPr anchor="b"/>
          <a:lstStyle>
            <a:lvl1pPr marL="0" indent="0">
              <a:buNone/>
              <a:defRPr sz="2400" b="1"/>
            </a:lvl1pPr>
            <a:lvl2pPr marL="449032" indent="0">
              <a:buNone/>
              <a:defRPr sz="2000" b="1"/>
            </a:lvl2pPr>
            <a:lvl3pPr marL="898066" indent="0">
              <a:buNone/>
              <a:defRPr sz="1800" b="1"/>
            </a:lvl3pPr>
            <a:lvl4pPr marL="1347152" indent="0">
              <a:buNone/>
              <a:defRPr sz="1600" b="1"/>
            </a:lvl4pPr>
            <a:lvl5pPr marL="1796129" indent="0">
              <a:buNone/>
              <a:defRPr sz="1600" b="1"/>
            </a:lvl5pPr>
            <a:lvl6pPr marL="2244802" indent="0">
              <a:buNone/>
              <a:defRPr sz="1600" b="1"/>
            </a:lvl6pPr>
            <a:lvl7pPr marL="2693880" indent="0">
              <a:buNone/>
              <a:defRPr sz="1600" b="1"/>
            </a:lvl7pPr>
            <a:lvl8pPr marL="3143003" indent="0">
              <a:buNone/>
              <a:defRPr sz="1600" b="1"/>
            </a:lvl8pPr>
            <a:lvl9pPr marL="3591995" indent="0">
              <a:buNone/>
              <a:defRPr sz="1600" b="1"/>
            </a:lvl9pPr>
          </a:lstStyle>
          <a:p>
            <a:pPr lvl="0"/>
            <a:r>
              <a:rPr lang="zh-TW" altLang="en-US"/>
              <a:t>按一下以編輯母片文字樣式</a:t>
            </a:r>
          </a:p>
        </p:txBody>
      </p:sp>
      <p:sp>
        <p:nvSpPr>
          <p:cNvPr id="4" name="內容版面配置區 3"/>
          <p:cNvSpPr>
            <a:spLocks noGrp="1"/>
          </p:cNvSpPr>
          <p:nvPr>
            <p:ph sz="half" idx="2"/>
          </p:nvPr>
        </p:nvSpPr>
        <p:spPr>
          <a:xfrm>
            <a:off x="630239" y="1879600"/>
            <a:ext cx="3868737" cy="2762250"/>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p:cNvSpPr>
            <a:spLocks noGrp="1"/>
          </p:cNvSpPr>
          <p:nvPr>
            <p:ph type="body" sz="quarter" idx="3"/>
          </p:nvPr>
        </p:nvSpPr>
        <p:spPr>
          <a:xfrm>
            <a:off x="4629150" y="1260475"/>
            <a:ext cx="3887788" cy="619125"/>
          </a:xfrm>
        </p:spPr>
        <p:txBody>
          <a:bodyPr anchor="b"/>
          <a:lstStyle>
            <a:lvl1pPr marL="0" indent="0">
              <a:buNone/>
              <a:defRPr sz="2400" b="1"/>
            </a:lvl1pPr>
            <a:lvl2pPr marL="449032" indent="0">
              <a:buNone/>
              <a:defRPr sz="2000" b="1"/>
            </a:lvl2pPr>
            <a:lvl3pPr marL="898066" indent="0">
              <a:buNone/>
              <a:defRPr sz="1800" b="1"/>
            </a:lvl3pPr>
            <a:lvl4pPr marL="1347152" indent="0">
              <a:buNone/>
              <a:defRPr sz="1600" b="1"/>
            </a:lvl4pPr>
            <a:lvl5pPr marL="1796129" indent="0">
              <a:buNone/>
              <a:defRPr sz="1600" b="1"/>
            </a:lvl5pPr>
            <a:lvl6pPr marL="2244802" indent="0">
              <a:buNone/>
              <a:defRPr sz="1600" b="1"/>
            </a:lvl6pPr>
            <a:lvl7pPr marL="2693880" indent="0">
              <a:buNone/>
              <a:defRPr sz="1600" b="1"/>
            </a:lvl7pPr>
            <a:lvl8pPr marL="3143003" indent="0">
              <a:buNone/>
              <a:defRPr sz="1600" b="1"/>
            </a:lvl8pPr>
            <a:lvl9pPr marL="3591995" indent="0">
              <a:buNone/>
              <a:defRPr sz="1600" b="1"/>
            </a:lvl9pPr>
          </a:lstStyle>
          <a:p>
            <a:pPr lvl="0"/>
            <a:r>
              <a:rPr lang="zh-TW" altLang="en-US"/>
              <a:t>按一下以編輯母片文字樣式</a:t>
            </a:r>
          </a:p>
        </p:txBody>
      </p:sp>
      <p:sp>
        <p:nvSpPr>
          <p:cNvPr id="6" name="內容版面配置區 5"/>
          <p:cNvSpPr>
            <a:spLocks noGrp="1"/>
          </p:cNvSpPr>
          <p:nvPr>
            <p:ph sz="quarter" idx="4"/>
          </p:nvPr>
        </p:nvSpPr>
        <p:spPr>
          <a:xfrm>
            <a:off x="4629150" y="1879600"/>
            <a:ext cx="3887788" cy="2762250"/>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投影片編號版面配置區 6"/>
          <p:cNvSpPr>
            <a:spLocks noGrp="1"/>
          </p:cNvSpPr>
          <p:nvPr>
            <p:ph type="sldNum" sz="quarter" idx="10"/>
          </p:nvPr>
        </p:nvSpPr>
        <p:spPr/>
        <p:txBody>
          <a:bodyPr/>
          <a:lstStyle>
            <a:lvl1pPr>
              <a:defRPr/>
            </a:lvl1pPr>
          </a:lstStyle>
          <a:p>
            <a:pPr>
              <a:defRPr/>
            </a:pPr>
            <a:fld id="{EF4C805D-BC7A-44D6-A221-DB95D71B8CCC}" type="slidenum">
              <a:rPr lang="zh-TW" altLang="en-US"/>
              <a:pPr>
                <a:defRPr/>
              </a:pPr>
              <a:t>‹#›</a:t>
            </a:fld>
            <a:endParaRPr lang="en-US" altLang="zh-TW" sz="1800" dirty="0">
              <a:latin typeface="Arial" charset="0"/>
            </a:endParaRPr>
          </a:p>
        </p:txBody>
      </p:sp>
      <p:sp>
        <p:nvSpPr>
          <p:cNvPr id="8" name="日期版面配置區 7"/>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1864383175"/>
      </p:ext>
    </p:extLst>
  </p:cSld>
  <p:clrMapOvr>
    <a:masterClrMapping/>
  </p:clrMapOvr>
  <p:transition spd="med">
    <p:wipe dir="r"/>
  </p:transition>
</p:sldLayout>
</file>

<file path=ppt/slideLayouts/slideLayout1199.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投影片編號版面配置區 2"/>
          <p:cNvSpPr>
            <a:spLocks noGrp="1"/>
          </p:cNvSpPr>
          <p:nvPr>
            <p:ph type="sldNum" sz="quarter" idx="10"/>
          </p:nvPr>
        </p:nvSpPr>
        <p:spPr/>
        <p:txBody>
          <a:bodyPr/>
          <a:lstStyle>
            <a:lvl1pPr>
              <a:defRPr/>
            </a:lvl1pPr>
          </a:lstStyle>
          <a:p>
            <a:pPr>
              <a:defRPr/>
            </a:pPr>
            <a:fld id="{8D8BA54A-C9AC-4B61-90F4-CD7BBFDC6599}" type="slidenum">
              <a:rPr lang="zh-TW" altLang="en-US"/>
              <a:pPr>
                <a:defRPr/>
              </a:pPr>
              <a:t>‹#›</a:t>
            </a:fld>
            <a:endParaRPr lang="en-US" altLang="zh-TW" sz="1800" dirty="0">
              <a:latin typeface="Arial" charset="0"/>
            </a:endParaRPr>
          </a:p>
        </p:txBody>
      </p:sp>
      <p:sp>
        <p:nvSpPr>
          <p:cNvPr id="4" name="日期版面配置區 3"/>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3280233721"/>
      </p:ext>
    </p:extLst>
  </p:cSld>
  <p:clrMapOvr>
    <a:masterClrMapping/>
  </p:clrMapOvr>
  <p:transition spd="med">
    <p:wipe dir="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Header no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2076"/>
            <a:ext cx="7955280" cy="472577"/>
          </a:xfrm>
          <a:prstGeom prst="rect">
            <a:avLst/>
          </a:prstGeom>
        </p:spPr>
        <p:txBody>
          <a:bodyPr lIns="0" tIns="45003" rIns="0" bIns="45003"/>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Tree>
    <p:extLst>
      <p:ext uri="{BB962C8B-B14F-4D97-AF65-F5344CB8AC3E}">
        <p14:creationId xmlns:p14="http://schemas.microsoft.com/office/powerpoint/2010/main" val="1681488508"/>
      </p:ext>
    </p:extLst>
  </p:cSld>
  <p:clrMapOvr>
    <a:masterClrMapping/>
  </p:clrMapOvr>
  <p:transition spd="med">
    <p:wipe dir="r"/>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showMasterSp="0" preserve="1">
  <p:cSld name="Title slide_DellGray">
    <p:bg>
      <p:bgPr>
        <a:solidFill>
          <a:srgbClr val="808080"/>
        </a:solid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274322" y="274581"/>
            <a:ext cx="5200791" cy="1661993"/>
          </a:xfrm>
          <a:prstGeom prst="rect">
            <a:avLst/>
          </a:prstGeom>
        </p:spPr>
        <p:txBody>
          <a:bodyPr wrap="square" lIns="0" tIns="44573" rIns="0" bIns="44573"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3253606175"/>
      </p:ext>
    </p:extLst>
  </p:cSld>
  <p:clrMapOvr>
    <a:masterClrMapping/>
  </p:clrMapOvr>
  <p:transition spd="med">
    <p:wipe dir="r"/>
  </p:transition>
</p:sldLayout>
</file>

<file path=ppt/slideLayouts/slideLayout120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投影片編號版面配置區 1"/>
          <p:cNvSpPr>
            <a:spLocks noGrp="1"/>
          </p:cNvSpPr>
          <p:nvPr>
            <p:ph type="sldNum" sz="quarter" idx="10"/>
          </p:nvPr>
        </p:nvSpPr>
        <p:spPr/>
        <p:txBody>
          <a:bodyPr/>
          <a:lstStyle>
            <a:lvl1pPr>
              <a:defRPr/>
            </a:lvl1pPr>
          </a:lstStyle>
          <a:p>
            <a:pPr>
              <a:defRPr/>
            </a:pPr>
            <a:fld id="{C6400B14-8098-4A8F-B45F-8727FE61E787}" type="slidenum">
              <a:rPr lang="zh-TW" altLang="en-US"/>
              <a:pPr>
                <a:defRPr/>
              </a:pPr>
              <a:t>‹#›</a:t>
            </a:fld>
            <a:endParaRPr lang="en-US" altLang="zh-TW" sz="1800" dirty="0">
              <a:latin typeface="Arial" charset="0"/>
            </a:endParaRPr>
          </a:p>
        </p:txBody>
      </p:sp>
      <p:sp>
        <p:nvSpPr>
          <p:cNvPr id="3" name="日期版面配置區 2"/>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3564139702"/>
      </p:ext>
    </p:extLst>
  </p:cSld>
  <p:clrMapOvr>
    <a:masterClrMapping/>
  </p:clrMapOvr>
  <p:transition spd="med">
    <p:wipe dir="r"/>
  </p:transition>
</p:sldLayout>
</file>

<file path=ppt/slideLayouts/slideLayout1201.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630378" y="342900"/>
            <a:ext cx="2949575" cy="1200150"/>
          </a:xfrm>
        </p:spPr>
        <p:txBody>
          <a:bodyPr anchor="b"/>
          <a:lstStyle>
            <a:lvl1pPr>
              <a:defRPr sz="3200"/>
            </a:lvl1pPr>
          </a:lstStyle>
          <a:p>
            <a:r>
              <a:rPr lang="zh-TW" altLang="en-US"/>
              <a:t>按一下以編輯母片標題樣式</a:t>
            </a:r>
          </a:p>
        </p:txBody>
      </p:sp>
      <p:sp>
        <p:nvSpPr>
          <p:cNvPr id="3" name="內容版面配置區 2"/>
          <p:cNvSpPr>
            <a:spLocks noGrp="1"/>
          </p:cNvSpPr>
          <p:nvPr>
            <p:ph idx="1"/>
          </p:nvPr>
        </p:nvSpPr>
        <p:spPr>
          <a:xfrm>
            <a:off x="3887788" y="741483"/>
            <a:ext cx="4629150" cy="36544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p:cNvSpPr>
            <a:spLocks noGrp="1"/>
          </p:cNvSpPr>
          <p:nvPr>
            <p:ph type="body" sz="half" idx="2"/>
          </p:nvPr>
        </p:nvSpPr>
        <p:spPr>
          <a:xfrm>
            <a:off x="630378" y="1543052"/>
            <a:ext cx="2949575" cy="2859088"/>
          </a:xfrm>
        </p:spPr>
        <p:txBody>
          <a:bodyPr/>
          <a:lstStyle>
            <a:lvl1pPr marL="0" indent="0">
              <a:buNone/>
              <a:defRPr sz="1600"/>
            </a:lvl1pPr>
            <a:lvl2pPr marL="449032" indent="0">
              <a:buNone/>
              <a:defRPr sz="1400"/>
            </a:lvl2pPr>
            <a:lvl3pPr marL="898066" indent="0">
              <a:buNone/>
              <a:defRPr sz="1200"/>
            </a:lvl3pPr>
            <a:lvl4pPr marL="1347152" indent="0">
              <a:buNone/>
              <a:defRPr sz="1000"/>
            </a:lvl4pPr>
            <a:lvl5pPr marL="1796129" indent="0">
              <a:buNone/>
              <a:defRPr sz="1000"/>
            </a:lvl5pPr>
            <a:lvl6pPr marL="2244802" indent="0">
              <a:buNone/>
              <a:defRPr sz="1000"/>
            </a:lvl6pPr>
            <a:lvl7pPr marL="2693880" indent="0">
              <a:buNone/>
              <a:defRPr sz="1000"/>
            </a:lvl7pPr>
            <a:lvl8pPr marL="3143003" indent="0">
              <a:buNone/>
              <a:defRPr sz="1000"/>
            </a:lvl8pPr>
            <a:lvl9pPr marL="3591995" indent="0">
              <a:buNone/>
              <a:defRPr sz="1000"/>
            </a:lvl9pPr>
          </a:lstStyle>
          <a:p>
            <a:pPr lvl="0"/>
            <a:r>
              <a:rPr lang="zh-TW" altLang="en-US"/>
              <a:t>按一下以編輯母片文字樣式</a:t>
            </a:r>
          </a:p>
        </p:txBody>
      </p:sp>
      <p:sp>
        <p:nvSpPr>
          <p:cNvPr id="5" name="投影片編號版面配置區 4"/>
          <p:cNvSpPr>
            <a:spLocks noGrp="1"/>
          </p:cNvSpPr>
          <p:nvPr>
            <p:ph type="sldNum" sz="quarter" idx="10"/>
          </p:nvPr>
        </p:nvSpPr>
        <p:spPr/>
        <p:txBody>
          <a:bodyPr/>
          <a:lstStyle>
            <a:lvl1pPr>
              <a:defRPr/>
            </a:lvl1pPr>
          </a:lstStyle>
          <a:p>
            <a:pPr>
              <a:defRPr/>
            </a:pPr>
            <a:fld id="{3B1372DA-427E-454B-8A84-958E5FC5C91B}" type="slidenum">
              <a:rPr lang="zh-TW" altLang="en-US"/>
              <a:pPr>
                <a:defRPr/>
              </a:pPr>
              <a:t>‹#›</a:t>
            </a:fld>
            <a:endParaRPr lang="en-US" altLang="zh-TW" sz="1800" dirty="0">
              <a:latin typeface="Arial" charset="0"/>
            </a:endParaRPr>
          </a:p>
        </p:txBody>
      </p:sp>
      <p:sp>
        <p:nvSpPr>
          <p:cNvPr id="6" name="日期版面配置區 5"/>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116384637"/>
      </p:ext>
    </p:extLst>
  </p:cSld>
  <p:clrMapOvr>
    <a:masterClrMapping/>
  </p:clrMapOvr>
  <p:transition spd="med">
    <p:wipe dir="r"/>
  </p:transition>
</p:sldLayout>
</file>

<file path=ppt/slideLayouts/slideLayout1202.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630378" y="342900"/>
            <a:ext cx="2949575" cy="1200150"/>
          </a:xfrm>
        </p:spPr>
        <p:txBody>
          <a:bodyPr anchor="b"/>
          <a:lstStyle>
            <a:lvl1pPr>
              <a:defRPr sz="3200"/>
            </a:lvl1pPr>
          </a:lstStyle>
          <a:p>
            <a:r>
              <a:rPr lang="zh-TW" altLang="en-US"/>
              <a:t>按一下以編輯母片標題樣式</a:t>
            </a:r>
          </a:p>
        </p:txBody>
      </p:sp>
      <p:sp>
        <p:nvSpPr>
          <p:cNvPr id="3" name="圖片版面配置區 2"/>
          <p:cNvSpPr>
            <a:spLocks noGrp="1"/>
          </p:cNvSpPr>
          <p:nvPr>
            <p:ph type="pic" idx="1"/>
          </p:nvPr>
        </p:nvSpPr>
        <p:spPr>
          <a:xfrm>
            <a:off x="3887788" y="741483"/>
            <a:ext cx="4629150" cy="3654425"/>
          </a:xfrm>
        </p:spPr>
        <p:txBody>
          <a:bodyPr/>
          <a:lstStyle>
            <a:lvl1pPr marL="0" indent="0">
              <a:buNone/>
              <a:defRPr sz="3200"/>
            </a:lvl1pPr>
            <a:lvl2pPr marL="449032" indent="0">
              <a:buNone/>
              <a:defRPr sz="2800"/>
            </a:lvl2pPr>
            <a:lvl3pPr marL="898066" indent="0">
              <a:buNone/>
              <a:defRPr sz="2400"/>
            </a:lvl3pPr>
            <a:lvl4pPr marL="1347152" indent="0">
              <a:buNone/>
              <a:defRPr sz="2000"/>
            </a:lvl4pPr>
            <a:lvl5pPr marL="1796129" indent="0">
              <a:buNone/>
              <a:defRPr sz="2000"/>
            </a:lvl5pPr>
            <a:lvl6pPr marL="2244802" indent="0">
              <a:buNone/>
              <a:defRPr sz="2000"/>
            </a:lvl6pPr>
            <a:lvl7pPr marL="2693880" indent="0">
              <a:buNone/>
              <a:defRPr sz="2000"/>
            </a:lvl7pPr>
            <a:lvl8pPr marL="3143003" indent="0">
              <a:buNone/>
              <a:defRPr sz="2000"/>
            </a:lvl8pPr>
            <a:lvl9pPr marL="3591995" indent="0">
              <a:buNone/>
              <a:defRPr sz="2000"/>
            </a:lvl9pPr>
          </a:lstStyle>
          <a:p>
            <a:pPr lvl="0"/>
            <a:endParaRPr lang="zh-TW" altLang="en-US" noProof="0">
              <a:sym typeface="Museo Sans For Dell" pitchFamily="2" charset="-120"/>
            </a:endParaRPr>
          </a:p>
        </p:txBody>
      </p:sp>
      <p:sp>
        <p:nvSpPr>
          <p:cNvPr id="4" name="文字版面配置區 3"/>
          <p:cNvSpPr>
            <a:spLocks noGrp="1"/>
          </p:cNvSpPr>
          <p:nvPr>
            <p:ph type="body" sz="half" idx="2"/>
          </p:nvPr>
        </p:nvSpPr>
        <p:spPr>
          <a:xfrm>
            <a:off x="630378" y="1543052"/>
            <a:ext cx="2949575" cy="2859088"/>
          </a:xfrm>
        </p:spPr>
        <p:txBody>
          <a:bodyPr/>
          <a:lstStyle>
            <a:lvl1pPr marL="0" indent="0">
              <a:buNone/>
              <a:defRPr sz="1600"/>
            </a:lvl1pPr>
            <a:lvl2pPr marL="449032" indent="0">
              <a:buNone/>
              <a:defRPr sz="1400"/>
            </a:lvl2pPr>
            <a:lvl3pPr marL="898066" indent="0">
              <a:buNone/>
              <a:defRPr sz="1200"/>
            </a:lvl3pPr>
            <a:lvl4pPr marL="1347152" indent="0">
              <a:buNone/>
              <a:defRPr sz="1000"/>
            </a:lvl4pPr>
            <a:lvl5pPr marL="1796129" indent="0">
              <a:buNone/>
              <a:defRPr sz="1000"/>
            </a:lvl5pPr>
            <a:lvl6pPr marL="2244802" indent="0">
              <a:buNone/>
              <a:defRPr sz="1000"/>
            </a:lvl6pPr>
            <a:lvl7pPr marL="2693880" indent="0">
              <a:buNone/>
              <a:defRPr sz="1000"/>
            </a:lvl7pPr>
            <a:lvl8pPr marL="3143003" indent="0">
              <a:buNone/>
              <a:defRPr sz="1000"/>
            </a:lvl8pPr>
            <a:lvl9pPr marL="3591995" indent="0">
              <a:buNone/>
              <a:defRPr sz="1000"/>
            </a:lvl9pPr>
          </a:lstStyle>
          <a:p>
            <a:pPr lvl="0"/>
            <a:r>
              <a:rPr lang="zh-TW" altLang="en-US"/>
              <a:t>按一下以編輯母片文字樣式</a:t>
            </a:r>
          </a:p>
        </p:txBody>
      </p:sp>
      <p:sp>
        <p:nvSpPr>
          <p:cNvPr id="5" name="投影片編號版面配置區 4"/>
          <p:cNvSpPr>
            <a:spLocks noGrp="1"/>
          </p:cNvSpPr>
          <p:nvPr>
            <p:ph type="sldNum" sz="quarter" idx="10"/>
          </p:nvPr>
        </p:nvSpPr>
        <p:spPr/>
        <p:txBody>
          <a:bodyPr/>
          <a:lstStyle>
            <a:lvl1pPr>
              <a:defRPr/>
            </a:lvl1pPr>
          </a:lstStyle>
          <a:p>
            <a:pPr>
              <a:defRPr/>
            </a:pPr>
            <a:fld id="{054B23F9-FBA3-4E64-8246-E44CAE253860}" type="slidenum">
              <a:rPr lang="zh-TW" altLang="en-US"/>
              <a:pPr>
                <a:defRPr/>
              </a:pPr>
              <a:t>‹#›</a:t>
            </a:fld>
            <a:endParaRPr lang="en-US" altLang="zh-TW" sz="1800" dirty="0">
              <a:latin typeface="Arial" charset="0"/>
            </a:endParaRPr>
          </a:p>
        </p:txBody>
      </p:sp>
      <p:sp>
        <p:nvSpPr>
          <p:cNvPr id="6" name="日期版面配置區 5"/>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1366296055"/>
      </p:ext>
    </p:extLst>
  </p:cSld>
  <p:clrMapOvr>
    <a:masterClrMapping/>
  </p:clrMapOvr>
  <p:transition spd="med">
    <p:wipe dir="r"/>
  </p:transition>
</p:sldLayout>
</file>

<file path=ppt/slideLayouts/slideLayout1203.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直排文字版面配置區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投影片編號版面配置區 3"/>
          <p:cNvSpPr>
            <a:spLocks noGrp="1"/>
          </p:cNvSpPr>
          <p:nvPr>
            <p:ph type="sldNum" sz="quarter" idx="10"/>
          </p:nvPr>
        </p:nvSpPr>
        <p:spPr/>
        <p:txBody>
          <a:bodyPr/>
          <a:lstStyle>
            <a:lvl1pPr>
              <a:defRPr/>
            </a:lvl1pPr>
          </a:lstStyle>
          <a:p>
            <a:pPr>
              <a:defRPr/>
            </a:pPr>
            <a:fld id="{2423AFD6-8305-4775-96C5-043C49FE104F}" type="slidenum">
              <a:rPr lang="zh-TW" altLang="en-US"/>
              <a:pPr>
                <a:defRPr/>
              </a:pPr>
              <a:t>‹#›</a:t>
            </a:fld>
            <a:endParaRPr lang="en-US" altLang="zh-TW" sz="1800" dirty="0">
              <a:latin typeface="Arial" charset="0"/>
            </a:endParaRPr>
          </a:p>
        </p:txBody>
      </p:sp>
      <p:sp>
        <p:nvSpPr>
          <p:cNvPr id="5" name="日期版面配置區 4"/>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3157717475"/>
      </p:ext>
    </p:extLst>
  </p:cSld>
  <p:clrMapOvr>
    <a:masterClrMapping/>
  </p:clrMapOvr>
  <p:transition spd="med">
    <p:wipe dir="r"/>
  </p:transition>
</p:sldLayout>
</file>

<file path=ppt/slideLayouts/slideLayout1204.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635751" y="196964"/>
            <a:ext cx="2070100" cy="4346575"/>
          </a:xfrm>
        </p:spPr>
        <p:txBody>
          <a:bodyPr vert="eaVert"/>
          <a:lstStyle/>
          <a:p>
            <a:r>
              <a:rPr lang="zh-TW" altLang="en-US"/>
              <a:t>按一下以編輯母片標題樣式</a:t>
            </a:r>
          </a:p>
        </p:txBody>
      </p:sp>
      <p:sp>
        <p:nvSpPr>
          <p:cNvPr id="3" name="直排文字版面配置區 2"/>
          <p:cNvSpPr>
            <a:spLocks noGrp="1"/>
          </p:cNvSpPr>
          <p:nvPr>
            <p:ph type="body" orient="vert" idx="1"/>
          </p:nvPr>
        </p:nvSpPr>
        <p:spPr>
          <a:xfrm>
            <a:off x="425450" y="196964"/>
            <a:ext cx="6057900" cy="4346575"/>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投影片編號版面配置區 3"/>
          <p:cNvSpPr>
            <a:spLocks noGrp="1"/>
          </p:cNvSpPr>
          <p:nvPr>
            <p:ph type="sldNum" sz="quarter" idx="10"/>
          </p:nvPr>
        </p:nvSpPr>
        <p:spPr/>
        <p:txBody>
          <a:bodyPr/>
          <a:lstStyle>
            <a:lvl1pPr>
              <a:defRPr/>
            </a:lvl1pPr>
          </a:lstStyle>
          <a:p>
            <a:pPr>
              <a:defRPr/>
            </a:pPr>
            <a:fld id="{9DB91C44-372A-4D9A-A4F4-5673DF2064D9}" type="slidenum">
              <a:rPr lang="zh-TW" altLang="en-US"/>
              <a:pPr>
                <a:defRPr/>
              </a:pPr>
              <a:t>‹#›</a:t>
            </a:fld>
            <a:endParaRPr lang="en-US" altLang="zh-TW" sz="1800" dirty="0">
              <a:latin typeface="Arial" charset="0"/>
            </a:endParaRPr>
          </a:p>
        </p:txBody>
      </p:sp>
      <p:sp>
        <p:nvSpPr>
          <p:cNvPr id="5" name="日期版面配置區 4"/>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539725953"/>
      </p:ext>
    </p:extLst>
  </p:cSld>
  <p:clrMapOvr>
    <a:masterClrMapping/>
  </p:clrMapOvr>
  <p:transition spd="med">
    <p:wipe dir="r"/>
  </p:transition>
</p:sldLayout>
</file>

<file path=ppt/slideLayouts/slideLayout1205.xml><?xml version="1.0" encoding="utf-8"?>
<p:sldLayout xmlns:a="http://schemas.openxmlformats.org/drawingml/2006/main" xmlns:r="http://schemas.openxmlformats.org/officeDocument/2006/relationships" xmlns:p="http://schemas.openxmlformats.org/presentationml/2006/main" showMasterSp="0">
  <p:cSld name="Title slide_image 1">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61476" name="Title Placeholder 21"/>
          <p:cNvSpPr>
            <a:spLocks noGrp="1"/>
          </p:cNvSpPr>
          <p:nvPr>
            <p:ph type="ctrTitle" hasCustomPrompt="1"/>
          </p:nvPr>
        </p:nvSpPr>
        <p:spPr>
          <a:xfrm>
            <a:off x="274322" y="274341"/>
            <a:ext cx="5200791" cy="1661993"/>
          </a:xfrm>
          <a:prstGeom prst="rect">
            <a:avLst/>
          </a:prstGeom>
        </p:spPr>
        <p:txBody>
          <a:bodyPr wrap="square" lIns="0" rIns="0" anchor="b" anchorCtr="0">
            <a:normAutofit/>
          </a:bodyPr>
          <a:lstStyle>
            <a:lvl1pPr algn="l">
              <a:lnSpc>
                <a:spcPct val="100000"/>
              </a:lnSpc>
              <a:spcAft>
                <a:spcPts val="0"/>
              </a:spcAft>
              <a:defRPr sz="41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763"/>
            <a:ext cx="5200791" cy="207749"/>
          </a:xfrm>
          <a:prstGeom prst="rect">
            <a:avLst/>
          </a:prstGeom>
        </p:spPr>
        <p:txBody>
          <a:bodyPr wrap="square" lIns="0" tIns="0" rIns="0" bIns="0" anchor="t" anchorCtr="0">
            <a:spAutoFit/>
          </a:bodyPr>
          <a:lstStyle>
            <a:lvl1pPr marL="0" indent="0" algn="l">
              <a:buFont typeface="Wingdings" pitchFamily="2" charset="2"/>
              <a:buNone/>
              <a:defRPr sz="15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40491" y="3862851"/>
            <a:ext cx="932650" cy="932650"/>
          </a:xfrm>
          <a:prstGeom prst="rect">
            <a:avLst/>
          </a:prstGeom>
        </p:spPr>
      </p:pic>
    </p:spTree>
    <p:extLst>
      <p:ext uri="{BB962C8B-B14F-4D97-AF65-F5344CB8AC3E}">
        <p14:creationId xmlns:p14="http://schemas.microsoft.com/office/powerpoint/2010/main" val="2478639866"/>
      </p:ext>
    </p:extLst>
  </p:cSld>
  <p:clrMapOvr>
    <a:masterClrMapping/>
  </p:clrMapOvr>
  <p:transition spd="med">
    <p:wipe dir="r"/>
  </p:transition>
</p:sldLayout>
</file>

<file path=ppt/slideLayouts/slideLayout1206.xml><?xml version="1.0" encoding="utf-8"?>
<p:sldLayout xmlns:a="http://schemas.openxmlformats.org/drawingml/2006/main" xmlns:r="http://schemas.openxmlformats.org/officeDocument/2006/relationships" xmlns:p="http://schemas.openxmlformats.org/presentationml/2006/main" userDrawn="1">
  <p:cSld name="Content Slide wo Source">
    <p:spTree>
      <p:nvGrpSpPr>
        <p:cNvPr id="1" name=""/>
        <p:cNvGrpSpPr/>
        <p:nvPr/>
      </p:nvGrpSpPr>
      <p:grpSpPr>
        <a:xfrm>
          <a:off x="0" y="0"/>
          <a:ext cx="0" cy="0"/>
          <a:chOff x="0" y="0"/>
          <a:chExt cx="0" cy="0"/>
        </a:xfrm>
      </p:grpSpPr>
      <p:sp>
        <p:nvSpPr>
          <p:cNvPr id="4" name="Footer Placeholder 4"/>
          <p:cNvSpPr txBox="1"/>
          <p:nvPr userDrawn="1"/>
        </p:nvSpPr>
        <p:spPr>
          <a:xfrm>
            <a:off x="742950" y="4821238"/>
            <a:ext cx="1885950" cy="114300"/>
          </a:xfrm>
          <a:prstGeom prst="rect">
            <a:avLst/>
          </a:prstGeom>
        </p:spPr>
        <p:txBody>
          <a:bodyPr lIns="0" tIns="0" rIns="119554" bIns="0" anchor="ctr"/>
          <a:lstStyle>
            <a:defPPr>
              <a:defRPr lang="en-US"/>
            </a:defPPr>
            <a:lvl1pPr algn="l" rtl="0" fontAlgn="base">
              <a:spcBef>
                <a:spcPct val="0"/>
              </a:spcBef>
              <a:spcAft>
                <a:spcPct val="0"/>
              </a:spcAft>
              <a:defRPr sz="1000" kern="1200">
                <a:solidFill>
                  <a:schemeClr val="bg2">
                    <a:lumMod val="60000"/>
                    <a:lumOff val="40000"/>
                  </a:schemeClr>
                </a:solidFill>
                <a:latin typeface="Museo Sans For Dell" pitchFamily="2" charset="0"/>
                <a:ea typeface="+mn-ea"/>
                <a:cs typeface="+mn-cs"/>
              </a:defRPr>
            </a:lvl1pPr>
            <a:lvl2pPr marL="457200" algn="l" rtl="0" fontAlgn="base">
              <a:spcBef>
                <a:spcPct val="0"/>
              </a:spcBef>
              <a:spcAft>
                <a:spcPct val="0"/>
              </a:spcAft>
              <a:defRPr sz="2400"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sz="2400"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sz="2400"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pPr defTabSz="897955">
              <a:defRPr/>
            </a:pPr>
            <a:r>
              <a:rPr lang="en-US" dirty="0">
                <a:solidFill>
                  <a:srgbClr val="000000">
                    <a:lumMod val="60000"/>
                    <a:lumOff val="40000"/>
                  </a:srgbClr>
                </a:solidFill>
              </a:rPr>
              <a:t>Confidential</a:t>
            </a:r>
          </a:p>
        </p:txBody>
      </p:sp>
      <p:sp>
        <p:nvSpPr>
          <p:cNvPr id="6" name="Slide Number Placeholder 5"/>
          <p:cNvSpPr txBox="1"/>
          <p:nvPr userDrawn="1"/>
        </p:nvSpPr>
        <p:spPr>
          <a:xfrm>
            <a:off x="434976" y="4824413"/>
            <a:ext cx="260350" cy="114300"/>
          </a:xfrm>
          <a:prstGeom prst="rect">
            <a:avLst/>
          </a:prstGeom>
        </p:spPr>
        <p:txBody>
          <a:bodyPr lIns="0" tIns="0" rIns="119554" bIns="0" anchor="ctr"/>
          <a:lstStyle>
            <a:defPPr>
              <a:defRPr lang="en-US"/>
            </a:defPPr>
            <a:lvl1pPr algn="l" rtl="0" fontAlgn="base">
              <a:spcBef>
                <a:spcPct val="0"/>
              </a:spcBef>
              <a:spcAft>
                <a:spcPct val="0"/>
              </a:spcAft>
              <a:defRPr sz="900" kern="1200">
                <a:solidFill>
                  <a:schemeClr val="bg2">
                    <a:lumMod val="60000"/>
                    <a:lumOff val="40000"/>
                  </a:schemeClr>
                </a:solidFill>
                <a:latin typeface="Museo Sans For Dell" pitchFamily="2" charset="0"/>
                <a:ea typeface="+mn-ea"/>
                <a:cs typeface="+mn-cs"/>
              </a:defRPr>
            </a:lvl1pPr>
            <a:lvl2pPr marL="457200" algn="l" rtl="0" fontAlgn="base">
              <a:spcBef>
                <a:spcPct val="0"/>
              </a:spcBef>
              <a:spcAft>
                <a:spcPct val="0"/>
              </a:spcAft>
              <a:defRPr sz="2400"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sz="2400"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sz="2400"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pPr defTabSz="897955">
              <a:defRPr/>
            </a:pPr>
            <a:fld id="{116A85C1-27ED-4431-8B7E-C187FA0F4681}" type="slidenum">
              <a:rPr lang="en-US" smtClean="0">
                <a:solidFill>
                  <a:srgbClr val="000000">
                    <a:lumMod val="60000"/>
                    <a:lumOff val="40000"/>
                  </a:srgbClr>
                </a:solidFill>
              </a:rPr>
              <a:pPr defTabSz="897955">
                <a:defRPr/>
              </a:pPr>
              <a:t>‹#›</a:t>
            </a:fld>
            <a:endParaRPr lang="en-US" dirty="0">
              <a:solidFill>
                <a:srgbClr val="000000">
                  <a:lumMod val="60000"/>
                  <a:lumOff val="40000"/>
                </a:srgbClr>
              </a:solidFill>
            </a:endParaRPr>
          </a:p>
        </p:txBody>
      </p:sp>
      <p:sp>
        <p:nvSpPr>
          <p:cNvPr id="2" name="Title 1"/>
          <p:cNvSpPr>
            <a:spLocks noGrp="1"/>
          </p:cNvSpPr>
          <p:nvPr>
            <p:ph type="title"/>
          </p:nvPr>
        </p:nvSpPr>
        <p:spPr/>
        <p:txBody>
          <a:bodyPr/>
          <a:lstStyle/>
          <a:p>
            <a:r>
              <a:rPr lang="en-US"/>
              <a:t>Click to edit Master title style</a:t>
            </a:r>
          </a:p>
        </p:txBody>
      </p:sp>
      <p:sp>
        <p:nvSpPr>
          <p:cNvPr id="5" name="Content Placeholder 8"/>
          <p:cNvSpPr>
            <a:spLocks noGrp="1"/>
          </p:cNvSpPr>
          <p:nvPr>
            <p:ph sz="quarter" idx="12"/>
          </p:nvPr>
        </p:nvSpPr>
        <p:spPr>
          <a:xfrm>
            <a:off x="425918" y="971550"/>
            <a:ext cx="8239125" cy="1080000"/>
          </a:xfrm>
          <a:prstGeom prst="rect">
            <a:avLst/>
          </a:prstGeom>
        </p:spPr>
        <p:txBody>
          <a:bodyPr lIns="119540" tIns="59771" rIns="119540" bIns="59771"/>
          <a:lstStyle>
            <a:lvl1pPr>
              <a:defRPr>
                <a:solidFill>
                  <a:schemeClr val="bg2"/>
                </a:solidFill>
              </a:defRPr>
            </a:lvl1pPr>
            <a:lvl2pPr>
              <a:defRPr>
                <a:solidFill>
                  <a:schemeClr val="bg2"/>
                </a:solidFill>
              </a:defRPr>
            </a:lvl2pPr>
            <a:lvl3pPr>
              <a:defRPr>
                <a:solidFill>
                  <a:schemeClr val="bg2"/>
                </a:solidFill>
              </a:defRPr>
            </a:lvl3pPr>
          </a:lstStyle>
          <a:p>
            <a:pPr lvl="0"/>
            <a:r>
              <a:rPr lang="en-US" dirty="0"/>
              <a:t>Click to edit Master text styles</a:t>
            </a:r>
          </a:p>
          <a:p>
            <a:pPr lvl="1"/>
            <a:r>
              <a:rPr lang="en-US" dirty="0"/>
              <a:t>Second level</a:t>
            </a:r>
          </a:p>
          <a:p>
            <a:pPr lvl="2"/>
            <a:r>
              <a:rPr lang="en-US" dirty="0"/>
              <a:t>Third level</a:t>
            </a:r>
          </a:p>
        </p:txBody>
      </p:sp>
      <p:sp>
        <p:nvSpPr>
          <p:cNvPr id="7" name="Footer Placeholder 2"/>
          <p:cNvSpPr>
            <a:spLocks noGrp="1"/>
          </p:cNvSpPr>
          <p:nvPr>
            <p:ph type="ftr" sz="quarter" idx="13"/>
          </p:nvPr>
        </p:nvSpPr>
        <p:spPr>
          <a:xfrm>
            <a:off x="742950" y="4821238"/>
            <a:ext cx="1885950" cy="114300"/>
          </a:xfrm>
          <a:prstGeom prst="rect">
            <a:avLst/>
          </a:prstGeom>
        </p:spPr>
        <p:txBody>
          <a:bodyPr lIns="119554" tIns="59776" rIns="119554" bIns="59776"/>
          <a:lstStyle>
            <a:lvl1pPr eaLnBrk="1" hangingPunct="1">
              <a:defRPr>
                <a:solidFill>
                  <a:srgbClr val="444444"/>
                </a:solidFill>
                <a:latin typeface="Arial" panose="020B0604020202020204" pitchFamily="34" charset="0"/>
                <a:ea typeface="新細明體" panose="02020500000000000000" pitchFamily="18" charset="-120"/>
              </a:defRPr>
            </a:lvl1pPr>
          </a:lstStyle>
          <a:p>
            <a:pPr defTabSz="897955" fontAlgn="auto">
              <a:spcBef>
                <a:spcPts val="0"/>
              </a:spcBef>
              <a:spcAft>
                <a:spcPts val="0"/>
              </a:spcAft>
              <a:defRPr/>
            </a:pPr>
            <a:endParaRPr lang="en-US" sz="3200" dirty="0"/>
          </a:p>
        </p:txBody>
      </p:sp>
      <p:sp>
        <p:nvSpPr>
          <p:cNvPr id="8" name="Slide Number Placeholder 3"/>
          <p:cNvSpPr>
            <a:spLocks noGrp="1"/>
          </p:cNvSpPr>
          <p:nvPr>
            <p:ph type="sldNum" sz="quarter" idx="14"/>
          </p:nvPr>
        </p:nvSpPr>
        <p:spPr/>
        <p:txBody>
          <a:bodyPr/>
          <a:lstStyle>
            <a:lvl1pPr eaLnBrk="0" hangingPunct="0">
              <a:defRPr>
                <a:ea typeface="新細明體" panose="02020500000000000000" pitchFamily="18" charset="-120"/>
              </a:defRPr>
            </a:lvl1pPr>
          </a:lstStyle>
          <a:p>
            <a:pPr>
              <a:defRPr/>
            </a:pPr>
            <a:fld id="{41D66CD7-5A27-46C9-BCD4-5F1793836921}" type="slidenum">
              <a:rPr lang="en-US"/>
              <a:pPr>
                <a:defRPr/>
              </a:pPr>
              <a:t>‹#›</a:t>
            </a:fld>
            <a:endParaRPr lang="en-US" dirty="0"/>
          </a:p>
        </p:txBody>
      </p:sp>
      <p:sp>
        <p:nvSpPr>
          <p:cNvPr id="9" name="Date Placeholder 8"/>
          <p:cNvSpPr>
            <a:spLocks noGrp="1"/>
          </p:cNvSpPr>
          <p:nvPr>
            <p:ph type="dt" sz="half" idx="15"/>
          </p:nvPr>
        </p:nvSpPr>
        <p:spPr>
          <a:xfrm>
            <a:off x="1828800" y="4821238"/>
            <a:ext cx="914400" cy="114300"/>
          </a:xfrm>
        </p:spPr>
        <p:txBody>
          <a:bodyPr lIns="119554" tIns="59776" rIns="119554" bIns="59776"/>
          <a:lstStyle>
            <a:lvl1pPr algn="l" rtl="0" eaLnBrk="0" fontAlgn="base" hangingPunct="0">
              <a:spcBef>
                <a:spcPct val="0"/>
              </a:spcBef>
              <a:spcAft>
                <a:spcPct val="0"/>
              </a:spcAft>
              <a:defRPr lang="en-US" sz="1300" kern="1200">
                <a:solidFill>
                  <a:srgbClr val="000000">
                    <a:lumMod val="60000"/>
                    <a:lumOff val="40000"/>
                  </a:srgbClr>
                </a:solidFill>
                <a:latin typeface="Museo Sans For Dell" pitchFamily="2" charset="0"/>
                <a:ea typeface="+mn-ea"/>
                <a:cs typeface="+mn-cs"/>
              </a:defRPr>
            </a:lvl1pPr>
          </a:lstStyle>
          <a:p>
            <a:pPr>
              <a:defRPr/>
            </a:pPr>
            <a:endParaRPr dirty="0"/>
          </a:p>
        </p:txBody>
      </p:sp>
    </p:spTree>
    <p:extLst>
      <p:ext uri="{BB962C8B-B14F-4D97-AF65-F5344CB8AC3E}">
        <p14:creationId xmlns:p14="http://schemas.microsoft.com/office/powerpoint/2010/main" val="2489454216"/>
      </p:ext>
    </p:extLst>
  </p:cSld>
  <p:clrMapOvr>
    <a:masterClrMapping/>
  </p:clrMapOvr>
  <p:transition spd="med">
    <p:wipe dir="r"/>
  </p:transition>
</p:sldLayout>
</file>

<file path=ppt/slideLayouts/slideLayout1207.xml><?xml version="1.0" encoding="utf-8"?>
<p:sldLayout xmlns:a="http://schemas.openxmlformats.org/drawingml/2006/main" xmlns:r="http://schemas.openxmlformats.org/officeDocument/2006/relationships" xmlns:p="http://schemas.openxmlformats.org/presentationml/2006/main" userDrawn="1">
  <p:cSld name="Content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64797"/>
          </a:xfrm>
        </p:spPr>
        <p:txBody>
          <a:bodyPr/>
          <a:lstStyle>
            <a:lvl1pPr>
              <a:defRPr/>
            </a:lvl1pPr>
          </a:lstStyle>
          <a:p>
            <a:r>
              <a:rPr lang="en-US" dirty="0"/>
              <a:t>Click to edit content page title</a:t>
            </a:r>
          </a:p>
        </p:txBody>
      </p:sp>
    </p:spTree>
    <p:extLst>
      <p:ext uri="{BB962C8B-B14F-4D97-AF65-F5344CB8AC3E}">
        <p14:creationId xmlns:p14="http://schemas.microsoft.com/office/powerpoint/2010/main" val="3493184801"/>
      </p:ext>
    </p:extLst>
  </p:cSld>
  <p:clrMapOvr>
    <a:masterClrMapping/>
  </p:clrMapOvr>
  <p:transition spd="med">
    <p:wipe dir="r"/>
  </p:transition>
</p:sldLayout>
</file>

<file path=ppt/slideLayouts/slideLayout1208.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1143000" y="841375"/>
            <a:ext cx="6858000" cy="1790700"/>
          </a:xfrm>
        </p:spPr>
        <p:txBody>
          <a:bodyPr anchor="b"/>
          <a:lstStyle>
            <a:lvl1pPr algn="ctr">
              <a:defRPr sz="6000"/>
            </a:lvl1pPr>
          </a:lstStyle>
          <a:p>
            <a:r>
              <a:rPr lang="zh-TW" altLang="en-US"/>
              <a:t>按一下以編輯母片標題樣式</a:t>
            </a:r>
          </a:p>
        </p:txBody>
      </p:sp>
      <p:sp>
        <p:nvSpPr>
          <p:cNvPr id="3" name="副標題 2"/>
          <p:cNvSpPr>
            <a:spLocks noGrp="1"/>
          </p:cNvSpPr>
          <p:nvPr>
            <p:ph type="subTitle" idx="1"/>
          </p:nvPr>
        </p:nvSpPr>
        <p:spPr>
          <a:xfrm>
            <a:off x="1143000" y="2702096"/>
            <a:ext cx="6858000" cy="1241425"/>
          </a:xfrm>
        </p:spPr>
        <p:txBody>
          <a:bodyPr/>
          <a:lstStyle>
            <a:lvl1pPr marL="0" indent="0" algn="ctr">
              <a:buNone/>
              <a:defRPr sz="2400"/>
            </a:lvl1pPr>
            <a:lvl2pPr marL="449032" indent="0" algn="ctr">
              <a:buNone/>
              <a:defRPr sz="2000"/>
            </a:lvl2pPr>
            <a:lvl3pPr marL="898066" indent="0" algn="ctr">
              <a:buNone/>
              <a:defRPr sz="1800"/>
            </a:lvl3pPr>
            <a:lvl4pPr marL="1347152" indent="0" algn="ctr">
              <a:buNone/>
              <a:defRPr sz="1600"/>
            </a:lvl4pPr>
            <a:lvl5pPr marL="1796129" indent="0" algn="ctr">
              <a:buNone/>
              <a:defRPr sz="1600"/>
            </a:lvl5pPr>
            <a:lvl6pPr marL="2244802" indent="0" algn="ctr">
              <a:buNone/>
              <a:defRPr sz="1600"/>
            </a:lvl6pPr>
            <a:lvl7pPr marL="2693880" indent="0" algn="ctr">
              <a:buNone/>
              <a:defRPr sz="1600"/>
            </a:lvl7pPr>
            <a:lvl8pPr marL="3143003" indent="0" algn="ctr">
              <a:buNone/>
              <a:defRPr sz="1600"/>
            </a:lvl8pPr>
            <a:lvl9pPr marL="3591995" indent="0" algn="ctr">
              <a:buNone/>
              <a:defRPr sz="1600"/>
            </a:lvl9pPr>
          </a:lstStyle>
          <a:p>
            <a:r>
              <a:rPr lang="zh-TW" altLang="en-US"/>
              <a:t>按一下以編輯母片副標題樣式</a:t>
            </a:r>
          </a:p>
        </p:txBody>
      </p:sp>
      <p:sp>
        <p:nvSpPr>
          <p:cNvPr id="4" name="投影片編號版面配置區 3"/>
          <p:cNvSpPr>
            <a:spLocks noGrp="1"/>
          </p:cNvSpPr>
          <p:nvPr>
            <p:ph type="sldNum" sz="quarter" idx="10"/>
          </p:nvPr>
        </p:nvSpPr>
        <p:spPr/>
        <p:txBody>
          <a:bodyPr/>
          <a:lstStyle>
            <a:lvl1pPr>
              <a:defRPr/>
            </a:lvl1pPr>
          </a:lstStyle>
          <a:p>
            <a:pPr>
              <a:defRPr/>
            </a:pPr>
            <a:fld id="{5E842070-6961-44B5-938F-27A1C064F9BE}" type="slidenum">
              <a:rPr lang="zh-TW" altLang="en-US"/>
              <a:pPr>
                <a:defRPr/>
              </a:pPr>
              <a:t>‹#›</a:t>
            </a:fld>
            <a:endParaRPr lang="en-US" altLang="zh-TW" sz="1800" dirty="0">
              <a:latin typeface="Arial" charset="0"/>
            </a:endParaRPr>
          </a:p>
        </p:txBody>
      </p:sp>
      <p:sp>
        <p:nvSpPr>
          <p:cNvPr id="5" name="日期版面配置區 4"/>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3557125871"/>
      </p:ext>
    </p:extLst>
  </p:cSld>
  <p:clrMapOvr>
    <a:masterClrMapping/>
  </p:clrMapOvr>
  <p:transition spd="med">
    <p:wipe dir="r"/>
  </p:transition>
</p:sldLayout>
</file>

<file path=ppt/slideLayouts/slideLayout1209.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投影片編號版面配置區 3"/>
          <p:cNvSpPr>
            <a:spLocks noGrp="1"/>
          </p:cNvSpPr>
          <p:nvPr>
            <p:ph type="sldNum" sz="quarter" idx="10"/>
          </p:nvPr>
        </p:nvSpPr>
        <p:spPr/>
        <p:txBody>
          <a:bodyPr/>
          <a:lstStyle>
            <a:lvl1pPr>
              <a:defRPr/>
            </a:lvl1pPr>
          </a:lstStyle>
          <a:p>
            <a:pPr>
              <a:defRPr/>
            </a:pPr>
            <a:fld id="{E9738BD6-E844-46BE-8FE6-61336521BDF3}" type="slidenum">
              <a:rPr lang="zh-TW" altLang="en-US"/>
              <a:pPr>
                <a:defRPr/>
              </a:pPr>
              <a:t>‹#›</a:t>
            </a:fld>
            <a:endParaRPr lang="en-US" altLang="zh-TW" sz="1800" dirty="0">
              <a:latin typeface="Arial" charset="0"/>
            </a:endParaRPr>
          </a:p>
        </p:txBody>
      </p:sp>
      <p:sp>
        <p:nvSpPr>
          <p:cNvPr id="5" name="日期版面配置區 4"/>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1113456820"/>
      </p:ext>
    </p:extLst>
  </p:cSld>
  <p:clrMapOvr>
    <a:masterClrMapping/>
  </p:clrMapOvr>
  <p:transition spd="med">
    <p:wipe dir="r"/>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1_Content_Bulleted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0" tIns="44573" rIns="0" bIns="44573"/>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5" name="Content Placeholder 4"/>
          <p:cNvSpPr>
            <a:spLocks noGrp="1"/>
          </p:cNvSpPr>
          <p:nvPr>
            <p:ph sz="quarter" idx="10"/>
          </p:nvPr>
        </p:nvSpPr>
        <p:spPr>
          <a:xfrm>
            <a:off x="271727" y="1277952"/>
            <a:ext cx="7958137"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34752" indent="-165275">
              <a:lnSpc>
                <a:spcPct val="100000"/>
              </a:lnSpc>
              <a:spcBef>
                <a:spcPts val="300"/>
              </a:spcBef>
              <a:spcAft>
                <a:spcPts val="0"/>
              </a:spcAft>
              <a:buClr>
                <a:srgbClr val="808080"/>
              </a:buClr>
              <a:defRPr>
                <a:latin typeface="+mn-lt"/>
                <a:ea typeface="Arial"/>
              </a:defRPr>
            </a:lvl3pPr>
            <a:lvl4pPr marL="1223645" indent="-223307">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277877118"/>
      </p:ext>
    </p:extLst>
  </p:cSld>
  <p:clrMapOvr>
    <a:masterClrMapping/>
  </p:clrMapOvr>
  <p:transition spd="med">
    <p:wipe dir="r"/>
  </p:transition>
</p:sldLayout>
</file>

<file path=ppt/slideLayouts/slideLayout1210.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p:cNvSpPr>
            <a:spLocks noGrp="1"/>
          </p:cNvSpPr>
          <p:nvPr>
            <p:ph type="title"/>
          </p:nvPr>
        </p:nvSpPr>
        <p:spPr>
          <a:xfrm>
            <a:off x="623888" y="1282708"/>
            <a:ext cx="7886700" cy="2139950"/>
          </a:xfrm>
        </p:spPr>
        <p:txBody>
          <a:bodyPr anchor="b"/>
          <a:lstStyle>
            <a:lvl1pPr>
              <a:defRPr sz="6000"/>
            </a:lvl1pPr>
          </a:lstStyle>
          <a:p>
            <a:r>
              <a:rPr lang="zh-TW" altLang="en-US"/>
              <a:t>按一下以編輯母片標題樣式</a:t>
            </a:r>
          </a:p>
        </p:txBody>
      </p:sp>
      <p:sp>
        <p:nvSpPr>
          <p:cNvPr id="3" name="文字版面配置區 2"/>
          <p:cNvSpPr>
            <a:spLocks noGrp="1"/>
          </p:cNvSpPr>
          <p:nvPr>
            <p:ph type="body" idx="1"/>
          </p:nvPr>
        </p:nvSpPr>
        <p:spPr>
          <a:xfrm>
            <a:off x="623888" y="3441708"/>
            <a:ext cx="7886700" cy="1125538"/>
          </a:xfrm>
        </p:spPr>
        <p:txBody>
          <a:bodyPr/>
          <a:lstStyle>
            <a:lvl1pPr marL="0" indent="0">
              <a:buNone/>
              <a:defRPr sz="2400"/>
            </a:lvl1pPr>
            <a:lvl2pPr marL="449032" indent="0">
              <a:buNone/>
              <a:defRPr sz="2000"/>
            </a:lvl2pPr>
            <a:lvl3pPr marL="898066" indent="0">
              <a:buNone/>
              <a:defRPr sz="1800"/>
            </a:lvl3pPr>
            <a:lvl4pPr marL="1347152" indent="0">
              <a:buNone/>
              <a:defRPr sz="1600"/>
            </a:lvl4pPr>
            <a:lvl5pPr marL="1796129" indent="0">
              <a:buNone/>
              <a:defRPr sz="1600"/>
            </a:lvl5pPr>
            <a:lvl6pPr marL="2244802" indent="0">
              <a:buNone/>
              <a:defRPr sz="1600"/>
            </a:lvl6pPr>
            <a:lvl7pPr marL="2693880" indent="0">
              <a:buNone/>
              <a:defRPr sz="1600"/>
            </a:lvl7pPr>
            <a:lvl8pPr marL="3143003" indent="0">
              <a:buNone/>
              <a:defRPr sz="1600"/>
            </a:lvl8pPr>
            <a:lvl9pPr marL="3591995" indent="0">
              <a:buNone/>
              <a:defRPr sz="1600"/>
            </a:lvl9pPr>
          </a:lstStyle>
          <a:p>
            <a:pPr lvl="0"/>
            <a:r>
              <a:rPr lang="zh-TW" altLang="en-US"/>
              <a:t>按一下以編輯母片文字樣式</a:t>
            </a:r>
          </a:p>
        </p:txBody>
      </p:sp>
      <p:sp>
        <p:nvSpPr>
          <p:cNvPr id="4" name="投影片編號版面配置區 3"/>
          <p:cNvSpPr>
            <a:spLocks noGrp="1"/>
          </p:cNvSpPr>
          <p:nvPr>
            <p:ph type="sldNum" sz="quarter" idx="10"/>
          </p:nvPr>
        </p:nvSpPr>
        <p:spPr/>
        <p:txBody>
          <a:bodyPr/>
          <a:lstStyle>
            <a:lvl1pPr>
              <a:defRPr/>
            </a:lvl1pPr>
          </a:lstStyle>
          <a:p>
            <a:pPr>
              <a:defRPr/>
            </a:pPr>
            <a:fld id="{685CDBD5-4B5A-4FED-B1E1-D20E0F1993AA}" type="slidenum">
              <a:rPr lang="zh-TW" altLang="en-US"/>
              <a:pPr>
                <a:defRPr/>
              </a:pPr>
              <a:t>‹#›</a:t>
            </a:fld>
            <a:endParaRPr lang="en-US" altLang="zh-TW" sz="1800" dirty="0">
              <a:latin typeface="Arial" charset="0"/>
            </a:endParaRPr>
          </a:p>
        </p:txBody>
      </p:sp>
      <p:sp>
        <p:nvSpPr>
          <p:cNvPr id="5" name="日期版面配置區 4"/>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3137596680"/>
      </p:ext>
    </p:extLst>
  </p:cSld>
  <p:clrMapOvr>
    <a:masterClrMapping/>
  </p:clrMapOvr>
  <p:transition spd="med">
    <p:wipe dir="r"/>
  </p:transition>
</p:sldLayout>
</file>

<file path=ppt/slideLayouts/slideLayout1211.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sz="half" idx="1"/>
          </p:nvPr>
        </p:nvSpPr>
        <p:spPr>
          <a:xfrm>
            <a:off x="438150" y="930281"/>
            <a:ext cx="4057650" cy="3613150"/>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4648200" y="930281"/>
            <a:ext cx="4057650" cy="3613150"/>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投影片編號版面配置區 4"/>
          <p:cNvSpPr>
            <a:spLocks noGrp="1"/>
          </p:cNvSpPr>
          <p:nvPr>
            <p:ph type="sldNum" sz="quarter" idx="10"/>
          </p:nvPr>
        </p:nvSpPr>
        <p:spPr/>
        <p:txBody>
          <a:bodyPr/>
          <a:lstStyle>
            <a:lvl1pPr>
              <a:defRPr/>
            </a:lvl1pPr>
          </a:lstStyle>
          <a:p>
            <a:pPr>
              <a:defRPr/>
            </a:pPr>
            <a:fld id="{FF629DFE-C3C6-4D35-BAF7-A7367287A7A1}" type="slidenum">
              <a:rPr lang="zh-TW" altLang="en-US"/>
              <a:pPr>
                <a:defRPr/>
              </a:pPr>
              <a:t>‹#›</a:t>
            </a:fld>
            <a:endParaRPr lang="en-US" altLang="zh-TW" sz="1800" dirty="0">
              <a:latin typeface="Arial" charset="0"/>
            </a:endParaRPr>
          </a:p>
        </p:txBody>
      </p:sp>
      <p:sp>
        <p:nvSpPr>
          <p:cNvPr id="6" name="日期版面配置區 5"/>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1930359389"/>
      </p:ext>
    </p:extLst>
  </p:cSld>
  <p:clrMapOvr>
    <a:masterClrMapping/>
  </p:clrMapOvr>
  <p:transition spd="med">
    <p:wipe dir="r"/>
  </p:transition>
</p:sldLayout>
</file>

<file path=ppt/slideLayouts/slideLayout1212.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630238" y="274643"/>
            <a:ext cx="7886700" cy="993775"/>
          </a:xfrm>
        </p:spPr>
        <p:txBody>
          <a:bodyPr/>
          <a:lstStyle/>
          <a:p>
            <a:r>
              <a:rPr lang="zh-TW" altLang="en-US"/>
              <a:t>按一下以編輯母片標題樣式</a:t>
            </a:r>
          </a:p>
        </p:txBody>
      </p:sp>
      <p:sp>
        <p:nvSpPr>
          <p:cNvPr id="3" name="文字版面配置區 2"/>
          <p:cNvSpPr>
            <a:spLocks noGrp="1"/>
          </p:cNvSpPr>
          <p:nvPr>
            <p:ph type="body" idx="1"/>
          </p:nvPr>
        </p:nvSpPr>
        <p:spPr>
          <a:xfrm>
            <a:off x="630239" y="1260475"/>
            <a:ext cx="3868737" cy="619125"/>
          </a:xfrm>
        </p:spPr>
        <p:txBody>
          <a:bodyPr anchor="b"/>
          <a:lstStyle>
            <a:lvl1pPr marL="0" indent="0">
              <a:buNone/>
              <a:defRPr sz="2400" b="1"/>
            </a:lvl1pPr>
            <a:lvl2pPr marL="449032" indent="0">
              <a:buNone/>
              <a:defRPr sz="2000" b="1"/>
            </a:lvl2pPr>
            <a:lvl3pPr marL="898066" indent="0">
              <a:buNone/>
              <a:defRPr sz="1800" b="1"/>
            </a:lvl3pPr>
            <a:lvl4pPr marL="1347152" indent="0">
              <a:buNone/>
              <a:defRPr sz="1600" b="1"/>
            </a:lvl4pPr>
            <a:lvl5pPr marL="1796129" indent="0">
              <a:buNone/>
              <a:defRPr sz="1600" b="1"/>
            </a:lvl5pPr>
            <a:lvl6pPr marL="2244802" indent="0">
              <a:buNone/>
              <a:defRPr sz="1600" b="1"/>
            </a:lvl6pPr>
            <a:lvl7pPr marL="2693880" indent="0">
              <a:buNone/>
              <a:defRPr sz="1600" b="1"/>
            </a:lvl7pPr>
            <a:lvl8pPr marL="3143003" indent="0">
              <a:buNone/>
              <a:defRPr sz="1600" b="1"/>
            </a:lvl8pPr>
            <a:lvl9pPr marL="3591995" indent="0">
              <a:buNone/>
              <a:defRPr sz="1600" b="1"/>
            </a:lvl9pPr>
          </a:lstStyle>
          <a:p>
            <a:pPr lvl="0"/>
            <a:r>
              <a:rPr lang="zh-TW" altLang="en-US"/>
              <a:t>按一下以編輯母片文字樣式</a:t>
            </a:r>
          </a:p>
        </p:txBody>
      </p:sp>
      <p:sp>
        <p:nvSpPr>
          <p:cNvPr id="4" name="內容版面配置區 3"/>
          <p:cNvSpPr>
            <a:spLocks noGrp="1"/>
          </p:cNvSpPr>
          <p:nvPr>
            <p:ph sz="half" idx="2"/>
          </p:nvPr>
        </p:nvSpPr>
        <p:spPr>
          <a:xfrm>
            <a:off x="630239" y="1879600"/>
            <a:ext cx="3868737" cy="2762250"/>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p:cNvSpPr>
            <a:spLocks noGrp="1"/>
          </p:cNvSpPr>
          <p:nvPr>
            <p:ph type="body" sz="quarter" idx="3"/>
          </p:nvPr>
        </p:nvSpPr>
        <p:spPr>
          <a:xfrm>
            <a:off x="4629150" y="1260475"/>
            <a:ext cx="3887788" cy="619125"/>
          </a:xfrm>
        </p:spPr>
        <p:txBody>
          <a:bodyPr anchor="b"/>
          <a:lstStyle>
            <a:lvl1pPr marL="0" indent="0">
              <a:buNone/>
              <a:defRPr sz="2400" b="1"/>
            </a:lvl1pPr>
            <a:lvl2pPr marL="449032" indent="0">
              <a:buNone/>
              <a:defRPr sz="2000" b="1"/>
            </a:lvl2pPr>
            <a:lvl3pPr marL="898066" indent="0">
              <a:buNone/>
              <a:defRPr sz="1800" b="1"/>
            </a:lvl3pPr>
            <a:lvl4pPr marL="1347152" indent="0">
              <a:buNone/>
              <a:defRPr sz="1600" b="1"/>
            </a:lvl4pPr>
            <a:lvl5pPr marL="1796129" indent="0">
              <a:buNone/>
              <a:defRPr sz="1600" b="1"/>
            </a:lvl5pPr>
            <a:lvl6pPr marL="2244802" indent="0">
              <a:buNone/>
              <a:defRPr sz="1600" b="1"/>
            </a:lvl6pPr>
            <a:lvl7pPr marL="2693880" indent="0">
              <a:buNone/>
              <a:defRPr sz="1600" b="1"/>
            </a:lvl7pPr>
            <a:lvl8pPr marL="3143003" indent="0">
              <a:buNone/>
              <a:defRPr sz="1600" b="1"/>
            </a:lvl8pPr>
            <a:lvl9pPr marL="3591995" indent="0">
              <a:buNone/>
              <a:defRPr sz="1600" b="1"/>
            </a:lvl9pPr>
          </a:lstStyle>
          <a:p>
            <a:pPr lvl="0"/>
            <a:r>
              <a:rPr lang="zh-TW" altLang="en-US"/>
              <a:t>按一下以編輯母片文字樣式</a:t>
            </a:r>
          </a:p>
        </p:txBody>
      </p:sp>
      <p:sp>
        <p:nvSpPr>
          <p:cNvPr id="6" name="內容版面配置區 5"/>
          <p:cNvSpPr>
            <a:spLocks noGrp="1"/>
          </p:cNvSpPr>
          <p:nvPr>
            <p:ph sz="quarter" idx="4"/>
          </p:nvPr>
        </p:nvSpPr>
        <p:spPr>
          <a:xfrm>
            <a:off x="4629150" y="1879600"/>
            <a:ext cx="3887788" cy="2762250"/>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投影片編號版面配置區 6"/>
          <p:cNvSpPr>
            <a:spLocks noGrp="1"/>
          </p:cNvSpPr>
          <p:nvPr>
            <p:ph type="sldNum" sz="quarter" idx="10"/>
          </p:nvPr>
        </p:nvSpPr>
        <p:spPr/>
        <p:txBody>
          <a:bodyPr/>
          <a:lstStyle>
            <a:lvl1pPr>
              <a:defRPr/>
            </a:lvl1pPr>
          </a:lstStyle>
          <a:p>
            <a:pPr>
              <a:defRPr/>
            </a:pPr>
            <a:fld id="{EF4C805D-BC7A-44D6-A221-DB95D71B8CCC}" type="slidenum">
              <a:rPr lang="zh-TW" altLang="en-US"/>
              <a:pPr>
                <a:defRPr/>
              </a:pPr>
              <a:t>‹#›</a:t>
            </a:fld>
            <a:endParaRPr lang="en-US" altLang="zh-TW" sz="1800" dirty="0">
              <a:latin typeface="Arial" charset="0"/>
            </a:endParaRPr>
          </a:p>
        </p:txBody>
      </p:sp>
      <p:sp>
        <p:nvSpPr>
          <p:cNvPr id="8" name="日期版面配置區 7"/>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129294121"/>
      </p:ext>
    </p:extLst>
  </p:cSld>
  <p:clrMapOvr>
    <a:masterClrMapping/>
  </p:clrMapOvr>
  <p:transition spd="med">
    <p:wipe dir="r"/>
  </p:transition>
</p:sldLayout>
</file>

<file path=ppt/slideLayouts/slideLayout1213.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投影片編號版面配置區 2"/>
          <p:cNvSpPr>
            <a:spLocks noGrp="1"/>
          </p:cNvSpPr>
          <p:nvPr>
            <p:ph type="sldNum" sz="quarter" idx="10"/>
          </p:nvPr>
        </p:nvSpPr>
        <p:spPr/>
        <p:txBody>
          <a:bodyPr/>
          <a:lstStyle>
            <a:lvl1pPr>
              <a:defRPr/>
            </a:lvl1pPr>
          </a:lstStyle>
          <a:p>
            <a:pPr>
              <a:defRPr/>
            </a:pPr>
            <a:fld id="{8D8BA54A-C9AC-4B61-90F4-CD7BBFDC6599}" type="slidenum">
              <a:rPr lang="zh-TW" altLang="en-US"/>
              <a:pPr>
                <a:defRPr/>
              </a:pPr>
              <a:t>‹#›</a:t>
            </a:fld>
            <a:endParaRPr lang="en-US" altLang="zh-TW" sz="1800" dirty="0">
              <a:latin typeface="Arial" charset="0"/>
            </a:endParaRPr>
          </a:p>
        </p:txBody>
      </p:sp>
      <p:sp>
        <p:nvSpPr>
          <p:cNvPr id="4" name="日期版面配置區 3"/>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1312505928"/>
      </p:ext>
    </p:extLst>
  </p:cSld>
  <p:clrMapOvr>
    <a:masterClrMapping/>
  </p:clrMapOvr>
  <p:transition spd="med">
    <p:wipe dir="r"/>
  </p:transition>
</p:sldLayout>
</file>

<file path=ppt/slideLayouts/slideLayout12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投影片編號版面配置區 1"/>
          <p:cNvSpPr>
            <a:spLocks noGrp="1"/>
          </p:cNvSpPr>
          <p:nvPr>
            <p:ph type="sldNum" sz="quarter" idx="10"/>
          </p:nvPr>
        </p:nvSpPr>
        <p:spPr/>
        <p:txBody>
          <a:bodyPr/>
          <a:lstStyle>
            <a:lvl1pPr>
              <a:defRPr/>
            </a:lvl1pPr>
          </a:lstStyle>
          <a:p>
            <a:pPr>
              <a:defRPr/>
            </a:pPr>
            <a:fld id="{C6400B14-8098-4A8F-B45F-8727FE61E787}" type="slidenum">
              <a:rPr lang="zh-TW" altLang="en-US"/>
              <a:pPr>
                <a:defRPr/>
              </a:pPr>
              <a:t>‹#›</a:t>
            </a:fld>
            <a:endParaRPr lang="en-US" altLang="zh-TW" sz="1800" dirty="0">
              <a:latin typeface="Arial" charset="0"/>
            </a:endParaRPr>
          </a:p>
        </p:txBody>
      </p:sp>
      <p:sp>
        <p:nvSpPr>
          <p:cNvPr id="3" name="日期版面配置區 2"/>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2558565671"/>
      </p:ext>
    </p:extLst>
  </p:cSld>
  <p:clrMapOvr>
    <a:masterClrMapping/>
  </p:clrMapOvr>
  <p:transition spd="med">
    <p:wipe dir="r"/>
  </p:transition>
</p:sldLayout>
</file>

<file path=ppt/slideLayouts/slideLayout1215.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630378" y="342900"/>
            <a:ext cx="2949575" cy="1200150"/>
          </a:xfrm>
        </p:spPr>
        <p:txBody>
          <a:bodyPr anchor="b"/>
          <a:lstStyle>
            <a:lvl1pPr>
              <a:defRPr sz="3200"/>
            </a:lvl1pPr>
          </a:lstStyle>
          <a:p>
            <a:r>
              <a:rPr lang="zh-TW" altLang="en-US"/>
              <a:t>按一下以編輯母片標題樣式</a:t>
            </a:r>
          </a:p>
        </p:txBody>
      </p:sp>
      <p:sp>
        <p:nvSpPr>
          <p:cNvPr id="3" name="內容版面配置區 2"/>
          <p:cNvSpPr>
            <a:spLocks noGrp="1"/>
          </p:cNvSpPr>
          <p:nvPr>
            <p:ph idx="1"/>
          </p:nvPr>
        </p:nvSpPr>
        <p:spPr>
          <a:xfrm>
            <a:off x="3887788" y="741483"/>
            <a:ext cx="4629150" cy="36544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p:cNvSpPr>
            <a:spLocks noGrp="1"/>
          </p:cNvSpPr>
          <p:nvPr>
            <p:ph type="body" sz="half" idx="2"/>
          </p:nvPr>
        </p:nvSpPr>
        <p:spPr>
          <a:xfrm>
            <a:off x="630378" y="1543052"/>
            <a:ext cx="2949575" cy="2859088"/>
          </a:xfrm>
        </p:spPr>
        <p:txBody>
          <a:bodyPr/>
          <a:lstStyle>
            <a:lvl1pPr marL="0" indent="0">
              <a:buNone/>
              <a:defRPr sz="1600"/>
            </a:lvl1pPr>
            <a:lvl2pPr marL="449032" indent="0">
              <a:buNone/>
              <a:defRPr sz="1400"/>
            </a:lvl2pPr>
            <a:lvl3pPr marL="898066" indent="0">
              <a:buNone/>
              <a:defRPr sz="1200"/>
            </a:lvl3pPr>
            <a:lvl4pPr marL="1347152" indent="0">
              <a:buNone/>
              <a:defRPr sz="1000"/>
            </a:lvl4pPr>
            <a:lvl5pPr marL="1796129" indent="0">
              <a:buNone/>
              <a:defRPr sz="1000"/>
            </a:lvl5pPr>
            <a:lvl6pPr marL="2244802" indent="0">
              <a:buNone/>
              <a:defRPr sz="1000"/>
            </a:lvl6pPr>
            <a:lvl7pPr marL="2693880" indent="0">
              <a:buNone/>
              <a:defRPr sz="1000"/>
            </a:lvl7pPr>
            <a:lvl8pPr marL="3143003" indent="0">
              <a:buNone/>
              <a:defRPr sz="1000"/>
            </a:lvl8pPr>
            <a:lvl9pPr marL="3591995" indent="0">
              <a:buNone/>
              <a:defRPr sz="1000"/>
            </a:lvl9pPr>
          </a:lstStyle>
          <a:p>
            <a:pPr lvl="0"/>
            <a:r>
              <a:rPr lang="zh-TW" altLang="en-US"/>
              <a:t>按一下以編輯母片文字樣式</a:t>
            </a:r>
          </a:p>
        </p:txBody>
      </p:sp>
      <p:sp>
        <p:nvSpPr>
          <p:cNvPr id="5" name="投影片編號版面配置區 4"/>
          <p:cNvSpPr>
            <a:spLocks noGrp="1"/>
          </p:cNvSpPr>
          <p:nvPr>
            <p:ph type="sldNum" sz="quarter" idx="10"/>
          </p:nvPr>
        </p:nvSpPr>
        <p:spPr/>
        <p:txBody>
          <a:bodyPr/>
          <a:lstStyle>
            <a:lvl1pPr>
              <a:defRPr/>
            </a:lvl1pPr>
          </a:lstStyle>
          <a:p>
            <a:pPr>
              <a:defRPr/>
            </a:pPr>
            <a:fld id="{3B1372DA-427E-454B-8A84-958E5FC5C91B}" type="slidenum">
              <a:rPr lang="zh-TW" altLang="en-US"/>
              <a:pPr>
                <a:defRPr/>
              </a:pPr>
              <a:t>‹#›</a:t>
            </a:fld>
            <a:endParaRPr lang="en-US" altLang="zh-TW" sz="1800" dirty="0">
              <a:latin typeface="Arial" charset="0"/>
            </a:endParaRPr>
          </a:p>
        </p:txBody>
      </p:sp>
      <p:sp>
        <p:nvSpPr>
          <p:cNvPr id="6" name="日期版面配置區 5"/>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790436508"/>
      </p:ext>
    </p:extLst>
  </p:cSld>
  <p:clrMapOvr>
    <a:masterClrMapping/>
  </p:clrMapOvr>
  <p:transition spd="med">
    <p:wipe dir="r"/>
  </p:transition>
</p:sldLayout>
</file>

<file path=ppt/slideLayouts/slideLayout1216.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630378" y="342900"/>
            <a:ext cx="2949575" cy="1200150"/>
          </a:xfrm>
        </p:spPr>
        <p:txBody>
          <a:bodyPr anchor="b"/>
          <a:lstStyle>
            <a:lvl1pPr>
              <a:defRPr sz="3200"/>
            </a:lvl1pPr>
          </a:lstStyle>
          <a:p>
            <a:r>
              <a:rPr lang="zh-TW" altLang="en-US"/>
              <a:t>按一下以編輯母片標題樣式</a:t>
            </a:r>
          </a:p>
        </p:txBody>
      </p:sp>
      <p:sp>
        <p:nvSpPr>
          <p:cNvPr id="3" name="圖片版面配置區 2"/>
          <p:cNvSpPr>
            <a:spLocks noGrp="1"/>
          </p:cNvSpPr>
          <p:nvPr>
            <p:ph type="pic" idx="1"/>
          </p:nvPr>
        </p:nvSpPr>
        <p:spPr>
          <a:xfrm>
            <a:off x="3887788" y="741483"/>
            <a:ext cx="4629150" cy="3654425"/>
          </a:xfrm>
        </p:spPr>
        <p:txBody>
          <a:bodyPr/>
          <a:lstStyle>
            <a:lvl1pPr marL="0" indent="0">
              <a:buNone/>
              <a:defRPr sz="3200"/>
            </a:lvl1pPr>
            <a:lvl2pPr marL="449032" indent="0">
              <a:buNone/>
              <a:defRPr sz="2800"/>
            </a:lvl2pPr>
            <a:lvl3pPr marL="898066" indent="0">
              <a:buNone/>
              <a:defRPr sz="2400"/>
            </a:lvl3pPr>
            <a:lvl4pPr marL="1347152" indent="0">
              <a:buNone/>
              <a:defRPr sz="2000"/>
            </a:lvl4pPr>
            <a:lvl5pPr marL="1796129" indent="0">
              <a:buNone/>
              <a:defRPr sz="2000"/>
            </a:lvl5pPr>
            <a:lvl6pPr marL="2244802" indent="0">
              <a:buNone/>
              <a:defRPr sz="2000"/>
            </a:lvl6pPr>
            <a:lvl7pPr marL="2693880" indent="0">
              <a:buNone/>
              <a:defRPr sz="2000"/>
            </a:lvl7pPr>
            <a:lvl8pPr marL="3143003" indent="0">
              <a:buNone/>
              <a:defRPr sz="2000"/>
            </a:lvl8pPr>
            <a:lvl9pPr marL="3591995" indent="0">
              <a:buNone/>
              <a:defRPr sz="2000"/>
            </a:lvl9pPr>
          </a:lstStyle>
          <a:p>
            <a:pPr lvl="0"/>
            <a:endParaRPr lang="zh-TW" altLang="en-US" noProof="0">
              <a:sym typeface="Museo Sans For Dell" pitchFamily="2" charset="-120"/>
            </a:endParaRPr>
          </a:p>
        </p:txBody>
      </p:sp>
      <p:sp>
        <p:nvSpPr>
          <p:cNvPr id="4" name="文字版面配置區 3"/>
          <p:cNvSpPr>
            <a:spLocks noGrp="1"/>
          </p:cNvSpPr>
          <p:nvPr>
            <p:ph type="body" sz="half" idx="2"/>
          </p:nvPr>
        </p:nvSpPr>
        <p:spPr>
          <a:xfrm>
            <a:off x="630378" y="1543052"/>
            <a:ext cx="2949575" cy="2859088"/>
          </a:xfrm>
        </p:spPr>
        <p:txBody>
          <a:bodyPr/>
          <a:lstStyle>
            <a:lvl1pPr marL="0" indent="0">
              <a:buNone/>
              <a:defRPr sz="1600"/>
            </a:lvl1pPr>
            <a:lvl2pPr marL="449032" indent="0">
              <a:buNone/>
              <a:defRPr sz="1400"/>
            </a:lvl2pPr>
            <a:lvl3pPr marL="898066" indent="0">
              <a:buNone/>
              <a:defRPr sz="1200"/>
            </a:lvl3pPr>
            <a:lvl4pPr marL="1347152" indent="0">
              <a:buNone/>
              <a:defRPr sz="1000"/>
            </a:lvl4pPr>
            <a:lvl5pPr marL="1796129" indent="0">
              <a:buNone/>
              <a:defRPr sz="1000"/>
            </a:lvl5pPr>
            <a:lvl6pPr marL="2244802" indent="0">
              <a:buNone/>
              <a:defRPr sz="1000"/>
            </a:lvl6pPr>
            <a:lvl7pPr marL="2693880" indent="0">
              <a:buNone/>
              <a:defRPr sz="1000"/>
            </a:lvl7pPr>
            <a:lvl8pPr marL="3143003" indent="0">
              <a:buNone/>
              <a:defRPr sz="1000"/>
            </a:lvl8pPr>
            <a:lvl9pPr marL="3591995" indent="0">
              <a:buNone/>
              <a:defRPr sz="1000"/>
            </a:lvl9pPr>
          </a:lstStyle>
          <a:p>
            <a:pPr lvl="0"/>
            <a:r>
              <a:rPr lang="zh-TW" altLang="en-US"/>
              <a:t>按一下以編輯母片文字樣式</a:t>
            </a:r>
          </a:p>
        </p:txBody>
      </p:sp>
      <p:sp>
        <p:nvSpPr>
          <p:cNvPr id="5" name="投影片編號版面配置區 4"/>
          <p:cNvSpPr>
            <a:spLocks noGrp="1"/>
          </p:cNvSpPr>
          <p:nvPr>
            <p:ph type="sldNum" sz="quarter" idx="10"/>
          </p:nvPr>
        </p:nvSpPr>
        <p:spPr/>
        <p:txBody>
          <a:bodyPr/>
          <a:lstStyle>
            <a:lvl1pPr>
              <a:defRPr/>
            </a:lvl1pPr>
          </a:lstStyle>
          <a:p>
            <a:pPr>
              <a:defRPr/>
            </a:pPr>
            <a:fld id="{054B23F9-FBA3-4E64-8246-E44CAE253860}" type="slidenum">
              <a:rPr lang="zh-TW" altLang="en-US"/>
              <a:pPr>
                <a:defRPr/>
              </a:pPr>
              <a:t>‹#›</a:t>
            </a:fld>
            <a:endParaRPr lang="en-US" altLang="zh-TW" sz="1800" dirty="0">
              <a:latin typeface="Arial" charset="0"/>
            </a:endParaRPr>
          </a:p>
        </p:txBody>
      </p:sp>
      <p:sp>
        <p:nvSpPr>
          <p:cNvPr id="6" name="日期版面配置區 5"/>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2019376727"/>
      </p:ext>
    </p:extLst>
  </p:cSld>
  <p:clrMapOvr>
    <a:masterClrMapping/>
  </p:clrMapOvr>
  <p:transition spd="med">
    <p:wipe dir="r"/>
  </p:transition>
</p:sldLayout>
</file>

<file path=ppt/slideLayouts/slideLayout1217.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直排文字版面配置區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投影片編號版面配置區 3"/>
          <p:cNvSpPr>
            <a:spLocks noGrp="1"/>
          </p:cNvSpPr>
          <p:nvPr>
            <p:ph type="sldNum" sz="quarter" idx="10"/>
          </p:nvPr>
        </p:nvSpPr>
        <p:spPr/>
        <p:txBody>
          <a:bodyPr/>
          <a:lstStyle>
            <a:lvl1pPr>
              <a:defRPr/>
            </a:lvl1pPr>
          </a:lstStyle>
          <a:p>
            <a:pPr>
              <a:defRPr/>
            </a:pPr>
            <a:fld id="{2423AFD6-8305-4775-96C5-043C49FE104F}" type="slidenum">
              <a:rPr lang="zh-TW" altLang="en-US"/>
              <a:pPr>
                <a:defRPr/>
              </a:pPr>
              <a:t>‹#›</a:t>
            </a:fld>
            <a:endParaRPr lang="en-US" altLang="zh-TW" sz="1800" dirty="0">
              <a:latin typeface="Arial" charset="0"/>
            </a:endParaRPr>
          </a:p>
        </p:txBody>
      </p:sp>
      <p:sp>
        <p:nvSpPr>
          <p:cNvPr id="5" name="日期版面配置區 4"/>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2638860491"/>
      </p:ext>
    </p:extLst>
  </p:cSld>
  <p:clrMapOvr>
    <a:masterClrMapping/>
  </p:clrMapOvr>
  <p:transition spd="med">
    <p:wipe dir="r"/>
  </p:transition>
</p:sldLayout>
</file>

<file path=ppt/slideLayouts/slideLayout1218.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635751" y="196964"/>
            <a:ext cx="2070100" cy="4346575"/>
          </a:xfrm>
        </p:spPr>
        <p:txBody>
          <a:bodyPr vert="eaVert"/>
          <a:lstStyle/>
          <a:p>
            <a:r>
              <a:rPr lang="zh-TW" altLang="en-US"/>
              <a:t>按一下以編輯母片標題樣式</a:t>
            </a:r>
          </a:p>
        </p:txBody>
      </p:sp>
      <p:sp>
        <p:nvSpPr>
          <p:cNvPr id="3" name="直排文字版面配置區 2"/>
          <p:cNvSpPr>
            <a:spLocks noGrp="1"/>
          </p:cNvSpPr>
          <p:nvPr>
            <p:ph type="body" orient="vert" idx="1"/>
          </p:nvPr>
        </p:nvSpPr>
        <p:spPr>
          <a:xfrm>
            <a:off x="425450" y="196964"/>
            <a:ext cx="6057900" cy="4346575"/>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投影片編號版面配置區 3"/>
          <p:cNvSpPr>
            <a:spLocks noGrp="1"/>
          </p:cNvSpPr>
          <p:nvPr>
            <p:ph type="sldNum" sz="quarter" idx="10"/>
          </p:nvPr>
        </p:nvSpPr>
        <p:spPr/>
        <p:txBody>
          <a:bodyPr/>
          <a:lstStyle>
            <a:lvl1pPr>
              <a:defRPr/>
            </a:lvl1pPr>
          </a:lstStyle>
          <a:p>
            <a:pPr>
              <a:defRPr/>
            </a:pPr>
            <a:fld id="{9DB91C44-372A-4D9A-A4F4-5673DF2064D9}" type="slidenum">
              <a:rPr lang="zh-TW" altLang="en-US"/>
              <a:pPr>
                <a:defRPr/>
              </a:pPr>
              <a:t>‹#›</a:t>
            </a:fld>
            <a:endParaRPr lang="en-US" altLang="zh-TW" sz="1800" dirty="0">
              <a:latin typeface="Arial" charset="0"/>
            </a:endParaRPr>
          </a:p>
        </p:txBody>
      </p:sp>
      <p:sp>
        <p:nvSpPr>
          <p:cNvPr id="5" name="日期版面配置區 4"/>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688015732"/>
      </p:ext>
    </p:extLst>
  </p:cSld>
  <p:clrMapOvr>
    <a:masterClrMapping/>
  </p:clrMapOvr>
  <p:transition spd="med">
    <p:wipe dir="r"/>
  </p:transition>
</p:sldLayout>
</file>

<file path=ppt/slideLayouts/slideLayout1219.xml><?xml version="1.0" encoding="utf-8"?>
<p:sldLayout xmlns:a="http://schemas.openxmlformats.org/drawingml/2006/main" xmlns:r="http://schemas.openxmlformats.org/officeDocument/2006/relationships" xmlns:p="http://schemas.openxmlformats.org/presentationml/2006/main" userDrawn="1">
  <p:cSld name="Title_Only">
    <p:spTree>
      <p:nvGrpSpPr>
        <p:cNvPr id="1" name=""/>
        <p:cNvGrpSpPr/>
        <p:nvPr/>
      </p:nvGrpSpPr>
      <p:grpSpPr>
        <a:xfrm>
          <a:off x="0" y="0"/>
          <a:ext cx="0" cy="0"/>
          <a:chOff x="0" y="0"/>
          <a:chExt cx="0" cy="0"/>
        </a:xfrm>
      </p:grpSpPr>
      <p:cxnSp>
        <p:nvCxnSpPr>
          <p:cNvPr id="3"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4"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2608455914"/>
      </p:ext>
    </p:extLst>
  </p:cSld>
  <p:clrMapOvr>
    <a:masterClrMapping/>
  </p:clrMapOvr>
  <p:transition spd="med">
    <p:wipe dir="r"/>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1_Content with subhea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5"/>
            <a:ext cx="7955280" cy="640080"/>
          </a:xfrm>
          <a:prstGeom prst="rect">
            <a:avLst/>
          </a:prstGeom>
        </p:spPr>
        <p:txBody>
          <a:bodyPr lIns="0" tIns="44573" rIns="0" bIns="44573">
            <a:normAutofit/>
          </a:bodyPr>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 </a:t>
            </a:r>
          </a:p>
        </p:txBody>
      </p:sp>
      <p:sp>
        <p:nvSpPr>
          <p:cNvPr id="5" name="Text Placeholder 12"/>
          <p:cNvSpPr>
            <a:spLocks noGrp="1"/>
          </p:cNvSpPr>
          <p:nvPr>
            <p:ph type="subTitle" idx="11" hasCustomPrompt="1"/>
          </p:nvPr>
        </p:nvSpPr>
        <p:spPr>
          <a:xfrm>
            <a:off x="266700" y="1058913"/>
            <a:ext cx="7960422" cy="313267"/>
          </a:xfrm>
          <a:prstGeom prst="rect">
            <a:avLst/>
          </a:prstGeom>
        </p:spPr>
        <p:txBody>
          <a:bodyPr lIns="0" tIns="44573" rIns="0" bIns="44573" anchor="t" anchorCtr="0"/>
          <a:lstStyle>
            <a:lvl1pPr marL="221720" indent="-221720">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a:t>Click to edit master subtitle style</a:t>
            </a:r>
          </a:p>
        </p:txBody>
      </p:sp>
      <p:sp>
        <p:nvSpPr>
          <p:cNvPr id="8" name="Content Placeholder 4"/>
          <p:cNvSpPr>
            <a:spLocks noGrp="1"/>
          </p:cNvSpPr>
          <p:nvPr>
            <p:ph sz="quarter" idx="10"/>
          </p:nvPr>
        </p:nvSpPr>
        <p:spPr>
          <a:xfrm>
            <a:off x="271727" y="1541498"/>
            <a:ext cx="7958137" cy="2928937"/>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34752" indent="-165275">
              <a:lnSpc>
                <a:spcPct val="100000"/>
              </a:lnSpc>
              <a:spcBef>
                <a:spcPts val="300"/>
              </a:spcBef>
              <a:spcAft>
                <a:spcPts val="0"/>
              </a:spcAft>
              <a:buClr>
                <a:srgbClr val="808080"/>
              </a:buClr>
              <a:defRPr>
                <a:latin typeface="+mn-lt"/>
                <a:ea typeface="Arial"/>
              </a:defRPr>
            </a:lvl3pPr>
            <a:lvl4pPr marL="1223645" indent="-223307">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925450802"/>
      </p:ext>
    </p:extLst>
  </p:cSld>
  <p:clrMapOvr>
    <a:masterClrMapping/>
  </p:clrMapOvr>
  <p:transition spd="med">
    <p:wipe dir="r"/>
  </p:transition>
</p:sldLayout>
</file>

<file path=ppt/slideLayouts/slideLayout1220.xml><?xml version="1.0" encoding="utf-8"?>
<p:sldLayout xmlns:a="http://schemas.openxmlformats.org/drawingml/2006/main" xmlns:r="http://schemas.openxmlformats.org/officeDocument/2006/relationships" xmlns:p="http://schemas.openxmlformats.org/presentationml/2006/main" showMasterSp="0">
  <p:cSld name="Title slide_image 1">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61476" name="Title Placeholder 21"/>
          <p:cNvSpPr>
            <a:spLocks noGrp="1"/>
          </p:cNvSpPr>
          <p:nvPr>
            <p:ph type="ctrTitle" hasCustomPrompt="1"/>
          </p:nvPr>
        </p:nvSpPr>
        <p:spPr>
          <a:xfrm>
            <a:off x="274322" y="274341"/>
            <a:ext cx="5200791" cy="1661993"/>
          </a:xfrm>
          <a:prstGeom prst="rect">
            <a:avLst/>
          </a:prstGeom>
        </p:spPr>
        <p:txBody>
          <a:bodyPr wrap="square" lIns="0" rIns="0" anchor="b" anchorCtr="0">
            <a:normAutofit/>
          </a:bodyPr>
          <a:lstStyle>
            <a:lvl1pPr algn="l">
              <a:lnSpc>
                <a:spcPct val="100000"/>
              </a:lnSpc>
              <a:spcAft>
                <a:spcPts val="0"/>
              </a:spcAft>
              <a:defRPr sz="41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763"/>
            <a:ext cx="5200791" cy="207749"/>
          </a:xfrm>
          <a:prstGeom prst="rect">
            <a:avLst/>
          </a:prstGeom>
        </p:spPr>
        <p:txBody>
          <a:bodyPr wrap="square" lIns="0" tIns="0" rIns="0" bIns="0" anchor="t" anchorCtr="0">
            <a:spAutoFit/>
          </a:bodyPr>
          <a:lstStyle>
            <a:lvl1pPr marL="0" indent="0" algn="l">
              <a:buFont typeface="Wingdings" pitchFamily="2" charset="2"/>
              <a:buNone/>
              <a:defRPr sz="15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40491" y="3862851"/>
            <a:ext cx="932650" cy="932650"/>
          </a:xfrm>
          <a:prstGeom prst="rect">
            <a:avLst/>
          </a:prstGeom>
        </p:spPr>
      </p:pic>
    </p:spTree>
    <p:extLst>
      <p:ext uri="{BB962C8B-B14F-4D97-AF65-F5344CB8AC3E}">
        <p14:creationId xmlns:p14="http://schemas.microsoft.com/office/powerpoint/2010/main" val="2787005437"/>
      </p:ext>
    </p:extLst>
  </p:cSld>
  <p:clrMapOvr>
    <a:masterClrMapping/>
  </p:clrMapOvr>
  <p:transition spd="med">
    <p:wipe dir="r"/>
  </p:transition>
</p:sldLayout>
</file>

<file path=ppt/slideLayouts/slideLayout1221.xml><?xml version="1.0" encoding="utf-8"?>
<p:sldLayout xmlns:a="http://schemas.openxmlformats.org/drawingml/2006/main" xmlns:r="http://schemas.openxmlformats.org/officeDocument/2006/relationships" xmlns:p="http://schemas.openxmlformats.org/presentationml/2006/main" userDrawn="1">
  <p:cSld name="1_標題及物件">
    <p:spTree>
      <p:nvGrpSpPr>
        <p:cNvPr id="1" name=""/>
        <p:cNvGrpSpPr/>
        <p:nvPr/>
      </p:nvGrpSpPr>
      <p:grpSpPr>
        <a:xfrm>
          <a:off x="0" y="0"/>
          <a:ext cx="0" cy="0"/>
          <a:chOff x="0" y="0"/>
          <a:chExt cx="0" cy="0"/>
        </a:xfrm>
      </p:grpSpPr>
      <p:sp>
        <p:nvSpPr>
          <p:cNvPr id="2" name="Rectangle 4"/>
          <p:cNvSpPr>
            <a:spLocks noGrp="1" noChangeArrowheads="1"/>
          </p:cNvSpPr>
          <p:nvPr>
            <p:ph type="sldNum" sz="quarter" idx="10"/>
          </p:nvPr>
        </p:nvSpPr>
        <p:spPr/>
        <p:txBody>
          <a:bodyPr/>
          <a:lstStyle>
            <a:lvl1pPr eaLnBrk="0" hangingPunct="0">
              <a:defRPr>
                <a:ea typeface="SimSun" pitchFamily="2" charset="-122"/>
              </a:defRPr>
            </a:lvl1pPr>
          </a:lstStyle>
          <a:p>
            <a:pPr>
              <a:defRPr/>
            </a:pPr>
            <a:fld id="{0C9F1198-C61D-48C6-883B-2CC947E0DB39}" type="slidenum">
              <a:rPr lang="en-US" altLang="zh-TW"/>
              <a:pPr>
                <a:defRPr/>
              </a:pPr>
              <a:t>‹#›</a:t>
            </a:fld>
            <a:endParaRPr lang="en-US" altLang="zh-TW" dirty="0"/>
          </a:p>
        </p:txBody>
      </p:sp>
      <p:sp>
        <p:nvSpPr>
          <p:cNvPr id="3" name="Rectangle 5"/>
          <p:cNvSpPr>
            <a:spLocks noGrp="1" noChangeArrowheads="1"/>
          </p:cNvSpPr>
          <p:nvPr>
            <p:ph type="ftr" sz="quarter" idx="11"/>
          </p:nvPr>
        </p:nvSpPr>
        <p:spPr>
          <a:xfrm>
            <a:off x="3779838" y="4786321"/>
            <a:ext cx="2895600" cy="215900"/>
          </a:xfrm>
          <a:prstGeom prst="rect">
            <a:avLst/>
          </a:prstGeom>
        </p:spPr>
        <p:txBody>
          <a:bodyPr lIns="89876" tIns="44937" rIns="89876" bIns="44937"/>
          <a:lstStyle>
            <a:lvl1pPr eaLnBrk="1" hangingPunct="1">
              <a:defRPr>
                <a:solidFill>
                  <a:srgbClr val="444444"/>
                </a:solidFill>
                <a:latin typeface="Arial" charset="0"/>
                <a:ea typeface="+mn-ea"/>
              </a:defRPr>
            </a:lvl1pPr>
          </a:lstStyle>
          <a:p>
            <a:pPr defTabSz="674328">
              <a:defRPr/>
            </a:pPr>
            <a:endParaRPr lang="en-US" altLang="zh-TW" dirty="0"/>
          </a:p>
        </p:txBody>
      </p:sp>
    </p:spTree>
    <p:extLst>
      <p:ext uri="{BB962C8B-B14F-4D97-AF65-F5344CB8AC3E}">
        <p14:creationId xmlns:p14="http://schemas.microsoft.com/office/powerpoint/2010/main" val="2961112046"/>
      </p:ext>
    </p:extLst>
  </p:cSld>
  <p:clrMapOvr>
    <a:masterClrMapping/>
  </p:clrMapOvr>
</p:sldLayout>
</file>

<file path=ppt/slideLayouts/slideLayout1222.xml><?xml version="1.0" encoding="utf-8"?>
<p:sldLayout xmlns:a="http://schemas.openxmlformats.org/drawingml/2006/main" xmlns:r="http://schemas.openxmlformats.org/officeDocument/2006/relationships" xmlns:p="http://schemas.openxmlformats.org/presentationml/2006/main">
  <p:cSld name="自訂版面配置">
    <p:spTree>
      <p:nvGrpSpPr>
        <p:cNvPr id="1" name=""/>
        <p:cNvGrpSpPr/>
        <p:nvPr/>
      </p:nvGrpSpPr>
      <p:grpSpPr>
        <a:xfrm>
          <a:off x="0" y="0"/>
          <a:ext cx="0" cy="0"/>
          <a:chOff x="0" y="0"/>
          <a:chExt cx="0" cy="0"/>
        </a:xfrm>
      </p:grpSpPr>
      <p:sp>
        <p:nvSpPr>
          <p:cNvPr id="2" name="標題 1"/>
          <p:cNvSpPr>
            <a:spLocks noGrp="1"/>
          </p:cNvSpPr>
          <p:nvPr>
            <p:ph type="title"/>
          </p:nvPr>
        </p:nvSpPr>
        <p:spPr>
          <a:xfrm>
            <a:off x="425453" y="28584"/>
            <a:ext cx="8239125" cy="720725"/>
          </a:xfrm>
        </p:spPr>
        <p:txBody>
          <a:bodyPr/>
          <a:lstStyle/>
          <a:p>
            <a:r>
              <a:rPr lang="zh-TW" altLang="en-US"/>
              <a:t>按一下以編輯母片標題樣式</a:t>
            </a:r>
          </a:p>
        </p:txBody>
      </p:sp>
    </p:spTree>
    <p:extLst>
      <p:ext uri="{BB962C8B-B14F-4D97-AF65-F5344CB8AC3E}">
        <p14:creationId xmlns:p14="http://schemas.microsoft.com/office/powerpoint/2010/main" val="4028228488"/>
      </p:ext>
    </p:extLst>
  </p:cSld>
  <p:clrMapOvr>
    <a:masterClrMapping/>
  </p:clrMapOvr>
  <p:transition spd="med">
    <p:wipe dir="r"/>
  </p:transition>
</p:sldLayout>
</file>

<file path=ppt/slideLayouts/slideLayout1223.xml><?xml version="1.0" encoding="utf-8"?>
<p:sldLayout xmlns:a="http://schemas.openxmlformats.org/drawingml/2006/main" xmlns:r="http://schemas.openxmlformats.org/officeDocument/2006/relationships" xmlns:p="http://schemas.openxmlformats.org/presentationml/2006/main" userDrawn="1">
  <p:cSld name="Content Slide wo Source">
    <p:spTree>
      <p:nvGrpSpPr>
        <p:cNvPr id="1" name=""/>
        <p:cNvGrpSpPr/>
        <p:nvPr/>
      </p:nvGrpSpPr>
      <p:grpSpPr>
        <a:xfrm>
          <a:off x="0" y="0"/>
          <a:ext cx="0" cy="0"/>
          <a:chOff x="0" y="0"/>
          <a:chExt cx="0" cy="0"/>
        </a:xfrm>
      </p:grpSpPr>
      <p:sp>
        <p:nvSpPr>
          <p:cNvPr id="4" name="Footer Placeholder 4"/>
          <p:cNvSpPr txBox="1"/>
          <p:nvPr userDrawn="1"/>
        </p:nvSpPr>
        <p:spPr>
          <a:xfrm>
            <a:off x="742950" y="4821238"/>
            <a:ext cx="1885950" cy="114300"/>
          </a:xfrm>
          <a:prstGeom prst="rect">
            <a:avLst/>
          </a:prstGeom>
        </p:spPr>
        <p:txBody>
          <a:bodyPr lIns="0" tIns="0" rIns="119554" bIns="0" anchor="ctr"/>
          <a:lstStyle>
            <a:defPPr>
              <a:defRPr lang="en-US"/>
            </a:defPPr>
            <a:lvl1pPr algn="l" rtl="0" fontAlgn="base">
              <a:spcBef>
                <a:spcPct val="0"/>
              </a:spcBef>
              <a:spcAft>
                <a:spcPct val="0"/>
              </a:spcAft>
              <a:defRPr sz="1000" kern="1200">
                <a:solidFill>
                  <a:schemeClr val="bg2">
                    <a:lumMod val="60000"/>
                    <a:lumOff val="40000"/>
                  </a:schemeClr>
                </a:solidFill>
                <a:latin typeface="Museo Sans For Dell" pitchFamily="2" charset="0"/>
                <a:ea typeface="+mn-ea"/>
                <a:cs typeface="+mn-cs"/>
              </a:defRPr>
            </a:lvl1pPr>
            <a:lvl2pPr marL="457200" algn="l" rtl="0" fontAlgn="base">
              <a:spcBef>
                <a:spcPct val="0"/>
              </a:spcBef>
              <a:spcAft>
                <a:spcPct val="0"/>
              </a:spcAft>
              <a:defRPr sz="2400"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sz="2400"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sz="2400"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pPr defTabSz="897955">
              <a:defRPr/>
            </a:pPr>
            <a:r>
              <a:rPr lang="en-US" dirty="0">
                <a:solidFill>
                  <a:srgbClr val="000000">
                    <a:lumMod val="60000"/>
                    <a:lumOff val="40000"/>
                  </a:srgbClr>
                </a:solidFill>
              </a:rPr>
              <a:t>Confidential</a:t>
            </a:r>
          </a:p>
        </p:txBody>
      </p:sp>
      <p:sp>
        <p:nvSpPr>
          <p:cNvPr id="6" name="Slide Number Placeholder 5"/>
          <p:cNvSpPr txBox="1"/>
          <p:nvPr userDrawn="1"/>
        </p:nvSpPr>
        <p:spPr>
          <a:xfrm>
            <a:off x="434976" y="4824413"/>
            <a:ext cx="260350" cy="114300"/>
          </a:xfrm>
          <a:prstGeom prst="rect">
            <a:avLst/>
          </a:prstGeom>
        </p:spPr>
        <p:txBody>
          <a:bodyPr lIns="0" tIns="0" rIns="119554" bIns="0" anchor="ctr"/>
          <a:lstStyle>
            <a:defPPr>
              <a:defRPr lang="en-US"/>
            </a:defPPr>
            <a:lvl1pPr algn="l" rtl="0" fontAlgn="base">
              <a:spcBef>
                <a:spcPct val="0"/>
              </a:spcBef>
              <a:spcAft>
                <a:spcPct val="0"/>
              </a:spcAft>
              <a:defRPr sz="900" kern="1200">
                <a:solidFill>
                  <a:schemeClr val="bg2">
                    <a:lumMod val="60000"/>
                    <a:lumOff val="40000"/>
                  </a:schemeClr>
                </a:solidFill>
                <a:latin typeface="Museo Sans For Dell" pitchFamily="2" charset="0"/>
                <a:ea typeface="+mn-ea"/>
                <a:cs typeface="+mn-cs"/>
              </a:defRPr>
            </a:lvl1pPr>
            <a:lvl2pPr marL="457200" algn="l" rtl="0" fontAlgn="base">
              <a:spcBef>
                <a:spcPct val="0"/>
              </a:spcBef>
              <a:spcAft>
                <a:spcPct val="0"/>
              </a:spcAft>
              <a:defRPr sz="2400"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sz="2400"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sz="2400"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pPr defTabSz="897955">
              <a:defRPr/>
            </a:pPr>
            <a:fld id="{116A85C1-27ED-4431-8B7E-C187FA0F4681}" type="slidenum">
              <a:rPr lang="en-US" smtClean="0">
                <a:solidFill>
                  <a:srgbClr val="000000">
                    <a:lumMod val="60000"/>
                    <a:lumOff val="40000"/>
                  </a:srgbClr>
                </a:solidFill>
              </a:rPr>
              <a:pPr defTabSz="897955">
                <a:defRPr/>
              </a:pPr>
              <a:t>‹#›</a:t>
            </a:fld>
            <a:endParaRPr lang="en-US" dirty="0">
              <a:solidFill>
                <a:srgbClr val="000000">
                  <a:lumMod val="60000"/>
                  <a:lumOff val="40000"/>
                </a:srgbClr>
              </a:solidFill>
            </a:endParaRPr>
          </a:p>
        </p:txBody>
      </p:sp>
      <p:sp>
        <p:nvSpPr>
          <p:cNvPr id="2" name="Title 1"/>
          <p:cNvSpPr>
            <a:spLocks noGrp="1"/>
          </p:cNvSpPr>
          <p:nvPr>
            <p:ph type="title"/>
          </p:nvPr>
        </p:nvSpPr>
        <p:spPr/>
        <p:txBody>
          <a:bodyPr/>
          <a:lstStyle/>
          <a:p>
            <a:r>
              <a:rPr lang="en-US"/>
              <a:t>Click to edit Master title style</a:t>
            </a:r>
          </a:p>
        </p:txBody>
      </p:sp>
      <p:sp>
        <p:nvSpPr>
          <p:cNvPr id="5" name="Content Placeholder 8"/>
          <p:cNvSpPr>
            <a:spLocks noGrp="1"/>
          </p:cNvSpPr>
          <p:nvPr>
            <p:ph sz="quarter" idx="12"/>
          </p:nvPr>
        </p:nvSpPr>
        <p:spPr>
          <a:xfrm>
            <a:off x="425918" y="971550"/>
            <a:ext cx="8239125" cy="1080000"/>
          </a:xfrm>
          <a:prstGeom prst="rect">
            <a:avLst/>
          </a:prstGeom>
        </p:spPr>
        <p:txBody>
          <a:bodyPr lIns="119540" tIns="59771" rIns="119540" bIns="59771"/>
          <a:lstStyle>
            <a:lvl1pPr>
              <a:defRPr>
                <a:solidFill>
                  <a:schemeClr val="bg2"/>
                </a:solidFill>
              </a:defRPr>
            </a:lvl1pPr>
            <a:lvl2pPr>
              <a:defRPr>
                <a:solidFill>
                  <a:schemeClr val="bg2"/>
                </a:solidFill>
              </a:defRPr>
            </a:lvl2pPr>
            <a:lvl3pPr>
              <a:defRPr>
                <a:solidFill>
                  <a:schemeClr val="bg2"/>
                </a:solidFill>
              </a:defRPr>
            </a:lvl3pPr>
          </a:lstStyle>
          <a:p>
            <a:pPr lvl="0"/>
            <a:r>
              <a:rPr lang="en-US" dirty="0"/>
              <a:t>Click to edit Master text styles</a:t>
            </a:r>
          </a:p>
          <a:p>
            <a:pPr lvl="1"/>
            <a:r>
              <a:rPr lang="en-US" dirty="0"/>
              <a:t>Second level</a:t>
            </a:r>
          </a:p>
          <a:p>
            <a:pPr lvl="2"/>
            <a:r>
              <a:rPr lang="en-US" dirty="0"/>
              <a:t>Third level</a:t>
            </a:r>
          </a:p>
        </p:txBody>
      </p:sp>
      <p:sp>
        <p:nvSpPr>
          <p:cNvPr id="7" name="Footer Placeholder 2"/>
          <p:cNvSpPr>
            <a:spLocks noGrp="1"/>
          </p:cNvSpPr>
          <p:nvPr>
            <p:ph type="ftr" sz="quarter" idx="13"/>
          </p:nvPr>
        </p:nvSpPr>
        <p:spPr>
          <a:xfrm>
            <a:off x="742950" y="4821238"/>
            <a:ext cx="1885950" cy="114300"/>
          </a:xfrm>
          <a:prstGeom prst="rect">
            <a:avLst/>
          </a:prstGeom>
        </p:spPr>
        <p:txBody>
          <a:bodyPr lIns="119554" tIns="59776" rIns="119554" bIns="59776"/>
          <a:lstStyle>
            <a:lvl1pPr eaLnBrk="1" hangingPunct="1">
              <a:defRPr>
                <a:solidFill>
                  <a:srgbClr val="444444"/>
                </a:solidFill>
                <a:latin typeface="Arial" panose="020B0604020202020204" pitchFamily="34" charset="0"/>
                <a:ea typeface="新細明體" panose="02020500000000000000" pitchFamily="18" charset="-120"/>
              </a:defRPr>
            </a:lvl1pPr>
          </a:lstStyle>
          <a:p>
            <a:pPr defTabSz="897955" fontAlgn="auto">
              <a:spcBef>
                <a:spcPts val="0"/>
              </a:spcBef>
              <a:spcAft>
                <a:spcPts val="0"/>
              </a:spcAft>
              <a:defRPr/>
            </a:pPr>
            <a:endParaRPr lang="en-US" sz="3200" dirty="0"/>
          </a:p>
        </p:txBody>
      </p:sp>
      <p:sp>
        <p:nvSpPr>
          <p:cNvPr id="8" name="Slide Number Placeholder 3"/>
          <p:cNvSpPr>
            <a:spLocks noGrp="1"/>
          </p:cNvSpPr>
          <p:nvPr>
            <p:ph type="sldNum" sz="quarter" idx="14"/>
          </p:nvPr>
        </p:nvSpPr>
        <p:spPr/>
        <p:txBody>
          <a:bodyPr/>
          <a:lstStyle>
            <a:lvl1pPr eaLnBrk="0" hangingPunct="0">
              <a:defRPr>
                <a:ea typeface="新細明體" panose="02020500000000000000" pitchFamily="18" charset="-120"/>
              </a:defRPr>
            </a:lvl1pPr>
          </a:lstStyle>
          <a:p>
            <a:pPr>
              <a:defRPr/>
            </a:pPr>
            <a:fld id="{41D66CD7-5A27-46C9-BCD4-5F1793836921}" type="slidenum">
              <a:rPr lang="en-US"/>
              <a:pPr>
                <a:defRPr/>
              </a:pPr>
              <a:t>‹#›</a:t>
            </a:fld>
            <a:endParaRPr lang="en-US" dirty="0"/>
          </a:p>
        </p:txBody>
      </p:sp>
      <p:sp>
        <p:nvSpPr>
          <p:cNvPr id="9" name="Date Placeholder 8"/>
          <p:cNvSpPr>
            <a:spLocks noGrp="1"/>
          </p:cNvSpPr>
          <p:nvPr>
            <p:ph type="dt" sz="half" idx="15"/>
          </p:nvPr>
        </p:nvSpPr>
        <p:spPr>
          <a:xfrm>
            <a:off x="1828800" y="4821238"/>
            <a:ext cx="914400" cy="114300"/>
          </a:xfrm>
        </p:spPr>
        <p:txBody>
          <a:bodyPr lIns="119554" tIns="59776" rIns="119554" bIns="59776"/>
          <a:lstStyle>
            <a:lvl1pPr algn="l" rtl="0" eaLnBrk="0" fontAlgn="base" hangingPunct="0">
              <a:spcBef>
                <a:spcPct val="0"/>
              </a:spcBef>
              <a:spcAft>
                <a:spcPct val="0"/>
              </a:spcAft>
              <a:defRPr lang="en-US" sz="1300" kern="1200">
                <a:solidFill>
                  <a:srgbClr val="000000">
                    <a:lumMod val="60000"/>
                    <a:lumOff val="40000"/>
                  </a:srgbClr>
                </a:solidFill>
                <a:latin typeface="Museo Sans For Dell" pitchFamily="2" charset="0"/>
                <a:ea typeface="+mn-ea"/>
                <a:cs typeface="+mn-cs"/>
              </a:defRPr>
            </a:lvl1pPr>
          </a:lstStyle>
          <a:p>
            <a:pPr>
              <a:defRPr/>
            </a:pPr>
            <a:endParaRPr dirty="0"/>
          </a:p>
        </p:txBody>
      </p:sp>
    </p:spTree>
    <p:extLst>
      <p:ext uri="{BB962C8B-B14F-4D97-AF65-F5344CB8AC3E}">
        <p14:creationId xmlns:p14="http://schemas.microsoft.com/office/powerpoint/2010/main" val="3557991779"/>
      </p:ext>
    </p:extLst>
  </p:cSld>
  <p:clrMapOvr>
    <a:masterClrMapping/>
  </p:clrMapOvr>
  <p:transition spd="med">
    <p:wipe dir="r"/>
  </p:transition>
</p:sldLayout>
</file>

<file path=ppt/slideLayouts/slideLayout1224.xml><?xml version="1.0" encoding="utf-8"?>
<p:sldLayout xmlns:a="http://schemas.openxmlformats.org/drawingml/2006/main" xmlns:r="http://schemas.openxmlformats.org/officeDocument/2006/relationships" xmlns:p="http://schemas.openxmlformats.org/presentationml/2006/main" userDrawn="1">
  <p:cSld name="Content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64797"/>
          </a:xfrm>
        </p:spPr>
        <p:txBody>
          <a:bodyPr/>
          <a:lstStyle>
            <a:lvl1pPr>
              <a:defRPr/>
            </a:lvl1pPr>
          </a:lstStyle>
          <a:p>
            <a:r>
              <a:rPr lang="en-US" dirty="0"/>
              <a:t>Click to edit content page title</a:t>
            </a:r>
          </a:p>
        </p:txBody>
      </p:sp>
    </p:spTree>
    <p:extLst>
      <p:ext uri="{BB962C8B-B14F-4D97-AF65-F5344CB8AC3E}">
        <p14:creationId xmlns:p14="http://schemas.microsoft.com/office/powerpoint/2010/main" val="2719876872"/>
      </p:ext>
    </p:extLst>
  </p:cSld>
  <p:clrMapOvr>
    <a:masterClrMapping/>
  </p:clrMapOvr>
  <p:transition spd="med">
    <p:wipe dir="r"/>
  </p:transition>
</p:sldLayout>
</file>

<file path=ppt/slideLayouts/slideLayout122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199" y="914403"/>
            <a:ext cx="8259511" cy="3732376"/>
          </a:xfrm>
        </p:spPr>
        <p:txBody>
          <a:bodyPr/>
          <a:lstStyle>
            <a:lvl1pPr>
              <a:defRPr b="1">
                <a:latin typeface="+mj-lt"/>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itle 6"/>
          <p:cNvSpPr>
            <a:spLocks noGrp="1"/>
          </p:cNvSpPr>
          <p:nvPr>
            <p:ph type="title"/>
          </p:nvPr>
        </p:nvSpPr>
        <p:spPr>
          <a:xfrm>
            <a:off x="457200" y="174687"/>
            <a:ext cx="8259510" cy="605706"/>
          </a:xfrm>
        </p:spPr>
        <p:txBody>
          <a:bodyPr/>
          <a:lstStyle/>
          <a:p>
            <a:r>
              <a:rPr lang="en-US" smtClean="0"/>
              <a:t>Click to edit Master title style</a:t>
            </a:r>
            <a:endParaRPr lang="en-US" dirty="0"/>
          </a:p>
        </p:txBody>
      </p:sp>
      <p:sp>
        <p:nvSpPr>
          <p:cNvPr id="11" name="Date Placeholder 10"/>
          <p:cNvSpPr>
            <a:spLocks noGrp="1"/>
          </p:cNvSpPr>
          <p:nvPr>
            <p:ph type="dt" sz="half" idx="10"/>
          </p:nvPr>
        </p:nvSpPr>
        <p:spPr>
          <a:xfrm>
            <a:off x="914400" y="4812507"/>
            <a:ext cx="1219200" cy="273844"/>
          </a:xfrm>
          <a:prstGeom prst="rect">
            <a:avLst/>
          </a:prstGeom>
        </p:spPr>
        <p:txBody>
          <a:bodyPr lIns="50818" tIns="25718" rIns="50818" bIns="25718"/>
          <a:lstStyle/>
          <a:p>
            <a:endParaRPr lang="en-US" dirty="0">
              <a:solidFill>
                <a:srgbClr val="FFFFFF"/>
              </a:solidFill>
            </a:endParaRPr>
          </a:p>
        </p:txBody>
      </p:sp>
      <p:sp>
        <p:nvSpPr>
          <p:cNvPr id="12" name="Slide Number Placeholder 11"/>
          <p:cNvSpPr>
            <a:spLocks noGrp="1"/>
          </p:cNvSpPr>
          <p:nvPr>
            <p:ph type="sldNum" sz="quarter" idx="11"/>
          </p:nvPr>
        </p:nvSpPr>
        <p:spPr>
          <a:xfrm>
            <a:off x="457200" y="4812507"/>
            <a:ext cx="304800" cy="273844"/>
          </a:xfrm>
          <a:prstGeom prst="rect">
            <a:avLst/>
          </a:prstGeom>
        </p:spPr>
        <p:txBody>
          <a:bodyPr lIns="50818" tIns="25718" rIns="50818" bIns="25718"/>
          <a:lstStyle/>
          <a:p>
            <a:fld id="{ACA7129F-610C-493A-841C-57F51B2E98FA}" type="slidenum">
              <a:rPr lang="en-US" smtClean="0">
                <a:solidFill>
                  <a:srgbClr val="FFFFFF"/>
                </a:solidFill>
              </a:rPr>
              <a:pPr/>
              <a:t>‹#›</a:t>
            </a:fld>
            <a:endParaRPr lang="en-US" dirty="0">
              <a:solidFill>
                <a:srgbClr val="FFFFFF"/>
              </a:solidFill>
            </a:endParaRPr>
          </a:p>
        </p:txBody>
      </p:sp>
      <p:sp>
        <p:nvSpPr>
          <p:cNvPr id="13" name="Footer Placeholder 12"/>
          <p:cNvSpPr>
            <a:spLocks noGrp="1"/>
          </p:cNvSpPr>
          <p:nvPr>
            <p:ph type="ftr" sz="quarter" idx="12"/>
          </p:nvPr>
        </p:nvSpPr>
        <p:spPr>
          <a:xfrm>
            <a:off x="2743200" y="4812507"/>
            <a:ext cx="3810000" cy="273844"/>
          </a:xfrm>
          <a:prstGeom prst="rect">
            <a:avLst/>
          </a:prstGeom>
        </p:spPr>
        <p:txBody>
          <a:bodyPr lIns="50818" tIns="25718" rIns="50818" bIns="25718"/>
          <a:lstStyle/>
          <a:p>
            <a:pPr defTabSz="673437" fontAlgn="auto">
              <a:spcBef>
                <a:spcPts val="0"/>
              </a:spcBef>
              <a:spcAft>
                <a:spcPts val="0"/>
              </a:spcAft>
            </a:pPr>
            <a:r>
              <a:rPr lang="en-US" sz="1400" smtClean="0">
                <a:solidFill>
                  <a:srgbClr val="FFFFFF"/>
                </a:solidFill>
                <a:latin typeface="Museo For Dell"/>
              </a:rPr>
              <a:t>Intersil Confidential Information</a:t>
            </a:r>
            <a:endParaRPr lang="en-US" sz="1400" dirty="0">
              <a:solidFill>
                <a:srgbClr val="FFFFFF"/>
              </a:solidFill>
              <a:latin typeface="Museo For Dell"/>
            </a:endParaRPr>
          </a:p>
        </p:txBody>
      </p:sp>
    </p:spTree>
    <p:extLst>
      <p:ext uri="{BB962C8B-B14F-4D97-AF65-F5344CB8AC3E}">
        <p14:creationId xmlns:p14="http://schemas.microsoft.com/office/powerpoint/2010/main" val="401172023"/>
      </p:ext>
    </p:extLst>
  </p:cSld>
  <p:clrMapOvr>
    <a:masterClrMapping/>
  </p:clrMapOvr>
</p:sldLayout>
</file>

<file path=ppt/slideLayouts/slideLayout1226.xml><?xml version="1.0" encoding="utf-8"?>
<p:sldLayout xmlns:a="http://schemas.openxmlformats.org/drawingml/2006/main" xmlns:r="http://schemas.openxmlformats.org/officeDocument/2006/relationships" xmlns:p="http://schemas.openxmlformats.org/presentationml/2006/main" showMasterSp="0" preserve="1">
  <p:cSld name="Title slide_image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61476" name="Title Placeholder 21"/>
          <p:cNvSpPr>
            <a:spLocks noGrp="1"/>
          </p:cNvSpPr>
          <p:nvPr>
            <p:ph type="ctrTitle" hasCustomPrompt="1"/>
          </p:nvPr>
        </p:nvSpPr>
        <p:spPr>
          <a:xfrm>
            <a:off x="274322" y="274581"/>
            <a:ext cx="5200791" cy="1661993"/>
          </a:xfrm>
          <a:prstGeom prst="rect">
            <a:avLst/>
          </a:prstGeom>
        </p:spPr>
        <p:txBody>
          <a:bodyPr wrap="square" lIns="0" tIns="44775" rIns="0" bIns="44775"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12" name="Picture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1611021540"/>
      </p:ext>
    </p:extLst>
  </p:cSld>
  <p:clrMapOvr>
    <a:masterClrMapping/>
  </p:clrMapOvr>
  <p:transition spd="med">
    <p:wipe dir="r"/>
  </p:transition>
</p:sldLayout>
</file>

<file path=ppt/slideLayouts/slideLayout1227.xml><?xml version="1.0" encoding="utf-8"?>
<p:sldLayout xmlns:a="http://schemas.openxmlformats.org/drawingml/2006/main" xmlns:r="http://schemas.openxmlformats.org/officeDocument/2006/relationships" xmlns:p="http://schemas.openxmlformats.org/presentationml/2006/main" showMasterSp="0" preserve="1">
  <p:cSld name="Title slide_image 2">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61476" name="Title Placeholder 21"/>
          <p:cNvSpPr>
            <a:spLocks noGrp="1"/>
          </p:cNvSpPr>
          <p:nvPr>
            <p:ph type="ctrTitle" hasCustomPrompt="1"/>
          </p:nvPr>
        </p:nvSpPr>
        <p:spPr>
          <a:xfrm>
            <a:off x="274322" y="274581"/>
            <a:ext cx="5200791" cy="1661993"/>
          </a:xfrm>
          <a:prstGeom prst="rect">
            <a:avLst/>
          </a:prstGeom>
        </p:spPr>
        <p:txBody>
          <a:bodyPr wrap="square" lIns="0" tIns="44775" rIns="0" bIns="44775"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684508652"/>
      </p:ext>
    </p:extLst>
  </p:cSld>
  <p:clrMapOvr>
    <a:masterClrMapping/>
  </p:clrMapOvr>
  <p:transition spd="med">
    <p:wipe dir="r"/>
  </p:transition>
</p:sldLayout>
</file>

<file path=ppt/slideLayouts/slideLayout1228.xml><?xml version="1.0" encoding="utf-8"?>
<p:sldLayout xmlns:a="http://schemas.openxmlformats.org/drawingml/2006/main" xmlns:r="http://schemas.openxmlformats.org/officeDocument/2006/relationships" xmlns:p="http://schemas.openxmlformats.org/presentationml/2006/main" showMasterSp="0" preserve="1">
  <p:cSld name="Title slide_DellBlue">
    <p:bg>
      <p:bgPr>
        <a:solidFill>
          <a:schemeClr val="bg1"/>
        </a:solid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274322" y="274581"/>
            <a:ext cx="5200791" cy="1661993"/>
          </a:xfrm>
          <a:prstGeom prst="rect">
            <a:avLst/>
          </a:prstGeom>
        </p:spPr>
        <p:txBody>
          <a:bodyPr wrap="square" lIns="0" tIns="44775" rIns="0" bIns="44775"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1597787552"/>
      </p:ext>
    </p:extLst>
  </p:cSld>
  <p:clrMapOvr>
    <a:masterClrMapping/>
  </p:clrMapOvr>
  <p:transition spd="med">
    <p:wipe dir="r"/>
  </p:transition>
</p:sldLayout>
</file>

<file path=ppt/slideLayouts/slideLayout1229.xml><?xml version="1.0" encoding="utf-8"?>
<p:sldLayout xmlns:a="http://schemas.openxmlformats.org/drawingml/2006/main" xmlns:r="http://schemas.openxmlformats.org/officeDocument/2006/relationships" xmlns:p="http://schemas.openxmlformats.org/presentationml/2006/main" showMasterSp="0" preserve="1">
  <p:cSld name="Title slide_DellGray">
    <p:bg>
      <p:bgPr>
        <a:solidFill>
          <a:srgbClr val="808080"/>
        </a:solid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274322" y="274581"/>
            <a:ext cx="5200791" cy="1661993"/>
          </a:xfrm>
          <a:prstGeom prst="rect">
            <a:avLst/>
          </a:prstGeom>
        </p:spPr>
        <p:txBody>
          <a:bodyPr wrap="square" lIns="0" tIns="44775" rIns="0" bIns="44775"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2109099070"/>
      </p:ext>
    </p:extLst>
  </p:cSld>
  <p:clrMapOvr>
    <a:masterClrMapping/>
  </p:clrMapOvr>
  <p:transition spd="med">
    <p:wipe dir="r"/>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1_Content two column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0" tIns="44573" rIns="0" bIns="44573"/>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 </a:t>
            </a:r>
          </a:p>
        </p:txBody>
      </p:sp>
      <p:sp>
        <p:nvSpPr>
          <p:cNvPr id="5" name="Content Placeholder 4"/>
          <p:cNvSpPr>
            <a:spLocks noGrp="1"/>
          </p:cNvSpPr>
          <p:nvPr>
            <p:ph sz="quarter" idx="10"/>
          </p:nvPr>
        </p:nvSpPr>
        <p:spPr>
          <a:xfrm>
            <a:off x="271760" y="1277952"/>
            <a:ext cx="3843337"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34752" indent="-165275">
              <a:lnSpc>
                <a:spcPct val="100000"/>
              </a:lnSpc>
              <a:spcBef>
                <a:spcPts val="300"/>
              </a:spcBef>
              <a:spcAft>
                <a:spcPts val="0"/>
              </a:spcAft>
              <a:buClr>
                <a:srgbClr val="808080"/>
              </a:buClr>
              <a:defRPr>
                <a:latin typeface="+mn-lt"/>
                <a:ea typeface="Arial"/>
              </a:defRPr>
            </a:lvl3pPr>
            <a:lvl4pPr marL="1223645" indent="-223307">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
        <p:nvSpPr>
          <p:cNvPr id="8" name="Content Placeholder 4"/>
          <p:cNvSpPr>
            <a:spLocks noGrp="1"/>
          </p:cNvSpPr>
          <p:nvPr>
            <p:ph sz="quarter" idx="11"/>
          </p:nvPr>
        </p:nvSpPr>
        <p:spPr>
          <a:xfrm>
            <a:off x="4376739" y="1277952"/>
            <a:ext cx="3852862"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34752" indent="-165275">
              <a:lnSpc>
                <a:spcPct val="100000"/>
              </a:lnSpc>
              <a:spcBef>
                <a:spcPts val="300"/>
              </a:spcBef>
              <a:spcAft>
                <a:spcPts val="0"/>
              </a:spcAft>
              <a:buClr>
                <a:srgbClr val="808080"/>
              </a:buClr>
              <a:defRPr>
                <a:latin typeface="+mn-lt"/>
                <a:ea typeface="Arial"/>
              </a:defRPr>
            </a:lvl3pPr>
            <a:lvl4pPr marL="1223645" indent="-223307">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090829386"/>
      </p:ext>
    </p:extLst>
  </p:cSld>
  <p:clrMapOvr>
    <a:masterClrMapping/>
  </p:clrMapOvr>
  <p:transition spd="med">
    <p:wipe dir="r"/>
  </p:transition>
</p:sldLayout>
</file>

<file path=ppt/slideLayouts/slideLayout1230.xml><?xml version="1.0" encoding="utf-8"?>
<p:sldLayout xmlns:a="http://schemas.openxmlformats.org/drawingml/2006/main" xmlns:r="http://schemas.openxmlformats.org/officeDocument/2006/relationships" xmlns:p="http://schemas.openxmlformats.org/presentationml/2006/main" preserve="1" userDrawn="1">
  <p:cSld name="1_Content_Bulleted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0" tIns="44775" rIns="0" bIns="44775"/>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5" name="Content Placeholder 4"/>
          <p:cNvSpPr>
            <a:spLocks noGrp="1"/>
          </p:cNvSpPr>
          <p:nvPr>
            <p:ph sz="quarter" idx="10"/>
          </p:nvPr>
        </p:nvSpPr>
        <p:spPr>
          <a:xfrm>
            <a:off x="271727" y="1277952"/>
            <a:ext cx="7958137"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38993" indent="-166083">
              <a:lnSpc>
                <a:spcPct val="100000"/>
              </a:lnSpc>
              <a:spcBef>
                <a:spcPts val="300"/>
              </a:spcBef>
              <a:spcAft>
                <a:spcPts val="0"/>
              </a:spcAft>
              <a:buClr>
                <a:srgbClr val="808080"/>
              </a:buClr>
              <a:defRPr>
                <a:latin typeface="+mn-lt"/>
                <a:ea typeface="Arial"/>
              </a:defRPr>
            </a:lvl3pPr>
            <a:lvl4pPr marL="1229705" indent="-224519">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457291381"/>
      </p:ext>
    </p:extLst>
  </p:cSld>
  <p:clrMapOvr>
    <a:masterClrMapping/>
  </p:clrMapOvr>
  <p:transition spd="med">
    <p:wipe dir="r"/>
  </p:transition>
</p:sldLayout>
</file>

<file path=ppt/slideLayouts/slideLayout1231.xml><?xml version="1.0" encoding="utf-8"?>
<p:sldLayout xmlns:a="http://schemas.openxmlformats.org/drawingml/2006/main" xmlns:r="http://schemas.openxmlformats.org/officeDocument/2006/relationships" xmlns:p="http://schemas.openxmlformats.org/presentationml/2006/main" preserve="1" userDrawn="1">
  <p:cSld name="1_Content with subhea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5"/>
            <a:ext cx="7955280" cy="640080"/>
          </a:xfrm>
          <a:prstGeom prst="rect">
            <a:avLst/>
          </a:prstGeom>
        </p:spPr>
        <p:txBody>
          <a:bodyPr lIns="0" tIns="44775" rIns="0" bIns="44775">
            <a:normAutofit/>
          </a:bodyPr>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 </a:t>
            </a:r>
          </a:p>
        </p:txBody>
      </p:sp>
      <p:sp>
        <p:nvSpPr>
          <p:cNvPr id="5" name="Text Placeholder 12"/>
          <p:cNvSpPr>
            <a:spLocks noGrp="1"/>
          </p:cNvSpPr>
          <p:nvPr>
            <p:ph type="subTitle" idx="11" hasCustomPrompt="1"/>
          </p:nvPr>
        </p:nvSpPr>
        <p:spPr>
          <a:xfrm>
            <a:off x="266700" y="1058711"/>
            <a:ext cx="7960422" cy="313267"/>
          </a:xfrm>
          <a:prstGeom prst="rect">
            <a:avLst/>
          </a:prstGeom>
        </p:spPr>
        <p:txBody>
          <a:bodyPr lIns="0" tIns="44775" rIns="0" bIns="44775" anchor="t" anchorCtr="0"/>
          <a:lstStyle>
            <a:lvl1pPr marL="222932" indent="-222932">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a:t>Click to edit master subtitle style</a:t>
            </a:r>
          </a:p>
        </p:txBody>
      </p:sp>
      <p:sp>
        <p:nvSpPr>
          <p:cNvPr id="8" name="Content Placeholder 4"/>
          <p:cNvSpPr>
            <a:spLocks noGrp="1"/>
          </p:cNvSpPr>
          <p:nvPr>
            <p:ph sz="quarter" idx="10"/>
          </p:nvPr>
        </p:nvSpPr>
        <p:spPr>
          <a:xfrm>
            <a:off x="271727" y="1541498"/>
            <a:ext cx="7958137" cy="2928937"/>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38993" indent="-166083">
              <a:lnSpc>
                <a:spcPct val="100000"/>
              </a:lnSpc>
              <a:spcBef>
                <a:spcPts val="300"/>
              </a:spcBef>
              <a:spcAft>
                <a:spcPts val="0"/>
              </a:spcAft>
              <a:buClr>
                <a:srgbClr val="808080"/>
              </a:buClr>
              <a:defRPr>
                <a:latin typeface="+mn-lt"/>
                <a:ea typeface="Arial"/>
              </a:defRPr>
            </a:lvl3pPr>
            <a:lvl4pPr marL="1229705" indent="-224519">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276642195"/>
      </p:ext>
    </p:extLst>
  </p:cSld>
  <p:clrMapOvr>
    <a:masterClrMapping/>
  </p:clrMapOvr>
  <p:transition spd="med">
    <p:wipe dir="r"/>
  </p:transition>
</p:sldLayout>
</file>

<file path=ppt/slideLayouts/slideLayout1232.xml><?xml version="1.0" encoding="utf-8"?>
<p:sldLayout xmlns:a="http://schemas.openxmlformats.org/drawingml/2006/main" xmlns:r="http://schemas.openxmlformats.org/officeDocument/2006/relationships" xmlns:p="http://schemas.openxmlformats.org/presentationml/2006/main" preserve="1" userDrawn="1">
  <p:cSld name="1_Content two column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0" tIns="44775" rIns="0" bIns="44775"/>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 </a:t>
            </a:r>
          </a:p>
        </p:txBody>
      </p:sp>
      <p:sp>
        <p:nvSpPr>
          <p:cNvPr id="5" name="Content Placeholder 4"/>
          <p:cNvSpPr>
            <a:spLocks noGrp="1"/>
          </p:cNvSpPr>
          <p:nvPr>
            <p:ph sz="quarter" idx="10"/>
          </p:nvPr>
        </p:nvSpPr>
        <p:spPr>
          <a:xfrm>
            <a:off x="271760" y="1277952"/>
            <a:ext cx="3843337"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38993" indent="-166083">
              <a:lnSpc>
                <a:spcPct val="100000"/>
              </a:lnSpc>
              <a:spcBef>
                <a:spcPts val="300"/>
              </a:spcBef>
              <a:spcAft>
                <a:spcPts val="0"/>
              </a:spcAft>
              <a:buClr>
                <a:srgbClr val="808080"/>
              </a:buClr>
              <a:defRPr>
                <a:latin typeface="+mn-lt"/>
                <a:ea typeface="Arial"/>
              </a:defRPr>
            </a:lvl3pPr>
            <a:lvl4pPr marL="1229705" indent="-224519">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
        <p:nvSpPr>
          <p:cNvPr id="8" name="Content Placeholder 4"/>
          <p:cNvSpPr>
            <a:spLocks noGrp="1"/>
          </p:cNvSpPr>
          <p:nvPr>
            <p:ph sz="quarter" idx="11"/>
          </p:nvPr>
        </p:nvSpPr>
        <p:spPr>
          <a:xfrm>
            <a:off x="4376739" y="1277952"/>
            <a:ext cx="3852862"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38993" indent="-166083">
              <a:lnSpc>
                <a:spcPct val="100000"/>
              </a:lnSpc>
              <a:spcBef>
                <a:spcPts val="300"/>
              </a:spcBef>
              <a:spcAft>
                <a:spcPts val="0"/>
              </a:spcAft>
              <a:buClr>
                <a:srgbClr val="808080"/>
              </a:buClr>
              <a:defRPr>
                <a:latin typeface="+mn-lt"/>
                <a:ea typeface="Arial"/>
              </a:defRPr>
            </a:lvl3pPr>
            <a:lvl4pPr marL="1229705" indent="-224519">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863351861"/>
      </p:ext>
    </p:extLst>
  </p:cSld>
  <p:clrMapOvr>
    <a:masterClrMapping/>
  </p:clrMapOvr>
  <p:transition spd="med">
    <p:wipe dir="r"/>
  </p:transition>
</p:sldLayout>
</file>

<file path=ppt/slideLayouts/slideLayout1233.xml><?xml version="1.0" encoding="utf-8"?>
<p:sldLayout xmlns:a="http://schemas.openxmlformats.org/drawingml/2006/main" xmlns:r="http://schemas.openxmlformats.org/officeDocument/2006/relationships" xmlns:p="http://schemas.openxmlformats.org/presentationml/2006/main" preserve="1" userDrawn="1">
  <p:cSld name="1_Content left margin ">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73108" y="271463"/>
            <a:ext cx="4295219" cy="640080"/>
          </a:xfrm>
          <a:prstGeom prst="rect">
            <a:avLst/>
          </a:prstGeom>
        </p:spPr>
        <p:txBody>
          <a:bodyPr lIns="0" tIns="44775" rIns="0" bIns="44775"/>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4" name="Content Placeholder 4"/>
          <p:cNvSpPr>
            <a:spLocks noGrp="1"/>
          </p:cNvSpPr>
          <p:nvPr>
            <p:ph sz="quarter" idx="10"/>
          </p:nvPr>
        </p:nvSpPr>
        <p:spPr>
          <a:xfrm>
            <a:off x="271464" y="1277952"/>
            <a:ext cx="4291012"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38993" indent="-166083">
              <a:lnSpc>
                <a:spcPct val="100000"/>
              </a:lnSpc>
              <a:spcBef>
                <a:spcPts val="300"/>
              </a:spcBef>
              <a:spcAft>
                <a:spcPts val="0"/>
              </a:spcAft>
              <a:buClr>
                <a:srgbClr val="808080"/>
              </a:buClr>
              <a:defRPr>
                <a:latin typeface="+mn-lt"/>
                <a:ea typeface="Arial"/>
              </a:defRPr>
            </a:lvl3pPr>
            <a:lvl4pPr marL="1229705" indent="-224519">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724650522"/>
      </p:ext>
    </p:extLst>
  </p:cSld>
  <p:clrMapOvr>
    <a:masterClrMapping/>
  </p:clrMapOvr>
  <p:transition spd="med">
    <p:wipe dir="r"/>
  </p:transition>
</p:sldLayout>
</file>

<file path=ppt/slideLayouts/slideLayout1234.xml><?xml version="1.0" encoding="utf-8"?>
<p:sldLayout xmlns:a="http://schemas.openxmlformats.org/drawingml/2006/main" xmlns:r="http://schemas.openxmlformats.org/officeDocument/2006/relationships" xmlns:p="http://schemas.openxmlformats.org/presentationml/2006/main" preserve="1" userDrawn="1">
  <p:cSld name="1_Content left margin with subhead">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3050" y="274057"/>
            <a:ext cx="4865304" cy="486332"/>
          </a:xfrm>
          <a:prstGeom prst="rect">
            <a:avLst/>
          </a:prstGeom>
        </p:spPr>
        <p:txBody>
          <a:bodyPr lIns="0" tIns="44775" rIns="0" bIns="44775"/>
          <a:lstStyle>
            <a:lvl1pPr>
              <a:defRPr baseline="0">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7" name="Text Placeholder 12"/>
          <p:cNvSpPr>
            <a:spLocks noGrp="1"/>
          </p:cNvSpPr>
          <p:nvPr>
            <p:ph type="subTitle" idx="11" hasCustomPrompt="1"/>
          </p:nvPr>
        </p:nvSpPr>
        <p:spPr>
          <a:xfrm>
            <a:off x="266700" y="767702"/>
            <a:ext cx="4305300" cy="313267"/>
          </a:xfrm>
          <a:prstGeom prst="rect">
            <a:avLst/>
          </a:prstGeom>
        </p:spPr>
        <p:txBody>
          <a:bodyPr lIns="0" tIns="44775" rIns="0" bIns="44775" anchor="t" anchorCtr="0"/>
          <a:lstStyle>
            <a:lvl1pPr marL="222932" indent="-222932">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a:t>Click to edit master subtitle style</a:t>
            </a:r>
          </a:p>
        </p:txBody>
      </p:sp>
      <p:sp>
        <p:nvSpPr>
          <p:cNvPr id="5" name="Content Placeholder 4"/>
          <p:cNvSpPr>
            <a:spLocks noGrp="1"/>
          </p:cNvSpPr>
          <p:nvPr>
            <p:ph sz="quarter" idx="10"/>
          </p:nvPr>
        </p:nvSpPr>
        <p:spPr>
          <a:xfrm>
            <a:off x="271464" y="1277952"/>
            <a:ext cx="4291012"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38993" indent="-166083">
              <a:lnSpc>
                <a:spcPct val="100000"/>
              </a:lnSpc>
              <a:spcBef>
                <a:spcPts val="300"/>
              </a:spcBef>
              <a:spcAft>
                <a:spcPts val="0"/>
              </a:spcAft>
              <a:buClr>
                <a:srgbClr val="808080"/>
              </a:buClr>
              <a:defRPr>
                <a:latin typeface="+mn-lt"/>
                <a:ea typeface="Arial"/>
              </a:defRPr>
            </a:lvl3pPr>
            <a:lvl4pPr marL="1229705" indent="-224519">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064540504"/>
      </p:ext>
    </p:extLst>
  </p:cSld>
  <p:clrMapOvr>
    <a:masterClrMapping/>
  </p:clrMapOvr>
  <p:transition spd="med">
    <p:wipe dir="r"/>
  </p:transition>
</p:sldLayout>
</file>

<file path=ppt/slideLayouts/slideLayout1235.xml><?xml version="1.0" encoding="utf-8"?>
<p:sldLayout xmlns:a="http://schemas.openxmlformats.org/drawingml/2006/main" xmlns:r="http://schemas.openxmlformats.org/officeDocument/2006/relationships" xmlns:p="http://schemas.openxmlformats.org/presentationml/2006/main" preserve="1" userDrawn="1">
  <p:cSld name="1_Content left margin with subhead and two lines">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320" y="274320"/>
            <a:ext cx="4297680" cy="840802"/>
          </a:xfrm>
          <a:prstGeom prst="rect">
            <a:avLst/>
          </a:prstGeom>
        </p:spPr>
        <p:txBody>
          <a:bodyPr lIns="0" tIns="44775" rIns="0" bIns="44775"/>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a:t>
            </a:r>
            <a:br>
              <a:rPr lang="en-US" dirty="0"/>
            </a:br>
            <a:r>
              <a:rPr lang="en-US" dirty="0"/>
              <a:t>page title</a:t>
            </a:r>
          </a:p>
        </p:txBody>
      </p:sp>
      <p:sp>
        <p:nvSpPr>
          <p:cNvPr id="7" name="Text Placeholder 12"/>
          <p:cNvSpPr>
            <a:spLocks noGrp="1"/>
          </p:cNvSpPr>
          <p:nvPr>
            <p:ph type="subTitle" idx="11" hasCustomPrompt="1"/>
          </p:nvPr>
        </p:nvSpPr>
        <p:spPr>
          <a:xfrm>
            <a:off x="266700" y="1114311"/>
            <a:ext cx="4305300" cy="313267"/>
          </a:xfrm>
          <a:prstGeom prst="rect">
            <a:avLst/>
          </a:prstGeom>
        </p:spPr>
        <p:txBody>
          <a:bodyPr lIns="0" tIns="44775" rIns="0" bIns="44775" anchor="t" anchorCtr="0"/>
          <a:lstStyle>
            <a:lvl1pPr marL="222932" indent="-222932">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a:t>Click to edit master subtitle style</a:t>
            </a:r>
          </a:p>
        </p:txBody>
      </p:sp>
      <p:sp>
        <p:nvSpPr>
          <p:cNvPr id="5" name="Content Placeholder 4"/>
          <p:cNvSpPr>
            <a:spLocks noGrp="1"/>
          </p:cNvSpPr>
          <p:nvPr>
            <p:ph sz="quarter" idx="10"/>
          </p:nvPr>
        </p:nvSpPr>
        <p:spPr>
          <a:xfrm>
            <a:off x="271464" y="1541498"/>
            <a:ext cx="4291012" cy="2928937"/>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38993" indent="-166083">
              <a:lnSpc>
                <a:spcPct val="100000"/>
              </a:lnSpc>
              <a:spcBef>
                <a:spcPts val="300"/>
              </a:spcBef>
              <a:spcAft>
                <a:spcPts val="0"/>
              </a:spcAft>
              <a:buClr>
                <a:srgbClr val="808080"/>
              </a:buClr>
              <a:defRPr>
                <a:latin typeface="+mn-lt"/>
                <a:ea typeface="Arial"/>
              </a:defRPr>
            </a:lvl3pPr>
            <a:lvl4pPr marL="1229705" indent="-224519">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73371881"/>
      </p:ext>
    </p:extLst>
  </p:cSld>
  <p:clrMapOvr>
    <a:masterClrMapping/>
  </p:clrMapOvr>
  <p:transition spd="med">
    <p:wipe dir="r"/>
  </p:transition>
</p:sldLayout>
</file>

<file path=ppt/slideLayouts/slideLayout1236.xml><?xml version="1.0" encoding="utf-8"?>
<p:sldLayout xmlns:a="http://schemas.openxmlformats.org/drawingml/2006/main" xmlns:r="http://schemas.openxmlformats.org/officeDocument/2006/relationships" xmlns:p="http://schemas.openxmlformats.org/presentationml/2006/main" preserve="1" userDrawn="1">
  <p:cSld name="1_Header no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2409"/>
            <a:ext cx="7955280" cy="472577"/>
          </a:xfrm>
          <a:prstGeom prst="rect">
            <a:avLst/>
          </a:prstGeom>
        </p:spPr>
        <p:txBody>
          <a:bodyPr lIns="0" tIns="44775" rIns="0" bIns="44775"/>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Tree>
    <p:extLst>
      <p:ext uri="{BB962C8B-B14F-4D97-AF65-F5344CB8AC3E}">
        <p14:creationId xmlns:p14="http://schemas.microsoft.com/office/powerpoint/2010/main" val="1291624391"/>
      </p:ext>
    </p:extLst>
  </p:cSld>
  <p:clrMapOvr>
    <a:masterClrMapping/>
  </p:clrMapOvr>
  <p:transition spd="med">
    <p:wipe dir="r"/>
  </p:transition>
</p:sldLayout>
</file>

<file path=ppt/slideLayouts/slideLayout1237.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64994186"/>
      </p:ext>
    </p:extLst>
  </p:cSld>
  <p:clrMapOvr>
    <a:masterClrMapping/>
  </p:clrMapOvr>
  <p:transition spd="med">
    <p:wipe dir="r"/>
  </p:transition>
</p:sldLayout>
</file>

<file path=ppt/slideLayouts/slideLayout1238.xml><?xml version="1.0" encoding="utf-8"?>
<p:sldLayout xmlns:a="http://schemas.openxmlformats.org/drawingml/2006/main" xmlns:r="http://schemas.openxmlformats.org/officeDocument/2006/relationships" xmlns:p="http://schemas.openxmlformats.org/presentationml/2006/main" showMasterSp="0" preserve="1" userDrawn="1">
  <p:cSld name="Divider slide_image 1">
    <p:bg>
      <p:bgPr>
        <a:solidFill>
          <a:schemeClr val="tx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7" name="Title 1"/>
          <p:cNvSpPr>
            <a:spLocks noGrp="1"/>
          </p:cNvSpPr>
          <p:nvPr>
            <p:ph type="title" hasCustomPrompt="1"/>
          </p:nvPr>
        </p:nvSpPr>
        <p:spPr>
          <a:xfrm>
            <a:off x="274581" y="1748271"/>
            <a:ext cx="6850901" cy="1495794"/>
          </a:xfrm>
          <a:prstGeom prst="rect">
            <a:avLst/>
          </a:prstGeom>
        </p:spPr>
        <p:txBody>
          <a:bodyPr lIns="0" tIns="44775" rIns="0" bIns="44775"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3621762560"/>
      </p:ext>
    </p:extLst>
  </p:cSld>
  <p:clrMapOvr>
    <a:masterClrMapping/>
  </p:clrMapOvr>
  <p:transition spd="med">
    <p:wipe dir="r"/>
  </p:transition>
</p:sldLayout>
</file>

<file path=ppt/slideLayouts/slideLayout1239.xml><?xml version="1.0" encoding="utf-8"?>
<p:sldLayout xmlns:a="http://schemas.openxmlformats.org/drawingml/2006/main" xmlns:r="http://schemas.openxmlformats.org/officeDocument/2006/relationships" xmlns:p="http://schemas.openxmlformats.org/presentationml/2006/main" showMasterSp="0" preserve="1" userDrawn="1">
  <p:cSld name="Divider slide_image 2">
    <p:bg>
      <p:bgPr>
        <a:solidFill>
          <a:schemeClr val="tx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7" name="Title 1"/>
          <p:cNvSpPr>
            <a:spLocks noGrp="1"/>
          </p:cNvSpPr>
          <p:nvPr>
            <p:ph type="title" hasCustomPrompt="1"/>
          </p:nvPr>
        </p:nvSpPr>
        <p:spPr>
          <a:xfrm>
            <a:off x="274581" y="1748271"/>
            <a:ext cx="6850901" cy="1495794"/>
          </a:xfrm>
          <a:prstGeom prst="rect">
            <a:avLst/>
          </a:prstGeom>
        </p:spPr>
        <p:txBody>
          <a:bodyPr lIns="0" tIns="44775" rIns="0" bIns="44775"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1114177919"/>
      </p:ext>
    </p:extLst>
  </p:cSld>
  <p:clrMapOvr>
    <a:masterClrMapping/>
  </p:clrMapOvr>
  <p:transition spd="med">
    <p:wipe dir="r"/>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1_Content left margin ">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73108" y="271463"/>
            <a:ext cx="4295219" cy="640080"/>
          </a:xfrm>
          <a:prstGeom prst="rect">
            <a:avLst/>
          </a:prstGeom>
        </p:spPr>
        <p:txBody>
          <a:bodyPr lIns="0" tIns="44573" rIns="0" bIns="44573"/>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4" name="Content Placeholder 4"/>
          <p:cNvSpPr>
            <a:spLocks noGrp="1"/>
          </p:cNvSpPr>
          <p:nvPr>
            <p:ph sz="quarter" idx="10"/>
          </p:nvPr>
        </p:nvSpPr>
        <p:spPr>
          <a:xfrm>
            <a:off x="271464" y="1277952"/>
            <a:ext cx="4291012"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34752" indent="-165275">
              <a:lnSpc>
                <a:spcPct val="100000"/>
              </a:lnSpc>
              <a:spcBef>
                <a:spcPts val="300"/>
              </a:spcBef>
              <a:spcAft>
                <a:spcPts val="0"/>
              </a:spcAft>
              <a:buClr>
                <a:srgbClr val="808080"/>
              </a:buClr>
              <a:defRPr>
                <a:latin typeface="+mn-lt"/>
                <a:ea typeface="Arial"/>
              </a:defRPr>
            </a:lvl3pPr>
            <a:lvl4pPr marL="1223645" indent="-223307">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119093158"/>
      </p:ext>
    </p:extLst>
  </p:cSld>
  <p:clrMapOvr>
    <a:masterClrMapping/>
  </p:clrMapOvr>
  <p:transition spd="med">
    <p:wipe dir="r"/>
  </p:transition>
</p:sldLayout>
</file>

<file path=ppt/slideLayouts/slideLayout1240.xml><?xml version="1.0" encoding="utf-8"?>
<p:sldLayout xmlns:a="http://schemas.openxmlformats.org/drawingml/2006/main" xmlns:r="http://schemas.openxmlformats.org/officeDocument/2006/relationships" xmlns:p="http://schemas.openxmlformats.org/presentationml/2006/main" showMasterSp="0" preserve="1" userDrawn="1">
  <p:cSld name="Divider slide_image 3">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6" name="Title 1"/>
          <p:cNvSpPr>
            <a:spLocks noGrp="1"/>
          </p:cNvSpPr>
          <p:nvPr>
            <p:ph type="title" hasCustomPrompt="1"/>
          </p:nvPr>
        </p:nvSpPr>
        <p:spPr>
          <a:xfrm>
            <a:off x="274581" y="1748271"/>
            <a:ext cx="6850901" cy="1495794"/>
          </a:xfrm>
          <a:prstGeom prst="rect">
            <a:avLst/>
          </a:prstGeom>
        </p:spPr>
        <p:txBody>
          <a:bodyPr lIns="0" tIns="44775" rIns="0" bIns="44775"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248292195"/>
      </p:ext>
    </p:extLst>
  </p:cSld>
  <p:clrMapOvr>
    <a:masterClrMapping/>
  </p:clrMapOvr>
  <p:transition spd="med">
    <p:wipe dir="r"/>
  </p:transition>
</p:sldLayout>
</file>

<file path=ppt/slideLayouts/slideLayout1241.xml><?xml version="1.0" encoding="utf-8"?>
<p:sldLayout xmlns:a="http://schemas.openxmlformats.org/drawingml/2006/main" xmlns:r="http://schemas.openxmlformats.org/officeDocument/2006/relationships" xmlns:p="http://schemas.openxmlformats.org/presentationml/2006/main" showMasterSp="0" preserve="1" userDrawn="1">
  <p:cSld name="Divider slide_DellBlue">
    <p:bg>
      <p:bgPr>
        <a:solidFill>
          <a:schemeClr val="bg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581" y="1748271"/>
            <a:ext cx="6850901" cy="1495794"/>
          </a:xfrm>
          <a:prstGeom prst="rect">
            <a:avLst/>
          </a:prstGeom>
        </p:spPr>
        <p:txBody>
          <a:bodyPr lIns="0" tIns="44775" rIns="0" bIns="44775" anchor="ctr" anchorCtr="0">
            <a:normAutofit/>
          </a:bodyPr>
          <a:lstStyle>
            <a:lvl1pPr>
              <a:defRPr sz="5400" baseline="0">
                <a:solidFill>
                  <a:schemeClr val="tx2"/>
                </a:solidFill>
                <a:ea typeface="Arial"/>
              </a:defRPr>
            </a:lvl1pPr>
          </a:lstStyle>
          <a:p>
            <a:r>
              <a:rPr lang="en-US" dirty="0"/>
              <a:t>Click to edit divider slide title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2327633023"/>
      </p:ext>
    </p:extLst>
  </p:cSld>
  <p:clrMapOvr>
    <a:masterClrMapping/>
  </p:clrMapOvr>
  <p:transition spd="med">
    <p:wipe dir="r"/>
  </p:transition>
</p:sldLayout>
</file>

<file path=ppt/slideLayouts/slideLayout1242.xml><?xml version="1.0" encoding="utf-8"?>
<p:sldLayout xmlns:a="http://schemas.openxmlformats.org/drawingml/2006/main" xmlns:r="http://schemas.openxmlformats.org/officeDocument/2006/relationships" xmlns:p="http://schemas.openxmlformats.org/presentationml/2006/main" showMasterSp="0" preserve="1" userDrawn="1">
  <p:cSld name="Divider slide_Green">
    <p:bg>
      <p:bgPr>
        <a:solidFill>
          <a:schemeClr val="accent2"/>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581" y="1748271"/>
            <a:ext cx="6850901" cy="1495794"/>
          </a:xfrm>
          <a:prstGeom prst="rect">
            <a:avLst/>
          </a:prstGeom>
        </p:spPr>
        <p:txBody>
          <a:bodyPr lIns="0" tIns="44775" rIns="0" bIns="44775" anchor="ctr" anchorCtr="0">
            <a:normAutofit/>
          </a:bodyPr>
          <a:lstStyle>
            <a:lvl1pPr>
              <a:defRPr sz="5400" baseline="0">
                <a:solidFill>
                  <a:schemeClr val="tx2"/>
                </a:solidFill>
                <a:ea typeface="Arial"/>
              </a:defRPr>
            </a:lvl1pPr>
          </a:lstStyle>
          <a:p>
            <a:r>
              <a:rPr lang="en-US" dirty="0"/>
              <a:t>Click to edit divider slide title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1852144728"/>
      </p:ext>
    </p:extLst>
  </p:cSld>
  <p:clrMapOvr>
    <a:masterClrMapping/>
  </p:clrMapOvr>
  <p:transition spd="med">
    <p:wipe dir="r"/>
  </p:transition>
</p:sldLayout>
</file>

<file path=ppt/slideLayouts/slideLayout1243.xml><?xml version="1.0" encoding="utf-8"?>
<p:sldLayout xmlns:a="http://schemas.openxmlformats.org/drawingml/2006/main" xmlns:r="http://schemas.openxmlformats.org/officeDocument/2006/relationships" xmlns:p="http://schemas.openxmlformats.org/presentationml/2006/main" showMasterSp="0" preserve="1" userDrawn="1">
  <p:cSld name="Divider slide_Orange">
    <p:bg>
      <p:bgPr>
        <a:solidFill>
          <a:schemeClr val="accent4"/>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581" y="1748271"/>
            <a:ext cx="6850901" cy="1495794"/>
          </a:xfrm>
          <a:prstGeom prst="rect">
            <a:avLst/>
          </a:prstGeom>
        </p:spPr>
        <p:txBody>
          <a:bodyPr lIns="0" tIns="44775" rIns="0" bIns="44775" anchor="ctr" anchorCtr="0">
            <a:normAutofit/>
          </a:bodyPr>
          <a:lstStyle>
            <a:lvl1pPr>
              <a:defRPr sz="5400" baseline="0">
                <a:solidFill>
                  <a:schemeClr val="tx2"/>
                </a:solidFill>
                <a:ea typeface="Arial"/>
              </a:defRPr>
            </a:lvl1pPr>
          </a:lstStyle>
          <a:p>
            <a:r>
              <a:rPr lang="en-US" dirty="0"/>
              <a:t>Click to edit divider slide title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4249234158"/>
      </p:ext>
    </p:extLst>
  </p:cSld>
  <p:clrMapOvr>
    <a:masterClrMapping/>
  </p:clrMapOvr>
  <p:transition spd="med">
    <p:wipe dir="r"/>
  </p:transition>
</p:sldLayout>
</file>

<file path=ppt/slideLayouts/slideLayout1244.xml><?xml version="1.0" encoding="utf-8"?>
<p:sldLayout xmlns:a="http://schemas.openxmlformats.org/drawingml/2006/main" xmlns:r="http://schemas.openxmlformats.org/officeDocument/2006/relationships" xmlns:p="http://schemas.openxmlformats.org/presentationml/2006/main" showMasterSp="0" preserve="1">
  <p:cSld name="Divider slide_DellGray">
    <p:bg>
      <p:bgPr>
        <a:solidFill>
          <a:srgbClr val="808080"/>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74581" y="1748271"/>
            <a:ext cx="6850901" cy="1495794"/>
          </a:xfrm>
          <a:prstGeom prst="rect">
            <a:avLst/>
          </a:prstGeom>
        </p:spPr>
        <p:txBody>
          <a:bodyPr lIns="0" tIns="44775" rIns="0" bIns="44775"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2161096740"/>
      </p:ext>
    </p:extLst>
  </p:cSld>
  <p:clrMapOvr>
    <a:masterClrMapping/>
  </p:clrMapOvr>
  <p:transition spd="med">
    <p:wipe dir="r"/>
  </p:transition>
</p:sldLayout>
</file>

<file path=ppt/slideLayouts/slideLayout1245.xml><?xml version="1.0" encoding="utf-8"?>
<p:sldLayout xmlns:a="http://schemas.openxmlformats.org/drawingml/2006/main" xmlns:r="http://schemas.openxmlformats.org/officeDocument/2006/relationships" xmlns:p="http://schemas.openxmlformats.org/presentationml/2006/main" showMasterSp="0" preserve="1" userDrawn="1">
  <p:cSld name="Logo slide blue">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794760" y="1798082"/>
            <a:ext cx="1554480" cy="1554480"/>
          </a:xfrm>
          <a:prstGeom prst="rect">
            <a:avLst/>
          </a:prstGeom>
        </p:spPr>
      </p:pic>
    </p:spTree>
    <p:extLst>
      <p:ext uri="{BB962C8B-B14F-4D97-AF65-F5344CB8AC3E}">
        <p14:creationId xmlns:p14="http://schemas.microsoft.com/office/powerpoint/2010/main" val="1880197056"/>
      </p:ext>
    </p:extLst>
  </p:cSld>
  <p:clrMapOvr>
    <a:masterClrMapping/>
  </p:clrMapOvr>
  <p:transition spd="med">
    <p:wipe dir="r"/>
  </p:transition>
</p:sldLayout>
</file>

<file path=ppt/slideLayouts/slideLayout1246.xml><?xml version="1.0" encoding="utf-8"?>
<p:sldLayout xmlns:a="http://schemas.openxmlformats.org/drawingml/2006/main" xmlns:r="http://schemas.openxmlformats.org/officeDocument/2006/relationships" xmlns:p="http://schemas.openxmlformats.org/presentationml/2006/main" showMasterSp="0" preserve="1" userDrawn="1">
  <p:cSld name="Logo slide gray">
    <p:bg>
      <p:bgPr>
        <a:solidFill>
          <a:srgbClr val="808080"/>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794760" y="1798082"/>
            <a:ext cx="1554480" cy="1554480"/>
          </a:xfrm>
          <a:prstGeom prst="rect">
            <a:avLst/>
          </a:prstGeom>
        </p:spPr>
      </p:pic>
    </p:spTree>
    <p:extLst>
      <p:ext uri="{BB962C8B-B14F-4D97-AF65-F5344CB8AC3E}">
        <p14:creationId xmlns:p14="http://schemas.microsoft.com/office/powerpoint/2010/main" val="1001927362"/>
      </p:ext>
    </p:extLst>
  </p:cSld>
  <p:clrMapOvr>
    <a:masterClrMapping/>
  </p:clrMapOvr>
  <p:transition spd="med">
    <p:wipe dir="r"/>
  </p:transition>
</p:sldLayout>
</file>

<file path=ppt/slideLayouts/slideLayout1247.xml><?xml version="1.0" encoding="utf-8"?>
<p:sldLayout xmlns:a="http://schemas.openxmlformats.org/drawingml/2006/main" xmlns:r="http://schemas.openxmlformats.org/officeDocument/2006/relationships" xmlns:p="http://schemas.openxmlformats.org/presentationml/2006/main" userDrawn="1">
  <p:cSld name="標題投影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902145800"/>
      </p:ext>
    </p:extLst>
  </p:cSld>
  <p:clrMapOvr>
    <a:masterClrMapping/>
  </p:clrMapOvr>
  <p:transition spd="med">
    <p:wipe dir="r"/>
  </p:transition>
</p:sldLayout>
</file>

<file path=ppt/slideLayouts/slideLayout1248.xml><?xml version="1.0" encoding="utf-8"?>
<p:sldLayout xmlns:a="http://schemas.openxmlformats.org/drawingml/2006/main" xmlns:r="http://schemas.openxmlformats.org/officeDocument/2006/relationships" xmlns:p="http://schemas.openxmlformats.org/presentationml/2006/main" userDrawn="1">
  <p:cSld name="標題及物件">
    <p:spTree>
      <p:nvGrpSpPr>
        <p:cNvPr id="1" name=""/>
        <p:cNvGrpSpPr/>
        <p:nvPr/>
      </p:nvGrpSpPr>
      <p:grpSpPr>
        <a:xfrm>
          <a:off x="0" y="0"/>
          <a:ext cx="0" cy="0"/>
          <a:chOff x="0" y="0"/>
          <a:chExt cx="0" cy="0"/>
        </a:xfrm>
      </p:grpSpPr>
    </p:spTree>
    <p:extLst>
      <p:ext uri="{BB962C8B-B14F-4D97-AF65-F5344CB8AC3E}">
        <p14:creationId xmlns:p14="http://schemas.microsoft.com/office/powerpoint/2010/main" val="3003120112"/>
      </p:ext>
    </p:extLst>
  </p:cSld>
  <p:clrMapOvr>
    <a:masterClrMapping/>
  </p:clrMapOvr>
  <p:transition spd="slow">
    <p:fade/>
  </p:transition>
</p:sldLayout>
</file>

<file path=ppt/slideLayouts/slideLayout1249.xml><?xml version="1.0" encoding="utf-8"?>
<p:sldLayout xmlns:a="http://schemas.openxmlformats.org/drawingml/2006/main" xmlns:r="http://schemas.openxmlformats.org/officeDocument/2006/relationships" xmlns:p="http://schemas.openxmlformats.org/presentationml/2006/main" userDrawn="1">
  <p:cSld name="1_Content_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0" tIns="44953" rIns="0" bIns="44953"/>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4" name="Content Placeholder 4"/>
          <p:cNvSpPr>
            <a:spLocks noGrp="1"/>
          </p:cNvSpPr>
          <p:nvPr>
            <p:ph sz="quarter" idx="10"/>
          </p:nvPr>
        </p:nvSpPr>
        <p:spPr>
          <a:xfrm>
            <a:off x="271598" y="1277952"/>
            <a:ext cx="7958137" cy="3192461"/>
          </a:xfrm>
          <a:prstGeom prst="rect">
            <a:avLst/>
          </a:prstGeom>
        </p:spPr>
        <p:txBody>
          <a:bodyPr vert="horz" lIns="0" tIns="0" rIns="0" bIns="0"/>
          <a:lstStyle>
            <a:lvl1pPr marL="0" indent="0">
              <a:lnSpc>
                <a:spcPct val="100000"/>
              </a:lnSpc>
              <a:spcBef>
                <a:spcPts val="1200"/>
              </a:spcBef>
              <a:spcAft>
                <a:spcPts val="0"/>
              </a:spcAft>
              <a:buClr>
                <a:srgbClr val="808080"/>
              </a:buClr>
              <a:buNone/>
              <a:defRPr>
                <a:latin typeface="+mn-lt"/>
                <a:ea typeface="Arial"/>
              </a:defRPr>
            </a:lvl1pPr>
            <a:lvl2pPr marL="334474" indent="0">
              <a:lnSpc>
                <a:spcPct val="100000"/>
              </a:lnSpc>
              <a:spcBef>
                <a:spcPts val="300"/>
              </a:spcBef>
              <a:spcAft>
                <a:spcPts val="0"/>
              </a:spcAft>
              <a:buClr>
                <a:srgbClr val="808080"/>
              </a:buClr>
              <a:buNone/>
              <a:defRPr>
                <a:latin typeface="+mn-lt"/>
                <a:ea typeface="Arial"/>
              </a:defRPr>
            </a:lvl2pPr>
            <a:lvl3pPr marL="675936" indent="0">
              <a:lnSpc>
                <a:spcPct val="100000"/>
              </a:lnSpc>
              <a:spcBef>
                <a:spcPts val="300"/>
              </a:spcBef>
              <a:spcAft>
                <a:spcPts val="0"/>
              </a:spcAft>
              <a:buClr>
                <a:srgbClr val="808080"/>
              </a:buClr>
              <a:buNone/>
              <a:defRPr>
                <a:latin typeface="+mn-lt"/>
                <a:ea typeface="Arial"/>
              </a:defRPr>
            </a:lvl3pPr>
            <a:lvl4pPr marL="1235049" indent="-225587">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793645783"/>
      </p:ext>
    </p:extLst>
  </p:cSld>
  <p:clrMapOvr>
    <a:masterClrMapping/>
  </p:clrMapOvr>
  <p:transition spd="med">
    <p:wipe dir="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1_Content left margin with subhead">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3050" y="274057"/>
            <a:ext cx="4865304" cy="486332"/>
          </a:xfrm>
          <a:prstGeom prst="rect">
            <a:avLst/>
          </a:prstGeom>
        </p:spPr>
        <p:txBody>
          <a:bodyPr lIns="0" tIns="44573" rIns="0" bIns="44573"/>
          <a:lstStyle>
            <a:lvl1pPr>
              <a:defRPr baseline="0">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7" name="Text Placeholder 12"/>
          <p:cNvSpPr>
            <a:spLocks noGrp="1"/>
          </p:cNvSpPr>
          <p:nvPr>
            <p:ph type="subTitle" idx="11" hasCustomPrompt="1"/>
          </p:nvPr>
        </p:nvSpPr>
        <p:spPr>
          <a:xfrm>
            <a:off x="266700" y="767702"/>
            <a:ext cx="4305300" cy="313267"/>
          </a:xfrm>
          <a:prstGeom prst="rect">
            <a:avLst/>
          </a:prstGeom>
        </p:spPr>
        <p:txBody>
          <a:bodyPr lIns="0" tIns="44573" rIns="0" bIns="44573" anchor="t" anchorCtr="0"/>
          <a:lstStyle>
            <a:lvl1pPr marL="221720" indent="-221720">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a:t>Click to edit master subtitle style</a:t>
            </a:r>
          </a:p>
        </p:txBody>
      </p:sp>
      <p:sp>
        <p:nvSpPr>
          <p:cNvPr id="5" name="Content Placeholder 4"/>
          <p:cNvSpPr>
            <a:spLocks noGrp="1"/>
          </p:cNvSpPr>
          <p:nvPr>
            <p:ph sz="quarter" idx="10"/>
          </p:nvPr>
        </p:nvSpPr>
        <p:spPr>
          <a:xfrm>
            <a:off x="271464" y="1277952"/>
            <a:ext cx="4291012"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34752" indent="-165275">
              <a:lnSpc>
                <a:spcPct val="100000"/>
              </a:lnSpc>
              <a:spcBef>
                <a:spcPts val="300"/>
              </a:spcBef>
              <a:spcAft>
                <a:spcPts val="0"/>
              </a:spcAft>
              <a:buClr>
                <a:srgbClr val="808080"/>
              </a:buClr>
              <a:defRPr>
                <a:latin typeface="+mn-lt"/>
                <a:ea typeface="Arial"/>
              </a:defRPr>
            </a:lvl3pPr>
            <a:lvl4pPr marL="1223645" indent="-223307">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20769444"/>
      </p:ext>
    </p:extLst>
  </p:cSld>
  <p:clrMapOvr>
    <a:masterClrMapping/>
  </p:clrMapOvr>
  <p:transition spd="med">
    <p:wipe dir="r"/>
  </p:transition>
</p:sldLayout>
</file>

<file path=ppt/slideLayouts/slideLayout1250.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7" name="文字版面配置區 17"/>
          <p:cNvSpPr>
            <a:spLocks noGrp="1"/>
          </p:cNvSpPr>
          <p:nvPr>
            <p:ph type="body" sz="quarter" idx="13" hasCustomPrompt="1"/>
          </p:nvPr>
        </p:nvSpPr>
        <p:spPr>
          <a:xfrm>
            <a:off x="72000" y="576002"/>
            <a:ext cx="9000000" cy="1296789"/>
          </a:xfrm>
          <a:prstGeom prst="rect">
            <a:avLst/>
          </a:prstGeom>
        </p:spPr>
        <p:txBody>
          <a:bodyPr lIns="90224" tIns="45112" rIns="90224" bIns="45112"/>
          <a:lstStyle>
            <a:lvl1pPr marL="179827" indent="-179827">
              <a:buClr>
                <a:srgbClr val="0085C3"/>
              </a:buClr>
              <a:defRPr sz="1600">
                <a:solidFill>
                  <a:schemeClr val="tx1"/>
                </a:solidFill>
              </a:defRPr>
            </a:lvl1pPr>
            <a:lvl2pPr marL="353303" indent="-173646">
              <a:buClr>
                <a:srgbClr val="0085C3"/>
              </a:buClr>
              <a:defRPr sz="1400" baseline="0">
                <a:solidFill>
                  <a:schemeClr val="tx1"/>
                </a:solidFill>
              </a:defRPr>
            </a:lvl2pPr>
            <a:lvl3pPr marL="533200" indent="-179827">
              <a:buClr>
                <a:srgbClr val="0085C3"/>
              </a:buClr>
              <a:buFont typeface="Arial" panose="020B0604020202020204" pitchFamily="34" charset="0"/>
              <a:buChar char="&gt;"/>
              <a:defRPr sz="1400" baseline="0">
                <a:solidFill>
                  <a:schemeClr val="tx1"/>
                </a:solidFill>
              </a:defRPr>
            </a:lvl3pPr>
            <a:lvl4pPr marL="1351046" indent="0">
              <a:buClr>
                <a:srgbClr val="0085C3"/>
              </a:buClr>
              <a:buNone/>
              <a:defRPr/>
            </a:lvl4pPr>
            <a:lvl5pPr marL="1801439" indent="0">
              <a:buClr>
                <a:srgbClr val="0085C3"/>
              </a:buClr>
              <a:buFont typeface="Arial" panose="020B0604020202020204" pitchFamily="34" charset="0"/>
              <a:buNone/>
              <a:defRPr/>
            </a:lvl5pPr>
          </a:lstStyle>
          <a:p>
            <a:pPr lvl="0"/>
            <a:r>
              <a:rPr lang="en-US" altLang="zh-TW" dirty="0"/>
              <a:t>Click to edit Master text style</a:t>
            </a:r>
            <a:endParaRPr lang="zh-TW" altLang="en-US" dirty="0"/>
          </a:p>
          <a:p>
            <a:pPr lvl="1"/>
            <a:r>
              <a:rPr lang="en-US" altLang="zh-TW" dirty="0"/>
              <a:t>Second level</a:t>
            </a:r>
            <a:endParaRPr lang="zh-TW" altLang="en-US" dirty="0"/>
          </a:p>
          <a:p>
            <a:pPr lvl="2"/>
            <a:r>
              <a:rPr lang="en-US" altLang="zh-TW" dirty="0"/>
              <a:t>Third level</a:t>
            </a:r>
            <a:endParaRPr lang="zh-TW" altLang="en-US" dirty="0"/>
          </a:p>
        </p:txBody>
      </p:sp>
      <p:sp>
        <p:nvSpPr>
          <p:cNvPr id="10" name="Title 9"/>
          <p:cNvSpPr>
            <a:spLocks noGrp="1"/>
          </p:cNvSpPr>
          <p:nvPr>
            <p:ph type="title"/>
          </p:nvPr>
        </p:nvSpPr>
        <p:spPr>
          <a:xfrm>
            <a:off x="71634" y="72000"/>
            <a:ext cx="9000000" cy="432000"/>
          </a:xfrm>
          <a:prstGeom prst="rect">
            <a:avLst/>
          </a:prstGeom>
        </p:spPr>
        <p:txBody>
          <a:bodyPr lIns="90224" tIns="45112" rIns="90224" bIns="45112"/>
          <a:lstStyle>
            <a:lvl1pPr algn="l">
              <a:defRPr sz="2400">
                <a:solidFill>
                  <a:srgbClr val="0085C3"/>
                </a:solidFill>
              </a:defRPr>
            </a:lvl1pPr>
          </a:lstStyle>
          <a:p>
            <a:r>
              <a:rPr lang="en-US"/>
              <a:t>Click to edit Master title style</a:t>
            </a:r>
            <a:endParaRPr lang="en-US" dirty="0"/>
          </a:p>
        </p:txBody>
      </p:sp>
    </p:spTree>
    <p:extLst>
      <p:ext uri="{BB962C8B-B14F-4D97-AF65-F5344CB8AC3E}">
        <p14:creationId xmlns:p14="http://schemas.microsoft.com/office/powerpoint/2010/main" val="626469974"/>
      </p:ext>
    </p:extLst>
  </p:cSld>
  <p:clrMapOvr>
    <a:masterClrMapping/>
  </p:clrMapOvr>
  <p:transition>
    <p:fade/>
  </p:transition>
</p:sldLayout>
</file>

<file path=ppt/slideLayouts/slideLayout1251.xml><?xml version="1.0" encoding="utf-8"?>
<p:sldLayout xmlns:a="http://schemas.openxmlformats.org/drawingml/2006/main" xmlns:r="http://schemas.openxmlformats.org/officeDocument/2006/relationships" xmlns:p="http://schemas.openxmlformats.org/presentationml/2006/main" userDrawn="1">
  <p:cSld name="1_標題投影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1160051"/>
      </p:ext>
    </p:extLst>
  </p:cSld>
  <p:clrMapOvr>
    <a:masterClrMapping/>
  </p:clrMapOvr>
  <p:transition spd="med">
    <p:wipe dir="r"/>
  </p:transition>
</p:sldLayout>
</file>

<file path=ppt/slideLayouts/slideLayout1252.xml><?xml version="1.0" encoding="utf-8"?>
<p:sldLayout xmlns:a="http://schemas.openxmlformats.org/drawingml/2006/main" xmlns:r="http://schemas.openxmlformats.org/officeDocument/2006/relationships" xmlns:p="http://schemas.openxmlformats.org/presentationml/2006/main" userDrawn="1">
  <p:cSld name="Content with Dell Blue footer">
    <p:spTree>
      <p:nvGrpSpPr>
        <p:cNvPr id="1" name=""/>
        <p:cNvGrpSpPr/>
        <p:nvPr/>
      </p:nvGrpSpPr>
      <p:grpSpPr>
        <a:xfrm>
          <a:off x="0" y="0"/>
          <a:ext cx="0" cy="0"/>
          <a:chOff x="0" y="0"/>
          <a:chExt cx="0" cy="0"/>
        </a:xfrm>
      </p:grpSpPr>
      <p:sp>
        <p:nvSpPr>
          <p:cNvPr id="6" name="Content Placeholder 2"/>
          <p:cNvSpPr>
            <a:spLocks noGrp="1"/>
          </p:cNvSpPr>
          <p:nvPr>
            <p:ph sz="half" idx="1" hasCustomPrompt="1"/>
          </p:nvPr>
        </p:nvSpPr>
        <p:spPr>
          <a:xfrm>
            <a:off x="364632" y="1280160"/>
            <a:ext cx="7924386" cy="3200400"/>
          </a:xfrm>
          <a:prstGeom prst="rect">
            <a:avLst/>
          </a:prstGeom>
        </p:spPr>
        <p:txBody>
          <a:bodyPr wrap="square" lIns="0" tIns="0" rIns="0" bIns="0">
            <a:normAutofit/>
          </a:bodyPr>
          <a:lstStyle>
            <a:lvl1pPr>
              <a:lnSpc>
                <a:spcPct val="100000"/>
              </a:lnSpc>
              <a:spcBef>
                <a:spcPts val="900"/>
              </a:spcBef>
              <a:spcAft>
                <a:spcPts val="0"/>
              </a:spcAft>
              <a:buClr>
                <a:srgbClr val="AAAAAA"/>
              </a:buClr>
              <a:buFont typeface="Arial" pitchFamily="34" charset="0"/>
              <a:buChar char="•"/>
              <a:defRPr sz="1100">
                <a:solidFill>
                  <a:schemeClr val="bg2"/>
                </a:solidFill>
                <a:latin typeface="Museo Sans For Dell" pitchFamily="2" charset="0"/>
              </a:defRPr>
            </a:lvl1pPr>
            <a:lvl2pPr marL="423422" indent="-171395">
              <a:lnSpc>
                <a:spcPct val="100000"/>
              </a:lnSpc>
              <a:spcBef>
                <a:spcPts val="225"/>
              </a:spcBef>
              <a:spcAft>
                <a:spcPts val="0"/>
              </a:spcAft>
              <a:buClr>
                <a:srgbClr val="AAAAAA"/>
              </a:buClr>
              <a:buFont typeface="Museo Sans For Dell" pitchFamily="2" charset="0"/>
              <a:buChar char="–"/>
              <a:defRPr sz="900">
                <a:solidFill>
                  <a:schemeClr val="bg2"/>
                </a:solidFill>
                <a:latin typeface="Museo Sans For Dell" pitchFamily="2" charset="0"/>
              </a:defRPr>
            </a:lvl2pPr>
            <a:lvl3pPr>
              <a:lnSpc>
                <a:spcPct val="100000"/>
              </a:lnSpc>
              <a:spcBef>
                <a:spcPts val="225"/>
              </a:spcBef>
              <a:spcAft>
                <a:spcPts val="0"/>
              </a:spcAft>
              <a:buClr>
                <a:srgbClr val="AAAAAA"/>
              </a:buClr>
              <a:defRPr sz="800">
                <a:solidFill>
                  <a:schemeClr val="bg2"/>
                </a:solidFill>
                <a:latin typeface="Museo Sans For Dell" pitchFamily="2" charset="0"/>
              </a:defRPr>
            </a:lvl3pPr>
            <a:lvl4pPr>
              <a:spcBef>
                <a:spcPts val="225"/>
              </a:spcBef>
              <a:spcAft>
                <a:spcPts val="0"/>
              </a:spcAft>
              <a:buClr>
                <a:srgbClr val="AAAAAA"/>
              </a:buClr>
              <a:defRPr sz="1100" baseline="0">
                <a:solidFill>
                  <a:schemeClr val="tx1"/>
                </a:solidFill>
                <a:latin typeface="Museo Sans For Dell" pitchFamily="2" charset="0"/>
              </a:defRPr>
            </a:lvl4pPr>
            <a:lvl5pPr>
              <a:spcBef>
                <a:spcPts val="225"/>
              </a:spcBef>
              <a:spcAft>
                <a:spcPts val="0"/>
              </a:spcAft>
              <a:buClr>
                <a:srgbClr val="AAAAAA"/>
              </a:buClr>
              <a:defRPr sz="900">
                <a:solidFill>
                  <a:schemeClr val="tx1"/>
                </a:solidFill>
                <a:latin typeface="Museo Sans For Dell" pitchFamily="2" charset="0"/>
              </a:defRPr>
            </a:lvl5pPr>
            <a:lvl6pPr>
              <a:defRPr sz="1400"/>
            </a:lvl6pPr>
            <a:lvl7pPr>
              <a:defRPr sz="1400"/>
            </a:lvl7pPr>
            <a:lvl8pPr>
              <a:defRPr sz="1400"/>
            </a:lvl8pPr>
            <a:lvl9pPr>
              <a:defRPr sz="1400"/>
            </a:lvl9pPr>
          </a:lstStyle>
          <a:p>
            <a:pPr lvl="0"/>
            <a:r>
              <a:rPr lang="en-US" dirty="0"/>
              <a:t>Click to edit text</a:t>
            </a:r>
          </a:p>
          <a:p>
            <a:pPr lvl="1"/>
            <a:r>
              <a:rPr lang="en-US" dirty="0"/>
              <a:t>Second level</a:t>
            </a:r>
          </a:p>
          <a:p>
            <a:pPr lvl="2"/>
            <a:r>
              <a:rPr lang="en-US" dirty="0"/>
              <a:t>Third level</a:t>
            </a:r>
          </a:p>
        </p:txBody>
      </p:sp>
      <p:sp>
        <p:nvSpPr>
          <p:cNvPr id="3" name="Title 2"/>
          <p:cNvSpPr>
            <a:spLocks noGrp="1"/>
          </p:cNvSpPr>
          <p:nvPr>
            <p:ph type="title"/>
          </p:nvPr>
        </p:nvSpPr>
        <p:spPr>
          <a:xfrm>
            <a:off x="628650" y="274643"/>
            <a:ext cx="7886700" cy="993775"/>
          </a:xfrm>
          <a:prstGeom prst="rect">
            <a:avLst/>
          </a:prstGeom>
        </p:spPr>
        <p:txBody>
          <a:bodyPr lIns="90224" tIns="45112" rIns="90224" bIns="45112"/>
          <a:lstStyle/>
          <a:p>
            <a:r>
              <a:rPr lang="en-US"/>
              <a:t>Click to edit Master title style</a:t>
            </a:r>
          </a:p>
        </p:txBody>
      </p:sp>
    </p:spTree>
    <p:extLst>
      <p:ext uri="{BB962C8B-B14F-4D97-AF65-F5344CB8AC3E}">
        <p14:creationId xmlns:p14="http://schemas.microsoft.com/office/powerpoint/2010/main" val="1103460076"/>
      </p:ext>
    </p:extLst>
  </p:cSld>
  <p:clrMapOvr>
    <a:masterClrMapping/>
  </p:clrMapOvr>
  <p:transition spd="med">
    <p:wipe dir="r"/>
  </p:transition>
</p:sldLayout>
</file>

<file path=ppt/slideLayouts/slideLayout1253.xml><?xml version="1.0" encoding="utf-8"?>
<p:sldLayout xmlns:a="http://schemas.openxmlformats.org/drawingml/2006/main" xmlns:r="http://schemas.openxmlformats.org/officeDocument/2006/relationships" xmlns:p="http://schemas.openxmlformats.org/presentationml/2006/main" userDrawn="1">
  <p:cSld name="Content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64797"/>
          </a:xfrm>
          <a:prstGeom prst="rect">
            <a:avLst/>
          </a:prstGeom>
        </p:spPr>
        <p:txBody>
          <a:bodyPr lIns="90222" tIns="45111" rIns="90222" bIns="45111"/>
          <a:lstStyle>
            <a:lvl1pPr>
              <a:defRPr/>
            </a:lvl1pPr>
          </a:lstStyle>
          <a:p>
            <a:r>
              <a:rPr lang="en-US" dirty="0"/>
              <a:t>Click to edit content page title</a:t>
            </a:r>
          </a:p>
        </p:txBody>
      </p:sp>
    </p:spTree>
    <p:extLst>
      <p:ext uri="{BB962C8B-B14F-4D97-AF65-F5344CB8AC3E}">
        <p14:creationId xmlns:p14="http://schemas.microsoft.com/office/powerpoint/2010/main" val="927783828"/>
      </p:ext>
    </p:extLst>
  </p:cSld>
  <p:clrMapOvr>
    <a:masterClrMapping/>
  </p:clrMapOvr>
  <p:transition spd="med">
    <p:wipe dir="r"/>
  </p:transition>
</p:sldLayout>
</file>

<file path=ppt/slideLayouts/slideLayout1254.xml><?xml version="1.0" encoding="utf-8"?>
<p:sldLayout xmlns:a="http://schemas.openxmlformats.org/drawingml/2006/main" xmlns:r="http://schemas.openxmlformats.org/officeDocument/2006/relationships" xmlns:p="http://schemas.openxmlformats.org/presentationml/2006/main" showMasterSp="0" userDrawn="1">
  <p:cSld name="2_Title Slide">
    <p:spTree>
      <p:nvGrpSpPr>
        <p:cNvPr id="1" name=""/>
        <p:cNvGrpSpPr/>
        <p:nvPr/>
      </p:nvGrpSpPr>
      <p:grpSpPr>
        <a:xfrm>
          <a:off x="0" y="0"/>
          <a:ext cx="0" cy="0"/>
          <a:chOff x="0" y="0"/>
          <a:chExt cx="0" cy="0"/>
        </a:xfrm>
      </p:grpSpPr>
      <p:sp>
        <p:nvSpPr>
          <p:cNvPr id="10" name="Rectangle 9"/>
          <p:cNvSpPr/>
          <p:nvPr/>
        </p:nvSpPr>
        <p:spPr bwMode="gray">
          <a:xfrm>
            <a:off x="13" y="4772030"/>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659" tIns="34286" rIns="67659" bIns="34286" rtlCol="0" anchor="ctr"/>
          <a:lstStyle/>
          <a:p>
            <a:pPr algn="ctr" defTabSz="667497" fontAlgn="auto">
              <a:spcBef>
                <a:spcPts val="0"/>
              </a:spcBef>
              <a:spcAft>
                <a:spcPts val="0"/>
              </a:spcAft>
            </a:pPr>
            <a:endParaRPr lang="en-US" sz="1800" dirty="0">
              <a:solidFill>
                <a:srgbClr val="444444"/>
              </a:solidFill>
              <a:latin typeface="Trebuchet MS" pitchFamily="34" charset="0"/>
            </a:endParaRPr>
          </a:p>
        </p:txBody>
      </p:sp>
      <p:sp>
        <p:nvSpPr>
          <p:cNvPr id="14" name="Rectangle 13"/>
          <p:cNvSpPr/>
          <p:nvPr/>
        </p:nvSpPr>
        <p:spPr bwMode="hidden">
          <a:xfrm>
            <a:off x="13" y="4772030"/>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659" tIns="34286" rIns="67659" bIns="34286" rtlCol="0" anchor="ctr"/>
          <a:lstStyle/>
          <a:p>
            <a:pPr algn="ctr" defTabSz="667497" fontAlgn="auto">
              <a:spcBef>
                <a:spcPts val="0"/>
              </a:spcBef>
              <a:spcAft>
                <a:spcPts val="0"/>
              </a:spcAft>
            </a:pPr>
            <a:endParaRPr lang="en-US" sz="1800" dirty="0">
              <a:solidFill>
                <a:srgbClr val="444444"/>
              </a:solidFill>
              <a:latin typeface="Trebuchet MS" pitchFamily="34" charset="0"/>
            </a:endParaRPr>
          </a:p>
        </p:txBody>
      </p:sp>
      <p:sp>
        <p:nvSpPr>
          <p:cNvPr id="19" name="Rectangle 18"/>
          <p:cNvSpPr/>
          <p:nvPr/>
        </p:nvSpPr>
        <p:spPr bwMode="hidden">
          <a:xfrm>
            <a:off x="13" y="4772030"/>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659" tIns="34286" rIns="67659" bIns="34286" rtlCol="0" anchor="ctr"/>
          <a:lstStyle/>
          <a:p>
            <a:pPr algn="ctr" defTabSz="667497" fontAlgn="auto">
              <a:spcBef>
                <a:spcPts val="0"/>
              </a:spcBef>
              <a:spcAft>
                <a:spcPts val="0"/>
              </a:spcAft>
            </a:pPr>
            <a:endParaRPr lang="en-US" sz="1800" dirty="0">
              <a:solidFill>
                <a:srgbClr val="444444"/>
              </a:solidFill>
              <a:latin typeface="Trebuchet MS" pitchFamily="34" charset="0"/>
            </a:endParaRPr>
          </a:p>
        </p:txBody>
      </p:sp>
    </p:spTree>
    <p:extLst>
      <p:ext uri="{BB962C8B-B14F-4D97-AF65-F5344CB8AC3E}">
        <p14:creationId xmlns:p14="http://schemas.microsoft.com/office/powerpoint/2010/main" val="3712614717"/>
      </p:ext>
    </p:extLst>
  </p:cSld>
  <p:clrMapOvr>
    <a:masterClrMapping/>
  </p:clrMapOvr>
  <p:transition spd="med">
    <p:wipe dir="r"/>
  </p:transition>
</p:sldLayout>
</file>

<file path=ppt/slideLayouts/slideLayout1255.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85750" y="228600"/>
            <a:ext cx="8572500" cy="387798"/>
          </a:xfrm>
          <a:prstGeom prst="rect">
            <a:avLst/>
          </a:prstGeom>
        </p:spPr>
        <p:txBody>
          <a:bodyPr wrap="square" lIns="0" tIns="0" rIns="0" bIns="0">
            <a:spAutoFit/>
          </a:bodyPr>
          <a:lstStyle>
            <a:lvl1pPr>
              <a:defRPr sz="2800">
                <a:solidFill>
                  <a:schemeClr val="bg1"/>
                </a:solidFill>
                <a:latin typeface="Arial" panose="020B0604020202020204"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908472348"/>
      </p:ext>
    </p:extLst>
  </p:cSld>
  <p:clrMapOvr>
    <a:masterClrMapping/>
  </p:clrMapOvr>
  <p:extLst mod="1">
    <p:ext uri="{DCECCB84-F9BA-43D5-87BE-67443E8EF086}">
      <p15:sldGuideLst xmlns:p15="http://schemas.microsoft.com/office/powerpoint/2012/main">
        <p15:guide id="1" orient="horz" pos="144">
          <p15:clr>
            <a:srgbClr val="FBAE40"/>
          </p15:clr>
        </p15:guide>
      </p15:sldGuideLst>
    </p:ext>
  </p:extLst>
</p:sldLayout>
</file>

<file path=ppt/slideLayouts/slideLayout1256.xml><?xml version="1.0" encoding="utf-8"?>
<p:sldLayout xmlns:a="http://schemas.openxmlformats.org/drawingml/2006/main" xmlns:r="http://schemas.openxmlformats.org/officeDocument/2006/relationships" xmlns:p="http://schemas.openxmlformats.org/presentationml/2006/main">
  <p:cSld name="自訂版面配置">
    <p:spTree>
      <p:nvGrpSpPr>
        <p:cNvPr id="1" name=""/>
        <p:cNvGrpSpPr/>
        <p:nvPr/>
      </p:nvGrpSpPr>
      <p:grpSpPr>
        <a:xfrm>
          <a:off x="0" y="0"/>
          <a:ext cx="0" cy="0"/>
          <a:chOff x="0" y="0"/>
          <a:chExt cx="0" cy="0"/>
        </a:xfrm>
      </p:grpSpPr>
      <p:sp>
        <p:nvSpPr>
          <p:cNvPr id="2" name="標題 1"/>
          <p:cNvSpPr>
            <a:spLocks noGrp="1"/>
          </p:cNvSpPr>
          <p:nvPr>
            <p:ph type="title"/>
          </p:nvPr>
        </p:nvSpPr>
        <p:spPr>
          <a:xfrm>
            <a:off x="457200" y="206375"/>
            <a:ext cx="8229600" cy="857250"/>
          </a:xfrm>
          <a:prstGeom prst="rect">
            <a:avLst/>
          </a:prstGeom>
        </p:spPr>
        <p:txBody>
          <a:bodyPr lIns="90222" tIns="45111" rIns="90222" bIns="45111"/>
          <a:lstStyle/>
          <a:p>
            <a:r>
              <a:rPr lang="zh-TW" altLang="en-US" noProof="1"/>
              <a:t>按一下以編輯母片標題樣式</a:t>
            </a:r>
          </a:p>
        </p:txBody>
      </p:sp>
    </p:spTree>
    <p:extLst>
      <p:ext uri="{BB962C8B-B14F-4D97-AF65-F5344CB8AC3E}">
        <p14:creationId xmlns:p14="http://schemas.microsoft.com/office/powerpoint/2010/main" val="301633084"/>
      </p:ext>
    </p:extLst>
  </p:cSld>
  <p:clrMapOvr>
    <a:masterClrMapping/>
  </p:clrMapOvr>
  <p:transition spd="med">
    <p:wipe dir="r"/>
  </p:transition>
</p:sldLayout>
</file>

<file path=ppt/slideLayouts/slideLayout1257.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979056286"/>
      </p:ext>
    </p:extLst>
  </p:cSld>
  <p:clrMapOvr>
    <a:masterClrMapping/>
  </p:clrMapOvr>
  <p:transition spd="slow">
    <p:fade/>
  </p:transition>
</p:sldLayout>
</file>

<file path=ppt/slideLayouts/slideLayout125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85750" y="228600"/>
            <a:ext cx="8572500" cy="387798"/>
          </a:xfrm>
          <a:prstGeom prst="rect">
            <a:avLst/>
          </a:prstGeom>
        </p:spPr>
        <p:txBody>
          <a:bodyPr wrap="square" lIns="0" tIns="0" rIns="0" bIns="0">
            <a:spAutoFit/>
          </a:bodyPr>
          <a:lstStyle>
            <a:lvl1pPr>
              <a:defRPr sz="2800">
                <a:solidFill>
                  <a:schemeClr val="bg1"/>
                </a:solidFill>
                <a:latin typeface="Arial" panose="020B0604020202020204" pitchFamily="34" charset="0"/>
              </a:defRPr>
            </a:lvl1pPr>
          </a:lstStyle>
          <a:p>
            <a:r>
              <a:rPr lang="en-US"/>
              <a:t>Click to edit Master title style</a:t>
            </a:r>
            <a:endParaRPr lang="en-US" dirty="0"/>
          </a:p>
        </p:txBody>
      </p:sp>
      <p:sp>
        <p:nvSpPr>
          <p:cNvPr id="3" name="Content Placeholder 2"/>
          <p:cNvSpPr>
            <a:spLocks noGrp="1"/>
          </p:cNvSpPr>
          <p:nvPr>
            <p:ph idx="1"/>
          </p:nvPr>
        </p:nvSpPr>
        <p:spPr>
          <a:xfrm>
            <a:off x="285750" y="1200150"/>
            <a:ext cx="8572500" cy="3314700"/>
          </a:xfrm>
          <a:prstGeom prst="rect">
            <a:avLst/>
          </a:prstGeom>
        </p:spPr>
        <p:txBody>
          <a:bodyPr lIns="0" tIns="0" rIns="0" bIns="0"/>
          <a:lstStyle>
            <a:lvl1pPr marL="169018" indent="-169018">
              <a:lnSpc>
                <a:spcPct val="100000"/>
              </a:lnSpc>
              <a:spcBef>
                <a:spcPts val="1200"/>
              </a:spcBef>
              <a:buClr>
                <a:srgbClr val="808080"/>
              </a:buClr>
              <a:buFont typeface="Arial" panose="020B0604020202020204" pitchFamily="34" charset="0"/>
              <a:buChar char="•"/>
              <a:defRPr sz="1800">
                <a:solidFill>
                  <a:schemeClr val="bg2"/>
                </a:solidFill>
                <a:latin typeface="Arial" panose="020B0604020202020204" pitchFamily="34" charset="0"/>
              </a:defRPr>
            </a:lvl1pPr>
            <a:lvl2pPr marL="507053" indent="-169018">
              <a:lnSpc>
                <a:spcPct val="100000"/>
              </a:lnSpc>
              <a:spcBef>
                <a:spcPts val="300"/>
              </a:spcBef>
              <a:buClr>
                <a:srgbClr val="808080"/>
              </a:buClr>
              <a:buFont typeface="Arial" panose="020B0604020202020204" pitchFamily="34" charset="0"/>
              <a:buChar char="–"/>
              <a:defRPr sz="1400">
                <a:solidFill>
                  <a:schemeClr val="bg2"/>
                </a:solidFill>
                <a:latin typeface="Arial" panose="020B0604020202020204" pitchFamily="34" charset="0"/>
              </a:defRPr>
            </a:lvl2pPr>
            <a:lvl3pPr marL="788117" indent="-112476">
              <a:lnSpc>
                <a:spcPct val="100000"/>
              </a:lnSpc>
              <a:spcBef>
                <a:spcPts val="300"/>
              </a:spcBef>
              <a:buClr>
                <a:srgbClr val="808080"/>
              </a:buClr>
              <a:buFont typeface="Arial" panose="020B0604020202020204" pitchFamily="34" charset="0"/>
              <a:buChar char="▪"/>
              <a:defRPr sz="1100">
                <a:solidFill>
                  <a:schemeClr val="bg2"/>
                </a:solidFill>
                <a:latin typeface="Arial" panose="020B0604020202020204" pitchFamily="34" charset="0"/>
              </a:defRPr>
            </a:lvl3pPr>
            <a:lvl4pPr marL="1181912" indent="-169018">
              <a:lnSpc>
                <a:spcPct val="100000"/>
              </a:lnSpc>
              <a:spcBef>
                <a:spcPts val="300"/>
              </a:spcBef>
              <a:buClr>
                <a:schemeClr val="bg1">
                  <a:lumMod val="60000"/>
                  <a:lumOff val="40000"/>
                </a:schemeClr>
              </a:buClr>
              <a:buFont typeface="Arial" panose="020B0604020202020204" pitchFamily="34" charset="0"/>
              <a:buChar char="•"/>
              <a:defRPr sz="900"/>
            </a:lvl4pPr>
            <a:lvl5pPr marL="1519741" indent="-169018">
              <a:lnSpc>
                <a:spcPct val="100000"/>
              </a:lnSpc>
              <a:spcBef>
                <a:spcPts val="300"/>
              </a:spcBef>
              <a:buClr>
                <a:schemeClr val="bg1">
                  <a:lumMod val="60000"/>
                  <a:lumOff val="40000"/>
                </a:schemeClr>
              </a:buClr>
              <a:buFont typeface="Arial" panose="020B0604020202020204" pitchFamily="34" charset="0"/>
              <a:buChar char="•"/>
              <a:defRPr sz="900"/>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773028843"/>
      </p:ext>
    </p:extLst>
  </p:cSld>
  <p:clrMapOvr>
    <a:masterClrMapping/>
  </p:clrMapOvr>
  <p:extLst mod="1">
    <p:ext uri="{DCECCB84-F9BA-43D5-87BE-67443E8EF086}">
      <p15:sldGuideLst xmlns:p15="http://schemas.microsoft.com/office/powerpoint/2012/main"/>
    </p:ext>
  </p:extLst>
</p:sldLayout>
</file>

<file path=ppt/slideLayouts/slideLayout1259.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568391560"/>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1_Content left margin with subhead and two lines">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320" y="274320"/>
            <a:ext cx="4297680" cy="840802"/>
          </a:xfrm>
          <a:prstGeom prst="rect">
            <a:avLst/>
          </a:prstGeom>
        </p:spPr>
        <p:txBody>
          <a:bodyPr lIns="0" tIns="44573" rIns="0" bIns="44573"/>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a:t>
            </a:r>
            <a:br>
              <a:rPr lang="en-US" dirty="0"/>
            </a:br>
            <a:r>
              <a:rPr lang="en-US" dirty="0"/>
              <a:t>page title</a:t>
            </a:r>
          </a:p>
        </p:txBody>
      </p:sp>
      <p:sp>
        <p:nvSpPr>
          <p:cNvPr id="7" name="Text Placeholder 12"/>
          <p:cNvSpPr>
            <a:spLocks noGrp="1"/>
          </p:cNvSpPr>
          <p:nvPr>
            <p:ph type="subTitle" idx="11" hasCustomPrompt="1"/>
          </p:nvPr>
        </p:nvSpPr>
        <p:spPr>
          <a:xfrm>
            <a:off x="266700" y="1114513"/>
            <a:ext cx="4305300" cy="313267"/>
          </a:xfrm>
          <a:prstGeom prst="rect">
            <a:avLst/>
          </a:prstGeom>
        </p:spPr>
        <p:txBody>
          <a:bodyPr lIns="0" tIns="44573" rIns="0" bIns="44573" anchor="t" anchorCtr="0"/>
          <a:lstStyle>
            <a:lvl1pPr marL="221720" indent="-221720">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a:t>Click to edit master subtitle style</a:t>
            </a:r>
          </a:p>
        </p:txBody>
      </p:sp>
      <p:sp>
        <p:nvSpPr>
          <p:cNvPr id="5" name="Content Placeholder 4"/>
          <p:cNvSpPr>
            <a:spLocks noGrp="1"/>
          </p:cNvSpPr>
          <p:nvPr>
            <p:ph sz="quarter" idx="10"/>
          </p:nvPr>
        </p:nvSpPr>
        <p:spPr>
          <a:xfrm>
            <a:off x="271464" y="1541498"/>
            <a:ext cx="4291012" cy="2928937"/>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34752" indent="-165275">
              <a:lnSpc>
                <a:spcPct val="100000"/>
              </a:lnSpc>
              <a:spcBef>
                <a:spcPts val="300"/>
              </a:spcBef>
              <a:spcAft>
                <a:spcPts val="0"/>
              </a:spcAft>
              <a:buClr>
                <a:srgbClr val="808080"/>
              </a:buClr>
              <a:defRPr>
                <a:latin typeface="+mn-lt"/>
                <a:ea typeface="Arial"/>
              </a:defRPr>
            </a:lvl3pPr>
            <a:lvl4pPr marL="1223645" indent="-223307">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671249256"/>
      </p:ext>
    </p:extLst>
  </p:cSld>
  <p:clrMapOvr>
    <a:masterClrMapping/>
  </p:clrMapOvr>
  <p:transition spd="med">
    <p:wipe dir="r"/>
  </p:transition>
</p:sldLayout>
</file>

<file path=ppt/slideLayouts/slideLayout1260.xml><?xml version="1.0" encoding="utf-8"?>
<p:sldLayout xmlns:a="http://schemas.openxmlformats.org/drawingml/2006/main" xmlns:r="http://schemas.openxmlformats.org/officeDocument/2006/relationships" xmlns:p="http://schemas.openxmlformats.org/presentationml/2006/main">
  <p:cSld name="Title_and_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96171"/>
            <a:ext cx="8239126" cy="640170"/>
          </a:xfrm>
          <a:prstGeom prst="rect">
            <a:avLst/>
          </a:prstGeom>
        </p:spPr>
        <p:txBody>
          <a:bodyPr lIns="90224" tIns="45112" rIns="90224" bIns="45112"/>
          <a:lstStyle>
            <a:lvl1pPr>
              <a:lnSpc>
                <a:spcPct val="90000"/>
              </a:lnSpc>
              <a:defRPr sz="2400" b="0" baseline="0">
                <a:solidFill>
                  <a:schemeClr val="accent1"/>
                </a:solidFill>
                <a:latin typeface="Museo Sans For Dell" pitchFamily="2" charset="0"/>
              </a:defRPr>
            </a:lvl1pPr>
          </a:lstStyle>
          <a:p>
            <a:r>
              <a:rPr lang="en-US" altLang="zh-TW" dirty="0"/>
              <a:t>Click to edit Master title style</a:t>
            </a:r>
            <a:endParaRPr lang="en-US" dirty="0"/>
          </a:p>
        </p:txBody>
      </p:sp>
      <p:sp>
        <p:nvSpPr>
          <p:cNvPr id="3" name="Content Placeholder 2"/>
          <p:cNvSpPr>
            <a:spLocks noGrp="1"/>
          </p:cNvSpPr>
          <p:nvPr>
            <p:ph sz="half" idx="1"/>
          </p:nvPr>
        </p:nvSpPr>
        <p:spPr>
          <a:xfrm>
            <a:off x="457200" y="960120"/>
            <a:ext cx="8229600" cy="3566160"/>
          </a:xfrm>
          <a:prstGeom prst="rect">
            <a:avLst/>
          </a:prstGeom>
        </p:spPr>
        <p:txBody>
          <a:bodyPr lIns="90224" tIns="45112" rIns="90224" bIns="45112"/>
          <a:lstStyle>
            <a:lvl1pPr>
              <a:spcBef>
                <a:spcPts val="75"/>
              </a:spcBef>
              <a:spcAft>
                <a:spcPts val="75"/>
              </a:spcAft>
              <a:defRPr sz="1500">
                <a:solidFill>
                  <a:schemeClr val="bg2"/>
                </a:solidFill>
                <a:latin typeface="Museo Sans For Dell" pitchFamily="2" charset="0"/>
              </a:defRPr>
            </a:lvl1pPr>
            <a:lvl2pPr>
              <a:spcBef>
                <a:spcPts val="75"/>
              </a:spcBef>
              <a:spcAft>
                <a:spcPts val="75"/>
              </a:spcAft>
              <a:buFont typeface="Museo Sans For Dell" pitchFamily="2" charset="0"/>
              <a:buChar char="–"/>
              <a:defRPr sz="1400">
                <a:solidFill>
                  <a:schemeClr val="bg2"/>
                </a:solidFill>
                <a:latin typeface="Museo Sans For Dell" pitchFamily="2" charset="0"/>
              </a:defRPr>
            </a:lvl2pPr>
            <a:lvl3pPr>
              <a:spcBef>
                <a:spcPts val="75"/>
              </a:spcBef>
              <a:spcAft>
                <a:spcPts val="75"/>
              </a:spcAft>
              <a:defRPr sz="1200">
                <a:solidFill>
                  <a:schemeClr val="bg2"/>
                </a:solidFill>
                <a:latin typeface="Museo Sans For Dell" pitchFamily="2" charset="0"/>
              </a:defRPr>
            </a:lvl3pPr>
            <a:lvl4pPr>
              <a:spcBef>
                <a:spcPts val="75"/>
              </a:spcBef>
              <a:spcAft>
                <a:spcPts val="75"/>
              </a:spcAft>
              <a:defRPr sz="1100" baseline="0">
                <a:solidFill>
                  <a:schemeClr val="bg2"/>
                </a:solidFill>
                <a:latin typeface="Museo Sans For Dell" pitchFamily="2" charset="0"/>
              </a:defRPr>
            </a:lvl4pPr>
            <a:lvl5pPr>
              <a:spcBef>
                <a:spcPts val="75"/>
              </a:spcBef>
              <a:spcAft>
                <a:spcPts val="75"/>
              </a:spcAft>
              <a:buClr>
                <a:schemeClr val="accent1"/>
              </a:buClr>
              <a:defRPr sz="90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87964212"/>
      </p:ext>
    </p:extLst>
  </p:cSld>
  <p:clrMapOvr>
    <a:masterClrMapping/>
  </p:clrMapOvr>
  <p:transition spd="med">
    <p:wipe dir="r"/>
  </p:transition>
</p:sldLayout>
</file>

<file path=ppt/slideLayouts/slideLayout1261.xml><?xml version="1.0" encoding="utf-8"?>
<p:sldLayout xmlns:a="http://schemas.openxmlformats.org/drawingml/2006/main" xmlns:r="http://schemas.openxmlformats.org/officeDocument/2006/relationships" xmlns:p="http://schemas.openxmlformats.org/presentationml/2006/main" userDrawn="1">
  <p:cSld name="Section Head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825972031"/>
      </p:ext>
    </p:extLst>
  </p:cSld>
  <p:clrMapOvr>
    <a:masterClrMapping/>
  </p:clrMapOvr>
</p:sldLayout>
</file>

<file path=ppt/slideLayouts/slideLayout1262.xml><?xml version="1.0" encoding="utf-8"?>
<p:sldLayout xmlns:a="http://schemas.openxmlformats.org/drawingml/2006/main" xmlns:r="http://schemas.openxmlformats.org/officeDocument/2006/relationships" xmlns:p="http://schemas.openxmlformats.org/presentationml/2006/main" userDrawn="1">
  <p:cSld name="1_Title_and_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8529822"/>
      </p:ext>
    </p:extLst>
  </p:cSld>
  <p:clrMapOvr>
    <a:masterClrMapping/>
  </p:clrMapOvr>
  <p:transition spd="med">
    <p:wipe dir="r"/>
  </p:transition>
</p:sldLayout>
</file>

<file path=ppt/slideLayouts/slideLayout1263.xml><?xml version="1.0" encoding="utf-8"?>
<p:sldLayout xmlns:a="http://schemas.openxmlformats.org/drawingml/2006/main" xmlns:r="http://schemas.openxmlformats.org/officeDocument/2006/relationships" xmlns:p="http://schemas.openxmlformats.org/presentationml/2006/main" type="titleOnly">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a:xfrm>
            <a:off x="426080" y="196182"/>
            <a:ext cx="8279943" cy="622978"/>
          </a:xfrm>
          <a:prstGeom prst="rect">
            <a:avLst/>
          </a:prstGeom>
        </p:spPr>
        <p:txBody>
          <a:bodyPr lIns="67430" tIns="34289" rIns="67430" bIns="34289"/>
          <a:lstStyle>
            <a:lvl1pPr>
              <a:defRPr sz="3200"/>
            </a:lvl1pPr>
          </a:lstStyle>
          <a:p>
            <a:r>
              <a:rPr lang="zh-TW" altLang="en-US"/>
              <a:t>按一下以編輯母片標題樣式</a:t>
            </a:r>
          </a:p>
        </p:txBody>
      </p:sp>
    </p:spTree>
    <p:extLst>
      <p:ext uri="{BB962C8B-B14F-4D97-AF65-F5344CB8AC3E}">
        <p14:creationId xmlns:p14="http://schemas.microsoft.com/office/powerpoint/2010/main" val="911815670"/>
      </p:ext>
    </p:extLst>
  </p:cSld>
  <p:clrMapOvr>
    <a:masterClrMapping/>
  </p:clrMapOvr>
  <p:transition spd="med">
    <p:zoom dir="in"/>
  </p:transition>
</p:sldLayout>
</file>

<file path=ppt/slideLayouts/slideLayout1264.xml><?xml version="1.0" encoding="utf-8"?>
<p:sldLayout xmlns:a="http://schemas.openxmlformats.org/drawingml/2006/main" xmlns:r="http://schemas.openxmlformats.org/officeDocument/2006/relationships" xmlns:p="http://schemas.openxmlformats.org/presentationml/2006/main" userDrawn="1">
  <p:cSld name="1_只有標題">
    <p:spTree>
      <p:nvGrpSpPr>
        <p:cNvPr id="1" name=""/>
        <p:cNvGrpSpPr/>
        <p:nvPr/>
      </p:nvGrpSpPr>
      <p:grpSpPr>
        <a:xfrm>
          <a:off x="0" y="0"/>
          <a:ext cx="0" cy="0"/>
          <a:chOff x="0" y="0"/>
          <a:chExt cx="0" cy="0"/>
        </a:xfrm>
      </p:grpSpPr>
    </p:spTree>
    <p:extLst>
      <p:ext uri="{BB962C8B-B14F-4D97-AF65-F5344CB8AC3E}">
        <p14:creationId xmlns:p14="http://schemas.microsoft.com/office/powerpoint/2010/main" val="882804905"/>
      </p:ext>
    </p:extLst>
  </p:cSld>
  <p:clrMapOvr>
    <a:masterClrMapping/>
  </p:clrMapOvr>
  <p:transition spd="med">
    <p:zoom dir="in"/>
  </p:transition>
</p:sldLayout>
</file>

<file path=ppt/slideLayouts/slideLayout1265.xml><?xml version="1.0" encoding="utf-8"?>
<p:sldLayout xmlns:a="http://schemas.openxmlformats.org/drawingml/2006/main" xmlns:r="http://schemas.openxmlformats.org/officeDocument/2006/relationships" xmlns:p="http://schemas.openxmlformats.org/presentationml/2006/main" userDrawn="1">
  <p:cSld name="章節標題">
    <p:spTree>
      <p:nvGrpSpPr>
        <p:cNvPr id="1" name=""/>
        <p:cNvGrpSpPr/>
        <p:nvPr/>
      </p:nvGrpSpPr>
      <p:grpSpPr>
        <a:xfrm>
          <a:off x="0" y="0"/>
          <a:ext cx="0" cy="0"/>
          <a:chOff x="0" y="0"/>
          <a:chExt cx="0" cy="0"/>
        </a:xfrm>
      </p:grpSpPr>
    </p:spTree>
    <p:extLst>
      <p:ext uri="{BB962C8B-B14F-4D97-AF65-F5344CB8AC3E}">
        <p14:creationId xmlns:p14="http://schemas.microsoft.com/office/powerpoint/2010/main" val="450884694"/>
      </p:ext>
    </p:extLst>
  </p:cSld>
  <p:clrMapOvr>
    <a:masterClrMapping/>
  </p:clrMapOvr>
  <p:transition spd="med">
    <p:wipe dir="r"/>
  </p:transition>
</p:sldLayout>
</file>

<file path=ppt/slideLayouts/slideLayout1266.xml><?xml version="1.0" encoding="utf-8"?>
<p:sldLayout xmlns:a="http://schemas.openxmlformats.org/drawingml/2006/main" xmlns:r="http://schemas.openxmlformats.org/officeDocument/2006/relationships" xmlns:p="http://schemas.openxmlformats.org/presentationml/2006/main" userDrawn="1">
  <p:cSld name="1_自訂版面配置">
    <p:spTree>
      <p:nvGrpSpPr>
        <p:cNvPr id="1" name=""/>
        <p:cNvGrpSpPr/>
        <p:nvPr/>
      </p:nvGrpSpPr>
      <p:grpSpPr>
        <a:xfrm>
          <a:off x="0" y="0"/>
          <a:ext cx="0" cy="0"/>
          <a:chOff x="0" y="0"/>
          <a:chExt cx="0" cy="0"/>
        </a:xfrm>
      </p:grpSpPr>
    </p:spTree>
    <p:extLst>
      <p:ext uri="{BB962C8B-B14F-4D97-AF65-F5344CB8AC3E}">
        <p14:creationId xmlns:p14="http://schemas.microsoft.com/office/powerpoint/2010/main" val="363950109"/>
      </p:ext>
    </p:extLst>
  </p:cSld>
  <p:clrMapOvr>
    <a:masterClrMapping/>
  </p:clrMapOvr>
  <p:transition spd="med">
    <p:wipe dir="r"/>
  </p:transition>
</p:sldLayout>
</file>

<file path=ppt/slideLayouts/slideLayout1267.xml><?xml version="1.0" encoding="utf-8"?>
<p:sldLayout xmlns:a="http://schemas.openxmlformats.org/drawingml/2006/main" xmlns:r="http://schemas.openxmlformats.org/officeDocument/2006/relationships" xmlns:p="http://schemas.openxmlformats.org/presentationml/2006/main">
  <p:cSld name="Section_Blue">
    <p:spTree>
      <p:nvGrpSpPr>
        <p:cNvPr id="1" name=""/>
        <p:cNvGrpSpPr/>
        <p:nvPr/>
      </p:nvGrpSpPr>
      <p:grpSpPr>
        <a:xfrm>
          <a:off x="0" y="0"/>
          <a:ext cx="0" cy="0"/>
          <a:chOff x="0" y="0"/>
          <a:chExt cx="0" cy="0"/>
        </a:xfrm>
      </p:grpSpPr>
      <p:sp>
        <p:nvSpPr>
          <p:cNvPr id="15" name="Title 1"/>
          <p:cNvSpPr>
            <a:spLocks noGrp="1"/>
          </p:cNvSpPr>
          <p:nvPr>
            <p:ph type="ctrTitle"/>
          </p:nvPr>
        </p:nvSpPr>
        <p:spPr>
          <a:xfrm>
            <a:off x="457200" y="342900"/>
            <a:ext cx="3657600" cy="2743200"/>
          </a:xfrm>
          <a:prstGeom prst="roundRect">
            <a:avLst>
              <a:gd name="adj" fmla="val 2752"/>
            </a:avLst>
          </a:prstGeom>
          <a:solidFill>
            <a:schemeClr val="accent1"/>
          </a:solidFill>
          <a:ln>
            <a:noFill/>
          </a:ln>
        </p:spPr>
        <p:style>
          <a:lnRef idx="2">
            <a:schemeClr val="accent1"/>
          </a:lnRef>
          <a:fillRef idx="1">
            <a:schemeClr val="lt1"/>
          </a:fillRef>
          <a:effectRef idx="0">
            <a:schemeClr val="accent1"/>
          </a:effectRef>
          <a:fontRef idx="none"/>
        </p:style>
        <p:txBody>
          <a:bodyPr lIns="224954" tIns="224954" rIns="224954" bIns="224954">
            <a:normAutofit/>
          </a:bodyPr>
          <a:lstStyle>
            <a:lvl1pPr>
              <a:defRPr sz="32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2850777345"/>
      </p:ext>
    </p:extLst>
  </p:cSld>
  <p:clrMapOvr>
    <a:masterClrMapping/>
  </p:clrMapOvr>
  <p:transition spd="med">
    <p:wipe dir="r"/>
  </p:transition>
</p:sldLayout>
</file>

<file path=ppt/slideLayouts/slideLayout1268.xml><?xml version="1.0" encoding="utf-8"?>
<p:sldLayout xmlns:a="http://schemas.openxmlformats.org/drawingml/2006/main" xmlns:r="http://schemas.openxmlformats.org/officeDocument/2006/relationships" xmlns:p="http://schemas.openxmlformats.org/presentationml/2006/main" userDrawn="1">
  <p:cSld name="標題及表格">
    <p:spTree>
      <p:nvGrpSpPr>
        <p:cNvPr id="1" name=""/>
        <p:cNvGrpSpPr/>
        <p:nvPr/>
      </p:nvGrpSpPr>
      <p:grpSpPr>
        <a:xfrm>
          <a:off x="0" y="0"/>
          <a:ext cx="0" cy="0"/>
          <a:chOff x="0" y="0"/>
          <a:chExt cx="0" cy="0"/>
        </a:xfrm>
      </p:grpSpPr>
    </p:spTree>
    <p:extLst>
      <p:ext uri="{BB962C8B-B14F-4D97-AF65-F5344CB8AC3E}">
        <p14:creationId xmlns:p14="http://schemas.microsoft.com/office/powerpoint/2010/main" val="741272223"/>
      </p:ext>
    </p:extLst>
  </p:cSld>
  <p:clrMapOvr>
    <a:masterClrMapping/>
  </p:clrMapOvr>
  <p:transition spd="slow">
    <p:fade/>
  </p:transition>
</p:sldLayout>
</file>

<file path=ppt/slideLayouts/slideLayout1269.xml><?xml version="1.0" encoding="utf-8"?>
<p:sldLayout xmlns:a="http://schemas.openxmlformats.org/drawingml/2006/main" xmlns:r="http://schemas.openxmlformats.org/officeDocument/2006/relationships" xmlns:p="http://schemas.openxmlformats.org/presentationml/2006/main" userDrawn="1">
  <p:cSld name="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4631" y="271886"/>
            <a:ext cx="7955280" cy="640080"/>
          </a:xfrm>
          <a:prstGeom prst="rect">
            <a:avLst/>
          </a:prstGeom>
        </p:spPr>
        <p:txBody>
          <a:bodyPr lIns="90224" tIns="45112" rIns="90224" bIns="45112"/>
          <a:lstStyle>
            <a:lvl1pPr>
              <a:defRPr baseline="0"/>
            </a:lvl1pPr>
          </a:lstStyle>
          <a:p>
            <a:r>
              <a:rPr lang="en-US" dirty="0"/>
              <a:t>Click to edit content page title</a:t>
            </a:r>
          </a:p>
        </p:txBody>
      </p:sp>
      <p:sp>
        <p:nvSpPr>
          <p:cNvPr id="6" name="Content Placeholder 2"/>
          <p:cNvSpPr>
            <a:spLocks noGrp="1"/>
          </p:cNvSpPr>
          <p:nvPr>
            <p:ph sz="half" idx="1" hasCustomPrompt="1"/>
          </p:nvPr>
        </p:nvSpPr>
        <p:spPr>
          <a:xfrm>
            <a:off x="364632" y="1280160"/>
            <a:ext cx="7924386" cy="3200400"/>
          </a:xfrm>
          <a:prstGeom prst="rect">
            <a:avLst/>
          </a:prstGeom>
        </p:spPr>
        <p:txBody>
          <a:bodyPr wrap="square" lIns="0" tIns="0" rIns="0" bIns="0">
            <a:normAutofit/>
          </a:bodyPr>
          <a:lstStyle>
            <a:lvl1pPr>
              <a:lnSpc>
                <a:spcPct val="100000"/>
              </a:lnSpc>
              <a:spcBef>
                <a:spcPts val="1200"/>
              </a:spcBef>
              <a:spcAft>
                <a:spcPts val="0"/>
              </a:spcAft>
              <a:buClr>
                <a:srgbClr val="AAAAAA"/>
              </a:buClr>
              <a:buFont typeface="Arial" pitchFamily="34" charset="0"/>
              <a:buChar char="•"/>
              <a:defRPr sz="1400">
                <a:solidFill>
                  <a:schemeClr val="bg2"/>
                </a:solidFill>
                <a:latin typeface="Museo Sans For Dell" pitchFamily="2" charset="0"/>
              </a:defRPr>
            </a:lvl1pPr>
            <a:lvl2pPr marL="564338" indent="-228026">
              <a:lnSpc>
                <a:spcPct val="100000"/>
              </a:lnSpc>
              <a:spcBef>
                <a:spcPts val="300"/>
              </a:spcBef>
              <a:spcAft>
                <a:spcPts val="0"/>
              </a:spcAft>
              <a:buClr>
                <a:srgbClr val="AAAAAA"/>
              </a:buClr>
              <a:buFont typeface="Museo Sans For Dell" pitchFamily="2" charset="0"/>
              <a:buChar char="–"/>
              <a:defRPr sz="1200">
                <a:solidFill>
                  <a:schemeClr val="bg2"/>
                </a:solidFill>
                <a:latin typeface="Museo Sans For Dell" pitchFamily="2" charset="0"/>
              </a:defRPr>
            </a:lvl2pPr>
            <a:lvl3pPr>
              <a:lnSpc>
                <a:spcPct val="100000"/>
              </a:lnSpc>
              <a:spcBef>
                <a:spcPts val="300"/>
              </a:spcBef>
              <a:spcAft>
                <a:spcPts val="0"/>
              </a:spcAft>
              <a:buClr>
                <a:srgbClr val="AAAAAA"/>
              </a:buClr>
              <a:defRPr sz="1000">
                <a:solidFill>
                  <a:schemeClr val="bg2"/>
                </a:solidFill>
                <a:latin typeface="Museo Sans For Dell" pitchFamily="2" charset="0"/>
              </a:defRPr>
            </a:lvl3pPr>
            <a:lvl4pPr>
              <a:spcBef>
                <a:spcPts val="300"/>
              </a:spcBef>
              <a:spcAft>
                <a:spcPts val="0"/>
              </a:spcAft>
              <a:buClr>
                <a:srgbClr val="AAAAAA"/>
              </a:buClr>
              <a:defRPr sz="1400" baseline="0">
                <a:solidFill>
                  <a:schemeClr val="tx1"/>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a:t>Click to edit text</a:t>
            </a:r>
          </a:p>
          <a:p>
            <a:pPr lvl="1"/>
            <a:r>
              <a:rPr lang="en-US" dirty="0"/>
              <a:t>Second level</a:t>
            </a:r>
          </a:p>
          <a:p>
            <a:pPr lvl="2"/>
            <a:r>
              <a:rPr lang="en-US" dirty="0"/>
              <a:t>Third level</a:t>
            </a:r>
          </a:p>
        </p:txBody>
      </p:sp>
    </p:spTree>
    <p:extLst>
      <p:ext uri="{BB962C8B-B14F-4D97-AF65-F5344CB8AC3E}">
        <p14:creationId xmlns:p14="http://schemas.microsoft.com/office/powerpoint/2010/main" val="1009772526"/>
      </p:ext>
    </p:extLst>
  </p:cSld>
  <p:clrMapOvr>
    <a:masterClrMapping/>
  </p:clrMapOvr>
  <p:transition spd="med">
    <p:wipe dir="r"/>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1_Header no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2409"/>
            <a:ext cx="7955280" cy="472577"/>
          </a:xfrm>
          <a:prstGeom prst="rect">
            <a:avLst/>
          </a:prstGeom>
        </p:spPr>
        <p:txBody>
          <a:bodyPr lIns="0" tIns="44573" rIns="0" bIns="44573"/>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Tree>
    <p:extLst>
      <p:ext uri="{BB962C8B-B14F-4D97-AF65-F5344CB8AC3E}">
        <p14:creationId xmlns:p14="http://schemas.microsoft.com/office/powerpoint/2010/main" val="2166618530"/>
      </p:ext>
    </p:extLst>
  </p:cSld>
  <p:clrMapOvr>
    <a:masterClrMapping/>
  </p:clrMapOvr>
  <p:transition spd="med">
    <p:wipe dir="r"/>
  </p:transition>
</p:sldLayout>
</file>

<file path=ppt/slideLayouts/slideLayout1270.xml><?xml version="1.0" encoding="utf-8"?>
<p:sldLayout xmlns:a="http://schemas.openxmlformats.org/drawingml/2006/main" xmlns:r="http://schemas.openxmlformats.org/officeDocument/2006/relationships" xmlns:p="http://schemas.openxmlformats.org/presentationml/2006/main" showMasterSp="0" preserve="1">
  <p:cSld name="Title slide_image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61476" name="Title Placeholder 21"/>
          <p:cNvSpPr>
            <a:spLocks noGrp="1"/>
          </p:cNvSpPr>
          <p:nvPr>
            <p:ph type="ctrTitle" hasCustomPrompt="1"/>
          </p:nvPr>
        </p:nvSpPr>
        <p:spPr>
          <a:xfrm>
            <a:off x="274322" y="274581"/>
            <a:ext cx="5200791" cy="1661993"/>
          </a:xfrm>
          <a:prstGeom prst="rect">
            <a:avLst/>
          </a:prstGeom>
        </p:spPr>
        <p:txBody>
          <a:bodyPr wrap="square" lIns="0" tIns="44775" rIns="0" bIns="44775"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12" name="Picture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2492568456"/>
      </p:ext>
    </p:extLst>
  </p:cSld>
  <p:clrMapOvr>
    <a:masterClrMapping/>
  </p:clrMapOvr>
  <p:transition spd="med">
    <p:wipe dir="r"/>
  </p:transition>
</p:sldLayout>
</file>

<file path=ppt/slideLayouts/slideLayout1271.xml><?xml version="1.0" encoding="utf-8"?>
<p:sldLayout xmlns:a="http://schemas.openxmlformats.org/drawingml/2006/main" xmlns:r="http://schemas.openxmlformats.org/officeDocument/2006/relationships" xmlns:p="http://schemas.openxmlformats.org/presentationml/2006/main" showMasterSp="0" preserve="1">
  <p:cSld name="Title slide_image 2">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61476" name="Title Placeholder 21"/>
          <p:cNvSpPr>
            <a:spLocks noGrp="1"/>
          </p:cNvSpPr>
          <p:nvPr>
            <p:ph type="ctrTitle" hasCustomPrompt="1"/>
          </p:nvPr>
        </p:nvSpPr>
        <p:spPr>
          <a:xfrm>
            <a:off x="274322" y="274581"/>
            <a:ext cx="5200791" cy="1661993"/>
          </a:xfrm>
          <a:prstGeom prst="rect">
            <a:avLst/>
          </a:prstGeom>
        </p:spPr>
        <p:txBody>
          <a:bodyPr wrap="square" lIns="0" tIns="44775" rIns="0" bIns="44775"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3064493034"/>
      </p:ext>
    </p:extLst>
  </p:cSld>
  <p:clrMapOvr>
    <a:masterClrMapping/>
  </p:clrMapOvr>
  <p:transition spd="med">
    <p:wipe dir="r"/>
  </p:transition>
</p:sldLayout>
</file>

<file path=ppt/slideLayouts/slideLayout1272.xml><?xml version="1.0" encoding="utf-8"?>
<p:sldLayout xmlns:a="http://schemas.openxmlformats.org/drawingml/2006/main" xmlns:r="http://schemas.openxmlformats.org/officeDocument/2006/relationships" xmlns:p="http://schemas.openxmlformats.org/presentationml/2006/main" showMasterSp="0" preserve="1">
  <p:cSld name="Title slide_DellBlue">
    <p:bg>
      <p:bgPr>
        <a:solidFill>
          <a:schemeClr val="bg1"/>
        </a:solid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274322" y="274581"/>
            <a:ext cx="5200791" cy="1661993"/>
          </a:xfrm>
          <a:prstGeom prst="rect">
            <a:avLst/>
          </a:prstGeom>
        </p:spPr>
        <p:txBody>
          <a:bodyPr wrap="square" lIns="0" tIns="44775" rIns="0" bIns="44775"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1547101336"/>
      </p:ext>
    </p:extLst>
  </p:cSld>
  <p:clrMapOvr>
    <a:masterClrMapping/>
  </p:clrMapOvr>
  <p:transition spd="med">
    <p:wipe dir="r"/>
  </p:transition>
</p:sldLayout>
</file>

<file path=ppt/slideLayouts/slideLayout1273.xml><?xml version="1.0" encoding="utf-8"?>
<p:sldLayout xmlns:a="http://schemas.openxmlformats.org/drawingml/2006/main" xmlns:r="http://schemas.openxmlformats.org/officeDocument/2006/relationships" xmlns:p="http://schemas.openxmlformats.org/presentationml/2006/main" showMasterSp="0" preserve="1">
  <p:cSld name="Title slide_DellGray">
    <p:bg>
      <p:bgPr>
        <a:solidFill>
          <a:srgbClr val="808080"/>
        </a:solid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274322" y="274581"/>
            <a:ext cx="5200791" cy="1661993"/>
          </a:xfrm>
          <a:prstGeom prst="rect">
            <a:avLst/>
          </a:prstGeom>
        </p:spPr>
        <p:txBody>
          <a:bodyPr wrap="square" lIns="0" tIns="44775" rIns="0" bIns="44775"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3542771698"/>
      </p:ext>
    </p:extLst>
  </p:cSld>
  <p:clrMapOvr>
    <a:masterClrMapping/>
  </p:clrMapOvr>
  <p:transition spd="med">
    <p:wipe dir="r"/>
  </p:transition>
</p:sldLayout>
</file>

<file path=ppt/slideLayouts/slideLayout1274.xml><?xml version="1.0" encoding="utf-8"?>
<p:sldLayout xmlns:a="http://schemas.openxmlformats.org/drawingml/2006/main" xmlns:r="http://schemas.openxmlformats.org/officeDocument/2006/relationships" xmlns:p="http://schemas.openxmlformats.org/presentationml/2006/main" preserve="1" userDrawn="1">
  <p:cSld name="1_Content_Bulleted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0" tIns="44775" rIns="0" bIns="44775"/>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5" name="Content Placeholder 4"/>
          <p:cNvSpPr>
            <a:spLocks noGrp="1"/>
          </p:cNvSpPr>
          <p:nvPr>
            <p:ph sz="quarter" idx="10"/>
          </p:nvPr>
        </p:nvSpPr>
        <p:spPr>
          <a:xfrm>
            <a:off x="271727" y="1277952"/>
            <a:ext cx="7958137"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38993" indent="-166083">
              <a:lnSpc>
                <a:spcPct val="100000"/>
              </a:lnSpc>
              <a:spcBef>
                <a:spcPts val="300"/>
              </a:spcBef>
              <a:spcAft>
                <a:spcPts val="0"/>
              </a:spcAft>
              <a:buClr>
                <a:srgbClr val="808080"/>
              </a:buClr>
              <a:defRPr>
                <a:latin typeface="+mn-lt"/>
                <a:ea typeface="Arial"/>
              </a:defRPr>
            </a:lvl3pPr>
            <a:lvl4pPr marL="1229705" indent="-224519">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361749871"/>
      </p:ext>
    </p:extLst>
  </p:cSld>
  <p:clrMapOvr>
    <a:masterClrMapping/>
  </p:clrMapOvr>
  <p:transition spd="med">
    <p:wipe dir="r"/>
  </p:transition>
</p:sldLayout>
</file>

<file path=ppt/slideLayouts/slideLayout1275.xml><?xml version="1.0" encoding="utf-8"?>
<p:sldLayout xmlns:a="http://schemas.openxmlformats.org/drawingml/2006/main" xmlns:r="http://schemas.openxmlformats.org/officeDocument/2006/relationships" xmlns:p="http://schemas.openxmlformats.org/presentationml/2006/main" preserve="1" userDrawn="1">
  <p:cSld name="1_Content with subhea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5"/>
            <a:ext cx="7955280" cy="640080"/>
          </a:xfrm>
          <a:prstGeom prst="rect">
            <a:avLst/>
          </a:prstGeom>
        </p:spPr>
        <p:txBody>
          <a:bodyPr lIns="0" tIns="44775" rIns="0" bIns="44775">
            <a:normAutofit/>
          </a:bodyPr>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 </a:t>
            </a:r>
          </a:p>
        </p:txBody>
      </p:sp>
      <p:sp>
        <p:nvSpPr>
          <p:cNvPr id="5" name="Text Placeholder 12"/>
          <p:cNvSpPr>
            <a:spLocks noGrp="1"/>
          </p:cNvSpPr>
          <p:nvPr>
            <p:ph type="subTitle" idx="11" hasCustomPrompt="1"/>
          </p:nvPr>
        </p:nvSpPr>
        <p:spPr>
          <a:xfrm>
            <a:off x="266700" y="1058711"/>
            <a:ext cx="7960422" cy="313267"/>
          </a:xfrm>
          <a:prstGeom prst="rect">
            <a:avLst/>
          </a:prstGeom>
        </p:spPr>
        <p:txBody>
          <a:bodyPr lIns="0" tIns="44775" rIns="0" bIns="44775" anchor="t" anchorCtr="0"/>
          <a:lstStyle>
            <a:lvl1pPr marL="222932" indent="-222932">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a:t>Click to edit master subtitle style</a:t>
            </a:r>
          </a:p>
        </p:txBody>
      </p:sp>
      <p:sp>
        <p:nvSpPr>
          <p:cNvPr id="8" name="Content Placeholder 4"/>
          <p:cNvSpPr>
            <a:spLocks noGrp="1"/>
          </p:cNvSpPr>
          <p:nvPr>
            <p:ph sz="quarter" idx="10"/>
          </p:nvPr>
        </p:nvSpPr>
        <p:spPr>
          <a:xfrm>
            <a:off x="271727" y="1541498"/>
            <a:ext cx="7958137" cy="2928937"/>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38993" indent="-166083">
              <a:lnSpc>
                <a:spcPct val="100000"/>
              </a:lnSpc>
              <a:spcBef>
                <a:spcPts val="300"/>
              </a:spcBef>
              <a:spcAft>
                <a:spcPts val="0"/>
              </a:spcAft>
              <a:buClr>
                <a:srgbClr val="808080"/>
              </a:buClr>
              <a:defRPr>
                <a:latin typeface="+mn-lt"/>
                <a:ea typeface="Arial"/>
              </a:defRPr>
            </a:lvl3pPr>
            <a:lvl4pPr marL="1229705" indent="-224519">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370280037"/>
      </p:ext>
    </p:extLst>
  </p:cSld>
  <p:clrMapOvr>
    <a:masterClrMapping/>
  </p:clrMapOvr>
  <p:transition spd="med">
    <p:wipe dir="r"/>
  </p:transition>
</p:sldLayout>
</file>

<file path=ppt/slideLayouts/slideLayout1276.xml><?xml version="1.0" encoding="utf-8"?>
<p:sldLayout xmlns:a="http://schemas.openxmlformats.org/drawingml/2006/main" xmlns:r="http://schemas.openxmlformats.org/officeDocument/2006/relationships" xmlns:p="http://schemas.openxmlformats.org/presentationml/2006/main" preserve="1" userDrawn="1">
  <p:cSld name="1_Content two column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0" tIns="44775" rIns="0" bIns="44775"/>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 </a:t>
            </a:r>
          </a:p>
        </p:txBody>
      </p:sp>
      <p:sp>
        <p:nvSpPr>
          <p:cNvPr id="5" name="Content Placeholder 4"/>
          <p:cNvSpPr>
            <a:spLocks noGrp="1"/>
          </p:cNvSpPr>
          <p:nvPr>
            <p:ph sz="quarter" idx="10"/>
          </p:nvPr>
        </p:nvSpPr>
        <p:spPr>
          <a:xfrm>
            <a:off x="271760" y="1277952"/>
            <a:ext cx="3843337"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38993" indent="-166083">
              <a:lnSpc>
                <a:spcPct val="100000"/>
              </a:lnSpc>
              <a:spcBef>
                <a:spcPts val="300"/>
              </a:spcBef>
              <a:spcAft>
                <a:spcPts val="0"/>
              </a:spcAft>
              <a:buClr>
                <a:srgbClr val="808080"/>
              </a:buClr>
              <a:defRPr>
                <a:latin typeface="+mn-lt"/>
                <a:ea typeface="Arial"/>
              </a:defRPr>
            </a:lvl3pPr>
            <a:lvl4pPr marL="1229705" indent="-224519">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
        <p:nvSpPr>
          <p:cNvPr id="8" name="Content Placeholder 4"/>
          <p:cNvSpPr>
            <a:spLocks noGrp="1"/>
          </p:cNvSpPr>
          <p:nvPr>
            <p:ph sz="quarter" idx="11"/>
          </p:nvPr>
        </p:nvSpPr>
        <p:spPr>
          <a:xfrm>
            <a:off x="4376739" y="1277952"/>
            <a:ext cx="3852862"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38993" indent="-166083">
              <a:lnSpc>
                <a:spcPct val="100000"/>
              </a:lnSpc>
              <a:spcBef>
                <a:spcPts val="300"/>
              </a:spcBef>
              <a:spcAft>
                <a:spcPts val="0"/>
              </a:spcAft>
              <a:buClr>
                <a:srgbClr val="808080"/>
              </a:buClr>
              <a:defRPr>
                <a:latin typeface="+mn-lt"/>
                <a:ea typeface="Arial"/>
              </a:defRPr>
            </a:lvl3pPr>
            <a:lvl4pPr marL="1229705" indent="-224519">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285917363"/>
      </p:ext>
    </p:extLst>
  </p:cSld>
  <p:clrMapOvr>
    <a:masterClrMapping/>
  </p:clrMapOvr>
  <p:transition spd="med">
    <p:wipe dir="r"/>
  </p:transition>
</p:sldLayout>
</file>

<file path=ppt/slideLayouts/slideLayout1277.xml><?xml version="1.0" encoding="utf-8"?>
<p:sldLayout xmlns:a="http://schemas.openxmlformats.org/drawingml/2006/main" xmlns:r="http://schemas.openxmlformats.org/officeDocument/2006/relationships" xmlns:p="http://schemas.openxmlformats.org/presentationml/2006/main" preserve="1" userDrawn="1">
  <p:cSld name="1_Content left margin ">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73108" y="271463"/>
            <a:ext cx="4295219" cy="640080"/>
          </a:xfrm>
          <a:prstGeom prst="rect">
            <a:avLst/>
          </a:prstGeom>
        </p:spPr>
        <p:txBody>
          <a:bodyPr lIns="0" tIns="44775" rIns="0" bIns="44775"/>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4" name="Content Placeholder 4"/>
          <p:cNvSpPr>
            <a:spLocks noGrp="1"/>
          </p:cNvSpPr>
          <p:nvPr>
            <p:ph sz="quarter" idx="10"/>
          </p:nvPr>
        </p:nvSpPr>
        <p:spPr>
          <a:xfrm>
            <a:off x="271464" y="1277952"/>
            <a:ext cx="4291012"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38993" indent="-166083">
              <a:lnSpc>
                <a:spcPct val="100000"/>
              </a:lnSpc>
              <a:spcBef>
                <a:spcPts val="300"/>
              </a:spcBef>
              <a:spcAft>
                <a:spcPts val="0"/>
              </a:spcAft>
              <a:buClr>
                <a:srgbClr val="808080"/>
              </a:buClr>
              <a:defRPr>
                <a:latin typeface="+mn-lt"/>
                <a:ea typeface="Arial"/>
              </a:defRPr>
            </a:lvl3pPr>
            <a:lvl4pPr marL="1229705" indent="-224519">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970166989"/>
      </p:ext>
    </p:extLst>
  </p:cSld>
  <p:clrMapOvr>
    <a:masterClrMapping/>
  </p:clrMapOvr>
  <p:transition spd="med">
    <p:wipe dir="r"/>
  </p:transition>
</p:sldLayout>
</file>

<file path=ppt/slideLayouts/slideLayout1278.xml><?xml version="1.0" encoding="utf-8"?>
<p:sldLayout xmlns:a="http://schemas.openxmlformats.org/drawingml/2006/main" xmlns:r="http://schemas.openxmlformats.org/officeDocument/2006/relationships" xmlns:p="http://schemas.openxmlformats.org/presentationml/2006/main" preserve="1" userDrawn="1">
  <p:cSld name="1_Content left margin with subhead">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3050" y="274057"/>
            <a:ext cx="4865304" cy="486332"/>
          </a:xfrm>
          <a:prstGeom prst="rect">
            <a:avLst/>
          </a:prstGeom>
        </p:spPr>
        <p:txBody>
          <a:bodyPr lIns="0" tIns="44775" rIns="0" bIns="44775"/>
          <a:lstStyle>
            <a:lvl1pPr>
              <a:defRPr baseline="0">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7" name="Text Placeholder 12"/>
          <p:cNvSpPr>
            <a:spLocks noGrp="1"/>
          </p:cNvSpPr>
          <p:nvPr>
            <p:ph type="subTitle" idx="11" hasCustomPrompt="1"/>
          </p:nvPr>
        </p:nvSpPr>
        <p:spPr>
          <a:xfrm>
            <a:off x="266700" y="767702"/>
            <a:ext cx="4305300" cy="313267"/>
          </a:xfrm>
          <a:prstGeom prst="rect">
            <a:avLst/>
          </a:prstGeom>
        </p:spPr>
        <p:txBody>
          <a:bodyPr lIns="0" tIns="44775" rIns="0" bIns="44775" anchor="t" anchorCtr="0"/>
          <a:lstStyle>
            <a:lvl1pPr marL="222932" indent="-222932">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a:t>Click to edit master subtitle style</a:t>
            </a:r>
          </a:p>
        </p:txBody>
      </p:sp>
      <p:sp>
        <p:nvSpPr>
          <p:cNvPr id="5" name="Content Placeholder 4"/>
          <p:cNvSpPr>
            <a:spLocks noGrp="1"/>
          </p:cNvSpPr>
          <p:nvPr>
            <p:ph sz="quarter" idx="10"/>
          </p:nvPr>
        </p:nvSpPr>
        <p:spPr>
          <a:xfrm>
            <a:off x="271464" y="1277952"/>
            <a:ext cx="4291012"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38993" indent="-166083">
              <a:lnSpc>
                <a:spcPct val="100000"/>
              </a:lnSpc>
              <a:spcBef>
                <a:spcPts val="300"/>
              </a:spcBef>
              <a:spcAft>
                <a:spcPts val="0"/>
              </a:spcAft>
              <a:buClr>
                <a:srgbClr val="808080"/>
              </a:buClr>
              <a:defRPr>
                <a:latin typeface="+mn-lt"/>
                <a:ea typeface="Arial"/>
              </a:defRPr>
            </a:lvl3pPr>
            <a:lvl4pPr marL="1229705" indent="-224519">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081962824"/>
      </p:ext>
    </p:extLst>
  </p:cSld>
  <p:clrMapOvr>
    <a:masterClrMapping/>
  </p:clrMapOvr>
  <p:transition spd="med">
    <p:wipe dir="r"/>
  </p:transition>
</p:sldLayout>
</file>

<file path=ppt/slideLayouts/slideLayout1279.xml><?xml version="1.0" encoding="utf-8"?>
<p:sldLayout xmlns:a="http://schemas.openxmlformats.org/drawingml/2006/main" xmlns:r="http://schemas.openxmlformats.org/officeDocument/2006/relationships" xmlns:p="http://schemas.openxmlformats.org/presentationml/2006/main" preserve="1" userDrawn="1">
  <p:cSld name="1_Content left margin with subhead and two lines">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320" y="274320"/>
            <a:ext cx="4297680" cy="840802"/>
          </a:xfrm>
          <a:prstGeom prst="rect">
            <a:avLst/>
          </a:prstGeom>
        </p:spPr>
        <p:txBody>
          <a:bodyPr lIns="0" tIns="44775" rIns="0" bIns="44775"/>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a:t>
            </a:r>
            <a:br>
              <a:rPr lang="en-US" dirty="0"/>
            </a:br>
            <a:r>
              <a:rPr lang="en-US" dirty="0"/>
              <a:t>page title</a:t>
            </a:r>
          </a:p>
        </p:txBody>
      </p:sp>
      <p:sp>
        <p:nvSpPr>
          <p:cNvPr id="7" name="Text Placeholder 12"/>
          <p:cNvSpPr>
            <a:spLocks noGrp="1"/>
          </p:cNvSpPr>
          <p:nvPr>
            <p:ph type="subTitle" idx="11" hasCustomPrompt="1"/>
          </p:nvPr>
        </p:nvSpPr>
        <p:spPr>
          <a:xfrm>
            <a:off x="266700" y="1114311"/>
            <a:ext cx="4305300" cy="313267"/>
          </a:xfrm>
          <a:prstGeom prst="rect">
            <a:avLst/>
          </a:prstGeom>
        </p:spPr>
        <p:txBody>
          <a:bodyPr lIns="0" tIns="44775" rIns="0" bIns="44775" anchor="t" anchorCtr="0"/>
          <a:lstStyle>
            <a:lvl1pPr marL="222932" indent="-222932">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a:t>Click to edit master subtitle style</a:t>
            </a:r>
          </a:p>
        </p:txBody>
      </p:sp>
      <p:sp>
        <p:nvSpPr>
          <p:cNvPr id="5" name="Content Placeholder 4"/>
          <p:cNvSpPr>
            <a:spLocks noGrp="1"/>
          </p:cNvSpPr>
          <p:nvPr>
            <p:ph sz="quarter" idx="10"/>
          </p:nvPr>
        </p:nvSpPr>
        <p:spPr>
          <a:xfrm>
            <a:off x="271464" y="1541498"/>
            <a:ext cx="4291012" cy="2928937"/>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38993" indent="-166083">
              <a:lnSpc>
                <a:spcPct val="100000"/>
              </a:lnSpc>
              <a:spcBef>
                <a:spcPts val="300"/>
              </a:spcBef>
              <a:spcAft>
                <a:spcPts val="0"/>
              </a:spcAft>
              <a:buClr>
                <a:srgbClr val="808080"/>
              </a:buClr>
              <a:defRPr>
                <a:latin typeface="+mn-lt"/>
                <a:ea typeface="Arial"/>
              </a:defRPr>
            </a:lvl3pPr>
            <a:lvl4pPr marL="1229705" indent="-224519">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232920418"/>
      </p:ext>
    </p:extLst>
  </p:cSld>
  <p:clrMapOvr>
    <a:masterClrMapping/>
  </p:clrMapOvr>
  <p:transition spd="med">
    <p:wipe dir="r"/>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39096128"/>
      </p:ext>
    </p:extLst>
  </p:cSld>
  <p:clrMapOvr>
    <a:masterClrMapping/>
  </p:clrMapOvr>
  <p:transition spd="med">
    <p:wipe dir="r"/>
  </p:transition>
</p:sldLayout>
</file>

<file path=ppt/slideLayouts/slideLayout1280.xml><?xml version="1.0" encoding="utf-8"?>
<p:sldLayout xmlns:a="http://schemas.openxmlformats.org/drawingml/2006/main" xmlns:r="http://schemas.openxmlformats.org/officeDocument/2006/relationships" xmlns:p="http://schemas.openxmlformats.org/presentationml/2006/main" preserve="1" userDrawn="1">
  <p:cSld name="1_Header no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2409"/>
            <a:ext cx="7955280" cy="472577"/>
          </a:xfrm>
          <a:prstGeom prst="rect">
            <a:avLst/>
          </a:prstGeom>
        </p:spPr>
        <p:txBody>
          <a:bodyPr lIns="0" tIns="44775" rIns="0" bIns="44775"/>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Tree>
    <p:extLst>
      <p:ext uri="{BB962C8B-B14F-4D97-AF65-F5344CB8AC3E}">
        <p14:creationId xmlns:p14="http://schemas.microsoft.com/office/powerpoint/2010/main" val="867173700"/>
      </p:ext>
    </p:extLst>
  </p:cSld>
  <p:clrMapOvr>
    <a:masterClrMapping/>
  </p:clrMapOvr>
  <p:transition spd="med">
    <p:wipe dir="r"/>
  </p:transition>
</p:sldLayout>
</file>

<file path=ppt/slideLayouts/slideLayout1281.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0247944"/>
      </p:ext>
    </p:extLst>
  </p:cSld>
  <p:clrMapOvr>
    <a:masterClrMapping/>
  </p:clrMapOvr>
  <p:transition spd="med">
    <p:wipe dir="r"/>
  </p:transition>
</p:sldLayout>
</file>

<file path=ppt/slideLayouts/slideLayout1282.xml><?xml version="1.0" encoding="utf-8"?>
<p:sldLayout xmlns:a="http://schemas.openxmlformats.org/drawingml/2006/main" xmlns:r="http://schemas.openxmlformats.org/officeDocument/2006/relationships" xmlns:p="http://schemas.openxmlformats.org/presentationml/2006/main" showMasterSp="0" preserve="1" userDrawn="1">
  <p:cSld name="Divider slide_image 1">
    <p:bg>
      <p:bgPr>
        <a:solidFill>
          <a:schemeClr val="tx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7" name="Title 1"/>
          <p:cNvSpPr>
            <a:spLocks noGrp="1"/>
          </p:cNvSpPr>
          <p:nvPr>
            <p:ph type="title" hasCustomPrompt="1"/>
          </p:nvPr>
        </p:nvSpPr>
        <p:spPr>
          <a:xfrm>
            <a:off x="274581" y="1748271"/>
            <a:ext cx="6850901" cy="1495794"/>
          </a:xfrm>
          <a:prstGeom prst="rect">
            <a:avLst/>
          </a:prstGeom>
        </p:spPr>
        <p:txBody>
          <a:bodyPr lIns="0" tIns="44775" rIns="0" bIns="44775"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1770077167"/>
      </p:ext>
    </p:extLst>
  </p:cSld>
  <p:clrMapOvr>
    <a:masterClrMapping/>
  </p:clrMapOvr>
  <p:transition spd="med">
    <p:wipe dir="r"/>
  </p:transition>
</p:sldLayout>
</file>

<file path=ppt/slideLayouts/slideLayout1283.xml><?xml version="1.0" encoding="utf-8"?>
<p:sldLayout xmlns:a="http://schemas.openxmlformats.org/drawingml/2006/main" xmlns:r="http://schemas.openxmlformats.org/officeDocument/2006/relationships" xmlns:p="http://schemas.openxmlformats.org/presentationml/2006/main" showMasterSp="0" preserve="1" userDrawn="1">
  <p:cSld name="Divider slide_image 2">
    <p:bg>
      <p:bgPr>
        <a:solidFill>
          <a:schemeClr val="tx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7" name="Title 1"/>
          <p:cNvSpPr>
            <a:spLocks noGrp="1"/>
          </p:cNvSpPr>
          <p:nvPr>
            <p:ph type="title" hasCustomPrompt="1"/>
          </p:nvPr>
        </p:nvSpPr>
        <p:spPr>
          <a:xfrm>
            <a:off x="274581" y="1748271"/>
            <a:ext cx="6850901" cy="1495794"/>
          </a:xfrm>
          <a:prstGeom prst="rect">
            <a:avLst/>
          </a:prstGeom>
        </p:spPr>
        <p:txBody>
          <a:bodyPr lIns="0" tIns="44775" rIns="0" bIns="44775"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4107335019"/>
      </p:ext>
    </p:extLst>
  </p:cSld>
  <p:clrMapOvr>
    <a:masterClrMapping/>
  </p:clrMapOvr>
  <p:transition spd="med">
    <p:wipe dir="r"/>
  </p:transition>
</p:sldLayout>
</file>

<file path=ppt/slideLayouts/slideLayout1284.xml><?xml version="1.0" encoding="utf-8"?>
<p:sldLayout xmlns:a="http://schemas.openxmlformats.org/drawingml/2006/main" xmlns:r="http://schemas.openxmlformats.org/officeDocument/2006/relationships" xmlns:p="http://schemas.openxmlformats.org/presentationml/2006/main" showMasterSp="0" preserve="1" userDrawn="1">
  <p:cSld name="Divider slide_image 3">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6" name="Title 1"/>
          <p:cNvSpPr>
            <a:spLocks noGrp="1"/>
          </p:cNvSpPr>
          <p:nvPr>
            <p:ph type="title" hasCustomPrompt="1"/>
          </p:nvPr>
        </p:nvSpPr>
        <p:spPr>
          <a:xfrm>
            <a:off x="274581" y="1748271"/>
            <a:ext cx="6850901" cy="1495794"/>
          </a:xfrm>
          <a:prstGeom prst="rect">
            <a:avLst/>
          </a:prstGeom>
        </p:spPr>
        <p:txBody>
          <a:bodyPr lIns="0" tIns="44775" rIns="0" bIns="44775"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4185724852"/>
      </p:ext>
    </p:extLst>
  </p:cSld>
  <p:clrMapOvr>
    <a:masterClrMapping/>
  </p:clrMapOvr>
  <p:transition spd="med">
    <p:wipe dir="r"/>
  </p:transition>
</p:sldLayout>
</file>

<file path=ppt/slideLayouts/slideLayout1285.xml><?xml version="1.0" encoding="utf-8"?>
<p:sldLayout xmlns:a="http://schemas.openxmlformats.org/drawingml/2006/main" xmlns:r="http://schemas.openxmlformats.org/officeDocument/2006/relationships" xmlns:p="http://schemas.openxmlformats.org/presentationml/2006/main" showMasterSp="0" preserve="1" userDrawn="1">
  <p:cSld name="Divider slide_DellBlue">
    <p:bg>
      <p:bgPr>
        <a:solidFill>
          <a:schemeClr val="bg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581" y="1748271"/>
            <a:ext cx="6850901" cy="1495794"/>
          </a:xfrm>
          <a:prstGeom prst="rect">
            <a:avLst/>
          </a:prstGeom>
        </p:spPr>
        <p:txBody>
          <a:bodyPr lIns="0" tIns="44775" rIns="0" bIns="44775" anchor="ctr" anchorCtr="0">
            <a:normAutofit/>
          </a:bodyPr>
          <a:lstStyle>
            <a:lvl1pPr>
              <a:defRPr sz="5400" baseline="0">
                <a:solidFill>
                  <a:schemeClr val="tx2"/>
                </a:solidFill>
                <a:ea typeface="Arial"/>
              </a:defRPr>
            </a:lvl1pPr>
          </a:lstStyle>
          <a:p>
            <a:r>
              <a:rPr lang="en-US" dirty="0"/>
              <a:t>Click to edit divider slide title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764761361"/>
      </p:ext>
    </p:extLst>
  </p:cSld>
  <p:clrMapOvr>
    <a:masterClrMapping/>
  </p:clrMapOvr>
  <p:transition spd="med">
    <p:wipe dir="r"/>
  </p:transition>
</p:sldLayout>
</file>

<file path=ppt/slideLayouts/slideLayout1286.xml><?xml version="1.0" encoding="utf-8"?>
<p:sldLayout xmlns:a="http://schemas.openxmlformats.org/drawingml/2006/main" xmlns:r="http://schemas.openxmlformats.org/officeDocument/2006/relationships" xmlns:p="http://schemas.openxmlformats.org/presentationml/2006/main" showMasterSp="0" preserve="1" userDrawn="1">
  <p:cSld name="Divider slide_Green">
    <p:bg>
      <p:bgPr>
        <a:solidFill>
          <a:schemeClr val="accent2"/>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581" y="1748271"/>
            <a:ext cx="6850901" cy="1495794"/>
          </a:xfrm>
          <a:prstGeom prst="rect">
            <a:avLst/>
          </a:prstGeom>
        </p:spPr>
        <p:txBody>
          <a:bodyPr lIns="0" tIns="44775" rIns="0" bIns="44775" anchor="ctr" anchorCtr="0">
            <a:normAutofit/>
          </a:bodyPr>
          <a:lstStyle>
            <a:lvl1pPr>
              <a:defRPr sz="5400" baseline="0">
                <a:solidFill>
                  <a:schemeClr val="tx2"/>
                </a:solidFill>
                <a:ea typeface="Arial"/>
              </a:defRPr>
            </a:lvl1pPr>
          </a:lstStyle>
          <a:p>
            <a:r>
              <a:rPr lang="en-US" dirty="0"/>
              <a:t>Click to edit divider slide title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1741503305"/>
      </p:ext>
    </p:extLst>
  </p:cSld>
  <p:clrMapOvr>
    <a:masterClrMapping/>
  </p:clrMapOvr>
  <p:transition spd="med">
    <p:wipe dir="r"/>
  </p:transition>
</p:sldLayout>
</file>

<file path=ppt/slideLayouts/slideLayout1287.xml><?xml version="1.0" encoding="utf-8"?>
<p:sldLayout xmlns:a="http://schemas.openxmlformats.org/drawingml/2006/main" xmlns:r="http://schemas.openxmlformats.org/officeDocument/2006/relationships" xmlns:p="http://schemas.openxmlformats.org/presentationml/2006/main" showMasterSp="0" preserve="1" userDrawn="1">
  <p:cSld name="Divider slide_Orange">
    <p:bg>
      <p:bgPr>
        <a:solidFill>
          <a:schemeClr val="accent4"/>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581" y="1748271"/>
            <a:ext cx="6850901" cy="1495794"/>
          </a:xfrm>
          <a:prstGeom prst="rect">
            <a:avLst/>
          </a:prstGeom>
        </p:spPr>
        <p:txBody>
          <a:bodyPr lIns="0" tIns="44775" rIns="0" bIns="44775" anchor="ctr" anchorCtr="0">
            <a:normAutofit/>
          </a:bodyPr>
          <a:lstStyle>
            <a:lvl1pPr>
              <a:defRPr sz="5400" baseline="0">
                <a:solidFill>
                  <a:schemeClr val="tx2"/>
                </a:solidFill>
                <a:ea typeface="Arial"/>
              </a:defRPr>
            </a:lvl1pPr>
          </a:lstStyle>
          <a:p>
            <a:r>
              <a:rPr lang="en-US" dirty="0"/>
              <a:t>Click to edit divider slide title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58344685"/>
      </p:ext>
    </p:extLst>
  </p:cSld>
  <p:clrMapOvr>
    <a:masterClrMapping/>
  </p:clrMapOvr>
  <p:transition spd="med">
    <p:wipe dir="r"/>
  </p:transition>
</p:sldLayout>
</file>

<file path=ppt/slideLayouts/slideLayout1288.xml><?xml version="1.0" encoding="utf-8"?>
<p:sldLayout xmlns:a="http://schemas.openxmlformats.org/drawingml/2006/main" xmlns:r="http://schemas.openxmlformats.org/officeDocument/2006/relationships" xmlns:p="http://schemas.openxmlformats.org/presentationml/2006/main" showMasterSp="0" preserve="1">
  <p:cSld name="Divider slide_DellGray">
    <p:bg>
      <p:bgPr>
        <a:solidFill>
          <a:srgbClr val="808080"/>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74581" y="1748271"/>
            <a:ext cx="6850901" cy="1495794"/>
          </a:xfrm>
          <a:prstGeom prst="rect">
            <a:avLst/>
          </a:prstGeom>
        </p:spPr>
        <p:txBody>
          <a:bodyPr lIns="0" tIns="44775" rIns="0" bIns="44775"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1439779484"/>
      </p:ext>
    </p:extLst>
  </p:cSld>
  <p:clrMapOvr>
    <a:masterClrMapping/>
  </p:clrMapOvr>
  <p:transition spd="med">
    <p:wipe dir="r"/>
  </p:transition>
</p:sldLayout>
</file>

<file path=ppt/slideLayouts/slideLayout1289.xml><?xml version="1.0" encoding="utf-8"?>
<p:sldLayout xmlns:a="http://schemas.openxmlformats.org/drawingml/2006/main" xmlns:r="http://schemas.openxmlformats.org/officeDocument/2006/relationships" xmlns:p="http://schemas.openxmlformats.org/presentationml/2006/main" showMasterSp="0" preserve="1" userDrawn="1">
  <p:cSld name="Logo slide blue">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794760" y="1798082"/>
            <a:ext cx="1554480" cy="1554480"/>
          </a:xfrm>
          <a:prstGeom prst="rect">
            <a:avLst/>
          </a:prstGeom>
        </p:spPr>
      </p:pic>
    </p:spTree>
    <p:extLst>
      <p:ext uri="{BB962C8B-B14F-4D97-AF65-F5344CB8AC3E}">
        <p14:creationId xmlns:p14="http://schemas.microsoft.com/office/powerpoint/2010/main" val="2337363362"/>
      </p:ext>
    </p:extLst>
  </p:cSld>
  <p:clrMapOvr>
    <a:masterClrMapping/>
  </p:clrMapOvr>
  <p:transition spd="med">
    <p:wipe dir="r"/>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showMasterSp="0" preserve="1" userDrawn="1">
  <p:cSld name="Divider slide_image 1">
    <p:bg>
      <p:bgPr>
        <a:solidFill>
          <a:schemeClr val="tx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7" name="Title 1"/>
          <p:cNvSpPr>
            <a:spLocks noGrp="1"/>
          </p:cNvSpPr>
          <p:nvPr>
            <p:ph type="title" hasCustomPrompt="1"/>
          </p:nvPr>
        </p:nvSpPr>
        <p:spPr>
          <a:xfrm>
            <a:off x="274581" y="1748271"/>
            <a:ext cx="6850901" cy="1495794"/>
          </a:xfrm>
          <a:prstGeom prst="rect">
            <a:avLst/>
          </a:prstGeom>
        </p:spPr>
        <p:txBody>
          <a:bodyPr lIns="0" tIns="44573" rIns="0" bIns="44573"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1366093418"/>
      </p:ext>
    </p:extLst>
  </p:cSld>
  <p:clrMapOvr>
    <a:masterClrMapping/>
  </p:clrMapOvr>
  <p:transition spd="med">
    <p:wipe dir="r"/>
  </p:transition>
</p:sldLayout>
</file>

<file path=ppt/slideLayouts/slideLayout1290.xml><?xml version="1.0" encoding="utf-8"?>
<p:sldLayout xmlns:a="http://schemas.openxmlformats.org/drawingml/2006/main" xmlns:r="http://schemas.openxmlformats.org/officeDocument/2006/relationships" xmlns:p="http://schemas.openxmlformats.org/presentationml/2006/main" showMasterSp="0" preserve="1" userDrawn="1">
  <p:cSld name="Logo slide gray">
    <p:bg>
      <p:bgPr>
        <a:solidFill>
          <a:srgbClr val="808080"/>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794760" y="1798082"/>
            <a:ext cx="1554480" cy="1554480"/>
          </a:xfrm>
          <a:prstGeom prst="rect">
            <a:avLst/>
          </a:prstGeom>
        </p:spPr>
      </p:pic>
    </p:spTree>
    <p:extLst>
      <p:ext uri="{BB962C8B-B14F-4D97-AF65-F5344CB8AC3E}">
        <p14:creationId xmlns:p14="http://schemas.microsoft.com/office/powerpoint/2010/main" val="620193057"/>
      </p:ext>
    </p:extLst>
  </p:cSld>
  <p:clrMapOvr>
    <a:masterClrMapping/>
  </p:clrMapOvr>
  <p:transition spd="med">
    <p:wipe dir="r"/>
  </p:transition>
</p:sldLayout>
</file>

<file path=ppt/slideLayouts/slideLayout1291.xml><?xml version="1.0" encoding="utf-8"?>
<p:sldLayout xmlns:a="http://schemas.openxmlformats.org/drawingml/2006/main" xmlns:r="http://schemas.openxmlformats.org/officeDocument/2006/relationships" xmlns:p="http://schemas.openxmlformats.org/presentationml/2006/main" userDrawn="1">
  <p:cSld name="標題投影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3043958010"/>
      </p:ext>
    </p:extLst>
  </p:cSld>
  <p:clrMapOvr>
    <a:masterClrMapping/>
  </p:clrMapOvr>
  <p:transition spd="med">
    <p:wipe dir="r"/>
  </p:transition>
</p:sldLayout>
</file>

<file path=ppt/slideLayouts/slideLayout1292.xml><?xml version="1.0" encoding="utf-8"?>
<p:sldLayout xmlns:a="http://schemas.openxmlformats.org/drawingml/2006/main" xmlns:r="http://schemas.openxmlformats.org/officeDocument/2006/relationships" xmlns:p="http://schemas.openxmlformats.org/presentationml/2006/main" userDrawn="1">
  <p:cSld name="標題及物件">
    <p:spTree>
      <p:nvGrpSpPr>
        <p:cNvPr id="1" name=""/>
        <p:cNvGrpSpPr/>
        <p:nvPr/>
      </p:nvGrpSpPr>
      <p:grpSpPr>
        <a:xfrm>
          <a:off x="0" y="0"/>
          <a:ext cx="0" cy="0"/>
          <a:chOff x="0" y="0"/>
          <a:chExt cx="0" cy="0"/>
        </a:xfrm>
      </p:grpSpPr>
    </p:spTree>
    <p:extLst>
      <p:ext uri="{BB962C8B-B14F-4D97-AF65-F5344CB8AC3E}">
        <p14:creationId xmlns:p14="http://schemas.microsoft.com/office/powerpoint/2010/main" val="1602426302"/>
      </p:ext>
    </p:extLst>
  </p:cSld>
  <p:clrMapOvr>
    <a:masterClrMapping/>
  </p:clrMapOvr>
  <p:transition spd="slow">
    <p:fade/>
  </p:transition>
</p:sldLayout>
</file>

<file path=ppt/slideLayouts/slideLayout1293.xml><?xml version="1.0" encoding="utf-8"?>
<p:sldLayout xmlns:a="http://schemas.openxmlformats.org/drawingml/2006/main" xmlns:r="http://schemas.openxmlformats.org/officeDocument/2006/relationships" xmlns:p="http://schemas.openxmlformats.org/presentationml/2006/main" userDrawn="1">
  <p:cSld name="1_Content_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0" tIns="44953" rIns="0" bIns="44953"/>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4" name="Content Placeholder 4"/>
          <p:cNvSpPr>
            <a:spLocks noGrp="1"/>
          </p:cNvSpPr>
          <p:nvPr>
            <p:ph sz="quarter" idx="10"/>
          </p:nvPr>
        </p:nvSpPr>
        <p:spPr>
          <a:xfrm>
            <a:off x="271598" y="1277952"/>
            <a:ext cx="7958137" cy="3192461"/>
          </a:xfrm>
          <a:prstGeom prst="rect">
            <a:avLst/>
          </a:prstGeom>
        </p:spPr>
        <p:txBody>
          <a:bodyPr vert="horz" lIns="0" tIns="0" rIns="0" bIns="0"/>
          <a:lstStyle>
            <a:lvl1pPr marL="0" indent="0">
              <a:lnSpc>
                <a:spcPct val="100000"/>
              </a:lnSpc>
              <a:spcBef>
                <a:spcPts val="1200"/>
              </a:spcBef>
              <a:spcAft>
                <a:spcPts val="0"/>
              </a:spcAft>
              <a:buClr>
                <a:srgbClr val="808080"/>
              </a:buClr>
              <a:buNone/>
              <a:defRPr>
                <a:latin typeface="+mn-lt"/>
                <a:ea typeface="Arial"/>
              </a:defRPr>
            </a:lvl1pPr>
            <a:lvl2pPr marL="334474" indent="0">
              <a:lnSpc>
                <a:spcPct val="100000"/>
              </a:lnSpc>
              <a:spcBef>
                <a:spcPts val="300"/>
              </a:spcBef>
              <a:spcAft>
                <a:spcPts val="0"/>
              </a:spcAft>
              <a:buClr>
                <a:srgbClr val="808080"/>
              </a:buClr>
              <a:buNone/>
              <a:defRPr>
                <a:latin typeface="+mn-lt"/>
                <a:ea typeface="Arial"/>
              </a:defRPr>
            </a:lvl2pPr>
            <a:lvl3pPr marL="675936" indent="0">
              <a:lnSpc>
                <a:spcPct val="100000"/>
              </a:lnSpc>
              <a:spcBef>
                <a:spcPts val="300"/>
              </a:spcBef>
              <a:spcAft>
                <a:spcPts val="0"/>
              </a:spcAft>
              <a:buClr>
                <a:srgbClr val="808080"/>
              </a:buClr>
              <a:buNone/>
              <a:defRPr>
                <a:latin typeface="+mn-lt"/>
                <a:ea typeface="Arial"/>
              </a:defRPr>
            </a:lvl3pPr>
            <a:lvl4pPr marL="1235049" indent="-225587">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317461967"/>
      </p:ext>
    </p:extLst>
  </p:cSld>
  <p:clrMapOvr>
    <a:masterClrMapping/>
  </p:clrMapOvr>
  <p:transition spd="med">
    <p:wipe dir="r"/>
  </p:transition>
</p:sldLayout>
</file>

<file path=ppt/slideLayouts/slideLayout1294.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7" name="文字版面配置區 17"/>
          <p:cNvSpPr>
            <a:spLocks noGrp="1"/>
          </p:cNvSpPr>
          <p:nvPr>
            <p:ph type="body" sz="quarter" idx="13" hasCustomPrompt="1"/>
          </p:nvPr>
        </p:nvSpPr>
        <p:spPr>
          <a:xfrm>
            <a:off x="72000" y="576002"/>
            <a:ext cx="9000000" cy="1296789"/>
          </a:xfrm>
          <a:prstGeom prst="rect">
            <a:avLst/>
          </a:prstGeom>
        </p:spPr>
        <p:txBody>
          <a:bodyPr lIns="90224" tIns="45112" rIns="90224" bIns="45112"/>
          <a:lstStyle>
            <a:lvl1pPr marL="179827" indent="-179827">
              <a:buClr>
                <a:srgbClr val="0085C3"/>
              </a:buClr>
              <a:defRPr sz="1600">
                <a:solidFill>
                  <a:schemeClr val="tx1"/>
                </a:solidFill>
              </a:defRPr>
            </a:lvl1pPr>
            <a:lvl2pPr marL="353303" indent="-173646">
              <a:buClr>
                <a:srgbClr val="0085C3"/>
              </a:buClr>
              <a:defRPr sz="1400" baseline="0">
                <a:solidFill>
                  <a:schemeClr val="tx1"/>
                </a:solidFill>
              </a:defRPr>
            </a:lvl2pPr>
            <a:lvl3pPr marL="533200" indent="-179827">
              <a:buClr>
                <a:srgbClr val="0085C3"/>
              </a:buClr>
              <a:buFont typeface="Arial" panose="020B0604020202020204" pitchFamily="34" charset="0"/>
              <a:buChar char="&gt;"/>
              <a:defRPr sz="1400" baseline="0">
                <a:solidFill>
                  <a:schemeClr val="tx1"/>
                </a:solidFill>
              </a:defRPr>
            </a:lvl3pPr>
            <a:lvl4pPr marL="1351046" indent="0">
              <a:buClr>
                <a:srgbClr val="0085C3"/>
              </a:buClr>
              <a:buNone/>
              <a:defRPr/>
            </a:lvl4pPr>
            <a:lvl5pPr marL="1801439" indent="0">
              <a:buClr>
                <a:srgbClr val="0085C3"/>
              </a:buClr>
              <a:buFont typeface="Arial" panose="020B0604020202020204" pitchFamily="34" charset="0"/>
              <a:buNone/>
              <a:defRPr/>
            </a:lvl5pPr>
          </a:lstStyle>
          <a:p>
            <a:pPr lvl="0"/>
            <a:r>
              <a:rPr lang="en-US" altLang="zh-TW" dirty="0"/>
              <a:t>Click to edit Master text style</a:t>
            </a:r>
            <a:endParaRPr lang="zh-TW" altLang="en-US" dirty="0"/>
          </a:p>
          <a:p>
            <a:pPr lvl="1"/>
            <a:r>
              <a:rPr lang="en-US" altLang="zh-TW" dirty="0"/>
              <a:t>Second level</a:t>
            </a:r>
            <a:endParaRPr lang="zh-TW" altLang="en-US" dirty="0"/>
          </a:p>
          <a:p>
            <a:pPr lvl="2"/>
            <a:r>
              <a:rPr lang="en-US" altLang="zh-TW" dirty="0"/>
              <a:t>Third level</a:t>
            </a:r>
            <a:endParaRPr lang="zh-TW" altLang="en-US" dirty="0"/>
          </a:p>
        </p:txBody>
      </p:sp>
      <p:sp>
        <p:nvSpPr>
          <p:cNvPr id="10" name="Title 9"/>
          <p:cNvSpPr>
            <a:spLocks noGrp="1"/>
          </p:cNvSpPr>
          <p:nvPr>
            <p:ph type="title"/>
          </p:nvPr>
        </p:nvSpPr>
        <p:spPr>
          <a:xfrm>
            <a:off x="71634" y="72000"/>
            <a:ext cx="9000000" cy="432000"/>
          </a:xfrm>
          <a:prstGeom prst="rect">
            <a:avLst/>
          </a:prstGeom>
        </p:spPr>
        <p:txBody>
          <a:bodyPr lIns="90224" tIns="45112" rIns="90224" bIns="45112"/>
          <a:lstStyle>
            <a:lvl1pPr algn="l">
              <a:defRPr sz="2400">
                <a:solidFill>
                  <a:srgbClr val="0085C3"/>
                </a:solidFill>
              </a:defRPr>
            </a:lvl1pPr>
          </a:lstStyle>
          <a:p>
            <a:r>
              <a:rPr lang="en-US"/>
              <a:t>Click to edit Master title style</a:t>
            </a:r>
            <a:endParaRPr lang="en-US" dirty="0"/>
          </a:p>
        </p:txBody>
      </p:sp>
    </p:spTree>
    <p:extLst>
      <p:ext uri="{BB962C8B-B14F-4D97-AF65-F5344CB8AC3E}">
        <p14:creationId xmlns:p14="http://schemas.microsoft.com/office/powerpoint/2010/main" val="3736692267"/>
      </p:ext>
    </p:extLst>
  </p:cSld>
  <p:clrMapOvr>
    <a:masterClrMapping/>
  </p:clrMapOvr>
  <p:transition>
    <p:fade/>
  </p:transition>
</p:sldLayout>
</file>

<file path=ppt/slideLayouts/slideLayout1295.xml><?xml version="1.0" encoding="utf-8"?>
<p:sldLayout xmlns:a="http://schemas.openxmlformats.org/drawingml/2006/main" xmlns:r="http://schemas.openxmlformats.org/officeDocument/2006/relationships" xmlns:p="http://schemas.openxmlformats.org/presentationml/2006/main" userDrawn="1">
  <p:cSld name="1_標題投影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3412602527"/>
      </p:ext>
    </p:extLst>
  </p:cSld>
  <p:clrMapOvr>
    <a:masterClrMapping/>
  </p:clrMapOvr>
  <p:transition spd="med">
    <p:wipe dir="r"/>
  </p:transition>
</p:sldLayout>
</file>

<file path=ppt/slideLayouts/slideLayout1296.xml><?xml version="1.0" encoding="utf-8"?>
<p:sldLayout xmlns:a="http://schemas.openxmlformats.org/drawingml/2006/main" xmlns:r="http://schemas.openxmlformats.org/officeDocument/2006/relationships" xmlns:p="http://schemas.openxmlformats.org/presentationml/2006/main" userDrawn="1">
  <p:cSld name="Content with Dell Blue footer">
    <p:spTree>
      <p:nvGrpSpPr>
        <p:cNvPr id="1" name=""/>
        <p:cNvGrpSpPr/>
        <p:nvPr/>
      </p:nvGrpSpPr>
      <p:grpSpPr>
        <a:xfrm>
          <a:off x="0" y="0"/>
          <a:ext cx="0" cy="0"/>
          <a:chOff x="0" y="0"/>
          <a:chExt cx="0" cy="0"/>
        </a:xfrm>
      </p:grpSpPr>
      <p:sp>
        <p:nvSpPr>
          <p:cNvPr id="6" name="Content Placeholder 2"/>
          <p:cNvSpPr>
            <a:spLocks noGrp="1"/>
          </p:cNvSpPr>
          <p:nvPr>
            <p:ph sz="half" idx="1" hasCustomPrompt="1"/>
          </p:nvPr>
        </p:nvSpPr>
        <p:spPr>
          <a:xfrm>
            <a:off x="364632" y="1280160"/>
            <a:ext cx="7924386" cy="3200400"/>
          </a:xfrm>
          <a:prstGeom prst="rect">
            <a:avLst/>
          </a:prstGeom>
        </p:spPr>
        <p:txBody>
          <a:bodyPr wrap="square" lIns="0" tIns="0" rIns="0" bIns="0">
            <a:normAutofit/>
          </a:bodyPr>
          <a:lstStyle>
            <a:lvl1pPr>
              <a:lnSpc>
                <a:spcPct val="100000"/>
              </a:lnSpc>
              <a:spcBef>
                <a:spcPts val="900"/>
              </a:spcBef>
              <a:spcAft>
                <a:spcPts val="0"/>
              </a:spcAft>
              <a:buClr>
                <a:srgbClr val="AAAAAA"/>
              </a:buClr>
              <a:buFont typeface="Arial" pitchFamily="34" charset="0"/>
              <a:buChar char="•"/>
              <a:defRPr sz="1100">
                <a:solidFill>
                  <a:schemeClr val="bg2"/>
                </a:solidFill>
                <a:latin typeface="Museo Sans For Dell" pitchFamily="2" charset="0"/>
              </a:defRPr>
            </a:lvl1pPr>
            <a:lvl2pPr marL="423422" indent="-171395">
              <a:lnSpc>
                <a:spcPct val="100000"/>
              </a:lnSpc>
              <a:spcBef>
                <a:spcPts val="225"/>
              </a:spcBef>
              <a:spcAft>
                <a:spcPts val="0"/>
              </a:spcAft>
              <a:buClr>
                <a:srgbClr val="AAAAAA"/>
              </a:buClr>
              <a:buFont typeface="Museo Sans For Dell" pitchFamily="2" charset="0"/>
              <a:buChar char="–"/>
              <a:defRPr sz="900">
                <a:solidFill>
                  <a:schemeClr val="bg2"/>
                </a:solidFill>
                <a:latin typeface="Museo Sans For Dell" pitchFamily="2" charset="0"/>
              </a:defRPr>
            </a:lvl2pPr>
            <a:lvl3pPr>
              <a:lnSpc>
                <a:spcPct val="100000"/>
              </a:lnSpc>
              <a:spcBef>
                <a:spcPts val="225"/>
              </a:spcBef>
              <a:spcAft>
                <a:spcPts val="0"/>
              </a:spcAft>
              <a:buClr>
                <a:srgbClr val="AAAAAA"/>
              </a:buClr>
              <a:defRPr sz="800">
                <a:solidFill>
                  <a:schemeClr val="bg2"/>
                </a:solidFill>
                <a:latin typeface="Museo Sans For Dell" pitchFamily="2" charset="0"/>
              </a:defRPr>
            </a:lvl3pPr>
            <a:lvl4pPr>
              <a:spcBef>
                <a:spcPts val="225"/>
              </a:spcBef>
              <a:spcAft>
                <a:spcPts val="0"/>
              </a:spcAft>
              <a:buClr>
                <a:srgbClr val="AAAAAA"/>
              </a:buClr>
              <a:defRPr sz="1100" baseline="0">
                <a:solidFill>
                  <a:schemeClr val="tx1"/>
                </a:solidFill>
                <a:latin typeface="Museo Sans For Dell" pitchFamily="2" charset="0"/>
              </a:defRPr>
            </a:lvl4pPr>
            <a:lvl5pPr>
              <a:spcBef>
                <a:spcPts val="225"/>
              </a:spcBef>
              <a:spcAft>
                <a:spcPts val="0"/>
              </a:spcAft>
              <a:buClr>
                <a:srgbClr val="AAAAAA"/>
              </a:buClr>
              <a:defRPr sz="900">
                <a:solidFill>
                  <a:schemeClr val="tx1"/>
                </a:solidFill>
                <a:latin typeface="Museo Sans For Dell" pitchFamily="2" charset="0"/>
              </a:defRPr>
            </a:lvl5pPr>
            <a:lvl6pPr>
              <a:defRPr sz="1400"/>
            </a:lvl6pPr>
            <a:lvl7pPr>
              <a:defRPr sz="1400"/>
            </a:lvl7pPr>
            <a:lvl8pPr>
              <a:defRPr sz="1400"/>
            </a:lvl8pPr>
            <a:lvl9pPr>
              <a:defRPr sz="1400"/>
            </a:lvl9pPr>
          </a:lstStyle>
          <a:p>
            <a:pPr lvl="0"/>
            <a:r>
              <a:rPr lang="en-US" dirty="0"/>
              <a:t>Click to edit text</a:t>
            </a:r>
          </a:p>
          <a:p>
            <a:pPr lvl="1"/>
            <a:r>
              <a:rPr lang="en-US" dirty="0"/>
              <a:t>Second level</a:t>
            </a:r>
          </a:p>
          <a:p>
            <a:pPr lvl="2"/>
            <a:r>
              <a:rPr lang="en-US" dirty="0"/>
              <a:t>Third level</a:t>
            </a:r>
          </a:p>
        </p:txBody>
      </p:sp>
      <p:sp>
        <p:nvSpPr>
          <p:cNvPr id="3" name="Title 2"/>
          <p:cNvSpPr>
            <a:spLocks noGrp="1"/>
          </p:cNvSpPr>
          <p:nvPr>
            <p:ph type="title"/>
          </p:nvPr>
        </p:nvSpPr>
        <p:spPr>
          <a:xfrm>
            <a:off x="628650" y="274643"/>
            <a:ext cx="7886700" cy="993775"/>
          </a:xfrm>
          <a:prstGeom prst="rect">
            <a:avLst/>
          </a:prstGeom>
        </p:spPr>
        <p:txBody>
          <a:bodyPr lIns="90224" tIns="45112" rIns="90224" bIns="45112"/>
          <a:lstStyle/>
          <a:p>
            <a:r>
              <a:rPr lang="en-US"/>
              <a:t>Click to edit Master title style</a:t>
            </a:r>
          </a:p>
        </p:txBody>
      </p:sp>
    </p:spTree>
    <p:extLst>
      <p:ext uri="{BB962C8B-B14F-4D97-AF65-F5344CB8AC3E}">
        <p14:creationId xmlns:p14="http://schemas.microsoft.com/office/powerpoint/2010/main" val="2998235879"/>
      </p:ext>
    </p:extLst>
  </p:cSld>
  <p:clrMapOvr>
    <a:masterClrMapping/>
  </p:clrMapOvr>
  <p:transition spd="med">
    <p:wipe dir="r"/>
  </p:transition>
</p:sldLayout>
</file>

<file path=ppt/slideLayouts/slideLayout1297.xml><?xml version="1.0" encoding="utf-8"?>
<p:sldLayout xmlns:a="http://schemas.openxmlformats.org/drawingml/2006/main" xmlns:r="http://schemas.openxmlformats.org/officeDocument/2006/relationships" xmlns:p="http://schemas.openxmlformats.org/presentationml/2006/main" userDrawn="1">
  <p:cSld name="Content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64797"/>
          </a:xfrm>
          <a:prstGeom prst="rect">
            <a:avLst/>
          </a:prstGeom>
        </p:spPr>
        <p:txBody>
          <a:bodyPr lIns="90222" tIns="45111" rIns="90222" bIns="45111"/>
          <a:lstStyle>
            <a:lvl1pPr>
              <a:defRPr/>
            </a:lvl1pPr>
          </a:lstStyle>
          <a:p>
            <a:r>
              <a:rPr lang="en-US" dirty="0"/>
              <a:t>Click to edit content page title</a:t>
            </a:r>
          </a:p>
        </p:txBody>
      </p:sp>
    </p:spTree>
    <p:extLst>
      <p:ext uri="{BB962C8B-B14F-4D97-AF65-F5344CB8AC3E}">
        <p14:creationId xmlns:p14="http://schemas.microsoft.com/office/powerpoint/2010/main" val="319681816"/>
      </p:ext>
    </p:extLst>
  </p:cSld>
  <p:clrMapOvr>
    <a:masterClrMapping/>
  </p:clrMapOvr>
  <p:transition spd="med">
    <p:wipe dir="r"/>
  </p:transition>
</p:sldLayout>
</file>

<file path=ppt/slideLayouts/slideLayout1298.xml><?xml version="1.0" encoding="utf-8"?>
<p:sldLayout xmlns:a="http://schemas.openxmlformats.org/drawingml/2006/main" xmlns:r="http://schemas.openxmlformats.org/officeDocument/2006/relationships" xmlns:p="http://schemas.openxmlformats.org/presentationml/2006/main" showMasterSp="0" userDrawn="1">
  <p:cSld name="2_Title Slide">
    <p:spTree>
      <p:nvGrpSpPr>
        <p:cNvPr id="1" name=""/>
        <p:cNvGrpSpPr/>
        <p:nvPr/>
      </p:nvGrpSpPr>
      <p:grpSpPr>
        <a:xfrm>
          <a:off x="0" y="0"/>
          <a:ext cx="0" cy="0"/>
          <a:chOff x="0" y="0"/>
          <a:chExt cx="0" cy="0"/>
        </a:xfrm>
      </p:grpSpPr>
      <p:sp>
        <p:nvSpPr>
          <p:cNvPr id="10" name="Rectangle 9"/>
          <p:cNvSpPr/>
          <p:nvPr/>
        </p:nvSpPr>
        <p:spPr bwMode="gray">
          <a:xfrm>
            <a:off x="13" y="4772030"/>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659" tIns="34286" rIns="67659" bIns="34286" rtlCol="0" anchor="ctr"/>
          <a:lstStyle/>
          <a:p>
            <a:pPr algn="ctr" defTabSz="667497" fontAlgn="auto">
              <a:spcBef>
                <a:spcPts val="0"/>
              </a:spcBef>
              <a:spcAft>
                <a:spcPts val="0"/>
              </a:spcAft>
            </a:pPr>
            <a:endParaRPr lang="en-US" sz="1800" dirty="0">
              <a:solidFill>
                <a:srgbClr val="444444"/>
              </a:solidFill>
              <a:latin typeface="Trebuchet MS" pitchFamily="34" charset="0"/>
            </a:endParaRPr>
          </a:p>
        </p:txBody>
      </p:sp>
      <p:sp>
        <p:nvSpPr>
          <p:cNvPr id="14" name="Rectangle 13"/>
          <p:cNvSpPr/>
          <p:nvPr/>
        </p:nvSpPr>
        <p:spPr bwMode="hidden">
          <a:xfrm>
            <a:off x="13" y="4772030"/>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659" tIns="34286" rIns="67659" bIns="34286" rtlCol="0" anchor="ctr"/>
          <a:lstStyle/>
          <a:p>
            <a:pPr algn="ctr" defTabSz="667497" fontAlgn="auto">
              <a:spcBef>
                <a:spcPts val="0"/>
              </a:spcBef>
              <a:spcAft>
                <a:spcPts val="0"/>
              </a:spcAft>
            </a:pPr>
            <a:endParaRPr lang="en-US" sz="1800" dirty="0">
              <a:solidFill>
                <a:srgbClr val="444444"/>
              </a:solidFill>
              <a:latin typeface="Trebuchet MS" pitchFamily="34" charset="0"/>
            </a:endParaRPr>
          </a:p>
        </p:txBody>
      </p:sp>
      <p:sp>
        <p:nvSpPr>
          <p:cNvPr id="19" name="Rectangle 18"/>
          <p:cNvSpPr/>
          <p:nvPr/>
        </p:nvSpPr>
        <p:spPr bwMode="hidden">
          <a:xfrm>
            <a:off x="13" y="4772030"/>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659" tIns="34286" rIns="67659" bIns="34286" rtlCol="0" anchor="ctr"/>
          <a:lstStyle/>
          <a:p>
            <a:pPr algn="ctr" defTabSz="667497" fontAlgn="auto">
              <a:spcBef>
                <a:spcPts val="0"/>
              </a:spcBef>
              <a:spcAft>
                <a:spcPts val="0"/>
              </a:spcAft>
            </a:pPr>
            <a:endParaRPr lang="en-US" sz="1800" dirty="0">
              <a:solidFill>
                <a:srgbClr val="444444"/>
              </a:solidFill>
              <a:latin typeface="Trebuchet MS" pitchFamily="34" charset="0"/>
            </a:endParaRPr>
          </a:p>
        </p:txBody>
      </p:sp>
    </p:spTree>
    <p:extLst>
      <p:ext uri="{BB962C8B-B14F-4D97-AF65-F5344CB8AC3E}">
        <p14:creationId xmlns:p14="http://schemas.microsoft.com/office/powerpoint/2010/main" val="3688228229"/>
      </p:ext>
    </p:extLst>
  </p:cSld>
  <p:clrMapOvr>
    <a:masterClrMapping/>
  </p:clrMapOvr>
  <p:transition spd="med">
    <p:wipe dir="r"/>
  </p:transition>
</p:sldLayout>
</file>

<file path=ppt/slideLayouts/slideLayout1299.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85750" y="228600"/>
            <a:ext cx="8572500" cy="387798"/>
          </a:xfrm>
          <a:prstGeom prst="rect">
            <a:avLst/>
          </a:prstGeom>
        </p:spPr>
        <p:txBody>
          <a:bodyPr wrap="square" lIns="0" tIns="0" rIns="0" bIns="0">
            <a:spAutoFit/>
          </a:bodyPr>
          <a:lstStyle>
            <a:lvl1pPr>
              <a:defRPr sz="2800">
                <a:solidFill>
                  <a:schemeClr val="bg1"/>
                </a:solidFill>
                <a:latin typeface="Arial" panose="020B0604020202020204"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340008299"/>
      </p:ext>
    </p:extLst>
  </p:cSld>
  <p:clrMapOvr>
    <a:masterClrMapping/>
  </p:clrMapOvr>
  <p:extLst mod="1">
    <p:ext uri="{DCECCB84-F9BA-43D5-87BE-67443E8EF086}">
      <p15:sldGuideLst xmlns:p15="http://schemas.microsoft.com/office/powerpoint/2012/main">
        <p15:guide id="1" orient="horz" pos="144">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85513054"/>
      </p:ext>
    </p:extLst>
  </p:cSld>
  <p:clrMapOvr>
    <a:masterClrMapping/>
  </p:clrMapOvr>
  <p:transition spd="med">
    <p:wipe dir="r"/>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showMasterSp="0" preserve="1" userDrawn="1">
  <p:cSld name="Divider slide_image 2">
    <p:bg>
      <p:bgPr>
        <a:solidFill>
          <a:schemeClr val="tx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7" name="Title 1"/>
          <p:cNvSpPr>
            <a:spLocks noGrp="1"/>
          </p:cNvSpPr>
          <p:nvPr>
            <p:ph type="title" hasCustomPrompt="1"/>
          </p:nvPr>
        </p:nvSpPr>
        <p:spPr>
          <a:xfrm>
            <a:off x="274581" y="1748271"/>
            <a:ext cx="6850901" cy="1495794"/>
          </a:xfrm>
          <a:prstGeom prst="rect">
            <a:avLst/>
          </a:prstGeom>
        </p:spPr>
        <p:txBody>
          <a:bodyPr lIns="0" tIns="44573" rIns="0" bIns="44573"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236617356"/>
      </p:ext>
    </p:extLst>
  </p:cSld>
  <p:clrMapOvr>
    <a:masterClrMapping/>
  </p:clrMapOvr>
  <p:transition spd="med">
    <p:wipe dir="r"/>
  </p:transition>
</p:sldLayout>
</file>

<file path=ppt/slideLayouts/slideLayout1300.xml><?xml version="1.0" encoding="utf-8"?>
<p:sldLayout xmlns:a="http://schemas.openxmlformats.org/drawingml/2006/main" xmlns:r="http://schemas.openxmlformats.org/officeDocument/2006/relationships" xmlns:p="http://schemas.openxmlformats.org/presentationml/2006/main">
  <p:cSld name="自訂版面配置">
    <p:spTree>
      <p:nvGrpSpPr>
        <p:cNvPr id="1" name=""/>
        <p:cNvGrpSpPr/>
        <p:nvPr/>
      </p:nvGrpSpPr>
      <p:grpSpPr>
        <a:xfrm>
          <a:off x="0" y="0"/>
          <a:ext cx="0" cy="0"/>
          <a:chOff x="0" y="0"/>
          <a:chExt cx="0" cy="0"/>
        </a:xfrm>
      </p:grpSpPr>
      <p:sp>
        <p:nvSpPr>
          <p:cNvPr id="2" name="標題 1"/>
          <p:cNvSpPr>
            <a:spLocks noGrp="1"/>
          </p:cNvSpPr>
          <p:nvPr>
            <p:ph type="title"/>
          </p:nvPr>
        </p:nvSpPr>
        <p:spPr>
          <a:xfrm>
            <a:off x="457200" y="206375"/>
            <a:ext cx="8229600" cy="857250"/>
          </a:xfrm>
          <a:prstGeom prst="rect">
            <a:avLst/>
          </a:prstGeom>
        </p:spPr>
        <p:txBody>
          <a:bodyPr lIns="90222" tIns="45111" rIns="90222" bIns="45111"/>
          <a:lstStyle/>
          <a:p>
            <a:r>
              <a:rPr lang="zh-TW" altLang="en-US" noProof="1"/>
              <a:t>按一下以編輯母片標題樣式</a:t>
            </a:r>
          </a:p>
        </p:txBody>
      </p:sp>
    </p:spTree>
    <p:extLst>
      <p:ext uri="{BB962C8B-B14F-4D97-AF65-F5344CB8AC3E}">
        <p14:creationId xmlns:p14="http://schemas.microsoft.com/office/powerpoint/2010/main" val="1551998347"/>
      </p:ext>
    </p:extLst>
  </p:cSld>
  <p:clrMapOvr>
    <a:masterClrMapping/>
  </p:clrMapOvr>
  <p:transition spd="med">
    <p:wipe dir="r"/>
  </p:transition>
</p:sldLayout>
</file>

<file path=ppt/slideLayouts/slideLayout1301.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115165159"/>
      </p:ext>
    </p:extLst>
  </p:cSld>
  <p:clrMapOvr>
    <a:masterClrMapping/>
  </p:clrMapOvr>
  <p:transition spd="slow">
    <p:fade/>
  </p:transition>
</p:sldLayout>
</file>

<file path=ppt/slideLayouts/slideLayout130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85750" y="228600"/>
            <a:ext cx="8572500" cy="387798"/>
          </a:xfrm>
          <a:prstGeom prst="rect">
            <a:avLst/>
          </a:prstGeom>
        </p:spPr>
        <p:txBody>
          <a:bodyPr wrap="square" lIns="0" tIns="0" rIns="0" bIns="0">
            <a:spAutoFit/>
          </a:bodyPr>
          <a:lstStyle>
            <a:lvl1pPr>
              <a:defRPr sz="2800">
                <a:solidFill>
                  <a:schemeClr val="bg1"/>
                </a:solidFill>
                <a:latin typeface="Arial" panose="020B0604020202020204" pitchFamily="34" charset="0"/>
              </a:defRPr>
            </a:lvl1pPr>
          </a:lstStyle>
          <a:p>
            <a:r>
              <a:rPr lang="en-US"/>
              <a:t>Click to edit Master title style</a:t>
            </a:r>
            <a:endParaRPr lang="en-US" dirty="0"/>
          </a:p>
        </p:txBody>
      </p:sp>
      <p:sp>
        <p:nvSpPr>
          <p:cNvPr id="3" name="Content Placeholder 2"/>
          <p:cNvSpPr>
            <a:spLocks noGrp="1"/>
          </p:cNvSpPr>
          <p:nvPr>
            <p:ph idx="1"/>
          </p:nvPr>
        </p:nvSpPr>
        <p:spPr>
          <a:xfrm>
            <a:off x="285750" y="1200150"/>
            <a:ext cx="8572500" cy="3314700"/>
          </a:xfrm>
          <a:prstGeom prst="rect">
            <a:avLst/>
          </a:prstGeom>
        </p:spPr>
        <p:txBody>
          <a:bodyPr lIns="0" tIns="0" rIns="0" bIns="0"/>
          <a:lstStyle>
            <a:lvl1pPr marL="169018" indent="-169018">
              <a:lnSpc>
                <a:spcPct val="100000"/>
              </a:lnSpc>
              <a:spcBef>
                <a:spcPts val="1200"/>
              </a:spcBef>
              <a:buClr>
                <a:srgbClr val="808080"/>
              </a:buClr>
              <a:buFont typeface="Arial" panose="020B0604020202020204" pitchFamily="34" charset="0"/>
              <a:buChar char="•"/>
              <a:defRPr sz="1800">
                <a:solidFill>
                  <a:schemeClr val="bg2"/>
                </a:solidFill>
                <a:latin typeface="Arial" panose="020B0604020202020204" pitchFamily="34" charset="0"/>
              </a:defRPr>
            </a:lvl1pPr>
            <a:lvl2pPr marL="507053" indent="-169018">
              <a:lnSpc>
                <a:spcPct val="100000"/>
              </a:lnSpc>
              <a:spcBef>
                <a:spcPts val="300"/>
              </a:spcBef>
              <a:buClr>
                <a:srgbClr val="808080"/>
              </a:buClr>
              <a:buFont typeface="Arial" panose="020B0604020202020204" pitchFamily="34" charset="0"/>
              <a:buChar char="–"/>
              <a:defRPr sz="1400">
                <a:solidFill>
                  <a:schemeClr val="bg2"/>
                </a:solidFill>
                <a:latin typeface="Arial" panose="020B0604020202020204" pitchFamily="34" charset="0"/>
              </a:defRPr>
            </a:lvl2pPr>
            <a:lvl3pPr marL="788117" indent="-112476">
              <a:lnSpc>
                <a:spcPct val="100000"/>
              </a:lnSpc>
              <a:spcBef>
                <a:spcPts val="300"/>
              </a:spcBef>
              <a:buClr>
                <a:srgbClr val="808080"/>
              </a:buClr>
              <a:buFont typeface="Arial" panose="020B0604020202020204" pitchFamily="34" charset="0"/>
              <a:buChar char="▪"/>
              <a:defRPr sz="1100">
                <a:solidFill>
                  <a:schemeClr val="bg2"/>
                </a:solidFill>
                <a:latin typeface="Arial" panose="020B0604020202020204" pitchFamily="34" charset="0"/>
              </a:defRPr>
            </a:lvl3pPr>
            <a:lvl4pPr marL="1181912" indent="-169018">
              <a:lnSpc>
                <a:spcPct val="100000"/>
              </a:lnSpc>
              <a:spcBef>
                <a:spcPts val="300"/>
              </a:spcBef>
              <a:buClr>
                <a:schemeClr val="bg1">
                  <a:lumMod val="60000"/>
                  <a:lumOff val="40000"/>
                </a:schemeClr>
              </a:buClr>
              <a:buFont typeface="Arial" panose="020B0604020202020204" pitchFamily="34" charset="0"/>
              <a:buChar char="•"/>
              <a:defRPr sz="900"/>
            </a:lvl4pPr>
            <a:lvl5pPr marL="1519741" indent="-169018">
              <a:lnSpc>
                <a:spcPct val="100000"/>
              </a:lnSpc>
              <a:spcBef>
                <a:spcPts val="300"/>
              </a:spcBef>
              <a:buClr>
                <a:schemeClr val="bg1">
                  <a:lumMod val="60000"/>
                  <a:lumOff val="40000"/>
                </a:schemeClr>
              </a:buClr>
              <a:buFont typeface="Arial" panose="020B0604020202020204" pitchFamily="34" charset="0"/>
              <a:buChar char="•"/>
              <a:defRPr sz="900"/>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808613513"/>
      </p:ext>
    </p:extLst>
  </p:cSld>
  <p:clrMapOvr>
    <a:masterClrMapping/>
  </p:clrMapOvr>
  <p:extLst mod="1">
    <p:ext uri="{DCECCB84-F9BA-43D5-87BE-67443E8EF086}">
      <p15:sldGuideLst xmlns:p15="http://schemas.microsoft.com/office/powerpoint/2012/main"/>
    </p:ext>
  </p:extLst>
</p:sldLayout>
</file>

<file path=ppt/slideLayouts/slideLayout1303.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01527678"/>
      </p:ext>
    </p:extLst>
  </p:cSld>
  <p:clrMapOvr>
    <a:masterClrMapping/>
  </p:clrMapOvr>
  <p:transition>
    <p:fade/>
  </p:transition>
</p:sldLayout>
</file>

<file path=ppt/slideLayouts/slideLayout1304.xml><?xml version="1.0" encoding="utf-8"?>
<p:sldLayout xmlns:a="http://schemas.openxmlformats.org/drawingml/2006/main" xmlns:r="http://schemas.openxmlformats.org/officeDocument/2006/relationships" xmlns:p="http://schemas.openxmlformats.org/presentationml/2006/main">
  <p:cSld name="Title_and_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96171"/>
            <a:ext cx="8239126" cy="640170"/>
          </a:xfrm>
          <a:prstGeom prst="rect">
            <a:avLst/>
          </a:prstGeom>
        </p:spPr>
        <p:txBody>
          <a:bodyPr lIns="90224" tIns="45112" rIns="90224" bIns="45112"/>
          <a:lstStyle>
            <a:lvl1pPr>
              <a:lnSpc>
                <a:spcPct val="90000"/>
              </a:lnSpc>
              <a:defRPr sz="2400" b="0" baseline="0">
                <a:solidFill>
                  <a:schemeClr val="accent1"/>
                </a:solidFill>
                <a:latin typeface="Museo Sans For Dell" pitchFamily="2" charset="0"/>
              </a:defRPr>
            </a:lvl1pPr>
          </a:lstStyle>
          <a:p>
            <a:r>
              <a:rPr lang="en-US" altLang="zh-TW" dirty="0"/>
              <a:t>Click to edit Master title style</a:t>
            </a:r>
            <a:endParaRPr lang="en-US" dirty="0"/>
          </a:p>
        </p:txBody>
      </p:sp>
      <p:sp>
        <p:nvSpPr>
          <p:cNvPr id="3" name="Content Placeholder 2"/>
          <p:cNvSpPr>
            <a:spLocks noGrp="1"/>
          </p:cNvSpPr>
          <p:nvPr>
            <p:ph sz="half" idx="1"/>
          </p:nvPr>
        </p:nvSpPr>
        <p:spPr>
          <a:xfrm>
            <a:off x="457200" y="960120"/>
            <a:ext cx="8229600" cy="3566160"/>
          </a:xfrm>
          <a:prstGeom prst="rect">
            <a:avLst/>
          </a:prstGeom>
        </p:spPr>
        <p:txBody>
          <a:bodyPr lIns="90224" tIns="45112" rIns="90224" bIns="45112"/>
          <a:lstStyle>
            <a:lvl1pPr>
              <a:spcBef>
                <a:spcPts val="75"/>
              </a:spcBef>
              <a:spcAft>
                <a:spcPts val="75"/>
              </a:spcAft>
              <a:defRPr sz="1500">
                <a:solidFill>
                  <a:schemeClr val="bg2"/>
                </a:solidFill>
                <a:latin typeface="Museo Sans For Dell" pitchFamily="2" charset="0"/>
              </a:defRPr>
            </a:lvl1pPr>
            <a:lvl2pPr>
              <a:spcBef>
                <a:spcPts val="75"/>
              </a:spcBef>
              <a:spcAft>
                <a:spcPts val="75"/>
              </a:spcAft>
              <a:buFont typeface="Museo Sans For Dell" pitchFamily="2" charset="0"/>
              <a:buChar char="–"/>
              <a:defRPr sz="1400">
                <a:solidFill>
                  <a:schemeClr val="bg2"/>
                </a:solidFill>
                <a:latin typeface="Museo Sans For Dell" pitchFamily="2" charset="0"/>
              </a:defRPr>
            </a:lvl2pPr>
            <a:lvl3pPr>
              <a:spcBef>
                <a:spcPts val="75"/>
              </a:spcBef>
              <a:spcAft>
                <a:spcPts val="75"/>
              </a:spcAft>
              <a:defRPr sz="1200">
                <a:solidFill>
                  <a:schemeClr val="bg2"/>
                </a:solidFill>
                <a:latin typeface="Museo Sans For Dell" pitchFamily="2" charset="0"/>
              </a:defRPr>
            </a:lvl3pPr>
            <a:lvl4pPr>
              <a:spcBef>
                <a:spcPts val="75"/>
              </a:spcBef>
              <a:spcAft>
                <a:spcPts val="75"/>
              </a:spcAft>
              <a:defRPr sz="1100" baseline="0">
                <a:solidFill>
                  <a:schemeClr val="bg2"/>
                </a:solidFill>
                <a:latin typeface="Museo Sans For Dell" pitchFamily="2" charset="0"/>
              </a:defRPr>
            </a:lvl4pPr>
            <a:lvl5pPr>
              <a:spcBef>
                <a:spcPts val="75"/>
              </a:spcBef>
              <a:spcAft>
                <a:spcPts val="75"/>
              </a:spcAft>
              <a:buClr>
                <a:schemeClr val="accent1"/>
              </a:buClr>
              <a:defRPr sz="90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77823488"/>
      </p:ext>
    </p:extLst>
  </p:cSld>
  <p:clrMapOvr>
    <a:masterClrMapping/>
  </p:clrMapOvr>
  <p:transition spd="med">
    <p:wipe dir="r"/>
  </p:transition>
</p:sldLayout>
</file>

<file path=ppt/slideLayouts/slideLayout1305.xml><?xml version="1.0" encoding="utf-8"?>
<p:sldLayout xmlns:a="http://schemas.openxmlformats.org/drawingml/2006/main" xmlns:r="http://schemas.openxmlformats.org/officeDocument/2006/relationships" xmlns:p="http://schemas.openxmlformats.org/presentationml/2006/main" userDrawn="1">
  <p:cSld name="Section Head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5582941"/>
      </p:ext>
    </p:extLst>
  </p:cSld>
  <p:clrMapOvr>
    <a:masterClrMapping/>
  </p:clrMapOvr>
</p:sldLayout>
</file>

<file path=ppt/slideLayouts/slideLayout1306.xml><?xml version="1.0" encoding="utf-8"?>
<p:sldLayout xmlns:a="http://schemas.openxmlformats.org/drawingml/2006/main" xmlns:r="http://schemas.openxmlformats.org/officeDocument/2006/relationships" xmlns:p="http://schemas.openxmlformats.org/presentationml/2006/main" userDrawn="1">
  <p:cSld name="1_Title_and_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026441"/>
      </p:ext>
    </p:extLst>
  </p:cSld>
  <p:clrMapOvr>
    <a:masterClrMapping/>
  </p:clrMapOvr>
  <p:transition spd="med">
    <p:wipe dir="r"/>
  </p:transition>
</p:sldLayout>
</file>

<file path=ppt/slideLayouts/slideLayout1307.xml><?xml version="1.0" encoding="utf-8"?>
<p:sldLayout xmlns:a="http://schemas.openxmlformats.org/drawingml/2006/main" xmlns:r="http://schemas.openxmlformats.org/officeDocument/2006/relationships" xmlns:p="http://schemas.openxmlformats.org/presentationml/2006/main" type="titleOnly">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a:xfrm>
            <a:off x="426080" y="196182"/>
            <a:ext cx="8279943" cy="622978"/>
          </a:xfrm>
          <a:prstGeom prst="rect">
            <a:avLst/>
          </a:prstGeom>
        </p:spPr>
        <p:txBody>
          <a:bodyPr lIns="67430" tIns="34289" rIns="67430" bIns="34289"/>
          <a:lstStyle>
            <a:lvl1pPr>
              <a:defRPr sz="3200"/>
            </a:lvl1pPr>
          </a:lstStyle>
          <a:p>
            <a:r>
              <a:rPr lang="zh-TW" altLang="en-US"/>
              <a:t>按一下以編輯母片標題樣式</a:t>
            </a:r>
          </a:p>
        </p:txBody>
      </p:sp>
    </p:spTree>
    <p:extLst>
      <p:ext uri="{BB962C8B-B14F-4D97-AF65-F5344CB8AC3E}">
        <p14:creationId xmlns:p14="http://schemas.microsoft.com/office/powerpoint/2010/main" val="3096464246"/>
      </p:ext>
    </p:extLst>
  </p:cSld>
  <p:clrMapOvr>
    <a:masterClrMapping/>
  </p:clrMapOvr>
  <p:transition spd="med">
    <p:zoom dir="in"/>
  </p:transition>
</p:sldLayout>
</file>

<file path=ppt/slideLayouts/slideLayout1308.xml><?xml version="1.0" encoding="utf-8"?>
<p:sldLayout xmlns:a="http://schemas.openxmlformats.org/drawingml/2006/main" xmlns:r="http://schemas.openxmlformats.org/officeDocument/2006/relationships" xmlns:p="http://schemas.openxmlformats.org/presentationml/2006/main" userDrawn="1">
  <p:cSld name="1_只有標題">
    <p:spTree>
      <p:nvGrpSpPr>
        <p:cNvPr id="1" name=""/>
        <p:cNvGrpSpPr/>
        <p:nvPr/>
      </p:nvGrpSpPr>
      <p:grpSpPr>
        <a:xfrm>
          <a:off x="0" y="0"/>
          <a:ext cx="0" cy="0"/>
          <a:chOff x="0" y="0"/>
          <a:chExt cx="0" cy="0"/>
        </a:xfrm>
      </p:grpSpPr>
    </p:spTree>
    <p:extLst>
      <p:ext uri="{BB962C8B-B14F-4D97-AF65-F5344CB8AC3E}">
        <p14:creationId xmlns:p14="http://schemas.microsoft.com/office/powerpoint/2010/main" val="3920143069"/>
      </p:ext>
    </p:extLst>
  </p:cSld>
  <p:clrMapOvr>
    <a:masterClrMapping/>
  </p:clrMapOvr>
  <p:transition spd="med">
    <p:zoom dir="in"/>
  </p:transition>
</p:sldLayout>
</file>

<file path=ppt/slideLayouts/slideLayout1309.xml><?xml version="1.0" encoding="utf-8"?>
<p:sldLayout xmlns:a="http://schemas.openxmlformats.org/drawingml/2006/main" xmlns:r="http://schemas.openxmlformats.org/officeDocument/2006/relationships" xmlns:p="http://schemas.openxmlformats.org/presentationml/2006/main" userDrawn="1">
  <p:cSld name="章節標題">
    <p:spTree>
      <p:nvGrpSpPr>
        <p:cNvPr id="1" name=""/>
        <p:cNvGrpSpPr/>
        <p:nvPr/>
      </p:nvGrpSpPr>
      <p:grpSpPr>
        <a:xfrm>
          <a:off x="0" y="0"/>
          <a:ext cx="0" cy="0"/>
          <a:chOff x="0" y="0"/>
          <a:chExt cx="0" cy="0"/>
        </a:xfrm>
      </p:grpSpPr>
    </p:spTree>
    <p:extLst>
      <p:ext uri="{BB962C8B-B14F-4D97-AF65-F5344CB8AC3E}">
        <p14:creationId xmlns:p14="http://schemas.microsoft.com/office/powerpoint/2010/main" val="37717554"/>
      </p:ext>
    </p:extLst>
  </p:cSld>
  <p:clrMapOvr>
    <a:masterClrMapping/>
  </p:clrMapOvr>
  <p:transition spd="med">
    <p:wipe dir="r"/>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showMasterSp="0" preserve="1" userDrawn="1">
  <p:cSld name="Divider slide_image 3">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6" name="Title 1"/>
          <p:cNvSpPr>
            <a:spLocks noGrp="1"/>
          </p:cNvSpPr>
          <p:nvPr>
            <p:ph type="title" hasCustomPrompt="1"/>
          </p:nvPr>
        </p:nvSpPr>
        <p:spPr>
          <a:xfrm>
            <a:off x="274581" y="1748271"/>
            <a:ext cx="6850901" cy="1495794"/>
          </a:xfrm>
          <a:prstGeom prst="rect">
            <a:avLst/>
          </a:prstGeom>
        </p:spPr>
        <p:txBody>
          <a:bodyPr lIns="0" tIns="44573" rIns="0" bIns="44573"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2998262718"/>
      </p:ext>
    </p:extLst>
  </p:cSld>
  <p:clrMapOvr>
    <a:masterClrMapping/>
  </p:clrMapOvr>
  <p:transition spd="med">
    <p:wipe dir="r"/>
  </p:transition>
</p:sldLayout>
</file>

<file path=ppt/slideLayouts/slideLayout1310.xml><?xml version="1.0" encoding="utf-8"?>
<p:sldLayout xmlns:a="http://schemas.openxmlformats.org/drawingml/2006/main" xmlns:r="http://schemas.openxmlformats.org/officeDocument/2006/relationships" xmlns:p="http://schemas.openxmlformats.org/presentationml/2006/main" userDrawn="1">
  <p:cSld name="1_自訂版面配置">
    <p:spTree>
      <p:nvGrpSpPr>
        <p:cNvPr id="1" name=""/>
        <p:cNvGrpSpPr/>
        <p:nvPr/>
      </p:nvGrpSpPr>
      <p:grpSpPr>
        <a:xfrm>
          <a:off x="0" y="0"/>
          <a:ext cx="0" cy="0"/>
          <a:chOff x="0" y="0"/>
          <a:chExt cx="0" cy="0"/>
        </a:xfrm>
      </p:grpSpPr>
    </p:spTree>
    <p:extLst>
      <p:ext uri="{BB962C8B-B14F-4D97-AF65-F5344CB8AC3E}">
        <p14:creationId xmlns:p14="http://schemas.microsoft.com/office/powerpoint/2010/main" val="1225039368"/>
      </p:ext>
    </p:extLst>
  </p:cSld>
  <p:clrMapOvr>
    <a:masterClrMapping/>
  </p:clrMapOvr>
  <p:transition spd="med">
    <p:wipe dir="r"/>
  </p:transition>
</p:sldLayout>
</file>

<file path=ppt/slideLayouts/slideLayout1311.xml><?xml version="1.0" encoding="utf-8"?>
<p:sldLayout xmlns:a="http://schemas.openxmlformats.org/drawingml/2006/main" xmlns:r="http://schemas.openxmlformats.org/officeDocument/2006/relationships" xmlns:p="http://schemas.openxmlformats.org/presentationml/2006/main">
  <p:cSld name="Section_Blue">
    <p:spTree>
      <p:nvGrpSpPr>
        <p:cNvPr id="1" name=""/>
        <p:cNvGrpSpPr/>
        <p:nvPr/>
      </p:nvGrpSpPr>
      <p:grpSpPr>
        <a:xfrm>
          <a:off x="0" y="0"/>
          <a:ext cx="0" cy="0"/>
          <a:chOff x="0" y="0"/>
          <a:chExt cx="0" cy="0"/>
        </a:xfrm>
      </p:grpSpPr>
      <p:sp>
        <p:nvSpPr>
          <p:cNvPr id="15" name="Title 1"/>
          <p:cNvSpPr>
            <a:spLocks noGrp="1"/>
          </p:cNvSpPr>
          <p:nvPr>
            <p:ph type="ctrTitle"/>
          </p:nvPr>
        </p:nvSpPr>
        <p:spPr>
          <a:xfrm>
            <a:off x="457200" y="342900"/>
            <a:ext cx="3657600" cy="2743200"/>
          </a:xfrm>
          <a:prstGeom prst="roundRect">
            <a:avLst>
              <a:gd name="adj" fmla="val 2752"/>
            </a:avLst>
          </a:prstGeom>
          <a:solidFill>
            <a:schemeClr val="accent1"/>
          </a:solidFill>
          <a:ln>
            <a:noFill/>
          </a:ln>
        </p:spPr>
        <p:style>
          <a:lnRef idx="2">
            <a:schemeClr val="accent1"/>
          </a:lnRef>
          <a:fillRef idx="1">
            <a:schemeClr val="lt1"/>
          </a:fillRef>
          <a:effectRef idx="0">
            <a:schemeClr val="accent1"/>
          </a:effectRef>
          <a:fontRef idx="none"/>
        </p:style>
        <p:txBody>
          <a:bodyPr lIns="224954" tIns="224954" rIns="224954" bIns="224954">
            <a:normAutofit/>
          </a:bodyPr>
          <a:lstStyle>
            <a:lvl1pPr>
              <a:defRPr sz="32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3659597378"/>
      </p:ext>
    </p:extLst>
  </p:cSld>
  <p:clrMapOvr>
    <a:masterClrMapping/>
  </p:clrMapOvr>
  <p:transition spd="med">
    <p:wipe dir="r"/>
  </p:transition>
</p:sldLayout>
</file>

<file path=ppt/slideLayouts/slideLayout1312.xml><?xml version="1.0" encoding="utf-8"?>
<p:sldLayout xmlns:a="http://schemas.openxmlformats.org/drawingml/2006/main" xmlns:r="http://schemas.openxmlformats.org/officeDocument/2006/relationships" xmlns:p="http://schemas.openxmlformats.org/presentationml/2006/main" userDrawn="1">
  <p:cSld name="標題及表格">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5254077"/>
      </p:ext>
    </p:extLst>
  </p:cSld>
  <p:clrMapOvr>
    <a:masterClrMapping/>
  </p:clrMapOvr>
  <p:transition spd="slow">
    <p:fade/>
  </p:transition>
</p:sldLayout>
</file>

<file path=ppt/slideLayouts/slideLayout1313.xml><?xml version="1.0" encoding="utf-8"?>
<p:sldLayout xmlns:a="http://schemas.openxmlformats.org/drawingml/2006/main" xmlns:r="http://schemas.openxmlformats.org/officeDocument/2006/relationships" xmlns:p="http://schemas.openxmlformats.org/presentationml/2006/main" userDrawn="1">
  <p:cSld name="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4631" y="271886"/>
            <a:ext cx="7955280" cy="640080"/>
          </a:xfrm>
          <a:prstGeom prst="rect">
            <a:avLst/>
          </a:prstGeom>
        </p:spPr>
        <p:txBody>
          <a:bodyPr lIns="90224" tIns="45112" rIns="90224" bIns="45112"/>
          <a:lstStyle>
            <a:lvl1pPr>
              <a:defRPr baseline="0"/>
            </a:lvl1pPr>
          </a:lstStyle>
          <a:p>
            <a:r>
              <a:rPr lang="en-US" dirty="0"/>
              <a:t>Click to edit content page title</a:t>
            </a:r>
          </a:p>
        </p:txBody>
      </p:sp>
      <p:sp>
        <p:nvSpPr>
          <p:cNvPr id="6" name="Content Placeholder 2"/>
          <p:cNvSpPr>
            <a:spLocks noGrp="1"/>
          </p:cNvSpPr>
          <p:nvPr>
            <p:ph sz="half" idx="1" hasCustomPrompt="1"/>
          </p:nvPr>
        </p:nvSpPr>
        <p:spPr>
          <a:xfrm>
            <a:off x="364632" y="1280160"/>
            <a:ext cx="7924386" cy="3200400"/>
          </a:xfrm>
          <a:prstGeom prst="rect">
            <a:avLst/>
          </a:prstGeom>
        </p:spPr>
        <p:txBody>
          <a:bodyPr wrap="square" lIns="0" tIns="0" rIns="0" bIns="0">
            <a:normAutofit/>
          </a:bodyPr>
          <a:lstStyle>
            <a:lvl1pPr>
              <a:lnSpc>
                <a:spcPct val="100000"/>
              </a:lnSpc>
              <a:spcBef>
                <a:spcPts val="1200"/>
              </a:spcBef>
              <a:spcAft>
                <a:spcPts val="0"/>
              </a:spcAft>
              <a:buClr>
                <a:srgbClr val="AAAAAA"/>
              </a:buClr>
              <a:buFont typeface="Arial" pitchFamily="34" charset="0"/>
              <a:buChar char="•"/>
              <a:defRPr sz="1400">
                <a:solidFill>
                  <a:schemeClr val="bg2"/>
                </a:solidFill>
                <a:latin typeface="Museo Sans For Dell" pitchFamily="2" charset="0"/>
              </a:defRPr>
            </a:lvl1pPr>
            <a:lvl2pPr marL="564338" indent="-228026">
              <a:lnSpc>
                <a:spcPct val="100000"/>
              </a:lnSpc>
              <a:spcBef>
                <a:spcPts val="300"/>
              </a:spcBef>
              <a:spcAft>
                <a:spcPts val="0"/>
              </a:spcAft>
              <a:buClr>
                <a:srgbClr val="AAAAAA"/>
              </a:buClr>
              <a:buFont typeface="Museo Sans For Dell" pitchFamily="2" charset="0"/>
              <a:buChar char="–"/>
              <a:defRPr sz="1200">
                <a:solidFill>
                  <a:schemeClr val="bg2"/>
                </a:solidFill>
                <a:latin typeface="Museo Sans For Dell" pitchFamily="2" charset="0"/>
              </a:defRPr>
            </a:lvl2pPr>
            <a:lvl3pPr>
              <a:lnSpc>
                <a:spcPct val="100000"/>
              </a:lnSpc>
              <a:spcBef>
                <a:spcPts val="300"/>
              </a:spcBef>
              <a:spcAft>
                <a:spcPts val="0"/>
              </a:spcAft>
              <a:buClr>
                <a:srgbClr val="AAAAAA"/>
              </a:buClr>
              <a:defRPr sz="1000">
                <a:solidFill>
                  <a:schemeClr val="bg2"/>
                </a:solidFill>
                <a:latin typeface="Museo Sans For Dell" pitchFamily="2" charset="0"/>
              </a:defRPr>
            </a:lvl3pPr>
            <a:lvl4pPr>
              <a:spcBef>
                <a:spcPts val="300"/>
              </a:spcBef>
              <a:spcAft>
                <a:spcPts val="0"/>
              </a:spcAft>
              <a:buClr>
                <a:srgbClr val="AAAAAA"/>
              </a:buClr>
              <a:defRPr sz="1400" baseline="0">
                <a:solidFill>
                  <a:schemeClr val="tx1"/>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a:t>Click to edit text</a:t>
            </a:r>
          </a:p>
          <a:p>
            <a:pPr lvl="1"/>
            <a:r>
              <a:rPr lang="en-US" dirty="0"/>
              <a:t>Second level</a:t>
            </a:r>
          </a:p>
          <a:p>
            <a:pPr lvl="2"/>
            <a:r>
              <a:rPr lang="en-US" dirty="0"/>
              <a:t>Third level</a:t>
            </a:r>
          </a:p>
        </p:txBody>
      </p:sp>
    </p:spTree>
    <p:extLst>
      <p:ext uri="{BB962C8B-B14F-4D97-AF65-F5344CB8AC3E}">
        <p14:creationId xmlns:p14="http://schemas.microsoft.com/office/powerpoint/2010/main" val="683528460"/>
      </p:ext>
    </p:extLst>
  </p:cSld>
  <p:clrMapOvr>
    <a:masterClrMapping/>
  </p:clrMapOvr>
  <p:transition spd="med">
    <p:wipe dir="r"/>
  </p:transition>
</p:sldLayout>
</file>

<file path=ppt/slideLayouts/slideLayout1314.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cxnSp>
        <p:nvCxnSpPr>
          <p:cNvPr id="4" name="Straight Connector 7"/>
          <p:cNvCxnSpPr/>
          <p:nvPr/>
        </p:nvCxnSpPr>
        <p:spPr>
          <a:xfrm>
            <a:off x="447675" y="1335088"/>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cxnSp>
        <p:nvCxnSpPr>
          <p:cNvPr id="5" name="Straight Connector 8"/>
          <p:cNvCxnSpPr/>
          <p:nvPr/>
        </p:nvCxnSpPr>
        <p:spPr>
          <a:xfrm>
            <a:off x="447675" y="3808413"/>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sp>
        <p:nvSpPr>
          <p:cNvPr id="6" name="Rectangle 9"/>
          <p:cNvSpPr/>
          <p:nvPr/>
        </p:nvSpPr>
        <p:spPr bwMode="gray">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89807" tIns="44903" rIns="89807" bIns="44903" anchor="ctr"/>
          <a:lstStyle/>
          <a:p>
            <a:pPr algn="ctr" defTabSz="673866">
              <a:defRPr/>
            </a:pPr>
            <a:endParaRPr lang="en-US" dirty="0">
              <a:solidFill>
                <a:srgbClr val="444444"/>
              </a:solidFill>
              <a:latin typeface="Trebuchet MS" pitchFamily="34" charset="0"/>
            </a:endParaRPr>
          </a:p>
        </p:txBody>
      </p:sp>
      <p:sp>
        <p:nvSpPr>
          <p:cNvPr id="7" name="Rectangle 13"/>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89807" tIns="44903" rIns="89807" bIns="44903" anchor="ctr"/>
          <a:lstStyle/>
          <a:p>
            <a:pPr algn="ctr" defTabSz="673866">
              <a:defRPr/>
            </a:pPr>
            <a:endParaRPr lang="en-US" dirty="0">
              <a:solidFill>
                <a:srgbClr val="444444"/>
              </a:solidFill>
              <a:latin typeface="Trebuchet MS" pitchFamily="34" charset="0"/>
            </a:endParaRPr>
          </a:p>
        </p:txBody>
      </p:sp>
      <p:sp>
        <p:nvSpPr>
          <p:cNvPr id="8" name="Rectangle 18"/>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89807" tIns="44903" rIns="89807" bIns="44903" anchor="ctr"/>
          <a:lstStyle/>
          <a:p>
            <a:pPr algn="ctr" defTabSz="673866">
              <a:defRPr/>
            </a:pPr>
            <a:endParaRPr lang="en-US" dirty="0">
              <a:solidFill>
                <a:srgbClr val="444444"/>
              </a:solidFill>
              <a:latin typeface="Trebuchet MS" pitchFamily="34" charset="0"/>
            </a:endParaRPr>
          </a:p>
        </p:txBody>
      </p:sp>
      <p:pic>
        <p:nvPicPr>
          <p:cNvPr id="9" name="Picture 1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266696" y="1947864"/>
            <a:ext cx="1398587" cy="1398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1476" name="Title Placeholder 21"/>
          <p:cNvSpPr>
            <a:spLocks noGrp="1"/>
          </p:cNvSpPr>
          <p:nvPr>
            <p:ph type="ctrTitle"/>
          </p:nvPr>
        </p:nvSpPr>
        <p:spPr>
          <a:xfrm>
            <a:off x="438150" y="2009625"/>
            <a:ext cx="5962650" cy="755014"/>
          </a:xfrm>
        </p:spPr>
        <p:txBody>
          <a:bodyPr anchor="b"/>
          <a:lstStyle>
            <a:lvl1pPr algn="l">
              <a:lnSpc>
                <a:spcPts val="3999"/>
              </a:lnSpc>
              <a:defRPr sz="2800" b="0" i="0" smtClean="0">
                <a:solidFill>
                  <a:schemeClr val="accent1"/>
                </a:solidFill>
                <a:latin typeface="Museo For Dell" pitchFamily="2" charset="0"/>
                <a:ea typeface="Museo For Dell" pitchFamily="2" charset="0"/>
              </a:defRPr>
            </a:lvl1pPr>
          </a:lstStyle>
          <a:p>
            <a:r>
              <a:rPr lang="en-US" smtClean="0"/>
              <a:t>Click to edit Master title style</a:t>
            </a:r>
            <a:endParaRPr lang="en-US" dirty="0" smtClean="0"/>
          </a:p>
        </p:txBody>
      </p:sp>
      <p:sp>
        <p:nvSpPr>
          <p:cNvPr id="361477" name="Text Placeholder 12"/>
          <p:cNvSpPr>
            <a:spLocks noGrp="1"/>
          </p:cNvSpPr>
          <p:nvPr>
            <p:ph type="subTitle" idx="1"/>
          </p:nvPr>
        </p:nvSpPr>
        <p:spPr>
          <a:xfrm>
            <a:off x="438728" y="3124050"/>
            <a:ext cx="5953125" cy="600076"/>
          </a:xfrm>
          <a:noFill/>
          <a:ln w="9525">
            <a:noFill/>
            <a:miter lim="800000"/>
            <a:headEnd/>
            <a:tailEnd/>
          </a:ln>
        </p:spPr>
        <p:txBody>
          <a:bodyPr>
            <a:normAutofit/>
          </a:bodyPr>
          <a:lstStyle>
            <a:lvl1pPr marL="0" indent="0" algn="l" rtl="0" eaLnBrk="1" fontAlgn="base" hangingPunct="1">
              <a:lnSpc>
                <a:spcPct val="90000"/>
              </a:lnSpc>
              <a:spcBef>
                <a:spcPts val="1200"/>
              </a:spcBef>
              <a:spcAft>
                <a:spcPts val="0"/>
              </a:spcAft>
              <a:buClr>
                <a:schemeClr val="accent1"/>
              </a:buClr>
              <a:buFont typeface="Wingdings" pitchFamily="2" charset="2"/>
              <a:buNone/>
              <a:defRPr lang="en-US" sz="2000" b="0" i="0" dirty="0" smtClean="0">
                <a:solidFill>
                  <a:schemeClr val="bg2"/>
                </a:solidFill>
                <a:latin typeface="Museo Sans For Dell" pitchFamily="2" charset="0"/>
                <a:ea typeface="Museo Sans For Dell" pitchFamily="2" charset="0"/>
                <a:cs typeface="+mn-cs"/>
              </a:defRPr>
            </a:lvl1pPr>
          </a:lstStyle>
          <a:p>
            <a:r>
              <a:rPr lang="en-US" smtClean="0"/>
              <a:t>Click to edit Master subtitle style</a:t>
            </a:r>
            <a:endParaRPr lang="en-US" dirty="0" smtClean="0"/>
          </a:p>
        </p:txBody>
      </p:sp>
    </p:spTree>
    <p:extLst>
      <p:ext uri="{BB962C8B-B14F-4D97-AF65-F5344CB8AC3E}">
        <p14:creationId xmlns:p14="http://schemas.microsoft.com/office/powerpoint/2010/main" val="2723552715"/>
      </p:ext>
    </p:extLst>
  </p:cSld>
  <p:clrMapOvr>
    <a:masterClrMapping/>
  </p:clrMapOvr>
  <p:transition spd="med">
    <p:wipe dir="r"/>
  </p:transition>
</p:sldLayout>
</file>

<file path=ppt/slideLayouts/slideLayout1315.xml><?xml version="1.0" encoding="utf-8"?>
<p:sldLayout xmlns:a="http://schemas.openxmlformats.org/drawingml/2006/main" xmlns:r="http://schemas.openxmlformats.org/officeDocument/2006/relationships" xmlns:p="http://schemas.openxmlformats.org/presentationml/2006/main" preserve="1">
  <p:cSld name="Title_and_Content">
    <p:spTree>
      <p:nvGrpSpPr>
        <p:cNvPr id="1" name=""/>
        <p:cNvGrpSpPr/>
        <p:nvPr/>
      </p:nvGrpSpPr>
      <p:grpSpPr>
        <a:xfrm>
          <a:off x="0" y="0"/>
          <a:ext cx="0" cy="0"/>
          <a:chOff x="0" y="0"/>
          <a:chExt cx="0" cy="0"/>
        </a:xfrm>
      </p:grpSpPr>
      <p:cxnSp>
        <p:nvCxnSpPr>
          <p:cNvPr id="4" name="Straight Connector 19"/>
          <p:cNvCxnSpPr>
            <a:cxnSpLocks noChangeShapeType="1"/>
          </p:cNvCxnSpPr>
          <p:nvPr/>
        </p:nvCxnSpPr>
        <p:spPr bwMode="auto">
          <a:xfrm>
            <a:off x="436664" y="4629150"/>
            <a:ext cx="8262937"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sp>
        <p:nvSpPr>
          <p:cNvPr id="2" name="Title 1"/>
          <p:cNvSpPr>
            <a:spLocks noGrp="1"/>
          </p:cNvSpPr>
          <p:nvPr>
            <p:ph type="title"/>
          </p:nvPr>
        </p:nvSpPr>
        <p:spPr>
          <a:xfrm>
            <a:off x="425904" y="196293"/>
            <a:ext cx="8279946" cy="332399"/>
          </a:xfrm>
        </p:spPr>
        <p:txBody>
          <a:bodyPr>
            <a:spAutoFit/>
          </a:bodyPr>
          <a:lstStyle>
            <a:lvl1pPr>
              <a:lnSpc>
                <a:spcPct val="90000"/>
              </a:lnSpc>
              <a:defRPr sz="2400" b="0">
                <a:solidFill>
                  <a:schemeClr val="accent1"/>
                </a:solidFill>
                <a:latin typeface="Museo For Dell" pitchFamily="2" charset="0"/>
              </a:defRPr>
            </a:lvl1pPr>
          </a:lstStyle>
          <a:p>
            <a:r>
              <a:rPr lang="zh-TW" altLang="en-US" smtClean="0"/>
              <a:t>按一下以編輯母片標題樣式</a:t>
            </a:r>
            <a:endParaRPr lang="en-US" dirty="0"/>
          </a:p>
        </p:txBody>
      </p:sp>
      <p:sp>
        <p:nvSpPr>
          <p:cNvPr id="3" name="Content Placeholder 2"/>
          <p:cNvSpPr>
            <a:spLocks noGrp="1"/>
          </p:cNvSpPr>
          <p:nvPr>
            <p:ph sz="half" idx="1"/>
          </p:nvPr>
        </p:nvSpPr>
        <p:spPr>
          <a:xfrm>
            <a:off x="438711" y="931074"/>
            <a:ext cx="8267140" cy="3517106"/>
          </a:xfrm>
        </p:spPr>
        <p:txBody>
          <a:bodyPr>
            <a:normAutofit/>
          </a:bodyPr>
          <a:lstStyle>
            <a:lvl1pPr>
              <a:lnSpc>
                <a:spcPct val="100000"/>
              </a:lnSpc>
              <a:spcBef>
                <a:spcPts val="1200"/>
              </a:spcBef>
              <a:spcAft>
                <a:spcPts val="0"/>
              </a:spcAft>
              <a:defRPr sz="1800">
                <a:solidFill>
                  <a:schemeClr val="tx1"/>
                </a:solidFill>
                <a:latin typeface="Museo Sans For Dell" pitchFamily="2" charset="0"/>
              </a:defRPr>
            </a:lvl1pPr>
            <a:lvl2pPr>
              <a:lnSpc>
                <a:spcPct val="100000"/>
              </a:lnSpc>
              <a:spcBef>
                <a:spcPts val="300"/>
              </a:spcBef>
              <a:spcAft>
                <a:spcPts val="0"/>
              </a:spcAft>
              <a:buFont typeface="Museo Sans For Dell" pitchFamily="2" charset="0"/>
              <a:buChar char="–"/>
              <a:defRPr sz="1600">
                <a:solidFill>
                  <a:schemeClr val="tx1"/>
                </a:solidFill>
                <a:latin typeface="Museo Sans For Dell" pitchFamily="2" charset="0"/>
              </a:defRPr>
            </a:lvl2pPr>
            <a:lvl3pPr>
              <a:lnSpc>
                <a:spcPct val="100000"/>
              </a:lnSpc>
              <a:spcBef>
                <a:spcPts val="300"/>
              </a:spcBef>
              <a:spcAft>
                <a:spcPts val="0"/>
              </a:spcAft>
              <a:defRPr sz="1400">
                <a:solidFill>
                  <a:schemeClr val="tx1"/>
                </a:solidFill>
                <a:latin typeface="Museo Sans For Dell" pitchFamily="2" charset="0"/>
              </a:defRPr>
            </a:lvl3pPr>
            <a:lvl4pPr>
              <a:lnSpc>
                <a:spcPct val="100000"/>
              </a:lnSpc>
              <a:spcBef>
                <a:spcPts val="300"/>
              </a:spcBef>
              <a:spcAft>
                <a:spcPts val="0"/>
              </a:spcAft>
              <a:defRPr sz="1200" baseline="0">
                <a:solidFill>
                  <a:schemeClr val="tx1"/>
                </a:solidFill>
                <a:latin typeface="Museo Sans For Dell" pitchFamily="2" charset="0"/>
              </a:defRPr>
            </a:lvl4pPr>
            <a:lvl5pPr>
              <a:lnSpc>
                <a:spcPct val="100000"/>
              </a:lnSpc>
              <a:spcBef>
                <a:spcPts val="300"/>
              </a:spcBef>
              <a:spcAft>
                <a:spcPts val="0"/>
              </a:spcAft>
              <a:buClr>
                <a:schemeClr val="accent1"/>
              </a:buClr>
              <a:defRPr sz="11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Footer Placeholder 4"/>
          <p:cNvSpPr>
            <a:spLocks noGrp="1"/>
          </p:cNvSpPr>
          <p:nvPr>
            <p:ph type="ftr" sz="quarter" idx="10"/>
          </p:nvPr>
        </p:nvSpPr>
        <p:spPr>
          <a:xfrm>
            <a:off x="742950" y="4821238"/>
            <a:ext cx="1885950" cy="114300"/>
          </a:xfrm>
          <a:prstGeom prst="rect">
            <a:avLst/>
          </a:prstGeom>
        </p:spPr>
        <p:txBody>
          <a:bodyPr vert="horz" lIns="0" tIns="0" rIns="89807" bIns="0" rtlCol="0" anchor="ctr"/>
          <a:lstStyle>
            <a:lvl1pPr algn="l" eaLnBrk="1" hangingPunct="1">
              <a:defRPr sz="1000">
                <a:solidFill>
                  <a:srgbClr val="000000">
                    <a:lumMod val="60000"/>
                    <a:lumOff val="40000"/>
                  </a:srgbClr>
                </a:solidFill>
                <a:latin typeface="Museo Sans For Dell" pitchFamily="2" charset="0"/>
                <a:ea typeface="+mn-ea"/>
              </a:defRPr>
            </a:lvl1pPr>
          </a:lstStyle>
          <a:p>
            <a:pPr defTabSz="673866">
              <a:defRPr/>
            </a:pPr>
            <a:endParaRPr lang="en-US"/>
          </a:p>
        </p:txBody>
      </p:sp>
      <p:sp>
        <p:nvSpPr>
          <p:cNvPr id="6" name="Slide Number Placeholder 5"/>
          <p:cNvSpPr>
            <a:spLocks noGrp="1"/>
          </p:cNvSpPr>
          <p:nvPr>
            <p:ph type="sldNum" sz="quarter" idx="11"/>
          </p:nvPr>
        </p:nvSpPr>
        <p:spPr/>
        <p:txBody>
          <a:bodyPr rIns="89807"/>
          <a:lstStyle>
            <a:lvl1pPr algn="l" eaLnBrk="0" hangingPunct="0">
              <a:defRPr sz="900">
                <a:solidFill>
                  <a:srgbClr val="000000">
                    <a:lumMod val="60000"/>
                    <a:lumOff val="40000"/>
                  </a:srgbClr>
                </a:solidFill>
                <a:latin typeface="Museo Sans For Dell" pitchFamily="2" charset="0"/>
                <a:ea typeface="SimSun" pitchFamily="2" charset="-122"/>
              </a:defRPr>
            </a:lvl1pPr>
          </a:lstStyle>
          <a:p>
            <a:pPr>
              <a:defRPr/>
            </a:pPr>
            <a:fld id="{7D2B6DB0-807F-4486-9CB4-1FE332FA476C}" type="slidenum">
              <a:rPr lang="en-US"/>
              <a:pPr>
                <a:defRPr/>
              </a:pPr>
              <a:t>‹#›</a:t>
            </a:fld>
            <a:endParaRPr lang="en-US" dirty="0"/>
          </a:p>
        </p:txBody>
      </p:sp>
      <p:sp>
        <p:nvSpPr>
          <p:cNvPr id="7" name="Date Placeholder 8"/>
          <p:cNvSpPr>
            <a:spLocks noGrp="1"/>
          </p:cNvSpPr>
          <p:nvPr>
            <p:ph type="dt" sz="half" idx="12"/>
          </p:nvPr>
        </p:nvSpPr>
        <p:spPr>
          <a:xfrm>
            <a:off x="1901825" y="4819650"/>
            <a:ext cx="914400" cy="114300"/>
          </a:xfrm>
        </p:spPr>
        <p:txBody>
          <a:bodyPr/>
          <a:lstStyle>
            <a:lvl1pPr algn="l" rtl="0" eaLnBrk="0" fontAlgn="base" hangingPunct="0">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1273173793"/>
      </p:ext>
    </p:extLst>
  </p:cSld>
  <p:clrMapOvr>
    <a:masterClrMapping/>
  </p:clrMapOvr>
  <p:transition spd="med">
    <p:wipe dir="r"/>
  </p:transition>
</p:sldLayout>
</file>

<file path=ppt/slideLayouts/slideLayout1316.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2" name="Rectangle 9"/>
          <p:cNvSpPr/>
          <p:nvPr/>
        </p:nvSpPr>
        <p:spPr bwMode="gray">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89807" tIns="44903" rIns="89807" bIns="44903" anchor="ctr"/>
          <a:lstStyle/>
          <a:p>
            <a:pPr algn="ctr" defTabSz="673866">
              <a:defRPr/>
            </a:pPr>
            <a:endParaRPr lang="en-US" dirty="0">
              <a:solidFill>
                <a:srgbClr val="444444"/>
              </a:solidFill>
              <a:latin typeface="Trebuchet MS" pitchFamily="34" charset="0"/>
            </a:endParaRPr>
          </a:p>
        </p:txBody>
      </p:sp>
      <p:sp>
        <p:nvSpPr>
          <p:cNvPr id="3" name="Rectangle 13"/>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89807" tIns="44903" rIns="89807" bIns="44903" anchor="ctr"/>
          <a:lstStyle/>
          <a:p>
            <a:pPr algn="ctr" defTabSz="673866">
              <a:defRPr/>
            </a:pPr>
            <a:endParaRPr lang="en-US" dirty="0">
              <a:solidFill>
                <a:srgbClr val="444444"/>
              </a:solidFill>
              <a:latin typeface="Trebuchet MS" pitchFamily="34" charset="0"/>
            </a:endParaRPr>
          </a:p>
        </p:txBody>
      </p:sp>
      <p:sp>
        <p:nvSpPr>
          <p:cNvPr id="4" name="Rectangle 18"/>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89807" tIns="44903" rIns="89807" bIns="44903" anchor="ctr"/>
          <a:lstStyle/>
          <a:p>
            <a:pPr algn="ctr" defTabSz="673866">
              <a:defRPr/>
            </a:pPr>
            <a:endParaRPr lang="en-US" dirty="0">
              <a:solidFill>
                <a:srgbClr val="444444"/>
              </a:solidFill>
              <a:latin typeface="Trebuchet MS" pitchFamily="34" charset="0"/>
            </a:endParaRPr>
          </a:p>
        </p:txBody>
      </p:sp>
    </p:spTree>
    <p:extLst>
      <p:ext uri="{BB962C8B-B14F-4D97-AF65-F5344CB8AC3E}">
        <p14:creationId xmlns:p14="http://schemas.microsoft.com/office/powerpoint/2010/main" val="2052026001"/>
      </p:ext>
    </p:extLst>
  </p:cSld>
  <p:clrMapOvr>
    <a:masterClrMapping/>
  </p:clrMapOvr>
  <p:transition spd="med">
    <p:wipe dir="r"/>
  </p:transition>
</p:sldLayout>
</file>

<file path=ppt/slideLayouts/slideLayout1317.xml><?xml version="1.0" encoding="utf-8"?>
<p:sldLayout xmlns:a="http://schemas.openxmlformats.org/drawingml/2006/main" xmlns:r="http://schemas.openxmlformats.org/officeDocument/2006/relationships" xmlns:p="http://schemas.openxmlformats.org/presentationml/2006/main" preserve="1" userDrawn="1">
  <p:cSld name="Two_Column">
    <p:spTree>
      <p:nvGrpSpPr>
        <p:cNvPr id="1" name=""/>
        <p:cNvGrpSpPr/>
        <p:nvPr/>
      </p:nvGrpSpPr>
      <p:grpSpPr>
        <a:xfrm>
          <a:off x="0" y="0"/>
          <a:ext cx="0" cy="0"/>
          <a:chOff x="0" y="0"/>
          <a:chExt cx="0" cy="0"/>
        </a:xfrm>
      </p:grpSpPr>
      <p:cxnSp>
        <p:nvCxnSpPr>
          <p:cNvPr id="5" name="Straight Connector 10"/>
          <p:cNvCxnSpPr>
            <a:cxnSpLocks noChangeShapeType="1"/>
          </p:cNvCxnSpPr>
          <p:nvPr userDrawn="1"/>
        </p:nvCxnSpPr>
        <p:spPr bwMode="auto">
          <a:xfrm>
            <a:off x="436664" y="4629150"/>
            <a:ext cx="8262937"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sp>
        <p:nvSpPr>
          <p:cNvPr id="12" name="Content Placeholder 2"/>
          <p:cNvSpPr>
            <a:spLocks noGrp="1"/>
          </p:cNvSpPr>
          <p:nvPr>
            <p:ph sz="half" idx="10"/>
          </p:nvPr>
        </p:nvSpPr>
        <p:spPr>
          <a:xfrm>
            <a:off x="4670943" y="931095"/>
            <a:ext cx="4023360" cy="3545681"/>
          </a:xfrm>
        </p:spPr>
        <p:txBody>
          <a:bodyPr>
            <a:normAutofit/>
          </a:bodyPr>
          <a:lstStyle>
            <a:lvl1pPr>
              <a:lnSpc>
                <a:spcPct val="100000"/>
              </a:lnSpc>
              <a:spcBef>
                <a:spcPts val="1200"/>
              </a:spcBef>
              <a:defRPr sz="1800" b="0">
                <a:solidFill>
                  <a:schemeClr val="tx1"/>
                </a:solidFill>
                <a:latin typeface="Museo Sans For Dell" pitchFamily="2" charset="0"/>
              </a:defRPr>
            </a:lvl1pPr>
            <a:lvl2pPr marL="563270" indent="-226892">
              <a:lnSpc>
                <a:spcPct val="100000"/>
              </a:lnSpc>
              <a:spcBef>
                <a:spcPts val="300"/>
              </a:spcBef>
              <a:defRPr sz="1600" b="0">
                <a:solidFill>
                  <a:schemeClr val="tx1"/>
                </a:solidFill>
                <a:latin typeface="Museo Sans For Dell" pitchFamily="2" charset="0"/>
              </a:defRPr>
            </a:lvl2pPr>
            <a:lvl3pPr>
              <a:lnSpc>
                <a:spcPct val="100000"/>
              </a:lnSpc>
              <a:spcBef>
                <a:spcPts val="300"/>
              </a:spcBef>
              <a:defRPr sz="1400" b="0">
                <a:solidFill>
                  <a:schemeClr val="tx1"/>
                </a:solidFill>
                <a:latin typeface="Museo Sans For Dell" pitchFamily="2"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p:txBody>
      </p:sp>
      <p:sp>
        <p:nvSpPr>
          <p:cNvPr id="10" name="Content Placeholder 2"/>
          <p:cNvSpPr>
            <a:spLocks noGrp="1"/>
          </p:cNvSpPr>
          <p:nvPr>
            <p:ph sz="half" idx="11"/>
          </p:nvPr>
        </p:nvSpPr>
        <p:spPr>
          <a:xfrm>
            <a:off x="433839" y="931095"/>
            <a:ext cx="4023360" cy="3545681"/>
          </a:xfrm>
        </p:spPr>
        <p:txBody>
          <a:bodyPr>
            <a:normAutofit/>
          </a:bodyPr>
          <a:lstStyle>
            <a:lvl1pPr>
              <a:lnSpc>
                <a:spcPct val="100000"/>
              </a:lnSpc>
              <a:spcBef>
                <a:spcPts val="1200"/>
              </a:spcBef>
              <a:defRPr sz="1800" b="0">
                <a:solidFill>
                  <a:schemeClr val="tx1"/>
                </a:solidFill>
                <a:latin typeface="Museo Sans For Dell" pitchFamily="2" charset="0"/>
              </a:defRPr>
            </a:lvl1pPr>
            <a:lvl2pPr marL="563270" indent="-226892">
              <a:lnSpc>
                <a:spcPct val="100000"/>
              </a:lnSpc>
              <a:spcBef>
                <a:spcPts val="300"/>
              </a:spcBef>
              <a:defRPr sz="1600" b="0">
                <a:solidFill>
                  <a:schemeClr val="tx1"/>
                </a:solidFill>
                <a:latin typeface="Museo Sans For Dell" pitchFamily="2" charset="0"/>
              </a:defRPr>
            </a:lvl2pPr>
            <a:lvl3pPr>
              <a:lnSpc>
                <a:spcPct val="100000"/>
              </a:lnSpc>
              <a:spcBef>
                <a:spcPts val="300"/>
              </a:spcBef>
              <a:defRPr sz="1400" b="0">
                <a:solidFill>
                  <a:schemeClr val="tx1"/>
                </a:solidFill>
                <a:latin typeface="Museo Sans For Dell" pitchFamily="2"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p:txBody>
      </p:sp>
      <p:sp>
        <p:nvSpPr>
          <p:cNvPr id="15" name="Title 1"/>
          <p:cNvSpPr>
            <a:spLocks noGrp="1"/>
          </p:cNvSpPr>
          <p:nvPr>
            <p:ph type="title"/>
          </p:nvPr>
        </p:nvSpPr>
        <p:spPr>
          <a:xfrm>
            <a:off x="425904" y="196355"/>
            <a:ext cx="8279946" cy="613453"/>
          </a:xfrm>
        </p:spPr>
        <p:txBody>
          <a:bodyPr>
            <a:noAutofit/>
          </a:bodyPr>
          <a:lstStyle>
            <a:lvl1pPr>
              <a:lnSpc>
                <a:spcPct val="90000"/>
              </a:lnSpc>
              <a:defRPr sz="2400" b="0">
                <a:solidFill>
                  <a:schemeClr val="accent1"/>
                </a:solidFill>
                <a:latin typeface="Museo For Dell" pitchFamily="2" charset="0"/>
              </a:defRPr>
            </a:lvl1pPr>
          </a:lstStyle>
          <a:p>
            <a:r>
              <a:rPr lang="en-US" smtClean="0"/>
              <a:t>Click to edit Master title style</a:t>
            </a:r>
            <a:endParaRPr lang="en-US" dirty="0"/>
          </a:p>
        </p:txBody>
      </p:sp>
      <p:sp>
        <p:nvSpPr>
          <p:cNvPr id="6" name="Slide Number Placeholder 5"/>
          <p:cNvSpPr>
            <a:spLocks noGrp="1"/>
          </p:cNvSpPr>
          <p:nvPr>
            <p:ph type="sldNum" sz="quarter" idx="12"/>
          </p:nvPr>
        </p:nvSpPr>
        <p:spPr/>
        <p:txBody>
          <a:bodyPr rIns="89807"/>
          <a:lstStyle>
            <a:lvl1pPr algn="l" eaLnBrk="0" hangingPunct="0">
              <a:defRPr sz="900">
                <a:solidFill>
                  <a:srgbClr val="000000">
                    <a:lumMod val="60000"/>
                    <a:lumOff val="40000"/>
                  </a:srgbClr>
                </a:solidFill>
                <a:latin typeface="Museo Sans For Dell" pitchFamily="2" charset="0"/>
                <a:ea typeface="SimSun" pitchFamily="2" charset="-122"/>
              </a:defRPr>
            </a:lvl1pPr>
          </a:lstStyle>
          <a:p>
            <a:pPr>
              <a:defRPr/>
            </a:pPr>
            <a:fld id="{CD1DE98D-7DBE-46FD-9819-906BE2FDE116}" type="slidenum">
              <a:rPr lang="en-US"/>
              <a:pPr>
                <a:defRPr/>
              </a:pPr>
              <a:t>‹#›</a:t>
            </a:fld>
            <a:endParaRPr lang="en-US" dirty="0"/>
          </a:p>
        </p:txBody>
      </p:sp>
      <p:sp>
        <p:nvSpPr>
          <p:cNvPr id="7" name="Footer Placeholder 4"/>
          <p:cNvSpPr>
            <a:spLocks noGrp="1"/>
          </p:cNvSpPr>
          <p:nvPr>
            <p:ph type="ftr" sz="quarter" idx="13"/>
          </p:nvPr>
        </p:nvSpPr>
        <p:spPr>
          <a:xfrm>
            <a:off x="742950" y="4821238"/>
            <a:ext cx="1885950" cy="114300"/>
          </a:xfrm>
          <a:prstGeom prst="rect">
            <a:avLst/>
          </a:prstGeom>
        </p:spPr>
        <p:txBody>
          <a:bodyPr vert="horz" lIns="0" tIns="0" rIns="89807" bIns="0" rtlCol="0" anchor="ctr"/>
          <a:lstStyle>
            <a:lvl1pPr algn="l" eaLnBrk="1" hangingPunct="1">
              <a:defRPr sz="1000">
                <a:solidFill>
                  <a:srgbClr val="000000">
                    <a:lumMod val="60000"/>
                    <a:lumOff val="40000"/>
                  </a:srgbClr>
                </a:solidFill>
                <a:latin typeface="Museo Sans For Dell" pitchFamily="2" charset="0"/>
                <a:ea typeface="+mn-ea"/>
              </a:defRPr>
            </a:lvl1pPr>
          </a:lstStyle>
          <a:p>
            <a:pPr defTabSz="673866">
              <a:defRPr/>
            </a:pPr>
            <a:endParaRPr lang="en-US"/>
          </a:p>
        </p:txBody>
      </p:sp>
      <p:sp>
        <p:nvSpPr>
          <p:cNvPr id="8" name="Date Placeholder 8"/>
          <p:cNvSpPr>
            <a:spLocks noGrp="1"/>
          </p:cNvSpPr>
          <p:nvPr>
            <p:ph type="dt" sz="half" idx="14"/>
          </p:nvPr>
        </p:nvSpPr>
        <p:spPr>
          <a:xfrm>
            <a:off x="1901825" y="4819650"/>
            <a:ext cx="914400" cy="114300"/>
          </a:xfrm>
        </p:spPr>
        <p:txBody>
          <a:bodyPr/>
          <a:lstStyle>
            <a:lvl1pPr algn="l" rtl="0" eaLnBrk="0" fontAlgn="base" hangingPunct="0">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1393667734"/>
      </p:ext>
    </p:extLst>
  </p:cSld>
  <p:clrMapOvr>
    <a:masterClrMapping/>
  </p:clrMapOvr>
  <p:transition spd="med">
    <p:wipe dir="r"/>
  </p:transition>
</p:sldLayout>
</file>

<file path=ppt/slideLayouts/slideLayout1318.xml><?xml version="1.0" encoding="utf-8"?>
<p:sldLayout xmlns:a="http://schemas.openxmlformats.org/drawingml/2006/main" xmlns:r="http://schemas.openxmlformats.org/officeDocument/2006/relationships" xmlns:p="http://schemas.openxmlformats.org/presentationml/2006/main" preserve="1" userDrawn="1">
  <p:cSld name="Image and text">
    <p:spTree>
      <p:nvGrpSpPr>
        <p:cNvPr id="1" name=""/>
        <p:cNvGrpSpPr/>
        <p:nvPr/>
      </p:nvGrpSpPr>
      <p:grpSpPr>
        <a:xfrm>
          <a:off x="0" y="0"/>
          <a:ext cx="0" cy="0"/>
          <a:chOff x="0" y="0"/>
          <a:chExt cx="0" cy="0"/>
        </a:xfrm>
      </p:grpSpPr>
      <p:cxnSp>
        <p:nvCxnSpPr>
          <p:cNvPr id="6" name="Straight Connector 10"/>
          <p:cNvCxnSpPr>
            <a:cxnSpLocks noChangeShapeType="1"/>
          </p:cNvCxnSpPr>
          <p:nvPr userDrawn="1"/>
        </p:nvCxnSpPr>
        <p:spPr bwMode="auto">
          <a:xfrm>
            <a:off x="436664" y="4629150"/>
            <a:ext cx="8262937"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sp>
        <p:nvSpPr>
          <p:cNvPr id="12" name="Content Placeholder 2"/>
          <p:cNvSpPr>
            <a:spLocks noGrp="1"/>
          </p:cNvSpPr>
          <p:nvPr>
            <p:ph sz="half" idx="10"/>
          </p:nvPr>
        </p:nvSpPr>
        <p:spPr>
          <a:xfrm>
            <a:off x="4653246" y="928524"/>
            <a:ext cx="4023360" cy="2166125"/>
          </a:xfrm>
        </p:spPr>
        <p:txBody>
          <a:bodyPr>
            <a:normAutofit/>
          </a:bodyPr>
          <a:lstStyle>
            <a:lvl1pPr>
              <a:lnSpc>
                <a:spcPct val="100000"/>
              </a:lnSpc>
              <a:spcBef>
                <a:spcPts val="1200"/>
              </a:spcBef>
              <a:defRPr sz="1800" b="0">
                <a:solidFill>
                  <a:schemeClr val="tx1"/>
                </a:solidFill>
                <a:latin typeface="Museo Sans For Dell" pitchFamily="2" charset="0"/>
              </a:defRPr>
            </a:lvl1pPr>
            <a:lvl2pPr marL="563270" indent="-226892">
              <a:lnSpc>
                <a:spcPct val="100000"/>
              </a:lnSpc>
              <a:spcBef>
                <a:spcPts val="300"/>
              </a:spcBef>
              <a:defRPr sz="1600" b="0">
                <a:solidFill>
                  <a:schemeClr val="tx1"/>
                </a:solidFill>
                <a:latin typeface="Museo Sans For Dell" pitchFamily="2" charset="0"/>
              </a:defRPr>
            </a:lvl2pPr>
            <a:lvl3pPr>
              <a:lnSpc>
                <a:spcPct val="100000"/>
              </a:lnSpc>
              <a:spcBef>
                <a:spcPts val="300"/>
              </a:spcBef>
              <a:defRPr sz="1400" b="0">
                <a:solidFill>
                  <a:schemeClr val="tx1"/>
                </a:solidFill>
                <a:latin typeface="Museo Sans For Dell" pitchFamily="2"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p:txBody>
      </p:sp>
      <p:sp>
        <p:nvSpPr>
          <p:cNvPr id="10" name="Content Placeholder 2"/>
          <p:cNvSpPr>
            <a:spLocks noGrp="1"/>
          </p:cNvSpPr>
          <p:nvPr>
            <p:ph sz="half" idx="11"/>
          </p:nvPr>
        </p:nvSpPr>
        <p:spPr>
          <a:xfrm>
            <a:off x="433839" y="934431"/>
            <a:ext cx="4023360" cy="2166125"/>
          </a:xfrm>
        </p:spPr>
        <p:txBody>
          <a:bodyPr>
            <a:normAutofit/>
          </a:bodyPr>
          <a:lstStyle>
            <a:lvl1pPr>
              <a:lnSpc>
                <a:spcPct val="100000"/>
              </a:lnSpc>
              <a:spcBef>
                <a:spcPts val="1200"/>
              </a:spcBef>
              <a:defRPr sz="1800" b="0">
                <a:solidFill>
                  <a:schemeClr val="tx1"/>
                </a:solidFill>
                <a:latin typeface="Museo Sans For Dell" pitchFamily="2" charset="0"/>
              </a:defRPr>
            </a:lvl1pPr>
            <a:lvl2pPr marL="563270" indent="-226892">
              <a:lnSpc>
                <a:spcPct val="100000"/>
              </a:lnSpc>
              <a:spcBef>
                <a:spcPts val="300"/>
              </a:spcBef>
              <a:defRPr sz="1600" b="0">
                <a:solidFill>
                  <a:schemeClr val="tx1"/>
                </a:solidFill>
                <a:latin typeface="Museo Sans For Dell" pitchFamily="2" charset="0"/>
              </a:defRPr>
            </a:lvl2pPr>
            <a:lvl3pPr>
              <a:lnSpc>
                <a:spcPct val="100000"/>
              </a:lnSpc>
              <a:spcBef>
                <a:spcPts val="300"/>
              </a:spcBef>
              <a:defRPr sz="1400" b="0">
                <a:solidFill>
                  <a:schemeClr val="tx1"/>
                </a:solidFill>
                <a:latin typeface="Museo Sans For Dell" pitchFamily="2"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p:txBody>
      </p:sp>
      <p:sp>
        <p:nvSpPr>
          <p:cNvPr id="4" name="Content Placeholder 3"/>
          <p:cNvSpPr>
            <a:spLocks noGrp="1"/>
          </p:cNvSpPr>
          <p:nvPr>
            <p:ph sz="quarter" idx="12"/>
          </p:nvPr>
        </p:nvSpPr>
        <p:spPr>
          <a:xfrm>
            <a:off x="434977" y="3203193"/>
            <a:ext cx="8262938" cy="1421200"/>
          </a:xfrm>
        </p:spPr>
        <p:txBody>
          <a:bodyPr>
            <a:normAutofit/>
          </a:bodyPr>
          <a:lstStyle>
            <a:lvl1pPr>
              <a:lnSpc>
                <a:spcPct val="100000"/>
              </a:lnSpc>
              <a:defRPr sz="1600"/>
            </a:lvl1pPr>
            <a:lvl2pPr>
              <a:lnSpc>
                <a:spcPct val="100000"/>
              </a:lnSpc>
              <a:defRPr sz="1400"/>
            </a:lvl2pPr>
            <a:lvl3pPr>
              <a:lnSpc>
                <a:spcPct val="100000"/>
              </a:lnSpc>
              <a:defRPr sz="1100"/>
            </a:lvl3pPr>
            <a:lvl4pPr>
              <a:lnSpc>
                <a:spcPct val="100000"/>
              </a:lnSpc>
              <a:defRPr sz="1100"/>
            </a:lvl4pPr>
            <a:lvl5pPr>
              <a:defRPr sz="16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5" name="Title 1"/>
          <p:cNvSpPr>
            <a:spLocks noGrp="1"/>
          </p:cNvSpPr>
          <p:nvPr>
            <p:ph type="title"/>
          </p:nvPr>
        </p:nvSpPr>
        <p:spPr>
          <a:xfrm>
            <a:off x="425904" y="196173"/>
            <a:ext cx="8239126" cy="640170"/>
          </a:xfrm>
        </p:spPr>
        <p:txBody>
          <a:bodyPr/>
          <a:lstStyle>
            <a:lvl1pPr>
              <a:lnSpc>
                <a:spcPct val="90000"/>
              </a:lnSpc>
              <a:defRPr sz="2400" b="0">
                <a:solidFill>
                  <a:schemeClr val="accent1"/>
                </a:solidFill>
                <a:latin typeface="Museo For Dell" pitchFamily="2" charset="0"/>
              </a:defRPr>
            </a:lvl1pPr>
          </a:lstStyle>
          <a:p>
            <a:r>
              <a:rPr lang="zh-TW" altLang="en-US" smtClean="0"/>
              <a:t>按一下以編輯母片標題樣式</a:t>
            </a:r>
            <a:endParaRPr lang="en-US" dirty="0"/>
          </a:p>
        </p:txBody>
      </p:sp>
      <p:sp>
        <p:nvSpPr>
          <p:cNvPr id="7" name="Slide Number Placeholder 5"/>
          <p:cNvSpPr>
            <a:spLocks noGrp="1"/>
          </p:cNvSpPr>
          <p:nvPr>
            <p:ph type="sldNum" sz="quarter" idx="13"/>
          </p:nvPr>
        </p:nvSpPr>
        <p:spPr/>
        <p:txBody>
          <a:bodyPr rIns="89807"/>
          <a:lstStyle>
            <a:lvl1pPr algn="l" eaLnBrk="0" hangingPunct="0">
              <a:defRPr sz="900">
                <a:solidFill>
                  <a:srgbClr val="000000">
                    <a:lumMod val="60000"/>
                    <a:lumOff val="40000"/>
                  </a:srgbClr>
                </a:solidFill>
                <a:latin typeface="Museo Sans For Dell" pitchFamily="2" charset="0"/>
                <a:ea typeface="SimSun" pitchFamily="2" charset="-122"/>
              </a:defRPr>
            </a:lvl1pPr>
          </a:lstStyle>
          <a:p>
            <a:pPr>
              <a:defRPr/>
            </a:pPr>
            <a:fld id="{639F51A1-9FEC-46F0-BC78-2B7A80F96BE7}" type="slidenum">
              <a:rPr lang="en-US"/>
              <a:pPr>
                <a:defRPr/>
              </a:pPr>
              <a:t>‹#›</a:t>
            </a:fld>
            <a:endParaRPr lang="en-US" dirty="0"/>
          </a:p>
        </p:txBody>
      </p:sp>
      <p:sp>
        <p:nvSpPr>
          <p:cNvPr id="8" name="Footer Placeholder 4"/>
          <p:cNvSpPr>
            <a:spLocks noGrp="1"/>
          </p:cNvSpPr>
          <p:nvPr>
            <p:ph type="ftr" sz="quarter" idx="14"/>
          </p:nvPr>
        </p:nvSpPr>
        <p:spPr>
          <a:xfrm>
            <a:off x="742950" y="4821238"/>
            <a:ext cx="1885950" cy="114300"/>
          </a:xfrm>
          <a:prstGeom prst="rect">
            <a:avLst/>
          </a:prstGeom>
        </p:spPr>
        <p:txBody>
          <a:bodyPr vert="horz" lIns="0" tIns="0" rIns="89807" bIns="0" rtlCol="0" anchor="ctr"/>
          <a:lstStyle>
            <a:lvl1pPr algn="l" eaLnBrk="1" hangingPunct="1">
              <a:defRPr sz="1000">
                <a:solidFill>
                  <a:srgbClr val="000000">
                    <a:lumMod val="60000"/>
                    <a:lumOff val="40000"/>
                  </a:srgbClr>
                </a:solidFill>
                <a:latin typeface="Museo Sans For Dell" pitchFamily="2" charset="0"/>
                <a:ea typeface="+mn-ea"/>
              </a:defRPr>
            </a:lvl1pPr>
          </a:lstStyle>
          <a:p>
            <a:pPr defTabSz="673866">
              <a:defRPr/>
            </a:pPr>
            <a:endParaRPr lang="en-US"/>
          </a:p>
        </p:txBody>
      </p:sp>
      <p:sp>
        <p:nvSpPr>
          <p:cNvPr id="9" name="Date Placeholder 8"/>
          <p:cNvSpPr>
            <a:spLocks noGrp="1"/>
          </p:cNvSpPr>
          <p:nvPr>
            <p:ph type="dt" sz="half" idx="15"/>
          </p:nvPr>
        </p:nvSpPr>
        <p:spPr>
          <a:xfrm>
            <a:off x="1901825" y="4819650"/>
            <a:ext cx="914400" cy="114300"/>
          </a:xfrm>
        </p:spPr>
        <p:txBody>
          <a:bodyPr/>
          <a:lstStyle>
            <a:lvl1pPr algn="l" rtl="0" eaLnBrk="0" fontAlgn="base" hangingPunct="0">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1623856921"/>
      </p:ext>
    </p:extLst>
  </p:cSld>
  <p:clrMapOvr>
    <a:masterClrMapping/>
  </p:clrMapOvr>
  <p:transition spd="med">
    <p:wipe dir="r"/>
  </p:transition>
</p:sldLayout>
</file>

<file path=ppt/slideLayouts/slideLayout1319.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cxnSp>
        <p:nvCxnSpPr>
          <p:cNvPr id="3" name="Straight Connector 7"/>
          <p:cNvCxnSpPr>
            <a:cxnSpLocks noChangeShapeType="1"/>
          </p:cNvCxnSpPr>
          <p:nvPr userDrawn="1"/>
        </p:nvCxnSpPr>
        <p:spPr bwMode="auto">
          <a:xfrm>
            <a:off x="436664" y="4629150"/>
            <a:ext cx="8262937"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sp>
        <p:nvSpPr>
          <p:cNvPr id="4" name="TextBox 1"/>
          <p:cNvSpPr txBox="1">
            <a:spLocks noChangeArrowheads="1"/>
          </p:cNvSpPr>
          <p:nvPr userDrawn="1"/>
        </p:nvSpPr>
        <p:spPr bwMode="auto">
          <a:xfrm>
            <a:off x="1411288" y="1323975"/>
            <a:ext cx="914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9820" tIns="44909" rIns="89820" bIns="44909"/>
          <a:lstStyle/>
          <a:p>
            <a:pPr defTabSz="673866">
              <a:spcBef>
                <a:spcPts val="600"/>
              </a:spcBef>
              <a:buClr>
                <a:srgbClr val="0085C3"/>
              </a:buClr>
            </a:pPr>
            <a:endParaRPr lang="en-US" altLang="zh-TW" sz="2000">
              <a:solidFill>
                <a:srgbClr val="444444"/>
              </a:solidFill>
              <a:latin typeface="Museo For Dell"/>
              <a:ea typeface="SimSun" pitchFamily="2" charset="-122"/>
            </a:endParaRPr>
          </a:p>
        </p:txBody>
      </p:sp>
      <p:sp>
        <p:nvSpPr>
          <p:cNvPr id="10" name="Title 1"/>
          <p:cNvSpPr>
            <a:spLocks noGrp="1"/>
          </p:cNvSpPr>
          <p:nvPr>
            <p:ph type="title"/>
          </p:nvPr>
        </p:nvSpPr>
        <p:spPr>
          <a:xfrm>
            <a:off x="425904" y="196176"/>
            <a:ext cx="8239126" cy="332399"/>
          </a:xfrm>
        </p:spPr>
        <p:txBody>
          <a:bodyPr/>
          <a:lstStyle>
            <a:lvl1pPr>
              <a:lnSpc>
                <a:spcPct val="90000"/>
              </a:lnSpc>
              <a:defRPr sz="2400" b="0">
                <a:solidFill>
                  <a:schemeClr val="accent1"/>
                </a:solidFill>
                <a:latin typeface="Museo For Dell" pitchFamily="2" charset="0"/>
              </a:defRPr>
            </a:lvl1pPr>
          </a:lstStyle>
          <a:p>
            <a:r>
              <a:rPr lang="en-US" smtClean="0"/>
              <a:t>Click to edit Master title style</a:t>
            </a:r>
            <a:endParaRPr lang="en-US" dirty="0"/>
          </a:p>
        </p:txBody>
      </p:sp>
      <p:sp>
        <p:nvSpPr>
          <p:cNvPr id="5" name="Slide Number Placeholder 5"/>
          <p:cNvSpPr>
            <a:spLocks noGrp="1"/>
          </p:cNvSpPr>
          <p:nvPr>
            <p:ph type="sldNum" sz="quarter" idx="10"/>
          </p:nvPr>
        </p:nvSpPr>
        <p:spPr>
          <a:xfrm>
            <a:off x="433389" y="4824413"/>
            <a:ext cx="260350" cy="114300"/>
          </a:xfrm>
        </p:spPr>
        <p:txBody>
          <a:bodyPr rIns="89807"/>
          <a:lstStyle>
            <a:lvl1pPr algn="l" eaLnBrk="0" hangingPunct="0">
              <a:defRPr sz="900">
                <a:solidFill>
                  <a:srgbClr val="000000">
                    <a:lumMod val="60000"/>
                    <a:lumOff val="40000"/>
                  </a:srgbClr>
                </a:solidFill>
                <a:latin typeface="Museo Sans For Dell" pitchFamily="2" charset="0"/>
                <a:ea typeface="SimSun" pitchFamily="2" charset="-122"/>
              </a:defRPr>
            </a:lvl1pPr>
          </a:lstStyle>
          <a:p>
            <a:pPr>
              <a:defRPr/>
            </a:pPr>
            <a:fld id="{C2F8F467-7015-4054-ADD7-36CD0EA9FC19}" type="slidenum">
              <a:rPr lang="en-US"/>
              <a:pPr>
                <a:defRPr/>
              </a:pPr>
              <a:t>‹#›</a:t>
            </a:fld>
            <a:endParaRPr lang="en-US" dirty="0"/>
          </a:p>
        </p:txBody>
      </p:sp>
      <p:sp>
        <p:nvSpPr>
          <p:cNvPr id="6" name="Footer Placeholder 4"/>
          <p:cNvSpPr>
            <a:spLocks noGrp="1"/>
          </p:cNvSpPr>
          <p:nvPr>
            <p:ph type="ftr" sz="quarter" idx="11"/>
          </p:nvPr>
        </p:nvSpPr>
        <p:spPr>
          <a:xfrm>
            <a:off x="742950" y="4821238"/>
            <a:ext cx="1885950" cy="114300"/>
          </a:xfrm>
          <a:prstGeom prst="rect">
            <a:avLst/>
          </a:prstGeom>
        </p:spPr>
        <p:txBody>
          <a:bodyPr vert="horz" lIns="0" tIns="0" rIns="89807" bIns="0" rtlCol="0" anchor="ctr"/>
          <a:lstStyle>
            <a:lvl1pPr algn="l" eaLnBrk="1" hangingPunct="1">
              <a:defRPr sz="1000">
                <a:solidFill>
                  <a:srgbClr val="000000">
                    <a:lumMod val="60000"/>
                    <a:lumOff val="40000"/>
                  </a:srgbClr>
                </a:solidFill>
                <a:latin typeface="Museo Sans For Dell" pitchFamily="2" charset="0"/>
                <a:ea typeface="+mn-ea"/>
              </a:defRPr>
            </a:lvl1pPr>
          </a:lstStyle>
          <a:p>
            <a:pPr defTabSz="673866">
              <a:defRPr/>
            </a:pPr>
            <a:endParaRPr lang="en-US"/>
          </a:p>
        </p:txBody>
      </p:sp>
      <p:sp>
        <p:nvSpPr>
          <p:cNvPr id="7" name="Date Placeholder 8"/>
          <p:cNvSpPr>
            <a:spLocks noGrp="1"/>
          </p:cNvSpPr>
          <p:nvPr>
            <p:ph type="dt" sz="half" idx="12"/>
          </p:nvPr>
        </p:nvSpPr>
        <p:spPr>
          <a:xfrm>
            <a:off x="1901825" y="4819650"/>
            <a:ext cx="914400" cy="114300"/>
          </a:xfrm>
        </p:spPr>
        <p:txBody>
          <a:bodyPr/>
          <a:lstStyle>
            <a:lvl1pPr algn="l" rtl="0" eaLnBrk="0" fontAlgn="base" hangingPunct="0">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2233298072"/>
      </p:ext>
    </p:extLst>
  </p:cSld>
  <p:clrMapOvr>
    <a:masterClrMapping/>
  </p:clrMapOvr>
  <p:transition spd="med">
    <p:wipe dir="r"/>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showMasterSp="0" preserve="1" userDrawn="1">
  <p:cSld name="Divider slide_DellBlue">
    <p:bg>
      <p:bgPr>
        <a:solidFill>
          <a:schemeClr val="bg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581" y="1748271"/>
            <a:ext cx="6850901" cy="1495794"/>
          </a:xfrm>
          <a:prstGeom prst="rect">
            <a:avLst/>
          </a:prstGeom>
        </p:spPr>
        <p:txBody>
          <a:bodyPr lIns="0" tIns="44573" rIns="0" bIns="44573" anchor="ctr" anchorCtr="0">
            <a:normAutofit/>
          </a:bodyPr>
          <a:lstStyle>
            <a:lvl1pPr>
              <a:defRPr sz="5400" baseline="0">
                <a:solidFill>
                  <a:schemeClr val="tx2"/>
                </a:solidFill>
                <a:ea typeface="Arial"/>
              </a:defRPr>
            </a:lvl1pPr>
          </a:lstStyle>
          <a:p>
            <a:r>
              <a:rPr lang="en-US" dirty="0"/>
              <a:t>Click to edit divider slide title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474808959"/>
      </p:ext>
    </p:extLst>
  </p:cSld>
  <p:clrMapOvr>
    <a:masterClrMapping/>
  </p:clrMapOvr>
  <p:transition spd="med">
    <p:wipe dir="r"/>
  </p:transition>
</p:sldLayout>
</file>

<file path=ppt/slideLayouts/slideLayout132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cxnSp>
        <p:nvCxnSpPr>
          <p:cNvPr id="2" name="Straight Connector 6"/>
          <p:cNvCxnSpPr>
            <a:cxnSpLocks noChangeShapeType="1"/>
          </p:cNvCxnSpPr>
          <p:nvPr userDrawn="1"/>
        </p:nvCxnSpPr>
        <p:spPr bwMode="auto">
          <a:xfrm>
            <a:off x="436664" y="4629150"/>
            <a:ext cx="8262937"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sp>
        <p:nvSpPr>
          <p:cNvPr id="3" name="Slide Number Placeholder 5"/>
          <p:cNvSpPr>
            <a:spLocks noGrp="1"/>
          </p:cNvSpPr>
          <p:nvPr>
            <p:ph type="sldNum" sz="quarter" idx="10"/>
          </p:nvPr>
        </p:nvSpPr>
        <p:spPr/>
        <p:txBody>
          <a:bodyPr rIns="89807"/>
          <a:lstStyle>
            <a:lvl1pPr algn="l" eaLnBrk="0" hangingPunct="0">
              <a:defRPr sz="900">
                <a:solidFill>
                  <a:srgbClr val="000000">
                    <a:lumMod val="60000"/>
                    <a:lumOff val="40000"/>
                  </a:srgbClr>
                </a:solidFill>
                <a:latin typeface="Museo Sans For Dell" pitchFamily="2" charset="0"/>
                <a:ea typeface="SimSun" pitchFamily="2" charset="-122"/>
              </a:defRPr>
            </a:lvl1pPr>
          </a:lstStyle>
          <a:p>
            <a:pPr>
              <a:defRPr/>
            </a:pPr>
            <a:fld id="{57ADE680-B59D-4FC0-81B5-B5E734862843}" type="slidenum">
              <a:rPr lang="en-US"/>
              <a:pPr>
                <a:defRPr/>
              </a:pPr>
              <a:t>‹#›</a:t>
            </a:fld>
            <a:endParaRPr lang="en-US" dirty="0"/>
          </a:p>
        </p:txBody>
      </p:sp>
      <p:sp>
        <p:nvSpPr>
          <p:cNvPr id="4" name="Footer Placeholder 4"/>
          <p:cNvSpPr>
            <a:spLocks noGrp="1"/>
          </p:cNvSpPr>
          <p:nvPr>
            <p:ph type="ftr" sz="quarter" idx="11"/>
          </p:nvPr>
        </p:nvSpPr>
        <p:spPr>
          <a:xfrm>
            <a:off x="742950" y="4821238"/>
            <a:ext cx="1885950" cy="114300"/>
          </a:xfrm>
          <a:prstGeom prst="rect">
            <a:avLst/>
          </a:prstGeom>
        </p:spPr>
        <p:txBody>
          <a:bodyPr vert="horz" lIns="0" tIns="0" rIns="89807" bIns="0" rtlCol="0" anchor="ctr"/>
          <a:lstStyle>
            <a:lvl1pPr algn="l" eaLnBrk="1" hangingPunct="1">
              <a:defRPr sz="1000">
                <a:solidFill>
                  <a:srgbClr val="000000">
                    <a:lumMod val="60000"/>
                    <a:lumOff val="40000"/>
                  </a:srgbClr>
                </a:solidFill>
                <a:latin typeface="Museo Sans For Dell" pitchFamily="2" charset="0"/>
                <a:ea typeface="+mn-ea"/>
              </a:defRPr>
            </a:lvl1pPr>
          </a:lstStyle>
          <a:p>
            <a:pPr defTabSz="673866">
              <a:defRPr/>
            </a:pPr>
            <a:endParaRPr lang="en-US"/>
          </a:p>
        </p:txBody>
      </p:sp>
      <p:sp>
        <p:nvSpPr>
          <p:cNvPr id="5" name="Date Placeholder 8"/>
          <p:cNvSpPr>
            <a:spLocks noGrp="1"/>
          </p:cNvSpPr>
          <p:nvPr>
            <p:ph type="dt" sz="half" idx="12"/>
          </p:nvPr>
        </p:nvSpPr>
        <p:spPr>
          <a:xfrm>
            <a:off x="1901825" y="4819650"/>
            <a:ext cx="914400" cy="114300"/>
          </a:xfrm>
        </p:spPr>
        <p:txBody>
          <a:bodyPr/>
          <a:lstStyle>
            <a:lvl1pPr algn="l" rtl="0" eaLnBrk="0" fontAlgn="base" hangingPunct="0">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3096594468"/>
      </p:ext>
    </p:extLst>
  </p:cSld>
  <p:clrMapOvr>
    <a:masterClrMapping/>
  </p:clrMapOvr>
  <p:transition spd="med">
    <p:wipe dir="r"/>
  </p:transition>
</p:sldLayout>
</file>

<file path=ppt/slideLayouts/slideLayout1321.xml><?xml version="1.0" encoding="utf-8"?>
<p:sldLayout xmlns:a="http://schemas.openxmlformats.org/drawingml/2006/main" xmlns:r="http://schemas.openxmlformats.org/officeDocument/2006/relationships" xmlns:p="http://schemas.openxmlformats.org/presentationml/2006/main" preserve="1">
  <p:cSld name="1_Blank">
    <p:spTree>
      <p:nvGrpSpPr>
        <p:cNvPr id="1" name=""/>
        <p:cNvGrpSpPr/>
        <p:nvPr/>
      </p:nvGrpSpPr>
      <p:grpSpPr>
        <a:xfrm>
          <a:off x="0" y="0"/>
          <a:ext cx="0" cy="0"/>
          <a:chOff x="0" y="0"/>
          <a:chExt cx="0" cy="0"/>
        </a:xfrm>
      </p:grpSpPr>
      <p:cxnSp>
        <p:nvCxnSpPr>
          <p:cNvPr id="2" name="Straight Connector 6"/>
          <p:cNvCxnSpPr>
            <a:cxnSpLocks noChangeShapeType="1"/>
          </p:cNvCxnSpPr>
          <p:nvPr userDrawn="1"/>
        </p:nvCxnSpPr>
        <p:spPr bwMode="auto">
          <a:xfrm>
            <a:off x="436664" y="4629150"/>
            <a:ext cx="8262937"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sp>
        <p:nvSpPr>
          <p:cNvPr id="3" name="Slide Number Placeholder 5"/>
          <p:cNvSpPr>
            <a:spLocks noGrp="1"/>
          </p:cNvSpPr>
          <p:nvPr>
            <p:ph type="sldNum" sz="quarter" idx="10"/>
          </p:nvPr>
        </p:nvSpPr>
        <p:spPr/>
        <p:txBody>
          <a:bodyPr rIns="89807"/>
          <a:lstStyle>
            <a:lvl1pPr algn="l" eaLnBrk="0" hangingPunct="0">
              <a:defRPr sz="900">
                <a:solidFill>
                  <a:srgbClr val="000000">
                    <a:lumMod val="60000"/>
                    <a:lumOff val="40000"/>
                  </a:srgbClr>
                </a:solidFill>
                <a:latin typeface="Museo Sans For Dell" pitchFamily="2" charset="0"/>
                <a:ea typeface="SimSun" pitchFamily="2" charset="-122"/>
              </a:defRPr>
            </a:lvl1pPr>
          </a:lstStyle>
          <a:p>
            <a:pPr>
              <a:defRPr/>
            </a:pPr>
            <a:fld id="{5B835FEF-A4E3-4EB6-8119-9339417AA9EA}" type="slidenum">
              <a:rPr lang="en-US"/>
              <a:pPr>
                <a:defRPr/>
              </a:pPr>
              <a:t>‹#›</a:t>
            </a:fld>
            <a:endParaRPr lang="en-US" dirty="0"/>
          </a:p>
        </p:txBody>
      </p:sp>
      <p:sp>
        <p:nvSpPr>
          <p:cNvPr id="4" name="Footer Placeholder 4"/>
          <p:cNvSpPr>
            <a:spLocks noGrp="1"/>
          </p:cNvSpPr>
          <p:nvPr>
            <p:ph type="ftr" sz="quarter" idx="11"/>
          </p:nvPr>
        </p:nvSpPr>
        <p:spPr>
          <a:xfrm>
            <a:off x="742950" y="4821238"/>
            <a:ext cx="1885950" cy="114300"/>
          </a:xfrm>
          <a:prstGeom prst="rect">
            <a:avLst/>
          </a:prstGeom>
        </p:spPr>
        <p:txBody>
          <a:bodyPr vert="horz" lIns="0" tIns="0" rIns="89807" bIns="0" rtlCol="0" anchor="ctr"/>
          <a:lstStyle>
            <a:lvl1pPr algn="l" eaLnBrk="1" hangingPunct="1">
              <a:defRPr sz="1000">
                <a:solidFill>
                  <a:srgbClr val="000000">
                    <a:lumMod val="60000"/>
                    <a:lumOff val="40000"/>
                  </a:srgbClr>
                </a:solidFill>
                <a:latin typeface="Museo Sans For Dell" pitchFamily="2" charset="0"/>
                <a:ea typeface="+mn-ea"/>
              </a:defRPr>
            </a:lvl1pPr>
          </a:lstStyle>
          <a:p>
            <a:pPr defTabSz="673866">
              <a:defRPr/>
            </a:pPr>
            <a:endParaRPr lang="en-US"/>
          </a:p>
        </p:txBody>
      </p:sp>
      <p:sp>
        <p:nvSpPr>
          <p:cNvPr id="5" name="Date Placeholder 8"/>
          <p:cNvSpPr>
            <a:spLocks noGrp="1"/>
          </p:cNvSpPr>
          <p:nvPr>
            <p:ph type="dt" sz="half" idx="12"/>
          </p:nvPr>
        </p:nvSpPr>
        <p:spPr>
          <a:xfrm>
            <a:off x="1901825" y="4819650"/>
            <a:ext cx="914400" cy="114300"/>
          </a:xfrm>
        </p:spPr>
        <p:txBody>
          <a:bodyPr/>
          <a:lstStyle>
            <a:lvl1pPr algn="l" rtl="0" eaLnBrk="0" fontAlgn="base" hangingPunct="0">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3314384523"/>
      </p:ext>
    </p:extLst>
  </p:cSld>
  <p:clrMapOvr>
    <a:masterClrMapping/>
  </p:clrMapOvr>
  <p:transition spd="med">
    <p:wipe dir="r"/>
  </p:transition>
</p:sldLayout>
</file>

<file path=ppt/slideLayouts/slideLayout1322.xml><?xml version="1.0" encoding="utf-8"?>
<p:sldLayout xmlns:a="http://schemas.openxmlformats.org/drawingml/2006/main" xmlns:r="http://schemas.openxmlformats.org/officeDocument/2006/relationships" xmlns:p="http://schemas.openxmlformats.org/presentationml/2006/main" preserve="1">
  <p:cSld name="Section_Blue">
    <p:spTree>
      <p:nvGrpSpPr>
        <p:cNvPr id="1" name=""/>
        <p:cNvGrpSpPr/>
        <p:nvPr/>
      </p:nvGrpSpPr>
      <p:grpSpPr>
        <a:xfrm>
          <a:off x="0" y="0"/>
          <a:ext cx="0" cy="0"/>
          <a:chOff x="0" y="0"/>
          <a:chExt cx="0" cy="0"/>
        </a:xfrm>
      </p:grpSpPr>
      <p:sp>
        <p:nvSpPr>
          <p:cNvPr id="15" name="Title 1"/>
          <p:cNvSpPr>
            <a:spLocks noGrp="1"/>
          </p:cNvSpPr>
          <p:nvPr>
            <p:ph type="ctrTitle"/>
          </p:nvPr>
        </p:nvSpPr>
        <p:spPr>
          <a:xfrm>
            <a:off x="457200" y="342900"/>
            <a:ext cx="2743200" cy="2743200"/>
          </a:xfrm>
          <a:prstGeom prst="roundRect">
            <a:avLst>
              <a:gd name="adj" fmla="val 2752"/>
            </a:avLst>
          </a:prstGeom>
          <a:solidFill>
            <a:schemeClr val="accent1"/>
          </a:solidFill>
          <a:ln>
            <a:noFill/>
          </a:ln>
        </p:spPr>
        <p:style>
          <a:lnRef idx="2">
            <a:schemeClr val="accent1"/>
          </a:lnRef>
          <a:fillRef idx="1">
            <a:schemeClr val="lt1"/>
          </a:fillRef>
          <a:effectRef idx="0">
            <a:schemeClr val="accent1"/>
          </a:effectRef>
          <a:fontRef idx="none"/>
        </p:style>
        <p:txBody>
          <a:bodyPr lIns="223718" tIns="223718" rIns="223718" bIns="223718">
            <a:normAutofit/>
          </a:bodyPr>
          <a:lstStyle>
            <a:lvl1pPr>
              <a:defRPr sz="2800" b="0">
                <a:solidFill>
                  <a:schemeClr val="tx2"/>
                </a:solidFill>
                <a:latin typeface="Museo For Dell" pitchFamily="2" charset="0"/>
              </a:defRPr>
            </a:lvl1pPr>
          </a:lstStyle>
          <a:p>
            <a:r>
              <a:rPr lang="zh-TW" altLang="en-US" smtClean="0"/>
              <a:t>按一下以編輯母片標題樣式</a:t>
            </a:r>
            <a:endParaRPr lang="en-US" dirty="0"/>
          </a:p>
        </p:txBody>
      </p:sp>
      <p:sp>
        <p:nvSpPr>
          <p:cNvPr id="3" name="Slide Number Placeholder 5"/>
          <p:cNvSpPr>
            <a:spLocks noGrp="1"/>
          </p:cNvSpPr>
          <p:nvPr>
            <p:ph type="sldNum" sz="quarter" idx="10"/>
          </p:nvPr>
        </p:nvSpPr>
        <p:spPr/>
        <p:txBody>
          <a:bodyPr rIns="89807"/>
          <a:lstStyle>
            <a:lvl1pPr algn="l" eaLnBrk="0" hangingPunct="0">
              <a:defRPr sz="900">
                <a:solidFill>
                  <a:srgbClr val="000000">
                    <a:lumMod val="60000"/>
                    <a:lumOff val="40000"/>
                  </a:srgbClr>
                </a:solidFill>
                <a:latin typeface="Museo Sans For Dell" pitchFamily="2" charset="0"/>
                <a:ea typeface="SimSun" pitchFamily="2" charset="-122"/>
              </a:defRPr>
            </a:lvl1pPr>
          </a:lstStyle>
          <a:p>
            <a:pPr>
              <a:defRPr/>
            </a:pPr>
            <a:fld id="{B8CB498C-E93D-4E2B-AFEF-55B2C142D845}" type="slidenum">
              <a:rPr lang="en-US"/>
              <a:pPr>
                <a:defRPr/>
              </a:pPr>
              <a:t>‹#›</a:t>
            </a:fld>
            <a:endParaRPr lang="en-US" dirty="0"/>
          </a:p>
        </p:txBody>
      </p:sp>
      <p:sp>
        <p:nvSpPr>
          <p:cNvPr id="4" name="Footer Placeholder 4"/>
          <p:cNvSpPr>
            <a:spLocks noGrp="1"/>
          </p:cNvSpPr>
          <p:nvPr>
            <p:ph type="ftr" sz="quarter" idx="11"/>
          </p:nvPr>
        </p:nvSpPr>
        <p:spPr>
          <a:xfrm>
            <a:off x="742950" y="4821238"/>
            <a:ext cx="1885950" cy="114300"/>
          </a:xfrm>
          <a:prstGeom prst="rect">
            <a:avLst/>
          </a:prstGeom>
        </p:spPr>
        <p:txBody>
          <a:bodyPr vert="horz" lIns="0" tIns="0" rIns="89807" bIns="0" rtlCol="0" anchor="ctr"/>
          <a:lstStyle>
            <a:lvl1pPr algn="l" eaLnBrk="1" hangingPunct="1">
              <a:defRPr sz="1000">
                <a:solidFill>
                  <a:srgbClr val="000000">
                    <a:lumMod val="60000"/>
                    <a:lumOff val="40000"/>
                  </a:srgbClr>
                </a:solidFill>
                <a:latin typeface="Museo Sans For Dell" pitchFamily="2" charset="0"/>
                <a:ea typeface="+mn-ea"/>
              </a:defRPr>
            </a:lvl1pPr>
          </a:lstStyle>
          <a:p>
            <a:pPr defTabSz="673866">
              <a:defRPr/>
            </a:pPr>
            <a:endParaRPr lang="en-US"/>
          </a:p>
        </p:txBody>
      </p:sp>
      <p:sp>
        <p:nvSpPr>
          <p:cNvPr id="5" name="Date Placeholder 8"/>
          <p:cNvSpPr>
            <a:spLocks noGrp="1"/>
          </p:cNvSpPr>
          <p:nvPr>
            <p:ph type="dt" sz="half" idx="12"/>
          </p:nvPr>
        </p:nvSpPr>
        <p:spPr>
          <a:xfrm>
            <a:off x="1901825" y="4819650"/>
            <a:ext cx="914400" cy="114300"/>
          </a:xfrm>
        </p:spPr>
        <p:txBody>
          <a:bodyPr/>
          <a:lstStyle>
            <a:lvl1pPr algn="l" rtl="0" eaLnBrk="0" fontAlgn="base" hangingPunct="0">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2576403215"/>
      </p:ext>
    </p:extLst>
  </p:cSld>
  <p:clrMapOvr>
    <a:masterClrMapping/>
  </p:clrMapOvr>
  <p:transition spd="med">
    <p:wipe dir="r"/>
  </p:transition>
</p:sldLayout>
</file>

<file path=ppt/slideLayouts/slideLayout1323.xml><?xml version="1.0" encoding="utf-8"?>
<p:sldLayout xmlns:a="http://schemas.openxmlformats.org/drawingml/2006/main" xmlns:r="http://schemas.openxmlformats.org/officeDocument/2006/relationships" xmlns:p="http://schemas.openxmlformats.org/presentationml/2006/main" userDrawn="1">
  <p:cSld name="Content Slide wo Source">
    <p:spTree>
      <p:nvGrpSpPr>
        <p:cNvPr id="1" name=""/>
        <p:cNvGrpSpPr/>
        <p:nvPr/>
      </p:nvGrpSpPr>
      <p:grpSpPr>
        <a:xfrm>
          <a:off x="0" y="0"/>
          <a:ext cx="0" cy="0"/>
          <a:chOff x="0" y="0"/>
          <a:chExt cx="0" cy="0"/>
        </a:xfrm>
      </p:grpSpPr>
      <p:sp>
        <p:nvSpPr>
          <p:cNvPr id="4" name="Footer Placeholder 4"/>
          <p:cNvSpPr txBox="1">
            <a:spLocks/>
          </p:cNvSpPr>
          <p:nvPr userDrawn="1"/>
        </p:nvSpPr>
        <p:spPr>
          <a:xfrm>
            <a:off x="742950" y="4821238"/>
            <a:ext cx="1885950" cy="114300"/>
          </a:xfrm>
          <a:prstGeom prst="rect">
            <a:avLst/>
          </a:prstGeom>
        </p:spPr>
        <p:txBody>
          <a:bodyPr lIns="0" tIns="0" rIns="89820" bIns="0" anchor="ctr"/>
          <a:lstStyle>
            <a:defPPr>
              <a:defRPr lang="en-US"/>
            </a:defPPr>
            <a:lvl1pPr algn="l" rtl="0" fontAlgn="base">
              <a:spcBef>
                <a:spcPct val="0"/>
              </a:spcBef>
              <a:spcAft>
                <a:spcPct val="0"/>
              </a:spcAft>
              <a:defRPr sz="1000" kern="1200">
                <a:solidFill>
                  <a:schemeClr val="bg2">
                    <a:lumMod val="60000"/>
                    <a:lumOff val="40000"/>
                  </a:schemeClr>
                </a:solidFill>
                <a:latin typeface="Museo Sans For Dell" pitchFamily="2" charset="0"/>
                <a:ea typeface="+mn-ea"/>
                <a:cs typeface="+mn-cs"/>
              </a:defRPr>
            </a:lvl1pPr>
            <a:lvl2pPr marL="457200" algn="l" rtl="0" fontAlgn="base">
              <a:spcBef>
                <a:spcPct val="0"/>
              </a:spcBef>
              <a:spcAft>
                <a:spcPct val="0"/>
              </a:spcAft>
              <a:defRPr sz="2400" kern="1200">
                <a:solidFill>
                  <a:schemeClr val="tx1"/>
                </a:solidFill>
                <a:latin typeface="Arial" charset="0"/>
                <a:ea typeface="+mn-ea"/>
                <a:cs typeface="+mn-cs"/>
              </a:defRPr>
            </a:lvl2pPr>
            <a:lvl3pPr marL="914400" algn="l" rtl="0" fontAlgn="base">
              <a:spcBef>
                <a:spcPct val="0"/>
              </a:spcBef>
              <a:spcAft>
                <a:spcPct val="0"/>
              </a:spcAft>
              <a:defRPr sz="2400" kern="1200">
                <a:solidFill>
                  <a:schemeClr val="tx1"/>
                </a:solidFill>
                <a:latin typeface="Arial" charset="0"/>
                <a:ea typeface="+mn-ea"/>
                <a:cs typeface="+mn-cs"/>
              </a:defRPr>
            </a:lvl3pPr>
            <a:lvl4pPr marL="1371600" algn="l" rtl="0" fontAlgn="base">
              <a:spcBef>
                <a:spcPct val="0"/>
              </a:spcBef>
              <a:spcAft>
                <a:spcPct val="0"/>
              </a:spcAft>
              <a:defRPr sz="2400" kern="1200">
                <a:solidFill>
                  <a:schemeClr val="tx1"/>
                </a:solidFill>
                <a:latin typeface="Arial" charset="0"/>
                <a:ea typeface="+mn-ea"/>
                <a:cs typeface="+mn-cs"/>
              </a:defRPr>
            </a:lvl4pPr>
            <a:lvl5pPr marL="1828800" algn="l" rtl="0" fontAlgn="base">
              <a:spcBef>
                <a:spcPct val="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a:lstStyle>
          <a:p>
            <a:pPr defTabSz="673866">
              <a:defRPr/>
            </a:pPr>
            <a:r>
              <a:rPr lang="en-US" smtClean="0">
                <a:solidFill>
                  <a:srgbClr val="000000">
                    <a:lumMod val="60000"/>
                    <a:lumOff val="40000"/>
                  </a:srgbClr>
                </a:solidFill>
              </a:rPr>
              <a:t>Confidential</a:t>
            </a:r>
            <a:endParaRPr lang="en-US" dirty="0">
              <a:solidFill>
                <a:srgbClr val="000000">
                  <a:lumMod val="60000"/>
                  <a:lumOff val="40000"/>
                </a:srgbClr>
              </a:solidFill>
            </a:endParaRPr>
          </a:p>
        </p:txBody>
      </p:sp>
      <p:sp>
        <p:nvSpPr>
          <p:cNvPr id="6" name="Slide Number Placeholder 5"/>
          <p:cNvSpPr txBox="1">
            <a:spLocks/>
          </p:cNvSpPr>
          <p:nvPr userDrawn="1"/>
        </p:nvSpPr>
        <p:spPr>
          <a:xfrm>
            <a:off x="434976" y="4824413"/>
            <a:ext cx="260350" cy="114300"/>
          </a:xfrm>
          <a:prstGeom prst="rect">
            <a:avLst/>
          </a:prstGeom>
        </p:spPr>
        <p:txBody>
          <a:bodyPr lIns="0" tIns="0" rIns="89820" bIns="0" anchor="ctr"/>
          <a:lstStyle>
            <a:defPPr>
              <a:defRPr lang="en-US"/>
            </a:defPPr>
            <a:lvl1pPr algn="l" rtl="0" fontAlgn="base">
              <a:spcBef>
                <a:spcPct val="0"/>
              </a:spcBef>
              <a:spcAft>
                <a:spcPct val="0"/>
              </a:spcAft>
              <a:defRPr sz="900" kern="1200">
                <a:solidFill>
                  <a:schemeClr val="bg2">
                    <a:lumMod val="60000"/>
                    <a:lumOff val="40000"/>
                  </a:schemeClr>
                </a:solidFill>
                <a:latin typeface="Museo Sans For Dell" pitchFamily="2" charset="0"/>
                <a:ea typeface="+mn-ea"/>
                <a:cs typeface="+mn-cs"/>
              </a:defRPr>
            </a:lvl1pPr>
            <a:lvl2pPr marL="457200" algn="l" rtl="0" fontAlgn="base">
              <a:spcBef>
                <a:spcPct val="0"/>
              </a:spcBef>
              <a:spcAft>
                <a:spcPct val="0"/>
              </a:spcAft>
              <a:defRPr sz="2400" kern="1200">
                <a:solidFill>
                  <a:schemeClr val="tx1"/>
                </a:solidFill>
                <a:latin typeface="Arial" charset="0"/>
                <a:ea typeface="+mn-ea"/>
                <a:cs typeface="+mn-cs"/>
              </a:defRPr>
            </a:lvl2pPr>
            <a:lvl3pPr marL="914400" algn="l" rtl="0" fontAlgn="base">
              <a:spcBef>
                <a:spcPct val="0"/>
              </a:spcBef>
              <a:spcAft>
                <a:spcPct val="0"/>
              </a:spcAft>
              <a:defRPr sz="2400" kern="1200">
                <a:solidFill>
                  <a:schemeClr val="tx1"/>
                </a:solidFill>
                <a:latin typeface="Arial" charset="0"/>
                <a:ea typeface="+mn-ea"/>
                <a:cs typeface="+mn-cs"/>
              </a:defRPr>
            </a:lvl3pPr>
            <a:lvl4pPr marL="1371600" algn="l" rtl="0" fontAlgn="base">
              <a:spcBef>
                <a:spcPct val="0"/>
              </a:spcBef>
              <a:spcAft>
                <a:spcPct val="0"/>
              </a:spcAft>
              <a:defRPr sz="2400" kern="1200">
                <a:solidFill>
                  <a:schemeClr val="tx1"/>
                </a:solidFill>
                <a:latin typeface="Arial" charset="0"/>
                <a:ea typeface="+mn-ea"/>
                <a:cs typeface="+mn-cs"/>
              </a:defRPr>
            </a:lvl4pPr>
            <a:lvl5pPr marL="1828800" algn="l" rtl="0" fontAlgn="base">
              <a:spcBef>
                <a:spcPct val="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a:lstStyle>
          <a:p>
            <a:pPr defTabSz="673866">
              <a:defRPr/>
            </a:pPr>
            <a:fld id="{116A85C1-27ED-4431-8B7E-C187FA0F4681}" type="slidenum">
              <a:rPr lang="en-US" smtClean="0">
                <a:solidFill>
                  <a:srgbClr val="000000">
                    <a:lumMod val="60000"/>
                    <a:lumOff val="40000"/>
                  </a:srgbClr>
                </a:solidFill>
              </a:rPr>
              <a:pPr defTabSz="673866">
                <a:defRPr/>
              </a:pPr>
              <a:t>‹#›</a:t>
            </a:fld>
            <a:endParaRPr lang="en-US" dirty="0">
              <a:solidFill>
                <a:srgbClr val="000000">
                  <a:lumMod val="60000"/>
                  <a:lumOff val="40000"/>
                </a:srgbClr>
              </a:solidFill>
            </a:endParaRPr>
          </a:p>
        </p:txBody>
      </p:sp>
      <p:sp>
        <p:nvSpPr>
          <p:cNvPr id="2" name="Title 1"/>
          <p:cNvSpPr>
            <a:spLocks noGrp="1"/>
          </p:cNvSpPr>
          <p:nvPr>
            <p:ph type="title"/>
          </p:nvPr>
        </p:nvSpPr>
        <p:spPr/>
        <p:txBody>
          <a:bodyPr/>
          <a:lstStyle/>
          <a:p>
            <a:r>
              <a:rPr lang="en-US" smtClean="0"/>
              <a:t>Click to edit Master title style</a:t>
            </a:r>
            <a:endParaRPr lang="en-US"/>
          </a:p>
        </p:txBody>
      </p:sp>
      <p:sp>
        <p:nvSpPr>
          <p:cNvPr id="5" name="Content Placeholder 8"/>
          <p:cNvSpPr>
            <a:spLocks noGrp="1"/>
          </p:cNvSpPr>
          <p:nvPr>
            <p:ph sz="quarter" idx="12"/>
          </p:nvPr>
        </p:nvSpPr>
        <p:spPr>
          <a:xfrm>
            <a:off x="425918" y="971550"/>
            <a:ext cx="8239125" cy="1080000"/>
          </a:xfrm>
          <a:prstGeom prst="rect">
            <a:avLst/>
          </a:prstGeom>
        </p:spPr>
        <p:txBody>
          <a:bodyPr lIns="89810" tIns="44906" rIns="89810" bIns="44906"/>
          <a:lstStyle>
            <a:lvl1pPr>
              <a:defRPr>
                <a:solidFill>
                  <a:schemeClr val="bg2"/>
                </a:solidFill>
              </a:defRPr>
            </a:lvl1pPr>
            <a:lvl2pPr>
              <a:defRPr>
                <a:solidFill>
                  <a:schemeClr val="bg2"/>
                </a:solidFill>
              </a:defRPr>
            </a:lvl2pPr>
            <a:lvl3pPr>
              <a:defRPr>
                <a:solidFill>
                  <a:schemeClr val="bg2"/>
                </a:solidFill>
              </a:defRPr>
            </a:lvl3pPr>
          </a:lstStyle>
          <a:p>
            <a:pPr lvl="0"/>
            <a:r>
              <a:rPr lang="en-US" dirty="0" smtClean="0"/>
              <a:t>Click to edit Master text styles</a:t>
            </a:r>
          </a:p>
          <a:p>
            <a:pPr lvl="1"/>
            <a:r>
              <a:rPr lang="en-US" dirty="0" smtClean="0"/>
              <a:t>Second level</a:t>
            </a:r>
          </a:p>
          <a:p>
            <a:pPr lvl="2"/>
            <a:r>
              <a:rPr lang="en-US" dirty="0" smtClean="0"/>
              <a:t>Third level</a:t>
            </a:r>
            <a:endParaRPr lang="en-US" dirty="0"/>
          </a:p>
        </p:txBody>
      </p:sp>
      <p:sp>
        <p:nvSpPr>
          <p:cNvPr id="7" name="Footer Placeholder 2"/>
          <p:cNvSpPr>
            <a:spLocks noGrp="1"/>
          </p:cNvSpPr>
          <p:nvPr>
            <p:ph type="ftr" sz="quarter" idx="13"/>
          </p:nvPr>
        </p:nvSpPr>
        <p:spPr>
          <a:xfrm>
            <a:off x="742950" y="4821238"/>
            <a:ext cx="1885950" cy="114300"/>
          </a:xfrm>
          <a:prstGeom prst="rect">
            <a:avLst/>
          </a:prstGeom>
        </p:spPr>
        <p:txBody>
          <a:bodyPr lIns="89820" tIns="44909" rIns="89820" bIns="44909"/>
          <a:lstStyle>
            <a:lvl1pPr eaLnBrk="1" hangingPunct="1">
              <a:defRPr>
                <a:solidFill>
                  <a:srgbClr val="444444"/>
                </a:solidFill>
                <a:latin typeface="Arial" charset="0"/>
                <a:ea typeface="PMingLiU" pitchFamily="18" charset="-120"/>
              </a:defRPr>
            </a:lvl1pPr>
          </a:lstStyle>
          <a:p>
            <a:pPr defTabSz="673866">
              <a:defRPr/>
            </a:pPr>
            <a:endParaRPr lang="en-US"/>
          </a:p>
        </p:txBody>
      </p:sp>
      <p:sp>
        <p:nvSpPr>
          <p:cNvPr id="8" name="Slide Number Placeholder 3"/>
          <p:cNvSpPr>
            <a:spLocks noGrp="1"/>
          </p:cNvSpPr>
          <p:nvPr>
            <p:ph type="sldNum" sz="quarter" idx="14"/>
          </p:nvPr>
        </p:nvSpPr>
        <p:spPr/>
        <p:txBody>
          <a:bodyPr/>
          <a:lstStyle>
            <a:lvl1pPr eaLnBrk="0" hangingPunct="0">
              <a:defRPr>
                <a:ea typeface="PMingLiU" pitchFamily="18" charset="-120"/>
              </a:defRPr>
            </a:lvl1pPr>
          </a:lstStyle>
          <a:p>
            <a:pPr>
              <a:defRPr/>
            </a:pPr>
            <a:fld id="{41D66CD7-5A27-46C9-BCD4-5F1793836921}" type="slidenum">
              <a:rPr lang="en-US"/>
              <a:pPr>
                <a:defRPr/>
              </a:pPr>
              <a:t>‹#›</a:t>
            </a:fld>
            <a:endParaRPr lang="en-US" dirty="0"/>
          </a:p>
        </p:txBody>
      </p:sp>
      <p:sp>
        <p:nvSpPr>
          <p:cNvPr id="9" name="Date Placeholder 8"/>
          <p:cNvSpPr>
            <a:spLocks noGrp="1"/>
          </p:cNvSpPr>
          <p:nvPr>
            <p:ph type="dt" sz="half" idx="15"/>
          </p:nvPr>
        </p:nvSpPr>
        <p:spPr>
          <a:xfrm>
            <a:off x="1828800" y="4821238"/>
            <a:ext cx="914400" cy="114300"/>
          </a:xfrm>
        </p:spPr>
        <p:txBody>
          <a:bodyPr lIns="89820" tIns="44909" rIns="89820" bIns="44909"/>
          <a:lstStyle>
            <a:lvl1pPr algn="l" rtl="0" eaLnBrk="0" fontAlgn="base" hangingPunct="0">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3331742718"/>
      </p:ext>
    </p:extLst>
  </p:cSld>
  <p:clrMapOvr>
    <a:masterClrMapping/>
  </p:clrMapOvr>
  <p:transition spd="med">
    <p:wipe dir="r"/>
  </p:transition>
</p:sldLayout>
</file>

<file path=ppt/slideLayouts/slideLayout1324.xml><?xml version="1.0" encoding="utf-8"?>
<p:sldLayout xmlns:a="http://schemas.openxmlformats.org/drawingml/2006/main" xmlns:r="http://schemas.openxmlformats.org/officeDocument/2006/relationships" xmlns:p="http://schemas.openxmlformats.org/presentationml/2006/main" showMasterSp="0">
  <p:cSld name="2_Title slide">
    <p:spTree>
      <p:nvGrpSpPr>
        <p:cNvPr id="1" name=""/>
        <p:cNvGrpSpPr/>
        <p:nvPr/>
      </p:nvGrpSpPr>
      <p:grpSpPr>
        <a:xfrm>
          <a:off x="0" y="0"/>
          <a:ext cx="0" cy="0"/>
          <a:chOff x="0" y="0"/>
          <a:chExt cx="0" cy="0"/>
        </a:xfrm>
      </p:grpSpPr>
      <p:sp>
        <p:nvSpPr>
          <p:cNvPr id="4" name="Freeform 13"/>
          <p:cNvSpPr>
            <a:spLocks/>
          </p:cNvSpPr>
          <p:nvPr userDrawn="1"/>
        </p:nvSpPr>
        <p:spPr bwMode="auto">
          <a:xfrm>
            <a:off x="4122738" y="1157295"/>
            <a:ext cx="5021262" cy="3994150"/>
          </a:xfrm>
          <a:custGeom>
            <a:avLst/>
            <a:gdLst>
              <a:gd name="T0" fmla="*/ 5014122 w 5022056"/>
              <a:gd name="T1" fmla="*/ 0 h 3993356"/>
              <a:gd name="T2" fmla="*/ 5014122 w 5022056"/>
              <a:gd name="T3" fmla="*/ 4001302 h 3993356"/>
              <a:gd name="T4" fmla="*/ 0 w 5022056"/>
              <a:gd name="T5" fmla="*/ 4001302 h 3993356"/>
              <a:gd name="T6" fmla="*/ 5014122 w 5022056"/>
              <a:gd name="T7" fmla="*/ 0 h 399335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022056" h="3993356">
                <a:moveTo>
                  <a:pt x="5022056" y="0"/>
                </a:moveTo>
                <a:lnTo>
                  <a:pt x="5022056" y="3993356"/>
                </a:lnTo>
                <a:lnTo>
                  <a:pt x="0" y="3993356"/>
                </a:lnTo>
                <a:lnTo>
                  <a:pt x="5022056" y="0"/>
                </a:lnTo>
                <a:close/>
              </a:path>
            </a:pathLst>
          </a:custGeom>
          <a:solidFill>
            <a:srgbClr val="0085C3"/>
          </a:solidFill>
          <a:ln>
            <a:noFill/>
          </a:ln>
          <a:extLst>
            <a:ext uri="{91240B29-F687-4F45-9708-019B960494DF}">
              <a14:hiddenLine xmlns:a14="http://schemas.microsoft.com/office/drawing/2010/main" w="9525">
                <a:solidFill>
                  <a:srgbClr val="000000"/>
                </a:solidFill>
                <a:round/>
                <a:headEnd/>
                <a:tailEnd/>
              </a14:hiddenLine>
            </a:ext>
          </a:extLst>
        </p:spPr>
        <p:txBody>
          <a:bodyPr lIns="179239" tIns="134729" rIns="134729" bIns="134729" anchor="ctr"/>
          <a:lstStyle/>
          <a:p>
            <a:pPr defTabSz="673866" eaLnBrk="0" hangingPunct="0"/>
            <a:endParaRPr lang="zh-TW" altLang="en-US">
              <a:solidFill>
                <a:srgbClr val="444444"/>
              </a:solidFill>
              <a:latin typeface="Arial" pitchFamily="34" charset="0"/>
              <a:ea typeface="SimSun" pitchFamily="2" charset="-122"/>
            </a:endParaRPr>
          </a:p>
        </p:txBody>
      </p:sp>
      <p:sp>
        <p:nvSpPr>
          <p:cNvPr id="5" name="Freeform 12"/>
          <p:cNvSpPr>
            <a:spLocks/>
          </p:cNvSpPr>
          <p:nvPr userDrawn="1"/>
        </p:nvSpPr>
        <p:spPr bwMode="auto">
          <a:xfrm>
            <a:off x="4100514" y="1114427"/>
            <a:ext cx="5072062" cy="4037013"/>
          </a:xfrm>
          <a:custGeom>
            <a:avLst/>
            <a:gdLst>
              <a:gd name="T0" fmla="*/ 5043487 w 5072062"/>
              <a:gd name="T1" fmla="*/ 57260 h 4036219"/>
              <a:gd name="T2" fmla="*/ 0 w 5072062"/>
              <a:gd name="T3" fmla="*/ 4044165 h 4036219"/>
              <a:gd name="T4" fmla="*/ 5057775 w 5072062"/>
              <a:gd name="T5" fmla="*/ 4044165 h 4036219"/>
              <a:gd name="T6" fmla="*/ 5057775 w 5072062"/>
              <a:gd name="T7" fmla="*/ 0 h 4036219"/>
              <a:gd name="T8" fmla="*/ 5072062 w 5072062"/>
              <a:gd name="T9" fmla="*/ 744410 h 403621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072062" h="4036219">
                <a:moveTo>
                  <a:pt x="5043487" y="57150"/>
                </a:moveTo>
                <a:lnTo>
                  <a:pt x="0" y="4036219"/>
                </a:lnTo>
                <a:lnTo>
                  <a:pt x="5057775" y="4036219"/>
                </a:lnTo>
                <a:lnTo>
                  <a:pt x="5057775" y="0"/>
                </a:lnTo>
                <a:lnTo>
                  <a:pt x="5072062" y="74295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89820" tIns="44909" rIns="89820" bIns="44909" anchor="ctr"/>
          <a:lstStyle/>
          <a:p>
            <a:pPr defTabSz="673866" eaLnBrk="0" hangingPunct="0"/>
            <a:endParaRPr lang="zh-TW" altLang="en-US">
              <a:solidFill>
                <a:srgbClr val="444444"/>
              </a:solidFill>
              <a:latin typeface="Arial" pitchFamily="34" charset="0"/>
              <a:ea typeface="SimSun" pitchFamily="2" charset="-122"/>
            </a:endParaRPr>
          </a:p>
        </p:txBody>
      </p:sp>
      <p:pic>
        <p:nvPicPr>
          <p:cNvPr id="6" name="Picture 9" descr="white"/>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black">
          <a:xfrm>
            <a:off x="7826375" y="3849696"/>
            <a:ext cx="1022350" cy="1022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1476" name="Title Placeholder 21"/>
          <p:cNvSpPr>
            <a:spLocks noGrp="1"/>
          </p:cNvSpPr>
          <p:nvPr>
            <p:ph type="ctrTitle"/>
          </p:nvPr>
        </p:nvSpPr>
        <p:spPr>
          <a:xfrm>
            <a:off x="274325" y="274437"/>
            <a:ext cx="5200791" cy="1661993"/>
          </a:xfrm>
        </p:spPr>
        <p:txBody>
          <a:bodyPr>
            <a:normAutofit/>
          </a:bodyPr>
          <a:lstStyle>
            <a:lvl1pPr algn="l">
              <a:lnSpc>
                <a:spcPct val="100000"/>
              </a:lnSpc>
              <a:spcAft>
                <a:spcPts val="0"/>
              </a:spcAft>
              <a:defRPr sz="5400" b="0" i="0" smtClean="0">
                <a:solidFill>
                  <a:schemeClr val="bg1"/>
                </a:solidFill>
                <a:latin typeface="Museo Sans For Dell" panose="02000000000000000000" pitchFamily="2" charset="0"/>
                <a:ea typeface="Museo Sans For Dell" panose="02000000000000000000" pitchFamily="2" charset="0"/>
              </a:defRPr>
            </a:lvl1pPr>
          </a:lstStyle>
          <a:p>
            <a:r>
              <a:rPr lang="zh-TW" altLang="en-US" smtClean="0"/>
              <a:t>按一下以編輯母片標題樣式</a:t>
            </a:r>
            <a:endParaRPr lang="en-US" dirty="0" smtClean="0"/>
          </a:p>
        </p:txBody>
      </p:sp>
      <p:sp>
        <p:nvSpPr>
          <p:cNvPr id="361477" name="Text Placeholder 12"/>
          <p:cNvSpPr>
            <a:spLocks noGrp="1"/>
          </p:cNvSpPr>
          <p:nvPr>
            <p:ph type="subTitle" idx="1"/>
          </p:nvPr>
        </p:nvSpPr>
        <p:spPr>
          <a:xfrm>
            <a:off x="274325" y="2252148"/>
            <a:ext cx="5200791" cy="280462"/>
          </a:xfrm>
        </p:spPr>
        <p:txBody>
          <a:bodyPr>
            <a:spAutoFit/>
          </a:bodyPr>
          <a:lstStyle>
            <a:lvl1pPr marL="0" indent="0" algn="l">
              <a:buFont typeface="Wingdings" pitchFamily="2" charset="2"/>
              <a:buNone/>
              <a:defRPr sz="2000" b="0" i="0" smtClean="0">
                <a:solidFill>
                  <a:schemeClr val="bg2">
                    <a:lumMod val="65000"/>
                    <a:lumOff val="35000"/>
                  </a:schemeClr>
                </a:solidFill>
                <a:latin typeface="Museo Sans For Dell" pitchFamily="2" charset="0"/>
                <a:ea typeface="Museo Sans For Dell" pitchFamily="2" charset="0"/>
              </a:defRPr>
            </a:lvl1pPr>
          </a:lstStyle>
          <a:p>
            <a:r>
              <a:rPr lang="en-US" smtClean="0"/>
              <a:t>Click to edit Master subtitle style</a:t>
            </a:r>
            <a:endParaRPr lang="en-US" dirty="0" smtClean="0"/>
          </a:p>
        </p:txBody>
      </p:sp>
    </p:spTree>
    <p:extLst>
      <p:ext uri="{BB962C8B-B14F-4D97-AF65-F5344CB8AC3E}">
        <p14:creationId xmlns:p14="http://schemas.microsoft.com/office/powerpoint/2010/main" val="2291230982"/>
      </p:ext>
    </p:extLst>
  </p:cSld>
  <p:clrMapOvr>
    <a:masterClrMapping/>
  </p:clrMapOvr>
  <p:transition spd="med">
    <p:wipe dir="r"/>
  </p:transition>
</p:sldLayout>
</file>

<file path=ppt/slideLayouts/slideLayout1325.xml><?xml version="1.0" encoding="utf-8"?>
<p:sldLayout xmlns:a="http://schemas.openxmlformats.org/drawingml/2006/main" xmlns:r="http://schemas.openxmlformats.org/officeDocument/2006/relationships" xmlns:p="http://schemas.openxmlformats.org/presentationml/2006/main" userDrawn="1">
  <p:cSld name="2_標題及物件">
    <p:spTree>
      <p:nvGrpSpPr>
        <p:cNvPr id="1" name=""/>
        <p:cNvGrpSpPr/>
        <p:nvPr/>
      </p:nvGrpSpPr>
      <p:grpSpPr>
        <a:xfrm>
          <a:off x="0" y="0"/>
          <a:ext cx="0" cy="0"/>
          <a:chOff x="0" y="0"/>
          <a:chExt cx="0" cy="0"/>
        </a:xfrm>
      </p:grpSpPr>
      <p:sp>
        <p:nvSpPr>
          <p:cNvPr id="3" name="內容版面配置區 2"/>
          <p:cNvSpPr>
            <a:spLocks noGrp="1"/>
          </p:cNvSpPr>
          <p:nvPr>
            <p:ph idx="1"/>
          </p:nvPr>
        </p:nvSpPr>
        <p:spPr>
          <a:xfrm>
            <a:off x="457200" y="1200155"/>
            <a:ext cx="8229600" cy="3394472"/>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占位符 3"/>
          <p:cNvSpPr>
            <a:spLocks noGrp="1"/>
          </p:cNvSpPr>
          <p:nvPr>
            <p:ph type="dt" sz="half" idx="10"/>
          </p:nvPr>
        </p:nvSpPr>
        <p:spPr/>
        <p:txBody>
          <a:bodyPr/>
          <a:lstStyle>
            <a:lvl1pPr eaLnBrk="0" hangingPunct="0">
              <a:defRPr/>
            </a:lvl1pPr>
          </a:lstStyle>
          <a:p>
            <a:pPr>
              <a:defRPr/>
            </a:pPr>
            <a:endParaRPr lang="zh-CN" altLang="en-US"/>
          </a:p>
        </p:txBody>
      </p:sp>
      <p:sp>
        <p:nvSpPr>
          <p:cNvPr id="5" name="页脚占位符 4"/>
          <p:cNvSpPr>
            <a:spLocks noGrp="1"/>
          </p:cNvSpPr>
          <p:nvPr>
            <p:ph type="ftr" sz="quarter" idx="11"/>
          </p:nvPr>
        </p:nvSpPr>
        <p:spPr>
          <a:xfrm>
            <a:off x="3124200" y="4767973"/>
            <a:ext cx="2895600" cy="274637"/>
          </a:xfrm>
          <a:prstGeom prst="rect">
            <a:avLst/>
          </a:prstGeom>
        </p:spPr>
        <p:txBody>
          <a:bodyPr lIns="89820" tIns="44909" rIns="89820" bIns="44909"/>
          <a:lstStyle>
            <a:lvl1pPr eaLnBrk="1" hangingPunct="1">
              <a:defRPr>
                <a:solidFill>
                  <a:srgbClr val="444444"/>
                </a:solidFill>
                <a:latin typeface="Arial" charset="0"/>
                <a:ea typeface="+mn-ea"/>
              </a:defRPr>
            </a:lvl1pPr>
          </a:lstStyle>
          <a:p>
            <a:pPr defTabSz="673866">
              <a:defRPr/>
            </a:pPr>
            <a:endParaRPr lang="zh-CN" altLang="en-US"/>
          </a:p>
        </p:txBody>
      </p:sp>
      <p:sp>
        <p:nvSpPr>
          <p:cNvPr id="6" name="灯片编号占位符 5"/>
          <p:cNvSpPr>
            <a:spLocks noGrp="1"/>
          </p:cNvSpPr>
          <p:nvPr>
            <p:ph type="sldNum" sz="quarter" idx="12"/>
          </p:nvPr>
        </p:nvSpPr>
        <p:spPr/>
        <p:txBody>
          <a:bodyPr/>
          <a:lstStyle>
            <a:lvl1pPr eaLnBrk="0" hangingPunct="0">
              <a:defRPr>
                <a:ea typeface="SimSun" pitchFamily="2" charset="-122"/>
              </a:defRPr>
            </a:lvl1pPr>
          </a:lstStyle>
          <a:p>
            <a:pPr>
              <a:defRPr/>
            </a:pPr>
            <a:fld id="{918883F9-A21E-4D69-845F-10B57AF3CC8F}" type="slidenum">
              <a:rPr lang="zh-CN" altLang="en-US"/>
              <a:pPr>
                <a:defRPr/>
              </a:pPr>
              <a:t>‹#›</a:t>
            </a:fld>
            <a:endParaRPr lang="zh-CN" altLang="en-US"/>
          </a:p>
        </p:txBody>
      </p:sp>
    </p:spTree>
    <p:extLst>
      <p:ext uri="{BB962C8B-B14F-4D97-AF65-F5344CB8AC3E}">
        <p14:creationId xmlns:p14="http://schemas.microsoft.com/office/powerpoint/2010/main" val="3140870920"/>
      </p:ext>
    </p:extLst>
  </p:cSld>
  <p:clrMapOvr>
    <a:masterClrMapping/>
  </p:clrMapOvr>
</p:sldLayout>
</file>

<file path=ppt/slideLayouts/slideLayout1326.xml><?xml version="1.0" encoding="utf-8"?>
<p:sldLayout xmlns:a="http://schemas.openxmlformats.org/drawingml/2006/main" xmlns:r="http://schemas.openxmlformats.org/officeDocument/2006/relationships" xmlns:p="http://schemas.openxmlformats.org/presentationml/2006/main" showMasterSp="0">
  <p:cSld name="Diapositive de titre">
    <p:spTree>
      <p:nvGrpSpPr>
        <p:cNvPr id="1" name=""/>
        <p:cNvGrpSpPr/>
        <p:nvPr/>
      </p:nvGrpSpPr>
      <p:grpSpPr>
        <a:xfrm>
          <a:off x="0" y="0"/>
          <a:ext cx="0" cy="0"/>
          <a:chOff x="0" y="0"/>
          <a:chExt cx="0" cy="0"/>
        </a:xfrm>
      </p:grpSpPr>
      <p:cxnSp>
        <p:nvCxnSpPr>
          <p:cNvPr id="4" name="Straight Connector 7"/>
          <p:cNvCxnSpPr/>
          <p:nvPr/>
        </p:nvCxnSpPr>
        <p:spPr>
          <a:xfrm>
            <a:off x="447675" y="1335088"/>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cxnSp>
        <p:nvCxnSpPr>
          <p:cNvPr id="5" name="Straight Connector 8"/>
          <p:cNvCxnSpPr/>
          <p:nvPr/>
        </p:nvCxnSpPr>
        <p:spPr>
          <a:xfrm>
            <a:off x="447675" y="3808413"/>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sp>
        <p:nvSpPr>
          <p:cNvPr id="6" name="Rectangle 9"/>
          <p:cNvSpPr/>
          <p:nvPr/>
        </p:nvSpPr>
        <p:spPr bwMode="gray">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89820" tIns="44909" rIns="89820" bIns="44909" anchor="ctr"/>
          <a:lstStyle/>
          <a:p>
            <a:pPr algn="ctr" defTabSz="673866">
              <a:defRPr/>
            </a:pPr>
            <a:endParaRPr lang="en-US">
              <a:solidFill>
                <a:srgbClr val="444444"/>
              </a:solidFill>
              <a:latin typeface="Trebuchet MS" pitchFamily="34" charset="0"/>
            </a:endParaRPr>
          </a:p>
        </p:txBody>
      </p:sp>
      <p:sp>
        <p:nvSpPr>
          <p:cNvPr id="7" name="Rectangle 13"/>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89820" tIns="44909" rIns="89820" bIns="44909" anchor="ctr"/>
          <a:lstStyle/>
          <a:p>
            <a:pPr algn="ctr" defTabSz="673866">
              <a:defRPr/>
            </a:pPr>
            <a:endParaRPr lang="en-US">
              <a:solidFill>
                <a:srgbClr val="444444"/>
              </a:solidFill>
              <a:latin typeface="Trebuchet MS" pitchFamily="34" charset="0"/>
            </a:endParaRPr>
          </a:p>
        </p:txBody>
      </p:sp>
      <p:sp>
        <p:nvSpPr>
          <p:cNvPr id="8" name="Rectangle 18"/>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89820" tIns="44909" rIns="89820" bIns="44909" anchor="ctr"/>
          <a:lstStyle/>
          <a:p>
            <a:pPr algn="ctr" defTabSz="673866">
              <a:defRPr/>
            </a:pPr>
            <a:endParaRPr lang="en-US">
              <a:solidFill>
                <a:srgbClr val="444444"/>
              </a:solidFill>
              <a:latin typeface="Trebuchet MS" pitchFamily="34" charset="0"/>
            </a:endParaRPr>
          </a:p>
        </p:txBody>
      </p:sp>
      <p:pic>
        <p:nvPicPr>
          <p:cNvPr id="9" name="Picture 10" descr="dell_blue_lrg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265990" y="1989138"/>
            <a:ext cx="1487487" cy="1116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1476" name="Title Placeholder 21"/>
          <p:cNvSpPr>
            <a:spLocks noGrp="1"/>
          </p:cNvSpPr>
          <p:nvPr>
            <p:ph type="ctrTitle"/>
          </p:nvPr>
        </p:nvSpPr>
        <p:spPr>
          <a:xfrm>
            <a:off x="457200" y="2009625"/>
            <a:ext cx="5962650" cy="755014"/>
          </a:xfrm>
        </p:spPr>
        <p:txBody>
          <a:bodyPr anchor="b"/>
          <a:lstStyle>
            <a:lvl1pPr algn="l">
              <a:lnSpc>
                <a:spcPts val="3999"/>
              </a:lnSpc>
              <a:defRPr sz="3600" b="0" i="0" smtClean="0">
                <a:solidFill>
                  <a:schemeClr val="accent1"/>
                </a:solidFill>
                <a:latin typeface="Museo For Dell" pitchFamily="2" charset="0"/>
                <a:ea typeface="Museo For Dell" pitchFamily="2" charset="0"/>
              </a:defRPr>
            </a:lvl1pPr>
          </a:lstStyle>
          <a:p>
            <a:r>
              <a:rPr lang="fr-FR" smtClean="0"/>
              <a:t>Modifiez le style du titre</a:t>
            </a:r>
            <a:endParaRPr lang="en-US" dirty="0" smtClean="0"/>
          </a:p>
        </p:txBody>
      </p:sp>
      <p:sp>
        <p:nvSpPr>
          <p:cNvPr id="361477" name="Text Placeholder 12"/>
          <p:cNvSpPr>
            <a:spLocks noGrp="1"/>
          </p:cNvSpPr>
          <p:nvPr>
            <p:ph type="subTitle" idx="1"/>
          </p:nvPr>
        </p:nvSpPr>
        <p:spPr>
          <a:xfrm>
            <a:off x="457202" y="3124050"/>
            <a:ext cx="5953125" cy="600076"/>
          </a:xfrm>
          <a:prstGeom prst="rect">
            <a:avLst/>
          </a:prstGeom>
        </p:spPr>
        <p:txBody>
          <a:bodyPr>
            <a:normAutofit/>
          </a:bodyPr>
          <a:lstStyle>
            <a:lvl1pPr marL="0" indent="0" algn="l">
              <a:buFont typeface="Wingdings" pitchFamily="2" charset="2"/>
              <a:buNone/>
              <a:defRPr sz="2000" b="0" i="0" smtClean="0">
                <a:solidFill>
                  <a:schemeClr val="bg2"/>
                </a:solidFill>
                <a:latin typeface="Museo Sans For Dell" pitchFamily="2" charset="0"/>
                <a:ea typeface="Museo Sans For Dell" pitchFamily="2" charset="0"/>
              </a:defRPr>
            </a:lvl1pPr>
          </a:lstStyle>
          <a:p>
            <a:r>
              <a:rPr lang="fr-FR" smtClean="0"/>
              <a:t>Modifiez le style des sous-titres du masque</a:t>
            </a:r>
            <a:endParaRPr lang="en-US" dirty="0" smtClean="0"/>
          </a:p>
        </p:txBody>
      </p:sp>
    </p:spTree>
    <p:extLst>
      <p:ext uri="{BB962C8B-B14F-4D97-AF65-F5344CB8AC3E}">
        <p14:creationId xmlns:p14="http://schemas.microsoft.com/office/powerpoint/2010/main" val="3749797962"/>
      </p:ext>
    </p:extLst>
  </p:cSld>
  <p:clrMapOvr>
    <a:masterClrMapping/>
  </p:clrMapOvr>
  <p:transition spd="med">
    <p:wipe dir="r"/>
  </p:transition>
</p:sldLayout>
</file>

<file path=ppt/slideLayouts/slideLayout1327.xml><?xml version="1.0" encoding="utf-8"?>
<p:sldLayout xmlns:a="http://schemas.openxmlformats.org/drawingml/2006/main" xmlns:r="http://schemas.openxmlformats.org/officeDocument/2006/relationships" xmlns:p="http://schemas.openxmlformats.org/presentationml/2006/main" userDrawn="1">
  <p:cSld name="Content title">
    <p:spTree>
      <p:nvGrpSpPr>
        <p:cNvPr id="1" name=""/>
        <p:cNvGrpSpPr/>
        <p:nvPr/>
      </p:nvGrpSpPr>
      <p:grpSpPr>
        <a:xfrm>
          <a:off x="0" y="0"/>
          <a:ext cx="0" cy="0"/>
          <a:chOff x="0" y="0"/>
          <a:chExt cx="0" cy="0"/>
        </a:xfrm>
      </p:grpSpPr>
      <p:sp>
        <p:nvSpPr>
          <p:cNvPr id="2" name="Title 1"/>
          <p:cNvSpPr>
            <a:spLocks noGrp="1"/>
          </p:cNvSpPr>
          <p:nvPr>
            <p:ph type="title"/>
          </p:nvPr>
        </p:nvSpPr>
        <p:spPr>
          <a:xfrm>
            <a:off x="274319" y="271886"/>
            <a:ext cx="7955280" cy="664797"/>
          </a:xfrm>
        </p:spPr>
        <p:txBody>
          <a:bodyPr/>
          <a:lstStyle>
            <a:lvl1pPr>
              <a:defRPr/>
            </a:lvl1pPr>
          </a:lstStyle>
          <a:p>
            <a:r>
              <a:rPr lang="zh-TW" altLang="en-US" smtClean="0"/>
              <a:t>按一下以編輯母片標題樣式</a:t>
            </a:r>
            <a:endParaRPr lang="en-US" dirty="0"/>
          </a:p>
        </p:txBody>
      </p:sp>
    </p:spTree>
    <p:extLst>
      <p:ext uri="{BB962C8B-B14F-4D97-AF65-F5344CB8AC3E}">
        <p14:creationId xmlns:p14="http://schemas.microsoft.com/office/powerpoint/2010/main" val="1596055045"/>
      </p:ext>
    </p:extLst>
  </p:cSld>
  <p:clrMapOvr>
    <a:masterClrMapping/>
  </p:clrMapOvr>
  <p:transition spd="med">
    <p:wipe dir="r"/>
  </p:transition>
</p:sldLayout>
</file>

<file path=ppt/slideLayouts/slideLayout1328.xml><?xml version="1.0" encoding="utf-8"?>
<p:sldLayout xmlns:a="http://schemas.openxmlformats.org/drawingml/2006/main" xmlns:r="http://schemas.openxmlformats.org/officeDocument/2006/relationships" xmlns:p="http://schemas.openxmlformats.org/presentationml/2006/main" userDrawn="1">
  <p:cSld name="Content with subhead">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a:xfrm>
            <a:off x="274319" y="1097280"/>
            <a:ext cx="7955280" cy="238842"/>
          </a:xfrm>
        </p:spPr>
        <p:txBody>
          <a:bodyPr/>
          <a:lstStyle>
            <a:lvl1pPr marL="0" indent="0">
              <a:buNone/>
              <a:defRPr b="1"/>
            </a:lvl1pPr>
          </a:lstStyle>
          <a:p>
            <a:pPr lvl="0"/>
            <a:r>
              <a:rPr lang="zh-TW" altLang="en-US" smtClean="0"/>
              <a:t>按一下以編輯母片文字樣式</a:t>
            </a:r>
          </a:p>
        </p:txBody>
      </p:sp>
      <p:sp>
        <p:nvSpPr>
          <p:cNvPr id="2" name="Title 1"/>
          <p:cNvSpPr>
            <a:spLocks noGrp="1"/>
          </p:cNvSpPr>
          <p:nvPr>
            <p:ph type="title"/>
          </p:nvPr>
        </p:nvSpPr>
        <p:spPr>
          <a:xfrm>
            <a:off x="274319" y="271885"/>
            <a:ext cx="7955280" cy="640080"/>
          </a:xfrm>
        </p:spPr>
        <p:txBody>
          <a:bodyPr>
            <a:normAutofit/>
          </a:bodyPr>
          <a:lstStyle>
            <a:lvl1pPr>
              <a:defRPr baseline="0"/>
            </a:lvl1pPr>
          </a:lstStyle>
          <a:p>
            <a:r>
              <a:rPr lang="zh-TW" altLang="en-US" smtClean="0"/>
              <a:t>按一下以編輯母片標題樣式</a:t>
            </a:r>
            <a:endParaRPr lang="en-US" dirty="0"/>
          </a:p>
        </p:txBody>
      </p:sp>
      <p:sp>
        <p:nvSpPr>
          <p:cNvPr id="6" name="Content Placeholder 2"/>
          <p:cNvSpPr>
            <a:spLocks noGrp="1"/>
          </p:cNvSpPr>
          <p:nvPr>
            <p:ph sz="half" idx="1"/>
          </p:nvPr>
        </p:nvSpPr>
        <p:spPr>
          <a:xfrm>
            <a:off x="295275" y="1554480"/>
            <a:ext cx="7955280" cy="3017520"/>
          </a:xfrm>
        </p:spPr>
        <p:txBody>
          <a:bodyPr>
            <a:normAutofit/>
          </a:bodyPr>
          <a:lstStyle>
            <a:lvl1pPr>
              <a:lnSpc>
                <a:spcPct val="100000"/>
              </a:lnSpc>
              <a:spcBef>
                <a:spcPts val="1200"/>
              </a:spcBef>
              <a:spcAft>
                <a:spcPts val="0"/>
              </a:spcAft>
              <a:buClr>
                <a:srgbClr val="AAAAAA"/>
              </a:buClr>
              <a:buFont typeface="Arial" pitchFamily="34" charset="0"/>
              <a:buChar char="•"/>
              <a:defRPr sz="1400">
                <a:solidFill>
                  <a:schemeClr val="bg2"/>
                </a:solidFill>
                <a:latin typeface="Museo Sans For Dell" pitchFamily="2" charset="0"/>
              </a:defRPr>
            </a:lvl1pPr>
            <a:lvl2pPr marL="561758" indent="-226923">
              <a:lnSpc>
                <a:spcPct val="100000"/>
              </a:lnSpc>
              <a:spcBef>
                <a:spcPts val="300"/>
              </a:spcBef>
              <a:spcAft>
                <a:spcPts val="0"/>
              </a:spcAft>
              <a:buClr>
                <a:srgbClr val="AAAAAA"/>
              </a:buClr>
              <a:buFont typeface="Museo Sans For Dell" pitchFamily="2" charset="0"/>
              <a:buChar char="–"/>
              <a:defRPr sz="1200">
                <a:solidFill>
                  <a:schemeClr val="bg2"/>
                </a:solidFill>
                <a:latin typeface="Museo Sans For Dell" pitchFamily="2" charset="0"/>
              </a:defRPr>
            </a:lvl2pPr>
            <a:lvl3pPr>
              <a:lnSpc>
                <a:spcPct val="100000"/>
              </a:lnSpc>
              <a:spcBef>
                <a:spcPts val="300"/>
              </a:spcBef>
              <a:spcAft>
                <a:spcPts val="0"/>
              </a:spcAft>
              <a:buClr>
                <a:srgbClr val="AAAAAA"/>
              </a:buClr>
              <a:defRPr sz="1000">
                <a:solidFill>
                  <a:schemeClr val="bg2"/>
                </a:solidFill>
                <a:latin typeface="Museo Sans For Dell" pitchFamily="2" charset="0"/>
              </a:defRPr>
            </a:lvl3pPr>
            <a:lvl4pPr>
              <a:spcBef>
                <a:spcPts val="300"/>
              </a:spcBef>
              <a:spcAft>
                <a:spcPts val="0"/>
              </a:spcAft>
              <a:buClr>
                <a:srgbClr val="AAAAAA"/>
              </a:buClr>
              <a:defRPr sz="1400" baseline="0">
                <a:solidFill>
                  <a:schemeClr val="tx1"/>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p:txBody>
      </p:sp>
    </p:spTree>
    <p:extLst>
      <p:ext uri="{BB962C8B-B14F-4D97-AF65-F5344CB8AC3E}">
        <p14:creationId xmlns:p14="http://schemas.microsoft.com/office/powerpoint/2010/main" val="3123255991"/>
      </p:ext>
    </p:extLst>
  </p:cSld>
  <p:clrMapOvr>
    <a:masterClrMapping/>
  </p:clrMapOvr>
  <p:transition spd="med">
    <p:wipe dir="r"/>
  </p:transition>
</p:sldLayout>
</file>

<file path=ppt/slideLayouts/slideLayout1329.xml><?xml version="1.0" encoding="utf-8"?>
<p:sldLayout xmlns:a="http://schemas.openxmlformats.org/drawingml/2006/main" xmlns:r="http://schemas.openxmlformats.org/officeDocument/2006/relationships" xmlns:p="http://schemas.openxmlformats.org/presentationml/2006/main" type="twoObjOverTx">
  <p:cSld name="Title and 2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914400" y="114300"/>
            <a:ext cx="8229600" cy="342900"/>
          </a:xfrm>
          <a:prstGeom prst="rect">
            <a:avLst/>
          </a:prstGeom>
        </p:spPr>
        <p:txBody>
          <a:bodyPr/>
          <a:lstStyle/>
          <a:p>
            <a:r>
              <a:rPr lang="en-US" smtClean="0"/>
              <a:t>Click to edit Master title style</a:t>
            </a:r>
            <a:endParaRPr lang="en-US"/>
          </a:p>
        </p:txBody>
      </p:sp>
      <p:sp>
        <p:nvSpPr>
          <p:cNvPr id="3" name="Content Placeholder 2"/>
          <p:cNvSpPr>
            <a:spLocks noGrp="1"/>
          </p:cNvSpPr>
          <p:nvPr>
            <p:ph sz="quarter" idx="1"/>
          </p:nvPr>
        </p:nvSpPr>
        <p:spPr>
          <a:xfrm>
            <a:off x="381000" y="914400"/>
            <a:ext cx="4114800" cy="1771650"/>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914400"/>
            <a:ext cx="4114800" cy="1771650"/>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half" idx="3"/>
          </p:nvPr>
        </p:nvSpPr>
        <p:spPr>
          <a:xfrm>
            <a:off x="381000" y="2800350"/>
            <a:ext cx="8382000" cy="1771650"/>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Rectangle 9"/>
          <p:cNvSpPr>
            <a:spLocks noGrp="1" noChangeArrowheads="1"/>
          </p:cNvSpPr>
          <p:nvPr>
            <p:ph type="dt" sz="half" idx="10"/>
          </p:nvPr>
        </p:nvSpPr>
        <p:spPr>
          <a:xfrm>
            <a:off x="1828857" y="4821238"/>
            <a:ext cx="1395413" cy="114300"/>
          </a:xfrm>
        </p:spPr>
        <p:txBody>
          <a:bodyPr/>
          <a:lstStyle>
            <a:lvl1pPr eaLnBrk="0" hangingPunct="0">
              <a:defRPr>
                <a:solidFill>
                  <a:srgbClr val="000000">
                    <a:lumMod val="60000"/>
                    <a:lumOff val="40000"/>
                  </a:srgbClr>
                </a:solidFill>
                <a:latin typeface="Arial" charset="0"/>
                <a:ea typeface="+mn-ea"/>
              </a:defRPr>
            </a:lvl1pPr>
          </a:lstStyle>
          <a:p>
            <a:pPr>
              <a:defRPr/>
            </a:pPr>
            <a:endParaRPr altLang="zh-TW"/>
          </a:p>
        </p:txBody>
      </p:sp>
      <p:sp>
        <p:nvSpPr>
          <p:cNvPr id="7" name="Footer Placeholder 6"/>
          <p:cNvSpPr>
            <a:spLocks noGrp="1" noChangeArrowheads="1"/>
          </p:cNvSpPr>
          <p:nvPr>
            <p:ph type="ftr" sz="quarter" idx="11"/>
          </p:nvPr>
        </p:nvSpPr>
        <p:spPr>
          <a:xfrm>
            <a:off x="742950" y="4821238"/>
            <a:ext cx="1885950" cy="114300"/>
          </a:xfrm>
          <a:prstGeom prst="rect">
            <a:avLst/>
          </a:prstGeom>
        </p:spPr>
        <p:txBody>
          <a:bodyPr wrap="square" lIns="76307" tIns="38153" rIns="76307" bIns="38153" numCol="1" anchorCtr="0" compatLnSpc="1">
            <a:prstTxWarp prst="textNoShape">
              <a:avLst/>
            </a:prstTxWarp>
          </a:bodyPr>
          <a:lstStyle>
            <a:lvl1pPr eaLnBrk="1" hangingPunct="1">
              <a:defRPr>
                <a:solidFill>
                  <a:srgbClr val="666666"/>
                </a:solidFill>
                <a:latin typeface="Arial" charset="0"/>
                <a:ea typeface="新細明體" pitchFamily="18" charset="-120"/>
              </a:defRPr>
            </a:lvl1pPr>
          </a:lstStyle>
          <a:p>
            <a:pPr defTabSz="673866">
              <a:defRPr/>
            </a:pPr>
            <a:endParaRPr lang="en-US" altLang="zh-TW"/>
          </a:p>
        </p:txBody>
      </p:sp>
      <p:sp>
        <p:nvSpPr>
          <p:cNvPr id="8" name="Slide Number Placeholder 7"/>
          <p:cNvSpPr>
            <a:spLocks noGrp="1" noChangeArrowheads="1"/>
          </p:cNvSpPr>
          <p:nvPr>
            <p:ph type="sldNum" sz="quarter" idx="12"/>
          </p:nvPr>
        </p:nvSpPr>
        <p:spPr>
          <a:xfrm>
            <a:off x="434976" y="4822825"/>
            <a:ext cx="260350" cy="114300"/>
          </a:xfrm>
        </p:spPr>
        <p:txBody>
          <a:bodyPr/>
          <a:lstStyle>
            <a:lvl1pPr eaLnBrk="0" hangingPunct="0">
              <a:defRPr>
                <a:latin typeface="Arial" charset="0"/>
                <a:ea typeface="新細明體" charset="-120"/>
              </a:defRPr>
            </a:lvl1pPr>
          </a:lstStyle>
          <a:p>
            <a:pPr>
              <a:defRPr/>
            </a:pPr>
            <a:fld id="{EF145082-27BA-47C1-891E-8EDE577B120B}" type="slidenum">
              <a:rPr lang="zh-TW" altLang="en-US"/>
              <a:pPr>
                <a:defRPr/>
              </a:pPr>
              <a:t>‹#›</a:t>
            </a:fld>
            <a:endParaRPr lang="en-US" altLang="zh-TW"/>
          </a:p>
        </p:txBody>
      </p:sp>
    </p:spTree>
    <p:extLst>
      <p:ext uri="{BB962C8B-B14F-4D97-AF65-F5344CB8AC3E}">
        <p14:creationId xmlns:p14="http://schemas.microsoft.com/office/powerpoint/2010/main" val="880227729"/>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showMasterSp="0" preserve="1" userDrawn="1">
  <p:cSld name="Divider slide_Green">
    <p:bg>
      <p:bgPr>
        <a:solidFill>
          <a:schemeClr val="accent2"/>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581" y="1748271"/>
            <a:ext cx="6850901" cy="1495794"/>
          </a:xfrm>
          <a:prstGeom prst="rect">
            <a:avLst/>
          </a:prstGeom>
        </p:spPr>
        <p:txBody>
          <a:bodyPr lIns="0" tIns="44573" rIns="0" bIns="44573" anchor="ctr" anchorCtr="0">
            <a:normAutofit/>
          </a:bodyPr>
          <a:lstStyle>
            <a:lvl1pPr>
              <a:defRPr sz="5400" baseline="0">
                <a:solidFill>
                  <a:schemeClr val="tx2"/>
                </a:solidFill>
                <a:ea typeface="Arial"/>
              </a:defRPr>
            </a:lvl1pPr>
          </a:lstStyle>
          <a:p>
            <a:r>
              <a:rPr lang="en-US" dirty="0"/>
              <a:t>Click to edit divider slide title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4170700273"/>
      </p:ext>
    </p:extLst>
  </p:cSld>
  <p:clrMapOvr>
    <a:masterClrMapping/>
  </p:clrMapOvr>
  <p:transition spd="med">
    <p:wipe dir="r"/>
  </p:transition>
</p:sldLayout>
</file>

<file path=ppt/slideLayouts/slideLayout1330.xml><?xml version="1.0" encoding="utf-8"?>
<p:sldLayout xmlns:a="http://schemas.openxmlformats.org/drawingml/2006/main" xmlns:r="http://schemas.openxmlformats.org/officeDocument/2006/relationships" xmlns:p="http://schemas.openxmlformats.org/presentationml/2006/main" userDrawn="1">
  <p:cSld name="제목 슬라이드">
    <p:spTree>
      <p:nvGrpSpPr>
        <p:cNvPr id="1" name=""/>
        <p:cNvGrpSpPr/>
        <p:nvPr/>
      </p:nvGrpSpPr>
      <p:grpSpPr>
        <a:xfrm>
          <a:off x="0" y="0"/>
          <a:ext cx="0" cy="0"/>
          <a:chOff x="0" y="0"/>
          <a:chExt cx="0" cy="0"/>
        </a:xfrm>
      </p:grpSpPr>
      <p:sp>
        <p:nvSpPr>
          <p:cNvPr id="2" name="직사각형 9"/>
          <p:cNvSpPr/>
          <p:nvPr userDrawn="1"/>
        </p:nvSpPr>
        <p:spPr>
          <a:xfrm>
            <a:off x="0" y="0"/>
            <a:ext cx="9144000" cy="541338"/>
          </a:xfrm>
          <a:prstGeom prst="rect">
            <a:avLst/>
          </a:prstGeom>
          <a:solidFill>
            <a:srgbClr val="0E64CC"/>
          </a:solidFill>
          <a:ln>
            <a:noFill/>
          </a:ln>
        </p:spPr>
        <p:style>
          <a:lnRef idx="2">
            <a:schemeClr val="accent1">
              <a:shade val="50000"/>
            </a:schemeClr>
          </a:lnRef>
          <a:fillRef idx="1">
            <a:schemeClr val="accent1"/>
          </a:fillRef>
          <a:effectRef idx="0">
            <a:schemeClr val="accent1"/>
          </a:effectRef>
          <a:fontRef idx="minor">
            <a:schemeClr val="lt1"/>
          </a:fontRef>
        </p:style>
        <p:txBody>
          <a:bodyPr lIns="76307" tIns="38153" rIns="76307" bIns="38153" anchor="ctr"/>
          <a:lstStyle/>
          <a:p>
            <a:pPr algn="ctr" defTabSz="673866">
              <a:defRPr/>
            </a:pPr>
            <a:endParaRPr lang="ko-KR" altLang="en-US" b="1">
              <a:solidFill>
                <a:srgbClr val="FFFFFF"/>
              </a:solidFill>
              <a:latin typeface="Arial" pitchFamily="34" charset="0"/>
              <a:cs typeface="Arial" pitchFamily="34" charset="0"/>
            </a:endParaRPr>
          </a:p>
        </p:txBody>
      </p:sp>
      <p:sp>
        <p:nvSpPr>
          <p:cNvPr id="3" name="슬라이드 번호 개체 틀 4"/>
          <p:cNvSpPr txBox="1">
            <a:spLocks/>
          </p:cNvSpPr>
          <p:nvPr userDrawn="1"/>
        </p:nvSpPr>
        <p:spPr bwMode="auto">
          <a:xfrm>
            <a:off x="4094164" y="4964114"/>
            <a:ext cx="977900" cy="200025"/>
          </a:xfrm>
          <a:prstGeom prst="rect">
            <a:avLst/>
          </a:prstGeom>
          <a:noFill/>
          <a:ln>
            <a:noFill/>
          </a:ln>
          <a:extLst/>
        </p:spPr>
        <p:txBody>
          <a:bodyPr lIns="76307" tIns="38153" rIns="76307" bIns="38153" anchor="ct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9pPr>
          </a:lstStyle>
          <a:p>
            <a:pPr algn="ctr" defTabSz="673866" eaLnBrk="1" hangingPunct="1">
              <a:defRPr/>
            </a:pPr>
            <a:r>
              <a:rPr kumimoji="0" lang="en-US" altLang="ko-KR" sz="1000" b="1" dirty="0" smtClean="0">
                <a:solidFill>
                  <a:srgbClr val="444444"/>
                </a:solidFill>
                <a:latin typeface="Arial" charset="0"/>
                <a:ea typeface="맑은 고딕" pitchFamily="50" charset="-127"/>
                <a:cs typeface="Arial" charset="0"/>
              </a:rPr>
              <a:t>-</a:t>
            </a:r>
            <a:fld id="{493554C7-4A95-4571-8185-C731EB7EB863}" type="slidenum">
              <a:rPr kumimoji="0" lang="en-US" altLang="ko-KR" sz="1000" b="1" smtClean="0">
                <a:solidFill>
                  <a:srgbClr val="444444"/>
                </a:solidFill>
                <a:latin typeface="Arial" charset="0"/>
                <a:ea typeface="맑은 고딕" pitchFamily="50" charset="-127"/>
                <a:cs typeface="Arial" charset="0"/>
              </a:rPr>
              <a:pPr algn="ctr" defTabSz="673866" eaLnBrk="1" hangingPunct="1">
                <a:defRPr/>
              </a:pPr>
              <a:t>‹#›</a:t>
            </a:fld>
            <a:r>
              <a:rPr kumimoji="0" lang="en-US" altLang="ko-KR" sz="1000" b="1" dirty="0" smtClean="0">
                <a:solidFill>
                  <a:srgbClr val="444444"/>
                </a:solidFill>
                <a:latin typeface="Arial" charset="0"/>
                <a:ea typeface="맑은 고딕" pitchFamily="50" charset="-127"/>
                <a:cs typeface="Arial" charset="0"/>
              </a:rPr>
              <a:t>-</a:t>
            </a:r>
          </a:p>
        </p:txBody>
      </p:sp>
    </p:spTree>
    <p:extLst>
      <p:ext uri="{BB962C8B-B14F-4D97-AF65-F5344CB8AC3E}">
        <p14:creationId xmlns:p14="http://schemas.microsoft.com/office/powerpoint/2010/main" val="2004810424"/>
      </p:ext>
    </p:extLst>
  </p:cSld>
  <p:clrMapOvr>
    <a:masterClrMapping/>
  </p:clrMapOvr>
</p:sldLayout>
</file>

<file path=ppt/slideLayouts/slideLayout1331.xml><?xml version="1.0" encoding="utf-8"?>
<p:sldLayout xmlns:a="http://schemas.openxmlformats.org/drawingml/2006/main" xmlns:r="http://schemas.openxmlformats.org/officeDocument/2006/relationships" xmlns:p="http://schemas.openxmlformats.org/presentationml/2006/main" showMasterSp="0" userDrawn="1">
  <p:cSld name="Title slide Dell Blue background">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4" name="Picture 9" descr="white"/>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black">
          <a:xfrm>
            <a:off x="7823200" y="3816358"/>
            <a:ext cx="1023938" cy="1023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itle Placeholder 21"/>
          <p:cNvSpPr>
            <a:spLocks noGrp="1"/>
          </p:cNvSpPr>
          <p:nvPr>
            <p:ph type="ctrTitle"/>
          </p:nvPr>
        </p:nvSpPr>
        <p:spPr>
          <a:xfrm>
            <a:off x="274325" y="275880"/>
            <a:ext cx="5200791" cy="1661993"/>
          </a:xfrm>
        </p:spPr>
        <p:txBody>
          <a:bodyPr>
            <a:normAutofit/>
          </a:bodyPr>
          <a:lstStyle>
            <a:lvl1pPr algn="l">
              <a:lnSpc>
                <a:spcPct val="100000"/>
              </a:lnSpc>
              <a:spcAft>
                <a:spcPts val="0"/>
              </a:spcAft>
              <a:defRPr sz="5400" b="0" i="0" smtClean="0">
                <a:solidFill>
                  <a:schemeClr val="tx2"/>
                </a:solidFill>
                <a:latin typeface="Museo Sans For Dell" panose="02000000000000000000" pitchFamily="2" charset="0"/>
                <a:ea typeface="Museo Sans For Dell" panose="02000000000000000000" pitchFamily="2" charset="0"/>
              </a:defRPr>
            </a:lvl1pPr>
          </a:lstStyle>
          <a:p>
            <a:r>
              <a:rPr lang="zh-TW" altLang="en-US" smtClean="0"/>
              <a:t>按一下以編輯母片標題樣式</a:t>
            </a:r>
            <a:endParaRPr lang="en-US" dirty="0" smtClean="0"/>
          </a:p>
        </p:txBody>
      </p:sp>
      <p:sp>
        <p:nvSpPr>
          <p:cNvPr id="6" name="Text Placeholder 12"/>
          <p:cNvSpPr>
            <a:spLocks noGrp="1"/>
          </p:cNvSpPr>
          <p:nvPr>
            <p:ph type="subTitle" idx="1"/>
          </p:nvPr>
        </p:nvSpPr>
        <p:spPr>
          <a:xfrm>
            <a:off x="274325" y="2286018"/>
            <a:ext cx="5200791" cy="280462"/>
          </a:xfrm>
        </p:spPr>
        <p:txBody>
          <a:bodyPr>
            <a:spAutoFit/>
          </a:bodyPr>
          <a:lstStyle>
            <a:lvl1pPr marL="0" indent="0" algn="l">
              <a:buFont typeface="Wingdings" pitchFamily="2" charset="2"/>
              <a:buNone/>
              <a:defRPr sz="2000" b="0" i="0" smtClean="0">
                <a:solidFill>
                  <a:schemeClr val="tx2"/>
                </a:solidFill>
                <a:latin typeface="Museo Sans For Dell" pitchFamily="2" charset="0"/>
                <a:ea typeface="Museo Sans For Dell" pitchFamily="2" charset="0"/>
              </a:defRPr>
            </a:lvl1pPr>
          </a:lstStyle>
          <a:p>
            <a:r>
              <a:rPr lang="en-US" dirty="0" smtClean="0"/>
              <a:t>Click to edit Master subtitle style</a:t>
            </a:r>
          </a:p>
        </p:txBody>
      </p:sp>
    </p:spTree>
    <p:extLst>
      <p:ext uri="{BB962C8B-B14F-4D97-AF65-F5344CB8AC3E}">
        <p14:creationId xmlns:p14="http://schemas.microsoft.com/office/powerpoint/2010/main" val="1865419065"/>
      </p:ext>
    </p:extLst>
  </p:cSld>
  <p:clrMapOvr>
    <a:masterClrMapping/>
  </p:clrMapOvr>
  <p:transition spd="med">
    <p:wipe dir="r"/>
  </p:transition>
</p:sldLayout>
</file>

<file path=ppt/slideLayouts/slideLayout1332.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cxnSp>
        <p:nvCxnSpPr>
          <p:cNvPr id="3"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sp>
        <p:nvSpPr>
          <p:cNvPr id="10"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3786615633"/>
      </p:ext>
    </p:extLst>
  </p:cSld>
  <p:clrMapOvr>
    <a:masterClrMapping/>
  </p:clrMapOvr>
  <p:transition spd="med">
    <p:wipe dir="r"/>
  </p:transition>
</p:sldLayout>
</file>

<file path=ppt/slideLayouts/slideLayout133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cxnSp>
        <p:nvCxnSpPr>
          <p:cNvPr id="2"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3"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63265633"/>
      </p:ext>
    </p:extLst>
  </p:cSld>
  <p:clrMapOvr>
    <a:masterClrMapping/>
  </p:clrMapOvr>
  <p:transition spd="med">
    <p:wipe dir="r"/>
  </p:transition>
</p:sldLayout>
</file>

<file path=ppt/slideLayouts/slideLayout1334.xml><?xml version="1.0" encoding="utf-8"?>
<p:sldLayout xmlns:a="http://schemas.openxmlformats.org/drawingml/2006/main" xmlns:r="http://schemas.openxmlformats.org/officeDocument/2006/relationships" xmlns:p="http://schemas.openxmlformats.org/presentationml/2006/main" type="titleOnly">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Tree>
    <p:extLst>
      <p:ext uri="{BB962C8B-B14F-4D97-AF65-F5344CB8AC3E}">
        <p14:creationId xmlns:p14="http://schemas.microsoft.com/office/powerpoint/2010/main" val="1413969615"/>
      </p:ext>
    </p:extLst>
  </p:cSld>
  <p:clrMapOvr>
    <a:masterClrMapping/>
  </p:clrMapOvr>
</p:sldLayout>
</file>

<file path=ppt/slideLayouts/slideLayout1335.xml><?xml version="1.0" encoding="utf-8"?>
<p:sldLayout xmlns:a="http://schemas.openxmlformats.org/drawingml/2006/main" xmlns:r="http://schemas.openxmlformats.org/officeDocument/2006/relationships" xmlns:p="http://schemas.openxmlformats.org/presentationml/2006/main">
  <p:cSld name="自訂版面配置">
    <p:spTree>
      <p:nvGrpSpPr>
        <p:cNvPr id="1" name=""/>
        <p:cNvGrpSpPr/>
        <p:nvPr/>
      </p:nvGrpSpPr>
      <p:grpSpPr>
        <a:xfrm>
          <a:off x="0" y="0"/>
          <a:ext cx="0" cy="0"/>
          <a:chOff x="0" y="0"/>
          <a:chExt cx="0" cy="0"/>
        </a:xfrm>
      </p:grpSpPr>
      <p:sp>
        <p:nvSpPr>
          <p:cNvPr id="2" name="標題 1"/>
          <p:cNvSpPr>
            <a:spLocks noGrp="1"/>
          </p:cNvSpPr>
          <p:nvPr>
            <p:ph type="title"/>
          </p:nvPr>
        </p:nvSpPr>
        <p:spPr>
          <a:xfrm>
            <a:off x="457200" y="206375"/>
            <a:ext cx="8229600" cy="857250"/>
          </a:xfrm>
          <a:prstGeom prst="rect">
            <a:avLst/>
          </a:prstGeom>
        </p:spPr>
        <p:txBody>
          <a:bodyPr lIns="89332" tIns="44651" rIns="89332" bIns="44651"/>
          <a:lstStyle/>
          <a:p>
            <a:r>
              <a:rPr lang="zh-TW" altLang="en-US" smtClean="0"/>
              <a:t>按一下以編輯母片標題樣式</a:t>
            </a:r>
            <a:endParaRPr lang="zh-TW" altLang="en-US"/>
          </a:p>
        </p:txBody>
      </p:sp>
      <p:sp>
        <p:nvSpPr>
          <p:cNvPr id="3" name="日期版面配置區 2"/>
          <p:cNvSpPr>
            <a:spLocks noGrp="1"/>
          </p:cNvSpPr>
          <p:nvPr>
            <p:ph type="dt" sz="half" idx="10"/>
          </p:nvPr>
        </p:nvSpPr>
        <p:spPr>
          <a:xfrm>
            <a:off x="5562600" y="4629150"/>
            <a:ext cx="3276600" cy="285750"/>
          </a:xfrm>
          <a:prstGeom prst="rect">
            <a:avLst/>
          </a:prstGeom>
        </p:spPr>
        <p:txBody>
          <a:bodyPr lIns="90158" tIns="45079" rIns="90158" bIns="45079"/>
          <a:lstStyle>
            <a:lvl1pPr>
              <a:defRPr/>
            </a:lvl1pPr>
          </a:lstStyle>
          <a:p>
            <a:fld id="{E60B6CB8-6464-4E92-AE5A-85F466BBAC8F}" type="datetime1">
              <a:rPr lang="zh-CN" altLang="zh-TW" sz="1800">
                <a:solidFill>
                  <a:srgbClr val="444444"/>
                </a:solidFill>
              </a:rPr>
              <a:pPr/>
              <a:t>2021/2/25</a:t>
            </a:fld>
            <a:endParaRPr lang="zh-TW" altLang="zh-CN" sz="1800">
              <a:solidFill>
                <a:srgbClr val="444444"/>
              </a:solidFill>
              <a:latin typeface="Museo Sans For Dell"/>
            </a:endParaRPr>
          </a:p>
        </p:txBody>
      </p:sp>
      <p:sp>
        <p:nvSpPr>
          <p:cNvPr id="4" name="頁尾版面配置區 3"/>
          <p:cNvSpPr>
            <a:spLocks noGrp="1"/>
          </p:cNvSpPr>
          <p:nvPr>
            <p:ph type="ftr" sz="quarter" idx="11"/>
          </p:nvPr>
        </p:nvSpPr>
        <p:spPr>
          <a:xfrm>
            <a:off x="4500800" y="4343400"/>
            <a:ext cx="4338637" cy="285750"/>
          </a:xfrm>
        </p:spPr>
        <p:txBody>
          <a:bodyPr/>
          <a:lstStyle>
            <a:lvl1pPr>
              <a:defRPr/>
            </a:lvl1pPr>
          </a:lstStyle>
          <a:p>
            <a:r>
              <a:rPr lang="zh-TW" altLang="zh-CN"/>
              <a:t>Presentation Title | Property | Ver.</a:t>
            </a:r>
            <a:endParaRPr lang="zh-TW" altLang="zh-CN" sz="2400">
              <a:solidFill>
                <a:srgbClr val="444444"/>
              </a:solidFill>
            </a:endParaRPr>
          </a:p>
        </p:txBody>
      </p:sp>
    </p:spTree>
    <p:extLst>
      <p:ext uri="{BB962C8B-B14F-4D97-AF65-F5344CB8AC3E}">
        <p14:creationId xmlns:p14="http://schemas.microsoft.com/office/powerpoint/2010/main" val="1002566759"/>
      </p:ext>
    </p:extLst>
  </p:cSld>
  <p:clrMapOvr>
    <a:masterClrMapping/>
  </p:clrMapOvr>
  <p:transition>
    <p:fade/>
  </p:transition>
</p:sldLayout>
</file>

<file path=ppt/slideLayouts/slideLayout1336.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cxnSp>
        <p:nvCxnSpPr>
          <p:cNvPr id="4" name="Straight Connector 3"/>
          <p:cNvCxnSpPr/>
          <p:nvPr/>
        </p:nvCxnSpPr>
        <p:spPr>
          <a:xfrm>
            <a:off x="447675" y="1335881"/>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cxnSp>
        <p:nvCxnSpPr>
          <p:cNvPr id="5" name="Straight Connector 4"/>
          <p:cNvCxnSpPr/>
          <p:nvPr/>
        </p:nvCxnSpPr>
        <p:spPr>
          <a:xfrm>
            <a:off x="447675" y="3807619"/>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sp>
        <p:nvSpPr>
          <p:cNvPr id="6" name="Rectangle 5"/>
          <p:cNvSpPr/>
          <p:nvPr/>
        </p:nvSpPr>
        <p:spPr bwMode="gray">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548" tIns="34289" rIns="67548" bIns="34289" anchor="ctr"/>
          <a:lstStyle/>
          <a:p>
            <a:pPr algn="ctr" defTabSz="898921">
              <a:defRPr/>
            </a:pPr>
            <a:endParaRPr lang="en-US" sz="1800" dirty="0">
              <a:solidFill>
                <a:srgbClr val="444444"/>
              </a:solidFill>
              <a:latin typeface="Trebuchet MS" pitchFamily="34" charset="0"/>
            </a:endParaRPr>
          </a:p>
        </p:txBody>
      </p:sp>
      <p:sp>
        <p:nvSpPr>
          <p:cNvPr id="7" name="Rectangle 6"/>
          <p:cNvSpPr/>
          <p:nvPr/>
        </p:nvSpPr>
        <p:spPr bwMode="hidden">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548" tIns="34289" rIns="67548" bIns="34289" anchor="ctr"/>
          <a:lstStyle/>
          <a:p>
            <a:pPr algn="ctr" defTabSz="898921">
              <a:defRPr/>
            </a:pPr>
            <a:endParaRPr lang="en-US" sz="1800" dirty="0">
              <a:solidFill>
                <a:srgbClr val="444444"/>
              </a:solidFill>
              <a:latin typeface="Trebuchet MS" pitchFamily="34" charset="0"/>
            </a:endParaRPr>
          </a:p>
        </p:txBody>
      </p:sp>
      <p:sp>
        <p:nvSpPr>
          <p:cNvPr id="8" name="Rectangle 7"/>
          <p:cNvSpPr/>
          <p:nvPr/>
        </p:nvSpPr>
        <p:spPr bwMode="hidden">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548" tIns="34289" rIns="67548" bIns="34289" anchor="ctr"/>
          <a:lstStyle/>
          <a:p>
            <a:pPr algn="ctr" defTabSz="898921">
              <a:defRPr/>
            </a:pPr>
            <a:endParaRPr lang="en-US" sz="1800" dirty="0">
              <a:solidFill>
                <a:srgbClr val="444444"/>
              </a:solidFill>
              <a:latin typeface="Trebuchet MS" pitchFamily="34" charset="0"/>
            </a:endParaRPr>
          </a:p>
        </p:txBody>
      </p:sp>
      <p:pic>
        <p:nvPicPr>
          <p:cNvPr id="9" name="Picture 13" descr="dell_blue_lrg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265993" y="1988344"/>
            <a:ext cx="1487487" cy="1115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1476" name="Title Placeholder 21"/>
          <p:cNvSpPr>
            <a:spLocks noGrp="1"/>
          </p:cNvSpPr>
          <p:nvPr>
            <p:ph type="ctrTitle"/>
          </p:nvPr>
        </p:nvSpPr>
        <p:spPr>
          <a:xfrm>
            <a:off x="457200" y="2009637"/>
            <a:ext cx="5962650" cy="755014"/>
          </a:xfrm>
        </p:spPr>
        <p:txBody>
          <a:bodyPr anchor="b"/>
          <a:lstStyle>
            <a:lvl1pPr algn="l">
              <a:lnSpc>
                <a:spcPts val="3000"/>
              </a:lnSpc>
              <a:defRPr sz="2700" b="0" i="0" smtClean="0">
                <a:solidFill>
                  <a:schemeClr val="accent1"/>
                </a:solidFill>
                <a:latin typeface="Museo For Dell" pitchFamily="2" charset="0"/>
                <a:ea typeface="Museo For Dell" pitchFamily="2" charset="0"/>
              </a:defRPr>
            </a:lvl1pPr>
          </a:lstStyle>
          <a:p>
            <a:r>
              <a:rPr lang="en-US"/>
              <a:t>Click to edit Master title style</a:t>
            </a:r>
            <a:endParaRPr lang="en-US" dirty="0"/>
          </a:p>
        </p:txBody>
      </p:sp>
      <p:sp>
        <p:nvSpPr>
          <p:cNvPr id="361477" name="Text Placeholder 12"/>
          <p:cNvSpPr>
            <a:spLocks noGrp="1"/>
          </p:cNvSpPr>
          <p:nvPr>
            <p:ph type="subTitle" idx="1"/>
          </p:nvPr>
        </p:nvSpPr>
        <p:spPr>
          <a:xfrm>
            <a:off x="457211" y="3124062"/>
            <a:ext cx="5953125" cy="600076"/>
          </a:xfrm>
        </p:spPr>
        <p:txBody>
          <a:bodyPr>
            <a:normAutofit/>
          </a:bodyPr>
          <a:lstStyle>
            <a:lvl1pPr marL="0" indent="0" algn="l">
              <a:buFont typeface="Wingdings" pitchFamily="2" charset="2"/>
              <a:buNone/>
              <a:defRPr sz="1500" b="0" i="0" smtClean="0">
                <a:solidFill>
                  <a:schemeClr val="bg2"/>
                </a:solidFill>
                <a:latin typeface="Museo Sans For Dell" pitchFamily="2" charset="0"/>
                <a:ea typeface="Museo Sans For Dell" pitchFamily="2" charset="0"/>
              </a:defRPr>
            </a:lvl1pPr>
          </a:lstStyle>
          <a:p>
            <a:r>
              <a:rPr lang="en-US"/>
              <a:t>Click to edit Master subtitle style</a:t>
            </a:r>
            <a:endParaRPr lang="en-US" dirty="0"/>
          </a:p>
        </p:txBody>
      </p:sp>
    </p:spTree>
    <p:extLst>
      <p:ext uri="{BB962C8B-B14F-4D97-AF65-F5344CB8AC3E}">
        <p14:creationId xmlns:p14="http://schemas.microsoft.com/office/powerpoint/2010/main" val="4292344171"/>
      </p:ext>
    </p:extLst>
  </p:cSld>
  <p:clrMapOvr>
    <a:masterClrMapping/>
  </p:clrMapOvr>
  <p:transition spd="med">
    <p:wipe dir="r"/>
  </p:transition>
</p:sldLayout>
</file>

<file path=ppt/slideLayouts/slideLayout1337.xml><?xml version="1.0" encoding="utf-8"?>
<p:sldLayout xmlns:a="http://schemas.openxmlformats.org/drawingml/2006/main" xmlns:r="http://schemas.openxmlformats.org/officeDocument/2006/relationships" xmlns:p="http://schemas.openxmlformats.org/presentationml/2006/main" preserve="1">
  <p:cSld name="Title_and_Content">
    <p:spTree>
      <p:nvGrpSpPr>
        <p:cNvPr id="1" name=""/>
        <p:cNvGrpSpPr/>
        <p:nvPr/>
      </p:nvGrpSpPr>
      <p:grpSpPr>
        <a:xfrm>
          <a:off x="0" y="0"/>
          <a:ext cx="0" cy="0"/>
          <a:chOff x="0" y="0"/>
          <a:chExt cx="0" cy="0"/>
        </a:xfrm>
      </p:grpSpPr>
      <p:cxnSp>
        <p:nvCxnSpPr>
          <p:cNvPr id="4"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5"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7200"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3" name="Content Placeholder 2"/>
          <p:cNvSpPr>
            <a:spLocks noGrp="1"/>
          </p:cNvSpPr>
          <p:nvPr>
            <p:ph sz="half" idx="1"/>
          </p:nvPr>
        </p:nvSpPr>
        <p:spPr>
          <a:xfrm>
            <a:off x="457200" y="960120"/>
            <a:ext cx="8229600" cy="3566160"/>
          </a:xfrm>
        </p:spPr>
        <p:txBody>
          <a:bodyPr/>
          <a:lstStyle>
            <a:lvl1pPr>
              <a:spcBef>
                <a:spcPts val="75"/>
              </a:spcBef>
              <a:spcAft>
                <a:spcPts val="75"/>
              </a:spcAft>
              <a:defRPr sz="1500">
                <a:solidFill>
                  <a:schemeClr val="bg2"/>
                </a:solidFill>
                <a:latin typeface="Museo Sans For Dell" pitchFamily="2" charset="0"/>
              </a:defRPr>
            </a:lvl1pPr>
            <a:lvl2pPr>
              <a:spcBef>
                <a:spcPts val="75"/>
              </a:spcBef>
              <a:spcAft>
                <a:spcPts val="75"/>
              </a:spcAft>
              <a:buFont typeface="Museo Sans For Dell" pitchFamily="2" charset="0"/>
              <a:buChar char="–"/>
              <a:defRPr sz="1400">
                <a:solidFill>
                  <a:schemeClr val="bg2"/>
                </a:solidFill>
                <a:latin typeface="Museo Sans For Dell" pitchFamily="2" charset="0"/>
              </a:defRPr>
            </a:lvl2pPr>
            <a:lvl3pPr>
              <a:spcBef>
                <a:spcPts val="75"/>
              </a:spcBef>
              <a:spcAft>
                <a:spcPts val="75"/>
              </a:spcAft>
              <a:defRPr sz="1200">
                <a:solidFill>
                  <a:schemeClr val="bg2"/>
                </a:solidFill>
                <a:latin typeface="Museo Sans For Dell" pitchFamily="2" charset="0"/>
              </a:defRPr>
            </a:lvl3pPr>
            <a:lvl4pPr>
              <a:spcBef>
                <a:spcPts val="75"/>
              </a:spcBef>
              <a:spcAft>
                <a:spcPts val="75"/>
              </a:spcAft>
              <a:defRPr sz="1100" baseline="0">
                <a:solidFill>
                  <a:schemeClr val="bg2"/>
                </a:solidFill>
                <a:latin typeface="Museo Sans For Dell" pitchFamily="2" charset="0"/>
              </a:defRPr>
            </a:lvl4pPr>
            <a:lvl5pPr>
              <a:spcBef>
                <a:spcPts val="75"/>
              </a:spcBef>
              <a:spcAft>
                <a:spcPts val="75"/>
              </a:spcAft>
              <a:buClr>
                <a:schemeClr val="accent1"/>
              </a:buClr>
              <a:defRPr sz="90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4"/>
          <p:cNvSpPr>
            <a:spLocks noGrp="1"/>
          </p:cNvSpPr>
          <p:nvPr>
            <p:ph type="ftr" sz="quarter" idx="10"/>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dirty="0"/>
          </a:p>
        </p:txBody>
      </p:sp>
      <p:sp>
        <p:nvSpPr>
          <p:cNvPr id="7" name="Slide Number Placeholder 5"/>
          <p:cNvSpPr>
            <a:spLocks noGrp="1"/>
          </p:cNvSpPr>
          <p:nvPr>
            <p:ph type="sldNum" sz="quarter" idx="11"/>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4A2D4929-8EDF-4184-B759-48F2FA5B220D}" type="slidenum">
              <a:rPr lang="en-US"/>
              <a:pPr>
                <a:defRPr/>
              </a:pPr>
              <a:t>‹#›</a:t>
            </a:fld>
            <a:endParaRPr lang="en-US" dirty="0"/>
          </a:p>
        </p:txBody>
      </p:sp>
    </p:spTree>
    <p:extLst>
      <p:ext uri="{BB962C8B-B14F-4D97-AF65-F5344CB8AC3E}">
        <p14:creationId xmlns:p14="http://schemas.microsoft.com/office/powerpoint/2010/main" val="1666089034"/>
      </p:ext>
    </p:extLst>
  </p:cSld>
  <p:clrMapOvr>
    <a:masterClrMapping/>
  </p:clrMapOvr>
  <p:transition spd="med">
    <p:wipe dir="r"/>
  </p:transition>
</p:sldLayout>
</file>

<file path=ppt/slideLayouts/slideLayout1338.xml><?xml version="1.0" encoding="utf-8"?>
<p:sldLayout xmlns:a="http://schemas.openxmlformats.org/drawingml/2006/main" xmlns:r="http://schemas.openxmlformats.org/officeDocument/2006/relationships" xmlns:p="http://schemas.openxmlformats.org/presentationml/2006/main" preserve="1" userDrawn="1">
  <p:cSld name="Two_Column">
    <p:spTree>
      <p:nvGrpSpPr>
        <p:cNvPr id="1" name=""/>
        <p:cNvGrpSpPr/>
        <p:nvPr/>
      </p:nvGrpSpPr>
      <p:grpSpPr>
        <a:xfrm>
          <a:off x="0" y="0"/>
          <a:ext cx="0" cy="0"/>
          <a:chOff x="0" y="0"/>
          <a:chExt cx="0" cy="0"/>
        </a:xfrm>
      </p:grpSpPr>
      <p:cxnSp>
        <p:nvCxnSpPr>
          <p:cNvPr id="5"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6"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Content Placeholder 2"/>
          <p:cNvSpPr>
            <a:spLocks noGrp="1"/>
          </p:cNvSpPr>
          <p:nvPr>
            <p:ph sz="half" idx="10"/>
          </p:nvPr>
        </p:nvSpPr>
        <p:spPr>
          <a:xfrm>
            <a:off x="4653246" y="931074"/>
            <a:ext cx="4023360" cy="3667826"/>
          </a:xfrm>
        </p:spPr>
        <p:txBody>
          <a:bodyPr>
            <a:normAutofit/>
          </a:bodyPr>
          <a:lstStyle>
            <a:lvl1pPr>
              <a:spcBef>
                <a:spcPts val="75"/>
              </a:spcBef>
              <a:defRPr sz="1500" b="0">
                <a:solidFill>
                  <a:schemeClr val="bg2"/>
                </a:solidFill>
                <a:latin typeface="Museo Sans For Dell" pitchFamily="2" charset="0"/>
              </a:defRPr>
            </a:lvl1pPr>
            <a:lvl2pPr marL="423782" indent="-171079">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0" name="Content Placeholder 2"/>
          <p:cNvSpPr>
            <a:spLocks noGrp="1"/>
          </p:cNvSpPr>
          <p:nvPr>
            <p:ph sz="half" idx="11"/>
          </p:nvPr>
        </p:nvSpPr>
        <p:spPr>
          <a:xfrm>
            <a:off x="439738" y="931074"/>
            <a:ext cx="4023360" cy="3667826"/>
          </a:xfrm>
        </p:spPr>
        <p:txBody>
          <a:bodyPr>
            <a:normAutofit/>
          </a:bodyPr>
          <a:lstStyle>
            <a:lvl1pPr>
              <a:spcBef>
                <a:spcPts val="75"/>
              </a:spcBef>
              <a:defRPr sz="1500" b="0">
                <a:solidFill>
                  <a:schemeClr val="bg2"/>
                </a:solidFill>
                <a:latin typeface="Museo Sans For Dell" pitchFamily="2" charset="0"/>
              </a:defRPr>
            </a:lvl1pPr>
            <a:lvl2pPr marL="423782" indent="-171079">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5"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7" name="Slide Number Placeholder 5"/>
          <p:cNvSpPr>
            <a:spLocks noGrp="1"/>
          </p:cNvSpPr>
          <p:nvPr>
            <p:ph type="sldNum" sz="quarter" idx="12"/>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94DCD968-7C13-45D1-A8F3-62ADAEBF0943}" type="slidenum">
              <a:rPr lang="en-US"/>
              <a:pPr>
                <a:defRPr/>
              </a:pPr>
              <a:t>‹#›</a:t>
            </a:fld>
            <a:endParaRPr lang="en-US" dirty="0"/>
          </a:p>
        </p:txBody>
      </p:sp>
      <p:sp>
        <p:nvSpPr>
          <p:cNvPr id="8" name="Footer Placeholder 4"/>
          <p:cNvSpPr>
            <a:spLocks noGrp="1"/>
          </p:cNvSpPr>
          <p:nvPr>
            <p:ph type="ftr" sz="quarter" idx="13"/>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dirty="0"/>
          </a:p>
        </p:txBody>
      </p:sp>
    </p:spTree>
    <p:extLst>
      <p:ext uri="{BB962C8B-B14F-4D97-AF65-F5344CB8AC3E}">
        <p14:creationId xmlns:p14="http://schemas.microsoft.com/office/powerpoint/2010/main" val="3858115572"/>
      </p:ext>
    </p:extLst>
  </p:cSld>
  <p:clrMapOvr>
    <a:masterClrMapping/>
  </p:clrMapOvr>
  <p:transition spd="med">
    <p:wipe dir="r"/>
  </p:transition>
</p:sldLayout>
</file>

<file path=ppt/slideLayouts/slideLayout1339.xml><?xml version="1.0" encoding="utf-8"?>
<p:sldLayout xmlns:a="http://schemas.openxmlformats.org/drawingml/2006/main" xmlns:r="http://schemas.openxmlformats.org/officeDocument/2006/relationships" xmlns:p="http://schemas.openxmlformats.org/presentationml/2006/main" preserve="1" userDrawn="1">
  <p:cSld name="Image and text">
    <p:spTree>
      <p:nvGrpSpPr>
        <p:cNvPr id="1" name=""/>
        <p:cNvGrpSpPr/>
        <p:nvPr/>
      </p:nvGrpSpPr>
      <p:grpSpPr>
        <a:xfrm>
          <a:off x="0" y="0"/>
          <a:ext cx="0" cy="0"/>
          <a:chOff x="0" y="0"/>
          <a:chExt cx="0" cy="0"/>
        </a:xfrm>
      </p:grpSpPr>
      <p:cxnSp>
        <p:nvCxnSpPr>
          <p:cNvPr id="6"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7"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Content Placeholder 2"/>
          <p:cNvSpPr>
            <a:spLocks noGrp="1"/>
          </p:cNvSpPr>
          <p:nvPr>
            <p:ph sz="half" idx="10"/>
          </p:nvPr>
        </p:nvSpPr>
        <p:spPr>
          <a:xfrm>
            <a:off x="4653246" y="928557"/>
            <a:ext cx="4023360" cy="2166125"/>
          </a:xfrm>
        </p:spPr>
        <p:txBody>
          <a:bodyPr>
            <a:normAutofit/>
          </a:bodyPr>
          <a:lstStyle>
            <a:lvl1pPr>
              <a:spcBef>
                <a:spcPts val="75"/>
              </a:spcBef>
              <a:defRPr sz="1500" b="0">
                <a:solidFill>
                  <a:schemeClr val="bg2"/>
                </a:solidFill>
                <a:latin typeface="Museo Sans For Dell" pitchFamily="2" charset="0"/>
              </a:defRPr>
            </a:lvl1pPr>
            <a:lvl2pPr marL="423782" indent="-171079">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0" name="Content Placeholder 2"/>
          <p:cNvSpPr>
            <a:spLocks noGrp="1"/>
          </p:cNvSpPr>
          <p:nvPr>
            <p:ph sz="half" idx="11"/>
          </p:nvPr>
        </p:nvSpPr>
        <p:spPr>
          <a:xfrm>
            <a:off x="439738" y="928557"/>
            <a:ext cx="4023360" cy="2166125"/>
          </a:xfrm>
        </p:spPr>
        <p:txBody>
          <a:bodyPr>
            <a:normAutofit/>
          </a:bodyPr>
          <a:lstStyle>
            <a:lvl1pPr>
              <a:spcBef>
                <a:spcPts val="75"/>
              </a:spcBef>
              <a:defRPr sz="1500" b="0">
                <a:solidFill>
                  <a:schemeClr val="bg2"/>
                </a:solidFill>
                <a:latin typeface="Museo Sans For Dell" pitchFamily="2" charset="0"/>
              </a:defRPr>
            </a:lvl1pPr>
            <a:lvl2pPr marL="423782" indent="-171079">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4" name="Content Placeholder 3"/>
          <p:cNvSpPr>
            <a:spLocks noGrp="1"/>
          </p:cNvSpPr>
          <p:nvPr>
            <p:ph sz="quarter" idx="12"/>
          </p:nvPr>
        </p:nvSpPr>
        <p:spPr>
          <a:xfrm>
            <a:off x="434977" y="3203205"/>
            <a:ext cx="8262938" cy="142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8" name="Slide Number Placeholder 5"/>
          <p:cNvSpPr>
            <a:spLocks noGrp="1"/>
          </p:cNvSpPr>
          <p:nvPr>
            <p:ph type="sldNum" sz="quarter" idx="13"/>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8B77E003-8308-444A-BB59-52EE4F5DF926}" type="slidenum">
              <a:rPr lang="en-US"/>
              <a:pPr>
                <a:defRPr/>
              </a:pPr>
              <a:t>‹#›</a:t>
            </a:fld>
            <a:endParaRPr lang="en-US" dirty="0"/>
          </a:p>
        </p:txBody>
      </p:sp>
      <p:sp>
        <p:nvSpPr>
          <p:cNvPr id="9" name="Footer Placeholder 4"/>
          <p:cNvSpPr>
            <a:spLocks noGrp="1"/>
          </p:cNvSpPr>
          <p:nvPr>
            <p:ph type="ftr" sz="quarter" idx="14"/>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dirty="0"/>
          </a:p>
        </p:txBody>
      </p:sp>
    </p:spTree>
    <p:extLst>
      <p:ext uri="{BB962C8B-B14F-4D97-AF65-F5344CB8AC3E}">
        <p14:creationId xmlns:p14="http://schemas.microsoft.com/office/powerpoint/2010/main" val="3850993501"/>
      </p:ext>
    </p:extLst>
  </p:cSld>
  <p:clrMapOvr>
    <a:masterClrMapping/>
  </p:clrMapOvr>
  <p:transition spd="med">
    <p:wipe dir="r"/>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showMasterSp="0" preserve="1" userDrawn="1">
  <p:cSld name="Divider slide_Orange">
    <p:bg>
      <p:bgPr>
        <a:solidFill>
          <a:schemeClr val="accent4"/>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581" y="1748271"/>
            <a:ext cx="6850901" cy="1495794"/>
          </a:xfrm>
          <a:prstGeom prst="rect">
            <a:avLst/>
          </a:prstGeom>
        </p:spPr>
        <p:txBody>
          <a:bodyPr lIns="0" tIns="44573" rIns="0" bIns="44573" anchor="ctr" anchorCtr="0">
            <a:normAutofit/>
          </a:bodyPr>
          <a:lstStyle>
            <a:lvl1pPr>
              <a:defRPr sz="5400" baseline="0">
                <a:solidFill>
                  <a:schemeClr val="tx2"/>
                </a:solidFill>
                <a:ea typeface="Arial"/>
              </a:defRPr>
            </a:lvl1pPr>
          </a:lstStyle>
          <a:p>
            <a:r>
              <a:rPr lang="en-US" dirty="0"/>
              <a:t>Click to edit divider slide title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1394285998"/>
      </p:ext>
    </p:extLst>
  </p:cSld>
  <p:clrMapOvr>
    <a:masterClrMapping/>
  </p:clrMapOvr>
  <p:transition spd="med">
    <p:wipe dir="r"/>
  </p:transition>
</p:sldLayout>
</file>

<file path=ppt/slideLayouts/slideLayout1340.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cxnSp>
        <p:nvCxnSpPr>
          <p:cNvPr id="3"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4"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534784729"/>
      </p:ext>
    </p:extLst>
  </p:cSld>
  <p:clrMapOvr>
    <a:masterClrMapping/>
  </p:clrMapOvr>
  <p:transition spd="med">
    <p:wipe dir="r"/>
  </p:transition>
</p:sldLayout>
</file>

<file path=ppt/slideLayouts/slideLayout134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cxnSp>
        <p:nvCxnSpPr>
          <p:cNvPr id="2"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3"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77046621"/>
      </p:ext>
    </p:extLst>
  </p:cSld>
  <p:clrMapOvr>
    <a:masterClrMapping/>
  </p:clrMapOvr>
  <p:transition spd="med">
    <p:wipe dir="r"/>
  </p:transition>
</p:sldLayout>
</file>

<file path=ppt/slideLayouts/slideLayout1342.xml><?xml version="1.0" encoding="utf-8"?>
<p:sldLayout xmlns:a="http://schemas.openxmlformats.org/drawingml/2006/main" xmlns:r="http://schemas.openxmlformats.org/officeDocument/2006/relationships" xmlns:p="http://schemas.openxmlformats.org/presentationml/2006/main" preserve="1">
  <p:cSld name="Section_Blue">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1"/>
          </a:solidFill>
          <a:ln>
            <a:noFill/>
          </a:ln>
        </p:spPr>
        <p:style>
          <a:lnRef idx="2">
            <a:schemeClr val="accent1"/>
          </a:lnRef>
          <a:fillRef idx="1">
            <a:schemeClr val="lt1"/>
          </a:fillRef>
          <a:effectRef idx="0">
            <a:schemeClr val="accent1"/>
          </a:effectRef>
          <a:fontRef idx="none"/>
        </p:style>
        <p:txBody>
          <a:bodyPr lIns="168698" tIns="168698" rIns="168698" bIns="168698">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2249327212"/>
      </p:ext>
    </p:extLst>
  </p:cSld>
  <p:clrMapOvr>
    <a:masterClrMapping/>
  </p:clrMapOvr>
  <p:transition spd="med">
    <p:wipe dir="r"/>
  </p:transition>
</p:sldLayout>
</file>

<file path=ppt/slideLayouts/slideLayout1343.xml><?xml version="1.0" encoding="utf-8"?>
<p:sldLayout xmlns:a="http://schemas.openxmlformats.org/drawingml/2006/main" xmlns:r="http://schemas.openxmlformats.org/officeDocument/2006/relationships" xmlns:p="http://schemas.openxmlformats.org/presentationml/2006/main" preserve="1">
  <p:cSld name="Section_Berry">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4"/>
          </a:solidFill>
          <a:ln>
            <a:noFill/>
          </a:ln>
        </p:spPr>
        <p:style>
          <a:lnRef idx="2">
            <a:schemeClr val="accent1"/>
          </a:lnRef>
          <a:fillRef idx="1">
            <a:schemeClr val="lt1"/>
          </a:fillRef>
          <a:effectRef idx="0">
            <a:schemeClr val="accent1"/>
          </a:effectRef>
          <a:fontRef idx="none"/>
        </p:style>
        <p:txBody>
          <a:bodyPr lIns="168698" tIns="168698" rIns="168698" bIns="168698">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4044058899"/>
      </p:ext>
    </p:extLst>
  </p:cSld>
  <p:clrMapOvr>
    <a:masterClrMapping/>
  </p:clrMapOvr>
  <p:transition spd="med">
    <p:wipe dir="r"/>
  </p:transition>
</p:sldLayout>
</file>

<file path=ppt/slideLayouts/slideLayout1344.xml><?xml version="1.0" encoding="utf-8"?>
<p:sldLayout xmlns:a="http://schemas.openxmlformats.org/drawingml/2006/main" xmlns:r="http://schemas.openxmlformats.org/officeDocument/2006/relationships" xmlns:p="http://schemas.openxmlformats.org/presentationml/2006/main" preserve="1">
  <p:cSld name="Section_Yellow">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3"/>
          </a:solidFill>
          <a:ln>
            <a:noFill/>
          </a:ln>
        </p:spPr>
        <p:style>
          <a:lnRef idx="2">
            <a:schemeClr val="accent1"/>
          </a:lnRef>
          <a:fillRef idx="1">
            <a:schemeClr val="lt1"/>
          </a:fillRef>
          <a:effectRef idx="0">
            <a:schemeClr val="accent1"/>
          </a:effectRef>
          <a:fontRef idx="none"/>
        </p:style>
        <p:txBody>
          <a:bodyPr lIns="168698" tIns="168698" rIns="168698" bIns="168698">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2708326213"/>
      </p:ext>
    </p:extLst>
  </p:cSld>
  <p:clrMapOvr>
    <a:masterClrMapping/>
  </p:clrMapOvr>
  <p:transition spd="med">
    <p:wipe dir="r"/>
  </p:transition>
</p:sldLayout>
</file>

<file path=ppt/slideLayouts/slideLayout1345.xml><?xml version="1.0" encoding="utf-8"?>
<p:sldLayout xmlns:a="http://schemas.openxmlformats.org/drawingml/2006/main" xmlns:r="http://schemas.openxmlformats.org/officeDocument/2006/relationships" xmlns:p="http://schemas.openxmlformats.org/presentationml/2006/main" preserve="1">
  <p:cSld name="Section_Green">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2"/>
          </a:solidFill>
          <a:ln>
            <a:noFill/>
          </a:ln>
        </p:spPr>
        <p:style>
          <a:lnRef idx="2">
            <a:schemeClr val="accent1"/>
          </a:lnRef>
          <a:fillRef idx="1">
            <a:schemeClr val="lt1"/>
          </a:fillRef>
          <a:effectRef idx="0">
            <a:schemeClr val="accent1"/>
          </a:effectRef>
          <a:fontRef idx="none"/>
        </p:style>
        <p:txBody>
          <a:bodyPr lIns="168698" tIns="168698" rIns="168698" bIns="168698">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1459502597"/>
      </p:ext>
    </p:extLst>
  </p:cSld>
  <p:clrMapOvr>
    <a:masterClrMapping/>
  </p:clrMapOvr>
  <p:transition spd="med">
    <p:wipe dir="r"/>
  </p:transition>
</p:sldLayout>
</file>

<file path=ppt/slideLayouts/slideLayout1346.xml><?xml version="1.0" encoding="utf-8"?>
<p:sldLayout xmlns:a="http://schemas.openxmlformats.org/drawingml/2006/main" xmlns:r="http://schemas.openxmlformats.org/officeDocument/2006/relationships" xmlns:p="http://schemas.openxmlformats.org/presentationml/2006/main" preserve="1">
  <p:cSld name="Section_Purple">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6"/>
          </a:solidFill>
          <a:ln>
            <a:noFill/>
          </a:ln>
        </p:spPr>
        <p:style>
          <a:lnRef idx="2">
            <a:schemeClr val="accent1"/>
          </a:lnRef>
          <a:fillRef idx="1">
            <a:schemeClr val="lt1"/>
          </a:fillRef>
          <a:effectRef idx="0">
            <a:schemeClr val="accent1"/>
          </a:effectRef>
          <a:fontRef idx="none"/>
        </p:style>
        <p:txBody>
          <a:bodyPr lIns="168698" tIns="168698" rIns="168698" bIns="168698">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240055640"/>
      </p:ext>
    </p:extLst>
  </p:cSld>
  <p:clrMapOvr>
    <a:masterClrMapping/>
  </p:clrMapOvr>
  <p:transition spd="med">
    <p:wipe dir="r"/>
  </p:transition>
</p:sldLayout>
</file>

<file path=ppt/slideLayouts/slideLayout1347.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2014539" y="201"/>
            <a:ext cx="7129462" cy="404813"/>
          </a:xfrm>
        </p:spPr>
        <p:txBody>
          <a:bodyPr/>
          <a:lstStyle/>
          <a:p>
            <a:r>
              <a:rPr lang="en-US" altLang="zh-TW"/>
              <a:t>Click to edit Master title style</a:t>
            </a:r>
            <a:endParaRPr lang="zh-TW" altLang="en-US"/>
          </a:p>
        </p:txBody>
      </p:sp>
      <p:sp>
        <p:nvSpPr>
          <p:cNvPr id="3" name="Text Placeholder 2"/>
          <p:cNvSpPr>
            <a:spLocks noGrp="1"/>
          </p:cNvSpPr>
          <p:nvPr>
            <p:ph type="body" sz="half" idx="1"/>
          </p:nvPr>
        </p:nvSpPr>
        <p:spPr>
          <a:xfrm>
            <a:off x="685800" y="1100138"/>
            <a:ext cx="3810000" cy="3462338"/>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4" name="Content Placeholder 3"/>
          <p:cNvSpPr>
            <a:spLocks noGrp="1"/>
          </p:cNvSpPr>
          <p:nvPr>
            <p:ph sz="quarter" idx="2"/>
          </p:nvPr>
        </p:nvSpPr>
        <p:spPr>
          <a:xfrm>
            <a:off x="4648200" y="1100405"/>
            <a:ext cx="3810000" cy="1674019"/>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5" name="Content Placeholder 4"/>
          <p:cNvSpPr>
            <a:spLocks noGrp="1"/>
          </p:cNvSpPr>
          <p:nvPr>
            <p:ph sz="quarter" idx="3"/>
          </p:nvPr>
        </p:nvSpPr>
        <p:spPr>
          <a:xfrm>
            <a:off x="4648200" y="2888723"/>
            <a:ext cx="3810000" cy="1674019"/>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7" name="Slide Number Placeholder 6"/>
          <p:cNvSpPr>
            <a:spLocks noGrp="1"/>
          </p:cNvSpPr>
          <p:nvPr>
            <p:ph type="sldNum" sz="quarter" idx="11"/>
          </p:nvPr>
        </p:nvSpPr>
        <p:spPr>
          <a:xfrm>
            <a:off x="367368" y="4950969"/>
            <a:ext cx="260350" cy="114300"/>
          </a:xfrm>
        </p:spPr>
        <p:txBody>
          <a:bodyPr/>
          <a:lstStyle/>
          <a:p>
            <a:pPr>
              <a:defRPr/>
            </a:pPr>
            <a:fld id="{BAFC9F95-FC62-4769-A095-8D2D490F7992}" type="slidenum">
              <a:rPr lang="en-US" smtClean="0"/>
              <a:pPr>
                <a:defRPr/>
              </a:pPr>
              <a:t>‹#›</a:t>
            </a:fld>
            <a:endParaRPr lang="en-US" dirty="0"/>
          </a:p>
        </p:txBody>
      </p:sp>
    </p:spTree>
    <p:extLst>
      <p:ext uri="{BB962C8B-B14F-4D97-AF65-F5344CB8AC3E}">
        <p14:creationId xmlns:p14="http://schemas.microsoft.com/office/powerpoint/2010/main" val="2946737540"/>
      </p:ext>
    </p:extLst>
  </p:cSld>
  <p:clrMapOvr>
    <a:masterClrMapping/>
  </p:clrMapOvr>
</p:sldLayout>
</file>

<file path=ppt/slideLayouts/slideLayout1348.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26155" y="107139"/>
            <a:ext cx="8239125" cy="427212"/>
          </a:xfrm>
        </p:spPr>
        <p:txBody>
          <a:bodyPr/>
          <a:lstStyle>
            <a:lvl1pPr>
              <a:defRPr baseline="0"/>
            </a:lvl1pPr>
          </a:lstStyle>
          <a:p>
            <a:r>
              <a:rPr lang="en-US"/>
              <a:t>Click to edit Master title style</a:t>
            </a:r>
            <a:endParaRPr lang="en-US" dirty="0"/>
          </a:p>
        </p:txBody>
      </p:sp>
      <p:sp>
        <p:nvSpPr>
          <p:cNvPr id="4" name="Slide Number Placeholder 4"/>
          <p:cNvSpPr>
            <a:spLocks noGrp="1"/>
          </p:cNvSpPr>
          <p:nvPr>
            <p:ph type="sldNum" sz="quarter" idx="11"/>
          </p:nvPr>
        </p:nvSpPr>
        <p:spPr>
          <a:xfrm>
            <a:off x="8621459" y="4903009"/>
            <a:ext cx="481013" cy="234554"/>
          </a:xfrm>
        </p:spPr>
        <p:txBody>
          <a:bodyPr/>
          <a:lstStyle>
            <a:lvl1pPr>
              <a:defRPr sz="800">
                <a:cs typeface="Arial" pitchFamily="34" charset="0"/>
              </a:defRPr>
            </a:lvl1pPr>
          </a:lstStyle>
          <a:p>
            <a:pPr>
              <a:defRPr/>
            </a:pPr>
            <a:fld id="{8E08DA63-62CF-47A0-A3EE-C499D6801529}" type="slidenum">
              <a:rPr lang="en-US"/>
              <a:pPr>
                <a:defRPr/>
              </a:pPr>
              <a:t>‹#›</a:t>
            </a:fld>
            <a:endParaRPr lang="en-US" dirty="0"/>
          </a:p>
        </p:txBody>
      </p:sp>
    </p:spTree>
    <p:extLst>
      <p:ext uri="{BB962C8B-B14F-4D97-AF65-F5344CB8AC3E}">
        <p14:creationId xmlns:p14="http://schemas.microsoft.com/office/powerpoint/2010/main" val="581404787"/>
      </p:ext>
    </p:extLst>
  </p:cSld>
  <p:clrMapOvr>
    <a:masterClrMapping/>
  </p:clrMapOvr>
  <p:transition spd="med">
    <p:wipe dir="r"/>
  </p:transition>
</p:sldLayout>
</file>

<file path=ppt/slideLayouts/slideLayout1349.xml><?xml version="1.0" encoding="utf-8"?>
<p:sldLayout xmlns:a="http://schemas.openxmlformats.org/drawingml/2006/main" xmlns:r="http://schemas.openxmlformats.org/officeDocument/2006/relationships" xmlns:p="http://schemas.openxmlformats.org/presentationml/2006/main" userDrawn="1">
  <p:cSld name="Content Slide wo Sourc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Content Placeholder 8"/>
          <p:cNvSpPr>
            <a:spLocks noGrp="1"/>
          </p:cNvSpPr>
          <p:nvPr>
            <p:ph sz="quarter" idx="12"/>
          </p:nvPr>
        </p:nvSpPr>
        <p:spPr>
          <a:xfrm>
            <a:off x="426155" y="971550"/>
            <a:ext cx="8239125" cy="1080000"/>
          </a:xfrm>
          <a:prstGeom prst="rect">
            <a:avLst/>
          </a:prstGeom>
        </p:spPr>
        <p:txBody>
          <a:bodyPr/>
          <a:lstStyle>
            <a:lvl1pPr>
              <a:defRPr>
                <a:solidFill>
                  <a:schemeClr val="bg2"/>
                </a:solidFill>
              </a:defRPr>
            </a:lvl1pPr>
            <a:lvl2pPr>
              <a:defRPr>
                <a:solidFill>
                  <a:schemeClr val="bg2"/>
                </a:solidFill>
              </a:defRPr>
            </a:lvl2pPr>
            <a:lvl3pPr>
              <a:defRPr>
                <a:solidFill>
                  <a:schemeClr val="bg2"/>
                </a:solidFill>
              </a:defRPr>
            </a:lvl3pPr>
          </a:lstStyle>
          <a:p>
            <a:pPr lvl="0"/>
            <a:r>
              <a:rPr lang="en-US" dirty="0"/>
              <a:t>Click to edit Master text styles</a:t>
            </a:r>
          </a:p>
          <a:p>
            <a:pPr lvl="1"/>
            <a:r>
              <a:rPr lang="en-US" dirty="0"/>
              <a:t>Second level</a:t>
            </a:r>
          </a:p>
          <a:p>
            <a:pPr lvl="2"/>
            <a:r>
              <a:rPr lang="en-US" dirty="0"/>
              <a:t>Third level</a:t>
            </a:r>
          </a:p>
        </p:txBody>
      </p:sp>
      <p:sp>
        <p:nvSpPr>
          <p:cNvPr id="6" name="Slide Number Placeholder 3"/>
          <p:cNvSpPr>
            <a:spLocks noGrp="1"/>
          </p:cNvSpPr>
          <p:nvPr>
            <p:ph type="sldNum" sz="quarter" idx="14"/>
          </p:nvPr>
        </p:nvSpPr>
        <p:spPr/>
        <p:txBody>
          <a:bodyPr wrap="square" numCol="1" anchorCtr="0" compatLnSpc="1">
            <a:prstTxWarp prst="textNoShape">
              <a:avLst/>
            </a:prstTxWarp>
          </a:bodyPr>
          <a:lstStyle>
            <a:lvl1pPr>
              <a:defRPr smtClean="0">
                <a:solidFill>
                  <a:srgbClr val="666666"/>
                </a:solidFill>
                <a:ea typeface="新細明體" pitchFamily="18" charset="-120"/>
                <a:cs typeface="Arial" pitchFamily="34" charset="0"/>
              </a:defRPr>
            </a:lvl1pPr>
          </a:lstStyle>
          <a:p>
            <a:fld id="{5DD913B3-A62D-493D-8BAE-0E021537A67D}" type="slidenum">
              <a:rPr lang="en-US"/>
              <a:pPr/>
              <a:t>‹#›</a:t>
            </a:fld>
            <a:endParaRPr lang="en-US" dirty="0"/>
          </a:p>
        </p:txBody>
      </p:sp>
    </p:spTree>
    <p:extLst>
      <p:ext uri="{BB962C8B-B14F-4D97-AF65-F5344CB8AC3E}">
        <p14:creationId xmlns:p14="http://schemas.microsoft.com/office/powerpoint/2010/main" val="4127271169"/>
      </p:ext>
    </p:extLst>
  </p:cSld>
  <p:clrMapOvr>
    <a:masterClrMapping/>
  </p:clrMapOvr>
  <p:transition spd="med">
    <p:wipe dir="r"/>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showMasterSp="0" preserve="1">
  <p:cSld name="Divider slide_DellGray">
    <p:bg>
      <p:bgPr>
        <a:solidFill>
          <a:srgbClr val="808080"/>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74581" y="1748271"/>
            <a:ext cx="6850901" cy="1495794"/>
          </a:xfrm>
          <a:prstGeom prst="rect">
            <a:avLst/>
          </a:prstGeom>
        </p:spPr>
        <p:txBody>
          <a:bodyPr lIns="0" tIns="44573" rIns="0" bIns="44573"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1687910927"/>
      </p:ext>
    </p:extLst>
  </p:cSld>
  <p:clrMapOvr>
    <a:masterClrMapping/>
  </p:clrMapOvr>
  <p:transition spd="med">
    <p:wipe dir="r"/>
  </p:transition>
</p:sldLayout>
</file>

<file path=ppt/slideLayouts/slideLayout1350.xml><?xml version="1.0" encoding="utf-8"?>
<p:sldLayout xmlns:a="http://schemas.openxmlformats.org/drawingml/2006/main" xmlns:r="http://schemas.openxmlformats.org/officeDocument/2006/relationships" xmlns:p="http://schemas.openxmlformats.org/presentationml/2006/main" userDrawn="1">
  <p:cSld name="2_Title_Only">
    <p:spTree>
      <p:nvGrpSpPr>
        <p:cNvPr id="1" name=""/>
        <p:cNvGrpSpPr/>
        <p:nvPr/>
      </p:nvGrpSpPr>
      <p:grpSpPr>
        <a:xfrm>
          <a:off x="0" y="0"/>
          <a:ext cx="0" cy="0"/>
          <a:chOff x="0" y="0"/>
          <a:chExt cx="0" cy="0"/>
        </a:xfrm>
      </p:grpSpPr>
      <p:cxnSp>
        <p:nvCxnSpPr>
          <p:cNvPr id="3"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4"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p:cNvSpPr>
            <a:spLocks noGrp="1"/>
          </p:cNvSpPr>
          <p:nvPr>
            <p:ph type="title"/>
          </p:nvPr>
        </p:nvSpPr>
        <p:spPr>
          <a:xfrm>
            <a:off x="425907" y="196171"/>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5" name="Slide Number Placeholder 5"/>
          <p:cNvSpPr>
            <a:spLocks noGrp="1"/>
          </p:cNvSpPr>
          <p:nvPr>
            <p:ph type="sldNum" sz="quarter" idx="10"/>
          </p:nvPr>
        </p:nvSpPr>
        <p:spPr>
          <a:xfrm>
            <a:off x="439740" y="4823222"/>
            <a:ext cx="260350" cy="114300"/>
          </a:xfrm>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D752C1D7-1952-452D-B5FF-0B70C1BC3BA1}" type="slidenum">
              <a:rPr lang="en-US"/>
              <a:pPr>
                <a:defRPr/>
              </a:pPr>
              <a:t>‹#›</a:t>
            </a:fld>
            <a:endParaRPr lang="en-US" dirty="0"/>
          </a:p>
        </p:txBody>
      </p:sp>
      <p:sp>
        <p:nvSpPr>
          <p:cNvPr id="6" name="Footer Placeholder 4"/>
          <p:cNvSpPr>
            <a:spLocks noGrp="1"/>
          </p:cNvSpPr>
          <p:nvPr>
            <p:ph type="ftr" sz="quarter" idx="11"/>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dirty="0"/>
          </a:p>
        </p:txBody>
      </p:sp>
    </p:spTree>
    <p:extLst>
      <p:ext uri="{BB962C8B-B14F-4D97-AF65-F5344CB8AC3E}">
        <p14:creationId xmlns:p14="http://schemas.microsoft.com/office/powerpoint/2010/main" val="765367262"/>
      </p:ext>
    </p:extLst>
  </p:cSld>
  <p:clrMapOvr>
    <a:masterClrMapping/>
  </p:clrMapOvr>
  <p:transition spd="med">
    <p:wipe dir="r"/>
  </p:transition>
</p:sldLayout>
</file>

<file path=ppt/slideLayouts/slideLayout1351.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cxnSp>
        <p:nvCxnSpPr>
          <p:cNvPr id="4" name="Straight Connector 3"/>
          <p:cNvCxnSpPr/>
          <p:nvPr/>
        </p:nvCxnSpPr>
        <p:spPr>
          <a:xfrm>
            <a:off x="447675" y="1335881"/>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cxnSp>
        <p:nvCxnSpPr>
          <p:cNvPr id="5" name="Straight Connector 4"/>
          <p:cNvCxnSpPr/>
          <p:nvPr/>
        </p:nvCxnSpPr>
        <p:spPr>
          <a:xfrm>
            <a:off x="447675" y="3807619"/>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sp>
        <p:nvSpPr>
          <p:cNvPr id="6" name="Rectangle 5"/>
          <p:cNvSpPr/>
          <p:nvPr/>
        </p:nvSpPr>
        <p:spPr bwMode="gray">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458" tIns="34289" rIns="67458" bIns="34289" anchor="ctr"/>
          <a:lstStyle/>
          <a:p>
            <a:pPr algn="ctr">
              <a:defRPr/>
            </a:pPr>
            <a:endParaRPr lang="en-US" sz="1800" dirty="0">
              <a:solidFill>
                <a:srgbClr val="444444"/>
              </a:solidFill>
              <a:latin typeface="Trebuchet MS" pitchFamily="34" charset="0"/>
            </a:endParaRPr>
          </a:p>
        </p:txBody>
      </p:sp>
      <p:sp>
        <p:nvSpPr>
          <p:cNvPr id="7" name="Rectangle 6"/>
          <p:cNvSpPr/>
          <p:nvPr/>
        </p:nvSpPr>
        <p:spPr bwMode="hidden">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458" tIns="34289" rIns="67458" bIns="34289" anchor="ctr"/>
          <a:lstStyle/>
          <a:p>
            <a:pPr algn="ctr">
              <a:defRPr/>
            </a:pPr>
            <a:endParaRPr lang="en-US" sz="1800" dirty="0">
              <a:solidFill>
                <a:srgbClr val="444444"/>
              </a:solidFill>
              <a:latin typeface="Trebuchet MS" pitchFamily="34" charset="0"/>
            </a:endParaRPr>
          </a:p>
        </p:txBody>
      </p:sp>
      <p:sp>
        <p:nvSpPr>
          <p:cNvPr id="8" name="Rectangle 7"/>
          <p:cNvSpPr/>
          <p:nvPr/>
        </p:nvSpPr>
        <p:spPr bwMode="hidden">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458" tIns="34289" rIns="67458" bIns="34289" anchor="ctr"/>
          <a:lstStyle/>
          <a:p>
            <a:pPr algn="ctr">
              <a:defRPr/>
            </a:pPr>
            <a:endParaRPr lang="en-US" sz="1800" dirty="0">
              <a:solidFill>
                <a:srgbClr val="444444"/>
              </a:solidFill>
              <a:latin typeface="Trebuchet MS" pitchFamily="34" charset="0"/>
            </a:endParaRPr>
          </a:p>
        </p:txBody>
      </p:sp>
      <p:pic>
        <p:nvPicPr>
          <p:cNvPr id="9" name="Picture 13" descr="dell_blue_lrg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265993" y="1988344"/>
            <a:ext cx="1487487" cy="1115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1476" name="Title Placeholder 21"/>
          <p:cNvSpPr>
            <a:spLocks noGrp="1"/>
          </p:cNvSpPr>
          <p:nvPr>
            <p:ph type="ctrTitle"/>
          </p:nvPr>
        </p:nvSpPr>
        <p:spPr>
          <a:xfrm>
            <a:off x="457200" y="2009637"/>
            <a:ext cx="5962650" cy="755014"/>
          </a:xfrm>
        </p:spPr>
        <p:txBody>
          <a:bodyPr anchor="b"/>
          <a:lstStyle>
            <a:lvl1pPr algn="l">
              <a:lnSpc>
                <a:spcPts val="3000"/>
              </a:lnSpc>
              <a:defRPr sz="2700" b="0" i="0" smtClean="0">
                <a:solidFill>
                  <a:schemeClr val="accent1"/>
                </a:solidFill>
                <a:latin typeface="Museo For Dell" pitchFamily="2" charset="0"/>
                <a:ea typeface="Museo For Dell" pitchFamily="2" charset="0"/>
              </a:defRPr>
            </a:lvl1pPr>
          </a:lstStyle>
          <a:p>
            <a:r>
              <a:rPr lang="en-US"/>
              <a:t>Click to edit Master title style</a:t>
            </a:r>
            <a:endParaRPr lang="en-US" dirty="0"/>
          </a:p>
        </p:txBody>
      </p:sp>
      <p:sp>
        <p:nvSpPr>
          <p:cNvPr id="361477" name="Text Placeholder 12"/>
          <p:cNvSpPr>
            <a:spLocks noGrp="1"/>
          </p:cNvSpPr>
          <p:nvPr>
            <p:ph type="subTitle" idx="1"/>
          </p:nvPr>
        </p:nvSpPr>
        <p:spPr>
          <a:xfrm>
            <a:off x="457211" y="3124062"/>
            <a:ext cx="5953125" cy="600076"/>
          </a:xfrm>
        </p:spPr>
        <p:txBody>
          <a:bodyPr>
            <a:normAutofit/>
          </a:bodyPr>
          <a:lstStyle>
            <a:lvl1pPr marL="0" indent="0" algn="l">
              <a:buFont typeface="Wingdings" pitchFamily="2" charset="2"/>
              <a:buNone/>
              <a:defRPr sz="1500" b="0" i="0" smtClean="0">
                <a:solidFill>
                  <a:schemeClr val="bg2"/>
                </a:solidFill>
                <a:latin typeface="Museo Sans For Dell" pitchFamily="2" charset="0"/>
                <a:ea typeface="Museo Sans For Dell" pitchFamily="2" charset="0"/>
              </a:defRPr>
            </a:lvl1pPr>
          </a:lstStyle>
          <a:p>
            <a:r>
              <a:rPr lang="en-US"/>
              <a:t>Click to edit Master subtitle style</a:t>
            </a:r>
            <a:endParaRPr lang="en-US" dirty="0"/>
          </a:p>
        </p:txBody>
      </p:sp>
    </p:spTree>
    <p:extLst>
      <p:ext uri="{BB962C8B-B14F-4D97-AF65-F5344CB8AC3E}">
        <p14:creationId xmlns:p14="http://schemas.microsoft.com/office/powerpoint/2010/main" val="304741694"/>
      </p:ext>
    </p:extLst>
  </p:cSld>
  <p:clrMapOvr>
    <a:masterClrMapping/>
  </p:clrMapOvr>
  <p:transition spd="med">
    <p:wipe dir="r"/>
  </p:transition>
</p:sldLayout>
</file>

<file path=ppt/slideLayouts/slideLayout1352.xml><?xml version="1.0" encoding="utf-8"?>
<p:sldLayout xmlns:a="http://schemas.openxmlformats.org/drawingml/2006/main" xmlns:r="http://schemas.openxmlformats.org/officeDocument/2006/relationships" xmlns:p="http://schemas.openxmlformats.org/presentationml/2006/main" preserve="1">
  <p:cSld name="Title_and_Content">
    <p:spTree>
      <p:nvGrpSpPr>
        <p:cNvPr id="1" name=""/>
        <p:cNvGrpSpPr/>
        <p:nvPr/>
      </p:nvGrpSpPr>
      <p:grpSpPr>
        <a:xfrm>
          <a:off x="0" y="0"/>
          <a:ext cx="0" cy="0"/>
          <a:chOff x="0" y="0"/>
          <a:chExt cx="0" cy="0"/>
        </a:xfrm>
      </p:grpSpPr>
      <p:cxnSp>
        <p:nvCxnSpPr>
          <p:cNvPr id="4"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5"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7200"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3" name="Content Placeholder 2"/>
          <p:cNvSpPr>
            <a:spLocks noGrp="1"/>
          </p:cNvSpPr>
          <p:nvPr>
            <p:ph sz="half" idx="1"/>
          </p:nvPr>
        </p:nvSpPr>
        <p:spPr>
          <a:xfrm>
            <a:off x="457200" y="960120"/>
            <a:ext cx="8229600" cy="3566160"/>
          </a:xfrm>
        </p:spPr>
        <p:txBody>
          <a:bodyPr/>
          <a:lstStyle>
            <a:lvl1pPr>
              <a:spcBef>
                <a:spcPts val="75"/>
              </a:spcBef>
              <a:spcAft>
                <a:spcPts val="75"/>
              </a:spcAft>
              <a:defRPr sz="1500">
                <a:solidFill>
                  <a:schemeClr val="bg2"/>
                </a:solidFill>
                <a:latin typeface="Museo Sans For Dell" pitchFamily="2" charset="0"/>
              </a:defRPr>
            </a:lvl1pPr>
            <a:lvl2pPr>
              <a:spcBef>
                <a:spcPts val="75"/>
              </a:spcBef>
              <a:spcAft>
                <a:spcPts val="75"/>
              </a:spcAft>
              <a:buFont typeface="Museo Sans For Dell" pitchFamily="2" charset="0"/>
              <a:buChar char="–"/>
              <a:defRPr sz="1400">
                <a:solidFill>
                  <a:schemeClr val="bg2"/>
                </a:solidFill>
                <a:latin typeface="Museo Sans For Dell" pitchFamily="2" charset="0"/>
              </a:defRPr>
            </a:lvl2pPr>
            <a:lvl3pPr>
              <a:spcBef>
                <a:spcPts val="75"/>
              </a:spcBef>
              <a:spcAft>
                <a:spcPts val="75"/>
              </a:spcAft>
              <a:defRPr sz="1200">
                <a:solidFill>
                  <a:schemeClr val="bg2"/>
                </a:solidFill>
                <a:latin typeface="Museo Sans For Dell" pitchFamily="2" charset="0"/>
              </a:defRPr>
            </a:lvl3pPr>
            <a:lvl4pPr>
              <a:spcBef>
                <a:spcPts val="75"/>
              </a:spcBef>
              <a:spcAft>
                <a:spcPts val="75"/>
              </a:spcAft>
              <a:defRPr sz="1100" baseline="0">
                <a:solidFill>
                  <a:schemeClr val="bg2"/>
                </a:solidFill>
                <a:latin typeface="Museo Sans For Dell" pitchFamily="2" charset="0"/>
              </a:defRPr>
            </a:lvl4pPr>
            <a:lvl5pPr>
              <a:spcBef>
                <a:spcPts val="75"/>
              </a:spcBef>
              <a:spcAft>
                <a:spcPts val="75"/>
              </a:spcAft>
              <a:buClr>
                <a:schemeClr val="accent1"/>
              </a:buClr>
              <a:defRPr sz="90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4"/>
          <p:cNvSpPr>
            <a:spLocks noGrp="1"/>
          </p:cNvSpPr>
          <p:nvPr>
            <p:ph type="ftr" sz="quarter" idx="10"/>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a:p>
        </p:txBody>
      </p:sp>
      <p:sp>
        <p:nvSpPr>
          <p:cNvPr id="7" name="Slide Number Placeholder 5"/>
          <p:cNvSpPr>
            <a:spLocks noGrp="1"/>
          </p:cNvSpPr>
          <p:nvPr>
            <p:ph type="sldNum" sz="quarter" idx="11"/>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4A2D4929-8EDF-4184-B759-48F2FA5B220D}" type="slidenum">
              <a:rPr lang="en-US"/>
              <a:pPr>
                <a:defRPr/>
              </a:pPr>
              <a:t>‹#›</a:t>
            </a:fld>
            <a:endParaRPr lang="en-US" dirty="0"/>
          </a:p>
        </p:txBody>
      </p:sp>
    </p:spTree>
    <p:extLst>
      <p:ext uri="{BB962C8B-B14F-4D97-AF65-F5344CB8AC3E}">
        <p14:creationId xmlns:p14="http://schemas.microsoft.com/office/powerpoint/2010/main" val="1176549882"/>
      </p:ext>
    </p:extLst>
  </p:cSld>
  <p:clrMapOvr>
    <a:masterClrMapping/>
  </p:clrMapOvr>
  <p:transition spd="med">
    <p:wipe dir="r"/>
  </p:transition>
</p:sldLayout>
</file>

<file path=ppt/slideLayouts/slideLayout1353.xml><?xml version="1.0" encoding="utf-8"?>
<p:sldLayout xmlns:a="http://schemas.openxmlformats.org/drawingml/2006/main" xmlns:r="http://schemas.openxmlformats.org/officeDocument/2006/relationships" xmlns:p="http://schemas.openxmlformats.org/presentationml/2006/main" preserve="1" userDrawn="1">
  <p:cSld name="Two_Column">
    <p:spTree>
      <p:nvGrpSpPr>
        <p:cNvPr id="1" name=""/>
        <p:cNvGrpSpPr/>
        <p:nvPr/>
      </p:nvGrpSpPr>
      <p:grpSpPr>
        <a:xfrm>
          <a:off x="0" y="0"/>
          <a:ext cx="0" cy="0"/>
          <a:chOff x="0" y="0"/>
          <a:chExt cx="0" cy="0"/>
        </a:xfrm>
      </p:grpSpPr>
      <p:cxnSp>
        <p:nvCxnSpPr>
          <p:cNvPr id="5"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6"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Content Placeholder 2"/>
          <p:cNvSpPr>
            <a:spLocks noGrp="1"/>
          </p:cNvSpPr>
          <p:nvPr>
            <p:ph sz="half" idx="10"/>
          </p:nvPr>
        </p:nvSpPr>
        <p:spPr>
          <a:xfrm>
            <a:off x="4653246" y="931074"/>
            <a:ext cx="4023360" cy="3667826"/>
          </a:xfrm>
        </p:spPr>
        <p:txBody>
          <a:bodyPr>
            <a:normAutofit/>
          </a:bodyPr>
          <a:lstStyle>
            <a:lvl1pPr>
              <a:spcBef>
                <a:spcPts val="75"/>
              </a:spcBef>
              <a:defRPr sz="1500" b="0">
                <a:solidFill>
                  <a:schemeClr val="bg2"/>
                </a:solidFill>
                <a:latin typeface="Museo Sans For Dell" pitchFamily="2" charset="0"/>
              </a:defRPr>
            </a:lvl1pPr>
            <a:lvl2pPr marL="423152" indent="-170839">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0" name="Content Placeholder 2"/>
          <p:cNvSpPr>
            <a:spLocks noGrp="1"/>
          </p:cNvSpPr>
          <p:nvPr>
            <p:ph sz="half" idx="11"/>
          </p:nvPr>
        </p:nvSpPr>
        <p:spPr>
          <a:xfrm>
            <a:off x="439738" y="931074"/>
            <a:ext cx="4023360" cy="3667826"/>
          </a:xfrm>
        </p:spPr>
        <p:txBody>
          <a:bodyPr>
            <a:normAutofit/>
          </a:bodyPr>
          <a:lstStyle>
            <a:lvl1pPr>
              <a:spcBef>
                <a:spcPts val="75"/>
              </a:spcBef>
              <a:defRPr sz="1500" b="0">
                <a:solidFill>
                  <a:schemeClr val="bg2"/>
                </a:solidFill>
                <a:latin typeface="Museo Sans For Dell" pitchFamily="2" charset="0"/>
              </a:defRPr>
            </a:lvl1pPr>
            <a:lvl2pPr marL="423152" indent="-170839">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5"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7" name="Slide Number Placeholder 5"/>
          <p:cNvSpPr>
            <a:spLocks noGrp="1"/>
          </p:cNvSpPr>
          <p:nvPr>
            <p:ph type="sldNum" sz="quarter" idx="12"/>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94DCD968-7C13-45D1-A8F3-62ADAEBF0943}" type="slidenum">
              <a:rPr lang="en-US"/>
              <a:pPr>
                <a:defRPr/>
              </a:pPr>
              <a:t>‹#›</a:t>
            </a:fld>
            <a:endParaRPr lang="en-US" dirty="0"/>
          </a:p>
        </p:txBody>
      </p:sp>
      <p:sp>
        <p:nvSpPr>
          <p:cNvPr id="8" name="Footer Placeholder 4"/>
          <p:cNvSpPr>
            <a:spLocks noGrp="1"/>
          </p:cNvSpPr>
          <p:nvPr>
            <p:ph type="ftr" sz="quarter" idx="13"/>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a:p>
        </p:txBody>
      </p:sp>
    </p:spTree>
    <p:extLst>
      <p:ext uri="{BB962C8B-B14F-4D97-AF65-F5344CB8AC3E}">
        <p14:creationId xmlns:p14="http://schemas.microsoft.com/office/powerpoint/2010/main" val="3533509192"/>
      </p:ext>
    </p:extLst>
  </p:cSld>
  <p:clrMapOvr>
    <a:masterClrMapping/>
  </p:clrMapOvr>
  <p:transition spd="med">
    <p:wipe dir="r"/>
  </p:transition>
</p:sldLayout>
</file>

<file path=ppt/slideLayouts/slideLayout1354.xml><?xml version="1.0" encoding="utf-8"?>
<p:sldLayout xmlns:a="http://schemas.openxmlformats.org/drawingml/2006/main" xmlns:r="http://schemas.openxmlformats.org/officeDocument/2006/relationships" xmlns:p="http://schemas.openxmlformats.org/presentationml/2006/main" preserve="1" userDrawn="1">
  <p:cSld name="Image and text">
    <p:spTree>
      <p:nvGrpSpPr>
        <p:cNvPr id="1" name=""/>
        <p:cNvGrpSpPr/>
        <p:nvPr/>
      </p:nvGrpSpPr>
      <p:grpSpPr>
        <a:xfrm>
          <a:off x="0" y="0"/>
          <a:ext cx="0" cy="0"/>
          <a:chOff x="0" y="0"/>
          <a:chExt cx="0" cy="0"/>
        </a:xfrm>
      </p:grpSpPr>
      <p:cxnSp>
        <p:nvCxnSpPr>
          <p:cNvPr id="6"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7"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Content Placeholder 2"/>
          <p:cNvSpPr>
            <a:spLocks noGrp="1"/>
          </p:cNvSpPr>
          <p:nvPr>
            <p:ph sz="half" idx="10"/>
          </p:nvPr>
        </p:nvSpPr>
        <p:spPr>
          <a:xfrm>
            <a:off x="4653246" y="928509"/>
            <a:ext cx="4023360" cy="2166125"/>
          </a:xfrm>
        </p:spPr>
        <p:txBody>
          <a:bodyPr>
            <a:normAutofit/>
          </a:bodyPr>
          <a:lstStyle>
            <a:lvl1pPr>
              <a:spcBef>
                <a:spcPts val="75"/>
              </a:spcBef>
              <a:defRPr sz="1500" b="0">
                <a:solidFill>
                  <a:schemeClr val="bg2"/>
                </a:solidFill>
                <a:latin typeface="Museo Sans For Dell" pitchFamily="2" charset="0"/>
              </a:defRPr>
            </a:lvl1pPr>
            <a:lvl2pPr marL="423152" indent="-170839">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0" name="Content Placeholder 2"/>
          <p:cNvSpPr>
            <a:spLocks noGrp="1"/>
          </p:cNvSpPr>
          <p:nvPr>
            <p:ph sz="half" idx="11"/>
          </p:nvPr>
        </p:nvSpPr>
        <p:spPr>
          <a:xfrm>
            <a:off x="439738" y="928509"/>
            <a:ext cx="4023360" cy="2166125"/>
          </a:xfrm>
        </p:spPr>
        <p:txBody>
          <a:bodyPr>
            <a:normAutofit/>
          </a:bodyPr>
          <a:lstStyle>
            <a:lvl1pPr>
              <a:spcBef>
                <a:spcPts val="75"/>
              </a:spcBef>
              <a:defRPr sz="1500" b="0">
                <a:solidFill>
                  <a:schemeClr val="bg2"/>
                </a:solidFill>
                <a:latin typeface="Museo Sans For Dell" pitchFamily="2" charset="0"/>
              </a:defRPr>
            </a:lvl1pPr>
            <a:lvl2pPr marL="423152" indent="-170839">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4" name="Content Placeholder 3"/>
          <p:cNvSpPr>
            <a:spLocks noGrp="1"/>
          </p:cNvSpPr>
          <p:nvPr>
            <p:ph sz="quarter" idx="12"/>
          </p:nvPr>
        </p:nvSpPr>
        <p:spPr>
          <a:xfrm>
            <a:off x="434977" y="3203205"/>
            <a:ext cx="8262938" cy="142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8" name="Slide Number Placeholder 5"/>
          <p:cNvSpPr>
            <a:spLocks noGrp="1"/>
          </p:cNvSpPr>
          <p:nvPr>
            <p:ph type="sldNum" sz="quarter" idx="13"/>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8B77E003-8308-444A-BB59-52EE4F5DF926}" type="slidenum">
              <a:rPr lang="en-US"/>
              <a:pPr>
                <a:defRPr/>
              </a:pPr>
              <a:t>‹#›</a:t>
            </a:fld>
            <a:endParaRPr lang="en-US" dirty="0"/>
          </a:p>
        </p:txBody>
      </p:sp>
      <p:sp>
        <p:nvSpPr>
          <p:cNvPr id="9" name="Footer Placeholder 4"/>
          <p:cNvSpPr>
            <a:spLocks noGrp="1"/>
          </p:cNvSpPr>
          <p:nvPr>
            <p:ph type="ftr" sz="quarter" idx="14"/>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a:p>
        </p:txBody>
      </p:sp>
    </p:spTree>
    <p:extLst>
      <p:ext uri="{BB962C8B-B14F-4D97-AF65-F5344CB8AC3E}">
        <p14:creationId xmlns:p14="http://schemas.microsoft.com/office/powerpoint/2010/main" val="2344056036"/>
      </p:ext>
    </p:extLst>
  </p:cSld>
  <p:clrMapOvr>
    <a:masterClrMapping/>
  </p:clrMapOvr>
  <p:transition spd="med">
    <p:wipe dir="r"/>
  </p:transition>
</p:sldLayout>
</file>

<file path=ppt/slideLayouts/slideLayout1355.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cxnSp>
        <p:nvCxnSpPr>
          <p:cNvPr id="3"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4"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4281940892"/>
      </p:ext>
    </p:extLst>
  </p:cSld>
  <p:clrMapOvr>
    <a:masterClrMapping/>
  </p:clrMapOvr>
  <p:transition spd="med">
    <p:wipe dir="r"/>
  </p:transition>
</p:sldLayout>
</file>

<file path=ppt/slideLayouts/slideLayout135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cxnSp>
        <p:nvCxnSpPr>
          <p:cNvPr id="2"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3"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96788657"/>
      </p:ext>
    </p:extLst>
  </p:cSld>
  <p:clrMapOvr>
    <a:masterClrMapping/>
  </p:clrMapOvr>
  <p:transition spd="med">
    <p:wipe dir="r"/>
  </p:transition>
</p:sldLayout>
</file>

<file path=ppt/slideLayouts/slideLayout1357.xml><?xml version="1.0" encoding="utf-8"?>
<p:sldLayout xmlns:a="http://schemas.openxmlformats.org/drawingml/2006/main" xmlns:r="http://schemas.openxmlformats.org/officeDocument/2006/relationships" xmlns:p="http://schemas.openxmlformats.org/presentationml/2006/main" preserve="1">
  <p:cSld name="Section_Blue">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1"/>
          </a:solidFill>
          <a:ln>
            <a:noFill/>
          </a:ln>
        </p:spPr>
        <p:style>
          <a:lnRef idx="2">
            <a:schemeClr val="accent1"/>
          </a:lnRef>
          <a:fillRef idx="1">
            <a:schemeClr val="lt1"/>
          </a:fillRef>
          <a:effectRef idx="0">
            <a:schemeClr val="accent1"/>
          </a:effectRef>
          <a:fontRef idx="none"/>
        </p:style>
        <p:txBody>
          <a:bodyPr lIns="168458" tIns="168458" rIns="168458" bIns="168458">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2991827567"/>
      </p:ext>
    </p:extLst>
  </p:cSld>
  <p:clrMapOvr>
    <a:masterClrMapping/>
  </p:clrMapOvr>
  <p:transition spd="med">
    <p:wipe dir="r"/>
  </p:transition>
</p:sldLayout>
</file>

<file path=ppt/slideLayouts/slideLayout1358.xml><?xml version="1.0" encoding="utf-8"?>
<p:sldLayout xmlns:a="http://schemas.openxmlformats.org/drawingml/2006/main" xmlns:r="http://schemas.openxmlformats.org/officeDocument/2006/relationships" xmlns:p="http://schemas.openxmlformats.org/presentationml/2006/main" preserve="1">
  <p:cSld name="Section_Berry">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4"/>
          </a:solidFill>
          <a:ln>
            <a:noFill/>
          </a:ln>
        </p:spPr>
        <p:style>
          <a:lnRef idx="2">
            <a:schemeClr val="accent1"/>
          </a:lnRef>
          <a:fillRef idx="1">
            <a:schemeClr val="lt1"/>
          </a:fillRef>
          <a:effectRef idx="0">
            <a:schemeClr val="accent1"/>
          </a:effectRef>
          <a:fontRef idx="none"/>
        </p:style>
        <p:txBody>
          <a:bodyPr lIns="168458" tIns="168458" rIns="168458" bIns="168458">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1296955488"/>
      </p:ext>
    </p:extLst>
  </p:cSld>
  <p:clrMapOvr>
    <a:masterClrMapping/>
  </p:clrMapOvr>
  <p:transition spd="med">
    <p:wipe dir="r"/>
  </p:transition>
</p:sldLayout>
</file>

<file path=ppt/slideLayouts/slideLayout1359.xml><?xml version="1.0" encoding="utf-8"?>
<p:sldLayout xmlns:a="http://schemas.openxmlformats.org/drawingml/2006/main" xmlns:r="http://schemas.openxmlformats.org/officeDocument/2006/relationships" xmlns:p="http://schemas.openxmlformats.org/presentationml/2006/main" preserve="1">
  <p:cSld name="Section_Yellow">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3"/>
          </a:solidFill>
          <a:ln>
            <a:noFill/>
          </a:ln>
        </p:spPr>
        <p:style>
          <a:lnRef idx="2">
            <a:schemeClr val="accent1"/>
          </a:lnRef>
          <a:fillRef idx="1">
            <a:schemeClr val="lt1"/>
          </a:fillRef>
          <a:effectRef idx="0">
            <a:schemeClr val="accent1"/>
          </a:effectRef>
          <a:fontRef idx="none"/>
        </p:style>
        <p:txBody>
          <a:bodyPr lIns="168458" tIns="168458" rIns="168458" bIns="168458">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3061548271"/>
      </p:ext>
    </p:extLst>
  </p:cSld>
  <p:clrMapOvr>
    <a:masterClrMapping/>
  </p:clrMapOvr>
  <p:transition spd="med">
    <p:wipe dir="r"/>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showMasterSp="0" preserve="1" userDrawn="1">
  <p:cSld name="Logo slide blue">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794760" y="1798082"/>
            <a:ext cx="1554480" cy="1554480"/>
          </a:xfrm>
          <a:prstGeom prst="rect">
            <a:avLst/>
          </a:prstGeom>
        </p:spPr>
      </p:pic>
    </p:spTree>
    <p:extLst>
      <p:ext uri="{BB962C8B-B14F-4D97-AF65-F5344CB8AC3E}">
        <p14:creationId xmlns:p14="http://schemas.microsoft.com/office/powerpoint/2010/main" val="2140220226"/>
      </p:ext>
    </p:extLst>
  </p:cSld>
  <p:clrMapOvr>
    <a:masterClrMapping/>
  </p:clrMapOvr>
  <p:transition spd="med">
    <p:wipe dir="r"/>
  </p:transition>
</p:sldLayout>
</file>

<file path=ppt/slideLayouts/slideLayout1360.xml><?xml version="1.0" encoding="utf-8"?>
<p:sldLayout xmlns:a="http://schemas.openxmlformats.org/drawingml/2006/main" xmlns:r="http://schemas.openxmlformats.org/officeDocument/2006/relationships" xmlns:p="http://schemas.openxmlformats.org/presentationml/2006/main" preserve="1">
  <p:cSld name="Section_Green">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2"/>
          </a:solidFill>
          <a:ln>
            <a:noFill/>
          </a:ln>
        </p:spPr>
        <p:style>
          <a:lnRef idx="2">
            <a:schemeClr val="accent1"/>
          </a:lnRef>
          <a:fillRef idx="1">
            <a:schemeClr val="lt1"/>
          </a:fillRef>
          <a:effectRef idx="0">
            <a:schemeClr val="accent1"/>
          </a:effectRef>
          <a:fontRef idx="none"/>
        </p:style>
        <p:txBody>
          <a:bodyPr lIns="168458" tIns="168458" rIns="168458" bIns="168458">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1689369356"/>
      </p:ext>
    </p:extLst>
  </p:cSld>
  <p:clrMapOvr>
    <a:masterClrMapping/>
  </p:clrMapOvr>
  <p:transition spd="med">
    <p:wipe dir="r"/>
  </p:transition>
</p:sldLayout>
</file>

<file path=ppt/slideLayouts/slideLayout1361.xml><?xml version="1.0" encoding="utf-8"?>
<p:sldLayout xmlns:a="http://schemas.openxmlformats.org/drawingml/2006/main" xmlns:r="http://schemas.openxmlformats.org/officeDocument/2006/relationships" xmlns:p="http://schemas.openxmlformats.org/presentationml/2006/main" preserve="1">
  <p:cSld name="Section_Purple">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6"/>
          </a:solidFill>
          <a:ln>
            <a:noFill/>
          </a:ln>
        </p:spPr>
        <p:style>
          <a:lnRef idx="2">
            <a:schemeClr val="accent1"/>
          </a:lnRef>
          <a:fillRef idx="1">
            <a:schemeClr val="lt1"/>
          </a:fillRef>
          <a:effectRef idx="0">
            <a:schemeClr val="accent1"/>
          </a:effectRef>
          <a:fontRef idx="none"/>
        </p:style>
        <p:txBody>
          <a:bodyPr lIns="168458" tIns="168458" rIns="168458" bIns="168458">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992701969"/>
      </p:ext>
    </p:extLst>
  </p:cSld>
  <p:clrMapOvr>
    <a:masterClrMapping/>
  </p:clrMapOvr>
  <p:transition spd="med">
    <p:wipe dir="r"/>
  </p:transition>
</p:sldLayout>
</file>

<file path=ppt/slideLayouts/slideLayout1362.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2014539" y="153"/>
            <a:ext cx="7129462" cy="404813"/>
          </a:xfrm>
        </p:spPr>
        <p:txBody>
          <a:bodyPr/>
          <a:lstStyle/>
          <a:p>
            <a:r>
              <a:rPr lang="en-US" altLang="zh-TW"/>
              <a:t>Click to edit Master title style</a:t>
            </a:r>
            <a:endParaRPr lang="zh-TW" altLang="en-US"/>
          </a:p>
        </p:txBody>
      </p:sp>
      <p:sp>
        <p:nvSpPr>
          <p:cNvPr id="3" name="Text Placeholder 2"/>
          <p:cNvSpPr>
            <a:spLocks noGrp="1"/>
          </p:cNvSpPr>
          <p:nvPr>
            <p:ph type="body" sz="half" idx="1"/>
          </p:nvPr>
        </p:nvSpPr>
        <p:spPr>
          <a:xfrm>
            <a:off x="685800" y="1100138"/>
            <a:ext cx="3810000" cy="3462338"/>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4" name="Content Placeholder 3"/>
          <p:cNvSpPr>
            <a:spLocks noGrp="1"/>
          </p:cNvSpPr>
          <p:nvPr>
            <p:ph sz="quarter" idx="2"/>
          </p:nvPr>
        </p:nvSpPr>
        <p:spPr>
          <a:xfrm>
            <a:off x="4648200" y="1100357"/>
            <a:ext cx="3810000" cy="1674019"/>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5" name="Content Placeholder 4"/>
          <p:cNvSpPr>
            <a:spLocks noGrp="1"/>
          </p:cNvSpPr>
          <p:nvPr>
            <p:ph sz="quarter" idx="3"/>
          </p:nvPr>
        </p:nvSpPr>
        <p:spPr>
          <a:xfrm>
            <a:off x="4648200" y="2888657"/>
            <a:ext cx="3810000" cy="1674019"/>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7" name="Slide Number Placeholder 6"/>
          <p:cNvSpPr>
            <a:spLocks noGrp="1"/>
          </p:cNvSpPr>
          <p:nvPr>
            <p:ph type="sldNum" sz="quarter" idx="11"/>
          </p:nvPr>
        </p:nvSpPr>
        <p:spPr>
          <a:xfrm>
            <a:off x="367368" y="4950969"/>
            <a:ext cx="260350" cy="114300"/>
          </a:xfrm>
        </p:spPr>
        <p:txBody>
          <a:bodyPr/>
          <a:lstStyle/>
          <a:p>
            <a:pPr>
              <a:defRPr/>
            </a:pPr>
            <a:fld id="{BAFC9F95-FC62-4769-A095-8D2D490F7992}" type="slidenum">
              <a:rPr lang="en-US" smtClean="0"/>
              <a:pPr>
                <a:defRPr/>
              </a:pPr>
              <a:t>‹#›</a:t>
            </a:fld>
            <a:endParaRPr lang="en-US" dirty="0"/>
          </a:p>
        </p:txBody>
      </p:sp>
    </p:spTree>
    <p:extLst>
      <p:ext uri="{BB962C8B-B14F-4D97-AF65-F5344CB8AC3E}">
        <p14:creationId xmlns:p14="http://schemas.microsoft.com/office/powerpoint/2010/main" val="2171884054"/>
      </p:ext>
    </p:extLst>
  </p:cSld>
  <p:clrMapOvr>
    <a:masterClrMapping/>
  </p:clrMapOvr>
</p:sldLayout>
</file>

<file path=ppt/slideLayouts/slideLayout1363.xml><?xml version="1.0" encoding="utf-8"?>
<p:sldLayout xmlns:a="http://schemas.openxmlformats.org/drawingml/2006/main" xmlns:r="http://schemas.openxmlformats.org/officeDocument/2006/relationships" xmlns:p="http://schemas.openxmlformats.org/presentationml/2006/main" type="titleOnly">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Tree>
    <p:extLst>
      <p:ext uri="{BB962C8B-B14F-4D97-AF65-F5344CB8AC3E}">
        <p14:creationId xmlns:p14="http://schemas.microsoft.com/office/powerpoint/2010/main" val="3913689469"/>
      </p:ext>
    </p:extLst>
  </p:cSld>
  <p:clrMapOvr>
    <a:masterClrMapping/>
  </p:clrMapOvr>
</p:sldLayout>
</file>

<file path=ppt/slideLayouts/slideLayout1364.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26155" y="107139"/>
            <a:ext cx="8239125" cy="427212"/>
          </a:xfrm>
        </p:spPr>
        <p:txBody>
          <a:bodyPr/>
          <a:lstStyle>
            <a:lvl1pPr>
              <a:defRPr baseline="0"/>
            </a:lvl1pPr>
          </a:lstStyle>
          <a:p>
            <a:r>
              <a:rPr lang="en-US"/>
              <a:t>Click to edit Master title style</a:t>
            </a:r>
            <a:endParaRPr lang="en-US" dirty="0"/>
          </a:p>
        </p:txBody>
      </p:sp>
      <p:sp>
        <p:nvSpPr>
          <p:cNvPr id="4" name="Slide Number Placeholder 4"/>
          <p:cNvSpPr>
            <a:spLocks noGrp="1"/>
          </p:cNvSpPr>
          <p:nvPr>
            <p:ph type="sldNum" sz="quarter" idx="11"/>
          </p:nvPr>
        </p:nvSpPr>
        <p:spPr>
          <a:xfrm>
            <a:off x="8621519" y="4903009"/>
            <a:ext cx="481013" cy="234554"/>
          </a:xfrm>
        </p:spPr>
        <p:txBody>
          <a:bodyPr/>
          <a:lstStyle>
            <a:lvl1pPr>
              <a:defRPr sz="800">
                <a:cs typeface="Arial" pitchFamily="34" charset="0"/>
              </a:defRPr>
            </a:lvl1pPr>
          </a:lstStyle>
          <a:p>
            <a:pPr>
              <a:defRPr/>
            </a:pPr>
            <a:fld id="{8E08DA63-62CF-47A0-A3EE-C499D6801529}" type="slidenum">
              <a:rPr lang="en-US"/>
              <a:pPr>
                <a:defRPr/>
              </a:pPr>
              <a:t>‹#›</a:t>
            </a:fld>
            <a:endParaRPr lang="en-US" dirty="0"/>
          </a:p>
        </p:txBody>
      </p:sp>
    </p:spTree>
    <p:extLst>
      <p:ext uri="{BB962C8B-B14F-4D97-AF65-F5344CB8AC3E}">
        <p14:creationId xmlns:p14="http://schemas.microsoft.com/office/powerpoint/2010/main" val="4239065314"/>
      </p:ext>
    </p:extLst>
  </p:cSld>
  <p:clrMapOvr>
    <a:masterClrMapping/>
  </p:clrMapOvr>
  <p:transition spd="med">
    <p:wipe dir="r"/>
  </p:transition>
</p:sldLayout>
</file>

<file path=ppt/slideLayouts/slideLayout1365.xml><?xml version="1.0" encoding="utf-8"?>
<p:sldLayout xmlns:a="http://schemas.openxmlformats.org/drawingml/2006/main" xmlns:r="http://schemas.openxmlformats.org/officeDocument/2006/relationships" xmlns:p="http://schemas.openxmlformats.org/presentationml/2006/main" userDrawn="1">
  <p:cSld name="Content Slide wo Sourc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Content Placeholder 8"/>
          <p:cNvSpPr>
            <a:spLocks noGrp="1"/>
          </p:cNvSpPr>
          <p:nvPr>
            <p:ph sz="quarter" idx="12"/>
          </p:nvPr>
        </p:nvSpPr>
        <p:spPr>
          <a:xfrm>
            <a:off x="426155" y="971550"/>
            <a:ext cx="8239125" cy="1080000"/>
          </a:xfrm>
          <a:prstGeom prst="rect">
            <a:avLst/>
          </a:prstGeom>
        </p:spPr>
        <p:txBody>
          <a:bodyPr/>
          <a:lstStyle>
            <a:lvl1pPr>
              <a:defRPr>
                <a:solidFill>
                  <a:schemeClr val="bg2"/>
                </a:solidFill>
              </a:defRPr>
            </a:lvl1pPr>
            <a:lvl2pPr>
              <a:defRPr>
                <a:solidFill>
                  <a:schemeClr val="bg2"/>
                </a:solidFill>
              </a:defRPr>
            </a:lvl2pPr>
            <a:lvl3pPr>
              <a:defRPr>
                <a:solidFill>
                  <a:schemeClr val="bg2"/>
                </a:solidFill>
              </a:defRPr>
            </a:lvl3pPr>
          </a:lstStyle>
          <a:p>
            <a:pPr lvl="0"/>
            <a:r>
              <a:rPr lang="en-US" dirty="0"/>
              <a:t>Click to edit Master text styles</a:t>
            </a:r>
          </a:p>
          <a:p>
            <a:pPr lvl="1"/>
            <a:r>
              <a:rPr lang="en-US" dirty="0"/>
              <a:t>Second level</a:t>
            </a:r>
          </a:p>
          <a:p>
            <a:pPr lvl="2"/>
            <a:r>
              <a:rPr lang="en-US" dirty="0"/>
              <a:t>Third level</a:t>
            </a:r>
          </a:p>
        </p:txBody>
      </p:sp>
      <p:sp>
        <p:nvSpPr>
          <p:cNvPr id="6" name="Slide Number Placeholder 3"/>
          <p:cNvSpPr>
            <a:spLocks noGrp="1"/>
          </p:cNvSpPr>
          <p:nvPr>
            <p:ph type="sldNum" sz="quarter" idx="14"/>
          </p:nvPr>
        </p:nvSpPr>
        <p:spPr/>
        <p:txBody>
          <a:bodyPr wrap="square" numCol="1" anchorCtr="0" compatLnSpc="1">
            <a:prstTxWarp prst="textNoShape">
              <a:avLst/>
            </a:prstTxWarp>
          </a:bodyPr>
          <a:lstStyle>
            <a:lvl1pPr>
              <a:defRPr smtClean="0">
                <a:solidFill>
                  <a:srgbClr val="666666"/>
                </a:solidFill>
                <a:ea typeface="新細明體" pitchFamily="18" charset="-120"/>
                <a:cs typeface="Arial" pitchFamily="34" charset="0"/>
              </a:defRPr>
            </a:lvl1pPr>
          </a:lstStyle>
          <a:p>
            <a:fld id="{5DD913B3-A62D-493D-8BAE-0E021537A67D}" type="slidenum">
              <a:rPr lang="en-US"/>
              <a:pPr/>
              <a:t>‹#›</a:t>
            </a:fld>
            <a:endParaRPr lang="en-US"/>
          </a:p>
        </p:txBody>
      </p:sp>
    </p:spTree>
    <p:extLst>
      <p:ext uri="{BB962C8B-B14F-4D97-AF65-F5344CB8AC3E}">
        <p14:creationId xmlns:p14="http://schemas.microsoft.com/office/powerpoint/2010/main" val="3633098154"/>
      </p:ext>
    </p:extLst>
  </p:cSld>
  <p:clrMapOvr>
    <a:masterClrMapping/>
  </p:clrMapOvr>
  <p:transition spd="med">
    <p:wipe dir="r"/>
  </p:transition>
</p:sldLayout>
</file>

<file path=ppt/slideLayouts/slideLayout1366.xml><?xml version="1.0" encoding="utf-8"?>
<p:sldLayout xmlns:a="http://schemas.openxmlformats.org/drawingml/2006/main" xmlns:r="http://schemas.openxmlformats.org/officeDocument/2006/relationships" xmlns:p="http://schemas.openxmlformats.org/presentationml/2006/main" userDrawn="1">
  <p:cSld name="2_Title_Only">
    <p:spTree>
      <p:nvGrpSpPr>
        <p:cNvPr id="1" name=""/>
        <p:cNvGrpSpPr/>
        <p:nvPr/>
      </p:nvGrpSpPr>
      <p:grpSpPr>
        <a:xfrm>
          <a:off x="0" y="0"/>
          <a:ext cx="0" cy="0"/>
          <a:chOff x="0" y="0"/>
          <a:chExt cx="0" cy="0"/>
        </a:xfrm>
      </p:grpSpPr>
      <p:cxnSp>
        <p:nvCxnSpPr>
          <p:cNvPr id="3"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4"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p:cNvSpPr>
            <a:spLocks noGrp="1"/>
          </p:cNvSpPr>
          <p:nvPr>
            <p:ph type="title"/>
          </p:nvPr>
        </p:nvSpPr>
        <p:spPr>
          <a:xfrm>
            <a:off x="425907" y="196171"/>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5" name="Slide Number Placeholder 5"/>
          <p:cNvSpPr>
            <a:spLocks noGrp="1"/>
          </p:cNvSpPr>
          <p:nvPr>
            <p:ph type="sldNum" sz="quarter" idx="10"/>
          </p:nvPr>
        </p:nvSpPr>
        <p:spPr>
          <a:xfrm>
            <a:off x="439740" y="4823222"/>
            <a:ext cx="260350" cy="114300"/>
          </a:xfrm>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D752C1D7-1952-452D-B5FF-0B70C1BC3BA1}" type="slidenum">
              <a:rPr lang="en-US"/>
              <a:pPr>
                <a:defRPr/>
              </a:pPr>
              <a:t>‹#›</a:t>
            </a:fld>
            <a:endParaRPr lang="en-US" dirty="0"/>
          </a:p>
        </p:txBody>
      </p:sp>
      <p:sp>
        <p:nvSpPr>
          <p:cNvPr id="6" name="Footer Placeholder 4"/>
          <p:cNvSpPr>
            <a:spLocks noGrp="1"/>
          </p:cNvSpPr>
          <p:nvPr>
            <p:ph type="ftr" sz="quarter" idx="11"/>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a:p>
        </p:txBody>
      </p:sp>
    </p:spTree>
    <p:extLst>
      <p:ext uri="{BB962C8B-B14F-4D97-AF65-F5344CB8AC3E}">
        <p14:creationId xmlns:p14="http://schemas.microsoft.com/office/powerpoint/2010/main" val="1015603483"/>
      </p:ext>
    </p:extLst>
  </p:cSld>
  <p:clrMapOvr>
    <a:masterClrMapping/>
  </p:clrMapOvr>
  <p:transition spd="med">
    <p:wipe dir="r"/>
  </p:transition>
</p:sldLayout>
</file>

<file path=ppt/slideLayouts/slideLayout1367.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cxnSp>
        <p:nvCxnSpPr>
          <p:cNvPr id="4" name="Straight Connector 3"/>
          <p:cNvCxnSpPr/>
          <p:nvPr/>
        </p:nvCxnSpPr>
        <p:spPr>
          <a:xfrm>
            <a:off x="447675" y="1335881"/>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cxnSp>
        <p:nvCxnSpPr>
          <p:cNvPr id="5" name="Straight Connector 4"/>
          <p:cNvCxnSpPr/>
          <p:nvPr/>
        </p:nvCxnSpPr>
        <p:spPr>
          <a:xfrm>
            <a:off x="447675" y="3807619"/>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sp>
        <p:nvSpPr>
          <p:cNvPr id="6" name="Rectangle 5"/>
          <p:cNvSpPr/>
          <p:nvPr/>
        </p:nvSpPr>
        <p:spPr bwMode="gray">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556" tIns="34289" rIns="67556" bIns="34289" anchor="ctr"/>
          <a:lstStyle/>
          <a:p>
            <a:pPr algn="ctr" defTabSz="899033">
              <a:defRPr/>
            </a:pPr>
            <a:endParaRPr lang="en-US" sz="1800" dirty="0">
              <a:solidFill>
                <a:srgbClr val="444444"/>
              </a:solidFill>
              <a:latin typeface="Trebuchet MS" pitchFamily="34" charset="0"/>
            </a:endParaRPr>
          </a:p>
        </p:txBody>
      </p:sp>
      <p:sp>
        <p:nvSpPr>
          <p:cNvPr id="7" name="Rectangle 6"/>
          <p:cNvSpPr/>
          <p:nvPr/>
        </p:nvSpPr>
        <p:spPr bwMode="hidden">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556" tIns="34289" rIns="67556" bIns="34289" anchor="ctr"/>
          <a:lstStyle/>
          <a:p>
            <a:pPr algn="ctr" defTabSz="899033">
              <a:defRPr/>
            </a:pPr>
            <a:endParaRPr lang="en-US" sz="1800" dirty="0">
              <a:solidFill>
                <a:srgbClr val="444444"/>
              </a:solidFill>
              <a:latin typeface="Trebuchet MS" pitchFamily="34" charset="0"/>
            </a:endParaRPr>
          </a:p>
        </p:txBody>
      </p:sp>
      <p:sp>
        <p:nvSpPr>
          <p:cNvPr id="8" name="Rectangle 7"/>
          <p:cNvSpPr/>
          <p:nvPr/>
        </p:nvSpPr>
        <p:spPr bwMode="hidden">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556" tIns="34289" rIns="67556" bIns="34289" anchor="ctr"/>
          <a:lstStyle/>
          <a:p>
            <a:pPr algn="ctr" defTabSz="899033">
              <a:defRPr/>
            </a:pPr>
            <a:endParaRPr lang="en-US" sz="1800" dirty="0">
              <a:solidFill>
                <a:srgbClr val="444444"/>
              </a:solidFill>
              <a:latin typeface="Trebuchet MS" pitchFamily="34" charset="0"/>
            </a:endParaRPr>
          </a:p>
        </p:txBody>
      </p:sp>
      <p:pic>
        <p:nvPicPr>
          <p:cNvPr id="9" name="Picture 13" descr="dell_blue_lrg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265993" y="1988344"/>
            <a:ext cx="1487487" cy="1115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1476" name="Title Placeholder 21"/>
          <p:cNvSpPr>
            <a:spLocks noGrp="1"/>
          </p:cNvSpPr>
          <p:nvPr>
            <p:ph type="ctrTitle"/>
          </p:nvPr>
        </p:nvSpPr>
        <p:spPr>
          <a:xfrm>
            <a:off x="457200" y="2009637"/>
            <a:ext cx="5962650" cy="755014"/>
          </a:xfrm>
        </p:spPr>
        <p:txBody>
          <a:bodyPr anchor="b"/>
          <a:lstStyle>
            <a:lvl1pPr algn="l">
              <a:lnSpc>
                <a:spcPts val="3000"/>
              </a:lnSpc>
              <a:defRPr sz="2700" b="0" i="0" smtClean="0">
                <a:solidFill>
                  <a:schemeClr val="accent1"/>
                </a:solidFill>
                <a:latin typeface="Museo For Dell" pitchFamily="2" charset="0"/>
                <a:ea typeface="Museo For Dell" pitchFamily="2" charset="0"/>
              </a:defRPr>
            </a:lvl1pPr>
          </a:lstStyle>
          <a:p>
            <a:r>
              <a:rPr lang="en-US"/>
              <a:t>Click to edit Master title style</a:t>
            </a:r>
            <a:endParaRPr lang="en-US" dirty="0"/>
          </a:p>
        </p:txBody>
      </p:sp>
      <p:sp>
        <p:nvSpPr>
          <p:cNvPr id="361477" name="Text Placeholder 12"/>
          <p:cNvSpPr>
            <a:spLocks noGrp="1"/>
          </p:cNvSpPr>
          <p:nvPr>
            <p:ph type="subTitle" idx="1"/>
          </p:nvPr>
        </p:nvSpPr>
        <p:spPr>
          <a:xfrm>
            <a:off x="457211" y="3124062"/>
            <a:ext cx="5953125" cy="600076"/>
          </a:xfrm>
        </p:spPr>
        <p:txBody>
          <a:bodyPr>
            <a:normAutofit/>
          </a:bodyPr>
          <a:lstStyle>
            <a:lvl1pPr marL="0" indent="0" algn="l">
              <a:buFont typeface="Wingdings" pitchFamily="2" charset="2"/>
              <a:buNone/>
              <a:defRPr sz="1500" b="0" i="0" smtClean="0">
                <a:solidFill>
                  <a:schemeClr val="bg2"/>
                </a:solidFill>
                <a:latin typeface="Museo Sans For Dell" pitchFamily="2" charset="0"/>
                <a:ea typeface="Museo Sans For Dell" pitchFamily="2" charset="0"/>
              </a:defRPr>
            </a:lvl1pPr>
          </a:lstStyle>
          <a:p>
            <a:r>
              <a:rPr lang="en-US"/>
              <a:t>Click to edit Master subtitle style</a:t>
            </a:r>
            <a:endParaRPr lang="en-US" dirty="0"/>
          </a:p>
        </p:txBody>
      </p:sp>
    </p:spTree>
    <p:extLst>
      <p:ext uri="{BB962C8B-B14F-4D97-AF65-F5344CB8AC3E}">
        <p14:creationId xmlns:p14="http://schemas.microsoft.com/office/powerpoint/2010/main" val="2071559291"/>
      </p:ext>
    </p:extLst>
  </p:cSld>
  <p:clrMapOvr>
    <a:masterClrMapping/>
  </p:clrMapOvr>
  <p:transition spd="med">
    <p:wipe dir="r"/>
  </p:transition>
</p:sldLayout>
</file>

<file path=ppt/slideLayouts/slideLayout1368.xml><?xml version="1.0" encoding="utf-8"?>
<p:sldLayout xmlns:a="http://schemas.openxmlformats.org/drawingml/2006/main" xmlns:r="http://schemas.openxmlformats.org/officeDocument/2006/relationships" xmlns:p="http://schemas.openxmlformats.org/presentationml/2006/main" preserve="1">
  <p:cSld name="Title_and_Content">
    <p:spTree>
      <p:nvGrpSpPr>
        <p:cNvPr id="1" name=""/>
        <p:cNvGrpSpPr/>
        <p:nvPr/>
      </p:nvGrpSpPr>
      <p:grpSpPr>
        <a:xfrm>
          <a:off x="0" y="0"/>
          <a:ext cx="0" cy="0"/>
          <a:chOff x="0" y="0"/>
          <a:chExt cx="0" cy="0"/>
        </a:xfrm>
      </p:grpSpPr>
      <p:cxnSp>
        <p:nvCxnSpPr>
          <p:cNvPr id="4"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5"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7200"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3" name="Content Placeholder 2"/>
          <p:cNvSpPr>
            <a:spLocks noGrp="1"/>
          </p:cNvSpPr>
          <p:nvPr>
            <p:ph sz="half" idx="1"/>
          </p:nvPr>
        </p:nvSpPr>
        <p:spPr>
          <a:xfrm>
            <a:off x="457200" y="960120"/>
            <a:ext cx="8229600" cy="3566160"/>
          </a:xfrm>
        </p:spPr>
        <p:txBody>
          <a:bodyPr/>
          <a:lstStyle>
            <a:lvl1pPr>
              <a:spcBef>
                <a:spcPts val="75"/>
              </a:spcBef>
              <a:spcAft>
                <a:spcPts val="75"/>
              </a:spcAft>
              <a:defRPr sz="1500">
                <a:solidFill>
                  <a:schemeClr val="bg2"/>
                </a:solidFill>
                <a:latin typeface="Museo Sans For Dell" pitchFamily="2" charset="0"/>
              </a:defRPr>
            </a:lvl1pPr>
            <a:lvl2pPr>
              <a:spcBef>
                <a:spcPts val="75"/>
              </a:spcBef>
              <a:spcAft>
                <a:spcPts val="75"/>
              </a:spcAft>
              <a:buFont typeface="Museo Sans For Dell" pitchFamily="2" charset="0"/>
              <a:buChar char="–"/>
              <a:defRPr sz="1400">
                <a:solidFill>
                  <a:schemeClr val="bg2"/>
                </a:solidFill>
                <a:latin typeface="Museo Sans For Dell" pitchFamily="2" charset="0"/>
              </a:defRPr>
            </a:lvl2pPr>
            <a:lvl3pPr>
              <a:spcBef>
                <a:spcPts val="75"/>
              </a:spcBef>
              <a:spcAft>
                <a:spcPts val="75"/>
              </a:spcAft>
              <a:defRPr sz="1200">
                <a:solidFill>
                  <a:schemeClr val="bg2"/>
                </a:solidFill>
                <a:latin typeface="Museo Sans For Dell" pitchFamily="2" charset="0"/>
              </a:defRPr>
            </a:lvl3pPr>
            <a:lvl4pPr>
              <a:spcBef>
                <a:spcPts val="75"/>
              </a:spcBef>
              <a:spcAft>
                <a:spcPts val="75"/>
              </a:spcAft>
              <a:defRPr sz="1100" baseline="0">
                <a:solidFill>
                  <a:schemeClr val="bg2"/>
                </a:solidFill>
                <a:latin typeface="Museo Sans For Dell" pitchFamily="2" charset="0"/>
              </a:defRPr>
            </a:lvl4pPr>
            <a:lvl5pPr>
              <a:spcBef>
                <a:spcPts val="75"/>
              </a:spcBef>
              <a:spcAft>
                <a:spcPts val="75"/>
              </a:spcAft>
              <a:buClr>
                <a:schemeClr val="accent1"/>
              </a:buClr>
              <a:defRPr sz="90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4"/>
          <p:cNvSpPr>
            <a:spLocks noGrp="1"/>
          </p:cNvSpPr>
          <p:nvPr>
            <p:ph type="ftr" sz="quarter" idx="10"/>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dirty="0"/>
          </a:p>
        </p:txBody>
      </p:sp>
      <p:sp>
        <p:nvSpPr>
          <p:cNvPr id="7" name="Slide Number Placeholder 5"/>
          <p:cNvSpPr>
            <a:spLocks noGrp="1"/>
          </p:cNvSpPr>
          <p:nvPr>
            <p:ph type="sldNum" sz="quarter" idx="11"/>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4A2D4929-8EDF-4184-B759-48F2FA5B220D}" type="slidenum">
              <a:rPr lang="en-US"/>
              <a:pPr>
                <a:defRPr/>
              </a:pPr>
              <a:t>‹#›</a:t>
            </a:fld>
            <a:endParaRPr lang="en-US" dirty="0"/>
          </a:p>
        </p:txBody>
      </p:sp>
    </p:spTree>
    <p:extLst>
      <p:ext uri="{BB962C8B-B14F-4D97-AF65-F5344CB8AC3E}">
        <p14:creationId xmlns:p14="http://schemas.microsoft.com/office/powerpoint/2010/main" val="3423909947"/>
      </p:ext>
    </p:extLst>
  </p:cSld>
  <p:clrMapOvr>
    <a:masterClrMapping/>
  </p:clrMapOvr>
  <p:transition spd="med">
    <p:wipe dir="r"/>
  </p:transition>
</p:sldLayout>
</file>

<file path=ppt/slideLayouts/slideLayout1369.xml><?xml version="1.0" encoding="utf-8"?>
<p:sldLayout xmlns:a="http://schemas.openxmlformats.org/drawingml/2006/main" xmlns:r="http://schemas.openxmlformats.org/officeDocument/2006/relationships" xmlns:p="http://schemas.openxmlformats.org/presentationml/2006/main" preserve="1" userDrawn="1">
  <p:cSld name="Two_Column">
    <p:spTree>
      <p:nvGrpSpPr>
        <p:cNvPr id="1" name=""/>
        <p:cNvGrpSpPr/>
        <p:nvPr/>
      </p:nvGrpSpPr>
      <p:grpSpPr>
        <a:xfrm>
          <a:off x="0" y="0"/>
          <a:ext cx="0" cy="0"/>
          <a:chOff x="0" y="0"/>
          <a:chExt cx="0" cy="0"/>
        </a:xfrm>
      </p:grpSpPr>
      <p:cxnSp>
        <p:nvCxnSpPr>
          <p:cNvPr id="5"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6"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Content Placeholder 2"/>
          <p:cNvSpPr>
            <a:spLocks noGrp="1"/>
          </p:cNvSpPr>
          <p:nvPr>
            <p:ph sz="half" idx="10"/>
          </p:nvPr>
        </p:nvSpPr>
        <p:spPr>
          <a:xfrm>
            <a:off x="4653246" y="931074"/>
            <a:ext cx="4023360" cy="3667826"/>
          </a:xfrm>
        </p:spPr>
        <p:txBody>
          <a:bodyPr>
            <a:normAutofit/>
          </a:bodyPr>
          <a:lstStyle>
            <a:lvl1pPr>
              <a:spcBef>
                <a:spcPts val="75"/>
              </a:spcBef>
              <a:defRPr sz="1500" b="0">
                <a:solidFill>
                  <a:schemeClr val="bg2"/>
                </a:solidFill>
                <a:latin typeface="Museo Sans For Dell" pitchFamily="2" charset="0"/>
              </a:defRPr>
            </a:lvl1pPr>
            <a:lvl2pPr marL="423835" indent="-171099">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0" name="Content Placeholder 2"/>
          <p:cNvSpPr>
            <a:spLocks noGrp="1"/>
          </p:cNvSpPr>
          <p:nvPr>
            <p:ph sz="half" idx="11"/>
          </p:nvPr>
        </p:nvSpPr>
        <p:spPr>
          <a:xfrm>
            <a:off x="439738" y="931074"/>
            <a:ext cx="4023360" cy="3667826"/>
          </a:xfrm>
        </p:spPr>
        <p:txBody>
          <a:bodyPr>
            <a:normAutofit/>
          </a:bodyPr>
          <a:lstStyle>
            <a:lvl1pPr>
              <a:spcBef>
                <a:spcPts val="75"/>
              </a:spcBef>
              <a:defRPr sz="1500" b="0">
                <a:solidFill>
                  <a:schemeClr val="bg2"/>
                </a:solidFill>
                <a:latin typeface="Museo Sans For Dell" pitchFamily="2" charset="0"/>
              </a:defRPr>
            </a:lvl1pPr>
            <a:lvl2pPr marL="423835" indent="-171099">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5"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7" name="Slide Number Placeholder 5"/>
          <p:cNvSpPr>
            <a:spLocks noGrp="1"/>
          </p:cNvSpPr>
          <p:nvPr>
            <p:ph type="sldNum" sz="quarter" idx="12"/>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94DCD968-7C13-45D1-A8F3-62ADAEBF0943}" type="slidenum">
              <a:rPr lang="en-US"/>
              <a:pPr>
                <a:defRPr/>
              </a:pPr>
              <a:t>‹#›</a:t>
            </a:fld>
            <a:endParaRPr lang="en-US" dirty="0"/>
          </a:p>
        </p:txBody>
      </p:sp>
      <p:sp>
        <p:nvSpPr>
          <p:cNvPr id="8" name="Footer Placeholder 4"/>
          <p:cNvSpPr>
            <a:spLocks noGrp="1"/>
          </p:cNvSpPr>
          <p:nvPr>
            <p:ph type="ftr" sz="quarter" idx="13"/>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dirty="0"/>
          </a:p>
        </p:txBody>
      </p:sp>
    </p:spTree>
    <p:extLst>
      <p:ext uri="{BB962C8B-B14F-4D97-AF65-F5344CB8AC3E}">
        <p14:creationId xmlns:p14="http://schemas.microsoft.com/office/powerpoint/2010/main" val="580874027"/>
      </p:ext>
    </p:extLst>
  </p:cSld>
  <p:clrMapOvr>
    <a:masterClrMapping/>
  </p:clrMapOvr>
  <p:transition spd="med">
    <p:wipe dir="r"/>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showMasterSp="0" preserve="1" userDrawn="1">
  <p:cSld name="Logo slide gray">
    <p:bg>
      <p:bgPr>
        <a:solidFill>
          <a:srgbClr val="808080"/>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794760" y="1798082"/>
            <a:ext cx="1554480" cy="1554480"/>
          </a:xfrm>
          <a:prstGeom prst="rect">
            <a:avLst/>
          </a:prstGeom>
        </p:spPr>
      </p:pic>
    </p:spTree>
    <p:extLst>
      <p:ext uri="{BB962C8B-B14F-4D97-AF65-F5344CB8AC3E}">
        <p14:creationId xmlns:p14="http://schemas.microsoft.com/office/powerpoint/2010/main" val="832246517"/>
      </p:ext>
    </p:extLst>
  </p:cSld>
  <p:clrMapOvr>
    <a:masterClrMapping/>
  </p:clrMapOvr>
  <p:transition spd="med">
    <p:wipe dir="r"/>
  </p:transition>
</p:sldLayout>
</file>

<file path=ppt/slideLayouts/slideLayout1370.xml><?xml version="1.0" encoding="utf-8"?>
<p:sldLayout xmlns:a="http://schemas.openxmlformats.org/drawingml/2006/main" xmlns:r="http://schemas.openxmlformats.org/officeDocument/2006/relationships" xmlns:p="http://schemas.openxmlformats.org/presentationml/2006/main" preserve="1" userDrawn="1">
  <p:cSld name="Image and text">
    <p:spTree>
      <p:nvGrpSpPr>
        <p:cNvPr id="1" name=""/>
        <p:cNvGrpSpPr/>
        <p:nvPr/>
      </p:nvGrpSpPr>
      <p:grpSpPr>
        <a:xfrm>
          <a:off x="0" y="0"/>
          <a:ext cx="0" cy="0"/>
          <a:chOff x="0" y="0"/>
          <a:chExt cx="0" cy="0"/>
        </a:xfrm>
      </p:grpSpPr>
      <p:cxnSp>
        <p:nvCxnSpPr>
          <p:cNvPr id="6"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7"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Content Placeholder 2"/>
          <p:cNvSpPr>
            <a:spLocks noGrp="1"/>
          </p:cNvSpPr>
          <p:nvPr>
            <p:ph sz="half" idx="10"/>
          </p:nvPr>
        </p:nvSpPr>
        <p:spPr>
          <a:xfrm>
            <a:off x="4653246" y="928557"/>
            <a:ext cx="4023360" cy="2166125"/>
          </a:xfrm>
        </p:spPr>
        <p:txBody>
          <a:bodyPr>
            <a:normAutofit/>
          </a:bodyPr>
          <a:lstStyle>
            <a:lvl1pPr>
              <a:spcBef>
                <a:spcPts val="75"/>
              </a:spcBef>
              <a:defRPr sz="1500" b="0">
                <a:solidFill>
                  <a:schemeClr val="bg2"/>
                </a:solidFill>
                <a:latin typeface="Museo Sans For Dell" pitchFamily="2" charset="0"/>
              </a:defRPr>
            </a:lvl1pPr>
            <a:lvl2pPr marL="423835" indent="-171099">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0" name="Content Placeholder 2"/>
          <p:cNvSpPr>
            <a:spLocks noGrp="1"/>
          </p:cNvSpPr>
          <p:nvPr>
            <p:ph sz="half" idx="11"/>
          </p:nvPr>
        </p:nvSpPr>
        <p:spPr>
          <a:xfrm>
            <a:off x="439738" y="928557"/>
            <a:ext cx="4023360" cy="2166125"/>
          </a:xfrm>
        </p:spPr>
        <p:txBody>
          <a:bodyPr>
            <a:normAutofit/>
          </a:bodyPr>
          <a:lstStyle>
            <a:lvl1pPr>
              <a:spcBef>
                <a:spcPts val="75"/>
              </a:spcBef>
              <a:defRPr sz="1500" b="0">
                <a:solidFill>
                  <a:schemeClr val="bg2"/>
                </a:solidFill>
                <a:latin typeface="Museo Sans For Dell" pitchFamily="2" charset="0"/>
              </a:defRPr>
            </a:lvl1pPr>
            <a:lvl2pPr marL="423835" indent="-171099">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4" name="Content Placeholder 3"/>
          <p:cNvSpPr>
            <a:spLocks noGrp="1"/>
          </p:cNvSpPr>
          <p:nvPr>
            <p:ph sz="quarter" idx="12"/>
          </p:nvPr>
        </p:nvSpPr>
        <p:spPr>
          <a:xfrm>
            <a:off x="434977" y="3203205"/>
            <a:ext cx="8262938" cy="142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8" name="Slide Number Placeholder 5"/>
          <p:cNvSpPr>
            <a:spLocks noGrp="1"/>
          </p:cNvSpPr>
          <p:nvPr>
            <p:ph type="sldNum" sz="quarter" idx="13"/>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8B77E003-8308-444A-BB59-52EE4F5DF926}" type="slidenum">
              <a:rPr lang="en-US"/>
              <a:pPr>
                <a:defRPr/>
              </a:pPr>
              <a:t>‹#›</a:t>
            </a:fld>
            <a:endParaRPr lang="en-US" dirty="0"/>
          </a:p>
        </p:txBody>
      </p:sp>
      <p:sp>
        <p:nvSpPr>
          <p:cNvPr id="9" name="Footer Placeholder 4"/>
          <p:cNvSpPr>
            <a:spLocks noGrp="1"/>
          </p:cNvSpPr>
          <p:nvPr>
            <p:ph type="ftr" sz="quarter" idx="14"/>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dirty="0"/>
          </a:p>
        </p:txBody>
      </p:sp>
    </p:spTree>
    <p:extLst>
      <p:ext uri="{BB962C8B-B14F-4D97-AF65-F5344CB8AC3E}">
        <p14:creationId xmlns:p14="http://schemas.microsoft.com/office/powerpoint/2010/main" val="768272601"/>
      </p:ext>
    </p:extLst>
  </p:cSld>
  <p:clrMapOvr>
    <a:masterClrMapping/>
  </p:clrMapOvr>
  <p:transition spd="med">
    <p:wipe dir="r"/>
  </p:transition>
</p:sldLayout>
</file>

<file path=ppt/slideLayouts/slideLayout1371.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cxnSp>
        <p:nvCxnSpPr>
          <p:cNvPr id="3"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4"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2984440126"/>
      </p:ext>
    </p:extLst>
  </p:cSld>
  <p:clrMapOvr>
    <a:masterClrMapping/>
  </p:clrMapOvr>
  <p:transition spd="med">
    <p:wipe dir="r"/>
  </p:transition>
</p:sldLayout>
</file>

<file path=ppt/slideLayouts/slideLayout137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cxnSp>
        <p:nvCxnSpPr>
          <p:cNvPr id="2"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3"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63536557"/>
      </p:ext>
    </p:extLst>
  </p:cSld>
  <p:clrMapOvr>
    <a:masterClrMapping/>
  </p:clrMapOvr>
  <p:transition spd="med">
    <p:wipe dir="r"/>
  </p:transition>
</p:sldLayout>
</file>

<file path=ppt/slideLayouts/slideLayout1373.xml><?xml version="1.0" encoding="utf-8"?>
<p:sldLayout xmlns:a="http://schemas.openxmlformats.org/drawingml/2006/main" xmlns:r="http://schemas.openxmlformats.org/officeDocument/2006/relationships" xmlns:p="http://schemas.openxmlformats.org/presentationml/2006/main" preserve="1">
  <p:cSld name="Section_Blue">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1"/>
          </a:solidFill>
          <a:ln>
            <a:noFill/>
          </a:ln>
        </p:spPr>
        <p:style>
          <a:lnRef idx="2">
            <a:schemeClr val="accent1"/>
          </a:lnRef>
          <a:fillRef idx="1">
            <a:schemeClr val="lt1"/>
          </a:fillRef>
          <a:effectRef idx="0">
            <a:schemeClr val="accent1"/>
          </a:effectRef>
          <a:fontRef idx="none"/>
        </p:style>
        <p:txBody>
          <a:bodyPr lIns="168718" tIns="168718" rIns="168718" bIns="168718">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2732573580"/>
      </p:ext>
    </p:extLst>
  </p:cSld>
  <p:clrMapOvr>
    <a:masterClrMapping/>
  </p:clrMapOvr>
  <p:transition spd="med">
    <p:wipe dir="r"/>
  </p:transition>
</p:sldLayout>
</file>

<file path=ppt/slideLayouts/slideLayout1374.xml><?xml version="1.0" encoding="utf-8"?>
<p:sldLayout xmlns:a="http://schemas.openxmlformats.org/drawingml/2006/main" xmlns:r="http://schemas.openxmlformats.org/officeDocument/2006/relationships" xmlns:p="http://schemas.openxmlformats.org/presentationml/2006/main" preserve="1">
  <p:cSld name="Section_Berry">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4"/>
          </a:solidFill>
          <a:ln>
            <a:noFill/>
          </a:ln>
        </p:spPr>
        <p:style>
          <a:lnRef idx="2">
            <a:schemeClr val="accent1"/>
          </a:lnRef>
          <a:fillRef idx="1">
            <a:schemeClr val="lt1"/>
          </a:fillRef>
          <a:effectRef idx="0">
            <a:schemeClr val="accent1"/>
          </a:effectRef>
          <a:fontRef idx="none"/>
        </p:style>
        <p:txBody>
          <a:bodyPr lIns="168718" tIns="168718" rIns="168718" bIns="168718">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1926382669"/>
      </p:ext>
    </p:extLst>
  </p:cSld>
  <p:clrMapOvr>
    <a:masterClrMapping/>
  </p:clrMapOvr>
  <p:transition spd="med">
    <p:wipe dir="r"/>
  </p:transition>
</p:sldLayout>
</file>

<file path=ppt/slideLayouts/slideLayout1375.xml><?xml version="1.0" encoding="utf-8"?>
<p:sldLayout xmlns:a="http://schemas.openxmlformats.org/drawingml/2006/main" xmlns:r="http://schemas.openxmlformats.org/officeDocument/2006/relationships" xmlns:p="http://schemas.openxmlformats.org/presentationml/2006/main" preserve="1">
  <p:cSld name="Section_Yellow">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3"/>
          </a:solidFill>
          <a:ln>
            <a:noFill/>
          </a:ln>
        </p:spPr>
        <p:style>
          <a:lnRef idx="2">
            <a:schemeClr val="accent1"/>
          </a:lnRef>
          <a:fillRef idx="1">
            <a:schemeClr val="lt1"/>
          </a:fillRef>
          <a:effectRef idx="0">
            <a:schemeClr val="accent1"/>
          </a:effectRef>
          <a:fontRef idx="none"/>
        </p:style>
        <p:txBody>
          <a:bodyPr lIns="168718" tIns="168718" rIns="168718" bIns="168718">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221896283"/>
      </p:ext>
    </p:extLst>
  </p:cSld>
  <p:clrMapOvr>
    <a:masterClrMapping/>
  </p:clrMapOvr>
  <p:transition spd="med">
    <p:wipe dir="r"/>
  </p:transition>
</p:sldLayout>
</file>

<file path=ppt/slideLayouts/slideLayout1376.xml><?xml version="1.0" encoding="utf-8"?>
<p:sldLayout xmlns:a="http://schemas.openxmlformats.org/drawingml/2006/main" xmlns:r="http://schemas.openxmlformats.org/officeDocument/2006/relationships" xmlns:p="http://schemas.openxmlformats.org/presentationml/2006/main" preserve="1">
  <p:cSld name="Section_Green">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2"/>
          </a:solidFill>
          <a:ln>
            <a:noFill/>
          </a:ln>
        </p:spPr>
        <p:style>
          <a:lnRef idx="2">
            <a:schemeClr val="accent1"/>
          </a:lnRef>
          <a:fillRef idx="1">
            <a:schemeClr val="lt1"/>
          </a:fillRef>
          <a:effectRef idx="0">
            <a:schemeClr val="accent1"/>
          </a:effectRef>
          <a:fontRef idx="none"/>
        </p:style>
        <p:txBody>
          <a:bodyPr lIns="168718" tIns="168718" rIns="168718" bIns="168718">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25190531"/>
      </p:ext>
    </p:extLst>
  </p:cSld>
  <p:clrMapOvr>
    <a:masterClrMapping/>
  </p:clrMapOvr>
  <p:transition spd="med">
    <p:wipe dir="r"/>
  </p:transition>
</p:sldLayout>
</file>

<file path=ppt/slideLayouts/slideLayout1377.xml><?xml version="1.0" encoding="utf-8"?>
<p:sldLayout xmlns:a="http://schemas.openxmlformats.org/drawingml/2006/main" xmlns:r="http://schemas.openxmlformats.org/officeDocument/2006/relationships" xmlns:p="http://schemas.openxmlformats.org/presentationml/2006/main" preserve="1">
  <p:cSld name="Section_Purple">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6"/>
          </a:solidFill>
          <a:ln>
            <a:noFill/>
          </a:ln>
        </p:spPr>
        <p:style>
          <a:lnRef idx="2">
            <a:schemeClr val="accent1"/>
          </a:lnRef>
          <a:fillRef idx="1">
            <a:schemeClr val="lt1"/>
          </a:fillRef>
          <a:effectRef idx="0">
            <a:schemeClr val="accent1"/>
          </a:effectRef>
          <a:fontRef idx="none"/>
        </p:style>
        <p:txBody>
          <a:bodyPr lIns="168718" tIns="168718" rIns="168718" bIns="168718">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91322035"/>
      </p:ext>
    </p:extLst>
  </p:cSld>
  <p:clrMapOvr>
    <a:masterClrMapping/>
  </p:clrMapOvr>
  <p:transition spd="med">
    <p:wipe dir="r"/>
  </p:transition>
</p:sldLayout>
</file>

<file path=ppt/slideLayouts/slideLayout1378.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2014539" y="201"/>
            <a:ext cx="7129462" cy="404813"/>
          </a:xfrm>
        </p:spPr>
        <p:txBody>
          <a:bodyPr/>
          <a:lstStyle/>
          <a:p>
            <a:r>
              <a:rPr lang="en-US" altLang="zh-TW"/>
              <a:t>Click to edit Master title style</a:t>
            </a:r>
            <a:endParaRPr lang="zh-TW" altLang="en-US"/>
          </a:p>
        </p:txBody>
      </p:sp>
      <p:sp>
        <p:nvSpPr>
          <p:cNvPr id="3" name="Text Placeholder 2"/>
          <p:cNvSpPr>
            <a:spLocks noGrp="1"/>
          </p:cNvSpPr>
          <p:nvPr>
            <p:ph type="body" sz="half" idx="1"/>
          </p:nvPr>
        </p:nvSpPr>
        <p:spPr>
          <a:xfrm>
            <a:off x="685800" y="1100138"/>
            <a:ext cx="3810000" cy="3462338"/>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4" name="Content Placeholder 3"/>
          <p:cNvSpPr>
            <a:spLocks noGrp="1"/>
          </p:cNvSpPr>
          <p:nvPr>
            <p:ph sz="quarter" idx="2"/>
          </p:nvPr>
        </p:nvSpPr>
        <p:spPr>
          <a:xfrm>
            <a:off x="4648200" y="1100405"/>
            <a:ext cx="3810000" cy="1674019"/>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5" name="Content Placeholder 4"/>
          <p:cNvSpPr>
            <a:spLocks noGrp="1"/>
          </p:cNvSpPr>
          <p:nvPr>
            <p:ph sz="quarter" idx="3"/>
          </p:nvPr>
        </p:nvSpPr>
        <p:spPr>
          <a:xfrm>
            <a:off x="4648200" y="2888723"/>
            <a:ext cx="3810000" cy="1674019"/>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7" name="Slide Number Placeholder 6"/>
          <p:cNvSpPr>
            <a:spLocks noGrp="1"/>
          </p:cNvSpPr>
          <p:nvPr>
            <p:ph type="sldNum" sz="quarter" idx="11"/>
          </p:nvPr>
        </p:nvSpPr>
        <p:spPr>
          <a:xfrm>
            <a:off x="367368" y="4950969"/>
            <a:ext cx="260350" cy="114300"/>
          </a:xfrm>
        </p:spPr>
        <p:txBody>
          <a:bodyPr/>
          <a:lstStyle/>
          <a:p>
            <a:pPr>
              <a:defRPr/>
            </a:pPr>
            <a:fld id="{BAFC9F95-FC62-4769-A095-8D2D490F7992}" type="slidenum">
              <a:rPr lang="en-US" smtClean="0"/>
              <a:pPr>
                <a:defRPr/>
              </a:pPr>
              <a:t>‹#›</a:t>
            </a:fld>
            <a:endParaRPr lang="en-US" dirty="0"/>
          </a:p>
        </p:txBody>
      </p:sp>
    </p:spTree>
    <p:extLst>
      <p:ext uri="{BB962C8B-B14F-4D97-AF65-F5344CB8AC3E}">
        <p14:creationId xmlns:p14="http://schemas.microsoft.com/office/powerpoint/2010/main" val="3366686923"/>
      </p:ext>
    </p:extLst>
  </p:cSld>
  <p:clrMapOvr>
    <a:masterClrMapping/>
  </p:clrMapOvr>
</p:sldLayout>
</file>

<file path=ppt/slideLayouts/slideLayout1379.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26155" y="107139"/>
            <a:ext cx="8239125" cy="427212"/>
          </a:xfrm>
        </p:spPr>
        <p:txBody>
          <a:bodyPr/>
          <a:lstStyle>
            <a:lvl1pPr>
              <a:defRPr baseline="0"/>
            </a:lvl1pPr>
          </a:lstStyle>
          <a:p>
            <a:r>
              <a:rPr lang="en-US"/>
              <a:t>Click to edit Master title style</a:t>
            </a:r>
            <a:endParaRPr lang="en-US" dirty="0"/>
          </a:p>
        </p:txBody>
      </p:sp>
      <p:sp>
        <p:nvSpPr>
          <p:cNvPr id="4" name="Slide Number Placeholder 4"/>
          <p:cNvSpPr>
            <a:spLocks noGrp="1"/>
          </p:cNvSpPr>
          <p:nvPr>
            <p:ph type="sldNum" sz="quarter" idx="11"/>
          </p:nvPr>
        </p:nvSpPr>
        <p:spPr>
          <a:xfrm>
            <a:off x="8621454" y="4903009"/>
            <a:ext cx="481013" cy="234554"/>
          </a:xfrm>
        </p:spPr>
        <p:txBody>
          <a:bodyPr/>
          <a:lstStyle>
            <a:lvl1pPr>
              <a:defRPr sz="800">
                <a:cs typeface="Arial" pitchFamily="34" charset="0"/>
              </a:defRPr>
            </a:lvl1pPr>
          </a:lstStyle>
          <a:p>
            <a:pPr>
              <a:defRPr/>
            </a:pPr>
            <a:fld id="{8E08DA63-62CF-47A0-A3EE-C499D6801529}" type="slidenum">
              <a:rPr lang="en-US"/>
              <a:pPr>
                <a:defRPr/>
              </a:pPr>
              <a:t>‹#›</a:t>
            </a:fld>
            <a:endParaRPr lang="en-US" dirty="0"/>
          </a:p>
        </p:txBody>
      </p:sp>
    </p:spTree>
    <p:extLst>
      <p:ext uri="{BB962C8B-B14F-4D97-AF65-F5344CB8AC3E}">
        <p14:creationId xmlns:p14="http://schemas.microsoft.com/office/powerpoint/2010/main" val="1136665501"/>
      </p:ext>
    </p:extLst>
  </p:cSld>
  <p:clrMapOvr>
    <a:masterClrMapping/>
  </p:clrMapOvr>
  <p:transition spd="med">
    <p:wipe dir="r"/>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showMasterSp="0" preserve="1">
  <p:cSld name="Title slide_image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61476" name="Title Placeholder 21"/>
          <p:cNvSpPr>
            <a:spLocks noGrp="1"/>
          </p:cNvSpPr>
          <p:nvPr>
            <p:ph type="ctrTitle" hasCustomPrompt="1"/>
          </p:nvPr>
        </p:nvSpPr>
        <p:spPr>
          <a:xfrm>
            <a:off x="274322" y="274581"/>
            <a:ext cx="5200791" cy="1661993"/>
          </a:xfrm>
          <a:prstGeom prst="rect">
            <a:avLst/>
          </a:prstGeom>
        </p:spPr>
        <p:txBody>
          <a:bodyPr wrap="square" lIns="0" tIns="44666" rIns="0" bIns="44666"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12" name="Picture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1269943266"/>
      </p:ext>
    </p:extLst>
  </p:cSld>
  <p:clrMapOvr>
    <a:masterClrMapping/>
  </p:clrMapOvr>
  <p:transition spd="med">
    <p:wipe dir="r"/>
  </p:transition>
</p:sldLayout>
</file>

<file path=ppt/slideLayouts/slideLayout1380.xml><?xml version="1.0" encoding="utf-8"?>
<p:sldLayout xmlns:a="http://schemas.openxmlformats.org/drawingml/2006/main" xmlns:r="http://schemas.openxmlformats.org/officeDocument/2006/relationships" xmlns:p="http://schemas.openxmlformats.org/presentationml/2006/main" userDrawn="1">
  <p:cSld name="Content Slide wo Sourc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Content Placeholder 8"/>
          <p:cNvSpPr>
            <a:spLocks noGrp="1"/>
          </p:cNvSpPr>
          <p:nvPr>
            <p:ph sz="quarter" idx="12"/>
          </p:nvPr>
        </p:nvSpPr>
        <p:spPr>
          <a:xfrm>
            <a:off x="426155" y="971550"/>
            <a:ext cx="8239125" cy="1080000"/>
          </a:xfrm>
          <a:prstGeom prst="rect">
            <a:avLst/>
          </a:prstGeom>
        </p:spPr>
        <p:txBody>
          <a:bodyPr/>
          <a:lstStyle>
            <a:lvl1pPr>
              <a:defRPr>
                <a:solidFill>
                  <a:schemeClr val="bg2"/>
                </a:solidFill>
              </a:defRPr>
            </a:lvl1pPr>
            <a:lvl2pPr>
              <a:defRPr>
                <a:solidFill>
                  <a:schemeClr val="bg2"/>
                </a:solidFill>
              </a:defRPr>
            </a:lvl2pPr>
            <a:lvl3pPr>
              <a:defRPr>
                <a:solidFill>
                  <a:schemeClr val="bg2"/>
                </a:solidFill>
              </a:defRPr>
            </a:lvl3pPr>
          </a:lstStyle>
          <a:p>
            <a:pPr lvl="0"/>
            <a:r>
              <a:rPr lang="en-US" dirty="0"/>
              <a:t>Click to edit Master text styles</a:t>
            </a:r>
          </a:p>
          <a:p>
            <a:pPr lvl="1"/>
            <a:r>
              <a:rPr lang="en-US" dirty="0"/>
              <a:t>Second level</a:t>
            </a:r>
          </a:p>
          <a:p>
            <a:pPr lvl="2"/>
            <a:r>
              <a:rPr lang="en-US" dirty="0"/>
              <a:t>Third level</a:t>
            </a:r>
          </a:p>
        </p:txBody>
      </p:sp>
      <p:sp>
        <p:nvSpPr>
          <p:cNvPr id="6" name="Slide Number Placeholder 3"/>
          <p:cNvSpPr>
            <a:spLocks noGrp="1"/>
          </p:cNvSpPr>
          <p:nvPr>
            <p:ph type="sldNum" sz="quarter" idx="14"/>
          </p:nvPr>
        </p:nvSpPr>
        <p:spPr/>
        <p:txBody>
          <a:bodyPr wrap="square" numCol="1" anchorCtr="0" compatLnSpc="1">
            <a:prstTxWarp prst="textNoShape">
              <a:avLst/>
            </a:prstTxWarp>
          </a:bodyPr>
          <a:lstStyle>
            <a:lvl1pPr>
              <a:defRPr smtClean="0">
                <a:solidFill>
                  <a:srgbClr val="666666"/>
                </a:solidFill>
                <a:ea typeface="新細明體" pitchFamily="18" charset="-120"/>
                <a:cs typeface="Arial" pitchFamily="34" charset="0"/>
              </a:defRPr>
            </a:lvl1pPr>
          </a:lstStyle>
          <a:p>
            <a:fld id="{5DD913B3-A62D-493D-8BAE-0E021537A67D}" type="slidenum">
              <a:rPr lang="en-US"/>
              <a:pPr/>
              <a:t>‹#›</a:t>
            </a:fld>
            <a:endParaRPr lang="en-US" dirty="0"/>
          </a:p>
        </p:txBody>
      </p:sp>
    </p:spTree>
    <p:extLst>
      <p:ext uri="{BB962C8B-B14F-4D97-AF65-F5344CB8AC3E}">
        <p14:creationId xmlns:p14="http://schemas.microsoft.com/office/powerpoint/2010/main" val="205705533"/>
      </p:ext>
    </p:extLst>
  </p:cSld>
  <p:clrMapOvr>
    <a:masterClrMapping/>
  </p:clrMapOvr>
  <p:transition spd="med">
    <p:wipe dir="r"/>
  </p:transition>
</p:sldLayout>
</file>

<file path=ppt/slideLayouts/slideLayout1381.xml><?xml version="1.0" encoding="utf-8"?>
<p:sldLayout xmlns:a="http://schemas.openxmlformats.org/drawingml/2006/main" xmlns:r="http://schemas.openxmlformats.org/officeDocument/2006/relationships" xmlns:p="http://schemas.openxmlformats.org/presentationml/2006/main" userDrawn="1">
  <p:cSld name="2_Title_Only">
    <p:spTree>
      <p:nvGrpSpPr>
        <p:cNvPr id="1" name=""/>
        <p:cNvGrpSpPr/>
        <p:nvPr/>
      </p:nvGrpSpPr>
      <p:grpSpPr>
        <a:xfrm>
          <a:off x="0" y="0"/>
          <a:ext cx="0" cy="0"/>
          <a:chOff x="0" y="0"/>
          <a:chExt cx="0" cy="0"/>
        </a:xfrm>
      </p:grpSpPr>
      <p:cxnSp>
        <p:nvCxnSpPr>
          <p:cNvPr id="3"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4"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p:cNvSpPr>
            <a:spLocks noGrp="1"/>
          </p:cNvSpPr>
          <p:nvPr>
            <p:ph type="title"/>
          </p:nvPr>
        </p:nvSpPr>
        <p:spPr>
          <a:xfrm>
            <a:off x="425907" y="196171"/>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5" name="Slide Number Placeholder 5"/>
          <p:cNvSpPr>
            <a:spLocks noGrp="1"/>
          </p:cNvSpPr>
          <p:nvPr>
            <p:ph type="sldNum" sz="quarter" idx="10"/>
          </p:nvPr>
        </p:nvSpPr>
        <p:spPr>
          <a:xfrm>
            <a:off x="439740" y="4823222"/>
            <a:ext cx="260350" cy="114300"/>
          </a:xfrm>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D752C1D7-1952-452D-B5FF-0B70C1BC3BA1}" type="slidenum">
              <a:rPr lang="en-US"/>
              <a:pPr>
                <a:defRPr/>
              </a:pPr>
              <a:t>‹#›</a:t>
            </a:fld>
            <a:endParaRPr lang="en-US" dirty="0"/>
          </a:p>
        </p:txBody>
      </p:sp>
      <p:sp>
        <p:nvSpPr>
          <p:cNvPr id="6" name="Footer Placeholder 4"/>
          <p:cNvSpPr>
            <a:spLocks noGrp="1"/>
          </p:cNvSpPr>
          <p:nvPr>
            <p:ph type="ftr" sz="quarter" idx="11"/>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dirty="0"/>
          </a:p>
        </p:txBody>
      </p:sp>
    </p:spTree>
    <p:extLst>
      <p:ext uri="{BB962C8B-B14F-4D97-AF65-F5344CB8AC3E}">
        <p14:creationId xmlns:p14="http://schemas.microsoft.com/office/powerpoint/2010/main" val="29501979"/>
      </p:ext>
    </p:extLst>
  </p:cSld>
  <p:clrMapOvr>
    <a:masterClrMapping/>
  </p:clrMapOvr>
  <p:transition spd="med">
    <p:wipe dir="r"/>
  </p:transition>
</p:sldLayout>
</file>

<file path=ppt/slideLayouts/slideLayout1382.xml><?xml version="1.0" encoding="utf-8"?>
<p:sldLayout xmlns:a="http://schemas.openxmlformats.org/drawingml/2006/main" xmlns:r="http://schemas.openxmlformats.org/officeDocument/2006/relationships" xmlns:p="http://schemas.openxmlformats.org/presentationml/2006/main" showMasterSp="0" preserve="1">
  <p:cSld name="Title slide_image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61476" name="Title Placeholder 21"/>
          <p:cNvSpPr>
            <a:spLocks noGrp="1"/>
          </p:cNvSpPr>
          <p:nvPr>
            <p:ph type="ctrTitle" hasCustomPrompt="1"/>
          </p:nvPr>
        </p:nvSpPr>
        <p:spPr>
          <a:xfrm>
            <a:off x="274322" y="274323"/>
            <a:ext cx="5200791" cy="1661993"/>
          </a:xfrm>
          <a:prstGeom prst="rect">
            <a:avLst/>
          </a:prstGeom>
        </p:spPr>
        <p:txBody>
          <a:bodyPr wrap="square" lIns="0" tIns="45112" rIns="0" bIns="45112"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12" name="Picture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2087843454"/>
      </p:ext>
    </p:extLst>
  </p:cSld>
  <p:clrMapOvr>
    <a:masterClrMapping/>
  </p:clrMapOvr>
  <p:transition spd="med">
    <p:wipe dir="r"/>
  </p:transition>
</p:sldLayout>
</file>

<file path=ppt/slideLayouts/slideLayout1383.xml><?xml version="1.0" encoding="utf-8"?>
<p:sldLayout xmlns:a="http://schemas.openxmlformats.org/drawingml/2006/main" xmlns:r="http://schemas.openxmlformats.org/officeDocument/2006/relationships" xmlns:p="http://schemas.openxmlformats.org/presentationml/2006/main" showMasterSp="0" preserve="1">
  <p:cSld name="Title slide_image 2">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61476" name="Title Placeholder 21"/>
          <p:cNvSpPr>
            <a:spLocks noGrp="1"/>
          </p:cNvSpPr>
          <p:nvPr>
            <p:ph type="ctrTitle" hasCustomPrompt="1"/>
          </p:nvPr>
        </p:nvSpPr>
        <p:spPr>
          <a:xfrm>
            <a:off x="274322" y="274323"/>
            <a:ext cx="5200791" cy="1661993"/>
          </a:xfrm>
          <a:prstGeom prst="rect">
            <a:avLst/>
          </a:prstGeom>
        </p:spPr>
        <p:txBody>
          <a:bodyPr wrap="square" lIns="0" tIns="45112" rIns="0" bIns="45112"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4122305581"/>
      </p:ext>
    </p:extLst>
  </p:cSld>
  <p:clrMapOvr>
    <a:masterClrMapping/>
  </p:clrMapOvr>
  <p:transition spd="med">
    <p:wipe dir="r"/>
  </p:transition>
</p:sldLayout>
</file>

<file path=ppt/slideLayouts/slideLayout1384.xml><?xml version="1.0" encoding="utf-8"?>
<p:sldLayout xmlns:a="http://schemas.openxmlformats.org/drawingml/2006/main" xmlns:r="http://schemas.openxmlformats.org/officeDocument/2006/relationships" xmlns:p="http://schemas.openxmlformats.org/presentationml/2006/main" showMasterSp="0" preserve="1">
  <p:cSld name="Title slide_DellBlue">
    <p:bg>
      <p:bgPr>
        <a:solidFill>
          <a:schemeClr val="bg1"/>
        </a:solid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274322" y="274323"/>
            <a:ext cx="5200791" cy="1661993"/>
          </a:xfrm>
          <a:prstGeom prst="rect">
            <a:avLst/>
          </a:prstGeom>
        </p:spPr>
        <p:txBody>
          <a:bodyPr wrap="square" lIns="0" tIns="45112" rIns="0" bIns="45112"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3062614093"/>
      </p:ext>
    </p:extLst>
  </p:cSld>
  <p:clrMapOvr>
    <a:masterClrMapping/>
  </p:clrMapOvr>
  <p:transition spd="med">
    <p:wipe dir="r"/>
  </p:transition>
</p:sldLayout>
</file>

<file path=ppt/slideLayouts/slideLayout1385.xml><?xml version="1.0" encoding="utf-8"?>
<p:sldLayout xmlns:a="http://schemas.openxmlformats.org/drawingml/2006/main" xmlns:r="http://schemas.openxmlformats.org/officeDocument/2006/relationships" xmlns:p="http://schemas.openxmlformats.org/presentationml/2006/main" showMasterSp="0" preserve="1">
  <p:cSld name="Title slide_DellGray">
    <p:bg>
      <p:bgPr>
        <a:solidFill>
          <a:srgbClr val="808080"/>
        </a:solid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274322" y="274323"/>
            <a:ext cx="5200791" cy="1661993"/>
          </a:xfrm>
          <a:prstGeom prst="rect">
            <a:avLst/>
          </a:prstGeom>
        </p:spPr>
        <p:txBody>
          <a:bodyPr wrap="square" lIns="0" tIns="45112" rIns="0" bIns="45112"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1775413252"/>
      </p:ext>
    </p:extLst>
  </p:cSld>
  <p:clrMapOvr>
    <a:masterClrMapping/>
  </p:clrMapOvr>
  <p:transition spd="med">
    <p:wipe dir="r"/>
  </p:transition>
</p:sldLayout>
</file>

<file path=ppt/slideLayouts/slideLayout1386.xml><?xml version="1.0" encoding="utf-8"?>
<p:sldLayout xmlns:a="http://schemas.openxmlformats.org/drawingml/2006/main" xmlns:r="http://schemas.openxmlformats.org/officeDocument/2006/relationships" xmlns:p="http://schemas.openxmlformats.org/presentationml/2006/main" preserve="1" userDrawn="1">
  <p:cSld name="1_Content_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0" tIns="45112" rIns="0" bIns="45112"/>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4" name="Content Placeholder 4"/>
          <p:cNvSpPr>
            <a:spLocks noGrp="1"/>
          </p:cNvSpPr>
          <p:nvPr>
            <p:ph sz="quarter" idx="10"/>
          </p:nvPr>
        </p:nvSpPr>
        <p:spPr>
          <a:xfrm>
            <a:off x="271466" y="1277943"/>
            <a:ext cx="7958137" cy="3192461"/>
          </a:xfrm>
          <a:prstGeom prst="rect">
            <a:avLst/>
          </a:prstGeom>
        </p:spPr>
        <p:txBody>
          <a:bodyPr vert="horz" lIns="0" tIns="0" rIns="0" bIns="0"/>
          <a:lstStyle>
            <a:lvl1pPr marL="0" indent="0">
              <a:lnSpc>
                <a:spcPct val="100000"/>
              </a:lnSpc>
              <a:spcBef>
                <a:spcPts val="1200"/>
              </a:spcBef>
              <a:spcAft>
                <a:spcPts val="0"/>
              </a:spcAft>
              <a:buClr>
                <a:srgbClr val="808080"/>
              </a:buClr>
              <a:buNone/>
              <a:defRPr>
                <a:latin typeface="+mn-lt"/>
                <a:ea typeface="Arial"/>
              </a:defRPr>
            </a:lvl1pPr>
            <a:lvl2pPr marL="335840" indent="0">
              <a:lnSpc>
                <a:spcPct val="100000"/>
              </a:lnSpc>
              <a:spcBef>
                <a:spcPts val="300"/>
              </a:spcBef>
              <a:spcAft>
                <a:spcPts val="0"/>
              </a:spcAft>
              <a:buClr>
                <a:srgbClr val="808080"/>
              </a:buClr>
              <a:buNone/>
              <a:defRPr>
                <a:latin typeface="+mn-lt"/>
                <a:ea typeface="Arial"/>
              </a:defRPr>
            </a:lvl2pPr>
            <a:lvl3pPr marL="678639" indent="0">
              <a:lnSpc>
                <a:spcPct val="100000"/>
              </a:lnSpc>
              <a:spcBef>
                <a:spcPts val="300"/>
              </a:spcBef>
              <a:spcAft>
                <a:spcPts val="0"/>
              </a:spcAft>
              <a:buClr>
                <a:srgbClr val="808080"/>
              </a:buClr>
              <a:buNone/>
              <a:defRPr>
                <a:latin typeface="+mn-lt"/>
                <a:ea typeface="Arial"/>
              </a:defRPr>
            </a:lvl3pPr>
            <a:lvl4pPr marL="1239978" indent="-226541">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276536470"/>
      </p:ext>
    </p:extLst>
  </p:cSld>
  <p:clrMapOvr>
    <a:masterClrMapping/>
  </p:clrMapOvr>
  <p:transition spd="med">
    <p:wipe dir="r"/>
  </p:transition>
</p:sldLayout>
</file>

<file path=ppt/slideLayouts/slideLayout1387.xml><?xml version="1.0" encoding="utf-8"?>
<p:sldLayout xmlns:a="http://schemas.openxmlformats.org/drawingml/2006/main" xmlns:r="http://schemas.openxmlformats.org/officeDocument/2006/relationships" xmlns:p="http://schemas.openxmlformats.org/presentationml/2006/main" preserve="1" userDrawn="1">
  <p:cSld name="1_Content_Bulleted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0" tIns="45112" rIns="0" bIns="45112"/>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5" name="Content Placeholder 4"/>
          <p:cNvSpPr>
            <a:spLocks noGrp="1"/>
          </p:cNvSpPr>
          <p:nvPr>
            <p:ph sz="quarter" idx="10"/>
          </p:nvPr>
        </p:nvSpPr>
        <p:spPr>
          <a:xfrm>
            <a:off x="271466" y="1277943"/>
            <a:ext cx="7958137"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46070" indent="-167431">
              <a:lnSpc>
                <a:spcPct val="100000"/>
              </a:lnSpc>
              <a:spcBef>
                <a:spcPts val="300"/>
              </a:spcBef>
              <a:spcAft>
                <a:spcPts val="0"/>
              </a:spcAft>
              <a:buClr>
                <a:srgbClr val="808080"/>
              </a:buClr>
              <a:defRPr>
                <a:latin typeface="+mn-lt"/>
                <a:ea typeface="Arial"/>
              </a:defRPr>
            </a:lvl3pPr>
            <a:lvl4pPr marL="1239978" indent="-226541">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118260083"/>
      </p:ext>
    </p:extLst>
  </p:cSld>
  <p:clrMapOvr>
    <a:masterClrMapping/>
  </p:clrMapOvr>
  <p:transition spd="med">
    <p:wipe dir="r"/>
  </p:transition>
</p:sldLayout>
</file>

<file path=ppt/slideLayouts/slideLayout1388.xml><?xml version="1.0" encoding="utf-8"?>
<p:sldLayout xmlns:a="http://schemas.openxmlformats.org/drawingml/2006/main" xmlns:r="http://schemas.openxmlformats.org/officeDocument/2006/relationships" xmlns:p="http://schemas.openxmlformats.org/presentationml/2006/main" preserve="1" userDrawn="1">
  <p:cSld name="1_Content with subhea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5"/>
            <a:ext cx="7955280" cy="640080"/>
          </a:xfrm>
          <a:prstGeom prst="rect">
            <a:avLst/>
          </a:prstGeom>
        </p:spPr>
        <p:txBody>
          <a:bodyPr lIns="0" tIns="45112" rIns="0" bIns="45112">
            <a:normAutofit/>
          </a:bodyPr>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 </a:t>
            </a:r>
          </a:p>
        </p:txBody>
      </p:sp>
      <p:sp>
        <p:nvSpPr>
          <p:cNvPr id="5" name="Text Placeholder 12"/>
          <p:cNvSpPr>
            <a:spLocks noGrp="1"/>
          </p:cNvSpPr>
          <p:nvPr>
            <p:ph type="subTitle" idx="11" hasCustomPrompt="1"/>
          </p:nvPr>
        </p:nvSpPr>
        <p:spPr>
          <a:xfrm>
            <a:off x="266700" y="1058374"/>
            <a:ext cx="7960422" cy="313267"/>
          </a:xfrm>
          <a:prstGeom prst="rect">
            <a:avLst/>
          </a:prstGeom>
        </p:spPr>
        <p:txBody>
          <a:bodyPr lIns="0" tIns="45112" rIns="0" bIns="45112" anchor="t" anchorCtr="0"/>
          <a:lstStyle>
            <a:lvl1pPr marL="224954" indent="-224954">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a:t>Click to edit master subtitle style</a:t>
            </a:r>
          </a:p>
        </p:txBody>
      </p:sp>
      <p:sp>
        <p:nvSpPr>
          <p:cNvPr id="8" name="Content Placeholder 4"/>
          <p:cNvSpPr>
            <a:spLocks noGrp="1"/>
          </p:cNvSpPr>
          <p:nvPr>
            <p:ph sz="quarter" idx="10"/>
          </p:nvPr>
        </p:nvSpPr>
        <p:spPr>
          <a:xfrm>
            <a:off x="271466" y="1541468"/>
            <a:ext cx="7958137" cy="2928937"/>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46070" indent="-167431">
              <a:lnSpc>
                <a:spcPct val="100000"/>
              </a:lnSpc>
              <a:spcBef>
                <a:spcPts val="300"/>
              </a:spcBef>
              <a:spcAft>
                <a:spcPts val="0"/>
              </a:spcAft>
              <a:buClr>
                <a:srgbClr val="808080"/>
              </a:buClr>
              <a:defRPr>
                <a:latin typeface="+mn-lt"/>
                <a:ea typeface="Arial"/>
              </a:defRPr>
            </a:lvl3pPr>
            <a:lvl4pPr marL="1239978" indent="-226541">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07380654"/>
      </p:ext>
    </p:extLst>
  </p:cSld>
  <p:clrMapOvr>
    <a:masterClrMapping/>
  </p:clrMapOvr>
  <p:transition spd="med">
    <p:wipe dir="r"/>
  </p:transition>
</p:sldLayout>
</file>

<file path=ppt/slideLayouts/slideLayout1389.xml><?xml version="1.0" encoding="utf-8"?>
<p:sldLayout xmlns:a="http://schemas.openxmlformats.org/drawingml/2006/main" xmlns:r="http://schemas.openxmlformats.org/officeDocument/2006/relationships" xmlns:p="http://schemas.openxmlformats.org/presentationml/2006/main" preserve="1" userDrawn="1">
  <p:cSld name="1_Content two column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0" tIns="45112" rIns="0" bIns="45112"/>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 </a:t>
            </a:r>
          </a:p>
        </p:txBody>
      </p:sp>
      <p:sp>
        <p:nvSpPr>
          <p:cNvPr id="5" name="Content Placeholder 4"/>
          <p:cNvSpPr>
            <a:spLocks noGrp="1"/>
          </p:cNvSpPr>
          <p:nvPr>
            <p:ph sz="quarter" idx="10"/>
          </p:nvPr>
        </p:nvSpPr>
        <p:spPr>
          <a:xfrm>
            <a:off x="271481" y="1277943"/>
            <a:ext cx="3843337"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46070" indent="-167431">
              <a:lnSpc>
                <a:spcPct val="100000"/>
              </a:lnSpc>
              <a:spcBef>
                <a:spcPts val="300"/>
              </a:spcBef>
              <a:spcAft>
                <a:spcPts val="0"/>
              </a:spcAft>
              <a:buClr>
                <a:srgbClr val="808080"/>
              </a:buClr>
              <a:defRPr>
                <a:latin typeface="+mn-lt"/>
                <a:ea typeface="Arial"/>
              </a:defRPr>
            </a:lvl3pPr>
            <a:lvl4pPr marL="1239978" indent="-226541">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
        <p:nvSpPr>
          <p:cNvPr id="8" name="Content Placeholder 4"/>
          <p:cNvSpPr>
            <a:spLocks noGrp="1"/>
          </p:cNvSpPr>
          <p:nvPr>
            <p:ph sz="quarter" idx="11"/>
          </p:nvPr>
        </p:nvSpPr>
        <p:spPr>
          <a:xfrm>
            <a:off x="4376739" y="1277943"/>
            <a:ext cx="3852862"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46070" indent="-167431">
              <a:lnSpc>
                <a:spcPct val="100000"/>
              </a:lnSpc>
              <a:spcBef>
                <a:spcPts val="300"/>
              </a:spcBef>
              <a:spcAft>
                <a:spcPts val="0"/>
              </a:spcAft>
              <a:buClr>
                <a:srgbClr val="808080"/>
              </a:buClr>
              <a:defRPr>
                <a:latin typeface="+mn-lt"/>
                <a:ea typeface="Arial"/>
              </a:defRPr>
            </a:lvl3pPr>
            <a:lvl4pPr marL="1239978" indent="-226541">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373316701"/>
      </p:ext>
    </p:extLst>
  </p:cSld>
  <p:clrMapOvr>
    <a:masterClrMapping/>
  </p:clrMapOvr>
  <p:transition spd="med">
    <p:wipe dir="r"/>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showMasterSp="0" preserve="1">
  <p:cSld name="Title slide_image 2">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61476" name="Title Placeholder 21"/>
          <p:cNvSpPr>
            <a:spLocks noGrp="1"/>
          </p:cNvSpPr>
          <p:nvPr>
            <p:ph type="ctrTitle" hasCustomPrompt="1"/>
          </p:nvPr>
        </p:nvSpPr>
        <p:spPr>
          <a:xfrm>
            <a:off x="274322" y="274581"/>
            <a:ext cx="5200791" cy="1661993"/>
          </a:xfrm>
          <a:prstGeom prst="rect">
            <a:avLst/>
          </a:prstGeom>
        </p:spPr>
        <p:txBody>
          <a:bodyPr wrap="square" lIns="0" tIns="44666" rIns="0" bIns="44666"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2942614520"/>
      </p:ext>
    </p:extLst>
  </p:cSld>
  <p:clrMapOvr>
    <a:masterClrMapping/>
  </p:clrMapOvr>
  <p:transition spd="med">
    <p:wipe dir="r"/>
  </p:transition>
</p:sldLayout>
</file>

<file path=ppt/slideLayouts/slideLayout1390.xml><?xml version="1.0" encoding="utf-8"?>
<p:sldLayout xmlns:a="http://schemas.openxmlformats.org/drawingml/2006/main" xmlns:r="http://schemas.openxmlformats.org/officeDocument/2006/relationships" xmlns:p="http://schemas.openxmlformats.org/presentationml/2006/main" preserve="1" userDrawn="1">
  <p:cSld name="1_Content left margin ">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73054" y="271463"/>
            <a:ext cx="4295219" cy="640080"/>
          </a:xfrm>
          <a:prstGeom prst="rect">
            <a:avLst/>
          </a:prstGeom>
        </p:spPr>
        <p:txBody>
          <a:bodyPr lIns="0" tIns="45112" rIns="0" bIns="45112"/>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4" name="Content Placeholder 4"/>
          <p:cNvSpPr>
            <a:spLocks noGrp="1"/>
          </p:cNvSpPr>
          <p:nvPr>
            <p:ph sz="quarter" idx="10"/>
          </p:nvPr>
        </p:nvSpPr>
        <p:spPr>
          <a:xfrm>
            <a:off x="271464" y="1277943"/>
            <a:ext cx="4291012"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46070" indent="-167431">
              <a:lnSpc>
                <a:spcPct val="100000"/>
              </a:lnSpc>
              <a:spcBef>
                <a:spcPts val="300"/>
              </a:spcBef>
              <a:spcAft>
                <a:spcPts val="0"/>
              </a:spcAft>
              <a:buClr>
                <a:srgbClr val="808080"/>
              </a:buClr>
              <a:defRPr>
                <a:latin typeface="+mn-lt"/>
                <a:ea typeface="Arial"/>
              </a:defRPr>
            </a:lvl3pPr>
            <a:lvl4pPr marL="1239978" indent="-226541">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684055753"/>
      </p:ext>
    </p:extLst>
  </p:cSld>
  <p:clrMapOvr>
    <a:masterClrMapping/>
  </p:clrMapOvr>
  <p:transition spd="med">
    <p:wipe dir="r"/>
  </p:transition>
</p:sldLayout>
</file>

<file path=ppt/slideLayouts/slideLayout1391.xml><?xml version="1.0" encoding="utf-8"?>
<p:sldLayout xmlns:a="http://schemas.openxmlformats.org/drawingml/2006/main" xmlns:r="http://schemas.openxmlformats.org/officeDocument/2006/relationships" xmlns:p="http://schemas.openxmlformats.org/presentationml/2006/main" preserve="1" userDrawn="1">
  <p:cSld name="1_Content left margin with subhead">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3050" y="274057"/>
            <a:ext cx="4865304" cy="486332"/>
          </a:xfrm>
          <a:prstGeom prst="rect">
            <a:avLst/>
          </a:prstGeom>
        </p:spPr>
        <p:txBody>
          <a:bodyPr lIns="0" tIns="45112" rIns="0" bIns="45112"/>
          <a:lstStyle>
            <a:lvl1pPr>
              <a:defRPr baseline="0">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7" name="Text Placeholder 12"/>
          <p:cNvSpPr>
            <a:spLocks noGrp="1"/>
          </p:cNvSpPr>
          <p:nvPr>
            <p:ph type="subTitle" idx="11" hasCustomPrompt="1"/>
          </p:nvPr>
        </p:nvSpPr>
        <p:spPr>
          <a:xfrm>
            <a:off x="266700" y="767429"/>
            <a:ext cx="4305300" cy="313267"/>
          </a:xfrm>
          <a:prstGeom prst="rect">
            <a:avLst/>
          </a:prstGeom>
        </p:spPr>
        <p:txBody>
          <a:bodyPr lIns="0" tIns="45112" rIns="0" bIns="45112" anchor="t" anchorCtr="0"/>
          <a:lstStyle>
            <a:lvl1pPr marL="224954" indent="-224954">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a:t>Click to edit master subtitle style</a:t>
            </a:r>
          </a:p>
        </p:txBody>
      </p:sp>
      <p:sp>
        <p:nvSpPr>
          <p:cNvPr id="5" name="Content Placeholder 4"/>
          <p:cNvSpPr>
            <a:spLocks noGrp="1"/>
          </p:cNvSpPr>
          <p:nvPr>
            <p:ph sz="quarter" idx="10"/>
          </p:nvPr>
        </p:nvSpPr>
        <p:spPr>
          <a:xfrm>
            <a:off x="271464" y="1277943"/>
            <a:ext cx="4291012"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46070" indent="-167431">
              <a:lnSpc>
                <a:spcPct val="100000"/>
              </a:lnSpc>
              <a:spcBef>
                <a:spcPts val="300"/>
              </a:spcBef>
              <a:spcAft>
                <a:spcPts val="0"/>
              </a:spcAft>
              <a:buClr>
                <a:srgbClr val="808080"/>
              </a:buClr>
              <a:defRPr>
                <a:latin typeface="+mn-lt"/>
                <a:ea typeface="Arial"/>
              </a:defRPr>
            </a:lvl3pPr>
            <a:lvl4pPr marL="1239978" indent="-226541">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211819524"/>
      </p:ext>
    </p:extLst>
  </p:cSld>
  <p:clrMapOvr>
    <a:masterClrMapping/>
  </p:clrMapOvr>
  <p:transition spd="med">
    <p:wipe dir="r"/>
  </p:transition>
</p:sldLayout>
</file>

<file path=ppt/slideLayouts/slideLayout1392.xml><?xml version="1.0" encoding="utf-8"?>
<p:sldLayout xmlns:a="http://schemas.openxmlformats.org/drawingml/2006/main" xmlns:r="http://schemas.openxmlformats.org/officeDocument/2006/relationships" xmlns:p="http://schemas.openxmlformats.org/presentationml/2006/main" preserve="1" userDrawn="1">
  <p:cSld name="1_Content left margin with subhead and two lines">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320" y="274320"/>
            <a:ext cx="4297680" cy="840802"/>
          </a:xfrm>
          <a:prstGeom prst="rect">
            <a:avLst/>
          </a:prstGeom>
        </p:spPr>
        <p:txBody>
          <a:bodyPr lIns="0" tIns="45112" rIns="0" bIns="45112"/>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a:t>
            </a:r>
            <a:br>
              <a:rPr lang="en-US" dirty="0"/>
            </a:br>
            <a:r>
              <a:rPr lang="en-US" dirty="0"/>
              <a:t>page title</a:t>
            </a:r>
          </a:p>
        </p:txBody>
      </p:sp>
      <p:sp>
        <p:nvSpPr>
          <p:cNvPr id="7" name="Text Placeholder 12"/>
          <p:cNvSpPr>
            <a:spLocks noGrp="1"/>
          </p:cNvSpPr>
          <p:nvPr>
            <p:ph type="subTitle" idx="11" hasCustomPrompt="1"/>
          </p:nvPr>
        </p:nvSpPr>
        <p:spPr>
          <a:xfrm>
            <a:off x="266700" y="1113974"/>
            <a:ext cx="4305300" cy="313267"/>
          </a:xfrm>
          <a:prstGeom prst="rect">
            <a:avLst/>
          </a:prstGeom>
        </p:spPr>
        <p:txBody>
          <a:bodyPr lIns="0" tIns="45112" rIns="0" bIns="45112" anchor="t" anchorCtr="0"/>
          <a:lstStyle>
            <a:lvl1pPr marL="224954" indent="-224954">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a:t>Click to edit master subtitle style</a:t>
            </a:r>
          </a:p>
        </p:txBody>
      </p:sp>
      <p:sp>
        <p:nvSpPr>
          <p:cNvPr id="5" name="Content Placeholder 4"/>
          <p:cNvSpPr>
            <a:spLocks noGrp="1"/>
          </p:cNvSpPr>
          <p:nvPr>
            <p:ph sz="quarter" idx="10"/>
          </p:nvPr>
        </p:nvSpPr>
        <p:spPr>
          <a:xfrm>
            <a:off x="271464" y="1541468"/>
            <a:ext cx="4291012" cy="2928937"/>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46070" indent="-167431">
              <a:lnSpc>
                <a:spcPct val="100000"/>
              </a:lnSpc>
              <a:spcBef>
                <a:spcPts val="300"/>
              </a:spcBef>
              <a:spcAft>
                <a:spcPts val="0"/>
              </a:spcAft>
              <a:buClr>
                <a:srgbClr val="808080"/>
              </a:buClr>
              <a:defRPr>
                <a:latin typeface="+mn-lt"/>
                <a:ea typeface="Arial"/>
              </a:defRPr>
            </a:lvl3pPr>
            <a:lvl4pPr marL="1239978" indent="-226541">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224119869"/>
      </p:ext>
    </p:extLst>
  </p:cSld>
  <p:clrMapOvr>
    <a:masterClrMapping/>
  </p:clrMapOvr>
  <p:transition spd="med">
    <p:wipe dir="r"/>
  </p:transition>
</p:sldLayout>
</file>

<file path=ppt/slideLayouts/slideLayout1393.xml><?xml version="1.0" encoding="utf-8"?>
<p:sldLayout xmlns:a="http://schemas.openxmlformats.org/drawingml/2006/main" xmlns:r="http://schemas.openxmlformats.org/officeDocument/2006/relationships" xmlns:p="http://schemas.openxmlformats.org/presentationml/2006/main" preserve="1" userDrawn="1">
  <p:cSld name="1_Header no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2076"/>
            <a:ext cx="7955280" cy="472577"/>
          </a:xfrm>
          <a:prstGeom prst="rect">
            <a:avLst/>
          </a:prstGeom>
        </p:spPr>
        <p:txBody>
          <a:bodyPr lIns="0" tIns="45112" rIns="0" bIns="45112"/>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Tree>
    <p:extLst>
      <p:ext uri="{BB962C8B-B14F-4D97-AF65-F5344CB8AC3E}">
        <p14:creationId xmlns:p14="http://schemas.microsoft.com/office/powerpoint/2010/main" val="1352190827"/>
      </p:ext>
    </p:extLst>
  </p:cSld>
  <p:clrMapOvr>
    <a:masterClrMapping/>
  </p:clrMapOvr>
  <p:transition spd="med">
    <p:wipe dir="r"/>
  </p:transition>
</p:sldLayout>
</file>

<file path=ppt/slideLayouts/slideLayout1394.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30115347"/>
      </p:ext>
    </p:extLst>
  </p:cSld>
  <p:clrMapOvr>
    <a:masterClrMapping/>
  </p:clrMapOvr>
  <p:transition spd="med">
    <p:wipe dir="r"/>
  </p:transition>
</p:sldLayout>
</file>

<file path=ppt/slideLayouts/slideLayout1395.xml><?xml version="1.0" encoding="utf-8"?>
<p:sldLayout xmlns:a="http://schemas.openxmlformats.org/drawingml/2006/main" xmlns:r="http://schemas.openxmlformats.org/officeDocument/2006/relationships" xmlns:p="http://schemas.openxmlformats.org/presentationml/2006/main" showMasterSp="0" preserve="1" userDrawn="1">
  <p:cSld name="Divider slide_image 1">
    <p:bg>
      <p:bgPr>
        <a:solidFill>
          <a:schemeClr val="tx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7" name="Title 1"/>
          <p:cNvSpPr>
            <a:spLocks noGrp="1"/>
          </p:cNvSpPr>
          <p:nvPr>
            <p:ph type="title" hasCustomPrompt="1"/>
          </p:nvPr>
        </p:nvSpPr>
        <p:spPr>
          <a:xfrm>
            <a:off x="274320" y="1748271"/>
            <a:ext cx="6850901" cy="1495794"/>
          </a:xfrm>
          <a:prstGeom prst="rect">
            <a:avLst/>
          </a:prstGeom>
        </p:spPr>
        <p:txBody>
          <a:bodyPr lIns="0" tIns="45112" rIns="0" bIns="45112"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3682187269"/>
      </p:ext>
    </p:extLst>
  </p:cSld>
  <p:clrMapOvr>
    <a:masterClrMapping/>
  </p:clrMapOvr>
  <p:transition spd="med">
    <p:wipe dir="r"/>
  </p:transition>
</p:sldLayout>
</file>

<file path=ppt/slideLayouts/slideLayout1396.xml><?xml version="1.0" encoding="utf-8"?>
<p:sldLayout xmlns:a="http://schemas.openxmlformats.org/drawingml/2006/main" xmlns:r="http://schemas.openxmlformats.org/officeDocument/2006/relationships" xmlns:p="http://schemas.openxmlformats.org/presentationml/2006/main" showMasterSp="0" preserve="1" userDrawn="1">
  <p:cSld name="Divider slide_image 2">
    <p:bg>
      <p:bgPr>
        <a:solidFill>
          <a:schemeClr val="tx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7" name="Title 1"/>
          <p:cNvSpPr>
            <a:spLocks noGrp="1"/>
          </p:cNvSpPr>
          <p:nvPr>
            <p:ph type="title" hasCustomPrompt="1"/>
          </p:nvPr>
        </p:nvSpPr>
        <p:spPr>
          <a:xfrm>
            <a:off x="274320" y="1748271"/>
            <a:ext cx="6850901" cy="1495794"/>
          </a:xfrm>
          <a:prstGeom prst="rect">
            <a:avLst/>
          </a:prstGeom>
        </p:spPr>
        <p:txBody>
          <a:bodyPr lIns="0" tIns="45112" rIns="0" bIns="45112"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2633215891"/>
      </p:ext>
    </p:extLst>
  </p:cSld>
  <p:clrMapOvr>
    <a:masterClrMapping/>
  </p:clrMapOvr>
  <p:transition spd="med">
    <p:wipe dir="r"/>
  </p:transition>
</p:sldLayout>
</file>

<file path=ppt/slideLayouts/slideLayout1397.xml><?xml version="1.0" encoding="utf-8"?>
<p:sldLayout xmlns:a="http://schemas.openxmlformats.org/drawingml/2006/main" xmlns:r="http://schemas.openxmlformats.org/officeDocument/2006/relationships" xmlns:p="http://schemas.openxmlformats.org/presentationml/2006/main" showMasterSp="0" preserve="1" userDrawn="1">
  <p:cSld name="Divider slide_image 3">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6" name="Title 1"/>
          <p:cNvSpPr>
            <a:spLocks noGrp="1"/>
          </p:cNvSpPr>
          <p:nvPr>
            <p:ph type="title" hasCustomPrompt="1"/>
          </p:nvPr>
        </p:nvSpPr>
        <p:spPr>
          <a:xfrm>
            <a:off x="274320" y="1748271"/>
            <a:ext cx="6850901" cy="1495794"/>
          </a:xfrm>
          <a:prstGeom prst="rect">
            <a:avLst/>
          </a:prstGeom>
        </p:spPr>
        <p:txBody>
          <a:bodyPr lIns="0" tIns="45112" rIns="0" bIns="45112"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788518234"/>
      </p:ext>
    </p:extLst>
  </p:cSld>
  <p:clrMapOvr>
    <a:masterClrMapping/>
  </p:clrMapOvr>
  <p:transition spd="med">
    <p:wipe dir="r"/>
  </p:transition>
</p:sldLayout>
</file>

<file path=ppt/slideLayouts/slideLayout1398.xml><?xml version="1.0" encoding="utf-8"?>
<p:sldLayout xmlns:a="http://schemas.openxmlformats.org/drawingml/2006/main" xmlns:r="http://schemas.openxmlformats.org/officeDocument/2006/relationships" xmlns:p="http://schemas.openxmlformats.org/presentationml/2006/main" showMasterSp="0" preserve="1" userDrawn="1">
  <p:cSld name="Divider slide_DellBlue">
    <p:bg>
      <p:bgPr>
        <a:solidFill>
          <a:schemeClr val="bg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320" y="1748271"/>
            <a:ext cx="6850901" cy="1495794"/>
          </a:xfrm>
          <a:prstGeom prst="rect">
            <a:avLst/>
          </a:prstGeom>
        </p:spPr>
        <p:txBody>
          <a:bodyPr lIns="0" tIns="45112" rIns="0" bIns="45112" anchor="ctr" anchorCtr="0">
            <a:normAutofit/>
          </a:bodyPr>
          <a:lstStyle>
            <a:lvl1pPr>
              <a:defRPr sz="5400" baseline="0">
                <a:solidFill>
                  <a:schemeClr val="tx2"/>
                </a:solidFill>
                <a:ea typeface="Arial"/>
              </a:defRPr>
            </a:lvl1pPr>
          </a:lstStyle>
          <a:p>
            <a:r>
              <a:rPr lang="en-US" dirty="0"/>
              <a:t>Click to edit divider slide title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1592479747"/>
      </p:ext>
    </p:extLst>
  </p:cSld>
  <p:clrMapOvr>
    <a:masterClrMapping/>
  </p:clrMapOvr>
  <p:transition spd="med">
    <p:wipe dir="r"/>
  </p:transition>
</p:sldLayout>
</file>

<file path=ppt/slideLayouts/slideLayout1399.xml><?xml version="1.0" encoding="utf-8"?>
<p:sldLayout xmlns:a="http://schemas.openxmlformats.org/drawingml/2006/main" xmlns:r="http://schemas.openxmlformats.org/officeDocument/2006/relationships" xmlns:p="http://schemas.openxmlformats.org/presentationml/2006/main" showMasterSp="0" preserve="1" userDrawn="1">
  <p:cSld name="Divider slide_Green">
    <p:bg>
      <p:bgPr>
        <a:solidFill>
          <a:schemeClr val="accent2"/>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320" y="1748271"/>
            <a:ext cx="6850901" cy="1495794"/>
          </a:xfrm>
          <a:prstGeom prst="rect">
            <a:avLst/>
          </a:prstGeom>
        </p:spPr>
        <p:txBody>
          <a:bodyPr lIns="0" tIns="45112" rIns="0" bIns="45112" anchor="ctr" anchorCtr="0">
            <a:normAutofit/>
          </a:bodyPr>
          <a:lstStyle>
            <a:lvl1pPr>
              <a:defRPr sz="5400" baseline="0">
                <a:solidFill>
                  <a:schemeClr val="tx2"/>
                </a:solidFill>
                <a:ea typeface="Arial"/>
              </a:defRPr>
            </a:lvl1pPr>
          </a:lstStyle>
          <a:p>
            <a:r>
              <a:rPr lang="en-US" dirty="0"/>
              <a:t>Click to edit divider slide title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442804047"/>
      </p:ext>
    </p:extLst>
  </p:cSld>
  <p:clrMapOvr>
    <a:masterClrMapping/>
  </p:clrMapOvr>
  <p:transition spd="med">
    <p:wipe dir="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Divider slide_image 1">
    <p:bg>
      <p:bgPr>
        <a:solidFill>
          <a:schemeClr val="tx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7" name="Title 1"/>
          <p:cNvSpPr>
            <a:spLocks noGrp="1"/>
          </p:cNvSpPr>
          <p:nvPr>
            <p:ph type="title" hasCustomPrompt="1"/>
          </p:nvPr>
        </p:nvSpPr>
        <p:spPr>
          <a:xfrm>
            <a:off x="274320" y="1748271"/>
            <a:ext cx="6850901" cy="1495794"/>
          </a:xfrm>
          <a:prstGeom prst="rect">
            <a:avLst/>
          </a:prstGeom>
        </p:spPr>
        <p:txBody>
          <a:bodyPr lIns="0" tIns="45003" rIns="0" bIns="45003"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3840745338"/>
      </p:ext>
    </p:extLst>
  </p:cSld>
  <p:clrMapOvr>
    <a:masterClrMapping/>
  </p:clrMapOvr>
  <p:transition spd="med">
    <p:wipe dir="r"/>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showMasterSp="0" preserve="1">
  <p:cSld name="Title slide_DellBlue">
    <p:bg>
      <p:bgPr>
        <a:solidFill>
          <a:schemeClr val="bg1"/>
        </a:solid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274322" y="274581"/>
            <a:ext cx="5200791" cy="1661993"/>
          </a:xfrm>
          <a:prstGeom prst="rect">
            <a:avLst/>
          </a:prstGeom>
        </p:spPr>
        <p:txBody>
          <a:bodyPr wrap="square" lIns="0" tIns="44666" rIns="0" bIns="44666"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4225418608"/>
      </p:ext>
    </p:extLst>
  </p:cSld>
  <p:clrMapOvr>
    <a:masterClrMapping/>
  </p:clrMapOvr>
  <p:transition spd="med">
    <p:wipe dir="r"/>
  </p:transition>
</p:sldLayout>
</file>

<file path=ppt/slideLayouts/slideLayout1400.xml><?xml version="1.0" encoding="utf-8"?>
<p:sldLayout xmlns:a="http://schemas.openxmlformats.org/drawingml/2006/main" xmlns:r="http://schemas.openxmlformats.org/officeDocument/2006/relationships" xmlns:p="http://schemas.openxmlformats.org/presentationml/2006/main" showMasterSp="0" preserve="1" userDrawn="1">
  <p:cSld name="Divider slide_Orange">
    <p:bg>
      <p:bgPr>
        <a:solidFill>
          <a:schemeClr val="accent4"/>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320" y="1748271"/>
            <a:ext cx="6850901" cy="1495794"/>
          </a:xfrm>
          <a:prstGeom prst="rect">
            <a:avLst/>
          </a:prstGeom>
        </p:spPr>
        <p:txBody>
          <a:bodyPr lIns="0" tIns="45112" rIns="0" bIns="45112" anchor="ctr" anchorCtr="0">
            <a:normAutofit/>
          </a:bodyPr>
          <a:lstStyle>
            <a:lvl1pPr>
              <a:defRPr sz="5400" baseline="0">
                <a:solidFill>
                  <a:schemeClr val="tx2"/>
                </a:solidFill>
                <a:ea typeface="Arial"/>
              </a:defRPr>
            </a:lvl1pPr>
          </a:lstStyle>
          <a:p>
            <a:r>
              <a:rPr lang="en-US" dirty="0"/>
              <a:t>Click to edit divider slide title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1449636352"/>
      </p:ext>
    </p:extLst>
  </p:cSld>
  <p:clrMapOvr>
    <a:masterClrMapping/>
  </p:clrMapOvr>
  <p:transition spd="med">
    <p:wipe dir="r"/>
  </p:transition>
</p:sldLayout>
</file>

<file path=ppt/slideLayouts/slideLayout1401.xml><?xml version="1.0" encoding="utf-8"?>
<p:sldLayout xmlns:a="http://schemas.openxmlformats.org/drawingml/2006/main" xmlns:r="http://schemas.openxmlformats.org/officeDocument/2006/relationships" xmlns:p="http://schemas.openxmlformats.org/presentationml/2006/main" showMasterSp="0" preserve="1">
  <p:cSld name="Divider slide_DellGray">
    <p:bg>
      <p:bgPr>
        <a:solidFill>
          <a:srgbClr val="808080"/>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74320" y="1748271"/>
            <a:ext cx="6850901" cy="1495794"/>
          </a:xfrm>
          <a:prstGeom prst="rect">
            <a:avLst/>
          </a:prstGeom>
        </p:spPr>
        <p:txBody>
          <a:bodyPr lIns="0" tIns="45112" rIns="0" bIns="45112"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1008414661"/>
      </p:ext>
    </p:extLst>
  </p:cSld>
  <p:clrMapOvr>
    <a:masterClrMapping/>
  </p:clrMapOvr>
  <p:transition spd="med">
    <p:wipe dir="r"/>
  </p:transition>
</p:sldLayout>
</file>

<file path=ppt/slideLayouts/slideLayout1402.xml><?xml version="1.0" encoding="utf-8"?>
<p:sldLayout xmlns:a="http://schemas.openxmlformats.org/drawingml/2006/main" xmlns:r="http://schemas.openxmlformats.org/officeDocument/2006/relationships" xmlns:p="http://schemas.openxmlformats.org/presentationml/2006/main" showMasterSp="0" preserve="1" userDrawn="1">
  <p:cSld name="Logo slide blue">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794760" y="1798082"/>
            <a:ext cx="1554480" cy="1554480"/>
          </a:xfrm>
          <a:prstGeom prst="rect">
            <a:avLst/>
          </a:prstGeom>
        </p:spPr>
      </p:pic>
    </p:spTree>
    <p:extLst>
      <p:ext uri="{BB962C8B-B14F-4D97-AF65-F5344CB8AC3E}">
        <p14:creationId xmlns:p14="http://schemas.microsoft.com/office/powerpoint/2010/main" val="3436532386"/>
      </p:ext>
    </p:extLst>
  </p:cSld>
  <p:clrMapOvr>
    <a:masterClrMapping/>
  </p:clrMapOvr>
  <p:transition spd="med">
    <p:wipe dir="r"/>
  </p:transition>
</p:sldLayout>
</file>

<file path=ppt/slideLayouts/slideLayout1403.xml><?xml version="1.0" encoding="utf-8"?>
<p:sldLayout xmlns:a="http://schemas.openxmlformats.org/drawingml/2006/main" xmlns:r="http://schemas.openxmlformats.org/officeDocument/2006/relationships" xmlns:p="http://schemas.openxmlformats.org/presentationml/2006/main" showMasterSp="0" preserve="1" userDrawn="1">
  <p:cSld name="Logo slide gray">
    <p:bg>
      <p:bgPr>
        <a:solidFill>
          <a:srgbClr val="808080"/>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794760" y="1798082"/>
            <a:ext cx="1554480" cy="1554480"/>
          </a:xfrm>
          <a:prstGeom prst="rect">
            <a:avLst/>
          </a:prstGeom>
        </p:spPr>
      </p:pic>
    </p:spTree>
    <p:extLst>
      <p:ext uri="{BB962C8B-B14F-4D97-AF65-F5344CB8AC3E}">
        <p14:creationId xmlns:p14="http://schemas.microsoft.com/office/powerpoint/2010/main" val="2593730706"/>
      </p:ext>
    </p:extLst>
  </p:cSld>
  <p:clrMapOvr>
    <a:masterClrMapping/>
  </p:clrMapOvr>
  <p:transition spd="med">
    <p:wipe dir="r"/>
  </p:transition>
</p:sldLayout>
</file>

<file path=ppt/slideLayouts/slideLayout1404.xml><?xml version="1.0" encoding="utf-8"?>
<p:sldLayout xmlns:a="http://schemas.openxmlformats.org/drawingml/2006/main" xmlns:r="http://schemas.openxmlformats.org/officeDocument/2006/relationships" xmlns:p="http://schemas.openxmlformats.org/presentationml/2006/main" showMasterSp="0" userDrawn="1">
  <p:cSld name="Title_and_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60386" y="1362458"/>
            <a:ext cx="8246303" cy="980781"/>
          </a:xfrm>
        </p:spPr>
        <p:txBody>
          <a:bodyPr lIns="90224" tIns="45112" rIns="90224" bIns="45112"/>
          <a:lstStyle>
            <a:lvl1pPr>
              <a:spcBef>
                <a:spcPts val="1600"/>
              </a:spcBef>
              <a:defRPr sz="2200">
                <a:solidFill>
                  <a:schemeClr val="bg2"/>
                </a:solidFill>
                <a:latin typeface="Calibri" pitchFamily="34" charset="0"/>
                <a:cs typeface="Calibri" pitchFamily="34" charset="0"/>
              </a:defRPr>
            </a:lvl1pPr>
            <a:lvl2pPr>
              <a:spcBef>
                <a:spcPts val="800"/>
              </a:spcBef>
              <a:buFont typeface="Museo Sans For Dell" pitchFamily="2" charset="0"/>
              <a:buChar char="–"/>
              <a:defRPr sz="1800">
                <a:solidFill>
                  <a:schemeClr val="bg2"/>
                </a:solidFill>
                <a:latin typeface="Calibri" pitchFamily="34" charset="0"/>
                <a:cs typeface="Calibri" pitchFamily="34" charset="0"/>
              </a:defRPr>
            </a:lvl2pPr>
            <a:lvl3pPr>
              <a:spcBef>
                <a:spcPts val="800"/>
              </a:spcBef>
              <a:buFont typeface="Museo Sans For Dell" pitchFamily="2" charset="0"/>
              <a:buChar char="›"/>
              <a:defRPr sz="1600">
                <a:solidFill>
                  <a:schemeClr val="bg2"/>
                </a:solidFill>
                <a:latin typeface="Calibri" pitchFamily="34" charset="0"/>
                <a:cs typeface="Calibri" pitchFamily="34" charset="0"/>
              </a:defRPr>
            </a:lvl3pPr>
            <a:lvl4pPr>
              <a:spcBef>
                <a:spcPts val="1000"/>
              </a:spcBef>
              <a:defRPr sz="1800">
                <a:solidFill>
                  <a:schemeClr val="bg2"/>
                </a:solidFill>
                <a:latin typeface="Museo Sans For Dell" pitchFamily="2" charset="0"/>
              </a:defRPr>
            </a:lvl4pPr>
            <a:lvl5pPr>
              <a:spcBef>
                <a:spcPts val="1000"/>
              </a:spcBef>
              <a:defRPr sz="180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p:txBody>
      </p:sp>
      <p:sp>
        <p:nvSpPr>
          <p:cNvPr id="8" name="Title 1"/>
          <p:cNvSpPr>
            <a:spLocks noGrp="1"/>
          </p:cNvSpPr>
          <p:nvPr>
            <p:ph type="title"/>
          </p:nvPr>
        </p:nvSpPr>
        <p:spPr>
          <a:xfrm>
            <a:off x="460377" y="23482"/>
            <a:ext cx="8230402" cy="720090"/>
          </a:xfrm>
        </p:spPr>
        <p:txBody>
          <a:bodyPr lIns="90224" tIns="45112" rIns="90224" bIns="45112"/>
          <a:lstStyle>
            <a:lvl1pPr>
              <a:defRPr sz="3000" b="0">
                <a:solidFill>
                  <a:schemeClr val="bg1"/>
                </a:solidFill>
                <a:latin typeface="Calibri" pitchFamily="34" charset="0"/>
                <a:cs typeface="Calibri" pitchFamily="34" charset="0"/>
              </a:defRPr>
            </a:lvl1pPr>
          </a:lstStyle>
          <a:p>
            <a:r>
              <a:rPr lang="en-US" dirty="0"/>
              <a:t>Click to edit Master title style</a:t>
            </a:r>
          </a:p>
        </p:txBody>
      </p:sp>
    </p:spTree>
    <p:extLst>
      <p:ext uri="{BB962C8B-B14F-4D97-AF65-F5344CB8AC3E}">
        <p14:creationId xmlns:p14="http://schemas.microsoft.com/office/powerpoint/2010/main" val="2130641091"/>
      </p:ext>
    </p:extLst>
  </p:cSld>
  <p:clrMapOvr>
    <a:masterClrMapping/>
  </p:clrMapOvr>
  <p:transition spd="med"/>
</p:sldLayout>
</file>

<file path=ppt/slideLayouts/slideLayout140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85750" y="228600"/>
            <a:ext cx="8572500" cy="387798"/>
          </a:xfrm>
          <a:prstGeom prst="rect">
            <a:avLst/>
          </a:prstGeom>
        </p:spPr>
        <p:txBody>
          <a:bodyPr wrap="square" lIns="0" tIns="0" rIns="0" bIns="0">
            <a:spAutoFit/>
          </a:bodyPr>
          <a:lstStyle>
            <a:lvl1pPr>
              <a:defRPr sz="2800">
                <a:solidFill>
                  <a:schemeClr val="bg1"/>
                </a:solidFill>
                <a:latin typeface="Arial" panose="020B0604020202020204" pitchFamily="34" charset="0"/>
              </a:defRPr>
            </a:lvl1pPr>
          </a:lstStyle>
          <a:p>
            <a:r>
              <a:rPr lang="en-US"/>
              <a:t>Click to edit Master title style</a:t>
            </a:r>
            <a:endParaRPr lang="en-US" dirty="0"/>
          </a:p>
        </p:txBody>
      </p:sp>
      <p:sp>
        <p:nvSpPr>
          <p:cNvPr id="3" name="Content Placeholder 2"/>
          <p:cNvSpPr>
            <a:spLocks noGrp="1"/>
          </p:cNvSpPr>
          <p:nvPr>
            <p:ph idx="1"/>
          </p:nvPr>
        </p:nvSpPr>
        <p:spPr>
          <a:xfrm>
            <a:off x="285750" y="1200150"/>
            <a:ext cx="8572500" cy="3314700"/>
          </a:xfrm>
          <a:prstGeom prst="rect">
            <a:avLst/>
          </a:prstGeom>
        </p:spPr>
        <p:txBody>
          <a:bodyPr lIns="0" tIns="0" rIns="0" bIns="0"/>
          <a:lstStyle>
            <a:lvl1pPr marL="169014" indent="-169014">
              <a:lnSpc>
                <a:spcPct val="100000"/>
              </a:lnSpc>
              <a:spcBef>
                <a:spcPts val="1200"/>
              </a:spcBef>
              <a:buClr>
                <a:srgbClr val="808080"/>
              </a:buClr>
              <a:buFont typeface="Arial" panose="020B0604020202020204" pitchFamily="34" charset="0"/>
              <a:buChar char="•"/>
              <a:defRPr sz="1800">
                <a:solidFill>
                  <a:schemeClr val="bg2"/>
                </a:solidFill>
                <a:latin typeface="Arial" panose="020B0604020202020204" pitchFamily="34" charset="0"/>
              </a:defRPr>
            </a:lvl1pPr>
            <a:lvl2pPr marL="507041" indent="-169014">
              <a:lnSpc>
                <a:spcPct val="100000"/>
              </a:lnSpc>
              <a:spcBef>
                <a:spcPts val="300"/>
              </a:spcBef>
              <a:buClr>
                <a:srgbClr val="808080"/>
              </a:buClr>
              <a:buFont typeface="Arial" panose="020B0604020202020204" pitchFamily="34" charset="0"/>
              <a:buChar char="–"/>
              <a:defRPr sz="1400">
                <a:solidFill>
                  <a:schemeClr val="bg2"/>
                </a:solidFill>
                <a:latin typeface="Arial" panose="020B0604020202020204" pitchFamily="34" charset="0"/>
              </a:defRPr>
            </a:lvl2pPr>
            <a:lvl3pPr marL="788097" indent="-112473">
              <a:lnSpc>
                <a:spcPct val="100000"/>
              </a:lnSpc>
              <a:spcBef>
                <a:spcPts val="300"/>
              </a:spcBef>
              <a:buClr>
                <a:srgbClr val="808080"/>
              </a:buClr>
              <a:buFont typeface="Arial" panose="020B0604020202020204" pitchFamily="34" charset="0"/>
              <a:buChar char="▪"/>
              <a:defRPr sz="1100">
                <a:solidFill>
                  <a:schemeClr val="bg2"/>
                </a:solidFill>
                <a:latin typeface="Arial" panose="020B0604020202020204" pitchFamily="34" charset="0"/>
              </a:defRPr>
            </a:lvl3pPr>
            <a:lvl4pPr marL="1181882" indent="-169014">
              <a:lnSpc>
                <a:spcPct val="100000"/>
              </a:lnSpc>
              <a:spcBef>
                <a:spcPts val="300"/>
              </a:spcBef>
              <a:buClr>
                <a:schemeClr val="bg1">
                  <a:lumMod val="60000"/>
                  <a:lumOff val="40000"/>
                </a:schemeClr>
              </a:buClr>
              <a:buFont typeface="Arial" panose="020B0604020202020204" pitchFamily="34" charset="0"/>
              <a:buChar char="•"/>
              <a:defRPr sz="900"/>
            </a:lvl4pPr>
            <a:lvl5pPr marL="1519703" indent="-169014">
              <a:lnSpc>
                <a:spcPct val="100000"/>
              </a:lnSpc>
              <a:spcBef>
                <a:spcPts val="300"/>
              </a:spcBef>
              <a:buClr>
                <a:schemeClr val="bg1">
                  <a:lumMod val="60000"/>
                  <a:lumOff val="40000"/>
                </a:schemeClr>
              </a:buClr>
              <a:buFont typeface="Arial" panose="020B0604020202020204" pitchFamily="34" charset="0"/>
              <a:buChar char="•"/>
              <a:defRPr sz="900"/>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236537222"/>
      </p:ext>
    </p:extLst>
  </p:cSld>
  <p:clrMapOvr>
    <a:masterClrMapping/>
  </p:clrMapOvr>
  <p:extLst mod="1">
    <p:ext uri="{DCECCB84-F9BA-43D5-87BE-67443E8EF086}">
      <p15:sldGuideLst xmlns:p15="http://schemas.microsoft.com/office/powerpoint/2012/main">
        <p15:guide id="1" orient="horz" pos="144">
          <p15:clr>
            <a:srgbClr val="FBAE40"/>
          </p15:clr>
        </p15:guide>
        <p15:guide id="0" orient="horz" pos="756">
          <p15:clr>
            <a:srgbClr val="FBAE40"/>
          </p15:clr>
        </p15:guide>
      </p15:sldGuideLst>
    </p:ext>
  </p:extLst>
</p:sldLayout>
</file>

<file path=ppt/slideLayouts/slideLayout1406.xml><?xml version="1.0" encoding="utf-8"?>
<p:sldLayout xmlns:a="http://schemas.openxmlformats.org/drawingml/2006/main" xmlns:r="http://schemas.openxmlformats.org/officeDocument/2006/relationships" xmlns:p="http://schemas.openxmlformats.org/presentationml/2006/main" userDrawn="1">
  <p:cSld name="Divider Blu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50" y="1823853"/>
            <a:ext cx="7886700" cy="1495794"/>
          </a:xfrm>
          <a:prstGeom prst="rect">
            <a:avLst/>
          </a:prstGeom>
        </p:spPr>
        <p:txBody>
          <a:bodyPr lIns="0" tIns="0" rIns="0" bIns="0" anchor="ctr" anchorCtr="0">
            <a:spAutoFit/>
          </a:bodyPr>
          <a:lstStyle>
            <a:lvl1pPr>
              <a:defRPr sz="5400">
                <a:solidFill>
                  <a:schemeClr val="tx2"/>
                </a:solidFill>
                <a:latin typeface="Arial" panose="020B0604020202020204" pitchFamily="34" charset="0"/>
              </a:defRPr>
            </a:lvl1pPr>
          </a:lstStyle>
          <a:p>
            <a:r>
              <a:rPr lang="zh-TW" altLang="en-US"/>
              <a:t>按一下以編輯母片標題樣式</a:t>
            </a:r>
            <a:endParaRPr lang="en-US" dirty="0"/>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40165" y="4611569"/>
            <a:ext cx="347472" cy="347472"/>
          </a:xfrm>
          <a:prstGeom prst="rect">
            <a:avLst/>
          </a:prstGeom>
        </p:spPr>
      </p:pic>
    </p:spTree>
    <p:extLst>
      <p:ext uri="{BB962C8B-B14F-4D97-AF65-F5344CB8AC3E}">
        <p14:creationId xmlns:p14="http://schemas.microsoft.com/office/powerpoint/2010/main" val="115994818"/>
      </p:ext>
    </p:extLst>
  </p:cSld>
  <p:clrMapOvr>
    <a:masterClrMapping/>
  </p:clrMapOvr>
</p:sldLayout>
</file>

<file path=ppt/slideLayouts/slideLayout1407.xml><?xml version="1.0" encoding="utf-8"?>
<p:sldLayout xmlns:a="http://schemas.openxmlformats.org/drawingml/2006/main" xmlns:r="http://schemas.openxmlformats.org/officeDocument/2006/relationships" xmlns:p="http://schemas.openxmlformats.org/presentationml/2006/main" userDrawn="1">
  <p:cSld name="1_Title_Only">
    <p:spTree>
      <p:nvGrpSpPr>
        <p:cNvPr id="1" name=""/>
        <p:cNvGrpSpPr/>
        <p:nvPr/>
      </p:nvGrpSpPr>
      <p:grpSpPr>
        <a:xfrm>
          <a:off x="0" y="0"/>
          <a:ext cx="0" cy="0"/>
          <a:chOff x="0" y="0"/>
          <a:chExt cx="0" cy="0"/>
        </a:xfrm>
      </p:grpSpPr>
      <p:cxnSp>
        <p:nvCxnSpPr>
          <p:cNvPr id="18" name="Straight Connector 17"/>
          <p:cNvCxnSpPr>
            <a:cxnSpLocks noChangeShapeType="1"/>
          </p:cNvCxnSpPr>
          <p:nvPr/>
        </p:nvCxnSpPr>
        <p:spPr bwMode="auto">
          <a:xfrm>
            <a:off x="457200" y="4629150"/>
            <a:ext cx="8229600" cy="0"/>
          </a:xfrm>
          <a:prstGeom prst="line">
            <a:avLst/>
          </a:prstGeom>
          <a:noFill/>
          <a:ln w="9525">
            <a:solidFill>
              <a:srgbClr val="AAAAAA"/>
            </a:solidFill>
            <a:round/>
            <a:headEnd/>
            <a:tailEnd/>
          </a:ln>
        </p:spPr>
      </p:cxnSp>
    </p:spTree>
    <p:extLst>
      <p:ext uri="{BB962C8B-B14F-4D97-AF65-F5344CB8AC3E}">
        <p14:creationId xmlns:p14="http://schemas.microsoft.com/office/powerpoint/2010/main" val="4245384301"/>
      </p:ext>
    </p:extLst>
  </p:cSld>
  <p:clrMapOvr>
    <a:masterClrMapping/>
  </p:clrMapOvr>
  <p:transition spd="med">
    <p:wipe dir="r"/>
  </p:transition>
</p:sldLayout>
</file>

<file path=ppt/slideLayouts/slideLayout1408.xml><?xml version="1.0" encoding="utf-8"?>
<p:sldLayout xmlns:a="http://schemas.openxmlformats.org/drawingml/2006/main" xmlns:r="http://schemas.openxmlformats.org/officeDocument/2006/relationships" xmlns:p="http://schemas.openxmlformats.org/presentationml/2006/main">
  <p:cSld name="自訂版面配置">
    <p:spTree>
      <p:nvGrpSpPr>
        <p:cNvPr id="1" name=""/>
        <p:cNvGrpSpPr/>
        <p:nvPr/>
      </p:nvGrpSpPr>
      <p:grpSpPr>
        <a:xfrm>
          <a:off x="0" y="0"/>
          <a:ext cx="0" cy="0"/>
          <a:chOff x="0" y="0"/>
          <a:chExt cx="0" cy="0"/>
        </a:xfrm>
      </p:grpSpPr>
      <p:sp>
        <p:nvSpPr>
          <p:cNvPr id="2" name="標題 1"/>
          <p:cNvSpPr>
            <a:spLocks noGrp="1"/>
          </p:cNvSpPr>
          <p:nvPr>
            <p:ph type="title"/>
          </p:nvPr>
        </p:nvSpPr>
        <p:spPr>
          <a:xfrm>
            <a:off x="455613" y="196853"/>
            <a:ext cx="8280400" cy="620713"/>
          </a:xfrm>
        </p:spPr>
        <p:txBody>
          <a:bodyPr lIns="90224" tIns="45112" rIns="90224" bIns="45112"/>
          <a:lstStyle/>
          <a:p>
            <a:r>
              <a:rPr lang="zh-TW" altLang="en-US"/>
              <a:t>按一下以編輯母片標題樣式</a:t>
            </a:r>
          </a:p>
        </p:txBody>
      </p:sp>
    </p:spTree>
    <p:extLst>
      <p:ext uri="{BB962C8B-B14F-4D97-AF65-F5344CB8AC3E}">
        <p14:creationId xmlns:p14="http://schemas.microsoft.com/office/powerpoint/2010/main" val="2419601037"/>
      </p:ext>
    </p:extLst>
  </p:cSld>
  <p:clrMapOvr>
    <a:masterClrMapping/>
  </p:clrMapOvr>
  <p:transition spd="med">
    <p:wipe dir="r"/>
  </p:transition>
</p:sldLayout>
</file>

<file path=ppt/slideLayouts/slideLayout1409.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85750" y="228600"/>
            <a:ext cx="8572500" cy="387798"/>
          </a:xfrm>
          <a:prstGeom prst="rect">
            <a:avLst/>
          </a:prstGeom>
        </p:spPr>
        <p:txBody>
          <a:bodyPr wrap="square" lIns="0" tIns="0" rIns="0" bIns="0">
            <a:spAutoFit/>
          </a:bodyPr>
          <a:lstStyle>
            <a:lvl1pPr>
              <a:defRPr sz="2800">
                <a:solidFill>
                  <a:schemeClr val="bg1"/>
                </a:solidFill>
                <a:latin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118179513"/>
      </p:ext>
    </p:extLst>
  </p:cSld>
  <p:clrMapOvr>
    <a:masterClrMapping/>
  </p:clrMapOvr>
  <p:extLst mod="1">
    <p:ext uri="{DCECCB84-F9BA-43D5-87BE-67443E8EF086}">
      <p15:sldGuideLst xmlns:p15="http://schemas.microsoft.com/office/powerpoint/2012/main">
        <p15:guide id="1" orient="horz" pos="144">
          <p15:clr>
            <a:srgbClr val="FBAE4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showMasterSp="0" preserve="1">
  <p:cSld name="Title slide_DellGray">
    <p:bg>
      <p:bgPr>
        <a:solidFill>
          <a:srgbClr val="808080"/>
        </a:solid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274322" y="274581"/>
            <a:ext cx="5200791" cy="1661993"/>
          </a:xfrm>
          <a:prstGeom prst="rect">
            <a:avLst/>
          </a:prstGeom>
        </p:spPr>
        <p:txBody>
          <a:bodyPr wrap="square" lIns="0" tIns="44666" rIns="0" bIns="44666"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2533423307"/>
      </p:ext>
    </p:extLst>
  </p:cSld>
  <p:clrMapOvr>
    <a:masterClrMapping/>
  </p:clrMapOvr>
  <p:transition spd="med">
    <p:wipe dir="r"/>
  </p:transition>
</p:sldLayout>
</file>

<file path=ppt/slideLayouts/slideLayout1410.xml><?xml version="1.0" encoding="utf-8"?>
<p:sldLayout xmlns:a="http://schemas.openxmlformats.org/drawingml/2006/main" xmlns:r="http://schemas.openxmlformats.org/officeDocument/2006/relationships" xmlns:p="http://schemas.openxmlformats.org/presentationml/2006/main" showMasterSp="0" userDrawn="1">
  <p:cSld name="Two_Column">
    <p:spTree>
      <p:nvGrpSpPr>
        <p:cNvPr id="1" name=""/>
        <p:cNvGrpSpPr/>
        <p:nvPr/>
      </p:nvGrpSpPr>
      <p:grpSpPr>
        <a:xfrm>
          <a:off x="0" y="0"/>
          <a:ext cx="0" cy="0"/>
          <a:chOff x="0" y="0"/>
          <a:chExt cx="0" cy="0"/>
        </a:xfrm>
      </p:grpSpPr>
      <p:sp>
        <p:nvSpPr>
          <p:cNvPr id="12" name="Content Placeholder 2"/>
          <p:cNvSpPr>
            <a:spLocks noGrp="1"/>
          </p:cNvSpPr>
          <p:nvPr>
            <p:ph sz="half" idx="10"/>
          </p:nvPr>
        </p:nvSpPr>
        <p:spPr>
          <a:xfrm>
            <a:off x="4670943" y="931095"/>
            <a:ext cx="4023360" cy="3545681"/>
          </a:xfrm>
        </p:spPr>
        <p:txBody>
          <a:bodyPr wrap="square" lIns="0" tIns="0" rIns="0" bIns="0">
            <a:normAutofit/>
          </a:bodyPr>
          <a:lstStyle>
            <a:lvl1pPr>
              <a:lnSpc>
                <a:spcPct val="100000"/>
              </a:lnSpc>
              <a:spcBef>
                <a:spcPts val="1200"/>
              </a:spcBef>
              <a:defRPr sz="1800" b="0">
                <a:solidFill>
                  <a:schemeClr val="tx1"/>
                </a:solidFill>
                <a:latin typeface="Museo Sans For Dell" pitchFamily="2" charset="0"/>
              </a:defRPr>
            </a:lvl1pPr>
            <a:lvl2pPr marL="564525" indent="-227429">
              <a:lnSpc>
                <a:spcPct val="100000"/>
              </a:lnSpc>
              <a:spcBef>
                <a:spcPts val="300"/>
              </a:spcBef>
              <a:defRPr sz="1600" b="0">
                <a:solidFill>
                  <a:schemeClr val="tx1"/>
                </a:solidFill>
                <a:latin typeface="Museo Sans For Dell" pitchFamily="2" charset="0"/>
              </a:defRPr>
            </a:lvl2pPr>
            <a:lvl3pPr>
              <a:lnSpc>
                <a:spcPct val="100000"/>
              </a:lnSpc>
              <a:spcBef>
                <a:spcPts val="300"/>
              </a:spcBef>
              <a:defRPr sz="1400" b="0">
                <a:solidFill>
                  <a:schemeClr val="tx1"/>
                </a:solidFill>
                <a:latin typeface="Museo Sans For Dell" pitchFamily="2"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p:txBody>
      </p:sp>
      <p:sp>
        <p:nvSpPr>
          <p:cNvPr id="10" name="Content Placeholder 2"/>
          <p:cNvSpPr>
            <a:spLocks noGrp="1"/>
          </p:cNvSpPr>
          <p:nvPr>
            <p:ph sz="half" idx="11"/>
          </p:nvPr>
        </p:nvSpPr>
        <p:spPr>
          <a:xfrm>
            <a:off x="433839" y="931095"/>
            <a:ext cx="4023360" cy="3545681"/>
          </a:xfrm>
        </p:spPr>
        <p:txBody>
          <a:bodyPr wrap="square" lIns="0" tIns="0" rIns="0" bIns="0">
            <a:normAutofit/>
          </a:bodyPr>
          <a:lstStyle>
            <a:lvl1pPr>
              <a:lnSpc>
                <a:spcPct val="100000"/>
              </a:lnSpc>
              <a:spcBef>
                <a:spcPts val="1200"/>
              </a:spcBef>
              <a:defRPr sz="1800" b="0">
                <a:solidFill>
                  <a:schemeClr val="tx1"/>
                </a:solidFill>
                <a:latin typeface="Museo Sans For Dell" pitchFamily="2" charset="0"/>
              </a:defRPr>
            </a:lvl1pPr>
            <a:lvl2pPr marL="564525" indent="-227429">
              <a:lnSpc>
                <a:spcPct val="100000"/>
              </a:lnSpc>
              <a:spcBef>
                <a:spcPts val="300"/>
              </a:spcBef>
              <a:defRPr sz="1600" b="0">
                <a:solidFill>
                  <a:schemeClr val="tx1"/>
                </a:solidFill>
                <a:latin typeface="Museo Sans For Dell" pitchFamily="2" charset="0"/>
              </a:defRPr>
            </a:lvl2pPr>
            <a:lvl3pPr>
              <a:lnSpc>
                <a:spcPct val="100000"/>
              </a:lnSpc>
              <a:spcBef>
                <a:spcPts val="300"/>
              </a:spcBef>
              <a:defRPr sz="1400" b="0">
                <a:solidFill>
                  <a:schemeClr val="tx1"/>
                </a:solidFill>
                <a:latin typeface="Museo Sans For Dell" pitchFamily="2"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p:txBody>
      </p:sp>
      <p:sp>
        <p:nvSpPr>
          <p:cNvPr id="13" name="Slide Number Placeholder 5"/>
          <p:cNvSpPr>
            <a:spLocks noGrp="1"/>
          </p:cNvSpPr>
          <p:nvPr>
            <p:ph type="sldNum" sz="quarter" idx="4"/>
          </p:nvPr>
        </p:nvSpPr>
        <p:spPr>
          <a:xfrm>
            <a:off x="435803" y="4824829"/>
            <a:ext cx="260349" cy="114299"/>
          </a:xfrm>
          <a:prstGeom prst="rect">
            <a:avLst/>
          </a:prstGeom>
        </p:spPr>
        <p:txBody>
          <a:bodyPr vert="horz" lIns="0" tIns="0" rIns="89988" bIns="0" rtlCol="0" anchor="ctr"/>
          <a:lstStyle>
            <a:lvl1pPr algn="l">
              <a:defRPr sz="900">
                <a:solidFill>
                  <a:schemeClr val="bg2">
                    <a:lumMod val="60000"/>
                    <a:lumOff val="40000"/>
                  </a:schemeClr>
                </a:solidFill>
                <a:latin typeface="Museo Sans For Dell" pitchFamily="2" charset="0"/>
              </a:defRPr>
            </a:lvl1pPr>
          </a:lstStyle>
          <a:p>
            <a:fld id="{DBD5246C-868F-410A-AE52-FE248EDADC46}" type="slidenum">
              <a:rPr lang="en-US" smtClean="0">
                <a:solidFill>
                  <a:srgbClr val="000000">
                    <a:lumMod val="60000"/>
                    <a:lumOff val="40000"/>
                  </a:srgbClr>
                </a:solidFill>
              </a:rPr>
              <a:pPr/>
              <a:t>‹#›</a:t>
            </a:fld>
            <a:endParaRPr lang="en-US" dirty="0">
              <a:solidFill>
                <a:srgbClr val="000000">
                  <a:lumMod val="60000"/>
                  <a:lumOff val="40000"/>
                </a:srgbClr>
              </a:solidFill>
            </a:endParaRPr>
          </a:p>
        </p:txBody>
      </p:sp>
      <p:sp>
        <p:nvSpPr>
          <p:cNvPr id="9" name="Footer Placeholder 4"/>
          <p:cNvSpPr>
            <a:spLocks noGrp="1"/>
          </p:cNvSpPr>
          <p:nvPr>
            <p:ph type="ftr" sz="quarter" idx="3"/>
          </p:nvPr>
        </p:nvSpPr>
        <p:spPr>
          <a:xfrm>
            <a:off x="742950" y="4822031"/>
            <a:ext cx="1885950" cy="114300"/>
          </a:xfrm>
          <a:prstGeom prst="rect">
            <a:avLst/>
          </a:prstGeom>
        </p:spPr>
        <p:txBody>
          <a:bodyPr vert="horz" lIns="0" tIns="0" rIns="89988" bIns="0" rtlCol="0" anchor="ctr"/>
          <a:lstStyle>
            <a:lvl1pPr algn="l">
              <a:defRPr sz="1000">
                <a:solidFill>
                  <a:schemeClr val="bg2">
                    <a:lumMod val="60000"/>
                    <a:lumOff val="40000"/>
                  </a:schemeClr>
                </a:solidFill>
                <a:latin typeface="Museo Sans For Dell" pitchFamily="2" charset="0"/>
              </a:defRPr>
            </a:lvl1pPr>
          </a:lstStyle>
          <a:p>
            <a:endParaRPr lang="en-US" dirty="0">
              <a:solidFill>
                <a:srgbClr val="000000">
                  <a:lumMod val="60000"/>
                  <a:lumOff val="40000"/>
                </a:srgbClr>
              </a:solidFill>
            </a:endParaRPr>
          </a:p>
        </p:txBody>
      </p:sp>
      <p:sp>
        <p:nvSpPr>
          <p:cNvPr id="15" name="Title 1"/>
          <p:cNvSpPr>
            <a:spLocks noGrp="1"/>
          </p:cNvSpPr>
          <p:nvPr>
            <p:ph type="title"/>
          </p:nvPr>
        </p:nvSpPr>
        <p:spPr>
          <a:xfrm>
            <a:off x="425904" y="196262"/>
            <a:ext cx="8279946" cy="613453"/>
          </a:xfrm>
        </p:spPr>
        <p:txBody>
          <a:bodyPr wrap="square" lIns="90224" tIns="45112" rIns="90224" bIns="45112" anchor="t">
            <a:noAutofit/>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14" name="Date Placeholder 8"/>
          <p:cNvSpPr>
            <a:spLocks noGrp="1"/>
          </p:cNvSpPr>
          <p:nvPr>
            <p:ph type="dt" sz="half" idx="2"/>
          </p:nvPr>
        </p:nvSpPr>
        <p:spPr>
          <a:xfrm>
            <a:off x="1901417" y="4820068"/>
            <a:ext cx="914401" cy="114299"/>
          </a:xfrm>
          <a:prstGeom prst="rect">
            <a:avLst/>
          </a:prstGeom>
        </p:spPr>
        <p:txBody>
          <a:bodyPr vert="horz" lIns="0" tIns="0" rIns="0" bIns="0" rtlCol="0" anchor="ctr"/>
          <a:lstStyle>
            <a:lvl1pPr algn="l" rtl="0" fontAlgn="base">
              <a:spcBef>
                <a:spcPct val="0"/>
              </a:spcBef>
              <a:spcAft>
                <a:spcPct val="0"/>
              </a:spcAft>
              <a:defRPr lang="en-US" sz="1000" kern="1200" smtClean="0">
                <a:solidFill>
                  <a:schemeClr val="bg2">
                    <a:lumMod val="60000"/>
                    <a:lumOff val="40000"/>
                  </a:schemeClr>
                </a:solidFill>
                <a:latin typeface="Museo Sans For Dell" pitchFamily="2" charset="0"/>
                <a:ea typeface="+mn-ea"/>
                <a:cs typeface="+mn-cs"/>
              </a:defRPr>
            </a:lvl1pPr>
          </a:lstStyle>
          <a:p>
            <a:endParaRPr dirty="0">
              <a:solidFill>
                <a:srgbClr val="000000">
                  <a:lumMod val="60000"/>
                  <a:lumOff val="40000"/>
                </a:srgbClr>
              </a:solidFill>
            </a:endParaRPr>
          </a:p>
        </p:txBody>
      </p:sp>
      <p:cxnSp>
        <p:nvCxnSpPr>
          <p:cNvPr id="11" name="Straight Connector 10"/>
          <p:cNvCxnSpPr>
            <a:cxnSpLocks noChangeShapeType="1"/>
          </p:cNvCxnSpPr>
          <p:nvPr userDrawn="1"/>
        </p:nvCxnSpPr>
        <p:spPr bwMode="auto">
          <a:xfrm>
            <a:off x="436713" y="4629150"/>
            <a:ext cx="8262035" cy="0"/>
          </a:xfrm>
          <a:prstGeom prst="line">
            <a:avLst/>
          </a:prstGeom>
          <a:noFill/>
          <a:ln w="9525">
            <a:solidFill>
              <a:srgbClr val="AAAAAA"/>
            </a:solidFill>
            <a:round/>
            <a:headEnd/>
            <a:tailEnd/>
          </a:ln>
        </p:spPr>
      </p:cxnSp>
    </p:spTree>
    <p:extLst>
      <p:ext uri="{BB962C8B-B14F-4D97-AF65-F5344CB8AC3E}">
        <p14:creationId xmlns:p14="http://schemas.microsoft.com/office/powerpoint/2010/main" val="2550393199"/>
      </p:ext>
    </p:extLst>
  </p:cSld>
  <p:clrMapOvr>
    <a:masterClrMapping/>
  </p:clrMapOvr>
  <p:transition spd="med">
    <p:wipe dir="r"/>
  </p:transition>
</p:sldLayout>
</file>

<file path=ppt/slideLayouts/slideLayout1411.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587302750"/>
      </p:ext>
    </p:extLst>
  </p:cSld>
  <p:clrMapOvr>
    <a:masterClrMapping/>
  </p:clrMapOvr>
</p:sldLayout>
</file>

<file path=ppt/slideLayouts/slideLayout1412.xml><?xml version="1.0" encoding="utf-8"?>
<p:sldLayout xmlns:a="http://schemas.openxmlformats.org/drawingml/2006/main" xmlns:r="http://schemas.openxmlformats.org/officeDocument/2006/relationships" xmlns:p="http://schemas.openxmlformats.org/presentationml/2006/main">
  <p:cSld name="Content left margin with subhead">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3050" y="274057"/>
            <a:ext cx="4865304" cy="486332"/>
          </a:xfrm>
          <a:prstGeom prst="rect">
            <a:avLst/>
          </a:prstGeom>
        </p:spPr>
        <p:txBody>
          <a:bodyPr lIns="0" tIns="45112" rIns="0" bIns="45112"/>
          <a:lstStyle>
            <a:lvl1pPr>
              <a:defRPr baseline="0">
                <a:latin typeface="Arial" panose="020B0604020202020204" pitchFamily="34" charset="0"/>
                <a:cs typeface="Arial" panose="020B0604020202020204" pitchFamily="34" charset="0"/>
              </a:defRPr>
            </a:lvl1pPr>
          </a:lstStyle>
          <a:p>
            <a:r>
              <a:rPr lang="en-US" dirty="0"/>
              <a:t>Click to edit content page title</a:t>
            </a:r>
          </a:p>
        </p:txBody>
      </p:sp>
      <p:sp>
        <p:nvSpPr>
          <p:cNvPr id="6" name="Content Placeholder 2"/>
          <p:cNvSpPr>
            <a:spLocks noGrp="1"/>
          </p:cNvSpPr>
          <p:nvPr>
            <p:ph sz="half" idx="1" hasCustomPrompt="1"/>
          </p:nvPr>
        </p:nvSpPr>
        <p:spPr>
          <a:xfrm>
            <a:off x="273050" y="1280160"/>
            <a:ext cx="4297680" cy="3200400"/>
          </a:xfrm>
          <a:prstGeom prst="rect">
            <a:avLst/>
          </a:prstGeom>
        </p:spPr>
        <p:txBody>
          <a:bodyPr wrap="square" lIns="0" tIns="0" rIns="0" bIns="0">
            <a:normAutofit/>
          </a:bodyPr>
          <a:lstStyle>
            <a:lvl1pPr>
              <a:lnSpc>
                <a:spcPct val="100000"/>
              </a:lnSpc>
              <a:spcBef>
                <a:spcPts val="1200"/>
              </a:spcBef>
              <a:spcAft>
                <a:spcPts val="0"/>
              </a:spcAft>
              <a:buClr>
                <a:srgbClr val="AAAAAA"/>
              </a:buClr>
              <a:buFont typeface="Arial" pitchFamily="34" charset="0"/>
              <a:buChar char="•"/>
              <a:defRPr sz="1400">
                <a:solidFill>
                  <a:srgbClr val="000000"/>
                </a:solidFill>
                <a:latin typeface="Arial" panose="020B0604020202020204" pitchFamily="34" charset="0"/>
                <a:cs typeface="Arial" panose="020B0604020202020204" pitchFamily="34" charset="0"/>
              </a:defRPr>
            </a:lvl1pPr>
            <a:lvl2pPr marL="562350" indent="-227174">
              <a:lnSpc>
                <a:spcPct val="100000"/>
              </a:lnSpc>
              <a:spcBef>
                <a:spcPts val="300"/>
              </a:spcBef>
              <a:spcAft>
                <a:spcPts val="0"/>
              </a:spcAft>
              <a:buClr>
                <a:srgbClr val="AAAAAA"/>
              </a:buClr>
              <a:buFont typeface="Museo Sans For Dell" pitchFamily="2" charset="0"/>
              <a:buChar char="–"/>
              <a:defRPr sz="1200">
                <a:solidFill>
                  <a:srgbClr val="000000"/>
                </a:solidFill>
                <a:latin typeface="Arial" panose="020B0604020202020204" pitchFamily="34" charset="0"/>
                <a:cs typeface="Arial" panose="020B0604020202020204" pitchFamily="34" charset="0"/>
              </a:defRPr>
            </a:lvl2pPr>
            <a:lvl3pPr>
              <a:lnSpc>
                <a:spcPct val="100000"/>
              </a:lnSpc>
              <a:spcBef>
                <a:spcPts val="300"/>
              </a:spcBef>
              <a:spcAft>
                <a:spcPts val="0"/>
              </a:spcAft>
              <a:buClr>
                <a:srgbClr val="AAAAAA"/>
              </a:buClr>
              <a:defRPr sz="1000">
                <a:solidFill>
                  <a:srgbClr val="000000"/>
                </a:solidFill>
                <a:latin typeface="Arial" panose="020B0604020202020204" pitchFamily="34" charset="0"/>
                <a:cs typeface="Arial" panose="020B0604020202020204" pitchFamily="34" charset="0"/>
              </a:defRPr>
            </a:lvl3pPr>
            <a:lvl4pPr>
              <a:spcBef>
                <a:spcPts val="300"/>
              </a:spcBef>
              <a:spcAft>
                <a:spcPts val="0"/>
              </a:spcAft>
              <a:buClr>
                <a:srgbClr val="AAAAAA"/>
              </a:buClr>
              <a:defRPr sz="1000" baseline="0">
                <a:solidFill>
                  <a:srgbClr val="000000"/>
                </a:solidFill>
                <a:latin typeface="Arial" panose="020B0604020202020204" pitchFamily="34" charset="0"/>
                <a:cs typeface="Arial" panose="020B0604020202020204" pitchFamily="34"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a:t>Click to edit text</a:t>
            </a:r>
          </a:p>
          <a:p>
            <a:pPr lvl="1"/>
            <a:r>
              <a:rPr lang="en-US" dirty="0"/>
              <a:t>Second level</a:t>
            </a:r>
          </a:p>
          <a:p>
            <a:pPr lvl="2"/>
            <a:r>
              <a:rPr lang="en-US" dirty="0"/>
              <a:t>Third level</a:t>
            </a:r>
          </a:p>
          <a:p>
            <a:pPr lvl="3"/>
            <a:r>
              <a:rPr lang="en-US" dirty="0"/>
              <a:t>Fourth level</a:t>
            </a:r>
          </a:p>
        </p:txBody>
      </p:sp>
      <p:sp>
        <p:nvSpPr>
          <p:cNvPr id="5" name="Text Placeholder 7"/>
          <p:cNvSpPr>
            <a:spLocks noGrp="1"/>
          </p:cNvSpPr>
          <p:nvPr>
            <p:ph type="body" sz="quarter" idx="10" hasCustomPrompt="1"/>
          </p:nvPr>
        </p:nvSpPr>
        <p:spPr>
          <a:xfrm>
            <a:off x="273050" y="819150"/>
            <a:ext cx="4297680" cy="238842"/>
          </a:xfrm>
          <a:prstGeom prst="rect">
            <a:avLst/>
          </a:prstGeom>
        </p:spPr>
        <p:txBody>
          <a:bodyPr lIns="0" tIns="0" rIns="0" bIns="0"/>
          <a:lstStyle>
            <a:lvl1pPr marL="0" indent="0">
              <a:buNone/>
              <a:defRPr b="1">
                <a:solidFill>
                  <a:srgbClr val="000000"/>
                </a:solidFill>
                <a:latin typeface="Arial" panose="020B0604020202020204" pitchFamily="34" charset="0"/>
                <a:cs typeface="Arial" panose="020B0604020202020204" pitchFamily="34" charset="0"/>
              </a:defRPr>
            </a:lvl1pPr>
          </a:lstStyle>
          <a:p>
            <a:pPr lvl="0"/>
            <a:r>
              <a:rPr lang="en-US" dirty="0"/>
              <a:t>Subhead</a:t>
            </a:r>
          </a:p>
        </p:txBody>
      </p:sp>
    </p:spTree>
    <p:extLst>
      <p:ext uri="{BB962C8B-B14F-4D97-AF65-F5344CB8AC3E}">
        <p14:creationId xmlns:p14="http://schemas.microsoft.com/office/powerpoint/2010/main" val="1797120183"/>
      </p:ext>
    </p:extLst>
  </p:cSld>
  <p:clrMapOvr>
    <a:masterClrMapping/>
  </p:clrMapOvr>
  <p:transition spd="med">
    <p:wipe dir="r"/>
  </p:transition>
</p:sldLayout>
</file>

<file path=ppt/slideLayouts/slideLayout1413.xml><?xml version="1.0" encoding="utf-8"?>
<p:sldLayout xmlns:a="http://schemas.openxmlformats.org/drawingml/2006/main" xmlns:r="http://schemas.openxmlformats.org/officeDocument/2006/relationships" xmlns:p="http://schemas.openxmlformats.org/presentationml/2006/main" userDrawn="1">
  <p:cSld name="Divider Gray">
    <p:bg>
      <p:bgPr>
        <a:solidFill>
          <a:srgbClr val="80808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50" y="1823853"/>
            <a:ext cx="7886700" cy="1495794"/>
          </a:xfrm>
          <a:prstGeom prst="rect">
            <a:avLst/>
          </a:prstGeom>
        </p:spPr>
        <p:txBody>
          <a:bodyPr lIns="0" tIns="0" rIns="0" bIns="0" anchor="ctr" anchorCtr="0">
            <a:spAutoFit/>
          </a:bodyPr>
          <a:lstStyle>
            <a:lvl1pPr>
              <a:defRPr sz="5400">
                <a:solidFill>
                  <a:schemeClr val="tx2"/>
                </a:solidFill>
                <a:latin typeface="Arial" panose="020B0604020202020204" pitchFamily="34" charset="0"/>
              </a:defRPr>
            </a:lvl1pPr>
          </a:lstStyle>
          <a:p>
            <a:r>
              <a:rPr lang="zh-TW" altLang="en-US"/>
              <a:t>按一下以編輯母片標題樣式</a:t>
            </a:r>
            <a:endParaRPr lang="en-US" dirty="0"/>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40165" y="4611569"/>
            <a:ext cx="347472" cy="347472"/>
          </a:xfrm>
          <a:prstGeom prst="rect">
            <a:avLst/>
          </a:prstGeom>
        </p:spPr>
      </p:pic>
    </p:spTree>
    <p:extLst>
      <p:ext uri="{BB962C8B-B14F-4D97-AF65-F5344CB8AC3E}">
        <p14:creationId xmlns:p14="http://schemas.microsoft.com/office/powerpoint/2010/main" val="1925720772"/>
      </p:ext>
    </p:extLst>
  </p:cSld>
  <p:clrMapOvr>
    <a:masterClrMapping/>
  </p:clrMapOvr>
</p:sldLayout>
</file>

<file path=ppt/slideLayouts/slideLayout1414.xml><?xml version="1.0" encoding="utf-8"?>
<p:sldLayout xmlns:a="http://schemas.openxmlformats.org/drawingml/2006/main" xmlns:r="http://schemas.openxmlformats.org/officeDocument/2006/relationships" xmlns:p="http://schemas.openxmlformats.org/presentationml/2006/main" userDrawn="1">
  <p:cSld name="Title &amp; Subtitle">
    <p:spTree>
      <p:nvGrpSpPr>
        <p:cNvPr id="1" name=""/>
        <p:cNvGrpSpPr/>
        <p:nvPr/>
      </p:nvGrpSpPr>
      <p:grpSpPr>
        <a:xfrm>
          <a:off x="0" y="0"/>
          <a:ext cx="0" cy="0"/>
          <a:chOff x="0" y="0"/>
          <a:chExt cx="0" cy="0"/>
        </a:xfrm>
      </p:grpSpPr>
      <p:sp>
        <p:nvSpPr>
          <p:cNvPr id="2" name="Title 1"/>
          <p:cNvSpPr>
            <a:spLocks noGrp="1"/>
          </p:cNvSpPr>
          <p:nvPr>
            <p:ph type="title"/>
          </p:nvPr>
        </p:nvSpPr>
        <p:spPr>
          <a:xfrm>
            <a:off x="285750" y="228600"/>
            <a:ext cx="8572500" cy="387798"/>
          </a:xfrm>
          <a:prstGeom prst="rect">
            <a:avLst/>
          </a:prstGeom>
        </p:spPr>
        <p:txBody>
          <a:bodyPr wrap="square" lIns="0" tIns="0" rIns="0" bIns="0">
            <a:spAutoFit/>
          </a:bodyPr>
          <a:lstStyle>
            <a:lvl1pPr>
              <a:defRPr sz="2800">
                <a:solidFill>
                  <a:schemeClr val="bg1"/>
                </a:solidFill>
                <a:latin typeface="Arial" panose="020B0604020202020204" pitchFamily="34" charset="0"/>
              </a:defRPr>
            </a:lvl1pPr>
          </a:lstStyle>
          <a:p>
            <a:r>
              <a:rPr lang="zh-TW" altLang="en-US"/>
              <a:t>按一下以編輯母片標題樣式</a:t>
            </a:r>
            <a:endParaRPr lang="en-US" dirty="0"/>
          </a:p>
        </p:txBody>
      </p:sp>
      <p:sp>
        <p:nvSpPr>
          <p:cNvPr id="3" name="Subtitle 2"/>
          <p:cNvSpPr>
            <a:spLocks noGrp="1"/>
          </p:cNvSpPr>
          <p:nvPr>
            <p:ph type="subTitle" idx="1"/>
          </p:nvPr>
        </p:nvSpPr>
        <p:spPr>
          <a:xfrm>
            <a:off x="285750" y="685802"/>
            <a:ext cx="8572500" cy="219291"/>
          </a:xfrm>
          <a:prstGeom prst="rect">
            <a:avLst/>
          </a:prstGeom>
        </p:spPr>
        <p:txBody>
          <a:bodyPr wrap="square" lIns="0" tIns="0" rIns="0" bIns="0">
            <a:spAutoFit/>
          </a:bodyPr>
          <a:lstStyle>
            <a:lvl1pPr marL="0" indent="0" algn="l">
              <a:lnSpc>
                <a:spcPct val="100000"/>
              </a:lnSpc>
              <a:spcBef>
                <a:spcPts val="0"/>
              </a:spcBef>
              <a:buNone/>
              <a:defRPr sz="1400">
                <a:solidFill>
                  <a:schemeClr val="bg2"/>
                </a:solidFill>
                <a:latin typeface="Arial" panose="020B0604020202020204" pitchFamily="34" charset="0"/>
              </a:defRPr>
            </a:lvl1pPr>
            <a:lvl2pPr marL="337430" indent="0" algn="ctr">
              <a:buNone/>
              <a:defRPr sz="1500"/>
            </a:lvl2pPr>
            <a:lvl3pPr marL="675464" indent="0" algn="ctr">
              <a:buNone/>
              <a:defRPr sz="1400"/>
            </a:lvl3pPr>
            <a:lvl4pPr marL="1013232" indent="0" algn="ctr">
              <a:buNone/>
              <a:defRPr sz="1200"/>
            </a:lvl4pPr>
            <a:lvl5pPr marL="1351046" indent="0" algn="ctr">
              <a:buNone/>
              <a:defRPr sz="1200"/>
            </a:lvl5pPr>
            <a:lvl6pPr marL="1688963" indent="0" algn="ctr">
              <a:buNone/>
              <a:defRPr sz="1200"/>
            </a:lvl6pPr>
            <a:lvl7pPr marL="2026391" indent="0" algn="ctr">
              <a:buNone/>
              <a:defRPr sz="1200"/>
            </a:lvl7pPr>
            <a:lvl8pPr marL="2364008" indent="0" algn="ctr">
              <a:buNone/>
              <a:defRPr sz="1200"/>
            </a:lvl8pPr>
            <a:lvl9pPr marL="2701837" indent="0" algn="ctr">
              <a:buNone/>
              <a:defRPr sz="1200"/>
            </a:lvl9pPr>
          </a:lstStyle>
          <a:p>
            <a:r>
              <a:rPr lang="zh-TW" altLang="en-US"/>
              <a:t>按一下以編輯母片副標題樣式</a:t>
            </a:r>
            <a:endParaRPr lang="en-US" dirty="0"/>
          </a:p>
        </p:txBody>
      </p:sp>
    </p:spTree>
    <p:extLst>
      <p:ext uri="{BB962C8B-B14F-4D97-AF65-F5344CB8AC3E}">
        <p14:creationId xmlns:p14="http://schemas.microsoft.com/office/powerpoint/2010/main" val="3652629259"/>
      </p:ext>
    </p:extLst>
  </p:cSld>
  <p:clrMapOvr>
    <a:masterClrMapping/>
  </p:clrMapOvr>
  <p:extLst mod="1">
    <p:ext uri="{DCECCB84-F9BA-43D5-87BE-67443E8EF086}">
      <p15:sldGuideLst xmlns:p15="http://schemas.microsoft.com/office/powerpoint/2012/main">
        <p15:guide id="1" orient="horz" pos="432">
          <p15:clr>
            <a:srgbClr val="FBAE40"/>
          </p15:clr>
        </p15:guide>
      </p15:sldGuideLst>
    </p:ext>
  </p:extLst>
</p:sldLayout>
</file>

<file path=ppt/slideLayouts/slideLayout1415.xml><?xml version="1.0" encoding="utf-8"?>
<p:sldLayout xmlns:a="http://schemas.openxmlformats.org/drawingml/2006/main" xmlns:r="http://schemas.openxmlformats.org/officeDocument/2006/relationships" xmlns:p="http://schemas.openxmlformats.org/presentationml/2006/main" userDrawn="1">
  <p:cSld name="1_標題及物件">
    <p:spTree>
      <p:nvGrpSpPr>
        <p:cNvPr id="1" name=""/>
        <p:cNvGrpSpPr/>
        <p:nvPr/>
      </p:nvGrpSpPr>
      <p:grpSpPr>
        <a:xfrm>
          <a:off x="0" y="0"/>
          <a:ext cx="0" cy="0"/>
          <a:chOff x="0" y="0"/>
          <a:chExt cx="0" cy="0"/>
        </a:xfrm>
      </p:grpSpPr>
      <p:sp>
        <p:nvSpPr>
          <p:cNvPr id="5" name="標題 4"/>
          <p:cNvSpPr>
            <a:spLocks noGrp="1"/>
          </p:cNvSpPr>
          <p:nvPr>
            <p:ph type="title"/>
          </p:nvPr>
        </p:nvSpPr>
        <p:spPr>
          <a:xfrm>
            <a:off x="838200" y="209552"/>
            <a:ext cx="7924800" cy="584775"/>
          </a:xfrm>
        </p:spPr>
        <p:txBody>
          <a:bodyPr lIns="90224" tIns="45112" rIns="90224" bIns="45112"/>
          <a:lstStyle/>
          <a:p>
            <a:r>
              <a:rPr lang="zh-TW" altLang="en-US" dirty="0"/>
              <a:t>按一下以編輯母片標題樣式</a:t>
            </a:r>
          </a:p>
        </p:txBody>
      </p:sp>
    </p:spTree>
    <p:extLst>
      <p:ext uri="{BB962C8B-B14F-4D97-AF65-F5344CB8AC3E}">
        <p14:creationId xmlns:p14="http://schemas.microsoft.com/office/powerpoint/2010/main" val="3603258223"/>
      </p:ext>
    </p:extLst>
  </p:cSld>
  <p:clrMapOvr>
    <a:masterClrMapping/>
  </p:clrMapOvr>
  <p:transition spd="slow">
    <p:zoom dir="in"/>
  </p:transition>
</p:sldLayout>
</file>

<file path=ppt/slideLayouts/slideLayout1416.xml><?xml version="1.0" encoding="utf-8"?>
<p:sldLayout xmlns:a="http://schemas.openxmlformats.org/drawingml/2006/main" xmlns:r="http://schemas.openxmlformats.org/officeDocument/2006/relationships" xmlns:p="http://schemas.openxmlformats.org/presentationml/2006/main" userDrawn="1">
  <p:cSld name="Header no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64797"/>
          </a:xfrm>
          <a:prstGeom prst="rect">
            <a:avLst/>
          </a:prstGeom>
        </p:spPr>
        <p:txBody>
          <a:bodyPr lIns="0" tIns="45112" rIns="0" bIns="45112"/>
          <a:lstStyle>
            <a:lvl1pPr>
              <a:defRPr>
                <a:solidFill>
                  <a:srgbClr val="007DB8"/>
                </a:solidFill>
                <a:latin typeface="Arial" panose="020B0604020202020204" pitchFamily="34" charset="0"/>
                <a:cs typeface="Arial" panose="020B0604020202020204" pitchFamily="34" charset="0"/>
              </a:defRPr>
            </a:lvl1pPr>
          </a:lstStyle>
          <a:p>
            <a:r>
              <a:rPr lang="en-US" dirty="0"/>
              <a:t>Click to edit content page title</a:t>
            </a:r>
          </a:p>
        </p:txBody>
      </p:sp>
      <p:sp>
        <p:nvSpPr>
          <p:cNvPr id="3" name="Rectangle 2"/>
          <p:cNvSpPr/>
          <p:nvPr userDrawn="1"/>
        </p:nvSpPr>
        <p:spPr>
          <a:xfrm>
            <a:off x="440087" y="4827789"/>
            <a:ext cx="248093" cy="120503"/>
          </a:xfrm>
          <a:prstGeom prst="rect">
            <a:avLst/>
          </a:prstGeom>
          <a:solidFill>
            <a:schemeClr val="tx2"/>
          </a:solidFill>
          <a:ln w="12700" cmpd="sng">
            <a:noFill/>
          </a:ln>
          <a:effectLst/>
        </p:spPr>
        <p:txBody>
          <a:bodyPr wrap="square" lIns="180145" tIns="135335" rIns="135335" bIns="135335" rtlCol="0" anchor="ctr">
            <a:noAutofit/>
          </a:bodyPr>
          <a:lstStyle/>
          <a:p>
            <a:pPr algn="ctr">
              <a:lnSpc>
                <a:spcPct val="90000"/>
              </a:lnSpc>
              <a:spcBef>
                <a:spcPts val="600"/>
              </a:spcBef>
              <a:spcAft>
                <a:spcPts val="0"/>
              </a:spcAft>
            </a:pPr>
            <a:endParaRPr lang="en-US" sz="2000" dirty="0" err="1">
              <a:solidFill>
                <a:srgbClr val="FFFFFF"/>
              </a:solidFill>
              <a:latin typeface="Arial"/>
            </a:endParaRPr>
          </a:p>
        </p:txBody>
      </p:sp>
    </p:spTree>
    <p:extLst>
      <p:ext uri="{BB962C8B-B14F-4D97-AF65-F5344CB8AC3E}">
        <p14:creationId xmlns:p14="http://schemas.microsoft.com/office/powerpoint/2010/main" val="2317349058"/>
      </p:ext>
    </p:extLst>
  </p:cSld>
  <p:clrMapOvr>
    <a:masterClrMapping/>
  </p:clrMapOvr>
  <p:transition spd="med">
    <p:wipe dir="r"/>
  </p:transition>
</p:sldLayout>
</file>

<file path=ppt/slideLayouts/slideLayout1417.xml><?xml version="1.0" encoding="utf-8"?>
<p:sldLayout xmlns:a="http://schemas.openxmlformats.org/drawingml/2006/main" xmlns:r="http://schemas.openxmlformats.org/officeDocument/2006/relationships" xmlns:p="http://schemas.openxmlformats.org/presentationml/2006/main" userDrawn="1">
  <p:cSld name="Title_No_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90224" tIns="45112" rIns="90224" bIns="45112"/>
          <a:lstStyle>
            <a:lvl1pPr>
              <a:defRPr baseline="0"/>
            </a:lvl1pPr>
          </a:lstStyle>
          <a:p>
            <a:r>
              <a:rPr lang="en-US" dirty="0"/>
              <a:t>Click to edit content page title</a:t>
            </a:r>
          </a:p>
        </p:txBody>
      </p:sp>
      <p:sp>
        <p:nvSpPr>
          <p:cNvPr id="3" name="TextBox 2"/>
          <p:cNvSpPr txBox="1"/>
          <p:nvPr userDrawn="1"/>
        </p:nvSpPr>
        <p:spPr>
          <a:xfrm>
            <a:off x="5517798" y="4823408"/>
            <a:ext cx="2805953" cy="206592"/>
          </a:xfrm>
          <a:prstGeom prst="rect">
            <a:avLst/>
          </a:prstGeom>
          <a:solidFill>
            <a:schemeClr val="tx2"/>
          </a:solidFill>
        </p:spPr>
        <p:txBody>
          <a:bodyPr wrap="square" lIns="90224" tIns="45112" rIns="90224" bIns="45112" rtlCol="0">
            <a:spAutoFit/>
          </a:bodyPr>
          <a:lstStyle/>
          <a:p>
            <a:pPr>
              <a:lnSpc>
                <a:spcPct val="90000"/>
              </a:lnSpc>
              <a:spcBef>
                <a:spcPts val="600"/>
              </a:spcBef>
              <a:spcAft>
                <a:spcPts val="0"/>
              </a:spcAft>
              <a:buClr>
                <a:srgbClr val="007DB8"/>
              </a:buClr>
            </a:pPr>
            <a:r>
              <a:rPr lang="en-US" sz="800" b="1" dirty="0">
                <a:solidFill>
                  <a:srgbClr val="444444">
                    <a:lumMod val="50000"/>
                  </a:srgbClr>
                </a:solidFill>
                <a:latin typeface="Arial"/>
              </a:rPr>
              <a:t>Client Program Management</a:t>
            </a:r>
            <a:r>
              <a:rPr lang="en-US" sz="800" dirty="0">
                <a:solidFill>
                  <a:srgbClr val="444444">
                    <a:lumMod val="50000"/>
                  </a:srgbClr>
                </a:solidFill>
                <a:latin typeface="Arial"/>
              </a:rPr>
              <a:t> </a:t>
            </a:r>
          </a:p>
        </p:txBody>
      </p:sp>
      <p:sp>
        <p:nvSpPr>
          <p:cNvPr id="4" name="Rectangle 3"/>
          <p:cNvSpPr/>
          <p:nvPr userDrawn="1"/>
        </p:nvSpPr>
        <p:spPr>
          <a:xfrm>
            <a:off x="439480" y="4823407"/>
            <a:ext cx="219740" cy="110100"/>
          </a:xfrm>
          <a:prstGeom prst="rect">
            <a:avLst/>
          </a:prstGeom>
          <a:solidFill>
            <a:schemeClr val="tx2"/>
          </a:solidFill>
          <a:ln w="12700" cmpd="sng">
            <a:noFill/>
          </a:ln>
          <a:effectLst/>
        </p:spPr>
        <p:txBody>
          <a:bodyPr wrap="square" lIns="180145" tIns="135335" rIns="135335" bIns="135335" rtlCol="0" anchor="ctr">
            <a:noAutofit/>
          </a:bodyPr>
          <a:lstStyle/>
          <a:p>
            <a:pPr algn="ctr">
              <a:lnSpc>
                <a:spcPct val="90000"/>
              </a:lnSpc>
              <a:spcBef>
                <a:spcPts val="600"/>
              </a:spcBef>
              <a:spcAft>
                <a:spcPts val="0"/>
              </a:spcAft>
            </a:pPr>
            <a:endParaRPr lang="en-US" sz="2000" dirty="0" err="1">
              <a:solidFill>
                <a:srgbClr val="FFFFFF"/>
              </a:solidFill>
              <a:latin typeface="Arial"/>
            </a:endParaRPr>
          </a:p>
        </p:txBody>
      </p:sp>
    </p:spTree>
    <p:extLst>
      <p:ext uri="{BB962C8B-B14F-4D97-AF65-F5344CB8AC3E}">
        <p14:creationId xmlns:p14="http://schemas.microsoft.com/office/powerpoint/2010/main" val="627073566"/>
      </p:ext>
    </p:extLst>
  </p:cSld>
  <p:clrMapOvr>
    <a:masterClrMapping/>
  </p:clrMapOvr>
  <p:transition spd="med">
    <p:wipe dir="r"/>
  </p:transition>
</p:sldLayout>
</file>

<file path=ppt/slideLayouts/slideLayout1418.xml><?xml version="1.0" encoding="utf-8"?>
<p:sldLayout xmlns:a="http://schemas.openxmlformats.org/drawingml/2006/main" xmlns:r="http://schemas.openxmlformats.org/officeDocument/2006/relationships" xmlns:p="http://schemas.openxmlformats.org/presentationml/2006/main" userDrawn="1">
  <p:cSld name="Content_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0" tIns="45112" rIns="0" bIns="45112"/>
          <a:lstStyle>
            <a:lvl1pPr>
              <a:defRPr baseline="0">
                <a:solidFill>
                  <a:srgbClr val="007DB8"/>
                </a:solidFill>
                <a:latin typeface="Arial" panose="020B0604020202020204" pitchFamily="34" charset="0"/>
                <a:cs typeface="Arial" panose="020B0604020202020204" pitchFamily="34" charset="0"/>
              </a:defRPr>
            </a:lvl1pPr>
          </a:lstStyle>
          <a:p>
            <a:r>
              <a:rPr lang="en-US" dirty="0"/>
              <a:t>Click to edit content page title</a:t>
            </a:r>
          </a:p>
        </p:txBody>
      </p:sp>
      <p:sp>
        <p:nvSpPr>
          <p:cNvPr id="6" name="Content Placeholder 2"/>
          <p:cNvSpPr>
            <a:spLocks noGrp="1"/>
          </p:cNvSpPr>
          <p:nvPr>
            <p:ph sz="half" idx="1" hasCustomPrompt="1"/>
          </p:nvPr>
        </p:nvSpPr>
        <p:spPr>
          <a:xfrm>
            <a:off x="274326" y="1280160"/>
            <a:ext cx="7955279" cy="3200400"/>
          </a:xfrm>
          <a:prstGeom prst="rect">
            <a:avLst/>
          </a:prstGeom>
        </p:spPr>
        <p:txBody>
          <a:bodyPr wrap="square" lIns="0" tIns="0" rIns="0" bIns="0">
            <a:normAutofit/>
          </a:bodyPr>
          <a:lstStyle>
            <a:lvl1pPr marL="0" indent="0">
              <a:lnSpc>
                <a:spcPct val="100000"/>
              </a:lnSpc>
              <a:spcBef>
                <a:spcPts val="1200"/>
              </a:spcBef>
              <a:spcAft>
                <a:spcPts val="0"/>
              </a:spcAft>
              <a:buClr>
                <a:srgbClr val="AAAAAA"/>
              </a:buClr>
              <a:buFont typeface="Arial" pitchFamily="34" charset="0"/>
              <a:buNone/>
              <a:defRPr sz="1400">
                <a:solidFill>
                  <a:srgbClr val="000000"/>
                </a:solidFill>
                <a:latin typeface="Arial" panose="020B0604020202020204" pitchFamily="34" charset="0"/>
                <a:cs typeface="Arial" panose="020B0604020202020204" pitchFamily="34" charset="0"/>
              </a:defRPr>
            </a:lvl1pPr>
            <a:lvl2pPr marL="564562" indent="-228122">
              <a:lnSpc>
                <a:spcPct val="100000"/>
              </a:lnSpc>
              <a:spcBef>
                <a:spcPts val="300"/>
              </a:spcBef>
              <a:spcAft>
                <a:spcPts val="0"/>
              </a:spcAft>
              <a:buClr>
                <a:srgbClr val="AAAAAA"/>
              </a:buClr>
              <a:buFont typeface="Museo Sans For Dell" pitchFamily="2" charset="0"/>
              <a:buChar char="–"/>
              <a:defRPr sz="1200">
                <a:solidFill>
                  <a:schemeClr val="bg2"/>
                </a:solidFill>
                <a:latin typeface="Museo Sans For Dell" pitchFamily="2" charset="0"/>
              </a:defRPr>
            </a:lvl2pPr>
            <a:lvl3pPr>
              <a:lnSpc>
                <a:spcPct val="100000"/>
              </a:lnSpc>
              <a:spcBef>
                <a:spcPts val="300"/>
              </a:spcBef>
              <a:spcAft>
                <a:spcPts val="0"/>
              </a:spcAft>
              <a:buClr>
                <a:srgbClr val="AAAAAA"/>
              </a:buClr>
              <a:defRPr sz="1000">
                <a:solidFill>
                  <a:schemeClr val="bg2"/>
                </a:solidFill>
                <a:latin typeface="Museo Sans For Dell" pitchFamily="2" charset="0"/>
              </a:defRPr>
            </a:lvl3pPr>
            <a:lvl4pPr>
              <a:spcBef>
                <a:spcPts val="300"/>
              </a:spcBef>
              <a:spcAft>
                <a:spcPts val="0"/>
              </a:spcAft>
              <a:buClr>
                <a:srgbClr val="AAAAAA"/>
              </a:buClr>
              <a:defRPr sz="1000" baseline="0">
                <a:solidFill>
                  <a:schemeClr val="bg2"/>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a:t>Click to edit text</a:t>
            </a:r>
          </a:p>
        </p:txBody>
      </p:sp>
    </p:spTree>
    <p:extLst>
      <p:ext uri="{BB962C8B-B14F-4D97-AF65-F5344CB8AC3E}">
        <p14:creationId xmlns:p14="http://schemas.microsoft.com/office/powerpoint/2010/main" val="460380970"/>
      </p:ext>
    </p:extLst>
  </p:cSld>
  <p:clrMapOvr>
    <a:masterClrMapping/>
  </p:clrMapOvr>
  <p:transition spd="med">
    <p:wipe dir="r"/>
  </p:transition>
</p:sldLayout>
</file>

<file path=ppt/slideLayouts/slideLayout1419.xml><?xml version="1.0" encoding="utf-8"?>
<p:sldLayout xmlns:a="http://schemas.openxmlformats.org/drawingml/2006/main" xmlns:r="http://schemas.openxmlformats.org/officeDocument/2006/relationships" xmlns:p="http://schemas.openxmlformats.org/presentationml/2006/main" userDrawn="1">
  <p:cSld name="1_Content_body_1">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271469" y="209559"/>
            <a:ext cx="8872537" cy="472577"/>
          </a:xfrm>
          <a:prstGeom prst="rect">
            <a:avLst/>
          </a:prstGeom>
        </p:spPr>
        <p:txBody>
          <a:bodyPr lIns="0" tIns="45112" rIns="0" bIns="45112"/>
          <a:lstStyle>
            <a:lvl1pPr algn="l">
              <a:defRPr sz="2400">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5" name="Rectangle 4"/>
          <p:cNvSpPr/>
          <p:nvPr userDrawn="1"/>
        </p:nvSpPr>
        <p:spPr>
          <a:xfrm>
            <a:off x="152400" y="4933950"/>
            <a:ext cx="304800" cy="209550"/>
          </a:xfrm>
          <a:prstGeom prst="rect">
            <a:avLst/>
          </a:prstGeom>
          <a:solidFill>
            <a:schemeClr val="tx2"/>
          </a:solidFill>
          <a:ln w="12700" cmpd="sng">
            <a:noFill/>
          </a:ln>
          <a:effectLst/>
        </p:spPr>
        <p:txBody>
          <a:bodyPr wrap="square" lIns="180145" tIns="135335" rIns="135335" bIns="135335" rtlCol="0" anchor="ctr">
            <a:noAutofit/>
          </a:bodyPr>
          <a:lstStyle/>
          <a:p>
            <a:pPr algn="ctr" defTabSz="900676">
              <a:lnSpc>
                <a:spcPct val="90000"/>
              </a:lnSpc>
              <a:spcBef>
                <a:spcPts val="600"/>
              </a:spcBef>
              <a:spcAft>
                <a:spcPts val="0"/>
              </a:spcAft>
              <a:defRPr/>
            </a:pPr>
            <a:endParaRPr lang="en-US" sz="2000" dirty="0" err="1">
              <a:solidFill>
                <a:srgbClr val="FFFFFF"/>
              </a:solidFill>
              <a:latin typeface="Arial"/>
            </a:endParaRPr>
          </a:p>
        </p:txBody>
      </p:sp>
      <p:sp>
        <p:nvSpPr>
          <p:cNvPr id="4" name="Content Placeholder 4"/>
          <p:cNvSpPr>
            <a:spLocks noGrp="1"/>
          </p:cNvSpPr>
          <p:nvPr>
            <p:ph sz="quarter" idx="10"/>
          </p:nvPr>
        </p:nvSpPr>
        <p:spPr>
          <a:xfrm>
            <a:off x="271466" y="895352"/>
            <a:ext cx="8643937" cy="3575049"/>
          </a:xfrm>
          <a:prstGeom prst="rect">
            <a:avLst/>
          </a:prstGeom>
        </p:spPr>
        <p:txBody>
          <a:bodyPr vert="horz" lIns="0" tIns="0" rIns="0" bIns="0"/>
          <a:lstStyle>
            <a:lvl1pPr marL="0" indent="0">
              <a:lnSpc>
                <a:spcPct val="100000"/>
              </a:lnSpc>
              <a:spcBef>
                <a:spcPts val="1200"/>
              </a:spcBef>
              <a:spcAft>
                <a:spcPts val="0"/>
              </a:spcAft>
              <a:buClr>
                <a:srgbClr val="808080"/>
              </a:buClr>
              <a:buNone/>
              <a:defRPr>
                <a:solidFill>
                  <a:srgbClr val="444444"/>
                </a:solidFill>
                <a:latin typeface="+mn-lt"/>
                <a:ea typeface="Arial"/>
              </a:defRPr>
            </a:lvl1pPr>
            <a:lvl2pPr marL="335822" indent="0">
              <a:lnSpc>
                <a:spcPct val="100000"/>
              </a:lnSpc>
              <a:spcBef>
                <a:spcPts val="300"/>
              </a:spcBef>
              <a:spcAft>
                <a:spcPts val="0"/>
              </a:spcAft>
              <a:buClr>
                <a:srgbClr val="808080"/>
              </a:buClr>
              <a:buNone/>
              <a:defRPr>
                <a:solidFill>
                  <a:srgbClr val="444444"/>
                </a:solidFill>
                <a:latin typeface="+mn-lt"/>
                <a:ea typeface="Arial"/>
              </a:defRPr>
            </a:lvl2pPr>
            <a:lvl3pPr marL="678605" indent="0">
              <a:lnSpc>
                <a:spcPct val="100000"/>
              </a:lnSpc>
              <a:spcBef>
                <a:spcPts val="300"/>
              </a:spcBef>
              <a:spcAft>
                <a:spcPts val="0"/>
              </a:spcAft>
              <a:buClr>
                <a:srgbClr val="808080"/>
              </a:buClr>
              <a:buNone/>
              <a:defRPr>
                <a:solidFill>
                  <a:srgbClr val="444444"/>
                </a:solidFill>
                <a:latin typeface="+mn-lt"/>
                <a:ea typeface="Arial"/>
              </a:defRPr>
            </a:lvl3pPr>
            <a:lvl4pPr marL="1239916" indent="-226529">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854562113"/>
      </p:ext>
    </p:extLst>
  </p:cSld>
  <p:clrMapOvr>
    <a:masterClrMapping/>
  </p:clrMapOvr>
  <p:transition spd="med">
    <p:wipe dir="r"/>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1_Content_Bulleted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0" tIns="44666" rIns="0" bIns="44666"/>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5" name="Content Placeholder 4"/>
          <p:cNvSpPr>
            <a:spLocks noGrp="1"/>
          </p:cNvSpPr>
          <p:nvPr>
            <p:ph sz="quarter" idx="10"/>
          </p:nvPr>
        </p:nvSpPr>
        <p:spPr>
          <a:xfrm>
            <a:off x="271727" y="1277952"/>
            <a:ext cx="7958137"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36704" indent="-165647">
              <a:lnSpc>
                <a:spcPct val="100000"/>
              </a:lnSpc>
              <a:spcBef>
                <a:spcPts val="300"/>
              </a:spcBef>
              <a:spcAft>
                <a:spcPts val="0"/>
              </a:spcAft>
              <a:buClr>
                <a:srgbClr val="808080"/>
              </a:buClr>
              <a:defRPr>
                <a:latin typeface="+mn-lt"/>
                <a:ea typeface="Arial"/>
              </a:defRPr>
            </a:lvl3pPr>
            <a:lvl4pPr marL="1226435" indent="-223865">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582309606"/>
      </p:ext>
    </p:extLst>
  </p:cSld>
  <p:clrMapOvr>
    <a:masterClrMapping/>
  </p:clrMapOvr>
  <p:transition spd="med">
    <p:wipe dir="r"/>
  </p:transition>
</p:sldLayout>
</file>

<file path=ppt/slideLayouts/slideLayout1420.xml><?xml version="1.0" encoding="utf-8"?>
<p:sldLayout xmlns:a="http://schemas.openxmlformats.org/drawingml/2006/main" xmlns:r="http://schemas.openxmlformats.org/officeDocument/2006/relationships" xmlns:p="http://schemas.openxmlformats.org/presentationml/2006/main" showMasterSp="0" type="title">
  <p:cSld name="Cover 5">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285750" y="414337"/>
            <a:ext cx="7486650" cy="1495794"/>
          </a:xfrm>
          <a:prstGeom prst="rect">
            <a:avLst/>
          </a:prstGeom>
        </p:spPr>
        <p:txBody>
          <a:bodyPr wrap="square" lIns="0" tIns="0" rIns="0" bIns="0" anchor="b">
            <a:spAutoFit/>
          </a:bodyPr>
          <a:lstStyle>
            <a:lvl1pPr algn="l">
              <a:defRPr sz="5400">
                <a:solidFill>
                  <a:schemeClr val="tx2"/>
                </a:solidFill>
                <a:latin typeface="Arial" panose="020B0604020202020204" pitchFamily="34" charset="0"/>
              </a:defRPr>
            </a:lvl1pPr>
          </a:lstStyle>
          <a:p>
            <a:r>
              <a:rPr lang="zh-TW" altLang="en-US"/>
              <a:t>按一下以編輯母片標題樣式</a:t>
            </a:r>
            <a:endParaRPr lang="en-US" dirty="0"/>
          </a:p>
        </p:txBody>
      </p:sp>
      <p:sp>
        <p:nvSpPr>
          <p:cNvPr id="3" name="Subtitle 2"/>
          <p:cNvSpPr>
            <a:spLocks noGrp="1"/>
          </p:cNvSpPr>
          <p:nvPr>
            <p:ph type="subTitle" idx="1"/>
          </p:nvPr>
        </p:nvSpPr>
        <p:spPr>
          <a:xfrm>
            <a:off x="285750" y="2057401"/>
            <a:ext cx="7486650" cy="1241822"/>
          </a:xfrm>
          <a:prstGeom prst="rect">
            <a:avLst/>
          </a:prstGeom>
        </p:spPr>
        <p:txBody>
          <a:bodyPr lIns="0" tIns="0" rIns="0" bIns="0"/>
          <a:lstStyle>
            <a:lvl1pPr marL="0" indent="0" algn="l">
              <a:lnSpc>
                <a:spcPct val="100000"/>
              </a:lnSpc>
              <a:spcBef>
                <a:spcPts val="0"/>
              </a:spcBef>
              <a:buNone/>
              <a:defRPr sz="2000">
                <a:solidFill>
                  <a:schemeClr val="tx2"/>
                </a:solidFill>
                <a:latin typeface="Arial" panose="020B0604020202020204" pitchFamily="34" charset="0"/>
              </a:defRPr>
            </a:lvl1pPr>
            <a:lvl2pPr marL="337430" indent="0" algn="ctr">
              <a:buNone/>
              <a:defRPr sz="1500"/>
            </a:lvl2pPr>
            <a:lvl3pPr marL="675464" indent="0" algn="ctr">
              <a:buNone/>
              <a:defRPr sz="1400"/>
            </a:lvl3pPr>
            <a:lvl4pPr marL="1013232" indent="0" algn="ctr">
              <a:buNone/>
              <a:defRPr sz="1200"/>
            </a:lvl4pPr>
            <a:lvl5pPr marL="1351046" indent="0" algn="ctr">
              <a:buNone/>
              <a:defRPr sz="1200"/>
            </a:lvl5pPr>
            <a:lvl6pPr marL="1688963" indent="0" algn="ctr">
              <a:buNone/>
              <a:defRPr sz="1200"/>
            </a:lvl6pPr>
            <a:lvl7pPr marL="2026391" indent="0" algn="ctr">
              <a:buNone/>
              <a:defRPr sz="1200"/>
            </a:lvl7pPr>
            <a:lvl8pPr marL="2364008" indent="0" algn="ctr">
              <a:buNone/>
              <a:defRPr sz="1200"/>
            </a:lvl8pPr>
            <a:lvl9pPr marL="2701837" indent="0" algn="ctr">
              <a:buNone/>
              <a:defRPr sz="1200"/>
            </a:lvl9pPr>
          </a:lstStyle>
          <a:p>
            <a:r>
              <a:rPr lang="zh-TW" altLang="en-US"/>
              <a:t>按一下以編輯母片副標題樣式</a:t>
            </a:r>
            <a:endParaRPr lang="en-US" dirty="0"/>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840453" y="3862809"/>
            <a:ext cx="932688" cy="932688"/>
          </a:xfrm>
          <a:prstGeom prst="rect">
            <a:avLst/>
          </a:prstGeom>
        </p:spPr>
      </p:pic>
    </p:spTree>
    <p:extLst>
      <p:ext uri="{BB962C8B-B14F-4D97-AF65-F5344CB8AC3E}">
        <p14:creationId xmlns:p14="http://schemas.microsoft.com/office/powerpoint/2010/main" val="3646419761"/>
      </p:ext>
    </p:extLst>
  </p:cSld>
  <p:clrMapOvr>
    <a:masterClrMapping/>
  </p:clrMapOvr>
  <p:extLst mod="1">
    <p:ext uri="{DCECCB84-F9BA-43D5-87BE-67443E8EF086}">
      <p15:sldGuideLst xmlns:p15="http://schemas.microsoft.com/office/powerpoint/2012/main">
        <p15:guide id="1" orient="horz" pos="252">
          <p15:clr>
            <a:srgbClr val="FBAE40"/>
          </p15:clr>
        </p15:guide>
      </p15:sldGuideLst>
    </p:ext>
  </p:extLst>
</p:sldLayout>
</file>

<file path=ppt/slideLayouts/slideLayout1421.xml><?xml version="1.0" encoding="utf-8"?>
<p:sldLayout xmlns:a="http://schemas.openxmlformats.org/drawingml/2006/main" xmlns:r="http://schemas.openxmlformats.org/officeDocument/2006/relationships" xmlns:p="http://schemas.openxmlformats.org/presentationml/2006/main" userDrawn="1">
  <p:cSld name="Title_Only">
    <p:spTree>
      <p:nvGrpSpPr>
        <p:cNvPr id="1" name=""/>
        <p:cNvGrpSpPr/>
        <p:nvPr/>
      </p:nvGrpSpPr>
      <p:grpSpPr>
        <a:xfrm>
          <a:off x="0" y="0"/>
          <a:ext cx="0" cy="0"/>
          <a:chOff x="0" y="0"/>
          <a:chExt cx="0" cy="0"/>
        </a:xfrm>
      </p:grpSpPr>
      <p:cxnSp>
        <p:nvCxnSpPr>
          <p:cNvPr id="3"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sp>
        <p:nvSpPr>
          <p:cNvPr id="10" name="Title 1"/>
          <p:cNvSpPr>
            <a:spLocks noGrp="1"/>
          </p:cNvSpPr>
          <p:nvPr>
            <p:ph type="title"/>
          </p:nvPr>
        </p:nvSpPr>
        <p:spPr>
          <a:xfrm>
            <a:off x="425907" y="196172"/>
            <a:ext cx="8239126" cy="640170"/>
          </a:xfrm>
        </p:spPr>
        <p:txBody>
          <a:bodyPr lIns="90224" tIns="45112" rIns="90224" bIns="45112"/>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2476876144"/>
      </p:ext>
    </p:extLst>
  </p:cSld>
  <p:clrMapOvr>
    <a:masterClrMapping/>
  </p:clrMapOvr>
  <p:transition spd="med">
    <p:wipe dir="r"/>
  </p:transition>
</p:sldLayout>
</file>

<file path=ppt/slideLayouts/slideLayout1422.xml><?xml version="1.0" encoding="utf-8"?>
<p:sldLayout xmlns:a="http://schemas.openxmlformats.org/drawingml/2006/main" xmlns:r="http://schemas.openxmlformats.org/officeDocument/2006/relationships" xmlns:p="http://schemas.openxmlformats.org/presentationml/2006/main" userDrawn="1">
  <p:cSld name="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p:spPr>
        <p:txBody>
          <a:bodyPr lIns="90224" tIns="45112" rIns="90224" bIns="45112"/>
          <a:lstStyle>
            <a:lvl1pPr>
              <a:defRPr baseline="0"/>
            </a:lvl1pPr>
          </a:lstStyle>
          <a:p>
            <a:r>
              <a:rPr lang="en-US" dirty="0"/>
              <a:t>Click to edit content page title</a:t>
            </a:r>
          </a:p>
        </p:txBody>
      </p:sp>
      <p:sp>
        <p:nvSpPr>
          <p:cNvPr id="6" name="Content Placeholder 2"/>
          <p:cNvSpPr>
            <a:spLocks noGrp="1"/>
          </p:cNvSpPr>
          <p:nvPr>
            <p:ph sz="half" idx="1" hasCustomPrompt="1"/>
          </p:nvPr>
        </p:nvSpPr>
        <p:spPr>
          <a:xfrm>
            <a:off x="274320" y="1280160"/>
            <a:ext cx="7924386" cy="3200400"/>
          </a:xfrm>
        </p:spPr>
        <p:txBody>
          <a:bodyPr wrap="square" lIns="0" tIns="0" rIns="0" bIns="0">
            <a:normAutofit/>
          </a:bodyPr>
          <a:lstStyle>
            <a:lvl1pPr>
              <a:lnSpc>
                <a:spcPct val="100000"/>
              </a:lnSpc>
              <a:spcBef>
                <a:spcPts val="1200"/>
              </a:spcBef>
              <a:spcAft>
                <a:spcPts val="0"/>
              </a:spcAft>
              <a:buClr>
                <a:srgbClr val="AAAAAA"/>
              </a:buClr>
              <a:buFont typeface="Arial" pitchFamily="34" charset="0"/>
              <a:buChar char="•"/>
              <a:defRPr sz="1400">
                <a:solidFill>
                  <a:schemeClr val="bg2"/>
                </a:solidFill>
                <a:latin typeface="Museo Sans For Dell" pitchFamily="2" charset="0"/>
              </a:defRPr>
            </a:lvl1pPr>
            <a:lvl2pPr marL="564562" indent="-228122">
              <a:lnSpc>
                <a:spcPct val="100000"/>
              </a:lnSpc>
              <a:spcBef>
                <a:spcPts val="300"/>
              </a:spcBef>
              <a:spcAft>
                <a:spcPts val="0"/>
              </a:spcAft>
              <a:buClr>
                <a:srgbClr val="AAAAAA"/>
              </a:buClr>
              <a:buFont typeface="Museo Sans For Dell" pitchFamily="2" charset="0"/>
              <a:buChar char="–"/>
              <a:defRPr sz="1200">
                <a:solidFill>
                  <a:schemeClr val="bg2"/>
                </a:solidFill>
                <a:latin typeface="Museo Sans For Dell" pitchFamily="2" charset="0"/>
              </a:defRPr>
            </a:lvl2pPr>
            <a:lvl3pPr>
              <a:lnSpc>
                <a:spcPct val="100000"/>
              </a:lnSpc>
              <a:spcBef>
                <a:spcPts val="300"/>
              </a:spcBef>
              <a:spcAft>
                <a:spcPts val="0"/>
              </a:spcAft>
              <a:buClr>
                <a:srgbClr val="AAAAAA"/>
              </a:buClr>
              <a:defRPr sz="1000">
                <a:solidFill>
                  <a:schemeClr val="bg2"/>
                </a:solidFill>
                <a:latin typeface="Museo Sans For Dell" pitchFamily="2" charset="0"/>
              </a:defRPr>
            </a:lvl3pPr>
            <a:lvl4pPr>
              <a:spcBef>
                <a:spcPts val="300"/>
              </a:spcBef>
              <a:spcAft>
                <a:spcPts val="0"/>
              </a:spcAft>
              <a:buClr>
                <a:srgbClr val="AAAAAA"/>
              </a:buClr>
              <a:defRPr sz="1000" baseline="0">
                <a:solidFill>
                  <a:schemeClr val="bg2"/>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a:t>Click to edit text</a:t>
            </a:r>
          </a:p>
          <a:p>
            <a:pPr lvl="1"/>
            <a:r>
              <a:rPr lang="en-US" dirty="0"/>
              <a:t>Second level</a:t>
            </a:r>
          </a:p>
          <a:p>
            <a:pPr lvl="2"/>
            <a:r>
              <a:rPr lang="en-US" dirty="0"/>
              <a:t>Third level</a:t>
            </a:r>
          </a:p>
        </p:txBody>
      </p:sp>
    </p:spTree>
    <p:extLst>
      <p:ext uri="{BB962C8B-B14F-4D97-AF65-F5344CB8AC3E}">
        <p14:creationId xmlns:p14="http://schemas.microsoft.com/office/powerpoint/2010/main" val="1479993980"/>
      </p:ext>
    </p:extLst>
  </p:cSld>
  <p:clrMapOvr>
    <a:masterClrMapping/>
  </p:clrMapOvr>
  <p:transition spd="med">
    <p:wipe dir="r"/>
  </p:transition>
</p:sldLayout>
</file>

<file path=ppt/slideLayouts/slideLayout1423.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7" name="文字版面配置區 17"/>
          <p:cNvSpPr>
            <a:spLocks noGrp="1"/>
          </p:cNvSpPr>
          <p:nvPr>
            <p:ph type="body" sz="quarter" idx="13" hasCustomPrompt="1"/>
          </p:nvPr>
        </p:nvSpPr>
        <p:spPr>
          <a:xfrm>
            <a:off x="72000" y="576002"/>
            <a:ext cx="9000000" cy="1296789"/>
          </a:xfrm>
          <a:prstGeom prst="rect">
            <a:avLst/>
          </a:prstGeom>
        </p:spPr>
        <p:txBody>
          <a:bodyPr lIns="90224" tIns="45112" rIns="90224" bIns="45112"/>
          <a:lstStyle>
            <a:lvl1pPr marL="179827" indent="-179827">
              <a:buClr>
                <a:srgbClr val="0085C3"/>
              </a:buClr>
              <a:defRPr sz="1600">
                <a:solidFill>
                  <a:schemeClr val="tx1"/>
                </a:solidFill>
              </a:defRPr>
            </a:lvl1pPr>
            <a:lvl2pPr marL="353303" indent="-173646">
              <a:buClr>
                <a:srgbClr val="0085C3"/>
              </a:buClr>
              <a:defRPr sz="1400" baseline="0">
                <a:solidFill>
                  <a:schemeClr val="tx1"/>
                </a:solidFill>
              </a:defRPr>
            </a:lvl2pPr>
            <a:lvl3pPr marL="533200" indent="-179827">
              <a:buClr>
                <a:srgbClr val="0085C3"/>
              </a:buClr>
              <a:buFont typeface="Arial" panose="020B0604020202020204" pitchFamily="34" charset="0"/>
              <a:buChar char="&gt;"/>
              <a:defRPr sz="1400" baseline="0">
                <a:solidFill>
                  <a:schemeClr val="tx1"/>
                </a:solidFill>
              </a:defRPr>
            </a:lvl3pPr>
            <a:lvl4pPr marL="1351046" indent="0">
              <a:buClr>
                <a:srgbClr val="0085C3"/>
              </a:buClr>
              <a:buNone/>
              <a:defRPr/>
            </a:lvl4pPr>
            <a:lvl5pPr marL="1801439" indent="0">
              <a:buClr>
                <a:srgbClr val="0085C3"/>
              </a:buClr>
              <a:buFont typeface="Arial" panose="020B0604020202020204" pitchFamily="34" charset="0"/>
              <a:buNone/>
              <a:defRPr/>
            </a:lvl5pPr>
          </a:lstStyle>
          <a:p>
            <a:pPr lvl="0"/>
            <a:r>
              <a:rPr lang="en-US" altLang="zh-TW" dirty="0"/>
              <a:t>Click to edit Master text style</a:t>
            </a:r>
            <a:endParaRPr lang="zh-TW" altLang="en-US" dirty="0"/>
          </a:p>
          <a:p>
            <a:pPr lvl="1"/>
            <a:r>
              <a:rPr lang="en-US" altLang="zh-TW" dirty="0"/>
              <a:t>Second level</a:t>
            </a:r>
            <a:endParaRPr lang="zh-TW" altLang="en-US" dirty="0"/>
          </a:p>
          <a:p>
            <a:pPr lvl="2"/>
            <a:r>
              <a:rPr lang="en-US" altLang="zh-TW" dirty="0"/>
              <a:t>Third level</a:t>
            </a:r>
            <a:endParaRPr lang="zh-TW" altLang="en-US" dirty="0"/>
          </a:p>
        </p:txBody>
      </p:sp>
      <p:sp>
        <p:nvSpPr>
          <p:cNvPr id="10" name="Title 9"/>
          <p:cNvSpPr>
            <a:spLocks noGrp="1"/>
          </p:cNvSpPr>
          <p:nvPr>
            <p:ph type="title"/>
          </p:nvPr>
        </p:nvSpPr>
        <p:spPr>
          <a:xfrm>
            <a:off x="71634" y="72000"/>
            <a:ext cx="9000000" cy="432000"/>
          </a:xfrm>
          <a:prstGeom prst="rect">
            <a:avLst/>
          </a:prstGeom>
        </p:spPr>
        <p:txBody>
          <a:bodyPr lIns="90224" tIns="45112" rIns="90224" bIns="45112"/>
          <a:lstStyle>
            <a:lvl1pPr algn="l">
              <a:defRPr sz="2400">
                <a:solidFill>
                  <a:srgbClr val="0085C3"/>
                </a:solidFill>
              </a:defRPr>
            </a:lvl1pPr>
          </a:lstStyle>
          <a:p>
            <a:r>
              <a:rPr lang="en-US"/>
              <a:t>Click to edit Master title style</a:t>
            </a:r>
            <a:endParaRPr lang="en-US" dirty="0"/>
          </a:p>
        </p:txBody>
      </p:sp>
    </p:spTree>
    <p:extLst>
      <p:ext uri="{BB962C8B-B14F-4D97-AF65-F5344CB8AC3E}">
        <p14:creationId xmlns:p14="http://schemas.microsoft.com/office/powerpoint/2010/main" val="2366456821"/>
      </p:ext>
    </p:extLst>
  </p:cSld>
  <p:clrMapOvr>
    <a:masterClrMapping/>
  </p:clrMapOvr>
  <p:transition>
    <p:fade/>
  </p:transition>
</p:sldLayout>
</file>

<file path=ppt/slideLayouts/slideLayout1424.xml><?xml version="1.0" encoding="utf-8"?>
<p:sldLayout xmlns:a="http://schemas.openxmlformats.org/drawingml/2006/main" xmlns:r="http://schemas.openxmlformats.org/officeDocument/2006/relationships" xmlns:p="http://schemas.openxmlformats.org/presentationml/2006/main" userDrawn="1">
  <p:cSld name="標題及物件">
    <p:spTree>
      <p:nvGrpSpPr>
        <p:cNvPr id="1" name=""/>
        <p:cNvGrpSpPr/>
        <p:nvPr/>
      </p:nvGrpSpPr>
      <p:grpSpPr>
        <a:xfrm>
          <a:off x="0" y="0"/>
          <a:ext cx="0" cy="0"/>
          <a:chOff x="0" y="0"/>
          <a:chExt cx="0" cy="0"/>
        </a:xfrm>
      </p:grpSpPr>
      <p:sp>
        <p:nvSpPr>
          <p:cNvPr id="3" name="內容版面配置區 2"/>
          <p:cNvSpPr>
            <a:spLocks noGrp="1"/>
          </p:cNvSpPr>
          <p:nvPr>
            <p:ph idx="1"/>
          </p:nvPr>
        </p:nvSpPr>
        <p:spPr>
          <a:xfrm>
            <a:off x="838241" y="1200154"/>
            <a:ext cx="8077201" cy="3394472"/>
          </a:xfrm>
          <a:prstGeom prst="rect">
            <a:avLst/>
          </a:prstGeom>
        </p:spPr>
        <p:txBody>
          <a:bodyPr lIns="69057" tIns="34985" rIns="69057" bIns="34985"/>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標題 4"/>
          <p:cNvSpPr>
            <a:spLocks noGrp="1"/>
          </p:cNvSpPr>
          <p:nvPr>
            <p:ph type="title"/>
          </p:nvPr>
        </p:nvSpPr>
        <p:spPr>
          <a:xfrm>
            <a:off x="838201" y="308378"/>
            <a:ext cx="7848600" cy="491307"/>
          </a:xfrm>
          <a:prstGeom prst="rect">
            <a:avLst/>
          </a:prstGeom>
        </p:spPr>
        <p:txBody>
          <a:bodyPr lIns="69057" tIns="34985" rIns="69057" bIns="34985"/>
          <a:lstStyle>
            <a:lvl1pPr>
              <a:defRPr>
                <a:latin typeface="Microsoft JhengHei" panose="020B0604030504040204" pitchFamily="34" charset="-120"/>
                <a:ea typeface="Microsoft JhengHei" panose="020B0604030504040204" pitchFamily="34" charset="-120"/>
              </a:defRPr>
            </a:lvl1pPr>
          </a:lstStyle>
          <a:p>
            <a:r>
              <a:rPr lang="zh-TW" altLang="en-US" dirty="0"/>
              <a:t>按一下以編輯母片標題樣式</a:t>
            </a:r>
          </a:p>
        </p:txBody>
      </p:sp>
      <p:sp>
        <p:nvSpPr>
          <p:cNvPr id="4" name="投影片編號版面配置區 3"/>
          <p:cNvSpPr>
            <a:spLocks noGrp="1"/>
          </p:cNvSpPr>
          <p:nvPr>
            <p:ph type="sldNum" sz="quarter" idx="10"/>
          </p:nvPr>
        </p:nvSpPr>
        <p:spPr>
          <a:xfrm>
            <a:off x="4419600" y="4914900"/>
            <a:ext cx="533400" cy="285750"/>
          </a:xfrm>
          <a:prstGeom prst="rect">
            <a:avLst/>
          </a:prstGeom>
        </p:spPr>
        <p:txBody>
          <a:bodyPr lIns="69057" tIns="34985" rIns="69057" bIns="34985"/>
          <a:lstStyle>
            <a:lvl1pPr>
              <a:defRPr/>
            </a:lvl1pPr>
          </a:lstStyle>
          <a:p>
            <a:pPr>
              <a:defRPr/>
            </a:pPr>
            <a:fld id="{7A6790E0-BEF4-4832-A75A-9EE1100ED3A6}" type="slidenum">
              <a:rPr kumimoji="1" lang="en-US" altLang="zh-TW" sz="1400">
                <a:solidFill>
                  <a:srgbClr val="000000"/>
                </a:solidFill>
              </a:rPr>
              <a:pPr>
                <a:defRPr/>
              </a:pPr>
              <a:t>‹#›</a:t>
            </a:fld>
            <a:endParaRPr kumimoji="1" lang="en-US" altLang="zh-TW" sz="1400" dirty="0">
              <a:solidFill>
                <a:srgbClr val="000000"/>
              </a:solidFill>
            </a:endParaRPr>
          </a:p>
        </p:txBody>
      </p:sp>
    </p:spTree>
    <p:extLst>
      <p:ext uri="{BB962C8B-B14F-4D97-AF65-F5344CB8AC3E}">
        <p14:creationId xmlns:p14="http://schemas.microsoft.com/office/powerpoint/2010/main" val="1636262560"/>
      </p:ext>
    </p:extLst>
  </p:cSld>
  <p:clrMapOvr>
    <a:masterClrMapping/>
  </p:clrMapOvr>
  <p:transition spd="slow">
    <p:zoom dir="in"/>
  </p:transition>
</p:sldLayout>
</file>

<file path=ppt/slideLayouts/slideLayout1425.xml><?xml version="1.0" encoding="utf-8"?>
<p:sldLayout xmlns:a="http://schemas.openxmlformats.org/drawingml/2006/main" xmlns:r="http://schemas.openxmlformats.org/officeDocument/2006/relationships" xmlns:p="http://schemas.openxmlformats.org/presentationml/2006/main" matchingName="Title_Only">
  <p:cSld name="2_Title_Only">
    <p:spTree>
      <p:nvGrpSpPr>
        <p:cNvPr id="1" name="Shape 280"/>
        <p:cNvGrpSpPr/>
        <p:nvPr/>
      </p:nvGrpSpPr>
      <p:grpSpPr>
        <a:xfrm>
          <a:off x="0" y="0"/>
          <a:ext cx="0" cy="0"/>
          <a:chOff x="0" y="0"/>
          <a:chExt cx="0" cy="0"/>
        </a:xfrm>
      </p:grpSpPr>
      <p:sp>
        <p:nvSpPr>
          <p:cNvPr id="281" name="Google Shape;281;p59"/>
          <p:cNvSpPr txBox="1"/>
          <p:nvPr/>
        </p:nvSpPr>
        <p:spPr>
          <a:xfrm>
            <a:off x="1411288" y="1323975"/>
            <a:ext cx="914400" cy="914400"/>
          </a:xfrm>
          <a:prstGeom prst="rect">
            <a:avLst/>
          </a:prstGeom>
          <a:noFill/>
          <a:ln>
            <a:noFill/>
          </a:ln>
        </p:spPr>
        <p:txBody>
          <a:bodyPr spcFirstLastPara="1" wrap="square" lIns="89140" tIns="44542" rIns="89140" bIns="44542" anchor="t" anchorCtr="0">
            <a:noAutofit/>
          </a:bodyPr>
          <a:lstStyle/>
          <a:p>
            <a:pPr>
              <a:spcBef>
                <a:spcPts val="0"/>
              </a:spcBef>
              <a:spcAft>
                <a:spcPts val="0"/>
              </a:spcAft>
            </a:pPr>
            <a:endParaRPr sz="2000">
              <a:solidFill>
                <a:srgbClr val="444444"/>
              </a:solidFill>
              <a:latin typeface="Arial"/>
              <a:ea typeface="Arial"/>
              <a:cs typeface="Arial"/>
              <a:sym typeface="Arial"/>
            </a:endParaRPr>
          </a:p>
        </p:txBody>
      </p:sp>
      <p:sp>
        <p:nvSpPr>
          <p:cNvPr id="282" name="Google Shape;282;p59"/>
          <p:cNvSpPr txBox="1">
            <a:spLocks noGrp="1"/>
          </p:cNvSpPr>
          <p:nvPr>
            <p:ph type="title"/>
          </p:nvPr>
        </p:nvSpPr>
        <p:spPr>
          <a:xfrm>
            <a:off x="425906" y="196177"/>
            <a:ext cx="8239275" cy="332325"/>
          </a:xfrm>
          <a:prstGeom prst="rect">
            <a:avLst/>
          </a:prstGeom>
          <a:noFill/>
          <a:ln>
            <a:noFill/>
          </a:ln>
        </p:spPr>
        <p:txBody>
          <a:bodyPr spcFirstLastPara="1" wrap="square" lIns="120076" tIns="60013" rIns="120076" bIns="60013" anchor="t" anchorCtr="0"/>
          <a:lstStyle>
            <a:lvl1pPr marR="0" lvl="0" algn="l" rtl="0">
              <a:lnSpc>
                <a:spcPct val="90000"/>
              </a:lnSpc>
              <a:spcBef>
                <a:spcPts val="0"/>
              </a:spcBef>
              <a:spcAft>
                <a:spcPts val="0"/>
              </a:spcAft>
              <a:buSzPts val="1900"/>
              <a:buNone/>
              <a:defRPr sz="2400" b="0" i="0" u="none" strike="noStrike" cap="none">
                <a:solidFill>
                  <a:schemeClr val="accent1"/>
                </a:solidFill>
                <a:latin typeface="Open Sans"/>
                <a:ea typeface="Open Sans"/>
                <a:cs typeface="Open Sans"/>
                <a:sym typeface="Open Sans"/>
              </a:defRPr>
            </a:lvl1pPr>
            <a:lvl2pPr marR="0" lvl="1" algn="l" rtl="0">
              <a:lnSpc>
                <a:spcPct val="80000"/>
              </a:lnSpc>
              <a:spcBef>
                <a:spcPts val="0"/>
              </a:spcBef>
              <a:spcAft>
                <a:spcPts val="0"/>
              </a:spcAft>
              <a:buSzPts val="1900"/>
              <a:buNone/>
              <a:defRPr sz="3200" b="1" i="0" u="none" strike="noStrike" cap="none">
                <a:solidFill>
                  <a:schemeClr val="accent1"/>
                </a:solidFill>
                <a:latin typeface="Arial Black"/>
                <a:ea typeface="Arial Black"/>
                <a:cs typeface="Arial Black"/>
                <a:sym typeface="Arial Black"/>
              </a:defRPr>
            </a:lvl2pPr>
            <a:lvl3pPr marR="0" lvl="2" algn="l" rtl="0">
              <a:lnSpc>
                <a:spcPct val="80000"/>
              </a:lnSpc>
              <a:spcBef>
                <a:spcPts val="0"/>
              </a:spcBef>
              <a:spcAft>
                <a:spcPts val="0"/>
              </a:spcAft>
              <a:buSzPts val="1900"/>
              <a:buNone/>
              <a:defRPr sz="3200" b="1" i="0" u="none" strike="noStrike" cap="none">
                <a:solidFill>
                  <a:schemeClr val="accent1"/>
                </a:solidFill>
                <a:latin typeface="Arial Black"/>
                <a:ea typeface="Arial Black"/>
                <a:cs typeface="Arial Black"/>
                <a:sym typeface="Arial Black"/>
              </a:defRPr>
            </a:lvl3pPr>
            <a:lvl4pPr marR="0" lvl="3" algn="l" rtl="0">
              <a:lnSpc>
                <a:spcPct val="80000"/>
              </a:lnSpc>
              <a:spcBef>
                <a:spcPts val="0"/>
              </a:spcBef>
              <a:spcAft>
                <a:spcPts val="0"/>
              </a:spcAft>
              <a:buSzPts val="1900"/>
              <a:buNone/>
              <a:defRPr sz="3200" b="1" i="0" u="none" strike="noStrike" cap="none">
                <a:solidFill>
                  <a:schemeClr val="accent1"/>
                </a:solidFill>
                <a:latin typeface="Arial Black"/>
                <a:ea typeface="Arial Black"/>
                <a:cs typeface="Arial Black"/>
                <a:sym typeface="Arial Black"/>
              </a:defRPr>
            </a:lvl4pPr>
            <a:lvl5pPr marR="0" lvl="4" algn="l" rtl="0">
              <a:lnSpc>
                <a:spcPct val="80000"/>
              </a:lnSpc>
              <a:spcBef>
                <a:spcPts val="0"/>
              </a:spcBef>
              <a:spcAft>
                <a:spcPts val="0"/>
              </a:spcAft>
              <a:buSzPts val="1900"/>
              <a:buNone/>
              <a:defRPr sz="3200" b="1" i="0" u="none" strike="noStrike" cap="none">
                <a:solidFill>
                  <a:schemeClr val="accent1"/>
                </a:solidFill>
                <a:latin typeface="Arial Black"/>
                <a:ea typeface="Arial Black"/>
                <a:cs typeface="Arial Black"/>
                <a:sym typeface="Arial Black"/>
              </a:defRPr>
            </a:lvl5pPr>
            <a:lvl6pPr marR="0" lvl="5" algn="l" rtl="0">
              <a:lnSpc>
                <a:spcPct val="70000"/>
              </a:lnSpc>
              <a:spcBef>
                <a:spcPts val="0"/>
              </a:spcBef>
              <a:spcAft>
                <a:spcPts val="0"/>
              </a:spcAft>
              <a:buSzPts val="1900"/>
              <a:buNone/>
              <a:defRPr sz="4400" b="1" i="0" u="none" strike="noStrike" cap="none">
                <a:solidFill>
                  <a:schemeClr val="accent1"/>
                </a:solidFill>
                <a:latin typeface="Arial Black"/>
                <a:ea typeface="Arial Black"/>
                <a:cs typeface="Arial Black"/>
                <a:sym typeface="Arial Black"/>
              </a:defRPr>
            </a:lvl6pPr>
            <a:lvl7pPr marR="0" lvl="6" algn="l" rtl="0">
              <a:lnSpc>
                <a:spcPct val="70000"/>
              </a:lnSpc>
              <a:spcBef>
                <a:spcPts val="0"/>
              </a:spcBef>
              <a:spcAft>
                <a:spcPts val="0"/>
              </a:spcAft>
              <a:buSzPts val="1900"/>
              <a:buNone/>
              <a:defRPr sz="4400" b="1" i="0" u="none" strike="noStrike" cap="none">
                <a:solidFill>
                  <a:schemeClr val="accent1"/>
                </a:solidFill>
                <a:latin typeface="Arial Black"/>
                <a:ea typeface="Arial Black"/>
                <a:cs typeface="Arial Black"/>
                <a:sym typeface="Arial Black"/>
              </a:defRPr>
            </a:lvl7pPr>
            <a:lvl8pPr marR="0" lvl="7" algn="l" rtl="0">
              <a:lnSpc>
                <a:spcPct val="70000"/>
              </a:lnSpc>
              <a:spcBef>
                <a:spcPts val="0"/>
              </a:spcBef>
              <a:spcAft>
                <a:spcPts val="0"/>
              </a:spcAft>
              <a:buSzPts val="1900"/>
              <a:buNone/>
              <a:defRPr sz="4400" b="1" i="0" u="none" strike="noStrike" cap="none">
                <a:solidFill>
                  <a:schemeClr val="accent1"/>
                </a:solidFill>
                <a:latin typeface="Arial Black"/>
                <a:ea typeface="Arial Black"/>
                <a:cs typeface="Arial Black"/>
                <a:sym typeface="Arial Black"/>
              </a:defRPr>
            </a:lvl8pPr>
            <a:lvl9pPr marR="0" lvl="8" algn="l" rtl="0">
              <a:lnSpc>
                <a:spcPct val="70000"/>
              </a:lnSpc>
              <a:spcBef>
                <a:spcPts val="0"/>
              </a:spcBef>
              <a:spcAft>
                <a:spcPts val="0"/>
              </a:spcAft>
              <a:buSzPts val="1900"/>
              <a:buNone/>
              <a:defRPr sz="4400" b="1" i="0" u="none" strike="noStrike" cap="none">
                <a:solidFill>
                  <a:schemeClr val="accent1"/>
                </a:solidFill>
                <a:latin typeface="Arial Black"/>
                <a:ea typeface="Arial Black"/>
                <a:cs typeface="Arial Black"/>
                <a:sym typeface="Arial Black"/>
              </a:defRPr>
            </a:lvl9pPr>
          </a:lstStyle>
          <a:p>
            <a:endParaRPr/>
          </a:p>
        </p:txBody>
      </p:sp>
    </p:spTree>
    <p:extLst>
      <p:ext uri="{BB962C8B-B14F-4D97-AF65-F5344CB8AC3E}">
        <p14:creationId xmlns:p14="http://schemas.microsoft.com/office/powerpoint/2010/main" val="82747861"/>
      </p:ext>
    </p:extLst>
  </p:cSld>
  <p:clrMapOvr>
    <a:masterClrMapping/>
  </p:clrMapOvr>
  <p:transition spd="med">
    <p:fade thruBlk="1"/>
  </p:transition>
</p:sldLayout>
</file>

<file path=ppt/slideLayouts/slideLayout1426.xml><?xml version="1.0" encoding="utf-8"?>
<p:sldLayout xmlns:a="http://schemas.openxmlformats.org/drawingml/2006/main" xmlns:r="http://schemas.openxmlformats.org/officeDocument/2006/relationships" xmlns:p="http://schemas.openxmlformats.org/presentationml/2006/main">
  <p:cSld name="Section_Blue">
    <p:spTree>
      <p:nvGrpSpPr>
        <p:cNvPr id="1" name=""/>
        <p:cNvGrpSpPr/>
        <p:nvPr/>
      </p:nvGrpSpPr>
      <p:grpSpPr>
        <a:xfrm>
          <a:off x="0" y="0"/>
          <a:ext cx="0" cy="0"/>
          <a:chOff x="0" y="0"/>
          <a:chExt cx="0" cy="0"/>
        </a:xfrm>
      </p:grpSpPr>
      <p:sp>
        <p:nvSpPr>
          <p:cNvPr id="15" name="Title 1"/>
          <p:cNvSpPr>
            <a:spLocks noGrp="1"/>
          </p:cNvSpPr>
          <p:nvPr>
            <p:ph type="ctrTitle" hasCustomPrompt="1"/>
          </p:nvPr>
        </p:nvSpPr>
        <p:spPr>
          <a:xfrm>
            <a:off x="457200" y="342900"/>
            <a:ext cx="3657600" cy="2743200"/>
          </a:xfrm>
          <a:prstGeom prst="roundRect">
            <a:avLst>
              <a:gd name="adj" fmla="val 2752"/>
            </a:avLst>
          </a:prstGeom>
          <a:solidFill>
            <a:schemeClr val="bg1"/>
          </a:solidFill>
          <a:ln>
            <a:noFill/>
          </a:ln>
        </p:spPr>
        <p:style>
          <a:lnRef idx="2">
            <a:schemeClr val="accent1"/>
          </a:lnRef>
          <a:fillRef idx="1">
            <a:schemeClr val="lt1"/>
          </a:fillRef>
          <a:effectRef idx="0">
            <a:schemeClr val="accent1"/>
          </a:effectRef>
          <a:fontRef idx="none"/>
        </p:style>
        <p:txBody>
          <a:bodyPr lIns="224954" tIns="224954" rIns="224954" bIns="224954" anchor="t" anchorCtr="0">
            <a:normAutofit/>
          </a:bodyPr>
          <a:lstStyle>
            <a:lvl1pPr>
              <a:defRPr sz="2400" b="0">
                <a:solidFill>
                  <a:schemeClr val="tx2"/>
                </a:solidFill>
                <a:latin typeface="Museo For Dell" pitchFamily="2" charset="0"/>
              </a:defRPr>
            </a:lvl1pPr>
          </a:lstStyle>
          <a:p>
            <a:r>
              <a:rPr lang="en-US" dirty="0"/>
              <a:t>Click to edit Master title style</a:t>
            </a:r>
            <a:br>
              <a:rPr lang="en-US" dirty="0"/>
            </a:br>
            <a:endParaRPr lang="en-US" dirty="0"/>
          </a:p>
        </p:txBody>
      </p:sp>
    </p:spTree>
    <p:extLst>
      <p:ext uri="{BB962C8B-B14F-4D97-AF65-F5344CB8AC3E}">
        <p14:creationId xmlns:p14="http://schemas.microsoft.com/office/powerpoint/2010/main" val="1446163917"/>
      </p:ext>
    </p:extLst>
  </p:cSld>
  <p:clrMapOvr>
    <a:masterClrMapping/>
  </p:clrMapOvr>
  <p:transition spd="med"/>
  <p:hf sldNum="0" hdr="0" ftr="0" dt="0"/>
</p:sldLayout>
</file>

<file path=ppt/slideLayouts/slideLayout1427.xml><?xml version="1.0" encoding="utf-8"?>
<p:sldLayout xmlns:a="http://schemas.openxmlformats.org/drawingml/2006/main" xmlns:r="http://schemas.openxmlformats.org/officeDocument/2006/relationships" xmlns:p="http://schemas.openxmlformats.org/presentationml/2006/main" showMasterSp="0" preserve="1">
  <p:cSld name="Title slide_image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61476" name="Title Placeholder 21"/>
          <p:cNvSpPr>
            <a:spLocks noGrp="1"/>
          </p:cNvSpPr>
          <p:nvPr>
            <p:ph type="ctrTitle" hasCustomPrompt="1"/>
          </p:nvPr>
        </p:nvSpPr>
        <p:spPr>
          <a:xfrm>
            <a:off x="274322" y="274581"/>
            <a:ext cx="5200791" cy="1661993"/>
          </a:xfrm>
          <a:prstGeom prst="rect">
            <a:avLst/>
          </a:prstGeom>
        </p:spPr>
        <p:txBody>
          <a:bodyPr wrap="square" lIns="0" tIns="44775" rIns="0" bIns="44775"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12" name="Picture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147445822"/>
      </p:ext>
    </p:extLst>
  </p:cSld>
  <p:clrMapOvr>
    <a:masterClrMapping/>
  </p:clrMapOvr>
  <p:transition spd="med">
    <p:wipe dir="r"/>
  </p:transition>
</p:sldLayout>
</file>

<file path=ppt/slideLayouts/slideLayout1428.xml><?xml version="1.0" encoding="utf-8"?>
<p:sldLayout xmlns:a="http://schemas.openxmlformats.org/drawingml/2006/main" xmlns:r="http://schemas.openxmlformats.org/officeDocument/2006/relationships" xmlns:p="http://schemas.openxmlformats.org/presentationml/2006/main" showMasterSp="0" preserve="1">
  <p:cSld name="Title slide_image 2">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61476" name="Title Placeholder 21"/>
          <p:cNvSpPr>
            <a:spLocks noGrp="1"/>
          </p:cNvSpPr>
          <p:nvPr>
            <p:ph type="ctrTitle" hasCustomPrompt="1"/>
          </p:nvPr>
        </p:nvSpPr>
        <p:spPr>
          <a:xfrm>
            <a:off x="274322" y="274581"/>
            <a:ext cx="5200791" cy="1661993"/>
          </a:xfrm>
          <a:prstGeom prst="rect">
            <a:avLst/>
          </a:prstGeom>
        </p:spPr>
        <p:txBody>
          <a:bodyPr wrap="square" lIns="0" tIns="44775" rIns="0" bIns="44775"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663456638"/>
      </p:ext>
    </p:extLst>
  </p:cSld>
  <p:clrMapOvr>
    <a:masterClrMapping/>
  </p:clrMapOvr>
  <p:transition spd="med">
    <p:wipe dir="r"/>
  </p:transition>
</p:sldLayout>
</file>

<file path=ppt/slideLayouts/slideLayout1429.xml><?xml version="1.0" encoding="utf-8"?>
<p:sldLayout xmlns:a="http://schemas.openxmlformats.org/drawingml/2006/main" xmlns:r="http://schemas.openxmlformats.org/officeDocument/2006/relationships" xmlns:p="http://schemas.openxmlformats.org/presentationml/2006/main" showMasterSp="0" preserve="1">
  <p:cSld name="Title slide_DellBlue">
    <p:bg>
      <p:bgPr>
        <a:solidFill>
          <a:schemeClr val="bg1"/>
        </a:solid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274322" y="274581"/>
            <a:ext cx="5200791" cy="1661993"/>
          </a:xfrm>
          <a:prstGeom prst="rect">
            <a:avLst/>
          </a:prstGeom>
        </p:spPr>
        <p:txBody>
          <a:bodyPr wrap="square" lIns="0" tIns="44775" rIns="0" bIns="44775"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2811135401"/>
      </p:ext>
    </p:extLst>
  </p:cSld>
  <p:clrMapOvr>
    <a:masterClrMapping/>
  </p:clrMapOvr>
  <p:transition spd="med">
    <p:wipe dir="r"/>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1_Content with subhea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5"/>
            <a:ext cx="7955280" cy="640080"/>
          </a:xfrm>
          <a:prstGeom prst="rect">
            <a:avLst/>
          </a:prstGeom>
        </p:spPr>
        <p:txBody>
          <a:bodyPr lIns="0" tIns="44666" rIns="0" bIns="44666">
            <a:normAutofit/>
          </a:bodyPr>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 </a:t>
            </a:r>
          </a:p>
        </p:txBody>
      </p:sp>
      <p:sp>
        <p:nvSpPr>
          <p:cNvPr id="5" name="Text Placeholder 12"/>
          <p:cNvSpPr>
            <a:spLocks noGrp="1"/>
          </p:cNvSpPr>
          <p:nvPr>
            <p:ph type="subTitle" idx="11" hasCustomPrompt="1"/>
          </p:nvPr>
        </p:nvSpPr>
        <p:spPr>
          <a:xfrm>
            <a:off x="266700" y="1058820"/>
            <a:ext cx="7960422" cy="313267"/>
          </a:xfrm>
          <a:prstGeom prst="rect">
            <a:avLst/>
          </a:prstGeom>
        </p:spPr>
        <p:txBody>
          <a:bodyPr lIns="0" tIns="44666" rIns="0" bIns="44666" anchor="t" anchorCtr="0"/>
          <a:lstStyle>
            <a:lvl1pPr marL="222278" indent="-222278">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a:t>Click to edit master subtitle style</a:t>
            </a:r>
          </a:p>
        </p:txBody>
      </p:sp>
      <p:sp>
        <p:nvSpPr>
          <p:cNvPr id="8" name="Content Placeholder 4"/>
          <p:cNvSpPr>
            <a:spLocks noGrp="1"/>
          </p:cNvSpPr>
          <p:nvPr>
            <p:ph sz="quarter" idx="10"/>
          </p:nvPr>
        </p:nvSpPr>
        <p:spPr>
          <a:xfrm>
            <a:off x="271727" y="1541498"/>
            <a:ext cx="7958137" cy="2928937"/>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36704" indent="-165647">
              <a:lnSpc>
                <a:spcPct val="100000"/>
              </a:lnSpc>
              <a:spcBef>
                <a:spcPts val="300"/>
              </a:spcBef>
              <a:spcAft>
                <a:spcPts val="0"/>
              </a:spcAft>
              <a:buClr>
                <a:srgbClr val="808080"/>
              </a:buClr>
              <a:defRPr>
                <a:latin typeface="+mn-lt"/>
                <a:ea typeface="Arial"/>
              </a:defRPr>
            </a:lvl3pPr>
            <a:lvl4pPr marL="1226435" indent="-223865">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323073589"/>
      </p:ext>
    </p:extLst>
  </p:cSld>
  <p:clrMapOvr>
    <a:masterClrMapping/>
  </p:clrMapOvr>
  <p:transition spd="med">
    <p:wipe dir="r"/>
  </p:transition>
</p:sldLayout>
</file>

<file path=ppt/slideLayouts/slideLayout1430.xml><?xml version="1.0" encoding="utf-8"?>
<p:sldLayout xmlns:a="http://schemas.openxmlformats.org/drawingml/2006/main" xmlns:r="http://schemas.openxmlformats.org/officeDocument/2006/relationships" xmlns:p="http://schemas.openxmlformats.org/presentationml/2006/main" showMasterSp="0" preserve="1">
  <p:cSld name="Title slide_DellGray">
    <p:bg>
      <p:bgPr>
        <a:solidFill>
          <a:srgbClr val="808080"/>
        </a:solid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274322" y="274581"/>
            <a:ext cx="5200791" cy="1661993"/>
          </a:xfrm>
          <a:prstGeom prst="rect">
            <a:avLst/>
          </a:prstGeom>
        </p:spPr>
        <p:txBody>
          <a:bodyPr wrap="square" lIns="0" tIns="44775" rIns="0" bIns="44775"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31541753"/>
      </p:ext>
    </p:extLst>
  </p:cSld>
  <p:clrMapOvr>
    <a:masterClrMapping/>
  </p:clrMapOvr>
  <p:transition spd="med">
    <p:wipe dir="r"/>
  </p:transition>
</p:sldLayout>
</file>

<file path=ppt/slideLayouts/slideLayout1431.xml><?xml version="1.0" encoding="utf-8"?>
<p:sldLayout xmlns:a="http://schemas.openxmlformats.org/drawingml/2006/main" xmlns:r="http://schemas.openxmlformats.org/officeDocument/2006/relationships" xmlns:p="http://schemas.openxmlformats.org/presentationml/2006/main" preserve="1" userDrawn="1">
  <p:cSld name="1_Content_Bulleted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0" tIns="44775" rIns="0" bIns="44775"/>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5" name="Content Placeholder 4"/>
          <p:cNvSpPr>
            <a:spLocks noGrp="1"/>
          </p:cNvSpPr>
          <p:nvPr>
            <p:ph sz="quarter" idx="10"/>
          </p:nvPr>
        </p:nvSpPr>
        <p:spPr>
          <a:xfrm>
            <a:off x="271727" y="1277952"/>
            <a:ext cx="7958137"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38993" indent="-166083">
              <a:lnSpc>
                <a:spcPct val="100000"/>
              </a:lnSpc>
              <a:spcBef>
                <a:spcPts val="300"/>
              </a:spcBef>
              <a:spcAft>
                <a:spcPts val="0"/>
              </a:spcAft>
              <a:buClr>
                <a:srgbClr val="808080"/>
              </a:buClr>
              <a:defRPr>
                <a:latin typeface="+mn-lt"/>
                <a:ea typeface="Arial"/>
              </a:defRPr>
            </a:lvl3pPr>
            <a:lvl4pPr marL="1229705" indent="-224519">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610683823"/>
      </p:ext>
    </p:extLst>
  </p:cSld>
  <p:clrMapOvr>
    <a:masterClrMapping/>
  </p:clrMapOvr>
  <p:transition spd="med">
    <p:wipe dir="r"/>
  </p:transition>
</p:sldLayout>
</file>

<file path=ppt/slideLayouts/slideLayout1432.xml><?xml version="1.0" encoding="utf-8"?>
<p:sldLayout xmlns:a="http://schemas.openxmlformats.org/drawingml/2006/main" xmlns:r="http://schemas.openxmlformats.org/officeDocument/2006/relationships" xmlns:p="http://schemas.openxmlformats.org/presentationml/2006/main" preserve="1" userDrawn="1">
  <p:cSld name="1_Content with subhea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5"/>
            <a:ext cx="7955280" cy="640080"/>
          </a:xfrm>
          <a:prstGeom prst="rect">
            <a:avLst/>
          </a:prstGeom>
        </p:spPr>
        <p:txBody>
          <a:bodyPr lIns="0" tIns="44775" rIns="0" bIns="44775">
            <a:normAutofit/>
          </a:bodyPr>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 </a:t>
            </a:r>
          </a:p>
        </p:txBody>
      </p:sp>
      <p:sp>
        <p:nvSpPr>
          <p:cNvPr id="5" name="Text Placeholder 12"/>
          <p:cNvSpPr>
            <a:spLocks noGrp="1"/>
          </p:cNvSpPr>
          <p:nvPr>
            <p:ph type="subTitle" idx="11" hasCustomPrompt="1"/>
          </p:nvPr>
        </p:nvSpPr>
        <p:spPr>
          <a:xfrm>
            <a:off x="266700" y="1058711"/>
            <a:ext cx="7960422" cy="313267"/>
          </a:xfrm>
          <a:prstGeom prst="rect">
            <a:avLst/>
          </a:prstGeom>
        </p:spPr>
        <p:txBody>
          <a:bodyPr lIns="0" tIns="44775" rIns="0" bIns="44775" anchor="t" anchorCtr="0"/>
          <a:lstStyle>
            <a:lvl1pPr marL="222932" indent="-222932">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a:t>Click to edit master subtitle style</a:t>
            </a:r>
          </a:p>
        </p:txBody>
      </p:sp>
      <p:sp>
        <p:nvSpPr>
          <p:cNvPr id="8" name="Content Placeholder 4"/>
          <p:cNvSpPr>
            <a:spLocks noGrp="1"/>
          </p:cNvSpPr>
          <p:nvPr>
            <p:ph sz="quarter" idx="10"/>
          </p:nvPr>
        </p:nvSpPr>
        <p:spPr>
          <a:xfrm>
            <a:off x="271727" y="1541498"/>
            <a:ext cx="7958137" cy="2928937"/>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38993" indent="-166083">
              <a:lnSpc>
                <a:spcPct val="100000"/>
              </a:lnSpc>
              <a:spcBef>
                <a:spcPts val="300"/>
              </a:spcBef>
              <a:spcAft>
                <a:spcPts val="0"/>
              </a:spcAft>
              <a:buClr>
                <a:srgbClr val="808080"/>
              </a:buClr>
              <a:defRPr>
                <a:latin typeface="+mn-lt"/>
                <a:ea typeface="Arial"/>
              </a:defRPr>
            </a:lvl3pPr>
            <a:lvl4pPr marL="1229705" indent="-224519">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723455491"/>
      </p:ext>
    </p:extLst>
  </p:cSld>
  <p:clrMapOvr>
    <a:masterClrMapping/>
  </p:clrMapOvr>
  <p:transition spd="med">
    <p:wipe dir="r"/>
  </p:transition>
</p:sldLayout>
</file>

<file path=ppt/slideLayouts/slideLayout1433.xml><?xml version="1.0" encoding="utf-8"?>
<p:sldLayout xmlns:a="http://schemas.openxmlformats.org/drawingml/2006/main" xmlns:r="http://schemas.openxmlformats.org/officeDocument/2006/relationships" xmlns:p="http://schemas.openxmlformats.org/presentationml/2006/main" preserve="1" userDrawn="1">
  <p:cSld name="1_Content two column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0" tIns="44775" rIns="0" bIns="44775"/>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 </a:t>
            </a:r>
          </a:p>
        </p:txBody>
      </p:sp>
      <p:sp>
        <p:nvSpPr>
          <p:cNvPr id="5" name="Content Placeholder 4"/>
          <p:cNvSpPr>
            <a:spLocks noGrp="1"/>
          </p:cNvSpPr>
          <p:nvPr>
            <p:ph sz="quarter" idx="10"/>
          </p:nvPr>
        </p:nvSpPr>
        <p:spPr>
          <a:xfrm>
            <a:off x="271760" y="1277952"/>
            <a:ext cx="3843337"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38993" indent="-166083">
              <a:lnSpc>
                <a:spcPct val="100000"/>
              </a:lnSpc>
              <a:spcBef>
                <a:spcPts val="300"/>
              </a:spcBef>
              <a:spcAft>
                <a:spcPts val="0"/>
              </a:spcAft>
              <a:buClr>
                <a:srgbClr val="808080"/>
              </a:buClr>
              <a:defRPr>
                <a:latin typeface="+mn-lt"/>
                <a:ea typeface="Arial"/>
              </a:defRPr>
            </a:lvl3pPr>
            <a:lvl4pPr marL="1229705" indent="-224519">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
        <p:nvSpPr>
          <p:cNvPr id="8" name="Content Placeholder 4"/>
          <p:cNvSpPr>
            <a:spLocks noGrp="1"/>
          </p:cNvSpPr>
          <p:nvPr>
            <p:ph sz="quarter" idx="11"/>
          </p:nvPr>
        </p:nvSpPr>
        <p:spPr>
          <a:xfrm>
            <a:off x="4376739" y="1277952"/>
            <a:ext cx="3852862"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38993" indent="-166083">
              <a:lnSpc>
                <a:spcPct val="100000"/>
              </a:lnSpc>
              <a:spcBef>
                <a:spcPts val="300"/>
              </a:spcBef>
              <a:spcAft>
                <a:spcPts val="0"/>
              </a:spcAft>
              <a:buClr>
                <a:srgbClr val="808080"/>
              </a:buClr>
              <a:defRPr>
                <a:latin typeface="+mn-lt"/>
                <a:ea typeface="Arial"/>
              </a:defRPr>
            </a:lvl3pPr>
            <a:lvl4pPr marL="1229705" indent="-224519">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171182694"/>
      </p:ext>
    </p:extLst>
  </p:cSld>
  <p:clrMapOvr>
    <a:masterClrMapping/>
  </p:clrMapOvr>
  <p:transition spd="med">
    <p:wipe dir="r"/>
  </p:transition>
</p:sldLayout>
</file>

<file path=ppt/slideLayouts/slideLayout1434.xml><?xml version="1.0" encoding="utf-8"?>
<p:sldLayout xmlns:a="http://schemas.openxmlformats.org/drawingml/2006/main" xmlns:r="http://schemas.openxmlformats.org/officeDocument/2006/relationships" xmlns:p="http://schemas.openxmlformats.org/presentationml/2006/main" preserve="1" userDrawn="1">
  <p:cSld name="1_Content left margin ">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73108" y="271463"/>
            <a:ext cx="4295219" cy="640080"/>
          </a:xfrm>
          <a:prstGeom prst="rect">
            <a:avLst/>
          </a:prstGeom>
        </p:spPr>
        <p:txBody>
          <a:bodyPr lIns="0" tIns="44775" rIns="0" bIns="44775"/>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4" name="Content Placeholder 4"/>
          <p:cNvSpPr>
            <a:spLocks noGrp="1"/>
          </p:cNvSpPr>
          <p:nvPr>
            <p:ph sz="quarter" idx="10"/>
          </p:nvPr>
        </p:nvSpPr>
        <p:spPr>
          <a:xfrm>
            <a:off x="271464" y="1277952"/>
            <a:ext cx="4291012"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38993" indent="-166083">
              <a:lnSpc>
                <a:spcPct val="100000"/>
              </a:lnSpc>
              <a:spcBef>
                <a:spcPts val="300"/>
              </a:spcBef>
              <a:spcAft>
                <a:spcPts val="0"/>
              </a:spcAft>
              <a:buClr>
                <a:srgbClr val="808080"/>
              </a:buClr>
              <a:defRPr>
                <a:latin typeface="+mn-lt"/>
                <a:ea typeface="Arial"/>
              </a:defRPr>
            </a:lvl3pPr>
            <a:lvl4pPr marL="1229705" indent="-224519">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916747996"/>
      </p:ext>
    </p:extLst>
  </p:cSld>
  <p:clrMapOvr>
    <a:masterClrMapping/>
  </p:clrMapOvr>
  <p:transition spd="med">
    <p:wipe dir="r"/>
  </p:transition>
</p:sldLayout>
</file>

<file path=ppt/slideLayouts/slideLayout1435.xml><?xml version="1.0" encoding="utf-8"?>
<p:sldLayout xmlns:a="http://schemas.openxmlformats.org/drawingml/2006/main" xmlns:r="http://schemas.openxmlformats.org/officeDocument/2006/relationships" xmlns:p="http://schemas.openxmlformats.org/presentationml/2006/main" preserve="1" userDrawn="1">
  <p:cSld name="1_Content left margin with subhead">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3050" y="274057"/>
            <a:ext cx="4865304" cy="486332"/>
          </a:xfrm>
          <a:prstGeom prst="rect">
            <a:avLst/>
          </a:prstGeom>
        </p:spPr>
        <p:txBody>
          <a:bodyPr lIns="0" tIns="44775" rIns="0" bIns="44775"/>
          <a:lstStyle>
            <a:lvl1pPr>
              <a:defRPr baseline="0">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7" name="Text Placeholder 12"/>
          <p:cNvSpPr>
            <a:spLocks noGrp="1"/>
          </p:cNvSpPr>
          <p:nvPr>
            <p:ph type="subTitle" idx="11" hasCustomPrompt="1"/>
          </p:nvPr>
        </p:nvSpPr>
        <p:spPr>
          <a:xfrm>
            <a:off x="266700" y="767702"/>
            <a:ext cx="4305300" cy="313267"/>
          </a:xfrm>
          <a:prstGeom prst="rect">
            <a:avLst/>
          </a:prstGeom>
        </p:spPr>
        <p:txBody>
          <a:bodyPr lIns="0" tIns="44775" rIns="0" bIns="44775" anchor="t" anchorCtr="0"/>
          <a:lstStyle>
            <a:lvl1pPr marL="222932" indent="-222932">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a:t>Click to edit master subtitle style</a:t>
            </a:r>
          </a:p>
        </p:txBody>
      </p:sp>
      <p:sp>
        <p:nvSpPr>
          <p:cNvPr id="5" name="Content Placeholder 4"/>
          <p:cNvSpPr>
            <a:spLocks noGrp="1"/>
          </p:cNvSpPr>
          <p:nvPr>
            <p:ph sz="quarter" idx="10"/>
          </p:nvPr>
        </p:nvSpPr>
        <p:spPr>
          <a:xfrm>
            <a:off x="271464" y="1277952"/>
            <a:ext cx="4291012"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38993" indent="-166083">
              <a:lnSpc>
                <a:spcPct val="100000"/>
              </a:lnSpc>
              <a:spcBef>
                <a:spcPts val="300"/>
              </a:spcBef>
              <a:spcAft>
                <a:spcPts val="0"/>
              </a:spcAft>
              <a:buClr>
                <a:srgbClr val="808080"/>
              </a:buClr>
              <a:defRPr>
                <a:latin typeface="+mn-lt"/>
                <a:ea typeface="Arial"/>
              </a:defRPr>
            </a:lvl3pPr>
            <a:lvl4pPr marL="1229705" indent="-224519">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646827644"/>
      </p:ext>
    </p:extLst>
  </p:cSld>
  <p:clrMapOvr>
    <a:masterClrMapping/>
  </p:clrMapOvr>
  <p:transition spd="med">
    <p:wipe dir="r"/>
  </p:transition>
</p:sldLayout>
</file>

<file path=ppt/slideLayouts/slideLayout1436.xml><?xml version="1.0" encoding="utf-8"?>
<p:sldLayout xmlns:a="http://schemas.openxmlformats.org/drawingml/2006/main" xmlns:r="http://schemas.openxmlformats.org/officeDocument/2006/relationships" xmlns:p="http://schemas.openxmlformats.org/presentationml/2006/main" preserve="1" userDrawn="1">
  <p:cSld name="1_Content left margin with subhead and two lines">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320" y="274320"/>
            <a:ext cx="4297680" cy="840802"/>
          </a:xfrm>
          <a:prstGeom prst="rect">
            <a:avLst/>
          </a:prstGeom>
        </p:spPr>
        <p:txBody>
          <a:bodyPr lIns="0" tIns="44775" rIns="0" bIns="44775"/>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a:t>
            </a:r>
            <a:br>
              <a:rPr lang="en-US" dirty="0"/>
            </a:br>
            <a:r>
              <a:rPr lang="en-US" dirty="0"/>
              <a:t>page title</a:t>
            </a:r>
          </a:p>
        </p:txBody>
      </p:sp>
      <p:sp>
        <p:nvSpPr>
          <p:cNvPr id="7" name="Text Placeholder 12"/>
          <p:cNvSpPr>
            <a:spLocks noGrp="1"/>
          </p:cNvSpPr>
          <p:nvPr>
            <p:ph type="subTitle" idx="11" hasCustomPrompt="1"/>
          </p:nvPr>
        </p:nvSpPr>
        <p:spPr>
          <a:xfrm>
            <a:off x="266700" y="1114311"/>
            <a:ext cx="4305300" cy="313267"/>
          </a:xfrm>
          <a:prstGeom prst="rect">
            <a:avLst/>
          </a:prstGeom>
        </p:spPr>
        <p:txBody>
          <a:bodyPr lIns="0" tIns="44775" rIns="0" bIns="44775" anchor="t" anchorCtr="0"/>
          <a:lstStyle>
            <a:lvl1pPr marL="222932" indent="-222932">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a:t>Click to edit master subtitle style</a:t>
            </a:r>
          </a:p>
        </p:txBody>
      </p:sp>
      <p:sp>
        <p:nvSpPr>
          <p:cNvPr id="5" name="Content Placeholder 4"/>
          <p:cNvSpPr>
            <a:spLocks noGrp="1"/>
          </p:cNvSpPr>
          <p:nvPr>
            <p:ph sz="quarter" idx="10"/>
          </p:nvPr>
        </p:nvSpPr>
        <p:spPr>
          <a:xfrm>
            <a:off x="271464" y="1541498"/>
            <a:ext cx="4291012" cy="2928937"/>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38993" indent="-166083">
              <a:lnSpc>
                <a:spcPct val="100000"/>
              </a:lnSpc>
              <a:spcBef>
                <a:spcPts val="300"/>
              </a:spcBef>
              <a:spcAft>
                <a:spcPts val="0"/>
              </a:spcAft>
              <a:buClr>
                <a:srgbClr val="808080"/>
              </a:buClr>
              <a:defRPr>
                <a:latin typeface="+mn-lt"/>
                <a:ea typeface="Arial"/>
              </a:defRPr>
            </a:lvl3pPr>
            <a:lvl4pPr marL="1229705" indent="-224519">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833567174"/>
      </p:ext>
    </p:extLst>
  </p:cSld>
  <p:clrMapOvr>
    <a:masterClrMapping/>
  </p:clrMapOvr>
  <p:transition spd="med">
    <p:wipe dir="r"/>
  </p:transition>
</p:sldLayout>
</file>

<file path=ppt/slideLayouts/slideLayout1437.xml><?xml version="1.0" encoding="utf-8"?>
<p:sldLayout xmlns:a="http://schemas.openxmlformats.org/drawingml/2006/main" xmlns:r="http://schemas.openxmlformats.org/officeDocument/2006/relationships" xmlns:p="http://schemas.openxmlformats.org/presentationml/2006/main" preserve="1" userDrawn="1">
  <p:cSld name="1_Header no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2409"/>
            <a:ext cx="7955280" cy="472577"/>
          </a:xfrm>
          <a:prstGeom prst="rect">
            <a:avLst/>
          </a:prstGeom>
        </p:spPr>
        <p:txBody>
          <a:bodyPr lIns="0" tIns="44775" rIns="0" bIns="44775"/>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Tree>
    <p:extLst>
      <p:ext uri="{BB962C8B-B14F-4D97-AF65-F5344CB8AC3E}">
        <p14:creationId xmlns:p14="http://schemas.microsoft.com/office/powerpoint/2010/main" val="1964113615"/>
      </p:ext>
    </p:extLst>
  </p:cSld>
  <p:clrMapOvr>
    <a:masterClrMapping/>
  </p:clrMapOvr>
  <p:transition spd="med">
    <p:wipe dir="r"/>
  </p:transition>
</p:sldLayout>
</file>

<file path=ppt/slideLayouts/slideLayout1438.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04299110"/>
      </p:ext>
    </p:extLst>
  </p:cSld>
  <p:clrMapOvr>
    <a:masterClrMapping/>
  </p:clrMapOvr>
  <p:transition spd="med">
    <p:wipe dir="r"/>
  </p:transition>
</p:sldLayout>
</file>

<file path=ppt/slideLayouts/slideLayout1439.xml><?xml version="1.0" encoding="utf-8"?>
<p:sldLayout xmlns:a="http://schemas.openxmlformats.org/drawingml/2006/main" xmlns:r="http://schemas.openxmlformats.org/officeDocument/2006/relationships" xmlns:p="http://schemas.openxmlformats.org/presentationml/2006/main" showMasterSp="0" preserve="1" userDrawn="1">
  <p:cSld name="Divider slide_image 1">
    <p:bg>
      <p:bgPr>
        <a:solidFill>
          <a:schemeClr val="tx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7" name="Title 1"/>
          <p:cNvSpPr>
            <a:spLocks noGrp="1"/>
          </p:cNvSpPr>
          <p:nvPr>
            <p:ph type="title" hasCustomPrompt="1"/>
          </p:nvPr>
        </p:nvSpPr>
        <p:spPr>
          <a:xfrm>
            <a:off x="274581" y="1748271"/>
            <a:ext cx="6850901" cy="1495794"/>
          </a:xfrm>
          <a:prstGeom prst="rect">
            <a:avLst/>
          </a:prstGeom>
        </p:spPr>
        <p:txBody>
          <a:bodyPr lIns="0" tIns="44775" rIns="0" bIns="44775"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1170533389"/>
      </p:ext>
    </p:extLst>
  </p:cSld>
  <p:clrMapOvr>
    <a:masterClrMapping/>
  </p:clrMapOvr>
  <p:transition spd="med">
    <p:wipe dir="r"/>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1_Content two column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0" tIns="44666" rIns="0" bIns="44666"/>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 </a:t>
            </a:r>
          </a:p>
        </p:txBody>
      </p:sp>
      <p:sp>
        <p:nvSpPr>
          <p:cNvPr id="5" name="Content Placeholder 4"/>
          <p:cNvSpPr>
            <a:spLocks noGrp="1"/>
          </p:cNvSpPr>
          <p:nvPr>
            <p:ph sz="quarter" idx="10"/>
          </p:nvPr>
        </p:nvSpPr>
        <p:spPr>
          <a:xfrm>
            <a:off x="271760" y="1277952"/>
            <a:ext cx="3843337"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36704" indent="-165647">
              <a:lnSpc>
                <a:spcPct val="100000"/>
              </a:lnSpc>
              <a:spcBef>
                <a:spcPts val="300"/>
              </a:spcBef>
              <a:spcAft>
                <a:spcPts val="0"/>
              </a:spcAft>
              <a:buClr>
                <a:srgbClr val="808080"/>
              </a:buClr>
              <a:defRPr>
                <a:latin typeface="+mn-lt"/>
                <a:ea typeface="Arial"/>
              </a:defRPr>
            </a:lvl3pPr>
            <a:lvl4pPr marL="1226435" indent="-223865">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
        <p:nvSpPr>
          <p:cNvPr id="8" name="Content Placeholder 4"/>
          <p:cNvSpPr>
            <a:spLocks noGrp="1"/>
          </p:cNvSpPr>
          <p:nvPr>
            <p:ph sz="quarter" idx="11"/>
          </p:nvPr>
        </p:nvSpPr>
        <p:spPr>
          <a:xfrm>
            <a:off x="4376739" y="1277952"/>
            <a:ext cx="3852862"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36704" indent="-165647">
              <a:lnSpc>
                <a:spcPct val="100000"/>
              </a:lnSpc>
              <a:spcBef>
                <a:spcPts val="300"/>
              </a:spcBef>
              <a:spcAft>
                <a:spcPts val="0"/>
              </a:spcAft>
              <a:buClr>
                <a:srgbClr val="808080"/>
              </a:buClr>
              <a:defRPr>
                <a:latin typeface="+mn-lt"/>
                <a:ea typeface="Arial"/>
              </a:defRPr>
            </a:lvl3pPr>
            <a:lvl4pPr marL="1226435" indent="-223865">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848054992"/>
      </p:ext>
    </p:extLst>
  </p:cSld>
  <p:clrMapOvr>
    <a:masterClrMapping/>
  </p:clrMapOvr>
  <p:transition spd="med">
    <p:wipe dir="r"/>
  </p:transition>
</p:sldLayout>
</file>

<file path=ppt/slideLayouts/slideLayout1440.xml><?xml version="1.0" encoding="utf-8"?>
<p:sldLayout xmlns:a="http://schemas.openxmlformats.org/drawingml/2006/main" xmlns:r="http://schemas.openxmlformats.org/officeDocument/2006/relationships" xmlns:p="http://schemas.openxmlformats.org/presentationml/2006/main" showMasterSp="0" preserve="1" userDrawn="1">
  <p:cSld name="Divider slide_image 2">
    <p:bg>
      <p:bgPr>
        <a:solidFill>
          <a:schemeClr val="tx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7" name="Title 1"/>
          <p:cNvSpPr>
            <a:spLocks noGrp="1"/>
          </p:cNvSpPr>
          <p:nvPr>
            <p:ph type="title" hasCustomPrompt="1"/>
          </p:nvPr>
        </p:nvSpPr>
        <p:spPr>
          <a:xfrm>
            <a:off x="274581" y="1748271"/>
            <a:ext cx="6850901" cy="1495794"/>
          </a:xfrm>
          <a:prstGeom prst="rect">
            <a:avLst/>
          </a:prstGeom>
        </p:spPr>
        <p:txBody>
          <a:bodyPr lIns="0" tIns="44775" rIns="0" bIns="44775"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3339122038"/>
      </p:ext>
    </p:extLst>
  </p:cSld>
  <p:clrMapOvr>
    <a:masterClrMapping/>
  </p:clrMapOvr>
  <p:transition spd="med">
    <p:wipe dir="r"/>
  </p:transition>
</p:sldLayout>
</file>

<file path=ppt/slideLayouts/slideLayout1441.xml><?xml version="1.0" encoding="utf-8"?>
<p:sldLayout xmlns:a="http://schemas.openxmlformats.org/drawingml/2006/main" xmlns:r="http://schemas.openxmlformats.org/officeDocument/2006/relationships" xmlns:p="http://schemas.openxmlformats.org/presentationml/2006/main" showMasterSp="0" preserve="1" userDrawn="1">
  <p:cSld name="Divider slide_image 3">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6" name="Title 1"/>
          <p:cNvSpPr>
            <a:spLocks noGrp="1"/>
          </p:cNvSpPr>
          <p:nvPr>
            <p:ph type="title" hasCustomPrompt="1"/>
          </p:nvPr>
        </p:nvSpPr>
        <p:spPr>
          <a:xfrm>
            <a:off x="274581" y="1748271"/>
            <a:ext cx="6850901" cy="1495794"/>
          </a:xfrm>
          <a:prstGeom prst="rect">
            <a:avLst/>
          </a:prstGeom>
        </p:spPr>
        <p:txBody>
          <a:bodyPr lIns="0" tIns="44775" rIns="0" bIns="44775"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1627464807"/>
      </p:ext>
    </p:extLst>
  </p:cSld>
  <p:clrMapOvr>
    <a:masterClrMapping/>
  </p:clrMapOvr>
  <p:transition spd="med">
    <p:wipe dir="r"/>
  </p:transition>
</p:sldLayout>
</file>

<file path=ppt/slideLayouts/slideLayout1442.xml><?xml version="1.0" encoding="utf-8"?>
<p:sldLayout xmlns:a="http://schemas.openxmlformats.org/drawingml/2006/main" xmlns:r="http://schemas.openxmlformats.org/officeDocument/2006/relationships" xmlns:p="http://schemas.openxmlformats.org/presentationml/2006/main" showMasterSp="0" preserve="1" userDrawn="1">
  <p:cSld name="Divider slide_DellBlue">
    <p:bg>
      <p:bgPr>
        <a:solidFill>
          <a:schemeClr val="bg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581" y="1748271"/>
            <a:ext cx="6850901" cy="1495794"/>
          </a:xfrm>
          <a:prstGeom prst="rect">
            <a:avLst/>
          </a:prstGeom>
        </p:spPr>
        <p:txBody>
          <a:bodyPr lIns="0" tIns="44775" rIns="0" bIns="44775" anchor="ctr" anchorCtr="0">
            <a:normAutofit/>
          </a:bodyPr>
          <a:lstStyle>
            <a:lvl1pPr>
              <a:defRPr sz="5400" baseline="0">
                <a:solidFill>
                  <a:schemeClr val="tx2"/>
                </a:solidFill>
                <a:ea typeface="Arial"/>
              </a:defRPr>
            </a:lvl1pPr>
          </a:lstStyle>
          <a:p>
            <a:r>
              <a:rPr lang="en-US" dirty="0"/>
              <a:t>Click to edit divider slide title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949367113"/>
      </p:ext>
    </p:extLst>
  </p:cSld>
  <p:clrMapOvr>
    <a:masterClrMapping/>
  </p:clrMapOvr>
  <p:transition spd="med">
    <p:wipe dir="r"/>
  </p:transition>
</p:sldLayout>
</file>

<file path=ppt/slideLayouts/slideLayout1443.xml><?xml version="1.0" encoding="utf-8"?>
<p:sldLayout xmlns:a="http://schemas.openxmlformats.org/drawingml/2006/main" xmlns:r="http://schemas.openxmlformats.org/officeDocument/2006/relationships" xmlns:p="http://schemas.openxmlformats.org/presentationml/2006/main" showMasterSp="0" preserve="1" userDrawn="1">
  <p:cSld name="Divider slide_Green">
    <p:bg>
      <p:bgPr>
        <a:solidFill>
          <a:schemeClr val="accent2"/>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581" y="1748271"/>
            <a:ext cx="6850901" cy="1495794"/>
          </a:xfrm>
          <a:prstGeom prst="rect">
            <a:avLst/>
          </a:prstGeom>
        </p:spPr>
        <p:txBody>
          <a:bodyPr lIns="0" tIns="44775" rIns="0" bIns="44775" anchor="ctr" anchorCtr="0">
            <a:normAutofit/>
          </a:bodyPr>
          <a:lstStyle>
            <a:lvl1pPr>
              <a:defRPr sz="5400" baseline="0">
                <a:solidFill>
                  <a:schemeClr val="tx2"/>
                </a:solidFill>
                <a:ea typeface="Arial"/>
              </a:defRPr>
            </a:lvl1pPr>
          </a:lstStyle>
          <a:p>
            <a:r>
              <a:rPr lang="en-US" dirty="0"/>
              <a:t>Click to edit divider slide title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370438486"/>
      </p:ext>
    </p:extLst>
  </p:cSld>
  <p:clrMapOvr>
    <a:masterClrMapping/>
  </p:clrMapOvr>
  <p:transition spd="med">
    <p:wipe dir="r"/>
  </p:transition>
</p:sldLayout>
</file>

<file path=ppt/slideLayouts/slideLayout1444.xml><?xml version="1.0" encoding="utf-8"?>
<p:sldLayout xmlns:a="http://schemas.openxmlformats.org/drawingml/2006/main" xmlns:r="http://schemas.openxmlformats.org/officeDocument/2006/relationships" xmlns:p="http://schemas.openxmlformats.org/presentationml/2006/main" showMasterSp="0" preserve="1" userDrawn="1">
  <p:cSld name="Divider slide_Orange">
    <p:bg>
      <p:bgPr>
        <a:solidFill>
          <a:schemeClr val="accent4"/>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581" y="1748271"/>
            <a:ext cx="6850901" cy="1495794"/>
          </a:xfrm>
          <a:prstGeom prst="rect">
            <a:avLst/>
          </a:prstGeom>
        </p:spPr>
        <p:txBody>
          <a:bodyPr lIns="0" tIns="44775" rIns="0" bIns="44775" anchor="ctr" anchorCtr="0">
            <a:normAutofit/>
          </a:bodyPr>
          <a:lstStyle>
            <a:lvl1pPr>
              <a:defRPr sz="5400" baseline="0">
                <a:solidFill>
                  <a:schemeClr val="tx2"/>
                </a:solidFill>
                <a:ea typeface="Arial"/>
              </a:defRPr>
            </a:lvl1pPr>
          </a:lstStyle>
          <a:p>
            <a:r>
              <a:rPr lang="en-US" dirty="0"/>
              <a:t>Click to edit divider slide title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3696891137"/>
      </p:ext>
    </p:extLst>
  </p:cSld>
  <p:clrMapOvr>
    <a:masterClrMapping/>
  </p:clrMapOvr>
  <p:transition spd="med">
    <p:wipe dir="r"/>
  </p:transition>
</p:sldLayout>
</file>

<file path=ppt/slideLayouts/slideLayout1445.xml><?xml version="1.0" encoding="utf-8"?>
<p:sldLayout xmlns:a="http://schemas.openxmlformats.org/drawingml/2006/main" xmlns:r="http://schemas.openxmlformats.org/officeDocument/2006/relationships" xmlns:p="http://schemas.openxmlformats.org/presentationml/2006/main" showMasterSp="0" preserve="1">
  <p:cSld name="Divider slide_DellGray">
    <p:bg>
      <p:bgPr>
        <a:solidFill>
          <a:srgbClr val="808080"/>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74581" y="1748271"/>
            <a:ext cx="6850901" cy="1495794"/>
          </a:xfrm>
          <a:prstGeom prst="rect">
            <a:avLst/>
          </a:prstGeom>
        </p:spPr>
        <p:txBody>
          <a:bodyPr lIns="0" tIns="44775" rIns="0" bIns="44775"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2177021542"/>
      </p:ext>
    </p:extLst>
  </p:cSld>
  <p:clrMapOvr>
    <a:masterClrMapping/>
  </p:clrMapOvr>
  <p:transition spd="med">
    <p:wipe dir="r"/>
  </p:transition>
</p:sldLayout>
</file>

<file path=ppt/slideLayouts/slideLayout1446.xml><?xml version="1.0" encoding="utf-8"?>
<p:sldLayout xmlns:a="http://schemas.openxmlformats.org/drawingml/2006/main" xmlns:r="http://schemas.openxmlformats.org/officeDocument/2006/relationships" xmlns:p="http://schemas.openxmlformats.org/presentationml/2006/main" showMasterSp="0" preserve="1" userDrawn="1">
  <p:cSld name="Logo slide blue">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794760" y="1798082"/>
            <a:ext cx="1554480" cy="1554480"/>
          </a:xfrm>
          <a:prstGeom prst="rect">
            <a:avLst/>
          </a:prstGeom>
        </p:spPr>
      </p:pic>
    </p:spTree>
    <p:extLst>
      <p:ext uri="{BB962C8B-B14F-4D97-AF65-F5344CB8AC3E}">
        <p14:creationId xmlns:p14="http://schemas.microsoft.com/office/powerpoint/2010/main" val="79150425"/>
      </p:ext>
    </p:extLst>
  </p:cSld>
  <p:clrMapOvr>
    <a:masterClrMapping/>
  </p:clrMapOvr>
  <p:transition spd="med">
    <p:wipe dir="r"/>
  </p:transition>
</p:sldLayout>
</file>

<file path=ppt/slideLayouts/slideLayout1447.xml><?xml version="1.0" encoding="utf-8"?>
<p:sldLayout xmlns:a="http://schemas.openxmlformats.org/drawingml/2006/main" xmlns:r="http://schemas.openxmlformats.org/officeDocument/2006/relationships" xmlns:p="http://schemas.openxmlformats.org/presentationml/2006/main" showMasterSp="0" preserve="1" userDrawn="1">
  <p:cSld name="Logo slide gray">
    <p:bg>
      <p:bgPr>
        <a:solidFill>
          <a:srgbClr val="808080"/>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794760" y="1798082"/>
            <a:ext cx="1554480" cy="1554480"/>
          </a:xfrm>
          <a:prstGeom prst="rect">
            <a:avLst/>
          </a:prstGeom>
        </p:spPr>
      </p:pic>
    </p:spTree>
    <p:extLst>
      <p:ext uri="{BB962C8B-B14F-4D97-AF65-F5344CB8AC3E}">
        <p14:creationId xmlns:p14="http://schemas.microsoft.com/office/powerpoint/2010/main" val="1179259729"/>
      </p:ext>
    </p:extLst>
  </p:cSld>
  <p:clrMapOvr>
    <a:masterClrMapping/>
  </p:clrMapOvr>
  <p:transition spd="med">
    <p:wipe dir="r"/>
  </p:transition>
</p:sldLayout>
</file>

<file path=ppt/slideLayouts/slideLayout1448.xml><?xml version="1.0" encoding="utf-8"?>
<p:sldLayout xmlns:a="http://schemas.openxmlformats.org/drawingml/2006/main" xmlns:r="http://schemas.openxmlformats.org/officeDocument/2006/relationships" xmlns:p="http://schemas.openxmlformats.org/presentationml/2006/main" userDrawn="1">
  <p:cSld name="標題投影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2999449476"/>
      </p:ext>
    </p:extLst>
  </p:cSld>
  <p:clrMapOvr>
    <a:masterClrMapping/>
  </p:clrMapOvr>
  <p:transition spd="med">
    <p:wipe dir="r"/>
  </p:transition>
</p:sldLayout>
</file>

<file path=ppt/slideLayouts/slideLayout1449.xml><?xml version="1.0" encoding="utf-8"?>
<p:sldLayout xmlns:a="http://schemas.openxmlformats.org/drawingml/2006/main" xmlns:r="http://schemas.openxmlformats.org/officeDocument/2006/relationships" xmlns:p="http://schemas.openxmlformats.org/presentationml/2006/main" userDrawn="1">
  <p:cSld name="標題及物件">
    <p:spTree>
      <p:nvGrpSpPr>
        <p:cNvPr id="1" name=""/>
        <p:cNvGrpSpPr/>
        <p:nvPr/>
      </p:nvGrpSpPr>
      <p:grpSpPr>
        <a:xfrm>
          <a:off x="0" y="0"/>
          <a:ext cx="0" cy="0"/>
          <a:chOff x="0" y="0"/>
          <a:chExt cx="0" cy="0"/>
        </a:xfrm>
      </p:grpSpPr>
    </p:spTree>
    <p:extLst>
      <p:ext uri="{BB962C8B-B14F-4D97-AF65-F5344CB8AC3E}">
        <p14:creationId xmlns:p14="http://schemas.microsoft.com/office/powerpoint/2010/main" val="2391912282"/>
      </p:ext>
    </p:extLst>
  </p:cSld>
  <p:clrMapOvr>
    <a:masterClrMapping/>
  </p:clrMapOvr>
  <p:transition spd="slow">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1_Content left margin ">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73108" y="271463"/>
            <a:ext cx="4295219" cy="640080"/>
          </a:xfrm>
          <a:prstGeom prst="rect">
            <a:avLst/>
          </a:prstGeom>
        </p:spPr>
        <p:txBody>
          <a:bodyPr lIns="0" tIns="44666" rIns="0" bIns="44666"/>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4" name="Content Placeholder 4"/>
          <p:cNvSpPr>
            <a:spLocks noGrp="1"/>
          </p:cNvSpPr>
          <p:nvPr>
            <p:ph sz="quarter" idx="10"/>
          </p:nvPr>
        </p:nvSpPr>
        <p:spPr>
          <a:xfrm>
            <a:off x="271464" y="1277952"/>
            <a:ext cx="4291012"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36704" indent="-165647">
              <a:lnSpc>
                <a:spcPct val="100000"/>
              </a:lnSpc>
              <a:spcBef>
                <a:spcPts val="300"/>
              </a:spcBef>
              <a:spcAft>
                <a:spcPts val="0"/>
              </a:spcAft>
              <a:buClr>
                <a:srgbClr val="808080"/>
              </a:buClr>
              <a:defRPr>
                <a:latin typeface="+mn-lt"/>
                <a:ea typeface="Arial"/>
              </a:defRPr>
            </a:lvl3pPr>
            <a:lvl4pPr marL="1226435" indent="-223865">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163986661"/>
      </p:ext>
    </p:extLst>
  </p:cSld>
  <p:clrMapOvr>
    <a:masterClrMapping/>
  </p:clrMapOvr>
  <p:transition spd="med">
    <p:wipe dir="r"/>
  </p:transition>
</p:sldLayout>
</file>

<file path=ppt/slideLayouts/slideLayout1450.xml><?xml version="1.0" encoding="utf-8"?>
<p:sldLayout xmlns:a="http://schemas.openxmlformats.org/drawingml/2006/main" xmlns:r="http://schemas.openxmlformats.org/officeDocument/2006/relationships" xmlns:p="http://schemas.openxmlformats.org/presentationml/2006/main" userDrawn="1">
  <p:cSld name="1_Content_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0" tIns="44953" rIns="0" bIns="44953"/>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4" name="Content Placeholder 4"/>
          <p:cNvSpPr>
            <a:spLocks noGrp="1"/>
          </p:cNvSpPr>
          <p:nvPr>
            <p:ph sz="quarter" idx="10"/>
          </p:nvPr>
        </p:nvSpPr>
        <p:spPr>
          <a:xfrm>
            <a:off x="271598" y="1277952"/>
            <a:ext cx="7958137" cy="3192461"/>
          </a:xfrm>
          <a:prstGeom prst="rect">
            <a:avLst/>
          </a:prstGeom>
        </p:spPr>
        <p:txBody>
          <a:bodyPr vert="horz" lIns="0" tIns="0" rIns="0" bIns="0"/>
          <a:lstStyle>
            <a:lvl1pPr marL="0" indent="0">
              <a:lnSpc>
                <a:spcPct val="100000"/>
              </a:lnSpc>
              <a:spcBef>
                <a:spcPts val="1200"/>
              </a:spcBef>
              <a:spcAft>
                <a:spcPts val="0"/>
              </a:spcAft>
              <a:buClr>
                <a:srgbClr val="808080"/>
              </a:buClr>
              <a:buNone/>
              <a:defRPr>
                <a:latin typeface="+mn-lt"/>
                <a:ea typeface="Arial"/>
              </a:defRPr>
            </a:lvl1pPr>
            <a:lvl2pPr marL="334474" indent="0">
              <a:lnSpc>
                <a:spcPct val="100000"/>
              </a:lnSpc>
              <a:spcBef>
                <a:spcPts val="300"/>
              </a:spcBef>
              <a:spcAft>
                <a:spcPts val="0"/>
              </a:spcAft>
              <a:buClr>
                <a:srgbClr val="808080"/>
              </a:buClr>
              <a:buNone/>
              <a:defRPr>
                <a:latin typeface="+mn-lt"/>
                <a:ea typeface="Arial"/>
              </a:defRPr>
            </a:lvl2pPr>
            <a:lvl3pPr marL="675936" indent="0">
              <a:lnSpc>
                <a:spcPct val="100000"/>
              </a:lnSpc>
              <a:spcBef>
                <a:spcPts val="300"/>
              </a:spcBef>
              <a:spcAft>
                <a:spcPts val="0"/>
              </a:spcAft>
              <a:buClr>
                <a:srgbClr val="808080"/>
              </a:buClr>
              <a:buNone/>
              <a:defRPr>
                <a:latin typeface="+mn-lt"/>
                <a:ea typeface="Arial"/>
              </a:defRPr>
            </a:lvl3pPr>
            <a:lvl4pPr marL="1235049" indent="-225587">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410122377"/>
      </p:ext>
    </p:extLst>
  </p:cSld>
  <p:clrMapOvr>
    <a:masterClrMapping/>
  </p:clrMapOvr>
  <p:transition spd="med">
    <p:wipe dir="r"/>
  </p:transition>
</p:sldLayout>
</file>

<file path=ppt/slideLayouts/slideLayout1451.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7" name="文字版面配置區 17"/>
          <p:cNvSpPr>
            <a:spLocks noGrp="1"/>
          </p:cNvSpPr>
          <p:nvPr>
            <p:ph type="body" sz="quarter" idx="13" hasCustomPrompt="1"/>
          </p:nvPr>
        </p:nvSpPr>
        <p:spPr>
          <a:xfrm>
            <a:off x="72000" y="576002"/>
            <a:ext cx="9000000" cy="1296789"/>
          </a:xfrm>
          <a:prstGeom prst="rect">
            <a:avLst/>
          </a:prstGeom>
        </p:spPr>
        <p:txBody>
          <a:bodyPr lIns="90224" tIns="45112" rIns="90224" bIns="45112"/>
          <a:lstStyle>
            <a:lvl1pPr marL="179827" indent="-179827">
              <a:buClr>
                <a:srgbClr val="0085C3"/>
              </a:buClr>
              <a:defRPr sz="1600">
                <a:solidFill>
                  <a:schemeClr val="tx1"/>
                </a:solidFill>
              </a:defRPr>
            </a:lvl1pPr>
            <a:lvl2pPr marL="353303" indent="-173646">
              <a:buClr>
                <a:srgbClr val="0085C3"/>
              </a:buClr>
              <a:defRPr sz="1400" baseline="0">
                <a:solidFill>
                  <a:schemeClr val="tx1"/>
                </a:solidFill>
              </a:defRPr>
            </a:lvl2pPr>
            <a:lvl3pPr marL="533200" indent="-179827">
              <a:buClr>
                <a:srgbClr val="0085C3"/>
              </a:buClr>
              <a:buFont typeface="Arial" panose="020B0604020202020204" pitchFamily="34" charset="0"/>
              <a:buChar char="&gt;"/>
              <a:defRPr sz="1400" baseline="0">
                <a:solidFill>
                  <a:schemeClr val="tx1"/>
                </a:solidFill>
              </a:defRPr>
            </a:lvl3pPr>
            <a:lvl4pPr marL="1351046" indent="0">
              <a:buClr>
                <a:srgbClr val="0085C3"/>
              </a:buClr>
              <a:buNone/>
              <a:defRPr/>
            </a:lvl4pPr>
            <a:lvl5pPr marL="1801439" indent="0">
              <a:buClr>
                <a:srgbClr val="0085C3"/>
              </a:buClr>
              <a:buFont typeface="Arial" panose="020B0604020202020204" pitchFamily="34" charset="0"/>
              <a:buNone/>
              <a:defRPr/>
            </a:lvl5pPr>
          </a:lstStyle>
          <a:p>
            <a:pPr lvl="0"/>
            <a:r>
              <a:rPr lang="en-US" altLang="zh-TW" dirty="0"/>
              <a:t>Click to edit Master text style</a:t>
            </a:r>
            <a:endParaRPr lang="zh-TW" altLang="en-US" dirty="0"/>
          </a:p>
          <a:p>
            <a:pPr lvl="1"/>
            <a:r>
              <a:rPr lang="en-US" altLang="zh-TW" dirty="0"/>
              <a:t>Second level</a:t>
            </a:r>
            <a:endParaRPr lang="zh-TW" altLang="en-US" dirty="0"/>
          </a:p>
          <a:p>
            <a:pPr lvl="2"/>
            <a:r>
              <a:rPr lang="en-US" altLang="zh-TW" dirty="0"/>
              <a:t>Third level</a:t>
            </a:r>
            <a:endParaRPr lang="zh-TW" altLang="en-US" dirty="0"/>
          </a:p>
        </p:txBody>
      </p:sp>
      <p:sp>
        <p:nvSpPr>
          <p:cNvPr id="10" name="Title 9"/>
          <p:cNvSpPr>
            <a:spLocks noGrp="1"/>
          </p:cNvSpPr>
          <p:nvPr>
            <p:ph type="title"/>
          </p:nvPr>
        </p:nvSpPr>
        <p:spPr>
          <a:xfrm>
            <a:off x="71634" y="72000"/>
            <a:ext cx="9000000" cy="432000"/>
          </a:xfrm>
          <a:prstGeom prst="rect">
            <a:avLst/>
          </a:prstGeom>
        </p:spPr>
        <p:txBody>
          <a:bodyPr lIns="90224" tIns="45112" rIns="90224" bIns="45112"/>
          <a:lstStyle>
            <a:lvl1pPr algn="l">
              <a:defRPr sz="2400">
                <a:solidFill>
                  <a:srgbClr val="0085C3"/>
                </a:solidFill>
              </a:defRPr>
            </a:lvl1pPr>
          </a:lstStyle>
          <a:p>
            <a:r>
              <a:rPr lang="en-US"/>
              <a:t>Click to edit Master title style</a:t>
            </a:r>
            <a:endParaRPr lang="en-US" dirty="0"/>
          </a:p>
        </p:txBody>
      </p:sp>
    </p:spTree>
    <p:extLst>
      <p:ext uri="{BB962C8B-B14F-4D97-AF65-F5344CB8AC3E}">
        <p14:creationId xmlns:p14="http://schemas.microsoft.com/office/powerpoint/2010/main" val="3178273249"/>
      </p:ext>
    </p:extLst>
  </p:cSld>
  <p:clrMapOvr>
    <a:masterClrMapping/>
  </p:clrMapOvr>
  <p:transition>
    <p:fade/>
  </p:transition>
</p:sldLayout>
</file>

<file path=ppt/slideLayouts/slideLayout1452.xml><?xml version="1.0" encoding="utf-8"?>
<p:sldLayout xmlns:a="http://schemas.openxmlformats.org/drawingml/2006/main" xmlns:r="http://schemas.openxmlformats.org/officeDocument/2006/relationships" xmlns:p="http://schemas.openxmlformats.org/presentationml/2006/main" userDrawn="1">
  <p:cSld name="1_標題投影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1743846739"/>
      </p:ext>
    </p:extLst>
  </p:cSld>
  <p:clrMapOvr>
    <a:masterClrMapping/>
  </p:clrMapOvr>
  <p:transition spd="med">
    <p:wipe dir="r"/>
  </p:transition>
</p:sldLayout>
</file>

<file path=ppt/slideLayouts/slideLayout1453.xml><?xml version="1.0" encoding="utf-8"?>
<p:sldLayout xmlns:a="http://schemas.openxmlformats.org/drawingml/2006/main" xmlns:r="http://schemas.openxmlformats.org/officeDocument/2006/relationships" xmlns:p="http://schemas.openxmlformats.org/presentationml/2006/main" userDrawn="1">
  <p:cSld name="Content with Dell Blue footer">
    <p:spTree>
      <p:nvGrpSpPr>
        <p:cNvPr id="1" name=""/>
        <p:cNvGrpSpPr/>
        <p:nvPr/>
      </p:nvGrpSpPr>
      <p:grpSpPr>
        <a:xfrm>
          <a:off x="0" y="0"/>
          <a:ext cx="0" cy="0"/>
          <a:chOff x="0" y="0"/>
          <a:chExt cx="0" cy="0"/>
        </a:xfrm>
      </p:grpSpPr>
      <p:sp>
        <p:nvSpPr>
          <p:cNvPr id="6" name="Content Placeholder 2"/>
          <p:cNvSpPr>
            <a:spLocks noGrp="1"/>
          </p:cNvSpPr>
          <p:nvPr>
            <p:ph sz="half" idx="1" hasCustomPrompt="1"/>
          </p:nvPr>
        </p:nvSpPr>
        <p:spPr>
          <a:xfrm>
            <a:off x="364632" y="1280160"/>
            <a:ext cx="7924386" cy="3200400"/>
          </a:xfrm>
          <a:prstGeom prst="rect">
            <a:avLst/>
          </a:prstGeom>
        </p:spPr>
        <p:txBody>
          <a:bodyPr wrap="square" lIns="0" tIns="0" rIns="0" bIns="0">
            <a:normAutofit/>
          </a:bodyPr>
          <a:lstStyle>
            <a:lvl1pPr>
              <a:lnSpc>
                <a:spcPct val="100000"/>
              </a:lnSpc>
              <a:spcBef>
                <a:spcPts val="900"/>
              </a:spcBef>
              <a:spcAft>
                <a:spcPts val="0"/>
              </a:spcAft>
              <a:buClr>
                <a:srgbClr val="AAAAAA"/>
              </a:buClr>
              <a:buFont typeface="Arial" pitchFamily="34" charset="0"/>
              <a:buChar char="•"/>
              <a:defRPr sz="1100">
                <a:solidFill>
                  <a:schemeClr val="bg2"/>
                </a:solidFill>
                <a:latin typeface="Museo Sans For Dell" pitchFamily="2" charset="0"/>
              </a:defRPr>
            </a:lvl1pPr>
            <a:lvl2pPr marL="423422" indent="-171395">
              <a:lnSpc>
                <a:spcPct val="100000"/>
              </a:lnSpc>
              <a:spcBef>
                <a:spcPts val="225"/>
              </a:spcBef>
              <a:spcAft>
                <a:spcPts val="0"/>
              </a:spcAft>
              <a:buClr>
                <a:srgbClr val="AAAAAA"/>
              </a:buClr>
              <a:buFont typeface="Museo Sans For Dell" pitchFamily="2" charset="0"/>
              <a:buChar char="–"/>
              <a:defRPr sz="900">
                <a:solidFill>
                  <a:schemeClr val="bg2"/>
                </a:solidFill>
                <a:latin typeface="Museo Sans For Dell" pitchFamily="2" charset="0"/>
              </a:defRPr>
            </a:lvl2pPr>
            <a:lvl3pPr>
              <a:lnSpc>
                <a:spcPct val="100000"/>
              </a:lnSpc>
              <a:spcBef>
                <a:spcPts val="225"/>
              </a:spcBef>
              <a:spcAft>
                <a:spcPts val="0"/>
              </a:spcAft>
              <a:buClr>
                <a:srgbClr val="AAAAAA"/>
              </a:buClr>
              <a:defRPr sz="800">
                <a:solidFill>
                  <a:schemeClr val="bg2"/>
                </a:solidFill>
                <a:latin typeface="Museo Sans For Dell" pitchFamily="2" charset="0"/>
              </a:defRPr>
            </a:lvl3pPr>
            <a:lvl4pPr>
              <a:spcBef>
                <a:spcPts val="225"/>
              </a:spcBef>
              <a:spcAft>
                <a:spcPts val="0"/>
              </a:spcAft>
              <a:buClr>
                <a:srgbClr val="AAAAAA"/>
              </a:buClr>
              <a:defRPr sz="1100" baseline="0">
                <a:solidFill>
                  <a:schemeClr val="tx1"/>
                </a:solidFill>
                <a:latin typeface="Museo Sans For Dell" pitchFamily="2" charset="0"/>
              </a:defRPr>
            </a:lvl4pPr>
            <a:lvl5pPr>
              <a:spcBef>
                <a:spcPts val="225"/>
              </a:spcBef>
              <a:spcAft>
                <a:spcPts val="0"/>
              </a:spcAft>
              <a:buClr>
                <a:srgbClr val="AAAAAA"/>
              </a:buClr>
              <a:defRPr sz="900">
                <a:solidFill>
                  <a:schemeClr val="tx1"/>
                </a:solidFill>
                <a:latin typeface="Museo Sans For Dell" pitchFamily="2" charset="0"/>
              </a:defRPr>
            </a:lvl5pPr>
            <a:lvl6pPr>
              <a:defRPr sz="1400"/>
            </a:lvl6pPr>
            <a:lvl7pPr>
              <a:defRPr sz="1400"/>
            </a:lvl7pPr>
            <a:lvl8pPr>
              <a:defRPr sz="1400"/>
            </a:lvl8pPr>
            <a:lvl9pPr>
              <a:defRPr sz="1400"/>
            </a:lvl9pPr>
          </a:lstStyle>
          <a:p>
            <a:pPr lvl="0"/>
            <a:r>
              <a:rPr lang="en-US" dirty="0"/>
              <a:t>Click to edit text</a:t>
            </a:r>
          </a:p>
          <a:p>
            <a:pPr lvl="1"/>
            <a:r>
              <a:rPr lang="en-US" dirty="0"/>
              <a:t>Second level</a:t>
            </a:r>
          </a:p>
          <a:p>
            <a:pPr lvl="2"/>
            <a:r>
              <a:rPr lang="en-US" dirty="0"/>
              <a:t>Third level</a:t>
            </a:r>
          </a:p>
        </p:txBody>
      </p:sp>
      <p:sp>
        <p:nvSpPr>
          <p:cNvPr id="3" name="Title 2"/>
          <p:cNvSpPr>
            <a:spLocks noGrp="1"/>
          </p:cNvSpPr>
          <p:nvPr>
            <p:ph type="title"/>
          </p:nvPr>
        </p:nvSpPr>
        <p:spPr>
          <a:xfrm>
            <a:off x="628650" y="274643"/>
            <a:ext cx="7886700" cy="993775"/>
          </a:xfrm>
          <a:prstGeom prst="rect">
            <a:avLst/>
          </a:prstGeom>
        </p:spPr>
        <p:txBody>
          <a:bodyPr lIns="90224" tIns="45112" rIns="90224" bIns="45112"/>
          <a:lstStyle/>
          <a:p>
            <a:r>
              <a:rPr lang="en-US"/>
              <a:t>Click to edit Master title style</a:t>
            </a:r>
          </a:p>
        </p:txBody>
      </p:sp>
    </p:spTree>
    <p:extLst>
      <p:ext uri="{BB962C8B-B14F-4D97-AF65-F5344CB8AC3E}">
        <p14:creationId xmlns:p14="http://schemas.microsoft.com/office/powerpoint/2010/main" val="2059670550"/>
      </p:ext>
    </p:extLst>
  </p:cSld>
  <p:clrMapOvr>
    <a:masterClrMapping/>
  </p:clrMapOvr>
  <p:transition spd="med">
    <p:wipe dir="r"/>
  </p:transition>
</p:sldLayout>
</file>

<file path=ppt/slideLayouts/slideLayout1454.xml><?xml version="1.0" encoding="utf-8"?>
<p:sldLayout xmlns:a="http://schemas.openxmlformats.org/drawingml/2006/main" xmlns:r="http://schemas.openxmlformats.org/officeDocument/2006/relationships" xmlns:p="http://schemas.openxmlformats.org/presentationml/2006/main" userDrawn="1">
  <p:cSld name="Content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64797"/>
          </a:xfrm>
          <a:prstGeom prst="rect">
            <a:avLst/>
          </a:prstGeom>
        </p:spPr>
        <p:txBody>
          <a:bodyPr lIns="90222" tIns="45111" rIns="90222" bIns="45111"/>
          <a:lstStyle>
            <a:lvl1pPr>
              <a:defRPr/>
            </a:lvl1pPr>
          </a:lstStyle>
          <a:p>
            <a:r>
              <a:rPr lang="en-US" dirty="0"/>
              <a:t>Click to edit content page title</a:t>
            </a:r>
          </a:p>
        </p:txBody>
      </p:sp>
    </p:spTree>
    <p:extLst>
      <p:ext uri="{BB962C8B-B14F-4D97-AF65-F5344CB8AC3E}">
        <p14:creationId xmlns:p14="http://schemas.microsoft.com/office/powerpoint/2010/main" val="3856524971"/>
      </p:ext>
    </p:extLst>
  </p:cSld>
  <p:clrMapOvr>
    <a:masterClrMapping/>
  </p:clrMapOvr>
  <p:transition spd="med">
    <p:wipe dir="r"/>
  </p:transition>
</p:sldLayout>
</file>

<file path=ppt/slideLayouts/slideLayout1455.xml><?xml version="1.0" encoding="utf-8"?>
<p:sldLayout xmlns:a="http://schemas.openxmlformats.org/drawingml/2006/main" xmlns:r="http://schemas.openxmlformats.org/officeDocument/2006/relationships" xmlns:p="http://schemas.openxmlformats.org/presentationml/2006/main" showMasterSp="0" userDrawn="1">
  <p:cSld name="2_Title Slide">
    <p:spTree>
      <p:nvGrpSpPr>
        <p:cNvPr id="1" name=""/>
        <p:cNvGrpSpPr/>
        <p:nvPr/>
      </p:nvGrpSpPr>
      <p:grpSpPr>
        <a:xfrm>
          <a:off x="0" y="0"/>
          <a:ext cx="0" cy="0"/>
          <a:chOff x="0" y="0"/>
          <a:chExt cx="0" cy="0"/>
        </a:xfrm>
      </p:grpSpPr>
      <p:sp>
        <p:nvSpPr>
          <p:cNvPr id="10" name="Rectangle 9"/>
          <p:cNvSpPr/>
          <p:nvPr/>
        </p:nvSpPr>
        <p:spPr bwMode="gray">
          <a:xfrm>
            <a:off x="13" y="4772030"/>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659" tIns="34286" rIns="67659" bIns="34286" rtlCol="0" anchor="ctr"/>
          <a:lstStyle/>
          <a:p>
            <a:pPr algn="ctr" defTabSz="667497" fontAlgn="auto">
              <a:spcBef>
                <a:spcPts val="0"/>
              </a:spcBef>
              <a:spcAft>
                <a:spcPts val="0"/>
              </a:spcAft>
            </a:pPr>
            <a:endParaRPr lang="en-US" sz="1800" dirty="0">
              <a:solidFill>
                <a:srgbClr val="444444"/>
              </a:solidFill>
              <a:latin typeface="Trebuchet MS" pitchFamily="34" charset="0"/>
            </a:endParaRPr>
          </a:p>
        </p:txBody>
      </p:sp>
      <p:sp>
        <p:nvSpPr>
          <p:cNvPr id="14" name="Rectangle 13"/>
          <p:cNvSpPr/>
          <p:nvPr/>
        </p:nvSpPr>
        <p:spPr bwMode="hidden">
          <a:xfrm>
            <a:off x="13" y="4772030"/>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659" tIns="34286" rIns="67659" bIns="34286" rtlCol="0" anchor="ctr"/>
          <a:lstStyle/>
          <a:p>
            <a:pPr algn="ctr" defTabSz="667497" fontAlgn="auto">
              <a:spcBef>
                <a:spcPts val="0"/>
              </a:spcBef>
              <a:spcAft>
                <a:spcPts val="0"/>
              </a:spcAft>
            </a:pPr>
            <a:endParaRPr lang="en-US" sz="1800" dirty="0">
              <a:solidFill>
                <a:srgbClr val="444444"/>
              </a:solidFill>
              <a:latin typeface="Trebuchet MS" pitchFamily="34" charset="0"/>
            </a:endParaRPr>
          </a:p>
        </p:txBody>
      </p:sp>
      <p:sp>
        <p:nvSpPr>
          <p:cNvPr id="19" name="Rectangle 18"/>
          <p:cNvSpPr/>
          <p:nvPr/>
        </p:nvSpPr>
        <p:spPr bwMode="hidden">
          <a:xfrm>
            <a:off x="13" y="4772030"/>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659" tIns="34286" rIns="67659" bIns="34286" rtlCol="0" anchor="ctr"/>
          <a:lstStyle/>
          <a:p>
            <a:pPr algn="ctr" defTabSz="667497" fontAlgn="auto">
              <a:spcBef>
                <a:spcPts val="0"/>
              </a:spcBef>
              <a:spcAft>
                <a:spcPts val="0"/>
              </a:spcAft>
            </a:pPr>
            <a:endParaRPr lang="en-US" sz="1800" dirty="0">
              <a:solidFill>
                <a:srgbClr val="444444"/>
              </a:solidFill>
              <a:latin typeface="Trebuchet MS" pitchFamily="34" charset="0"/>
            </a:endParaRPr>
          </a:p>
        </p:txBody>
      </p:sp>
    </p:spTree>
    <p:extLst>
      <p:ext uri="{BB962C8B-B14F-4D97-AF65-F5344CB8AC3E}">
        <p14:creationId xmlns:p14="http://schemas.microsoft.com/office/powerpoint/2010/main" val="2110089519"/>
      </p:ext>
    </p:extLst>
  </p:cSld>
  <p:clrMapOvr>
    <a:masterClrMapping/>
  </p:clrMapOvr>
  <p:transition spd="med">
    <p:wipe dir="r"/>
  </p:transition>
</p:sldLayout>
</file>

<file path=ppt/slideLayouts/slideLayout1456.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85750" y="228600"/>
            <a:ext cx="8572500" cy="387798"/>
          </a:xfrm>
          <a:prstGeom prst="rect">
            <a:avLst/>
          </a:prstGeom>
        </p:spPr>
        <p:txBody>
          <a:bodyPr wrap="square" lIns="0" tIns="0" rIns="0" bIns="0">
            <a:spAutoFit/>
          </a:bodyPr>
          <a:lstStyle>
            <a:lvl1pPr>
              <a:defRPr sz="2800">
                <a:solidFill>
                  <a:schemeClr val="bg1"/>
                </a:solidFill>
                <a:latin typeface="Arial" panose="020B0604020202020204"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215717872"/>
      </p:ext>
    </p:extLst>
  </p:cSld>
  <p:clrMapOvr>
    <a:masterClrMapping/>
  </p:clrMapOvr>
  <p:extLst mod="1">
    <p:ext uri="{DCECCB84-F9BA-43D5-87BE-67443E8EF086}">
      <p15:sldGuideLst xmlns:p15="http://schemas.microsoft.com/office/powerpoint/2012/main">
        <p15:guide id="1" orient="horz" pos="144">
          <p15:clr>
            <a:srgbClr val="FBAE40"/>
          </p15:clr>
        </p15:guide>
      </p15:sldGuideLst>
    </p:ext>
  </p:extLst>
</p:sldLayout>
</file>

<file path=ppt/slideLayouts/slideLayout1457.xml><?xml version="1.0" encoding="utf-8"?>
<p:sldLayout xmlns:a="http://schemas.openxmlformats.org/drawingml/2006/main" xmlns:r="http://schemas.openxmlformats.org/officeDocument/2006/relationships" xmlns:p="http://schemas.openxmlformats.org/presentationml/2006/main">
  <p:cSld name="自訂版面配置">
    <p:spTree>
      <p:nvGrpSpPr>
        <p:cNvPr id="1" name=""/>
        <p:cNvGrpSpPr/>
        <p:nvPr/>
      </p:nvGrpSpPr>
      <p:grpSpPr>
        <a:xfrm>
          <a:off x="0" y="0"/>
          <a:ext cx="0" cy="0"/>
          <a:chOff x="0" y="0"/>
          <a:chExt cx="0" cy="0"/>
        </a:xfrm>
      </p:grpSpPr>
      <p:sp>
        <p:nvSpPr>
          <p:cNvPr id="2" name="標題 1"/>
          <p:cNvSpPr>
            <a:spLocks noGrp="1"/>
          </p:cNvSpPr>
          <p:nvPr>
            <p:ph type="title"/>
          </p:nvPr>
        </p:nvSpPr>
        <p:spPr>
          <a:xfrm>
            <a:off x="457200" y="206375"/>
            <a:ext cx="8229600" cy="857250"/>
          </a:xfrm>
          <a:prstGeom prst="rect">
            <a:avLst/>
          </a:prstGeom>
        </p:spPr>
        <p:txBody>
          <a:bodyPr lIns="90222" tIns="45111" rIns="90222" bIns="45111"/>
          <a:lstStyle/>
          <a:p>
            <a:r>
              <a:rPr lang="zh-TW" altLang="en-US" noProof="1"/>
              <a:t>按一下以編輯母片標題樣式</a:t>
            </a:r>
          </a:p>
        </p:txBody>
      </p:sp>
    </p:spTree>
    <p:extLst>
      <p:ext uri="{BB962C8B-B14F-4D97-AF65-F5344CB8AC3E}">
        <p14:creationId xmlns:p14="http://schemas.microsoft.com/office/powerpoint/2010/main" val="2867974992"/>
      </p:ext>
    </p:extLst>
  </p:cSld>
  <p:clrMapOvr>
    <a:masterClrMapping/>
  </p:clrMapOvr>
  <p:transition spd="med">
    <p:wipe dir="r"/>
  </p:transition>
</p:sldLayout>
</file>

<file path=ppt/slideLayouts/slideLayout1458.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382707158"/>
      </p:ext>
    </p:extLst>
  </p:cSld>
  <p:clrMapOvr>
    <a:masterClrMapping/>
  </p:clrMapOvr>
  <p:transition spd="slow">
    <p:fade/>
  </p:transition>
</p:sldLayout>
</file>

<file path=ppt/slideLayouts/slideLayout145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85750" y="228600"/>
            <a:ext cx="8572500" cy="387798"/>
          </a:xfrm>
          <a:prstGeom prst="rect">
            <a:avLst/>
          </a:prstGeom>
        </p:spPr>
        <p:txBody>
          <a:bodyPr wrap="square" lIns="0" tIns="0" rIns="0" bIns="0">
            <a:spAutoFit/>
          </a:bodyPr>
          <a:lstStyle>
            <a:lvl1pPr>
              <a:defRPr sz="2800">
                <a:solidFill>
                  <a:schemeClr val="bg1"/>
                </a:solidFill>
                <a:latin typeface="Arial" panose="020B0604020202020204" pitchFamily="34" charset="0"/>
              </a:defRPr>
            </a:lvl1pPr>
          </a:lstStyle>
          <a:p>
            <a:r>
              <a:rPr lang="en-US"/>
              <a:t>Click to edit Master title style</a:t>
            </a:r>
            <a:endParaRPr lang="en-US" dirty="0"/>
          </a:p>
        </p:txBody>
      </p:sp>
      <p:sp>
        <p:nvSpPr>
          <p:cNvPr id="3" name="Content Placeholder 2"/>
          <p:cNvSpPr>
            <a:spLocks noGrp="1"/>
          </p:cNvSpPr>
          <p:nvPr>
            <p:ph idx="1"/>
          </p:nvPr>
        </p:nvSpPr>
        <p:spPr>
          <a:xfrm>
            <a:off x="285750" y="1200150"/>
            <a:ext cx="8572500" cy="3314700"/>
          </a:xfrm>
          <a:prstGeom prst="rect">
            <a:avLst/>
          </a:prstGeom>
        </p:spPr>
        <p:txBody>
          <a:bodyPr lIns="0" tIns="0" rIns="0" bIns="0"/>
          <a:lstStyle>
            <a:lvl1pPr marL="169018" indent="-169018">
              <a:lnSpc>
                <a:spcPct val="100000"/>
              </a:lnSpc>
              <a:spcBef>
                <a:spcPts val="1200"/>
              </a:spcBef>
              <a:buClr>
                <a:srgbClr val="808080"/>
              </a:buClr>
              <a:buFont typeface="Arial" panose="020B0604020202020204" pitchFamily="34" charset="0"/>
              <a:buChar char="•"/>
              <a:defRPr sz="1800">
                <a:solidFill>
                  <a:schemeClr val="bg2"/>
                </a:solidFill>
                <a:latin typeface="Arial" panose="020B0604020202020204" pitchFamily="34" charset="0"/>
              </a:defRPr>
            </a:lvl1pPr>
            <a:lvl2pPr marL="507053" indent="-169018">
              <a:lnSpc>
                <a:spcPct val="100000"/>
              </a:lnSpc>
              <a:spcBef>
                <a:spcPts val="300"/>
              </a:spcBef>
              <a:buClr>
                <a:srgbClr val="808080"/>
              </a:buClr>
              <a:buFont typeface="Arial" panose="020B0604020202020204" pitchFamily="34" charset="0"/>
              <a:buChar char="–"/>
              <a:defRPr sz="1400">
                <a:solidFill>
                  <a:schemeClr val="bg2"/>
                </a:solidFill>
                <a:latin typeface="Arial" panose="020B0604020202020204" pitchFamily="34" charset="0"/>
              </a:defRPr>
            </a:lvl2pPr>
            <a:lvl3pPr marL="788117" indent="-112476">
              <a:lnSpc>
                <a:spcPct val="100000"/>
              </a:lnSpc>
              <a:spcBef>
                <a:spcPts val="300"/>
              </a:spcBef>
              <a:buClr>
                <a:srgbClr val="808080"/>
              </a:buClr>
              <a:buFont typeface="Arial" panose="020B0604020202020204" pitchFamily="34" charset="0"/>
              <a:buChar char="▪"/>
              <a:defRPr sz="1100">
                <a:solidFill>
                  <a:schemeClr val="bg2"/>
                </a:solidFill>
                <a:latin typeface="Arial" panose="020B0604020202020204" pitchFamily="34" charset="0"/>
              </a:defRPr>
            </a:lvl3pPr>
            <a:lvl4pPr marL="1181912" indent="-169018">
              <a:lnSpc>
                <a:spcPct val="100000"/>
              </a:lnSpc>
              <a:spcBef>
                <a:spcPts val="300"/>
              </a:spcBef>
              <a:buClr>
                <a:schemeClr val="bg1">
                  <a:lumMod val="60000"/>
                  <a:lumOff val="40000"/>
                </a:schemeClr>
              </a:buClr>
              <a:buFont typeface="Arial" panose="020B0604020202020204" pitchFamily="34" charset="0"/>
              <a:buChar char="•"/>
              <a:defRPr sz="900"/>
            </a:lvl4pPr>
            <a:lvl5pPr marL="1519741" indent="-169018">
              <a:lnSpc>
                <a:spcPct val="100000"/>
              </a:lnSpc>
              <a:spcBef>
                <a:spcPts val="300"/>
              </a:spcBef>
              <a:buClr>
                <a:schemeClr val="bg1">
                  <a:lumMod val="60000"/>
                  <a:lumOff val="40000"/>
                </a:schemeClr>
              </a:buClr>
              <a:buFont typeface="Arial" panose="020B0604020202020204" pitchFamily="34" charset="0"/>
              <a:buChar char="•"/>
              <a:defRPr sz="900"/>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828779984"/>
      </p:ext>
    </p:extLst>
  </p:cSld>
  <p:clrMapOvr>
    <a:masterClrMapping/>
  </p:clrMapOvr>
  <p:extLst mod="1">
    <p:ext uri="{DCECCB84-F9BA-43D5-87BE-67443E8EF086}">
      <p15:sldGuideLst xmlns:p15="http://schemas.microsoft.com/office/powerpoint/2012/main"/>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1_Content left margin with subhead">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3050" y="274057"/>
            <a:ext cx="4865304" cy="486332"/>
          </a:xfrm>
          <a:prstGeom prst="rect">
            <a:avLst/>
          </a:prstGeom>
        </p:spPr>
        <p:txBody>
          <a:bodyPr lIns="0" tIns="44666" rIns="0" bIns="44666"/>
          <a:lstStyle>
            <a:lvl1pPr>
              <a:defRPr baseline="0">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7" name="Text Placeholder 12"/>
          <p:cNvSpPr>
            <a:spLocks noGrp="1"/>
          </p:cNvSpPr>
          <p:nvPr>
            <p:ph type="subTitle" idx="11" hasCustomPrompt="1"/>
          </p:nvPr>
        </p:nvSpPr>
        <p:spPr>
          <a:xfrm>
            <a:off x="266700" y="767702"/>
            <a:ext cx="4305300" cy="313267"/>
          </a:xfrm>
          <a:prstGeom prst="rect">
            <a:avLst/>
          </a:prstGeom>
        </p:spPr>
        <p:txBody>
          <a:bodyPr lIns="0" tIns="44666" rIns="0" bIns="44666" anchor="t" anchorCtr="0"/>
          <a:lstStyle>
            <a:lvl1pPr marL="222278" indent="-222278">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a:t>Click to edit master subtitle style</a:t>
            </a:r>
          </a:p>
        </p:txBody>
      </p:sp>
      <p:sp>
        <p:nvSpPr>
          <p:cNvPr id="5" name="Content Placeholder 4"/>
          <p:cNvSpPr>
            <a:spLocks noGrp="1"/>
          </p:cNvSpPr>
          <p:nvPr>
            <p:ph sz="quarter" idx="10"/>
          </p:nvPr>
        </p:nvSpPr>
        <p:spPr>
          <a:xfrm>
            <a:off x="271464" y="1277952"/>
            <a:ext cx="4291012"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36704" indent="-165647">
              <a:lnSpc>
                <a:spcPct val="100000"/>
              </a:lnSpc>
              <a:spcBef>
                <a:spcPts val="300"/>
              </a:spcBef>
              <a:spcAft>
                <a:spcPts val="0"/>
              </a:spcAft>
              <a:buClr>
                <a:srgbClr val="808080"/>
              </a:buClr>
              <a:defRPr>
                <a:latin typeface="+mn-lt"/>
                <a:ea typeface="Arial"/>
              </a:defRPr>
            </a:lvl3pPr>
            <a:lvl4pPr marL="1226435" indent="-223865">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11501114"/>
      </p:ext>
    </p:extLst>
  </p:cSld>
  <p:clrMapOvr>
    <a:masterClrMapping/>
  </p:clrMapOvr>
  <p:transition spd="med">
    <p:wipe dir="r"/>
  </p:transition>
</p:sldLayout>
</file>

<file path=ppt/slideLayouts/slideLayout1460.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552071826"/>
      </p:ext>
    </p:extLst>
  </p:cSld>
  <p:clrMapOvr>
    <a:masterClrMapping/>
  </p:clrMapOvr>
  <p:transition>
    <p:fade/>
  </p:transition>
</p:sldLayout>
</file>

<file path=ppt/slideLayouts/slideLayout1461.xml><?xml version="1.0" encoding="utf-8"?>
<p:sldLayout xmlns:a="http://schemas.openxmlformats.org/drawingml/2006/main" xmlns:r="http://schemas.openxmlformats.org/officeDocument/2006/relationships" xmlns:p="http://schemas.openxmlformats.org/presentationml/2006/main">
  <p:cSld name="Title_and_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96171"/>
            <a:ext cx="8239126" cy="640170"/>
          </a:xfrm>
          <a:prstGeom prst="rect">
            <a:avLst/>
          </a:prstGeom>
        </p:spPr>
        <p:txBody>
          <a:bodyPr lIns="90224" tIns="45112" rIns="90224" bIns="45112"/>
          <a:lstStyle>
            <a:lvl1pPr>
              <a:lnSpc>
                <a:spcPct val="90000"/>
              </a:lnSpc>
              <a:defRPr sz="2400" b="0" baseline="0">
                <a:solidFill>
                  <a:schemeClr val="accent1"/>
                </a:solidFill>
                <a:latin typeface="Museo Sans For Dell" pitchFamily="2" charset="0"/>
              </a:defRPr>
            </a:lvl1pPr>
          </a:lstStyle>
          <a:p>
            <a:r>
              <a:rPr lang="en-US" altLang="zh-TW" dirty="0"/>
              <a:t>Click to edit Master title style</a:t>
            </a:r>
            <a:endParaRPr lang="en-US" dirty="0"/>
          </a:p>
        </p:txBody>
      </p:sp>
      <p:sp>
        <p:nvSpPr>
          <p:cNvPr id="3" name="Content Placeholder 2"/>
          <p:cNvSpPr>
            <a:spLocks noGrp="1"/>
          </p:cNvSpPr>
          <p:nvPr>
            <p:ph sz="half" idx="1"/>
          </p:nvPr>
        </p:nvSpPr>
        <p:spPr>
          <a:xfrm>
            <a:off x="457200" y="960120"/>
            <a:ext cx="8229600" cy="3566160"/>
          </a:xfrm>
          <a:prstGeom prst="rect">
            <a:avLst/>
          </a:prstGeom>
        </p:spPr>
        <p:txBody>
          <a:bodyPr lIns="90224" tIns="45112" rIns="90224" bIns="45112"/>
          <a:lstStyle>
            <a:lvl1pPr>
              <a:spcBef>
                <a:spcPts val="75"/>
              </a:spcBef>
              <a:spcAft>
                <a:spcPts val="75"/>
              </a:spcAft>
              <a:defRPr sz="1500">
                <a:solidFill>
                  <a:schemeClr val="bg2"/>
                </a:solidFill>
                <a:latin typeface="Museo Sans For Dell" pitchFamily="2" charset="0"/>
              </a:defRPr>
            </a:lvl1pPr>
            <a:lvl2pPr>
              <a:spcBef>
                <a:spcPts val="75"/>
              </a:spcBef>
              <a:spcAft>
                <a:spcPts val="75"/>
              </a:spcAft>
              <a:buFont typeface="Museo Sans For Dell" pitchFamily="2" charset="0"/>
              <a:buChar char="–"/>
              <a:defRPr sz="1400">
                <a:solidFill>
                  <a:schemeClr val="bg2"/>
                </a:solidFill>
                <a:latin typeface="Museo Sans For Dell" pitchFamily="2" charset="0"/>
              </a:defRPr>
            </a:lvl2pPr>
            <a:lvl3pPr>
              <a:spcBef>
                <a:spcPts val="75"/>
              </a:spcBef>
              <a:spcAft>
                <a:spcPts val="75"/>
              </a:spcAft>
              <a:defRPr sz="1200">
                <a:solidFill>
                  <a:schemeClr val="bg2"/>
                </a:solidFill>
                <a:latin typeface="Museo Sans For Dell" pitchFamily="2" charset="0"/>
              </a:defRPr>
            </a:lvl3pPr>
            <a:lvl4pPr>
              <a:spcBef>
                <a:spcPts val="75"/>
              </a:spcBef>
              <a:spcAft>
                <a:spcPts val="75"/>
              </a:spcAft>
              <a:defRPr sz="1100" baseline="0">
                <a:solidFill>
                  <a:schemeClr val="bg2"/>
                </a:solidFill>
                <a:latin typeface="Museo Sans For Dell" pitchFamily="2" charset="0"/>
              </a:defRPr>
            </a:lvl4pPr>
            <a:lvl5pPr>
              <a:spcBef>
                <a:spcPts val="75"/>
              </a:spcBef>
              <a:spcAft>
                <a:spcPts val="75"/>
              </a:spcAft>
              <a:buClr>
                <a:schemeClr val="accent1"/>
              </a:buClr>
              <a:defRPr sz="90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66612386"/>
      </p:ext>
    </p:extLst>
  </p:cSld>
  <p:clrMapOvr>
    <a:masterClrMapping/>
  </p:clrMapOvr>
  <p:transition spd="med">
    <p:wipe dir="r"/>
  </p:transition>
</p:sldLayout>
</file>

<file path=ppt/slideLayouts/slideLayout1462.xml><?xml version="1.0" encoding="utf-8"?>
<p:sldLayout xmlns:a="http://schemas.openxmlformats.org/drawingml/2006/main" xmlns:r="http://schemas.openxmlformats.org/officeDocument/2006/relationships" xmlns:p="http://schemas.openxmlformats.org/presentationml/2006/main" userDrawn="1">
  <p:cSld name="Section Head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3478112"/>
      </p:ext>
    </p:extLst>
  </p:cSld>
  <p:clrMapOvr>
    <a:masterClrMapping/>
  </p:clrMapOvr>
</p:sldLayout>
</file>

<file path=ppt/slideLayouts/slideLayout1463.xml><?xml version="1.0" encoding="utf-8"?>
<p:sldLayout xmlns:a="http://schemas.openxmlformats.org/drawingml/2006/main" xmlns:r="http://schemas.openxmlformats.org/officeDocument/2006/relationships" xmlns:p="http://schemas.openxmlformats.org/presentationml/2006/main" userDrawn="1">
  <p:cSld name="1_Title_and_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8551042"/>
      </p:ext>
    </p:extLst>
  </p:cSld>
  <p:clrMapOvr>
    <a:masterClrMapping/>
  </p:clrMapOvr>
  <p:transition spd="med">
    <p:wipe dir="r"/>
  </p:transition>
</p:sldLayout>
</file>

<file path=ppt/slideLayouts/slideLayout1464.xml><?xml version="1.0" encoding="utf-8"?>
<p:sldLayout xmlns:a="http://schemas.openxmlformats.org/drawingml/2006/main" xmlns:r="http://schemas.openxmlformats.org/officeDocument/2006/relationships" xmlns:p="http://schemas.openxmlformats.org/presentationml/2006/main" type="titleOnly">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a:xfrm>
            <a:off x="426080" y="196182"/>
            <a:ext cx="8279943" cy="622978"/>
          </a:xfrm>
          <a:prstGeom prst="rect">
            <a:avLst/>
          </a:prstGeom>
        </p:spPr>
        <p:txBody>
          <a:bodyPr lIns="67430" tIns="34289" rIns="67430" bIns="34289"/>
          <a:lstStyle>
            <a:lvl1pPr>
              <a:defRPr sz="3200"/>
            </a:lvl1pPr>
          </a:lstStyle>
          <a:p>
            <a:r>
              <a:rPr lang="zh-TW" altLang="en-US"/>
              <a:t>按一下以編輯母片標題樣式</a:t>
            </a:r>
          </a:p>
        </p:txBody>
      </p:sp>
    </p:spTree>
    <p:extLst>
      <p:ext uri="{BB962C8B-B14F-4D97-AF65-F5344CB8AC3E}">
        <p14:creationId xmlns:p14="http://schemas.microsoft.com/office/powerpoint/2010/main" val="900830426"/>
      </p:ext>
    </p:extLst>
  </p:cSld>
  <p:clrMapOvr>
    <a:masterClrMapping/>
  </p:clrMapOvr>
  <p:transition spd="med">
    <p:zoom dir="in"/>
  </p:transition>
</p:sldLayout>
</file>

<file path=ppt/slideLayouts/slideLayout1465.xml><?xml version="1.0" encoding="utf-8"?>
<p:sldLayout xmlns:a="http://schemas.openxmlformats.org/drawingml/2006/main" xmlns:r="http://schemas.openxmlformats.org/officeDocument/2006/relationships" xmlns:p="http://schemas.openxmlformats.org/presentationml/2006/main" userDrawn="1">
  <p:cSld name="1_只有標題">
    <p:spTree>
      <p:nvGrpSpPr>
        <p:cNvPr id="1" name=""/>
        <p:cNvGrpSpPr/>
        <p:nvPr/>
      </p:nvGrpSpPr>
      <p:grpSpPr>
        <a:xfrm>
          <a:off x="0" y="0"/>
          <a:ext cx="0" cy="0"/>
          <a:chOff x="0" y="0"/>
          <a:chExt cx="0" cy="0"/>
        </a:xfrm>
      </p:grpSpPr>
    </p:spTree>
    <p:extLst>
      <p:ext uri="{BB962C8B-B14F-4D97-AF65-F5344CB8AC3E}">
        <p14:creationId xmlns:p14="http://schemas.microsoft.com/office/powerpoint/2010/main" val="1703510211"/>
      </p:ext>
    </p:extLst>
  </p:cSld>
  <p:clrMapOvr>
    <a:masterClrMapping/>
  </p:clrMapOvr>
  <p:transition spd="med">
    <p:zoom dir="in"/>
  </p:transition>
</p:sldLayout>
</file>

<file path=ppt/slideLayouts/slideLayout1466.xml><?xml version="1.0" encoding="utf-8"?>
<p:sldLayout xmlns:a="http://schemas.openxmlformats.org/drawingml/2006/main" xmlns:r="http://schemas.openxmlformats.org/officeDocument/2006/relationships" xmlns:p="http://schemas.openxmlformats.org/presentationml/2006/main" userDrawn="1">
  <p:cSld name="章節標題">
    <p:spTree>
      <p:nvGrpSpPr>
        <p:cNvPr id="1" name=""/>
        <p:cNvGrpSpPr/>
        <p:nvPr/>
      </p:nvGrpSpPr>
      <p:grpSpPr>
        <a:xfrm>
          <a:off x="0" y="0"/>
          <a:ext cx="0" cy="0"/>
          <a:chOff x="0" y="0"/>
          <a:chExt cx="0" cy="0"/>
        </a:xfrm>
      </p:grpSpPr>
    </p:spTree>
    <p:extLst>
      <p:ext uri="{BB962C8B-B14F-4D97-AF65-F5344CB8AC3E}">
        <p14:creationId xmlns:p14="http://schemas.microsoft.com/office/powerpoint/2010/main" val="3980630670"/>
      </p:ext>
    </p:extLst>
  </p:cSld>
  <p:clrMapOvr>
    <a:masterClrMapping/>
  </p:clrMapOvr>
  <p:transition spd="med">
    <p:wipe dir="r"/>
  </p:transition>
</p:sldLayout>
</file>

<file path=ppt/slideLayouts/slideLayout1467.xml><?xml version="1.0" encoding="utf-8"?>
<p:sldLayout xmlns:a="http://schemas.openxmlformats.org/drawingml/2006/main" xmlns:r="http://schemas.openxmlformats.org/officeDocument/2006/relationships" xmlns:p="http://schemas.openxmlformats.org/presentationml/2006/main" userDrawn="1">
  <p:cSld name="1_自訂版面配置">
    <p:spTree>
      <p:nvGrpSpPr>
        <p:cNvPr id="1" name=""/>
        <p:cNvGrpSpPr/>
        <p:nvPr/>
      </p:nvGrpSpPr>
      <p:grpSpPr>
        <a:xfrm>
          <a:off x="0" y="0"/>
          <a:ext cx="0" cy="0"/>
          <a:chOff x="0" y="0"/>
          <a:chExt cx="0" cy="0"/>
        </a:xfrm>
      </p:grpSpPr>
    </p:spTree>
    <p:extLst>
      <p:ext uri="{BB962C8B-B14F-4D97-AF65-F5344CB8AC3E}">
        <p14:creationId xmlns:p14="http://schemas.microsoft.com/office/powerpoint/2010/main" val="3359979799"/>
      </p:ext>
    </p:extLst>
  </p:cSld>
  <p:clrMapOvr>
    <a:masterClrMapping/>
  </p:clrMapOvr>
  <p:transition spd="med">
    <p:wipe dir="r"/>
  </p:transition>
</p:sldLayout>
</file>

<file path=ppt/slideLayouts/slideLayout1468.xml><?xml version="1.0" encoding="utf-8"?>
<p:sldLayout xmlns:a="http://schemas.openxmlformats.org/drawingml/2006/main" xmlns:r="http://schemas.openxmlformats.org/officeDocument/2006/relationships" xmlns:p="http://schemas.openxmlformats.org/presentationml/2006/main">
  <p:cSld name="Section_Blue">
    <p:spTree>
      <p:nvGrpSpPr>
        <p:cNvPr id="1" name=""/>
        <p:cNvGrpSpPr/>
        <p:nvPr/>
      </p:nvGrpSpPr>
      <p:grpSpPr>
        <a:xfrm>
          <a:off x="0" y="0"/>
          <a:ext cx="0" cy="0"/>
          <a:chOff x="0" y="0"/>
          <a:chExt cx="0" cy="0"/>
        </a:xfrm>
      </p:grpSpPr>
      <p:sp>
        <p:nvSpPr>
          <p:cNvPr id="15" name="Title 1"/>
          <p:cNvSpPr>
            <a:spLocks noGrp="1"/>
          </p:cNvSpPr>
          <p:nvPr>
            <p:ph type="ctrTitle"/>
          </p:nvPr>
        </p:nvSpPr>
        <p:spPr>
          <a:xfrm>
            <a:off x="457200" y="342900"/>
            <a:ext cx="3657600" cy="2743200"/>
          </a:xfrm>
          <a:prstGeom prst="roundRect">
            <a:avLst>
              <a:gd name="adj" fmla="val 2752"/>
            </a:avLst>
          </a:prstGeom>
          <a:solidFill>
            <a:schemeClr val="accent1"/>
          </a:solidFill>
          <a:ln>
            <a:noFill/>
          </a:ln>
        </p:spPr>
        <p:style>
          <a:lnRef idx="2">
            <a:schemeClr val="accent1"/>
          </a:lnRef>
          <a:fillRef idx="1">
            <a:schemeClr val="lt1"/>
          </a:fillRef>
          <a:effectRef idx="0">
            <a:schemeClr val="accent1"/>
          </a:effectRef>
          <a:fontRef idx="none"/>
        </p:style>
        <p:txBody>
          <a:bodyPr lIns="224954" tIns="224954" rIns="224954" bIns="224954">
            <a:normAutofit/>
          </a:bodyPr>
          <a:lstStyle>
            <a:lvl1pPr>
              <a:defRPr sz="32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1105222541"/>
      </p:ext>
    </p:extLst>
  </p:cSld>
  <p:clrMapOvr>
    <a:masterClrMapping/>
  </p:clrMapOvr>
  <p:transition spd="med">
    <p:wipe dir="r"/>
  </p:transition>
</p:sldLayout>
</file>

<file path=ppt/slideLayouts/slideLayout1469.xml><?xml version="1.0" encoding="utf-8"?>
<p:sldLayout xmlns:a="http://schemas.openxmlformats.org/drawingml/2006/main" xmlns:r="http://schemas.openxmlformats.org/officeDocument/2006/relationships" xmlns:p="http://schemas.openxmlformats.org/presentationml/2006/main" userDrawn="1">
  <p:cSld name="標題及表格">
    <p:spTree>
      <p:nvGrpSpPr>
        <p:cNvPr id="1" name=""/>
        <p:cNvGrpSpPr/>
        <p:nvPr/>
      </p:nvGrpSpPr>
      <p:grpSpPr>
        <a:xfrm>
          <a:off x="0" y="0"/>
          <a:ext cx="0" cy="0"/>
          <a:chOff x="0" y="0"/>
          <a:chExt cx="0" cy="0"/>
        </a:xfrm>
      </p:grpSpPr>
    </p:spTree>
    <p:extLst>
      <p:ext uri="{BB962C8B-B14F-4D97-AF65-F5344CB8AC3E}">
        <p14:creationId xmlns:p14="http://schemas.microsoft.com/office/powerpoint/2010/main" val="396254099"/>
      </p:ext>
    </p:extLst>
  </p:cSld>
  <p:clrMapOvr>
    <a:masterClrMapping/>
  </p:clrMapOvr>
  <p:transition spd="slow">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1_Content left margin with subhead and two lines">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320" y="274320"/>
            <a:ext cx="4297680" cy="840802"/>
          </a:xfrm>
          <a:prstGeom prst="rect">
            <a:avLst/>
          </a:prstGeom>
        </p:spPr>
        <p:txBody>
          <a:bodyPr lIns="0" tIns="44666" rIns="0" bIns="44666"/>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a:t>
            </a:r>
            <a:br>
              <a:rPr lang="en-US" dirty="0"/>
            </a:br>
            <a:r>
              <a:rPr lang="en-US" dirty="0"/>
              <a:t>page title</a:t>
            </a:r>
          </a:p>
        </p:txBody>
      </p:sp>
      <p:sp>
        <p:nvSpPr>
          <p:cNvPr id="7" name="Text Placeholder 12"/>
          <p:cNvSpPr>
            <a:spLocks noGrp="1"/>
          </p:cNvSpPr>
          <p:nvPr>
            <p:ph type="subTitle" idx="11" hasCustomPrompt="1"/>
          </p:nvPr>
        </p:nvSpPr>
        <p:spPr>
          <a:xfrm>
            <a:off x="266700" y="1114420"/>
            <a:ext cx="4305300" cy="313267"/>
          </a:xfrm>
          <a:prstGeom prst="rect">
            <a:avLst/>
          </a:prstGeom>
        </p:spPr>
        <p:txBody>
          <a:bodyPr lIns="0" tIns="44666" rIns="0" bIns="44666" anchor="t" anchorCtr="0"/>
          <a:lstStyle>
            <a:lvl1pPr marL="222278" indent="-222278">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a:t>Click to edit master subtitle style</a:t>
            </a:r>
          </a:p>
        </p:txBody>
      </p:sp>
      <p:sp>
        <p:nvSpPr>
          <p:cNvPr id="5" name="Content Placeholder 4"/>
          <p:cNvSpPr>
            <a:spLocks noGrp="1"/>
          </p:cNvSpPr>
          <p:nvPr>
            <p:ph sz="quarter" idx="10"/>
          </p:nvPr>
        </p:nvSpPr>
        <p:spPr>
          <a:xfrm>
            <a:off x="271464" y="1541498"/>
            <a:ext cx="4291012" cy="2928937"/>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36704" indent="-165647">
              <a:lnSpc>
                <a:spcPct val="100000"/>
              </a:lnSpc>
              <a:spcBef>
                <a:spcPts val="300"/>
              </a:spcBef>
              <a:spcAft>
                <a:spcPts val="0"/>
              </a:spcAft>
              <a:buClr>
                <a:srgbClr val="808080"/>
              </a:buClr>
              <a:defRPr>
                <a:latin typeface="+mn-lt"/>
                <a:ea typeface="Arial"/>
              </a:defRPr>
            </a:lvl3pPr>
            <a:lvl4pPr marL="1226435" indent="-223865">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685758234"/>
      </p:ext>
    </p:extLst>
  </p:cSld>
  <p:clrMapOvr>
    <a:masterClrMapping/>
  </p:clrMapOvr>
  <p:transition spd="med">
    <p:wipe dir="r"/>
  </p:transition>
</p:sldLayout>
</file>

<file path=ppt/slideLayouts/slideLayout1470.xml><?xml version="1.0" encoding="utf-8"?>
<p:sldLayout xmlns:a="http://schemas.openxmlformats.org/drawingml/2006/main" xmlns:r="http://schemas.openxmlformats.org/officeDocument/2006/relationships" xmlns:p="http://schemas.openxmlformats.org/presentationml/2006/main" userDrawn="1">
  <p:cSld name="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4631" y="271886"/>
            <a:ext cx="7955280" cy="640080"/>
          </a:xfrm>
          <a:prstGeom prst="rect">
            <a:avLst/>
          </a:prstGeom>
        </p:spPr>
        <p:txBody>
          <a:bodyPr lIns="90224" tIns="45112" rIns="90224" bIns="45112"/>
          <a:lstStyle>
            <a:lvl1pPr>
              <a:defRPr baseline="0"/>
            </a:lvl1pPr>
          </a:lstStyle>
          <a:p>
            <a:r>
              <a:rPr lang="en-US" dirty="0"/>
              <a:t>Click to edit content page title</a:t>
            </a:r>
          </a:p>
        </p:txBody>
      </p:sp>
      <p:sp>
        <p:nvSpPr>
          <p:cNvPr id="6" name="Content Placeholder 2"/>
          <p:cNvSpPr>
            <a:spLocks noGrp="1"/>
          </p:cNvSpPr>
          <p:nvPr>
            <p:ph sz="half" idx="1" hasCustomPrompt="1"/>
          </p:nvPr>
        </p:nvSpPr>
        <p:spPr>
          <a:xfrm>
            <a:off x="364632" y="1280160"/>
            <a:ext cx="7924386" cy="3200400"/>
          </a:xfrm>
          <a:prstGeom prst="rect">
            <a:avLst/>
          </a:prstGeom>
        </p:spPr>
        <p:txBody>
          <a:bodyPr wrap="square" lIns="0" tIns="0" rIns="0" bIns="0">
            <a:normAutofit/>
          </a:bodyPr>
          <a:lstStyle>
            <a:lvl1pPr>
              <a:lnSpc>
                <a:spcPct val="100000"/>
              </a:lnSpc>
              <a:spcBef>
                <a:spcPts val="1200"/>
              </a:spcBef>
              <a:spcAft>
                <a:spcPts val="0"/>
              </a:spcAft>
              <a:buClr>
                <a:srgbClr val="AAAAAA"/>
              </a:buClr>
              <a:buFont typeface="Arial" pitchFamily="34" charset="0"/>
              <a:buChar char="•"/>
              <a:defRPr sz="1400">
                <a:solidFill>
                  <a:schemeClr val="bg2"/>
                </a:solidFill>
                <a:latin typeface="Museo Sans For Dell" pitchFamily="2" charset="0"/>
              </a:defRPr>
            </a:lvl1pPr>
            <a:lvl2pPr marL="564338" indent="-228026">
              <a:lnSpc>
                <a:spcPct val="100000"/>
              </a:lnSpc>
              <a:spcBef>
                <a:spcPts val="300"/>
              </a:spcBef>
              <a:spcAft>
                <a:spcPts val="0"/>
              </a:spcAft>
              <a:buClr>
                <a:srgbClr val="AAAAAA"/>
              </a:buClr>
              <a:buFont typeface="Museo Sans For Dell" pitchFamily="2" charset="0"/>
              <a:buChar char="–"/>
              <a:defRPr sz="1200">
                <a:solidFill>
                  <a:schemeClr val="bg2"/>
                </a:solidFill>
                <a:latin typeface="Museo Sans For Dell" pitchFamily="2" charset="0"/>
              </a:defRPr>
            </a:lvl2pPr>
            <a:lvl3pPr>
              <a:lnSpc>
                <a:spcPct val="100000"/>
              </a:lnSpc>
              <a:spcBef>
                <a:spcPts val="300"/>
              </a:spcBef>
              <a:spcAft>
                <a:spcPts val="0"/>
              </a:spcAft>
              <a:buClr>
                <a:srgbClr val="AAAAAA"/>
              </a:buClr>
              <a:defRPr sz="1000">
                <a:solidFill>
                  <a:schemeClr val="bg2"/>
                </a:solidFill>
                <a:latin typeface="Museo Sans For Dell" pitchFamily="2" charset="0"/>
              </a:defRPr>
            </a:lvl3pPr>
            <a:lvl4pPr>
              <a:spcBef>
                <a:spcPts val="300"/>
              </a:spcBef>
              <a:spcAft>
                <a:spcPts val="0"/>
              </a:spcAft>
              <a:buClr>
                <a:srgbClr val="AAAAAA"/>
              </a:buClr>
              <a:defRPr sz="1400" baseline="0">
                <a:solidFill>
                  <a:schemeClr val="tx1"/>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a:t>Click to edit text</a:t>
            </a:r>
          </a:p>
          <a:p>
            <a:pPr lvl="1"/>
            <a:r>
              <a:rPr lang="en-US" dirty="0"/>
              <a:t>Second level</a:t>
            </a:r>
          </a:p>
          <a:p>
            <a:pPr lvl="2"/>
            <a:r>
              <a:rPr lang="en-US" dirty="0"/>
              <a:t>Third level</a:t>
            </a:r>
          </a:p>
        </p:txBody>
      </p:sp>
    </p:spTree>
    <p:extLst>
      <p:ext uri="{BB962C8B-B14F-4D97-AF65-F5344CB8AC3E}">
        <p14:creationId xmlns:p14="http://schemas.microsoft.com/office/powerpoint/2010/main" val="1111467805"/>
      </p:ext>
    </p:extLst>
  </p:cSld>
  <p:clrMapOvr>
    <a:masterClrMapping/>
  </p:clrMapOvr>
  <p:transition spd="med">
    <p:wipe dir="r"/>
  </p:transition>
</p:sldLayout>
</file>

<file path=ppt/slideLayouts/slideLayout1471.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cxnSp>
        <p:nvCxnSpPr>
          <p:cNvPr id="3"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sp>
        <p:nvSpPr>
          <p:cNvPr id="10"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4062941445"/>
      </p:ext>
    </p:extLst>
  </p:cSld>
  <p:clrMapOvr>
    <a:masterClrMapping/>
  </p:clrMapOvr>
  <p:transition spd="med">
    <p:wipe dir="r"/>
  </p:transition>
</p:sldLayout>
</file>

<file path=ppt/slideLayouts/slideLayout147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cxnSp>
        <p:nvCxnSpPr>
          <p:cNvPr id="2"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3"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20700360"/>
      </p:ext>
    </p:extLst>
  </p:cSld>
  <p:clrMapOvr>
    <a:masterClrMapping/>
  </p:clrMapOvr>
  <p:transition spd="med">
    <p:wipe dir="r"/>
  </p:transition>
</p:sldLayout>
</file>

<file path=ppt/slideLayouts/slideLayout1473.xml><?xml version="1.0" encoding="utf-8"?>
<p:sldLayout xmlns:a="http://schemas.openxmlformats.org/drawingml/2006/main" xmlns:r="http://schemas.openxmlformats.org/officeDocument/2006/relationships" xmlns:p="http://schemas.openxmlformats.org/presentationml/2006/main">
  <p:cSld name="自訂版面配置">
    <p:spTree>
      <p:nvGrpSpPr>
        <p:cNvPr id="1" name=""/>
        <p:cNvGrpSpPr/>
        <p:nvPr/>
      </p:nvGrpSpPr>
      <p:grpSpPr>
        <a:xfrm>
          <a:off x="0" y="0"/>
          <a:ext cx="0" cy="0"/>
          <a:chOff x="0" y="0"/>
          <a:chExt cx="0" cy="0"/>
        </a:xfrm>
      </p:grpSpPr>
      <p:sp>
        <p:nvSpPr>
          <p:cNvPr id="2" name="標題 1"/>
          <p:cNvSpPr>
            <a:spLocks noGrp="1"/>
          </p:cNvSpPr>
          <p:nvPr>
            <p:ph type="title"/>
          </p:nvPr>
        </p:nvSpPr>
        <p:spPr>
          <a:xfrm>
            <a:off x="457200" y="206375"/>
            <a:ext cx="8229600" cy="857250"/>
          </a:xfrm>
          <a:prstGeom prst="rect">
            <a:avLst/>
          </a:prstGeom>
        </p:spPr>
        <p:txBody>
          <a:bodyPr lIns="89462" tIns="44716" rIns="89462" bIns="44716"/>
          <a:lstStyle/>
          <a:p>
            <a:r>
              <a:rPr lang="zh-TW" altLang="en-US" smtClean="0"/>
              <a:t>按一下以編輯母片標題樣式</a:t>
            </a:r>
            <a:endParaRPr lang="zh-TW" altLang="en-US"/>
          </a:p>
        </p:txBody>
      </p:sp>
      <p:sp>
        <p:nvSpPr>
          <p:cNvPr id="3" name="日期版面配置區 2"/>
          <p:cNvSpPr>
            <a:spLocks noGrp="1"/>
          </p:cNvSpPr>
          <p:nvPr>
            <p:ph type="dt" sz="half" idx="10"/>
          </p:nvPr>
        </p:nvSpPr>
        <p:spPr>
          <a:xfrm>
            <a:off x="5562600" y="4629150"/>
            <a:ext cx="3276600" cy="285750"/>
          </a:xfrm>
          <a:prstGeom prst="rect">
            <a:avLst/>
          </a:prstGeom>
        </p:spPr>
        <p:txBody>
          <a:bodyPr lIns="90288" tIns="45144" rIns="90288" bIns="45144"/>
          <a:lstStyle>
            <a:lvl1pPr>
              <a:defRPr/>
            </a:lvl1pPr>
          </a:lstStyle>
          <a:p>
            <a:fld id="{E60B6CB8-6464-4E92-AE5A-85F466BBAC8F}" type="datetime1">
              <a:rPr lang="zh-CN" altLang="zh-TW" sz="1800">
                <a:solidFill>
                  <a:srgbClr val="444444"/>
                </a:solidFill>
              </a:rPr>
              <a:pPr/>
              <a:t>2021/2/25</a:t>
            </a:fld>
            <a:endParaRPr lang="zh-TW" altLang="zh-CN" sz="1800">
              <a:solidFill>
                <a:srgbClr val="444444"/>
              </a:solidFill>
              <a:latin typeface="Museo Sans For Dell"/>
            </a:endParaRPr>
          </a:p>
        </p:txBody>
      </p:sp>
      <p:sp>
        <p:nvSpPr>
          <p:cNvPr id="4" name="頁尾版面配置區 3"/>
          <p:cNvSpPr>
            <a:spLocks noGrp="1"/>
          </p:cNvSpPr>
          <p:nvPr>
            <p:ph type="ftr" sz="quarter" idx="11"/>
          </p:nvPr>
        </p:nvSpPr>
        <p:spPr>
          <a:xfrm>
            <a:off x="4500800" y="4343400"/>
            <a:ext cx="4338637" cy="285750"/>
          </a:xfrm>
        </p:spPr>
        <p:txBody>
          <a:bodyPr/>
          <a:lstStyle>
            <a:lvl1pPr>
              <a:defRPr/>
            </a:lvl1pPr>
          </a:lstStyle>
          <a:p>
            <a:r>
              <a:rPr lang="zh-TW" altLang="zh-CN"/>
              <a:t>Presentation Title | Property | Ver.</a:t>
            </a:r>
            <a:endParaRPr lang="zh-TW" altLang="zh-CN" sz="2400">
              <a:solidFill>
                <a:srgbClr val="444444"/>
              </a:solidFill>
            </a:endParaRPr>
          </a:p>
        </p:txBody>
      </p:sp>
    </p:spTree>
    <p:extLst>
      <p:ext uri="{BB962C8B-B14F-4D97-AF65-F5344CB8AC3E}">
        <p14:creationId xmlns:p14="http://schemas.microsoft.com/office/powerpoint/2010/main" val="1620448482"/>
      </p:ext>
    </p:extLst>
  </p:cSld>
  <p:clrMapOvr>
    <a:masterClrMapping/>
  </p:clrMapOvr>
  <p:transition>
    <p:fade/>
  </p:transition>
</p:sldLayout>
</file>

<file path=ppt/slideLayouts/slideLayout1474.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cxnSp>
        <p:nvCxnSpPr>
          <p:cNvPr id="3"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sp>
        <p:nvSpPr>
          <p:cNvPr id="10"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538918267"/>
      </p:ext>
    </p:extLst>
  </p:cSld>
  <p:clrMapOvr>
    <a:masterClrMapping/>
  </p:clrMapOvr>
  <p:transition spd="med">
    <p:wipe dir="r"/>
  </p:transition>
</p:sldLayout>
</file>

<file path=ppt/slideLayouts/slideLayout147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cxnSp>
        <p:nvCxnSpPr>
          <p:cNvPr id="2"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3"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88135243"/>
      </p:ext>
    </p:extLst>
  </p:cSld>
  <p:clrMapOvr>
    <a:masterClrMapping/>
  </p:clrMapOvr>
  <p:transition spd="med">
    <p:wipe dir="r"/>
  </p:transition>
</p:sldLayout>
</file>

<file path=ppt/slideLayouts/slideLayout1476.xml><?xml version="1.0" encoding="utf-8"?>
<p:sldLayout xmlns:a="http://schemas.openxmlformats.org/drawingml/2006/main" xmlns:r="http://schemas.openxmlformats.org/officeDocument/2006/relationships" xmlns:p="http://schemas.openxmlformats.org/presentationml/2006/main" type="titleOnly">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Tree>
    <p:extLst>
      <p:ext uri="{BB962C8B-B14F-4D97-AF65-F5344CB8AC3E}">
        <p14:creationId xmlns:p14="http://schemas.microsoft.com/office/powerpoint/2010/main" val="1523348336"/>
      </p:ext>
    </p:extLst>
  </p:cSld>
  <p:clrMapOvr>
    <a:masterClrMapping/>
  </p:clrMapOvr>
</p:sldLayout>
</file>

<file path=ppt/slideLayouts/slideLayout1477.xml><?xml version="1.0" encoding="utf-8"?>
<p:sldLayout xmlns:a="http://schemas.openxmlformats.org/drawingml/2006/main" xmlns:r="http://schemas.openxmlformats.org/officeDocument/2006/relationships" xmlns:p="http://schemas.openxmlformats.org/presentationml/2006/main">
  <p:cSld name="自訂版面配置">
    <p:spTree>
      <p:nvGrpSpPr>
        <p:cNvPr id="1" name=""/>
        <p:cNvGrpSpPr/>
        <p:nvPr/>
      </p:nvGrpSpPr>
      <p:grpSpPr>
        <a:xfrm>
          <a:off x="0" y="0"/>
          <a:ext cx="0" cy="0"/>
          <a:chOff x="0" y="0"/>
          <a:chExt cx="0" cy="0"/>
        </a:xfrm>
      </p:grpSpPr>
      <p:sp>
        <p:nvSpPr>
          <p:cNvPr id="2" name="標題 1"/>
          <p:cNvSpPr>
            <a:spLocks noGrp="1"/>
          </p:cNvSpPr>
          <p:nvPr>
            <p:ph type="title"/>
          </p:nvPr>
        </p:nvSpPr>
        <p:spPr>
          <a:xfrm>
            <a:off x="457200" y="206375"/>
            <a:ext cx="8229600" cy="857250"/>
          </a:xfrm>
          <a:prstGeom prst="rect">
            <a:avLst/>
          </a:prstGeom>
        </p:spPr>
        <p:txBody>
          <a:bodyPr lIns="89484" tIns="44727" rIns="89484" bIns="44727"/>
          <a:lstStyle/>
          <a:p>
            <a:r>
              <a:rPr lang="zh-TW" altLang="en-US" smtClean="0"/>
              <a:t>按一下以編輯母片標題樣式</a:t>
            </a:r>
            <a:endParaRPr lang="zh-TW" altLang="en-US"/>
          </a:p>
        </p:txBody>
      </p:sp>
      <p:sp>
        <p:nvSpPr>
          <p:cNvPr id="3" name="日期版面配置區 2"/>
          <p:cNvSpPr>
            <a:spLocks noGrp="1"/>
          </p:cNvSpPr>
          <p:nvPr>
            <p:ph type="dt" sz="half" idx="10"/>
          </p:nvPr>
        </p:nvSpPr>
        <p:spPr>
          <a:xfrm>
            <a:off x="5562600" y="4629150"/>
            <a:ext cx="3276600" cy="285750"/>
          </a:xfrm>
          <a:prstGeom prst="rect">
            <a:avLst/>
          </a:prstGeom>
        </p:spPr>
        <p:txBody>
          <a:bodyPr lIns="90310" tIns="45155" rIns="90310" bIns="45155"/>
          <a:lstStyle>
            <a:lvl1pPr>
              <a:defRPr/>
            </a:lvl1pPr>
          </a:lstStyle>
          <a:p>
            <a:fld id="{E60B6CB8-6464-4E92-AE5A-85F466BBAC8F}" type="datetime1">
              <a:rPr lang="zh-CN" altLang="zh-TW" sz="1800">
                <a:solidFill>
                  <a:srgbClr val="444444"/>
                </a:solidFill>
              </a:rPr>
              <a:pPr/>
              <a:t>2021/2/25</a:t>
            </a:fld>
            <a:endParaRPr lang="zh-TW" altLang="zh-CN" sz="1800">
              <a:solidFill>
                <a:srgbClr val="444444"/>
              </a:solidFill>
              <a:latin typeface="Museo Sans For Dell"/>
            </a:endParaRPr>
          </a:p>
        </p:txBody>
      </p:sp>
      <p:sp>
        <p:nvSpPr>
          <p:cNvPr id="4" name="頁尾版面配置區 3"/>
          <p:cNvSpPr>
            <a:spLocks noGrp="1"/>
          </p:cNvSpPr>
          <p:nvPr>
            <p:ph type="ftr" sz="quarter" idx="11"/>
          </p:nvPr>
        </p:nvSpPr>
        <p:spPr>
          <a:xfrm>
            <a:off x="4500800" y="4343400"/>
            <a:ext cx="4338637" cy="285750"/>
          </a:xfrm>
        </p:spPr>
        <p:txBody>
          <a:bodyPr/>
          <a:lstStyle>
            <a:lvl1pPr>
              <a:defRPr/>
            </a:lvl1pPr>
          </a:lstStyle>
          <a:p>
            <a:r>
              <a:rPr lang="zh-TW" altLang="zh-CN"/>
              <a:t>Presentation Title | Property | Ver.</a:t>
            </a:r>
            <a:endParaRPr lang="zh-TW" altLang="zh-CN" sz="2400">
              <a:solidFill>
                <a:srgbClr val="444444"/>
              </a:solidFill>
            </a:endParaRPr>
          </a:p>
        </p:txBody>
      </p:sp>
    </p:spTree>
    <p:extLst>
      <p:ext uri="{BB962C8B-B14F-4D97-AF65-F5344CB8AC3E}">
        <p14:creationId xmlns:p14="http://schemas.microsoft.com/office/powerpoint/2010/main" val="1473041092"/>
      </p:ext>
    </p:extLst>
  </p:cSld>
  <p:clrMapOvr>
    <a:masterClrMapping/>
  </p:clrMapOvr>
  <p:transition>
    <p:fade/>
  </p:transition>
</p:sldLayout>
</file>

<file path=ppt/slideLayouts/slideLayout1478.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361476" name="Title Placeholder 21"/>
          <p:cNvSpPr>
            <a:spLocks noGrp="1"/>
          </p:cNvSpPr>
          <p:nvPr>
            <p:ph type="ctrTitle"/>
          </p:nvPr>
        </p:nvSpPr>
        <p:spPr>
          <a:xfrm>
            <a:off x="438150" y="2009619"/>
            <a:ext cx="5962650" cy="755014"/>
          </a:xfrm>
        </p:spPr>
        <p:txBody>
          <a:bodyPr anchor="b" anchorCtr="0"/>
          <a:lstStyle>
            <a:lvl1pPr algn="l">
              <a:lnSpc>
                <a:spcPts val="4000"/>
              </a:lnSpc>
              <a:defRPr sz="2800" b="0" i="0" smtClean="0">
                <a:solidFill>
                  <a:schemeClr val="accent1"/>
                </a:solidFill>
                <a:latin typeface="Museo For Dell" pitchFamily="2" charset="0"/>
                <a:ea typeface="Museo For Dell" pitchFamily="2" charset="0"/>
              </a:defRPr>
            </a:lvl1pPr>
          </a:lstStyle>
          <a:p>
            <a:r>
              <a:rPr lang="en-US"/>
              <a:t>Click to edit Master title style</a:t>
            </a:r>
            <a:endParaRPr lang="en-US" dirty="0"/>
          </a:p>
        </p:txBody>
      </p:sp>
      <p:sp>
        <p:nvSpPr>
          <p:cNvPr id="361477" name="Text Placeholder 12"/>
          <p:cNvSpPr>
            <a:spLocks noGrp="1"/>
          </p:cNvSpPr>
          <p:nvPr>
            <p:ph type="subTitle" idx="1"/>
          </p:nvPr>
        </p:nvSpPr>
        <p:spPr>
          <a:xfrm>
            <a:off x="438724" y="3124044"/>
            <a:ext cx="5953125" cy="600076"/>
          </a:xfrm>
          <a:noFill/>
          <a:ln w="9525">
            <a:noFill/>
            <a:miter lim="800000"/>
            <a:headEnd/>
            <a:tailEnd/>
          </a:ln>
        </p:spPr>
        <p:txBody>
          <a:bodyPr vert="horz" wrap="square" lIns="0" tIns="0" rIns="0" bIns="0" numCol="1" anchor="t" anchorCtr="0" compatLnSpc="1">
            <a:prstTxWarp prst="textNoShape">
              <a:avLst/>
            </a:prstTxWarp>
            <a:normAutofit/>
          </a:bodyPr>
          <a:lstStyle>
            <a:lvl1pPr marL="0" indent="0" algn="l" rtl="0" eaLnBrk="1" fontAlgn="base" hangingPunct="1">
              <a:lnSpc>
                <a:spcPct val="90000"/>
              </a:lnSpc>
              <a:spcBef>
                <a:spcPts val="1200"/>
              </a:spcBef>
              <a:spcAft>
                <a:spcPts val="0"/>
              </a:spcAft>
              <a:buClr>
                <a:schemeClr val="accent1"/>
              </a:buClr>
              <a:buFont typeface="Wingdings" pitchFamily="2" charset="2"/>
              <a:buNone/>
              <a:defRPr lang="en-US" sz="2000" b="0" i="0" dirty="0" smtClean="0">
                <a:solidFill>
                  <a:schemeClr val="bg2"/>
                </a:solidFill>
                <a:latin typeface="Museo Sans For Dell" pitchFamily="2" charset="0"/>
                <a:ea typeface="Museo Sans For Dell" pitchFamily="2" charset="0"/>
                <a:cs typeface="+mn-cs"/>
              </a:defRPr>
            </a:lvl1pPr>
          </a:lstStyle>
          <a:p>
            <a:r>
              <a:rPr lang="en-US"/>
              <a:t>Click to edit Master subtitle style</a:t>
            </a:r>
            <a:endParaRPr lang="en-US" dirty="0"/>
          </a:p>
        </p:txBody>
      </p:sp>
      <p:cxnSp>
        <p:nvCxnSpPr>
          <p:cNvPr id="8" name="Straight Connector 7"/>
          <p:cNvCxnSpPr/>
          <p:nvPr/>
        </p:nvCxnSpPr>
        <p:spPr>
          <a:xfrm>
            <a:off x="447675" y="1335881"/>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447675" y="3807619"/>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sp>
        <p:nvSpPr>
          <p:cNvPr id="10" name="Rectangle 9"/>
          <p:cNvSpPr/>
          <p:nvPr/>
        </p:nvSpPr>
        <p:spPr bwMode="gray">
          <a:xfrm>
            <a:off x="13" y="4772030"/>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0300" tIns="45150" rIns="90300" bIns="45150" rtlCol="0" anchor="ctr"/>
          <a:lstStyle/>
          <a:p>
            <a:pPr algn="ctr"/>
            <a:endParaRPr lang="en-US" dirty="0">
              <a:solidFill>
                <a:srgbClr val="444444"/>
              </a:solidFill>
              <a:latin typeface="Trebuchet MS" pitchFamily="34" charset="0"/>
            </a:endParaRPr>
          </a:p>
        </p:txBody>
      </p:sp>
      <p:sp>
        <p:nvSpPr>
          <p:cNvPr id="14" name="Rectangle 13"/>
          <p:cNvSpPr/>
          <p:nvPr/>
        </p:nvSpPr>
        <p:spPr bwMode="hidden">
          <a:xfrm>
            <a:off x="13" y="4772030"/>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0300" tIns="45150" rIns="90300" bIns="45150" rtlCol="0" anchor="ctr"/>
          <a:lstStyle/>
          <a:p>
            <a:pPr algn="ctr"/>
            <a:endParaRPr lang="en-US" dirty="0">
              <a:solidFill>
                <a:srgbClr val="444444"/>
              </a:solidFill>
              <a:latin typeface="Trebuchet MS" pitchFamily="34" charset="0"/>
            </a:endParaRPr>
          </a:p>
        </p:txBody>
      </p:sp>
      <p:sp>
        <p:nvSpPr>
          <p:cNvPr id="19" name="Rectangle 18"/>
          <p:cNvSpPr/>
          <p:nvPr/>
        </p:nvSpPr>
        <p:spPr bwMode="hidden">
          <a:xfrm>
            <a:off x="13" y="4772030"/>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0300" tIns="45150" rIns="90300" bIns="45150" rtlCol="0" anchor="ctr"/>
          <a:lstStyle/>
          <a:p>
            <a:pPr algn="ctr"/>
            <a:endParaRPr lang="en-US" dirty="0">
              <a:solidFill>
                <a:srgbClr val="444444"/>
              </a:solidFill>
              <a:latin typeface="Trebuchet MS" pitchFamily="34" charset="0"/>
            </a:endParaRPr>
          </a:p>
        </p:txBody>
      </p:sp>
      <p:pic>
        <p:nvPicPr>
          <p:cNvPr id="12" name="Picture 11"/>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7265567" y="1947736"/>
            <a:ext cx="1399035" cy="1399035"/>
          </a:xfrm>
          <a:prstGeom prst="rect">
            <a:avLst/>
          </a:prstGeom>
        </p:spPr>
      </p:pic>
    </p:spTree>
    <p:extLst>
      <p:ext uri="{BB962C8B-B14F-4D97-AF65-F5344CB8AC3E}">
        <p14:creationId xmlns:p14="http://schemas.microsoft.com/office/powerpoint/2010/main" val="3207673636"/>
      </p:ext>
    </p:extLst>
  </p:cSld>
  <p:clrMapOvr>
    <a:masterClrMapping/>
  </p:clrMapOvr>
  <p:transition spd="med">
    <p:wipe dir="r"/>
  </p:transition>
</p:sldLayout>
</file>

<file path=ppt/slideLayouts/slideLayout1479.xml><?xml version="1.0" encoding="utf-8"?>
<p:sldLayout xmlns:a="http://schemas.openxmlformats.org/drawingml/2006/main" xmlns:r="http://schemas.openxmlformats.org/officeDocument/2006/relationships" xmlns:p="http://schemas.openxmlformats.org/presentationml/2006/main" showMasterSp="0" preserve="1">
  <p:cSld name="Title_and_Content">
    <p:spTree>
      <p:nvGrpSpPr>
        <p:cNvPr id="1" name=""/>
        <p:cNvGrpSpPr/>
        <p:nvPr/>
      </p:nvGrpSpPr>
      <p:grpSpPr>
        <a:xfrm>
          <a:off x="0" y="0"/>
          <a:ext cx="0" cy="0"/>
          <a:chOff x="0" y="0"/>
          <a:chExt cx="0" cy="0"/>
        </a:xfrm>
      </p:grpSpPr>
      <p:sp>
        <p:nvSpPr>
          <p:cNvPr id="15" name="Footer Placeholder 4"/>
          <p:cNvSpPr>
            <a:spLocks noGrp="1"/>
          </p:cNvSpPr>
          <p:nvPr>
            <p:ph type="ftr" sz="quarter" idx="3"/>
          </p:nvPr>
        </p:nvSpPr>
        <p:spPr>
          <a:xfrm>
            <a:off x="742950" y="4822031"/>
            <a:ext cx="1885950" cy="114300"/>
          </a:xfrm>
          <a:prstGeom prst="rect">
            <a:avLst/>
          </a:prstGeom>
        </p:spPr>
        <p:txBody>
          <a:bodyPr vert="horz" lIns="0" tIns="0" rIns="90300" bIns="0" rtlCol="0" anchor="ctr"/>
          <a:lstStyle>
            <a:lvl1pPr algn="l">
              <a:defRPr sz="1000">
                <a:solidFill>
                  <a:schemeClr val="bg2">
                    <a:lumMod val="60000"/>
                    <a:lumOff val="40000"/>
                  </a:schemeClr>
                </a:solidFill>
                <a:latin typeface="Museo Sans For Dell" pitchFamily="2" charset="0"/>
              </a:defRPr>
            </a:lvl1pPr>
          </a:lstStyle>
          <a:p>
            <a:endParaRPr lang="en-US" dirty="0">
              <a:solidFill>
                <a:srgbClr val="000000">
                  <a:lumMod val="60000"/>
                  <a:lumOff val="40000"/>
                </a:srgbClr>
              </a:solidFill>
            </a:endParaRPr>
          </a:p>
        </p:txBody>
      </p:sp>
      <p:sp>
        <p:nvSpPr>
          <p:cNvPr id="2" name="Title 1"/>
          <p:cNvSpPr>
            <a:spLocks noGrp="1"/>
          </p:cNvSpPr>
          <p:nvPr>
            <p:ph type="title" hasCustomPrompt="1"/>
          </p:nvPr>
        </p:nvSpPr>
        <p:spPr>
          <a:xfrm>
            <a:off x="425904" y="196187"/>
            <a:ext cx="8279946" cy="664797"/>
          </a:xfrm>
        </p:spPr>
        <p:txBody>
          <a:bodyPr wrap="square" anchor="t">
            <a:spAutoFit/>
          </a:bodyPr>
          <a:lstStyle>
            <a:lvl1pPr>
              <a:lnSpc>
                <a:spcPct val="90000"/>
              </a:lnSpc>
              <a:defRPr sz="2400" b="0">
                <a:solidFill>
                  <a:schemeClr val="accent1"/>
                </a:solidFill>
                <a:latin typeface="Museo For Dell" pitchFamily="2" charset="0"/>
              </a:defRPr>
            </a:lvl1pPr>
          </a:lstStyle>
          <a:p>
            <a:r>
              <a:rPr lang="en-US" dirty="0"/>
              <a:t>Click to edit Master title style</a:t>
            </a:r>
            <a:br>
              <a:rPr lang="en-US" dirty="0"/>
            </a:br>
            <a:endParaRPr lang="en-US" dirty="0"/>
          </a:p>
        </p:txBody>
      </p:sp>
      <p:sp>
        <p:nvSpPr>
          <p:cNvPr id="3" name="Content Placeholder 2"/>
          <p:cNvSpPr>
            <a:spLocks noGrp="1"/>
          </p:cNvSpPr>
          <p:nvPr>
            <p:ph sz="half" idx="1"/>
          </p:nvPr>
        </p:nvSpPr>
        <p:spPr>
          <a:xfrm>
            <a:off x="438711" y="931069"/>
            <a:ext cx="8267140" cy="3517106"/>
          </a:xfrm>
        </p:spPr>
        <p:txBody>
          <a:bodyPr lIns="0" tIns="0" rIns="0" bIns="0">
            <a:normAutofit/>
          </a:bodyPr>
          <a:lstStyle>
            <a:lvl1pPr>
              <a:lnSpc>
                <a:spcPct val="100000"/>
              </a:lnSpc>
              <a:spcBef>
                <a:spcPts val="1200"/>
              </a:spcBef>
              <a:spcAft>
                <a:spcPts val="0"/>
              </a:spcAft>
              <a:defRPr sz="1800">
                <a:solidFill>
                  <a:schemeClr val="tx1"/>
                </a:solidFill>
                <a:latin typeface="Museo Sans For Dell" pitchFamily="2" charset="0"/>
              </a:defRPr>
            </a:lvl1pPr>
            <a:lvl2pPr>
              <a:lnSpc>
                <a:spcPct val="100000"/>
              </a:lnSpc>
              <a:spcBef>
                <a:spcPts val="300"/>
              </a:spcBef>
              <a:spcAft>
                <a:spcPts val="0"/>
              </a:spcAft>
              <a:buFont typeface="Museo Sans For Dell" pitchFamily="2" charset="0"/>
              <a:buChar char="–"/>
              <a:defRPr sz="1600">
                <a:solidFill>
                  <a:schemeClr val="tx1"/>
                </a:solidFill>
                <a:latin typeface="Museo Sans For Dell" pitchFamily="2" charset="0"/>
              </a:defRPr>
            </a:lvl2pPr>
            <a:lvl3pPr>
              <a:lnSpc>
                <a:spcPct val="100000"/>
              </a:lnSpc>
              <a:spcBef>
                <a:spcPts val="300"/>
              </a:spcBef>
              <a:spcAft>
                <a:spcPts val="0"/>
              </a:spcAft>
              <a:defRPr sz="1400">
                <a:solidFill>
                  <a:schemeClr val="tx1"/>
                </a:solidFill>
                <a:latin typeface="Museo Sans For Dell" pitchFamily="2" charset="0"/>
              </a:defRPr>
            </a:lvl3pPr>
            <a:lvl4pPr>
              <a:lnSpc>
                <a:spcPct val="100000"/>
              </a:lnSpc>
              <a:spcBef>
                <a:spcPts val="300"/>
              </a:spcBef>
              <a:spcAft>
                <a:spcPts val="0"/>
              </a:spcAft>
              <a:defRPr sz="1200" baseline="0">
                <a:solidFill>
                  <a:schemeClr val="tx1"/>
                </a:solidFill>
                <a:latin typeface="Museo Sans For Dell" pitchFamily="2" charset="0"/>
              </a:defRPr>
            </a:lvl4pPr>
            <a:lvl5pPr>
              <a:lnSpc>
                <a:spcPct val="100000"/>
              </a:lnSpc>
              <a:spcBef>
                <a:spcPts val="300"/>
              </a:spcBef>
              <a:spcAft>
                <a:spcPts val="0"/>
              </a:spcAft>
              <a:buClr>
                <a:schemeClr val="accent1"/>
              </a:buClr>
              <a:defRPr sz="11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20" name="Straight Connector 19"/>
          <p:cNvCxnSpPr>
            <a:cxnSpLocks noChangeShapeType="1"/>
          </p:cNvCxnSpPr>
          <p:nvPr/>
        </p:nvCxnSpPr>
        <p:spPr bwMode="auto">
          <a:xfrm>
            <a:off x="436680" y="4629150"/>
            <a:ext cx="8262035" cy="0"/>
          </a:xfrm>
          <a:prstGeom prst="line">
            <a:avLst/>
          </a:prstGeom>
          <a:noFill/>
          <a:ln w="9525">
            <a:solidFill>
              <a:srgbClr val="AAAAAA"/>
            </a:solidFill>
            <a:round/>
            <a:headEnd/>
            <a:tailEnd/>
          </a:ln>
        </p:spPr>
      </p:cxnSp>
      <p:sp>
        <p:nvSpPr>
          <p:cNvPr id="16" name="Slide Number Placeholder 5"/>
          <p:cNvSpPr>
            <a:spLocks noGrp="1"/>
          </p:cNvSpPr>
          <p:nvPr>
            <p:ph type="sldNum" sz="quarter" idx="4"/>
          </p:nvPr>
        </p:nvSpPr>
        <p:spPr>
          <a:xfrm>
            <a:off x="435656" y="4824277"/>
            <a:ext cx="260349" cy="114299"/>
          </a:xfrm>
          <a:prstGeom prst="rect">
            <a:avLst/>
          </a:prstGeom>
        </p:spPr>
        <p:txBody>
          <a:bodyPr vert="horz" lIns="0" tIns="0" rIns="90300" bIns="0" rtlCol="0" anchor="ctr"/>
          <a:lstStyle>
            <a:lvl1pPr algn="l">
              <a:defRPr sz="900">
                <a:solidFill>
                  <a:schemeClr val="bg2">
                    <a:lumMod val="60000"/>
                    <a:lumOff val="40000"/>
                  </a:schemeClr>
                </a:solidFill>
                <a:latin typeface="Museo Sans For Dell" pitchFamily="2" charset="0"/>
              </a:defRPr>
            </a:lvl1pPr>
          </a:lstStyle>
          <a:p>
            <a:fld id="{DBD5246C-868F-410A-AE52-FE248EDADC46}" type="slidenum">
              <a:rPr lang="en-US" smtClean="0">
                <a:solidFill>
                  <a:srgbClr val="000000">
                    <a:lumMod val="60000"/>
                    <a:lumOff val="40000"/>
                  </a:srgbClr>
                </a:solidFill>
              </a:rPr>
              <a:pPr/>
              <a:t>‹#›</a:t>
            </a:fld>
            <a:endParaRPr lang="en-US" dirty="0">
              <a:solidFill>
                <a:srgbClr val="000000">
                  <a:lumMod val="60000"/>
                  <a:lumOff val="40000"/>
                </a:srgbClr>
              </a:solidFill>
            </a:endParaRPr>
          </a:p>
        </p:txBody>
      </p:sp>
      <p:sp>
        <p:nvSpPr>
          <p:cNvPr id="8" name="Date Placeholder 8"/>
          <p:cNvSpPr>
            <a:spLocks noGrp="1"/>
          </p:cNvSpPr>
          <p:nvPr>
            <p:ph type="dt" sz="half" idx="2"/>
          </p:nvPr>
        </p:nvSpPr>
        <p:spPr>
          <a:xfrm>
            <a:off x="1901417" y="4819518"/>
            <a:ext cx="914401" cy="114299"/>
          </a:xfrm>
          <a:prstGeom prst="rect">
            <a:avLst/>
          </a:prstGeom>
        </p:spPr>
        <p:txBody>
          <a:bodyPr vert="horz" lIns="0" tIns="0" rIns="0" bIns="0" rtlCol="0" anchor="ctr"/>
          <a:lstStyle>
            <a:lvl1pPr algn="l" rtl="0" fontAlgn="base">
              <a:spcBef>
                <a:spcPct val="0"/>
              </a:spcBef>
              <a:spcAft>
                <a:spcPct val="0"/>
              </a:spcAft>
              <a:defRPr lang="en-US" sz="1000" kern="1200" smtClean="0">
                <a:solidFill>
                  <a:schemeClr val="bg2">
                    <a:lumMod val="60000"/>
                    <a:lumOff val="40000"/>
                  </a:schemeClr>
                </a:solidFill>
                <a:latin typeface="Museo Sans For Dell" pitchFamily="2" charset="0"/>
                <a:ea typeface="+mn-ea"/>
                <a:cs typeface="+mn-cs"/>
              </a:defRPr>
            </a:lvl1pPr>
          </a:lstStyle>
          <a:p>
            <a:endParaRPr dirty="0">
              <a:solidFill>
                <a:srgbClr val="000000">
                  <a:lumMod val="60000"/>
                  <a:lumOff val="40000"/>
                </a:srgbClr>
              </a:solidFill>
            </a:endParaRPr>
          </a:p>
        </p:txBody>
      </p:sp>
    </p:spTree>
    <p:extLst>
      <p:ext uri="{BB962C8B-B14F-4D97-AF65-F5344CB8AC3E}">
        <p14:creationId xmlns:p14="http://schemas.microsoft.com/office/powerpoint/2010/main" val="4164718089"/>
      </p:ext>
    </p:extLst>
  </p:cSld>
  <p:clrMapOvr>
    <a:masterClrMapping/>
  </p:clrMapOvr>
  <p:transition spd="med">
    <p:wipe dir="r"/>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1_Header no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2409"/>
            <a:ext cx="7955280" cy="472577"/>
          </a:xfrm>
          <a:prstGeom prst="rect">
            <a:avLst/>
          </a:prstGeom>
        </p:spPr>
        <p:txBody>
          <a:bodyPr lIns="0" tIns="44666" rIns="0" bIns="44666"/>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Tree>
    <p:extLst>
      <p:ext uri="{BB962C8B-B14F-4D97-AF65-F5344CB8AC3E}">
        <p14:creationId xmlns:p14="http://schemas.microsoft.com/office/powerpoint/2010/main" val="3848710366"/>
      </p:ext>
    </p:extLst>
  </p:cSld>
  <p:clrMapOvr>
    <a:masterClrMapping/>
  </p:clrMapOvr>
  <p:transition spd="med">
    <p:wipe dir="r"/>
  </p:transition>
</p:sldLayout>
</file>

<file path=ppt/slideLayouts/slideLayout1480.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10" name="Rectangle 9"/>
          <p:cNvSpPr/>
          <p:nvPr/>
        </p:nvSpPr>
        <p:spPr bwMode="gray">
          <a:xfrm>
            <a:off x="13" y="4772030"/>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0300" tIns="45150" rIns="90300" bIns="45150" rtlCol="0" anchor="ctr"/>
          <a:lstStyle/>
          <a:p>
            <a:pPr algn="ctr"/>
            <a:endParaRPr lang="en-US" dirty="0">
              <a:solidFill>
                <a:srgbClr val="444444"/>
              </a:solidFill>
              <a:latin typeface="Trebuchet MS" pitchFamily="34" charset="0"/>
            </a:endParaRPr>
          </a:p>
        </p:txBody>
      </p:sp>
      <p:sp>
        <p:nvSpPr>
          <p:cNvPr id="14" name="Rectangle 13"/>
          <p:cNvSpPr/>
          <p:nvPr/>
        </p:nvSpPr>
        <p:spPr bwMode="hidden">
          <a:xfrm>
            <a:off x="13" y="4772030"/>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0300" tIns="45150" rIns="90300" bIns="45150" rtlCol="0" anchor="ctr"/>
          <a:lstStyle/>
          <a:p>
            <a:pPr algn="ctr"/>
            <a:endParaRPr lang="en-US" dirty="0">
              <a:solidFill>
                <a:srgbClr val="444444"/>
              </a:solidFill>
              <a:latin typeface="Trebuchet MS" pitchFamily="34" charset="0"/>
            </a:endParaRPr>
          </a:p>
        </p:txBody>
      </p:sp>
      <p:sp>
        <p:nvSpPr>
          <p:cNvPr id="19" name="Rectangle 18"/>
          <p:cNvSpPr/>
          <p:nvPr/>
        </p:nvSpPr>
        <p:spPr bwMode="hidden">
          <a:xfrm>
            <a:off x="13" y="4772030"/>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0300" tIns="45150" rIns="90300" bIns="45150" rtlCol="0" anchor="ctr"/>
          <a:lstStyle/>
          <a:p>
            <a:pPr algn="ctr"/>
            <a:endParaRPr lang="en-US" dirty="0">
              <a:solidFill>
                <a:srgbClr val="444444"/>
              </a:solidFill>
              <a:latin typeface="Trebuchet MS" pitchFamily="34" charset="0"/>
            </a:endParaRPr>
          </a:p>
        </p:txBody>
      </p:sp>
    </p:spTree>
    <p:extLst>
      <p:ext uri="{BB962C8B-B14F-4D97-AF65-F5344CB8AC3E}">
        <p14:creationId xmlns:p14="http://schemas.microsoft.com/office/powerpoint/2010/main" val="1476988412"/>
      </p:ext>
    </p:extLst>
  </p:cSld>
  <p:clrMapOvr>
    <a:masterClrMapping/>
  </p:clrMapOvr>
  <p:transition spd="med">
    <p:wipe dir="r"/>
  </p:transition>
</p:sldLayout>
</file>

<file path=ppt/slideLayouts/slideLayout1481.xml><?xml version="1.0" encoding="utf-8"?>
<p:sldLayout xmlns:a="http://schemas.openxmlformats.org/drawingml/2006/main" xmlns:r="http://schemas.openxmlformats.org/officeDocument/2006/relationships" xmlns:p="http://schemas.openxmlformats.org/presentationml/2006/main" showMasterSp="0" preserve="1" userDrawn="1">
  <p:cSld name="Title_Only">
    <p:spTree>
      <p:nvGrpSpPr>
        <p:cNvPr id="1" name=""/>
        <p:cNvGrpSpPr/>
        <p:nvPr/>
      </p:nvGrpSpPr>
      <p:grpSpPr>
        <a:xfrm>
          <a:off x="0" y="0"/>
          <a:ext cx="0" cy="0"/>
          <a:chOff x="0" y="0"/>
          <a:chExt cx="0" cy="0"/>
        </a:xfrm>
      </p:grpSpPr>
      <p:sp>
        <p:nvSpPr>
          <p:cNvPr id="9" name="Slide Number Placeholder 5"/>
          <p:cNvSpPr>
            <a:spLocks noGrp="1"/>
          </p:cNvSpPr>
          <p:nvPr>
            <p:ph type="sldNum" sz="quarter" idx="4"/>
          </p:nvPr>
        </p:nvSpPr>
        <p:spPr>
          <a:xfrm>
            <a:off x="433970" y="4824278"/>
            <a:ext cx="260349" cy="114299"/>
          </a:xfrm>
          <a:prstGeom prst="rect">
            <a:avLst/>
          </a:prstGeom>
        </p:spPr>
        <p:txBody>
          <a:bodyPr vert="horz" lIns="0" tIns="0" rIns="90300" bIns="0" rtlCol="0" anchor="ctr"/>
          <a:lstStyle>
            <a:lvl1pPr algn="l">
              <a:defRPr sz="900">
                <a:solidFill>
                  <a:schemeClr val="bg2">
                    <a:lumMod val="60000"/>
                    <a:lumOff val="40000"/>
                  </a:schemeClr>
                </a:solidFill>
                <a:latin typeface="Museo Sans For Dell" pitchFamily="2" charset="0"/>
              </a:defRPr>
            </a:lvl1pPr>
          </a:lstStyle>
          <a:p>
            <a:fld id="{DBD5246C-868F-410A-AE52-FE248EDADC46}" type="slidenum">
              <a:rPr lang="en-US" smtClean="0">
                <a:solidFill>
                  <a:srgbClr val="000000">
                    <a:lumMod val="60000"/>
                    <a:lumOff val="40000"/>
                  </a:srgbClr>
                </a:solidFill>
              </a:rPr>
              <a:pPr/>
              <a:t>‹#›</a:t>
            </a:fld>
            <a:endParaRPr lang="en-US" dirty="0">
              <a:solidFill>
                <a:srgbClr val="000000">
                  <a:lumMod val="60000"/>
                  <a:lumOff val="40000"/>
                </a:srgbClr>
              </a:solidFill>
            </a:endParaRPr>
          </a:p>
        </p:txBody>
      </p:sp>
      <p:sp>
        <p:nvSpPr>
          <p:cNvPr id="7" name="Footer Placeholder 4"/>
          <p:cNvSpPr>
            <a:spLocks noGrp="1"/>
          </p:cNvSpPr>
          <p:nvPr>
            <p:ph type="ftr" sz="quarter" idx="3"/>
          </p:nvPr>
        </p:nvSpPr>
        <p:spPr>
          <a:xfrm>
            <a:off x="742950" y="4822031"/>
            <a:ext cx="1885950" cy="114300"/>
          </a:xfrm>
          <a:prstGeom prst="rect">
            <a:avLst/>
          </a:prstGeom>
        </p:spPr>
        <p:txBody>
          <a:bodyPr vert="horz" lIns="0" tIns="0" rIns="90300" bIns="0" rtlCol="0" anchor="ctr"/>
          <a:lstStyle>
            <a:lvl1pPr algn="l">
              <a:defRPr sz="1000">
                <a:solidFill>
                  <a:schemeClr val="bg2">
                    <a:lumMod val="60000"/>
                    <a:lumOff val="40000"/>
                  </a:schemeClr>
                </a:solidFill>
                <a:latin typeface="Museo Sans For Dell" pitchFamily="2" charset="0"/>
              </a:defRPr>
            </a:lvl1pPr>
          </a:lstStyle>
          <a:p>
            <a:endParaRPr lang="en-US" dirty="0">
              <a:solidFill>
                <a:srgbClr val="000000">
                  <a:lumMod val="60000"/>
                  <a:lumOff val="40000"/>
                </a:srgbClr>
              </a:solidFill>
            </a:endParaRPr>
          </a:p>
        </p:txBody>
      </p:sp>
      <p:sp>
        <p:nvSpPr>
          <p:cNvPr id="10" name="Title 1"/>
          <p:cNvSpPr>
            <a:spLocks noGrp="1"/>
          </p:cNvSpPr>
          <p:nvPr>
            <p:ph type="title"/>
          </p:nvPr>
        </p:nvSpPr>
        <p:spPr>
          <a:xfrm>
            <a:off x="425904" y="196176"/>
            <a:ext cx="8239126" cy="332399"/>
          </a:xfrm>
        </p:spPr>
        <p:txBody>
          <a:bodyPr wrap="square" anchor="t"/>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12" name="Date Placeholder 8"/>
          <p:cNvSpPr>
            <a:spLocks noGrp="1"/>
          </p:cNvSpPr>
          <p:nvPr>
            <p:ph type="dt" sz="half" idx="2"/>
          </p:nvPr>
        </p:nvSpPr>
        <p:spPr>
          <a:xfrm>
            <a:off x="1901417" y="4819518"/>
            <a:ext cx="914401" cy="114299"/>
          </a:xfrm>
          <a:prstGeom prst="rect">
            <a:avLst/>
          </a:prstGeom>
        </p:spPr>
        <p:txBody>
          <a:bodyPr vert="horz" lIns="0" tIns="0" rIns="0" bIns="0" rtlCol="0" anchor="ctr"/>
          <a:lstStyle>
            <a:lvl1pPr algn="l" rtl="0" fontAlgn="base">
              <a:spcBef>
                <a:spcPct val="0"/>
              </a:spcBef>
              <a:spcAft>
                <a:spcPct val="0"/>
              </a:spcAft>
              <a:defRPr lang="en-US" sz="1000" kern="1200" smtClean="0">
                <a:solidFill>
                  <a:schemeClr val="bg2">
                    <a:lumMod val="60000"/>
                    <a:lumOff val="40000"/>
                  </a:schemeClr>
                </a:solidFill>
                <a:latin typeface="Museo Sans For Dell" pitchFamily="2" charset="0"/>
                <a:ea typeface="+mn-ea"/>
                <a:cs typeface="+mn-cs"/>
              </a:defRPr>
            </a:lvl1pPr>
          </a:lstStyle>
          <a:p>
            <a:endParaRPr dirty="0">
              <a:solidFill>
                <a:srgbClr val="000000">
                  <a:lumMod val="60000"/>
                  <a:lumOff val="40000"/>
                </a:srgbClr>
              </a:solidFill>
            </a:endParaRPr>
          </a:p>
        </p:txBody>
      </p:sp>
      <p:sp>
        <p:nvSpPr>
          <p:cNvPr id="2" name="TextBox 1"/>
          <p:cNvSpPr txBox="1"/>
          <p:nvPr userDrawn="1"/>
        </p:nvSpPr>
        <p:spPr>
          <a:xfrm>
            <a:off x="1411834" y="1324051"/>
            <a:ext cx="914400" cy="914400"/>
          </a:xfrm>
          <a:prstGeom prst="rect">
            <a:avLst/>
          </a:prstGeom>
          <a:noFill/>
        </p:spPr>
        <p:txBody>
          <a:bodyPr wrap="none" lIns="90312" tIns="45156" rIns="90312" bIns="45156" rtlCol="0">
            <a:normAutofit/>
          </a:bodyPr>
          <a:lstStyle/>
          <a:p>
            <a:pPr>
              <a:spcBef>
                <a:spcPts val="600"/>
              </a:spcBef>
              <a:spcAft>
                <a:spcPts val="0"/>
              </a:spcAft>
              <a:buClr>
                <a:srgbClr val="0085C3"/>
              </a:buClr>
            </a:pPr>
            <a:endParaRPr lang="en-US" sz="2000" dirty="0" err="1">
              <a:solidFill>
                <a:srgbClr val="444444"/>
              </a:solidFill>
              <a:latin typeface="Museo Sans For Dell"/>
            </a:endParaRPr>
          </a:p>
        </p:txBody>
      </p:sp>
    </p:spTree>
    <p:extLst>
      <p:ext uri="{BB962C8B-B14F-4D97-AF65-F5344CB8AC3E}">
        <p14:creationId xmlns:p14="http://schemas.microsoft.com/office/powerpoint/2010/main" val="3275138712"/>
      </p:ext>
    </p:extLst>
  </p:cSld>
  <p:clrMapOvr>
    <a:masterClrMapping/>
  </p:clrMapOvr>
  <p:transition spd="med">
    <p:wipe dir="r"/>
  </p:transition>
  <p:timing>
    <p:tnLst>
      <p:par>
        <p:cTn id="1" dur="indefinite" restart="never" nodeType="tmRoot"/>
      </p:par>
    </p:tnLst>
  </p:timing>
</p:sldLayout>
</file>

<file path=ppt/slideLayouts/slideLayout1482.xml><?xml version="1.0" encoding="utf-8"?>
<p:sldLayout xmlns:a="http://schemas.openxmlformats.org/drawingml/2006/main" xmlns:r="http://schemas.openxmlformats.org/officeDocument/2006/relationships" xmlns:p="http://schemas.openxmlformats.org/presentationml/2006/main" showMasterSp="0" preserve="1">
  <p:cSld name="Section_Blue">
    <p:spTree>
      <p:nvGrpSpPr>
        <p:cNvPr id="1" name=""/>
        <p:cNvGrpSpPr/>
        <p:nvPr/>
      </p:nvGrpSpPr>
      <p:grpSpPr>
        <a:xfrm>
          <a:off x="0" y="0"/>
          <a:ext cx="0" cy="0"/>
          <a:chOff x="0" y="0"/>
          <a:chExt cx="0" cy="0"/>
        </a:xfrm>
      </p:grpSpPr>
      <p:sp>
        <p:nvSpPr>
          <p:cNvPr id="15" name="Title 1"/>
          <p:cNvSpPr>
            <a:spLocks noGrp="1"/>
          </p:cNvSpPr>
          <p:nvPr>
            <p:ph type="ctrTitle" hasCustomPrompt="1"/>
          </p:nvPr>
        </p:nvSpPr>
        <p:spPr>
          <a:xfrm>
            <a:off x="457200" y="342900"/>
            <a:ext cx="2743200" cy="2743200"/>
          </a:xfrm>
          <a:prstGeom prst="roundRect">
            <a:avLst>
              <a:gd name="adj" fmla="val 2752"/>
            </a:avLst>
          </a:prstGeom>
          <a:solidFill>
            <a:schemeClr val="accent1"/>
          </a:solidFill>
          <a:ln>
            <a:noFill/>
          </a:ln>
        </p:spPr>
        <p:style>
          <a:lnRef idx="2">
            <a:schemeClr val="accent1"/>
          </a:lnRef>
          <a:fillRef idx="1">
            <a:schemeClr val="lt1"/>
          </a:fillRef>
          <a:effectRef idx="0">
            <a:schemeClr val="accent1"/>
          </a:effectRef>
          <a:fontRef idx="none"/>
        </p:style>
        <p:txBody>
          <a:bodyPr lIns="225186" tIns="225186" rIns="225186" bIns="225186" anchor="t" anchorCtr="0">
            <a:normAutofit/>
          </a:bodyPr>
          <a:lstStyle>
            <a:lvl1pPr>
              <a:defRPr sz="2800" b="0">
                <a:solidFill>
                  <a:schemeClr val="tx2"/>
                </a:solidFill>
                <a:latin typeface="Museo For Dell" pitchFamily="2" charset="0"/>
              </a:defRPr>
            </a:lvl1pPr>
          </a:lstStyle>
          <a:p>
            <a:r>
              <a:rPr lang="en-US" dirty="0"/>
              <a:t>Click to edit Master title style</a:t>
            </a:r>
            <a:br>
              <a:rPr lang="en-US" dirty="0"/>
            </a:br>
            <a:endParaRPr lang="en-US" dirty="0"/>
          </a:p>
        </p:txBody>
      </p:sp>
      <p:sp>
        <p:nvSpPr>
          <p:cNvPr id="9" name="Slide Number Placeholder 5"/>
          <p:cNvSpPr>
            <a:spLocks noGrp="1"/>
          </p:cNvSpPr>
          <p:nvPr>
            <p:ph type="sldNum" sz="quarter" idx="4"/>
          </p:nvPr>
        </p:nvSpPr>
        <p:spPr>
          <a:xfrm>
            <a:off x="435656" y="4824277"/>
            <a:ext cx="260349" cy="114299"/>
          </a:xfrm>
          <a:prstGeom prst="rect">
            <a:avLst/>
          </a:prstGeom>
        </p:spPr>
        <p:txBody>
          <a:bodyPr vert="horz" lIns="0" tIns="0" rIns="90300" bIns="0" rtlCol="0" anchor="ctr"/>
          <a:lstStyle>
            <a:lvl1pPr algn="l">
              <a:defRPr sz="900">
                <a:solidFill>
                  <a:schemeClr val="bg2">
                    <a:lumMod val="60000"/>
                    <a:lumOff val="40000"/>
                  </a:schemeClr>
                </a:solidFill>
                <a:latin typeface="Museo Sans For Dell" pitchFamily="2" charset="0"/>
              </a:defRPr>
            </a:lvl1pPr>
          </a:lstStyle>
          <a:p>
            <a:fld id="{DBD5246C-868F-410A-AE52-FE248EDADC46}" type="slidenum">
              <a:rPr lang="en-US" smtClean="0">
                <a:solidFill>
                  <a:srgbClr val="000000">
                    <a:lumMod val="60000"/>
                    <a:lumOff val="40000"/>
                  </a:srgbClr>
                </a:solidFill>
              </a:rPr>
              <a:pPr/>
              <a:t>‹#›</a:t>
            </a:fld>
            <a:endParaRPr lang="en-US" dirty="0">
              <a:solidFill>
                <a:srgbClr val="000000">
                  <a:lumMod val="60000"/>
                  <a:lumOff val="40000"/>
                </a:srgbClr>
              </a:solidFill>
            </a:endParaRPr>
          </a:p>
        </p:txBody>
      </p:sp>
      <p:sp>
        <p:nvSpPr>
          <p:cNvPr id="6" name="Footer Placeholder 4"/>
          <p:cNvSpPr>
            <a:spLocks noGrp="1"/>
          </p:cNvSpPr>
          <p:nvPr>
            <p:ph type="ftr" sz="quarter" idx="3"/>
          </p:nvPr>
        </p:nvSpPr>
        <p:spPr>
          <a:xfrm>
            <a:off x="742950" y="4822031"/>
            <a:ext cx="1885950" cy="114300"/>
          </a:xfrm>
          <a:prstGeom prst="rect">
            <a:avLst/>
          </a:prstGeom>
        </p:spPr>
        <p:txBody>
          <a:bodyPr vert="horz" lIns="0" tIns="0" rIns="90300" bIns="0" rtlCol="0" anchor="ctr"/>
          <a:lstStyle>
            <a:lvl1pPr algn="l">
              <a:defRPr sz="1000">
                <a:solidFill>
                  <a:schemeClr val="bg2">
                    <a:lumMod val="60000"/>
                    <a:lumOff val="40000"/>
                  </a:schemeClr>
                </a:solidFill>
                <a:latin typeface="Museo Sans For Dell" pitchFamily="2" charset="0"/>
              </a:defRPr>
            </a:lvl1pPr>
          </a:lstStyle>
          <a:p>
            <a:endParaRPr lang="en-US" dirty="0">
              <a:solidFill>
                <a:srgbClr val="000000">
                  <a:lumMod val="60000"/>
                  <a:lumOff val="40000"/>
                </a:srgbClr>
              </a:solidFill>
            </a:endParaRPr>
          </a:p>
        </p:txBody>
      </p:sp>
      <p:sp>
        <p:nvSpPr>
          <p:cNvPr id="8" name="Date Placeholder 8"/>
          <p:cNvSpPr>
            <a:spLocks noGrp="1"/>
          </p:cNvSpPr>
          <p:nvPr>
            <p:ph type="dt" sz="half" idx="2"/>
          </p:nvPr>
        </p:nvSpPr>
        <p:spPr>
          <a:xfrm>
            <a:off x="1901417" y="4819518"/>
            <a:ext cx="914401" cy="114299"/>
          </a:xfrm>
          <a:prstGeom prst="rect">
            <a:avLst/>
          </a:prstGeom>
        </p:spPr>
        <p:txBody>
          <a:bodyPr vert="horz" lIns="0" tIns="0" rIns="0" bIns="0" rtlCol="0" anchor="ctr"/>
          <a:lstStyle>
            <a:lvl1pPr algn="l" rtl="0" fontAlgn="base">
              <a:spcBef>
                <a:spcPct val="0"/>
              </a:spcBef>
              <a:spcAft>
                <a:spcPct val="0"/>
              </a:spcAft>
              <a:defRPr lang="en-US" sz="1000" kern="1200" smtClean="0">
                <a:solidFill>
                  <a:schemeClr val="bg2">
                    <a:lumMod val="60000"/>
                    <a:lumOff val="40000"/>
                  </a:schemeClr>
                </a:solidFill>
                <a:latin typeface="Museo Sans For Dell" pitchFamily="2" charset="0"/>
                <a:ea typeface="+mn-ea"/>
                <a:cs typeface="+mn-cs"/>
              </a:defRPr>
            </a:lvl1pPr>
          </a:lstStyle>
          <a:p>
            <a:endParaRPr dirty="0">
              <a:solidFill>
                <a:srgbClr val="000000">
                  <a:lumMod val="60000"/>
                  <a:lumOff val="40000"/>
                </a:srgbClr>
              </a:solidFill>
            </a:endParaRPr>
          </a:p>
        </p:txBody>
      </p:sp>
    </p:spTree>
    <p:extLst>
      <p:ext uri="{BB962C8B-B14F-4D97-AF65-F5344CB8AC3E}">
        <p14:creationId xmlns:p14="http://schemas.microsoft.com/office/powerpoint/2010/main" val="1056654589"/>
      </p:ext>
    </p:extLst>
  </p:cSld>
  <p:clrMapOvr>
    <a:masterClrMapping/>
  </p:clrMapOvr>
  <p:transition spd="med">
    <p:wipe dir="r"/>
  </p:transition>
  <p:timing>
    <p:tnLst>
      <p:par>
        <p:cTn id="1" dur="indefinite" restart="never" nodeType="tmRoot"/>
      </p:par>
    </p:tnLst>
  </p:timing>
</p:sldLayout>
</file>

<file path=ppt/slideLayouts/slideLayout1483.xml><?xml version="1.0" encoding="utf-8"?>
<p:sldLayout xmlns:a="http://schemas.openxmlformats.org/drawingml/2006/main" xmlns:r="http://schemas.openxmlformats.org/officeDocument/2006/relationships" xmlns:p="http://schemas.openxmlformats.org/presentationml/2006/main" showMasterSp="0" preserve="1">
  <p:cSld name="Section_Berry">
    <p:spTree>
      <p:nvGrpSpPr>
        <p:cNvPr id="1" name=""/>
        <p:cNvGrpSpPr/>
        <p:nvPr/>
      </p:nvGrpSpPr>
      <p:grpSpPr>
        <a:xfrm>
          <a:off x="0" y="0"/>
          <a:ext cx="0" cy="0"/>
          <a:chOff x="0" y="0"/>
          <a:chExt cx="0" cy="0"/>
        </a:xfrm>
      </p:grpSpPr>
      <p:sp>
        <p:nvSpPr>
          <p:cNvPr id="15" name="Title 1"/>
          <p:cNvSpPr>
            <a:spLocks noGrp="1"/>
          </p:cNvSpPr>
          <p:nvPr>
            <p:ph type="ctrTitle" hasCustomPrompt="1"/>
          </p:nvPr>
        </p:nvSpPr>
        <p:spPr>
          <a:xfrm>
            <a:off x="457200" y="342900"/>
            <a:ext cx="2743200" cy="2743200"/>
          </a:xfrm>
          <a:prstGeom prst="roundRect">
            <a:avLst>
              <a:gd name="adj" fmla="val 2752"/>
            </a:avLst>
          </a:prstGeom>
          <a:solidFill>
            <a:schemeClr val="accent4"/>
          </a:solidFill>
          <a:ln>
            <a:noFill/>
          </a:ln>
        </p:spPr>
        <p:style>
          <a:lnRef idx="2">
            <a:schemeClr val="accent1"/>
          </a:lnRef>
          <a:fillRef idx="1">
            <a:schemeClr val="lt1"/>
          </a:fillRef>
          <a:effectRef idx="0">
            <a:schemeClr val="accent1"/>
          </a:effectRef>
          <a:fontRef idx="none"/>
        </p:style>
        <p:txBody>
          <a:bodyPr lIns="225186" tIns="225186" rIns="225186" bIns="225186" anchor="t" anchorCtr="0">
            <a:normAutofit/>
          </a:bodyPr>
          <a:lstStyle>
            <a:lvl1pPr>
              <a:defRPr sz="2800" b="0">
                <a:solidFill>
                  <a:schemeClr val="tx2"/>
                </a:solidFill>
                <a:latin typeface="Museo For Dell" pitchFamily="2" charset="0"/>
              </a:defRPr>
            </a:lvl1pPr>
          </a:lstStyle>
          <a:p>
            <a:r>
              <a:rPr lang="en-US" dirty="0"/>
              <a:t>Click to edit Master title style</a:t>
            </a:r>
            <a:br>
              <a:rPr lang="en-US" dirty="0"/>
            </a:br>
            <a:endParaRPr lang="en-US" dirty="0"/>
          </a:p>
        </p:txBody>
      </p:sp>
      <p:sp>
        <p:nvSpPr>
          <p:cNvPr id="8" name="Slide Number Placeholder 5"/>
          <p:cNvSpPr>
            <a:spLocks noGrp="1"/>
          </p:cNvSpPr>
          <p:nvPr>
            <p:ph type="sldNum" sz="quarter" idx="4"/>
          </p:nvPr>
        </p:nvSpPr>
        <p:spPr>
          <a:xfrm>
            <a:off x="435656" y="4824277"/>
            <a:ext cx="260349" cy="114299"/>
          </a:xfrm>
          <a:prstGeom prst="rect">
            <a:avLst/>
          </a:prstGeom>
        </p:spPr>
        <p:txBody>
          <a:bodyPr vert="horz" lIns="0" tIns="0" rIns="90300" bIns="0" rtlCol="0" anchor="ctr"/>
          <a:lstStyle>
            <a:lvl1pPr algn="l">
              <a:defRPr sz="900">
                <a:solidFill>
                  <a:schemeClr val="bg2">
                    <a:lumMod val="60000"/>
                    <a:lumOff val="40000"/>
                  </a:schemeClr>
                </a:solidFill>
                <a:latin typeface="Museo Sans For Dell" pitchFamily="2" charset="0"/>
              </a:defRPr>
            </a:lvl1pPr>
          </a:lstStyle>
          <a:p>
            <a:fld id="{DBD5246C-868F-410A-AE52-FE248EDADC46}" type="slidenum">
              <a:rPr lang="en-US" smtClean="0">
                <a:solidFill>
                  <a:srgbClr val="000000">
                    <a:lumMod val="60000"/>
                    <a:lumOff val="40000"/>
                  </a:srgbClr>
                </a:solidFill>
              </a:rPr>
              <a:pPr/>
              <a:t>‹#›</a:t>
            </a:fld>
            <a:endParaRPr lang="en-US" dirty="0">
              <a:solidFill>
                <a:srgbClr val="000000">
                  <a:lumMod val="60000"/>
                  <a:lumOff val="40000"/>
                </a:srgbClr>
              </a:solidFill>
            </a:endParaRPr>
          </a:p>
        </p:txBody>
      </p:sp>
      <p:sp>
        <p:nvSpPr>
          <p:cNvPr id="6" name="Footer Placeholder 4"/>
          <p:cNvSpPr>
            <a:spLocks noGrp="1"/>
          </p:cNvSpPr>
          <p:nvPr>
            <p:ph type="ftr" sz="quarter" idx="3"/>
          </p:nvPr>
        </p:nvSpPr>
        <p:spPr>
          <a:xfrm>
            <a:off x="742950" y="4822031"/>
            <a:ext cx="1885950" cy="114300"/>
          </a:xfrm>
          <a:prstGeom prst="rect">
            <a:avLst/>
          </a:prstGeom>
        </p:spPr>
        <p:txBody>
          <a:bodyPr vert="horz" lIns="0" tIns="0" rIns="90300" bIns="0" rtlCol="0" anchor="ctr"/>
          <a:lstStyle>
            <a:lvl1pPr algn="l">
              <a:defRPr sz="1000">
                <a:solidFill>
                  <a:schemeClr val="bg2">
                    <a:lumMod val="60000"/>
                    <a:lumOff val="40000"/>
                  </a:schemeClr>
                </a:solidFill>
                <a:latin typeface="Museo Sans For Dell" pitchFamily="2" charset="0"/>
              </a:defRPr>
            </a:lvl1pPr>
          </a:lstStyle>
          <a:p>
            <a:endParaRPr lang="en-US" dirty="0">
              <a:solidFill>
                <a:srgbClr val="000000">
                  <a:lumMod val="60000"/>
                  <a:lumOff val="40000"/>
                </a:srgbClr>
              </a:solidFill>
            </a:endParaRPr>
          </a:p>
        </p:txBody>
      </p:sp>
      <p:sp>
        <p:nvSpPr>
          <p:cNvPr id="7" name="Date Placeholder 8"/>
          <p:cNvSpPr>
            <a:spLocks noGrp="1"/>
          </p:cNvSpPr>
          <p:nvPr>
            <p:ph type="dt" sz="half" idx="2"/>
          </p:nvPr>
        </p:nvSpPr>
        <p:spPr>
          <a:xfrm>
            <a:off x="1901417" y="4819518"/>
            <a:ext cx="914401" cy="114299"/>
          </a:xfrm>
          <a:prstGeom prst="rect">
            <a:avLst/>
          </a:prstGeom>
        </p:spPr>
        <p:txBody>
          <a:bodyPr vert="horz" lIns="0" tIns="0" rIns="0" bIns="0" rtlCol="0" anchor="ctr"/>
          <a:lstStyle>
            <a:lvl1pPr algn="l" rtl="0" fontAlgn="base">
              <a:spcBef>
                <a:spcPct val="0"/>
              </a:spcBef>
              <a:spcAft>
                <a:spcPct val="0"/>
              </a:spcAft>
              <a:defRPr lang="en-US" sz="1000" kern="1200" smtClean="0">
                <a:solidFill>
                  <a:schemeClr val="bg2">
                    <a:lumMod val="60000"/>
                    <a:lumOff val="40000"/>
                  </a:schemeClr>
                </a:solidFill>
                <a:latin typeface="Museo Sans For Dell" pitchFamily="2" charset="0"/>
                <a:ea typeface="+mn-ea"/>
                <a:cs typeface="+mn-cs"/>
              </a:defRPr>
            </a:lvl1pPr>
          </a:lstStyle>
          <a:p>
            <a:endParaRPr dirty="0">
              <a:solidFill>
                <a:srgbClr val="000000">
                  <a:lumMod val="60000"/>
                  <a:lumOff val="40000"/>
                </a:srgbClr>
              </a:solidFill>
            </a:endParaRPr>
          </a:p>
        </p:txBody>
      </p:sp>
    </p:spTree>
    <p:extLst>
      <p:ext uri="{BB962C8B-B14F-4D97-AF65-F5344CB8AC3E}">
        <p14:creationId xmlns:p14="http://schemas.microsoft.com/office/powerpoint/2010/main" val="167820665"/>
      </p:ext>
    </p:extLst>
  </p:cSld>
  <p:clrMapOvr>
    <a:masterClrMapping/>
  </p:clrMapOvr>
  <p:transition spd="med">
    <p:wipe dir="r"/>
  </p:transition>
  <p:timing>
    <p:tnLst>
      <p:par>
        <p:cTn id="1" dur="indefinite" restart="never" nodeType="tmRoot"/>
      </p:par>
    </p:tnLst>
  </p:timing>
</p:sldLayout>
</file>

<file path=ppt/slideLayouts/slideLayout1484.xml><?xml version="1.0" encoding="utf-8"?>
<p:sldLayout xmlns:a="http://schemas.openxmlformats.org/drawingml/2006/main" xmlns:r="http://schemas.openxmlformats.org/officeDocument/2006/relationships" xmlns:p="http://schemas.openxmlformats.org/presentationml/2006/main" showMasterSp="0" preserve="1">
  <p:cSld name="Section_Green">
    <p:spTree>
      <p:nvGrpSpPr>
        <p:cNvPr id="1" name=""/>
        <p:cNvGrpSpPr/>
        <p:nvPr/>
      </p:nvGrpSpPr>
      <p:grpSpPr>
        <a:xfrm>
          <a:off x="0" y="0"/>
          <a:ext cx="0" cy="0"/>
          <a:chOff x="0" y="0"/>
          <a:chExt cx="0" cy="0"/>
        </a:xfrm>
      </p:grpSpPr>
      <p:sp>
        <p:nvSpPr>
          <p:cNvPr id="15" name="Title 1"/>
          <p:cNvSpPr>
            <a:spLocks noGrp="1"/>
          </p:cNvSpPr>
          <p:nvPr>
            <p:ph type="ctrTitle" hasCustomPrompt="1"/>
          </p:nvPr>
        </p:nvSpPr>
        <p:spPr>
          <a:xfrm>
            <a:off x="457200" y="342900"/>
            <a:ext cx="2743200" cy="2743200"/>
          </a:xfrm>
          <a:prstGeom prst="roundRect">
            <a:avLst>
              <a:gd name="adj" fmla="val 2752"/>
            </a:avLst>
          </a:prstGeom>
          <a:solidFill>
            <a:schemeClr val="accent3"/>
          </a:solidFill>
          <a:ln>
            <a:noFill/>
          </a:ln>
        </p:spPr>
        <p:style>
          <a:lnRef idx="2">
            <a:schemeClr val="accent1"/>
          </a:lnRef>
          <a:fillRef idx="1">
            <a:schemeClr val="lt1"/>
          </a:fillRef>
          <a:effectRef idx="0">
            <a:schemeClr val="accent1"/>
          </a:effectRef>
          <a:fontRef idx="none"/>
        </p:style>
        <p:txBody>
          <a:bodyPr lIns="225186" tIns="225186" rIns="225186" bIns="225186" anchor="t" anchorCtr="0">
            <a:normAutofit/>
          </a:bodyPr>
          <a:lstStyle>
            <a:lvl1pPr>
              <a:defRPr sz="2800" b="0">
                <a:solidFill>
                  <a:schemeClr val="tx2"/>
                </a:solidFill>
                <a:latin typeface="Museo For Dell" pitchFamily="2" charset="0"/>
              </a:defRPr>
            </a:lvl1pPr>
          </a:lstStyle>
          <a:p>
            <a:r>
              <a:rPr lang="en-US" dirty="0"/>
              <a:t>Click to edit Master title style</a:t>
            </a:r>
            <a:br>
              <a:rPr lang="en-US" dirty="0"/>
            </a:br>
            <a:endParaRPr lang="en-US" dirty="0"/>
          </a:p>
        </p:txBody>
      </p:sp>
      <p:sp>
        <p:nvSpPr>
          <p:cNvPr id="8" name="Slide Number Placeholder 5"/>
          <p:cNvSpPr>
            <a:spLocks noGrp="1"/>
          </p:cNvSpPr>
          <p:nvPr>
            <p:ph type="sldNum" sz="quarter" idx="4"/>
          </p:nvPr>
        </p:nvSpPr>
        <p:spPr>
          <a:xfrm>
            <a:off x="435656" y="4824277"/>
            <a:ext cx="260349" cy="114299"/>
          </a:xfrm>
          <a:prstGeom prst="rect">
            <a:avLst/>
          </a:prstGeom>
        </p:spPr>
        <p:txBody>
          <a:bodyPr vert="horz" lIns="0" tIns="0" rIns="90300" bIns="0" rtlCol="0" anchor="ctr"/>
          <a:lstStyle>
            <a:lvl1pPr algn="l">
              <a:defRPr sz="900">
                <a:solidFill>
                  <a:schemeClr val="bg2">
                    <a:lumMod val="60000"/>
                    <a:lumOff val="40000"/>
                  </a:schemeClr>
                </a:solidFill>
                <a:latin typeface="Museo Sans For Dell" pitchFamily="2" charset="0"/>
              </a:defRPr>
            </a:lvl1pPr>
          </a:lstStyle>
          <a:p>
            <a:fld id="{DBD5246C-868F-410A-AE52-FE248EDADC46}" type="slidenum">
              <a:rPr lang="en-US" smtClean="0">
                <a:solidFill>
                  <a:srgbClr val="000000">
                    <a:lumMod val="60000"/>
                    <a:lumOff val="40000"/>
                  </a:srgbClr>
                </a:solidFill>
              </a:rPr>
              <a:pPr/>
              <a:t>‹#›</a:t>
            </a:fld>
            <a:endParaRPr lang="en-US" dirty="0">
              <a:solidFill>
                <a:srgbClr val="000000">
                  <a:lumMod val="60000"/>
                  <a:lumOff val="40000"/>
                </a:srgbClr>
              </a:solidFill>
            </a:endParaRPr>
          </a:p>
        </p:txBody>
      </p:sp>
      <p:sp>
        <p:nvSpPr>
          <p:cNvPr id="6" name="Footer Placeholder 4"/>
          <p:cNvSpPr>
            <a:spLocks noGrp="1"/>
          </p:cNvSpPr>
          <p:nvPr>
            <p:ph type="ftr" sz="quarter" idx="3"/>
          </p:nvPr>
        </p:nvSpPr>
        <p:spPr>
          <a:xfrm>
            <a:off x="742950" y="4822031"/>
            <a:ext cx="1885950" cy="114300"/>
          </a:xfrm>
          <a:prstGeom prst="rect">
            <a:avLst/>
          </a:prstGeom>
        </p:spPr>
        <p:txBody>
          <a:bodyPr vert="horz" lIns="0" tIns="0" rIns="90300" bIns="0" rtlCol="0" anchor="ctr"/>
          <a:lstStyle>
            <a:lvl1pPr algn="l">
              <a:defRPr sz="1000">
                <a:solidFill>
                  <a:schemeClr val="bg2">
                    <a:lumMod val="60000"/>
                    <a:lumOff val="40000"/>
                  </a:schemeClr>
                </a:solidFill>
                <a:latin typeface="Museo Sans For Dell" pitchFamily="2" charset="0"/>
              </a:defRPr>
            </a:lvl1pPr>
          </a:lstStyle>
          <a:p>
            <a:endParaRPr lang="en-US" dirty="0">
              <a:solidFill>
                <a:srgbClr val="000000">
                  <a:lumMod val="60000"/>
                  <a:lumOff val="40000"/>
                </a:srgbClr>
              </a:solidFill>
            </a:endParaRPr>
          </a:p>
        </p:txBody>
      </p:sp>
      <p:sp>
        <p:nvSpPr>
          <p:cNvPr id="7" name="Date Placeholder 8"/>
          <p:cNvSpPr>
            <a:spLocks noGrp="1"/>
          </p:cNvSpPr>
          <p:nvPr>
            <p:ph type="dt" sz="half" idx="2"/>
          </p:nvPr>
        </p:nvSpPr>
        <p:spPr>
          <a:xfrm>
            <a:off x="1901417" y="4819518"/>
            <a:ext cx="914401" cy="114299"/>
          </a:xfrm>
          <a:prstGeom prst="rect">
            <a:avLst/>
          </a:prstGeom>
        </p:spPr>
        <p:txBody>
          <a:bodyPr vert="horz" lIns="0" tIns="0" rIns="0" bIns="0" rtlCol="0" anchor="ctr"/>
          <a:lstStyle>
            <a:lvl1pPr algn="l" rtl="0" fontAlgn="base">
              <a:spcBef>
                <a:spcPct val="0"/>
              </a:spcBef>
              <a:spcAft>
                <a:spcPct val="0"/>
              </a:spcAft>
              <a:defRPr lang="en-US" sz="1000" kern="1200" smtClean="0">
                <a:solidFill>
                  <a:schemeClr val="bg2">
                    <a:lumMod val="60000"/>
                    <a:lumOff val="40000"/>
                  </a:schemeClr>
                </a:solidFill>
                <a:latin typeface="Museo Sans For Dell" pitchFamily="2" charset="0"/>
                <a:ea typeface="+mn-ea"/>
                <a:cs typeface="+mn-cs"/>
              </a:defRPr>
            </a:lvl1pPr>
          </a:lstStyle>
          <a:p>
            <a:endParaRPr dirty="0">
              <a:solidFill>
                <a:srgbClr val="000000">
                  <a:lumMod val="60000"/>
                  <a:lumOff val="40000"/>
                </a:srgbClr>
              </a:solidFill>
            </a:endParaRPr>
          </a:p>
        </p:txBody>
      </p:sp>
    </p:spTree>
    <p:extLst>
      <p:ext uri="{BB962C8B-B14F-4D97-AF65-F5344CB8AC3E}">
        <p14:creationId xmlns:p14="http://schemas.microsoft.com/office/powerpoint/2010/main" val="1294769917"/>
      </p:ext>
    </p:extLst>
  </p:cSld>
  <p:clrMapOvr>
    <a:masterClrMapping/>
  </p:clrMapOvr>
  <p:transition spd="med">
    <p:wipe dir="r"/>
  </p:transition>
  <p:timing>
    <p:tnLst>
      <p:par>
        <p:cTn id="1" dur="indefinite" restart="never" nodeType="tmRoot"/>
      </p:par>
    </p:tnLst>
  </p:timing>
</p:sldLayout>
</file>

<file path=ppt/slideLayouts/slideLayout1485.xml><?xml version="1.0" encoding="utf-8"?>
<p:sldLayout xmlns:a="http://schemas.openxmlformats.org/drawingml/2006/main" xmlns:r="http://schemas.openxmlformats.org/officeDocument/2006/relationships" xmlns:p="http://schemas.openxmlformats.org/presentationml/2006/main" showMasterSp="0" preserve="1">
  <p:cSld name="Section_Yellow">
    <p:spTree>
      <p:nvGrpSpPr>
        <p:cNvPr id="1" name=""/>
        <p:cNvGrpSpPr/>
        <p:nvPr/>
      </p:nvGrpSpPr>
      <p:grpSpPr>
        <a:xfrm>
          <a:off x="0" y="0"/>
          <a:ext cx="0" cy="0"/>
          <a:chOff x="0" y="0"/>
          <a:chExt cx="0" cy="0"/>
        </a:xfrm>
      </p:grpSpPr>
      <p:sp>
        <p:nvSpPr>
          <p:cNvPr id="15" name="Title 1"/>
          <p:cNvSpPr>
            <a:spLocks noGrp="1"/>
          </p:cNvSpPr>
          <p:nvPr>
            <p:ph type="ctrTitle" hasCustomPrompt="1"/>
          </p:nvPr>
        </p:nvSpPr>
        <p:spPr>
          <a:xfrm>
            <a:off x="457200" y="342900"/>
            <a:ext cx="2743200" cy="2743200"/>
          </a:xfrm>
          <a:prstGeom prst="roundRect">
            <a:avLst>
              <a:gd name="adj" fmla="val 2752"/>
            </a:avLst>
          </a:prstGeom>
          <a:solidFill>
            <a:schemeClr val="accent2"/>
          </a:solidFill>
          <a:ln>
            <a:noFill/>
          </a:ln>
        </p:spPr>
        <p:style>
          <a:lnRef idx="2">
            <a:schemeClr val="accent1"/>
          </a:lnRef>
          <a:fillRef idx="1">
            <a:schemeClr val="lt1"/>
          </a:fillRef>
          <a:effectRef idx="0">
            <a:schemeClr val="accent1"/>
          </a:effectRef>
          <a:fontRef idx="none"/>
        </p:style>
        <p:txBody>
          <a:bodyPr lIns="225186" tIns="225186" rIns="225186" bIns="225186" anchor="t" anchorCtr="0">
            <a:normAutofit/>
          </a:bodyPr>
          <a:lstStyle>
            <a:lvl1pPr>
              <a:defRPr sz="2800" b="0">
                <a:solidFill>
                  <a:schemeClr val="tx2"/>
                </a:solidFill>
                <a:latin typeface="Museo For Dell" pitchFamily="2" charset="0"/>
              </a:defRPr>
            </a:lvl1pPr>
          </a:lstStyle>
          <a:p>
            <a:r>
              <a:rPr lang="en-US" dirty="0"/>
              <a:t>Click to edit Master title style</a:t>
            </a:r>
            <a:br>
              <a:rPr lang="en-US" dirty="0"/>
            </a:br>
            <a:endParaRPr lang="en-US" dirty="0"/>
          </a:p>
        </p:txBody>
      </p:sp>
      <p:sp>
        <p:nvSpPr>
          <p:cNvPr id="8" name="Slide Number Placeholder 5"/>
          <p:cNvSpPr>
            <a:spLocks noGrp="1"/>
          </p:cNvSpPr>
          <p:nvPr>
            <p:ph type="sldNum" sz="quarter" idx="4"/>
          </p:nvPr>
        </p:nvSpPr>
        <p:spPr>
          <a:xfrm>
            <a:off x="435656" y="4824277"/>
            <a:ext cx="260349" cy="114299"/>
          </a:xfrm>
          <a:prstGeom prst="rect">
            <a:avLst/>
          </a:prstGeom>
        </p:spPr>
        <p:txBody>
          <a:bodyPr vert="horz" lIns="0" tIns="0" rIns="90300" bIns="0" rtlCol="0" anchor="ctr"/>
          <a:lstStyle>
            <a:lvl1pPr algn="l">
              <a:defRPr sz="900">
                <a:solidFill>
                  <a:schemeClr val="bg2">
                    <a:lumMod val="60000"/>
                    <a:lumOff val="40000"/>
                  </a:schemeClr>
                </a:solidFill>
                <a:latin typeface="Museo Sans For Dell" pitchFamily="2" charset="0"/>
              </a:defRPr>
            </a:lvl1pPr>
          </a:lstStyle>
          <a:p>
            <a:fld id="{DBD5246C-868F-410A-AE52-FE248EDADC46}" type="slidenum">
              <a:rPr lang="en-US" smtClean="0">
                <a:solidFill>
                  <a:srgbClr val="000000">
                    <a:lumMod val="60000"/>
                    <a:lumOff val="40000"/>
                  </a:srgbClr>
                </a:solidFill>
              </a:rPr>
              <a:pPr/>
              <a:t>‹#›</a:t>
            </a:fld>
            <a:endParaRPr lang="en-US" dirty="0">
              <a:solidFill>
                <a:srgbClr val="000000">
                  <a:lumMod val="60000"/>
                  <a:lumOff val="40000"/>
                </a:srgbClr>
              </a:solidFill>
            </a:endParaRPr>
          </a:p>
        </p:txBody>
      </p:sp>
      <p:sp>
        <p:nvSpPr>
          <p:cNvPr id="6" name="Footer Placeholder 4"/>
          <p:cNvSpPr>
            <a:spLocks noGrp="1"/>
          </p:cNvSpPr>
          <p:nvPr>
            <p:ph type="ftr" sz="quarter" idx="3"/>
          </p:nvPr>
        </p:nvSpPr>
        <p:spPr>
          <a:xfrm>
            <a:off x="742950" y="4822031"/>
            <a:ext cx="1885950" cy="114300"/>
          </a:xfrm>
          <a:prstGeom prst="rect">
            <a:avLst/>
          </a:prstGeom>
        </p:spPr>
        <p:txBody>
          <a:bodyPr vert="horz" lIns="0" tIns="0" rIns="90300" bIns="0" rtlCol="0" anchor="ctr"/>
          <a:lstStyle>
            <a:lvl1pPr algn="l">
              <a:defRPr sz="1000">
                <a:solidFill>
                  <a:schemeClr val="bg2">
                    <a:lumMod val="60000"/>
                    <a:lumOff val="40000"/>
                  </a:schemeClr>
                </a:solidFill>
                <a:latin typeface="Museo Sans For Dell" pitchFamily="2" charset="0"/>
              </a:defRPr>
            </a:lvl1pPr>
          </a:lstStyle>
          <a:p>
            <a:endParaRPr lang="en-US" dirty="0">
              <a:solidFill>
                <a:srgbClr val="000000">
                  <a:lumMod val="60000"/>
                  <a:lumOff val="40000"/>
                </a:srgbClr>
              </a:solidFill>
            </a:endParaRPr>
          </a:p>
        </p:txBody>
      </p:sp>
      <p:sp>
        <p:nvSpPr>
          <p:cNvPr id="7" name="Date Placeholder 8"/>
          <p:cNvSpPr>
            <a:spLocks noGrp="1"/>
          </p:cNvSpPr>
          <p:nvPr>
            <p:ph type="dt" sz="half" idx="2"/>
          </p:nvPr>
        </p:nvSpPr>
        <p:spPr>
          <a:xfrm>
            <a:off x="1901417" y="4819518"/>
            <a:ext cx="914401" cy="114299"/>
          </a:xfrm>
          <a:prstGeom prst="rect">
            <a:avLst/>
          </a:prstGeom>
        </p:spPr>
        <p:txBody>
          <a:bodyPr vert="horz" lIns="0" tIns="0" rIns="0" bIns="0" rtlCol="0" anchor="ctr"/>
          <a:lstStyle>
            <a:lvl1pPr algn="l" rtl="0" fontAlgn="base">
              <a:spcBef>
                <a:spcPct val="0"/>
              </a:spcBef>
              <a:spcAft>
                <a:spcPct val="0"/>
              </a:spcAft>
              <a:defRPr lang="en-US" sz="1000" kern="1200" smtClean="0">
                <a:solidFill>
                  <a:schemeClr val="bg2">
                    <a:lumMod val="60000"/>
                    <a:lumOff val="40000"/>
                  </a:schemeClr>
                </a:solidFill>
                <a:latin typeface="Museo Sans For Dell" pitchFamily="2" charset="0"/>
                <a:ea typeface="+mn-ea"/>
                <a:cs typeface="+mn-cs"/>
              </a:defRPr>
            </a:lvl1pPr>
          </a:lstStyle>
          <a:p>
            <a:endParaRPr dirty="0">
              <a:solidFill>
                <a:srgbClr val="000000">
                  <a:lumMod val="60000"/>
                  <a:lumOff val="40000"/>
                </a:srgbClr>
              </a:solidFill>
            </a:endParaRPr>
          </a:p>
        </p:txBody>
      </p:sp>
    </p:spTree>
    <p:extLst>
      <p:ext uri="{BB962C8B-B14F-4D97-AF65-F5344CB8AC3E}">
        <p14:creationId xmlns:p14="http://schemas.microsoft.com/office/powerpoint/2010/main" val="577445518"/>
      </p:ext>
    </p:extLst>
  </p:cSld>
  <p:clrMapOvr>
    <a:masterClrMapping/>
  </p:clrMapOvr>
  <p:transition spd="med">
    <p:wipe dir="r"/>
  </p:transition>
</p:sldLayout>
</file>

<file path=ppt/slideLayouts/slideLayout1486.xml><?xml version="1.0" encoding="utf-8"?>
<p:sldLayout xmlns:a="http://schemas.openxmlformats.org/drawingml/2006/main" xmlns:r="http://schemas.openxmlformats.org/officeDocument/2006/relationships" xmlns:p="http://schemas.openxmlformats.org/presentationml/2006/main" showMasterSp="0" preserve="1">
  <p:cSld name="Section_Purple">
    <p:spTree>
      <p:nvGrpSpPr>
        <p:cNvPr id="1" name=""/>
        <p:cNvGrpSpPr/>
        <p:nvPr/>
      </p:nvGrpSpPr>
      <p:grpSpPr>
        <a:xfrm>
          <a:off x="0" y="0"/>
          <a:ext cx="0" cy="0"/>
          <a:chOff x="0" y="0"/>
          <a:chExt cx="0" cy="0"/>
        </a:xfrm>
      </p:grpSpPr>
      <p:sp>
        <p:nvSpPr>
          <p:cNvPr id="15" name="Title 1"/>
          <p:cNvSpPr>
            <a:spLocks noGrp="1"/>
          </p:cNvSpPr>
          <p:nvPr>
            <p:ph type="ctrTitle"/>
          </p:nvPr>
        </p:nvSpPr>
        <p:spPr>
          <a:xfrm>
            <a:off x="457200" y="342900"/>
            <a:ext cx="2743200" cy="2743200"/>
          </a:xfrm>
          <a:prstGeom prst="roundRect">
            <a:avLst>
              <a:gd name="adj" fmla="val 2752"/>
            </a:avLst>
          </a:prstGeom>
          <a:solidFill>
            <a:schemeClr val="accent6"/>
          </a:solidFill>
          <a:ln>
            <a:noFill/>
          </a:ln>
        </p:spPr>
        <p:style>
          <a:lnRef idx="2">
            <a:schemeClr val="accent1"/>
          </a:lnRef>
          <a:fillRef idx="1">
            <a:schemeClr val="lt1"/>
          </a:fillRef>
          <a:effectRef idx="0">
            <a:schemeClr val="accent1"/>
          </a:effectRef>
          <a:fontRef idx="none"/>
        </p:style>
        <p:txBody>
          <a:bodyPr lIns="225186" tIns="225186" rIns="225186" bIns="225186" anchor="t">
            <a:normAutofit/>
          </a:bodyPr>
          <a:lstStyle>
            <a:lvl1pPr>
              <a:defRPr sz="2800" b="0">
                <a:solidFill>
                  <a:schemeClr val="tx2"/>
                </a:solidFill>
                <a:latin typeface="Museo For Dell" pitchFamily="2" charset="0"/>
              </a:defRPr>
            </a:lvl1pPr>
          </a:lstStyle>
          <a:p>
            <a:r>
              <a:rPr lang="en-US"/>
              <a:t>Click to edit Master title style</a:t>
            </a:r>
            <a:endParaRPr lang="en-US" dirty="0"/>
          </a:p>
        </p:txBody>
      </p:sp>
      <p:sp>
        <p:nvSpPr>
          <p:cNvPr id="6" name="Slide Number Placeholder 5"/>
          <p:cNvSpPr>
            <a:spLocks noGrp="1"/>
          </p:cNvSpPr>
          <p:nvPr>
            <p:ph type="sldNum" sz="quarter" idx="4"/>
          </p:nvPr>
        </p:nvSpPr>
        <p:spPr>
          <a:xfrm>
            <a:off x="435656" y="4824277"/>
            <a:ext cx="260349" cy="114299"/>
          </a:xfrm>
          <a:prstGeom prst="rect">
            <a:avLst/>
          </a:prstGeom>
        </p:spPr>
        <p:txBody>
          <a:bodyPr vert="horz" lIns="0" tIns="0" rIns="90300" bIns="0" rtlCol="0" anchor="ctr"/>
          <a:lstStyle>
            <a:lvl1pPr algn="l">
              <a:defRPr sz="900">
                <a:solidFill>
                  <a:schemeClr val="bg2">
                    <a:lumMod val="60000"/>
                    <a:lumOff val="40000"/>
                  </a:schemeClr>
                </a:solidFill>
                <a:latin typeface="Museo Sans For Dell" pitchFamily="2" charset="0"/>
              </a:defRPr>
            </a:lvl1pPr>
          </a:lstStyle>
          <a:p>
            <a:fld id="{DBD5246C-868F-410A-AE52-FE248EDADC46}" type="slidenum">
              <a:rPr lang="en-US" smtClean="0">
                <a:solidFill>
                  <a:srgbClr val="000000">
                    <a:lumMod val="60000"/>
                    <a:lumOff val="40000"/>
                  </a:srgbClr>
                </a:solidFill>
              </a:rPr>
              <a:pPr/>
              <a:t>‹#›</a:t>
            </a:fld>
            <a:endParaRPr lang="en-US" dirty="0">
              <a:solidFill>
                <a:srgbClr val="000000">
                  <a:lumMod val="60000"/>
                  <a:lumOff val="40000"/>
                </a:srgbClr>
              </a:solidFill>
            </a:endParaRPr>
          </a:p>
        </p:txBody>
      </p:sp>
      <p:sp>
        <p:nvSpPr>
          <p:cNvPr id="7" name="Footer Placeholder 4"/>
          <p:cNvSpPr>
            <a:spLocks noGrp="1"/>
          </p:cNvSpPr>
          <p:nvPr>
            <p:ph type="ftr" sz="quarter" idx="3"/>
          </p:nvPr>
        </p:nvSpPr>
        <p:spPr>
          <a:xfrm>
            <a:off x="742950" y="4822031"/>
            <a:ext cx="1885950" cy="114300"/>
          </a:xfrm>
          <a:prstGeom prst="rect">
            <a:avLst/>
          </a:prstGeom>
        </p:spPr>
        <p:txBody>
          <a:bodyPr vert="horz" lIns="0" tIns="0" rIns="90300" bIns="0" rtlCol="0" anchor="ctr"/>
          <a:lstStyle>
            <a:lvl1pPr algn="l">
              <a:defRPr sz="1000">
                <a:solidFill>
                  <a:schemeClr val="bg2">
                    <a:lumMod val="60000"/>
                    <a:lumOff val="40000"/>
                  </a:schemeClr>
                </a:solidFill>
                <a:latin typeface="Museo Sans For Dell" pitchFamily="2" charset="0"/>
              </a:defRPr>
            </a:lvl1pPr>
          </a:lstStyle>
          <a:p>
            <a:endParaRPr lang="en-US" dirty="0">
              <a:solidFill>
                <a:srgbClr val="000000">
                  <a:lumMod val="60000"/>
                  <a:lumOff val="40000"/>
                </a:srgbClr>
              </a:solidFill>
            </a:endParaRPr>
          </a:p>
        </p:txBody>
      </p:sp>
      <p:sp>
        <p:nvSpPr>
          <p:cNvPr id="8" name="Date Placeholder 8"/>
          <p:cNvSpPr>
            <a:spLocks noGrp="1"/>
          </p:cNvSpPr>
          <p:nvPr>
            <p:ph type="dt" sz="half" idx="2"/>
          </p:nvPr>
        </p:nvSpPr>
        <p:spPr>
          <a:xfrm>
            <a:off x="1901417" y="4819518"/>
            <a:ext cx="914401" cy="114299"/>
          </a:xfrm>
          <a:prstGeom prst="rect">
            <a:avLst/>
          </a:prstGeom>
        </p:spPr>
        <p:txBody>
          <a:bodyPr vert="horz" lIns="0" tIns="0" rIns="0" bIns="0" rtlCol="0" anchor="ctr"/>
          <a:lstStyle>
            <a:lvl1pPr algn="l" rtl="0" fontAlgn="base">
              <a:spcBef>
                <a:spcPct val="0"/>
              </a:spcBef>
              <a:spcAft>
                <a:spcPct val="0"/>
              </a:spcAft>
              <a:defRPr lang="en-US" sz="1000" kern="1200" smtClean="0">
                <a:solidFill>
                  <a:schemeClr val="bg2">
                    <a:lumMod val="60000"/>
                    <a:lumOff val="40000"/>
                  </a:schemeClr>
                </a:solidFill>
                <a:latin typeface="Museo Sans For Dell" pitchFamily="2" charset="0"/>
                <a:ea typeface="+mn-ea"/>
                <a:cs typeface="+mn-cs"/>
              </a:defRPr>
            </a:lvl1pPr>
          </a:lstStyle>
          <a:p>
            <a:endParaRPr dirty="0">
              <a:solidFill>
                <a:srgbClr val="000000">
                  <a:lumMod val="60000"/>
                  <a:lumOff val="40000"/>
                </a:srgbClr>
              </a:solidFill>
            </a:endParaRPr>
          </a:p>
        </p:txBody>
      </p:sp>
    </p:spTree>
    <p:extLst>
      <p:ext uri="{BB962C8B-B14F-4D97-AF65-F5344CB8AC3E}">
        <p14:creationId xmlns:p14="http://schemas.microsoft.com/office/powerpoint/2010/main" val="2401823332"/>
      </p:ext>
    </p:extLst>
  </p:cSld>
  <p:clrMapOvr>
    <a:masterClrMapping/>
  </p:clrMapOvr>
  <p:transition spd="med">
    <p:wipe dir="r"/>
  </p:transition>
  <p:timing>
    <p:tnLst>
      <p:par>
        <p:cTn id="1" dur="indefinite" restart="never" nodeType="tmRoot"/>
      </p:par>
    </p:tnLst>
  </p:timing>
</p:sldLayout>
</file>

<file path=ppt/slideLayouts/slideLayout1487.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cxnSp>
        <p:nvCxnSpPr>
          <p:cNvPr id="4" name="Straight Connector 3"/>
          <p:cNvCxnSpPr/>
          <p:nvPr/>
        </p:nvCxnSpPr>
        <p:spPr>
          <a:xfrm>
            <a:off x="447675" y="1335881"/>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cxnSp>
        <p:nvCxnSpPr>
          <p:cNvPr id="5" name="Straight Connector 4"/>
          <p:cNvCxnSpPr/>
          <p:nvPr/>
        </p:nvCxnSpPr>
        <p:spPr>
          <a:xfrm>
            <a:off x="447675" y="3807619"/>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sp>
        <p:nvSpPr>
          <p:cNvPr id="6" name="Rectangle 5"/>
          <p:cNvSpPr/>
          <p:nvPr/>
        </p:nvSpPr>
        <p:spPr bwMode="gray">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785" tIns="34289" rIns="67785" bIns="34289" anchor="ctr"/>
          <a:lstStyle/>
          <a:p>
            <a:pPr algn="ctr">
              <a:defRPr/>
            </a:pPr>
            <a:endParaRPr lang="en-US" sz="1800" dirty="0">
              <a:solidFill>
                <a:srgbClr val="444444"/>
              </a:solidFill>
              <a:latin typeface="Trebuchet MS" pitchFamily="34" charset="0"/>
            </a:endParaRPr>
          </a:p>
        </p:txBody>
      </p:sp>
      <p:sp>
        <p:nvSpPr>
          <p:cNvPr id="7" name="Rectangle 6"/>
          <p:cNvSpPr/>
          <p:nvPr/>
        </p:nvSpPr>
        <p:spPr bwMode="hidden">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785" tIns="34289" rIns="67785" bIns="34289" anchor="ctr"/>
          <a:lstStyle/>
          <a:p>
            <a:pPr algn="ctr">
              <a:defRPr/>
            </a:pPr>
            <a:endParaRPr lang="en-US" sz="1800" dirty="0">
              <a:solidFill>
                <a:srgbClr val="444444"/>
              </a:solidFill>
              <a:latin typeface="Trebuchet MS" pitchFamily="34" charset="0"/>
            </a:endParaRPr>
          </a:p>
        </p:txBody>
      </p:sp>
      <p:sp>
        <p:nvSpPr>
          <p:cNvPr id="8" name="Rectangle 7"/>
          <p:cNvSpPr/>
          <p:nvPr/>
        </p:nvSpPr>
        <p:spPr bwMode="hidden">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785" tIns="34289" rIns="67785" bIns="34289" anchor="ctr"/>
          <a:lstStyle/>
          <a:p>
            <a:pPr algn="ctr">
              <a:defRPr/>
            </a:pPr>
            <a:endParaRPr lang="en-US" sz="1800" dirty="0">
              <a:solidFill>
                <a:srgbClr val="444444"/>
              </a:solidFill>
              <a:latin typeface="Trebuchet MS" pitchFamily="34" charset="0"/>
            </a:endParaRPr>
          </a:p>
        </p:txBody>
      </p:sp>
      <p:pic>
        <p:nvPicPr>
          <p:cNvPr id="9" name="Picture 13" descr="dell_blue_lrg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265993" y="1988344"/>
            <a:ext cx="1487487" cy="1115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1476" name="Title Placeholder 21"/>
          <p:cNvSpPr>
            <a:spLocks noGrp="1"/>
          </p:cNvSpPr>
          <p:nvPr>
            <p:ph type="ctrTitle"/>
          </p:nvPr>
        </p:nvSpPr>
        <p:spPr>
          <a:xfrm>
            <a:off x="457200" y="2009637"/>
            <a:ext cx="5962650" cy="755014"/>
          </a:xfrm>
        </p:spPr>
        <p:txBody>
          <a:bodyPr anchor="b"/>
          <a:lstStyle>
            <a:lvl1pPr algn="l">
              <a:lnSpc>
                <a:spcPts val="3000"/>
              </a:lnSpc>
              <a:defRPr sz="2700" b="0" i="0" smtClean="0">
                <a:solidFill>
                  <a:schemeClr val="accent1"/>
                </a:solidFill>
                <a:latin typeface="Museo For Dell" pitchFamily="2" charset="0"/>
                <a:ea typeface="Museo For Dell" pitchFamily="2" charset="0"/>
              </a:defRPr>
            </a:lvl1pPr>
          </a:lstStyle>
          <a:p>
            <a:r>
              <a:rPr lang="en-US"/>
              <a:t>Click to edit Master title style</a:t>
            </a:r>
            <a:endParaRPr lang="en-US" dirty="0"/>
          </a:p>
        </p:txBody>
      </p:sp>
      <p:sp>
        <p:nvSpPr>
          <p:cNvPr id="361477" name="Text Placeholder 12"/>
          <p:cNvSpPr>
            <a:spLocks noGrp="1"/>
          </p:cNvSpPr>
          <p:nvPr>
            <p:ph type="subTitle" idx="1"/>
          </p:nvPr>
        </p:nvSpPr>
        <p:spPr>
          <a:xfrm>
            <a:off x="457211" y="3124062"/>
            <a:ext cx="5953125" cy="600076"/>
          </a:xfrm>
        </p:spPr>
        <p:txBody>
          <a:bodyPr>
            <a:normAutofit/>
          </a:bodyPr>
          <a:lstStyle>
            <a:lvl1pPr marL="0" indent="0" algn="l">
              <a:buFont typeface="Wingdings" pitchFamily="2" charset="2"/>
              <a:buNone/>
              <a:defRPr sz="1500" b="0" i="0" smtClean="0">
                <a:solidFill>
                  <a:schemeClr val="bg2"/>
                </a:solidFill>
                <a:latin typeface="Museo Sans For Dell" pitchFamily="2" charset="0"/>
                <a:ea typeface="Museo Sans For Dell" pitchFamily="2" charset="0"/>
              </a:defRPr>
            </a:lvl1pPr>
          </a:lstStyle>
          <a:p>
            <a:r>
              <a:rPr lang="en-US"/>
              <a:t>Click to edit Master subtitle style</a:t>
            </a:r>
            <a:endParaRPr lang="en-US" dirty="0"/>
          </a:p>
        </p:txBody>
      </p:sp>
    </p:spTree>
    <p:extLst>
      <p:ext uri="{BB962C8B-B14F-4D97-AF65-F5344CB8AC3E}">
        <p14:creationId xmlns:p14="http://schemas.microsoft.com/office/powerpoint/2010/main" val="3086422388"/>
      </p:ext>
    </p:extLst>
  </p:cSld>
  <p:clrMapOvr>
    <a:masterClrMapping/>
  </p:clrMapOvr>
  <p:transition spd="med">
    <p:wipe dir="r"/>
  </p:transition>
</p:sldLayout>
</file>

<file path=ppt/slideLayouts/slideLayout1488.xml><?xml version="1.0" encoding="utf-8"?>
<p:sldLayout xmlns:a="http://schemas.openxmlformats.org/drawingml/2006/main" xmlns:r="http://schemas.openxmlformats.org/officeDocument/2006/relationships" xmlns:p="http://schemas.openxmlformats.org/presentationml/2006/main" preserve="1">
  <p:cSld name="Title_and_Content">
    <p:spTree>
      <p:nvGrpSpPr>
        <p:cNvPr id="1" name=""/>
        <p:cNvGrpSpPr/>
        <p:nvPr/>
      </p:nvGrpSpPr>
      <p:grpSpPr>
        <a:xfrm>
          <a:off x="0" y="0"/>
          <a:ext cx="0" cy="0"/>
          <a:chOff x="0" y="0"/>
          <a:chExt cx="0" cy="0"/>
        </a:xfrm>
      </p:grpSpPr>
      <p:cxnSp>
        <p:nvCxnSpPr>
          <p:cNvPr id="4"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5"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7200"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3" name="Content Placeholder 2"/>
          <p:cNvSpPr>
            <a:spLocks noGrp="1"/>
          </p:cNvSpPr>
          <p:nvPr>
            <p:ph sz="half" idx="1"/>
          </p:nvPr>
        </p:nvSpPr>
        <p:spPr>
          <a:xfrm>
            <a:off x="457200" y="960120"/>
            <a:ext cx="8229600" cy="3566160"/>
          </a:xfrm>
        </p:spPr>
        <p:txBody>
          <a:bodyPr/>
          <a:lstStyle>
            <a:lvl1pPr>
              <a:spcBef>
                <a:spcPts val="75"/>
              </a:spcBef>
              <a:spcAft>
                <a:spcPts val="75"/>
              </a:spcAft>
              <a:defRPr sz="1500">
                <a:solidFill>
                  <a:schemeClr val="bg2"/>
                </a:solidFill>
                <a:latin typeface="Museo Sans For Dell" pitchFamily="2" charset="0"/>
              </a:defRPr>
            </a:lvl1pPr>
            <a:lvl2pPr>
              <a:spcBef>
                <a:spcPts val="75"/>
              </a:spcBef>
              <a:spcAft>
                <a:spcPts val="75"/>
              </a:spcAft>
              <a:buFont typeface="Museo Sans For Dell" pitchFamily="2" charset="0"/>
              <a:buChar char="–"/>
              <a:defRPr sz="1400">
                <a:solidFill>
                  <a:schemeClr val="bg2"/>
                </a:solidFill>
                <a:latin typeface="Museo Sans For Dell" pitchFamily="2" charset="0"/>
              </a:defRPr>
            </a:lvl2pPr>
            <a:lvl3pPr>
              <a:spcBef>
                <a:spcPts val="75"/>
              </a:spcBef>
              <a:spcAft>
                <a:spcPts val="75"/>
              </a:spcAft>
              <a:defRPr sz="1200">
                <a:solidFill>
                  <a:schemeClr val="bg2"/>
                </a:solidFill>
                <a:latin typeface="Museo Sans For Dell" pitchFamily="2" charset="0"/>
              </a:defRPr>
            </a:lvl3pPr>
            <a:lvl4pPr>
              <a:spcBef>
                <a:spcPts val="75"/>
              </a:spcBef>
              <a:spcAft>
                <a:spcPts val="75"/>
              </a:spcAft>
              <a:defRPr sz="1100" baseline="0">
                <a:solidFill>
                  <a:schemeClr val="bg2"/>
                </a:solidFill>
                <a:latin typeface="Museo Sans For Dell" pitchFamily="2" charset="0"/>
              </a:defRPr>
            </a:lvl4pPr>
            <a:lvl5pPr>
              <a:spcBef>
                <a:spcPts val="75"/>
              </a:spcBef>
              <a:spcAft>
                <a:spcPts val="75"/>
              </a:spcAft>
              <a:buClr>
                <a:schemeClr val="accent1"/>
              </a:buClr>
              <a:defRPr sz="90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4"/>
          <p:cNvSpPr>
            <a:spLocks noGrp="1"/>
          </p:cNvSpPr>
          <p:nvPr>
            <p:ph type="ftr" sz="quarter" idx="10"/>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dirty="0"/>
          </a:p>
        </p:txBody>
      </p:sp>
      <p:sp>
        <p:nvSpPr>
          <p:cNvPr id="7" name="Slide Number Placeholder 5"/>
          <p:cNvSpPr>
            <a:spLocks noGrp="1"/>
          </p:cNvSpPr>
          <p:nvPr>
            <p:ph type="sldNum" sz="quarter" idx="11"/>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4A2D4929-8EDF-4184-B759-48F2FA5B220D}" type="slidenum">
              <a:rPr lang="en-US"/>
              <a:pPr>
                <a:defRPr/>
              </a:pPr>
              <a:t>‹#›</a:t>
            </a:fld>
            <a:endParaRPr lang="en-US" dirty="0"/>
          </a:p>
        </p:txBody>
      </p:sp>
    </p:spTree>
    <p:extLst>
      <p:ext uri="{BB962C8B-B14F-4D97-AF65-F5344CB8AC3E}">
        <p14:creationId xmlns:p14="http://schemas.microsoft.com/office/powerpoint/2010/main" val="4082875097"/>
      </p:ext>
    </p:extLst>
  </p:cSld>
  <p:clrMapOvr>
    <a:masterClrMapping/>
  </p:clrMapOvr>
  <p:transition spd="med">
    <p:wipe dir="r"/>
  </p:transition>
</p:sldLayout>
</file>

<file path=ppt/slideLayouts/slideLayout1489.xml><?xml version="1.0" encoding="utf-8"?>
<p:sldLayout xmlns:a="http://schemas.openxmlformats.org/drawingml/2006/main" xmlns:r="http://schemas.openxmlformats.org/officeDocument/2006/relationships" xmlns:p="http://schemas.openxmlformats.org/presentationml/2006/main" preserve="1" userDrawn="1">
  <p:cSld name="Two_Column">
    <p:spTree>
      <p:nvGrpSpPr>
        <p:cNvPr id="1" name=""/>
        <p:cNvGrpSpPr/>
        <p:nvPr/>
      </p:nvGrpSpPr>
      <p:grpSpPr>
        <a:xfrm>
          <a:off x="0" y="0"/>
          <a:ext cx="0" cy="0"/>
          <a:chOff x="0" y="0"/>
          <a:chExt cx="0" cy="0"/>
        </a:xfrm>
      </p:grpSpPr>
      <p:cxnSp>
        <p:nvCxnSpPr>
          <p:cNvPr id="5"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6"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Content Placeholder 2"/>
          <p:cNvSpPr>
            <a:spLocks noGrp="1"/>
          </p:cNvSpPr>
          <p:nvPr>
            <p:ph sz="half" idx="10"/>
          </p:nvPr>
        </p:nvSpPr>
        <p:spPr>
          <a:xfrm>
            <a:off x="4653246" y="931074"/>
            <a:ext cx="4023360" cy="3667826"/>
          </a:xfrm>
        </p:spPr>
        <p:txBody>
          <a:bodyPr>
            <a:normAutofit/>
          </a:bodyPr>
          <a:lstStyle>
            <a:lvl1pPr>
              <a:spcBef>
                <a:spcPts val="75"/>
              </a:spcBef>
              <a:defRPr sz="1500" b="0">
                <a:solidFill>
                  <a:schemeClr val="bg2"/>
                </a:solidFill>
                <a:latin typeface="Museo Sans For Dell" pitchFamily="2" charset="0"/>
              </a:defRPr>
            </a:lvl1pPr>
            <a:lvl2pPr marL="425441" indent="-171711">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0" name="Content Placeholder 2"/>
          <p:cNvSpPr>
            <a:spLocks noGrp="1"/>
          </p:cNvSpPr>
          <p:nvPr>
            <p:ph sz="half" idx="11"/>
          </p:nvPr>
        </p:nvSpPr>
        <p:spPr>
          <a:xfrm>
            <a:off x="439738" y="931074"/>
            <a:ext cx="4023360" cy="3667826"/>
          </a:xfrm>
        </p:spPr>
        <p:txBody>
          <a:bodyPr>
            <a:normAutofit/>
          </a:bodyPr>
          <a:lstStyle>
            <a:lvl1pPr>
              <a:spcBef>
                <a:spcPts val="75"/>
              </a:spcBef>
              <a:defRPr sz="1500" b="0">
                <a:solidFill>
                  <a:schemeClr val="bg2"/>
                </a:solidFill>
                <a:latin typeface="Museo Sans For Dell" pitchFamily="2" charset="0"/>
              </a:defRPr>
            </a:lvl1pPr>
            <a:lvl2pPr marL="425441" indent="-171711">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5"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7" name="Slide Number Placeholder 5"/>
          <p:cNvSpPr>
            <a:spLocks noGrp="1"/>
          </p:cNvSpPr>
          <p:nvPr>
            <p:ph type="sldNum" sz="quarter" idx="12"/>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94DCD968-7C13-45D1-A8F3-62ADAEBF0943}" type="slidenum">
              <a:rPr lang="en-US"/>
              <a:pPr>
                <a:defRPr/>
              </a:pPr>
              <a:t>‹#›</a:t>
            </a:fld>
            <a:endParaRPr lang="en-US" dirty="0"/>
          </a:p>
        </p:txBody>
      </p:sp>
      <p:sp>
        <p:nvSpPr>
          <p:cNvPr id="8" name="Footer Placeholder 4"/>
          <p:cNvSpPr>
            <a:spLocks noGrp="1"/>
          </p:cNvSpPr>
          <p:nvPr>
            <p:ph type="ftr" sz="quarter" idx="13"/>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dirty="0"/>
          </a:p>
        </p:txBody>
      </p:sp>
    </p:spTree>
    <p:extLst>
      <p:ext uri="{BB962C8B-B14F-4D97-AF65-F5344CB8AC3E}">
        <p14:creationId xmlns:p14="http://schemas.microsoft.com/office/powerpoint/2010/main" val="276734161"/>
      </p:ext>
    </p:extLst>
  </p:cSld>
  <p:clrMapOvr>
    <a:masterClrMapping/>
  </p:clrMapOvr>
  <p:transition spd="med">
    <p:wipe dir="r"/>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76154227"/>
      </p:ext>
    </p:extLst>
  </p:cSld>
  <p:clrMapOvr>
    <a:masterClrMapping/>
  </p:clrMapOvr>
  <p:transition spd="med">
    <p:wipe dir="r"/>
  </p:transition>
</p:sldLayout>
</file>

<file path=ppt/slideLayouts/slideLayout1490.xml><?xml version="1.0" encoding="utf-8"?>
<p:sldLayout xmlns:a="http://schemas.openxmlformats.org/drawingml/2006/main" xmlns:r="http://schemas.openxmlformats.org/officeDocument/2006/relationships" xmlns:p="http://schemas.openxmlformats.org/presentationml/2006/main" preserve="1" userDrawn="1">
  <p:cSld name="Image and text">
    <p:spTree>
      <p:nvGrpSpPr>
        <p:cNvPr id="1" name=""/>
        <p:cNvGrpSpPr/>
        <p:nvPr/>
      </p:nvGrpSpPr>
      <p:grpSpPr>
        <a:xfrm>
          <a:off x="0" y="0"/>
          <a:ext cx="0" cy="0"/>
          <a:chOff x="0" y="0"/>
          <a:chExt cx="0" cy="0"/>
        </a:xfrm>
      </p:grpSpPr>
      <p:cxnSp>
        <p:nvCxnSpPr>
          <p:cNvPr id="6"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7"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Content Placeholder 2"/>
          <p:cNvSpPr>
            <a:spLocks noGrp="1"/>
          </p:cNvSpPr>
          <p:nvPr>
            <p:ph sz="half" idx="10"/>
          </p:nvPr>
        </p:nvSpPr>
        <p:spPr>
          <a:xfrm>
            <a:off x="4653246" y="928509"/>
            <a:ext cx="4023360" cy="2166125"/>
          </a:xfrm>
        </p:spPr>
        <p:txBody>
          <a:bodyPr>
            <a:normAutofit/>
          </a:bodyPr>
          <a:lstStyle>
            <a:lvl1pPr>
              <a:spcBef>
                <a:spcPts val="75"/>
              </a:spcBef>
              <a:defRPr sz="1500" b="0">
                <a:solidFill>
                  <a:schemeClr val="bg2"/>
                </a:solidFill>
                <a:latin typeface="Museo Sans For Dell" pitchFamily="2" charset="0"/>
              </a:defRPr>
            </a:lvl1pPr>
            <a:lvl2pPr marL="425441" indent="-171711">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0" name="Content Placeholder 2"/>
          <p:cNvSpPr>
            <a:spLocks noGrp="1"/>
          </p:cNvSpPr>
          <p:nvPr>
            <p:ph sz="half" idx="11"/>
          </p:nvPr>
        </p:nvSpPr>
        <p:spPr>
          <a:xfrm>
            <a:off x="439738" y="928509"/>
            <a:ext cx="4023360" cy="2166125"/>
          </a:xfrm>
        </p:spPr>
        <p:txBody>
          <a:bodyPr>
            <a:normAutofit/>
          </a:bodyPr>
          <a:lstStyle>
            <a:lvl1pPr>
              <a:spcBef>
                <a:spcPts val="75"/>
              </a:spcBef>
              <a:defRPr sz="1500" b="0">
                <a:solidFill>
                  <a:schemeClr val="bg2"/>
                </a:solidFill>
                <a:latin typeface="Museo Sans For Dell" pitchFamily="2" charset="0"/>
              </a:defRPr>
            </a:lvl1pPr>
            <a:lvl2pPr marL="425441" indent="-171711">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4" name="Content Placeholder 3"/>
          <p:cNvSpPr>
            <a:spLocks noGrp="1"/>
          </p:cNvSpPr>
          <p:nvPr>
            <p:ph sz="quarter" idx="12"/>
          </p:nvPr>
        </p:nvSpPr>
        <p:spPr>
          <a:xfrm>
            <a:off x="434977" y="3203205"/>
            <a:ext cx="8262938" cy="142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8" name="Slide Number Placeholder 5"/>
          <p:cNvSpPr>
            <a:spLocks noGrp="1"/>
          </p:cNvSpPr>
          <p:nvPr>
            <p:ph type="sldNum" sz="quarter" idx="13"/>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8B77E003-8308-444A-BB59-52EE4F5DF926}" type="slidenum">
              <a:rPr lang="en-US"/>
              <a:pPr>
                <a:defRPr/>
              </a:pPr>
              <a:t>‹#›</a:t>
            </a:fld>
            <a:endParaRPr lang="en-US" dirty="0"/>
          </a:p>
        </p:txBody>
      </p:sp>
      <p:sp>
        <p:nvSpPr>
          <p:cNvPr id="9" name="Footer Placeholder 4"/>
          <p:cNvSpPr>
            <a:spLocks noGrp="1"/>
          </p:cNvSpPr>
          <p:nvPr>
            <p:ph type="ftr" sz="quarter" idx="14"/>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dirty="0"/>
          </a:p>
        </p:txBody>
      </p:sp>
    </p:spTree>
    <p:extLst>
      <p:ext uri="{BB962C8B-B14F-4D97-AF65-F5344CB8AC3E}">
        <p14:creationId xmlns:p14="http://schemas.microsoft.com/office/powerpoint/2010/main" val="1933290142"/>
      </p:ext>
    </p:extLst>
  </p:cSld>
  <p:clrMapOvr>
    <a:masterClrMapping/>
  </p:clrMapOvr>
  <p:transition spd="med">
    <p:wipe dir="r"/>
  </p:transition>
</p:sldLayout>
</file>

<file path=ppt/slideLayouts/slideLayout1491.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cxnSp>
        <p:nvCxnSpPr>
          <p:cNvPr id="3"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4"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615111771"/>
      </p:ext>
    </p:extLst>
  </p:cSld>
  <p:clrMapOvr>
    <a:masterClrMapping/>
  </p:clrMapOvr>
  <p:transition spd="med">
    <p:wipe dir="r"/>
  </p:transition>
</p:sldLayout>
</file>

<file path=ppt/slideLayouts/slideLayout149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cxnSp>
        <p:nvCxnSpPr>
          <p:cNvPr id="2"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3"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2145874"/>
      </p:ext>
    </p:extLst>
  </p:cSld>
  <p:clrMapOvr>
    <a:masterClrMapping/>
  </p:clrMapOvr>
  <p:transition spd="med">
    <p:wipe dir="r"/>
  </p:transition>
</p:sldLayout>
</file>

<file path=ppt/slideLayouts/slideLayout1493.xml><?xml version="1.0" encoding="utf-8"?>
<p:sldLayout xmlns:a="http://schemas.openxmlformats.org/drawingml/2006/main" xmlns:r="http://schemas.openxmlformats.org/officeDocument/2006/relationships" xmlns:p="http://schemas.openxmlformats.org/presentationml/2006/main" preserve="1">
  <p:cSld name="Section_Blue">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1"/>
          </a:solidFill>
          <a:ln>
            <a:noFill/>
          </a:ln>
        </p:spPr>
        <p:style>
          <a:lnRef idx="2">
            <a:schemeClr val="accent1"/>
          </a:lnRef>
          <a:fillRef idx="1">
            <a:schemeClr val="lt1"/>
          </a:fillRef>
          <a:effectRef idx="0">
            <a:schemeClr val="accent1"/>
          </a:effectRef>
          <a:fontRef idx="none"/>
        </p:style>
        <p:txBody>
          <a:bodyPr lIns="169330" tIns="169330" rIns="169330" bIns="169330">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4070637320"/>
      </p:ext>
    </p:extLst>
  </p:cSld>
  <p:clrMapOvr>
    <a:masterClrMapping/>
  </p:clrMapOvr>
  <p:transition spd="med">
    <p:wipe dir="r"/>
  </p:transition>
</p:sldLayout>
</file>

<file path=ppt/slideLayouts/slideLayout1494.xml><?xml version="1.0" encoding="utf-8"?>
<p:sldLayout xmlns:a="http://schemas.openxmlformats.org/drawingml/2006/main" xmlns:r="http://schemas.openxmlformats.org/officeDocument/2006/relationships" xmlns:p="http://schemas.openxmlformats.org/presentationml/2006/main" preserve="1">
  <p:cSld name="Section_Berry">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4"/>
          </a:solidFill>
          <a:ln>
            <a:noFill/>
          </a:ln>
        </p:spPr>
        <p:style>
          <a:lnRef idx="2">
            <a:schemeClr val="accent1"/>
          </a:lnRef>
          <a:fillRef idx="1">
            <a:schemeClr val="lt1"/>
          </a:fillRef>
          <a:effectRef idx="0">
            <a:schemeClr val="accent1"/>
          </a:effectRef>
          <a:fontRef idx="none"/>
        </p:style>
        <p:txBody>
          <a:bodyPr lIns="169330" tIns="169330" rIns="169330" bIns="169330">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4281596701"/>
      </p:ext>
    </p:extLst>
  </p:cSld>
  <p:clrMapOvr>
    <a:masterClrMapping/>
  </p:clrMapOvr>
  <p:transition spd="med">
    <p:wipe dir="r"/>
  </p:transition>
</p:sldLayout>
</file>

<file path=ppt/slideLayouts/slideLayout1495.xml><?xml version="1.0" encoding="utf-8"?>
<p:sldLayout xmlns:a="http://schemas.openxmlformats.org/drawingml/2006/main" xmlns:r="http://schemas.openxmlformats.org/officeDocument/2006/relationships" xmlns:p="http://schemas.openxmlformats.org/presentationml/2006/main" preserve="1">
  <p:cSld name="Section_Yellow">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3"/>
          </a:solidFill>
          <a:ln>
            <a:noFill/>
          </a:ln>
        </p:spPr>
        <p:style>
          <a:lnRef idx="2">
            <a:schemeClr val="accent1"/>
          </a:lnRef>
          <a:fillRef idx="1">
            <a:schemeClr val="lt1"/>
          </a:fillRef>
          <a:effectRef idx="0">
            <a:schemeClr val="accent1"/>
          </a:effectRef>
          <a:fontRef idx="none"/>
        </p:style>
        <p:txBody>
          <a:bodyPr lIns="169330" tIns="169330" rIns="169330" bIns="169330">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1944087848"/>
      </p:ext>
    </p:extLst>
  </p:cSld>
  <p:clrMapOvr>
    <a:masterClrMapping/>
  </p:clrMapOvr>
  <p:transition spd="med">
    <p:wipe dir="r"/>
  </p:transition>
</p:sldLayout>
</file>

<file path=ppt/slideLayouts/slideLayout1496.xml><?xml version="1.0" encoding="utf-8"?>
<p:sldLayout xmlns:a="http://schemas.openxmlformats.org/drawingml/2006/main" xmlns:r="http://schemas.openxmlformats.org/officeDocument/2006/relationships" xmlns:p="http://schemas.openxmlformats.org/presentationml/2006/main" preserve="1">
  <p:cSld name="Section_Green">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2"/>
          </a:solidFill>
          <a:ln>
            <a:noFill/>
          </a:ln>
        </p:spPr>
        <p:style>
          <a:lnRef idx="2">
            <a:schemeClr val="accent1"/>
          </a:lnRef>
          <a:fillRef idx="1">
            <a:schemeClr val="lt1"/>
          </a:fillRef>
          <a:effectRef idx="0">
            <a:schemeClr val="accent1"/>
          </a:effectRef>
          <a:fontRef idx="none"/>
        </p:style>
        <p:txBody>
          <a:bodyPr lIns="169330" tIns="169330" rIns="169330" bIns="169330">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2404040323"/>
      </p:ext>
    </p:extLst>
  </p:cSld>
  <p:clrMapOvr>
    <a:masterClrMapping/>
  </p:clrMapOvr>
  <p:transition spd="med">
    <p:wipe dir="r"/>
  </p:transition>
</p:sldLayout>
</file>

<file path=ppt/slideLayouts/slideLayout1497.xml><?xml version="1.0" encoding="utf-8"?>
<p:sldLayout xmlns:a="http://schemas.openxmlformats.org/drawingml/2006/main" xmlns:r="http://schemas.openxmlformats.org/officeDocument/2006/relationships" xmlns:p="http://schemas.openxmlformats.org/presentationml/2006/main" preserve="1">
  <p:cSld name="Section_Purple">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6"/>
          </a:solidFill>
          <a:ln>
            <a:noFill/>
          </a:ln>
        </p:spPr>
        <p:style>
          <a:lnRef idx="2">
            <a:schemeClr val="accent1"/>
          </a:lnRef>
          <a:fillRef idx="1">
            <a:schemeClr val="lt1"/>
          </a:fillRef>
          <a:effectRef idx="0">
            <a:schemeClr val="accent1"/>
          </a:effectRef>
          <a:fontRef idx="none"/>
        </p:style>
        <p:txBody>
          <a:bodyPr lIns="169330" tIns="169330" rIns="169330" bIns="169330">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2303929676"/>
      </p:ext>
    </p:extLst>
  </p:cSld>
  <p:clrMapOvr>
    <a:masterClrMapping/>
  </p:clrMapOvr>
  <p:transition spd="med">
    <p:wipe dir="r"/>
  </p:transition>
</p:sldLayout>
</file>

<file path=ppt/slideLayouts/slideLayout1498.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2014539" y="153"/>
            <a:ext cx="7129462" cy="404813"/>
          </a:xfrm>
        </p:spPr>
        <p:txBody>
          <a:bodyPr/>
          <a:lstStyle/>
          <a:p>
            <a:r>
              <a:rPr lang="en-US" altLang="zh-TW"/>
              <a:t>Click to edit Master title style</a:t>
            </a:r>
            <a:endParaRPr lang="zh-TW" altLang="en-US"/>
          </a:p>
        </p:txBody>
      </p:sp>
      <p:sp>
        <p:nvSpPr>
          <p:cNvPr id="3" name="Text Placeholder 2"/>
          <p:cNvSpPr>
            <a:spLocks noGrp="1"/>
          </p:cNvSpPr>
          <p:nvPr>
            <p:ph type="body" sz="half" idx="1"/>
          </p:nvPr>
        </p:nvSpPr>
        <p:spPr>
          <a:xfrm>
            <a:off x="685800" y="1100138"/>
            <a:ext cx="3810000" cy="3462338"/>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4" name="Content Placeholder 3"/>
          <p:cNvSpPr>
            <a:spLocks noGrp="1"/>
          </p:cNvSpPr>
          <p:nvPr>
            <p:ph sz="quarter" idx="2"/>
          </p:nvPr>
        </p:nvSpPr>
        <p:spPr>
          <a:xfrm>
            <a:off x="4648200" y="1100357"/>
            <a:ext cx="3810000" cy="1674019"/>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5" name="Content Placeholder 4"/>
          <p:cNvSpPr>
            <a:spLocks noGrp="1"/>
          </p:cNvSpPr>
          <p:nvPr>
            <p:ph sz="quarter" idx="3"/>
          </p:nvPr>
        </p:nvSpPr>
        <p:spPr>
          <a:xfrm>
            <a:off x="4648200" y="2888657"/>
            <a:ext cx="3810000" cy="1674019"/>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7" name="Slide Number Placeholder 6"/>
          <p:cNvSpPr>
            <a:spLocks noGrp="1"/>
          </p:cNvSpPr>
          <p:nvPr>
            <p:ph type="sldNum" sz="quarter" idx="11"/>
          </p:nvPr>
        </p:nvSpPr>
        <p:spPr>
          <a:xfrm>
            <a:off x="367368" y="4950969"/>
            <a:ext cx="260350" cy="114300"/>
          </a:xfrm>
        </p:spPr>
        <p:txBody>
          <a:bodyPr/>
          <a:lstStyle/>
          <a:p>
            <a:pPr>
              <a:defRPr/>
            </a:pPr>
            <a:fld id="{BAFC9F95-FC62-4769-A095-8D2D490F7992}" type="slidenum">
              <a:rPr lang="en-US" smtClean="0"/>
              <a:pPr>
                <a:defRPr/>
              </a:pPr>
              <a:t>‹#›</a:t>
            </a:fld>
            <a:endParaRPr lang="en-US" dirty="0"/>
          </a:p>
        </p:txBody>
      </p:sp>
    </p:spTree>
    <p:extLst>
      <p:ext uri="{BB962C8B-B14F-4D97-AF65-F5344CB8AC3E}">
        <p14:creationId xmlns:p14="http://schemas.microsoft.com/office/powerpoint/2010/main" val="839931578"/>
      </p:ext>
    </p:extLst>
  </p:cSld>
  <p:clrMapOvr>
    <a:masterClrMapping/>
  </p:clrMapOvr>
</p:sldLayout>
</file>

<file path=ppt/slideLayouts/slideLayout1499.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26155" y="107139"/>
            <a:ext cx="8239125" cy="427212"/>
          </a:xfrm>
        </p:spPr>
        <p:txBody>
          <a:bodyPr/>
          <a:lstStyle>
            <a:lvl1pPr>
              <a:defRPr baseline="0"/>
            </a:lvl1pPr>
          </a:lstStyle>
          <a:p>
            <a:r>
              <a:rPr lang="en-US"/>
              <a:t>Click to edit Master title style</a:t>
            </a:r>
            <a:endParaRPr lang="en-US" dirty="0"/>
          </a:p>
        </p:txBody>
      </p:sp>
      <p:sp>
        <p:nvSpPr>
          <p:cNvPr id="4" name="Slide Number Placeholder 4"/>
          <p:cNvSpPr>
            <a:spLocks noGrp="1"/>
          </p:cNvSpPr>
          <p:nvPr>
            <p:ph type="sldNum" sz="quarter" idx="11"/>
          </p:nvPr>
        </p:nvSpPr>
        <p:spPr>
          <a:xfrm>
            <a:off x="8621301" y="4903009"/>
            <a:ext cx="481013" cy="234554"/>
          </a:xfrm>
        </p:spPr>
        <p:txBody>
          <a:bodyPr/>
          <a:lstStyle>
            <a:lvl1pPr>
              <a:defRPr sz="800">
                <a:cs typeface="Arial" pitchFamily="34" charset="0"/>
              </a:defRPr>
            </a:lvl1pPr>
          </a:lstStyle>
          <a:p>
            <a:pPr>
              <a:defRPr/>
            </a:pPr>
            <a:fld id="{8E08DA63-62CF-47A0-A3EE-C499D6801529}" type="slidenum">
              <a:rPr lang="en-US"/>
              <a:pPr>
                <a:defRPr/>
              </a:pPr>
              <a:t>‹#›</a:t>
            </a:fld>
            <a:endParaRPr lang="en-US" dirty="0"/>
          </a:p>
        </p:txBody>
      </p:sp>
    </p:spTree>
    <p:extLst>
      <p:ext uri="{BB962C8B-B14F-4D97-AF65-F5344CB8AC3E}">
        <p14:creationId xmlns:p14="http://schemas.microsoft.com/office/powerpoint/2010/main" val="1993759187"/>
      </p:ext>
    </p:extLst>
  </p:cSld>
  <p:clrMapOvr>
    <a:masterClrMapping/>
  </p:clrMapOvr>
  <p:transition spd="med">
    <p:wipe dir="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Divider slide_image 2">
    <p:bg>
      <p:bgPr>
        <a:solidFill>
          <a:schemeClr val="tx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7" name="Title 1"/>
          <p:cNvSpPr>
            <a:spLocks noGrp="1"/>
          </p:cNvSpPr>
          <p:nvPr>
            <p:ph type="title" hasCustomPrompt="1"/>
          </p:nvPr>
        </p:nvSpPr>
        <p:spPr>
          <a:xfrm>
            <a:off x="274320" y="1748271"/>
            <a:ext cx="6850901" cy="1495794"/>
          </a:xfrm>
          <a:prstGeom prst="rect">
            <a:avLst/>
          </a:prstGeom>
        </p:spPr>
        <p:txBody>
          <a:bodyPr lIns="0" tIns="45003" rIns="0" bIns="45003"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3931186577"/>
      </p:ext>
    </p:extLst>
  </p:cSld>
  <p:clrMapOvr>
    <a:masterClrMapping/>
  </p:clrMapOvr>
  <p:transition spd="med">
    <p:wipe dir="r"/>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showMasterSp="0" preserve="1" userDrawn="1">
  <p:cSld name="Divider slide_image 1">
    <p:bg>
      <p:bgPr>
        <a:solidFill>
          <a:schemeClr val="tx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7" name="Title 1"/>
          <p:cNvSpPr>
            <a:spLocks noGrp="1"/>
          </p:cNvSpPr>
          <p:nvPr>
            <p:ph type="title" hasCustomPrompt="1"/>
          </p:nvPr>
        </p:nvSpPr>
        <p:spPr>
          <a:xfrm>
            <a:off x="274581" y="1748271"/>
            <a:ext cx="6850901" cy="1495794"/>
          </a:xfrm>
          <a:prstGeom prst="rect">
            <a:avLst/>
          </a:prstGeom>
        </p:spPr>
        <p:txBody>
          <a:bodyPr lIns="0" tIns="44666" rIns="0" bIns="44666"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1472683627"/>
      </p:ext>
    </p:extLst>
  </p:cSld>
  <p:clrMapOvr>
    <a:masterClrMapping/>
  </p:clrMapOvr>
  <p:transition spd="med">
    <p:wipe dir="r"/>
  </p:transition>
</p:sldLayout>
</file>

<file path=ppt/slideLayouts/slideLayout1500.xml><?xml version="1.0" encoding="utf-8"?>
<p:sldLayout xmlns:a="http://schemas.openxmlformats.org/drawingml/2006/main" xmlns:r="http://schemas.openxmlformats.org/officeDocument/2006/relationships" xmlns:p="http://schemas.openxmlformats.org/presentationml/2006/main" userDrawn="1">
  <p:cSld name="Content Slide wo Sourc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Content Placeholder 8"/>
          <p:cNvSpPr>
            <a:spLocks noGrp="1"/>
          </p:cNvSpPr>
          <p:nvPr>
            <p:ph sz="quarter" idx="12"/>
          </p:nvPr>
        </p:nvSpPr>
        <p:spPr>
          <a:xfrm>
            <a:off x="426155" y="971550"/>
            <a:ext cx="8239125" cy="1080000"/>
          </a:xfrm>
          <a:prstGeom prst="rect">
            <a:avLst/>
          </a:prstGeom>
        </p:spPr>
        <p:txBody>
          <a:bodyPr/>
          <a:lstStyle>
            <a:lvl1pPr>
              <a:defRPr>
                <a:solidFill>
                  <a:schemeClr val="bg2"/>
                </a:solidFill>
              </a:defRPr>
            </a:lvl1pPr>
            <a:lvl2pPr>
              <a:defRPr>
                <a:solidFill>
                  <a:schemeClr val="bg2"/>
                </a:solidFill>
              </a:defRPr>
            </a:lvl2pPr>
            <a:lvl3pPr>
              <a:defRPr>
                <a:solidFill>
                  <a:schemeClr val="bg2"/>
                </a:solidFill>
              </a:defRPr>
            </a:lvl3pPr>
          </a:lstStyle>
          <a:p>
            <a:pPr lvl="0"/>
            <a:r>
              <a:rPr lang="en-US" dirty="0"/>
              <a:t>Click to edit Master text styles</a:t>
            </a:r>
          </a:p>
          <a:p>
            <a:pPr lvl="1"/>
            <a:r>
              <a:rPr lang="en-US" dirty="0"/>
              <a:t>Second level</a:t>
            </a:r>
          </a:p>
          <a:p>
            <a:pPr lvl="2"/>
            <a:r>
              <a:rPr lang="en-US" dirty="0"/>
              <a:t>Third level</a:t>
            </a:r>
          </a:p>
        </p:txBody>
      </p:sp>
      <p:sp>
        <p:nvSpPr>
          <p:cNvPr id="6" name="Slide Number Placeholder 3"/>
          <p:cNvSpPr>
            <a:spLocks noGrp="1"/>
          </p:cNvSpPr>
          <p:nvPr>
            <p:ph type="sldNum" sz="quarter" idx="14"/>
          </p:nvPr>
        </p:nvSpPr>
        <p:spPr/>
        <p:txBody>
          <a:bodyPr wrap="square" numCol="1" anchorCtr="0" compatLnSpc="1">
            <a:prstTxWarp prst="textNoShape">
              <a:avLst/>
            </a:prstTxWarp>
          </a:bodyPr>
          <a:lstStyle>
            <a:lvl1pPr>
              <a:defRPr smtClean="0">
                <a:solidFill>
                  <a:srgbClr val="666666"/>
                </a:solidFill>
                <a:ea typeface="新細明體" pitchFamily="18" charset="-120"/>
                <a:cs typeface="Arial" pitchFamily="34" charset="0"/>
              </a:defRPr>
            </a:lvl1pPr>
          </a:lstStyle>
          <a:p>
            <a:fld id="{5DD913B3-A62D-493D-8BAE-0E021537A67D}" type="slidenum">
              <a:rPr lang="en-US"/>
              <a:pPr/>
              <a:t>‹#›</a:t>
            </a:fld>
            <a:endParaRPr lang="en-US" dirty="0"/>
          </a:p>
        </p:txBody>
      </p:sp>
    </p:spTree>
    <p:extLst>
      <p:ext uri="{BB962C8B-B14F-4D97-AF65-F5344CB8AC3E}">
        <p14:creationId xmlns:p14="http://schemas.microsoft.com/office/powerpoint/2010/main" val="2627077427"/>
      </p:ext>
    </p:extLst>
  </p:cSld>
  <p:clrMapOvr>
    <a:masterClrMapping/>
  </p:clrMapOvr>
  <p:transition spd="med">
    <p:wipe dir="r"/>
  </p:transition>
</p:sldLayout>
</file>

<file path=ppt/slideLayouts/slideLayout1501.xml><?xml version="1.0" encoding="utf-8"?>
<p:sldLayout xmlns:a="http://schemas.openxmlformats.org/drawingml/2006/main" xmlns:r="http://schemas.openxmlformats.org/officeDocument/2006/relationships" xmlns:p="http://schemas.openxmlformats.org/presentationml/2006/main" userDrawn="1">
  <p:cSld name="2_Title_Only">
    <p:spTree>
      <p:nvGrpSpPr>
        <p:cNvPr id="1" name=""/>
        <p:cNvGrpSpPr/>
        <p:nvPr/>
      </p:nvGrpSpPr>
      <p:grpSpPr>
        <a:xfrm>
          <a:off x="0" y="0"/>
          <a:ext cx="0" cy="0"/>
          <a:chOff x="0" y="0"/>
          <a:chExt cx="0" cy="0"/>
        </a:xfrm>
      </p:grpSpPr>
      <p:cxnSp>
        <p:nvCxnSpPr>
          <p:cNvPr id="3"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4"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p:cNvSpPr>
            <a:spLocks noGrp="1"/>
          </p:cNvSpPr>
          <p:nvPr>
            <p:ph type="title"/>
          </p:nvPr>
        </p:nvSpPr>
        <p:spPr>
          <a:xfrm>
            <a:off x="425907" y="196171"/>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5" name="Slide Number Placeholder 5"/>
          <p:cNvSpPr>
            <a:spLocks noGrp="1"/>
          </p:cNvSpPr>
          <p:nvPr>
            <p:ph type="sldNum" sz="quarter" idx="10"/>
          </p:nvPr>
        </p:nvSpPr>
        <p:spPr>
          <a:xfrm>
            <a:off x="439740" y="4823222"/>
            <a:ext cx="260350" cy="114300"/>
          </a:xfrm>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D752C1D7-1952-452D-B5FF-0B70C1BC3BA1}" type="slidenum">
              <a:rPr lang="en-US"/>
              <a:pPr>
                <a:defRPr/>
              </a:pPr>
              <a:t>‹#›</a:t>
            </a:fld>
            <a:endParaRPr lang="en-US" dirty="0"/>
          </a:p>
        </p:txBody>
      </p:sp>
      <p:sp>
        <p:nvSpPr>
          <p:cNvPr id="6" name="Footer Placeholder 4"/>
          <p:cNvSpPr>
            <a:spLocks noGrp="1"/>
          </p:cNvSpPr>
          <p:nvPr>
            <p:ph type="ftr" sz="quarter" idx="11"/>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dirty="0"/>
          </a:p>
        </p:txBody>
      </p:sp>
    </p:spTree>
    <p:extLst>
      <p:ext uri="{BB962C8B-B14F-4D97-AF65-F5344CB8AC3E}">
        <p14:creationId xmlns:p14="http://schemas.microsoft.com/office/powerpoint/2010/main" val="3128967064"/>
      </p:ext>
    </p:extLst>
  </p:cSld>
  <p:clrMapOvr>
    <a:masterClrMapping/>
  </p:clrMapOvr>
  <p:transition spd="med">
    <p:wipe dir="r"/>
  </p:transition>
</p:sldLayout>
</file>

<file path=ppt/slideLayouts/slideLayout1502.xml><?xml version="1.0" encoding="utf-8"?>
<p:sldLayout xmlns:a="http://schemas.openxmlformats.org/drawingml/2006/main" xmlns:r="http://schemas.openxmlformats.org/officeDocument/2006/relationships" xmlns:p="http://schemas.openxmlformats.org/presentationml/2006/main" userDrawn="1">
  <p:cSld name="1_Header no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2076"/>
            <a:ext cx="7955280" cy="472577"/>
          </a:xfrm>
          <a:prstGeom prst="rect">
            <a:avLst/>
          </a:prstGeom>
        </p:spPr>
        <p:txBody>
          <a:bodyPr lIns="0" rIns="0"/>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Tree>
    <p:extLst>
      <p:ext uri="{BB962C8B-B14F-4D97-AF65-F5344CB8AC3E}">
        <p14:creationId xmlns:p14="http://schemas.microsoft.com/office/powerpoint/2010/main" val="1199733642"/>
      </p:ext>
    </p:extLst>
  </p:cSld>
  <p:clrMapOvr>
    <a:masterClrMapping/>
  </p:clrMapOvr>
  <p:transition spd="med">
    <p:wipe dir="r"/>
  </p:transition>
</p:sldLayout>
</file>

<file path=ppt/slideLayouts/slideLayout1503.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cxnSp>
        <p:nvCxnSpPr>
          <p:cNvPr id="4" name="Straight Connector 3"/>
          <p:cNvCxnSpPr/>
          <p:nvPr/>
        </p:nvCxnSpPr>
        <p:spPr>
          <a:xfrm>
            <a:off x="447675" y="1335881"/>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cxnSp>
        <p:nvCxnSpPr>
          <p:cNvPr id="5" name="Straight Connector 4"/>
          <p:cNvCxnSpPr/>
          <p:nvPr/>
        </p:nvCxnSpPr>
        <p:spPr>
          <a:xfrm>
            <a:off x="447675" y="3807619"/>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sp>
        <p:nvSpPr>
          <p:cNvPr id="6" name="Rectangle 5"/>
          <p:cNvSpPr/>
          <p:nvPr/>
        </p:nvSpPr>
        <p:spPr bwMode="gray">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838" tIns="34289" rIns="67838" bIns="34289" anchor="ctr"/>
          <a:lstStyle/>
          <a:p>
            <a:pPr algn="ctr">
              <a:defRPr/>
            </a:pPr>
            <a:endParaRPr lang="en-US" sz="1800" dirty="0">
              <a:solidFill>
                <a:srgbClr val="444444"/>
              </a:solidFill>
              <a:latin typeface="Trebuchet MS" pitchFamily="34" charset="0"/>
            </a:endParaRPr>
          </a:p>
        </p:txBody>
      </p:sp>
      <p:sp>
        <p:nvSpPr>
          <p:cNvPr id="7" name="Rectangle 6"/>
          <p:cNvSpPr/>
          <p:nvPr/>
        </p:nvSpPr>
        <p:spPr bwMode="hidden">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838" tIns="34289" rIns="67838" bIns="34289" anchor="ctr"/>
          <a:lstStyle/>
          <a:p>
            <a:pPr algn="ctr">
              <a:defRPr/>
            </a:pPr>
            <a:endParaRPr lang="en-US" sz="1800" dirty="0">
              <a:solidFill>
                <a:srgbClr val="444444"/>
              </a:solidFill>
              <a:latin typeface="Trebuchet MS" pitchFamily="34" charset="0"/>
            </a:endParaRPr>
          </a:p>
        </p:txBody>
      </p:sp>
      <p:sp>
        <p:nvSpPr>
          <p:cNvPr id="8" name="Rectangle 7"/>
          <p:cNvSpPr/>
          <p:nvPr/>
        </p:nvSpPr>
        <p:spPr bwMode="hidden">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838" tIns="34289" rIns="67838" bIns="34289" anchor="ctr"/>
          <a:lstStyle/>
          <a:p>
            <a:pPr algn="ctr">
              <a:defRPr/>
            </a:pPr>
            <a:endParaRPr lang="en-US" sz="1800" dirty="0">
              <a:solidFill>
                <a:srgbClr val="444444"/>
              </a:solidFill>
              <a:latin typeface="Trebuchet MS" pitchFamily="34" charset="0"/>
            </a:endParaRPr>
          </a:p>
        </p:txBody>
      </p:sp>
      <p:pic>
        <p:nvPicPr>
          <p:cNvPr id="9" name="Picture 13" descr="dell_blue_lrg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265993" y="1988344"/>
            <a:ext cx="1487487" cy="1115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1476" name="Title Placeholder 21"/>
          <p:cNvSpPr>
            <a:spLocks noGrp="1"/>
          </p:cNvSpPr>
          <p:nvPr>
            <p:ph type="ctrTitle"/>
          </p:nvPr>
        </p:nvSpPr>
        <p:spPr>
          <a:xfrm>
            <a:off x="457200" y="2009637"/>
            <a:ext cx="5962650" cy="755014"/>
          </a:xfrm>
        </p:spPr>
        <p:txBody>
          <a:bodyPr anchor="b"/>
          <a:lstStyle>
            <a:lvl1pPr algn="l">
              <a:lnSpc>
                <a:spcPts val="3000"/>
              </a:lnSpc>
              <a:defRPr sz="2700" b="0" i="0" smtClean="0">
                <a:solidFill>
                  <a:schemeClr val="accent1"/>
                </a:solidFill>
                <a:latin typeface="Museo For Dell" pitchFamily="2" charset="0"/>
                <a:ea typeface="Museo For Dell" pitchFamily="2" charset="0"/>
              </a:defRPr>
            </a:lvl1pPr>
          </a:lstStyle>
          <a:p>
            <a:r>
              <a:rPr lang="en-US"/>
              <a:t>Click to edit Master title style</a:t>
            </a:r>
            <a:endParaRPr lang="en-US" dirty="0"/>
          </a:p>
        </p:txBody>
      </p:sp>
      <p:sp>
        <p:nvSpPr>
          <p:cNvPr id="361477" name="Text Placeholder 12"/>
          <p:cNvSpPr>
            <a:spLocks noGrp="1"/>
          </p:cNvSpPr>
          <p:nvPr>
            <p:ph type="subTitle" idx="1"/>
          </p:nvPr>
        </p:nvSpPr>
        <p:spPr>
          <a:xfrm>
            <a:off x="457211" y="3124062"/>
            <a:ext cx="5953125" cy="600076"/>
          </a:xfrm>
        </p:spPr>
        <p:txBody>
          <a:bodyPr>
            <a:normAutofit/>
          </a:bodyPr>
          <a:lstStyle>
            <a:lvl1pPr marL="0" indent="0" algn="l">
              <a:buFont typeface="Wingdings" pitchFamily="2" charset="2"/>
              <a:buNone/>
              <a:defRPr sz="1500" b="0" i="0" smtClean="0">
                <a:solidFill>
                  <a:schemeClr val="bg2"/>
                </a:solidFill>
                <a:latin typeface="Museo Sans For Dell" pitchFamily="2" charset="0"/>
                <a:ea typeface="Museo Sans For Dell" pitchFamily="2" charset="0"/>
              </a:defRPr>
            </a:lvl1pPr>
          </a:lstStyle>
          <a:p>
            <a:r>
              <a:rPr lang="en-US"/>
              <a:t>Click to edit Master subtitle style</a:t>
            </a:r>
            <a:endParaRPr lang="en-US" dirty="0"/>
          </a:p>
        </p:txBody>
      </p:sp>
    </p:spTree>
    <p:extLst>
      <p:ext uri="{BB962C8B-B14F-4D97-AF65-F5344CB8AC3E}">
        <p14:creationId xmlns:p14="http://schemas.microsoft.com/office/powerpoint/2010/main" val="400270396"/>
      </p:ext>
    </p:extLst>
  </p:cSld>
  <p:clrMapOvr>
    <a:masterClrMapping/>
  </p:clrMapOvr>
  <p:transition spd="med">
    <p:wipe dir="r"/>
  </p:transition>
</p:sldLayout>
</file>

<file path=ppt/slideLayouts/slideLayout1504.xml><?xml version="1.0" encoding="utf-8"?>
<p:sldLayout xmlns:a="http://schemas.openxmlformats.org/drawingml/2006/main" xmlns:r="http://schemas.openxmlformats.org/officeDocument/2006/relationships" xmlns:p="http://schemas.openxmlformats.org/presentationml/2006/main" preserve="1">
  <p:cSld name="Title_and_Content">
    <p:spTree>
      <p:nvGrpSpPr>
        <p:cNvPr id="1" name=""/>
        <p:cNvGrpSpPr/>
        <p:nvPr/>
      </p:nvGrpSpPr>
      <p:grpSpPr>
        <a:xfrm>
          <a:off x="0" y="0"/>
          <a:ext cx="0" cy="0"/>
          <a:chOff x="0" y="0"/>
          <a:chExt cx="0" cy="0"/>
        </a:xfrm>
      </p:grpSpPr>
      <p:cxnSp>
        <p:nvCxnSpPr>
          <p:cNvPr id="4"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5"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7200"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3" name="Content Placeholder 2"/>
          <p:cNvSpPr>
            <a:spLocks noGrp="1"/>
          </p:cNvSpPr>
          <p:nvPr>
            <p:ph sz="half" idx="1"/>
          </p:nvPr>
        </p:nvSpPr>
        <p:spPr>
          <a:xfrm>
            <a:off x="457200" y="960120"/>
            <a:ext cx="8229600" cy="3566160"/>
          </a:xfrm>
        </p:spPr>
        <p:txBody>
          <a:bodyPr/>
          <a:lstStyle>
            <a:lvl1pPr>
              <a:spcBef>
                <a:spcPts val="75"/>
              </a:spcBef>
              <a:spcAft>
                <a:spcPts val="75"/>
              </a:spcAft>
              <a:defRPr sz="1500">
                <a:solidFill>
                  <a:schemeClr val="bg2"/>
                </a:solidFill>
                <a:latin typeface="Museo Sans For Dell" pitchFamily="2" charset="0"/>
              </a:defRPr>
            </a:lvl1pPr>
            <a:lvl2pPr>
              <a:spcBef>
                <a:spcPts val="75"/>
              </a:spcBef>
              <a:spcAft>
                <a:spcPts val="75"/>
              </a:spcAft>
              <a:buFont typeface="Museo Sans For Dell" pitchFamily="2" charset="0"/>
              <a:buChar char="–"/>
              <a:defRPr sz="1400">
                <a:solidFill>
                  <a:schemeClr val="bg2"/>
                </a:solidFill>
                <a:latin typeface="Museo Sans For Dell" pitchFamily="2" charset="0"/>
              </a:defRPr>
            </a:lvl2pPr>
            <a:lvl3pPr>
              <a:spcBef>
                <a:spcPts val="75"/>
              </a:spcBef>
              <a:spcAft>
                <a:spcPts val="75"/>
              </a:spcAft>
              <a:defRPr sz="1200">
                <a:solidFill>
                  <a:schemeClr val="bg2"/>
                </a:solidFill>
                <a:latin typeface="Museo Sans For Dell" pitchFamily="2" charset="0"/>
              </a:defRPr>
            </a:lvl3pPr>
            <a:lvl4pPr>
              <a:spcBef>
                <a:spcPts val="75"/>
              </a:spcBef>
              <a:spcAft>
                <a:spcPts val="75"/>
              </a:spcAft>
              <a:defRPr sz="1100" baseline="0">
                <a:solidFill>
                  <a:schemeClr val="bg2"/>
                </a:solidFill>
                <a:latin typeface="Museo Sans For Dell" pitchFamily="2" charset="0"/>
              </a:defRPr>
            </a:lvl4pPr>
            <a:lvl5pPr>
              <a:spcBef>
                <a:spcPts val="75"/>
              </a:spcBef>
              <a:spcAft>
                <a:spcPts val="75"/>
              </a:spcAft>
              <a:buClr>
                <a:schemeClr val="accent1"/>
              </a:buClr>
              <a:defRPr sz="90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4"/>
          <p:cNvSpPr>
            <a:spLocks noGrp="1"/>
          </p:cNvSpPr>
          <p:nvPr>
            <p:ph type="ftr" sz="quarter" idx="10"/>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dirty="0"/>
          </a:p>
        </p:txBody>
      </p:sp>
      <p:sp>
        <p:nvSpPr>
          <p:cNvPr id="7" name="Slide Number Placeholder 5"/>
          <p:cNvSpPr>
            <a:spLocks noGrp="1"/>
          </p:cNvSpPr>
          <p:nvPr>
            <p:ph type="sldNum" sz="quarter" idx="11"/>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4A2D4929-8EDF-4184-B759-48F2FA5B220D}" type="slidenum">
              <a:rPr lang="en-US"/>
              <a:pPr>
                <a:defRPr/>
              </a:pPr>
              <a:t>‹#›</a:t>
            </a:fld>
            <a:endParaRPr lang="en-US" dirty="0"/>
          </a:p>
        </p:txBody>
      </p:sp>
    </p:spTree>
    <p:extLst>
      <p:ext uri="{BB962C8B-B14F-4D97-AF65-F5344CB8AC3E}">
        <p14:creationId xmlns:p14="http://schemas.microsoft.com/office/powerpoint/2010/main" val="562302400"/>
      </p:ext>
    </p:extLst>
  </p:cSld>
  <p:clrMapOvr>
    <a:masterClrMapping/>
  </p:clrMapOvr>
  <p:transition spd="med">
    <p:wipe dir="r"/>
  </p:transition>
</p:sldLayout>
</file>

<file path=ppt/slideLayouts/slideLayout1505.xml><?xml version="1.0" encoding="utf-8"?>
<p:sldLayout xmlns:a="http://schemas.openxmlformats.org/drawingml/2006/main" xmlns:r="http://schemas.openxmlformats.org/officeDocument/2006/relationships" xmlns:p="http://schemas.openxmlformats.org/presentationml/2006/main" preserve="1" userDrawn="1">
  <p:cSld name="Two_Column">
    <p:spTree>
      <p:nvGrpSpPr>
        <p:cNvPr id="1" name=""/>
        <p:cNvGrpSpPr/>
        <p:nvPr/>
      </p:nvGrpSpPr>
      <p:grpSpPr>
        <a:xfrm>
          <a:off x="0" y="0"/>
          <a:ext cx="0" cy="0"/>
          <a:chOff x="0" y="0"/>
          <a:chExt cx="0" cy="0"/>
        </a:xfrm>
      </p:grpSpPr>
      <p:cxnSp>
        <p:nvCxnSpPr>
          <p:cNvPr id="5"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6"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Content Placeholder 2"/>
          <p:cNvSpPr>
            <a:spLocks noGrp="1"/>
          </p:cNvSpPr>
          <p:nvPr>
            <p:ph sz="half" idx="10"/>
          </p:nvPr>
        </p:nvSpPr>
        <p:spPr>
          <a:xfrm>
            <a:off x="4653246" y="931074"/>
            <a:ext cx="4023360" cy="3667826"/>
          </a:xfrm>
        </p:spPr>
        <p:txBody>
          <a:bodyPr>
            <a:normAutofit/>
          </a:bodyPr>
          <a:lstStyle>
            <a:lvl1pPr>
              <a:spcBef>
                <a:spcPts val="75"/>
              </a:spcBef>
              <a:defRPr sz="1500" b="0">
                <a:solidFill>
                  <a:schemeClr val="bg2"/>
                </a:solidFill>
                <a:latin typeface="Museo Sans For Dell" pitchFamily="2" charset="0"/>
              </a:defRPr>
            </a:lvl1pPr>
            <a:lvl2pPr marL="425808" indent="-171851">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0" name="Content Placeholder 2"/>
          <p:cNvSpPr>
            <a:spLocks noGrp="1"/>
          </p:cNvSpPr>
          <p:nvPr>
            <p:ph sz="half" idx="11"/>
          </p:nvPr>
        </p:nvSpPr>
        <p:spPr>
          <a:xfrm>
            <a:off x="439738" y="931074"/>
            <a:ext cx="4023360" cy="3667826"/>
          </a:xfrm>
        </p:spPr>
        <p:txBody>
          <a:bodyPr>
            <a:normAutofit/>
          </a:bodyPr>
          <a:lstStyle>
            <a:lvl1pPr>
              <a:spcBef>
                <a:spcPts val="75"/>
              </a:spcBef>
              <a:defRPr sz="1500" b="0">
                <a:solidFill>
                  <a:schemeClr val="bg2"/>
                </a:solidFill>
                <a:latin typeface="Museo Sans For Dell" pitchFamily="2" charset="0"/>
              </a:defRPr>
            </a:lvl1pPr>
            <a:lvl2pPr marL="425808" indent="-171851">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5"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7" name="Slide Number Placeholder 5"/>
          <p:cNvSpPr>
            <a:spLocks noGrp="1"/>
          </p:cNvSpPr>
          <p:nvPr>
            <p:ph type="sldNum" sz="quarter" idx="12"/>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94DCD968-7C13-45D1-A8F3-62ADAEBF0943}" type="slidenum">
              <a:rPr lang="en-US"/>
              <a:pPr>
                <a:defRPr/>
              </a:pPr>
              <a:t>‹#›</a:t>
            </a:fld>
            <a:endParaRPr lang="en-US" dirty="0"/>
          </a:p>
        </p:txBody>
      </p:sp>
      <p:sp>
        <p:nvSpPr>
          <p:cNvPr id="8" name="Footer Placeholder 4"/>
          <p:cNvSpPr>
            <a:spLocks noGrp="1"/>
          </p:cNvSpPr>
          <p:nvPr>
            <p:ph type="ftr" sz="quarter" idx="13"/>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dirty="0"/>
          </a:p>
        </p:txBody>
      </p:sp>
    </p:spTree>
    <p:extLst>
      <p:ext uri="{BB962C8B-B14F-4D97-AF65-F5344CB8AC3E}">
        <p14:creationId xmlns:p14="http://schemas.microsoft.com/office/powerpoint/2010/main" val="488860978"/>
      </p:ext>
    </p:extLst>
  </p:cSld>
  <p:clrMapOvr>
    <a:masterClrMapping/>
  </p:clrMapOvr>
  <p:transition spd="med">
    <p:wipe dir="r"/>
  </p:transition>
</p:sldLayout>
</file>

<file path=ppt/slideLayouts/slideLayout1506.xml><?xml version="1.0" encoding="utf-8"?>
<p:sldLayout xmlns:a="http://schemas.openxmlformats.org/drawingml/2006/main" xmlns:r="http://schemas.openxmlformats.org/officeDocument/2006/relationships" xmlns:p="http://schemas.openxmlformats.org/presentationml/2006/main" preserve="1" userDrawn="1">
  <p:cSld name="Image and text">
    <p:spTree>
      <p:nvGrpSpPr>
        <p:cNvPr id="1" name=""/>
        <p:cNvGrpSpPr/>
        <p:nvPr/>
      </p:nvGrpSpPr>
      <p:grpSpPr>
        <a:xfrm>
          <a:off x="0" y="0"/>
          <a:ext cx="0" cy="0"/>
          <a:chOff x="0" y="0"/>
          <a:chExt cx="0" cy="0"/>
        </a:xfrm>
      </p:grpSpPr>
      <p:cxnSp>
        <p:nvCxnSpPr>
          <p:cNvPr id="6"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7"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Content Placeholder 2"/>
          <p:cNvSpPr>
            <a:spLocks noGrp="1"/>
          </p:cNvSpPr>
          <p:nvPr>
            <p:ph sz="half" idx="10"/>
          </p:nvPr>
        </p:nvSpPr>
        <p:spPr>
          <a:xfrm>
            <a:off x="4653246" y="928509"/>
            <a:ext cx="4023360" cy="2166125"/>
          </a:xfrm>
        </p:spPr>
        <p:txBody>
          <a:bodyPr>
            <a:normAutofit/>
          </a:bodyPr>
          <a:lstStyle>
            <a:lvl1pPr>
              <a:spcBef>
                <a:spcPts val="75"/>
              </a:spcBef>
              <a:defRPr sz="1500" b="0">
                <a:solidFill>
                  <a:schemeClr val="bg2"/>
                </a:solidFill>
                <a:latin typeface="Museo Sans For Dell" pitchFamily="2" charset="0"/>
              </a:defRPr>
            </a:lvl1pPr>
            <a:lvl2pPr marL="425808" indent="-171851">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0" name="Content Placeholder 2"/>
          <p:cNvSpPr>
            <a:spLocks noGrp="1"/>
          </p:cNvSpPr>
          <p:nvPr>
            <p:ph sz="half" idx="11"/>
          </p:nvPr>
        </p:nvSpPr>
        <p:spPr>
          <a:xfrm>
            <a:off x="439738" y="928509"/>
            <a:ext cx="4023360" cy="2166125"/>
          </a:xfrm>
        </p:spPr>
        <p:txBody>
          <a:bodyPr>
            <a:normAutofit/>
          </a:bodyPr>
          <a:lstStyle>
            <a:lvl1pPr>
              <a:spcBef>
                <a:spcPts val="75"/>
              </a:spcBef>
              <a:defRPr sz="1500" b="0">
                <a:solidFill>
                  <a:schemeClr val="bg2"/>
                </a:solidFill>
                <a:latin typeface="Museo Sans For Dell" pitchFamily="2" charset="0"/>
              </a:defRPr>
            </a:lvl1pPr>
            <a:lvl2pPr marL="425808" indent="-171851">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4" name="Content Placeholder 3"/>
          <p:cNvSpPr>
            <a:spLocks noGrp="1"/>
          </p:cNvSpPr>
          <p:nvPr>
            <p:ph sz="quarter" idx="12"/>
          </p:nvPr>
        </p:nvSpPr>
        <p:spPr>
          <a:xfrm>
            <a:off x="434977" y="3203205"/>
            <a:ext cx="8262938" cy="142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8" name="Slide Number Placeholder 5"/>
          <p:cNvSpPr>
            <a:spLocks noGrp="1"/>
          </p:cNvSpPr>
          <p:nvPr>
            <p:ph type="sldNum" sz="quarter" idx="13"/>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8B77E003-8308-444A-BB59-52EE4F5DF926}" type="slidenum">
              <a:rPr lang="en-US"/>
              <a:pPr>
                <a:defRPr/>
              </a:pPr>
              <a:t>‹#›</a:t>
            </a:fld>
            <a:endParaRPr lang="en-US" dirty="0"/>
          </a:p>
        </p:txBody>
      </p:sp>
      <p:sp>
        <p:nvSpPr>
          <p:cNvPr id="9" name="Footer Placeholder 4"/>
          <p:cNvSpPr>
            <a:spLocks noGrp="1"/>
          </p:cNvSpPr>
          <p:nvPr>
            <p:ph type="ftr" sz="quarter" idx="14"/>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dirty="0"/>
          </a:p>
        </p:txBody>
      </p:sp>
    </p:spTree>
    <p:extLst>
      <p:ext uri="{BB962C8B-B14F-4D97-AF65-F5344CB8AC3E}">
        <p14:creationId xmlns:p14="http://schemas.microsoft.com/office/powerpoint/2010/main" val="4207377979"/>
      </p:ext>
    </p:extLst>
  </p:cSld>
  <p:clrMapOvr>
    <a:masterClrMapping/>
  </p:clrMapOvr>
  <p:transition spd="med">
    <p:wipe dir="r"/>
  </p:transition>
</p:sldLayout>
</file>

<file path=ppt/slideLayouts/slideLayout1507.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cxnSp>
        <p:nvCxnSpPr>
          <p:cNvPr id="3"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4"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77560937"/>
      </p:ext>
    </p:extLst>
  </p:cSld>
  <p:clrMapOvr>
    <a:masterClrMapping/>
  </p:clrMapOvr>
  <p:transition spd="med">
    <p:wipe dir="r"/>
  </p:transition>
</p:sldLayout>
</file>

<file path=ppt/slideLayouts/slideLayout1508.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cxnSp>
        <p:nvCxnSpPr>
          <p:cNvPr id="2"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3"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12163433"/>
      </p:ext>
    </p:extLst>
  </p:cSld>
  <p:clrMapOvr>
    <a:masterClrMapping/>
  </p:clrMapOvr>
  <p:transition spd="med">
    <p:wipe dir="r"/>
  </p:transition>
</p:sldLayout>
</file>

<file path=ppt/slideLayouts/slideLayout1509.xml><?xml version="1.0" encoding="utf-8"?>
<p:sldLayout xmlns:a="http://schemas.openxmlformats.org/drawingml/2006/main" xmlns:r="http://schemas.openxmlformats.org/officeDocument/2006/relationships" xmlns:p="http://schemas.openxmlformats.org/presentationml/2006/main" preserve="1">
  <p:cSld name="Section_Blue">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1"/>
          </a:solidFill>
          <a:ln>
            <a:noFill/>
          </a:ln>
        </p:spPr>
        <p:style>
          <a:lnRef idx="2">
            <a:schemeClr val="accent1"/>
          </a:lnRef>
          <a:fillRef idx="1">
            <a:schemeClr val="lt1"/>
          </a:fillRef>
          <a:effectRef idx="0">
            <a:schemeClr val="accent1"/>
          </a:effectRef>
          <a:fontRef idx="none"/>
        </p:style>
        <p:txBody>
          <a:bodyPr lIns="169470" tIns="169470" rIns="169470" bIns="169470">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2208985720"/>
      </p:ext>
    </p:extLst>
  </p:cSld>
  <p:clrMapOvr>
    <a:masterClrMapping/>
  </p:clrMapOvr>
  <p:transition spd="med">
    <p:wipe dir="r"/>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showMasterSp="0" preserve="1" userDrawn="1">
  <p:cSld name="Divider slide_image 2">
    <p:bg>
      <p:bgPr>
        <a:solidFill>
          <a:schemeClr val="tx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7" name="Title 1"/>
          <p:cNvSpPr>
            <a:spLocks noGrp="1"/>
          </p:cNvSpPr>
          <p:nvPr>
            <p:ph type="title" hasCustomPrompt="1"/>
          </p:nvPr>
        </p:nvSpPr>
        <p:spPr>
          <a:xfrm>
            <a:off x="274581" y="1748271"/>
            <a:ext cx="6850901" cy="1495794"/>
          </a:xfrm>
          <a:prstGeom prst="rect">
            <a:avLst/>
          </a:prstGeom>
        </p:spPr>
        <p:txBody>
          <a:bodyPr lIns="0" tIns="44666" rIns="0" bIns="44666"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2849975153"/>
      </p:ext>
    </p:extLst>
  </p:cSld>
  <p:clrMapOvr>
    <a:masterClrMapping/>
  </p:clrMapOvr>
  <p:transition spd="med">
    <p:wipe dir="r"/>
  </p:transition>
</p:sldLayout>
</file>

<file path=ppt/slideLayouts/slideLayout1510.xml><?xml version="1.0" encoding="utf-8"?>
<p:sldLayout xmlns:a="http://schemas.openxmlformats.org/drawingml/2006/main" xmlns:r="http://schemas.openxmlformats.org/officeDocument/2006/relationships" xmlns:p="http://schemas.openxmlformats.org/presentationml/2006/main" preserve="1">
  <p:cSld name="Section_Berry">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4"/>
          </a:solidFill>
          <a:ln>
            <a:noFill/>
          </a:ln>
        </p:spPr>
        <p:style>
          <a:lnRef idx="2">
            <a:schemeClr val="accent1"/>
          </a:lnRef>
          <a:fillRef idx="1">
            <a:schemeClr val="lt1"/>
          </a:fillRef>
          <a:effectRef idx="0">
            <a:schemeClr val="accent1"/>
          </a:effectRef>
          <a:fontRef idx="none"/>
        </p:style>
        <p:txBody>
          <a:bodyPr lIns="169470" tIns="169470" rIns="169470" bIns="169470">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2772905709"/>
      </p:ext>
    </p:extLst>
  </p:cSld>
  <p:clrMapOvr>
    <a:masterClrMapping/>
  </p:clrMapOvr>
  <p:transition spd="med">
    <p:wipe dir="r"/>
  </p:transition>
</p:sldLayout>
</file>

<file path=ppt/slideLayouts/slideLayout1511.xml><?xml version="1.0" encoding="utf-8"?>
<p:sldLayout xmlns:a="http://schemas.openxmlformats.org/drawingml/2006/main" xmlns:r="http://schemas.openxmlformats.org/officeDocument/2006/relationships" xmlns:p="http://schemas.openxmlformats.org/presentationml/2006/main" preserve="1">
  <p:cSld name="Section_Yellow">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3"/>
          </a:solidFill>
          <a:ln>
            <a:noFill/>
          </a:ln>
        </p:spPr>
        <p:style>
          <a:lnRef idx="2">
            <a:schemeClr val="accent1"/>
          </a:lnRef>
          <a:fillRef idx="1">
            <a:schemeClr val="lt1"/>
          </a:fillRef>
          <a:effectRef idx="0">
            <a:schemeClr val="accent1"/>
          </a:effectRef>
          <a:fontRef idx="none"/>
        </p:style>
        <p:txBody>
          <a:bodyPr lIns="169470" tIns="169470" rIns="169470" bIns="169470">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2699813802"/>
      </p:ext>
    </p:extLst>
  </p:cSld>
  <p:clrMapOvr>
    <a:masterClrMapping/>
  </p:clrMapOvr>
  <p:transition spd="med">
    <p:wipe dir="r"/>
  </p:transition>
</p:sldLayout>
</file>

<file path=ppt/slideLayouts/slideLayout1512.xml><?xml version="1.0" encoding="utf-8"?>
<p:sldLayout xmlns:a="http://schemas.openxmlformats.org/drawingml/2006/main" xmlns:r="http://schemas.openxmlformats.org/officeDocument/2006/relationships" xmlns:p="http://schemas.openxmlformats.org/presentationml/2006/main" preserve="1">
  <p:cSld name="Section_Green">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2"/>
          </a:solidFill>
          <a:ln>
            <a:noFill/>
          </a:ln>
        </p:spPr>
        <p:style>
          <a:lnRef idx="2">
            <a:schemeClr val="accent1"/>
          </a:lnRef>
          <a:fillRef idx="1">
            <a:schemeClr val="lt1"/>
          </a:fillRef>
          <a:effectRef idx="0">
            <a:schemeClr val="accent1"/>
          </a:effectRef>
          <a:fontRef idx="none"/>
        </p:style>
        <p:txBody>
          <a:bodyPr lIns="169470" tIns="169470" rIns="169470" bIns="169470">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87398728"/>
      </p:ext>
    </p:extLst>
  </p:cSld>
  <p:clrMapOvr>
    <a:masterClrMapping/>
  </p:clrMapOvr>
  <p:transition spd="med">
    <p:wipe dir="r"/>
  </p:transition>
</p:sldLayout>
</file>

<file path=ppt/slideLayouts/slideLayout1513.xml><?xml version="1.0" encoding="utf-8"?>
<p:sldLayout xmlns:a="http://schemas.openxmlformats.org/drawingml/2006/main" xmlns:r="http://schemas.openxmlformats.org/officeDocument/2006/relationships" xmlns:p="http://schemas.openxmlformats.org/presentationml/2006/main" preserve="1">
  <p:cSld name="Section_Purple">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6"/>
          </a:solidFill>
          <a:ln>
            <a:noFill/>
          </a:ln>
        </p:spPr>
        <p:style>
          <a:lnRef idx="2">
            <a:schemeClr val="accent1"/>
          </a:lnRef>
          <a:fillRef idx="1">
            <a:schemeClr val="lt1"/>
          </a:fillRef>
          <a:effectRef idx="0">
            <a:schemeClr val="accent1"/>
          </a:effectRef>
          <a:fontRef idx="none"/>
        </p:style>
        <p:txBody>
          <a:bodyPr lIns="169470" tIns="169470" rIns="169470" bIns="169470">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2860828129"/>
      </p:ext>
    </p:extLst>
  </p:cSld>
  <p:clrMapOvr>
    <a:masterClrMapping/>
  </p:clrMapOvr>
  <p:transition spd="med">
    <p:wipe dir="r"/>
  </p:transition>
</p:sldLayout>
</file>

<file path=ppt/slideLayouts/slideLayout1514.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2014539" y="153"/>
            <a:ext cx="7129462" cy="404813"/>
          </a:xfrm>
        </p:spPr>
        <p:txBody>
          <a:bodyPr/>
          <a:lstStyle/>
          <a:p>
            <a:r>
              <a:rPr lang="en-US" altLang="zh-TW"/>
              <a:t>Click to edit Master title style</a:t>
            </a:r>
            <a:endParaRPr lang="zh-TW" altLang="en-US"/>
          </a:p>
        </p:txBody>
      </p:sp>
      <p:sp>
        <p:nvSpPr>
          <p:cNvPr id="3" name="Text Placeholder 2"/>
          <p:cNvSpPr>
            <a:spLocks noGrp="1"/>
          </p:cNvSpPr>
          <p:nvPr>
            <p:ph type="body" sz="half" idx="1"/>
          </p:nvPr>
        </p:nvSpPr>
        <p:spPr>
          <a:xfrm>
            <a:off x="685800" y="1100138"/>
            <a:ext cx="3810000" cy="3462338"/>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4" name="Content Placeholder 3"/>
          <p:cNvSpPr>
            <a:spLocks noGrp="1"/>
          </p:cNvSpPr>
          <p:nvPr>
            <p:ph sz="quarter" idx="2"/>
          </p:nvPr>
        </p:nvSpPr>
        <p:spPr>
          <a:xfrm>
            <a:off x="4648200" y="1100357"/>
            <a:ext cx="3810000" cy="1674019"/>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5" name="Content Placeholder 4"/>
          <p:cNvSpPr>
            <a:spLocks noGrp="1"/>
          </p:cNvSpPr>
          <p:nvPr>
            <p:ph sz="quarter" idx="3"/>
          </p:nvPr>
        </p:nvSpPr>
        <p:spPr>
          <a:xfrm>
            <a:off x="4648200" y="2888657"/>
            <a:ext cx="3810000" cy="1674019"/>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7" name="Slide Number Placeholder 6"/>
          <p:cNvSpPr>
            <a:spLocks noGrp="1"/>
          </p:cNvSpPr>
          <p:nvPr>
            <p:ph type="sldNum" sz="quarter" idx="11"/>
          </p:nvPr>
        </p:nvSpPr>
        <p:spPr>
          <a:xfrm>
            <a:off x="367368" y="4950969"/>
            <a:ext cx="260350" cy="114300"/>
          </a:xfrm>
        </p:spPr>
        <p:txBody>
          <a:bodyPr/>
          <a:lstStyle/>
          <a:p>
            <a:pPr>
              <a:defRPr/>
            </a:pPr>
            <a:fld id="{BAFC9F95-FC62-4769-A095-8D2D490F7992}" type="slidenum">
              <a:rPr lang="en-US" smtClean="0"/>
              <a:pPr>
                <a:defRPr/>
              </a:pPr>
              <a:t>‹#›</a:t>
            </a:fld>
            <a:endParaRPr lang="en-US" dirty="0"/>
          </a:p>
        </p:txBody>
      </p:sp>
    </p:spTree>
    <p:extLst>
      <p:ext uri="{BB962C8B-B14F-4D97-AF65-F5344CB8AC3E}">
        <p14:creationId xmlns:p14="http://schemas.microsoft.com/office/powerpoint/2010/main" val="52380935"/>
      </p:ext>
    </p:extLst>
  </p:cSld>
  <p:clrMapOvr>
    <a:masterClrMapping/>
  </p:clrMapOvr>
</p:sldLayout>
</file>

<file path=ppt/slideLayouts/slideLayout1515.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26155" y="107139"/>
            <a:ext cx="8239125" cy="427212"/>
          </a:xfrm>
        </p:spPr>
        <p:txBody>
          <a:bodyPr/>
          <a:lstStyle>
            <a:lvl1pPr>
              <a:defRPr baseline="0"/>
            </a:lvl1pPr>
          </a:lstStyle>
          <a:p>
            <a:r>
              <a:rPr lang="en-US"/>
              <a:t>Click to edit Master title style</a:t>
            </a:r>
            <a:endParaRPr lang="en-US" dirty="0"/>
          </a:p>
        </p:txBody>
      </p:sp>
      <p:sp>
        <p:nvSpPr>
          <p:cNvPr id="4" name="Slide Number Placeholder 4"/>
          <p:cNvSpPr>
            <a:spLocks noGrp="1"/>
          </p:cNvSpPr>
          <p:nvPr>
            <p:ph type="sldNum" sz="quarter" idx="11"/>
          </p:nvPr>
        </p:nvSpPr>
        <p:spPr>
          <a:xfrm>
            <a:off x="8621266" y="4903009"/>
            <a:ext cx="481013" cy="234554"/>
          </a:xfrm>
        </p:spPr>
        <p:txBody>
          <a:bodyPr/>
          <a:lstStyle>
            <a:lvl1pPr>
              <a:defRPr sz="800">
                <a:cs typeface="Arial" pitchFamily="34" charset="0"/>
              </a:defRPr>
            </a:lvl1pPr>
          </a:lstStyle>
          <a:p>
            <a:pPr>
              <a:defRPr/>
            </a:pPr>
            <a:fld id="{8E08DA63-62CF-47A0-A3EE-C499D6801529}" type="slidenum">
              <a:rPr lang="en-US"/>
              <a:pPr>
                <a:defRPr/>
              </a:pPr>
              <a:t>‹#›</a:t>
            </a:fld>
            <a:endParaRPr lang="en-US" dirty="0"/>
          </a:p>
        </p:txBody>
      </p:sp>
    </p:spTree>
    <p:extLst>
      <p:ext uri="{BB962C8B-B14F-4D97-AF65-F5344CB8AC3E}">
        <p14:creationId xmlns:p14="http://schemas.microsoft.com/office/powerpoint/2010/main" val="2336896434"/>
      </p:ext>
    </p:extLst>
  </p:cSld>
  <p:clrMapOvr>
    <a:masterClrMapping/>
  </p:clrMapOvr>
  <p:transition spd="med">
    <p:wipe dir="r"/>
  </p:transition>
</p:sldLayout>
</file>

<file path=ppt/slideLayouts/slideLayout1516.xml><?xml version="1.0" encoding="utf-8"?>
<p:sldLayout xmlns:a="http://schemas.openxmlformats.org/drawingml/2006/main" xmlns:r="http://schemas.openxmlformats.org/officeDocument/2006/relationships" xmlns:p="http://schemas.openxmlformats.org/presentationml/2006/main" userDrawn="1">
  <p:cSld name="Content Slide wo Sourc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Content Placeholder 8"/>
          <p:cNvSpPr>
            <a:spLocks noGrp="1"/>
          </p:cNvSpPr>
          <p:nvPr>
            <p:ph sz="quarter" idx="12"/>
          </p:nvPr>
        </p:nvSpPr>
        <p:spPr>
          <a:xfrm>
            <a:off x="426155" y="971550"/>
            <a:ext cx="8239125" cy="1080000"/>
          </a:xfrm>
          <a:prstGeom prst="rect">
            <a:avLst/>
          </a:prstGeom>
        </p:spPr>
        <p:txBody>
          <a:bodyPr/>
          <a:lstStyle>
            <a:lvl1pPr>
              <a:defRPr>
                <a:solidFill>
                  <a:schemeClr val="bg2"/>
                </a:solidFill>
              </a:defRPr>
            </a:lvl1pPr>
            <a:lvl2pPr>
              <a:defRPr>
                <a:solidFill>
                  <a:schemeClr val="bg2"/>
                </a:solidFill>
              </a:defRPr>
            </a:lvl2pPr>
            <a:lvl3pPr>
              <a:defRPr>
                <a:solidFill>
                  <a:schemeClr val="bg2"/>
                </a:solidFill>
              </a:defRPr>
            </a:lvl3pPr>
          </a:lstStyle>
          <a:p>
            <a:pPr lvl="0"/>
            <a:r>
              <a:rPr lang="en-US" dirty="0"/>
              <a:t>Click to edit Master text styles</a:t>
            </a:r>
          </a:p>
          <a:p>
            <a:pPr lvl="1"/>
            <a:r>
              <a:rPr lang="en-US" dirty="0"/>
              <a:t>Second level</a:t>
            </a:r>
          </a:p>
          <a:p>
            <a:pPr lvl="2"/>
            <a:r>
              <a:rPr lang="en-US" dirty="0"/>
              <a:t>Third level</a:t>
            </a:r>
          </a:p>
        </p:txBody>
      </p:sp>
      <p:sp>
        <p:nvSpPr>
          <p:cNvPr id="6" name="Slide Number Placeholder 3"/>
          <p:cNvSpPr>
            <a:spLocks noGrp="1"/>
          </p:cNvSpPr>
          <p:nvPr>
            <p:ph type="sldNum" sz="quarter" idx="14"/>
          </p:nvPr>
        </p:nvSpPr>
        <p:spPr/>
        <p:txBody>
          <a:bodyPr wrap="square" numCol="1" anchorCtr="0" compatLnSpc="1">
            <a:prstTxWarp prst="textNoShape">
              <a:avLst/>
            </a:prstTxWarp>
          </a:bodyPr>
          <a:lstStyle>
            <a:lvl1pPr>
              <a:defRPr smtClean="0">
                <a:solidFill>
                  <a:srgbClr val="666666"/>
                </a:solidFill>
                <a:ea typeface="新細明體" pitchFamily="18" charset="-120"/>
                <a:cs typeface="Arial" pitchFamily="34" charset="0"/>
              </a:defRPr>
            </a:lvl1pPr>
          </a:lstStyle>
          <a:p>
            <a:fld id="{5DD913B3-A62D-493D-8BAE-0E021537A67D}" type="slidenum">
              <a:rPr lang="en-US"/>
              <a:pPr/>
              <a:t>‹#›</a:t>
            </a:fld>
            <a:endParaRPr lang="en-US" dirty="0"/>
          </a:p>
        </p:txBody>
      </p:sp>
    </p:spTree>
    <p:extLst>
      <p:ext uri="{BB962C8B-B14F-4D97-AF65-F5344CB8AC3E}">
        <p14:creationId xmlns:p14="http://schemas.microsoft.com/office/powerpoint/2010/main" val="208896155"/>
      </p:ext>
    </p:extLst>
  </p:cSld>
  <p:clrMapOvr>
    <a:masterClrMapping/>
  </p:clrMapOvr>
  <p:transition spd="med">
    <p:wipe dir="r"/>
  </p:transition>
</p:sldLayout>
</file>

<file path=ppt/slideLayouts/slideLayout1517.xml><?xml version="1.0" encoding="utf-8"?>
<p:sldLayout xmlns:a="http://schemas.openxmlformats.org/drawingml/2006/main" xmlns:r="http://schemas.openxmlformats.org/officeDocument/2006/relationships" xmlns:p="http://schemas.openxmlformats.org/presentationml/2006/main" userDrawn="1">
  <p:cSld name="2_Title_Only">
    <p:spTree>
      <p:nvGrpSpPr>
        <p:cNvPr id="1" name=""/>
        <p:cNvGrpSpPr/>
        <p:nvPr/>
      </p:nvGrpSpPr>
      <p:grpSpPr>
        <a:xfrm>
          <a:off x="0" y="0"/>
          <a:ext cx="0" cy="0"/>
          <a:chOff x="0" y="0"/>
          <a:chExt cx="0" cy="0"/>
        </a:xfrm>
      </p:grpSpPr>
      <p:cxnSp>
        <p:nvCxnSpPr>
          <p:cNvPr id="3"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4"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p:cNvSpPr>
            <a:spLocks noGrp="1"/>
          </p:cNvSpPr>
          <p:nvPr>
            <p:ph type="title"/>
          </p:nvPr>
        </p:nvSpPr>
        <p:spPr>
          <a:xfrm>
            <a:off x="425907" y="196171"/>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5" name="Slide Number Placeholder 5"/>
          <p:cNvSpPr>
            <a:spLocks noGrp="1"/>
          </p:cNvSpPr>
          <p:nvPr>
            <p:ph type="sldNum" sz="quarter" idx="10"/>
          </p:nvPr>
        </p:nvSpPr>
        <p:spPr>
          <a:xfrm>
            <a:off x="439740" y="4823222"/>
            <a:ext cx="260350" cy="114300"/>
          </a:xfrm>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D752C1D7-1952-452D-B5FF-0B70C1BC3BA1}" type="slidenum">
              <a:rPr lang="en-US"/>
              <a:pPr>
                <a:defRPr/>
              </a:pPr>
              <a:t>‹#›</a:t>
            </a:fld>
            <a:endParaRPr lang="en-US" dirty="0"/>
          </a:p>
        </p:txBody>
      </p:sp>
      <p:sp>
        <p:nvSpPr>
          <p:cNvPr id="6" name="Footer Placeholder 4"/>
          <p:cNvSpPr>
            <a:spLocks noGrp="1"/>
          </p:cNvSpPr>
          <p:nvPr>
            <p:ph type="ftr" sz="quarter" idx="11"/>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dirty="0"/>
          </a:p>
        </p:txBody>
      </p:sp>
    </p:spTree>
    <p:extLst>
      <p:ext uri="{BB962C8B-B14F-4D97-AF65-F5344CB8AC3E}">
        <p14:creationId xmlns:p14="http://schemas.microsoft.com/office/powerpoint/2010/main" val="62738742"/>
      </p:ext>
    </p:extLst>
  </p:cSld>
  <p:clrMapOvr>
    <a:masterClrMapping/>
  </p:clrMapOvr>
  <p:transition spd="med">
    <p:wipe dir="r"/>
  </p:transition>
</p:sldLayout>
</file>

<file path=ppt/slideLayouts/slideLayout1518.xml><?xml version="1.0" encoding="utf-8"?>
<p:sldLayout xmlns:a="http://schemas.openxmlformats.org/drawingml/2006/main" xmlns:r="http://schemas.openxmlformats.org/officeDocument/2006/relationships" xmlns:p="http://schemas.openxmlformats.org/presentationml/2006/main" userDrawn="1">
  <p:cSld name="1_Header no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2076"/>
            <a:ext cx="7955280" cy="472577"/>
          </a:xfrm>
          <a:prstGeom prst="rect">
            <a:avLst/>
          </a:prstGeom>
        </p:spPr>
        <p:txBody>
          <a:bodyPr lIns="0" rIns="0"/>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Tree>
    <p:extLst>
      <p:ext uri="{BB962C8B-B14F-4D97-AF65-F5344CB8AC3E}">
        <p14:creationId xmlns:p14="http://schemas.microsoft.com/office/powerpoint/2010/main" val="2950822349"/>
      </p:ext>
    </p:extLst>
  </p:cSld>
  <p:clrMapOvr>
    <a:masterClrMapping/>
  </p:clrMapOvr>
  <p:transition spd="med">
    <p:wipe dir="r"/>
  </p:transition>
</p:sldLayout>
</file>

<file path=ppt/slideLayouts/slideLayout1519.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cxnSp>
        <p:nvCxnSpPr>
          <p:cNvPr id="4" name="Straight Connector 3"/>
          <p:cNvCxnSpPr/>
          <p:nvPr/>
        </p:nvCxnSpPr>
        <p:spPr>
          <a:xfrm>
            <a:off x="447675" y="1335881"/>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cxnSp>
        <p:nvCxnSpPr>
          <p:cNvPr id="5" name="Straight Connector 4"/>
          <p:cNvCxnSpPr/>
          <p:nvPr/>
        </p:nvCxnSpPr>
        <p:spPr>
          <a:xfrm>
            <a:off x="447675" y="3807619"/>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sp>
        <p:nvSpPr>
          <p:cNvPr id="6" name="Rectangle 5"/>
          <p:cNvSpPr/>
          <p:nvPr/>
        </p:nvSpPr>
        <p:spPr bwMode="gray">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892" tIns="34289" rIns="67892" bIns="34289" anchor="ctr"/>
          <a:lstStyle/>
          <a:p>
            <a:pPr algn="ctr">
              <a:defRPr/>
            </a:pPr>
            <a:endParaRPr lang="en-US" sz="1800" dirty="0">
              <a:solidFill>
                <a:srgbClr val="444444"/>
              </a:solidFill>
              <a:latin typeface="Trebuchet MS" pitchFamily="34" charset="0"/>
            </a:endParaRPr>
          </a:p>
        </p:txBody>
      </p:sp>
      <p:sp>
        <p:nvSpPr>
          <p:cNvPr id="7" name="Rectangle 6"/>
          <p:cNvSpPr/>
          <p:nvPr/>
        </p:nvSpPr>
        <p:spPr bwMode="hidden">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892" tIns="34289" rIns="67892" bIns="34289" anchor="ctr"/>
          <a:lstStyle/>
          <a:p>
            <a:pPr algn="ctr">
              <a:defRPr/>
            </a:pPr>
            <a:endParaRPr lang="en-US" sz="1800" dirty="0">
              <a:solidFill>
                <a:srgbClr val="444444"/>
              </a:solidFill>
              <a:latin typeface="Trebuchet MS" pitchFamily="34" charset="0"/>
            </a:endParaRPr>
          </a:p>
        </p:txBody>
      </p:sp>
      <p:sp>
        <p:nvSpPr>
          <p:cNvPr id="8" name="Rectangle 7"/>
          <p:cNvSpPr/>
          <p:nvPr/>
        </p:nvSpPr>
        <p:spPr bwMode="hidden">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892" tIns="34289" rIns="67892" bIns="34289" anchor="ctr"/>
          <a:lstStyle/>
          <a:p>
            <a:pPr algn="ctr">
              <a:defRPr/>
            </a:pPr>
            <a:endParaRPr lang="en-US" sz="1800" dirty="0">
              <a:solidFill>
                <a:srgbClr val="444444"/>
              </a:solidFill>
              <a:latin typeface="Trebuchet MS" pitchFamily="34" charset="0"/>
            </a:endParaRPr>
          </a:p>
        </p:txBody>
      </p:sp>
      <p:pic>
        <p:nvPicPr>
          <p:cNvPr id="9" name="Picture 13" descr="dell_blue_lrg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265993" y="1988344"/>
            <a:ext cx="1487487" cy="1115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1476" name="Title Placeholder 21"/>
          <p:cNvSpPr>
            <a:spLocks noGrp="1"/>
          </p:cNvSpPr>
          <p:nvPr>
            <p:ph type="ctrTitle"/>
          </p:nvPr>
        </p:nvSpPr>
        <p:spPr>
          <a:xfrm>
            <a:off x="457200" y="2009637"/>
            <a:ext cx="5962650" cy="755014"/>
          </a:xfrm>
        </p:spPr>
        <p:txBody>
          <a:bodyPr anchor="b"/>
          <a:lstStyle>
            <a:lvl1pPr algn="l">
              <a:lnSpc>
                <a:spcPts val="3000"/>
              </a:lnSpc>
              <a:defRPr sz="2700" b="0" i="0" smtClean="0">
                <a:solidFill>
                  <a:schemeClr val="accent1"/>
                </a:solidFill>
                <a:latin typeface="Museo For Dell" pitchFamily="2" charset="0"/>
                <a:ea typeface="Museo For Dell" pitchFamily="2" charset="0"/>
              </a:defRPr>
            </a:lvl1pPr>
          </a:lstStyle>
          <a:p>
            <a:r>
              <a:rPr lang="en-US"/>
              <a:t>Click to edit Master title style</a:t>
            </a:r>
            <a:endParaRPr lang="en-US" dirty="0"/>
          </a:p>
        </p:txBody>
      </p:sp>
      <p:sp>
        <p:nvSpPr>
          <p:cNvPr id="361477" name="Text Placeholder 12"/>
          <p:cNvSpPr>
            <a:spLocks noGrp="1"/>
          </p:cNvSpPr>
          <p:nvPr>
            <p:ph type="subTitle" idx="1"/>
          </p:nvPr>
        </p:nvSpPr>
        <p:spPr>
          <a:xfrm>
            <a:off x="457211" y="3124062"/>
            <a:ext cx="5953125" cy="600076"/>
          </a:xfrm>
        </p:spPr>
        <p:txBody>
          <a:bodyPr>
            <a:normAutofit/>
          </a:bodyPr>
          <a:lstStyle>
            <a:lvl1pPr marL="0" indent="0" algn="l">
              <a:buFont typeface="Wingdings" pitchFamily="2" charset="2"/>
              <a:buNone/>
              <a:defRPr sz="1500" b="0" i="0" smtClean="0">
                <a:solidFill>
                  <a:schemeClr val="bg2"/>
                </a:solidFill>
                <a:latin typeface="Museo Sans For Dell" pitchFamily="2" charset="0"/>
                <a:ea typeface="Museo Sans For Dell" pitchFamily="2" charset="0"/>
              </a:defRPr>
            </a:lvl1pPr>
          </a:lstStyle>
          <a:p>
            <a:r>
              <a:rPr lang="en-US"/>
              <a:t>Click to edit Master subtitle style</a:t>
            </a:r>
            <a:endParaRPr lang="en-US" dirty="0"/>
          </a:p>
        </p:txBody>
      </p:sp>
    </p:spTree>
    <p:extLst>
      <p:ext uri="{BB962C8B-B14F-4D97-AF65-F5344CB8AC3E}">
        <p14:creationId xmlns:p14="http://schemas.microsoft.com/office/powerpoint/2010/main" val="3404946273"/>
      </p:ext>
    </p:extLst>
  </p:cSld>
  <p:clrMapOvr>
    <a:masterClrMapping/>
  </p:clrMapOvr>
  <p:transition spd="med">
    <p:wipe dir="r"/>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showMasterSp="0" preserve="1" userDrawn="1">
  <p:cSld name="Divider slide_image 3">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6" name="Title 1"/>
          <p:cNvSpPr>
            <a:spLocks noGrp="1"/>
          </p:cNvSpPr>
          <p:nvPr>
            <p:ph type="title" hasCustomPrompt="1"/>
          </p:nvPr>
        </p:nvSpPr>
        <p:spPr>
          <a:xfrm>
            <a:off x="274581" y="1748271"/>
            <a:ext cx="6850901" cy="1495794"/>
          </a:xfrm>
          <a:prstGeom prst="rect">
            <a:avLst/>
          </a:prstGeom>
        </p:spPr>
        <p:txBody>
          <a:bodyPr lIns="0" tIns="44666" rIns="0" bIns="44666"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1164773219"/>
      </p:ext>
    </p:extLst>
  </p:cSld>
  <p:clrMapOvr>
    <a:masterClrMapping/>
  </p:clrMapOvr>
  <p:transition spd="med">
    <p:wipe dir="r"/>
  </p:transition>
</p:sldLayout>
</file>

<file path=ppt/slideLayouts/slideLayout1520.xml><?xml version="1.0" encoding="utf-8"?>
<p:sldLayout xmlns:a="http://schemas.openxmlformats.org/drawingml/2006/main" xmlns:r="http://schemas.openxmlformats.org/officeDocument/2006/relationships" xmlns:p="http://schemas.openxmlformats.org/presentationml/2006/main" preserve="1">
  <p:cSld name="Title_and_Content">
    <p:spTree>
      <p:nvGrpSpPr>
        <p:cNvPr id="1" name=""/>
        <p:cNvGrpSpPr/>
        <p:nvPr/>
      </p:nvGrpSpPr>
      <p:grpSpPr>
        <a:xfrm>
          <a:off x="0" y="0"/>
          <a:ext cx="0" cy="0"/>
          <a:chOff x="0" y="0"/>
          <a:chExt cx="0" cy="0"/>
        </a:xfrm>
      </p:grpSpPr>
      <p:cxnSp>
        <p:nvCxnSpPr>
          <p:cNvPr id="4"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5"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7200"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3" name="Content Placeholder 2"/>
          <p:cNvSpPr>
            <a:spLocks noGrp="1"/>
          </p:cNvSpPr>
          <p:nvPr>
            <p:ph sz="half" idx="1"/>
          </p:nvPr>
        </p:nvSpPr>
        <p:spPr>
          <a:xfrm>
            <a:off x="457200" y="960120"/>
            <a:ext cx="8229600" cy="3566160"/>
          </a:xfrm>
        </p:spPr>
        <p:txBody>
          <a:bodyPr/>
          <a:lstStyle>
            <a:lvl1pPr>
              <a:spcBef>
                <a:spcPts val="75"/>
              </a:spcBef>
              <a:spcAft>
                <a:spcPts val="75"/>
              </a:spcAft>
              <a:defRPr sz="1500">
                <a:solidFill>
                  <a:schemeClr val="bg2"/>
                </a:solidFill>
                <a:latin typeface="Museo Sans For Dell" pitchFamily="2" charset="0"/>
              </a:defRPr>
            </a:lvl1pPr>
            <a:lvl2pPr>
              <a:spcBef>
                <a:spcPts val="75"/>
              </a:spcBef>
              <a:spcAft>
                <a:spcPts val="75"/>
              </a:spcAft>
              <a:buFont typeface="Museo Sans For Dell" pitchFamily="2" charset="0"/>
              <a:buChar char="–"/>
              <a:defRPr sz="1400">
                <a:solidFill>
                  <a:schemeClr val="bg2"/>
                </a:solidFill>
                <a:latin typeface="Museo Sans For Dell" pitchFamily="2" charset="0"/>
              </a:defRPr>
            </a:lvl2pPr>
            <a:lvl3pPr>
              <a:spcBef>
                <a:spcPts val="75"/>
              </a:spcBef>
              <a:spcAft>
                <a:spcPts val="75"/>
              </a:spcAft>
              <a:defRPr sz="1200">
                <a:solidFill>
                  <a:schemeClr val="bg2"/>
                </a:solidFill>
                <a:latin typeface="Museo Sans For Dell" pitchFamily="2" charset="0"/>
              </a:defRPr>
            </a:lvl3pPr>
            <a:lvl4pPr>
              <a:spcBef>
                <a:spcPts val="75"/>
              </a:spcBef>
              <a:spcAft>
                <a:spcPts val="75"/>
              </a:spcAft>
              <a:defRPr sz="1100" baseline="0">
                <a:solidFill>
                  <a:schemeClr val="bg2"/>
                </a:solidFill>
                <a:latin typeface="Museo Sans For Dell" pitchFamily="2" charset="0"/>
              </a:defRPr>
            </a:lvl4pPr>
            <a:lvl5pPr>
              <a:spcBef>
                <a:spcPts val="75"/>
              </a:spcBef>
              <a:spcAft>
                <a:spcPts val="75"/>
              </a:spcAft>
              <a:buClr>
                <a:schemeClr val="accent1"/>
              </a:buClr>
              <a:defRPr sz="90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4"/>
          <p:cNvSpPr>
            <a:spLocks noGrp="1"/>
          </p:cNvSpPr>
          <p:nvPr>
            <p:ph type="ftr" sz="quarter" idx="10"/>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dirty="0"/>
          </a:p>
        </p:txBody>
      </p:sp>
      <p:sp>
        <p:nvSpPr>
          <p:cNvPr id="7" name="Slide Number Placeholder 5"/>
          <p:cNvSpPr>
            <a:spLocks noGrp="1"/>
          </p:cNvSpPr>
          <p:nvPr>
            <p:ph type="sldNum" sz="quarter" idx="11"/>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4A2D4929-8EDF-4184-B759-48F2FA5B220D}" type="slidenum">
              <a:rPr lang="en-US"/>
              <a:pPr>
                <a:defRPr/>
              </a:pPr>
              <a:t>‹#›</a:t>
            </a:fld>
            <a:endParaRPr lang="en-US" dirty="0"/>
          </a:p>
        </p:txBody>
      </p:sp>
    </p:spTree>
    <p:extLst>
      <p:ext uri="{BB962C8B-B14F-4D97-AF65-F5344CB8AC3E}">
        <p14:creationId xmlns:p14="http://schemas.microsoft.com/office/powerpoint/2010/main" val="1646734414"/>
      </p:ext>
    </p:extLst>
  </p:cSld>
  <p:clrMapOvr>
    <a:masterClrMapping/>
  </p:clrMapOvr>
  <p:transition spd="med">
    <p:wipe dir="r"/>
  </p:transition>
</p:sldLayout>
</file>

<file path=ppt/slideLayouts/slideLayout1521.xml><?xml version="1.0" encoding="utf-8"?>
<p:sldLayout xmlns:a="http://schemas.openxmlformats.org/drawingml/2006/main" xmlns:r="http://schemas.openxmlformats.org/officeDocument/2006/relationships" xmlns:p="http://schemas.openxmlformats.org/presentationml/2006/main" preserve="1" userDrawn="1">
  <p:cSld name="Two_Column">
    <p:spTree>
      <p:nvGrpSpPr>
        <p:cNvPr id="1" name=""/>
        <p:cNvGrpSpPr/>
        <p:nvPr/>
      </p:nvGrpSpPr>
      <p:grpSpPr>
        <a:xfrm>
          <a:off x="0" y="0"/>
          <a:ext cx="0" cy="0"/>
          <a:chOff x="0" y="0"/>
          <a:chExt cx="0" cy="0"/>
        </a:xfrm>
      </p:grpSpPr>
      <p:cxnSp>
        <p:nvCxnSpPr>
          <p:cNvPr id="5"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6"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Content Placeholder 2"/>
          <p:cNvSpPr>
            <a:spLocks noGrp="1"/>
          </p:cNvSpPr>
          <p:nvPr>
            <p:ph sz="half" idx="10"/>
          </p:nvPr>
        </p:nvSpPr>
        <p:spPr>
          <a:xfrm>
            <a:off x="4653246" y="931074"/>
            <a:ext cx="4023360" cy="3667826"/>
          </a:xfrm>
        </p:spPr>
        <p:txBody>
          <a:bodyPr>
            <a:normAutofit/>
          </a:bodyPr>
          <a:lstStyle>
            <a:lvl1pPr>
              <a:spcBef>
                <a:spcPts val="75"/>
              </a:spcBef>
              <a:defRPr sz="1500" b="0">
                <a:solidFill>
                  <a:schemeClr val="bg2"/>
                </a:solidFill>
                <a:latin typeface="Museo Sans For Dell" pitchFamily="2" charset="0"/>
              </a:defRPr>
            </a:lvl1pPr>
            <a:lvl2pPr marL="426186" indent="-171995">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0" name="Content Placeholder 2"/>
          <p:cNvSpPr>
            <a:spLocks noGrp="1"/>
          </p:cNvSpPr>
          <p:nvPr>
            <p:ph sz="half" idx="11"/>
          </p:nvPr>
        </p:nvSpPr>
        <p:spPr>
          <a:xfrm>
            <a:off x="439738" y="931074"/>
            <a:ext cx="4023360" cy="3667826"/>
          </a:xfrm>
        </p:spPr>
        <p:txBody>
          <a:bodyPr>
            <a:normAutofit/>
          </a:bodyPr>
          <a:lstStyle>
            <a:lvl1pPr>
              <a:spcBef>
                <a:spcPts val="75"/>
              </a:spcBef>
              <a:defRPr sz="1500" b="0">
                <a:solidFill>
                  <a:schemeClr val="bg2"/>
                </a:solidFill>
                <a:latin typeface="Museo Sans For Dell" pitchFamily="2" charset="0"/>
              </a:defRPr>
            </a:lvl1pPr>
            <a:lvl2pPr marL="426186" indent="-171995">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5"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7" name="Slide Number Placeholder 5"/>
          <p:cNvSpPr>
            <a:spLocks noGrp="1"/>
          </p:cNvSpPr>
          <p:nvPr>
            <p:ph type="sldNum" sz="quarter" idx="12"/>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94DCD968-7C13-45D1-A8F3-62ADAEBF0943}" type="slidenum">
              <a:rPr lang="en-US"/>
              <a:pPr>
                <a:defRPr/>
              </a:pPr>
              <a:t>‹#›</a:t>
            </a:fld>
            <a:endParaRPr lang="en-US" dirty="0"/>
          </a:p>
        </p:txBody>
      </p:sp>
      <p:sp>
        <p:nvSpPr>
          <p:cNvPr id="8" name="Footer Placeholder 4"/>
          <p:cNvSpPr>
            <a:spLocks noGrp="1"/>
          </p:cNvSpPr>
          <p:nvPr>
            <p:ph type="ftr" sz="quarter" idx="13"/>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dirty="0"/>
          </a:p>
        </p:txBody>
      </p:sp>
    </p:spTree>
    <p:extLst>
      <p:ext uri="{BB962C8B-B14F-4D97-AF65-F5344CB8AC3E}">
        <p14:creationId xmlns:p14="http://schemas.microsoft.com/office/powerpoint/2010/main" val="2171686008"/>
      </p:ext>
    </p:extLst>
  </p:cSld>
  <p:clrMapOvr>
    <a:masterClrMapping/>
  </p:clrMapOvr>
  <p:transition spd="med">
    <p:wipe dir="r"/>
  </p:transition>
</p:sldLayout>
</file>

<file path=ppt/slideLayouts/slideLayout1522.xml><?xml version="1.0" encoding="utf-8"?>
<p:sldLayout xmlns:a="http://schemas.openxmlformats.org/drawingml/2006/main" xmlns:r="http://schemas.openxmlformats.org/officeDocument/2006/relationships" xmlns:p="http://schemas.openxmlformats.org/presentationml/2006/main" preserve="1" userDrawn="1">
  <p:cSld name="Image and text">
    <p:spTree>
      <p:nvGrpSpPr>
        <p:cNvPr id="1" name=""/>
        <p:cNvGrpSpPr/>
        <p:nvPr/>
      </p:nvGrpSpPr>
      <p:grpSpPr>
        <a:xfrm>
          <a:off x="0" y="0"/>
          <a:ext cx="0" cy="0"/>
          <a:chOff x="0" y="0"/>
          <a:chExt cx="0" cy="0"/>
        </a:xfrm>
      </p:grpSpPr>
      <p:cxnSp>
        <p:nvCxnSpPr>
          <p:cNvPr id="6"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7"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Content Placeholder 2"/>
          <p:cNvSpPr>
            <a:spLocks noGrp="1"/>
          </p:cNvSpPr>
          <p:nvPr>
            <p:ph sz="half" idx="10"/>
          </p:nvPr>
        </p:nvSpPr>
        <p:spPr>
          <a:xfrm>
            <a:off x="4653246" y="928509"/>
            <a:ext cx="4023360" cy="2166125"/>
          </a:xfrm>
        </p:spPr>
        <p:txBody>
          <a:bodyPr>
            <a:normAutofit/>
          </a:bodyPr>
          <a:lstStyle>
            <a:lvl1pPr>
              <a:spcBef>
                <a:spcPts val="75"/>
              </a:spcBef>
              <a:defRPr sz="1500" b="0">
                <a:solidFill>
                  <a:schemeClr val="bg2"/>
                </a:solidFill>
                <a:latin typeface="Museo Sans For Dell" pitchFamily="2" charset="0"/>
              </a:defRPr>
            </a:lvl1pPr>
            <a:lvl2pPr marL="426186" indent="-171995">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0" name="Content Placeholder 2"/>
          <p:cNvSpPr>
            <a:spLocks noGrp="1"/>
          </p:cNvSpPr>
          <p:nvPr>
            <p:ph sz="half" idx="11"/>
          </p:nvPr>
        </p:nvSpPr>
        <p:spPr>
          <a:xfrm>
            <a:off x="439738" y="928509"/>
            <a:ext cx="4023360" cy="2166125"/>
          </a:xfrm>
        </p:spPr>
        <p:txBody>
          <a:bodyPr>
            <a:normAutofit/>
          </a:bodyPr>
          <a:lstStyle>
            <a:lvl1pPr>
              <a:spcBef>
                <a:spcPts val="75"/>
              </a:spcBef>
              <a:defRPr sz="1500" b="0">
                <a:solidFill>
                  <a:schemeClr val="bg2"/>
                </a:solidFill>
                <a:latin typeface="Museo Sans For Dell" pitchFamily="2" charset="0"/>
              </a:defRPr>
            </a:lvl1pPr>
            <a:lvl2pPr marL="426186" indent="-171995">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4" name="Content Placeholder 3"/>
          <p:cNvSpPr>
            <a:spLocks noGrp="1"/>
          </p:cNvSpPr>
          <p:nvPr>
            <p:ph sz="quarter" idx="12"/>
          </p:nvPr>
        </p:nvSpPr>
        <p:spPr>
          <a:xfrm>
            <a:off x="434977" y="3203205"/>
            <a:ext cx="8262938" cy="142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8" name="Slide Number Placeholder 5"/>
          <p:cNvSpPr>
            <a:spLocks noGrp="1"/>
          </p:cNvSpPr>
          <p:nvPr>
            <p:ph type="sldNum" sz="quarter" idx="13"/>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8B77E003-8308-444A-BB59-52EE4F5DF926}" type="slidenum">
              <a:rPr lang="en-US"/>
              <a:pPr>
                <a:defRPr/>
              </a:pPr>
              <a:t>‹#›</a:t>
            </a:fld>
            <a:endParaRPr lang="en-US" dirty="0"/>
          </a:p>
        </p:txBody>
      </p:sp>
      <p:sp>
        <p:nvSpPr>
          <p:cNvPr id="9" name="Footer Placeholder 4"/>
          <p:cNvSpPr>
            <a:spLocks noGrp="1"/>
          </p:cNvSpPr>
          <p:nvPr>
            <p:ph type="ftr" sz="quarter" idx="14"/>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dirty="0"/>
          </a:p>
        </p:txBody>
      </p:sp>
    </p:spTree>
    <p:extLst>
      <p:ext uri="{BB962C8B-B14F-4D97-AF65-F5344CB8AC3E}">
        <p14:creationId xmlns:p14="http://schemas.microsoft.com/office/powerpoint/2010/main" val="3367666018"/>
      </p:ext>
    </p:extLst>
  </p:cSld>
  <p:clrMapOvr>
    <a:masterClrMapping/>
  </p:clrMapOvr>
  <p:transition spd="med">
    <p:wipe dir="r"/>
  </p:transition>
</p:sldLayout>
</file>

<file path=ppt/slideLayouts/slideLayout1523.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cxnSp>
        <p:nvCxnSpPr>
          <p:cNvPr id="3"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4"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656331526"/>
      </p:ext>
    </p:extLst>
  </p:cSld>
  <p:clrMapOvr>
    <a:masterClrMapping/>
  </p:clrMapOvr>
  <p:transition spd="med">
    <p:wipe dir="r"/>
  </p:transition>
</p:sldLayout>
</file>

<file path=ppt/slideLayouts/slideLayout1524.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cxnSp>
        <p:nvCxnSpPr>
          <p:cNvPr id="2"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3"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6783939"/>
      </p:ext>
    </p:extLst>
  </p:cSld>
  <p:clrMapOvr>
    <a:masterClrMapping/>
  </p:clrMapOvr>
  <p:transition spd="med">
    <p:wipe dir="r"/>
  </p:transition>
</p:sldLayout>
</file>

<file path=ppt/slideLayouts/slideLayout1525.xml><?xml version="1.0" encoding="utf-8"?>
<p:sldLayout xmlns:a="http://schemas.openxmlformats.org/drawingml/2006/main" xmlns:r="http://schemas.openxmlformats.org/officeDocument/2006/relationships" xmlns:p="http://schemas.openxmlformats.org/presentationml/2006/main" preserve="1">
  <p:cSld name="Section_Blue">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1"/>
          </a:solidFill>
          <a:ln>
            <a:noFill/>
          </a:ln>
        </p:spPr>
        <p:style>
          <a:lnRef idx="2">
            <a:schemeClr val="accent1"/>
          </a:lnRef>
          <a:fillRef idx="1">
            <a:schemeClr val="lt1"/>
          </a:fillRef>
          <a:effectRef idx="0">
            <a:schemeClr val="accent1"/>
          </a:effectRef>
          <a:fontRef idx="none"/>
        </p:style>
        <p:txBody>
          <a:bodyPr lIns="169614" tIns="169614" rIns="169614" bIns="169614">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2249337795"/>
      </p:ext>
    </p:extLst>
  </p:cSld>
  <p:clrMapOvr>
    <a:masterClrMapping/>
  </p:clrMapOvr>
  <p:transition spd="med">
    <p:wipe dir="r"/>
  </p:transition>
</p:sldLayout>
</file>

<file path=ppt/slideLayouts/slideLayout1526.xml><?xml version="1.0" encoding="utf-8"?>
<p:sldLayout xmlns:a="http://schemas.openxmlformats.org/drawingml/2006/main" xmlns:r="http://schemas.openxmlformats.org/officeDocument/2006/relationships" xmlns:p="http://schemas.openxmlformats.org/presentationml/2006/main" preserve="1">
  <p:cSld name="Section_Berry">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4"/>
          </a:solidFill>
          <a:ln>
            <a:noFill/>
          </a:ln>
        </p:spPr>
        <p:style>
          <a:lnRef idx="2">
            <a:schemeClr val="accent1"/>
          </a:lnRef>
          <a:fillRef idx="1">
            <a:schemeClr val="lt1"/>
          </a:fillRef>
          <a:effectRef idx="0">
            <a:schemeClr val="accent1"/>
          </a:effectRef>
          <a:fontRef idx="none"/>
        </p:style>
        <p:txBody>
          <a:bodyPr lIns="169614" tIns="169614" rIns="169614" bIns="169614">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1876432062"/>
      </p:ext>
    </p:extLst>
  </p:cSld>
  <p:clrMapOvr>
    <a:masterClrMapping/>
  </p:clrMapOvr>
  <p:transition spd="med">
    <p:wipe dir="r"/>
  </p:transition>
</p:sldLayout>
</file>

<file path=ppt/slideLayouts/slideLayout1527.xml><?xml version="1.0" encoding="utf-8"?>
<p:sldLayout xmlns:a="http://schemas.openxmlformats.org/drawingml/2006/main" xmlns:r="http://schemas.openxmlformats.org/officeDocument/2006/relationships" xmlns:p="http://schemas.openxmlformats.org/presentationml/2006/main" preserve="1">
  <p:cSld name="Section_Yellow">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3"/>
          </a:solidFill>
          <a:ln>
            <a:noFill/>
          </a:ln>
        </p:spPr>
        <p:style>
          <a:lnRef idx="2">
            <a:schemeClr val="accent1"/>
          </a:lnRef>
          <a:fillRef idx="1">
            <a:schemeClr val="lt1"/>
          </a:fillRef>
          <a:effectRef idx="0">
            <a:schemeClr val="accent1"/>
          </a:effectRef>
          <a:fontRef idx="none"/>
        </p:style>
        <p:txBody>
          <a:bodyPr lIns="169614" tIns="169614" rIns="169614" bIns="169614">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4080157933"/>
      </p:ext>
    </p:extLst>
  </p:cSld>
  <p:clrMapOvr>
    <a:masterClrMapping/>
  </p:clrMapOvr>
  <p:transition spd="med">
    <p:wipe dir="r"/>
  </p:transition>
</p:sldLayout>
</file>

<file path=ppt/slideLayouts/slideLayout1528.xml><?xml version="1.0" encoding="utf-8"?>
<p:sldLayout xmlns:a="http://schemas.openxmlformats.org/drawingml/2006/main" xmlns:r="http://schemas.openxmlformats.org/officeDocument/2006/relationships" xmlns:p="http://schemas.openxmlformats.org/presentationml/2006/main" preserve="1">
  <p:cSld name="Section_Green">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2"/>
          </a:solidFill>
          <a:ln>
            <a:noFill/>
          </a:ln>
        </p:spPr>
        <p:style>
          <a:lnRef idx="2">
            <a:schemeClr val="accent1"/>
          </a:lnRef>
          <a:fillRef idx="1">
            <a:schemeClr val="lt1"/>
          </a:fillRef>
          <a:effectRef idx="0">
            <a:schemeClr val="accent1"/>
          </a:effectRef>
          <a:fontRef idx="none"/>
        </p:style>
        <p:txBody>
          <a:bodyPr lIns="169614" tIns="169614" rIns="169614" bIns="169614">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2061509277"/>
      </p:ext>
    </p:extLst>
  </p:cSld>
  <p:clrMapOvr>
    <a:masterClrMapping/>
  </p:clrMapOvr>
  <p:transition spd="med">
    <p:wipe dir="r"/>
  </p:transition>
</p:sldLayout>
</file>

<file path=ppt/slideLayouts/slideLayout1529.xml><?xml version="1.0" encoding="utf-8"?>
<p:sldLayout xmlns:a="http://schemas.openxmlformats.org/drawingml/2006/main" xmlns:r="http://schemas.openxmlformats.org/officeDocument/2006/relationships" xmlns:p="http://schemas.openxmlformats.org/presentationml/2006/main" preserve="1">
  <p:cSld name="Section_Purple">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6"/>
          </a:solidFill>
          <a:ln>
            <a:noFill/>
          </a:ln>
        </p:spPr>
        <p:style>
          <a:lnRef idx="2">
            <a:schemeClr val="accent1"/>
          </a:lnRef>
          <a:fillRef idx="1">
            <a:schemeClr val="lt1"/>
          </a:fillRef>
          <a:effectRef idx="0">
            <a:schemeClr val="accent1"/>
          </a:effectRef>
          <a:fontRef idx="none"/>
        </p:style>
        <p:txBody>
          <a:bodyPr lIns="169614" tIns="169614" rIns="169614" bIns="169614">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2047017222"/>
      </p:ext>
    </p:extLst>
  </p:cSld>
  <p:clrMapOvr>
    <a:masterClrMapping/>
  </p:clrMapOvr>
  <p:transition spd="med">
    <p:wipe dir="r"/>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showMasterSp="0" preserve="1" userDrawn="1">
  <p:cSld name="Divider slide_DellBlue">
    <p:bg>
      <p:bgPr>
        <a:solidFill>
          <a:schemeClr val="bg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581" y="1748271"/>
            <a:ext cx="6850901" cy="1495794"/>
          </a:xfrm>
          <a:prstGeom prst="rect">
            <a:avLst/>
          </a:prstGeom>
        </p:spPr>
        <p:txBody>
          <a:bodyPr lIns="0" tIns="44666" rIns="0" bIns="44666" anchor="ctr" anchorCtr="0">
            <a:normAutofit/>
          </a:bodyPr>
          <a:lstStyle>
            <a:lvl1pPr>
              <a:defRPr sz="5400" baseline="0">
                <a:solidFill>
                  <a:schemeClr val="tx2"/>
                </a:solidFill>
                <a:ea typeface="Arial"/>
              </a:defRPr>
            </a:lvl1pPr>
          </a:lstStyle>
          <a:p>
            <a:r>
              <a:rPr lang="en-US" dirty="0"/>
              <a:t>Click to edit divider slide title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3369326102"/>
      </p:ext>
    </p:extLst>
  </p:cSld>
  <p:clrMapOvr>
    <a:masterClrMapping/>
  </p:clrMapOvr>
  <p:transition spd="med">
    <p:wipe dir="r"/>
  </p:transition>
</p:sldLayout>
</file>

<file path=ppt/slideLayouts/slideLayout1530.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2014539" y="153"/>
            <a:ext cx="7129462" cy="404813"/>
          </a:xfrm>
        </p:spPr>
        <p:txBody>
          <a:bodyPr/>
          <a:lstStyle/>
          <a:p>
            <a:r>
              <a:rPr lang="en-US" altLang="zh-TW"/>
              <a:t>Click to edit Master title style</a:t>
            </a:r>
            <a:endParaRPr lang="zh-TW" altLang="en-US"/>
          </a:p>
        </p:txBody>
      </p:sp>
      <p:sp>
        <p:nvSpPr>
          <p:cNvPr id="3" name="Text Placeholder 2"/>
          <p:cNvSpPr>
            <a:spLocks noGrp="1"/>
          </p:cNvSpPr>
          <p:nvPr>
            <p:ph type="body" sz="half" idx="1"/>
          </p:nvPr>
        </p:nvSpPr>
        <p:spPr>
          <a:xfrm>
            <a:off x="685800" y="1100138"/>
            <a:ext cx="3810000" cy="3462338"/>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4" name="Content Placeholder 3"/>
          <p:cNvSpPr>
            <a:spLocks noGrp="1"/>
          </p:cNvSpPr>
          <p:nvPr>
            <p:ph sz="quarter" idx="2"/>
          </p:nvPr>
        </p:nvSpPr>
        <p:spPr>
          <a:xfrm>
            <a:off x="4648200" y="1100357"/>
            <a:ext cx="3810000" cy="1674019"/>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5" name="Content Placeholder 4"/>
          <p:cNvSpPr>
            <a:spLocks noGrp="1"/>
          </p:cNvSpPr>
          <p:nvPr>
            <p:ph sz="quarter" idx="3"/>
          </p:nvPr>
        </p:nvSpPr>
        <p:spPr>
          <a:xfrm>
            <a:off x="4648200" y="2888657"/>
            <a:ext cx="3810000" cy="1674019"/>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7" name="Slide Number Placeholder 6"/>
          <p:cNvSpPr>
            <a:spLocks noGrp="1"/>
          </p:cNvSpPr>
          <p:nvPr>
            <p:ph type="sldNum" sz="quarter" idx="11"/>
          </p:nvPr>
        </p:nvSpPr>
        <p:spPr>
          <a:xfrm>
            <a:off x="367368" y="4950969"/>
            <a:ext cx="260350" cy="114300"/>
          </a:xfrm>
        </p:spPr>
        <p:txBody>
          <a:bodyPr/>
          <a:lstStyle/>
          <a:p>
            <a:pPr>
              <a:defRPr/>
            </a:pPr>
            <a:fld id="{BAFC9F95-FC62-4769-A095-8D2D490F7992}" type="slidenum">
              <a:rPr lang="en-US" smtClean="0"/>
              <a:pPr>
                <a:defRPr/>
              </a:pPr>
              <a:t>‹#›</a:t>
            </a:fld>
            <a:endParaRPr lang="en-US" dirty="0"/>
          </a:p>
        </p:txBody>
      </p:sp>
    </p:spTree>
    <p:extLst>
      <p:ext uri="{BB962C8B-B14F-4D97-AF65-F5344CB8AC3E}">
        <p14:creationId xmlns:p14="http://schemas.microsoft.com/office/powerpoint/2010/main" val="2127356547"/>
      </p:ext>
    </p:extLst>
  </p:cSld>
  <p:clrMapOvr>
    <a:masterClrMapping/>
  </p:clrMapOvr>
</p:sldLayout>
</file>

<file path=ppt/slideLayouts/slideLayout1531.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26155" y="107139"/>
            <a:ext cx="8239125" cy="427212"/>
          </a:xfrm>
        </p:spPr>
        <p:txBody>
          <a:bodyPr/>
          <a:lstStyle>
            <a:lvl1pPr>
              <a:defRPr baseline="0"/>
            </a:lvl1pPr>
          </a:lstStyle>
          <a:p>
            <a:r>
              <a:rPr lang="en-US"/>
              <a:t>Click to edit Master title style</a:t>
            </a:r>
            <a:endParaRPr lang="en-US" dirty="0"/>
          </a:p>
        </p:txBody>
      </p:sp>
      <p:sp>
        <p:nvSpPr>
          <p:cNvPr id="4" name="Slide Number Placeholder 4"/>
          <p:cNvSpPr>
            <a:spLocks noGrp="1"/>
          </p:cNvSpPr>
          <p:nvPr>
            <p:ph type="sldNum" sz="quarter" idx="11"/>
          </p:nvPr>
        </p:nvSpPr>
        <p:spPr>
          <a:xfrm>
            <a:off x="8621230" y="4903009"/>
            <a:ext cx="481013" cy="234554"/>
          </a:xfrm>
        </p:spPr>
        <p:txBody>
          <a:bodyPr/>
          <a:lstStyle>
            <a:lvl1pPr>
              <a:defRPr sz="800">
                <a:cs typeface="Arial" pitchFamily="34" charset="0"/>
              </a:defRPr>
            </a:lvl1pPr>
          </a:lstStyle>
          <a:p>
            <a:pPr>
              <a:defRPr/>
            </a:pPr>
            <a:fld id="{8E08DA63-62CF-47A0-A3EE-C499D6801529}" type="slidenum">
              <a:rPr lang="en-US"/>
              <a:pPr>
                <a:defRPr/>
              </a:pPr>
              <a:t>‹#›</a:t>
            </a:fld>
            <a:endParaRPr lang="en-US" dirty="0"/>
          </a:p>
        </p:txBody>
      </p:sp>
    </p:spTree>
    <p:extLst>
      <p:ext uri="{BB962C8B-B14F-4D97-AF65-F5344CB8AC3E}">
        <p14:creationId xmlns:p14="http://schemas.microsoft.com/office/powerpoint/2010/main" val="2458388033"/>
      </p:ext>
    </p:extLst>
  </p:cSld>
  <p:clrMapOvr>
    <a:masterClrMapping/>
  </p:clrMapOvr>
  <p:transition spd="med">
    <p:wipe dir="r"/>
  </p:transition>
</p:sldLayout>
</file>

<file path=ppt/slideLayouts/slideLayout1532.xml><?xml version="1.0" encoding="utf-8"?>
<p:sldLayout xmlns:a="http://schemas.openxmlformats.org/drawingml/2006/main" xmlns:r="http://schemas.openxmlformats.org/officeDocument/2006/relationships" xmlns:p="http://schemas.openxmlformats.org/presentationml/2006/main" userDrawn="1">
  <p:cSld name="Content Slide wo Sourc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Content Placeholder 8"/>
          <p:cNvSpPr>
            <a:spLocks noGrp="1"/>
          </p:cNvSpPr>
          <p:nvPr>
            <p:ph sz="quarter" idx="12"/>
          </p:nvPr>
        </p:nvSpPr>
        <p:spPr>
          <a:xfrm>
            <a:off x="426155" y="971550"/>
            <a:ext cx="8239125" cy="1080000"/>
          </a:xfrm>
          <a:prstGeom prst="rect">
            <a:avLst/>
          </a:prstGeom>
        </p:spPr>
        <p:txBody>
          <a:bodyPr/>
          <a:lstStyle>
            <a:lvl1pPr>
              <a:defRPr>
                <a:solidFill>
                  <a:schemeClr val="bg2"/>
                </a:solidFill>
              </a:defRPr>
            </a:lvl1pPr>
            <a:lvl2pPr>
              <a:defRPr>
                <a:solidFill>
                  <a:schemeClr val="bg2"/>
                </a:solidFill>
              </a:defRPr>
            </a:lvl2pPr>
            <a:lvl3pPr>
              <a:defRPr>
                <a:solidFill>
                  <a:schemeClr val="bg2"/>
                </a:solidFill>
              </a:defRPr>
            </a:lvl3pPr>
          </a:lstStyle>
          <a:p>
            <a:pPr lvl="0"/>
            <a:r>
              <a:rPr lang="en-US" dirty="0"/>
              <a:t>Click to edit Master text styles</a:t>
            </a:r>
          </a:p>
          <a:p>
            <a:pPr lvl="1"/>
            <a:r>
              <a:rPr lang="en-US" dirty="0"/>
              <a:t>Second level</a:t>
            </a:r>
          </a:p>
          <a:p>
            <a:pPr lvl="2"/>
            <a:r>
              <a:rPr lang="en-US" dirty="0"/>
              <a:t>Third level</a:t>
            </a:r>
          </a:p>
        </p:txBody>
      </p:sp>
      <p:sp>
        <p:nvSpPr>
          <p:cNvPr id="6" name="Slide Number Placeholder 3"/>
          <p:cNvSpPr>
            <a:spLocks noGrp="1"/>
          </p:cNvSpPr>
          <p:nvPr>
            <p:ph type="sldNum" sz="quarter" idx="14"/>
          </p:nvPr>
        </p:nvSpPr>
        <p:spPr/>
        <p:txBody>
          <a:bodyPr wrap="square" numCol="1" anchorCtr="0" compatLnSpc="1">
            <a:prstTxWarp prst="textNoShape">
              <a:avLst/>
            </a:prstTxWarp>
          </a:bodyPr>
          <a:lstStyle>
            <a:lvl1pPr>
              <a:defRPr smtClean="0">
                <a:solidFill>
                  <a:srgbClr val="666666"/>
                </a:solidFill>
                <a:ea typeface="新細明體" pitchFamily="18" charset="-120"/>
                <a:cs typeface="Arial" pitchFamily="34" charset="0"/>
              </a:defRPr>
            </a:lvl1pPr>
          </a:lstStyle>
          <a:p>
            <a:fld id="{5DD913B3-A62D-493D-8BAE-0E021537A67D}" type="slidenum">
              <a:rPr lang="en-US"/>
              <a:pPr/>
              <a:t>‹#›</a:t>
            </a:fld>
            <a:endParaRPr lang="en-US" dirty="0"/>
          </a:p>
        </p:txBody>
      </p:sp>
    </p:spTree>
    <p:extLst>
      <p:ext uri="{BB962C8B-B14F-4D97-AF65-F5344CB8AC3E}">
        <p14:creationId xmlns:p14="http://schemas.microsoft.com/office/powerpoint/2010/main" val="2403554364"/>
      </p:ext>
    </p:extLst>
  </p:cSld>
  <p:clrMapOvr>
    <a:masterClrMapping/>
  </p:clrMapOvr>
  <p:transition spd="med">
    <p:wipe dir="r"/>
  </p:transition>
</p:sldLayout>
</file>

<file path=ppt/slideLayouts/slideLayout1533.xml><?xml version="1.0" encoding="utf-8"?>
<p:sldLayout xmlns:a="http://schemas.openxmlformats.org/drawingml/2006/main" xmlns:r="http://schemas.openxmlformats.org/officeDocument/2006/relationships" xmlns:p="http://schemas.openxmlformats.org/presentationml/2006/main" userDrawn="1">
  <p:cSld name="2_Title_Only">
    <p:spTree>
      <p:nvGrpSpPr>
        <p:cNvPr id="1" name=""/>
        <p:cNvGrpSpPr/>
        <p:nvPr/>
      </p:nvGrpSpPr>
      <p:grpSpPr>
        <a:xfrm>
          <a:off x="0" y="0"/>
          <a:ext cx="0" cy="0"/>
          <a:chOff x="0" y="0"/>
          <a:chExt cx="0" cy="0"/>
        </a:xfrm>
      </p:grpSpPr>
      <p:cxnSp>
        <p:nvCxnSpPr>
          <p:cNvPr id="3"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4"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p:cNvSpPr>
            <a:spLocks noGrp="1"/>
          </p:cNvSpPr>
          <p:nvPr>
            <p:ph type="title"/>
          </p:nvPr>
        </p:nvSpPr>
        <p:spPr>
          <a:xfrm>
            <a:off x="425907" y="196171"/>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5" name="Slide Number Placeholder 5"/>
          <p:cNvSpPr>
            <a:spLocks noGrp="1"/>
          </p:cNvSpPr>
          <p:nvPr>
            <p:ph type="sldNum" sz="quarter" idx="10"/>
          </p:nvPr>
        </p:nvSpPr>
        <p:spPr>
          <a:xfrm>
            <a:off x="439740" y="4823222"/>
            <a:ext cx="260350" cy="114300"/>
          </a:xfrm>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D752C1D7-1952-452D-B5FF-0B70C1BC3BA1}" type="slidenum">
              <a:rPr lang="en-US"/>
              <a:pPr>
                <a:defRPr/>
              </a:pPr>
              <a:t>‹#›</a:t>
            </a:fld>
            <a:endParaRPr lang="en-US" dirty="0"/>
          </a:p>
        </p:txBody>
      </p:sp>
      <p:sp>
        <p:nvSpPr>
          <p:cNvPr id="6" name="Footer Placeholder 4"/>
          <p:cNvSpPr>
            <a:spLocks noGrp="1"/>
          </p:cNvSpPr>
          <p:nvPr>
            <p:ph type="ftr" sz="quarter" idx="11"/>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dirty="0"/>
          </a:p>
        </p:txBody>
      </p:sp>
    </p:spTree>
    <p:extLst>
      <p:ext uri="{BB962C8B-B14F-4D97-AF65-F5344CB8AC3E}">
        <p14:creationId xmlns:p14="http://schemas.microsoft.com/office/powerpoint/2010/main" val="2249451006"/>
      </p:ext>
    </p:extLst>
  </p:cSld>
  <p:clrMapOvr>
    <a:masterClrMapping/>
  </p:clrMapOvr>
  <p:transition spd="med">
    <p:wipe dir="r"/>
  </p:transition>
</p:sldLayout>
</file>

<file path=ppt/slideLayouts/slideLayout1534.xml><?xml version="1.0" encoding="utf-8"?>
<p:sldLayout xmlns:a="http://schemas.openxmlformats.org/drawingml/2006/main" xmlns:r="http://schemas.openxmlformats.org/officeDocument/2006/relationships" xmlns:p="http://schemas.openxmlformats.org/presentationml/2006/main" userDrawn="1">
  <p:cSld name="1_Header no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2076"/>
            <a:ext cx="7955280" cy="472577"/>
          </a:xfrm>
          <a:prstGeom prst="rect">
            <a:avLst/>
          </a:prstGeom>
        </p:spPr>
        <p:txBody>
          <a:bodyPr lIns="0" rIns="0"/>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Tree>
    <p:extLst>
      <p:ext uri="{BB962C8B-B14F-4D97-AF65-F5344CB8AC3E}">
        <p14:creationId xmlns:p14="http://schemas.microsoft.com/office/powerpoint/2010/main" val="3639111194"/>
      </p:ext>
    </p:extLst>
  </p:cSld>
  <p:clrMapOvr>
    <a:masterClrMapping/>
  </p:clrMapOvr>
  <p:transition spd="med">
    <p:wipe dir="r"/>
  </p:transition>
</p:sldLayout>
</file>

<file path=ppt/slideLayouts/slideLayout1535.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cxnSp>
        <p:nvCxnSpPr>
          <p:cNvPr id="4" name="Straight Connector 3"/>
          <p:cNvCxnSpPr/>
          <p:nvPr/>
        </p:nvCxnSpPr>
        <p:spPr>
          <a:xfrm>
            <a:off x="447675" y="1335881"/>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cxnSp>
        <p:nvCxnSpPr>
          <p:cNvPr id="5" name="Straight Connector 4"/>
          <p:cNvCxnSpPr/>
          <p:nvPr/>
        </p:nvCxnSpPr>
        <p:spPr>
          <a:xfrm>
            <a:off x="447675" y="3807619"/>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sp>
        <p:nvSpPr>
          <p:cNvPr id="6" name="Rectangle 5"/>
          <p:cNvSpPr/>
          <p:nvPr/>
        </p:nvSpPr>
        <p:spPr bwMode="gray">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949" tIns="34289" rIns="67949" bIns="34289" anchor="ctr"/>
          <a:lstStyle/>
          <a:p>
            <a:pPr algn="ctr">
              <a:defRPr/>
            </a:pPr>
            <a:endParaRPr lang="en-US" sz="1800" dirty="0">
              <a:solidFill>
                <a:srgbClr val="444444"/>
              </a:solidFill>
              <a:latin typeface="Trebuchet MS" pitchFamily="34" charset="0"/>
            </a:endParaRPr>
          </a:p>
        </p:txBody>
      </p:sp>
      <p:sp>
        <p:nvSpPr>
          <p:cNvPr id="7" name="Rectangle 6"/>
          <p:cNvSpPr/>
          <p:nvPr/>
        </p:nvSpPr>
        <p:spPr bwMode="hidden">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949" tIns="34289" rIns="67949" bIns="34289" anchor="ctr"/>
          <a:lstStyle/>
          <a:p>
            <a:pPr algn="ctr">
              <a:defRPr/>
            </a:pPr>
            <a:endParaRPr lang="en-US" sz="1800" dirty="0">
              <a:solidFill>
                <a:srgbClr val="444444"/>
              </a:solidFill>
              <a:latin typeface="Trebuchet MS" pitchFamily="34" charset="0"/>
            </a:endParaRPr>
          </a:p>
        </p:txBody>
      </p:sp>
      <p:sp>
        <p:nvSpPr>
          <p:cNvPr id="8" name="Rectangle 7"/>
          <p:cNvSpPr/>
          <p:nvPr/>
        </p:nvSpPr>
        <p:spPr bwMode="hidden">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949" tIns="34289" rIns="67949" bIns="34289" anchor="ctr"/>
          <a:lstStyle/>
          <a:p>
            <a:pPr algn="ctr">
              <a:defRPr/>
            </a:pPr>
            <a:endParaRPr lang="en-US" sz="1800" dirty="0">
              <a:solidFill>
                <a:srgbClr val="444444"/>
              </a:solidFill>
              <a:latin typeface="Trebuchet MS" pitchFamily="34" charset="0"/>
            </a:endParaRPr>
          </a:p>
        </p:txBody>
      </p:sp>
      <p:pic>
        <p:nvPicPr>
          <p:cNvPr id="9" name="Picture 13" descr="dell_blue_lrg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265993" y="1988344"/>
            <a:ext cx="1487487" cy="1115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1476" name="Title Placeholder 21"/>
          <p:cNvSpPr>
            <a:spLocks noGrp="1"/>
          </p:cNvSpPr>
          <p:nvPr>
            <p:ph type="ctrTitle"/>
          </p:nvPr>
        </p:nvSpPr>
        <p:spPr>
          <a:xfrm>
            <a:off x="457200" y="2009637"/>
            <a:ext cx="5962650" cy="755014"/>
          </a:xfrm>
        </p:spPr>
        <p:txBody>
          <a:bodyPr anchor="b"/>
          <a:lstStyle>
            <a:lvl1pPr algn="l">
              <a:lnSpc>
                <a:spcPts val="3000"/>
              </a:lnSpc>
              <a:defRPr sz="2700" b="0" i="0" smtClean="0">
                <a:solidFill>
                  <a:schemeClr val="accent1"/>
                </a:solidFill>
                <a:latin typeface="Museo For Dell" pitchFamily="2" charset="0"/>
                <a:ea typeface="Museo For Dell" pitchFamily="2" charset="0"/>
              </a:defRPr>
            </a:lvl1pPr>
          </a:lstStyle>
          <a:p>
            <a:r>
              <a:rPr lang="en-US"/>
              <a:t>Click to edit Master title style</a:t>
            </a:r>
            <a:endParaRPr lang="en-US" dirty="0"/>
          </a:p>
        </p:txBody>
      </p:sp>
      <p:sp>
        <p:nvSpPr>
          <p:cNvPr id="361477" name="Text Placeholder 12"/>
          <p:cNvSpPr>
            <a:spLocks noGrp="1"/>
          </p:cNvSpPr>
          <p:nvPr>
            <p:ph type="subTitle" idx="1"/>
          </p:nvPr>
        </p:nvSpPr>
        <p:spPr>
          <a:xfrm>
            <a:off x="457211" y="3124062"/>
            <a:ext cx="5953125" cy="600076"/>
          </a:xfrm>
        </p:spPr>
        <p:txBody>
          <a:bodyPr>
            <a:normAutofit/>
          </a:bodyPr>
          <a:lstStyle>
            <a:lvl1pPr marL="0" indent="0" algn="l">
              <a:buFont typeface="Wingdings" pitchFamily="2" charset="2"/>
              <a:buNone/>
              <a:defRPr sz="1500" b="0" i="0" smtClean="0">
                <a:solidFill>
                  <a:schemeClr val="bg2"/>
                </a:solidFill>
                <a:latin typeface="Museo Sans For Dell" pitchFamily="2" charset="0"/>
                <a:ea typeface="Museo Sans For Dell" pitchFamily="2" charset="0"/>
              </a:defRPr>
            </a:lvl1pPr>
          </a:lstStyle>
          <a:p>
            <a:r>
              <a:rPr lang="en-US"/>
              <a:t>Click to edit Master subtitle style</a:t>
            </a:r>
            <a:endParaRPr lang="en-US" dirty="0"/>
          </a:p>
        </p:txBody>
      </p:sp>
    </p:spTree>
    <p:extLst>
      <p:ext uri="{BB962C8B-B14F-4D97-AF65-F5344CB8AC3E}">
        <p14:creationId xmlns:p14="http://schemas.microsoft.com/office/powerpoint/2010/main" val="1349997000"/>
      </p:ext>
    </p:extLst>
  </p:cSld>
  <p:clrMapOvr>
    <a:masterClrMapping/>
  </p:clrMapOvr>
  <p:transition spd="med">
    <p:wipe dir="r"/>
  </p:transition>
</p:sldLayout>
</file>

<file path=ppt/slideLayouts/slideLayout1536.xml><?xml version="1.0" encoding="utf-8"?>
<p:sldLayout xmlns:a="http://schemas.openxmlformats.org/drawingml/2006/main" xmlns:r="http://schemas.openxmlformats.org/officeDocument/2006/relationships" xmlns:p="http://schemas.openxmlformats.org/presentationml/2006/main" preserve="1">
  <p:cSld name="Title_and_Content">
    <p:spTree>
      <p:nvGrpSpPr>
        <p:cNvPr id="1" name=""/>
        <p:cNvGrpSpPr/>
        <p:nvPr/>
      </p:nvGrpSpPr>
      <p:grpSpPr>
        <a:xfrm>
          <a:off x="0" y="0"/>
          <a:ext cx="0" cy="0"/>
          <a:chOff x="0" y="0"/>
          <a:chExt cx="0" cy="0"/>
        </a:xfrm>
      </p:grpSpPr>
      <p:cxnSp>
        <p:nvCxnSpPr>
          <p:cNvPr id="4"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5"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7200"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3" name="Content Placeholder 2"/>
          <p:cNvSpPr>
            <a:spLocks noGrp="1"/>
          </p:cNvSpPr>
          <p:nvPr>
            <p:ph sz="half" idx="1"/>
          </p:nvPr>
        </p:nvSpPr>
        <p:spPr>
          <a:xfrm>
            <a:off x="457200" y="960120"/>
            <a:ext cx="8229600" cy="3566160"/>
          </a:xfrm>
        </p:spPr>
        <p:txBody>
          <a:bodyPr/>
          <a:lstStyle>
            <a:lvl1pPr>
              <a:spcBef>
                <a:spcPts val="75"/>
              </a:spcBef>
              <a:spcAft>
                <a:spcPts val="75"/>
              </a:spcAft>
              <a:defRPr sz="1500">
                <a:solidFill>
                  <a:schemeClr val="bg2"/>
                </a:solidFill>
                <a:latin typeface="Museo Sans For Dell" pitchFamily="2" charset="0"/>
              </a:defRPr>
            </a:lvl1pPr>
            <a:lvl2pPr>
              <a:spcBef>
                <a:spcPts val="75"/>
              </a:spcBef>
              <a:spcAft>
                <a:spcPts val="75"/>
              </a:spcAft>
              <a:buFont typeface="Museo Sans For Dell" pitchFamily="2" charset="0"/>
              <a:buChar char="–"/>
              <a:defRPr sz="1400">
                <a:solidFill>
                  <a:schemeClr val="bg2"/>
                </a:solidFill>
                <a:latin typeface="Museo Sans For Dell" pitchFamily="2" charset="0"/>
              </a:defRPr>
            </a:lvl2pPr>
            <a:lvl3pPr>
              <a:spcBef>
                <a:spcPts val="75"/>
              </a:spcBef>
              <a:spcAft>
                <a:spcPts val="75"/>
              </a:spcAft>
              <a:defRPr sz="1200">
                <a:solidFill>
                  <a:schemeClr val="bg2"/>
                </a:solidFill>
                <a:latin typeface="Museo Sans For Dell" pitchFamily="2" charset="0"/>
              </a:defRPr>
            </a:lvl3pPr>
            <a:lvl4pPr>
              <a:spcBef>
                <a:spcPts val="75"/>
              </a:spcBef>
              <a:spcAft>
                <a:spcPts val="75"/>
              </a:spcAft>
              <a:defRPr sz="1100" baseline="0">
                <a:solidFill>
                  <a:schemeClr val="bg2"/>
                </a:solidFill>
                <a:latin typeface="Museo Sans For Dell" pitchFamily="2" charset="0"/>
              </a:defRPr>
            </a:lvl4pPr>
            <a:lvl5pPr>
              <a:spcBef>
                <a:spcPts val="75"/>
              </a:spcBef>
              <a:spcAft>
                <a:spcPts val="75"/>
              </a:spcAft>
              <a:buClr>
                <a:schemeClr val="accent1"/>
              </a:buClr>
              <a:defRPr sz="90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4"/>
          <p:cNvSpPr>
            <a:spLocks noGrp="1"/>
          </p:cNvSpPr>
          <p:nvPr>
            <p:ph type="ftr" sz="quarter" idx="10"/>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dirty="0"/>
          </a:p>
        </p:txBody>
      </p:sp>
      <p:sp>
        <p:nvSpPr>
          <p:cNvPr id="7" name="Slide Number Placeholder 5"/>
          <p:cNvSpPr>
            <a:spLocks noGrp="1"/>
          </p:cNvSpPr>
          <p:nvPr>
            <p:ph type="sldNum" sz="quarter" idx="11"/>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4A2D4929-8EDF-4184-B759-48F2FA5B220D}" type="slidenum">
              <a:rPr lang="en-US"/>
              <a:pPr>
                <a:defRPr/>
              </a:pPr>
              <a:t>‹#›</a:t>
            </a:fld>
            <a:endParaRPr lang="en-US" dirty="0"/>
          </a:p>
        </p:txBody>
      </p:sp>
    </p:spTree>
    <p:extLst>
      <p:ext uri="{BB962C8B-B14F-4D97-AF65-F5344CB8AC3E}">
        <p14:creationId xmlns:p14="http://schemas.microsoft.com/office/powerpoint/2010/main" val="3166580358"/>
      </p:ext>
    </p:extLst>
  </p:cSld>
  <p:clrMapOvr>
    <a:masterClrMapping/>
  </p:clrMapOvr>
  <p:transition spd="med">
    <p:wipe dir="r"/>
  </p:transition>
</p:sldLayout>
</file>

<file path=ppt/slideLayouts/slideLayout1537.xml><?xml version="1.0" encoding="utf-8"?>
<p:sldLayout xmlns:a="http://schemas.openxmlformats.org/drawingml/2006/main" xmlns:r="http://schemas.openxmlformats.org/officeDocument/2006/relationships" xmlns:p="http://schemas.openxmlformats.org/presentationml/2006/main" preserve="1" userDrawn="1">
  <p:cSld name="Two_Column">
    <p:spTree>
      <p:nvGrpSpPr>
        <p:cNvPr id="1" name=""/>
        <p:cNvGrpSpPr/>
        <p:nvPr/>
      </p:nvGrpSpPr>
      <p:grpSpPr>
        <a:xfrm>
          <a:off x="0" y="0"/>
          <a:ext cx="0" cy="0"/>
          <a:chOff x="0" y="0"/>
          <a:chExt cx="0" cy="0"/>
        </a:xfrm>
      </p:grpSpPr>
      <p:cxnSp>
        <p:nvCxnSpPr>
          <p:cNvPr id="5"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6"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Content Placeholder 2"/>
          <p:cNvSpPr>
            <a:spLocks noGrp="1"/>
          </p:cNvSpPr>
          <p:nvPr>
            <p:ph sz="half" idx="10"/>
          </p:nvPr>
        </p:nvSpPr>
        <p:spPr>
          <a:xfrm>
            <a:off x="4653246" y="931074"/>
            <a:ext cx="4023360" cy="3667826"/>
          </a:xfrm>
        </p:spPr>
        <p:txBody>
          <a:bodyPr>
            <a:normAutofit/>
          </a:bodyPr>
          <a:lstStyle>
            <a:lvl1pPr>
              <a:spcBef>
                <a:spcPts val="75"/>
              </a:spcBef>
              <a:defRPr sz="1500" b="0">
                <a:solidFill>
                  <a:schemeClr val="bg2"/>
                </a:solidFill>
                <a:latin typeface="Museo Sans For Dell" pitchFamily="2" charset="0"/>
              </a:defRPr>
            </a:lvl1pPr>
            <a:lvl2pPr marL="426585" indent="-172147">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0" name="Content Placeholder 2"/>
          <p:cNvSpPr>
            <a:spLocks noGrp="1"/>
          </p:cNvSpPr>
          <p:nvPr>
            <p:ph sz="half" idx="11"/>
          </p:nvPr>
        </p:nvSpPr>
        <p:spPr>
          <a:xfrm>
            <a:off x="439738" y="931074"/>
            <a:ext cx="4023360" cy="3667826"/>
          </a:xfrm>
        </p:spPr>
        <p:txBody>
          <a:bodyPr>
            <a:normAutofit/>
          </a:bodyPr>
          <a:lstStyle>
            <a:lvl1pPr>
              <a:spcBef>
                <a:spcPts val="75"/>
              </a:spcBef>
              <a:defRPr sz="1500" b="0">
                <a:solidFill>
                  <a:schemeClr val="bg2"/>
                </a:solidFill>
                <a:latin typeface="Museo Sans For Dell" pitchFamily="2" charset="0"/>
              </a:defRPr>
            </a:lvl1pPr>
            <a:lvl2pPr marL="426585" indent="-172147">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5"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7" name="Slide Number Placeholder 5"/>
          <p:cNvSpPr>
            <a:spLocks noGrp="1"/>
          </p:cNvSpPr>
          <p:nvPr>
            <p:ph type="sldNum" sz="quarter" idx="12"/>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94DCD968-7C13-45D1-A8F3-62ADAEBF0943}" type="slidenum">
              <a:rPr lang="en-US"/>
              <a:pPr>
                <a:defRPr/>
              </a:pPr>
              <a:t>‹#›</a:t>
            </a:fld>
            <a:endParaRPr lang="en-US" dirty="0"/>
          </a:p>
        </p:txBody>
      </p:sp>
      <p:sp>
        <p:nvSpPr>
          <p:cNvPr id="8" name="Footer Placeholder 4"/>
          <p:cNvSpPr>
            <a:spLocks noGrp="1"/>
          </p:cNvSpPr>
          <p:nvPr>
            <p:ph type="ftr" sz="quarter" idx="13"/>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dirty="0"/>
          </a:p>
        </p:txBody>
      </p:sp>
    </p:spTree>
    <p:extLst>
      <p:ext uri="{BB962C8B-B14F-4D97-AF65-F5344CB8AC3E}">
        <p14:creationId xmlns:p14="http://schemas.microsoft.com/office/powerpoint/2010/main" val="98439937"/>
      </p:ext>
    </p:extLst>
  </p:cSld>
  <p:clrMapOvr>
    <a:masterClrMapping/>
  </p:clrMapOvr>
  <p:transition spd="med">
    <p:wipe dir="r"/>
  </p:transition>
</p:sldLayout>
</file>

<file path=ppt/slideLayouts/slideLayout1538.xml><?xml version="1.0" encoding="utf-8"?>
<p:sldLayout xmlns:a="http://schemas.openxmlformats.org/drawingml/2006/main" xmlns:r="http://schemas.openxmlformats.org/officeDocument/2006/relationships" xmlns:p="http://schemas.openxmlformats.org/presentationml/2006/main" preserve="1" userDrawn="1">
  <p:cSld name="Image and text">
    <p:spTree>
      <p:nvGrpSpPr>
        <p:cNvPr id="1" name=""/>
        <p:cNvGrpSpPr/>
        <p:nvPr/>
      </p:nvGrpSpPr>
      <p:grpSpPr>
        <a:xfrm>
          <a:off x="0" y="0"/>
          <a:ext cx="0" cy="0"/>
          <a:chOff x="0" y="0"/>
          <a:chExt cx="0" cy="0"/>
        </a:xfrm>
      </p:grpSpPr>
      <p:cxnSp>
        <p:nvCxnSpPr>
          <p:cNvPr id="6"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7"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Content Placeholder 2"/>
          <p:cNvSpPr>
            <a:spLocks noGrp="1"/>
          </p:cNvSpPr>
          <p:nvPr>
            <p:ph sz="half" idx="10"/>
          </p:nvPr>
        </p:nvSpPr>
        <p:spPr>
          <a:xfrm>
            <a:off x="4653246" y="928509"/>
            <a:ext cx="4023360" cy="2166125"/>
          </a:xfrm>
        </p:spPr>
        <p:txBody>
          <a:bodyPr>
            <a:normAutofit/>
          </a:bodyPr>
          <a:lstStyle>
            <a:lvl1pPr>
              <a:spcBef>
                <a:spcPts val="75"/>
              </a:spcBef>
              <a:defRPr sz="1500" b="0">
                <a:solidFill>
                  <a:schemeClr val="bg2"/>
                </a:solidFill>
                <a:latin typeface="Museo Sans For Dell" pitchFamily="2" charset="0"/>
              </a:defRPr>
            </a:lvl1pPr>
            <a:lvl2pPr marL="426585" indent="-172147">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0" name="Content Placeholder 2"/>
          <p:cNvSpPr>
            <a:spLocks noGrp="1"/>
          </p:cNvSpPr>
          <p:nvPr>
            <p:ph sz="half" idx="11"/>
          </p:nvPr>
        </p:nvSpPr>
        <p:spPr>
          <a:xfrm>
            <a:off x="439738" y="928509"/>
            <a:ext cx="4023360" cy="2166125"/>
          </a:xfrm>
        </p:spPr>
        <p:txBody>
          <a:bodyPr>
            <a:normAutofit/>
          </a:bodyPr>
          <a:lstStyle>
            <a:lvl1pPr>
              <a:spcBef>
                <a:spcPts val="75"/>
              </a:spcBef>
              <a:defRPr sz="1500" b="0">
                <a:solidFill>
                  <a:schemeClr val="bg2"/>
                </a:solidFill>
                <a:latin typeface="Museo Sans For Dell" pitchFamily="2" charset="0"/>
              </a:defRPr>
            </a:lvl1pPr>
            <a:lvl2pPr marL="426585" indent="-172147">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4" name="Content Placeholder 3"/>
          <p:cNvSpPr>
            <a:spLocks noGrp="1"/>
          </p:cNvSpPr>
          <p:nvPr>
            <p:ph sz="quarter" idx="12"/>
          </p:nvPr>
        </p:nvSpPr>
        <p:spPr>
          <a:xfrm>
            <a:off x="434977" y="3203205"/>
            <a:ext cx="8262938" cy="142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8" name="Slide Number Placeholder 5"/>
          <p:cNvSpPr>
            <a:spLocks noGrp="1"/>
          </p:cNvSpPr>
          <p:nvPr>
            <p:ph type="sldNum" sz="quarter" idx="13"/>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8B77E003-8308-444A-BB59-52EE4F5DF926}" type="slidenum">
              <a:rPr lang="en-US"/>
              <a:pPr>
                <a:defRPr/>
              </a:pPr>
              <a:t>‹#›</a:t>
            </a:fld>
            <a:endParaRPr lang="en-US" dirty="0"/>
          </a:p>
        </p:txBody>
      </p:sp>
      <p:sp>
        <p:nvSpPr>
          <p:cNvPr id="9" name="Footer Placeholder 4"/>
          <p:cNvSpPr>
            <a:spLocks noGrp="1"/>
          </p:cNvSpPr>
          <p:nvPr>
            <p:ph type="ftr" sz="quarter" idx="14"/>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dirty="0"/>
          </a:p>
        </p:txBody>
      </p:sp>
    </p:spTree>
    <p:extLst>
      <p:ext uri="{BB962C8B-B14F-4D97-AF65-F5344CB8AC3E}">
        <p14:creationId xmlns:p14="http://schemas.microsoft.com/office/powerpoint/2010/main" val="3366986450"/>
      </p:ext>
    </p:extLst>
  </p:cSld>
  <p:clrMapOvr>
    <a:masterClrMapping/>
  </p:clrMapOvr>
  <p:transition spd="med">
    <p:wipe dir="r"/>
  </p:transition>
</p:sldLayout>
</file>

<file path=ppt/slideLayouts/slideLayout1539.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cxnSp>
        <p:nvCxnSpPr>
          <p:cNvPr id="3"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4"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231317918"/>
      </p:ext>
    </p:extLst>
  </p:cSld>
  <p:clrMapOvr>
    <a:masterClrMapping/>
  </p:clrMapOvr>
  <p:transition spd="med">
    <p:wipe dir="r"/>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showMasterSp="0" preserve="1" userDrawn="1">
  <p:cSld name="Divider slide_Green">
    <p:bg>
      <p:bgPr>
        <a:solidFill>
          <a:schemeClr val="accent2"/>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581" y="1748271"/>
            <a:ext cx="6850901" cy="1495794"/>
          </a:xfrm>
          <a:prstGeom prst="rect">
            <a:avLst/>
          </a:prstGeom>
        </p:spPr>
        <p:txBody>
          <a:bodyPr lIns="0" tIns="44666" rIns="0" bIns="44666" anchor="ctr" anchorCtr="0">
            <a:normAutofit/>
          </a:bodyPr>
          <a:lstStyle>
            <a:lvl1pPr>
              <a:defRPr sz="5400" baseline="0">
                <a:solidFill>
                  <a:schemeClr val="tx2"/>
                </a:solidFill>
                <a:ea typeface="Arial"/>
              </a:defRPr>
            </a:lvl1pPr>
          </a:lstStyle>
          <a:p>
            <a:r>
              <a:rPr lang="en-US" dirty="0"/>
              <a:t>Click to edit divider slide title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2676907228"/>
      </p:ext>
    </p:extLst>
  </p:cSld>
  <p:clrMapOvr>
    <a:masterClrMapping/>
  </p:clrMapOvr>
  <p:transition spd="med">
    <p:wipe dir="r"/>
  </p:transition>
</p:sldLayout>
</file>

<file path=ppt/slideLayouts/slideLayout154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cxnSp>
        <p:nvCxnSpPr>
          <p:cNvPr id="2"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3"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75914098"/>
      </p:ext>
    </p:extLst>
  </p:cSld>
  <p:clrMapOvr>
    <a:masterClrMapping/>
  </p:clrMapOvr>
  <p:transition spd="med">
    <p:wipe dir="r"/>
  </p:transition>
</p:sldLayout>
</file>

<file path=ppt/slideLayouts/slideLayout1541.xml><?xml version="1.0" encoding="utf-8"?>
<p:sldLayout xmlns:a="http://schemas.openxmlformats.org/drawingml/2006/main" xmlns:r="http://schemas.openxmlformats.org/officeDocument/2006/relationships" xmlns:p="http://schemas.openxmlformats.org/presentationml/2006/main" preserve="1">
  <p:cSld name="Section_Blue">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1"/>
          </a:solidFill>
          <a:ln>
            <a:noFill/>
          </a:ln>
        </p:spPr>
        <p:style>
          <a:lnRef idx="2">
            <a:schemeClr val="accent1"/>
          </a:lnRef>
          <a:fillRef idx="1">
            <a:schemeClr val="lt1"/>
          </a:fillRef>
          <a:effectRef idx="0">
            <a:schemeClr val="accent1"/>
          </a:effectRef>
          <a:fontRef idx="none"/>
        </p:style>
        <p:txBody>
          <a:bodyPr lIns="169766" tIns="169766" rIns="169766" bIns="169766">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2510486565"/>
      </p:ext>
    </p:extLst>
  </p:cSld>
  <p:clrMapOvr>
    <a:masterClrMapping/>
  </p:clrMapOvr>
  <p:transition spd="med">
    <p:wipe dir="r"/>
  </p:transition>
</p:sldLayout>
</file>

<file path=ppt/slideLayouts/slideLayout1542.xml><?xml version="1.0" encoding="utf-8"?>
<p:sldLayout xmlns:a="http://schemas.openxmlformats.org/drawingml/2006/main" xmlns:r="http://schemas.openxmlformats.org/officeDocument/2006/relationships" xmlns:p="http://schemas.openxmlformats.org/presentationml/2006/main" preserve="1">
  <p:cSld name="Section_Berry">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4"/>
          </a:solidFill>
          <a:ln>
            <a:noFill/>
          </a:ln>
        </p:spPr>
        <p:style>
          <a:lnRef idx="2">
            <a:schemeClr val="accent1"/>
          </a:lnRef>
          <a:fillRef idx="1">
            <a:schemeClr val="lt1"/>
          </a:fillRef>
          <a:effectRef idx="0">
            <a:schemeClr val="accent1"/>
          </a:effectRef>
          <a:fontRef idx="none"/>
        </p:style>
        <p:txBody>
          <a:bodyPr lIns="169766" tIns="169766" rIns="169766" bIns="169766">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1159517842"/>
      </p:ext>
    </p:extLst>
  </p:cSld>
  <p:clrMapOvr>
    <a:masterClrMapping/>
  </p:clrMapOvr>
  <p:transition spd="med">
    <p:wipe dir="r"/>
  </p:transition>
</p:sldLayout>
</file>

<file path=ppt/slideLayouts/slideLayout1543.xml><?xml version="1.0" encoding="utf-8"?>
<p:sldLayout xmlns:a="http://schemas.openxmlformats.org/drawingml/2006/main" xmlns:r="http://schemas.openxmlformats.org/officeDocument/2006/relationships" xmlns:p="http://schemas.openxmlformats.org/presentationml/2006/main" preserve="1">
  <p:cSld name="Section_Yellow">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3"/>
          </a:solidFill>
          <a:ln>
            <a:noFill/>
          </a:ln>
        </p:spPr>
        <p:style>
          <a:lnRef idx="2">
            <a:schemeClr val="accent1"/>
          </a:lnRef>
          <a:fillRef idx="1">
            <a:schemeClr val="lt1"/>
          </a:fillRef>
          <a:effectRef idx="0">
            <a:schemeClr val="accent1"/>
          </a:effectRef>
          <a:fontRef idx="none"/>
        </p:style>
        <p:txBody>
          <a:bodyPr lIns="169766" tIns="169766" rIns="169766" bIns="169766">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1995928800"/>
      </p:ext>
    </p:extLst>
  </p:cSld>
  <p:clrMapOvr>
    <a:masterClrMapping/>
  </p:clrMapOvr>
  <p:transition spd="med">
    <p:wipe dir="r"/>
  </p:transition>
</p:sldLayout>
</file>

<file path=ppt/slideLayouts/slideLayout1544.xml><?xml version="1.0" encoding="utf-8"?>
<p:sldLayout xmlns:a="http://schemas.openxmlformats.org/drawingml/2006/main" xmlns:r="http://schemas.openxmlformats.org/officeDocument/2006/relationships" xmlns:p="http://schemas.openxmlformats.org/presentationml/2006/main" preserve="1">
  <p:cSld name="Section_Green">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2"/>
          </a:solidFill>
          <a:ln>
            <a:noFill/>
          </a:ln>
        </p:spPr>
        <p:style>
          <a:lnRef idx="2">
            <a:schemeClr val="accent1"/>
          </a:lnRef>
          <a:fillRef idx="1">
            <a:schemeClr val="lt1"/>
          </a:fillRef>
          <a:effectRef idx="0">
            <a:schemeClr val="accent1"/>
          </a:effectRef>
          <a:fontRef idx="none"/>
        </p:style>
        <p:txBody>
          <a:bodyPr lIns="169766" tIns="169766" rIns="169766" bIns="169766">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1295675658"/>
      </p:ext>
    </p:extLst>
  </p:cSld>
  <p:clrMapOvr>
    <a:masterClrMapping/>
  </p:clrMapOvr>
  <p:transition spd="med">
    <p:wipe dir="r"/>
  </p:transition>
</p:sldLayout>
</file>

<file path=ppt/slideLayouts/slideLayout1545.xml><?xml version="1.0" encoding="utf-8"?>
<p:sldLayout xmlns:a="http://schemas.openxmlformats.org/drawingml/2006/main" xmlns:r="http://schemas.openxmlformats.org/officeDocument/2006/relationships" xmlns:p="http://schemas.openxmlformats.org/presentationml/2006/main" preserve="1">
  <p:cSld name="Section_Purple">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6"/>
          </a:solidFill>
          <a:ln>
            <a:noFill/>
          </a:ln>
        </p:spPr>
        <p:style>
          <a:lnRef idx="2">
            <a:schemeClr val="accent1"/>
          </a:lnRef>
          <a:fillRef idx="1">
            <a:schemeClr val="lt1"/>
          </a:fillRef>
          <a:effectRef idx="0">
            <a:schemeClr val="accent1"/>
          </a:effectRef>
          <a:fontRef idx="none"/>
        </p:style>
        <p:txBody>
          <a:bodyPr lIns="169766" tIns="169766" rIns="169766" bIns="169766">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1423330284"/>
      </p:ext>
    </p:extLst>
  </p:cSld>
  <p:clrMapOvr>
    <a:masterClrMapping/>
  </p:clrMapOvr>
  <p:transition spd="med">
    <p:wipe dir="r"/>
  </p:transition>
</p:sldLayout>
</file>

<file path=ppt/slideLayouts/slideLayout1546.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2014539" y="153"/>
            <a:ext cx="7129462" cy="404813"/>
          </a:xfrm>
        </p:spPr>
        <p:txBody>
          <a:bodyPr/>
          <a:lstStyle/>
          <a:p>
            <a:r>
              <a:rPr lang="en-US" altLang="zh-TW"/>
              <a:t>Click to edit Master title style</a:t>
            </a:r>
            <a:endParaRPr lang="zh-TW" altLang="en-US"/>
          </a:p>
        </p:txBody>
      </p:sp>
      <p:sp>
        <p:nvSpPr>
          <p:cNvPr id="3" name="Text Placeholder 2"/>
          <p:cNvSpPr>
            <a:spLocks noGrp="1"/>
          </p:cNvSpPr>
          <p:nvPr>
            <p:ph type="body" sz="half" idx="1"/>
          </p:nvPr>
        </p:nvSpPr>
        <p:spPr>
          <a:xfrm>
            <a:off x="685800" y="1100138"/>
            <a:ext cx="3810000" cy="3462338"/>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4" name="Content Placeholder 3"/>
          <p:cNvSpPr>
            <a:spLocks noGrp="1"/>
          </p:cNvSpPr>
          <p:nvPr>
            <p:ph sz="quarter" idx="2"/>
          </p:nvPr>
        </p:nvSpPr>
        <p:spPr>
          <a:xfrm>
            <a:off x="4648200" y="1100357"/>
            <a:ext cx="3810000" cy="1674019"/>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5" name="Content Placeholder 4"/>
          <p:cNvSpPr>
            <a:spLocks noGrp="1"/>
          </p:cNvSpPr>
          <p:nvPr>
            <p:ph sz="quarter" idx="3"/>
          </p:nvPr>
        </p:nvSpPr>
        <p:spPr>
          <a:xfrm>
            <a:off x="4648200" y="2888657"/>
            <a:ext cx="3810000" cy="1674019"/>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7" name="Slide Number Placeholder 6"/>
          <p:cNvSpPr>
            <a:spLocks noGrp="1"/>
          </p:cNvSpPr>
          <p:nvPr>
            <p:ph type="sldNum" sz="quarter" idx="11"/>
          </p:nvPr>
        </p:nvSpPr>
        <p:spPr>
          <a:xfrm>
            <a:off x="367368" y="4950969"/>
            <a:ext cx="260350" cy="114300"/>
          </a:xfrm>
        </p:spPr>
        <p:txBody>
          <a:bodyPr/>
          <a:lstStyle/>
          <a:p>
            <a:pPr>
              <a:defRPr/>
            </a:pPr>
            <a:fld id="{BAFC9F95-FC62-4769-A095-8D2D490F7992}" type="slidenum">
              <a:rPr lang="en-US" smtClean="0"/>
              <a:pPr>
                <a:defRPr/>
              </a:pPr>
              <a:t>‹#›</a:t>
            </a:fld>
            <a:endParaRPr lang="en-US" dirty="0"/>
          </a:p>
        </p:txBody>
      </p:sp>
    </p:spTree>
    <p:extLst>
      <p:ext uri="{BB962C8B-B14F-4D97-AF65-F5344CB8AC3E}">
        <p14:creationId xmlns:p14="http://schemas.microsoft.com/office/powerpoint/2010/main" val="1904297569"/>
      </p:ext>
    </p:extLst>
  </p:cSld>
  <p:clrMapOvr>
    <a:masterClrMapping/>
  </p:clrMapOvr>
</p:sldLayout>
</file>

<file path=ppt/slideLayouts/slideLayout1547.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26155" y="107139"/>
            <a:ext cx="8239125" cy="427212"/>
          </a:xfrm>
        </p:spPr>
        <p:txBody>
          <a:bodyPr/>
          <a:lstStyle>
            <a:lvl1pPr>
              <a:defRPr baseline="0"/>
            </a:lvl1pPr>
          </a:lstStyle>
          <a:p>
            <a:r>
              <a:rPr lang="en-US"/>
              <a:t>Click to edit Master title style</a:t>
            </a:r>
            <a:endParaRPr lang="en-US" dirty="0"/>
          </a:p>
        </p:txBody>
      </p:sp>
      <p:sp>
        <p:nvSpPr>
          <p:cNvPr id="4" name="Slide Number Placeholder 4"/>
          <p:cNvSpPr>
            <a:spLocks noGrp="1"/>
          </p:cNvSpPr>
          <p:nvPr>
            <p:ph type="sldNum" sz="quarter" idx="11"/>
          </p:nvPr>
        </p:nvSpPr>
        <p:spPr>
          <a:xfrm>
            <a:off x="8621192" y="4903009"/>
            <a:ext cx="481013" cy="234554"/>
          </a:xfrm>
        </p:spPr>
        <p:txBody>
          <a:bodyPr/>
          <a:lstStyle>
            <a:lvl1pPr>
              <a:defRPr sz="800">
                <a:cs typeface="Arial" pitchFamily="34" charset="0"/>
              </a:defRPr>
            </a:lvl1pPr>
          </a:lstStyle>
          <a:p>
            <a:pPr>
              <a:defRPr/>
            </a:pPr>
            <a:fld id="{8E08DA63-62CF-47A0-A3EE-C499D6801529}" type="slidenum">
              <a:rPr lang="en-US"/>
              <a:pPr>
                <a:defRPr/>
              </a:pPr>
              <a:t>‹#›</a:t>
            </a:fld>
            <a:endParaRPr lang="en-US" dirty="0"/>
          </a:p>
        </p:txBody>
      </p:sp>
    </p:spTree>
    <p:extLst>
      <p:ext uri="{BB962C8B-B14F-4D97-AF65-F5344CB8AC3E}">
        <p14:creationId xmlns:p14="http://schemas.microsoft.com/office/powerpoint/2010/main" val="1463269631"/>
      </p:ext>
    </p:extLst>
  </p:cSld>
  <p:clrMapOvr>
    <a:masterClrMapping/>
  </p:clrMapOvr>
  <p:transition spd="med">
    <p:wipe dir="r"/>
  </p:transition>
</p:sldLayout>
</file>

<file path=ppt/slideLayouts/slideLayout1548.xml><?xml version="1.0" encoding="utf-8"?>
<p:sldLayout xmlns:a="http://schemas.openxmlformats.org/drawingml/2006/main" xmlns:r="http://schemas.openxmlformats.org/officeDocument/2006/relationships" xmlns:p="http://schemas.openxmlformats.org/presentationml/2006/main" userDrawn="1">
  <p:cSld name="Content Slide wo Sourc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Content Placeholder 8"/>
          <p:cNvSpPr>
            <a:spLocks noGrp="1"/>
          </p:cNvSpPr>
          <p:nvPr>
            <p:ph sz="quarter" idx="12"/>
          </p:nvPr>
        </p:nvSpPr>
        <p:spPr>
          <a:xfrm>
            <a:off x="426155" y="971550"/>
            <a:ext cx="8239125" cy="1080000"/>
          </a:xfrm>
          <a:prstGeom prst="rect">
            <a:avLst/>
          </a:prstGeom>
        </p:spPr>
        <p:txBody>
          <a:bodyPr/>
          <a:lstStyle>
            <a:lvl1pPr>
              <a:defRPr>
                <a:solidFill>
                  <a:schemeClr val="bg2"/>
                </a:solidFill>
              </a:defRPr>
            </a:lvl1pPr>
            <a:lvl2pPr>
              <a:defRPr>
                <a:solidFill>
                  <a:schemeClr val="bg2"/>
                </a:solidFill>
              </a:defRPr>
            </a:lvl2pPr>
            <a:lvl3pPr>
              <a:defRPr>
                <a:solidFill>
                  <a:schemeClr val="bg2"/>
                </a:solidFill>
              </a:defRPr>
            </a:lvl3pPr>
          </a:lstStyle>
          <a:p>
            <a:pPr lvl="0"/>
            <a:r>
              <a:rPr lang="en-US" dirty="0"/>
              <a:t>Click to edit Master text styles</a:t>
            </a:r>
          </a:p>
          <a:p>
            <a:pPr lvl="1"/>
            <a:r>
              <a:rPr lang="en-US" dirty="0"/>
              <a:t>Second level</a:t>
            </a:r>
          </a:p>
          <a:p>
            <a:pPr lvl="2"/>
            <a:r>
              <a:rPr lang="en-US" dirty="0"/>
              <a:t>Third level</a:t>
            </a:r>
          </a:p>
        </p:txBody>
      </p:sp>
      <p:sp>
        <p:nvSpPr>
          <p:cNvPr id="6" name="Slide Number Placeholder 3"/>
          <p:cNvSpPr>
            <a:spLocks noGrp="1"/>
          </p:cNvSpPr>
          <p:nvPr>
            <p:ph type="sldNum" sz="quarter" idx="14"/>
          </p:nvPr>
        </p:nvSpPr>
        <p:spPr/>
        <p:txBody>
          <a:bodyPr wrap="square" numCol="1" anchorCtr="0" compatLnSpc="1">
            <a:prstTxWarp prst="textNoShape">
              <a:avLst/>
            </a:prstTxWarp>
          </a:bodyPr>
          <a:lstStyle>
            <a:lvl1pPr>
              <a:defRPr smtClean="0">
                <a:solidFill>
                  <a:srgbClr val="666666"/>
                </a:solidFill>
                <a:ea typeface="新細明體" pitchFamily="18" charset="-120"/>
                <a:cs typeface="Arial" pitchFamily="34" charset="0"/>
              </a:defRPr>
            </a:lvl1pPr>
          </a:lstStyle>
          <a:p>
            <a:fld id="{5DD913B3-A62D-493D-8BAE-0E021537A67D}" type="slidenum">
              <a:rPr lang="en-US"/>
              <a:pPr/>
              <a:t>‹#›</a:t>
            </a:fld>
            <a:endParaRPr lang="en-US" dirty="0"/>
          </a:p>
        </p:txBody>
      </p:sp>
    </p:spTree>
    <p:extLst>
      <p:ext uri="{BB962C8B-B14F-4D97-AF65-F5344CB8AC3E}">
        <p14:creationId xmlns:p14="http://schemas.microsoft.com/office/powerpoint/2010/main" val="1811541315"/>
      </p:ext>
    </p:extLst>
  </p:cSld>
  <p:clrMapOvr>
    <a:masterClrMapping/>
  </p:clrMapOvr>
  <p:transition spd="med">
    <p:wipe dir="r"/>
  </p:transition>
</p:sldLayout>
</file>

<file path=ppt/slideLayouts/slideLayout1549.xml><?xml version="1.0" encoding="utf-8"?>
<p:sldLayout xmlns:a="http://schemas.openxmlformats.org/drawingml/2006/main" xmlns:r="http://schemas.openxmlformats.org/officeDocument/2006/relationships" xmlns:p="http://schemas.openxmlformats.org/presentationml/2006/main" userDrawn="1">
  <p:cSld name="2_Title_Only">
    <p:spTree>
      <p:nvGrpSpPr>
        <p:cNvPr id="1" name=""/>
        <p:cNvGrpSpPr/>
        <p:nvPr/>
      </p:nvGrpSpPr>
      <p:grpSpPr>
        <a:xfrm>
          <a:off x="0" y="0"/>
          <a:ext cx="0" cy="0"/>
          <a:chOff x="0" y="0"/>
          <a:chExt cx="0" cy="0"/>
        </a:xfrm>
      </p:grpSpPr>
      <p:cxnSp>
        <p:nvCxnSpPr>
          <p:cNvPr id="3"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4"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p:cNvSpPr>
            <a:spLocks noGrp="1"/>
          </p:cNvSpPr>
          <p:nvPr>
            <p:ph type="title"/>
          </p:nvPr>
        </p:nvSpPr>
        <p:spPr>
          <a:xfrm>
            <a:off x="425907" y="196171"/>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5" name="Slide Number Placeholder 5"/>
          <p:cNvSpPr>
            <a:spLocks noGrp="1"/>
          </p:cNvSpPr>
          <p:nvPr>
            <p:ph type="sldNum" sz="quarter" idx="10"/>
          </p:nvPr>
        </p:nvSpPr>
        <p:spPr>
          <a:xfrm>
            <a:off x="439740" y="4823222"/>
            <a:ext cx="260350" cy="114300"/>
          </a:xfrm>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D752C1D7-1952-452D-B5FF-0B70C1BC3BA1}" type="slidenum">
              <a:rPr lang="en-US"/>
              <a:pPr>
                <a:defRPr/>
              </a:pPr>
              <a:t>‹#›</a:t>
            </a:fld>
            <a:endParaRPr lang="en-US" dirty="0"/>
          </a:p>
        </p:txBody>
      </p:sp>
      <p:sp>
        <p:nvSpPr>
          <p:cNvPr id="6" name="Footer Placeholder 4"/>
          <p:cNvSpPr>
            <a:spLocks noGrp="1"/>
          </p:cNvSpPr>
          <p:nvPr>
            <p:ph type="ftr" sz="quarter" idx="11"/>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dirty="0"/>
          </a:p>
        </p:txBody>
      </p:sp>
    </p:spTree>
    <p:extLst>
      <p:ext uri="{BB962C8B-B14F-4D97-AF65-F5344CB8AC3E}">
        <p14:creationId xmlns:p14="http://schemas.microsoft.com/office/powerpoint/2010/main" val="4012000111"/>
      </p:ext>
    </p:extLst>
  </p:cSld>
  <p:clrMapOvr>
    <a:masterClrMapping/>
  </p:clrMapOvr>
  <p:transition spd="med">
    <p:wipe dir="r"/>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showMasterSp="0" preserve="1" userDrawn="1">
  <p:cSld name="Divider slide_Orange">
    <p:bg>
      <p:bgPr>
        <a:solidFill>
          <a:schemeClr val="accent4"/>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581" y="1748271"/>
            <a:ext cx="6850901" cy="1495794"/>
          </a:xfrm>
          <a:prstGeom prst="rect">
            <a:avLst/>
          </a:prstGeom>
        </p:spPr>
        <p:txBody>
          <a:bodyPr lIns="0" tIns="44666" rIns="0" bIns="44666" anchor="ctr" anchorCtr="0">
            <a:normAutofit/>
          </a:bodyPr>
          <a:lstStyle>
            <a:lvl1pPr>
              <a:defRPr sz="5400" baseline="0">
                <a:solidFill>
                  <a:schemeClr val="tx2"/>
                </a:solidFill>
                <a:ea typeface="Arial"/>
              </a:defRPr>
            </a:lvl1pPr>
          </a:lstStyle>
          <a:p>
            <a:r>
              <a:rPr lang="en-US" dirty="0"/>
              <a:t>Click to edit divider slide title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1053743960"/>
      </p:ext>
    </p:extLst>
  </p:cSld>
  <p:clrMapOvr>
    <a:masterClrMapping/>
  </p:clrMapOvr>
  <p:transition spd="med">
    <p:wipe dir="r"/>
  </p:transition>
</p:sldLayout>
</file>

<file path=ppt/slideLayouts/slideLayout1550.xml><?xml version="1.0" encoding="utf-8"?>
<p:sldLayout xmlns:a="http://schemas.openxmlformats.org/drawingml/2006/main" xmlns:r="http://schemas.openxmlformats.org/officeDocument/2006/relationships" xmlns:p="http://schemas.openxmlformats.org/presentationml/2006/main" userDrawn="1">
  <p:cSld name="1_Header no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2076"/>
            <a:ext cx="7955280" cy="472577"/>
          </a:xfrm>
          <a:prstGeom prst="rect">
            <a:avLst/>
          </a:prstGeom>
        </p:spPr>
        <p:txBody>
          <a:bodyPr lIns="0" rIns="0"/>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Tree>
    <p:extLst>
      <p:ext uri="{BB962C8B-B14F-4D97-AF65-F5344CB8AC3E}">
        <p14:creationId xmlns:p14="http://schemas.microsoft.com/office/powerpoint/2010/main" val="2244222630"/>
      </p:ext>
    </p:extLst>
  </p:cSld>
  <p:clrMapOvr>
    <a:masterClrMapping/>
  </p:clrMapOvr>
  <p:transition spd="med">
    <p:wipe dir="r"/>
  </p:transition>
</p:sldLayout>
</file>

<file path=ppt/slideLayouts/slideLayout1551.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cxnSp>
        <p:nvCxnSpPr>
          <p:cNvPr id="4" name="Straight Connector 3"/>
          <p:cNvCxnSpPr/>
          <p:nvPr/>
        </p:nvCxnSpPr>
        <p:spPr>
          <a:xfrm>
            <a:off x="447675" y="1335881"/>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cxnSp>
        <p:nvCxnSpPr>
          <p:cNvPr id="5" name="Straight Connector 4"/>
          <p:cNvCxnSpPr/>
          <p:nvPr/>
        </p:nvCxnSpPr>
        <p:spPr>
          <a:xfrm>
            <a:off x="447675" y="3807619"/>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sp>
        <p:nvSpPr>
          <p:cNvPr id="6" name="Rectangle 5"/>
          <p:cNvSpPr/>
          <p:nvPr/>
        </p:nvSpPr>
        <p:spPr bwMode="gray">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8007" tIns="34289" rIns="68007" bIns="34289" anchor="ctr"/>
          <a:lstStyle/>
          <a:p>
            <a:pPr algn="ctr">
              <a:defRPr/>
            </a:pPr>
            <a:endParaRPr lang="en-US" sz="1800" dirty="0">
              <a:solidFill>
                <a:srgbClr val="444444"/>
              </a:solidFill>
              <a:latin typeface="Trebuchet MS" pitchFamily="34" charset="0"/>
            </a:endParaRPr>
          </a:p>
        </p:txBody>
      </p:sp>
      <p:sp>
        <p:nvSpPr>
          <p:cNvPr id="7" name="Rectangle 6"/>
          <p:cNvSpPr/>
          <p:nvPr/>
        </p:nvSpPr>
        <p:spPr bwMode="hidden">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8007" tIns="34289" rIns="68007" bIns="34289" anchor="ctr"/>
          <a:lstStyle/>
          <a:p>
            <a:pPr algn="ctr">
              <a:defRPr/>
            </a:pPr>
            <a:endParaRPr lang="en-US" sz="1800" dirty="0">
              <a:solidFill>
                <a:srgbClr val="444444"/>
              </a:solidFill>
              <a:latin typeface="Trebuchet MS" pitchFamily="34" charset="0"/>
            </a:endParaRPr>
          </a:p>
        </p:txBody>
      </p:sp>
      <p:sp>
        <p:nvSpPr>
          <p:cNvPr id="8" name="Rectangle 7"/>
          <p:cNvSpPr/>
          <p:nvPr/>
        </p:nvSpPr>
        <p:spPr bwMode="hidden">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8007" tIns="34289" rIns="68007" bIns="34289" anchor="ctr"/>
          <a:lstStyle/>
          <a:p>
            <a:pPr algn="ctr">
              <a:defRPr/>
            </a:pPr>
            <a:endParaRPr lang="en-US" sz="1800" dirty="0">
              <a:solidFill>
                <a:srgbClr val="444444"/>
              </a:solidFill>
              <a:latin typeface="Trebuchet MS" pitchFamily="34" charset="0"/>
            </a:endParaRPr>
          </a:p>
        </p:txBody>
      </p:sp>
      <p:pic>
        <p:nvPicPr>
          <p:cNvPr id="9" name="Picture 13" descr="dell_blue_lrg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265993" y="1988344"/>
            <a:ext cx="1487487" cy="1115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1476" name="Title Placeholder 21"/>
          <p:cNvSpPr>
            <a:spLocks noGrp="1"/>
          </p:cNvSpPr>
          <p:nvPr>
            <p:ph type="ctrTitle"/>
          </p:nvPr>
        </p:nvSpPr>
        <p:spPr>
          <a:xfrm>
            <a:off x="457200" y="2009637"/>
            <a:ext cx="5962650" cy="755014"/>
          </a:xfrm>
        </p:spPr>
        <p:txBody>
          <a:bodyPr anchor="b"/>
          <a:lstStyle>
            <a:lvl1pPr algn="l">
              <a:lnSpc>
                <a:spcPts val="3000"/>
              </a:lnSpc>
              <a:defRPr sz="2700" b="0" i="0" smtClean="0">
                <a:solidFill>
                  <a:schemeClr val="accent1"/>
                </a:solidFill>
                <a:latin typeface="Museo For Dell" pitchFamily="2" charset="0"/>
                <a:ea typeface="Museo For Dell" pitchFamily="2" charset="0"/>
              </a:defRPr>
            </a:lvl1pPr>
          </a:lstStyle>
          <a:p>
            <a:r>
              <a:rPr lang="en-US"/>
              <a:t>Click to edit Master title style</a:t>
            </a:r>
            <a:endParaRPr lang="en-US" dirty="0"/>
          </a:p>
        </p:txBody>
      </p:sp>
      <p:sp>
        <p:nvSpPr>
          <p:cNvPr id="361477" name="Text Placeholder 12"/>
          <p:cNvSpPr>
            <a:spLocks noGrp="1"/>
          </p:cNvSpPr>
          <p:nvPr>
            <p:ph type="subTitle" idx="1"/>
          </p:nvPr>
        </p:nvSpPr>
        <p:spPr>
          <a:xfrm>
            <a:off x="457211" y="3124062"/>
            <a:ext cx="5953125" cy="600076"/>
          </a:xfrm>
        </p:spPr>
        <p:txBody>
          <a:bodyPr>
            <a:normAutofit/>
          </a:bodyPr>
          <a:lstStyle>
            <a:lvl1pPr marL="0" indent="0" algn="l">
              <a:buFont typeface="Wingdings" pitchFamily="2" charset="2"/>
              <a:buNone/>
              <a:defRPr sz="1500" b="0" i="0" smtClean="0">
                <a:solidFill>
                  <a:schemeClr val="bg2"/>
                </a:solidFill>
                <a:latin typeface="Museo Sans For Dell" pitchFamily="2" charset="0"/>
                <a:ea typeface="Museo Sans For Dell" pitchFamily="2" charset="0"/>
              </a:defRPr>
            </a:lvl1pPr>
          </a:lstStyle>
          <a:p>
            <a:r>
              <a:rPr lang="en-US"/>
              <a:t>Click to edit Master subtitle style</a:t>
            </a:r>
            <a:endParaRPr lang="en-US" dirty="0"/>
          </a:p>
        </p:txBody>
      </p:sp>
    </p:spTree>
    <p:extLst>
      <p:ext uri="{BB962C8B-B14F-4D97-AF65-F5344CB8AC3E}">
        <p14:creationId xmlns:p14="http://schemas.microsoft.com/office/powerpoint/2010/main" val="3542236772"/>
      </p:ext>
    </p:extLst>
  </p:cSld>
  <p:clrMapOvr>
    <a:masterClrMapping/>
  </p:clrMapOvr>
  <p:transition spd="med">
    <p:wipe dir="r"/>
  </p:transition>
</p:sldLayout>
</file>

<file path=ppt/slideLayouts/slideLayout1552.xml><?xml version="1.0" encoding="utf-8"?>
<p:sldLayout xmlns:a="http://schemas.openxmlformats.org/drawingml/2006/main" xmlns:r="http://schemas.openxmlformats.org/officeDocument/2006/relationships" xmlns:p="http://schemas.openxmlformats.org/presentationml/2006/main" preserve="1">
  <p:cSld name="Title_and_Content">
    <p:spTree>
      <p:nvGrpSpPr>
        <p:cNvPr id="1" name=""/>
        <p:cNvGrpSpPr/>
        <p:nvPr/>
      </p:nvGrpSpPr>
      <p:grpSpPr>
        <a:xfrm>
          <a:off x="0" y="0"/>
          <a:ext cx="0" cy="0"/>
          <a:chOff x="0" y="0"/>
          <a:chExt cx="0" cy="0"/>
        </a:xfrm>
      </p:grpSpPr>
      <p:cxnSp>
        <p:nvCxnSpPr>
          <p:cNvPr id="4"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5"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7200"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3" name="Content Placeholder 2"/>
          <p:cNvSpPr>
            <a:spLocks noGrp="1"/>
          </p:cNvSpPr>
          <p:nvPr>
            <p:ph sz="half" idx="1"/>
          </p:nvPr>
        </p:nvSpPr>
        <p:spPr>
          <a:xfrm>
            <a:off x="457200" y="960120"/>
            <a:ext cx="8229600" cy="3566160"/>
          </a:xfrm>
        </p:spPr>
        <p:txBody>
          <a:bodyPr/>
          <a:lstStyle>
            <a:lvl1pPr>
              <a:spcBef>
                <a:spcPts val="75"/>
              </a:spcBef>
              <a:spcAft>
                <a:spcPts val="75"/>
              </a:spcAft>
              <a:defRPr sz="1500">
                <a:solidFill>
                  <a:schemeClr val="bg2"/>
                </a:solidFill>
                <a:latin typeface="Museo Sans For Dell" pitchFamily="2" charset="0"/>
              </a:defRPr>
            </a:lvl1pPr>
            <a:lvl2pPr>
              <a:spcBef>
                <a:spcPts val="75"/>
              </a:spcBef>
              <a:spcAft>
                <a:spcPts val="75"/>
              </a:spcAft>
              <a:buFont typeface="Museo Sans For Dell" pitchFamily="2" charset="0"/>
              <a:buChar char="–"/>
              <a:defRPr sz="1400">
                <a:solidFill>
                  <a:schemeClr val="bg2"/>
                </a:solidFill>
                <a:latin typeface="Museo Sans For Dell" pitchFamily="2" charset="0"/>
              </a:defRPr>
            </a:lvl2pPr>
            <a:lvl3pPr>
              <a:spcBef>
                <a:spcPts val="75"/>
              </a:spcBef>
              <a:spcAft>
                <a:spcPts val="75"/>
              </a:spcAft>
              <a:defRPr sz="1200">
                <a:solidFill>
                  <a:schemeClr val="bg2"/>
                </a:solidFill>
                <a:latin typeface="Museo Sans For Dell" pitchFamily="2" charset="0"/>
              </a:defRPr>
            </a:lvl3pPr>
            <a:lvl4pPr>
              <a:spcBef>
                <a:spcPts val="75"/>
              </a:spcBef>
              <a:spcAft>
                <a:spcPts val="75"/>
              </a:spcAft>
              <a:defRPr sz="1100" baseline="0">
                <a:solidFill>
                  <a:schemeClr val="bg2"/>
                </a:solidFill>
                <a:latin typeface="Museo Sans For Dell" pitchFamily="2" charset="0"/>
              </a:defRPr>
            </a:lvl4pPr>
            <a:lvl5pPr>
              <a:spcBef>
                <a:spcPts val="75"/>
              </a:spcBef>
              <a:spcAft>
                <a:spcPts val="75"/>
              </a:spcAft>
              <a:buClr>
                <a:schemeClr val="accent1"/>
              </a:buClr>
              <a:defRPr sz="90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4"/>
          <p:cNvSpPr>
            <a:spLocks noGrp="1"/>
          </p:cNvSpPr>
          <p:nvPr>
            <p:ph type="ftr" sz="quarter" idx="10"/>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dirty="0"/>
          </a:p>
        </p:txBody>
      </p:sp>
      <p:sp>
        <p:nvSpPr>
          <p:cNvPr id="7" name="Slide Number Placeholder 5"/>
          <p:cNvSpPr>
            <a:spLocks noGrp="1"/>
          </p:cNvSpPr>
          <p:nvPr>
            <p:ph type="sldNum" sz="quarter" idx="11"/>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4A2D4929-8EDF-4184-B759-48F2FA5B220D}" type="slidenum">
              <a:rPr lang="en-US"/>
              <a:pPr>
                <a:defRPr/>
              </a:pPr>
              <a:t>‹#›</a:t>
            </a:fld>
            <a:endParaRPr lang="en-US" dirty="0"/>
          </a:p>
        </p:txBody>
      </p:sp>
    </p:spTree>
    <p:extLst>
      <p:ext uri="{BB962C8B-B14F-4D97-AF65-F5344CB8AC3E}">
        <p14:creationId xmlns:p14="http://schemas.microsoft.com/office/powerpoint/2010/main" val="360384544"/>
      </p:ext>
    </p:extLst>
  </p:cSld>
  <p:clrMapOvr>
    <a:masterClrMapping/>
  </p:clrMapOvr>
  <p:transition spd="med">
    <p:wipe dir="r"/>
  </p:transition>
</p:sldLayout>
</file>

<file path=ppt/slideLayouts/slideLayout1553.xml><?xml version="1.0" encoding="utf-8"?>
<p:sldLayout xmlns:a="http://schemas.openxmlformats.org/drawingml/2006/main" xmlns:r="http://schemas.openxmlformats.org/officeDocument/2006/relationships" xmlns:p="http://schemas.openxmlformats.org/presentationml/2006/main" preserve="1" userDrawn="1">
  <p:cSld name="Two_Column">
    <p:spTree>
      <p:nvGrpSpPr>
        <p:cNvPr id="1" name=""/>
        <p:cNvGrpSpPr/>
        <p:nvPr/>
      </p:nvGrpSpPr>
      <p:grpSpPr>
        <a:xfrm>
          <a:off x="0" y="0"/>
          <a:ext cx="0" cy="0"/>
          <a:chOff x="0" y="0"/>
          <a:chExt cx="0" cy="0"/>
        </a:xfrm>
      </p:grpSpPr>
      <p:cxnSp>
        <p:nvCxnSpPr>
          <p:cNvPr id="5"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6"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Content Placeholder 2"/>
          <p:cNvSpPr>
            <a:spLocks noGrp="1"/>
          </p:cNvSpPr>
          <p:nvPr>
            <p:ph sz="half" idx="10"/>
          </p:nvPr>
        </p:nvSpPr>
        <p:spPr>
          <a:xfrm>
            <a:off x="4653246" y="931074"/>
            <a:ext cx="4023360" cy="3667826"/>
          </a:xfrm>
        </p:spPr>
        <p:txBody>
          <a:bodyPr>
            <a:normAutofit/>
          </a:bodyPr>
          <a:lstStyle>
            <a:lvl1pPr>
              <a:spcBef>
                <a:spcPts val="75"/>
              </a:spcBef>
              <a:defRPr sz="1500" b="0">
                <a:solidFill>
                  <a:schemeClr val="bg2"/>
                </a:solidFill>
                <a:latin typeface="Museo Sans For Dell" pitchFamily="2" charset="0"/>
              </a:defRPr>
            </a:lvl1pPr>
            <a:lvl2pPr marL="426995" indent="-172303">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0" name="Content Placeholder 2"/>
          <p:cNvSpPr>
            <a:spLocks noGrp="1"/>
          </p:cNvSpPr>
          <p:nvPr>
            <p:ph sz="half" idx="11"/>
          </p:nvPr>
        </p:nvSpPr>
        <p:spPr>
          <a:xfrm>
            <a:off x="439738" y="931074"/>
            <a:ext cx="4023360" cy="3667826"/>
          </a:xfrm>
        </p:spPr>
        <p:txBody>
          <a:bodyPr>
            <a:normAutofit/>
          </a:bodyPr>
          <a:lstStyle>
            <a:lvl1pPr>
              <a:spcBef>
                <a:spcPts val="75"/>
              </a:spcBef>
              <a:defRPr sz="1500" b="0">
                <a:solidFill>
                  <a:schemeClr val="bg2"/>
                </a:solidFill>
                <a:latin typeface="Museo Sans For Dell" pitchFamily="2" charset="0"/>
              </a:defRPr>
            </a:lvl1pPr>
            <a:lvl2pPr marL="426995" indent="-172303">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5"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7" name="Slide Number Placeholder 5"/>
          <p:cNvSpPr>
            <a:spLocks noGrp="1"/>
          </p:cNvSpPr>
          <p:nvPr>
            <p:ph type="sldNum" sz="quarter" idx="12"/>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94DCD968-7C13-45D1-A8F3-62ADAEBF0943}" type="slidenum">
              <a:rPr lang="en-US"/>
              <a:pPr>
                <a:defRPr/>
              </a:pPr>
              <a:t>‹#›</a:t>
            </a:fld>
            <a:endParaRPr lang="en-US" dirty="0"/>
          </a:p>
        </p:txBody>
      </p:sp>
      <p:sp>
        <p:nvSpPr>
          <p:cNvPr id="8" name="Footer Placeholder 4"/>
          <p:cNvSpPr>
            <a:spLocks noGrp="1"/>
          </p:cNvSpPr>
          <p:nvPr>
            <p:ph type="ftr" sz="quarter" idx="13"/>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dirty="0"/>
          </a:p>
        </p:txBody>
      </p:sp>
    </p:spTree>
    <p:extLst>
      <p:ext uri="{BB962C8B-B14F-4D97-AF65-F5344CB8AC3E}">
        <p14:creationId xmlns:p14="http://schemas.microsoft.com/office/powerpoint/2010/main" val="318971924"/>
      </p:ext>
    </p:extLst>
  </p:cSld>
  <p:clrMapOvr>
    <a:masterClrMapping/>
  </p:clrMapOvr>
  <p:transition spd="med">
    <p:wipe dir="r"/>
  </p:transition>
</p:sldLayout>
</file>

<file path=ppt/slideLayouts/slideLayout1554.xml><?xml version="1.0" encoding="utf-8"?>
<p:sldLayout xmlns:a="http://schemas.openxmlformats.org/drawingml/2006/main" xmlns:r="http://schemas.openxmlformats.org/officeDocument/2006/relationships" xmlns:p="http://schemas.openxmlformats.org/presentationml/2006/main" preserve="1" userDrawn="1">
  <p:cSld name="Image and text">
    <p:spTree>
      <p:nvGrpSpPr>
        <p:cNvPr id="1" name=""/>
        <p:cNvGrpSpPr/>
        <p:nvPr/>
      </p:nvGrpSpPr>
      <p:grpSpPr>
        <a:xfrm>
          <a:off x="0" y="0"/>
          <a:ext cx="0" cy="0"/>
          <a:chOff x="0" y="0"/>
          <a:chExt cx="0" cy="0"/>
        </a:xfrm>
      </p:grpSpPr>
      <p:cxnSp>
        <p:nvCxnSpPr>
          <p:cNvPr id="6"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7"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Content Placeholder 2"/>
          <p:cNvSpPr>
            <a:spLocks noGrp="1"/>
          </p:cNvSpPr>
          <p:nvPr>
            <p:ph sz="half" idx="10"/>
          </p:nvPr>
        </p:nvSpPr>
        <p:spPr>
          <a:xfrm>
            <a:off x="4653246" y="928509"/>
            <a:ext cx="4023360" cy="2166125"/>
          </a:xfrm>
        </p:spPr>
        <p:txBody>
          <a:bodyPr>
            <a:normAutofit/>
          </a:bodyPr>
          <a:lstStyle>
            <a:lvl1pPr>
              <a:spcBef>
                <a:spcPts val="75"/>
              </a:spcBef>
              <a:defRPr sz="1500" b="0">
                <a:solidFill>
                  <a:schemeClr val="bg2"/>
                </a:solidFill>
                <a:latin typeface="Museo Sans For Dell" pitchFamily="2" charset="0"/>
              </a:defRPr>
            </a:lvl1pPr>
            <a:lvl2pPr marL="426995" indent="-172303">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0" name="Content Placeholder 2"/>
          <p:cNvSpPr>
            <a:spLocks noGrp="1"/>
          </p:cNvSpPr>
          <p:nvPr>
            <p:ph sz="half" idx="11"/>
          </p:nvPr>
        </p:nvSpPr>
        <p:spPr>
          <a:xfrm>
            <a:off x="439738" y="928509"/>
            <a:ext cx="4023360" cy="2166125"/>
          </a:xfrm>
        </p:spPr>
        <p:txBody>
          <a:bodyPr>
            <a:normAutofit/>
          </a:bodyPr>
          <a:lstStyle>
            <a:lvl1pPr>
              <a:spcBef>
                <a:spcPts val="75"/>
              </a:spcBef>
              <a:defRPr sz="1500" b="0">
                <a:solidFill>
                  <a:schemeClr val="bg2"/>
                </a:solidFill>
                <a:latin typeface="Museo Sans For Dell" pitchFamily="2" charset="0"/>
              </a:defRPr>
            </a:lvl1pPr>
            <a:lvl2pPr marL="426995" indent="-172303">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4" name="Content Placeholder 3"/>
          <p:cNvSpPr>
            <a:spLocks noGrp="1"/>
          </p:cNvSpPr>
          <p:nvPr>
            <p:ph sz="quarter" idx="12"/>
          </p:nvPr>
        </p:nvSpPr>
        <p:spPr>
          <a:xfrm>
            <a:off x="434977" y="3203205"/>
            <a:ext cx="8262938" cy="142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8" name="Slide Number Placeholder 5"/>
          <p:cNvSpPr>
            <a:spLocks noGrp="1"/>
          </p:cNvSpPr>
          <p:nvPr>
            <p:ph type="sldNum" sz="quarter" idx="13"/>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8B77E003-8308-444A-BB59-52EE4F5DF926}" type="slidenum">
              <a:rPr lang="en-US"/>
              <a:pPr>
                <a:defRPr/>
              </a:pPr>
              <a:t>‹#›</a:t>
            </a:fld>
            <a:endParaRPr lang="en-US" dirty="0"/>
          </a:p>
        </p:txBody>
      </p:sp>
      <p:sp>
        <p:nvSpPr>
          <p:cNvPr id="9" name="Footer Placeholder 4"/>
          <p:cNvSpPr>
            <a:spLocks noGrp="1"/>
          </p:cNvSpPr>
          <p:nvPr>
            <p:ph type="ftr" sz="quarter" idx="14"/>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dirty="0"/>
          </a:p>
        </p:txBody>
      </p:sp>
    </p:spTree>
    <p:extLst>
      <p:ext uri="{BB962C8B-B14F-4D97-AF65-F5344CB8AC3E}">
        <p14:creationId xmlns:p14="http://schemas.microsoft.com/office/powerpoint/2010/main" val="3559650942"/>
      </p:ext>
    </p:extLst>
  </p:cSld>
  <p:clrMapOvr>
    <a:masterClrMapping/>
  </p:clrMapOvr>
  <p:transition spd="med">
    <p:wipe dir="r"/>
  </p:transition>
</p:sldLayout>
</file>

<file path=ppt/slideLayouts/slideLayout1555.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cxnSp>
        <p:nvCxnSpPr>
          <p:cNvPr id="3"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4"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3141105674"/>
      </p:ext>
    </p:extLst>
  </p:cSld>
  <p:clrMapOvr>
    <a:masterClrMapping/>
  </p:clrMapOvr>
  <p:transition spd="med">
    <p:wipe dir="r"/>
  </p:transition>
</p:sldLayout>
</file>

<file path=ppt/slideLayouts/slideLayout155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cxnSp>
        <p:nvCxnSpPr>
          <p:cNvPr id="2"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3"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49522042"/>
      </p:ext>
    </p:extLst>
  </p:cSld>
  <p:clrMapOvr>
    <a:masterClrMapping/>
  </p:clrMapOvr>
  <p:transition spd="med">
    <p:wipe dir="r"/>
  </p:transition>
</p:sldLayout>
</file>

<file path=ppt/slideLayouts/slideLayout1557.xml><?xml version="1.0" encoding="utf-8"?>
<p:sldLayout xmlns:a="http://schemas.openxmlformats.org/drawingml/2006/main" xmlns:r="http://schemas.openxmlformats.org/officeDocument/2006/relationships" xmlns:p="http://schemas.openxmlformats.org/presentationml/2006/main" preserve="1">
  <p:cSld name="Section_Blue">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1"/>
          </a:solidFill>
          <a:ln>
            <a:noFill/>
          </a:ln>
        </p:spPr>
        <p:style>
          <a:lnRef idx="2">
            <a:schemeClr val="accent1"/>
          </a:lnRef>
          <a:fillRef idx="1">
            <a:schemeClr val="lt1"/>
          </a:fillRef>
          <a:effectRef idx="0">
            <a:schemeClr val="accent1"/>
          </a:effectRef>
          <a:fontRef idx="none"/>
        </p:style>
        <p:txBody>
          <a:bodyPr lIns="169922" tIns="169922" rIns="169922" bIns="169922">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726036089"/>
      </p:ext>
    </p:extLst>
  </p:cSld>
  <p:clrMapOvr>
    <a:masterClrMapping/>
  </p:clrMapOvr>
  <p:transition spd="med">
    <p:wipe dir="r"/>
  </p:transition>
</p:sldLayout>
</file>

<file path=ppt/slideLayouts/slideLayout1558.xml><?xml version="1.0" encoding="utf-8"?>
<p:sldLayout xmlns:a="http://schemas.openxmlformats.org/drawingml/2006/main" xmlns:r="http://schemas.openxmlformats.org/officeDocument/2006/relationships" xmlns:p="http://schemas.openxmlformats.org/presentationml/2006/main" preserve="1">
  <p:cSld name="Section_Berry">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4"/>
          </a:solidFill>
          <a:ln>
            <a:noFill/>
          </a:ln>
        </p:spPr>
        <p:style>
          <a:lnRef idx="2">
            <a:schemeClr val="accent1"/>
          </a:lnRef>
          <a:fillRef idx="1">
            <a:schemeClr val="lt1"/>
          </a:fillRef>
          <a:effectRef idx="0">
            <a:schemeClr val="accent1"/>
          </a:effectRef>
          <a:fontRef idx="none"/>
        </p:style>
        <p:txBody>
          <a:bodyPr lIns="169922" tIns="169922" rIns="169922" bIns="169922">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7254173"/>
      </p:ext>
    </p:extLst>
  </p:cSld>
  <p:clrMapOvr>
    <a:masterClrMapping/>
  </p:clrMapOvr>
  <p:transition spd="med">
    <p:wipe dir="r"/>
  </p:transition>
</p:sldLayout>
</file>

<file path=ppt/slideLayouts/slideLayout1559.xml><?xml version="1.0" encoding="utf-8"?>
<p:sldLayout xmlns:a="http://schemas.openxmlformats.org/drawingml/2006/main" xmlns:r="http://schemas.openxmlformats.org/officeDocument/2006/relationships" xmlns:p="http://schemas.openxmlformats.org/presentationml/2006/main" preserve="1">
  <p:cSld name="Section_Yellow">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3"/>
          </a:solidFill>
          <a:ln>
            <a:noFill/>
          </a:ln>
        </p:spPr>
        <p:style>
          <a:lnRef idx="2">
            <a:schemeClr val="accent1"/>
          </a:lnRef>
          <a:fillRef idx="1">
            <a:schemeClr val="lt1"/>
          </a:fillRef>
          <a:effectRef idx="0">
            <a:schemeClr val="accent1"/>
          </a:effectRef>
          <a:fontRef idx="none"/>
        </p:style>
        <p:txBody>
          <a:bodyPr lIns="169922" tIns="169922" rIns="169922" bIns="169922">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1051326143"/>
      </p:ext>
    </p:extLst>
  </p:cSld>
  <p:clrMapOvr>
    <a:masterClrMapping/>
  </p:clrMapOvr>
  <p:transition spd="med">
    <p:wipe dir="r"/>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showMasterSp="0" preserve="1">
  <p:cSld name="Divider slide_DellGray">
    <p:bg>
      <p:bgPr>
        <a:solidFill>
          <a:srgbClr val="808080"/>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74581" y="1748271"/>
            <a:ext cx="6850901" cy="1495794"/>
          </a:xfrm>
          <a:prstGeom prst="rect">
            <a:avLst/>
          </a:prstGeom>
        </p:spPr>
        <p:txBody>
          <a:bodyPr lIns="0" tIns="44666" rIns="0" bIns="44666"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767363540"/>
      </p:ext>
    </p:extLst>
  </p:cSld>
  <p:clrMapOvr>
    <a:masterClrMapping/>
  </p:clrMapOvr>
  <p:transition spd="med">
    <p:wipe dir="r"/>
  </p:transition>
</p:sldLayout>
</file>

<file path=ppt/slideLayouts/slideLayout1560.xml><?xml version="1.0" encoding="utf-8"?>
<p:sldLayout xmlns:a="http://schemas.openxmlformats.org/drawingml/2006/main" xmlns:r="http://schemas.openxmlformats.org/officeDocument/2006/relationships" xmlns:p="http://schemas.openxmlformats.org/presentationml/2006/main" preserve="1">
  <p:cSld name="Section_Green">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2"/>
          </a:solidFill>
          <a:ln>
            <a:noFill/>
          </a:ln>
        </p:spPr>
        <p:style>
          <a:lnRef idx="2">
            <a:schemeClr val="accent1"/>
          </a:lnRef>
          <a:fillRef idx="1">
            <a:schemeClr val="lt1"/>
          </a:fillRef>
          <a:effectRef idx="0">
            <a:schemeClr val="accent1"/>
          </a:effectRef>
          <a:fontRef idx="none"/>
        </p:style>
        <p:txBody>
          <a:bodyPr lIns="169922" tIns="169922" rIns="169922" bIns="169922">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1539872194"/>
      </p:ext>
    </p:extLst>
  </p:cSld>
  <p:clrMapOvr>
    <a:masterClrMapping/>
  </p:clrMapOvr>
  <p:transition spd="med">
    <p:wipe dir="r"/>
  </p:transition>
</p:sldLayout>
</file>

<file path=ppt/slideLayouts/slideLayout1561.xml><?xml version="1.0" encoding="utf-8"?>
<p:sldLayout xmlns:a="http://schemas.openxmlformats.org/drawingml/2006/main" xmlns:r="http://schemas.openxmlformats.org/officeDocument/2006/relationships" xmlns:p="http://schemas.openxmlformats.org/presentationml/2006/main" preserve="1">
  <p:cSld name="Section_Purple">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6"/>
          </a:solidFill>
          <a:ln>
            <a:noFill/>
          </a:ln>
        </p:spPr>
        <p:style>
          <a:lnRef idx="2">
            <a:schemeClr val="accent1"/>
          </a:lnRef>
          <a:fillRef idx="1">
            <a:schemeClr val="lt1"/>
          </a:fillRef>
          <a:effectRef idx="0">
            <a:schemeClr val="accent1"/>
          </a:effectRef>
          <a:fontRef idx="none"/>
        </p:style>
        <p:txBody>
          <a:bodyPr lIns="169922" tIns="169922" rIns="169922" bIns="169922">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3924985717"/>
      </p:ext>
    </p:extLst>
  </p:cSld>
  <p:clrMapOvr>
    <a:masterClrMapping/>
  </p:clrMapOvr>
  <p:transition spd="med">
    <p:wipe dir="r"/>
  </p:transition>
</p:sldLayout>
</file>

<file path=ppt/slideLayouts/slideLayout1562.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2014539" y="153"/>
            <a:ext cx="7129462" cy="404813"/>
          </a:xfrm>
        </p:spPr>
        <p:txBody>
          <a:bodyPr/>
          <a:lstStyle/>
          <a:p>
            <a:r>
              <a:rPr lang="en-US" altLang="zh-TW"/>
              <a:t>Click to edit Master title style</a:t>
            </a:r>
            <a:endParaRPr lang="zh-TW" altLang="en-US"/>
          </a:p>
        </p:txBody>
      </p:sp>
      <p:sp>
        <p:nvSpPr>
          <p:cNvPr id="3" name="Text Placeholder 2"/>
          <p:cNvSpPr>
            <a:spLocks noGrp="1"/>
          </p:cNvSpPr>
          <p:nvPr>
            <p:ph type="body" sz="half" idx="1"/>
          </p:nvPr>
        </p:nvSpPr>
        <p:spPr>
          <a:xfrm>
            <a:off x="685800" y="1100138"/>
            <a:ext cx="3810000" cy="3462338"/>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4" name="Content Placeholder 3"/>
          <p:cNvSpPr>
            <a:spLocks noGrp="1"/>
          </p:cNvSpPr>
          <p:nvPr>
            <p:ph sz="quarter" idx="2"/>
          </p:nvPr>
        </p:nvSpPr>
        <p:spPr>
          <a:xfrm>
            <a:off x="4648200" y="1100357"/>
            <a:ext cx="3810000" cy="1674019"/>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5" name="Content Placeholder 4"/>
          <p:cNvSpPr>
            <a:spLocks noGrp="1"/>
          </p:cNvSpPr>
          <p:nvPr>
            <p:ph sz="quarter" idx="3"/>
          </p:nvPr>
        </p:nvSpPr>
        <p:spPr>
          <a:xfrm>
            <a:off x="4648200" y="2888657"/>
            <a:ext cx="3810000" cy="1674019"/>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7" name="Slide Number Placeholder 6"/>
          <p:cNvSpPr>
            <a:spLocks noGrp="1"/>
          </p:cNvSpPr>
          <p:nvPr>
            <p:ph type="sldNum" sz="quarter" idx="11"/>
          </p:nvPr>
        </p:nvSpPr>
        <p:spPr>
          <a:xfrm>
            <a:off x="367368" y="4950969"/>
            <a:ext cx="260350" cy="114300"/>
          </a:xfrm>
        </p:spPr>
        <p:txBody>
          <a:bodyPr/>
          <a:lstStyle/>
          <a:p>
            <a:pPr>
              <a:defRPr/>
            </a:pPr>
            <a:fld id="{BAFC9F95-FC62-4769-A095-8D2D490F7992}" type="slidenum">
              <a:rPr lang="en-US" smtClean="0"/>
              <a:pPr>
                <a:defRPr/>
              </a:pPr>
              <a:t>‹#›</a:t>
            </a:fld>
            <a:endParaRPr lang="en-US" dirty="0"/>
          </a:p>
        </p:txBody>
      </p:sp>
    </p:spTree>
    <p:extLst>
      <p:ext uri="{BB962C8B-B14F-4D97-AF65-F5344CB8AC3E}">
        <p14:creationId xmlns:p14="http://schemas.microsoft.com/office/powerpoint/2010/main" val="414280304"/>
      </p:ext>
    </p:extLst>
  </p:cSld>
  <p:clrMapOvr>
    <a:masterClrMapping/>
  </p:clrMapOvr>
</p:sldLayout>
</file>

<file path=ppt/slideLayouts/slideLayout156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26155" y="107139"/>
            <a:ext cx="8239125" cy="427212"/>
          </a:xfrm>
        </p:spPr>
        <p:txBody>
          <a:bodyPr/>
          <a:lstStyle>
            <a:lvl1pPr>
              <a:defRPr baseline="0"/>
            </a:lvl1pPr>
          </a:lstStyle>
          <a:p>
            <a:r>
              <a:rPr lang="en-US"/>
              <a:t>Click to edit Master title style</a:t>
            </a:r>
            <a:endParaRPr lang="en-US" dirty="0"/>
          </a:p>
        </p:txBody>
      </p:sp>
      <p:sp>
        <p:nvSpPr>
          <p:cNvPr id="4" name="Slide Number Placeholder 4"/>
          <p:cNvSpPr>
            <a:spLocks noGrp="1"/>
          </p:cNvSpPr>
          <p:nvPr>
            <p:ph type="sldNum" sz="quarter" idx="11"/>
          </p:nvPr>
        </p:nvSpPr>
        <p:spPr>
          <a:xfrm>
            <a:off x="8621153" y="4903009"/>
            <a:ext cx="481013" cy="234554"/>
          </a:xfrm>
        </p:spPr>
        <p:txBody>
          <a:bodyPr/>
          <a:lstStyle>
            <a:lvl1pPr>
              <a:defRPr sz="800">
                <a:cs typeface="Arial" pitchFamily="34" charset="0"/>
              </a:defRPr>
            </a:lvl1pPr>
          </a:lstStyle>
          <a:p>
            <a:pPr>
              <a:defRPr/>
            </a:pPr>
            <a:fld id="{8E08DA63-62CF-47A0-A3EE-C499D6801529}" type="slidenum">
              <a:rPr lang="en-US"/>
              <a:pPr>
                <a:defRPr/>
              </a:pPr>
              <a:t>‹#›</a:t>
            </a:fld>
            <a:endParaRPr lang="en-US" dirty="0"/>
          </a:p>
        </p:txBody>
      </p:sp>
    </p:spTree>
    <p:extLst>
      <p:ext uri="{BB962C8B-B14F-4D97-AF65-F5344CB8AC3E}">
        <p14:creationId xmlns:p14="http://schemas.microsoft.com/office/powerpoint/2010/main" val="3917956712"/>
      </p:ext>
    </p:extLst>
  </p:cSld>
  <p:clrMapOvr>
    <a:masterClrMapping/>
  </p:clrMapOvr>
  <p:transition spd="med">
    <p:wipe dir="r"/>
  </p:transition>
</p:sldLayout>
</file>

<file path=ppt/slideLayouts/slideLayout1564.xml><?xml version="1.0" encoding="utf-8"?>
<p:sldLayout xmlns:a="http://schemas.openxmlformats.org/drawingml/2006/main" xmlns:r="http://schemas.openxmlformats.org/officeDocument/2006/relationships" xmlns:p="http://schemas.openxmlformats.org/presentationml/2006/main" userDrawn="1">
  <p:cSld name="Content Slide wo Sourc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Content Placeholder 8"/>
          <p:cNvSpPr>
            <a:spLocks noGrp="1"/>
          </p:cNvSpPr>
          <p:nvPr>
            <p:ph sz="quarter" idx="12"/>
          </p:nvPr>
        </p:nvSpPr>
        <p:spPr>
          <a:xfrm>
            <a:off x="426155" y="971550"/>
            <a:ext cx="8239125" cy="1080000"/>
          </a:xfrm>
          <a:prstGeom prst="rect">
            <a:avLst/>
          </a:prstGeom>
        </p:spPr>
        <p:txBody>
          <a:bodyPr/>
          <a:lstStyle>
            <a:lvl1pPr>
              <a:defRPr>
                <a:solidFill>
                  <a:schemeClr val="bg2"/>
                </a:solidFill>
              </a:defRPr>
            </a:lvl1pPr>
            <a:lvl2pPr>
              <a:defRPr>
                <a:solidFill>
                  <a:schemeClr val="bg2"/>
                </a:solidFill>
              </a:defRPr>
            </a:lvl2pPr>
            <a:lvl3pPr>
              <a:defRPr>
                <a:solidFill>
                  <a:schemeClr val="bg2"/>
                </a:solidFill>
              </a:defRPr>
            </a:lvl3pPr>
          </a:lstStyle>
          <a:p>
            <a:pPr lvl="0"/>
            <a:r>
              <a:rPr lang="en-US" dirty="0"/>
              <a:t>Click to edit Master text styles</a:t>
            </a:r>
          </a:p>
          <a:p>
            <a:pPr lvl="1"/>
            <a:r>
              <a:rPr lang="en-US" dirty="0"/>
              <a:t>Second level</a:t>
            </a:r>
          </a:p>
          <a:p>
            <a:pPr lvl="2"/>
            <a:r>
              <a:rPr lang="en-US" dirty="0"/>
              <a:t>Third level</a:t>
            </a:r>
          </a:p>
        </p:txBody>
      </p:sp>
      <p:sp>
        <p:nvSpPr>
          <p:cNvPr id="6" name="Slide Number Placeholder 3"/>
          <p:cNvSpPr>
            <a:spLocks noGrp="1"/>
          </p:cNvSpPr>
          <p:nvPr>
            <p:ph type="sldNum" sz="quarter" idx="14"/>
          </p:nvPr>
        </p:nvSpPr>
        <p:spPr/>
        <p:txBody>
          <a:bodyPr wrap="square" numCol="1" anchorCtr="0" compatLnSpc="1">
            <a:prstTxWarp prst="textNoShape">
              <a:avLst/>
            </a:prstTxWarp>
          </a:bodyPr>
          <a:lstStyle>
            <a:lvl1pPr>
              <a:defRPr smtClean="0">
                <a:solidFill>
                  <a:srgbClr val="666666"/>
                </a:solidFill>
                <a:ea typeface="新細明體" pitchFamily="18" charset="-120"/>
                <a:cs typeface="Arial" pitchFamily="34" charset="0"/>
              </a:defRPr>
            </a:lvl1pPr>
          </a:lstStyle>
          <a:p>
            <a:fld id="{5DD913B3-A62D-493D-8BAE-0E021537A67D}" type="slidenum">
              <a:rPr lang="en-US"/>
              <a:pPr/>
              <a:t>‹#›</a:t>
            </a:fld>
            <a:endParaRPr lang="en-US" dirty="0"/>
          </a:p>
        </p:txBody>
      </p:sp>
    </p:spTree>
    <p:extLst>
      <p:ext uri="{BB962C8B-B14F-4D97-AF65-F5344CB8AC3E}">
        <p14:creationId xmlns:p14="http://schemas.microsoft.com/office/powerpoint/2010/main" val="3323126564"/>
      </p:ext>
    </p:extLst>
  </p:cSld>
  <p:clrMapOvr>
    <a:masterClrMapping/>
  </p:clrMapOvr>
  <p:transition spd="med">
    <p:wipe dir="r"/>
  </p:transition>
</p:sldLayout>
</file>

<file path=ppt/slideLayouts/slideLayout1565.xml><?xml version="1.0" encoding="utf-8"?>
<p:sldLayout xmlns:a="http://schemas.openxmlformats.org/drawingml/2006/main" xmlns:r="http://schemas.openxmlformats.org/officeDocument/2006/relationships" xmlns:p="http://schemas.openxmlformats.org/presentationml/2006/main" userDrawn="1">
  <p:cSld name="2_Title_Only">
    <p:spTree>
      <p:nvGrpSpPr>
        <p:cNvPr id="1" name=""/>
        <p:cNvGrpSpPr/>
        <p:nvPr/>
      </p:nvGrpSpPr>
      <p:grpSpPr>
        <a:xfrm>
          <a:off x="0" y="0"/>
          <a:ext cx="0" cy="0"/>
          <a:chOff x="0" y="0"/>
          <a:chExt cx="0" cy="0"/>
        </a:xfrm>
      </p:grpSpPr>
      <p:cxnSp>
        <p:nvCxnSpPr>
          <p:cNvPr id="3"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4"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p:cNvSpPr>
            <a:spLocks noGrp="1"/>
          </p:cNvSpPr>
          <p:nvPr>
            <p:ph type="title"/>
          </p:nvPr>
        </p:nvSpPr>
        <p:spPr>
          <a:xfrm>
            <a:off x="425907" y="196171"/>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5" name="Slide Number Placeholder 5"/>
          <p:cNvSpPr>
            <a:spLocks noGrp="1"/>
          </p:cNvSpPr>
          <p:nvPr>
            <p:ph type="sldNum" sz="quarter" idx="10"/>
          </p:nvPr>
        </p:nvSpPr>
        <p:spPr>
          <a:xfrm>
            <a:off x="439740" y="4823222"/>
            <a:ext cx="260350" cy="114300"/>
          </a:xfrm>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D752C1D7-1952-452D-B5FF-0B70C1BC3BA1}" type="slidenum">
              <a:rPr lang="en-US"/>
              <a:pPr>
                <a:defRPr/>
              </a:pPr>
              <a:t>‹#›</a:t>
            </a:fld>
            <a:endParaRPr lang="en-US" dirty="0"/>
          </a:p>
        </p:txBody>
      </p:sp>
      <p:sp>
        <p:nvSpPr>
          <p:cNvPr id="6" name="Footer Placeholder 4"/>
          <p:cNvSpPr>
            <a:spLocks noGrp="1"/>
          </p:cNvSpPr>
          <p:nvPr>
            <p:ph type="ftr" sz="quarter" idx="11"/>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dirty="0"/>
          </a:p>
        </p:txBody>
      </p:sp>
    </p:spTree>
    <p:extLst>
      <p:ext uri="{BB962C8B-B14F-4D97-AF65-F5344CB8AC3E}">
        <p14:creationId xmlns:p14="http://schemas.microsoft.com/office/powerpoint/2010/main" val="3880460923"/>
      </p:ext>
    </p:extLst>
  </p:cSld>
  <p:clrMapOvr>
    <a:masterClrMapping/>
  </p:clrMapOvr>
  <p:transition spd="med">
    <p:wipe dir="r"/>
  </p:transition>
</p:sldLayout>
</file>

<file path=ppt/slideLayouts/slideLayout1566.xml><?xml version="1.0" encoding="utf-8"?>
<p:sldLayout xmlns:a="http://schemas.openxmlformats.org/drawingml/2006/main" xmlns:r="http://schemas.openxmlformats.org/officeDocument/2006/relationships" xmlns:p="http://schemas.openxmlformats.org/presentationml/2006/main" userDrawn="1">
  <p:cSld name="1_Header no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2076"/>
            <a:ext cx="7955280" cy="472577"/>
          </a:xfrm>
          <a:prstGeom prst="rect">
            <a:avLst/>
          </a:prstGeom>
        </p:spPr>
        <p:txBody>
          <a:bodyPr lIns="0" rIns="0"/>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Tree>
    <p:extLst>
      <p:ext uri="{BB962C8B-B14F-4D97-AF65-F5344CB8AC3E}">
        <p14:creationId xmlns:p14="http://schemas.microsoft.com/office/powerpoint/2010/main" val="3963543936"/>
      </p:ext>
    </p:extLst>
  </p:cSld>
  <p:clrMapOvr>
    <a:masterClrMapping/>
  </p:clrMapOvr>
  <p:transition spd="med">
    <p:wipe dir="r"/>
  </p:transition>
</p:sldLayout>
</file>

<file path=ppt/slideLayouts/slideLayout1567.xml><?xml version="1.0" encoding="utf-8"?>
<p:sldLayout xmlns:a="http://schemas.openxmlformats.org/drawingml/2006/main" xmlns:r="http://schemas.openxmlformats.org/officeDocument/2006/relationships" xmlns:p="http://schemas.openxmlformats.org/presentationml/2006/main" showMasterSp="0" preserve="1">
  <p:cSld name="Title slide_image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61476" name="Title Placeholder 21"/>
          <p:cNvSpPr>
            <a:spLocks noGrp="1"/>
          </p:cNvSpPr>
          <p:nvPr>
            <p:ph type="ctrTitle" hasCustomPrompt="1"/>
          </p:nvPr>
        </p:nvSpPr>
        <p:spPr>
          <a:xfrm>
            <a:off x="274322" y="274581"/>
            <a:ext cx="5200791" cy="1661993"/>
          </a:xfrm>
          <a:prstGeom prst="rect">
            <a:avLst/>
          </a:prstGeom>
        </p:spPr>
        <p:txBody>
          <a:bodyPr wrap="square" lIns="0" tIns="45001" rIns="0" bIns="45001"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12" name="Picture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2368215113"/>
      </p:ext>
    </p:extLst>
  </p:cSld>
  <p:clrMapOvr>
    <a:masterClrMapping/>
  </p:clrMapOvr>
  <p:transition spd="med">
    <p:wipe dir="r"/>
  </p:transition>
</p:sldLayout>
</file>

<file path=ppt/slideLayouts/slideLayout1568.xml><?xml version="1.0" encoding="utf-8"?>
<p:sldLayout xmlns:a="http://schemas.openxmlformats.org/drawingml/2006/main" xmlns:r="http://schemas.openxmlformats.org/officeDocument/2006/relationships" xmlns:p="http://schemas.openxmlformats.org/presentationml/2006/main" showMasterSp="0" preserve="1">
  <p:cSld name="Title slide_image 2">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61476" name="Title Placeholder 21"/>
          <p:cNvSpPr>
            <a:spLocks noGrp="1"/>
          </p:cNvSpPr>
          <p:nvPr>
            <p:ph type="ctrTitle" hasCustomPrompt="1"/>
          </p:nvPr>
        </p:nvSpPr>
        <p:spPr>
          <a:xfrm>
            <a:off x="274322" y="274581"/>
            <a:ext cx="5200791" cy="1661993"/>
          </a:xfrm>
          <a:prstGeom prst="rect">
            <a:avLst/>
          </a:prstGeom>
        </p:spPr>
        <p:txBody>
          <a:bodyPr wrap="square" lIns="0" tIns="45001" rIns="0" bIns="45001"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2258972093"/>
      </p:ext>
    </p:extLst>
  </p:cSld>
  <p:clrMapOvr>
    <a:masterClrMapping/>
  </p:clrMapOvr>
  <p:transition spd="med">
    <p:wipe dir="r"/>
  </p:transition>
</p:sldLayout>
</file>

<file path=ppt/slideLayouts/slideLayout1569.xml><?xml version="1.0" encoding="utf-8"?>
<p:sldLayout xmlns:a="http://schemas.openxmlformats.org/drawingml/2006/main" xmlns:r="http://schemas.openxmlformats.org/officeDocument/2006/relationships" xmlns:p="http://schemas.openxmlformats.org/presentationml/2006/main" showMasterSp="0" preserve="1">
  <p:cSld name="Title slide_DellBlue">
    <p:bg>
      <p:bgPr>
        <a:solidFill>
          <a:schemeClr val="bg1"/>
        </a:solid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274322" y="274581"/>
            <a:ext cx="5200791" cy="1661993"/>
          </a:xfrm>
          <a:prstGeom prst="rect">
            <a:avLst/>
          </a:prstGeom>
        </p:spPr>
        <p:txBody>
          <a:bodyPr wrap="square" lIns="0" tIns="45001" rIns="0" bIns="45001"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3772030139"/>
      </p:ext>
    </p:extLst>
  </p:cSld>
  <p:clrMapOvr>
    <a:masterClrMapping/>
  </p:clrMapOvr>
  <p:transition spd="med">
    <p:wipe dir="r"/>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showMasterSp="0" preserve="1" userDrawn="1">
  <p:cSld name="Logo slide blue">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794760" y="1798082"/>
            <a:ext cx="1554480" cy="1554480"/>
          </a:xfrm>
          <a:prstGeom prst="rect">
            <a:avLst/>
          </a:prstGeom>
        </p:spPr>
      </p:pic>
    </p:spTree>
    <p:extLst>
      <p:ext uri="{BB962C8B-B14F-4D97-AF65-F5344CB8AC3E}">
        <p14:creationId xmlns:p14="http://schemas.microsoft.com/office/powerpoint/2010/main" val="2088281996"/>
      </p:ext>
    </p:extLst>
  </p:cSld>
  <p:clrMapOvr>
    <a:masterClrMapping/>
  </p:clrMapOvr>
  <p:transition spd="med">
    <p:wipe dir="r"/>
  </p:transition>
</p:sldLayout>
</file>

<file path=ppt/slideLayouts/slideLayout1570.xml><?xml version="1.0" encoding="utf-8"?>
<p:sldLayout xmlns:a="http://schemas.openxmlformats.org/drawingml/2006/main" xmlns:r="http://schemas.openxmlformats.org/officeDocument/2006/relationships" xmlns:p="http://schemas.openxmlformats.org/presentationml/2006/main" showMasterSp="0" preserve="1">
  <p:cSld name="Title slide_DellGray">
    <p:bg>
      <p:bgPr>
        <a:solidFill>
          <a:srgbClr val="808080"/>
        </a:solid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274322" y="274581"/>
            <a:ext cx="5200791" cy="1661993"/>
          </a:xfrm>
          <a:prstGeom prst="rect">
            <a:avLst/>
          </a:prstGeom>
        </p:spPr>
        <p:txBody>
          <a:bodyPr wrap="square" lIns="0" tIns="45001" rIns="0" bIns="45001"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3209076605"/>
      </p:ext>
    </p:extLst>
  </p:cSld>
  <p:clrMapOvr>
    <a:masterClrMapping/>
  </p:clrMapOvr>
  <p:transition spd="med">
    <p:wipe dir="r"/>
  </p:transition>
</p:sldLayout>
</file>

<file path=ppt/slideLayouts/slideLayout1571.xml><?xml version="1.0" encoding="utf-8"?>
<p:sldLayout xmlns:a="http://schemas.openxmlformats.org/drawingml/2006/main" xmlns:r="http://schemas.openxmlformats.org/officeDocument/2006/relationships" xmlns:p="http://schemas.openxmlformats.org/presentationml/2006/main" preserve="1" userDrawn="1">
  <p:cSld name="1_Content_Bulleted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0" tIns="45001" rIns="0" bIns="45001"/>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5" name="Content Placeholder 4"/>
          <p:cNvSpPr>
            <a:spLocks noGrp="1"/>
          </p:cNvSpPr>
          <p:nvPr>
            <p:ph sz="quarter" idx="10"/>
          </p:nvPr>
        </p:nvSpPr>
        <p:spPr>
          <a:xfrm>
            <a:off x="271727" y="1277952"/>
            <a:ext cx="7958137"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43739" indent="-166987">
              <a:lnSpc>
                <a:spcPct val="100000"/>
              </a:lnSpc>
              <a:spcBef>
                <a:spcPts val="300"/>
              </a:spcBef>
              <a:spcAft>
                <a:spcPts val="0"/>
              </a:spcAft>
              <a:buClr>
                <a:srgbClr val="808080"/>
              </a:buClr>
              <a:defRPr>
                <a:latin typeface="+mn-lt"/>
                <a:ea typeface="Arial"/>
              </a:defRPr>
            </a:lvl3pPr>
            <a:lvl4pPr marL="1236537" indent="-225875">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628151973"/>
      </p:ext>
    </p:extLst>
  </p:cSld>
  <p:clrMapOvr>
    <a:masterClrMapping/>
  </p:clrMapOvr>
  <p:transition spd="med">
    <p:wipe dir="r"/>
  </p:transition>
</p:sldLayout>
</file>

<file path=ppt/slideLayouts/slideLayout1572.xml><?xml version="1.0" encoding="utf-8"?>
<p:sldLayout xmlns:a="http://schemas.openxmlformats.org/drawingml/2006/main" xmlns:r="http://schemas.openxmlformats.org/officeDocument/2006/relationships" xmlns:p="http://schemas.openxmlformats.org/presentationml/2006/main" preserve="1" userDrawn="1">
  <p:cSld name="1_Content with subhea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5"/>
            <a:ext cx="7955280" cy="640080"/>
          </a:xfrm>
          <a:prstGeom prst="rect">
            <a:avLst/>
          </a:prstGeom>
        </p:spPr>
        <p:txBody>
          <a:bodyPr lIns="0" tIns="45001" rIns="0" bIns="45001">
            <a:normAutofit/>
          </a:bodyPr>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 </a:t>
            </a:r>
          </a:p>
        </p:txBody>
      </p:sp>
      <p:sp>
        <p:nvSpPr>
          <p:cNvPr id="5" name="Text Placeholder 12"/>
          <p:cNvSpPr>
            <a:spLocks noGrp="1"/>
          </p:cNvSpPr>
          <p:nvPr>
            <p:ph type="subTitle" idx="11" hasCustomPrompt="1"/>
          </p:nvPr>
        </p:nvSpPr>
        <p:spPr>
          <a:xfrm>
            <a:off x="266700" y="1058485"/>
            <a:ext cx="7960422" cy="313267"/>
          </a:xfrm>
          <a:prstGeom prst="rect">
            <a:avLst/>
          </a:prstGeom>
        </p:spPr>
        <p:txBody>
          <a:bodyPr lIns="0" tIns="45001" rIns="0" bIns="45001" anchor="t" anchorCtr="0"/>
          <a:lstStyle>
            <a:lvl1pPr marL="224288" indent="-224288">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a:t>Click to edit master subtitle style</a:t>
            </a:r>
          </a:p>
        </p:txBody>
      </p:sp>
      <p:sp>
        <p:nvSpPr>
          <p:cNvPr id="8" name="Content Placeholder 4"/>
          <p:cNvSpPr>
            <a:spLocks noGrp="1"/>
          </p:cNvSpPr>
          <p:nvPr>
            <p:ph sz="quarter" idx="10"/>
          </p:nvPr>
        </p:nvSpPr>
        <p:spPr>
          <a:xfrm>
            <a:off x="271727" y="1541498"/>
            <a:ext cx="7958137" cy="2928937"/>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43739" indent="-166987">
              <a:lnSpc>
                <a:spcPct val="100000"/>
              </a:lnSpc>
              <a:spcBef>
                <a:spcPts val="300"/>
              </a:spcBef>
              <a:spcAft>
                <a:spcPts val="0"/>
              </a:spcAft>
              <a:buClr>
                <a:srgbClr val="808080"/>
              </a:buClr>
              <a:defRPr>
                <a:latin typeface="+mn-lt"/>
                <a:ea typeface="Arial"/>
              </a:defRPr>
            </a:lvl3pPr>
            <a:lvl4pPr marL="1236537" indent="-225875">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552621097"/>
      </p:ext>
    </p:extLst>
  </p:cSld>
  <p:clrMapOvr>
    <a:masterClrMapping/>
  </p:clrMapOvr>
  <p:transition spd="med">
    <p:wipe dir="r"/>
  </p:transition>
</p:sldLayout>
</file>

<file path=ppt/slideLayouts/slideLayout1573.xml><?xml version="1.0" encoding="utf-8"?>
<p:sldLayout xmlns:a="http://schemas.openxmlformats.org/drawingml/2006/main" xmlns:r="http://schemas.openxmlformats.org/officeDocument/2006/relationships" xmlns:p="http://schemas.openxmlformats.org/presentationml/2006/main" preserve="1" userDrawn="1">
  <p:cSld name="1_Content two column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0" tIns="45001" rIns="0" bIns="45001"/>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 </a:t>
            </a:r>
          </a:p>
        </p:txBody>
      </p:sp>
      <p:sp>
        <p:nvSpPr>
          <p:cNvPr id="5" name="Content Placeholder 4"/>
          <p:cNvSpPr>
            <a:spLocks noGrp="1"/>
          </p:cNvSpPr>
          <p:nvPr>
            <p:ph sz="quarter" idx="10"/>
          </p:nvPr>
        </p:nvSpPr>
        <p:spPr>
          <a:xfrm>
            <a:off x="271760" y="1277952"/>
            <a:ext cx="3843337"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43739" indent="-166987">
              <a:lnSpc>
                <a:spcPct val="100000"/>
              </a:lnSpc>
              <a:spcBef>
                <a:spcPts val="300"/>
              </a:spcBef>
              <a:spcAft>
                <a:spcPts val="0"/>
              </a:spcAft>
              <a:buClr>
                <a:srgbClr val="808080"/>
              </a:buClr>
              <a:defRPr>
                <a:latin typeface="+mn-lt"/>
                <a:ea typeface="Arial"/>
              </a:defRPr>
            </a:lvl3pPr>
            <a:lvl4pPr marL="1236537" indent="-225875">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
        <p:nvSpPr>
          <p:cNvPr id="8" name="Content Placeholder 4"/>
          <p:cNvSpPr>
            <a:spLocks noGrp="1"/>
          </p:cNvSpPr>
          <p:nvPr>
            <p:ph sz="quarter" idx="11"/>
          </p:nvPr>
        </p:nvSpPr>
        <p:spPr>
          <a:xfrm>
            <a:off x="4376739" y="1277952"/>
            <a:ext cx="3852862"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43739" indent="-166987">
              <a:lnSpc>
                <a:spcPct val="100000"/>
              </a:lnSpc>
              <a:spcBef>
                <a:spcPts val="300"/>
              </a:spcBef>
              <a:spcAft>
                <a:spcPts val="0"/>
              </a:spcAft>
              <a:buClr>
                <a:srgbClr val="808080"/>
              </a:buClr>
              <a:defRPr>
                <a:latin typeface="+mn-lt"/>
                <a:ea typeface="Arial"/>
              </a:defRPr>
            </a:lvl3pPr>
            <a:lvl4pPr marL="1236537" indent="-225875">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526219589"/>
      </p:ext>
    </p:extLst>
  </p:cSld>
  <p:clrMapOvr>
    <a:masterClrMapping/>
  </p:clrMapOvr>
  <p:transition spd="med">
    <p:wipe dir="r"/>
  </p:transition>
</p:sldLayout>
</file>

<file path=ppt/slideLayouts/slideLayout1574.xml><?xml version="1.0" encoding="utf-8"?>
<p:sldLayout xmlns:a="http://schemas.openxmlformats.org/drawingml/2006/main" xmlns:r="http://schemas.openxmlformats.org/officeDocument/2006/relationships" xmlns:p="http://schemas.openxmlformats.org/presentationml/2006/main" preserve="1" userDrawn="1">
  <p:cSld name="1_Content left margin ">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73108" y="271463"/>
            <a:ext cx="4295219" cy="640080"/>
          </a:xfrm>
          <a:prstGeom prst="rect">
            <a:avLst/>
          </a:prstGeom>
        </p:spPr>
        <p:txBody>
          <a:bodyPr lIns="0" tIns="45001" rIns="0" bIns="45001"/>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4" name="Content Placeholder 4"/>
          <p:cNvSpPr>
            <a:spLocks noGrp="1"/>
          </p:cNvSpPr>
          <p:nvPr>
            <p:ph sz="quarter" idx="10"/>
          </p:nvPr>
        </p:nvSpPr>
        <p:spPr>
          <a:xfrm>
            <a:off x="271464" y="1277952"/>
            <a:ext cx="4291012"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43739" indent="-166987">
              <a:lnSpc>
                <a:spcPct val="100000"/>
              </a:lnSpc>
              <a:spcBef>
                <a:spcPts val="300"/>
              </a:spcBef>
              <a:spcAft>
                <a:spcPts val="0"/>
              </a:spcAft>
              <a:buClr>
                <a:srgbClr val="808080"/>
              </a:buClr>
              <a:defRPr>
                <a:latin typeface="+mn-lt"/>
                <a:ea typeface="Arial"/>
              </a:defRPr>
            </a:lvl3pPr>
            <a:lvl4pPr marL="1236537" indent="-225875">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487474100"/>
      </p:ext>
    </p:extLst>
  </p:cSld>
  <p:clrMapOvr>
    <a:masterClrMapping/>
  </p:clrMapOvr>
  <p:transition spd="med">
    <p:wipe dir="r"/>
  </p:transition>
</p:sldLayout>
</file>

<file path=ppt/slideLayouts/slideLayout1575.xml><?xml version="1.0" encoding="utf-8"?>
<p:sldLayout xmlns:a="http://schemas.openxmlformats.org/drawingml/2006/main" xmlns:r="http://schemas.openxmlformats.org/officeDocument/2006/relationships" xmlns:p="http://schemas.openxmlformats.org/presentationml/2006/main" preserve="1" userDrawn="1">
  <p:cSld name="1_Content left margin with subhead">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3050" y="274057"/>
            <a:ext cx="4865304" cy="486332"/>
          </a:xfrm>
          <a:prstGeom prst="rect">
            <a:avLst/>
          </a:prstGeom>
        </p:spPr>
        <p:txBody>
          <a:bodyPr lIns="0" tIns="45001" rIns="0" bIns="45001"/>
          <a:lstStyle>
            <a:lvl1pPr>
              <a:defRPr baseline="0">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7" name="Text Placeholder 12"/>
          <p:cNvSpPr>
            <a:spLocks noGrp="1"/>
          </p:cNvSpPr>
          <p:nvPr>
            <p:ph type="subTitle" idx="11" hasCustomPrompt="1"/>
          </p:nvPr>
        </p:nvSpPr>
        <p:spPr>
          <a:xfrm>
            <a:off x="266700" y="767702"/>
            <a:ext cx="4305300" cy="313267"/>
          </a:xfrm>
          <a:prstGeom prst="rect">
            <a:avLst/>
          </a:prstGeom>
        </p:spPr>
        <p:txBody>
          <a:bodyPr lIns="0" tIns="45001" rIns="0" bIns="45001" anchor="t" anchorCtr="0"/>
          <a:lstStyle>
            <a:lvl1pPr marL="224288" indent="-224288">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a:t>Click to edit master subtitle style</a:t>
            </a:r>
          </a:p>
        </p:txBody>
      </p:sp>
      <p:sp>
        <p:nvSpPr>
          <p:cNvPr id="5" name="Content Placeholder 4"/>
          <p:cNvSpPr>
            <a:spLocks noGrp="1"/>
          </p:cNvSpPr>
          <p:nvPr>
            <p:ph sz="quarter" idx="10"/>
          </p:nvPr>
        </p:nvSpPr>
        <p:spPr>
          <a:xfrm>
            <a:off x="271464" y="1277952"/>
            <a:ext cx="4291012"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43739" indent="-166987">
              <a:lnSpc>
                <a:spcPct val="100000"/>
              </a:lnSpc>
              <a:spcBef>
                <a:spcPts val="300"/>
              </a:spcBef>
              <a:spcAft>
                <a:spcPts val="0"/>
              </a:spcAft>
              <a:buClr>
                <a:srgbClr val="808080"/>
              </a:buClr>
              <a:defRPr>
                <a:latin typeface="+mn-lt"/>
                <a:ea typeface="Arial"/>
              </a:defRPr>
            </a:lvl3pPr>
            <a:lvl4pPr marL="1236537" indent="-225875">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415732027"/>
      </p:ext>
    </p:extLst>
  </p:cSld>
  <p:clrMapOvr>
    <a:masterClrMapping/>
  </p:clrMapOvr>
  <p:transition spd="med">
    <p:wipe dir="r"/>
  </p:transition>
</p:sldLayout>
</file>

<file path=ppt/slideLayouts/slideLayout1576.xml><?xml version="1.0" encoding="utf-8"?>
<p:sldLayout xmlns:a="http://schemas.openxmlformats.org/drawingml/2006/main" xmlns:r="http://schemas.openxmlformats.org/officeDocument/2006/relationships" xmlns:p="http://schemas.openxmlformats.org/presentationml/2006/main" preserve="1" userDrawn="1">
  <p:cSld name="1_Content left margin with subhead and two lines">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320" y="274320"/>
            <a:ext cx="4297680" cy="840802"/>
          </a:xfrm>
          <a:prstGeom prst="rect">
            <a:avLst/>
          </a:prstGeom>
        </p:spPr>
        <p:txBody>
          <a:bodyPr lIns="0" tIns="45001" rIns="0" bIns="45001"/>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a:t>
            </a:r>
            <a:br>
              <a:rPr lang="en-US" dirty="0"/>
            </a:br>
            <a:r>
              <a:rPr lang="en-US" dirty="0"/>
              <a:t>page title</a:t>
            </a:r>
          </a:p>
        </p:txBody>
      </p:sp>
      <p:sp>
        <p:nvSpPr>
          <p:cNvPr id="7" name="Text Placeholder 12"/>
          <p:cNvSpPr>
            <a:spLocks noGrp="1"/>
          </p:cNvSpPr>
          <p:nvPr>
            <p:ph type="subTitle" idx="11" hasCustomPrompt="1"/>
          </p:nvPr>
        </p:nvSpPr>
        <p:spPr>
          <a:xfrm>
            <a:off x="266700" y="1114085"/>
            <a:ext cx="4305300" cy="313267"/>
          </a:xfrm>
          <a:prstGeom prst="rect">
            <a:avLst/>
          </a:prstGeom>
        </p:spPr>
        <p:txBody>
          <a:bodyPr lIns="0" tIns="45001" rIns="0" bIns="45001" anchor="t" anchorCtr="0"/>
          <a:lstStyle>
            <a:lvl1pPr marL="224288" indent="-224288">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a:t>Click to edit master subtitle style</a:t>
            </a:r>
          </a:p>
        </p:txBody>
      </p:sp>
      <p:sp>
        <p:nvSpPr>
          <p:cNvPr id="5" name="Content Placeholder 4"/>
          <p:cNvSpPr>
            <a:spLocks noGrp="1"/>
          </p:cNvSpPr>
          <p:nvPr>
            <p:ph sz="quarter" idx="10"/>
          </p:nvPr>
        </p:nvSpPr>
        <p:spPr>
          <a:xfrm>
            <a:off x="271464" y="1541498"/>
            <a:ext cx="4291012" cy="2928937"/>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43739" indent="-166987">
              <a:lnSpc>
                <a:spcPct val="100000"/>
              </a:lnSpc>
              <a:spcBef>
                <a:spcPts val="300"/>
              </a:spcBef>
              <a:spcAft>
                <a:spcPts val="0"/>
              </a:spcAft>
              <a:buClr>
                <a:srgbClr val="808080"/>
              </a:buClr>
              <a:defRPr>
                <a:latin typeface="+mn-lt"/>
                <a:ea typeface="Arial"/>
              </a:defRPr>
            </a:lvl3pPr>
            <a:lvl4pPr marL="1236537" indent="-225875">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147792361"/>
      </p:ext>
    </p:extLst>
  </p:cSld>
  <p:clrMapOvr>
    <a:masterClrMapping/>
  </p:clrMapOvr>
  <p:transition spd="med">
    <p:wipe dir="r"/>
  </p:transition>
</p:sldLayout>
</file>

<file path=ppt/slideLayouts/slideLayout1577.xml><?xml version="1.0" encoding="utf-8"?>
<p:sldLayout xmlns:a="http://schemas.openxmlformats.org/drawingml/2006/main" xmlns:r="http://schemas.openxmlformats.org/officeDocument/2006/relationships" xmlns:p="http://schemas.openxmlformats.org/presentationml/2006/main" preserve="1" userDrawn="1">
  <p:cSld name="1_Header no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2409"/>
            <a:ext cx="7955280" cy="472577"/>
          </a:xfrm>
          <a:prstGeom prst="rect">
            <a:avLst/>
          </a:prstGeom>
        </p:spPr>
        <p:txBody>
          <a:bodyPr lIns="0" tIns="45001" rIns="0" bIns="45001"/>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Tree>
    <p:extLst>
      <p:ext uri="{BB962C8B-B14F-4D97-AF65-F5344CB8AC3E}">
        <p14:creationId xmlns:p14="http://schemas.microsoft.com/office/powerpoint/2010/main" val="264758334"/>
      </p:ext>
    </p:extLst>
  </p:cSld>
  <p:clrMapOvr>
    <a:masterClrMapping/>
  </p:clrMapOvr>
  <p:transition spd="med">
    <p:wipe dir="r"/>
  </p:transition>
</p:sldLayout>
</file>

<file path=ppt/slideLayouts/slideLayout1578.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87636338"/>
      </p:ext>
    </p:extLst>
  </p:cSld>
  <p:clrMapOvr>
    <a:masterClrMapping/>
  </p:clrMapOvr>
  <p:transition spd="med">
    <p:wipe dir="r"/>
  </p:transition>
</p:sldLayout>
</file>

<file path=ppt/slideLayouts/slideLayout1579.xml><?xml version="1.0" encoding="utf-8"?>
<p:sldLayout xmlns:a="http://schemas.openxmlformats.org/drawingml/2006/main" xmlns:r="http://schemas.openxmlformats.org/officeDocument/2006/relationships" xmlns:p="http://schemas.openxmlformats.org/presentationml/2006/main" showMasterSp="0" preserve="1" userDrawn="1">
  <p:cSld name="Divider slide_image 1">
    <p:bg>
      <p:bgPr>
        <a:solidFill>
          <a:schemeClr val="tx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7" name="Title 1"/>
          <p:cNvSpPr>
            <a:spLocks noGrp="1"/>
          </p:cNvSpPr>
          <p:nvPr>
            <p:ph type="title" hasCustomPrompt="1"/>
          </p:nvPr>
        </p:nvSpPr>
        <p:spPr>
          <a:xfrm>
            <a:off x="274581" y="1748271"/>
            <a:ext cx="6850901" cy="1495794"/>
          </a:xfrm>
          <a:prstGeom prst="rect">
            <a:avLst/>
          </a:prstGeom>
        </p:spPr>
        <p:txBody>
          <a:bodyPr lIns="0" tIns="45001" rIns="0" bIns="45001"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2864772473"/>
      </p:ext>
    </p:extLst>
  </p:cSld>
  <p:clrMapOvr>
    <a:masterClrMapping/>
  </p:clrMapOvr>
  <p:transition spd="med">
    <p:wipe dir="r"/>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showMasterSp="0" preserve="1" userDrawn="1">
  <p:cSld name="Logo slide gray">
    <p:bg>
      <p:bgPr>
        <a:solidFill>
          <a:srgbClr val="808080"/>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794760" y="1798082"/>
            <a:ext cx="1554480" cy="1554480"/>
          </a:xfrm>
          <a:prstGeom prst="rect">
            <a:avLst/>
          </a:prstGeom>
        </p:spPr>
      </p:pic>
    </p:spTree>
    <p:extLst>
      <p:ext uri="{BB962C8B-B14F-4D97-AF65-F5344CB8AC3E}">
        <p14:creationId xmlns:p14="http://schemas.microsoft.com/office/powerpoint/2010/main" val="648431920"/>
      </p:ext>
    </p:extLst>
  </p:cSld>
  <p:clrMapOvr>
    <a:masterClrMapping/>
  </p:clrMapOvr>
  <p:transition spd="med">
    <p:wipe dir="r"/>
  </p:transition>
</p:sldLayout>
</file>

<file path=ppt/slideLayouts/slideLayout1580.xml><?xml version="1.0" encoding="utf-8"?>
<p:sldLayout xmlns:a="http://schemas.openxmlformats.org/drawingml/2006/main" xmlns:r="http://schemas.openxmlformats.org/officeDocument/2006/relationships" xmlns:p="http://schemas.openxmlformats.org/presentationml/2006/main" showMasterSp="0" preserve="1" userDrawn="1">
  <p:cSld name="Divider slide_image 2">
    <p:bg>
      <p:bgPr>
        <a:solidFill>
          <a:schemeClr val="tx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7" name="Title 1"/>
          <p:cNvSpPr>
            <a:spLocks noGrp="1"/>
          </p:cNvSpPr>
          <p:nvPr>
            <p:ph type="title" hasCustomPrompt="1"/>
          </p:nvPr>
        </p:nvSpPr>
        <p:spPr>
          <a:xfrm>
            <a:off x="274581" y="1748271"/>
            <a:ext cx="6850901" cy="1495794"/>
          </a:xfrm>
          <a:prstGeom prst="rect">
            <a:avLst/>
          </a:prstGeom>
        </p:spPr>
        <p:txBody>
          <a:bodyPr lIns="0" tIns="45001" rIns="0" bIns="45001"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1334200438"/>
      </p:ext>
    </p:extLst>
  </p:cSld>
  <p:clrMapOvr>
    <a:masterClrMapping/>
  </p:clrMapOvr>
  <p:transition spd="med">
    <p:wipe dir="r"/>
  </p:transition>
</p:sldLayout>
</file>

<file path=ppt/slideLayouts/slideLayout1581.xml><?xml version="1.0" encoding="utf-8"?>
<p:sldLayout xmlns:a="http://schemas.openxmlformats.org/drawingml/2006/main" xmlns:r="http://schemas.openxmlformats.org/officeDocument/2006/relationships" xmlns:p="http://schemas.openxmlformats.org/presentationml/2006/main" showMasterSp="0" preserve="1" userDrawn="1">
  <p:cSld name="Divider slide_image 3">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6" name="Title 1"/>
          <p:cNvSpPr>
            <a:spLocks noGrp="1"/>
          </p:cNvSpPr>
          <p:nvPr>
            <p:ph type="title" hasCustomPrompt="1"/>
          </p:nvPr>
        </p:nvSpPr>
        <p:spPr>
          <a:xfrm>
            <a:off x="274581" y="1748271"/>
            <a:ext cx="6850901" cy="1495794"/>
          </a:xfrm>
          <a:prstGeom prst="rect">
            <a:avLst/>
          </a:prstGeom>
        </p:spPr>
        <p:txBody>
          <a:bodyPr lIns="0" tIns="45001" rIns="0" bIns="45001"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572462423"/>
      </p:ext>
    </p:extLst>
  </p:cSld>
  <p:clrMapOvr>
    <a:masterClrMapping/>
  </p:clrMapOvr>
  <p:transition spd="med">
    <p:wipe dir="r"/>
  </p:transition>
</p:sldLayout>
</file>

<file path=ppt/slideLayouts/slideLayout1582.xml><?xml version="1.0" encoding="utf-8"?>
<p:sldLayout xmlns:a="http://schemas.openxmlformats.org/drawingml/2006/main" xmlns:r="http://schemas.openxmlformats.org/officeDocument/2006/relationships" xmlns:p="http://schemas.openxmlformats.org/presentationml/2006/main" showMasterSp="0" preserve="1" userDrawn="1">
  <p:cSld name="Divider slide_DellBlue">
    <p:bg>
      <p:bgPr>
        <a:solidFill>
          <a:schemeClr val="bg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581" y="1748271"/>
            <a:ext cx="6850901" cy="1495794"/>
          </a:xfrm>
          <a:prstGeom prst="rect">
            <a:avLst/>
          </a:prstGeom>
        </p:spPr>
        <p:txBody>
          <a:bodyPr lIns="0" tIns="45001" rIns="0" bIns="45001" anchor="ctr" anchorCtr="0">
            <a:normAutofit/>
          </a:bodyPr>
          <a:lstStyle>
            <a:lvl1pPr>
              <a:defRPr sz="5400" baseline="0">
                <a:solidFill>
                  <a:schemeClr val="tx2"/>
                </a:solidFill>
                <a:ea typeface="Arial"/>
              </a:defRPr>
            </a:lvl1pPr>
          </a:lstStyle>
          <a:p>
            <a:r>
              <a:rPr lang="en-US" dirty="0"/>
              <a:t>Click to edit divider slide title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4185117120"/>
      </p:ext>
    </p:extLst>
  </p:cSld>
  <p:clrMapOvr>
    <a:masterClrMapping/>
  </p:clrMapOvr>
  <p:transition spd="med">
    <p:wipe dir="r"/>
  </p:transition>
</p:sldLayout>
</file>

<file path=ppt/slideLayouts/slideLayout1583.xml><?xml version="1.0" encoding="utf-8"?>
<p:sldLayout xmlns:a="http://schemas.openxmlformats.org/drawingml/2006/main" xmlns:r="http://schemas.openxmlformats.org/officeDocument/2006/relationships" xmlns:p="http://schemas.openxmlformats.org/presentationml/2006/main" showMasterSp="0" preserve="1" userDrawn="1">
  <p:cSld name="Divider slide_Green">
    <p:bg>
      <p:bgPr>
        <a:solidFill>
          <a:schemeClr val="accent2"/>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581" y="1748271"/>
            <a:ext cx="6850901" cy="1495794"/>
          </a:xfrm>
          <a:prstGeom prst="rect">
            <a:avLst/>
          </a:prstGeom>
        </p:spPr>
        <p:txBody>
          <a:bodyPr lIns="0" tIns="45001" rIns="0" bIns="45001" anchor="ctr" anchorCtr="0">
            <a:normAutofit/>
          </a:bodyPr>
          <a:lstStyle>
            <a:lvl1pPr>
              <a:defRPr sz="5400" baseline="0">
                <a:solidFill>
                  <a:schemeClr val="tx2"/>
                </a:solidFill>
                <a:ea typeface="Arial"/>
              </a:defRPr>
            </a:lvl1pPr>
          </a:lstStyle>
          <a:p>
            <a:r>
              <a:rPr lang="en-US" dirty="0"/>
              <a:t>Click to edit divider slide title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479793139"/>
      </p:ext>
    </p:extLst>
  </p:cSld>
  <p:clrMapOvr>
    <a:masterClrMapping/>
  </p:clrMapOvr>
  <p:transition spd="med">
    <p:wipe dir="r"/>
  </p:transition>
</p:sldLayout>
</file>

<file path=ppt/slideLayouts/slideLayout1584.xml><?xml version="1.0" encoding="utf-8"?>
<p:sldLayout xmlns:a="http://schemas.openxmlformats.org/drawingml/2006/main" xmlns:r="http://schemas.openxmlformats.org/officeDocument/2006/relationships" xmlns:p="http://schemas.openxmlformats.org/presentationml/2006/main" showMasterSp="0" preserve="1" userDrawn="1">
  <p:cSld name="Divider slide_Orange">
    <p:bg>
      <p:bgPr>
        <a:solidFill>
          <a:schemeClr val="accent4"/>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581" y="1748271"/>
            <a:ext cx="6850901" cy="1495794"/>
          </a:xfrm>
          <a:prstGeom prst="rect">
            <a:avLst/>
          </a:prstGeom>
        </p:spPr>
        <p:txBody>
          <a:bodyPr lIns="0" tIns="45001" rIns="0" bIns="45001" anchor="ctr" anchorCtr="0">
            <a:normAutofit/>
          </a:bodyPr>
          <a:lstStyle>
            <a:lvl1pPr>
              <a:defRPr sz="5400" baseline="0">
                <a:solidFill>
                  <a:schemeClr val="tx2"/>
                </a:solidFill>
                <a:ea typeface="Arial"/>
              </a:defRPr>
            </a:lvl1pPr>
          </a:lstStyle>
          <a:p>
            <a:r>
              <a:rPr lang="en-US" dirty="0"/>
              <a:t>Click to edit divider slide title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338132612"/>
      </p:ext>
    </p:extLst>
  </p:cSld>
  <p:clrMapOvr>
    <a:masterClrMapping/>
  </p:clrMapOvr>
  <p:transition spd="med">
    <p:wipe dir="r"/>
  </p:transition>
</p:sldLayout>
</file>

<file path=ppt/slideLayouts/slideLayout1585.xml><?xml version="1.0" encoding="utf-8"?>
<p:sldLayout xmlns:a="http://schemas.openxmlformats.org/drawingml/2006/main" xmlns:r="http://schemas.openxmlformats.org/officeDocument/2006/relationships" xmlns:p="http://schemas.openxmlformats.org/presentationml/2006/main" showMasterSp="0" preserve="1">
  <p:cSld name="Divider slide_DellGray">
    <p:bg>
      <p:bgPr>
        <a:solidFill>
          <a:srgbClr val="808080"/>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74581" y="1748271"/>
            <a:ext cx="6850901" cy="1495794"/>
          </a:xfrm>
          <a:prstGeom prst="rect">
            <a:avLst/>
          </a:prstGeom>
        </p:spPr>
        <p:txBody>
          <a:bodyPr lIns="0" tIns="45001" rIns="0" bIns="45001"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403611202"/>
      </p:ext>
    </p:extLst>
  </p:cSld>
  <p:clrMapOvr>
    <a:masterClrMapping/>
  </p:clrMapOvr>
  <p:transition spd="med">
    <p:wipe dir="r"/>
  </p:transition>
</p:sldLayout>
</file>

<file path=ppt/slideLayouts/slideLayout1586.xml><?xml version="1.0" encoding="utf-8"?>
<p:sldLayout xmlns:a="http://schemas.openxmlformats.org/drawingml/2006/main" xmlns:r="http://schemas.openxmlformats.org/officeDocument/2006/relationships" xmlns:p="http://schemas.openxmlformats.org/presentationml/2006/main" showMasterSp="0" preserve="1" userDrawn="1">
  <p:cSld name="Logo slide blue">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794760" y="1798082"/>
            <a:ext cx="1554480" cy="1554480"/>
          </a:xfrm>
          <a:prstGeom prst="rect">
            <a:avLst/>
          </a:prstGeom>
        </p:spPr>
      </p:pic>
    </p:spTree>
    <p:extLst>
      <p:ext uri="{BB962C8B-B14F-4D97-AF65-F5344CB8AC3E}">
        <p14:creationId xmlns:p14="http://schemas.microsoft.com/office/powerpoint/2010/main" val="4171209272"/>
      </p:ext>
    </p:extLst>
  </p:cSld>
  <p:clrMapOvr>
    <a:masterClrMapping/>
  </p:clrMapOvr>
  <p:transition spd="med">
    <p:wipe dir="r"/>
  </p:transition>
</p:sldLayout>
</file>

<file path=ppt/slideLayouts/slideLayout1587.xml><?xml version="1.0" encoding="utf-8"?>
<p:sldLayout xmlns:a="http://schemas.openxmlformats.org/drawingml/2006/main" xmlns:r="http://schemas.openxmlformats.org/officeDocument/2006/relationships" xmlns:p="http://schemas.openxmlformats.org/presentationml/2006/main" showMasterSp="0" preserve="1" userDrawn="1">
  <p:cSld name="Logo slide gray">
    <p:bg>
      <p:bgPr>
        <a:solidFill>
          <a:srgbClr val="808080"/>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794760" y="1798082"/>
            <a:ext cx="1554480" cy="1554480"/>
          </a:xfrm>
          <a:prstGeom prst="rect">
            <a:avLst/>
          </a:prstGeom>
        </p:spPr>
      </p:pic>
    </p:spTree>
    <p:extLst>
      <p:ext uri="{BB962C8B-B14F-4D97-AF65-F5344CB8AC3E}">
        <p14:creationId xmlns:p14="http://schemas.microsoft.com/office/powerpoint/2010/main" val="4134916659"/>
      </p:ext>
    </p:extLst>
  </p:cSld>
  <p:clrMapOvr>
    <a:masterClrMapping/>
  </p:clrMapOvr>
  <p:transition spd="med">
    <p:wipe dir="r"/>
  </p:transition>
</p:sldLayout>
</file>

<file path=ppt/slideLayouts/slideLayout1588.xml><?xml version="1.0" encoding="utf-8"?>
<p:sldLayout xmlns:a="http://schemas.openxmlformats.org/drawingml/2006/main" xmlns:r="http://schemas.openxmlformats.org/officeDocument/2006/relationships" xmlns:p="http://schemas.openxmlformats.org/presentationml/2006/main" userDrawn="1">
  <p:cSld name="標題投影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3562881023"/>
      </p:ext>
    </p:extLst>
  </p:cSld>
  <p:clrMapOvr>
    <a:masterClrMapping/>
  </p:clrMapOvr>
  <p:transition spd="med">
    <p:wipe dir="r"/>
  </p:transition>
</p:sldLayout>
</file>

<file path=ppt/slideLayouts/slideLayout1589.xml><?xml version="1.0" encoding="utf-8"?>
<p:sldLayout xmlns:a="http://schemas.openxmlformats.org/drawingml/2006/main" xmlns:r="http://schemas.openxmlformats.org/officeDocument/2006/relationships" xmlns:p="http://schemas.openxmlformats.org/presentationml/2006/main" userDrawn="1">
  <p:cSld name="標題及物件">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8336008"/>
      </p:ext>
    </p:extLst>
  </p:cSld>
  <p:clrMapOvr>
    <a:masterClrMapping/>
  </p:clrMapOvr>
  <p:transition spd="slow">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userDrawn="1">
  <p:cSld name="標題投影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2260436064"/>
      </p:ext>
    </p:extLst>
  </p:cSld>
  <p:clrMapOvr>
    <a:masterClrMapping/>
  </p:clrMapOvr>
  <p:transition spd="med">
    <p:wipe dir="r"/>
  </p:transition>
</p:sldLayout>
</file>

<file path=ppt/slideLayouts/slideLayout1590.xml><?xml version="1.0" encoding="utf-8"?>
<p:sldLayout xmlns:a="http://schemas.openxmlformats.org/drawingml/2006/main" xmlns:r="http://schemas.openxmlformats.org/officeDocument/2006/relationships" xmlns:p="http://schemas.openxmlformats.org/presentationml/2006/main" userDrawn="1">
  <p:cSld name="1_Content_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0" tIns="45179" rIns="0" bIns="45179"/>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4" name="Content Placeholder 4"/>
          <p:cNvSpPr>
            <a:spLocks noGrp="1"/>
          </p:cNvSpPr>
          <p:nvPr>
            <p:ph sz="quarter" idx="10"/>
          </p:nvPr>
        </p:nvSpPr>
        <p:spPr>
          <a:xfrm>
            <a:off x="271598" y="1277952"/>
            <a:ext cx="7958137" cy="3192461"/>
          </a:xfrm>
          <a:prstGeom prst="rect">
            <a:avLst/>
          </a:prstGeom>
        </p:spPr>
        <p:txBody>
          <a:bodyPr vert="horz" lIns="0" tIns="0" rIns="0" bIns="0"/>
          <a:lstStyle>
            <a:lvl1pPr marL="0" indent="0">
              <a:lnSpc>
                <a:spcPct val="100000"/>
              </a:lnSpc>
              <a:spcBef>
                <a:spcPts val="1200"/>
              </a:spcBef>
              <a:spcAft>
                <a:spcPts val="0"/>
              </a:spcAft>
              <a:buClr>
                <a:srgbClr val="808080"/>
              </a:buClr>
              <a:buNone/>
              <a:defRPr>
                <a:latin typeface="+mn-lt"/>
                <a:ea typeface="Arial"/>
              </a:defRPr>
            </a:lvl1pPr>
            <a:lvl2pPr marL="336443" indent="0">
              <a:lnSpc>
                <a:spcPct val="100000"/>
              </a:lnSpc>
              <a:spcBef>
                <a:spcPts val="300"/>
              </a:spcBef>
              <a:spcAft>
                <a:spcPts val="0"/>
              </a:spcAft>
              <a:buClr>
                <a:srgbClr val="808080"/>
              </a:buClr>
              <a:buNone/>
              <a:defRPr>
                <a:latin typeface="+mn-lt"/>
                <a:ea typeface="Arial"/>
              </a:defRPr>
            </a:lvl2pPr>
            <a:lvl3pPr marL="679778" indent="0">
              <a:lnSpc>
                <a:spcPct val="100000"/>
              </a:lnSpc>
              <a:spcBef>
                <a:spcPts val="300"/>
              </a:spcBef>
              <a:spcAft>
                <a:spcPts val="0"/>
              </a:spcAft>
              <a:buClr>
                <a:srgbClr val="808080"/>
              </a:buClr>
              <a:buNone/>
              <a:defRPr>
                <a:latin typeface="+mn-lt"/>
                <a:ea typeface="Arial"/>
              </a:defRPr>
            </a:lvl3pPr>
            <a:lvl4pPr marL="1242055" indent="-226943">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820423115"/>
      </p:ext>
    </p:extLst>
  </p:cSld>
  <p:clrMapOvr>
    <a:masterClrMapping/>
  </p:clrMapOvr>
  <p:transition spd="med">
    <p:wipe dir="r"/>
  </p:transition>
</p:sldLayout>
</file>

<file path=ppt/slideLayouts/slideLayout1591.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7" name="文字版面配置區 17"/>
          <p:cNvSpPr>
            <a:spLocks noGrp="1"/>
          </p:cNvSpPr>
          <p:nvPr>
            <p:ph type="body" sz="quarter" idx="13" hasCustomPrompt="1"/>
          </p:nvPr>
        </p:nvSpPr>
        <p:spPr>
          <a:xfrm>
            <a:off x="72000" y="576002"/>
            <a:ext cx="9000000" cy="1296789"/>
          </a:xfrm>
          <a:prstGeom prst="rect">
            <a:avLst/>
          </a:prstGeom>
        </p:spPr>
        <p:txBody>
          <a:bodyPr lIns="90676" tIns="45338" rIns="90676" bIns="45338"/>
          <a:lstStyle>
            <a:lvl1pPr marL="180844" indent="-180844">
              <a:buClr>
                <a:srgbClr val="0085C3"/>
              </a:buClr>
              <a:defRPr sz="1600">
                <a:solidFill>
                  <a:schemeClr val="tx1"/>
                </a:solidFill>
              </a:defRPr>
            </a:lvl1pPr>
            <a:lvl2pPr marL="355337" indent="-174550">
              <a:buClr>
                <a:srgbClr val="0085C3"/>
              </a:buClr>
              <a:defRPr sz="1400" baseline="0">
                <a:solidFill>
                  <a:schemeClr val="tx1"/>
                </a:solidFill>
              </a:defRPr>
            </a:lvl2pPr>
            <a:lvl3pPr marL="536182" indent="-180844">
              <a:buClr>
                <a:srgbClr val="0085C3"/>
              </a:buClr>
              <a:buFont typeface="Arial" panose="020B0604020202020204" pitchFamily="34" charset="0"/>
              <a:buChar char="&gt;"/>
              <a:defRPr sz="1400" baseline="0">
                <a:solidFill>
                  <a:schemeClr val="tx1"/>
                </a:solidFill>
              </a:defRPr>
            </a:lvl3pPr>
            <a:lvl4pPr marL="1358612" indent="0">
              <a:buClr>
                <a:srgbClr val="0085C3"/>
              </a:buClr>
              <a:buNone/>
              <a:defRPr/>
            </a:lvl4pPr>
            <a:lvl5pPr marL="1811609" indent="0">
              <a:buClr>
                <a:srgbClr val="0085C3"/>
              </a:buClr>
              <a:buFont typeface="Arial" panose="020B0604020202020204" pitchFamily="34" charset="0"/>
              <a:buNone/>
              <a:defRPr/>
            </a:lvl5pPr>
          </a:lstStyle>
          <a:p>
            <a:pPr lvl="0"/>
            <a:r>
              <a:rPr lang="en-US" altLang="zh-TW" dirty="0"/>
              <a:t>Click to edit Master text style</a:t>
            </a:r>
            <a:endParaRPr lang="zh-TW" altLang="en-US" dirty="0"/>
          </a:p>
          <a:p>
            <a:pPr lvl="1"/>
            <a:r>
              <a:rPr lang="en-US" altLang="zh-TW" dirty="0"/>
              <a:t>Second level</a:t>
            </a:r>
            <a:endParaRPr lang="zh-TW" altLang="en-US" dirty="0"/>
          </a:p>
          <a:p>
            <a:pPr lvl="2"/>
            <a:r>
              <a:rPr lang="en-US" altLang="zh-TW" dirty="0"/>
              <a:t>Third level</a:t>
            </a:r>
            <a:endParaRPr lang="zh-TW" altLang="en-US" dirty="0"/>
          </a:p>
        </p:txBody>
      </p:sp>
      <p:sp>
        <p:nvSpPr>
          <p:cNvPr id="10" name="Title 9"/>
          <p:cNvSpPr>
            <a:spLocks noGrp="1"/>
          </p:cNvSpPr>
          <p:nvPr>
            <p:ph type="title"/>
          </p:nvPr>
        </p:nvSpPr>
        <p:spPr>
          <a:xfrm>
            <a:off x="71634" y="72000"/>
            <a:ext cx="9000000" cy="432000"/>
          </a:xfrm>
          <a:prstGeom prst="rect">
            <a:avLst/>
          </a:prstGeom>
        </p:spPr>
        <p:txBody>
          <a:bodyPr lIns="90676" tIns="45338" rIns="90676" bIns="45338"/>
          <a:lstStyle>
            <a:lvl1pPr algn="l">
              <a:defRPr sz="2400">
                <a:solidFill>
                  <a:srgbClr val="0085C3"/>
                </a:solidFill>
              </a:defRPr>
            </a:lvl1pPr>
          </a:lstStyle>
          <a:p>
            <a:r>
              <a:rPr lang="en-US"/>
              <a:t>Click to edit Master title style</a:t>
            </a:r>
            <a:endParaRPr lang="en-US" dirty="0"/>
          </a:p>
        </p:txBody>
      </p:sp>
    </p:spTree>
    <p:extLst>
      <p:ext uri="{BB962C8B-B14F-4D97-AF65-F5344CB8AC3E}">
        <p14:creationId xmlns:p14="http://schemas.microsoft.com/office/powerpoint/2010/main" val="2573806284"/>
      </p:ext>
    </p:extLst>
  </p:cSld>
  <p:clrMapOvr>
    <a:masterClrMapping/>
  </p:clrMapOvr>
  <p:transition>
    <p:fade/>
  </p:transition>
</p:sldLayout>
</file>

<file path=ppt/slideLayouts/slideLayout1592.xml><?xml version="1.0" encoding="utf-8"?>
<p:sldLayout xmlns:a="http://schemas.openxmlformats.org/drawingml/2006/main" xmlns:r="http://schemas.openxmlformats.org/officeDocument/2006/relationships" xmlns:p="http://schemas.openxmlformats.org/presentationml/2006/main" userDrawn="1">
  <p:cSld name="1_標題投影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4100898584"/>
      </p:ext>
    </p:extLst>
  </p:cSld>
  <p:clrMapOvr>
    <a:masterClrMapping/>
  </p:clrMapOvr>
  <p:transition spd="med">
    <p:wipe dir="r"/>
  </p:transition>
</p:sldLayout>
</file>

<file path=ppt/slideLayouts/slideLayout1593.xml><?xml version="1.0" encoding="utf-8"?>
<p:sldLayout xmlns:a="http://schemas.openxmlformats.org/drawingml/2006/main" xmlns:r="http://schemas.openxmlformats.org/officeDocument/2006/relationships" xmlns:p="http://schemas.openxmlformats.org/presentationml/2006/main" userDrawn="1">
  <p:cSld name="Content with Dell Blue footer">
    <p:spTree>
      <p:nvGrpSpPr>
        <p:cNvPr id="1" name=""/>
        <p:cNvGrpSpPr/>
        <p:nvPr/>
      </p:nvGrpSpPr>
      <p:grpSpPr>
        <a:xfrm>
          <a:off x="0" y="0"/>
          <a:ext cx="0" cy="0"/>
          <a:chOff x="0" y="0"/>
          <a:chExt cx="0" cy="0"/>
        </a:xfrm>
      </p:grpSpPr>
      <p:sp>
        <p:nvSpPr>
          <p:cNvPr id="6" name="Content Placeholder 2"/>
          <p:cNvSpPr>
            <a:spLocks noGrp="1"/>
          </p:cNvSpPr>
          <p:nvPr>
            <p:ph sz="half" idx="1" hasCustomPrompt="1"/>
          </p:nvPr>
        </p:nvSpPr>
        <p:spPr>
          <a:xfrm>
            <a:off x="364632" y="1280160"/>
            <a:ext cx="7924386" cy="3200400"/>
          </a:xfrm>
          <a:prstGeom prst="rect">
            <a:avLst/>
          </a:prstGeom>
        </p:spPr>
        <p:txBody>
          <a:bodyPr wrap="square" lIns="0" tIns="0" rIns="0" bIns="0">
            <a:normAutofit/>
          </a:bodyPr>
          <a:lstStyle>
            <a:lvl1pPr>
              <a:lnSpc>
                <a:spcPct val="100000"/>
              </a:lnSpc>
              <a:spcBef>
                <a:spcPts val="900"/>
              </a:spcBef>
              <a:spcAft>
                <a:spcPts val="0"/>
              </a:spcAft>
              <a:buClr>
                <a:srgbClr val="AAAAAA"/>
              </a:buClr>
              <a:buFont typeface="Arial" pitchFamily="34" charset="0"/>
              <a:buChar char="•"/>
              <a:defRPr sz="1100">
                <a:solidFill>
                  <a:schemeClr val="bg2"/>
                </a:solidFill>
                <a:latin typeface="Museo Sans For Dell" pitchFamily="2" charset="0"/>
              </a:defRPr>
            </a:lvl1pPr>
            <a:lvl2pPr marL="425795" indent="-172299">
              <a:lnSpc>
                <a:spcPct val="100000"/>
              </a:lnSpc>
              <a:spcBef>
                <a:spcPts val="225"/>
              </a:spcBef>
              <a:spcAft>
                <a:spcPts val="0"/>
              </a:spcAft>
              <a:buClr>
                <a:srgbClr val="AAAAAA"/>
              </a:buClr>
              <a:buFont typeface="Museo Sans For Dell" pitchFamily="2" charset="0"/>
              <a:buChar char="–"/>
              <a:defRPr sz="900">
                <a:solidFill>
                  <a:schemeClr val="bg2"/>
                </a:solidFill>
                <a:latin typeface="Museo Sans For Dell" pitchFamily="2" charset="0"/>
              </a:defRPr>
            </a:lvl2pPr>
            <a:lvl3pPr>
              <a:lnSpc>
                <a:spcPct val="100000"/>
              </a:lnSpc>
              <a:spcBef>
                <a:spcPts val="225"/>
              </a:spcBef>
              <a:spcAft>
                <a:spcPts val="0"/>
              </a:spcAft>
              <a:buClr>
                <a:srgbClr val="AAAAAA"/>
              </a:buClr>
              <a:defRPr sz="800">
                <a:solidFill>
                  <a:schemeClr val="bg2"/>
                </a:solidFill>
                <a:latin typeface="Museo Sans For Dell" pitchFamily="2" charset="0"/>
              </a:defRPr>
            </a:lvl3pPr>
            <a:lvl4pPr>
              <a:spcBef>
                <a:spcPts val="225"/>
              </a:spcBef>
              <a:spcAft>
                <a:spcPts val="0"/>
              </a:spcAft>
              <a:buClr>
                <a:srgbClr val="AAAAAA"/>
              </a:buClr>
              <a:defRPr sz="1100" baseline="0">
                <a:solidFill>
                  <a:schemeClr val="tx1"/>
                </a:solidFill>
                <a:latin typeface="Museo Sans For Dell" pitchFamily="2" charset="0"/>
              </a:defRPr>
            </a:lvl4pPr>
            <a:lvl5pPr>
              <a:spcBef>
                <a:spcPts val="225"/>
              </a:spcBef>
              <a:spcAft>
                <a:spcPts val="0"/>
              </a:spcAft>
              <a:buClr>
                <a:srgbClr val="AAAAAA"/>
              </a:buClr>
              <a:defRPr sz="900">
                <a:solidFill>
                  <a:schemeClr val="tx1"/>
                </a:solidFill>
                <a:latin typeface="Museo Sans For Dell" pitchFamily="2" charset="0"/>
              </a:defRPr>
            </a:lvl5pPr>
            <a:lvl6pPr>
              <a:defRPr sz="1400"/>
            </a:lvl6pPr>
            <a:lvl7pPr>
              <a:defRPr sz="1400"/>
            </a:lvl7pPr>
            <a:lvl8pPr>
              <a:defRPr sz="1400"/>
            </a:lvl8pPr>
            <a:lvl9pPr>
              <a:defRPr sz="1400"/>
            </a:lvl9pPr>
          </a:lstStyle>
          <a:p>
            <a:pPr lvl="0"/>
            <a:r>
              <a:rPr lang="en-US" dirty="0"/>
              <a:t>Click to edit text</a:t>
            </a:r>
          </a:p>
          <a:p>
            <a:pPr lvl="1"/>
            <a:r>
              <a:rPr lang="en-US" dirty="0"/>
              <a:t>Second level</a:t>
            </a:r>
          </a:p>
          <a:p>
            <a:pPr lvl="2"/>
            <a:r>
              <a:rPr lang="en-US" dirty="0"/>
              <a:t>Third level</a:t>
            </a:r>
          </a:p>
        </p:txBody>
      </p:sp>
      <p:sp>
        <p:nvSpPr>
          <p:cNvPr id="3" name="Title 2"/>
          <p:cNvSpPr>
            <a:spLocks noGrp="1"/>
          </p:cNvSpPr>
          <p:nvPr>
            <p:ph type="title"/>
          </p:nvPr>
        </p:nvSpPr>
        <p:spPr>
          <a:xfrm>
            <a:off x="628650" y="274643"/>
            <a:ext cx="7886700" cy="993775"/>
          </a:xfrm>
          <a:prstGeom prst="rect">
            <a:avLst/>
          </a:prstGeom>
        </p:spPr>
        <p:txBody>
          <a:bodyPr lIns="90676" tIns="45338" rIns="90676" bIns="45338"/>
          <a:lstStyle/>
          <a:p>
            <a:r>
              <a:rPr lang="en-US"/>
              <a:t>Click to edit Master title style</a:t>
            </a:r>
          </a:p>
        </p:txBody>
      </p:sp>
    </p:spTree>
    <p:extLst>
      <p:ext uri="{BB962C8B-B14F-4D97-AF65-F5344CB8AC3E}">
        <p14:creationId xmlns:p14="http://schemas.microsoft.com/office/powerpoint/2010/main" val="3138476820"/>
      </p:ext>
    </p:extLst>
  </p:cSld>
  <p:clrMapOvr>
    <a:masterClrMapping/>
  </p:clrMapOvr>
  <p:transition spd="med">
    <p:wipe dir="r"/>
  </p:transition>
</p:sldLayout>
</file>

<file path=ppt/slideLayouts/slideLayout1594.xml><?xml version="1.0" encoding="utf-8"?>
<p:sldLayout xmlns:a="http://schemas.openxmlformats.org/drawingml/2006/main" xmlns:r="http://schemas.openxmlformats.org/officeDocument/2006/relationships" xmlns:p="http://schemas.openxmlformats.org/presentationml/2006/main" userDrawn="1">
  <p:cSld name="Content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64797"/>
          </a:xfrm>
          <a:prstGeom prst="rect">
            <a:avLst/>
          </a:prstGeom>
        </p:spPr>
        <p:txBody>
          <a:bodyPr lIns="90674" tIns="45337" rIns="90674" bIns="45337"/>
          <a:lstStyle>
            <a:lvl1pPr>
              <a:defRPr/>
            </a:lvl1pPr>
          </a:lstStyle>
          <a:p>
            <a:r>
              <a:rPr lang="en-US" dirty="0"/>
              <a:t>Click to edit content page title</a:t>
            </a:r>
          </a:p>
        </p:txBody>
      </p:sp>
    </p:spTree>
    <p:extLst>
      <p:ext uri="{BB962C8B-B14F-4D97-AF65-F5344CB8AC3E}">
        <p14:creationId xmlns:p14="http://schemas.microsoft.com/office/powerpoint/2010/main" val="375030596"/>
      </p:ext>
    </p:extLst>
  </p:cSld>
  <p:clrMapOvr>
    <a:masterClrMapping/>
  </p:clrMapOvr>
  <p:transition spd="med">
    <p:wipe dir="r"/>
  </p:transition>
</p:sldLayout>
</file>

<file path=ppt/slideLayouts/slideLayout1595.xml><?xml version="1.0" encoding="utf-8"?>
<p:sldLayout xmlns:a="http://schemas.openxmlformats.org/drawingml/2006/main" xmlns:r="http://schemas.openxmlformats.org/officeDocument/2006/relationships" xmlns:p="http://schemas.openxmlformats.org/presentationml/2006/main" showMasterSp="0" userDrawn="1">
  <p:cSld name="2_Title Slide">
    <p:spTree>
      <p:nvGrpSpPr>
        <p:cNvPr id="1" name=""/>
        <p:cNvGrpSpPr/>
        <p:nvPr/>
      </p:nvGrpSpPr>
      <p:grpSpPr>
        <a:xfrm>
          <a:off x="0" y="0"/>
          <a:ext cx="0" cy="0"/>
          <a:chOff x="0" y="0"/>
          <a:chExt cx="0" cy="0"/>
        </a:xfrm>
      </p:grpSpPr>
      <p:sp>
        <p:nvSpPr>
          <p:cNvPr id="10" name="Rectangle 9"/>
          <p:cNvSpPr/>
          <p:nvPr/>
        </p:nvSpPr>
        <p:spPr bwMode="gray">
          <a:xfrm>
            <a:off x="13" y="4772030"/>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998" tIns="34286" rIns="67998" bIns="34286" rtlCol="0" anchor="ctr"/>
          <a:lstStyle/>
          <a:p>
            <a:pPr algn="ctr" defTabSz="671226" fontAlgn="auto">
              <a:spcBef>
                <a:spcPts val="0"/>
              </a:spcBef>
              <a:spcAft>
                <a:spcPts val="0"/>
              </a:spcAft>
            </a:pPr>
            <a:endParaRPr lang="en-US" sz="1800" dirty="0">
              <a:solidFill>
                <a:srgbClr val="444444"/>
              </a:solidFill>
              <a:latin typeface="Trebuchet MS" pitchFamily="34" charset="0"/>
            </a:endParaRPr>
          </a:p>
        </p:txBody>
      </p:sp>
      <p:sp>
        <p:nvSpPr>
          <p:cNvPr id="14" name="Rectangle 13"/>
          <p:cNvSpPr/>
          <p:nvPr/>
        </p:nvSpPr>
        <p:spPr bwMode="hidden">
          <a:xfrm>
            <a:off x="13" y="4772030"/>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998" tIns="34286" rIns="67998" bIns="34286" rtlCol="0" anchor="ctr"/>
          <a:lstStyle/>
          <a:p>
            <a:pPr algn="ctr" defTabSz="671226" fontAlgn="auto">
              <a:spcBef>
                <a:spcPts val="0"/>
              </a:spcBef>
              <a:spcAft>
                <a:spcPts val="0"/>
              </a:spcAft>
            </a:pPr>
            <a:endParaRPr lang="en-US" sz="1800" dirty="0">
              <a:solidFill>
                <a:srgbClr val="444444"/>
              </a:solidFill>
              <a:latin typeface="Trebuchet MS" pitchFamily="34" charset="0"/>
            </a:endParaRPr>
          </a:p>
        </p:txBody>
      </p:sp>
      <p:sp>
        <p:nvSpPr>
          <p:cNvPr id="19" name="Rectangle 18"/>
          <p:cNvSpPr/>
          <p:nvPr/>
        </p:nvSpPr>
        <p:spPr bwMode="hidden">
          <a:xfrm>
            <a:off x="13" y="4772030"/>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998" tIns="34286" rIns="67998" bIns="34286" rtlCol="0" anchor="ctr"/>
          <a:lstStyle/>
          <a:p>
            <a:pPr algn="ctr" defTabSz="671226" fontAlgn="auto">
              <a:spcBef>
                <a:spcPts val="0"/>
              </a:spcBef>
              <a:spcAft>
                <a:spcPts val="0"/>
              </a:spcAft>
            </a:pPr>
            <a:endParaRPr lang="en-US" sz="1800" dirty="0">
              <a:solidFill>
                <a:srgbClr val="444444"/>
              </a:solidFill>
              <a:latin typeface="Trebuchet MS" pitchFamily="34" charset="0"/>
            </a:endParaRPr>
          </a:p>
        </p:txBody>
      </p:sp>
    </p:spTree>
    <p:extLst>
      <p:ext uri="{BB962C8B-B14F-4D97-AF65-F5344CB8AC3E}">
        <p14:creationId xmlns:p14="http://schemas.microsoft.com/office/powerpoint/2010/main" val="2106616442"/>
      </p:ext>
    </p:extLst>
  </p:cSld>
  <p:clrMapOvr>
    <a:masterClrMapping/>
  </p:clrMapOvr>
  <p:transition spd="med">
    <p:wipe dir="r"/>
  </p:transition>
</p:sldLayout>
</file>

<file path=ppt/slideLayouts/slideLayout1596.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85750" y="228600"/>
            <a:ext cx="8572500" cy="387798"/>
          </a:xfrm>
          <a:prstGeom prst="rect">
            <a:avLst/>
          </a:prstGeom>
        </p:spPr>
        <p:txBody>
          <a:bodyPr wrap="square" lIns="0" tIns="0" rIns="0" bIns="0">
            <a:spAutoFit/>
          </a:bodyPr>
          <a:lstStyle>
            <a:lvl1pPr>
              <a:defRPr sz="2800">
                <a:solidFill>
                  <a:schemeClr val="bg1"/>
                </a:solidFill>
                <a:latin typeface="Arial" panose="020B0604020202020204"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278527315"/>
      </p:ext>
    </p:extLst>
  </p:cSld>
  <p:clrMapOvr>
    <a:masterClrMapping/>
  </p:clrMapOvr>
  <p:extLst mod="1">
    <p:ext uri="{DCECCB84-F9BA-43D5-87BE-67443E8EF086}">
      <p15:sldGuideLst xmlns:p15="http://schemas.microsoft.com/office/powerpoint/2012/main">
        <p15:guide id="1" orient="horz" pos="144">
          <p15:clr>
            <a:srgbClr val="FBAE40"/>
          </p15:clr>
        </p15:guide>
      </p15:sldGuideLst>
    </p:ext>
  </p:extLst>
</p:sldLayout>
</file>

<file path=ppt/slideLayouts/slideLayout1597.xml><?xml version="1.0" encoding="utf-8"?>
<p:sldLayout xmlns:a="http://schemas.openxmlformats.org/drawingml/2006/main" xmlns:r="http://schemas.openxmlformats.org/officeDocument/2006/relationships" xmlns:p="http://schemas.openxmlformats.org/presentationml/2006/main">
  <p:cSld name="自訂版面配置">
    <p:spTree>
      <p:nvGrpSpPr>
        <p:cNvPr id="1" name=""/>
        <p:cNvGrpSpPr/>
        <p:nvPr/>
      </p:nvGrpSpPr>
      <p:grpSpPr>
        <a:xfrm>
          <a:off x="0" y="0"/>
          <a:ext cx="0" cy="0"/>
          <a:chOff x="0" y="0"/>
          <a:chExt cx="0" cy="0"/>
        </a:xfrm>
      </p:grpSpPr>
      <p:sp>
        <p:nvSpPr>
          <p:cNvPr id="2" name="標題 1"/>
          <p:cNvSpPr>
            <a:spLocks noGrp="1"/>
          </p:cNvSpPr>
          <p:nvPr>
            <p:ph type="title"/>
          </p:nvPr>
        </p:nvSpPr>
        <p:spPr>
          <a:xfrm>
            <a:off x="457200" y="206375"/>
            <a:ext cx="8229600" cy="857250"/>
          </a:xfrm>
          <a:prstGeom prst="rect">
            <a:avLst/>
          </a:prstGeom>
        </p:spPr>
        <p:txBody>
          <a:bodyPr lIns="90674" tIns="45337" rIns="90674" bIns="45337"/>
          <a:lstStyle/>
          <a:p>
            <a:r>
              <a:rPr lang="zh-TW" altLang="en-US" noProof="1"/>
              <a:t>按一下以編輯母片標題樣式</a:t>
            </a:r>
          </a:p>
        </p:txBody>
      </p:sp>
    </p:spTree>
    <p:extLst>
      <p:ext uri="{BB962C8B-B14F-4D97-AF65-F5344CB8AC3E}">
        <p14:creationId xmlns:p14="http://schemas.microsoft.com/office/powerpoint/2010/main" val="321607205"/>
      </p:ext>
    </p:extLst>
  </p:cSld>
  <p:clrMapOvr>
    <a:masterClrMapping/>
  </p:clrMapOvr>
  <p:transition spd="med">
    <p:wipe dir="r"/>
  </p:transition>
</p:sldLayout>
</file>

<file path=ppt/slideLayouts/slideLayout1598.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526971634"/>
      </p:ext>
    </p:extLst>
  </p:cSld>
  <p:clrMapOvr>
    <a:masterClrMapping/>
  </p:clrMapOvr>
  <p:transition spd="slow">
    <p:fade/>
  </p:transition>
</p:sldLayout>
</file>

<file path=ppt/slideLayouts/slideLayout159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85750" y="228600"/>
            <a:ext cx="8572500" cy="387798"/>
          </a:xfrm>
          <a:prstGeom prst="rect">
            <a:avLst/>
          </a:prstGeom>
        </p:spPr>
        <p:txBody>
          <a:bodyPr wrap="square" lIns="0" tIns="0" rIns="0" bIns="0">
            <a:spAutoFit/>
          </a:bodyPr>
          <a:lstStyle>
            <a:lvl1pPr>
              <a:defRPr sz="2800">
                <a:solidFill>
                  <a:schemeClr val="bg1"/>
                </a:solidFill>
                <a:latin typeface="Arial" panose="020B0604020202020204" pitchFamily="34" charset="0"/>
              </a:defRPr>
            </a:lvl1pPr>
          </a:lstStyle>
          <a:p>
            <a:r>
              <a:rPr lang="en-US"/>
              <a:t>Click to edit Master title style</a:t>
            </a:r>
            <a:endParaRPr lang="en-US" dirty="0"/>
          </a:p>
        </p:txBody>
      </p:sp>
      <p:sp>
        <p:nvSpPr>
          <p:cNvPr id="3" name="Content Placeholder 2"/>
          <p:cNvSpPr>
            <a:spLocks noGrp="1"/>
          </p:cNvSpPr>
          <p:nvPr>
            <p:ph idx="1"/>
          </p:nvPr>
        </p:nvSpPr>
        <p:spPr>
          <a:xfrm>
            <a:off x="285750" y="1200150"/>
            <a:ext cx="8572500" cy="3314700"/>
          </a:xfrm>
          <a:prstGeom prst="rect">
            <a:avLst/>
          </a:prstGeom>
        </p:spPr>
        <p:txBody>
          <a:bodyPr lIns="0" tIns="0" rIns="0" bIns="0"/>
          <a:lstStyle>
            <a:lvl1pPr marL="169922" indent="-169922">
              <a:lnSpc>
                <a:spcPct val="100000"/>
              </a:lnSpc>
              <a:spcBef>
                <a:spcPts val="1200"/>
              </a:spcBef>
              <a:buClr>
                <a:srgbClr val="808080"/>
              </a:buClr>
              <a:buFont typeface="Arial" panose="020B0604020202020204" pitchFamily="34" charset="0"/>
              <a:buChar char="•"/>
              <a:defRPr sz="1800">
                <a:solidFill>
                  <a:schemeClr val="bg2"/>
                </a:solidFill>
                <a:latin typeface="Arial" panose="020B0604020202020204" pitchFamily="34" charset="0"/>
              </a:defRPr>
            </a:lvl1pPr>
            <a:lvl2pPr marL="509765" indent="-169922">
              <a:lnSpc>
                <a:spcPct val="100000"/>
              </a:lnSpc>
              <a:spcBef>
                <a:spcPts val="300"/>
              </a:spcBef>
              <a:buClr>
                <a:srgbClr val="808080"/>
              </a:buClr>
              <a:buFont typeface="Arial" panose="020B0604020202020204" pitchFamily="34" charset="0"/>
              <a:buChar char="–"/>
              <a:defRPr sz="1400">
                <a:solidFill>
                  <a:schemeClr val="bg2"/>
                </a:solidFill>
                <a:latin typeface="Arial" panose="020B0604020202020204" pitchFamily="34" charset="0"/>
              </a:defRPr>
            </a:lvl2pPr>
            <a:lvl3pPr marL="792524" indent="-113154">
              <a:lnSpc>
                <a:spcPct val="100000"/>
              </a:lnSpc>
              <a:spcBef>
                <a:spcPts val="300"/>
              </a:spcBef>
              <a:buClr>
                <a:srgbClr val="808080"/>
              </a:buClr>
              <a:buFont typeface="Arial" panose="020B0604020202020204" pitchFamily="34" charset="0"/>
              <a:buChar char="▪"/>
              <a:defRPr sz="1100">
                <a:solidFill>
                  <a:schemeClr val="bg2"/>
                </a:solidFill>
                <a:latin typeface="Arial" panose="020B0604020202020204" pitchFamily="34" charset="0"/>
              </a:defRPr>
            </a:lvl3pPr>
            <a:lvl4pPr marL="1188690" indent="-169922">
              <a:lnSpc>
                <a:spcPct val="100000"/>
              </a:lnSpc>
              <a:spcBef>
                <a:spcPts val="300"/>
              </a:spcBef>
              <a:buClr>
                <a:schemeClr val="bg1">
                  <a:lumMod val="60000"/>
                  <a:lumOff val="40000"/>
                </a:schemeClr>
              </a:buClr>
              <a:buFont typeface="Arial" panose="020B0604020202020204" pitchFamily="34" charset="0"/>
              <a:buChar char="•"/>
              <a:defRPr sz="900"/>
            </a:lvl4pPr>
            <a:lvl5pPr marL="1528329" indent="-169922">
              <a:lnSpc>
                <a:spcPct val="100000"/>
              </a:lnSpc>
              <a:spcBef>
                <a:spcPts val="300"/>
              </a:spcBef>
              <a:buClr>
                <a:schemeClr val="bg1">
                  <a:lumMod val="60000"/>
                  <a:lumOff val="40000"/>
                </a:schemeClr>
              </a:buClr>
              <a:buFont typeface="Arial" panose="020B0604020202020204" pitchFamily="34" charset="0"/>
              <a:buChar char="•"/>
              <a:defRPr sz="900"/>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324586685"/>
      </p:ext>
    </p:extLst>
  </p:cSld>
  <p:clrMapOvr>
    <a:masterClrMapping/>
  </p:clrMapOvr>
  <p:extLst mod="1">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Divider slide_image 3">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6" name="Title 1"/>
          <p:cNvSpPr>
            <a:spLocks noGrp="1"/>
          </p:cNvSpPr>
          <p:nvPr>
            <p:ph type="title" hasCustomPrompt="1"/>
          </p:nvPr>
        </p:nvSpPr>
        <p:spPr>
          <a:xfrm>
            <a:off x="274320" y="1748271"/>
            <a:ext cx="6850901" cy="1495794"/>
          </a:xfrm>
          <a:prstGeom prst="rect">
            <a:avLst/>
          </a:prstGeom>
        </p:spPr>
        <p:txBody>
          <a:bodyPr lIns="0" tIns="45003" rIns="0" bIns="45003"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75122273"/>
      </p:ext>
    </p:extLst>
  </p:cSld>
  <p:clrMapOvr>
    <a:masterClrMapping/>
  </p:clrMapOvr>
  <p:transition spd="med">
    <p:wipe dir="r"/>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userDrawn="1">
  <p:cSld name="標題及物件">
    <p:spTree>
      <p:nvGrpSpPr>
        <p:cNvPr id="1" name=""/>
        <p:cNvGrpSpPr/>
        <p:nvPr/>
      </p:nvGrpSpPr>
      <p:grpSpPr>
        <a:xfrm>
          <a:off x="0" y="0"/>
          <a:ext cx="0" cy="0"/>
          <a:chOff x="0" y="0"/>
          <a:chExt cx="0" cy="0"/>
        </a:xfrm>
      </p:grpSpPr>
    </p:spTree>
    <p:extLst>
      <p:ext uri="{BB962C8B-B14F-4D97-AF65-F5344CB8AC3E}">
        <p14:creationId xmlns:p14="http://schemas.microsoft.com/office/powerpoint/2010/main" val="4158669622"/>
      </p:ext>
    </p:extLst>
  </p:cSld>
  <p:clrMapOvr>
    <a:masterClrMapping/>
  </p:clrMapOvr>
  <p:transition spd="slow">
    <p:fade/>
  </p:transition>
</p:sldLayout>
</file>

<file path=ppt/slideLayouts/slideLayout1600.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591483306"/>
      </p:ext>
    </p:extLst>
  </p:cSld>
  <p:clrMapOvr>
    <a:masterClrMapping/>
  </p:clrMapOvr>
  <p:transition>
    <p:fade/>
  </p:transition>
</p:sldLayout>
</file>

<file path=ppt/slideLayouts/slideLayout1601.xml><?xml version="1.0" encoding="utf-8"?>
<p:sldLayout xmlns:a="http://schemas.openxmlformats.org/drawingml/2006/main" xmlns:r="http://schemas.openxmlformats.org/officeDocument/2006/relationships" xmlns:p="http://schemas.openxmlformats.org/presentationml/2006/main">
  <p:cSld name="Title_and_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96171"/>
            <a:ext cx="8239126" cy="640170"/>
          </a:xfrm>
          <a:prstGeom prst="rect">
            <a:avLst/>
          </a:prstGeom>
        </p:spPr>
        <p:txBody>
          <a:bodyPr lIns="90676" tIns="45338" rIns="90676" bIns="45338"/>
          <a:lstStyle>
            <a:lvl1pPr>
              <a:lnSpc>
                <a:spcPct val="90000"/>
              </a:lnSpc>
              <a:defRPr sz="2400" b="0" baseline="0">
                <a:solidFill>
                  <a:schemeClr val="accent1"/>
                </a:solidFill>
                <a:latin typeface="Museo Sans For Dell" pitchFamily="2" charset="0"/>
              </a:defRPr>
            </a:lvl1pPr>
          </a:lstStyle>
          <a:p>
            <a:r>
              <a:rPr lang="en-US" altLang="zh-TW" dirty="0"/>
              <a:t>Click to edit Master title style</a:t>
            </a:r>
            <a:endParaRPr lang="en-US" dirty="0"/>
          </a:p>
        </p:txBody>
      </p:sp>
      <p:sp>
        <p:nvSpPr>
          <p:cNvPr id="3" name="Content Placeholder 2"/>
          <p:cNvSpPr>
            <a:spLocks noGrp="1"/>
          </p:cNvSpPr>
          <p:nvPr>
            <p:ph sz="half" idx="1"/>
          </p:nvPr>
        </p:nvSpPr>
        <p:spPr>
          <a:xfrm>
            <a:off x="457200" y="960120"/>
            <a:ext cx="8229600" cy="3566160"/>
          </a:xfrm>
          <a:prstGeom prst="rect">
            <a:avLst/>
          </a:prstGeom>
        </p:spPr>
        <p:txBody>
          <a:bodyPr lIns="90676" tIns="45338" rIns="90676" bIns="45338"/>
          <a:lstStyle>
            <a:lvl1pPr>
              <a:spcBef>
                <a:spcPts val="75"/>
              </a:spcBef>
              <a:spcAft>
                <a:spcPts val="75"/>
              </a:spcAft>
              <a:defRPr sz="1500">
                <a:solidFill>
                  <a:schemeClr val="bg2"/>
                </a:solidFill>
                <a:latin typeface="Museo Sans For Dell" pitchFamily="2" charset="0"/>
              </a:defRPr>
            </a:lvl1pPr>
            <a:lvl2pPr>
              <a:spcBef>
                <a:spcPts val="75"/>
              </a:spcBef>
              <a:spcAft>
                <a:spcPts val="75"/>
              </a:spcAft>
              <a:buFont typeface="Museo Sans For Dell" pitchFamily="2" charset="0"/>
              <a:buChar char="–"/>
              <a:defRPr sz="1400">
                <a:solidFill>
                  <a:schemeClr val="bg2"/>
                </a:solidFill>
                <a:latin typeface="Museo Sans For Dell" pitchFamily="2" charset="0"/>
              </a:defRPr>
            </a:lvl2pPr>
            <a:lvl3pPr>
              <a:spcBef>
                <a:spcPts val="75"/>
              </a:spcBef>
              <a:spcAft>
                <a:spcPts val="75"/>
              </a:spcAft>
              <a:defRPr sz="1200">
                <a:solidFill>
                  <a:schemeClr val="bg2"/>
                </a:solidFill>
                <a:latin typeface="Museo Sans For Dell" pitchFamily="2" charset="0"/>
              </a:defRPr>
            </a:lvl3pPr>
            <a:lvl4pPr>
              <a:spcBef>
                <a:spcPts val="75"/>
              </a:spcBef>
              <a:spcAft>
                <a:spcPts val="75"/>
              </a:spcAft>
              <a:defRPr sz="1100" baseline="0">
                <a:solidFill>
                  <a:schemeClr val="bg2"/>
                </a:solidFill>
                <a:latin typeface="Museo Sans For Dell" pitchFamily="2" charset="0"/>
              </a:defRPr>
            </a:lvl4pPr>
            <a:lvl5pPr>
              <a:spcBef>
                <a:spcPts val="75"/>
              </a:spcBef>
              <a:spcAft>
                <a:spcPts val="75"/>
              </a:spcAft>
              <a:buClr>
                <a:schemeClr val="accent1"/>
              </a:buClr>
              <a:defRPr sz="90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3544515"/>
      </p:ext>
    </p:extLst>
  </p:cSld>
  <p:clrMapOvr>
    <a:masterClrMapping/>
  </p:clrMapOvr>
  <p:transition spd="med">
    <p:wipe dir="r"/>
  </p:transition>
</p:sldLayout>
</file>

<file path=ppt/slideLayouts/slideLayout1602.xml><?xml version="1.0" encoding="utf-8"?>
<p:sldLayout xmlns:a="http://schemas.openxmlformats.org/drawingml/2006/main" xmlns:r="http://schemas.openxmlformats.org/officeDocument/2006/relationships" xmlns:p="http://schemas.openxmlformats.org/presentationml/2006/main" userDrawn="1">
  <p:cSld name="Section Header">
    <p:spTree>
      <p:nvGrpSpPr>
        <p:cNvPr id="1" name=""/>
        <p:cNvGrpSpPr/>
        <p:nvPr/>
      </p:nvGrpSpPr>
      <p:grpSpPr>
        <a:xfrm>
          <a:off x="0" y="0"/>
          <a:ext cx="0" cy="0"/>
          <a:chOff x="0" y="0"/>
          <a:chExt cx="0" cy="0"/>
        </a:xfrm>
      </p:grpSpPr>
    </p:spTree>
    <p:extLst>
      <p:ext uri="{BB962C8B-B14F-4D97-AF65-F5344CB8AC3E}">
        <p14:creationId xmlns:p14="http://schemas.microsoft.com/office/powerpoint/2010/main" val="4114096381"/>
      </p:ext>
    </p:extLst>
  </p:cSld>
  <p:clrMapOvr>
    <a:masterClrMapping/>
  </p:clrMapOvr>
</p:sldLayout>
</file>

<file path=ppt/slideLayouts/slideLayout1603.xml><?xml version="1.0" encoding="utf-8"?>
<p:sldLayout xmlns:a="http://schemas.openxmlformats.org/drawingml/2006/main" xmlns:r="http://schemas.openxmlformats.org/officeDocument/2006/relationships" xmlns:p="http://schemas.openxmlformats.org/presentationml/2006/main" userDrawn="1">
  <p:cSld name="1_Title_and_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3749058283"/>
      </p:ext>
    </p:extLst>
  </p:cSld>
  <p:clrMapOvr>
    <a:masterClrMapping/>
  </p:clrMapOvr>
  <p:transition spd="med">
    <p:wipe dir="r"/>
  </p:transition>
</p:sldLayout>
</file>

<file path=ppt/slideLayouts/slideLayout1604.xml><?xml version="1.0" encoding="utf-8"?>
<p:sldLayout xmlns:a="http://schemas.openxmlformats.org/drawingml/2006/main" xmlns:r="http://schemas.openxmlformats.org/officeDocument/2006/relationships" xmlns:p="http://schemas.openxmlformats.org/presentationml/2006/main" type="titleOnly">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a:xfrm>
            <a:off x="426080" y="196182"/>
            <a:ext cx="8279943" cy="622978"/>
          </a:xfrm>
          <a:prstGeom prst="rect">
            <a:avLst/>
          </a:prstGeom>
        </p:spPr>
        <p:txBody>
          <a:bodyPr lIns="67769" tIns="34289" rIns="67769" bIns="34289"/>
          <a:lstStyle>
            <a:lvl1pPr>
              <a:defRPr sz="3200"/>
            </a:lvl1pPr>
          </a:lstStyle>
          <a:p>
            <a:r>
              <a:rPr lang="zh-TW" altLang="en-US"/>
              <a:t>按一下以編輯母片標題樣式</a:t>
            </a:r>
          </a:p>
        </p:txBody>
      </p:sp>
    </p:spTree>
    <p:extLst>
      <p:ext uri="{BB962C8B-B14F-4D97-AF65-F5344CB8AC3E}">
        <p14:creationId xmlns:p14="http://schemas.microsoft.com/office/powerpoint/2010/main" val="3222220565"/>
      </p:ext>
    </p:extLst>
  </p:cSld>
  <p:clrMapOvr>
    <a:masterClrMapping/>
  </p:clrMapOvr>
  <p:transition spd="med">
    <p:zoom dir="in"/>
  </p:transition>
</p:sldLayout>
</file>

<file path=ppt/slideLayouts/slideLayout1605.xml><?xml version="1.0" encoding="utf-8"?>
<p:sldLayout xmlns:a="http://schemas.openxmlformats.org/drawingml/2006/main" xmlns:r="http://schemas.openxmlformats.org/officeDocument/2006/relationships" xmlns:p="http://schemas.openxmlformats.org/presentationml/2006/main" userDrawn="1">
  <p:cSld name="1_只有標題">
    <p:spTree>
      <p:nvGrpSpPr>
        <p:cNvPr id="1" name=""/>
        <p:cNvGrpSpPr/>
        <p:nvPr/>
      </p:nvGrpSpPr>
      <p:grpSpPr>
        <a:xfrm>
          <a:off x="0" y="0"/>
          <a:ext cx="0" cy="0"/>
          <a:chOff x="0" y="0"/>
          <a:chExt cx="0" cy="0"/>
        </a:xfrm>
      </p:grpSpPr>
    </p:spTree>
    <p:extLst>
      <p:ext uri="{BB962C8B-B14F-4D97-AF65-F5344CB8AC3E}">
        <p14:creationId xmlns:p14="http://schemas.microsoft.com/office/powerpoint/2010/main" val="1204075997"/>
      </p:ext>
    </p:extLst>
  </p:cSld>
  <p:clrMapOvr>
    <a:masterClrMapping/>
  </p:clrMapOvr>
  <p:transition spd="med">
    <p:zoom dir="in"/>
  </p:transition>
</p:sldLayout>
</file>

<file path=ppt/slideLayouts/slideLayout1606.xml><?xml version="1.0" encoding="utf-8"?>
<p:sldLayout xmlns:a="http://schemas.openxmlformats.org/drawingml/2006/main" xmlns:r="http://schemas.openxmlformats.org/officeDocument/2006/relationships" xmlns:p="http://schemas.openxmlformats.org/presentationml/2006/main" userDrawn="1">
  <p:cSld name="章節標題">
    <p:spTree>
      <p:nvGrpSpPr>
        <p:cNvPr id="1" name=""/>
        <p:cNvGrpSpPr/>
        <p:nvPr/>
      </p:nvGrpSpPr>
      <p:grpSpPr>
        <a:xfrm>
          <a:off x="0" y="0"/>
          <a:ext cx="0" cy="0"/>
          <a:chOff x="0" y="0"/>
          <a:chExt cx="0" cy="0"/>
        </a:xfrm>
      </p:grpSpPr>
    </p:spTree>
    <p:extLst>
      <p:ext uri="{BB962C8B-B14F-4D97-AF65-F5344CB8AC3E}">
        <p14:creationId xmlns:p14="http://schemas.microsoft.com/office/powerpoint/2010/main" val="3912266644"/>
      </p:ext>
    </p:extLst>
  </p:cSld>
  <p:clrMapOvr>
    <a:masterClrMapping/>
  </p:clrMapOvr>
  <p:transition spd="med">
    <p:wipe dir="r"/>
  </p:transition>
</p:sldLayout>
</file>

<file path=ppt/slideLayouts/slideLayout1607.xml><?xml version="1.0" encoding="utf-8"?>
<p:sldLayout xmlns:a="http://schemas.openxmlformats.org/drawingml/2006/main" xmlns:r="http://schemas.openxmlformats.org/officeDocument/2006/relationships" xmlns:p="http://schemas.openxmlformats.org/presentationml/2006/main" userDrawn="1">
  <p:cSld name="1_自訂版面配置">
    <p:spTree>
      <p:nvGrpSpPr>
        <p:cNvPr id="1" name=""/>
        <p:cNvGrpSpPr/>
        <p:nvPr/>
      </p:nvGrpSpPr>
      <p:grpSpPr>
        <a:xfrm>
          <a:off x="0" y="0"/>
          <a:ext cx="0" cy="0"/>
          <a:chOff x="0" y="0"/>
          <a:chExt cx="0" cy="0"/>
        </a:xfrm>
      </p:grpSpPr>
    </p:spTree>
    <p:extLst>
      <p:ext uri="{BB962C8B-B14F-4D97-AF65-F5344CB8AC3E}">
        <p14:creationId xmlns:p14="http://schemas.microsoft.com/office/powerpoint/2010/main" val="20289012"/>
      </p:ext>
    </p:extLst>
  </p:cSld>
  <p:clrMapOvr>
    <a:masterClrMapping/>
  </p:clrMapOvr>
  <p:transition spd="med">
    <p:wipe dir="r"/>
  </p:transition>
</p:sldLayout>
</file>

<file path=ppt/slideLayouts/slideLayout1608.xml><?xml version="1.0" encoding="utf-8"?>
<p:sldLayout xmlns:a="http://schemas.openxmlformats.org/drawingml/2006/main" xmlns:r="http://schemas.openxmlformats.org/officeDocument/2006/relationships" xmlns:p="http://schemas.openxmlformats.org/presentationml/2006/main">
  <p:cSld name="Section_Blue">
    <p:spTree>
      <p:nvGrpSpPr>
        <p:cNvPr id="1" name=""/>
        <p:cNvGrpSpPr/>
        <p:nvPr/>
      </p:nvGrpSpPr>
      <p:grpSpPr>
        <a:xfrm>
          <a:off x="0" y="0"/>
          <a:ext cx="0" cy="0"/>
          <a:chOff x="0" y="0"/>
          <a:chExt cx="0" cy="0"/>
        </a:xfrm>
      </p:grpSpPr>
      <p:sp>
        <p:nvSpPr>
          <p:cNvPr id="15" name="Title 1"/>
          <p:cNvSpPr>
            <a:spLocks noGrp="1"/>
          </p:cNvSpPr>
          <p:nvPr>
            <p:ph type="ctrTitle"/>
          </p:nvPr>
        </p:nvSpPr>
        <p:spPr>
          <a:xfrm>
            <a:off x="457200" y="342900"/>
            <a:ext cx="3657600" cy="2743200"/>
          </a:xfrm>
          <a:prstGeom prst="roundRect">
            <a:avLst>
              <a:gd name="adj" fmla="val 2752"/>
            </a:avLst>
          </a:prstGeom>
          <a:solidFill>
            <a:schemeClr val="accent1"/>
          </a:solidFill>
          <a:ln>
            <a:noFill/>
          </a:ln>
        </p:spPr>
        <p:style>
          <a:lnRef idx="2">
            <a:schemeClr val="accent1"/>
          </a:lnRef>
          <a:fillRef idx="1">
            <a:schemeClr val="lt1"/>
          </a:fillRef>
          <a:effectRef idx="0">
            <a:schemeClr val="accent1"/>
          </a:effectRef>
          <a:fontRef idx="none"/>
        </p:style>
        <p:txBody>
          <a:bodyPr lIns="226308" tIns="226308" rIns="226308" bIns="226308">
            <a:normAutofit/>
          </a:bodyPr>
          <a:lstStyle>
            <a:lvl1pPr>
              <a:defRPr sz="32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656491622"/>
      </p:ext>
    </p:extLst>
  </p:cSld>
  <p:clrMapOvr>
    <a:masterClrMapping/>
  </p:clrMapOvr>
  <p:transition spd="med">
    <p:wipe dir="r"/>
  </p:transition>
</p:sldLayout>
</file>

<file path=ppt/slideLayouts/slideLayout1609.xml><?xml version="1.0" encoding="utf-8"?>
<p:sldLayout xmlns:a="http://schemas.openxmlformats.org/drawingml/2006/main" xmlns:r="http://schemas.openxmlformats.org/officeDocument/2006/relationships" xmlns:p="http://schemas.openxmlformats.org/presentationml/2006/main" userDrawn="1">
  <p:cSld name="標題及表格">
    <p:spTree>
      <p:nvGrpSpPr>
        <p:cNvPr id="1" name=""/>
        <p:cNvGrpSpPr/>
        <p:nvPr/>
      </p:nvGrpSpPr>
      <p:grpSpPr>
        <a:xfrm>
          <a:off x="0" y="0"/>
          <a:ext cx="0" cy="0"/>
          <a:chOff x="0" y="0"/>
          <a:chExt cx="0" cy="0"/>
        </a:xfrm>
      </p:grpSpPr>
    </p:spTree>
    <p:extLst>
      <p:ext uri="{BB962C8B-B14F-4D97-AF65-F5344CB8AC3E}">
        <p14:creationId xmlns:p14="http://schemas.microsoft.com/office/powerpoint/2010/main" val="487312892"/>
      </p:ext>
    </p:extLst>
  </p:cSld>
  <p:clrMapOvr>
    <a:masterClrMapping/>
  </p:clrMapOvr>
  <p:transition spd="slow">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userDrawn="1">
  <p:cSld name="1_Content_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0" tIns="44844" rIns="0" bIns="44844"/>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4" name="Content Placeholder 4"/>
          <p:cNvSpPr>
            <a:spLocks noGrp="1"/>
          </p:cNvSpPr>
          <p:nvPr>
            <p:ph sz="quarter" idx="10"/>
          </p:nvPr>
        </p:nvSpPr>
        <p:spPr>
          <a:xfrm>
            <a:off x="271598" y="1277952"/>
            <a:ext cx="7958137" cy="3192461"/>
          </a:xfrm>
          <a:prstGeom prst="rect">
            <a:avLst/>
          </a:prstGeom>
        </p:spPr>
        <p:txBody>
          <a:bodyPr vert="horz" lIns="0" tIns="0" rIns="0" bIns="0"/>
          <a:lstStyle>
            <a:lvl1pPr marL="0" indent="0">
              <a:lnSpc>
                <a:spcPct val="100000"/>
              </a:lnSpc>
              <a:spcBef>
                <a:spcPts val="1200"/>
              </a:spcBef>
              <a:spcAft>
                <a:spcPts val="0"/>
              </a:spcAft>
              <a:buClr>
                <a:srgbClr val="808080"/>
              </a:buClr>
              <a:buNone/>
              <a:defRPr>
                <a:latin typeface="+mn-lt"/>
                <a:ea typeface="Arial"/>
              </a:defRPr>
            </a:lvl1pPr>
            <a:lvl2pPr marL="333602" indent="0">
              <a:lnSpc>
                <a:spcPct val="100000"/>
              </a:lnSpc>
              <a:spcBef>
                <a:spcPts val="300"/>
              </a:spcBef>
              <a:spcAft>
                <a:spcPts val="0"/>
              </a:spcAft>
              <a:buClr>
                <a:srgbClr val="808080"/>
              </a:buClr>
              <a:buNone/>
              <a:defRPr>
                <a:latin typeface="+mn-lt"/>
                <a:ea typeface="Arial"/>
              </a:defRPr>
            </a:lvl2pPr>
            <a:lvl3pPr marL="674109" indent="0">
              <a:lnSpc>
                <a:spcPct val="100000"/>
              </a:lnSpc>
              <a:spcBef>
                <a:spcPts val="300"/>
              </a:spcBef>
              <a:spcAft>
                <a:spcPts val="0"/>
              </a:spcAft>
              <a:buClr>
                <a:srgbClr val="808080"/>
              </a:buClr>
              <a:buNone/>
              <a:defRPr>
                <a:latin typeface="+mn-lt"/>
                <a:ea typeface="Arial"/>
              </a:defRPr>
            </a:lvl3pPr>
            <a:lvl4pPr marL="1231775" indent="-224933">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20135726"/>
      </p:ext>
    </p:extLst>
  </p:cSld>
  <p:clrMapOvr>
    <a:masterClrMapping/>
  </p:clrMapOvr>
  <p:transition spd="med">
    <p:wipe dir="r"/>
  </p:transition>
</p:sldLayout>
</file>

<file path=ppt/slideLayouts/slideLayout1610.xml><?xml version="1.0" encoding="utf-8"?>
<p:sldLayout xmlns:a="http://schemas.openxmlformats.org/drawingml/2006/main" xmlns:r="http://schemas.openxmlformats.org/officeDocument/2006/relationships" xmlns:p="http://schemas.openxmlformats.org/presentationml/2006/main" userDrawn="1">
  <p:cSld name="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4631" y="271886"/>
            <a:ext cx="7955280" cy="640080"/>
          </a:xfrm>
          <a:prstGeom prst="rect">
            <a:avLst/>
          </a:prstGeom>
        </p:spPr>
        <p:txBody>
          <a:bodyPr lIns="90676" tIns="45338" rIns="90676" bIns="45338"/>
          <a:lstStyle>
            <a:lvl1pPr>
              <a:defRPr baseline="0"/>
            </a:lvl1pPr>
          </a:lstStyle>
          <a:p>
            <a:r>
              <a:rPr lang="en-US" dirty="0"/>
              <a:t>Click to edit content page title</a:t>
            </a:r>
          </a:p>
        </p:txBody>
      </p:sp>
      <p:sp>
        <p:nvSpPr>
          <p:cNvPr id="6" name="Content Placeholder 2"/>
          <p:cNvSpPr>
            <a:spLocks noGrp="1"/>
          </p:cNvSpPr>
          <p:nvPr>
            <p:ph sz="half" idx="1" hasCustomPrompt="1"/>
          </p:nvPr>
        </p:nvSpPr>
        <p:spPr>
          <a:xfrm>
            <a:off x="364632" y="1280160"/>
            <a:ext cx="7924386" cy="3200400"/>
          </a:xfrm>
          <a:prstGeom prst="rect">
            <a:avLst/>
          </a:prstGeom>
        </p:spPr>
        <p:txBody>
          <a:bodyPr wrap="square" lIns="0" tIns="0" rIns="0" bIns="0">
            <a:normAutofit/>
          </a:bodyPr>
          <a:lstStyle>
            <a:lvl1pPr>
              <a:lnSpc>
                <a:spcPct val="100000"/>
              </a:lnSpc>
              <a:spcBef>
                <a:spcPts val="1200"/>
              </a:spcBef>
              <a:spcAft>
                <a:spcPts val="0"/>
              </a:spcAft>
              <a:buClr>
                <a:srgbClr val="AAAAAA"/>
              </a:buClr>
              <a:buFont typeface="Arial" pitchFamily="34" charset="0"/>
              <a:buChar char="•"/>
              <a:defRPr sz="1400">
                <a:solidFill>
                  <a:schemeClr val="bg2"/>
                </a:solidFill>
                <a:latin typeface="Museo Sans For Dell" pitchFamily="2" charset="0"/>
              </a:defRPr>
            </a:lvl1pPr>
            <a:lvl2pPr marL="567502" indent="-229382">
              <a:lnSpc>
                <a:spcPct val="100000"/>
              </a:lnSpc>
              <a:spcBef>
                <a:spcPts val="300"/>
              </a:spcBef>
              <a:spcAft>
                <a:spcPts val="0"/>
              </a:spcAft>
              <a:buClr>
                <a:srgbClr val="AAAAAA"/>
              </a:buClr>
              <a:buFont typeface="Museo Sans For Dell" pitchFamily="2" charset="0"/>
              <a:buChar char="–"/>
              <a:defRPr sz="1200">
                <a:solidFill>
                  <a:schemeClr val="bg2"/>
                </a:solidFill>
                <a:latin typeface="Museo Sans For Dell" pitchFamily="2" charset="0"/>
              </a:defRPr>
            </a:lvl2pPr>
            <a:lvl3pPr>
              <a:lnSpc>
                <a:spcPct val="100000"/>
              </a:lnSpc>
              <a:spcBef>
                <a:spcPts val="300"/>
              </a:spcBef>
              <a:spcAft>
                <a:spcPts val="0"/>
              </a:spcAft>
              <a:buClr>
                <a:srgbClr val="AAAAAA"/>
              </a:buClr>
              <a:defRPr sz="1000">
                <a:solidFill>
                  <a:schemeClr val="bg2"/>
                </a:solidFill>
                <a:latin typeface="Museo Sans For Dell" pitchFamily="2" charset="0"/>
              </a:defRPr>
            </a:lvl3pPr>
            <a:lvl4pPr>
              <a:spcBef>
                <a:spcPts val="300"/>
              </a:spcBef>
              <a:spcAft>
                <a:spcPts val="0"/>
              </a:spcAft>
              <a:buClr>
                <a:srgbClr val="AAAAAA"/>
              </a:buClr>
              <a:defRPr sz="1400" baseline="0">
                <a:solidFill>
                  <a:schemeClr val="tx1"/>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a:t>Click to edit text</a:t>
            </a:r>
          </a:p>
          <a:p>
            <a:pPr lvl="1"/>
            <a:r>
              <a:rPr lang="en-US" dirty="0"/>
              <a:t>Second level</a:t>
            </a:r>
          </a:p>
          <a:p>
            <a:pPr lvl="2"/>
            <a:r>
              <a:rPr lang="en-US" dirty="0"/>
              <a:t>Third level</a:t>
            </a:r>
          </a:p>
        </p:txBody>
      </p:sp>
    </p:spTree>
    <p:extLst>
      <p:ext uri="{BB962C8B-B14F-4D97-AF65-F5344CB8AC3E}">
        <p14:creationId xmlns:p14="http://schemas.microsoft.com/office/powerpoint/2010/main" val="3927739750"/>
      </p:ext>
    </p:extLst>
  </p:cSld>
  <p:clrMapOvr>
    <a:masterClrMapping/>
  </p:clrMapOvr>
  <p:transition spd="med">
    <p:wipe dir="r"/>
  </p:transition>
</p:sldLayout>
</file>

<file path=ppt/slideLayouts/slideLayout1611.xml><?xml version="1.0" encoding="utf-8"?>
<p:sldLayout xmlns:a="http://schemas.openxmlformats.org/drawingml/2006/main" xmlns:r="http://schemas.openxmlformats.org/officeDocument/2006/relationships" xmlns:p="http://schemas.openxmlformats.org/presentationml/2006/main" showMasterSp="0" preserve="1">
  <p:cSld name="Title slide_image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61476" name="Title Placeholder 21"/>
          <p:cNvSpPr>
            <a:spLocks noGrp="1"/>
          </p:cNvSpPr>
          <p:nvPr>
            <p:ph type="ctrTitle" hasCustomPrompt="1"/>
          </p:nvPr>
        </p:nvSpPr>
        <p:spPr>
          <a:xfrm>
            <a:off x="274322" y="274581"/>
            <a:ext cx="5200791" cy="1661993"/>
          </a:xfrm>
          <a:prstGeom prst="rect">
            <a:avLst/>
          </a:prstGeom>
        </p:spPr>
        <p:txBody>
          <a:bodyPr wrap="square" lIns="0" tIns="45001" rIns="0" bIns="45001"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12" name="Picture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1177140265"/>
      </p:ext>
    </p:extLst>
  </p:cSld>
  <p:clrMapOvr>
    <a:masterClrMapping/>
  </p:clrMapOvr>
  <p:transition spd="med">
    <p:wipe dir="r"/>
  </p:transition>
</p:sldLayout>
</file>

<file path=ppt/slideLayouts/slideLayout1612.xml><?xml version="1.0" encoding="utf-8"?>
<p:sldLayout xmlns:a="http://schemas.openxmlformats.org/drawingml/2006/main" xmlns:r="http://schemas.openxmlformats.org/officeDocument/2006/relationships" xmlns:p="http://schemas.openxmlformats.org/presentationml/2006/main" showMasterSp="0" preserve="1">
  <p:cSld name="Title slide_image 2">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61476" name="Title Placeholder 21"/>
          <p:cNvSpPr>
            <a:spLocks noGrp="1"/>
          </p:cNvSpPr>
          <p:nvPr>
            <p:ph type="ctrTitle" hasCustomPrompt="1"/>
          </p:nvPr>
        </p:nvSpPr>
        <p:spPr>
          <a:xfrm>
            <a:off x="274322" y="274581"/>
            <a:ext cx="5200791" cy="1661993"/>
          </a:xfrm>
          <a:prstGeom prst="rect">
            <a:avLst/>
          </a:prstGeom>
        </p:spPr>
        <p:txBody>
          <a:bodyPr wrap="square" lIns="0" tIns="45001" rIns="0" bIns="45001"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160139624"/>
      </p:ext>
    </p:extLst>
  </p:cSld>
  <p:clrMapOvr>
    <a:masterClrMapping/>
  </p:clrMapOvr>
  <p:transition spd="med">
    <p:wipe dir="r"/>
  </p:transition>
</p:sldLayout>
</file>

<file path=ppt/slideLayouts/slideLayout1613.xml><?xml version="1.0" encoding="utf-8"?>
<p:sldLayout xmlns:a="http://schemas.openxmlformats.org/drawingml/2006/main" xmlns:r="http://schemas.openxmlformats.org/officeDocument/2006/relationships" xmlns:p="http://schemas.openxmlformats.org/presentationml/2006/main" showMasterSp="0" preserve="1">
  <p:cSld name="Title slide_DellBlue">
    <p:bg>
      <p:bgPr>
        <a:solidFill>
          <a:schemeClr val="bg1"/>
        </a:solid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274322" y="274581"/>
            <a:ext cx="5200791" cy="1661993"/>
          </a:xfrm>
          <a:prstGeom prst="rect">
            <a:avLst/>
          </a:prstGeom>
        </p:spPr>
        <p:txBody>
          <a:bodyPr wrap="square" lIns="0" tIns="45001" rIns="0" bIns="45001"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356312767"/>
      </p:ext>
    </p:extLst>
  </p:cSld>
  <p:clrMapOvr>
    <a:masterClrMapping/>
  </p:clrMapOvr>
  <p:transition spd="med">
    <p:wipe dir="r"/>
  </p:transition>
</p:sldLayout>
</file>

<file path=ppt/slideLayouts/slideLayout1614.xml><?xml version="1.0" encoding="utf-8"?>
<p:sldLayout xmlns:a="http://schemas.openxmlformats.org/drawingml/2006/main" xmlns:r="http://schemas.openxmlformats.org/officeDocument/2006/relationships" xmlns:p="http://schemas.openxmlformats.org/presentationml/2006/main" showMasterSp="0" preserve="1">
  <p:cSld name="Title slide_DellGray">
    <p:bg>
      <p:bgPr>
        <a:solidFill>
          <a:srgbClr val="808080"/>
        </a:solid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274322" y="274581"/>
            <a:ext cx="5200791" cy="1661993"/>
          </a:xfrm>
          <a:prstGeom prst="rect">
            <a:avLst/>
          </a:prstGeom>
        </p:spPr>
        <p:txBody>
          <a:bodyPr wrap="square" lIns="0" tIns="45001" rIns="0" bIns="45001"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3411847472"/>
      </p:ext>
    </p:extLst>
  </p:cSld>
  <p:clrMapOvr>
    <a:masterClrMapping/>
  </p:clrMapOvr>
  <p:transition spd="med">
    <p:wipe dir="r"/>
  </p:transition>
</p:sldLayout>
</file>

<file path=ppt/slideLayouts/slideLayout1615.xml><?xml version="1.0" encoding="utf-8"?>
<p:sldLayout xmlns:a="http://schemas.openxmlformats.org/drawingml/2006/main" xmlns:r="http://schemas.openxmlformats.org/officeDocument/2006/relationships" xmlns:p="http://schemas.openxmlformats.org/presentationml/2006/main" preserve="1" userDrawn="1">
  <p:cSld name="1_Content_Bulleted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0" tIns="45001" rIns="0" bIns="45001"/>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5" name="Content Placeholder 4"/>
          <p:cNvSpPr>
            <a:spLocks noGrp="1"/>
          </p:cNvSpPr>
          <p:nvPr>
            <p:ph sz="quarter" idx="10"/>
          </p:nvPr>
        </p:nvSpPr>
        <p:spPr>
          <a:xfrm>
            <a:off x="271727" y="1277952"/>
            <a:ext cx="7958137"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43739" indent="-166987">
              <a:lnSpc>
                <a:spcPct val="100000"/>
              </a:lnSpc>
              <a:spcBef>
                <a:spcPts val="300"/>
              </a:spcBef>
              <a:spcAft>
                <a:spcPts val="0"/>
              </a:spcAft>
              <a:buClr>
                <a:srgbClr val="808080"/>
              </a:buClr>
              <a:defRPr>
                <a:latin typeface="+mn-lt"/>
                <a:ea typeface="Arial"/>
              </a:defRPr>
            </a:lvl3pPr>
            <a:lvl4pPr marL="1236537" indent="-225875">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271954802"/>
      </p:ext>
    </p:extLst>
  </p:cSld>
  <p:clrMapOvr>
    <a:masterClrMapping/>
  </p:clrMapOvr>
  <p:transition spd="med">
    <p:wipe dir="r"/>
  </p:transition>
</p:sldLayout>
</file>

<file path=ppt/slideLayouts/slideLayout1616.xml><?xml version="1.0" encoding="utf-8"?>
<p:sldLayout xmlns:a="http://schemas.openxmlformats.org/drawingml/2006/main" xmlns:r="http://schemas.openxmlformats.org/officeDocument/2006/relationships" xmlns:p="http://schemas.openxmlformats.org/presentationml/2006/main" preserve="1" userDrawn="1">
  <p:cSld name="1_Content with subhea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5"/>
            <a:ext cx="7955280" cy="640080"/>
          </a:xfrm>
          <a:prstGeom prst="rect">
            <a:avLst/>
          </a:prstGeom>
        </p:spPr>
        <p:txBody>
          <a:bodyPr lIns="0" tIns="45001" rIns="0" bIns="45001">
            <a:normAutofit/>
          </a:bodyPr>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 </a:t>
            </a:r>
          </a:p>
        </p:txBody>
      </p:sp>
      <p:sp>
        <p:nvSpPr>
          <p:cNvPr id="5" name="Text Placeholder 12"/>
          <p:cNvSpPr>
            <a:spLocks noGrp="1"/>
          </p:cNvSpPr>
          <p:nvPr>
            <p:ph type="subTitle" idx="11" hasCustomPrompt="1"/>
          </p:nvPr>
        </p:nvSpPr>
        <p:spPr>
          <a:xfrm>
            <a:off x="266700" y="1058485"/>
            <a:ext cx="7960422" cy="313267"/>
          </a:xfrm>
          <a:prstGeom prst="rect">
            <a:avLst/>
          </a:prstGeom>
        </p:spPr>
        <p:txBody>
          <a:bodyPr lIns="0" tIns="45001" rIns="0" bIns="45001" anchor="t" anchorCtr="0"/>
          <a:lstStyle>
            <a:lvl1pPr marL="224288" indent="-224288">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a:t>Click to edit master subtitle style</a:t>
            </a:r>
          </a:p>
        </p:txBody>
      </p:sp>
      <p:sp>
        <p:nvSpPr>
          <p:cNvPr id="8" name="Content Placeholder 4"/>
          <p:cNvSpPr>
            <a:spLocks noGrp="1"/>
          </p:cNvSpPr>
          <p:nvPr>
            <p:ph sz="quarter" idx="10"/>
          </p:nvPr>
        </p:nvSpPr>
        <p:spPr>
          <a:xfrm>
            <a:off x="271727" y="1541498"/>
            <a:ext cx="7958137" cy="2928937"/>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43739" indent="-166987">
              <a:lnSpc>
                <a:spcPct val="100000"/>
              </a:lnSpc>
              <a:spcBef>
                <a:spcPts val="300"/>
              </a:spcBef>
              <a:spcAft>
                <a:spcPts val="0"/>
              </a:spcAft>
              <a:buClr>
                <a:srgbClr val="808080"/>
              </a:buClr>
              <a:defRPr>
                <a:latin typeface="+mn-lt"/>
                <a:ea typeface="Arial"/>
              </a:defRPr>
            </a:lvl3pPr>
            <a:lvl4pPr marL="1236537" indent="-225875">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70715101"/>
      </p:ext>
    </p:extLst>
  </p:cSld>
  <p:clrMapOvr>
    <a:masterClrMapping/>
  </p:clrMapOvr>
  <p:transition spd="med">
    <p:wipe dir="r"/>
  </p:transition>
</p:sldLayout>
</file>

<file path=ppt/slideLayouts/slideLayout1617.xml><?xml version="1.0" encoding="utf-8"?>
<p:sldLayout xmlns:a="http://schemas.openxmlformats.org/drawingml/2006/main" xmlns:r="http://schemas.openxmlformats.org/officeDocument/2006/relationships" xmlns:p="http://schemas.openxmlformats.org/presentationml/2006/main" preserve="1" userDrawn="1">
  <p:cSld name="1_Content two column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0" tIns="45001" rIns="0" bIns="45001"/>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 </a:t>
            </a:r>
          </a:p>
        </p:txBody>
      </p:sp>
      <p:sp>
        <p:nvSpPr>
          <p:cNvPr id="5" name="Content Placeholder 4"/>
          <p:cNvSpPr>
            <a:spLocks noGrp="1"/>
          </p:cNvSpPr>
          <p:nvPr>
            <p:ph sz="quarter" idx="10"/>
          </p:nvPr>
        </p:nvSpPr>
        <p:spPr>
          <a:xfrm>
            <a:off x="271760" y="1277952"/>
            <a:ext cx="3843337"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43739" indent="-166987">
              <a:lnSpc>
                <a:spcPct val="100000"/>
              </a:lnSpc>
              <a:spcBef>
                <a:spcPts val="300"/>
              </a:spcBef>
              <a:spcAft>
                <a:spcPts val="0"/>
              </a:spcAft>
              <a:buClr>
                <a:srgbClr val="808080"/>
              </a:buClr>
              <a:defRPr>
                <a:latin typeface="+mn-lt"/>
                <a:ea typeface="Arial"/>
              </a:defRPr>
            </a:lvl3pPr>
            <a:lvl4pPr marL="1236537" indent="-225875">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
        <p:nvSpPr>
          <p:cNvPr id="8" name="Content Placeholder 4"/>
          <p:cNvSpPr>
            <a:spLocks noGrp="1"/>
          </p:cNvSpPr>
          <p:nvPr>
            <p:ph sz="quarter" idx="11"/>
          </p:nvPr>
        </p:nvSpPr>
        <p:spPr>
          <a:xfrm>
            <a:off x="4376739" y="1277952"/>
            <a:ext cx="3852862"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43739" indent="-166987">
              <a:lnSpc>
                <a:spcPct val="100000"/>
              </a:lnSpc>
              <a:spcBef>
                <a:spcPts val="300"/>
              </a:spcBef>
              <a:spcAft>
                <a:spcPts val="0"/>
              </a:spcAft>
              <a:buClr>
                <a:srgbClr val="808080"/>
              </a:buClr>
              <a:defRPr>
                <a:latin typeface="+mn-lt"/>
                <a:ea typeface="Arial"/>
              </a:defRPr>
            </a:lvl3pPr>
            <a:lvl4pPr marL="1236537" indent="-225875">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005356350"/>
      </p:ext>
    </p:extLst>
  </p:cSld>
  <p:clrMapOvr>
    <a:masterClrMapping/>
  </p:clrMapOvr>
  <p:transition spd="med">
    <p:wipe dir="r"/>
  </p:transition>
</p:sldLayout>
</file>

<file path=ppt/slideLayouts/slideLayout1618.xml><?xml version="1.0" encoding="utf-8"?>
<p:sldLayout xmlns:a="http://schemas.openxmlformats.org/drawingml/2006/main" xmlns:r="http://schemas.openxmlformats.org/officeDocument/2006/relationships" xmlns:p="http://schemas.openxmlformats.org/presentationml/2006/main" preserve="1" userDrawn="1">
  <p:cSld name="1_Content left margin ">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73108" y="271463"/>
            <a:ext cx="4295219" cy="640080"/>
          </a:xfrm>
          <a:prstGeom prst="rect">
            <a:avLst/>
          </a:prstGeom>
        </p:spPr>
        <p:txBody>
          <a:bodyPr lIns="0" tIns="45001" rIns="0" bIns="45001"/>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4" name="Content Placeholder 4"/>
          <p:cNvSpPr>
            <a:spLocks noGrp="1"/>
          </p:cNvSpPr>
          <p:nvPr>
            <p:ph sz="quarter" idx="10"/>
          </p:nvPr>
        </p:nvSpPr>
        <p:spPr>
          <a:xfrm>
            <a:off x="271464" y="1277952"/>
            <a:ext cx="4291012"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43739" indent="-166987">
              <a:lnSpc>
                <a:spcPct val="100000"/>
              </a:lnSpc>
              <a:spcBef>
                <a:spcPts val="300"/>
              </a:spcBef>
              <a:spcAft>
                <a:spcPts val="0"/>
              </a:spcAft>
              <a:buClr>
                <a:srgbClr val="808080"/>
              </a:buClr>
              <a:defRPr>
                <a:latin typeface="+mn-lt"/>
                <a:ea typeface="Arial"/>
              </a:defRPr>
            </a:lvl3pPr>
            <a:lvl4pPr marL="1236537" indent="-225875">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996983282"/>
      </p:ext>
    </p:extLst>
  </p:cSld>
  <p:clrMapOvr>
    <a:masterClrMapping/>
  </p:clrMapOvr>
  <p:transition spd="med">
    <p:wipe dir="r"/>
  </p:transition>
</p:sldLayout>
</file>

<file path=ppt/slideLayouts/slideLayout1619.xml><?xml version="1.0" encoding="utf-8"?>
<p:sldLayout xmlns:a="http://schemas.openxmlformats.org/drawingml/2006/main" xmlns:r="http://schemas.openxmlformats.org/officeDocument/2006/relationships" xmlns:p="http://schemas.openxmlformats.org/presentationml/2006/main" preserve="1" userDrawn="1">
  <p:cSld name="1_Content left margin with subhead">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3050" y="274057"/>
            <a:ext cx="4865304" cy="486332"/>
          </a:xfrm>
          <a:prstGeom prst="rect">
            <a:avLst/>
          </a:prstGeom>
        </p:spPr>
        <p:txBody>
          <a:bodyPr lIns="0" tIns="45001" rIns="0" bIns="45001"/>
          <a:lstStyle>
            <a:lvl1pPr>
              <a:defRPr baseline="0">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7" name="Text Placeholder 12"/>
          <p:cNvSpPr>
            <a:spLocks noGrp="1"/>
          </p:cNvSpPr>
          <p:nvPr>
            <p:ph type="subTitle" idx="11" hasCustomPrompt="1"/>
          </p:nvPr>
        </p:nvSpPr>
        <p:spPr>
          <a:xfrm>
            <a:off x="266700" y="767702"/>
            <a:ext cx="4305300" cy="313267"/>
          </a:xfrm>
          <a:prstGeom prst="rect">
            <a:avLst/>
          </a:prstGeom>
        </p:spPr>
        <p:txBody>
          <a:bodyPr lIns="0" tIns="45001" rIns="0" bIns="45001" anchor="t" anchorCtr="0"/>
          <a:lstStyle>
            <a:lvl1pPr marL="224288" indent="-224288">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a:t>Click to edit master subtitle style</a:t>
            </a:r>
          </a:p>
        </p:txBody>
      </p:sp>
      <p:sp>
        <p:nvSpPr>
          <p:cNvPr id="5" name="Content Placeholder 4"/>
          <p:cNvSpPr>
            <a:spLocks noGrp="1"/>
          </p:cNvSpPr>
          <p:nvPr>
            <p:ph sz="quarter" idx="10"/>
          </p:nvPr>
        </p:nvSpPr>
        <p:spPr>
          <a:xfrm>
            <a:off x="271464" y="1277952"/>
            <a:ext cx="4291012"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43739" indent="-166987">
              <a:lnSpc>
                <a:spcPct val="100000"/>
              </a:lnSpc>
              <a:spcBef>
                <a:spcPts val="300"/>
              </a:spcBef>
              <a:spcAft>
                <a:spcPts val="0"/>
              </a:spcAft>
              <a:buClr>
                <a:srgbClr val="808080"/>
              </a:buClr>
              <a:defRPr>
                <a:latin typeface="+mn-lt"/>
                <a:ea typeface="Arial"/>
              </a:defRPr>
            </a:lvl3pPr>
            <a:lvl4pPr marL="1236537" indent="-225875">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000283730"/>
      </p:ext>
    </p:extLst>
  </p:cSld>
  <p:clrMapOvr>
    <a:masterClrMapping/>
  </p:clrMapOvr>
  <p:transition spd="med">
    <p:wipe dir="r"/>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7" name="文字版面配置區 17"/>
          <p:cNvSpPr>
            <a:spLocks noGrp="1"/>
          </p:cNvSpPr>
          <p:nvPr>
            <p:ph type="body" sz="quarter" idx="13" hasCustomPrompt="1"/>
          </p:nvPr>
        </p:nvSpPr>
        <p:spPr>
          <a:xfrm>
            <a:off x="72000" y="576002"/>
            <a:ext cx="9000000" cy="1296789"/>
          </a:xfrm>
          <a:prstGeom prst="rect">
            <a:avLst/>
          </a:prstGeom>
        </p:spPr>
        <p:txBody>
          <a:bodyPr lIns="90006" tIns="45003" rIns="90006" bIns="45003"/>
          <a:lstStyle>
            <a:lvl1pPr marL="179336" indent="-179336">
              <a:buClr>
                <a:srgbClr val="0085C3"/>
              </a:buClr>
              <a:defRPr sz="1600">
                <a:solidFill>
                  <a:schemeClr val="tx1"/>
                </a:solidFill>
              </a:defRPr>
            </a:lvl1pPr>
            <a:lvl2pPr marL="352322" indent="-173210">
              <a:buClr>
                <a:srgbClr val="0085C3"/>
              </a:buClr>
              <a:defRPr sz="1400" baseline="0">
                <a:solidFill>
                  <a:schemeClr val="tx1"/>
                </a:solidFill>
              </a:defRPr>
            </a:lvl2pPr>
            <a:lvl3pPr marL="531783" indent="-179336">
              <a:buClr>
                <a:srgbClr val="0085C3"/>
              </a:buClr>
              <a:buFont typeface="Arial" panose="020B0604020202020204" pitchFamily="34" charset="0"/>
              <a:buChar char="&gt;"/>
              <a:defRPr sz="1400" baseline="0">
                <a:solidFill>
                  <a:schemeClr val="tx1"/>
                </a:solidFill>
              </a:defRPr>
            </a:lvl3pPr>
            <a:lvl4pPr marL="1347449" indent="0">
              <a:buClr>
                <a:srgbClr val="0085C3"/>
              </a:buClr>
              <a:buNone/>
              <a:defRPr/>
            </a:lvl4pPr>
            <a:lvl5pPr marL="1796534" indent="0">
              <a:buClr>
                <a:srgbClr val="0085C3"/>
              </a:buClr>
              <a:buFont typeface="Arial" panose="020B0604020202020204" pitchFamily="34" charset="0"/>
              <a:buNone/>
              <a:defRPr/>
            </a:lvl5pPr>
          </a:lstStyle>
          <a:p>
            <a:pPr lvl="0"/>
            <a:r>
              <a:rPr lang="en-US" altLang="zh-TW" dirty="0"/>
              <a:t>Click to edit Master text style</a:t>
            </a:r>
            <a:endParaRPr lang="zh-TW" altLang="en-US" dirty="0"/>
          </a:p>
          <a:p>
            <a:pPr lvl="1"/>
            <a:r>
              <a:rPr lang="en-US" altLang="zh-TW" dirty="0"/>
              <a:t>Second level</a:t>
            </a:r>
            <a:endParaRPr lang="zh-TW" altLang="en-US" dirty="0"/>
          </a:p>
          <a:p>
            <a:pPr lvl="2"/>
            <a:r>
              <a:rPr lang="en-US" altLang="zh-TW" dirty="0"/>
              <a:t>Third level</a:t>
            </a:r>
            <a:endParaRPr lang="zh-TW" altLang="en-US" dirty="0"/>
          </a:p>
        </p:txBody>
      </p:sp>
      <p:sp>
        <p:nvSpPr>
          <p:cNvPr id="10" name="Title 9"/>
          <p:cNvSpPr>
            <a:spLocks noGrp="1"/>
          </p:cNvSpPr>
          <p:nvPr>
            <p:ph type="title"/>
          </p:nvPr>
        </p:nvSpPr>
        <p:spPr>
          <a:xfrm>
            <a:off x="71634" y="72000"/>
            <a:ext cx="9000000" cy="432000"/>
          </a:xfrm>
          <a:prstGeom prst="rect">
            <a:avLst/>
          </a:prstGeom>
        </p:spPr>
        <p:txBody>
          <a:bodyPr lIns="90006" tIns="45003" rIns="90006" bIns="45003"/>
          <a:lstStyle>
            <a:lvl1pPr algn="l">
              <a:defRPr sz="2400">
                <a:solidFill>
                  <a:srgbClr val="0085C3"/>
                </a:solidFill>
              </a:defRPr>
            </a:lvl1pPr>
          </a:lstStyle>
          <a:p>
            <a:r>
              <a:rPr lang="en-US"/>
              <a:t>Click to edit Master title style</a:t>
            </a:r>
            <a:endParaRPr lang="en-US" dirty="0"/>
          </a:p>
        </p:txBody>
      </p:sp>
    </p:spTree>
    <p:extLst>
      <p:ext uri="{BB962C8B-B14F-4D97-AF65-F5344CB8AC3E}">
        <p14:creationId xmlns:p14="http://schemas.microsoft.com/office/powerpoint/2010/main" val="1065338328"/>
      </p:ext>
    </p:extLst>
  </p:cSld>
  <p:clrMapOvr>
    <a:masterClrMapping/>
  </p:clrMapOvr>
  <p:transition>
    <p:fade/>
  </p:transition>
</p:sldLayout>
</file>

<file path=ppt/slideLayouts/slideLayout1620.xml><?xml version="1.0" encoding="utf-8"?>
<p:sldLayout xmlns:a="http://schemas.openxmlformats.org/drawingml/2006/main" xmlns:r="http://schemas.openxmlformats.org/officeDocument/2006/relationships" xmlns:p="http://schemas.openxmlformats.org/presentationml/2006/main" preserve="1" userDrawn="1">
  <p:cSld name="1_Content left margin with subhead and two lines">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320" y="274320"/>
            <a:ext cx="4297680" cy="840802"/>
          </a:xfrm>
          <a:prstGeom prst="rect">
            <a:avLst/>
          </a:prstGeom>
        </p:spPr>
        <p:txBody>
          <a:bodyPr lIns="0" tIns="45001" rIns="0" bIns="45001"/>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a:t>
            </a:r>
            <a:br>
              <a:rPr lang="en-US" dirty="0"/>
            </a:br>
            <a:r>
              <a:rPr lang="en-US" dirty="0"/>
              <a:t>page title</a:t>
            </a:r>
          </a:p>
        </p:txBody>
      </p:sp>
      <p:sp>
        <p:nvSpPr>
          <p:cNvPr id="7" name="Text Placeholder 12"/>
          <p:cNvSpPr>
            <a:spLocks noGrp="1"/>
          </p:cNvSpPr>
          <p:nvPr>
            <p:ph type="subTitle" idx="11" hasCustomPrompt="1"/>
          </p:nvPr>
        </p:nvSpPr>
        <p:spPr>
          <a:xfrm>
            <a:off x="266700" y="1114085"/>
            <a:ext cx="4305300" cy="313267"/>
          </a:xfrm>
          <a:prstGeom prst="rect">
            <a:avLst/>
          </a:prstGeom>
        </p:spPr>
        <p:txBody>
          <a:bodyPr lIns="0" tIns="45001" rIns="0" bIns="45001" anchor="t" anchorCtr="0"/>
          <a:lstStyle>
            <a:lvl1pPr marL="224288" indent="-224288">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a:t>Click to edit master subtitle style</a:t>
            </a:r>
          </a:p>
        </p:txBody>
      </p:sp>
      <p:sp>
        <p:nvSpPr>
          <p:cNvPr id="5" name="Content Placeholder 4"/>
          <p:cNvSpPr>
            <a:spLocks noGrp="1"/>
          </p:cNvSpPr>
          <p:nvPr>
            <p:ph sz="quarter" idx="10"/>
          </p:nvPr>
        </p:nvSpPr>
        <p:spPr>
          <a:xfrm>
            <a:off x="271464" y="1541498"/>
            <a:ext cx="4291012" cy="2928937"/>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43739" indent="-166987">
              <a:lnSpc>
                <a:spcPct val="100000"/>
              </a:lnSpc>
              <a:spcBef>
                <a:spcPts val="300"/>
              </a:spcBef>
              <a:spcAft>
                <a:spcPts val="0"/>
              </a:spcAft>
              <a:buClr>
                <a:srgbClr val="808080"/>
              </a:buClr>
              <a:defRPr>
                <a:latin typeface="+mn-lt"/>
                <a:ea typeface="Arial"/>
              </a:defRPr>
            </a:lvl3pPr>
            <a:lvl4pPr marL="1236537" indent="-225875">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161146063"/>
      </p:ext>
    </p:extLst>
  </p:cSld>
  <p:clrMapOvr>
    <a:masterClrMapping/>
  </p:clrMapOvr>
  <p:transition spd="med">
    <p:wipe dir="r"/>
  </p:transition>
</p:sldLayout>
</file>

<file path=ppt/slideLayouts/slideLayout1621.xml><?xml version="1.0" encoding="utf-8"?>
<p:sldLayout xmlns:a="http://schemas.openxmlformats.org/drawingml/2006/main" xmlns:r="http://schemas.openxmlformats.org/officeDocument/2006/relationships" xmlns:p="http://schemas.openxmlformats.org/presentationml/2006/main" preserve="1" userDrawn="1">
  <p:cSld name="1_Header no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2409"/>
            <a:ext cx="7955280" cy="472577"/>
          </a:xfrm>
          <a:prstGeom prst="rect">
            <a:avLst/>
          </a:prstGeom>
        </p:spPr>
        <p:txBody>
          <a:bodyPr lIns="0" tIns="45001" rIns="0" bIns="45001"/>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Tree>
    <p:extLst>
      <p:ext uri="{BB962C8B-B14F-4D97-AF65-F5344CB8AC3E}">
        <p14:creationId xmlns:p14="http://schemas.microsoft.com/office/powerpoint/2010/main" val="3202685123"/>
      </p:ext>
    </p:extLst>
  </p:cSld>
  <p:clrMapOvr>
    <a:masterClrMapping/>
  </p:clrMapOvr>
  <p:transition spd="med">
    <p:wipe dir="r"/>
  </p:transition>
</p:sldLayout>
</file>

<file path=ppt/slideLayouts/slideLayout1622.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74370243"/>
      </p:ext>
    </p:extLst>
  </p:cSld>
  <p:clrMapOvr>
    <a:masterClrMapping/>
  </p:clrMapOvr>
  <p:transition spd="med">
    <p:wipe dir="r"/>
  </p:transition>
</p:sldLayout>
</file>

<file path=ppt/slideLayouts/slideLayout1623.xml><?xml version="1.0" encoding="utf-8"?>
<p:sldLayout xmlns:a="http://schemas.openxmlformats.org/drawingml/2006/main" xmlns:r="http://schemas.openxmlformats.org/officeDocument/2006/relationships" xmlns:p="http://schemas.openxmlformats.org/presentationml/2006/main" showMasterSp="0" preserve="1" userDrawn="1">
  <p:cSld name="Divider slide_image 1">
    <p:bg>
      <p:bgPr>
        <a:solidFill>
          <a:schemeClr val="tx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7" name="Title 1"/>
          <p:cNvSpPr>
            <a:spLocks noGrp="1"/>
          </p:cNvSpPr>
          <p:nvPr>
            <p:ph type="title" hasCustomPrompt="1"/>
          </p:nvPr>
        </p:nvSpPr>
        <p:spPr>
          <a:xfrm>
            <a:off x="274581" y="1748271"/>
            <a:ext cx="6850901" cy="1495794"/>
          </a:xfrm>
          <a:prstGeom prst="rect">
            <a:avLst/>
          </a:prstGeom>
        </p:spPr>
        <p:txBody>
          <a:bodyPr lIns="0" tIns="45001" rIns="0" bIns="45001"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1243264083"/>
      </p:ext>
    </p:extLst>
  </p:cSld>
  <p:clrMapOvr>
    <a:masterClrMapping/>
  </p:clrMapOvr>
  <p:transition spd="med">
    <p:wipe dir="r"/>
  </p:transition>
</p:sldLayout>
</file>

<file path=ppt/slideLayouts/slideLayout1624.xml><?xml version="1.0" encoding="utf-8"?>
<p:sldLayout xmlns:a="http://schemas.openxmlformats.org/drawingml/2006/main" xmlns:r="http://schemas.openxmlformats.org/officeDocument/2006/relationships" xmlns:p="http://schemas.openxmlformats.org/presentationml/2006/main" showMasterSp="0" preserve="1" userDrawn="1">
  <p:cSld name="Divider slide_image 2">
    <p:bg>
      <p:bgPr>
        <a:solidFill>
          <a:schemeClr val="tx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7" name="Title 1"/>
          <p:cNvSpPr>
            <a:spLocks noGrp="1"/>
          </p:cNvSpPr>
          <p:nvPr>
            <p:ph type="title" hasCustomPrompt="1"/>
          </p:nvPr>
        </p:nvSpPr>
        <p:spPr>
          <a:xfrm>
            <a:off x="274581" y="1748271"/>
            <a:ext cx="6850901" cy="1495794"/>
          </a:xfrm>
          <a:prstGeom prst="rect">
            <a:avLst/>
          </a:prstGeom>
        </p:spPr>
        <p:txBody>
          <a:bodyPr lIns="0" tIns="45001" rIns="0" bIns="45001"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3371508439"/>
      </p:ext>
    </p:extLst>
  </p:cSld>
  <p:clrMapOvr>
    <a:masterClrMapping/>
  </p:clrMapOvr>
  <p:transition spd="med">
    <p:wipe dir="r"/>
  </p:transition>
</p:sldLayout>
</file>

<file path=ppt/slideLayouts/slideLayout1625.xml><?xml version="1.0" encoding="utf-8"?>
<p:sldLayout xmlns:a="http://schemas.openxmlformats.org/drawingml/2006/main" xmlns:r="http://schemas.openxmlformats.org/officeDocument/2006/relationships" xmlns:p="http://schemas.openxmlformats.org/presentationml/2006/main" showMasterSp="0" preserve="1" userDrawn="1">
  <p:cSld name="Divider slide_image 3">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6" name="Title 1"/>
          <p:cNvSpPr>
            <a:spLocks noGrp="1"/>
          </p:cNvSpPr>
          <p:nvPr>
            <p:ph type="title" hasCustomPrompt="1"/>
          </p:nvPr>
        </p:nvSpPr>
        <p:spPr>
          <a:xfrm>
            <a:off x="274581" y="1748271"/>
            <a:ext cx="6850901" cy="1495794"/>
          </a:xfrm>
          <a:prstGeom prst="rect">
            <a:avLst/>
          </a:prstGeom>
        </p:spPr>
        <p:txBody>
          <a:bodyPr lIns="0" tIns="45001" rIns="0" bIns="45001"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2381570297"/>
      </p:ext>
    </p:extLst>
  </p:cSld>
  <p:clrMapOvr>
    <a:masterClrMapping/>
  </p:clrMapOvr>
  <p:transition spd="med">
    <p:wipe dir="r"/>
  </p:transition>
</p:sldLayout>
</file>

<file path=ppt/slideLayouts/slideLayout1626.xml><?xml version="1.0" encoding="utf-8"?>
<p:sldLayout xmlns:a="http://schemas.openxmlformats.org/drawingml/2006/main" xmlns:r="http://schemas.openxmlformats.org/officeDocument/2006/relationships" xmlns:p="http://schemas.openxmlformats.org/presentationml/2006/main" showMasterSp="0" preserve="1" userDrawn="1">
  <p:cSld name="Divider slide_DellBlue">
    <p:bg>
      <p:bgPr>
        <a:solidFill>
          <a:schemeClr val="bg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581" y="1748271"/>
            <a:ext cx="6850901" cy="1495794"/>
          </a:xfrm>
          <a:prstGeom prst="rect">
            <a:avLst/>
          </a:prstGeom>
        </p:spPr>
        <p:txBody>
          <a:bodyPr lIns="0" tIns="45001" rIns="0" bIns="45001" anchor="ctr" anchorCtr="0">
            <a:normAutofit/>
          </a:bodyPr>
          <a:lstStyle>
            <a:lvl1pPr>
              <a:defRPr sz="5400" baseline="0">
                <a:solidFill>
                  <a:schemeClr val="tx2"/>
                </a:solidFill>
                <a:ea typeface="Arial"/>
              </a:defRPr>
            </a:lvl1pPr>
          </a:lstStyle>
          <a:p>
            <a:r>
              <a:rPr lang="en-US" dirty="0"/>
              <a:t>Click to edit divider slide title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893729158"/>
      </p:ext>
    </p:extLst>
  </p:cSld>
  <p:clrMapOvr>
    <a:masterClrMapping/>
  </p:clrMapOvr>
  <p:transition spd="med">
    <p:wipe dir="r"/>
  </p:transition>
</p:sldLayout>
</file>

<file path=ppt/slideLayouts/slideLayout1627.xml><?xml version="1.0" encoding="utf-8"?>
<p:sldLayout xmlns:a="http://schemas.openxmlformats.org/drawingml/2006/main" xmlns:r="http://schemas.openxmlformats.org/officeDocument/2006/relationships" xmlns:p="http://schemas.openxmlformats.org/presentationml/2006/main" showMasterSp="0" preserve="1" userDrawn="1">
  <p:cSld name="Divider slide_Green">
    <p:bg>
      <p:bgPr>
        <a:solidFill>
          <a:schemeClr val="accent2"/>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581" y="1748271"/>
            <a:ext cx="6850901" cy="1495794"/>
          </a:xfrm>
          <a:prstGeom prst="rect">
            <a:avLst/>
          </a:prstGeom>
        </p:spPr>
        <p:txBody>
          <a:bodyPr lIns="0" tIns="45001" rIns="0" bIns="45001" anchor="ctr" anchorCtr="0">
            <a:normAutofit/>
          </a:bodyPr>
          <a:lstStyle>
            <a:lvl1pPr>
              <a:defRPr sz="5400" baseline="0">
                <a:solidFill>
                  <a:schemeClr val="tx2"/>
                </a:solidFill>
                <a:ea typeface="Arial"/>
              </a:defRPr>
            </a:lvl1pPr>
          </a:lstStyle>
          <a:p>
            <a:r>
              <a:rPr lang="en-US" dirty="0"/>
              <a:t>Click to edit divider slide title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2572760699"/>
      </p:ext>
    </p:extLst>
  </p:cSld>
  <p:clrMapOvr>
    <a:masterClrMapping/>
  </p:clrMapOvr>
  <p:transition spd="med">
    <p:wipe dir="r"/>
  </p:transition>
</p:sldLayout>
</file>

<file path=ppt/slideLayouts/slideLayout1628.xml><?xml version="1.0" encoding="utf-8"?>
<p:sldLayout xmlns:a="http://schemas.openxmlformats.org/drawingml/2006/main" xmlns:r="http://schemas.openxmlformats.org/officeDocument/2006/relationships" xmlns:p="http://schemas.openxmlformats.org/presentationml/2006/main" showMasterSp="0" preserve="1" userDrawn="1">
  <p:cSld name="Divider slide_Orange">
    <p:bg>
      <p:bgPr>
        <a:solidFill>
          <a:schemeClr val="accent4"/>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581" y="1748271"/>
            <a:ext cx="6850901" cy="1495794"/>
          </a:xfrm>
          <a:prstGeom prst="rect">
            <a:avLst/>
          </a:prstGeom>
        </p:spPr>
        <p:txBody>
          <a:bodyPr lIns="0" tIns="45001" rIns="0" bIns="45001" anchor="ctr" anchorCtr="0">
            <a:normAutofit/>
          </a:bodyPr>
          <a:lstStyle>
            <a:lvl1pPr>
              <a:defRPr sz="5400" baseline="0">
                <a:solidFill>
                  <a:schemeClr val="tx2"/>
                </a:solidFill>
                <a:ea typeface="Arial"/>
              </a:defRPr>
            </a:lvl1pPr>
          </a:lstStyle>
          <a:p>
            <a:r>
              <a:rPr lang="en-US" dirty="0"/>
              <a:t>Click to edit divider slide title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3828227908"/>
      </p:ext>
    </p:extLst>
  </p:cSld>
  <p:clrMapOvr>
    <a:masterClrMapping/>
  </p:clrMapOvr>
  <p:transition spd="med">
    <p:wipe dir="r"/>
  </p:transition>
</p:sldLayout>
</file>

<file path=ppt/slideLayouts/slideLayout1629.xml><?xml version="1.0" encoding="utf-8"?>
<p:sldLayout xmlns:a="http://schemas.openxmlformats.org/drawingml/2006/main" xmlns:r="http://schemas.openxmlformats.org/officeDocument/2006/relationships" xmlns:p="http://schemas.openxmlformats.org/presentationml/2006/main" showMasterSp="0" preserve="1">
  <p:cSld name="Divider slide_DellGray">
    <p:bg>
      <p:bgPr>
        <a:solidFill>
          <a:srgbClr val="808080"/>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74581" y="1748271"/>
            <a:ext cx="6850901" cy="1495794"/>
          </a:xfrm>
          <a:prstGeom prst="rect">
            <a:avLst/>
          </a:prstGeom>
        </p:spPr>
        <p:txBody>
          <a:bodyPr lIns="0" tIns="45001" rIns="0" bIns="45001"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1371373077"/>
      </p:ext>
    </p:extLst>
  </p:cSld>
  <p:clrMapOvr>
    <a:masterClrMapping/>
  </p:clrMapOvr>
  <p:transition spd="med">
    <p:wipe dir="r"/>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userDrawn="1">
  <p:cSld name="1_標題投影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1798622737"/>
      </p:ext>
    </p:extLst>
  </p:cSld>
  <p:clrMapOvr>
    <a:masterClrMapping/>
  </p:clrMapOvr>
  <p:transition spd="med">
    <p:wipe dir="r"/>
  </p:transition>
</p:sldLayout>
</file>

<file path=ppt/slideLayouts/slideLayout1630.xml><?xml version="1.0" encoding="utf-8"?>
<p:sldLayout xmlns:a="http://schemas.openxmlformats.org/drawingml/2006/main" xmlns:r="http://schemas.openxmlformats.org/officeDocument/2006/relationships" xmlns:p="http://schemas.openxmlformats.org/presentationml/2006/main" showMasterSp="0" preserve="1" userDrawn="1">
  <p:cSld name="Logo slide blue">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794760" y="1798082"/>
            <a:ext cx="1554480" cy="1554480"/>
          </a:xfrm>
          <a:prstGeom prst="rect">
            <a:avLst/>
          </a:prstGeom>
        </p:spPr>
      </p:pic>
    </p:spTree>
    <p:extLst>
      <p:ext uri="{BB962C8B-B14F-4D97-AF65-F5344CB8AC3E}">
        <p14:creationId xmlns:p14="http://schemas.microsoft.com/office/powerpoint/2010/main" val="1182971467"/>
      </p:ext>
    </p:extLst>
  </p:cSld>
  <p:clrMapOvr>
    <a:masterClrMapping/>
  </p:clrMapOvr>
  <p:transition spd="med">
    <p:wipe dir="r"/>
  </p:transition>
</p:sldLayout>
</file>

<file path=ppt/slideLayouts/slideLayout1631.xml><?xml version="1.0" encoding="utf-8"?>
<p:sldLayout xmlns:a="http://schemas.openxmlformats.org/drawingml/2006/main" xmlns:r="http://schemas.openxmlformats.org/officeDocument/2006/relationships" xmlns:p="http://schemas.openxmlformats.org/presentationml/2006/main" showMasterSp="0" preserve="1" userDrawn="1">
  <p:cSld name="Logo slide gray">
    <p:bg>
      <p:bgPr>
        <a:solidFill>
          <a:srgbClr val="808080"/>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794760" y="1798082"/>
            <a:ext cx="1554480" cy="1554480"/>
          </a:xfrm>
          <a:prstGeom prst="rect">
            <a:avLst/>
          </a:prstGeom>
        </p:spPr>
      </p:pic>
    </p:spTree>
    <p:extLst>
      <p:ext uri="{BB962C8B-B14F-4D97-AF65-F5344CB8AC3E}">
        <p14:creationId xmlns:p14="http://schemas.microsoft.com/office/powerpoint/2010/main" val="4057170704"/>
      </p:ext>
    </p:extLst>
  </p:cSld>
  <p:clrMapOvr>
    <a:masterClrMapping/>
  </p:clrMapOvr>
  <p:transition spd="med">
    <p:wipe dir="r"/>
  </p:transition>
</p:sldLayout>
</file>

<file path=ppt/slideLayouts/slideLayout1632.xml><?xml version="1.0" encoding="utf-8"?>
<p:sldLayout xmlns:a="http://schemas.openxmlformats.org/drawingml/2006/main" xmlns:r="http://schemas.openxmlformats.org/officeDocument/2006/relationships" xmlns:p="http://schemas.openxmlformats.org/presentationml/2006/main" userDrawn="1">
  <p:cSld name="標題投影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4427927"/>
      </p:ext>
    </p:extLst>
  </p:cSld>
  <p:clrMapOvr>
    <a:masterClrMapping/>
  </p:clrMapOvr>
  <p:transition spd="med">
    <p:wipe dir="r"/>
  </p:transition>
</p:sldLayout>
</file>

<file path=ppt/slideLayouts/slideLayout1633.xml><?xml version="1.0" encoding="utf-8"?>
<p:sldLayout xmlns:a="http://schemas.openxmlformats.org/drawingml/2006/main" xmlns:r="http://schemas.openxmlformats.org/officeDocument/2006/relationships" xmlns:p="http://schemas.openxmlformats.org/presentationml/2006/main" userDrawn="1">
  <p:cSld name="標題及物件">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747965"/>
      </p:ext>
    </p:extLst>
  </p:cSld>
  <p:clrMapOvr>
    <a:masterClrMapping/>
  </p:clrMapOvr>
  <p:transition spd="slow">
    <p:fade/>
  </p:transition>
</p:sldLayout>
</file>

<file path=ppt/slideLayouts/slideLayout1634.xml><?xml version="1.0" encoding="utf-8"?>
<p:sldLayout xmlns:a="http://schemas.openxmlformats.org/drawingml/2006/main" xmlns:r="http://schemas.openxmlformats.org/officeDocument/2006/relationships" xmlns:p="http://schemas.openxmlformats.org/presentationml/2006/main" userDrawn="1">
  <p:cSld name="1_Content_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0" tIns="45179" rIns="0" bIns="45179"/>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4" name="Content Placeholder 4"/>
          <p:cNvSpPr>
            <a:spLocks noGrp="1"/>
          </p:cNvSpPr>
          <p:nvPr>
            <p:ph sz="quarter" idx="10"/>
          </p:nvPr>
        </p:nvSpPr>
        <p:spPr>
          <a:xfrm>
            <a:off x="271598" y="1277952"/>
            <a:ext cx="7958137" cy="3192461"/>
          </a:xfrm>
          <a:prstGeom prst="rect">
            <a:avLst/>
          </a:prstGeom>
        </p:spPr>
        <p:txBody>
          <a:bodyPr vert="horz" lIns="0" tIns="0" rIns="0" bIns="0"/>
          <a:lstStyle>
            <a:lvl1pPr marL="0" indent="0">
              <a:lnSpc>
                <a:spcPct val="100000"/>
              </a:lnSpc>
              <a:spcBef>
                <a:spcPts val="1200"/>
              </a:spcBef>
              <a:spcAft>
                <a:spcPts val="0"/>
              </a:spcAft>
              <a:buClr>
                <a:srgbClr val="808080"/>
              </a:buClr>
              <a:buNone/>
              <a:defRPr>
                <a:latin typeface="+mn-lt"/>
                <a:ea typeface="Arial"/>
              </a:defRPr>
            </a:lvl1pPr>
            <a:lvl2pPr marL="336443" indent="0">
              <a:lnSpc>
                <a:spcPct val="100000"/>
              </a:lnSpc>
              <a:spcBef>
                <a:spcPts val="300"/>
              </a:spcBef>
              <a:spcAft>
                <a:spcPts val="0"/>
              </a:spcAft>
              <a:buClr>
                <a:srgbClr val="808080"/>
              </a:buClr>
              <a:buNone/>
              <a:defRPr>
                <a:latin typeface="+mn-lt"/>
                <a:ea typeface="Arial"/>
              </a:defRPr>
            </a:lvl2pPr>
            <a:lvl3pPr marL="679778" indent="0">
              <a:lnSpc>
                <a:spcPct val="100000"/>
              </a:lnSpc>
              <a:spcBef>
                <a:spcPts val="300"/>
              </a:spcBef>
              <a:spcAft>
                <a:spcPts val="0"/>
              </a:spcAft>
              <a:buClr>
                <a:srgbClr val="808080"/>
              </a:buClr>
              <a:buNone/>
              <a:defRPr>
                <a:latin typeface="+mn-lt"/>
                <a:ea typeface="Arial"/>
              </a:defRPr>
            </a:lvl3pPr>
            <a:lvl4pPr marL="1242055" indent="-226943">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558566986"/>
      </p:ext>
    </p:extLst>
  </p:cSld>
  <p:clrMapOvr>
    <a:masterClrMapping/>
  </p:clrMapOvr>
  <p:transition spd="med">
    <p:wipe dir="r"/>
  </p:transition>
</p:sldLayout>
</file>

<file path=ppt/slideLayouts/slideLayout1635.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7" name="文字版面配置區 17"/>
          <p:cNvSpPr>
            <a:spLocks noGrp="1"/>
          </p:cNvSpPr>
          <p:nvPr>
            <p:ph type="body" sz="quarter" idx="13" hasCustomPrompt="1"/>
          </p:nvPr>
        </p:nvSpPr>
        <p:spPr>
          <a:xfrm>
            <a:off x="72000" y="576002"/>
            <a:ext cx="9000000" cy="1296789"/>
          </a:xfrm>
          <a:prstGeom prst="rect">
            <a:avLst/>
          </a:prstGeom>
        </p:spPr>
        <p:txBody>
          <a:bodyPr lIns="90676" tIns="45338" rIns="90676" bIns="45338"/>
          <a:lstStyle>
            <a:lvl1pPr marL="180844" indent="-180844">
              <a:buClr>
                <a:srgbClr val="0085C3"/>
              </a:buClr>
              <a:defRPr sz="1600">
                <a:solidFill>
                  <a:schemeClr val="tx1"/>
                </a:solidFill>
              </a:defRPr>
            </a:lvl1pPr>
            <a:lvl2pPr marL="355337" indent="-174550">
              <a:buClr>
                <a:srgbClr val="0085C3"/>
              </a:buClr>
              <a:defRPr sz="1400" baseline="0">
                <a:solidFill>
                  <a:schemeClr val="tx1"/>
                </a:solidFill>
              </a:defRPr>
            </a:lvl2pPr>
            <a:lvl3pPr marL="536182" indent="-180844">
              <a:buClr>
                <a:srgbClr val="0085C3"/>
              </a:buClr>
              <a:buFont typeface="Arial" panose="020B0604020202020204" pitchFamily="34" charset="0"/>
              <a:buChar char="&gt;"/>
              <a:defRPr sz="1400" baseline="0">
                <a:solidFill>
                  <a:schemeClr val="tx1"/>
                </a:solidFill>
              </a:defRPr>
            </a:lvl3pPr>
            <a:lvl4pPr marL="1358612" indent="0">
              <a:buClr>
                <a:srgbClr val="0085C3"/>
              </a:buClr>
              <a:buNone/>
              <a:defRPr/>
            </a:lvl4pPr>
            <a:lvl5pPr marL="1811609" indent="0">
              <a:buClr>
                <a:srgbClr val="0085C3"/>
              </a:buClr>
              <a:buFont typeface="Arial" panose="020B0604020202020204" pitchFamily="34" charset="0"/>
              <a:buNone/>
              <a:defRPr/>
            </a:lvl5pPr>
          </a:lstStyle>
          <a:p>
            <a:pPr lvl="0"/>
            <a:r>
              <a:rPr lang="en-US" altLang="zh-TW" dirty="0"/>
              <a:t>Click to edit Master text style</a:t>
            </a:r>
            <a:endParaRPr lang="zh-TW" altLang="en-US" dirty="0"/>
          </a:p>
          <a:p>
            <a:pPr lvl="1"/>
            <a:r>
              <a:rPr lang="en-US" altLang="zh-TW" dirty="0"/>
              <a:t>Second level</a:t>
            </a:r>
            <a:endParaRPr lang="zh-TW" altLang="en-US" dirty="0"/>
          </a:p>
          <a:p>
            <a:pPr lvl="2"/>
            <a:r>
              <a:rPr lang="en-US" altLang="zh-TW" dirty="0"/>
              <a:t>Third level</a:t>
            </a:r>
            <a:endParaRPr lang="zh-TW" altLang="en-US" dirty="0"/>
          </a:p>
        </p:txBody>
      </p:sp>
      <p:sp>
        <p:nvSpPr>
          <p:cNvPr id="10" name="Title 9"/>
          <p:cNvSpPr>
            <a:spLocks noGrp="1"/>
          </p:cNvSpPr>
          <p:nvPr>
            <p:ph type="title"/>
          </p:nvPr>
        </p:nvSpPr>
        <p:spPr>
          <a:xfrm>
            <a:off x="71634" y="72000"/>
            <a:ext cx="9000000" cy="432000"/>
          </a:xfrm>
          <a:prstGeom prst="rect">
            <a:avLst/>
          </a:prstGeom>
        </p:spPr>
        <p:txBody>
          <a:bodyPr lIns="90676" tIns="45338" rIns="90676" bIns="45338"/>
          <a:lstStyle>
            <a:lvl1pPr algn="l">
              <a:defRPr sz="2400">
                <a:solidFill>
                  <a:srgbClr val="0085C3"/>
                </a:solidFill>
              </a:defRPr>
            </a:lvl1pPr>
          </a:lstStyle>
          <a:p>
            <a:r>
              <a:rPr lang="en-US"/>
              <a:t>Click to edit Master title style</a:t>
            </a:r>
            <a:endParaRPr lang="en-US" dirty="0"/>
          </a:p>
        </p:txBody>
      </p:sp>
    </p:spTree>
    <p:extLst>
      <p:ext uri="{BB962C8B-B14F-4D97-AF65-F5344CB8AC3E}">
        <p14:creationId xmlns:p14="http://schemas.microsoft.com/office/powerpoint/2010/main" val="2987909145"/>
      </p:ext>
    </p:extLst>
  </p:cSld>
  <p:clrMapOvr>
    <a:masterClrMapping/>
  </p:clrMapOvr>
  <p:transition>
    <p:fade/>
  </p:transition>
</p:sldLayout>
</file>

<file path=ppt/slideLayouts/slideLayout1636.xml><?xml version="1.0" encoding="utf-8"?>
<p:sldLayout xmlns:a="http://schemas.openxmlformats.org/drawingml/2006/main" xmlns:r="http://schemas.openxmlformats.org/officeDocument/2006/relationships" xmlns:p="http://schemas.openxmlformats.org/presentationml/2006/main" userDrawn="1">
  <p:cSld name="1_標題投影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2764624210"/>
      </p:ext>
    </p:extLst>
  </p:cSld>
  <p:clrMapOvr>
    <a:masterClrMapping/>
  </p:clrMapOvr>
  <p:transition spd="med">
    <p:wipe dir="r"/>
  </p:transition>
</p:sldLayout>
</file>

<file path=ppt/slideLayouts/slideLayout1637.xml><?xml version="1.0" encoding="utf-8"?>
<p:sldLayout xmlns:a="http://schemas.openxmlformats.org/drawingml/2006/main" xmlns:r="http://schemas.openxmlformats.org/officeDocument/2006/relationships" xmlns:p="http://schemas.openxmlformats.org/presentationml/2006/main" userDrawn="1">
  <p:cSld name="Content with Dell Blue footer">
    <p:spTree>
      <p:nvGrpSpPr>
        <p:cNvPr id="1" name=""/>
        <p:cNvGrpSpPr/>
        <p:nvPr/>
      </p:nvGrpSpPr>
      <p:grpSpPr>
        <a:xfrm>
          <a:off x="0" y="0"/>
          <a:ext cx="0" cy="0"/>
          <a:chOff x="0" y="0"/>
          <a:chExt cx="0" cy="0"/>
        </a:xfrm>
      </p:grpSpPr>
      <p:sp>
        <p:nvSpPr>
          <p:cNvPr id="6" name="Content Placeholder 2"/>
          <p:cNvSpPr>
            <a:spLocks noGrp="1"/>
          </p:cNvSpPr>
          <p:nvPr>
            <p:ph sz="half" idx="1" hasCustomPrompt="1"/>
          </p:nvPr>
        </p:nvSpPr>
        <p:spPr>
          <a:xfrm>
            <a:off x="364632" y="1280160"/>
            <a:ext cx="7924386" cy="3200400"/>
          </a:xfrm>
          <a:prstGeom prst="rect">
            <a:avLst/>
          </a:prstGeom>
        </p:spPr>
        <p:txBody>
          <a:bodyPr wrap="square" lIns="0" tIns="0" rIns="0" bIns="0">
            <a:normAutofit/>
          </a:bodyPr>
          <a:lstStyle>
            <a:lvl1pPr>
              <a:lnSpc>
                <a:spcPct val="100000"/>
              </a:lnSpc>
              <a:spcBef>
                <a:spcPts val="900"/>
              </a:spcBef>
              <a:spcAft>
                <a:spcPts val="0"/>
              </a:spcAft>
              <a:buClr>
                <a:srgbClr val="AAAAAA"/>
              </a:buClr>
              <a:buFont typeface="Arial" pitchFamily="34" charset="0"/>
              <a:buChar char="•"/>
              <a:defRPr sz="1100">
                <a:solidFill>
                  <a:schemeClr val="bg2"/>
                </a:solidFill>
                <a:latin typeface="Museo Sans For Dell" pitchFamily="2" charset="0"/>
              </a:defRPr>
            </a:lvl1pPr>
            <a:lvl2pPr marL="425795" indent="-172299">
              <a:lnSpc>
                <a:spcPct val="100000"/>
              </a:lnSpc>
              <a:spcBef>
                <a:spcPts val="225"/>
              </a:spcBef>
              <a:spcAft>
                <a:spcPts val="0"/>
              </a:spcAft>
              <a:buClr>
                <a:srgbClr val="AAAAAA"/>
              </a:buClr>
              <a:buFont typeface="Museo Sans For Dell" pitchFamily="2" charset="0"/>
              <a:buChar char="–"/>
              <a:defRPr sz="900">
                <a:solidFill>
                  <a:schemeClr val="bg2"/>
                </a:solidFill>
                <a:latin typeface="Museo Sans For Dell" pitchFamily="2" charset="0"/>
              </a:defRPr>
            </a:lvl2pPr>
            <a:lvl3pPr>
              <a:lnSpc>
                <a:spcPct val="100000"/>
              </a:lnSpc>
              <a:spcBef>
                <a:spcPts val="225"/>
              </a:spcBef>
              <a:spcAft>
                <a:spcPts val="0"/>
              </a:spcAft>
              <a:buClr>
                <a:srgbClr val="AAAAAA"/>
              </a:buClr>
              <a:defRPr sz="800">
                <a:solidFill>
                  <a:schemeClr val="bg2"/>
                </a:solidFill>
                <a:latin typeface="Museo Sans For Dell" pitchFamily="2" charset="0"/>
              </a:defRPr>
            </a:lvl3pPr>
            <a:lvl4pPr>
              <a:spcBef>
                <a:spcPts val="225"/>
              </a:spcBef>
              <a:spcAft>
                <a:spcPts val="0"/>
              </a:spcAft>
              <a:buClr>
                <a:srgbClr val="AAAAAA"/>
              </a:buClr>
              <a:defRPr sz="1100" baseline="0">
                <a:solidFill>
                  <a:schemeClr val="tx1"/>
                </a:solidFill>
                <a:latin typeface="Museo Sans For Dell" pitchFamily="2" charset="0"/>
              </a:defRPr>
            </a:lvl4pPr>
            <a:lvl5pPr>
              <a:spcBef>
                <a:spcPts val="225"/>
              </a:spcBef>
              <a:spcAft>
                <a:spcPts val="0"/>
              </a:spcAft>
              <a:buClr>
                <a:srgbClr val="AAAAAA"/>
              </a:buClr>
              <a:defRPr sz="900">
                <a:solidFill>
                  <a:schemeClr val="tx1"/>
                </a:solidFill>
                <a:latin typeface="Museo Sans For Dell" pitchFamily="2" charset="0"/>
              </a:defRPr>
            </a:lvl5pPr>
            <a:lvl6pPr>
              <a:defRPr sz="1400"/>
            </a:lvl6pPr>
            <a:lvl7pPr>
              <a:defRPr sz="1400"/>
            </a:lvl7pPr>
            <a:lvl8pPr>
              <a:defRPr sz="1400"/>
            </a:lvl8pPr>
            <a:lvl9pPr>
              <a:defRPr sz="1400"/>
            </a:lvl9pPr>
          </a:lstStyle>
          <a:p>
            <a:pPr lvl="0"/>
            <a:r>
              <a:rPr lang="en-US" dirty="0"/>
              <a:t>Click to edit text</a:t>
            </a:r>
          </a:p>
          <a:p>
            <a:pPr lvl="1"/>
            <a:r>
              <a:rPr lang="en-US" dirty="0"/>
              <a:t>Second level</a:t>
            </a:r>
          </a:p>
          <a:p>
            <a:pPr lvl="2"/>
            <a:r>
              <a:rPr lang="en-US" dirty="0"/>
              <a:t>Third level</a:t>
            </a:r>
          </a:p>
        </p:txBody>
      </p:sp>
      <p:sp>
        <p:nvSpPr>
          <p:cNvPr id="3" name="Title 2"/>
          <p:cNvSpPr>
            <a:spLocks noGrp="1"/>
          </p:cNvSpPr>
          <p:nvPr>
            <p:ph type="title"/>
          </p:nvPr>
        </p:nvSpPr>
        <p:spPr>
          <a:xfrm>
            <a:off x="628650" y="274643"/>
            <a:ext cx="7886700" cy="993775"/>
          </a:xfrm>
          <a:prstGeom prst="rect">
            <a:avLst/>
          </a:prstGeom>
        </p:spPr>
        <p:txBody>
          <a:bodyPr lIns="90676" tIns="45338" rIns="90676" bIns="45338"/>
          <a:lstStyle/>
          <a:p>
            <a:r>
              <a:rPr lang="en-US"/>
              <a:t>Click to edit Master title style</a:t>
            </a:r>
          </a:p>
        </p:txBody>
      </p:sp>
    </p:spTree>
    <p:extLst>
      <p:ext uri="{BB962C8B-B14F-4D97-AF65-F5344CB8AC3E}">
        <p14:creationId xmlns:p14="http://schemas.microsoft.com/office/powerpoint/2010/main" val="998496857"/>
      </p:ext>
    </p:extLst>
  </p:cSld>
  <p:clrMapOvr>
    <a:masterClrMapping/>
  </p:clrMapOvr>
  <p:transition spd="med">
    <p:wipe dir="r"/>
  </p:transition>
</p:sldLayout>
</file>

<file path=ppt/slideLayouts/slideLayout1638.xml><?xml version="1.0" encoding="utf-8"?>
<p:sldLayout xmlns:a="http://schemas.openxmlformats.org/drawingml/2006/main" xmlns:r="http://schemas.openxmlformats.org/officeDocument/2006/relationships" xmlns:p="http://schemas.openxmlformats.org/presentationml/2006/main" userDrawn="1">
  <p:cSld name="Content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64797"/>
          </a:xfrm>
          <a:prstGeom prst="rect">
            <a:avLst/>
          </a:prstGeom>
        </p:spPr>
        <p:txBody>
          <a:bodyPr lIns="90674" tIns="45337" rIns="90674" bIns="45337"/>
          <a:lstStyle>
            <a:lvl1pPr>
              <a:defRPr/>
            </a:lvl1pPr>
          </a:lstStyle>
          <a:p>
            <a:r>
              <a:rPr lang="en-US" dirty="0"/>
              <a:t>Click to edit content page title</a:t>
            </a:r>
          </a:p>
        </p:txBody>
      </p:sp>
    </p:spTree>
    <p:extLst>
      <p:ext uri="{BB962C8B-B14F-4D97-AF65-F5344CB8AC3E}">
        <p14:creationId xmlns:p14="http://schemas.microsoft.com/office/powerpoint/2010/main" val="680200203"/>
      </p:ext>
    </p:extLst>
  </p:cSld>
  <p:clrMapOvr>
    <a:masterClrMapping/>
  </p:clrMapOvr>
  <p:transition spd="med">
    <p:wipe dir="r"/>
  </p:transition>
</p:sldLayout>
</file>

<file path=ppt/slideLayouts/slideLayout1639.xml><?xml version="1.0" encoding="utf-8"?>
<p:sldLayout xmlns:a="http://schemas.openxmlformats.org/drawingml/2006/main" xmlns:r="http://schemas.openxmlformats.org/officeDocument/2006/relationships" xmlns:p="http://schemas.openxmlformats.org/presentationml/2006/main" showMasterSp="0" userDrawn="1">
  <p:cSld name="2_Title Slide">
    <p:spTree>
      <p:nvGrpSpPr>
        <p:cNvPr id="1" name=""/>
        <p:cNvGrpSpPr/>
        <p:nvPr/>
      </p:nvGrpSpPr>
      <p:grpSpPr>
        <a:xfrm>
          <a:off x="0" y="0"/>
          <a:ext cx="0" cy="0"/>
          <a:chOff x="0" y="0"/>
          <a:chExt cx="0" cy="0"/>
        </a:xfrm>
      </p:grpSpPr>
      <p:sp>
        <p:nvSpPr>
          <p:cNvPr id="10" name="Rectangle 9"/>
          <p:cNvSpPr/>
          <p:nvPr/>
        </p:nvSpPr>
        <p:spPr bwMode="gray">
          <a:xfrm>
            <a:off x="13" y="4772030"/>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998" tIns="34286" rIns="67998" bIns="34286" rtlCol="0" anchor="ctr"/>
          <a:lstStyle/>
          <a:p>
            <a:pPr algn="ctr" defTabSz="671226" fontAlgn="auto">
              <a:spcBef>
                <a:spcPts val="0"/>
              </a:spcBef>
              <a:spcAft>
                <a:spcPts val="0"/>
              </a:spcAft>
            </a:pPr>
            <a:endParaRPr lang="en-US" sz="1800" dirty="0">
              <a:solidFill>
                <a:srgbClr val="444444"/>
              </a:solidFill>
              <a:latin typeface="Trebuchet MS" pitchFamily="34" charset="0"/>
            </a:endParaRPr>
          </a:p>
        </p:txBody>
      </p:sp>
      <p:sp>
        <p:nvSpPr>
          <p:cNvPr id="14" name="Rectangle 13"/>
          <p:cNvSpPr/>
          <p:nvPr/>
        </p:nvSpPr>
        <p:spPr bwMode="hidden">
          <a:xfrm>
            <a:off x="13" y="4772030"/>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998" tIns="34286" rIns="67998" bIns="34286" rtlCol="0" anchor="ctr"/>
          <a:lstStyle/>
          <a:p>
            <a:pPr algn="ctr" defTabSz="671226" fontAlgn="auto">
              <a:spcBef>
                <a:spcPts val="0"/>
              </a:spcBef>
              <a:spcAft>
                <a:spcPts val="0"/>
              </a:spcAft>
            </a:pPr>
            <a:endParaRPr lang="en-US" sz="1800" dirty="0">
              <a:solidFill>
                <a:srgbClr val="444444"/>
              </a:solidFill>
              <a:latin typeface="Trebuchet MS" pitchFamily="34" charset="0"/>
            </a:endParaRPr>
          </a:p>
        </p:txBody>
      </p:sp>
      <p:sp>
        <p:nvSpPr>
          <p:cNvPr id="19" name="Rectangle 18"/>
          <p:cNvSpPr/>
          <p:nvPr/>
        </p:nvSpPr>
        <p:spPr bwMode="hidden">
          <a:xfrm>
            <a:off x="13" y="4772030"/>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998" tIns="34286" rIns="67998" bIns="34286" rtlCol="0" anchor="ctr"/>
          <a:lstStyle/>
          <a:p>
            <a:pPr algn="ctr" defTabSz="671226" fontAlgn="auto">
              <a:spcBef>
                <a:spcPts val="0"/>
              </a:spcBef>
              <a:spcAft>
                <a:spcPts val="0"/>
              </a:spcAft>
            </a:pPr>
            <a:endParaRPr lang="en-US" sz="1800" dirty="0">
              <a:solidFill>
                <a:srgbClr val="444444"/>
              </a:solidFill>
              <a:latin typeface="Trebuchet MS" pitchFamily="34" charset="0"/>
            </a:endParaRPr>
          </a:p>
        </p:txBody>
      </p:sp>
    </p:spTree>
    <p:extLst>
      <p:ext uri="{BB962C8B-B14F-4D97-AF65-F5344CB8AC3E}">
        <p14:creationId xmlns:p14="http://schemas.microsoft.com/office/powerpoint/2010/main" val="2239566373"/>
      </p:ext>
    </p:extLst>
  </p:cSld>
  <p:clrMapOvr>
    <a:masterClrMapping/>
  </p:clrMapOvr>
  <p:transition spd="med">
    <p:wipe dir="r"/>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userDrawn="1">
  <p:cSld name="Content with Dell Blue footer">
    <p:spTree>
      <p:nvGrpSpPr>
        <p:cNvPr id="1" name=""/>
        <p:cNvGrpSpPr/>
        <p:nvPr/>
      </p:nvGrpSpPr>
      <p:grpSpPr>
        <a:xfrm>
          <a:off x="0" y="0"/>
          <a:ext cx="0" cy="0"/>
          <a:chOff x="0" y="0"/>
          <a:chExt cx="0" cy="0"/>
        </a:xfrm>
      </p:grpSpPr>
      <p:sp>
        <p:nvSpPr>
          <p:cNvPr id="6" name="Content Placeholder 2"/>
          <p:cNvSpPr>
            <a:spLocks noGrp="1"/>
          </p:cNvSpPr>
          <p:nvPr>
            <p:ph sz="half" idx="1" hasCustomPrompt="1"/>
          </p:nvPr>
        </p:nvSpPr>
        <p:spPr>
          <a:xfrm>
            <a:off x="364632" y="1280160"/>
            <a:ext cx="7924386" cy="3200400"/>
          </a:xfrm>
          <a:prstGeom prst="rect">
            <a:avLst/>
          </a:prstGeom>
        </p:spPr>
        <p:txBody>
          <a:bodyPr wrap="square" lIns="0" tIns="0" rIns="0" bIns="0">
            <a:normAutofit/>
          </a:bodyPr>
          <a:lstStyle>
            <a:lvl1pPr>
              <a:lnSpc>
                <a:spcPct val="100000"/>
              </a:lnSpc>
              <a:spcBef>
                <a:spcPts val="900"/>
              </a:spcBef>
              <a:spcAft>
                <a:spcPts val="0"/>
              </a:spcAft>
              <a:buClr>
                <a:srgbClr val="AAAAAA"/>
              </a:buClr>
              <a:buFont typeface="Arial" pitchFamily="34" charset="0"/>
              <a:buChar char="•"/>
              <a:defRPr sz="1100">
                <a:solidFill>
                  <a:schemeClr val="bg2"/>
                </a:solidFill>
                <a:latin typeface="Museo Sans For Dell" pitchFamily="2" charset="0"/>
              </a:defRPr>
            </a:lvl1pPr>
            <a:lvl2pPr marL="422278" indent="-170959">
              <a:lnSpc>
                <a:spcPct val="100000"/>
              </a:lnSpc>
              <a:spcBef>
                <a:spcPts val="225"/>
              </a:spcBef>
              <a:spcAft>
                <a:spcPts val="0"/>
              </a:spcAft>
              <a:buClr>
                <a:srgbClr val="AAAAAA"/>
              </a:buClr>
              <a:buFont typeface="Museo Sans For Dell" pitchFamily="2" charset="0"/>
              <a:buChar char="–"/>
              <a:defRPr sz="900">
                <a:solidFill>
                  <a:schemeClr val="bg2"/>
                </a:solidFill>
                <a:latin typeface="Museo Sans For Dell" pitchFamily="2" charset="0"/>
              </a:defRPr>
            </a:lvl2pPr>
            <a:lvl3pPr>
              <a:lnSpc>
                <a:spcPct val="100000"/>
              </a:lnSpc>
              <a:spcBef>
                <a:spcPts val="225"/>
              </a:spcBef>
              <a:spcAft>
                <a:spcPts val="0"/>
              </a:spcAft>
              <a:buClr>
                <a:srgbClr val="AAAAAA"/>
              </a:buClr>
              <a:defRPr sz="800">
                <a:solidFill>
                  <a:schemeClr val="bg2"/>
                </a:solidFill>
                <a:latin typeface="Museo Sans For Dell" pitchFamily="2" charset="0"/>
              </a:defRPr>
            </a:lvl3pPr>
            <a:lvl4pPr>
              <a:spcBef>
                <a:spcPts val="225"/>
              </a:spcBef>
              <a:spcAft>
                <a:spcPts val="0"/>
              </a:spcAft>
              <a:buClr>
                <a:srgbClr val="AAAAAA"/>
              </a:buClr>
              <a:defRPr sz="1100" baseline="0">
                <a:solidFill>
                  <a:schemeClr val="tx1"/>
                </a:solidFill>
                <a:latin typeface="Museo Sans For Dell" pitchFamily="2" charset="0"/>
              </a:defRPr>
            </a:lvl4pPr>
            <a:lvl5pPr>
              <a:spcBef>
                <a:spcPts val="225"/>
              </a:spcBef>
              <a:spcAft>
                <a:spcPts val="0"/>
              </a:spcAft>
              <a:buClr>
                <a:srgbClr val="AAAAAA"/>
              </a:buClr>
              <a:defRPr sz="900">
                <a:solidFill>
                  <a:schemeClr val="tx1"/>
                </a:solidFill>
                <a:latin typeface="Museo Sans For Dell" pitchFamily="2" charset="0"/>
              </a:defRPr>
            </a:lvl5pPr>
            <a:lvl6pPr>
              <a:defRPr sz="1400"/>
            </a:lvl6pPr>
            <a:lvl7pPr>
              <a:defRPr sz="1400"/>
            </a:lvl7pPr>
            <a:lvl8pPr>
              <a:defRPr sz="1400"/>
            </a:lvl8pPr>
            <a:lvl9pPr>
              <a:defRPr sz="1400"/>
            </a:lvl9pPr>
          </a:lstStyle>
          <a:p>
            <a:pPr lvl="0"/>
            <a:r>
              <a:rPr lang="en-US" dirty="0"/>
              <a:t>Click to edit text</a:t>
            </a:r>
          </a:p>
          <a:p>
            <a:pPr lvl="1"/>
            <a:r>
              <a:rPr lang="en-US" dirty="0"/>
              <a:t>Second level</a:t>
            </a:r>
          </a:p>
          <a:p>
            <a:pPr lvl="2"/>
            <a:r>
              <a:rPr lang="en-US" dirty="0"/>
              <a:t>Third level</a:t>
            </a:r>
          </a:p>
        </p:txBody>
      </p:sp>
      <p:sp>
        <p:nvSpPr>
          <p:cNvPr id="3" name="Title 2"/>
          <p:cNvSpPr>
            <a:spLocks noGrp="1"/>
          </p:cNvSpPr>
          <p:nvPr>
            <p:ph type="title"/>
          </p:nvPr>
        </p:nvSpPr>
        <p:spPr>
          <a:xfrm>
            <a:off x="628650" y="274643"/>
            <a:ext cx="7886700" cy="993775"/>
          </a:xfrm>
          <a:prstGeom prst="rect">
            <a:avLst/>
          </a:prstGeom>
        </p:spPr>
        <p:txBody>
          <a:bodyPr lIns="90006" tIns="45003" rIns="90006" bIns="45003"/>
          <a:lstStyle/>
          <a:p>
            <a:r>
              <a:rPr lang="en-US"/>
              <a:t>Click to edit Master title style</a:t>
            </a:r>
          </a:p>
        </p:txBody>
      </p:sp>
    </p:spTree>
    <p:extLst>
      <p:ext uri="{BB962C8B-B14F-4D97-AF65-F5344CB8AC3E}">
        <p14:creationId xmlns:p14="http://schemas.microsoft.com/office/powerpoint/2010/main" val="1886362938"/>
      </p:ext>
    </p:extLst>
  </p:cSld>
  <p:clrMapOvr>
    <a:masterClrMapping/>
  </p:clrMapOvr>
  <p:transition spd="med">
    <p:wipe dir="r"/>
  </p:transition>
</p:sldLayout>
</file>

<file path=ppt/slideLayouts/slideLayout1640.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85750" y="228600"/>
            <a:ext cx="8572500" cy="387798"/>
          </a:xfrm>
          <a:prstGeom prst="rect">
            <a:avLst/>
          </a:prstGeom>
        </p:spPr>
        <p:txBody>
          <a:bodyPr wrap="square" lIns="0" tIns="0" rIns="0" bIns="0">
            <a:spAutoFit/>
          </a:bodyPr>
          <a:lstStyle>
            <a:lvl1pPr>
              <a:defRPr sz="2800">
                <a:solidFill>
                  <a:schemeClr val="bg1"/>
                </a:solidFill>
                <a:latin typeface="Arial" panose="020B0604020202020204"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590526524"/>
      </p:ext>
    </p:extLst>
  </p:cSld>
  <p:clrMapOvr>
    <a:masterClrMapping/>
  </p:clrMapOvr>
  <p:extLst mod="1">
    <p:ext uri="{DCECCB84-F9BA-43D5-87BE-67443E8EF086}">
      <p15:sldGuideLst xmlns:p15="http://schemas.microsoft.com/office/powerpoint/2012/main">
        <p15:guide id="1" orient="horz" pos="144">
          <p15:clr>
            <a:srgbClr val="FBAE40"/>
          </p15:clr>
        </p15:guide>
      </p15:sldGuideLst>
    </p:ext>
  </p:extLst>
</p:sldLayout>
</file>

<file path=ppt/slideLayouts/slideLayout1641.xml><?xml version="1.0" encoding="utf-8"?>
<p:sldLayout xmlns:a="http://schemas.openxmlformats.org/drawingml/2006/main" xmlns:r="http://schemas.openxmlformats.org/officeDocument/2006/relationships" xmlns:p="http://schemas.openxmlformats.org/presentationml/2006/main">
  <p:cSld name="自訂版面配置">
    <p:spTree>
      <p:nvGrpSpPr>
        <p:cNvPr id="1" name=""/>
        <p:cNvGrpSpPr/>
        <p:nvPr/>
      </p:nvGrpSpPr>
      <p:grpSpPr>
        <a:xfrm>
          <a:off x="0" y="0"/>
          <a:ext cx="0" cy="0"/>
          <a:chOff x="0" y="0"/>
          <a:chExt cx="0" cy="0"/>
        </a:xfrm>
      </p:grpSpPr>
      <p:sp>
        <p:nvSpPr>
          <p:cNvPr id="2" name="標題 1"/>
          <p:cNvSpPr>
            <a:spLocks noGrp="1"/>
          </p:cNvSpPr>
          <p:nvPr>
            <p:ph type="title"/>
          </p:nvPr>
        </p:nvSpPr>
        <p:spPr>
          <a:xfrm>
            <a:off x="457200" y="206375"/>
            <a:ext cx="8229600" cy="857250"/>
          </a:xfrm>
          <a:prstGeom prst="rect">
            <a:avLst/>
          </a:prstGeom>
        </p:spPr>
        <p:txBody>
          <a:bodyPr lIns="90674" tIns="45337" rIns="90674" bIns="45337"/>
          <a:lstStyle/>
          <a:p>
            <a:r>
              <a:rPr lang="zh-TW" altLang="en-US" noProof="1"/>
              <a:t>按一下以編輯母片標題樣式</a:t>
            </a:r>
          </a:p>
        </p:txBody>
      </p:sp>
    </p:spTree>
    <p:extLst>
      <p:ext uri="{BB962C8B-B14F-4D97-AF65-F5344CB8AC3E}">
        <p14:creationId xmlns:p14="http://schemas.microsoft.com/office/powerpoint/2010/main" val="3669751304"/>
      </p:ext>
    </p:extLst>
  </p:cSld>
  <p:clrMapOvr>
    <a:masterClrMapping/>
  </p:clrMapOvr>
  <p:transition spd="med">
    <p:wipe dir="r"/>
  </p:transition>
</p:sldLayout>
</file>

<file path=ppt/slideLayouts/slideLayout1642.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853146092"/>
      </p:ext>
    </p:extLst>
  </p:cSld>
  <p:clrMapOvr>
    <a:masterClrMapping/>
  </p:clrMapOvr>
  <p:transition spd="slow">
    <p:fade/>
  </p:transition>
</p:sldLayout>
</file>

<file path=ppt/slideLayouts/slideLayout164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85750" y="228600"/>
            <a:ext cx="8572500" cy="387798"/>
          </a:xfrm>
          <a:prstGeom prst="rect">
            <a:avLst/>
          </a:prstGeom>
        </p:spPr>
        <p:txBody>
          <a:bodyPr wrap="square" lIns="0" tIns="0" rIns="0" bIns="0">
            <a:spAutoFit/>
          </a:bodyPr>
          <a:lstStyle>
            <a:lvl1pPr>
              <a:defRPr sz="2800">
                <a:solidFill>
                  <a:schemeClr val="bg1"/>
                </a:solidFill>
                <a:latin typeface="Arial" panose="020B0604020202020204" pitchFamily="34" charset="0"/>
              </a:defRPr>
            </a:lvl1pPr>
          </a:lstStyle>
          <a:p>
            <a:r>
              <a:rPr lang="en-US"/>
              <a:t>Click to edit Master title style</a:t>
            </a:r>
            <a:endParaRPr lang="en-US" dirty="0"/>
          </a:p>
        </p:txBody>
      </p:sp>
      <p:sp>
        <p:nvSpPr>
          <p:cNvPr id="3" name="Content Placeholder 2"/>
          <p:cNvSpPr>
            <a:spLocks noGrp="1"/>
          </p:cNvSpPr>
          <p:nvPr>
            <p:ph idx="1"/>
          </p:nvPr>
        </p:nvSpPr>
        <p:spPr>
          <a:xfrm>
            <a:off x="285750" y="1200150"/>
            <a:ext cx="8572500" cy="3314700"/>
          </a:xfrm>
          <a:prstGeom prst="rect">
            <a:avLst/>
          </a:prstGeom>
        </p:spPr>
        <p:txBody>
          <a:bodyPr lIns="0" tIns="0" rIns="0" bIns="0"/>
          <a:lstStyle>
            <a:lvl1pPr marL="169922" indent="-169922">
              <a:lnSpc>
                <a:spcPct val="100000"/>
              </a:lnSpc>
              <a:spcBef>
                <a:spcPts val="1200"/>
              </a:spcBef>
              <a:buClr>
                <a:srgbClr val="808080"/>
              </a:buClr>
              <a:buFont typeface="Arial" panose="020B0604020202020204" pitchFamily="34" charset="0"/>
              <a:buChar char="•"/>
              <a:defRPr sz="1800">
                <a:solidFill>
                  <a:schemeClr val="bg2"/>
                </a:solidFill>
                <a:latin typeface="Arial" panose="020B0604020202020204" pitchFamily="34" charset="0"/>
              </a:defRPr>
            </a:lvl1pPr>
            <a:lvl2pPr marL="509765" indent="-169922">
              <a:lnSpc>
                <a:spcPct val="100000"/>
              </a:lnSpc>
              <a:spcBef>
                <a:spcPts val="300"/>
              </a:spcBef>
              <a:buClr>
                <a:srgbClr val="808080"/>
              </a:buClr>
              <a:buFont typeface="Arial" panose="020B0604020202020204" pitchFamily="34" charset="0"/>
              <a:buChar char="–"/>
              <a:defRPr sz="1400">
                <a:solidFill>
                  <a:schemeClr val="bg2"/>
                </a:solidFill>
                <a:latin typeface="Arial" panose="020B0604020202020204" pitchFamily="34" charset="0"/>
              </a:defRPr>
            </a:lvl2pPr>
            <a:lvl3pPr marL="792524" indent="-113154">
              <a:lnSpc>
                <a:spcPct val="100000"/>
              </a:lnSpc>
              <a:spcBef>
                <a:spcPts val="300"/>
              </a:spcBef>
              <a:buClr>
                <a:srgbClr val="808080"/>
              </a:buClr>
              <a:buFont typeface="Arial" panose="020B0604020202020204" pitchFamily="34" charset="0"/>
              <a:buChar char="▪"/>
              <a:defRPr sz="1100">
                <a:solidFill>
                  <a:schemeClr val="bg2"/>
                </a:solidFill>
                <a:latin typeface="Arial" panose="020B0604020202020204" pitchFamily="34" charset="0"/>
              </a:defRPr>
            </a:lvl3pPr>
            <a:lvl4pPr marL="1188690" indent="-169922">
              <a:lnSpc>
                <a:spcPct val="100000"/>
              </a:lnSpc>
              <a:spcBef>
                <a:spcPts val="300"/>
              </a:spcBef>
              <a:buClr>
                <a:schemeClr val="bg1">
                  <a:lumMod val="60000"/>
                  <a:lumOff val="40000"/>
                </a:schemeClr>
              </a:buClr>
              <a:buFont typeface="Arial" panose="020B0604020202020204" pitchFamily="34" charset="0"/>
              <a:buChar char="•"/>
              <a:defRPr sz="900"/>
            </a:lvl4pPr>
            <a:lvl5pPr marL="1528329" indent="-169922">
              <a:lnSpc>
                <a:spcPct val="100000"/>
              </a:lnSpc>
              <a:spcBef>
                <a:spcPts val="300"/>
              </a:spcBef>
              <a:buClr>
                <a:schemeClr val="bg1">
                  <a:lumMod val="60000"/>
                  <a:lumOff val="40000"/>
                </a:schemeClr>
              </a:buClr>
              <a:buFont typeface="Arial" panose="020B0604020202020204" pitchFamily="34" charset="0"/>
              <a:buChar char="•"/>
              <a:defRPr sz="900"/>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116666296"/>
      </p:ext>
    </p:extLst>
  </p:cSld>
  <p:clrMapOvr>
    <a:masterClrMapping/>
  </p:clrMapOvr>
  <p:extLst mod="1">
    <p:ext uri="{DCECCB84-F9BA-43D5-87BE-67443E8EF086}">
      <p15:sldGuideLst xmlns:p15="http://schemas.microsoft.com/office/powerpoint/2012/main"/>
    </p:ext>
  </p:extLst>
</p:sldLayout>
</file>

<file path=ppt/slideLayouts/slideLayout1644.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318412832"/>
      </p:ext>
    </p:extLst>
  </p:cSld>
  <p:clrMapOvr>
    <a:masterClrMapping/>
  </p:clrMapOvr>
  <p:transition>
    <p:fade/>
  </p:transition>
</p:sldLayout>
</file>

<file path=ppt/slideLayouts/slideLayout1645.xml><?xml version="1.0" encoding="utf-8"?>
<p:sldLayout xmlns:a="http://schemas.openxmlformats.org/drawingml/2006/main" xmlns:r="http://schemas.openxmlformats.org/officeDocument/2006/relationships" xmlns:p="http://schemas.openxmlformats.org/presentationml/2006/main">
  <p:cSld name="Title_and_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96171"/>
            <a:ext cx="8239126" cy="640170"/>
          </a:xfrm>
          <a:prstGeom prst="rect">
            <a:avLst/>
          </a:prstGeom>
        </p:spPr>
        <p:txBody>
          <a:bodyPr lIns="90676" tIns="45338" rIns="90676" bIns="45338"/>
          <a:lstStyle>
            <a:lvl1pPr>
              <a:lnSpc>
                <a:spcPct val="90000"/>
              </a:lnSpc>
              <a:defRPr sz="2400" b="0" baseline="0">
                <a:solidFill>
                  <a:schemeClr val="accent1"/>
                </a:solidFill>
                <a:latin typeface="Museo Sans For Dell" pitchFamily="2" charset="0"/>
              </a:defRPr>
            </a:lvl1pPr>
          </a:lstStyle>
          <a:p>
            <a:r>
              <a:rPr lang="en-US" altLang="zh-TW" dirty="0"/>
              <a:t>Click to edit Master title style</a:t>
            </a:r>
            <a:endParaRPr lang="en-US" dirty="0"/>
          </a:p>
        </p:txBody>
      </p:sp>
      <p:sp>
        <p:nvSpPr>
          <p:cNvPr id="3" name="Content Placeholder 2"/>
          <p:cNvSpPr>
            <a:spLocks noGrp="1"/>
          </p:cNvSpPr>
          <p:nvPr>
            <p:ph sz="half" idx="1"/>
          </p:nvPr>
        </p:nvSpPr>
        <p:spPr>
          <a:xfrm>
            <a:off x="457200" y="960120"/>
            <a:ext cx="8229600" cy="3566160"/>
          </a:xfrm>
          <a:prstGeom prst="rect">
            <a:avLst/>
          </a:prstGeom>
        </p:spPr>
        <p:txBody>
          <a:bodyPr lIns="90676" tIns="45338" rIns="90676" bIns="45338"/>
          <a:lstStyle>
            <a:lvl1pPr>
              <a:spcBef>
                <a:spcPts val="75"/>
              </a:spcBef>
              <a:spcAft>
                <a:spcPts val="75"/>
              </a:spcAft>
              <a:defRPr sz="1500">
                <a:solidFill>
                  <a:schemeClr val="bg2"/>
                </a:solidFill>
                <a:latin typeface="Museo Sans For Dell" pitchFamily="2" charset="0"/>
              </a:defRPr>
            </a:lvl1pPr>
            <a:lvl2pPr>
              <a:spcBef>
                <a:spcPts val="75"/>
              </a:spcBef>
              <a:spcAft>
                <a:spcPts val="75"/>
              </a:spcAft>
              <a:buFont typeface="Museo Sans For Dell" pitchFamily="2" charset="0"/>
              <a:buChar char="–"/>
              <a:defRPr sz="1400">
                <a:solidFill>
                  <a:schemeClr val="bg2"/>
                </a:solidFill>
                <a:latin typeface="Museo Sans For Dell" pitchFamily="2" charset="0"/>
              </a:defRPr>
            </a:lvl2pPr>
            <a:lvl3pPr>
              <a:spcBef>
                <a:spcPts val="75"/>
              </a:spcBef>
              <a:spcAft>
                <a:spcPts val="75"/>
              </a:spcAft>
              <a:defRPr sz="1200">
                <a:solidFill>
                  <a:schemeClr val="bg2"/>
                </a:solidFill>
                <a:latin typeface="Museo Sans For Dell" pitchFamily="2" charset="0"/>
              </a:defRPr>
            </a:lvl3pPr>
            <a:lvl4pPr>
              <a:spcBef>
                <a:spcPts val="75"/>
              </a:spcBef>
              <a:spcAft>
                <a:spcPts val="75"/>
              </a:spcAft>
              <a:defRPr sz="1100" baseline="0">
                <a:solidFill>
                  <a:schemeClr val="bg2"/>
                </a:solidFill>
                <a:latin typeface="Museo Sans For Dell" pitchFamily="2" charset="0"/>
              </a:defRPr>
            </a:lvl4pPr>
            <a:lvl5pPr>
              <a:spcBef>
                <a:spcPts val="75"/>
              </a:spcBef>
              <a:spcAft>
                <a:spcPts val="75"/>
              </a:spcAft>
              <a:buClr>
                <a:schemeClr val="accent1"/>
              </a:buClr>
              <a:defRPr sz="90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81709414"/>
      </p:ext>
    </p:extLst>
  </p:cSld>
  <p:clrMapOvr>
    <a:masterClrMapping/>
  </p:clrMapOvr>
  <p:transition spd="med">
    <p:wipe dir="r"/>
  </p:transition>
</p:sldLayout>
</file>

<file path=ppt/slideLayouts/slideLayout1646.xml><?xml version="1.0" encoding="utf-8"?>
<p:sldLayout xmlns:a="http://schemas.openxmlformats.org/drawingml/2006/main" xmlns:r="http://schemas.openxmlformats.org/officeDocument/2006/relationships" xmlns:p="http://schemas.openxmlformats.org/presentationml/2006/main" userDrawn="1">
  <p:cSld name="Section Head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686239056"/>
      </p:ext>
    </p:extLst>
  </p:cSld>
  <p:clrMapOvr>
    <a:masterClrMapping/>
  </p:clrMapOvr>
</p:sldLayout>
</file>

<file path=ppt/slideLayouts/slideLayout1647.xml><?xml version="1.0" encoding="utf-8"?>
<p:sldLayout xmlns:a="http://schemas.openxmlformats.org/drawingml/2006/main" xmlns:r="http://schemas.openxmlformats.org/officeDocument/2006/relationships" xmlns:p="http://schemas.openxmlformats.org/presentationml/2006/main" userDrawn="1">
  <p:cSld name="1_Title_and_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1986641"/>
      </p:ext>
    </p:extLst>
  </p:cSld>
  <p:clrMapOvr>
    <a:masterClrMapping/>
  </p:clrMapOvr>
  <p:transition spd="med">
    <p:wipe dir="r"/>
  </p:transition>
</p:sldLayout>
</file>

<file path=ppt/slideLayouts/slideLayout1648.xml><?xml version="1.0" encoding="utf-8"?>
<p:sldLayout xmlns:a="http://schemas.openxmlformats.org/drawingml/2006/main" xmlns:r="http://schemas.openxmlformats.org/officeDocument/2006/relationships" xmlns:p="http://schemas.openxmlformats.org/presentationml/2006/main" type="titleOnly">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a:xfrm>
            <a:off x="426080" y="196182"/>
            <a:ext cx="8279943" cy="622978"/>
          </a:xfrm>
          <a:prstGeom prst="rect">
            <a:avLst/>
          </a:prstGeom>
        </p:spPr>
        <p:txBody>
          <a:bodyPr lIns="67769" tIns="34289" rIns="67769" bIns="34289"/>
          <a:lstStyle>
            <a:lvl1pPr>
              <a:defRPr sz="3200"/>
            </a:lvl1pPr>
          </a:lstStyle>
          <a:p>
            <a:r>
              <a:rPr lang="zh-TW" altLang="en-US"/>
              <a:t>按一下以編輯母片標題樣式</a:t>
            </a:r>
          </a:p>
        </p:txBody>
      </p:sp>
    </p:spTree>
    <p:extLst>
      <p:ext uri="{BB962C8B-B14F-4D97-AF65-F5344CB8AC3E}">
        <p14:creationId xmlns:p14="http://schemas.microsoft.com/office/powerpoint/2010/main" val="1959038760"/>
      </p:ext>
    </p:extLst>
  </p:cSld>
  <p:clrMapOvr>
    <a:masterClrMapping/>
  </p:clrMapOvr>
  <p:transition spd="med">
    <p:zoom dir="in"/>
  </p:transition>
</p:sldLayout>
</file>

<file path=ppt/slideLayouts/slideLayout1649.xml><?xml version="1.0" encoding="utf-8"?>
<p:sldLayout xmlns:a="http://schemas.openxmlformats.org/drawingml/2006/main" xmlns:r="http://schemas.openxmlformats.org/officeDocument/2006/relationships" xmlns:p="http://schemas.openxmlformats.org/presentationml/2006/main" userDrawn="1">
  <p:cSld name="1_只有標題">
    <p:spTree>
      <p:nvGrpSpPr>
        <p:cNvPr id="1" name=""/>
        <p:cNvGrpSpPr/>
        <p:nvPr/>
      </p:nvGrpSpPr>
      <p:grpSpPr>
        <a:xfrm>
          <a:off x="0" y="0"/>
          <a:ext cx="0" cy="0"/>
          <a:chOff x="0" y="0"/>
          <a:chExt cx="0" cy="0"/>
        </a:xfrm>
      </p:grpSpPr>
    </p:spTree>
    <p:extLst>
      <p:ext uri="{BB962C8B-B14F-4D97-AF65-F5344CB8AC3E}">
        <p14:creationId xmlns:p14="http://schemas.microsoft.com/office/powerpoint/2010/main" val="1332064540"/>
      </p:ext>
    </p:extLst>
  </p:cSld>
  <p:clrMapOvr>
    <a:masterClrMapping/>
  </p:clrMapOvr>
  <p:transition spd="med">
    <p:zoom dir="in"/>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userDrawn="1">
  <p:cSld name="Content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64797"/>
          </a:xfrm>
          <a:prstGeom prst="rect">
            <a:avLst/>
          </a:prstGeom>
        </p:spPr>
        <p:txBody>
          <a:bodyPr lIns="90004" tIns="45002" rIns="90004" bIns="45002"/>
          <a:lstStyle>
            <a:lvl1pPr>
              <a:defRPr/>
            </a:lvl1pPr>
          </a:lstStyle>
          <a:p>
            <a:r>
              <a:rPr lang="en-US" dirty="0"/>
              <a:t>Click to edit content page title</a:t>
            </a:r>
          </a:p>
        </p:txBody>
      </p:sp>
    </p:spTree>
    <p:extLst>
      <p:ext uri="{BB962C8B-B14F-4D97-AF65-F5344CB8AC3E}">
        <p14:creationId xmlns:p14="http://schemas.microsoft.com/office/powerpoint/2010/main" val="3112386043"/>
      </p:ext>
    </p:extLst>
  </p:cSld>
  <p:clrMapOvr>
    <a:masterClrMapping/>
  </p:clrMapOvr>
  <p:transition spd="med">
    <p:wipe dir="r"/>
  </p:transition>
</p:sldLayout>
</file>

<file path=ppt/slideLayouts/slideLayout1650.xml><?xml version="1.0" encoding="utf-8"?>
<p:sldLayout xmlns:a="http://schemas.openxmlformats.org/drawingml/2006/main" xmlns:r="http://schemas.openxmlformats.org/officeDocument/2006/relationships" xmlns:p="http://schemas.openxmlformats.org/presentationml/2006/main" userDrawn="1">
  <p:cSld name="章節標題">
    <p:spTree>
      <p:nvGrpSpPr>
        <p:cNvPr id="1" name=""/>
        <p:cNvGrpSpPr/>
        <p:nvPr/>
      </p:nvGrpSpPr>
      <p:grpSpPr>
        <a:xfrm>
          <a:off x="0" y="0"/>
          <a:ext cx="0" cy="0"/>
          <a:chOff x="0" y="0"/>
          <a:chExt cx="0" cy="0"/>
        </a:xfrm>
      </p:grpSpPr>
    </p:spTree>
    <p:extLst>
      <p:ext uri="{BB962C8B-B14F-4D97-AF65-F5344CB8AC3E}">
        <p14:creationId xmlns:p14="http://schemas.microsoft.com/office/powerpoint/2010/main" val="3168063149"/>
      </p:ext>
    </p:extLst>
  </p:cSld>
  <p:clrMapOvr>
    <a:masterClrMapping/>
  </p:clrMapOvr>
  <p:transition spd="med">
    <p:wipe dir="r"/>
  </p:transition>
</p:sldLayout>
</file>

<file path=ppt/slideLayouts/slideLayout1651.xml><?xml version="1.0" encoding="utf-8"?>
<p:sldLayout xmlns:a="http://schemas.openxmlformats.org/drawingml/2006/main" xmlns:r="http://schemas.openxmlformats.org/officeDocument/2006/relationships" xmlns:p="http://schemas.openxmlformats.org/presentationml/2006/main" userDrawn="1">
  <p:cSld name="1_自訂版面配置">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5763392"/>
      </p:ext>
    </p:extLst>
  </p:cSld>
  <p:clrMapOvr>
    <a:masterClrMapping/>
  </p:clrMapOvr>
  <p:transition spd="med">
    <p:wipe dir="r"/>
  </p:transition>
</p:sldLayout>
</file>

<file path=ppt/slideLayouts/slideLayout1652.xml><?xml version="1.0" encoding="utf-8"?>
<p:sldLayout xmlns:a="http://schemas.openxmlformats.org/drawingml/2006/main" xmlns:r="http://schemas.openxmlformats.org/officeDocument/2006/relationships" xmlns:p="http://schemas.openxmlformats.org/presentationml/2006/main">
  <p:cSld name="Section_Blue">
    <p:spTree>
      <p:nvGrpSpPr>
        <p:cNvPr id="1" name=""/>
        <p:cNvGrpSpPr/>
        <p:nvPr/>
      </p:nvGrpSpPr>
      <p:grpSpPr>
        <a:xfrm>
          <a:off x="0" y="0"/>
          <a:ext cx="0" cy="0"/>
          <a:chOff x="0" y="0"/>
          <a:chExt cx="0" cy="0"/>
        </a:xfrm>
      </p:grpSpPr>
      <p:sp>
        <p:nvSpPr>
          <p:cNvPr id="15" name="Title 1"/>
          <p:cNvSpPr>
            <a:spLocks noGrp="1"/>
          </p:cNvSpPr>
          <p:nvPr>
            <p:ph type="ctrTitle"/>
          </p:nvPr>
        </p:nvSpPr>
        <p:spPr>
          <a:xfrm>
            <a:off x="457200" y="342900"/>
            <a:ext cx="3657600" cy="2743200"/>
          </a:xfrm>
          <a:prstGeom prst="roundRect">
            <a:avLst>
              <a:gd name="adj" fmla="val 2752"/>
            </a:avLst>
          </a:prstGeom>
          <a:solidFill>
            <a:schemeClr val="accent1"/>
          </a:solidFill>
          <a:ln>
            <a:noFill/>
          </a:ln>
        </p:spPr>
        <p:style>
          <a:lnRef idx="2">
            <a:schemeClr val="accent1"/>
          </a:lnRef>
          <a:fillRef idx="1">
            <a:schemeClr val="lt1"/>
          </a:fillRef>
          <a:effectRef idx="0">
            <a:schemeClr val="accent1"/>
          </a:effectRef>
          <a:fontRef idx="none"/>
        </p:style>
        <p:txBody>
          <a:bodyPr lIns="226308" tIns="226308" rIns="226308" bIns="226308">
            <a:normAutofit/>
          </a:bodyPr>
          <a:lstStyle>
            <a:lvl1pPr>
              <a:defRPr sz="32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689210982"/>
      </p:ext>
    </p:extLst>
  </p:cSld>
  <p:clrMapOvr>
    <a:masterClrMapping/>
  </p:clrMapOvr>
  <p:transition spd="med">
    <p:wipe dir="r"/>
  </p:transition>
</p:sldLayout>
</file>

<file path=ppt/slideLayouts/slideLayout1653.xml><?xml version="1.0" encoding="utf-8"?>
<p:sldLayout xmlns:a="http://schemas.openxmlformats.org/drawingml/2006/main" xmlns:r="http://schemas.openxmlformats.org/officeDocument/2006/relationships" xmlns:p="http://schemas.openxmlformats.org/presentationml/2006/main" userDrawn="1">
  <p:cSld name="標題及表格">
    <p:spTree>
      <p:nvGrpSpPr>
        <p:cNvPr id="1" name=""/>
        <p:cNvGrpSpPr/>
        <p:nvPr/>
      </p:nvGrpSpPr>
      <p:grpSpPr>
        <a:xfrm>
          <a:off x="0" y="0"/>
          <a:ext cx="0" cy="0"/>
          <a:chOff x="0" y="0"/>
          <a:chExt cx="0" cy="0"/>
        </a:xfrm>
      </p:grpSpPr>
    </p:spTree>
    <p:extLst>
      <p:ext uri="{BB962C8B-B14F-4D97-AF65-F5344CB8AC3E}">
        <p14:creationId xmlns:p14="http://schemas.microsoft.com/office/powerpoint/2010/main" val="1202429523"/>
      </p:ext>
    </p:extLst>
  </p:cSld>
  <p:clrMapOvr>
    <a:masterClrMapping/>
  </p:clrMapOvr>
  <p:transition spd="slow">
    <p:fade/>
  </p:transition>
</p:sldLayout>
</file>

<file path=ppt/slideLayouts/slideLayout1654.xml><?xml version="1.0" encoding="utf-8"?>
<p:sldLayout xmlns:a="http://schemas.openxmlformats.org/drawingml/2006/main" xmlns:r="http://schemas.openxmlformats.org/officeDocument/2006/relationships" xmlns:p="http://schemas.openxmlformats.org/presentationml/2006/main" userDrawn="1">
  <p:cSld name="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4631" y="271886"/>
            <a:ext cx="7955280" cy="640080"/>
          </a:xfrm>
          <a:prstGeom prst="rect">
            <a:avLst/>
          </a:prstGeom>
        </p:spPr>
        <p:txBody>
          <a:bodyPr lIns="90676" tIns="45338" rIns="90676" bIns="45338"/>
          <a:lstStyle>
            <a:lvl1pPr>
              <a:defRPr baseline="0"/>
            </a:lvl1pPr>
          </a:lstStyle>
          <a:p>
            <a:r>
              <a:rPr lang="en-US" dirty="0"/>
              <a:t>Click to edit content page title</a:t>
            </a:r>
          </a:p>
        </p:txBody>
      </p:sp>
      <p:sp>
        <p:nvSpPr>
          <p:cNvPr id="6" name="Content Placeholder 2"/>
          <p:cNvSpPr>
            <a:spLocks noGrp="1"/>
          </p:cNvSpPr>
          <p:nvPr>
            <p:ph sz="half" idx="1" hasCustomPrompt="1"/>
          </p:nvPr>
        </p:nvSpPr>
        <p:spPr>
          <a:xfrm>
            <a:off x="364632" y="1280160"/>
            <a:ext cx="7924386" cy="3200400"/>
          </a:xfrm>
          <a:prstGeom prst="rect">
            <a:avLst/>
          </a:prstGeom>
        </p:spPr>
        <p:txBody>
          <a:bodyPr wrap="square" lIns="0" tIns="0" rIns="0" bIns="0">
            <a:normAutofit/>
          </a:bodyPr>
          <a:lstStyle>
            <a:lvl1pPr>
              <a:lnSpc>
                <a:spcPct val="100000"/>
              </a:lnSpc>
              <a:spcBef>
                <a:spcPts val="1200"/>
              </a:spcBef>
              <a:spcAft>
                <a:spcPts val="0"/>
              </a:spcAft>
              <a:buClr>
                <a:srgbClr val="AAAAAA"/>
              </a:buClr>
              <a:buFont typeface="Arial" pitchFamily="34" charset="0"/>
              <a:buChar char="•"/>
              <a:defRPr sz="1400">
                <a:solidFill>
                  <a:schemeClr val="bg2"/>
                </a:solidFill>
                <a:latin typeface="Museo Sans For Dell" pitchFamily="2" charset="0"/>
              </a:defRPr>
            </a:lvl1pPr>
            <a:lvl2pPr marL="567502" indent="-229382">
              <a:lnSpc>
                <a:spcPct val="100000"/>
              </a:lnSpc>
              <a:spcBef>
                <a:spcPts val="300"/>
              </a:spcBef>
              <a:spcAft>
                <a:spcPts val="0"/>
              </a:spcAft>
              <a:buClr>
                <a:srgbClr val="AAAAAA"/>
              </a:buClr>
              <a:buFont typeface="Museo Sans For Dell" pitchFamily="2" charset="0"/>
              <a:buChar char="–"/>
              <a:defRPr sz="1200">
                <a:solidFill>
                  <a:schemeClr val="bg2"/>
                </a:solidFill>
                <a:latin typeface="Museo Sans For Dell" pitchFamily="2" charset="0"/>
              </a:defRPr>
            </a:lvl2pPr>
            <a:lvl3pPr>
              <a:lnSpc>
                <a:spcPct val="100000"/>
              </a:lnSpc>
              <a:spcBef>
                <a:spcPts val="300"/>
              </a:spcBef>
              <a:spcAft>
                <a:spcPts val="0"/>
              </a:spcAft>
              <a:buClr>
                <a:srgbClr val="AAAAAA"/>
              </a:buClr>
              <a:defRPr sz="1000">
                <a:solidFill>
                  <a:schemeClr val="bg2"/>
                </a:solidFill>
                <a:latin typeface="Museo Sans For Dell" pitchFamily="2" charset="0"/>
              </a:defRPr>
            </a:lvl3pPr>
            <a:lvl4pPr>
              <a:spcBef>
                <a:spcPts val="300"/>
              </a:spcBef>
              <a:spcAft>
                <a:spcPts val="0"/>
              </a:spcAft>
              <a:buClr>
                <a:srgbClr val="AAAAAA"/>
              </a:buClr>
              <a:defRPr sz="1400" baseline="0">
                <a:solidFill>
                  <a:schemeClr val="tx1"/>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a:t>Click to edit text</a:t>
            </a:r>
          </a:p>
          <a:p>
            <a:pPr lvl="1"/>
            <a:r>
              <a:rPr lang="en-US" dirty="0"/>
              <a:t>Second level</a:t>
            </a:r>
          </a:p>
          <a:p>
            <a:pPr lvl="2"/>
            <a:r>
              <a:rPr lang="en-US" dirty="0"/>
              <a:t>Third level</a:t>
            </a:r>
          </a:p>
        </p:txBody>
      </p:sp>
    </p:spTree>
    <p:extLst>
      <p:ext uri="{BB962C8B-B14F-4D97-AF65-F5344CB8AC3E}">
        <p14:creationId xmlns:p14="http://schemas.microsoft.com/office/powerpoint/2010/main" val="940601453"/>
      </p:ext>
    </p:extLst>
  </p:cSld>
  <p:clrMapOvr>
    <a:masterClrMapping/>
  </p:clrMapOvr>
  <p:transition spd="med">
    <p:wipe dir="r"/>
  </p:transition>
</p:sldLayout>
</file>

<file path=ppt/slideLayouts/slideLayout1655.xml><?xml version="1.0" encoding="utf-8"?>
<p:sldLayout xmlns:a="http://schemas.openxmlformats.org/drawingml/2006/main" xmlns:r="http://schemas.openxmlformats.org/officeDocument/2006/relationships" xmlns:p="http://schemas.openxmlformats.org/presentationml/2006/main" showMasterSp="0" preserve="1">
  <p:cSld name="Title slide_image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61476" name="Title Placeholder 21"/>
          <p:cNvSpPr>
            <a:spLocks noGrp="1"/>
          </p:cNvSpPr>
          <p:nvPr>
            <p:ph type="ctrTitle" hasCustomPrompt="1"/>
          </p:nvPr>
        </p:nvSpPr>
        <p:spPr>
          <a:xfrm>
            <a:off x="274322" y="274581"/>
            <a:ext cx="5200791" cy="1661993"/>
          </a:xfrm>
          <a:prstGeom prst="rect">
            <a:avLst/>
          </a:prstGeom>
        </p:spPr>
        <p:txBody>
          <a:bodyPr wrap="square" lIns="0" tIns="45001" rIns="0" bIns="45001"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12" name="Picture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148711327"/>
      </p:ext>
    </p:extLst>
  </p:cSld>
  <p:clrMapOvr>
    <a:masterClrMapping/>
  </p:clrMapOvr>
  <p:transition spd="med">
    <p:wipe dir="r"/>
  </p:transition>
</p:sldLayout>
</file>

<file path=ppt/slideLayouts/slideLayout1656.xml><?xml version="1.0" encoding="utf-8"?>
<p:sldLayout xmlns:a="http://schemas.openxmlformats.org/drawingml/2006/main" xmlns:r="http://schemas.openxmlformats.org/officeDocument/2006/relationships" xmlns:p="http://schemas.openxmlformats.org/presentationml/2006/main" showMasterSp="0" preserve="1">
  <p:cSld name="Title slide_image 2">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61476" name="Title Placeholder 21"/>
          <p:cNvSpPr>
            <a:spLocks noGrp="1"/>
          </p:cNvSpPr>
          <p:nvPr>
            <p:ph type="ctrTitle" hasCustomPrompt="1"/>
          </p:nvPr>
        </p:nvSpPr>
        <p:spPr>
          <a:xfrm>
            <a:off x="274322" y="274581"/>
            <a:ext cx="5200791" cy="1661993"/>
          </a:xfrm>
          <a:prstGeom prst="rect">
            <a:avLst/>
          </a:prstGeom>
        </p:spPr>
        <p:txBody>
          <a:bodyPr wrap="square" lIns="0" tIns="45001" rIns="0" bIns="45001"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4010979981"/>
      </p:ext>
    </p:extLst>
  </p:cSld>
  <p:clrMapOvr>
    <a:masterClrMapping/>
  </p:clrMapOvr>
  <p:transition spd="med">
    <p:wipe dir="r"/>
  </p:transition>
</p:sldLayout>
</file>

<file path=ppt/slideLayouts/slideLayout1657.xml><?xml version="1.0" encoding="utf-8"?>
<p:sldLayout xmlns:a="http://schemas.openxmlformats.org/drawingml/2006/main" xmlns:r="http://schemas.openxmlformats.org/officeDocument/2006/relationships" xmlns:p="http://schemas.openxmlformats.org/presentationml/2006/main" showMasterSp="0" preserve="1">
  <p:cSld name="Title slide_DellBlue">
    <p:bg>
      <p:bgPr>
        <a:solidFill>
          <a:schemeClr val="bg1"/>
        </a:solid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274322" y="274581"/>
            <a:ext cx="5200791" cy="1661993"/>
          </a:xfrm>
          <a:prstGeom prst="rect">
            <a:avLst/>
          </a:prstGeom>
        </p:spPr>
        <p:txBody>
          <a:bodyPr wrap="square" lIns="0" tIns="45001" rIns="0" bIns="45001"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4115848909"/>
      </p:ext>
    </p:extLst>
  </p:cSld>
  <p:clrMapOvr>
    <a:masterClrMapping/>
  </p:clrMapOvr>
  <p:transition spd="med">
    <p:wipe dir="r"/>
  </p:transition>
</p:sldLayout>
</file>

<file path=ppt/slideLayouts/slideLayout1658.xml><?xml version="1.0" encoding="utf-8"?>
<p:sldLayout xmlns:a="http://schemas.openxmlformats.org/drawingml/2006/main" xmlns:r="http://schemas.openxmlformats.org/officeDocument/2006/relationships" xmlns:p="http://schemas.openxmlformats.org/presentationml/2006/main" showMasterSp="0" preserve="1">
  <p:cSld name="Title slide_DellGray">
    <p:bg>
      <p:bgPr>
        <a:solidFill>
          <a:srgbClr val="808080"/>
        </a:solid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274322" y="274581"/>
            <a:ext cx="5200791" cy="1661993"/>
          </a:xfrm>
          <a:prstGeom prst="rect">
            <a:avLst/>
          </a:prstGeom>
        </p:spPr>
        <p:txBody>
          <a:bodyPr wrap="square" lIns="0" tIns="45001" rIns="0" bIns="45001"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1526962596"/>
      </p:ext>
    </p:extLst>
  </p:cSld>
  <p:clrMapOvr>
    <a:masterClrMapping/>
  </p:clrMapOvr>
  <p:transition spd="med">
    <p:wipe dir="r"/>
  </p:transition>
</p:sldLayout>
</file>

<file path=ppt/slideLayouts/slideLayout1659.xml><?xml version="1.0" encoding="utf-8"?>
<p:sldLayout xmlns:a="http://schemas.openxmlformats.org/drawingml/2006/main" xmlns:r="http://schemas.openxmlformats.org/officeDocument/2006/relationships" xmlns:p="http://schemas.openxmlformats.org/presentationml/2006/main" preserve="1" userDrawn="1">
  <p:cSld name="1_Content_Bulleted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0" tIns="45001" rIns="0" bIns="45001"/>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5" name="Content Placeholder 4"/>
          <p:cNvSpPr>
            <a:spLocks noGrp="1"/>
          </p:cNvSpPr>
          <p:nvPr>
            <p:ph sz="quarter" idx="10"/>
          </p:nvPr>
        </p:nvSpPr>
        <p:spPr>
          <a:xfrm>
            <a:off x="271727" y="1277952"/>
            <a:ext cx="7958137"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43739" indent="-166987">
              <a:lnSpc>
                <a:spcPct val="100000"/>
              </a:lnSpc>
              <a:spcBef>
                <a:spcPts val="300"/>
              </a:spcBef>
              <a:spcAft>
                <a:spcPts val="0"/>
              </a:spcAft>
              <a:buClr>
                <a:srgbClr val="808080"/>
              </a:buClr>
              <a:defRPr>
                <a:latin typeface="+mn-lt"/>
                <a:ea typeface="Arial"/>
              </a:defRPr>
            </a:lvl3pPr>
            <a:lvl4pPr marL="1236537" indent="-225875">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078305127"/>
      </p:ext>
    </p:extLst>
  </p:cSld>
  <p:clrMapOvr>
    <a:masterClrMapping/>
  </p:clrMapOvr>
  <p:transition spd="med">
    <p:wipe dir="r"/>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showMasterSp="0" userDrawn="1">
  <p:cSld name="2_Title Slide">
    <p:spTree>
      <p:nvGrpSpPr>
        <p:cNvPr id="1" name=""/>
        <p:cNvGrpSpPr/>
        <p:nvPr/>
      </p:nvGrpSpPr>
      <p:grpSpPr>
        <a:xfrm>
          <a:off x="0" y="0"/>
          <a:ext cx="0" cy="0"/>
          <a:chOff x="0" y="0"/>
          <a:chExt cx="0" cy="0"/>
        </a:xfrm>
      </p:grpSpPr>
      <p:sp>
        <p:nvSpPr>
          <p:cNvPr id="10" name="Rectangle 9"/>
          <p:cNvSpPr/>
          <p:nvPr/>
        </p:nvSpPr>
        <p:spPr bwMode="gray">
          <a:xfrm>
            <a:off x="13" y="4772030"/>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496" tIns="34286" rIns="67496" bIns="34286" rtlCol="0" anchor="ctr"/>
          <a:lstStyle/>
          <a:p>
            <a:pPr algn="ctr" defTabSz="665699" fontAlgn="auto">
              <a:spcBef>
                <a:spcPts val="0"/>
              </a:spcBef>
              <a:spcAft>
                <a:spcPts val="0"/>
              </a:spcAft>
            </a:pPr>
            <a:endParaRPr lang="en-US" sz="1800" dirty="0">
              <a:solidFill>
                <a:srgbClr val="444444"/>
              </a:solidFill>
              <a:latin typeface="Trebuchet MS" pitchFamily="34" charset="0"/>
            </a:endParaRPr>
          </a:p>
        </p:txBody>
      </p:sp>
      <p:sp>
        <p:nvSpPr>
          <p:cNvPr id="14" name="Rectangle 13"/>
          <p:cNvSpPr/>
          <p:nvPr/>
        </p:nvSpPr>
        <p:spPr bwMode="hidden">
          <a:xfrm>
            <a:off x="13" y="4772030"/>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496" tIns="34286" rIns="67496" bIns="34286" rtlCol="0" anchor="ctr"/>
          <a:lstStyle/>
          <a:p>
            <a:pPr algn="ctr" defTabSz="665699" fontAlgn="auto">
              <a:spcBef>
                <a:spcPts val="0"/>
              </a:spcBef>
              <a:spcAft>
                <a:spcPts val="0"/>
              </a:spcAft>
            </a:pPr>
            <a:endParaRPr lang="en-US" sz="1800" dirty="0">
              <a:solidFill>
                <a:srgbClr val="444444"/>
              </a:solidFill>
              <a:latin typeface="Trebuchet MS" pitchFamily="34" charset="0"/>
            </a:endParaRPr>
          </a:p>
        </p:txBody>
      </p:sp>
      <p:sp>
        <p:nvSpPr>
          <p:cNvPr id="19" name="Rectangle 18"/>
          <p:cNvSpPr/>
          <p:nvPr/>
        </p:nvSpPr>
        <p:spPr bwMode="hidden">
          <a:xfrm>
            <a:off x="13" y="4772030"/>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496" tIns="34286" rIns="67496" bIns="34286" rtlCol="0" anchor="ctr"/>
          <a:lstStyle/>
          <a:p>
            <a:pPr algn="ctr" defTabSz="665699" fontAlgn="auto">
              <a:spcBef>
                <a:spcPts val="0"/>
              </a:spcBef>
              <a:spcAft>
                <a:spcPts val="0"/>
              </a:spcAft>
            </a:pPr>
            <a:endParaRPr lang="en-US" sz="1800" dirty="0">
              <a:solidFill>
                <a:srgbClr val="444444"/>
              </a:solidFill>
              <a:latin typeface="Trebuchet MS" pitchFamily="34" charset="0"/>
            </a:endParaRPr>
          </a:p>
        </p:txBody>
      </p:sp>
    </p:spTree>
    <p:extLst>
      <p:ext uri="{BB962C8B-B14F-4D97-AF65-F5344CB8AC3E}">
        <p14:creationId xmlns:p14="http://schemas.microsoft.com/office/powerpoint/2010/main" val="186559675"/>
      </p:ext>
    </p:extLst>
  </p:cSld>
  <p:clrMapOvr>
    <a:masterClrMapping/>
  </p:clrMapOvr>
  <p:transition spd="med">
    <p:wipe dir="r"/>
  </p:transition>
</p:sldLayout>
</file>

<file path=ppt/slideLayouts/slideLayout1660.xml><?xml version="1.0" encoding="utf-8"?>
<p:sldLayout xmlns:a="http://schemas.openxmlformats.org/drawingml/2006/main" xmlns:r="http://schemas.openxmlformats.org/officeDocument/2006/relationships" xmlns:p="http://schemas.openxmlformats.org/presentationml/2006/main" preserve="1" userDrawn="1">
  <p:cSld name="1_Content with subhea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5"/>
            <a:ext cx="7955280" cy="640080"/>
          </a:xfrm>
          <a:prstGeom prst="rect">
            <a:avLst/>
          </a:prstGeom>
        </p:spPr>
        <p:txBody>
          <a:bodyPr lIns="0" tIns="45001" rIns="0" bIns="45001">
            <a:normAutofit/>
          </a:bodyPr>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 </a:t>
            </a:r>
          </a:p>
        </p:txBody>
      </p:sp>
      <p:sp>
        <p:nvSpPr>
          <p:cNvPr id="5" name="Text Placeholder 12"/>
          <p:cNvSpPr>
            <a:spLocks noGrp="1"/>
          </p:cNvSpPr>
          <p:nvPr>
            <p:ph type="subTitle" idx="11" hasCustomPrompt="1"/>
          </p:nvPr>
        </p:nvSpPr>
        <p:spPr>
          <a:xfrm>
            <a:off x="266700" y="1058485"/>
            <a:ext cx="7960422" cy="313267"/>
          </a:xfrm>
          <a:prstGeom prst="rect">
            <a:avLst/>
          </a:prstGeom>
        </p:spPr>
        <p:txBody>
          <a:bodyPr lIns="0" tIns="45001" rIns="0" bIns="45001" anchor="t" anchorCtr="0"/>
          <a:lstStyle>
            <a:lvl1pPr marL="224288" indent="-224288">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a:t>Click to edit master subtitle style</a:t>
            </a:r>
          </a:p>
        </p:txBody>
      </p:sp>
      <p:sp>
        <p:nvSpPr>
          <p:cNvPr id="8" name="Content Placeholder 4"/>
          <p:cNvSpPr>
            <a:spLocks noGrp="1"/>
          </p:cNvSpPr>
          <p:nvPr>
            <p:ph sz="quarter" idx="10"/>
          </p:nvPr>
        </p:nvSpPr>
        <p:spPr>
          <a:xfrm>
            <a:off x="271727" y="1541498"/>
            <a:ext cx="7958137" cy="2928937"/>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43739" indent="-166987">
              <a:lnSpc>
                <a:spcPct val="100000"/>
              </a:lnSpc>
              <a:spcBef>
                <a:spcPts val="300"/>
              </a:spcBef>
              <a:spcAft>
                <a:spcPts val="0"/>
              </a:spcAft>
              <a:buClr>
                <a:srgbClr val="808080"/>
              </a:buClr>
              <a:defRPr>
                <a:latin typeface="+mn-lt"/>
                <a:ea typeface="Arial"/>
              </a:defRPr>
            </a:lvl3pPr>
            <a:lvl4pPr marL="1236537" indent="-225875">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610843860"/>
      </p:ext>
    </p:extLst>
  </p:cSld>
  <p:clrMapOvr>
    <a:masterClrMapping/>
  </p:clrMapOvr>
  <p:transition spd="med">
    <p:wipe dir="r"/>
  </p:transition>
</p:sldLayout>
</file>

<file path=ppt/slideLayouts/slideLayout1661.xml><?xml version="1.0" encoding="utf-8"?>
<p:sldLayout xmlns:a="http://schemas.openxmlformats.org/drawingml/2006/main" xmlns:r="http://schemas.openxmlformats.org/officeDocument/2006/relationships" xmlns:p="http://schemas.openxmlformats.org/presentationml/2006/main" preserve="1" userDrawn="1">
  <p:cSld name="1_Content two column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0" tIns="45001" rIns="0" bIns="45001"/>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 </a:t>
            </a:r>
          </a:p>
        </p:txBody>
      </p:sp>
      <p:sp>
        <p:nvSpPr>
          <p:cNvPr id="5" name="Content Placeholder 4"/>
          <p:cNvSpPr>
            <a:spLocks noGrp="1"/>
          </p:cNvSpPr>
          <p:nvPr>
            <p:ph sz="quarter" idx="10"/>
          </p:nvPr>
        </p:nvSpPr>
        <p:spPr>
          <a:xfrm>
            <a:off x="271760" y="1277952"/>
            <a:ext cx="3843337"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43739" indent="-166987">
              <a:lnSpc>
                <a:spcPct val="100000"/>
              </a:lnSpc>
              <a:spcBef>
                <a:spcPts val="300"/>
              </a:spcBef>
              <a:spcAft>
                <a:spcPts val="0"/>
              </a:spcAft>
              <a:buClr>
                <a:srgbClr val="808080"/>
              </a:buClr>
              <a:defRPr>
                <a:latin typeface="+mn-lt"/>
                <a:ea typeface="Arial"/>
              </a:defRPr>
            </a:lvl3pPr>
            <a:lvl4pPr marL="1236537" indent="-225875">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
        <p:nvSpPr>
          <p:cNvPr id="8" name="Content Placeholder 4"/>
          <p:cNvSpPr>
            <a:spLocks noGrp="1"/>
          </p:cNvSpPr>
          <p:nvPr>
            <p:ph sz="quarter" idx="11"/>
          </p:nvPr>
        </p:nvSpPr>
        <p:spPr>
          <a:xfrm>
            <a:off x="4376739" y="1277952"/>
            <a:ext cx="3852862"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43739" indent="-166987">
              <a:lnSpc>
                <a:spcPct val="100000"/>
              </a:lnSpc>
              <a:spcBef>
                <a:spcPts val="300"/>
              </a:spcBef>
              <a:spcAft>
                <a:spcPts val="0"/>
              </a:spcAft>
              <a:buClr>
                <a:srgbClr val="808080"/>
              </a:buClr>
              <a:defRPr>
                <a:latin typeface="+mn-lt"/>
                <a:ea typeface="Arial"/>
              </a:defRPr>
            </a:lvl3pPr>
            <a:lvl4pPr marL="1236537" indent="-225875">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592399835"/>
      </p:ext>
    </p:extLst>
  </p:cSld>
  <p:clrMapOvr>
    <a:masterClrMapping/>
  </p:clrMapOvr>
  <p:transition spd="med">
    <p:wipe dir="r"/>
  </p:transition>
</p:sldLayout>
</file>

<file path=ppt/slideLayouts/slideLayout1662.xml><?xml version="1.0" encoding="utf-8"?>
<p:sldLayout xmlns:a="http://schemas.openxmlformats.org/drawingml/2006/main" xmlns:r="http://schemas.openxmlformats.org/officeDocument/2006/relationships" xmlns:p="http://schemas.openxmlformats.org/presentationml/2006/main" preserve="1" userDrawn="1">
  <p:cSld name="1_Content left margin ">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73108" y="271463"/>
            <a:ext cx="4295219" cy="640080"/>
          </a:xfrm>
          <a:prstGeom prst="rect">
            <a:avLst/>
          </a:prstGeom>
        </p:spPr>
        <p:txBody>
          <a:bodyPr lIns="0" tIns="45001" rIns="0" bIns="45001"/>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4" name="Content Placeholder 4"/>
          <p:cNvSpPr>
            <a:spLocks noGrp="1"/>
          </p:cNvSpPr>
          <p:nvPr>
            <p:ph sz="quarter" idx="10"/>
          </p:nvPr>
        </p:nvSpPr>
        <p:spPr>
          <a:xfrm>
            <a:off x="271464" y="1277952"/>
            <a:ext cx="4291012"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43739" indent="-166987">
              <a:lnSpc>
                <a:spcPct val="100000"/>
              </a:lnSpc>
              <a:spcBef>
                <a:spcPts val="300"/>
              </a:spcBef>
              <a:spcAft>
                <a:spcPts val="0"/>
              </a:spcAft>
              <a:buClr>
                <a:srgbClr val="808080"/>
              </a:buClr>
              <a:defRPr>
                <a:latin typeface="+mn-lt"/>
                <a:ea typeface="Arial"/>
              </a:defRPr>
            </a:lvl3pPr>
            <a:lvl4pPr marL="1236537" indent="-225875">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81550505"/>
      </p:ext>
    </p:extLst>
  </p:cSld>
  <p:clrMapOvr>
    <a:masterClrMapping/>
  </p:clrMapOvr>
  <p:transition spd="med">
    <p:wipe dir="r"/>
  </p:transition>
</p:sldLayout>
</file>

<file path=ppt/slideLayouts/slideLayout1663.xml><?xml version="1.0" encoding="utf-8"?>
<p:sldLayout xmlns:a="http://schemas.openxmlformats.org/drawingml/2006/main" xmlns:r="http://schemas.openxmlformats.org/officeDocument/2006/relationships" xmlns:p="http://schemas.openxmlformats.org/presentationml/2006/main" preserve="1" userDrawn="1">
  <p:cSld name="1_Content left margin with subhead">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3050" y="274057"/>
            <a:ext cx="4865304" cy="486332"/>
          </a:xfrm>
          <a:prstGeom prst="rect">
            <a:avLst/>
          </a:prstGeom>
        </p:spPr>
        <p:txBody>
          <a:bodyPr lIns="0" tIns="45001" rIns="0" bIns="45001"/>
          <a:lstStyle>
            <a:lvl1pPr>
              <a:defRPr baseline="0">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7" name="Text Placeholder 12"/>
          <p:cNvSpPr>
            <a:spLocks noGrp="1"/>
          </p:cNvSpPr>
          <p:nvPr>
            <p:ph type="subTitle" idx="11" hasCustomPrompt="1"/>
          </p:nvPr>
        </p:nvSpPr>
        <p:spPr>
          <a:xfrm>
            <a:off x="266700" y="767702"/>
            <a:ext cx="4305300" cy="313267"/>
          </a:xfrm>
          <a:prstGeom prst="rect">
            <a:avLst/>
          </a:prstGeom>
        </p:spPr>
        <p:txBody>
          <a:bodyPr lIns="0" tIns="45001" rIns="0" bIns="45001" anchor="t" anchorCtr="0"/>
          <a:lstStyle>
            <a:lvl1pPr marL="224288" indent="-224288">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a:t>Click to edit master subtitle style</a:t>
            </a:r>
          </a:p>
        </p:txBody>
      </p:sp>
      <p:sp>
        <p:nvSpPr>
          <p:cNvPr id="5" name="Content Placeholder 4"/>
          <p:cNvSpPr>
            <a:spLocks noGrp="1"/>
          </p:cNvSpPr>
          <p:nvPr>
            <p:ph sz="quarter" idx="10"/>
          </p:nvPr>
        </p:nvSpPr>
        <p:spPr>
          <a:xfrm>
            <a:off x="271464" y="1277952"/>
            <a:ext cx="4291012"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43739" indent="-166987">
              <a:lnSpc>
                <a:spcPct val="100000"/>
              </a:lnSpc>
              <a:spcBef>
                <a:spcPts val="300"/>
              </a:spcBef>
              <a:spcAft>
                <a:spcPts val="0"/>
              </a:spcAft>
              <a:buClr>
                <a:srgbClr val="808080"/>
              </a:buClr>
              <a:defRPr>
                <a:latin typeface="+mn-lt"/>
                <a:ea typeface="Arial"/>
              </a:defRPr>
            </a:lvl3pPr>
            <a:lvl4pPr marL="1236537" indent="-225875">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556195974"/>
      </p:ext>
    </p:extLst>
  </p:cSld>
  <p:clrMapOvr>
    <a:masterClrMapping/>
  </p:clrMapOvr>
  <p:transition spd="med">
    <p:wipe dir="r"/>
  </p:transition>
</p:sldLayout>
</file>

<file path=ppt/slideLayouts/slideLayout1664.xml><?xml version="1.0" encoding="utf-8"?>
<p:sldLayout xmlns:a="http://schemas.openxmlformats.org/drawingml/2006/main" xmlns:r="http://schemas.openxmlformats.org/officeDocument/2006/relationships" xmlns:p="http://schemas.openxmlformats.org/presentationml/2006/main" preserve="1" userDrawn="1">
  <p:cSld name="1_Content left margin with subhead and two lines">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320" y="274320"/>
            <a:ext cx="4297680" cy="840802"/>
          </a:xfrm>
          <a:prstGeom prst="rect">
            <a:avLst/>
          </a:prstGeom>
        </p:spPr>
        <p:txBody>
          <a:bodyPr lIns="0" tIns="45001" rIns="0" bIns="45001"/>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a:t>
            </a:r>
            <a:br>
              <a:rPr lang="en-US" dirty="0"/>
            </a:br>
            <a:r>
              <a:rPr lang="en-US" dirty="0"/>
              <a:t>page title</a:t>
            </a:r>
          </a:p>
        </p:txBody>
      </p:sp>
      <p:sp>
        <p:nvSpPr>
          <p:cNvPr id="7" name="Text Placeholder 12"/>
          <p:cNvSpPr>
            <a:spLocks noGrp="1"/>
          </p:cNvSpPr>
          <p:nvPr>
            <p:ph type="subTitle" idx="11" hasCustomPrompt="1"/>
          </p:nvPr>
        </p:nvSpPr>
        <p:spPr>
          <a:xfrm>
            <a:off x="266700" y="1114085"/>
            <a:ext cx="4305300" cy="313267"/>
          </a:xfrm>
          <a:prstGeom prst="rect">
            <a:avLst/>
          </a:prstGeom>
        </p:spPr>
        <p:txBody>
          <a:bodyPr lIns="0" tIns="45001" rIns="0" bIns="45001" anchor="t" anchorCtr="0"/>
          <a:lstStyle>
            <a:lvl1pPr marL="224288" indent="-224288">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a:t>Click to edit master subtitle style</a:t>
            </a:r>
          </a:p>
        </p:txBody>
      </p:sp>
      <p:sp>
        <p:nvSpPr>
          <p:cNvPr id="5" name="Content Placeholder 4"/>
          <p:cNvSpPr>
            <a:spLocks noGrp="1"/>
          </p:cNvSpPr>
          <p:nvPr>
            <p:ph sz="quarter" idx="10"/>
          </p:nvPr>
        </p:nvSpPr>
        <p:spPr>
          <a:xfrm>
            <a:off x="271464" y="1541498"/>
            <a:ext cx="4291012" cy="2928937"/>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43739" indent="-166987">
              <a:lnSpc>
                <a:spcPct val="100000"/>
              </a:lnSpc>
              <a:spcBef>
                <a:spcPts val="300"/>
              </a:spcBef>
              <a:spcAft>
                <a:spcPts val="0"/>
              </a:spcAft>
              <a:buClr>
                <a:srgbClr val="808080"/>
              </a:buClr>
              <a:defRPr>
                <a:latin typeface="+mn-lt"/>
                <a:ea typeface="Arial"/>
              </a:defRPr>
            </a:lvl3pPr>
            <a:lvl4pPr marL="1236537" indent="-225875">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924659343"/>
      </p:ext>
    </p:extLst>
  </p:cSld>
  <p:clrMapOvr>
    <a:masterClrMapping/>
  </p:clrMapOvr>
  <p:transition spd="med">
    <p:wipe dir="r"/>
  </p:transition>
</p:sldLayout>
</file>

<file path=ppt/slideLayouts/slideLayout1665.xml><?xml version="1.0" encoding="utf-8"?>
<p:sldLayout xmlns:a="http://schemas.openxmlformats.org/drawingml/2006/main" xmlns:r="http://schemas.openxmlformats.org/officeDocument/2006/relationships" xmlns:p="http://schemas.openxmlformats.org/presentationml/2006/main" preserve="1" userDrawn="1">
  <p:cSld name="1_Header no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2409"/>
            <a:ext cx="7955280" cy="472577"/>
          </a:xfrm>
          <a:prstGeom prst="rect">
            <a:avLst/>
          </a:prstGeom>
        </p:spPr>
        <p:txBody>
          <a:bodyPr lIns="0" tIns="45001" rIns="0" bIns="45001"/>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Tree>
    <p:extLst>
      <p:ext uri="{BB962C8B-B14F-4D97-AF65-F5344CB8AC3E}">
        <p14:creationId xmlns:p14="http://schemas.microsoft.com/office/powerpoint/2010/main" val="1146140076"/>
      </p:ext>
    </p:extLst>
  </p:cSld>
  <p:clrMapOvr>
    <a:masterClrMapping/>
  </p:clrMapOvr>
  <p:transition spd="med">
    <p:wipe dir="r"/>
  </p:transition>
</p:sldLayout>
</file>

<file path=ppt/slideLayouts/slideLayout1666.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16142737"/>
      </p:ext>
    </p:extLst>
  </p:cSld>
  <p:clrMapOvr>
    <a:masterClrMapping/>
  </p:clrMapOvr>
  <p:transition spd="med">
    <p:wipe dir="r"/>
  </p:transition>
</p:sldLayout>
</file>

<file path=ppt/slideLayouts/slideLayout1667.xml><?xml version="1.0" encoding="utf-8"?>
<p:sldLayout xmlns:a="http://schemas.openxmlformats.org/drawingml/2006/main" xmlns:r="http://schemas.openxmlformats.org/officeDocument/2006/relationships" xmlns:p="http://schemas.openxmlformats.org/presentationml/2006/main" showMasterSp="0" preserve="1" userDrawn="1">
  <p:cSld name="Divider slide_image 1">
    <p:bg>
      <p:bgPr>
        <a:solidFill>
          <a:schemeClr val="tx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7" name="Title 1"/>
          <p:cNvSpPr>
            <a:spLocks noGrp="1"/>
          </p:cNvSpPr>
          <p:nvPr>
            <p:ph type="title" hasCustomPrompt="1"/>
          </p:nvPr>
        </p:nvSpPr>
        <p:spPr>
          <a:xfrm>
            <a:off x="274581" y="1748271"/>
            <a:ext cx="6850901" cy="1495794"/>
          </a:xfrm>
          <a:prstGeom prst="rect">
            <a:avLst/>
          </a:prstGeom>
        </p:spPr>
        <p:txBody>
          <a:bodyPr lIns="0" tIns="45001" rIns="0" bIns="45001"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2352003502"/>
      </p:ext>
    </p:extLst>
  </p:cSld>
  <p:clrMapOvr>
    <a:masterClrMapping/>
  </p:clrMapOvr>
  <p:transition spd="med">
    <p:wipe dir="r"/>
  </p:transition>
</p:sldLayout>
</file>

<file path=ppt/slideLayouts/slideLayout1668.xml><?xml version="1.0" encoding="utf-8"?>
<p:sldLayout xmlns:a="http://schemas.openxmlformats.org/drawingml/2006/main" xmlns:r="http://schemas.openxmlformats.org/officeDocument/2006/relationships" xmlns:p="http://schemas.openxmlformats.org/presentationml/2006/main" showMasterSp="0" preserve="1" userDrawn="1">
  <p:cSld name="Divider slide_image 2">
    <p:bg>
      <p:bgPr>
        <a:solidFill>
          <a:schemeClr val="tx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7" name="Title 1"/>
          <p:cNvSpPr>
            <a:spLocks noGrp="1"/>
          </p:cNvSpPr>
          <p:nvPr>
            <p:ph type="title" hasCustomPrompt="1"/>
          </p:nvPr>
        </p:nvSpPr>
        <p:spPr>
          <a:xfrm>
            <a:off x="274581" y="1748271"/>
            <a:ext cx="6850901" cy="1495794"/>
          </a:xfrm>
          <a:prstGeom prst="rect">
            <a:avLst/>
          </a:prstGeom>
        </p:spPr>
        <p:txBody>
          <a:bodyPr lIns="0" tIns="45001" rIns="0" bIns="45001"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3717133630"/>
      </p:ext>
    </p:extLst>
  </p:cSld>
  <p:clrMapOvr>
    <a:masterClrMapping/>
  </p:clrMapOvr>
  <p:transition spd="med">
    <p:wipe dir="r"/>
  </p:transition>
</p:sldLayout>
</file>

<file path=ppt/slideLayouts/slideLayout1669.xml><?xml version="1.0" encoding="utf-8"?>
<p:sldLayout xmlns:a="http://schemas.openxmlformats.org/drawingml/2006/main" xmlns:r="http://schemas.openxmlformats.org/officeDocument/2006/relationships" xmlns:p="http://schemas.openxmlformats.org/presentationml/2006/main" showMasterSp="0" preserve="1" userDrawn="1">
  <p:cSld name="Divider slide_image 3">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6" name="Title 1"/>
          <p:cNvSpPr>
            <a:spLocks noGrp="1"/>
          </p:cNvSpPr>
          <p:nvPr>
            <p:ph type="title" hasCustomPrompt="1"/>
          </p:nvPr>
        </p:nvSpPr>
        <p:spPr>
          <a:xfrm>
            <a:off x="274581" y="1748271"/>
            <a:ext cx="6850901" cy="1495794"/>
          </a:xfrm>
          <a:prstGeom prst="rect">
            <a:avLst/>
          </a:prstGeom>
        </p:spPr>
        <p:txBody>
          <a:bodyPr lIns="0" tIns="45001" rIns="0" bIns="45001"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2813544249"/>
      </p:ext>
    </p:extLst>
  </p:cSld>
  <p:clrMapOvr>
    <a:masterClrMapping/>
  </p:clrMapOvr>
  <p:transition spd="med">
    <p:wipe dir="r"/>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85750" y="228600"/>
            <a:ext cx="8572500" cy="387798"/>
          </a:xfrm>
          <a:prstGeom prst="rect">
            <a:avLst/>
          </a:prstGeom>
        </p:spPr>
        <p:txBody>
          <a:bodyPr wrap="square" lIns="0" tIns="0" rIns="0" bIns="0">
            <a:spAutoFit/>
          </a:bodyPr>
          <a:lstStyle>
            <a:lvl1pPr>
              <a:defRPr sz="2800">
                <a:solidFill>
                  <a:schemeClr val="bg1"/>
                </a:solidFill>
                <a:latin typeface="Arial" panose="020B0604020202020204"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227200512"/>
      </p:ext>
    </p:extLst>
  </p:cSld>
  <p:clrMapOvr>
    <a:masterClrMapping/>
  </p:clrMapOvr>
  <p:extLst mod="1">
    <p:ext uri="{DCECCB84-F9BA-43D5-87BE-67443E8EF086}">
      <p15:sldGuideLst xmlns:p15="http://schemas.microsoft.com/office/powerpoint/2012/main">
        <p15:guide id="1" orient="horz" pos="144">
          <p15:clr>
            <a:srgbClr val="FBAE40"/>
          </p15:clr>
        </p15:guide>
      </p15:sldGuideLst>
    </p:ext>
  </p:extLst>
</p:sldLayout>
</file>

<file path=ppt/slideLayouts/slideLayout1670.xml><?xml version="1.0" encoding="utf-8"?>
<p:sldLayout xmlns:a="http://schemas.openxmlformats.org/drawingml/2006/main" xmlns:r="http://schemas.openxmlformats.org/officeDocument/2006/relationships" xmlns:p="http://schemas.openxmlformats.org/presentationml/2006/main" showMasterSp="0" preserve="1" userDrawn="1">
  <p:cSld name="Divider slide_DellBlue">
    <p:bg>
      <p:bgPr>
        <a:solidFill>
          <a:schemeClr val="bg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581" y="1748271"/>
            <a:ext cx="6850901" cy="1495794"/>
          </a:xfrm>
          <a:prstGeom prst="rect">
            <a:avLst/>
          </a:prstGeom>
        </p:spPr>
        <p:txBody>
          <a:bodyPr lIns="0" tIns="45001" rIns="0" bIns="45001" anchor="ctr" anchorCtr="0">
            <a:normAutofit/>
          </a:bodyPr>
          <a:lstStyle>
            <a:lvl1pPr>
              <a:defRPr sz="5400" baseline="0">
                <a:solidFill>
                  <a:schemeClr val="tx2"/>
                </a:solidFill>
                <a:ea typeface="Arial"/>
              </a:defRPr>
            </a:lvl1pPr>
          </a:lstStyle>
          <a:p>
            <a:r>
              <a:rPr lang="en-US" dirty="0"/>
              <a:t>Click to edit divider slide title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1134427093"/>
      </p:ext>
    </p:extLst>
  </p:cSld>
  <p:clrMapOvr>
    <a:masterClrMapping/>
  </p:clrMapOvr>
  <p:transition spd="med">
    <p:wipe dir="r"/>
  </p:transition>
</p:sldLayout>
</file>

<file path=ppt/slideLayouts/slideLayout1671.xml><?xml version="1.0" encoding="utf-8"?>
<p:sldLayout xmlns:a="http://schemas.openxmlformats.org/drawingml/2006/main" xmlns:r="http://schemas.openxmlformats.org/officeDocument/2006/relationships" xmlns:p="http://schemas.openxmlformats.org/presentationml/2006/main" showMasterSp="0" preserve="1" userDrawn="1">
  <p:cSld name="Divider slide_Green">
    <p:bg>
      <p:bgPr>
        <a:solidFill>
          <a:schemeClr val="accent2"/>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581" y="1748271"/>
            <a:ext cx="6850901" cy="1495794"/>
          </a:xfrm>
          <a:prstGeom prst="rect">
            <a:avLst/>
          </a:prstGeom>
        </p:spPr>
        <p:txBody>
          <a:bodyPr lIns="0" tIns="45001" rIns="0" bIns="45001" anchor="ctr" anchorCtr="0">
            <a:normAutofit/>
          </a:bodyPr>
          <a:lstStyle>
            <a:lvl1pPr>
              <a:defRPr sz="5400" baseline="0">
                <a:solidFill>
                  <a:schemeClr val="tx2"/>
                </a:solidFill>
                <a:ea typeface="Arial"/>
              </a:defRPr>
            </a:lvl1pPr>
          </a:lstStyle>
          <a:p>
            <a:r>
              <a:rPr lang="en-US" dirty="0"/>
              <a:t>Click to edit divider slide title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3671763742"/>
      </p:ext>
    </p:extLst>
  </p:cSld>
  <p:clrMapOvr>
    <a:masterClrMapping/>
  </p:clrMapOvr>
  <p:transition spd="med">
    <p:wipe dir="r"/>
  </p:transition>
</p:sldLayout>
</file>

<file path=ppt/slideLayouts/slideLayout1672.xml><?xml version="1.0" encoding="utf-8"?>
<p:sldLayout xmlns:a="http://schemas.openxmlformats.org/drawingml/2006/main" xmlns:r="http://schemas.openxmlformats.org/officeDocument/2006/relationships" xmlns:p="http://schemas.openxmlformats.org/presentationml/2006/main" showMasterSp="0" preserve="1" userDrawn="1">
  <p:cSld name="Divider slide_Orange">
    <p:bg>
      <p:bgPr>
        <a:solidFill>
          <a:schemeClr val="accent4"/>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581" y="1748271"/>
            <a:ext cx="6850901" cy="1495794"/>
          </a:xfrm>
          <a:prstGeom prst="rect">
            <a:avLst/>
          </a:prstGeom>
        </p:spPr>
        <p:txBody>
          <a:bodyPr lIns="0" tIns="45001" rIns="0" bIns="45001" anchor="ctr" anchorCtr="0">
            <a:normAutofit/>
          </a:bodyPr>
          <a:lstStyle>
            <a:lvl1pPr>
              <a:defRPr sz="5400" baseline="0">
                <a:solidFill>
                  <a:schemeClr val="tx2"/>
                </a:solidFill>
                <a:ea typeface="Arial"/>
              </a:defRPr>
            </a:lvl1pPr>
          </a:lstStyle>
          <a:p>
            <a:r>
              <a:rPr lang="en-US" dirty="0"/>
              <a:t>Click to edit divider slide title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647635526"/>
      </p:ext>
    </p:extLst>
  </p:cSld>
  <p:clrMapOvr>
    <a:masterClrMapping/>
  </p:clrMapOvr>
  <p:transition spd="med">
    <p:wipe dir="r"/>
  </p:transition>
</p:sldLayout>
</file>

<file path=ppt/slideLayouts/slideLayout1673.xml><?xml version="1.0" encoding="utf-8"?>
<p:sldLayout xmlns:a="http://schemas.openxmlformats.org/drawingml/2006/main" xmlns:r="http://schemas.openxmlformats.org/officeDocument/2006/relationships" xmlns:p="http://schemas.openxmlformats.org/presentationml/2006/main" showMasterSp="0" preserve="1">
  <p:cSld name="Divider slide_DellGray">
    <p:bg>
      <p:bgPr>
        <a:solidFill>
          <a:srgbClr val="808080"/>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74581" y="1748271"/>
            <a:ext cx="6850901" cy="1495794"/>
          </a:xfrm>
          <a:prstGeom prst="rect">
            <a:avLst/>
          </a:prstGeom>
        </p:spPr>
        <p:txBody>
          <a:bodyPr lIns="0" tIns="45001" rIns="0" bIns="45001"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3888448066"/>
      </p:ext>
    </p:extLst>
  </p:cSld>
  <p:clrMapOvr>
    <a:masterClrMapping/>
  </p:clrMapOvr>
  <p:transition spd="med">
    <p:wipe dir="r"/>
  </p:transition>
</p:sldLayout>
</file>

<file path=ppt/slideLayouts/slideLayout1674.xml><?xml version="1.0" encoding="utf-8"?>
<p:sldLayout xmlns:a="http://schemas.openxmlformats.org/drawingml/2006/main" xmlns:r="http://schemas.openxmlformats.org/officeDocument/2006/relationships" xmlns:p="http://schemas.openxmlformats.org/presentationml/2006/main" showMasterSp="0" preserve="1" userDrawn="1">
  <p:cSld name="Logo slide blue">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794760" y="1798082"/>
            <a:ext cx="1554480" cy="1554480"/>
          </a:xfrm>
          <a:prstGeom prst="rect">
            <a:avLst/>
          </a:prstGeom>
        </p:spPr>
      </p:pic>
    </p:spTree>
    <p:extLst>
      <p:ext uri="{BB962C8B-B14F-4D97-AF65-F5344CB8AC3E}">
        <p14:creationId xmlns:p14="http://schemas.microsoft.com/office/powerpoint/2010/main" val="3562420387"/>
      </p:ext>
    </p:extLst>
  </p:cSld>
  <p:clrMapOvr>
    <a:masterClrMapping/>
  </p:clrMapOvr>
  <p:transition spd="med">
    <p:wipe dir="r"/>
  </p:transition>
</p:sldLayout>
</file>

<file path=ppt/slideLayouts/slideLayout1675.xml><?xml version="1.0" encoding="utf-8"?>
<p:sldLayout xmlns:a="http://schemas.openxmlformats.org/drawingml/2006/main" xmlns:r="http://schemas.openxmlformats.org/officeDocument/2006/relationships" xmlns:p="http://schemas.openxmlformats.org/presentationml/2006/main" showMasterSp="0" preserve="1" userDrawn="1">
  <p:cSld name="Logo slide gray">
    <p:bg>
      <p:bgPr>
        <a:solidFill>
          <a:srgbClr val="808080"/>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794760" y="1798082"/>
            <a:ext cx="1554480" cy="1554480"/>
          </a:xfrm>
          <a:prstGeom prst="rect">
            <a:avLst/>
          </a:prstGeom>
        </p:spPr>
      </p:pic>
    </p:spTree>
    <p:extLst>
      <p:ext uri="{BB962C8B-B14F-4D97-AF65-F5344CB8AC3E}">
        <p14:creationId xmlns:p14="http://schemas.microsoft.com/office/powerpoint/2010/main" val="3980405080"/>
      </p:ext>
    </p:extLst>
  </p:cSld>
  <p:clrMapOvr>
    <a:masterClrMapping/>
  </p:clrMapOvr>
  <p:transition spd="med">
    <p:wipe dir="r"/>
  </p:transition>
</p:sldLayout>
</file>

<file path=ppt/slideLayouts/slideLayout1676.xml><?xml version="1.0" encoding="utf-8"?>
<p:sldLayout xmlns:a="http://schemas.openxmlformats.org/drawingml/2006/main" xmlns:r="http://schemas.openxmlformats.org/officeDocument/2006/relationships" xmlns:p="http://schemas.openxmlformats.org/presentationml/2006/main" userDrawn="1">
  <p:cSld name="標題投影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1122860295"/>
      </p:ext>
    </p:extLst>
  </p:cSld>
  <p:clrMapOvr>
    <a:masterClrMapping/>
  </p:clrMapOvr>
  <p:transition spd="med">
    <p:wipe dir="r"/>
  </p:transition>
</p:sldLayout>
</file>

<file path=ppt/slideLayouts/slideLayout1677.xml><?xml version="1.0" encoding="utf-8"?>
<p:sldLayout xmlns:a="http://schemas.openxmlformats.org/drawingml/2006/main" xmlns:r="http://schemas.openxmlformats.org/officeDocument/2006/relationships" xmlns:p="http://schemas.openxmlformats.org/presentationml/2006/main" userDrawn="1">
  <p:cSld name="標題及物件">
    <p:spTree>
      <p:nvGrpSpPr>
        <p:cNvPr id="1" name=""/>
        <p:cNvGrpSpPr/>
        <p:nvPr/>
      </p:nvGrpSpPr>
      <p:grpSpPr>
        <a:xfrm>
          <a:off x="0" y="0"/>
          <a:ext cx="0" cy="0"/>
          <a:chOff x="0" y="0"/>
          <a:chExt cx="0" cy="0"/>
        </a:xfrm>
      </p:grpSpPr>
    </p:spTree>
    <p:extLst>
      <p:ext uri="{BB962C8B-B14F-4D97-AF65-F5344CB8AC3E}">
        <p14:creationId xmlns:p14="http://schemas.microsoft.com/office/powerpoint/2010/main" val="931627101"/>
      </p:ext>
    </p:extLst>
  </p:cSld>
  <p:clrMapOvr>
    <a:masterClrMapping/>
  </p:clrMapOvr>
  <p:transition spd="slow">
    <p:fade/>
  </p:transition>
</p:sldLayout>
</file>

<file path=ppt/slideLayouts/slideLayout1678.xml><?xml version="1.0" encoding="utf-8"?>
<p:sldLayout xmlns:a="http://schemas.openxmlformats.org/drawingml/2006/main" xmlns:r="http://schemas.openxmlformats.org/officeDocument/2006/relationships" xmlns:p="http://schemas.openxmlformats.org/presentationml/2006/main" userDrawn="1">
  <p:cSld name="1_Content_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0" tIns="45179" rIns="0" bIns="45179"/>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4" name="Content Placeholder 4"/>
          <p:cNvSpPr>
            <a:spLocks noGrp="1"/>
          </p:cNvSpPr>
          <p:nvPr>
            <p:ph sz="quarter" idx="10"/>
          </p:nvPr>
        </p:nvSpPr>
        <p:spPr>
          <a:xfrm>
            <a:off x="271598" y="1277952"/>
            <a:ext cx="7958137" cy="3192461"/>
          </a:xfrm>
          <a:prstGeom prst="rect">
            <a:avLst/>
          </a:prstGeom>
        </p:spPr>
        <p:txBody>
          <a:bodyPr vert="horz" lIns="0" tIns="0" rIns="0" bIns="0"/>
          <a:lstStyle>
            <a:lvl1pPr marL="0" indent="0">
              <a:lnSpc>
                <a:spcPct val="100000"/>
              </a:lnSpc>
              <a:spcBef>
                <a:spcPts val="1200"/>
              </a:spcBef>
              <a:spcAft>
                <a:spcPts val="0"/>
              </a:spcAft>
              <a:buClr>
                <a:srgbClr val="808080"/>
              </a:buClr>
              <a:buNone/>
              <a:defRPr>
                <a:latin typeface="+mn-lt"/>
                <a:ea typeface="Arial"/>
              </a:defRPr>
            </a:lvl1pPr>
            <a:lvl2pPr marL="336443" indent="0">
              <a:lnSpc>
                <a:spcPct val="100000"/>
              </a:lnSpc>
              <a:spcBef>
                <a:spcPts val="300"/>
              </a:spcBef>
              <a:spcAft>
                <a:spcPts val="0"/>
              </a:spcAft>
              <a:buClr>
                <a:srgbClr val="808080"/>
              </a:buClr>
              <a:buNone/>
              <a:defRPr>
                <a:latin typeface="+mn-lt"/>
                <a:ea typeface="Arial"/>
              </a:defRPr>
            </a:lvl2pPr>
            <a:lvl3pPr marL="679778" indent="0">
              <a:lnSpc>
                <a:spcPct val="100000"/>
              </a:lnSpc>
              <a:spcBef>
                <a:spcPts val="300"/>
              </a:spcBef>
              <a:spcAft>
                <a:spcPts val="0"/>
              </a:spcAft>
              <a:buClr>
                <a:srgbClr val="808080"/>
              </a:buClr>
              <a:buNone/>
              <a:defRPr>
                <a:latin typeface="+mn-lt"/>
                <a:ea typeface="Arial"/>
              </a:defRPr>
            </a:lvl3pPr>
            <a:lvl4pPr marL="1242055" indent="-226943">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029184773"/>
      </p:ext>
    </p:extLst>
  </p:cSld>
  <p:clrMapOvr>
    <a:masterClrMapping/>
  </p:clrMapOvr>
  <p:transition spd="med">
    <p:wipe dir="r"/>
  </p:transition>
</p:sldLayout>
</file>

<file path=ppt/slideLayouts/slideLayout1679.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7" name="文字版面配置區 17"/>
          <p:cNvSpPr>
            <a:spLocks noGrp="1"/>
          </p:cNvSpPr>
          <p:nvPr>
            <p:ph type="body" sz="quarter" idx="13" hasCustomPrompt="1"/>
          </p:nvPr>
        </p:nvSpPr>
        <p:spPr>
          <a:xfrm>
            <a:off x="72000" y="576002"/>
            <a:ext cx="9000000" cy="1296789"/>
          </a:xfrm>
          <a:prstGeom prst="rect">
            <a:avLst/>
          </a:prstGeom>
        </p:spPr>
        <p:txBody>
          <a:bodyPr lIns="90676" tIns="45338" rIns="90676" bIns="45338"/>
          <a:lstStyle>
            <a:lvl1pPr marL="180844" indent="-180844">
              <a:buClr>
                <a:srgbClr val="0085C3"/>
              </a:buClr>
              <a:defRPr sz="1600">
                <a:solidFill>
                  <a:schemeClr val="tx1"/>
                </a:solidFill>
              </a:defRPr>
            </a:lvl1pPr>
            <a:lvl2pPr marL="355337" indent="-174550">
              <a:buClr>
                <a:srgbClr val="0085C3"/>
              </a:buClr>
              <a:defRPr sz="1400" baseline="0">
                <a:solidFill>
                  <a:schemeClr val="tx1"/>
                </a:solidFill>
              </a:defRPr>
            </a:lvl2pPr>
            <a:lvl3pPr marL="536182" indent="-180844">
              <a:buClr>
                <a:srgbClr val="0085C3"/>
              </a:buClr>
              <a:buFont typeface="Arial" panose="020B0604020202020204" pitchFamily="34" charset="0"/>
              <a:buChar char="&gt;"/>
              <a:defRPr sz="1400" baseline="0">
                <a:solidFill>
                  <a:schemeClr val="tx1"/>
                </a:solidFill>
              </a:defRPr>
            </a:lvl3pPr>
            <a:lvl4pPr marL="1358612" indent="0">
              <a:buClr>
                <a:srgbClr val="0085C3"/>
              </a:buClr>
              <a:buNone/>
              <a:defRPr/>
            </a:lvl4pPr>
            <a:lvl5pPr marL="1811609" indent="0">
              <a:buClr>
                <a:srgbClr val="0085C3"/>
              </a:buClr>
              <a:buFont typeface="Arial" panose="020B0604020202020204" pitchFamily="34" charset="0"/>
              <a:buNone/>
              <a:defRPr/>
            </a:lvl5pPr>
          </a:lstStyle>
          <a:p>
            <a:pPr lvl="0"/>
            <a:r>
              <a:rPr lang="en-US" altLang="zh-TW" dirty="0"/>
              <a:t>Click to edit Master text style</a:t>
            </a:r>
            <a:endParaRPr lang="zh-TW" altLang="en-US" dirty="0"/>
          </a:p>
          <a:p>
            <a:pPr lvl="1"/>
            <a:r>
              <a:rPr lang="en-US" altLang="zh-TW" dirty="0"/>
              <a:t>Second level</a:t>
            </a:r>
            <a:endParaRPr lang="zh-TW" altLang="en-US" dirty="0"/>
          </a:p>
          <a:p>
            <a:pPr lvl="2"/>
            <a:r>
              <a:rPr lang="en-US" altLang="zh-TW" dirty="0"/>
              <a:t>Third level</a:t>
            </a:r>
            <a:endParaRPr lang="zh-TW" altLang="en-US" dirty="0"/>
          </a:p>
        </p:txBody>
      </p:sp>
      <p:sp>
        <p:nvSpPr>
          <p:cNvPr id="10" name="Title 9"/>
          <p:cNvSpPr>
            <a:spLocks noGrp="1"/>
          </p:cNvSpPr>
          <p:nvPr>
            <p:ph type="title"/>
          </p:nvPr>
        </p:nvSpPr>
        <p:spPr>
          <a:xfrm>
            <a:off x="71634" y="72000"/>
            <a:ext cx="9000000" cy="432000"/>
          </a:xfrm>
          <a:prstGeom prst="rect">
            <a:avLst/>
          </a:prstGeom>
        </p:spPr>
        <p:txBody>
          <a:bodyPr lIns="90676" tIns="45338" rIns="90676" bIns="45338"/>
          <a:lstStyle>
            <a:lvl1pPr algn="l">
              <a:defRPr sz="2400">
                <a:solidFill>
                  <a:srgbClr val="0085C3"/>
                </a:solidFill>
              </a:defRPr>
            </a:lvl1pPr>
          </a:lstStyle>
          <a:p>
            <a:r>
              <a:rPr lang="en-US"/>
              <a:t>Click to edit Master title style</a:t>
            </a:r>
            <a:endParaRPr lang="en-US" dirty="0"/>
          </a:p>
        </p:txBody>
      </p:sp>
    </p:spTree>
    <p:extLst>
      <p:ext uri="{BB962C8B-B14F-4D97-AF65-F5344CB8AC3E}">
        <p14:creationId xmlns:p14="http://schemas.microsoft.com/office/powerpoint/2010/main" val="104502191"/>
      </p:ext>
    </p:extLst>
  </p:cSld>
  <p:clrMapOvr>
    <a:masterClrMapping/>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cSld name="自訂版面配置">
    <p:spTree>
      <p:nvGrpSpPr>
        <p:cNvPr id="1" name=""/>
        <p:cNvGrpSpPr/>
        <p:nvPr/>
      </p:nvGrpSpPr>
      <p:grpSpPr>
        <a:xfrm>
          <a:off x="0" y="0"/>
          <a:ext cx="0" cy="0"/>
          <a:chOff x="0" y="0"/>
          <a:chExt cx="0" cy="0"/>
        </a:xfrm>
      </p:grpSpPr>
      <p:sp>
        <p:nvSpPr>
          <p:cNvPr id="2" name="標題 1"/>
          <p:cNvSpPr>
            <a:spLocks noGrp="1"/>
          </p:cNvSpPr>
          <p:nvPr>
            <p:ph type="title"/>
          </p:nvPr>
        </p:nvSpPr>
        <p:spPr>
          <a:xfrm>
            <a:off x="457200" y="206375"/>
            <a:ext cx="8229600" cy="857250"/>
          </a:xfrm>
          <a:prstGeom prst="rect">
            <a:avLst/>
          </a:prstGeom>
        </p:spPr>
        <p:txBody>
          <a:bodyPr lIns="90004" tIns="45002" rIns="90004" bIns="45002"/>
          <a:lstStyle/>
          <a:p>
            <a:r>
              <a:rPr lang="zh-TW" altLang="en-US" noProof="1"/>
              <a:t>按一下以編輯母片標題樣式</a:t>
            </a:r>
          </a:p>
        </p:txBody>
      </p:sp>
    </p:spTree>
    <p:extLst>
      <p:ext uri="{BB962C8B-B14F-4D97-AF65-F5344CB8AC3E}">
        <p14:creationId xmlns:p14="http://schemas.microsoft.com/office/powerpoint/2010/main" val="1973433545"/>
      </p:ext>
    </p:extLst>
  </p:cSld>
  <p:clrMapOvr>
    <a:masterClrMapping/>
  </p:clrMapOvr>
  <p:transition spd="med">
    <p:wipe dir="r"/>
  </p:transition>
</p:sldLayout>
</file>

<file path=ppt/slideLayouts/slideLayout1680.xml><?xml version="1.0" encoding="utf-8"?>
<p:sldLayout xmlns:a="http://schemas.openxmlformats.org/drawingml/2006/main" xmlns:r="http://schemas.openxmlformats.org/officeDocument/2006/relationships" xmlns:p="http://schemas.openxmlformats.org/presentationml/2006/main" userDrawn="1">
  <p:cSld name="1_標題投影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2297334950"/>
      </p:ext>
    </p:extLst>
  </p:cSld>
  <p:clrMapOvr>
    <a:masterClrMapping/>
  </p:clrMapOvr>
  <p:transition spd="med">
    <p:wipe dir="r"/>
  </p:transition>
</p:sldLayout>
</file>

<file path=ppt/slideLayouts/slideLayout1681.xml><?xml version="1.0" encoding="utf-8"?>
<p:sldLayout xmlns:a="http://schemas.openxmlformats.org/drawingml/2006/main" xmlns:r="http://schemas.openxmlformats.org/officeDocument/2006/relationships" xmlns:p="http://schemas.openxmlformats.org/presentationml/2006/main" userDrawn="1">
  <p:cSld name="Content with Dell Blue footer">
    <p:spTree>
      <p:nvGrpSpPr>
        <p:cNvPr id="1" name=""/>
        <p:cNvGrpSpPr/>
        <p:nvPr/>
      </p:nvGrpSpPr>
      <p:grpSpPr>
        <a:xfrm>
          <a:off x="0" y="0"/>
          <a:ext cx="0" cy="0"/>
          <a:chOff x="0" y="0"/>
          <a:chExt cx="0" cy="0"/>
        </a:xfrm>
      </p:grpSpPr>
      <p:sp>
        <p:nvSpPr>
          <p:cNvPr id="6" name="Content Placeholder 2"/>
          <p:cNvSpPr>
            <a:spLocks noGrp="1"/>
          </p:cNvSpPr>
          <p:nvPr>
            <p:ph sz="half" idx="1" hasCustomPrompt="1"/>
          </p:nvPr>
        </p:nvSpPr>
        <p:spPr>
          <a:xfrm>
            <a:off x="364632" y="1280160"/>
            <a:ext cx="7924386" cy="3200400"/>
          </a:xfrm>
          <a:prstGeom prst="rect">
            <a:avLst/>
          </a:prstGeom>
        </p:spPr>
        <p:txBody>
          <a:bodyPr wrap="square" lIns="0" tIns="0" rIns="0" bIns="0">
            <a:normAutofit/>
          </a:bodyPr>
          <a:lstStyle>
            <a:lvl1pPr>
              <a:lnSpc>
                <a:spcPct val="100000"/>
              </a:lnSpc>
              <a:spcBef>
                <a:spcPts val="900"/>
              </a:spcBef>
              <a:spcAft>
                <a:spcPts val="0"/>
              </a:spcAft>
              <a:buClr>
                <a:srgbClr val="AAAAAA"/>
              </a:buClr>
              <a:buFont typeface="Arial" pitchFamily="34" charset="0"/>
              <a:buChar char="•"/>
              <a:defRPr sz="1100">
                <a:solidFill>
                  <a:schemeClr val="bg2"/>
                </a:solidFill>
                <a:latin typeface="Museo Sans For Dell" pitchFamily="2" charset="0"/>
              </a:defRPr>
            </a:lvl1pPr>
            <a:lvl2pPr marL="425795" indent="-172299">
              <a:lnSpc>
                <a:spcPct val="100000"/>
              </a:lnSpc>
              <a:spcBef>
                <a:spcPts val="225"/>
              </a:spcBef>
              <a:spcAft>
                <a:spcPts val="0"/>
              </a:spcAft>
              <a:buClr>
                <a:srgbClr val="AAAAAA"/>
              </a:buClr>
              <a:buFont typeface="Museo Sans For Dell" pitchFamily="2" charset="0"/>
              <a:buChar char="–"/>
              <a:defRPr sz="900">
                <a:solidFill>
                  <a:schemeClr val="bg2"/>
                </a:solidFill>
                <a:latin typeface="Museo Sans For Dell" pitchFamily="2" charset="0"/>
              </a:defRPr>
            </a:lvl2pPr>
            <a:lvl3pPr>
              <a:lnSpc>
                <a:spcPct val="100000"/>
              </a:lnSpc>
              <a:spcBef>
                <a:spcPts val="225"/>
              </a:spcBef>
              <a:spcAft>
                <a:spcPts val="0"/>
              </a:spcAft>
              <a:buClr>
                <a:srgbClr val="AAAAAA"/>
              </a:buClr>
              <a:defRPr sz="800">
                <a:solidFill>
                  <a:schemeClr val="bg2"/>
                </a:solidFill>
                <a:latin typeface="Museo Sans For Dell" pitchFamily="2" charset="0"/>
              </a:defRPr>
            </a:lvl3pPr>
            <a:lvl4pPr>
              <a:spcBef>
                <a:spcPts val="225"/>
              </a:spcBef>
              <a:spcAft>
                <a:spcPts val="0"/>
              </a:spcAft>
              <a:buClr>
                <a:srgbClr val="AAAAAA"/>
              </a:buClr>
              <a:defRPr sz="1100" baseline="0">
                <a:solidFill>
                  <a:schemeClr val="tx1"/>
                </a:solidFill>
                <a:latin typeface="Museo Sans For Dell" pitchFamily="2" charset="0"/>
              </a:defRPr>
            </a:lvl4pPr>
            <a:lvl5pPr>
              <a:spcBef>
                <a:spcPts val="225"/>
              </a:spcBef>
              <a:spcAft>
                <a:spcPts val="0"/>
              </a:spcAft>
              <a:buClr>
                <a:srgbClr val="AAAAAA"/>
              </a:buClr>
              <a:defRPr sz="900">
                <a:solidFill>
                  <a:schemeClr val="tx1"/>
                </a:solidFill>
                <a:latin typeface="Museo Sans For Dell" pitchFamily="2" charset="0"/>
              </a:defRPr>
            </a:lvl5pPr>
            <a:lvl6pPr>
              <a:defRPr sz="1400"/>
            </a:lvl6pPr>
            <a:lvl7pPr>
              <a:defRPr sz="1400"/>
            </a:lvl7pPr>
            <a:lvl8pPr>
              <a:defRPr sz="1400"/>
            </a:lvl8pPr>
            <a:lvl9pPr>
              <a:defRPr sz="1400"/>
            </a:lvl9pPr>
          </a:lstStyle>
          <a:p>
            <a:pPr lvl="0"/>
            <a:r>
              <a:rPr lang="en-US" dirty="0"/>
              <a:t>Click to edit text</a:t>
            </a:r>
          </a:p>
          <a:p>
            <a:pPr lvl="1"/>
            <a:r>
              <a:rPr lang="en-US" dirty="0"/>
              <a:t>Second level</a:t>
            </a:r>
          </a:p>
          <a:p>
            <a:pPr lvl="2"/>
            <a:r>
              <a:rPr lang="en-US" dirty="0"/>
              <a:t>Third level</a:t>
            </a:r>
          </a:p>
        </p:txBody>
      </p:sp>
      <p:sp>
        <p:nvSpPr>
          <p:cNvPr id="3" name="Title 2"/>
          <p:cNvSpPr>
            <a:spLocks noGrp="1"/>
          </p:cNvSpPr>
          <p:nvPr>
            <p:ph type="title"/>
          </p:nvPr>
        </p:nvSpPr>
        <p:spPr>
          <a:xfrm>
            <a:off x="628650" y="274643"/>
            <a:ext cx="7886700" cy="993775"/>
          </a:xfrm>
          <a:prstGeom prst="rect">
            <a:avLst/>
          </a:prstGeom>
        </p:spPr>
        <p:txBody>
          <a:bodyPr lIns="90676" tIns="45338" rIns="90676" bIns="45338"/>
          <a:lstStyle/>
          <a:p>
            <a:r>
              <a:rPr lang="en-US"/>
              <a:t>Click to edit Master title style</a:t>
            </a:r>
          </a:p>
        </p:txBody>
      </p:sp>
    </p:spTree>
    <p:extLst>
      <p:ext uri="{BB962C8B-B14F-4D97-AF65-F5344CB8AC3E}">
        <p14:creationId xmlns:p14="http://schemas.microsoft.com/office/powerpoint/2010/main" val="83912978"/>
      </p:ext>
    </p:extLst>
  </p:cSld>
  <p:clrMapOvr>
    <a:masterClrMapping/>
  </p:clrMapOvr>
  <p:transition spd="med">
    <p:wipe dir="r"/>
  </p:transition>
</p:sldLayout>
</file>

<file path=ppt/slideLayouts/slideLayout1682.xml><?xml version="1.0" encoding="utf-8"?>
<p:sldLayout xmlns:a="http://schemas.openxmlformats.org/drawingml/2006/main" xmlns:r="http://schemas.openxmlformats.org/officeDocument/2006/relationships" xmlns:p="http://schemas.openxmlformats.org/presentationml/2006/main" userDrawn="1">
  <p:cSld name="Content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64797"/>
          </a:xfrm>
          <a:prstGeom prst="rect">
            <a:avLst/>
          </a:prstGeom>
        </p:spPr>
        <p:txBody>
          <a:bodyPr lIns="90674" tIns="45337" rIns="90674" bIns="45337"/>
          <a:lstStyle>
            <a:lvl1pPr>
              <a:defRPr/>
            </a:lvl1pPr>
          </a:lstStyle>
          <a:p>
            <a:r>
              <a:rPr lang="en-US" dirty="0"/>
              <a:t>Click to edit content page title</a:t>
            </a:r>
          </a:p>
        </p:txBody>
      </p:sp>
    </p:spTree>
    <p:extLst>
      <p:ext uri="{BB962C8B-B14F-4D97-AF65-F5344CB8AC3E}">
        <p14:creationId xmlns:p14="http://schemas.microsoft.com/office/powerpoint/2010/main" val="3551890864"/>
      </p:ext>
    </p:extLst>
  </p:cSld>
  <p:clrMapOvr>
    <a:masterClrMapping/>
  </p:clrMapOvr>
  <p:transition spd="med">
    <p:wipe dir="r"/>
  </p:transition>
</p:sldLayout>
</file>

<file path=ppt/slideLayouts/slideLayout1683.xml><?xml version="1.0" encoding="utf-8"?>
<p:sldLayout xmlns:a="http://schemas.openxmlformats.org/drawingml/2006/main" xmlns:r="http://schemas.openxmlformats.org/officeDocument/2006/relationships" xmlns:p="http://schemas.openxmlformats.org/presentationml/2006/main" showMasterSp="0" userDrawn="1">
  <p:cSld name="2_Title Slide">
    <p:spTree>
      <p:nvGrpSpPr>
        <p:cNvPr id="1" name=""/>
        <p:cNvGrpSpPr/>
        <p:nvPr/>
      </p:nvGrpSpPr>
      <p:grpSpPr>
        <a:xfrm>
          <a:off x="0" y="0"/>
          <a:ext cx="0" cy="0"/>
          <a:chOff x="0" y="0"/>
          <a:chExt cx="0" cy="0"/>
        </a:xfrm>
      </p:grpSpPr>
      <p:sp>
        <p:nvSpPr>
          <p:cNvPr id="10" name="Rectangle 9"/>
          <p:cNvSpPr/>
          <p:nvPr/>
        </p:nvSpPr>
        <p:spPr bwMode="gray">
          <a:xfrm>
            <a:off x="13" y="4772030"/>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998" tIns="34286" rIns="67998" bIns="34286" rtlCol="0" anchor="ctr"/>
          <a:lstStyle/>
          <a:p>
            <a:pPr algn="ctr" defTabSz="671226" fontAlgn="auto">
              <a:spcBef>
                <a:spcPts val="0"/>
              </a:spcBef>
              <a:spcAft>
                <a:spcPts val="0"/>
              </a:spcAft>
            </a:pPr>
            <a:endParaRPr lang="en-US" sz="1800" dirty="0">
              <a:solidFill>
                <a:srgbClr val="444444"/>
              </a:solidFill>
              <a:latin typeface="Trebuchet MS" pitchFamily="34" charset="0"/>
            </a:endParaRPr>
          </a:p>
        </p:txBody>
      </p:sp>
      <p:sp>
        <p:nvSpPr>
          <p:cNvPr id="14" name="Rectangle 13"/>
          <p:cNvSpPr/>
          <p:nvPr/>
        </p:nvSpPr>
        <p:spPr bwMode="hidden">
          <a:xfrm>
            <a:off x="13" y="4772030"/>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998" tIns="34286" rIns="67998" bIns="34286" rtlCol="0" anchor="ctr"/>
          <a:lstStyle/>
          <a:p>
            <a:pPr algn="ctr" defTabSz="671226" fontAlgn="auto">
              <a:spcBef>
                <a:spcPts val="0"/>
              </a:spcBef>
              <a:spcAft>
                <a:spcPts val="0"/>
              </a:spcAft>
            </a:pPr>
            <a:endParaRPr lang="en-US" sz="1800" dirty="0">
              <a:solidFill>
                <a:srgbClr val="444444"/>
              </a:solidFill>
              <a:latin typeface="Trebuchet MS" pitchFamily="34" charset="0"/>
            </a:endParaRPr>
          </a:p>
        </p:txBody>
      </p:sp>
      <p:sp>
        <p:nvSpPr>
          <p:cNvPr id="19" name="Rectangle 18"/>
          <p:cNvSpPr/>
          <p:nvPr/>
        </p:nvSpPr>
        <p:spPr bwMode="hidden">
          <a:xfrm>
            <a:off x="13" y="4772030"/>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998" tIns="34286" rIns="67998" bIns="34286" rtlCol="0" anchor="ctr"/>
          <a:lstStyle/>
          <a:p>
            <a:pPr algn="ctr" defTabSz="671226" fontAlgn="auto">
              <a:spcBef>
                <a:spcPts val="0"/>
              </a:spcBef>
              <a:spcAft>
                <a:spcPts val="0"/>
              </a:spcAft>
            </a:pPr>
            <a:endParaRPr lang="en-US" sz="1800" dirty="0">
              <a:solidFill>
                <a:srgbClr val="444444"/>
              </a:solidFill>
              <a:latin typeface="Trebuchet MS" pitchFamily="34" charset="0"/>
            </a:endParaRPr>
          </a:p>
        </p:txBody>
      </p:sp>
    </p:spTree>
    <p:extLst>
      <p:ext uri="{BB962C8B-B14F-4D97-AF65-F5344CB8AC3E}">
        <p14:creationId xmlns:p14="http://schemas.microsoft.com/office/powerpoint/2010/main" val="4111176986"/>
      </p:ext>
    </p:extLst>
  </p:cSld>
  <p:clrMapOvr>
    <a:masterClrMapping/>
  </p:clrMapOvr>
  <p:transition spd="med">
    <p:wipe dir="r"/>
  </p:transition>
</p:sldLayout>
</file>

<file path=ppt/slideLayouts/slideLayout1684.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85750" y="228600"/>
            <a:ext cx="8572500" cy="387798"/>
          </a:xfrm>
          <a:prstGeom prst="rect">
            <a:avLst/>
          </a:prstGeom>
        </p:spPr>
        <p:txBody>
          <a:bodyPr wrap="square" lIns="0" tIns="0" rIns="0" bIns="0">
            <a:spAutoFit/>
          </a:bodyPr>
          <a:lstStyle>
            <a:lvl1pPr>
              <a:defRPr sz="2800">
                <a:solidFill>
                  <a:schemeClr val="bg1"/>
                </a:solidFill>
                <a:latin typeface="Arial" panose="020B0604020202020204"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963172441"/>
      </p:ext>
    </p:extLst>
  </p:cSld>
  <p:clrMapOvr>
    <a:masterClrMapping/>
  </p:clrMapOvr>
  <p:extLst mod="1">
    <p:ext uri="{DCECCB84-F9BA-43D5-87BE-67443E8EF086}">
      <p15:sldGuideLst xmlns:p15="http://schemas.microsoft.com/office/powerpoint/2012/main">
        <p15:guide id="1" orient="horz" pos="144">
          <p15:clr>
            <a:srgbClr val="FBAE40"/>
          </p15:clr>
        </p15:guide>
      </p15:sldGuideLst>
    </p:ext>
  </p:extLst>
</p:sldLayout>
</file>

<file path=ppt/slideLayouts/slideLayout1685.xml><?xml version="1.0" encoding="utf-8"?>
<p:sldLayout xmlns:a="http://schemas.openxmlformats.org/drawingml/2006/main" xmlns:r="http://schemas.openxmlformats.org/officeDocument/2006/relationships" xmlns:p="http://schemas.openxmlformats.org/presentationml/2006/main">
  <p:cSld name="自訂版面配置">
    <p:spTree>
      <p:nvGrpSpPr>
        <p:cNvPr id="1" name=""/>
        <p:cNvGrpSpPr/>
        <p:nvPr/>
      </p:nvGrpSpPr>
      <p:grpSpPr>
        <a:xfrm>
          <a:off x="0" y="0"/>
          <a:ext cx="0" cy="0"/>
          <a:chOff x="0" y="0"/>
          <a:chExt cx="0" cy="0"/>
        </a:xfrm>
      </p:grpSpPr>
      <p:sp>
        <p:nvSpPr>
          <p:cNvPr id="2" name="標題 1"/>
          <p:cNvSpPr>
            <a:spLocks noGrp="1"/>
          </p:cNvSpPr>
          <p:nvPr>
            <p:ph type="title"/>
          </p:nvPr>
        </p:nvSpPr>
        <p:spPr>
          <a:xfrm>
            <a:off x="457200" y="206375"/>
            <a:ext cx="8229600" cy="857250"/>
          </a:xfrm>
          <a:prstGeom prst="rect">
            <a:avLst/>
          </a:prstGeom>
        </p:spPr>
        <p:txBody>
          <a:bodyPr lIns="90674" tIns="45337" rIns="90674" bIns="45337"/>
          <a:lstStyle/>
          <a:p>
            <a:r>
              <a:rPr lang="zh-TW" altLang="en-US" noProof="1"/>
              <a:t>按一下以編輯母片標題樣式</a:t>
            </a:r>
          </a:p>
        </p:txBody>
      </p:sp>
    </p:spTree>
    <p:extLst>
      <p:ext uri="{BB962C8B-B14F-4D97-AF65-F5344CB8AC3E}">
        <p14:creationId xmlns:p14="http://schemas.microsoft.com/office/powerpoint/2010/main" val="2476837994"/>
      </p:ext>
    </p:extLst>
  </p:cSld>
  <p:clrMapOvr>
    <a:masterClrMapping/>
  </p:clrMapOvr>
  <p:transition spd="med">
    <p:wipe dir="r"/>
  </p:transition>
</p:sldLayout>
</file>

<file path=ppt/slideLayouts/slideLayout1686.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8522353"/>
      </p:ext>
    </p:extLst>
  </p:cSld>
  <p:clrMapOvr>
    <a:masterClrMapping/>
  </p:clrMapOvr>
  <p:transition spd="slow">
    <p:fade/>
  </p:transition>
</p:sldLayout>
</file>

<file path=ppt/slideLayouts/slideLayout168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85750" y="228600"/>
            <a:ext cx="8572500" cy="387798"/>
          </a:xfrm>
          <a:prstGeom prst="rect">
            <a:avLst/>
          </a:prstGeom>
        </p:spPr>
        <p:txBody>
          <a:bodyPr wrap="square" lIns="0" tIns="0" rIns="0" bIns="0">
            <a:spAutoFit/>
          </a:bodyPr>
          <a:lstStyle>
            <a:lvl1pPr>
              <a:defRPr sz="2800">
                <a:solidFill>
                  <a:schemeClr val="bg1"/>
                </a:solidFill>
                <a:latin typeface="Arial" panose="020B0604020202020204" pitchFamily="34" charset="0"/>
              </a:defRPr>
            </a:lvl1pPr>
          </a:lstStyle>
          <a:p>
            <a:r>
              <a:rPr lang="en-US"/>
              <a:t>Click to edit Master title style</a:t>
            </a:r>
            <a:endParaRPr lang="en-US" dirty="0"/>
          </a:p>
        </p:txBody>
      </p:sp>
      <p:sp>
        <p:nvSpPr>
          <p:cNvPr id="3" name="Content Placeholder 2"/>
          <p:cNvSpPr>
            <a:spLocks noGrp="1"/>
          </p:cNvSpPr>
          <p:nvPr>
            <p:ph idx="1"/>
          </p:nvPr>
        </p:nvSpPr>
        <p:spPr>
          <a:xfrm>
            <a:off x="285750" y="1200150"/>
            <a:ext cx="8572500" cy="3314700"/>
          </a:xfrm>
          <a:prstGeom prst="rect">
            <a:avLst/>
          </a:prstGeom>
        </p:spPr>
        <p:txBody>
          <a:bodyPr lIns="0" tIns="0" rIns="0" bIns="0"/>
          <a:lstStyle>
            <a:lvl1pPr marL="169922" indent="-169922">
              <a:lnSpc>
                <a:spcPct val="100000"/>
              </a:lnSpc>
              <a:spcBef>
                <a:spcPts val="1200"/>
              </a:spcBef>
              <a:buClr>
                <a:srgbClr val="808080"/>
              </a:buClr>
              <a:buFont typeface="Arial" panose="020B0604020202020204" pitchFamily="34" charset="0"/>
              <a:buChar char="•"/>
              <a:defRPr sz="1800">
                <a:solidFill>
                  <a:schemeClr val="bg2"/>
                </a:solidFill>
                <a:latin typeface="Arial" panose="020B0604020202020204" pitchFamily="34" charset="0"/>
              </a:defRPr>
            </a:lvl1pPr>
            <a:lvl2pPr marL="509765" indent="-169922">
              <a:lnSpc>
                <a:spcPct val="100000"/>
              </a:lnSpc>
              <a:spcBef>
                <a:spcPts val="300"/>
              </a:spcBef>
              <a:buClr>
                <a:srgbClr val="808080"/>
              </a:buClr>
              <a:buFont typeface="Arial" panose="020B0604020202020204" pitchFamily="34" charset="0"/>
              <a:buChar char="–"/>
              <a:defRPr sz="1400">
                <a:solidFill>
                  <a:schemeClr val="bg2"/>
                </a:solidFill>
                <a:latin typeface="Arial" panose="020B0604020202020204" pitchFamily="34" charset="0"/>
              </a:defRPr>
            </a:lvl2pPr>
            <a:lvl3pPr marL="792524" indent="-113154">
              <a:lnSpc>
                <a:spcPct val="100000"/>
              </a:lnSpc>
              <a:spcBef>
                <a:spcPts val="300"/>
              </a:spcBef>
              <a:buClr>
                <a:srgbClr val="808080"/>
              </a:buClr>
              <a:buFont typeface="Arial" panose="020B0604020202020204" pitchFamily="34" charset="0"/>
              <a:buChar char="▪"/>
              <a:defRPr sz="1100">
                <a:solidFill>
                  <a:schemeClr val="bg2"/>
                </a:solidFill>
                <a:latin typeface="Arial" panose="020B0604020202020204" pitchFamily="34" charset="0"/>
              </a:defRPr>
            </a:lvl3pPr>
            <a:lvl4pPr marL="1188690" indent="-169922">
              <a:lnSpc>
                <a:spcPct val="100000"/>
              </a:lnSpc>
              <a:spcBef>
                <a:spcPts val="300"/>
              </a:spcBef>
              <a:buClr>
                <a:schemeClr val="bg1">
                  <a:lumMod val="60000"/>
                  <a:lumOff val="40000"/>
                </a:schemeClr>
              </a:buClr>
              <a:buFont typeface="Arial" panose="020B0604020202020204" pitchFamily="34" charset="0"/>
              <a:buChar char="•"/>
              <a:defRPr sz="900"/>
            </a:lvl4pPr>
            <a:lvl5pPr marL="1528329" indent="-169922">
              <a:lnSpc>
                <a:spcPct val="100000"/>
              </a:lnSpc>
              <a:spcBef>
                <a:spcPts val="300"/>
              </a:spcBef>
              <a:buClr>
                <a:schemeClr val="bg1">
                  <a:lumMod val="60000"/>
                  <a:lumOff val="40000"/>
                </a:schemeClr>
              </a:buClr>
              <a:buFont typeface="Arial" panose="020B0604020202020204" pitchFamily="34" charset="0"/>
              <a:buChar char="•"/>
              <a:defRPr sz="900"/>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567405799"/>
      </p:ext>
    </p:extLst>
  </p:cSld>
  <p:clrMapOvr>
    <a:masterClrMapping/>
  </p:clrMapOvr>
  <p:extLst mod="1">
    <p:ext uri="{DCECCB84-F9BA-43D5-87BE-67443E8EF086}">
      <p15:sldGuideLst xmlns:p15="http://schemas.microsoft.com/office/powerpoint/2012/main"/>
    </p:ext>
  </p:extLst>
</p:sldLayout>
</file>

<file path=ppt/slideLayouts/slideLayout1688.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4010577788"/>
      </p:ext>
    </p:extLst>
  </p:cSld>
  <p:clrMapOvr>
    <a:masterClrMapping/>
  </p:clrMapOvr>
  <p:transition>
    <p:fade/>
  </p:transition>
</p:sldLayout>
</file>

<file path=ppt/slideLayouts/slideLayout1689.xml><?xml version="1.0" encoding="utf-8"?>
<p:sldLayout xmlns:a="http://schemas.openxmlformats.org/drawingml/2006/main" xmlns:r="http://schemas.openxmlformats.org/officeDocument/2006/relationships" xmlns:p="http://schemas.openxmlformats.org/presentationml/2006/main">
  <p:cSld name="Title_and_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96171"/>
            <a:ext cx="8239126" cy="640170"/>
          </a:xfrm>
          <a:prstGeom prst="rect">
            <a:avLst/>
          </a:prstGeom>
        </p:spPr>
        <p:txBody>
          <a:bodyPr lIns="90676" tIns="45338" rIns="90676" bIns="45338"/>
          <a:lstStyle>
            <a:lvl1pPr>
              <a:lnSpc>
                <a:spcPct val="90000"/>
              </a:lnSpc>
              <a:defRPr sz="2400" b="0" baseline="0">
                <a:solidFill>
                  <a:schemeClr val="accent1"/>
                </a:solidFill>
                <a:latin typeface="Museo Sans For Dell" pitchFamily="2" charset="0"/>
              </a:defRPr>
            </a:lvl1pPr>
          </a:lstStyle>
          <a:p>
            <a:r>
              <a:rPr lang="en-US" altLang="zh-TW" dirty="0"/>
              <a:t>Click to edit Master title style</a:t>
            </a:r>
            <a:endParaRPr lang="en-US" dirty="0"/>
          </a:p>
        </p:txBody>
      </p:sp>
      <p:sp>
        <p:nvSpPr>
          <p:cNvPr id="3" name="Content Placeholder 2"/>
          <p:cNvSpPr>
            <a:spLocks noGrp="1"/>
          </p:cNvSpPr>
          <p:nvPr>
            <p:ph sz="half" idx="1"/>
          </p:nvPr>
        </p:nvSpPr>
        <p:spPr>
          <a:xfrm>
            <a:off x="457200" y="960120"/>
            <a:ext cx="8229600" cy="3566160"/>
          </a:xfrm>
          <a:prstGeom prst="rect">
            <a:avLst/>
          </a:prstGeom>
        </p:spPr>
        <p:txBody>
          <a:bodyPr lIns="90676" tIns="45338" rIns="90676" bIns="45338"/>
          <a:lstStyle>
            <a:lvl1pPr>
              <a:spcBef>
                <a:spcPts val="75"/>
              </a:spcBef>
              <a:spcAft>
                <a:spcPts val="75"/>
              </a:spcAft>
              <a:defRPr sz="1500">
                <a:solidFill>
                  <a:schemeClr val="bg2"/>
                </a:solidFill>
                <a:latin typeface="Museo Sans For Dell" pitchFamily="2" charset="0"/>
              </a:defRPr>
            </a:lvl1pPr>
            <a:lvl2pPr>
              <a:spcBef>
                <a:spcPts val="75"/>
              </a:spcBef>
              <a:spcAft>
                <a:spcPts val="75"/>
              </a:spcAft>
              <a:buFont typeface="Museo Sans For Dell" pitchFamily="2" charset="0"/>
              <a:buChar char="–"/>
              <a:defRPr sz="1400">
                <a:solidFill>
                  <a:schemeClr val="bg2"/>
                </a:solidFill>
                <a:latin typeface="Museo Sans For Dell" pitchFamily="2" charset="0"/>
              </a:defRPr>
            </a:lvl2pPr>
            <a:lvl3pPr>
              <a:spcBef>
                <a:spcPts val="75"/>
              </a:spcBef>
              <a:spcAft>
                <a:spcPts val="75"/>
              </a:spcAft>
              <a:defRPr sz="1200">
                <a:solidFill>
                  <a:schemeClr val="bg2"/>
                </a:solidFill>
                <a:latin typeface="Museo Sans For Dell" pitchFamily="2" charset="0"/>
              </a:defRPr>
            </a:lvl3pPr>
            <a:lvl4pPr>
              <a:spcBef>
                <a:spcPts val="75"/>
              </a:spcBef>
              <a:spcAft>
                <a:spcPts val="75"/>
              </a:spcAft>
              <a:defRPr sz="1100" baseline="0">
                <a:solidFill>
                  <a:schemeClr val="bg2"/>
                </a:solidFill>
                <a:latin typeface="Museo Sans For Dell" pitchFamily="2" charset="0"/>
              </a:defRPr>
            </a:lvl4pPr>
            <a:lvl5pPr>
              <a:spcBef>
                <a:spcPts val="75"/>
              </a:spcBef>
              <a:spcAft>
                <a:spcPts val="75"/>
              </a:spcAft>
              <a:buClr>
                <a:schemeClr val="accent1"/>
              </a:buClr>
              <a:defRPr sz="90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67456530"/>
      </p:ext>
    </p:extLst>
  </p:cSld>
  <p:clrMapOvr>
    <a:masterClrMapping/>
  </p:clrMapOvr>
  <p:transition spd="med">
    <p:wipe dir="r"/>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010859672"/>
      </p:ext>
    </p:extLst>
  </p:cSld>
  <p:clrMapOvr>
    <a:masterClrMapping/>
  </p:clrMapOvr>
  <p:transition spd="slow">
    <p:fade/>
  </p:transition>
</p:sldLayout>
</file>

<file path=ppt/slideLayouts/slideLayout1690.xml><?xml version="1.0" encoding="utf-8"?>
<p:sldLayout xmlns:a="http://schemas.openxmlformats.org/drawingml/2006/main" xmlns:r="http://schemas.openxmlformats.org/officeDocument/2006/relationships" xmlns:p="http://schemas.openxmlformats.org/presentationml/2006/main" userDrawn="1">
  <p:cSld name="Section Head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3461650"/>
      </p:ext>
    </p:extLst>
  </p:cSld>
  <p:clrMapOvr>
    <a:masterClrMapping/>
  </p:clrMapOvr>
</p:sldLayout>
</file>

<file path=ppt/slideLayouts/slideLayout1691.xml><?xml version="1.0" encoding="utf-8"?>
<p:sldLayout xmlns:a="http://schemas.openxmlformats.org/drawingml/2006/main" xmlns:r="http://schemas.openxmlformats.org/officeDocument/2006/relationships" xmlns:p="http://schemas.openxmlformats.org/presentationml/2006/main" userDrawn="1">
  <p:cSld name="1_Title_and_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48309565"/>
      </p:ext>
    </p:extLst>
  </p:cSld>
  <p:clrMapOvr>
    <a:masterClrMapping/>
  </p:clrMapOvr>
  <p:transition spd="med">
    <p:wipe dir="r"/>
  </p:transition>
</p:sldLayout>
</file>

<file path=ppt/slideLayouts/slideLayout1692.xml><?xml version="1.0" encoding="utf-8"?>
<p:sldLayout xmlns:a="http://schemas.openxmlformats.org/drawingml/2006/main" xmlns:r="http://schemas.openxmlformats.org/officeDocument/2006/relationships" xmlns:p="http://schemas.openxmlformats.org/presentationml/2006/main" type="titleOnly">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a:xfrm>
            <a:off x="426080" y="196182"/>
            <a:ext cx="8279943" cy="622978"/>
          </a:xfrm>
          <a:prstGeom prst="rect">
            <a:avLst/>
          </a:prstGeom>
        </p:spPr>
        <p:txBody>
          <a:bodyPr lIns="67769" tIns="34289" rIns="67769" bIns="34289"/>
          <a:lstStyle>
            <a:lvl1pPr>
              <a:defRPr sz="3200"/>
            </a:lvl1pPr>
          </a:lstStyle>
          <a:p>
            <a:r>
              <a:rPr lang="zh-TW" altLang="en-US"/>
              <a:t>按一下以編輯母片標題樣式</a:t>
            </a:r>
          </a:p>
        </p:txBody>
      </p:sp>
    </p:spTree>
    <p:extLst>
      <p:ext uri="{BB962C8B-B14F-4D97-AF65-F5344CB8AC3E}">
        <p14:creationId xmlns:p14="http://schemas.microsoft.com/office/powerpoint/2010/main" val="1330014535"/>
      </p:ext>
    </p:extLst>
  </p:cSld>
  <p:clrMapOvr>
    <a:masterClrMapping/>
  </p:clrMapOvr>
  <p:transition spd="med">
    <p:zoom dir="in"/>
  </p:transition>
</p:sldLayout>
</file>

<file path=ppt/slideLayouts/slideLayout1693.xml><?xml version="1.0" encoding="utf-8"?>
<p:sldLayout xmlns:a="http://schemas.openxmlformats.org/drawingml/2006/main" xmlns:r="http://schemas.openxmlformats.org/officeDocument/2006/relationships" xmlns:p="http://schemas.openxmlformats.org/presentationml/2006/main" userDrawn="1">
  <p:cSld name="1_只有標題">
    <p:spTree>
      <p:nvGrpSpPr>
        <p:cNvPr id="1" name=""/>
        <p:cNvGrpSpPr/>
        <p:nvPr/>
      </p:nvGrpSpPr>
      <p:grpSpPr>
        <a:xfrm>
          <a:off x="0" y="0"/>
          <a:ext cx="0" cy="0"/>
          <a:chOff x="0" y="0"/>
          <a:chExt cx="0" cy="0"/>
        </a:xfrm>
      </p:grpSpPr>
    </p:spTree>
    <p:extLst>
      <p:ext uri="{BB962C8B-B14F-4D97-AF65-F5344CB8AC3E}">
        <p14:creationId xmlns:p14="http://schemas.microsoft.com/office/powerpoint/2010/main" val="3260030637"/>
      </p:ext>
    </p:extLst>
  </p:cSld>
  <p:clrMapOvr>
    <a:masterClrMapping/>
  </p:clrMapOvr>
  <p:transition spd="med">
    <p:zoom dir="in"/>
  </p:transition>
</p:sldLayout>
</file>

<file path=ppt/slideLayouts/slideLayout1694.xml><?xml version="1.0" encoding="utf-8"?>
<p:sldLayout xmlns:a="http://schemas.openxmlformats.org/drawingml/2006/main" xmlns:r="http://schemas.openxmlformats.org/officeDocument/2006/relationships" xmlns:p="http://schemas.openxmlformats.org/presentationml/2006/main" userDrawn="1">
  <p:cSld name="章節標題">
    <p:spTree>
      <p:nvGrpSpPr>
        <p:cNvPr id="1" name=""/>
        <p:cNvGrpSpPr/>
        <p:nvPr/>
      </p:nvGrpSpPr>
      <p:grpSpPr>
        <a:xfrm>
          <a:off x="0" y="0"/>
          <a:ext cx="0" cy="0"/>
          <a:chOff x="0" y="0"/>
          <a:chExt cx="0" cy="0"/>
        </a:xfrm>
      </p:grpSpPr>
    </p:spTree>
    <p:extLst>
      <p:ext uri="{BB962C8B-B14F-4D97-AF65-F5344CB8AC3E}">
        <p14:creationId xmlns:p14="http://schemas.microsoft.com/office/powerpoint/2010/main" val="530395994"/>
      </p:ext>
    </p:extLst>
  </p:cSld>
  <p:clrMapOvr>
    <a:masterClrMapping/>
  </p:clrMapOvr>
  <p:transition spd="med">
    <p:wipe dir="r"/>
  </p:transition>
</p:sldLayout>
</file>

<file path=ppt/slideLayouts/slideLayout1695.xml><?xml version="1.0" encoding="utf-8"?>
<p:sldLayout xmlns:a="http://schemas.openxmlformats.org/drawingml/2006/main" xmlns:r="http://schemas.openxmlformats.org/officeDocument/2006/relationships" xmlns:p="http://schemas.openxmlformats.org/presentationml/2006/main" userDrawn="1">
  <p:cSld name="1_自訂版面配置">
    <p:spTree>
      <p:nvGrpSpPr>
        <p:cNvPr id="1" name=""/>
        <p:cNvGrpSpPr/>
        <p:nvPr/>
      </p:nvGrpSpPr>
      <p:grpSpPr>
        <a:xfrm>
          <a:off x="0" y="0"/>
          <a:ext cx="0" cy="0"/>
          <a:chOff x="0" y="0"/>
          <a:chExt cx="0" cy="0"/>
        </a:xfrm>
      </p:grpSpPr>
    </p:spTree>
    <p:extLst>
      <p:ext uri="{BB962C8B-B14F-4D97-AF65-F5344CB8AC3E}">
        <p14:creationId xmlns:p14="http://schemas.microsoft.com/office/powerpoint/2010/main" val="325307526"/>
      </p:ext>
    </p:extLst>
  </p:cSld>
  <p:clrMapOvr>
    <a:masterClrMapping/>
  </p:clrMapOvr>
  <p:transition spd="med">
    <p:wipe dir="r"/>
  </p:transition>
</p:sldLayout>
</file>

<file path=ppt/slideLayouts/slideLayout1696.xml><?xml version="1.0" encoding="utf-8"?>
<p:sldLayout xmlns:a="http://schemas.openxmlformats.org/drawingml/2006/main" xmlns:r="http://schemas.openxmlformats.org/officeDocument/2006/relationships" xmlns:p="http://schemas.openxmlformats.org/presentationml/2006/main">
  <p:cSld name="Section_Blue">
    <p:spTree>
      <p:nvGrpSpPr>
        <p:cNvPr id="1" name=""/>
        <p:cNvGrpSpPr/>
        <p:nvPr/>
      </p:nvGrpSpPr>
      <p:grpSpPr>
        <a:xfrm>
          <a:off x="0" y="0"/>
          <a:ext cx="0" cy="0"/>
          <a:chOff x="0" y="0"/>
          <a:chExt cx="0" cy="0"/>
        </a:xfrm>
      </p:grpSpPr>
      <p:sp>
        <p:nvSpPr>
          <p:cNvPr id="15" name="Title 1"/>
          <p:cNvSpPr>
            <a:spLocks noGrp="1"/>
          </p:cNvSpPr>
          <p:nvPr>
            <p:ph type="ctrTitle"/>
          </p:nvPr>
        </p:nvSpPr>
        <p:spPr>
          <a:xfrm>
            <a:off x="457200" y="342900"/>
            <a:ext cx="3657600" cy="2743200"/>
          </a:xfrm>
          <a:prstGeom prst="roundRect">
            <a:avLst>
              <a:gd name="adj" fmla="val 2752"/>
            </a:avLst>
          </a:prstGeom>
          <a:solidFill>
            <a:schemeClr val="accent1"/>
          </a:solidFill>
          <a:ln>
            <a:noFill/>
          </a:ln>
        </p:spPr>
        <p:style>
          <a:lnRef idx="2">
            <a:schemeClr val="accent1"/>
          </a:lnRef>
          <a:fillRef idx="1">
            <a:schemeClr val="lt1"/>
          </a:fillRef>
          <a:effectRef idx="0">
            <a:schemeClr val="accent1"/>
          </a:effectRef>
          <a:fontRef idx="none"/>
        </p:style>
        <p:txBody>
          <a:bodyPr lIns="226308" tIns="226308" rIns="226308" bIns="226308">
            <a:normAutofit/>
          </a:bodyPr>
          <a:lstStyle>
            <a:lvl1pPr>
              <a:defRPr sz="32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386005350"/>
      </p:ext>
    </p:extLst>
  </p:cSld>
  <p:clrMapOvr>
    <a:masterClrMapping/>
  </p:clrMapOvr>
  <p:transition spd="med">
    <p:wipe dir="r"/>
  </p:transition>
</p:sldLayout>
</file>

<file path=ppt/slideLayouts/slideLayout1697.xml><?xml version="1.0" encoding="utf-8"?>
<p:sldLayout xmlns:a="http://schemas.openxmlformats.org/drawingml/2006/main" xmlns:r="http://schemas.openxmlformats.org/officeDocument/2006/relationships" xmlns:p="http://schemas.openxmlformats.org/presentationml/2006/main" userDrawn="1">
  <p:cSld name="標題及表格">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6013219"/>
      </p:ext>
    </p:extLst>
  </p:cSld>
  <p:clrMapOvr>
    <a:masterClrMapping/>
  </p:clrMapOvr>
  <p:transition spd="slow">
    <p:fade/>
  </p:transition>
</p:sldLayout>
</file>

<file path=ppt/slideLayouts/slideLayout1698.xml><?xml version="1.0" encoding="utf-8"?>
<p:sldLayout xmlns:a="http://schemas.openxmlformats.org/drawingml/2006/main" xmlns:r="http://schemas.openxmlformats.org/officeDocument/2006/relationships" xmlns:p="http://schemas.openxmlformats.org/presentationml/2006/main" userDrawn="1">
  <p:cSld name="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4631" y="271886"/>
            <a:ext cx="7955280" cy="640080"/>
          </a:xfrm>
          <a:prstGeom prst="rect">
            <a:avLst/>
          </a:prstGeom>
        </p:spPr>
        <p:txBody>
          <a:bodyPr lIns="90676" tIns="45338" rIns="90676" bIns="45338"/>
          <a:lstStyle>
            <a:lvl1pPr>
              <a:defRPr baseline="0"/>
            </a:lvl1pPr>
          </a:lstStyle>
          <a:p>
            <a:r>
              <a:rPr lang="en-US" dirty="0"/>
              <a:t>Click to edit content page title</a:t>
            </a:r>
          </a:p>
        </p:txBody>
      </p:sp>
      <p:sp>
        <p:nvSpPr>
          <p:cNvPr id="6" name="Content Placeholder 2"/>
          <p:cNvSpPr>
            <a:spLocks noGrp="1"/>
          </p:cNvSpPr>
          <p:nvPr>
            <p:ph sz="half" idx="1" hasCustomPrompt="1"/>
          </p:nvPr>
        </p:nvSpPr>
        <p:spPr>
          <a:xfrm>
            <a:off x="364632" y="1280160"/>
            <a:ext cx="7924386" cy="3200400"/>
          </a:xfrm>
          <a:prstGeom prst="rect">
            <a:avLst/>
          </a:prstGeom>
        </p:spPr>
        <p:txBody>
          <a:bodyPr wrap="square" lIns="0" tIns="0" rIns="0" bIns="0">
            <a:normAutofit/>
          </a:bodyPr>
          <a:lstStyle>
            <a:lvl1pPr>
              <a:lnSpc>
                <a:spcPct val="100000"/>
              </a:lnSpc>
              <a:spcBef>
                <a:spcPts val="1200"/>
              </a:spcBef>
              <a:spcAft>
                <a:spcPts val="0"/>
              </a:spcAft>
              <a:buClr>
                <a:srgbClr val="AAAAAA"/>
              </a:buClr>
              <a:buFont typeface="Arial" pitchFamily="34" charset="0"/>
              <a:buChar char="•"/>
              <a:defRPr sz="1400">
                <a:solidFill>
                  <a:schemeClr val="bg2"/>
                </a:solidFill>
                <a:latin typeface="Museo Sans For Dell" pitchFamily="2" charset="0"/>
              </a:defRPr>
            </a:lvl1pPr>
            <a:lvl2pPr marL="567502" indent="-229382">
              <a:lnSpc>
                <a:spcPct val="100000"/>
              </a:lnSpc>
              <a:spcBef>
                <a:spcPts val="300"/>
              </a:spcBef>
              <a:spcAft>
                <a:spcPts val="0"/>
              </a:spcAft>
              <a:buClr>
                <a:srgbClr val="AAAAAA"/>
              </a:buClr>
              <a:buFont typeface="Museo Sans For Dell" pitchFamily="2" charset="0"/>
              <a:buChar char="–"/>
              <a:defRPr sz="1200">
                <a:solidFill>
                  <a:schemeClr val="bg2"/>
                </a:solidFill>
                <a:latin typeface="Museo Sans For Dell" pitchFamily="2" charset="0"/>
              </a:defRPr>
            </a:lvl2pPr>
            <a:lvl3pPr>
              <a:lnSpc>
                <a:spcPct val="100000"/>
              </a:lnSpc>
              <a:spcBef>
                <a:spcPts val="300"/>
              </a:spcBef>
              <a:spcAft>
                <a:spcPts val="0"/>
              </a:spcAft>
              <a:buClr>
                <a:srgbClr val="AAAAAA"/>
              </a:buClr>
              <a:defRPr sz="1000">
                <a:solidFill>
                  <a:schemeClr val="bg2"/>
                </a:solidFill>
                <a:latin typeface="Museo Sans For Dell" pitchFamily="2" charset="0"/>
              </a:defRPr>
            </a:lvl3pPr>
            <a:lvl4pPr>
              <a:spcBef>
                <a:spcPts val="300"/>
              </a:spcBef>
              <a:spcAft>
                <a:spcPts val="0"/>
              </a:spcAft>
              <a:buClr>
                <a:srgbClr val="AAAAAA"/>
              </a:buClr>
              <a:defRPr sz="1400" baseline="0">
                <a:solidFill>
                  <a:schemeClr val="tx1"/>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a:t>Click to edit text</a:t>
            </a:r>
          </a:p>
          <a:p>
            <a:pPr lvl="1"/>
            <a:r>
              <a:rPr lang="en-US" dirty="0"/>
              <a:t>Second level</a:t>
            </a:r>
          </a:p>
          <a:p>
            <a:pPr lvl="2"/>
            <a:r>
              <a:rPr lang="en-US" dirty="0"/>
              <a:t>Third level</a:t>
            </a:r>
          </a:p>
        </p:txBody>
      </p:sp>
    </p:spTree>
    <p:extLst>
      <p:ext uri="{BB962C8B-B14F-4D97-AF65-F5344CB8AC3E}">
        <p14:creationId xmlns:p14="http://schemas.microsoft.com/office/powerpoint/2010/main" val="1292736790"/>
      </p:ext>
    </p:extLst>
  </p:cSld>
  <p:clrMapOvr>
    <a:masterClrMapping/>
  </p:clrMapOvr>
  <p:transition spd="med">
    <p:wipe dir="r"/>
  </p:transition>
</p:sldLayout>
</file>

<file path=ppt/slideLayouts/slideLayout1699.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cxnSp>
        <p:nvCxnSpPr>
          <p:cNvPr id="4" name="Straight Connector 7"/>
          <p:cNvCxnSpPr/>
          <p:nvPr/>
        </p:nvCxnSpPr>
        <p:spPr>
          <a:xfrm>
            <a:off x="447675" y="1335088"/>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cxnSp>
        <p:nvCxnSpPr>
          <p:cNvPr id="5" name="Straight Connector 8"/>
          <p:cNvCxnSpPr/>
          <p:nvPr/>
        </p:nvCxnSpPr>
        <p:spPr>
          <a:xfrm>
            <a:off x="447675" y="3808413"/>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sp>
        <p:nvSpPr>
          <p:cNvPr id="6" name="Rectangle 9"/>
          <p:cNvSpPr/>
          <p:nvPr/>
        </p:nvSpPr>
        <p:spPr bwMode="gray">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120199" tIns="60098" rIns="120199" bIns="60098" anchor="ctr"/>
          <a:lstStyle/>
          <a:p>
            <a:pPr algn="ctr" defTabSz="902927">
              <a:defRPr/>
            </a:pPr>
            <a:endParaRPr lang="en-US" sz="3200" dirty="0">
              <a:solidFill>
                <a:srgbClr val="444444"/>
              </a:solidFill>
              <a:latin typeface="Trebuchet MS" panose="020B0603020202020204" pitchFamily="34" charset="0"/>
            </a:endParaRPr>
          </a:p>
        </p:txBody>
      </p:sp>
      <p:sp>
        <p:nvSpPr>
          <p:cNvPr id="7" name="Rectangle 13"/>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120199" tIns="60098" rIns="120199" bIns="60098" anchor="ctr"/>
          <a:lstStyle/>
          <a:p>
            <a:pPr algn="ctr" defTabSz="902927">
              <a:defRPr/>
            </a:pPr>
            <a:endParaRPr lang="en-US" sz="3200" dirty="0">
              <a:solidFill>
                <a:srgbClr val="444444"/>
              </a:solidFill>
              <a:latin typeface="Trebuchet MS" panose="020B0603020202020204" pitchFamily="34" charset="0"/>
            </a:endParaRPr>
          </a:p>
        </p:txBody>
      </p:sp>
      <p:sp>
        <p:nvSpPr>
          <p:cNvPr id="8" name="Rectangle 18"/>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120199" tIns="60098" rIns="120199" bIns="60098" anchor="ctr"/>
          <a:lstStyle/>
          <a:p>
            <a:pPr algn="ctr" defTabSz="902927">
              <a:defRPr/>
            </a:pPr>
            <a:endParaRPr lang="en-US" sz="3200" dirty="0">
              <a:solidFill>
                <a:srgbClr val="444444"/>
              </a:solidFill>
              <a:latin typeface="Trebuchet MS" panose="020B0603020202020204" pitchFamily="34" charset="0"/>
            </a:endParaRPr>
          </a:p>
        </p:txBody>
      </p:sp>
      <p:pic>
        <p:nvPicPr>
          <p:cNvPr id="9" name="Picture 1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266484" y="1947864"/>
            <a:ext cx="1398587" cy="1398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1476" name="Title Placeholder 21"/>
          <p:cNvSpPr>
            <a:spLocks noGrp="1"/>
          </p:cNvSpPr>
          <p:nvPr>
            <p:ph type="ctrTitle"/>
          </p:nvPr>
        </p:nvSpPr>
        <p:spPr>
          <a:xfrm>
            <a:off x="438150" y="2009622"/>
            <a:ext cx="5962650" cy="755014"/>
          </a:xfrm>
        </p:spPr>
        <p:txBody>
          <a:bodyPr anchor="b"/>
          <a:lstStyle>
            <a:lvl1pPr algn="l">
              <a:lnSpc>
                <a:spcPts val="5330"/>
              </a:lnSpc>
              <a:defRPr sz="3700" b="0" i="0" smtClean="0">
                <a:solidFill>
                  <a:schemeClr val="accent1"/>
                </a:solidFill>
                <a:latin typeface="Museo For Dell" pitchFamily="2" charset="0"/>
                <a:ea typeface="Museo For Dell" pitchFamily="2" charset="0"/>
              </a:defRPr>
            </a:lvl1pPr>
          </a:lstStyle>
          <a:p>
            <a:r>
              <a:rPr lang="en-US" smtClean="0"/>
              <a:t>Click to edit Master title style</a:t>
            </a:r>
            <a:endParaRPr lang="en-US" dirty="0" smtClean="0"/>
          </a:p>
        </p:txBody>
      </p:sp>
      <p:sp>
        <p:nvSpPr>
          <p:cNvPr id="361477" name="Text Placeholder 12"/>
          <p:cNvSpPr>
            <a:spLocks noGrp="1"/>
          </p:cNvSpPr>
          <p:nvPr>
            <p:ph type="subTitle" idx="1"/>
          </p:nvPr>
        </p:nvSpPr>
        <p:spPr>
          <a:xfrm>
            <a:off x="438728" y="3124047"/>
            <a:ext cx="5953125" cy="600076"/>
          </a:xfrm>
          <a:noFill/>
          <a:ln w="9525">
            <a:noFill/>
            <a:miter lim="800000"/>
          </a:ln>
        </p:spPr>
        <p:txBody>
          <a:bodyPr>
            <a:normAutofit/>
          </a:bodyPr>
          <a:lstStyle>
            <a:lvl1pPr marL="0" indent="0" algn="l" rtl="0" eaLnBrk="1" fontAlgn="base" hangingPunct="1">
              <a:lnSpc>
                <a:spcPct val="90000"/>
              </a:lnSpc>
              <a:spcBef>
                <a:spcPts val="1600"/>
              </a:spcBef>
              <a:spcAft>
                <a:spcPts val="0"/>
              </a:spcAft>
              <a:buClr>
                <a:schemeClr val="accent1"/>
              </a:buClr>
              <a:buFont typeface="Wingdings" panose="05000000000000000000" pitchFamily="2" charset="2"/>
              <a:buNone/>
              <a:defRPr lang="en-US" sz="2700" b="0" i="0" dirty="0" smtClean="0">
                <a:solidFill>
                  <a:schemeClr val="bg2"/>
                </a:solidFill>
                <a:latin typeface="Museo Sans For Dell" pitchFamily="2" charset="0"/>
                <a:ea typeface="Museo Sans For Dell" pitchFamily="2" charset="0"/>
                <a:cs typeface="+mn-cs"/>
              </a:defRPr>
            </a:lvl1pPr>
          </a:lstStyle>
          <a:p>
            <a:r>
              <a:rPr lang="en-US" smtClean="0"/>
              <a:t>Click to edit Master subtitle style</a:t>
            </a:r>
            <a:endParaRPr lang="en-US" dirty="0" smtClean="0"/>
          </a:p>
        </p:txBody>
      </p:sp>
    </p:spTree>
    <p:extLst>
      <p:ext uri="{BB962C8B-B14F-4D97-AF65-F5344CB8AC3E}">
        <p14:creationId xmlns:p14="http://schemas.microsoft.com/office/powerpoint/2010/main" val="2073607057"/>
      </p:ext>
    </p:extLst>
  </p:cSld>
  <p:clrMapOvr>
    <a:masterClrMapping/>
  </p:clrMapOvr>
  <p:transition spd="med">
    <p:wipe dir="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Divider slide_DellBlue">
    <p:bg>
      <p:bgPr>
        <a:solidFill>
          <a:schemeClr val="bg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320" y="1748271"/>
            <a:ext cx="6850901" cy="1495794"/>
          </a:xfrm>
          <a:prstGeom prst="rect">
            <a:avLst/>
          </a:prstGeom>
        </p:spPr>
        <p:txBody>
          <a:bodyPr lIns="0" tIns="45003" rIns="0" bIns="45003" anchor="ctr" anchorCtr="0">
            <a:normAutofit/>
          </a:bodyPr>
          <a:lstStyle>
            <a:lvl1pPr>
              <a:defRPr sz="5400" baseline="0">
                <a:solidFill>
                  <a:schemeClr val="tx2"/>
                </a:solidFill>
                <a:ea typeface="Arial"/>
              </a:defRPr>
            </a:lvl1pPr>
          </a:lstStyle>
          <a:p>
            <a:r>
              <a:rPr lang="en-US" dirty="0"/>
              <a:t>Click to edit divider slide title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4032179224"/>
      </p:ext>
    </p:extLst>
  </p:cSld>
  <p:clrMapOvr>
    <a:masterClrMapping/>
  </p:clrMapOvr>
  <p:transition spd="med">
    <p:wipe dir="r"/>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85750" y="228600"/>
            <a:ext cx="8572500" cy="387798"/>
          </a:xfrm>
          <a:prstGeom prst="rect">
            <a:avLst/>
          </a:prstGeom>
        </p:spPr>
        <p:txBody>
          <a:bodyPr wrap="square" lIns="0" tIns="0" rIns="0" bIns="0">
            <a:spAutoFit/>
          </a:bodyPr>
          <a:lstStyle>
            <a:lvl1pPr>
              <a:defRPr sz="2800">
                <a:solidFill>
                  <a:schemeClr val="bg1"/>
                </a:solidFill>
                <a:latin typeface="Arial" panose="020B0604020202020204" pitchFamily="34" charset="0"/>
              </a:defRPr>
            </a:lvl1pPr>
          </a:lstStyle>
          <a:p>
            <a:r>
              <a:rPr lang="en-US"/>
              <a:t>Click to edit Master title style</a:t>
            </a:r>
            <a:endParaRPr lang="en-US" dirty="0"/>
          </a:p>
        </p:txBody>
      </p:sp>
      <p:sp>
        <p:nvSpPr>
          <p:cNvPr id="3" name="Content Placeholder 2"/>
          <p:cNvSpPr>
            <a:spLocks noGrp="1"/>
          </p:cNvSpPr>
          <p:nvPr>
            <p:ph idx="1"/>
          </p:nvPr>
        </p:nvSpPr>
        <p:spPr>
          <a:xfrm>
            <a:off x="285750" y="1200150"/>
            <a:ext cx="8572500" cy="3314700"/>
          </a:xfrm>
          <a:prstGeom prst="rect">
            <a:avLst/>
          </a:prstGeom>
        </p:spPr>
        <p:txBody>
          <a:bodyPr lIns="0" tIns="0" rIns="0" bIns="0"/>
          <a:lstStyle>
            <a:lvl1pPr marL="168582" indent="-168582">
              <a:lnSpc>
                <a:spcPct val="100000"/>
              </a:lnSpc>
              <a:spcBef>
                <a:spcPts val="1200"/>
              </a:spcBef>
              <a:buClr>
                <a:srgbClr val="808080"/>
              </a:buClr>
              <a:buFont typeface="Arial" panose="020B0604020202020204" pitchFamily="34" charset="0"/>
              <a:buChar char="•"/>
              <a:defRPr sz="1800">
                <a:solidFill>
                  <a:schemeClr val="bg2"/>
                </a:solidFill>
                <a:latin typeface="Arial" panose="020B0604020202020204" pitchFamily="34" charset="0"/>
              </a:defRPr>
            </a:lvl1pPr>
            <a:lvl2pPr marL="505745" indent="-168582">
              <a:lnSpc>
                <a:spcPct val="100000"/>
              </a:lnSpc>
              <a:spcBef>
                <a:spcPts val="300"/>
              </a:spcBef>
              <a:buClr>
                <a:srgbClr val="808080"/>
              </a:buClr>
              <a:buFont typeface="Arial" panose="020B0604020202020204" pitchFamily="34" charset="0"/>
              <a:buChar char="–"/>
              <a:defRPr sz="1400">
                <a:solidFill>
                  <a:schemeClr val="bg2"/>
                </a:solidFill>
                <a:latin typeface="Arial" panose="020B0604020202020204" pitchFamily="34" charset="0"/>
              </a:defRPr>
            </a:lvl2pPr>
            <a:lvl3pPr marL="785991" indent="-112149">
              <a:lnSpc>
                <a:spcPct val="100000"/>
              </a:lnSpc>
              <a:spcBef>
                <a:spcPts val="300"/>
              </a:spcBef>
              <a:buClr>
                <a:srgbClr val="808080"/>
              </a:buClr>
              <a:buFont typeface="Arial" panose="020B0604020202020204" pitchFamily="34" charset="0"/>
              <a:buChar char="▪"/>
              <a:defRPr sz="1100">
                <a:solidFill>
                  <a:schemeClr val="bg2"/>
                </a:solidFill>
                <a:latin typeface="Arial" panose="020B0604020202020204" pitchFamily="34" charset="0"/>
              </a:defRPr>
            </a:lvl3pPr>
            <a:lvl4pPr marL="1178642" indent="-168582">
              <a:lnSpc>
                <a:spcPct val="100000"/>
              </a:lnSpc>
              <a:spcBef>
                <a:spcPts val="300"/>
              </a:spcBef>
              <a:buClr>
                <a:schemeClr val="bg1">
                  <a:lumMod val="60000"/>
                  <a:lumOff val="40000"/>
                </a:schemeClr>
              </a:buClr>
              <a:buFont typeface="Arial" panose="020B0604020202020204" pitchFamily="34" charset="0"/>
              <a:buChar char="•"/>
              <a:defRPr sz="900"/>
            </a:lvl4pPr>
            <a:lvl5pPr marL="1515599" indent="-168582">
              <a:lnSpc>
                <a:spcPct val="100000"/>
              </a:lnSpc>
              <a:spcBef>
                <a:spcPts val="300"/>
              </a:spcBef>
              <a:buClr>
                <a:schemeClr val="bg1">
                  <a:lumMod val="60000"/>
                  <a:lumOff val="40000"/>
                </a:schemeClr>
              </a:buClr>
              <a:buFont typeface="Arial" panose="020B0604020202020204" pitchFamily="34" charset="0"/>
              <a:buChar char="•"/>
              <a:defRPr sz="900"/>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81544116"/>
      </p:ext>
    </p:extLst>
  </p:cSld>
  <p:clrMapOvr>
    <a:masterClrMapping/>
  </p:clrMapOvr>
  <p:extLst mod="1">
    <p:ext uri="{DCECCB84-F9BA-43D5-87BE-67443E8EF086}">
      <p15:sldGuideLst xmlns:p15="http://schemas.microsoft.com/office/powerpoint/2012/main"/>
    </p:ext>
  </p:extLst>
</p:sldLayout>
</file>

<file path=ppt/slideLayouts/slideLayout1700.xml><?xml version="1.0" encoding="utf-8"?>
<p:sldLayout xmlns:a="http://schemas.openxmlformats.org/drawingml/2006/main" xmlns:r="http://schemas.openxmlformats.org/officeDocument/2006/relationships" xmlns:p="http://schemas.openxmlformats.org/presentationml/2006/main" preserve="1">
  <p:cSld name="Title_and_Content">
    <p:spTree>
      <p:nvGrpSpPr>
        <p:cNvPr id="1" name=""/>
        <p:cNvGrpSpPr/>
        <p:nvPr/>
      </p:nvGrpSpPr>
      <p:grpSpPr>
        <a:xfrm>
          <a:off x="0" y="0"/>
          <a:ext cx="0" cy="0"/>
          <a:chOff x="0" y="0"/>
          <a:chExt cx="0" cy="0"/>
        </a:xfrm>
      </p:grpSpPr>
      <p:cxnSp>
        <p:nvCxnSpPr>
          <p:cNvPr id="4" name="Straight Connector 19"/>
          <p:cNvCxnSpPr>
            <a:cxnSpLocks noChangeShapeType="1"/>
          </p:cNvCxnSpPr>
          <p:nvPr/>
        </p:nvCxnSpPr>
        <p:spPr bwMode="auto">
          <a:xfrm>
            <a:off x="436655" y="4629150"/>
            <a:ext cx="8262937" cy="0"/>
          </a:xfrm>
          <a:prstGeom prst="line">
            <a:avLst/>
          </a:prstGeom>
          <a:noFill/>
          <a:ln w="9525">
            <a:solidFill>
              <a:srgbClr val="AAAAAA"/>
            </a:solidFill>
            <a:round/>
          </a:ln>
          <a:extLst>
            <a:ext uri="{909E8E84-426E-40DD-AFC4-6F175D3DCCD1}">
              <a14:hiddenFill xmlns:a14="http://schemas.microsoft.com/office/drawing/2010/main">
                <a:noFill/>
              </a14:hiddenFill>
            </a:ext>
          </a:extLst>
        </p:spPr>
      </p:cxnSp>
      <p:sp>
        <p:nvSpPr>
          <p:cNvPr id="2" name="Title 1"/>
          <p:cNvSpPr>
            <a:spLocks noGrp="1"/>
          </p:cNvSpPr>
          <p:nvPr>
            <p:ph type="title"/>
          </p:nvPr>
        </p:nvSpPr>
        <p:spPr>
          <a:xfrm>
            <a:off x="425904" y="196281"/>
            <a:ext cx="8279946" cy="443198"/>
          </a:xfrm>
        </p:spPr>
        <p:txBody>
          <a:bodyPr>
            <a:spAutoFit/>
          </a:bodyPr>
          <a:lstStyle>
            <a:lvl1pPr>
              <a:lnSpc>
                <a:spcPct val="90000"/>
              </a:lnSpc>
              <a:defRPr sz="3200" b="0">
                <a:solidFill>
                  <a:schemeClr val="accent1"/>
                </a:solidFill>
                <a:latin typeface="Museo For Dell" pitchFamily="2" charset="0"/>
              </a:defRPr>
            </a:lvl1pPr>
          </a:lstStyle>
          <a:p>
            <a:r>
              <a:rPr lang="zh-TW" altLang="en-US" smtClean="0"/>
              <a:t>按一下以編輯母片標題樣式</a:t>
            </a:r>
            <a:endParaRPr lang="en-US" dirty="0"/>
          </a:p>
        </p:txBody>
      </p:sp>
      <p:sp>
        <p:nvSpPr>
          <p:cNvPr id="3" name="Content Placeholder 2"/>
          <p:cNvSpPr>
            <a:spLocks noGrp="1"/>
          </p:cNvSpPr>
          <p:nvPr>
            <p:ph sz="half" idx="1"/>
          </p:nvPr>
        </p:nvSpPr>
        <p:spPr>
          <a:xfrm>
            <a:off x="438711" y="931072"/>
            <a:ext cx="8267140" cy="3517106"/>
          </a:xfrm>
        </p:spPr>
        <p:txBody>
          <a:bodyPr>
            <a:normAutofit/>
          </a:bodyPr>
          <a:lstStyle>
            <a:lvl1pPr>
              <a:lnSpc>
                <a:spcPct val="100000"/>
              </a:lnSpc>
              <a:spcBef>
                <a:spcPts val="1600"/>
              </a:spcBef>
              <a:spcAft>
                <a:spcPts val="0"/>
              </a:spcAft>
              <a:defRPr sz="2400">
                <a:solidFill>
                  <a:schemeClr val="tx1"/>
                </a:solidFill>
                <a:latin typeface="Museo Sans For Dell" pitchFamily="2" charset="0"/>
              </a:defRPr>
            </a:lvl1pPr>
            <a:lvl2pPr>
              <a:lnSpc>
                <a:spcPct val="100000"/>
              </a:lnSpc>
              <a:spcBef>
                <a:spcPts val="400"/>
              </a:spcBef>
              <a:spcAft>
                <a:spcPts val="0"/>
              </a:spcAft>
              <a:buFont typeface="Museo Sans For Dell" pitchFamily="2" charset="0"/>
              <a:buChar char="–"/>
              <a:defRPr sz="2100">
                <a:solidFill>
                  <a:schemeClr val="tx1"/>
                </a:solidFill>
                <a:latin typeface="Museo Sans For Dell" pitchFamily="2" charset="0"/>
              </a:defRPr>
            </a:lvl2pPr>
            <a:lvl3pPr>
              <a:lnSpc>
                <a:spcPct val="100000"/>
              </a:lnSpc>
              <a:spcBef>
                <a:spcPts val="400"/>
              </a:spcBef>
              <a:spcAft>
                <a:spcPts val="0"/>
              </a:spcAft>
              <a:defRPr sz="1900">
                <a:solidFill>
                  <a:schemeClr val="tx1"/>
                </a:solidFill>
                <a:latin typeface="Museo Sans For Dell" pitchFamily="2" charset="0"/>
              </a:defRPr>
            </a:lvl3pPr>
            <a:lvl4pPr>
              <a:lnSpc>
                <a:spcPct val="100000"/>
              </a:lnSpc>
              <a:spcBef>
                <a:spcPts val="400"/>
              </a:spcBef>
              <a:spcAft>
                <a:spcPts val="0"/>
              </a:spcAft>
              <a:defRPr sz="1600" baseline="0">
                <a:solidFill>
                  <a:schemeClr val="tx1"/>
                </a:solidFill>
                <a:latin typeface="Museo Sans For Dell" pitchFamily="2" charset="0"/>
              </a:defRPr>
            </a:lvl4pPr>
            <a:lvl5pPr>
              <a:lnSpc>
                <a:spcPct val="100000"/>
              </a:lnSpc>
              <a:spcBef>
                <a:spcPts val="400"/>
              </a:spcBef>
              <a:spcAft>
                <a:spcPts val="0"/>
              </a:spcAft>
              <a:buClr>
                <a:schemeClr val="accent1"/>
              </a:buClr>
              <a:defRPr sz="1500">
                <a:solidFill>
                  <a:schemeClr val="tx1"/>
                </a:solidFill>
                <a:latin typeface="Museo Sans For Dell" pitchFamily="2" charset="0"/>
              </a:defRPr>
            </a:lvl5pPr>
            <a:lvl6pPr>
              <a:defRPr sz="2400"/>
            </a:lvl6pPr>
            <a:lvl7pPr>
              <a:defRPr sz="2400"/>
            </a:lvl7pPr>
            <a:lvl8pPr>
              <a:defRPr sz="2400"/>
            </a:lvl8pPr>
            <a:lvl9pPr>
              <a:defRPr sz="2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Footer Placeholder 4"/>
          <p:cNvSpPr>
            <a:spLocks noGrp="1"/>
          </p:cNvSpPr>
          <p:nvPr>
            <p:ph type="ftr" sz="quarter" idx="10"/>
          </p:nvPr>
        </p:nvSpPr>
        <p:spPr>
          <a:xfrm>
            <a:off x="742950" y="4821238"/>
            <a:ext cx="1885950" cy="114300"/>
          </a:xfrm>
          <a:prstGeom prst="rect">
            <a:avLst/>
          </a:prstGeom>
        </p:spPr>
        <p:txBody>
          <a:bodyPr vert="horz" lIns="0" tIns="0" rIns="120199" bIns="0" rtlCol="0" anchor="ctr"/>
          <a:lstStyle>
            <a:lvl1pPr algn="l" eaLnBrk="1" hangingPunct="1">
              <a:defRPr sz="1300">
                <a:solidFill>
                  <a:srgbClr val="000000">
                    <a:lumMod val="60000"/>
                    <a:lumOff val="40000"/>
                  </a:srgbClr>
                </a:solidFill>
                <a:latin typeface="Museo Sans For Dell" pitchFamily="2" charset="0"/>
                <a:ea typeface="+mn-ea"/>
              </a:defRPr>
            </a:lvl1pPr>
          </a:lstStyle>
          <a:p>
            <a:pPr defTabSz="902927">
              <a:defRPr/>
            </a:pPr>
            <a:endParaRPr lang="en-US"/>
          </a:p>
        </p:txBody>
      </p:sp>
      <p:sp>
        <p:nvSpPr>
          <p:cNvPr id="6" name="Slide Number Placeholder 5"/>
          <p:cNvSpPr>
            <a:spLocks noGrp="1"/>
          </p:cNvSpPr>
          <p:nvPr>
            <p:ph type="sldNum" sz="quarter" idx="11"/>
          </p:nvPr>
        </p:nvSpPr>
        <p:spPr/>
        <p:txBody>
          <a:bodyPr rIns="120199"/>
          <a:lstStyle>
            <a:lvl1pPr algn="l" eaLnBrk="0" hangingPunct="0">
              <a:defRPr sz="1200">
                <a:solidFill>
                  <a:srgbClr val="000000">
                    <a:lumMod val="60000"/>
                    <a:lumOff val="40000"/>
                  </a:srgbClr>
                </a:solidFill>
                <a:latin typeface="Museo Sans For Dell" pitchFamily="2" charset="0"/>
                <a:ea typeface="SimSun" panose="02010600030101010101" pitchFamily="2" charset="-122"/>
              </a:defRPr>
            </a:lvl1pPr>
          </a:lstStyle>
          <a:p>
            <a:pPr>
              <a:defRPr/>
            </a:pPr>
            <a:fld id="{7D2B6DB0-807F-4486-9CB4-1FE332FA476C}" type="slidenum">
              <a:rPr lang="en-US"/>
              <a:pPr>
                <a:defRPr/>
              </a:pPr>
              <a:t>‹#›</a:t>
            </a:fld>
            <a:endParaRPr lang="en-US" dirty="0"/>
          </a:p>
        </p:txBody>
      </p:sp>
      <p:sp>
        <p:nvSpPr>
          <p:cNvPr id="7" name="Date Placeholder 8"/>
          <p:cNvSpPr>
            <a:spLocks noGrp="1"/>
          </p:cNvSpPr>
          <p:nvPr>
            <p:ph type="dt" sz="half" idx="12"/>
          </p:nvPr>
        </p:nvSpPr>
        <p:spPr>
          <a:xfrm>
            <a:off x="1901825" y="4819650"/>
            <a:ext cx="914400" cy="114300"/>
          </a:xfrm>
        </p:spPr>
        <p:txBody>
          <a:bodyPr/>
          <a:lstStyle>
            <a:lvl1pPr algn="l" rtl="0" eaLnBrk="0" fontAlgn="base" hangingPunct="0">
              <a:spcBef>
                <a:spcPct val="0"/>
              </a:spcBef>
              <a:spcAft>
                <a:spcPct val="0"/>
              </a:spcAft>
              <a:defRPr lang="en-US" sz="13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2121417860"/>
      </p:ext>
    </p:extLst>
  </p:cSld>
  <p:clrMapOvr>
    <a:masterClrMapping/>
  </p:clrMapOvr>
  <p:transition spd="med">
    <p:wipe dir="r"/>
  </p:transition>
</p:sldLayout>
</file>

<file path=ppt/slideLayouts/slideLayout1701.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2" name="Rectangle 9"/>
          <p:cNvSpPr/>
          <p:nvPr/>
        </p:nvSpPr>
        <p:spPr bwMode="gray">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120199" tIns="60098" rIns="120199" bIns="60098" anchor="ctr"/>
          <a:lstStyle/>
          <a:p>
            <a:pPr algn="ctr" defTabSz="902927">
              <a:defRPr/>
            </a:pPr>
            <a:endParaRPr lang="en-US" sz="3200" dirty="0">
              <a:solidFill>
                <a:srgbClr val="444444"/>
              </a:solidFill>
              <a:latin typeface="Trebuchet MS" panose="020B0603020202020204" pitchFamily="34" charset="0"/>
            </a:endParaRPr>
          </a:p>
        </p:txBody>
      </p:sp>
      <p:sp>
        <p:nvSpPr>
          <p:cNvPr id="3" name="Rectangle 13"/>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120199" tIns="60098" rIns="120199" bIns="60098" anchor="ctr"/>
          <a:lstStyle/>
          <a:p>
            <a:pPr algn="ctr" defTabSz="902927">
              <a:defRPr/>
            </a:pPr>
            <a:endParaRPr lang="en-US" sz="3200" dirty="0">
              <a:solidFill>
                <a:srgbClr val="444444"/>
              </a:solidFill>
              <a:latin typeface="Trebuchet MS" panose="020B0603020202020204" pitchFamily="34" charset="0"/>
            </a:endParaRPr>
          </a:p>
        </p:txBody>
      </p:sp>
      <p:sp>
        <p:nvSpPr>
          <p:cNvPr id="4" name="Rectangle 18"/>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120199" tIns="60098" rIns="120199" bIns="60098" anchor="ctr"/>
          <a:lstStyle/>
          <a:p>
            <a:pPr algn="ctr" defTabSz="902927">
              <a:defRPr/>
            </a:pPr>
            <a:endParaRPr lang="en-US" sz="3200" dirty="0">
              <a:solidFill>
                <a:srgbClr val="444444"/>
              </a:solidFill>
              <a:latin typeface="Trebuchet MS" panose="020B0603020202020204" pitchFamily="34" charset="0"/>
            </a:endParaRPr>
          </a:p>
        </p:txBody>
      </p:sp>
    </p:spTree>
    <p:extLst>
      <p:ext uri="{BB962C8B-B14F-4D97-AF65-F5344CB8AC3E}">
        <p14:creationId xmlns:p14="http://schemas.microsoft.com/office/powerpoint/2010/main" val="237093485"/>
      </p:ext>
    </p:extLst>
  </p:cSld>
  <p:clrMapOvr>
    <a:masterClrMapping/>
  </p:clrMapOvr>
  <p:transition spd="med">
    <p:wipe dir="r"/>
  </p:transition>
</p:sldLayout>
</file>

<file path=ppt/slideLayouts/slideLayout1702.xml><?xml version="1.0" encoding="utf-8"?>
<p:sldLayout xmlns:a="http://schemas.openxmlformats.org/drawingml/2006/main" xmlns:r="http://schemas.openxmlformats.org/officeDocument/2006/relationships" xmlns:p="http://schemas.openxmlformats.org/presentationml/2006/main" preserve="1" userDrawn="1">
  <p:cSld name="Two_Column">
    <p:spTree>
      <p:nvGrpSpPr>
        <p:cNvPr id="1" name=""/>
        <p:cNvGrpSpPr/>
        <p:nvPr/>
      </p:nvGrpSpPr>
      <p:grpSpPr>
        <a:xfrm>
          <a:off x="0" y="0"/>
          <a:ext cx="0" cy="0"/>
          <a:chOff x="0" y="0"/>
          <a:chExt cx="0" cy="0"/>
        </a:xfrm>
      </p:grpSpPr>
      <p:cxnSp>
        <p:nvCxnSpPr>
          <p:cNvPr id="5" name="Straight Connector 10"/>
          <p:cNvCxnSpPr>
            <a:cxnSpLocks noChangeShapeType="1"/>
          </p:cNvCxnSpPr>
          <p:nvPr userDrawn="1"/>
        </p:nvCxnSpPr>
        <p:spPr bwMode="auto">
          <a:xfrm>
            <a:off x="436655" y="4629150"/>
            <a:ext cx="8262937" cy="0"/>
          </a:xfrm>
          <a:prstGeom prst="line">
            <a:avLst/>
          </a:prstGeom>
          <a:noFill/>
          <a:ln w="9525">
            <a:solidFill>
              <a:srgbClr val="AAAAAA"/>
            </a:solidFill>
            <a:round/>
          </a:ln>
          <a:extLst>
            <a:ext uri="{909E8E84-426E-40DD-AFC4-6F175D3DCCD1}">
              <a14:hiddenFill xmlns:a14="http://schemas.microsoft.com/office/drawing/2010/main">
                <a:noFill/>
              </a14:hiddenFill>
            </a:ext>
          </a:extLst>
        </p:spPr>
      </p:cxnSp>
      <p:sp>
        <p:nvSpPr>
          <p:cNvPr id="12" name="Content Placeholder 2"/>
          <p:cNvSpPr>
            <a:spLocks noGrp="1"/>
          </p:cNvSpPr>
          <p:nvPr>
            <p:ph sz="half" idx="10"/>
          </p:nvPr>
        </p:nvSpPr>
        <p:spPr>
          <a:xfrm>
            <a:off x="4670943" y="931095"/>
            <a:ext cx="4023360" cy="3545681"/>
          </a:xfrm>
        </p:spPr>
        <p:txBody>
          <a:bodyPr>
            <a:normAutofit/>
          </a:bodyPr>
          <a:lstStyle>
            <a:lvl1pPr>
              <a:lnSpc>
                <a:spcPct val="100000"/>
              </a:lnSpc>
              <a:spcBef>
                <a:spcPts val="1600"/>
              </a:spcBef>
              <a:defRPr sz="2400" b="0">
                <a:solidFill>
                  <a:schemeClr val="tx1"/>
                </a:solidFill>
                <a:latin typeface="Museo Sans For Dell" pitchFamily="2" charset="0"/>
              </a:defRPr>
            </a:lvl1pPr>
            <a:lvl2pPr marL="755092" indent="-304363">
              <a:lnSpc>
                <a:spcPct val="100000"/>
              </a:lnSpc>
              <a:spcBef>
                <a:spcPts val="400"/>
              </a:spcBef>
              <a:defRPr sz="2100" b="0">
                <a:solidFill>
                  <a:schemeClr val="tx1"/>
                </a:solidFill>
                <a:latin typeface="Museo Sans For Dell" pitchFamily="2" charset="0"/>
              </a:defRPr>
            </a:lvl2pPr>
            <a:lvl3pPr>
              <a:lnSpc>
                <a:spcPct val="100000"/>
              </a:lnSpc>
              <a:spcBef>
                <a:spcPts val="400"/>
              </a:spcBef>
              <a:defRPr sz="1900" b="0">
                <a:solidFill>
                  <a:schemeClr val="tx1"/>
                </a:solidFill>
                <a:latin typeface="Museo Sans For Dell" pitchFamily="2" charset="0"/>
              </a:defRPr>
            </a:lvl3pPr>
            <a:lvl4pPr>
              <a:defRPr sz="2400" b="0">
                <a:solidFill>
                  <a:schemeClr val="bg2"/>
                </a:solidFill>
                <a:latin typeface="Museo Sans For Dell" pitchFamily="2" charset="0"/>
              </a:defRPr>
            </a:lvl4pPr>
            <a:lvl5pPr>
              <a:defRPr sz="2400" b="0">
                <a:solidFill>
                  <a:schemeClr val="bg2"/>
                </a:solidFill>
                <a:latin typeface="Museo Sans For Dell" pitchFamily="2" charset="0"/>
              </a:defRPr>
            </a:lvl5pPr>
            <a:lvl6pPr>
              <a:defRPr sz="2400"/>
            </a:lvl6pPr>
            <a:lvl7pPr>
              <a:defRPr sz="2400"/>
            </a:lvl7pPr>
            <a:lvl8pPr>
              <a:defRPr sz="2400"/>
            </a:lvl8pPr>
            <a:lvl9pPr>
              <a:defRPr sz="2400"/>
            </a:lvl9pPr>
          </a:lstStyle>
          <a:p>
            <a:pPr lvl="0"/>
            <a:r>
              <a:rPr lang="en-US" smtClean="0"/>
              <a:t>Click to edit Master text styles</a:t>
            </a:r>
          </a:p>
          <a:p>
            <a:pPr lvl="1"/>
            <a:r>
              <a:rPr lang="en-US" smtClean="0"/>
              <a:t>Second level</a:t>
            </a:r>
          </a:p>
          <a:p>
            <a:pPr lvl="2"/>
            <a:r>
              <a:rPr lang="en-US" smtClean="0"/>
              <a:t>Third level</a:t>
            </a:r>
          </a:p>
        </p:txBody>
      </p:sp>
      <p:sp>
        <p:nvSpPr>
          <p:cNvPr id="10" name="Content Placeholder 2"/>
          <p:cNvSpPr>
            <a:spLocks noGrp="1"/>
          </p:cNvSpPr>
          <p:nvPr>
            <p:ph sz="half" idx="11"/>
          </p:nvPr>
        </p:nvSpPr>
        <p:spPr>
          <a:xfrm>
            <a:off x="433839" y="931095"/>
            <a:ext cx="4023360" cy="3545681"/>
          </a:xfrm>
        </p:spPr>
        <p:txBody>
          <a:bodyPr>
            <a:normAutofit/>
          </a:bodyPr>
          <a:lstStyle>
            <a:lvl1pPr>
              <a:lnSpc>
                <a:spcPct val="100000"/>
              </a:lnSpc>
              <a:spcBef>
                <a:spcPts val="1600"/>
              </a:spcBef>
              <a:defRPr sz="2400" b="0">
                <a:solidFill>
                  <a:schemeClr val="tx1"/>
                </a:solidFill>
                <a:latin typeface="Museo Sans For Dell" pitchFamily="2" charset="0"/>
              </a:defRPr>
            </a:lvl1pPr>
            <a:lvl2pPr marL="755092" indent="-304363">
              <a:lnSpc>
                <a:spcPct val="100000"/>
              </a:lnSpc>
              <a:spcBef>
                <a:spcPts val="400"/>
              </a:spcBef>
              <a:defRPr sz="2100" b="0">
                <a:solidFill>
                  <a:schemeClr val="tx1"/>
                </a:solidFill>
                <a:latin typeface="Museo Sans For Dell" pitchFamily="2" charset="0"/>
              </a:defRPr>
            </a:lvl2pPr>
            <a:lvl3pPr>
              <a:lnSpc>
                <a:spcPct val="100000"/>
              </a:lnSpc>
              <a:spcBef>
                <a:spcPts val="400"/>
              </a:spcBef>
              <a:defRPr sz="1900" b="0">
                <a:solidFill>
                  <a:schemeClr val="tx1"/>
                </a:solidFill>
                <a:latin typeface="Museo Sans For Dell" pitchFamily="2" charset="0"/>
              </a:defRPr>
            </a:lvl3pPr>
            <a:lvl4pPr>
              <a:defRPr sz="2400" b="0">
                <a:solidFill>
                  <a:schemeClr val="bg2"/>
                </a:solidFill>
                <a:latin typeface="Museo Sans For Dell" pitchFamily="2" charset="0"/>
              </a:defRPr>
            </a:lvl4pPr>
            <a:lvl5pPr>
              <a:defRPr sz="2400" b="0">
                <a:solidFill>
                  <a:schemeClr val="bg2"/>
                </a:solidFill>
                <a:latin typeface="Museo Sans For Dell" pitchFamily="2" charset="0"/>
              </a:defRPr>
            </a:lvl5pPr>
            <a:lvl6pPr>
              <a:defRPr sz="2400"/>
            </a:lvl6pPr>
            <a:lvl7pPr>
              <a:defRPr sz="2400"/>
            </a:lvl7pPr>
            <a:lvl8pPr>
              <a:defRPr sz="2400"/>
            </a:lvl8pPr>
            <a:lvl9pPr>
              <a:defRPr sz="2400"/>
            </a:lvl9pPr>
          </a:lstStyle>
          <a:p>
            <a:pPr lvl="0"/>
            <a:r>
              <a:rPr lang="en-US" smtClean="0"/>
              <a:t>Click to edit Master text styles</a:t>
            </a:r>
          </a:p>
          <a:p>
            <a:pPr lvl="1"/>
            <a:r>
              <a:rPr lang="en-US" smtClean="0"/>
              <a:t>Second level</a:t>
            </a:r>
          </a:p>
          <a:p>
            <a:pPr lvl="2"/>
            <a:r>
              <a:rPr lang="en-US" smtClean="0"/>
              <a:t>Third level</a:t>
            </a:r>
          </a:p>
        </p:txBody>
      </p:sp>
      <p:sp>
        <p:nvSpPr>
          <p:cNvPr id="15" name="Title 1"/>
          <p:cNvSpPr>
            <a:spLocks noGrp="1"/>
          </p:cNvSpPr>
          <p:nvPr>
            <p:ph type="title"/>
          </p:nvPr>
        </p:nvSpPr>
        <p:spPr>
          <a:xfrm>
            <a:off x="425904" y="196343"/>
            <a:ext cx="8279946" cy="613453"/>
          </a:xfrm>
        </p:spPr>
        <p:txBody>
          <a:bodyPr>
            <a:noAutofit/>
          </a:bodyPr>
          <a:lstStyle>
            <a:lvl1pPr>
              <a:lnSpc>
                <a:spcPct val="90000"/>
              </a:lnSpc>
              <a:defRPr sz="3200" b="0">
                <a:solidFill>
                  <a:schemeClr val="accent1"/>
                </a:solidFill>
                <a:latin typeface="Museo For Dell" pitchFamily="2" charset="0"/>
              </a:defRPr>
            </a:lvl1pPr>
          </a:lstStyle>
          <a:p>
            <a:r>
              <a:rPr lang="en-US" smtClean="0"/>
              <a:t>Click to edit Master title style</a:t>
            </a:r>
            <a:endParaRPr lang="en-US" dirty="0"/>
          </a:p>
        </p:txBody>
      </p:sp>
      <p:sp>
        <p:nvSpPr>
          <p:cNvPr id="6" name="Slide Number Placeholder 5"/>
          <p:cNvSpPr>
            <a:spLocks noGrp="1"/>
          </p:cNvSpPr>
          <p:nvPr>
            <p:ph type="sldNum" sz="quarter" idx="12"/>
          </p:nvPr>
        </p:nvSpPr>
        <p:spPr/>
        <p:txBody>
          <a:bodyPr rIns="120199"/>
          <a:lstStyle>
            <a:lvl1pPr algn="l" eaLnBrk="0" hangingPunct="0">
              <a:defRPr sz="1200">
                <a:solidFill>
                  <a:srgbClr val="000000">
                    <a:lumMod val="60000"/>
                    <a:lumOff val="40000"/>
                  </a:srgbClr>
                </a:solidFill>
                <a:latin typeface="Museo Sans For Dell" pitchFamily="2" charset="0"/>
                <a:ea typeface="SimSun" panose="02010600030101010101" pitchFamily="2" charset="-122"/>
              </a:defRPr>
            </a:lvl1pPr>
          </a:lstStyle>
          <a:p>
            <a:pPr>
              <a:defRPr/>
            </a:pPr>
            <a:fld id="{CD1DE98D-7DBE-46FD-9819-906BE2FDE116}" type="slidenum">
              <a:rPr lang="en-US"/>
              <a:pPr>
                <a:defRPr/>
              </a:pPr>
              <a:t>‹#›</a:t>
            </a:fld>
            <a:endParaRPr lang="en-US" dirty="0"/>
          </a:p>
        </p:txBody>
      </p:sp>
      <p:sp>
        <p:nvSpPr>
          <p:cNvPr id="7" name="Footer Placeholder 4"/>
          <p:cNvSpPr>
            <a:spLocks noGrp="1"/>
          </p:cNvSpPr>
          <p:nvPr>
            <p:ph type="ftr" sz="quarter" idx="13"/>
          </p:nvPr>
        </p:nvSpPr>
        <p:spPr>
          <a:xfrm>
            <a:off x="742950" y="4821238"/>
            <a:ext cx="1885950" cy="114300"/>
          </a:xfrm>
          <a:prstGeom prst="rect">
            <a:avLst/>
          </a:prstGeom>
        </p:spPr>
        <p:txBody>
          <a:bodyPr vert="horz" lIns="0" tIns="0" rIns="120199" bIns="0" rtlCol="0" anchor="ctr"/>
          <a:lstStyle>
            <a:lvl1pPr algn="l" eaLnBrk="1" hangingPunct="1">
              <a:defRPr sz="1300">
                <a:solidFill>
                  <a:srgbClr val="000000">
                    <a:lumMod val="60000"/>
                    <a:lumOff val="40000"/>
                  </a:srgbClr>
                </a:solidFill>
                <a:latin typeface="Museo Sans For Dell" pitchFamily="2" charset="0"/>
                <a:ea typeface="+mn-ea"/>
              </a:defRPr>
            </a:lvl1pPr>
          </a:lstStyle>
          <a:p>
            <a:pPr defTabSz="902927">
              <a:defRPr/>
            </a:pPr>
            <a:endParaRPr lang="en-US"/>
          </a:p>
        </p:txBody>
      </p:sp>
      <p:sp>
        <p:nvSpPr>
          <p:cNvPr id="8" name="Date Placeholder 8"/>
          <p:cNvSpPr>
            <a:spLocks noGrp="1"/>
          </p:cNvSpPr>
          <p:nvPr>
            <p:ph type="dt" sz="half" idx="14"/>
          </p:nvPr>
        </p:nvSpPr>
        <p:spPr>
          <a:xfrm>
            <a:off x="1901825" y="4819650"/>
            <a:ext cx="914400" cy="114300"/>
          </a:xfrm>
        </p:spPr>
        <p:txBody>
          <a:bodyPr/>
          <a:lstStyle>
            <a:lvl1pPr algn="l" rtl="0" eaLnBrk="0" fontAlgn="base" hangingPunct="0">
              <a:spcBef>
                <a:spcPct val="0"/>
              </a:spcBef>
              <a:spcAft>
                <a:spcPct val="0"/>
              </a:spcAft>
              <a:defRPr lang="en-US" sz="13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1142146973"/>
      </p:ext>
    </p:extLst>
  </p:cSld>
  <p:clrMapOvr>
    <a:masterClrMapping/>
  </p:clrMapOvr>
  <p:transition spd="med">
    <p:wipe dir="r"/>
  </p:transition>
</p:sldLayout>
</file>

<file path=ppt/slideLayouts/slideLayout1703.xml><?xml version="1.0" encoding="utf-8"?>
<p:sldLayout xmlns:a="http://schemas.openxmlformats.org/drawingml/2006/main" xmlns:r="http://schemas.openxmlformats.org/officeDocument/2006/relationships" xmlns:p="http://schemas.openxmlformats.org/presentationml/2006/main" preserve="1" userDrawn="1">
  <p:cSld name="Image and text">
    <p:spTree>
      <p:nvGrpSpPr>
        <p:cNvPr id="1" name=""/>
        <p:cNvGrpSpPr/>
        <p:nvPr/>
      </p:nvGrpSpPr>
      <p:grpSpPr>
        <a:xfrm>
          <a:off x="0" y="0"/>
          <a:ext cx="0" cy="0"/>
          <a:chOff x="0" y="0"/>
          <a:chExt cx="0" cy="0"/>
        </a:xfrm>
      </p:grpSpPr>
      <p:cxnSp>
        <p:nvCxnSpPr>
          <p:cNvPr id="6" name="Straight Connector 10"/>
          <p:cNvCxnSpPr>
            <a:cxnSpLocks noChangeShapeType="1"/>
          </p:cNvCxnSpPr>
          <p:nvPr userDrawn="1"/>
        </p:nvCxnSpPr>
        <p:spPr bwMode="auto">
          <a:xfrm>
            <a:off x="436655" y="4629150"/>
            <a:ext cx="8262937" cy="0"/>
          </a:xfrm>
          <a:prstGeom prst="line">
            <a:avLst/>
          </a:prstGeom>
          <a:noFill/>
          <a:ln w="9525">
            <a:solidFill>
              <a:srgbClr val="AAAAAA"/>
            </a:solidFill>
            <a:round/>
          </a:ln>
          <a:extLst>
            <a:ext uri="{909E8E84-426E-40DD-AFC4-6F175D3DCCD1}">
              <a14:hiddenFill xmlns:a14="http://schemas.microsoft.com/office/drawing/2010/main">
                <a:noFill/>
              </a14:hiddenFill>
            </a:ext>
          </a:extLst>
        </p:spPr>
      </p:cxnSp>
      <p:sp>
        <p:nvSpPr>
          <p:cNvPr id="12" name="Content Placeholder 2"/>
          <p:cNvSpPr>
            <a:spLocks noGrp="1"/>
          </p:cNvSpPr>
          <p:nvPr>
            <p:ph sz="half" idx="10"/>
          </p:nvPr>
        </p:nvSpPr>
        <p:spPr>
          <a:xfrm>
            <a:off x="4653246" y="928509"/>
            <a:ext cx="4023360" cy="2166125"/>
          </a:xfrm>
        </p:spPr>
        <p:txBody>
          <a:bodyPr>
            <a:normAutofit/>
          </a:bodyPr>
          <a:lstStyle>
            <a:lvl1pPr>
              <a:lnSpc>
                <a:spcPct val="100000"/>
              </a:lnSpc>
              <a:spcBef>
                <a:spcPts val="1600"/>
              </a:spcBef>
              <a:defRPr sz="2400" b="0">
                <a:solidFill>
                  <a:schemeClr val="tx1"/>
                </a:solidFill>
                <a:latin typeface="Museo Sans For Dell" pitchFamily="2" charset="0"/>
              </a:defRPr>
            </a:lvl1pPr>
            <a:lvl2pPr marL="755092" indent="-304363">
              <a:lnSpc>
                <a:spcPct val="100000"/>
              </a:lnSpc>
              <a:spcBef>
                <a:spcPts val="400"/>
              </a:spcBef>
              <a:defRPr sz="2100" b="0">
                <a:solidFill>
                  <a:schemeClr val="tx1"/>
                </a:solidFill>
                <a:latin typeface="Museo Sans For Dell" pitchFamily="2" charset="0"/>
              </a:defRPr>
            </a:lvl2pPr>
            <a:lvl3pPr>
              <a:lnSpc>
                <a:spcPct val="100000"/>
              </a:lnSpc>
              <a:spcBef>
                <a:spcPts val="400"/>
              </a:spcBef>
              <a:defRPr sz="1900" b="0">
                <a:solidFill>
                  <a:schemeClr val="tx1"/>
                </a:solidFill>
                <a:latin typeface="Museo Sans For Dell" pitchFamily="2" charset="0"/>
              </a:defRPr>
            </a:lvl3pPr>
            <a:lvl4pPr>
              <a:defRPr sz="2400" b="0">
                <a:solidFill>
                  <a:schemeClr val="bg2"/>
                </a:solidFill>
                <a:latin typeface="Museo Sans For Dell" pitchFamily="2" charset="0"/>
              </a:defRPr>
            </a:lvl4pPr>
            <a:lvl5pPr>
              <a:defRPr sz="2400" b="0">
                <a:solidFill>
                  <a:schemeClr val="bg2"/>
                </a:solidFill>
                <a:latin typeface="Museo Sans For Dell" pitchFamily="2" charset="0"/>
              </a:defRPr>
            </a:lvl5pPr>
            <a:lvl6pPr>
              <a:defRPr sz="2400"/>
            </a:lvl6pPr>
            <a:lvl7pPr>
              <a:defRPr sz="2400"/>
            </a:lvl7pPr>
            <a:lvl8pPr>
              <a:defRPr sz="2400"/>
            </a:lvl8pPr>
            <a:lvl9pPr>
              <a:defRPr sz="2400"/>
            </a:lvl9pPr>
          </a:lstStyle>
          <a:p>
            <a:pPr lvl="0"/>
            <a:r>
              <a:rPr lang="en-US" smtClean="0"/>
              <a:t>Click to edit Master text styles</a:t>
            </a:r>
          </a:p>
          <a:p>
            <a:pPr lvl="1"/>
            <a:r>
              <a:rPr lang="en-US" smtClean="0"/>
              <a:t>Second level</a:t>
            </a:r>
          </a:p>
          <a:p>
            <a:pPr lvl="2"/>
            <a:r>
              <a:rPr lang="en-US" smtClean="0"/>
              <a:t>Third level</a:t>
            </a:r>
          </a:p>
        </p:txBody>
      </p:sp>
      <p:sp>
        <p:nvSpPr>
          <p:cNvPr id="10" name="Content Placeholder 2"/>
          <p:cNvSpPr>
            <a:spLocks noGrp="1"/>
          </p:cNvSpPr>
          <p:nvPr>
            <p:ph sz="half" idx="11"/>
          </p:nvPr>
        </p:nvSpPr>
        <p:spPr>
          <a:xfrm>
            <a:off x="433839" y="934413"/>
            <a:ext cx="4023360" cy="2166125"/>
          </a:xfrm>
        </p:spPr>
        <p:txBody>
          <a:bodyPr>
            <a:normAutofit/>
          </a:bodyPr>
          <a:lstStyle>
            <a:lvl1pPr>
              <a:lnSpc>
                <a:spcPct val="100000"/>
              </a:lnSpc>
              <a:spcBef>
                <a:spcPts val="1600"/>
              </a:spcBef>
              <a:defRPr sz="2400" b="0">
                <a:solidFill>
                  <a:schemeClr val="tx1"/>
                </a:solidFill>
                <a:latin typeface="Museo Sans For Dell" pitchFamily="2" charset="0"/>
              </a:defRPr>
            </a:lvl1pPr>
            <a:lvl2pPr marL="755092" indent="-304363">
              <a:lnSpc>
                <a:spcPct val="100000"/>
              </a:lnSpc>
              <a:spcBef>
                <a:spcPts val="400"/>
              </a:spcBef>
              <a:defRPr sz="2100" b="0">
                <a:solidFill>
                  <a:schemeClr val="tx1"/>
                </a:solidFill>
                <a:latin typeface="Museo Sans For Dell" pitchFamily="2" charset="0"/>
              </a:defRPr>
            </a:lvl2pPr>
            <a:lvl3pPr>
              <a:lnSpc>
                <a:spcPct val="100000"/>
              </a:lnSpc>
              <a:spcBef>
                <a:spcPts val="400"/>
              </a:spcBef>
              <a:defRPr sz="1900" b="0">
                <a:solidFill>
                  <a:schemeClr val="tx1"/>
                </a:solidFill>
                <a:latin typeface="Museo Sans For Dell" pitchFamily="2" charset="0"/>
              </a:defRPr>
            </a:lvl3pPr>
            <a:lvl4pPr>
              <a:defRPr sz="2400" b="0">
                <a:solidFill>
                  <a:schemeClr val="bg2"/>
                </a:solidFill>
                <a:latin typeface="Museo Sans For Dell" pitchFamily="2" charset="0"/>
              </a:defRPr>
            </a:lvl4pPr>
            <a:lvl5pPr>
              <a:defRPr sz="2400" b="0">
                <a:solidFill>
                  <a:schemeClr val="bg2"/>
                </a:solidFill>
                <a:latin typeface="Museo Sans For Dell" pitchFamily="2" charset="0"/>
              </a:defRPr>
            </a:lvl5pPr>
            <a:lvl6pPr>
              <a:defRPr sz="2400"/>
            </a:lvl6pPr>
            <a:lvl7pPr>
              <a:defRPr sz="2400"/>
            </a:lvl7pPr>
            <a:lvl8pPr>
              <a:defRPr sz="2400"/>
            </a:lvl8pPr>
            <a:lvl9pPr>
              <a:defRPr sz="2400"/>
            </a:lvl9pPr>
          </a:lstStyle>
          <a:p>
            <a:pPr lvl="0"/>
            <a:r>
              <a:rPr lang="en-US" smtClean="0"/>
              <a:t>Click to edit Master text styles</a:t>
            </a:r>
          </a:p>
          <a:p>
            <a:pPr lvl="1"/>
            <a:r>
              <a:rPr lang="en-US" smtClean="0"/>
              <a:t>Second level</a:t>
            </a:r>
          </a:p>
          <a:p>
            <a:pPr lvl="2"/>
            <a:r>
              <a:rPr lang="en-US" smtClean="0"/>
              <a:t>Third level</a:t>
            </a:r>
          </a:p>
        </p:txBody>
      </p:sp>
      <p:sp>
        <p:nvSpPr>
          <p:cNvPr id="4" name="Content Placeholder 3"/>
          <p:cNvSpPr>
            <a:spLocks noGrp="1"/>
          </p:cNvSpPr>
          <p:nvPr>
            <p:ph sz="quarter" idx="12"/>
          </p:nvPr>
        </p:nvSpPr>
        <p:spPr>
          <a:xfrm>
            <a:off x="434977" y="3203190"/>
            <a:ext cx="8262938" cy="1421200"/>
          </a:xfrm>
        </p:spPr>
        <p:txBody>
          <a:bodyPr>
            <a:normAutofit/>
          </a:bodyPr>
          <a:lstStyle>
            <a:lvl1pPr>
              <a:lnSpc>
                <a:spcPct val="100000"/>
              </a:lnSpc>
              <a:defRPr sz="2100"/>
            </a:lvl1pPr>
            <a:lvl2pPr>
              <a:lnSpc>
                <a:spcPct val="100000"/>
              </a:lnSpc>
              <a:defRPr sz="1900"/>
            </a:lvl2pPr>
            <a:lvl3pPr>
              <a:lnSpc>
                <a:spcPct val="100000"/>
              </a:lnSpc>
              <a:defRPr sz="1500"/>
            </a:lvl3pPr>
            <a:lvl4pPr>
              <a:lnSpc>
                <a:spcPct val="100000"/>
              </a:lnSpc>
              <a:defRPr sz="1500"/>
            </a:lvl4pPr>
            <a:lvl5pPr>
              <a:defRPr sz="21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5" name="Title 1"/>
          <p:cNvSpPr>
            <a:spLocks noGrp="1"/>
          </p:cNvSpPr>
          <p:nvPr>
            <p:ph type="title"/>
          </p:nvPr>
        </p:nvSpPr>
        <p:spPr>
          <a:xfrm>
            <a:off x="425904" y="196173"/>
            <a:ext cx="8239126" cy="640170"/>
          </a:xfrm>
        </p:spPr>
        <p:txBody>
          <a:bodyPr/>
          <a:lstStyle>
            <a:lvl1pPr>
              <a:lnSpc>
                <a:spcPct val="90000"/>
              </a:lnSpc>
              <a:defRPr sz="3200" b="0">
                <a:solidFill>
                  <a:schemeClr val="accent1"/>
                </a:solidFill>
                <a:latin typeface="Museo For Dell" pitchFamily="2" charset="0"/>
              </a:defRPr>
            </a:lvl1pPr>
          </a:lstStyle>
          <a:p>
            <a:r>
              <a:rPr lang="zh-TW" altLang="en-US" smtClean="0"/>
              <a:t>按一下以編輯母片標題樣式</a:t>
            </a:r>
            <a:endParaRPr lang="en-US" dirty="0"/>
          </a:p>
        </p:txBody>
      </p:sp>
      <p:sp>
        <p:nvSpPr>
          <p:cNvPr id="7" name="Slide Number Placeholder 5"/>
          <p:cNvSpPr>
            <a:spLocks noGrp="1"/>
          </p:cNvSpPr>
          <p:nvPr>
            <p:ph type="sldNum" sz="quarter" idx="13"/>
          </p:nvPr>
        </p:nvSpPr>
        <p:spPr/>
        <p:txBody>
          <a:bodyPr rIns="120199"/>
          <a:lstStyle>
            <a:lvl1pPr algn="l" eaLnBrk="0" hangingPunct="0">
              <a:defRPr sz="1200">
                <a:solidFill>
                  <a:srgbClr val="000000">
                    <a:lumMod val="60000"/>
                    <a:lumOff val="40000"/>
                  </a:srgbClr>
                </a:solidFill>
                <a:latin typeface="Museo Sans For Dell" pitchFamily="2" charset="0"/>
                <a:ea typeface="SimSun" panose="02010600030101010101" pitchFamily="2" charset="-122"/>
              </a:defRPr>
            </a:lvl1pPr>
          </a:lstStyle>
          <a:p>
            <a:pPr>
              <a:defRPr/>
            </a:pPr>
            <a:fld id="{639F51A1-9FEC-46F0-BC78-2B7A80F96BE7}" type="slidenum">
              <a:rPr lang="en-US"/>
              <a:pPr>
                <a:defRPr/>
              </a:pPr>
              <a:t>‹#›</a:t>
            </a:fld>
            <a:endParaRPr lang="en-US" dirty="0"/>
          </a:p>
        </p:txBody>
      </p:sp>
      <p:sp>
        <p:nvSpPr>
          <p:cNvPr id="8" name="Footer Placeholder 4"/>
          <p:cNvSpPr>
            <a:spLocks noGrp="1"/>
          </p:cNvSpPr>
          <p:nvPr>
            <p:ph type="ftr" sz="quarter" idx="14"/>
          </p:nvPr>
        </p:nvSpPr>
        <p:spPr>
          <a:xfrm>
            <a:off x="742950" y="4821238"/>
            <a:ext cx="1885950" cy="114300"/>
          </a:xfrm>
          <a:prstGeom prst="rect">
            <a:avLst/>
          </a:prstGeom>
        </p:spPr>
        <p:txBody>
          <a:bodyPr vert="horz" lIns="0" tIns="0" rIns="120199" bIns="0" rtlCol="0" anchor="ctr"/>
          <a:lstStyle>
            <a:lvl1pPr algn="l" eaLnBrk="1" hangingPunct="1">
              <a:defRPr sz="1300">
                <a:solidFill>
                  <a:srgbClr val="000000">
                    <a:lumMod val="60000"/>
                    <a:lumOff val="40000"/>
                  </a:srgbClr>
                </a:solidFill>
                <a:latin typeface="Museo Sans For Dell" pitchFamily="2" charset="0"/>
                <a:ea typeface="+mn-ea"/>
              </a:defRPr>
            </a:lvl1pPr>
          </a:lstStyle>
          <a:p>
            <a:pPr defTabSz="902927">
              <a:defRPr/>
            </a:pPr>
            <a:endParaRPr lang="en-US"/>
          </a:p>
        </p:txBody>
      </p:sp>
      <p:sp>
        <p:nvSpPr>
          <p:cNvPr id="9" name="Date Placeholder 8"/>
          <p:cNvSpPr>
            <a:spLocks noGrp="1"/>
          </p:cNvSpPr>
          <p:nvPr>
            <p:ph type="dt" sz="half" idx="15"/>
          </p:nvPr>
        </p:nvSpPr>
        <p:spPr>
          <a:xfrm>
            <a:off x="1901825" y="4819650"/>
            <a:ext cx="914400" cy="114300"/>
          </a:xfrm>
        </p:spPr>
        <p:txBody>
          <a:bodyPr/>
          <a:lstStyle>
            <a:lvl1pPr algn="l" rtl="0" eaLnBrk="0" fontAlgn="base" hangingPunct="0">
              <a:spcBef>
                <a:spcPct val="0"/>
              </a:spcBef>
              <a:spcAft>
                <a:spcPct val="0"/>
              </a:spcAft>
              <a:defRPr lang="en-US" sz="13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388465737"/>
      </p:ext>
    </p:extLst>
  </p:cSld>
  <p:clrMapOvr>
    <a:masterClrMapping/>
  </p:clrMapOvr>
  <p:transition spd="med">
    <p:wipe dir="r"/>
  </p:transition>
</p:sldLayout>
</file>

<file path=ppt/slideLayouts/slideLayout1704.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cxnSp>
        <p:nvCxnSpPr>
          <p:cNvPr id="3" name="Straight Connector 7"/>
          <p:cNvCxnSpPr>
            <a:cxnSpLocks noChangeShapeType="1"/>
          </p:cNvCxnSpPr>
          <p:nvPr userDrawn="1"/>
        </p:nvCxnSpPr>
        <p:spPr bwMode="auto">
          <a:xfrm>
            <a:off x="436655" y="4629150"/>
            <a:ext cx="8262937" cy="0"/>
          </a:xfrm>
          <a:prstGeom prst="line">
            <a:avLst/>
          </a:prstGeom>
          <a:noFill/>
          <a:ln w="9525">
            <a:solidFill>
              <a:srgbClr val="AAAAAA"/>
            </a:solidFill>
            <a:round/>
          </a:ln>
          <a:extLst>
            <a:ext uri="{909E8E84-426E-40DD-AFC4-6F175D3DCCD1}">
              <a14:hiddenFill xmlns:a14="http://schemas.microsoft.com/office/drawing/2010/main">
                <a:noFill/>
              </a14:hiddenFill>
            </a:ext>
          </a:extLst>
        </p:spPr>
      </p:cxnSp>
      <p:sp>
        <p:nvSpPr>
          <p:cNvPr id="4" name="TextBox 1"/>
          <p:cNvSpPr txBox="1">
            <a:spLocks noChangeArrowheads="1"/>
          </p:cNvSpPr>
          <p:nvPr userDrawn="1"/>
        </p:nvSpPr>
        <p:spPr bwMode="auto">
          <a:xfrm>
            <a:off x="1411288" y="1323975"/>
            <a:ext cx="914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0217" tIns="60107" rIns="120217" bIns="60107"/>
          <a:lstStyle/>
          <a:p>
            <a:pPr defTabSz="902927">
              <a:spcBef>
                <a:spcPts val="800"/>
              </a:spcBef>
              <a:buClr>
                <a:srgbClr val="0085C3"/>
              </a:buClr>
            </a:pPr>
            <a:endParaRPr lang="en-US" altLang="zh-TW" sz="2700">
              <a:solidFill>
                <a:srgbClr val="444444"/>
              </a:solidFill>
              <a:latin typeface="Museo Sans For Dell"/>
              <a:ea typeface="SimSun" panose="02010600030101010101" pitchFamily="2" charset="-122"/>
            </a:endParaRPr>
          </a:p>
        </p:txBody>
      </p:sp>
      <p:sp>
        <p:nvSpPr>
          <p:cNvPr id="10" name="Title 1"/>
          <p:cNvSpPr>
            <a:spLocks noGrp="1"/>
          </p:cNvSpPr>
          <p:nvPr>
            <p:ph type="title"/>
          </p:nvPr>
        </p:nvSpPr>
        <p:spPr>
          <a:xfrm>
            <a:off x="425904" y="196176"/>
            <a:ext cx="8239126" cy="332399"/>
          </a:xfrm>
        </p:spPr>
        <p:txBody>
          <a:bodyPr/>
          <a:lstStyle>
            <a:lvl1pPr>
              <a:lnSpc>
                <a:spcPct val="90000"/>
              </a:lnSpc>
              <a:defRPr sz="3200" b="0">
                <a:solidFill>
                  <a:schemeClr val="accent1"/>
                </a:solidFill>
                <a:latin typeface="Museo For Dell" pitchFamily="2" charset="0"/>
              </a:defRPr>
            </a:lvl1pPr>
          </a:lstStyle>
          <a:p>
            <a:r>
              <a:rPr lang="en-US" smtClean="0"/>
              <a:t>Click to edit Master title style</a:t>
            </a:r>
            <a:endParaRPr lang="en-US" dirty="0"/>
          </a:p>
        </p:txBody>
      </p:sp>
      <p:sp>
        <p:nvSpPr>
          <p:cNvPr id="5" name="Slide Number Placeholder 5"/>
          <p:cNvSpPr>
            <a:spLocks noGrp="1"/>
          </p:cNvSpPr>
          <p:nvPr>
            <p:ph type="sldNum" sz="quarter" idx="10"/>
          </p:nvPr>
        </p:nvSpPr>
        <p:spPr>
          <a:xfrm>
            <a:off x="433389" y="4824413"/>
            <a:ext cx="260350" cy="114300"/>
          </a:xfrm>
        </p:spPr>
        <p:txBody>
          <a:bodyPr rIns="120199"/>
          <a:lstStyle>
            <a:lvl1pPr algn="l" eaLnBrk="0" hangingPunct="0">
              <a:defRPr sz="1200">
                <a:solidFill>
                  <a:srgbClr val="000000">
                    <a:lumMod val="60000"/>
                    <a:lumOff val="40000"/>
                  </a:srgbClr>
                </a:solidFill>
                <a:latin typeface="Museo Sans For Dell" pitchFamily="2" charset="0"/>
                <a:ea typeface="SimSun" panose="02010600030101010101" pitchFamily="2" charset="-122"/>
              </a:defRPr>
            </a:lvl1pPr>
          </a:lstStyle>
          <a:p>
            <a:pPr>
              <a:defRPr/>
            </a:pPr>
            <a:fld id="{C2F8F467-7015-4054-ADD7-36CD0EA9FC19}" type="slidenum">
              <a:rPr lang="en-US"/>
              <a:pPr>
                <a:defRPr/>
              </a:pPr>
              <a:t>‹#›</a:t>
            </a:fld>
            <a:endParaRPr lang="en-US" dirty="0"/>
          </a:p>
        </p:txBody>
      </p:sp>
      <p:sp>
        <p:nvSpPr>
          <p:cNvPr id="6" name="Footer Placeholder 4"/>
          <p:cNvSpPr>
            <a:spLocks noGrp="1"/>
          </p:cNvSpPr>
          <p:nvPr>
            <p:ph type="ftr" sz="quarter" idx="11"/>
          </p:nvPr>
        </p:nvSpPr>
        <p:spPr>
          <a:xfrm>
            <a:off x="742950" y="4821238"/>
            <a:ext cx="1885950" cy="114300"/>
          </a:xfrm>
          <a:prstGeom prst="rect">
            <a:avLst/>
          </a:prstGeom>
        </p:spPr>
        <p:txBody>
          <a:bodyPr vert="horz" lIns="0" tIns="0" rIns="120199" bIns="0" rtlCol="0" anchor="ctr"/>
          <a:lstStyle>
            <a:lvl1pPr algn="l" eaLnBrk="1" hangingPunct="1">
              <a:defRPr sz="1300">
                <a:solidFill>
                  <a:srgbClr val="000000">
                    <a:lumMod val="60000"/>
                    <a:lumOff val="40000"/>
                  </a:srgbClr>
                </a:solidFill>
                <a:latin typeface="Museo Sans For Dell" pitchFamily="2" charset="0"/>
                <a:ea typeface="+mn-ea"/>
              </a:defRPr>
            </a:lvl1pPr>
          </a:lstStyle>
          <a:p>
            <a:pPr defTabSz="902927">
              <a:defRPr/>
            </a:pPr>
            <a:endParaRPr lang="en-US"/>
          </a:p>
        </p:txBody>
      </p:sp>
      <p:sp>
        <p:nvSpPr>
          <p:cNvPr id="7" name="Date Placeholder 8"/>
          <p:cNvSpPr>
            <a:spLocks noGrp="1"/>
          </p:cNvSpPr>
          <p:nvPr>
            <p:ph type="dt" sz="half" idx="12"/>
          </p:nvPr>
        </p:nvSpPr>
        <p:spPr>
          <a:xfrm>
            <a:off x="1901825" y="4819650"/>
            <a:ext cx="914400" cy="114300"/>
          </a:xfrm>
        </p:spPr>
        <p:txBody>
          <a:bodyPr/>
          <a:lstStyle>
            <a:lvl1pPr algn="l" rtl="0" eaLnBrk="0" fontAlgn="base" hangingPunct="0">
              <a:spcBef>
                <a:spcPct val="0"/>
              </a:spcBef>
              <a:spcAft>
                <a:spcPct val="0"/>
              </a:spcAft>
              <a:defRPr lang="en-US" sz="13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988429902"/>
      </p:ext>
    </p:extLst>
  </p:cSld>
  <p:clrMapOvr>
    <a:masterClrMapping/>
  </p:clrMapOvr>
  <p:transition spd="med">
    <p:wipe dir="r"/>
  </p:transition>
</p:sldLayout>
</file>

<file path=ppt/slideLayouts/slideLayout170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cxnSp>
        <p:nvCxnSpPr>
          <p:cNvPr id="2" name="Straight Connector 6"/>
          <p:cNvCxnSpPr>
            <a:cxnSpLocks noChangeShapeType="1"/>
          </p:cNvCxnSpPr>
          <p:nvPr userDrawn="1"/>
        </p:nvCxnSpPr>
        <p:spPr bwMode="auto">
          <a:xfrm>
            <a:off x="436655" y="4629150"/>
            <a:ext cx="8262937" cy="0"/>
          </a:xfrm>
          <a:prstGeom prst="line">
            <a:avLst/>
          </a:prstGeom>
          <a:noFill/>
          <a:ln w="9525">
            <a:solidFill>
              <a:srgbClr val="AAAAAA"/>
            </a:solidFill>
            <a:round/>
          </a:ln>
          <a:extLst>
            <a:ext uri="{909E8E84-426E-40DD-AFC4-6F175D3DCCD1}">
              <a14:hiddenFill xmlns:a14="http://schemas.microsoft.com/office/drawing/2010/main">
                <a:noFill/>
              </a14:hiddenFill>
            </a:ext>
          </a:extLst>
        </p:spPr>
      </p:cxnSp>
      <p:sp>
        <p:nvSpPr>
          <p:cNvPr id="3" name="Slide Number Placeholder 5"/>
          <p:cNvSpPr>
            <a:spLocks noGrp="1"/>
          </p:cNvSpPr>
          <p:nvPr>
            <p:ph type="sldNum" sz="quarter" idx="10"/>
          </p:nvPr>
        </p:nvSpPr>
        <p:spPr/>
        <p:txBody>
          <a:bodyPr rIns="120199"/>
          <a:lstStyle>
            <a:lvl1pPr algn="l" eaLnBrk="0" hangingPunct="0">
              <a:defRPr sz="1200">
                <a:solidFill>
                  <a:srgbClr val="000000">
                    <a:lumMod val="60000"/>
                    <a:lumOff val="40000"/>
                  </a:srgbClr>
                </a:solidFill>
                <a:latin typeface="Museo Sans For Dell" pitchFamily="2" charset="0"/>
                <a:ea typeface="SimSun" panose="02010600030101010101" pitchFamily="2" charset="-122"/>
              </a:defRPr>
            </a:lvl1pPr>
          </a:lstStyle>
          <a:p>
            <a:pPr>
              <a:defRPr/>
            </a:pPr>
            <a:fld id="{57ADE680-B59D-4FC0-81B5-B5E734862843}" type="slidenum">
              <a:rPr lang="en-US"/>
              <a:pPr>
                <a:defRPr/>
              </a:pPr>
              <a:t>‹#›</a:t>
            </a:fld>
            <a:endParaRPr lang="en-US" dirty="0"/>
          </a:p>
        </p:txBody>
      </p:sp>
      <p:sp>
        <p:nvSpPr>
          <p:cNvPr id="4" name="Footer Placeholder 4"/>
          <p:cNvSpPr>
            <a:spLocks noGrp="1"/>
          </p:cNvSpPr>
          <p:nvPr>
            <p:ph type="ftr" sz="quarter" idx="11"/>
          </p:nvPr>
        </p:nvSpPr>
        <p:spPr>
          <a:xfrm>
            <a:off x="742950" y="4821238"/>
            <a:ext cx="1885950" cy="114300"/>
          </a:xfrm>
          <a:prstGeom prst="rect">
            <a:avLst/>
          </a:prstGeom>
        </p:spPr>
        <p:txBody>
          <a:bodyPr vert="horz" lIns="0" tIns="0" rIns="120199" bIns="0" rtlCol="0" anchor="ctr"/>
          <a:lstStyle>
            <a:lvl1pPr algn="l" eaLnBrk="1" hangingPunct="1">
              <a:defRPr sz="1300">
                <a:solidFill>
                  <a:srgbClr val="000000">
                    <a:lumMod val="60000"/>
                    <a:lumOff val="40000"/>
                  </a:srgbClr>
                </a:solidFill>
                <a:latin typeface="Museo Sans For Dell" pitchFamily="2" charset="0"/>
                <a:ea typeface="+mn-ea"/>
              </a:defRPr>
            </a:lvl1pPr>
          </a:lstStyle>
          <a:p>
            <a:pPr defTabSz="902927">
              <a:defRPr/>
            </a:pPr>
            <a:endParaRPr lang="en-US"/>
          </a:p>
        </p:txBody>
      </p:sp>
      <p:sp>
        <p:nvSpPr>
          <p:cNvPr id="5" name="Date Placeholder 8"/>
          <p:cNvSpPr>
            <a:spLocks noGrp="1"/>
          </p:cNvSpPr>
          <p:nvPr>
            <p:ph type="dt" sz="half" idx="12"/>
          </p:nvPr>
        </p:nvSpPr>
        <p:spPr>
          <a:xfrm>
            <a:off x="1901825" y="4819650"/>
            <a:ext cx="914400" cy="114300"/>
          </a:xfrm>
        </p:spPr>
        <p:txBody>
          <a:bodyPr/>
          <a:lstStyle>
            <a:lvl1pPr algn="l" rtl="0" eaLnBrk="0" fontAlgn="base" hangingPunct="0">
              <a:spcBef>
                <a:spcPct val="0"/>
              </a:spcBef>
              <a:spcAft>
                <a:spcPct val="0"/>
              </a:spcAft>
              <a:defRPr lang="en-US" sz="13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740239637"/>
      </p:ext>
    </p:extLst>
  </p:cSld>
  <p:clrMapOvr>
    <a:masterClrMapping/>
  </p:clrMapOvr>
  <p:transition spd="med">
    <p:wipe dir="r"/>
  </p:transition>
</p:sldLayout>
</file>

<file path=ppt/slideLayouts/slideLayout1706.xml><?xml version="1.0" encoding="utf-8"?>
<p:sldLayout xmlns:a="http://schemas.openxmlformats.org/drawingml/2006/main" xmlns:r="http://schemas.openxmlformats.org/officeDocument/2006/relationships" xmlns:p="http://schemas.openxmlformats.org/presentationml/2006/main" preserve="1">
  <p:cSld name="1_Blank">
    <p:spTree>
      <p:nvGrpSpPr>
        <p:cNvPr id="1" name=""/>
        <p:cNvGrpSpPr/>
        <p:nvPr/>
      </p:nvGrpSpPr>
      <p:grpSpPr>
        <a:xfrm>
          <a:off x="0" y="0"/>
          <a:ext cx="0" cy="0"/>
          <a:chOff x="0" y="0"/>
          <a:chExt cx="0" cy="0"/>
        </a:xfrm>
      </p:grpSpPr>
      <p:cxnSp>
        <p:nvCxnSpPr>
          <p:cNvPr id="2" name="Straight Connector 6"/>
          <p:cNvCxnSpPr>
            <a:cxnSpLocks noChangeShapeType="1"/>
          </p:cNvCxnSpPr>
          <p:nvPr userDrawn="1"/>
        </p:nvCxnSpPr>
        <p:spPr bwMode="auto">
          <a:xfrm>
            <a:off x="436655" y="4629150"/>
            <a:ext cx="8262937" cy="0"/>
          </a:xfrm>
          <a:prstGeom prst="line">
            <a:avLst/>
          </a:prstGeom>
          <a:noFill/>
          <a:ln w="9525">
            <a:solidFill>
              <a:srgbClr val="AAAAAA"/>
            </a:solidFill>
            <a:round/>
          </a:ln>
          <a:extLst>
            <a:ext uri="{909E8E84-426E-40DD-AFC4-6F175D3DCCD1}">
              <a14:hiddenFill xmlns:a14="http://schemas.microsoft.com/office/drawing/2010/main">
                <a:noFill/>
              </a14:hiddenFill>
            </a:ext>
          </a:extLst>
        </p:spPr>
      </p:cxnSp>
      <p:sp>
        <p:nvSpPr>
          <p:cNvPr id="3" name="Slide Number Placeholder 5"/>
          <p:cNvSpPr>
            <a:spLocks noGrp="1"/>
          </p:cNvSpPr>
          <p:nvPr>
            <p:ph type="sldNum" sz="quarter" idx="10"/>
          </p:nvPr>
        </p:nvSpPr>
        <p:spPr/>
        <p:txBody>
          <a:bodyPr rIns="120199"/>
          <a:lstStyle>
            <a:lvl1pPr algn="l" eaLnBrk="0" hangingPunct="0">
              <a:defRPr sz="1200">
                <a:solidFill>
                  <a:srgbClr val="000000">
                    <a:lumMod val="60000"/>
                    <a:lumOff val="40000"/>
                  </a:srgbClr>
                </a:solidFill>
                <a:latin typeface="Museo Sans For Dell" pitchFamily="2" charset="0"/>
                <a:ea typeface="SimSun" panose="02010600030101010101" pitchFamily="2" charset="-122"/>
              </a:defRPr>
            </a:lvl1pPr>
          </a:lstStyle>
          <a:p>
            <a:pPr>
              <a:defRPr/>
            </a:pPr>
            <a:fld id="{5B835FEF-A4E3-4EB6-8119-9339417AA9EA}" type="slidenum">
              <a:rPr lang="en-US"/>
              <a:pPr>
                <a:defRPr/>
              </a:pPr>
              <a:t>‹#›</a:t>
            </a:fld>
            <a:endParaRPr lang="en-US" dirty="0"/>
          </a:p>
        </p:txBody>
      </p:sp>
      <p:sp>
        <p:nvSpPr>
          <p:cNvPr id="4" name="Footer Placeholder 4"/>
          <p:cNvSpPr>
            <a:spLocks noGrp="1"/>
          </p:cNvSpPr>
          <p:nvPr>
            <p:ph type="ftr" sz="quarter" idx="11"/>
          </p:nvPr>
        </p:nvSpPr>
        <p:spPr>
          <a:xfrm>
            <a:off x="742950" y="4821238"/>
            <a:ext cx="1885950" cy="114300"/>
          </a:xfrm>
          <a:prstGeom prst="rect">
            <a:avLst/>
          </a:prstGeom>
        </p:spPr>
        <p:txBody>
          <a:bodyPr vert="horz" lIns="0" tIns="0" rIns="120199" bIns="0" rtlCol="0" anchor="ctr"/>
          <a:lstStyle>
            <a:lvl1pPr algn="l" eaLnBrk="1" hangingPunct="1">
              <a:defRPr sz="1300">
                <a:solidFill>
                  <a:srgbClr val="000000">
                    <a:lumMod val="60000"/>
                    <a:lumOff val="40000"/>
                  </a:srgbClr>
                </a:solidFill>
                <a:latin typeface="Museo Sans For Dell" pitchFamily="2" charset="0"/>
                <a:ea typeface="+mn-ea"/>
              </a:defRPr>
            </a:lvl1pPr>
          </a:lstStyle>
          <a:p>
            <a:pPr defTabSz="902927">
              <a:defRPr/>
            </a:pPr>
            <a:endParaRPr lang="en-US"/>
          </a:p>
        </p:txBody>
      </p:sp>
      <p:sp>
        <p:nvSpPr>
          <p:cNvPr id="5" name="Date Placeholder 8"/>
          <p:cNvSpPr>
            <a:spLocks noGrp="1"/>
          </p:cNvSpPr>
          <p:nvPr>
            <p:ph type="dt" sz="half" idx="12"/>
          </p:nvPr>
        </p:nvSpPr>
        <p:spPr>
          <a:xfrm>
            <a:off x="1901825" y="4819650"/>
            <a:ext cx="914400" cy="114300"/>
          </a:xfrm>
        </p:spPr>
        <p:txBody>
          <a:bodyPr/>
          <a:lstStyle>
            <a:lvl1pPr algn="l" rtl="0" eaLnBrk="0" fontAlgn="base" hangingPunct="0">
              <a:spcBef>
                <a:spcPct val="0"/>
              </a:spcBef>
              <a:spcAft>
                <a:spcPct val="0"/>
              </a:spcAft>
              <a:defRPr lang="en-US" sz="13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393842321"/>
      </p:ext>
    </p:extLst>
  </p:cSld>
  <p:clrMapOvr>
    <a:masterClrMapping/>
  </p:clrMapOvr>
  <p:transition spd="med">
    <p:wipe dir="r"/>
  </p:transition>
</p:sldLayout>
</file>

<file path=ppt/slideLayouts/slideLayout1707.xml><?xml version="1.0" encoding="utf-8"?>
<p:sldLayout xmlns:a="http://schemas.openxmlformats.org/drawingml/2006/main" xmlns:r="http://schemas.openxmlformats.org/officeDocument/2006/relationships" xmlns:p="http://schemas.openxmlformats.org/presentationml/2006/main" preserve="1">
  <p:cSld name="Section_Blue">
    <p:spTree>
      <p:nvGrpSpPr>
        <p:cNvPr id="1" name=""/>
        <p:cNvGrpSpPr/>
        <p:nvPr/>
      </p:nvGrpSpPr>
      <p:grpSpPr>
        <a:xfrm>
          <a:off x="0" y="0"/>
          <a:ext cx="0" cy="0"/>
          <a:chOff x="0" y="0"/>
          <a:chExt cx="0" cy="0"/>
        </a:xfrm>
      </p:grpSpPr>
      <p:sp>
        <p:nvSpPr>
          <p:cNvPr id="15" name="Title 1"/>
          <p:cNvSpPr>
            <a:spLocks noGrp="1"/>
          </p:cNvSpPr>
          <p:nvPr>
            <p:ph type="ctrTitle"/>
          </p:nvPr>
        </p:nvSpPr>
        <p:spPr>
          <a:xfrm>
            <a:off x="457200" y="342900"/>
            <a:ext cx="2743200" cy="2743200"/>
          </a:xfrm>
          <a:prstGeom prst="roundRect">
            <a:avLst>
              <a:gd name="adj" fmla="val 2752"/>
            </a:avLst>
          </a:prstGeom>
          <a:solidFill>
            <a:schemeClr val="accent1"/>
          </a:solidFill>
          <a:ln>
            <a:noFill/>
          </a:ln>
        </p:spPr>
        <p:style>
          <a:lnRef idx="2">
            <a:schemeClr val="accent1"/>
          </a:lnRef>
          <a:fillRef idx="1">
            <a:schemeClr val="lt1"/>
          </a:fillRef>
          <a:effectRef idx="0">
            <a:schemeClr val="accent1"/>
          </a:effectRef>
          <a:fontRef idx="none"/>
        </p:style>
        <p:txBody>
          <a:bodyPr lIns="300257" tIns="300257" rIns="300257" bIns="300257">
            <a:normAutofit/>
          </a:bodyPr>
          <a:lstStyle>
            <a:lvl1pPr>
              <a:defRPr sz="3700" b="0">
                <a:solidFill>
                  <a:schemeClr val="tx2"/>
                </a:solidFill>
                <a:latin typeface="Museo For Dell" pitchFamily="2" charset="0"/>
              </a:defRPr>
            </a:lvl1pPr>
          </a:lstStyle>
          <a:p>
            <a:r>
              <a:rPr lang="zh-TW" altLang="en-US" smtClean="0"/>
              <a:t>按一下以編輯母片標題樣式</a:t>
            </a:r>
            <a:endParaRPr lang="en-US" dirty="0"/>
          </a:p>
        </p:txBody>
      </p:sp>
      <p:sp>
        <p:nvSpPr>
          <p:cNvPr id="3" name="Slide Number Placeholder 5"/>
          <p:cNvSpPr>
            <a:spLocks noGrp="1"/>
          </p:cNvSpPr>
          <p:nvPr>
            <p:ph type="sldNum" sz="quarter" idx="10"/>
          </p:nvPr>
        </p:nvSpPr>
        <p:spPr/>
        <p:txBody>
          <a:bodyPr rIns="120199"/>
          <a:lstStyle>
            <a:lvl1pPr algn="l" eaLnBrk="0" hangingPunct="0">
              <a:defRPr sz="1200">
                <a:solidFill>
                  <a:srgbClr val="000000">
                    <a:lumMod val="60000"/>
                    <a:lumOff val="40000"/>
                  </a:srgbClr>
                </a:solidFill>
                <a:latin typeface="Museo Sans For Dell" pitchFamily="2" charset="0"/>
                <a:ea typeface="SimSun" panose="02010600030101010101" pitchFamily="2" charset="-122"/>
              </a:defRPr>
            </a:lvl1pPr>
          </a:lstStyle>
          <a:p>
            <a:pPr>
              <a:defRPr/>
            </a:pPr>
            <a:fld id="{B8CB498C-E93D-4E2B-AFEF-55B2C142D845}" type="slidenum">
              <a:rPr lang="en-US"/>
              <a:pPr>
                <a:defRPr/>
              </a:pPr>
              <a:t>‹#›</a:t>
            </a:fld>
            <a:endParaRPr lang="en-US" dirty="0"/>
          </a:p>
        </p:txBody>
      </p:sp>
      <p:sp>
        <p:nvSpPr>
          <p:cNvPr id="4" name="Footer Placeholder 4"/>
          <p:cNvSpPr>
            <a:spLocks noGrp="1"/>
          </p:cNvSpPr>
          <p:nvPr>
            <p:ph type="ftr" sz="quarter" idx="11"/>
          </p:nvPr>
        </p:nvSpPr>
        <p:spPr>
          <a:xfrm>
            <a:off x="742950" y="4821238"/>
            <a:ext cx="1885950" cy="114300"/>
          </a:xfrm>
          <a:prstGeom prst="rect">
            <a:avLst/>
          </a:prstGeom>
        </p:spPr>
        <p:txBody>
          <a:bodyPr vert="horz" lIns="0" tIns="0" rIns="120199" bIns="0" rtlCol="0" anchor="ctr"/>
          <a:lstStyle>
            <a:lvl1pPr algn="l" eaLnBrk="1" hangingPunct="1">
              <a:defRPr sz="1300">
                <a:solidFill>
                  <a:srgbClr val="000000">
                    <a:lumMod val="60000"/>
                    <a:lumOff val="40000"/>
                  </a:srgbClr>
                </a:solidFill>
                <a:latin typeface="Museo Sans For Dell" pitchFamily="2" charset="0"/>
                <a:ea typeface="+mn-ea"/>
              </a:defRPr>
            </a:lvl1pPr>
          </a:lstStyle>
          <a:p>
            <a:pPr defTabSz="902927">
              <a:defRPr/>
            </a:pPr>
            <a:endParaRPr lang="en-US"/>
          </a:p>
        </p:txBody>
      </p:sp>
      <p:sp>
        <p:nvSpPr>
          <p:cNvPr id="5" name="Date Placeholder 8"/>
          <p:cNvSpPr>
            <a:spLocks noGrp="1"/>
          </p:cNvSpPr>
          <p:nvPr>
            <p:ph type="dt" sz="half" idx="12"/>
          </p:nvPr>
        </p:nvSpPr>
        <p:spPr>
          <a:xfrm>
            <a:off x="1901825" y="4819650"/>
            <a:ext cx="914400" cy="114300"/>
          </a:xfrm>
        </p:spPr>
        <p:txBody>
          <a:bodyPr/>
          <a:lstStyle>
            <a:lvl1pPr algn="l" rtl="0" eaLnBrk="0" fontAlgn="base" hangingPunct="0">
              <a:spcBef>
                <a:spcPct val="0"/>
              </a:spcBef>
              <a:spcAft>
                <a:spcPct val="0"/>
              </a:spcAft>
              <a:defRPr lang="en-US" sz="13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668300197"/>
      </p:ext>
    </p:extLst>
  </p:cSld>
  <p:clrMapOvr>
    <a:masterClrMapping/>
  </p:clrMapOvr>
  <p:transition spd="med">
    <p:wipe dir="r"/>
  </p:transition>
</p:sldLayout>
</file>

<file path=ppt/slideLayouts/slideLayout1708.xml><?xml version="1.0" encoding="utf-8"?>
<p:sldLayout xmlns:a="http://schemas.openxmlformats.org/drawingml/2006/main" xmlns:r="http://schemas.openxmlformats.org/officeDocument/2006/relationships" xmlns:p="http://schemas.openxmlformats.org/presentationml/2006/main" showMasterSp="0">
  <p:cSld name="2_Title slide">
    <p:spTree>
      <p:nvGrpSpPr>
        <p:cNvPr id="1" name=""/>
        <p:cNvGrpSpPr/>
        <p:nvPr/>
      </p:nvGrpSpPr>
      <p:grpSpPr>
        <a:xfrm>
          <a:off x="0" y="0"/>
          <a:ext cx="0" cy="0"/>
          <a:chOff x="0" y="0"/>
          <a:chExt cx="0" cy="0"/>
        </a:xfrm>
      </p:grpSpPr>
      <p:sp>
        <p:nvSpPr>
          <p:cNvPr id="4" name="Freeform 13"/>
          <p:cNvSpPr/>
          <p:nvPr userDrawn="1"/>
        </p:nvSpPr>
        <p:spPr bwMode="auto">
          <a:xfrm>
            <a:off x="4122738" y="1157292"/>
            <a:ext cx="5021262" cy="3994150"/>
          </a:xfrm>
          <a:custGeom>
            <a:avLst/>
            <a:gdLst>
              <a:gd name="T0" fmla="*/ 5014122 w 5022056"/>
              <a:gd name="T1" fmla="*/ 0 h 3993356"/>
              <a:gd name="T2" fmla="*/ 5014122 w 5022056"/>
              <a:gd name="T3" fmla="*/ 4001302 h 3993356"/>
              <a:gd name="T4" fmla="*/ 0 w 5022056"/>
              <a:gd name="T5" fmla="*/ 4001302 h 3993356"/>
              <a:gd name="T6" fmla="*/ 5014122 w 5022056"/>
              <a:gd name="T7" fmla="*/ 0 h 399335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022056" h="3993356">
                <a:moveTo>
                  <a:pt x="5022056" y="0"/>
                </a:moveTo>
                <a:lnTo>
                  <a:pt x="5022056" y="3993356"/>
                </a:lnTo>
                <a:lnTo>
                  <a:pt x="0" y="3993356"/>
                </a:lnTo>
                <a:lnTo>
                  <a:pt x="5022056" y="0"/>
                </a:lnTo>
                <a:close/>
              </a:path>
            </a:pathLst>
          </a:custGeom>
          <a:solidFill>
            <a:srgbClr val="0085C3"/>
          </a:solidFill>
          <a:ln>
            <a:noFill/>
          </a:ln>
          <a:extLst>
            <a:ext uri="{91240B29-F687-4F45-9708-019B960494DF}">
              <a14:hiddenLine xmlns:a14="http://schemas.microsoft.com/office/drawing/2010/main" w="9525">
                <a:solidFill>
                  <a:srgbClr val="000000"/>
                </a:solidFill>
                <a:round/>
              </a14:hiddenLine>
            </a:ext>
          </a:extLst>
        </p:spPr>
        <p:txBody>
          <a:bodyPr lIns="240311" tIns="180323" rIns="180323" bIns="180323" anchor="ctr"/>
          <a:lstStyle/>
          <a:p>
            <a:pPr defTabSz="902927" eaLnBrk="0" hangingPunct="0"/>
            <a:endParaRPr lang="zh-TW" altLang="en-US" sz="3200">
              <a:solidFill>
                <a:srgbClr val="444444"/>
              </a:solidFill>
              <a:latin typeface="Arial" panose="020B0604020202020204" pitchFamily="34" charset="0"/>
              <a:ea typeface="SimSun" panose="02010600030101010101" pitchFamily="2" charset="-122"/>
            </a:endParaRPr>
          </a:p>
        </p:txBody>
      </p:sp>
      <p:sp>
        <p:nvSpPr>
          <p:cNvPr id="5" name="Freeform 12"/>
          <p:cNvSpPr/>
          <p:nvPr userDrawn="1"/>
        </p:nvSpPr>
        <p:spPr bwMode="auto">
          <a:xfrm>
            <a:off x="4100514" y="1114427"/>
            <a:ext cx="5072062" cy="4037013"/>
          </a:xfrm>
          <a:custGeom>
            <a:avLst/>
            <a:gdLst>
              <a:gd name="T0" fmla="*/ 5043487 w 5072062"/>
              <a:gd name="T1" fmla="*/ 57260 h 4036219"/>
              <a:gd name="T2" fmla="*/ 0 w 5072062"/>
              <a:gd name="T3" fmla="*/ 4044165 h 4036219"/>
              <a:gd name="T4" fmla="*/ 5057775 w 5072062"/>
              <a:gd name="T5" fmla="*/ 4044165 h 4036219"/>
              <a:gd name="T6" fmla="*/ 5057775 w 5072062"/>
              <a:gd name="T7" fmla="*/ 0 h 4036219"/>
              <a:gd name="T8" fmla="*/ 5072062 w 5072062"/>
              <a:gd name="T9" fmla="*/ 744410 h 403621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072062" h="4036219">
                <a:moveTo>
                  <a:pt x="5043487" y="57150"/>
                </a:moveTo>
                <a:lnTo>
                  <a:pt x="0" y="4036219"/>
                </a:lnTo>
                <a:lnTo>
                  <a:pt x="5057775" y="4036219"/>
                </a:lnTo>
                <a:lnTo>
                  <a:pt x="5057775" y="0"/>
                </a:lnTo>
                <a:lnTo>
                  <a:pt x="5072062" y="74295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lIns="120217" tIns="60107" rIns="120217" bIns="60107" anchor="ctr"/>
          <a:lstStyle/>
          <a:p>
            <a:pPr defTabSz="902927" eaLnBrk="0" hangingPunct="0"/>
            <a:endParaRPr lang="zh-TW" altLang="en-US" sz="3200">
              <a:solidFill>
                <a:srgbClr val="444444"/>
              </a:solidFill>
              <a:latin typeface="Arial" panose="020B0604020202020204" pitchFamily="34" charset="0"/>
              <a:ea typeface="SimSun" panose="02010600030101010101" pitchFamily="2" charset="-122"/>
            </a:endParaRPr>
          </a:p>
        </p:txBody>
      </p:sp>
      <p:pic>
        <p:nvPicPr>
          <p:cNvPr id="6" name="Picture 9" descr="white"/>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black">
          <a:xfrm>
            <a:off x="7826375" y="3849693"/>
            <a:ext cx="1022350" cy="1022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1476" name="Title Placeholder 21"/>
          <p:cNvSpPr>
            <a:spLocks noGrp="1"/>
          </p:cNvSpPr>
          <p:nvPr>
            <p:ph type="ctrTitle"/>
          </p:nvPr>
        </p:nvSpPr>
        <p:spPr>
          <a:xfrm>
            <a:off x="274325" y="274428"/>
            <a:ext cx="5200791" cy="1661993"/>
          </a:xfrm>
        </p:spPr>
        <p:txBody>
          <a:bodyPr>
            <a:normAutofit/>
          </a:bodyPr>
          <a:lstStyle>
            <a:lvl1pPr algn="l">
              <a:lnSpc>
                <a:spcPct val="100000"/>
              </a:lnSpc>
              <a:spcAft>
                <a:spcPts val="0"/>
              </a:spcAft>
              <a:defRPr sz="7200" b="0" i="0" smtClean="0">
                <a:solidFill>
                  <a:schemeClr val="bg1"/>
                </a:solidFill>
                <a:latin typeface="Museo Sans For Dell" pitchFamily="2" charset="0"/>
                <a:ea typeface="Museo Sans For Dell" pitchFamily="2" charset="0"/>
              </a:defRPr>
            </a:lvl1pPr>
          </a:lstStyle>
          <a:p>
            <a:r>
              <a:rPr lang="zh-TW" altLang="en-US" smtClean="0"/>
              <a:t>按一下以編輯母片標題樣式</a:t>
            </a:r>
            <a:endParaRPr lang="en-US" dirty="0" smtClean="0"/>
          </a:p>
        </p:txBody>
      </p:sp>
      <p:sp>
        <p:nvSpPr>
          <p:cNvPr id="361477" name="Text Placeholder 12"/>
          <p:cNvSpPr>
            <a:spLocks noGrp="1"/>
          </p:cNvSpPr>
          <p:nvPr>
            <p:ph type="subTitle" idx="1"/>
          </p:nvPr>
        </p:nvSpPr>
        <p:spPr>
          <a:xfrm>
            <a:off x="274325" y="2252608"/>
            <a:ext cx="5200791" cy="373949"/>
          </a:xfrm>
        </p:spPr>
        <p:txBody>
          <a:bodyPr>
            <a:spAutoFit/>
          </a:bodyPr>
          <a:lstStyle>
            <a:lvl1pPr marL="0" indent="0" algn="l">
              <a:buFont typeface="Wingdings" panose="05000000000000000000" pitchFamily="2" charset="2"/>
              <a:buNone/>
              <a:defRPr sz="2700" b="0" i="0" smtClean="0">
                <a:solidFill>
                  <a:schemeClr val="bg2">
                    <a:lumMod val="65000"/>
                    <a:lumOff val="35000"/>
                  </a:schemeClr>
                </a:solidFill>
                <a:latin typeface="Museo Sans For Dell" pitchFamily="2" charset="0"/>
                <a:ea typeface="Museo Sans For Dell" pitchFamily="2" charset="0"/>
              </a:defRPr>
            </a:lvl1pPr>
          </a:lstStyle>
          <a:p>
            <a:r>
              <a:rPr lang="en-US" smtClean="0"/>
              <a:t>Click to edit Master subtitle style</a:t>
            </a:r>
            <a:endParaRPr lang="en-US" dirty="0" smtClean="0"/>
          </a:p>
        </p:txBody>
      </p:sp>
    </p:spTree>
    <p:extLst>
      <p:ext uri="{BB962C8B-B14F-4D97-AF65-F5344CB8AC3E}">
        <p14:creationId xmlns:p14="http://schemas.microsoft.com/office/powerpoint/2010/main" val="1516425506"/>
      </p:ext>
    </p:extLst>
  </p:cSld>
  <p:clrMapOvr>
    <a:masterClrMapping/>
  </p:clrMapOvr>
  <p:transition spd="med">
    <p:wipe dir="r"/>
  </p:transition>
</p:sldLayout>
</file>

<file path=ppt/slideLayouts/slideLayout1709.xml><?xml version="1.0" encoding="utf-8"?>
<p:sldLayout xmlns:a="http://schemas.openxmlformats.org/drawingml/2006/main" xmlns:r="http://schemas.openxmlformats.org/officeDocument/2006/relationships" xmlns:p="http://schemas.openxmlformats.org/presentationml/2006/main" type="obj">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idx="1"/>
          </p:nvPr>
        </p:nvSpPr>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Footer Placeholder 2"/>
          <p:cNvSpPr>
            <a:spLocks noGrp="1"/>
          </p:cNvSpPr>
          <p:nvPr>
            <p:ph type="ftr" sz="quarter" idx="10"/>
          </p:nvPr>
        </p:nvSpPr>
        <p:spPr>
          <a:xfrm>
            <a:off x="152400" y="4786866"/>
            <a:ext cx="2895600" cy="274637"/>
          </a:xfrm>
          <a:prstGeom prst="rect">
            <a:avLst/>
          </a:prstGeom>
        </p:spPr>
        <p:txBody>
          <a:bodyPr lIns="120217" tIns="60107" rIns="120217" bIns="60107"/>
          <a:lstStyle>
            <a:lvl1pPr eaLnBrk="1" hangingPunct="1">
              <a:defRPr>
                <a:solidFill>
                  <a:srgbClr val="444444"/>
                </a:solidFill>
                <a:latin typeface="Calibri" panose="020F0502020204030204" pitchFamily="34" charset="0"/>
                <a:ea typeface="+mn-ea"/>
              </a:defRPr>
            </a:lvl1pPr>
          </a:lstStyle>
          <a:p>
            <a:pPr defTabSz="902927">
              <a:defRPr/>
            </a:pPr>
            <a:endParaRPr lang="en-US" altLang="zh-TW" sz="3200"/>
          </a:p>
        </p:txBody>
      </p:sp>
    </p:spTree>
    <p:extLst>
      <p:ext uri="{BB962C8B-B14F-4D97-AF65-F5344CB8AC3E}">
        <p14:creationId xmlns:p14="http://schemas.microsoft.com/office/powerpoint/2010/main" val="3761481062"/>
      </p:ext>
    </p:extLst>
  </p:cSld>
  <p:clrMapOvr>
    <a:masterClrMapping/>
  </p:clrMapOvr>
  <p:transition spd="slow">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775864334"/>
      </p:ext>
    </p:extLst>
  </p:cSld>
  <p:clrMapOvr>
    <a:masterClrMapping/>
  </p:clrMapOvr>
  <p:transition>
    <p:fade/>
  </p:transition>
</p:sldLayout>
</file>

<file path=ppt/slideLayouts/slideLayout1710.xml><?xml version="1.0" encoding="utf-8"?>
<p:sldLayout xmlns:a="http://schemas.openxmlformats.org/drawingml/2006/main" xmlns:r="http://schemas.openxmlformats.org/officeDocument/2006/relationships" xmlns:p="http://schemas.openxmlformats.org/presentationml/2006/main" userDrawn="1">
  <p:cSld name="2_標題及物件">
    <p:spTree>
      <p:nvGrpSpPr>
        <p:cNvPr id="1" name=""/>
        <p:cNvGrpSpPr/>
        <p:nvPr/>
      </p:nvGrpSpPr>
      <p:grpSpPr>
        <a:xfrm>
          <a:off x="0" y="0"/>
          <a:ext cx="0" cy="0"/>
          <a:chOff x="0" y="0"/>
          <a:chExt cx="0" cy="0"/>
        </a:xfrm>
      </p:grpSpPr>
      <p:sp>
        <p:nvSpPr>
          <p:cNvPr id="3" name="內容版面配置區 2"/>
          <p:cNvSpPr>
            <a:spLocks noGrp="1"/>
          </p:cNvSpPr>
          <p:nvPr>
            <p:ph idx="1"/>
          </p:nvPr>
        </p:nvSpPr>
        <p:spPr>
          <a:xfrm>
            <a:off x="457200" y="1200154"/>
            <a:ext cx="8229600" cy="3394472"/>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占位符 3"/>
          <p:cNvSpPr>
            <a:spLocks noGrp="1"/>
          </p:cNvSpPr>
          <p:nvPr>
            <p:ph type="dt" sz="half" idx="10"/>
          </p:nvPr>
        </p:nvSpPr>
        <p:spPr/>
        <p:txBody>
          <a:bodyPr/>
          <a:lstStyle>
            <a:lvl1pPr eaLnBrk="0" hangingPunct="0">
              <a:defRPr/>
            </a:lvl1pPr>
          </a:lstStyle>
          <a:p>
            <a:pPr>
              <a:defRPr/>
            </a:pPr>
            <a:endParaRPr lang="zh-CN" altLang="en-US"/>
          </a:p>
        </p:txBody>
      </p:sp>
      <p:sp>
        <p:nvSpPr>
          <p:cNvPr id="5" name="页脚占位符 4"/>
          <p:cNvSpPr>
            <a:spLocks noGrp="1"/>
          </p:cNvSpPr>
          <p:nvPr>
            <p:ph type="ftr" sz="quarter" idx="11"/>
          </p:nvPr>
        </p:nvSpPr>
        <p:spPr>
          <a:xfrm>
            <a:off x="3124200" y="4767816"/>
            <a:ext cx="2895600" cy="274637"/>
          </a:xfrm>
          <a:prstGeom prst="rect">
            <a:avLst/>
          </a:prstGeom>
        </p:spPr>
        <p:txBody>
          <a:bodyPr lIns="120217" tIns="60107" rIns="120217" bIns="60107"/>
          <a:lstStyle>
            <a:lvl1pPr eaLnBrk="1" hangingPunct="1">
              <a:defRPr>
                <a:solidFill>
                  <a:srgbClr val="444444"/>
                </a:solidFill>
                <a:latin typeface="Arial" panose="020B0604020202020204" pitchFamily="34" charset="0"/>
                <a:ea typeface="+mn-ea"/>
              </a:defRPr>
            </a:lvl1pPr>
          </a:lstStyle>
          <a:p>
            <a:pPr defTabSz="902927">
              <a:defRPr/>
            </a:pPr>
            <a:endParaRPr lang="zh-CN" altLang="en-US" sz="3200"/>
          </a:p>
        </p:txBody>
      </p:sp>
      <p:sp>
        <p:nvSpPr>
          <p:cNvPr id="6" name="灯片编号占位符 5"/>
          <p:cNvSpPr>
            <a:spLocks noGrp="1"/>
          </p:cNvSpPr>
          <p:nvPr>
            <p:ph type="sldNum" sz="quarter" idx="12"/>
          </p:nvPr>
        </p:nvSpPr>
        <p:spPr/>
        <p:txBody>
          <a:bodyPr/>
          <a:lstStyle>
            <a:lvl1pPr eaLnBrk="0" hangingPunct="0">
              <a:defRPr>
                <a:ea typeface="SimSun" panose="02010600030101010101" pitchFamily="2" charset="-122"/>
              </a:defRPr>
            </a:lvl1pPr>
          </a:lstStyle>
          <a:p>
            <a:pPr>
              <a:defRPr/>
            </a:pPr>
            <a:fld id="{918883F9-A21E-4D69-845F-10B57AF3CC8F}" type="slidenum">
              <a:rPr lang="zh-CN" altLang="en-US"/>
              <a:pPr>
                <a:defRPr/>
              </a:pPr>
              <a:t>‹#›</a:t>
            </a:fld>
            <a:endParaRPr lang="zh-CN" altLang="en-US"/>
          </a:p>
        </p:txBody>
      </p:sp>
    </p:spTree>
    <p:extLst>
      <p:ext uri="{BB962C8B-B14F-4D97-AF65-F5344CB8AC3E}">
        <p14:creationId xmlns:p14="http://schemas.microsoft.com/office/powerpoint/2010/main" val="2678421862"/>
      </p:ext>
    </p:extLst>
  </p:cSld>
  <p:clrMapOvr>
    <a:masterClrMapping/>
  </p:clrMapOvr>
  <p:transition spd="med">
    <p:wipe dir="r"/>
  </p:transition>
</p:sldLayout>
</file>

<file path=ppt/slideLayouts/slideLayout1711.xml><?xml version="1.0" encoding="utf-8"?>
<p:sldLayout xmlns:a="http://schemas.openxmlformats.org/drawingml/2006/main" xmlns:r="http://schemas.openxmlformats.org/officeDocument/2006/relationships" xmlns:p="http://schemas.openxmlformats.org/presentationml/2006/main" userDrawn="1">
  <p:cSld name="1_標題及物件">
    <p:spTree>
      <p:nvGrpSpPr>
        <p:cNvPr id="1" name=""/>
        <p:cNvGrpSpPr/>
        <p:nvPr/>
      </p:nvGrpSpPr>
      <p:grpSpPr>
        <a:xfrm>
          <a:off x="0" y="0"/>
          <a:ext cx="0" cy="0"/>
          <a:chOff x="0" y="0"/>
          <a:chExt cx="0" cy="0"/>
        </a:xfrm>
      </p:grpSpPr>
      <p:sp>
        <p:nvSpPr>
          <p:cNvPr id="2" name="Rectangle 4"/>
          <p:cNvSpPr>
            <a:spLocks noGrp="1" noChangeArrowheads="1"/>
          </p:cNvSpPr>
          <p:nvPr>
            <p:ph type="sldNum" sz="quarter" idx="10"/>
          </p:nvPr>
        </p:nvSpPr>
        <p:spPr/>
        <p:txBody>
          <a:bodyPr/>
          <a:lstStyle>
            <a:lvl1pPr eaLnBrk="0" hangingPunct="0">
              <a:defRPr>
                <a:ea typeface="SimSun" panose="02010600030101010101" pitchFamily="2" charset="-122"/>
              </a:defRPr>
            </a:lvl1pPr>
          </a:lstStyle>
          <a:p>
            <a:pPr>
              <a:defRPr/>
            </a:pPr>
            <a:fld id="{0C9F1198-C61D-48C6-883B-2CC947E0DB39}" type="slidenum">
              <a:rPr lang="en-US" altLang="zh-TW"/>
              <a:pPr>
                <a:defRPr/>
              </a:pPr>
              <a:t>‹#›</a:t>
            </a:fld>
            <a:endParaRPr lang="en-US" altLang="zh-TW"/>
          </a:p>
        </p:txBody>
      </p:sp>
      <p:sp>
        <p:nvSpPr>
          <p:cNvPr id="3" name="Rectangle 5"/>
          <p:cNvSpPr>
            <a:spLocks noGrp="1" noChangeArrowheads="1"/>
          </p:cNvSpPr>
          <p:nvPr>
            <p:ph type="ftr" sz="quarter" idx="11"/>
          </p:nvPr>
        </p:nvSpPr>
        <p:spPr>
          <a:xfrm>
            <a:off x="3779838" y="4786318"/>
            <a:ext cx="2895600" cy="215900"/>
          </a:xfrm>
          <a:prstGeom prst="rect">
            <a:avLst/>
          </a:prstGeom>
        </p:spPr>
        <p:txBody>
          <a:bodyPr lIns="120217" tIns="60107" rIns="120217" bIns="60107"/>
          <a:lstStyle>
            <a:lvl1pPr eaLnBrk="1" hangingPunct="1">
              <a:defRPr>
                <a:solidFill>
                  <a:srgbClr val="444444"/>
                </a:solidFill>
                <a:latin typeface="Arial" panose="020B0604020202020204" pitchFamily="34" charset="0"/>
                <a:ea typeface="+mn-ea"/>
              </a:defRPr>
            </a:lvl1pPr>
          </a:lstStyle>
          <a:p>
            <a:pPr defTabSz="902927">
              <a:defRPr/>
            </a:pPr>
            <a:endParaRPr lang="en-US" altLang="zh-TW" sz="3200"/>
          </a:p>
        </p:txBody>
      </p:sp>
    </p:spTree>
    <p:extLst>
      <p:ext uri="{BB962C8B-B14F-4D97-AF65-F5344CB8AC3E}">
        <p14:creationId xmlns:p14="http://schemas.microsoft.com/office/powerpoint/2010/main" val="310023332"/>
      </p:ext>
    </p:extLst>
  </p:cSld>
  <p:clrMapOvr>
    <a:masterClrMapping/>
  </p:clrMapOvr>
  <p:transition spd="med">
    <p:wipe dir="r"/>
  </p:transition>
</p:sldLayout>
</file>

<file path=ppt/slideLayouts/slideLayout1712.xml><?xml version="1.0" encoding="utf-8"?>
<p:sldLayout xmlns:a="http://schemas.openxmlformats.org/drawingml/2006/main" xmlns:r="http://schemas.openxmlformats.org/officeDocument/2006/relationships" xmlns:p="http://schemas.openxmlformats.org/presentationml/2006/main" showMasterSp="0">
  <p:cSld name="Diapositive de titre">
    <p:spTree>
      <p:nvGrpSpPr>
        <p:cNvPr id="1" name=""/>
        <p:cNvGrpSpPr/>
        <p:nvPr/>
      </p:nvGrpSpPr>
      <p:grpSpPr>
        <a:xfrm>
          <a:off x="0" y="0"/>
          <a:ext cx="0" cy="0"/>
          <a:chOff x="0" y="0"/>
          <a:chExt cx="0" cy="0"/>
        </a:xfrm>
      </p:grpSpPr>
      <p:cxnSp>
        <p:nvCxnSpPr>
          <p:cNvPr id="4" name="Straight Connector 7"/>
          <p:cNvCxnSpPr/>
          <p:nvPr/>
        </p:nvCxnSpPr>
        <p:spPr>
          <a:xfrm>
            <a:off x="447675" y="1335088"/>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cxnSp>
        <p:nvCxnSpPr>
          <p:cNvPr id="5" name="Straight Connector 8"/>
          <p:cNvCxnSpPr/>
          <p:nvPr/>
        </p:nvCxnSpPr>
        <p:spPr>
          <a:xfrm>
            <a:off x="447675" y="3808413"/>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sp>
        <p:nvSpPr>
          <p:cNvPr id="6" name="Rectangle 9"/>
          <p:cNvSpPr/>
          <p:nvPr/>
        </p:nvSpPr>
        <p:spPr bwMode="gray">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120217" tIns="60107" rIns="120217" bIns="60107" anchor="ctr"/>
          <a:lstStyle/>
          <a:p>
            <a:pPr algn="ctr" defTabSz="902927">
              <a:defRPr/>
            </a:pPr>
            <a:endParaRPr lang="en-US" sz="3200">
              <a:solidFill>
                <a:srgbClr val="444444"/>
              </a:solidFill>
              <a:latin typeface="Trebuchet MS" panose="020B0603020202020204" pitchFamily="34" charset="0"/>
            </a:endParaRPr>
          </a:p>
        </p:txBody>
      </p:sp>
      <p:sp>
        <p:nvSpPr>
          <p:cNvPr id="7" name="Rectangle 13"/>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120217" tIns="60107" rIns="120217" bIns="60107" anchor="ctr"/>
          <a:lstStyle/>
          <a:p>
            <a:pPr algn="ctr" defTabSz="902927">
              <a:defRPr/>
            </a:pPr>
            <a:endParaRPr lang="en-US" sz="3200">
              <a:solidFill>
                <a:srgbClr val="444444"/>
              </a:solidFill>
              <a:latin typeface="Trebuchet MS" panose="020B0603020202020204" pitchFamily="34" charset="0"/>
            </a:endParaRPr>
          </a:p>
        </p:txBody>
      </p:sp>
      <p:sp>
        <p:nvSpPr>
          <p:cNvPr id="8" name="Rectangle 18"/>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120217" tIns="60107" rIns="120217" bIns="60107" anchor="ctr"/>
          <a:lstStyle/>
          <a:p>
            <a:pPr algn="ctr" defTabSz="902927">
              <a:defRPr/>
            </a:pPr>
            <a:endParaRPr lang="en-US" sz="3200">
              <a:solidFill>
                <a:srgbClr val="444444"/>
              </a:solidFill>
              <a:latin typeface="Trebuchet MS" panose="020B0603020202020204" pitchFamily="34" charset="0"/>
            </a:endParaRPr>
          </a:p>
        </p:txBody>
      </p:sp>
      <p:pic>
        <p:nvPicPr>
          <p:cNvPr id="9" name="Picture 10" descr="dell_blue_lrg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265993" y="1989138"/>
            <a:ext cx="1487487" cy="1116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1476" name="Title Placeholder 21"/>
          <p:cNvSpPr>
            <a:spLocks noGrp="1"/>
          </p:cNvSpPr>
          <p:nvPr>
            <p:ph type="ctrTitle"/>
          </p:nvPr>
        </p:nvSpPr>
        <p:spPr>
          <a:xfrm>
            <a:off x="457200" y="2009622"/>
            <a:ext cx="5962650" cy="755014"/>
          </a:xfrm>
        </p:spPr>
        <p:txBody>
          <a:bodyPr anchor="b"/>
          <a:lstStyle>
            <a:lvl1pPr algn="l">
              <a:lnSpc>
                <a:spcPts val="5330"/>
              </a:lnSpc>
              <a:defRPr sz="4800" b="0" i="0" smtClean="0">
                <a:solidFill>
                  <a:schemeClr val="accent1"/>
                </a:solidFill>
                <a:latin typeface="Museo For Dell" pitchFamily="2" charset="0"/>
                <a:ea typeface="Museo For Dell" pitchFamily="2" charset="0"/>
              </a:defRPr>
            </a:lvl1pPr>
          </a:lstStyle>
          <a:p>
            <a:r>
              <a:rPr lang="fr-FR" smtClean="0"/>
              <a:t>Modifiez le style du titre</a:t>
            </a:r>
            <a:endParaRPr lang="en-US" dirty="0" smtClean="0"/>
          </a:p>
        </p:txBody>
      </p:sp>
      <p:sp>
        <p:nvSpPr>
          <p:cNvPr id="361477" name="Text Placeholder 12"/>
          <p:cNvSpPr>
            <a:spLocks noGrp="1"/>
          </p:cNvSpPr>
          <p:nvPr>
            <p:ph type="subTitle" idx="1" hasCustomPrompt="1"/>
          </p:nvPr>
        </p:nvSpPr>
        <p:spPr>
          <a:xfrm>
            <a:off x="457202" y="3124047"/>
            <a:ext cx="5953125" cy="600076"/>
          </a:xfrm>
          <a:prstGeom prst="rect">
            <a:avLst/>
          </a:prstGeom>
        </p:spPr>
        <p:txBody>
          <a:bodyPr>
            <a:normAutofit/>
          </a:bodyPr>
          <a:lstStyle>
            <a:lvl1pPr marL="0" indent="0" algn="l">
              <a:buFont typeface="Wingdings" panose="05000000000000000000" pitchFamily="2" charset="2"/>
              <a:buNone/>
              <a:defRPr sz="2700" b="0" i="0" smtClean="0">
                <a:solidFill>
                  <a:schemeClr val="bg2"/>
                </a:solidFill>
                <a:latin typeface="Museo Sans For Dell" pitchFamily="2" charset="0"/>
                <a:ea typeface="Museo Sans For Dell" pitchFamily="2" charset="0"/>
              </a:defRPr>
            </a:lvl1pPr>
          </a:lstStyle>
          <a:p>
            <a:r>
              <a:rPr lang="fr-FR" smtClean="0"/>
              <a:t>Modifiez le style des sous-titres du masque</a:t>
            </a:r>
            <a:endParaRPr lang="en-US" dirty="0" smtClean="0"/>
          </a:p>
        </p:txBody>
      </p:sp>
    </p:spTree>
    <p:extLst>
      <p:ext uri="{BB962C8B-B14F-4D97-AF65-F5344CB8AC3E}">
        <p14:creationId xmlns:p14="http://schemas.microsoft.com/office/powerpoint/2010/main" val="340587704"/>
      </p:ext>
    </p:extLst>
  </p:cSld>
  <p:clrMapOvr>
    <a:masterClrMapping/>
  </p:clrMapOvr>
  <p:transition spd="med">
    <p:wipe dir="r"/>
  </p:transition>
</p:sldLayout>
</file>

<file path=ppt/slideLayouts/slideLayout1713.xml><?xml version="1.0" encoding="utf-8"?>
<p:sldLayout xmlns:a="http://schemas.openxmlformats.org/drawingml/2006/main" xmlns:r="http://schemas.openxmlformats.org/officeDocument/2006/relationships" xmlns:p="http://schemas.openxmlformats.org/presentationml/2006/main" userDrawn="1">
  <p:cSld name="Content title">
    <p:spTree>
      <p:nvGrpSpPr>
        <p:cNvPr id="1" name=""/>
        <p:cNvGrpSpPr/>
        <p:nvPr/>
      </p:nvGrpSpPr>
      <p:grpSpPr>
        <a:xfrm>
          <a:off x="0" y="0"/>
          <a:ext cx="0" cy="0"/>
          <a:chOff x="0" y="0"/>
          <a:chExt cx="0" cy="0"/>
        </a:xfrm>
      </p:grpSpPr>
      <p:sp>
        <p:nvSpPr>
          <p:cNvPr id="2" name="Title 1"/>
          <p:cNvSpPr>
            <a:spLocks noGrp="1"/>
          </p:cNvSpPr>
          <p:nvPr>
            <p:ph type="title"/>
          </p:nvPr>
        </p:nvSpPr>
        <p:spPr>
          <a:xfrm>
            <a:off x="274319" y="271886"/>
            <a:ext cx="7955280" cy="664797"/>
          </a:xfrm>
        </p:spPr>
        <p:txBody>
          <a:bodyPr/>
          <a:lstStyle>
            <a:lvl1pPr>
              <a:defRPr/>
            </a:lvl1pPr>
          </a:lstStyle>
          <a:p>
            <a:r>
              <a:rPr lang="zh-TW" altLang="en-US" smtClean="0"/>
              <a:t>按一下以編輯母片標題樣式</a:t>
            </a:r>
            <a:endParaRPr lang="en-US" dirty="0"/>
          </a:p>
        </p:txBody>
      </p:sp>
    </p:spTree>
    <p:extLst>
      <p:ext uri="{BB962C8B-B14F-4D97-AF65-F5344CB8AC3E}">
        <p14:creationId xmlns:p14="http://schemas.microsoft.com/office/powerpoint/2010/main" val="155712210"/>
      </p:ext>
    </p:extLst>
  </p:cSld>
  <p:clrMapOvr>
    <a:masterClrMapping/>
  </p:clrMapOvr>
  <p:transition spd="med">
    <p:wipe dir="r"/>
  </p:transition>
</p:sldLayout>
</file>

<file path=ppt/slideLayouts/slideLayout1714.xml><?xml version="1.0" encoding="utf-8"?>
<p:sldLayout xmlns:a="http://schemas.openxmlformats.org/drawingml/2006/main" xmlns:r="http://schemas.openxmlformats.org/officeDocument/2006/relationships" xmlns:p="http://schemas.openxmlformats.org/presentationml/2006/main" userDrawn="1">
  <p:cSld name="Content with subhead">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a:xfrm>
            <a:off x="274319" y="1097280"/>
            <a:ext cx="7955280" cy="238842"/>
          </a:xfrm>
        </p:spPr>
        <p:txBody>
          <a:bodyPr/>
          <a:lstStyle>
            <a:lvl1pPr marL="0" indent="0">
              <a:buNone/>
              <a:defRPr b="1"/>
            </a:lvl1pPr>
          </a:lstStyle>
          <a:p>
            <a:pPr lvl="0"/>
            <a:r>
              <a:rPr lang="zh-TW" altLang="en-US" smtClean="0"/>
              <a:t>按一下以編輯母片文字樣式</a:t>
            </a:r>
          </a:p>
        </p:txBody>
      </p:sp>
      <p:sp>
        <p:nvSpPr>
          <p:cNvPr id="2" name="Title 1"/>
          <p:cNvSpPr>
            <a:spLocks noGrp="1"/>
          </p:cNvSpPr>
          <p:nvPr>
            <p:ph type="title"/>
          </p:nvPr>
        </p:nvSpPr>
        <p:spPr>
          <a:xfrm>
            <a:off x="274319" y="271885"/>
            <a:ext cx="7955280" cy="640080"/>
          </a:xfrm>
        </p:spPr>
        <p:txBody>
          <a:bodyPr>
            <a:normAutofit/>
          </a:bodyPr>
          <a:lstStyle>
            <a:lvl1pPr>
              <a:defRPr baseline="0"/>
            </a:lvl1pPr>
          </a:lstStyle>
          <a:p>
            <a:r>
              <a:rPr lang="zh-TW" altLang="en-US" smtClean="0"/>
              <a:t>按一下以編輯母片標題樣式</a:t>
            </a:r>
            <a:endParaRPr lang="en-US" dirty="0"/>
          </a:p>
        </p:txBody>
      </p:sp>
      <p:sp>
        <p:nvSpPr>
          <p:cNvPr id="6" name="Content Placeholder 2"/>
          <p:cNvSpPr>
            <a:spLocks noGrp="1"/>
          </p:cNvSpPr>
          <p:nvPr>
            <p:ph sz="half" idx="1"/>
          </p:nvPr>
        </p:nvSpPr>
        <p:spPr>
          <a:xfrm>
            <a:off x="295275" y="1554480"/>
            <a:ext cx="7955280" cy="3017520"/>
          </a:xfrm>
        </p:spPr>
        <p:txBody>
          <a:bodyPr>
            <a:normAutofit/>
          </a:bodyPr>
          <a:lstStyle>
            <a:lvl1pPr>
              <a:lnSpc>
                <a:spcPct val="100000"/>
              </a:lnSpc>
              <a:spcBef>
                <a:spcPts val="1600"/>
              </a:spcBef>
              <a:spcAft>
                <a:spcPts val="0"/>
              </a:spcAft>
              <a:buClr>
                <a:srgbClr val="AAAAAA"/>
              </a:buClr>
              <a:buFont typeface="Arial" panose="020B0604020202020204" pitchFamily="34" charset="0"/>
              <a:buChar char="•"/>
              <a:defRPr sz="1900">
                <a:solidFill>
                  <a:schemeClr val="bg2"/>
                </a:solidFill>
                <a:latin typeface="Museo Sans For Dell" pitchFamily="2" charset="0"/>
              </a:defRPr>
            </a:lvl1pPr>
            <a:lvl2pPr marL="753281" indent="-304363">
              <a:lnSpc>
                <a:spcPct val="100000"/>
              </a:lnSpc>
              <a:spcBef>
                <a:spcPts val="400"/>
              </a:spcBef>
              <a:spcAft>
                <a:spcPts val="0"/>
              </a:spcAft>
              <a:buClr>
                <a:srgbClr val="AAAAAA"/>
              </a:buClr>
              <a:buFont typeface="Museo Sans For Dell" pitchFamily="2" charset="0"/>
              <a:buChar char="–"/>
              <a:defRPr sz="1600">
                <a:solidFill>
                  <a:schemeClr val="bg2"/>
                </a:solidFill>
                <a:latin typeface="Museo Sans For Dell" pitchFamily="2" charset="0"/>
              </a:defRPr>
            </a:lvl2pPr>
            <a:lvl3pPr>
              <a:lnSpc>
                <a:spcPct val="100000"/>
              </a:lnSpc>
              <a:spcBef>
                <a:spcPts val="400"/>
              </a:spcBef>
              <a:spcAft>
                <a:spcPts val="0"/>
              </a:spcAft>
              <a:buClr>
                <a:srgbClr val="AAAAAA"/>
              </a:buClr>
              <a:defRPr sz="1300">
                <a:solidFill>
                  <a:schemeClr val="bg2"/>
                </a:solidFill>
                <a:latin typeface="Museo Sans For Dell" pitchFamily="2" charset="0"/>
              </a:defRPr>
            </a:lvl3pPr>
            <a:lvl4pPr>
              <a:spcBef>
                <a:spcPts val="400"/>
              </a:spcBef>
              <a:spcAft>
                <a:spcPts val="0"/>
              </a:spcAft>
              <a:buClr>
                <a:srgbClr val="AAAAAA"/>
              </a:buClr>
              <a:defRPr sz="1900" baseline="0">
                <a:solidFill>
                  <a:schemeClr val="tx1"/>
                </a:solidFill>
                <a:latin typeface="Museo Sans For Dell" pitchFamily="2" charset="0"/>
              </a:defRPr>
            </a:lvl4pPr>
            <a:lvl5pPr>
              <a:spcBef>
                <a:spcPts val="400"/>
              </a:spcBef>
              <a:spcAft>
                <a:spcPts val="0"/>
              </a:spcAft>
              <a:buClr>
                <a:srgbClr val="AAAAAA"/>
              </a:buClr>
              <a:defRPr sz="1600">
                <a:solidFill>
                  <a:schemeClr val="tx1"/>
                </a:solidFill>
                <a:latin typeface="Museo Sans For Dell" pitchFamily="2" charset="0"/>
              </a:defRPr>
            </a:lvl5pPr>
            <a:lvl6pPr>
              <a:defRPr sz="2400"/>
            </a:lvl6pPr>
            <a:lvl7pPr>
              <a:defRPr sz="2400"/>
            </a:lvl7pPr>
            <a:lvl8pPr>
              <a:defRPr sz="2400"/>
            </a:lvl8pPr>
            <a:lvl9pPr>
              <a:defRPr sz="2400"/>
            </a:lvl9pPr>
          </a:lstStyle>
          <a:p>
            <a:pPr lvl="0"/>
            <a:r>
              <a:rPr lang="zh-TW" altLang="en-US" smtClean="0"/>
              <a:t>按一下以編輯母片文字樣式</a:t>
            </a:r>
          </a:p>
          <a:p>
            <a:pPr lvl="1"/>
            <a:r>
              <a:rPr lang="zh-TW" altLang="en-US" smtClean="0"/>
              <a:t>第二層</a:t>
            </a:r>
          </a:p>
          <a:p>
            <a:pPr lvl="2"/>
            <a:r>
              <a:rPr lang="zh-TW" altLang="en-US" smtClean="0"/>
              <a:t>第三層</a:t>
            </a:r>
          </a:p>
        </p:txBody>
      </p:sp>
    </p:spTree>
    <p:extLst>
      <p:ext uri="{BB962C8B-B14F-4D97-AF65-F5344CB8AC3E}">
        <p14:creationId xmlns:p14="http://schemas.microsoft.com/office/powerpoint/2010/main" val="2814361555"/>
      </p:ext>
    </p:extLst>
  </p:cSld>
  <p:clrMapOvr>
    <a:masterClrMapping/>
  </p:clrMapOvr>
  <p:transition spd="med">
    <p:wipe dir="r"/>
  </p:transition>
</p:sldLayout>
</file>

<file path=ppt/slideLayouts/slideLayout1715.xml><?xml version="1.0" encoding="utf-8"?>
<p:sldLayout xmlns:a="http://schemas.openxmlformats.org/drawingml/2006/main" xmlns:r="http://schemas.openxmlformats.org/officeDocument/2006/relationships" xmlns:p="http://schemas.openxmlformats.org/presentationml/2006/main" type="twoObjOverTx">
  <p:cSld name="Title and 2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914400" y="114300"/>
            <a:ext cx="8229600" cy="342900"/>
          </a:xfrm>
          <a:prstGeom prst="rect">
            <a:avLst/>
          </a:prstGeom>
        </p:spPr>
        <p:txBody>
          <a:bodyPr/>
          <a:lstStyle/>
          <a:p>
            <a:r>
              <a:rPr lang="en-US" smtClean="0"/>
              <a:t>Click to edit Master title style</a:t>
            </a:r>
            <a:endParaRPr lang="en-US"/>
          </a:p>
        </p:txBody>
      </p:sp>
      <p:sp>
        <p:nvSpPr>
          <p:cNvPr id="3" name="Content Placeholder 2"/>
          <p:cNvSpPr>
            <a:spLocks noGrp="1"/>
          </p:cNvSpPr>
          <p:nvPr>
            <p:ph sz="quarter" idx="1"/>
          </p:nvPr>
        </p:nvSpPr>
        <p:spPr>
          <a:xfrm>
            <a:off x="381000" y="914400"/>
            <a:ext cx="4114800" cy="1771650"/>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914400"/>
            <a:ext cx="4114800" cy="1771650"/>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half" idx="3"/>
          </p:nvPr>
        </p:nvSpPr>
        <p:spPr>
          <a:xfrm>
            <a:off x="381000" y="2800350"/>
            <a:ext cx="8382000" cy="1771650"/>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Rectangle 9"/>
          <p:cNvSpPr>
            <a:spLocks noGrp="1" noChangeArrowheads="1"/>
          </p:cNvSpPr>
          <p:nvPr>
            <p:ph type="dt" sz="half" idx="10"/>
          </p:nvPr>
        </p:nvSpPr>
        <p:spPr>
          <a:xfrm>
            <a:off x="1828857" y="4821238"/>
            <a:ext cx="1395413" cy="114300"/>
          </a:xfrm>
        </p:spPr>
        <p:txBody>
          <a:bodyPr/>
          <a:lstStyle>
            <a:lvl1pPr eaLnBrk="0" hangingPunct="0">
              <a:defRPr>
                <a:solidFill>
                  <a:srgbClr val="000000">
                    <a:lumMod val="60000"/>
                    <a:lumOff val="40000"/>
                  </a:srgbClr>
                </a:solidFill>
                <a:latin typeface="Arial" panose="020B0604020202020204" pitchFamily="34" charset="0"/>
                <a:ea typeface="+mn-ea"/>
              </a:defRPr>
            </a:lvl1pPr>
          </a:lstStyle>
          <a:p>
            <a:pPr>
              <a:defRPr/>
            </a:pPr>
            <a:endParaRPr altLang="zh-TW"/>
          </a:p>
        </p:txBody>
      </p:sp>
      <p:sp>
        <p:nvSpPr>
          <p:cNvPr id="7" name="Footer Placeholder 6"/>
          <p:cNvSpPr>
            <a:spLocks noGrp="1" noChangeArrowheads="1"/>
          </p:cNvSpPr>
          <p:nvPr>
            <p:ph type="ftr" sz="quarter" idx="11"/>
          </p:nvPr>
        </p:nvSpPr>
        <p:spPr>
          <a:xfrm>
            <a:off x="742950" y="4821238"/>
            <a:ext cx="1885950" cy="114300"/>
          </a:xfrm>
          <a:prstGeom prst="rect">
            <a:avLst/>
          </a:prstGeom>
        </p:spPr>
        <p:txBody>
          <a:bodyPr wrap="square" lIns="102200" tIns="51298" rIns="102200" bIns="51298" numCol="1" anchorCtr="0" compatLnSpc="1"/>
          <a:lstStyle>
            <a:lvl1pPr eaLnBrk="1" hangingPunct="1">
              <a:defRPr>
                <a:solidFill>
                  <a:srgbClr val="666666"/>
                </a:solidFill>
                <a:latin typeface="Arial" panose="020B0604020202020204" pitchFamily="34" charset="0"/>
                <a:ea typeface="新細明體" panose="02020500000000000000" pitchFamily="18" charset="-120"/>
              </a:defRPr>
            </a:lvl1pPr>
          </a:lstStyle>
          <a:p>
            <a:pPr defTabSz="902927">
              <a:defRPr/>
            </a:pPr>
            <a:endParaRPr lang="en-US" altLang="zh-TW" sz="3200"/>
          </a:p>
        </p:txBody>
      </p:sp>
      <p:sp>
        <p:nvSpPr>
          <p:cNvPr id="8" name="Slide Number Placeholder 7"/>
          <p:cNvSpPr>
            <a:spLocks noGrp="1" noChangeArrowheads="1"/>
          </p:cNvSpPr>
          <p:nvPr>
            <p:ph type="sldNum" sz="quarter" idx="12"/>
          </p:nvPr>
        </p:nvSpPr>
        <p:spPr>
          <a:xfrm>
            <a:off x="434976" y="4822825"/>
            <a:ext cx="260350" cy="114300"/>
          </a:xfrm>
        </p:spPr>
        <p:txBody>
          <a:bodyPr/>
          <a:lstStyle>
            <a:lvl1pPr eaLnBrk="0" hangingPunct="0">
              <a:defRPr>
                <a:latin typeface="Arial" panose="020B0604020202020204" pitchFamily="34" charset="0"/>
                <a:ea typeface="新細明體" panose="02020500000000000000" pitchFamily="18" charset="-120"/>
              </a:defRPr>
            </a:lvl1pPr>
          </a:lstStyle>
          <a:p>
            <a:pPr>
              <a:defRPr/>
            </a:pPr>
            <a:fld id="{EF145082-27BA-47C1-891E-8EDE577B120B}" type="slidenum">
              <a:rPr lang="zh-TW" altLang="en-US"/>
              <a:pPr>
                <a:defRPr/>
              </a:pPr>
              <a:t>‹#›</a:t>
            </a:fld>
            <a:endParaRPr lang="en-US" altLang="zh-TW"/>
          </a:p>
        </p:txBody>
      </p:sp>
    </p:spTree>
    <p:extLst>
      <p:ext uri="{BB962C8B-B14F-4D97-AF65-F5344CB8AC3E}">
        <p14:creationId xmlns:p14="http://schemas.microsoft.com/office/powerpoint/2010/main" val="548417577"/>
      </p:ext>
    </p:extLst>
  </p:cSld>
  <p:clrMapOvr>
    <a:masterClrMapping/>
  </p:clrMapOvr>
  <p:transition spd="med">
    <p:wipe dir="r"/>
  </p:transition>
</p:sldLayout>
</file>

<file path=ppt/slideLayouts/slideLayout1716.xml><?xml version="1.0" encoding="utf-8"?>
<p:sldLayout xmlns:a="http://schemas.openxmlformats.org/drawingml/2006/main" xmlns:r="http://schemas.openxmlformats.org/officeDocument/2006/relationships" xmlns:p="http://schemas.openxmlformats.org/presentationml/2006/main" userDrawn="1">
  <p:cSld name="제목 슬라이드">
    <p:spTree>
      <p:nvGrpSpPr>
        <p:cNvPr id="1" name=""/>
        <p:cNvGrpSpPr/>
        <p:nvPr/>
      </p:nvGrpSpPr>
      <p:grpSpPr>
        <a:xfrm>
          <a:off x="0" y="0"/>
          <a:ext cx="0" cy="0"/>
          <a:chOff x="0" y="0"/>
          <a:chExt cx="0" cy="0"/>
        </a:xfrm>
      </p:grpSpPr>
      <p:sp>
        <p:nvSpPr>
          <p:cNvPr id="2" name="직사각형 9"/>
          <p:cNvSpPr/>
          <p:nvPr userDrawn="1"/>
        </p:nvSpPr>
        <p:spPr>
          <a:xfrm>
            <a:off x="0" y="0"/>
            <a:ext cx="9144000" cy="541338"/>
          </a:xfrm>
          <a:prstGeom prst="rect">
            <a:avLst/>
          </a:prstGeom>
          <a:solidFill>
            <a:srgbClr val="0E64CC"/>
          </a:solidFill>
          <a:ln>
            <a:noFill/>
          </a:ln>
        </p:spPr>
        <p:style>
          <a:lnRef idx="2">
            <a:schemeClr val="accent1">
              <a:shade val="50000"/>
            </a:schemeClr>
          </a:lnRef>
          <a:fillRef idx="1">
            <a:schemeClr val="accent1"/>
          </a:fillRef>
          <a:effectRef idx="0">
            <a:schemeClr val="accent1"/>
          </a:effectRef>
          <a:fontRef idx="minor">
            <a:schemeClr val="lt1"/>
          </a:fontRef>
        </p:style>
        <p:txBody>
          <a:bodyPr lIns="102200" tIns="51298" rIns="102200" bIns="51298" anchor="ctr"/>
          <a:lstStyle/>
          <a:p>
            <a:pPr algn="ctr" defTabSz="902927">
              <a:defRPr/>
            </a:pPr>
            <a:endParaRPr lang="ko-KR" altLang="en-US" sz="3200" b="1">
              <a:solidFill>
                <a:srgbClr val="FFFFFF"/>
              </a:solidFill>
              <a:latin typeface="Arial" panose="020B0604020202020204" pitchFamily="34" charset="0"/>
              <a:cs typeface="Arial" panose="020B0604020202020204" pitchFamily="34" charset="0"/>
            </a:endParaRPr>
          </a:p>
        </p:txBody>
      </p:sp>
      <p:sp>
        <p:nvSpPr>
          <p:cNvPr id="3" name="슬라이드 번호 개체 틀 4"/>
          <p:cNvSpPr txBox="1"/>
          <p:nvPr userDrawn="1"/>
        </p:nvSpPr>
        <p:spPr bwMode="auto">
          <a:xfrm>
            <a:off x="4094164" y="4964114"/>
            <a:ext cx="977900" cy="200025"/>
          </a:xfrm>
          <a:prstGeom prst="rect">
            <a:avLst/>
          </a:prstGeom>
          <a:noFill/>
          <a:ln>
            <a:noFill/>
          </a:ln>
        </p:spPr>
        <p:txBody>
          <a:bodyPr lIns="102200" tIns="51298" rIns="102200" bIns="51298" anchor="ctr"/>
          <a:lstStyle>
            <a:lvl1pPr eaLnBrk="0" hangingPunct="0">
              <a:defRPr kumimoji="1">
                <a:solidFill>
                  <a:schemeClr val="tx1"/>
                </a:solidFill>
                <a:latin typeface="Gulim" panose="020B0600000101010101" pitchFamily="50" charset="-127"/>
                <a:ea typeface="Gulim" panose="020B0600000101010101" pitchFamily="50" charset="-127"/>
              </a:defRPr>
            </a:lvl1pPr>
            <a:lvl2pPr marL="742950" indent="-285750" eaLnBrk="0" hangingPunct="0">
              <a:defRPr kumimoji="1">
                <a:solidFill>
                  <a:schemeClr val="tx1"/>
                </a:solidFill>
                <a:latin typeface="Gulim" panose="020B0600000101010101" pitchFamily="50" charset="-127"/>
                <a:ea typeface="Gulim" panose="020B0600000101010101" pitchFamily="50" charset="-127"/>
              </a:defRPr>
            </a:lvl2pPr>
            <a:lvl3pPr marL="1143000" indent="-228600" eaLnBrk="0" hangingPunct="0">
              <a:defRPr kumimoji="1">
                <a:solidFill>
                  <a:schemeClr val="tx1"/>
                </a:solidFill>
                <a:latin typeface="Gulim" panose="020B0600000101010101" pitchFamily="50" charset="-127"/>
                <a:ea typeface="Gulim" panose="020B0600000101010101" pitchFamily="50" charset="-127"/>
              </a:defRPr>
            </a:lvl3pPr>
            <a:lvl4pPr marL="1600200" indent="-228600" eaLnBrk="0" hangingPunct="0">
              <a:defRPr kumimoji="1">
                <a:solidFill>
                  <a:schemeClr val="tx1"/>
                </a:solidFill>
                <a:latin typeface="Gulim" panose="020B0600000101010101" pitchFamily="50" charset="-127"/>
                <a:ea typeface="Gulim" panose="020B0600000101010101" pitchFamily="50" charset="-127"/>
              </a:defRPr>
            </a:lvl4pPr>
            <a:lvl5pPr marL="2057400" indent="-228600" eaLnBrk="0" hangingPunct="0">
              <a:defRPr kumimoji="1">
                <a:solidFill>
                  <a:schemeClr val="tx1"/>
                </a:solidFill>
                <a:latin typeface="Gulim" panose="020B0600000101010101" pitchFamily="50" charset="-127"/>
                <a:ea typeface="Gulim" panose="020B0600000101010101" pitchFamily="50" charset="-127"/>
              </a:defRPr>
            </a:lvl5pPr>
            <a:lvl6pPr marL="2514600" indent="-228600" eaLnBrk="0" fontAlgn="base" latinLnBrk="1" hangingPunct="0">
              <a:spcBef>
                <a:spcPct val="0"/>
              </a:spcBef>
              <a:spcAft>
                <a:spcPct val="0"/>
              </a:spcAft>
              <a:defRPr kumimoji="1">
                <a:solidFill>
                  <a:schemeClr val="tx1"/>
                </a:solidFill>
                <a:latin typeface="Gulim" panose="020B0600000101010101" pitchFamily="50" charset="-127"/>
                <a:ea typeface="Gulim" panose="020B0600000101010101" pitchFamily="50" charset="-127"/>
              </a:defRPr>
            </a:lvl6pPr>
            <a:lvl7pPr marL="2971800" indent="-228600" eaLnBrk="0" fontAlgn="base" latinLnBrk="1" hangingPunct="0">
              <a:spcBef>
                <a:spcPct val="0"/>
              </a:spcBef>
              <a:spcAft>
                <a:spcPct val="0"/>
              </a:spcAft>
              <a:defRPr kumimoji="1">
                <a:solidFill>
                  <a:schemeClr val="tx1"/>
                </a:solidFill>
                <a:latin typeface="Gulim" panose="020B0600000101010101" pitchFamily="50" charset="-127"/>
                <a:ea typeface="Gulim" panose="020B0600000101010101" pitchFamily="50" charset="-127"/>
              </a:defRPr>
            </a:lvl7pPr>
            <a:lvl8pPr marL="3429000" indent="-228600" eaLnBrk="0" fontAlgn="base" latinLnBrk="1" hangingPunct="0">
              <a:spcBef>
                <a:spcPct val="0"/>
              </a:spcBef>
              <a:spcAft>
                <a:spcPct val="0"/>
              </a:spcAft>
              <a:defRPr kumimoji="1">
                <a:solidFill>
                  <a:schemeClr val="tx1"/>
                </a:solidFill>
                <a:latin typeface="Gulim" panose="020B0600000101010101" pitchFamily="50" charset="-127"/>
                <a:ea typeface="Gulim" panose="020B0600000101010101" pitchFamily="50" charset="-127"/>
              </a:defRPr>
            </a:lvl8pPr>
            <a:lvl9pPr marL="3886200" indent="-228600" eaLnBrk="0" fontAlgn="base" latinLnBrk="1" hangingPunct="0">
              <a:spcBef>
                <a:spcPct val="0"/>
              </a:spcBef>
              <a:spcAft>
                <a:spcPct val="0"/>
              </a:spcAft>
              <a:defRPr kumimoji="1">
                <a:solidFill>
                  <a:schemeClr val="tx1"/>
                </a:solidFill>
                <a:latin typeface="Gulim" panose="020B0600000101010101" pitchFamily="50" charset="-127"/>
                <a:ea typeface="Gulim" panose="020B0600000101010101" pitchFamily="50" charset="-127"/>
              </a:defRPr>
            </a:lvl9pPr>
          </a:lstStyle>
          <a:p>
            <a:pPr algn="ctr" defTabSz="902927" eaLnBrk="1" hangingPunct="1">
              <a:defRPr/>
            </a:pPr>
            <a:r>
              <a:rPr kumimoji="0" lang="en-US" altLang="ko-KR" sz="1300" b="1" dirty="0" smtClean="0">
                <a:solidFill>
                  <a:srgbClr val="444444"/>
                </a:solidFill>
                <a:latin typeface="Arial" panose="020B0604020202020204" pitchFamily="34" charset="0"/>
                <a:ea typeface="Malgun Gothic" panose="020B0503020000020004" pitchFamily="50" charset="-127"/>
                <a:cs typeface="Arial" panose="020B0604020202020204" pitchFamily="34" charset="0"/>
              </a:rPr>
              <a:t>-</a:t>
            </a:r>
            <a:fld id="{493554C7-4A95-4571-8185-C731EB7EB863}" type="slidenum">
              <a:rPr kumimoji="0" lang="en-US" altLang="ko-KR" sz="1300" b="1" dirty="0" smtClean="0">
                <a:solidFill>
                  <a:srgbClr val="444444"/>
                </a:solidFill>
                <a:latin typeface="Arial" panose="020B0604020202020204" pitchFamily="34" charset="0"/>
                <a:ea typeface="Malgun Gothic" panose="020B0503020000020004" pitchFamily="50" charset="-127"/>
                <a:cs typeface="Arial" panose="020B0604020202020204" pitchFamily="34" charset="0"/>
              </a:rPr>
              <a:pPr algn="ctr" defTabSz="902927" eaLnBrk="1" hangingPunct="1">
                <a:defRPr/>
              </a:pPr>
              <a:t>‹#›</a:t>
            </a:fld>
            <a:r>
              <a:rPr kumimoji="0" lang="en-US" altLang="ko-KR" sz="1300" b="1" dirty="0" smtClean="0">
                <a:solidFill>
                  <a:srgbClr val="444444"/>
                </a:solidFill>
                <a:latin typeface="Arial" panose="020B0604020202020204" pitchFamily="34" charset="0"/>
                <a:ea typeface="Malgun Gothic" panose="020B0503020000020004" pitchFamily="50" charset="-127"/>
                <a:cs typeface="Arial" panose="020B0604020202020204" pitchFamily="34" charset="0"/>
              </a:rPr>
              <a:t>-</a:t>
            </a:r>
          </a:p>
        </p:txBody>
      </p:sp>
    </p:spTree>
    <p:extLst>
      <p:ext uri="{BB962C8B-B14F-4D97-AF65-F5344CB8AC3E}">
        <p14:creationId xmlns:p14="http://schemas.microsoft.com/office/powerpoint/2010/main" val="3749585073"/>
      </p:ext>
    </p:extLst>
  </p:cSld>
  <p:clrMapOvr>
    <a:masterClrMapping/>
  </p:clrMapOvr>
  <p:transition spd="med">
    <p:wipe dir="r"/>
  </p:transition>
</p:sldLayout>
</file>

<file path=ppt/slideLayouts/slideLayout1717.xml><?xml version="1.0" encoding="utf-8"?>
<p:sldLayout xmlns:a="http://schemas.openxmlformats.org/drawingml/2006/main" xmlns:r="http://schemas.openxmlformats.org/officeDocument/2006/relationships" xmlns:p="http://schemas.openxmlformats.org/presentationml/2006/main" showMasterSp="0" userDrawn="1">
  <p:cSld name="Title slide Dell Blue background">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4" name="Picture 9" descr="white"/>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black">
          <a:xfrm>
            <a:off x="7823200" y="3816355"/>
            <a:ext cx="1023938" cy="1023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itle Placeholder 21"/>
          <p:cNvSpPr>
            <a:spLocks noGrp="1"/>
          </p:cNvSpPr>
          <p:nvPr>
            <p:ph type="ctrTitle"/>
          </p:nvPr>
        </p:nvSpPr>
        <p:spPr>
          <a:xfrm>
            <a:off x="274325" y="275856"/>
            <a:ext cx="5200791" cy="1661993"/>
          </a:xfrm>
        </p:spPr>
        <p:txBody>
          <a:bodyPr>
            <a:normAutofit/>
          </a:bodyPr>
          <a:lstStyle>
            <a:lvl1pPr algn="l">
              <a:lnSpc>
                <a:spcPct val="100000"/>
              </a:lnSpc>
              <a:spcAft>
                <a:spcPts val="0"/>
              </a:spcAft>
              <a:defRPr sz="7200" b="0" i="0" smtClean="0">
                <a:solidFill>
                  <a:schemeClr val="tx2"/>
                </a:solidFill>
                <a:latin typeface="Museo Sans For Dell" pitchFamily="2" charset="0"/>
                <a:ea typeface="Museo Sans For Dell" pitchFamily="2" charset="0"/>
              </a:defRPr>
            </a:lvl1pPr>
          </a:lstStyle>
          <a:p>
            <a:r>
              <a:rPr lang="zh-TW" altLang="en-US" smtClean="0"/>
              <a:t>按一下以編輯母片標題樣式</a:t>
            </a:r>
            <a:endParaRPr lang="en-US" dirty="0" smtClean="0"/>
          </a:p>
        </p:txBody>
      </p:sp>
      <p:sp>
        <p:nvSpPr>
          <p:cNvPr id="6" name="Text Placeholder 12"/>
          <p:cNvSpPr>
            <a:spLocks noGrp="1"/>
          </p:cNvSpPr>
          <p:nvPr>
            <p:ph type="subTitle" idx="1"/>
          </p:nvPr>
        </p:nvSpPr>
        <p:spPr>
          <a:xfrm>
            <a:off x="274325" y="2286478"/>
            <a:ext cx="5200791" cy="373949"/>
          </a:xfrm>
        </p:spPr>
        <p:txBody>
          <a:bodyPr>
            <a:spAutoFit/>
          </a:bodyPr>
          <a:lstStyle>
            <a:lvl1pPr marL="0" indent="0" algn="l">
              <a:buFont typeface="Wingdings" panose="05000000000000000000" pitchFamily="2" charset="2"/>
              <a:buNone/>
              <a:defRPr sz="2700" b="0" i="0" smtClean="0">
                <a:solidFill>
                  <a:schemeClr val="tx2"/>
                </a:solidFill>
                <a:latin typeface="Museo Sans For Dell" pitchFamily="2" charset="0"/>
                <a:ea typeface="Museo Sans For Dell" pitchFamily="2" charset="0"/>
              </a:defRPr>
            </a:lvl1pPr>
          </a:lstStyle>
          <a:p>
            <a:r>
              <a:rPr lang="en-US" dirty="0" smtClean="0"/>
              <a:t>Click to edit Master subtitle style</a:t>
            </a:r>
          </a:p>
        </p:txBody>
      </p:sp>
    </p:spTree>
    <p:extLst>
      <p:ext uri="{BB962C8B-B14F-4D97-AF65-F5344CB8AC3E}">
        <p14:creationId xmlns:p14="http://schemas.microsoft.com/office/powerpoint/2010/main" val="78181538"/>
      </p:ext>
    </p:extLst>
  </p:cSld>
  <p:clrMapOvr>
    <a:masterClrMapping/>
  </p:clrMapOvr>
  <p:transition spd="med">
    <p:wipe dir="r"/>
  </p:transition>
</p:sldLayout>
</file>

<file path=ppt/slideLayouts/slideLayout1718.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日期版面配置區 1"/>
          <p:cNvSpPr>
            <a:spLocks noGrp="1"/>
          </p:cNvSpPr>
          <p:nvPr>
            <p:ph type="dt" sz="half" idx="10"/>
          </p:nvPr>
        </p:nvSpPr>
        <p:spPr/>
        <p:txBody>
          <a:bodyPr/>
          <a:lstStyle/>
          <a:p>
            <a:fld id="{58D7538F-1D32-471F-A0F2-87574C9C39C8}" type="datetimeFigureOut">
              <a:rPr lang="zh-TW" altLang="en-US" smtClean="0">
                <a:solidFill>
                  <a:prstClr val="black">
                    <a:tint val="75000"/>
                  </a:prstClr>
                </a:solidFill>
              </a:rPr>
              <a:pPr/>
              <a:t>2021/2/25</a:t>
            </a:fld>
            <a:endParaRPr lang="zh-TW" altLang="en-US">
              <a:solidFill>
                <a:prstClr val="black">
                  <a:tint val="75000"/>
                </a:prstClr>
              </a:solidFill>
            </a:endParaRPr>
          </a:p>
        </p:txBody>
      </p:sp>
      <p:sp>
        <p:nvSpPr>
          <p:cNvPr id="3" name="頁尾版面配置區 2"/>
          <p:cNvSpPr>
            <a:spLocks noGrp="1"/>
          </p:cNvSpPr>
          <p:nvPr>
            <p:ph type="ftr" sz="quarter" idx="11"/>
          </p:nvPr>
        </p:nvSpPr>
        <p:spPr>
          <a:xfrm>
            <a:off x="3124200" y="4767264"/>
            <a:ext cx="2895600" cy="273844"/>
          </a:xfrm>
          <a:prstGeom prst="rect">
            <a:avLst/>
          </a:prstGeom>
        </p:spPr>
        <p:txBody>
          <a:bodyPr lIns="120726" tIns="60362" rIns="120726" bIns="60362"/>
          <a:lstStyle/>
          <a:p>
            <a:pPr defTabSz="902927" fontAlgn="auto">
              <a:spcBef>
                <a:spcPts val="0"/>
              </a:spcBef>
              <a:spcAft>
                <a:spcPts val="0"/>
              </a:spcAft>
            </a:pPr>
            <a:endParaRPr lang="zh-TW" altLang="en-US" sz="1900">
              <a:solidFill>
                <a:prstClr val="black">
                  <a:tint val="75000"/>
                </a:prstClr>
              </a:solidFill>
              <a:latin typeface="Museo Sans For Dell"/>
            </a:endParaRPr>
          </a:p>
        </p:txBody>
      </p:sp>
      <p:sp>
        <p:nvSpPr>
          <p:cNvPr id="4" name="投影片編號版面配置區 3"/>
          <p:cNvSpPr>
            <a:spLocks noGrp="1"/>
          </p:cNvSpPr>
          <p:nvPr>
            <p:ph type="sldNum" sz="quarter" idx="12"/>
          </p:nvPr>
        </p:nvSpPr>
        <p:spPr/>
        <p:txBody>
          <a:bodyPr/>
          <a:lstStyle/>
          <a:p>
            <a:fld id="{2B220202-4225-4888-88BD-34E0CA7087C6}"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4249373986"/>
      </p:ext>
    </p:extLst>
  </p:cSld>
  <p:clrMapOvr>
    <a:masterClrMapping/>
  </p:clrMapOvr>
  <p:transition spd="med">
    <p:wipe dir="r"/>
  </p:transition>
</p:sldLayout>
</file>

<file path=ppt/slideLayouts/slideLayout1719.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1143000" y="841375"/>
            <a:ext cx="6858000" cy="1790700"/>
          </a:xfrm>
        </p:spPr>
        <p:txBody>
          <a:bodyPr anchor="b"/>
          <a:lstStyle>
            <a:lvl1pPr algn="ctr">
              <a:defRPr sz="6000"/>
            </a:lvl1pPr>
          </a:lstStyle>
          <a:p>
            <a:r>
              <a:rPr lang="zh-TW" altLang="en-US"/>
              <a:t>按一下以編輯母片標題樣式</a:t>
            </a:r>
          </a:p>
        </p:txBody>
      </p:sp>
      <p:sp>
        <p:nvSpPr>
          <p:cNvPr id="3" name="副標題 2"/>
          <p:cNvSpPr>
            <a:spLocks noGrp="1"/>
          </p:cNvSpPr>
          <p:nvPr>
            <p:ph type="subTitle" idx="1"/>
          </p:nvPr>
        </p:nvSpPr>
        <p:spPr>
          <a:xfrm>
            <a:off x="1143000" y="2702096"/>
            <a:ext cx="6858000" cy="1241425"/>
          </a:xfrm>
        </p:spPr>
        <p:txBody>
          <a:bodyPr/>
          <a:lstStyle>
            <a:lvl1pPr marL="0" indent="0" algn="ctr">
              <a:buNone/>
              <a:defRPr sz="2400"/>
            </a:lvl1pPr>
            <a:lvl2pPr marL="451518" indent="0" algn="ctr">
              <a:buNone/>
              <a:defRPr sz="2000"/>
            </a:lvl2pPr>
            <a:lvl3pPr marL="903151" indent="0" algn="ctr">
              <a:buNone/>
              <a:defRPr sz="1800"/>
            </a:lvl3pPr>
            <a:lvl4pPr marL="1354610" indent="0" algn="ctr">
              <a:buNone/>
              <a:defRPr sz="1600"/>
            </a:lvl4pPr>
            <a:lvl5pPr marL="1806299" indent="0" algn="ctr">
              <a:buNone/>
              <a:defRPr sz="1600"/>
            </a:lvl5pPr>
            <a:lvl6pPr marL="2257502" indent="0" algn="ctr">
              <a:buNone/>
              <a:defRPr sz="1600"/>
            </a:lvl6pPr>
            <a:lvl7pPr marL="2709126" indent="0" algn="ctr">
              <a:buNone/>
              <a:defRPr sz="1600"/>
            </a:lvl7pPr>
            <a:lvl8pPr marL="3160706" indent="0" algn="ctr">
              <a:buNone/>
              <a:defRPr sz="1600"/>
            </a:lvl8pPr>
            <a:lvl9pPr marL="3612335" indent="0" algn="ctr">
              <a:buNone/>
              <a:defRPr sz="1600"/>
            </a:lvl9pPr>
          </a:lstStyle>
          <a:p>
            <a:r>
              <a:rPr lang="zh-TW" altLang="en-US"/>
              <a:t>按一下以編輯母片副標題樣式</a:t>
            </a:r>
          </a:p>
        </p:txBody>
      </p:sp>
      <p:sp>
        <p:nvSpPr>
          <p:cNvPr id="4" name="投影片編號版面配置區 3"/>
          <p:cNvSpPr>
            <a:spLocks noGrp="1"/>
          </p:cNvSpPr>
          <p:nvPr>
            <p:ph type="sldNum" sz="quarter" idx="10"/>
          </p:nvPr>
        </p:nvSpPr>
        <p:spPr/>
        <p:txBody>
          <a:bodyPr/>
          <a:lstStyle>
            <a:lvl1pPr>
              <a:defRPr/>
            </a:lvl1pPr>
          </a:lstStyle>
          <a:p>
            <a:pPr>
              <a:defRPr/>
            </a:pPr>
            <a:fld id="{5E842070-6961-44B5-938F-27A1C064F9BE}" type="slidenum">
              <a:rPr lang="zh-TW" altLang="en-US"/>
              <a:pPr>
                <a:defRPr/>
              </a:pPr>
              <a:t>‹#›</a:t>
            </a:fld>
            <a:endParaRPr lang="en-US" altLang="zh-TW" sz="1800" dirty="0">
              <a:latin typeface="Arial" charset="0"/>
            </a:endParaRPr>
          </a:p>
        </p:txBody>
      </p:sp>
      <p:sp>
        <p:nvSpPr>
          <p:cNvPr id="5" name="日期版面配置區 4"/>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1828909934"/>
      </p:ext>
    </p:extLst>
  </p:cSld>
  <p:clrMapOvr>
    <a:masterClrMapping/>
  </p:clrMapOvr>
  <p:transition spd="med">
    <p:wipe dir="r"/>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cSld name="Title_and_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96171"/>
            <a:ext cx="8239126" cy="640170"/>
          </a:xfrm>
          <a:prstGeom prst="rect">
            <a:avLst/>
          </a:prstGeom>
        </p:spPr>
        <p:txBody>
          <a:bodyPr lIns="90006" tIns="45003" rIns="90006" bIns="45003"/>
          <a:lstStyle>
            <a:lvl1pPr>
              <a:lnSpc>
                <a:spcPct val="90000"/>
              </a:lnSpc>
              <a:defRPr sz="2400" b="0" baseline="0">
                <a:solidFill>
                  <a:schemeClr val="accent1"/>
                </a:solidFill>
                <a:latin typeface="Museo Sans For Dell" pitchFamily="2" charset="0"/>
              </a:defRPr>
            </a:lvl1pPr>
          </a:lstStyle>
          <a:p>
            <a:r>
              <a:rPr lang="en-US" altLang="zh-TW" dirty="0"/>
              <a:t>Click to edit Master title style</a:t>
            </a:r>
            <a:endParaRPr lang="en-US" dirty="0"/>
          </a:p>
        </p:txBody>
      </p:sp>
      <p:sp>
        <p:nvSpPr>
          <p:cNvPr id="3" name="Content Placeholder 2"/>
          <p:cNvSpPr>
            <a:spLocks noGrp="1"/>
          </p:cNvSpPr>
          <p:nvPr>
            <p:ph sz="half" idx="1"/>
          </p:nvPr>
        </p:nvSpPr>
        <p:spPr>
          <a:xfrm>
            <a:off x="457200" y="960120"/>
            <a:ext cx="8229600" cy="3566160"/>
          </a:xfrm>
          <a:prstGeom prst="rect">
            <a:avLst/>
          </a:prstGeom>
        </p:spPr>
        <p:txBody>
          <a:bodyPr lIns="90006" tIns="45003" rIns="90006" bIns="45003"/>
          <a:lstStyle>
            <a:lvl1pPr>
              <a:spcBef>
                <a:spcPts val="75"/>
              </a:spcBef>
              <a:spcAft>
                <a:spcPts val="75"/>
              </a:spcAft>
              <a:defRPr sz="1500">
                <a:solidFill>
                  <a:schemeClr val="bg2"/>
                </a:solidFill>
                <a:latin typeface="Museo Sans For Dell" pitchFamily="2" charset="0"/>
              </a:defRPr>
            </a:lvl1pPr>
            <a:lvl2pPr>
              <a:spcBef>
                <a:spcPts val="75"/>
              </a:spcBef>
              <a:spcAft>
                <a:spcPts val="75"/>
              </a:spcAft>
              <a:buFont typeface="Museo Sans For Dell" pitchFamily="2" charset="0"/>
              <a:buChar char="–"/>
              <a:defRPr sz="1400">
                <a:solidFill>
                  <a:schemeClr val="bg2"/>
                </a:solidFill>
                <a:latin typeface="Museo Sans For Dell" pitchFamily="2" charset="0"/>
              </a:defRPr>
            </a:lvl2pPr>
            <a:lvl3pPr>
              <a:spcBef>
                <a:spcPts val="75"/>
              </a:spcBef>
              <a:spcAft>
                <a:spcPts val="75"/>
              </a:spcAft>
              <a:defRPr sz="1200">
                <a:solidFill>
                  <a:schemeClr val="bg2"/>
                </a:solidFill>
                <a:latin typeface="Museo Sans For Dell" pitchFamily="2" charset="0"/>
              </a:defRPr>
            </a:lvl3pPr>
            <a:lvl4pPr>
              <a:spcBef>
                <a:spcPts val="75"/>
              </a:spcBef>
              <a:spcAft>
                <a:spcPts val="75"/>
              </a:spcAft>
              <a:defRPr sz="1100" baseline="0">
                <a:solidFill>
                  <a:schemeClr val="bg2"/>
                </a:solidFill>
                <a:latin typeface="Museo Sans For Dell" pitchFamily="2" charset="0"/>
              </a:defRPr>
            </a:lvl4pPr>
            <a:lvl5pPr>
              <a:spcBef>
                <a:spcPts val="75"/>
              </a:spcBef>
              <a:spcAft>
                <a:spcPts val="75"/>
              </a:spcAft>
              <a:buClr>
                <a:schemeClr val="accent1"/>
              </a:buClr>
              <a:defRPr sz="90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4120385"/>
      </p:ext>
    </p:extLst>
  </p:cSld>
  <p:clrMapOvr>
    <a:masterClrMapping/>
  </p:clrMapOvr>
  <p:transition spd="med">
    <p:wipe dir="r"/>
  </p:transition>
</p:sldLayout>
</file>

<file path=ppt/slideLayouts/slideLayout1720.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投影片編號版面配置區 3"/>
          <p:cNvSpPr>
            <a:spLocks noGrp="1"/>
          </p:cNvSpPr>
          <p:nvPr>
            <p:ph type="sldNum" sz="quarter" idx="10"/>
          </p:nvPr>
        </p:nvSpPr>
        <p:spPr/>
        <p:txBody>
          <a:bodyPr/>
          <a:lstStyle>
            <a:lvl1pPr>
              <a:defRPr/>
            </a:lvl1pPr>
          </a:lstStyle>
          <a:p>
            <a:pPr>
              <a:defRPr/>
            </a:pPr>
            <a:fld id="{E9738BD6-E844-46BE-8FE6-61336521BDF3}" type="slidenum">
              <a:rPr lang="zh-TW" altLang="en-US"/>
              <a:pPr>
                <a:defRPr/>
              </a:pPr>
              <a:t>‹#›</a:t>
            </a:fld>
            <a:endParaRPr lang="en-US" altLang="zh-TW" sz="1800" dirty="0">
              <a:latin typeface="Arial" charset="0"/>
            </a:endParaRPr>
          </a:p>
        </p:txBody>
      </p:sp>
      <p:sp>
        <p:nvSpPr>
          <p:cNvPr id="5" name="日期版面配置區 4"/>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3631435739"/>
      </p:ext>
    </p:extLst>
  </p:cSld>
  <p:clrMapOvr>
    <a:masterClrMapping/>
  </p:clrMapOvr>
  <p:transition spd="med">
    <p:wipe dir="r"/>
  </p:transition>
</p:sldLayout>
</file>

<file path=ppt/slideLayouts/slideLayout1721.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p:cNvSpPr>
            <a:spLocks noGrp="1"/>
          </p:cNvSpPr>
          <p:nvPr>
            <p:ph type="title"/>
          </p:nvPr>
        </p:nvSpPr>
        <p:spPr>
          <a:xfrm>
            <a:off x="623888" y="1282708"/>
            <a:ext cx="7886700" cy="2139950"/>
          </a:xfrm>
        </p:spPr>
        <p:txBody>
          <a:bodyPr anchor="b"/>
          <a:lstStyle>
            <a:lvl1pPr>
              <a:defRPr sz="6000"/>
            </a:lvl1pPr>
          </a:lstStyle>
          <a:p>
            <a:r>
              <a:rPr lang="zh-TW" altLang="en-US"/>
              <a:t>按一下以編輯母片標題樣式</a:t>
            </a:r>
          </a:p>
        </p:txBody>
      </p:sp>
      <p:sp>
        <p:nvSpPr>
          <p:cNvPr id="3" name="文字版面配置區 2"/>
          <p:cNvSpPr>
            <a:spLocks noGrp="1"/>
          </p:cNvSpPr>
          <p:nvPr>
            <p:ph type="body" idx="1"/>
          </p:nvPr>
        </p:nvSpPr>
        <p:spPr>
          <a:xfrm>
            <a:off x="623888" y="3441708"/>
            <a:ext cx="7886700" cy="1125538"/>
          </a:xfrm>
        </p:spPr>
        <p:txBody>
          <a:bodyPr/>
          <a:lstStyle>
            <a:lvl1pPr marL="0" indent="0">
              <a:buNone/>
              <a:defRPr sz="2400"/>
            </a:lvl1pPr>
            <a:lvl2pPr marL="451518" indent="0">
              <a:buNone/>
              <a:defRPr sz="2000"/>
            </a:lvl2pPr>
            <a:lvl3pPr marL="903151" indent="0">
              <a:buNone/>
              <a:defRPr sz="1800"/>
            </a:lvl3pPr>
            <a:lvl4pPr marL="1354610" indent="0">
              <a:buNone/>
              <a:defRPr sz="1600"/>
            </a:lvl4pPr>
            <a:lvl5pPr marL="1806299" indent="0">
              <a:buNone/>
              <a:defRPr sz="1600"/>
            </a:lvl5pPr>
            <a:lvl6pPr marL="2257502" indent="0">
              <a:buNone/>
              <a:defRPr sz="1600"/>
            </a:lvl6pPr>
            <a:lvl7pPr marL="2709126" indent="0">
              <a:buNone/>
              <a:defRPr sz="1600"/>
            </a:lvl7pPr>
            <a:lvl8pPr marL="3160706" indent="0">
              <a:buNone/>
              <a:defRPr sz="1600"/>
            </a:lvl8pPr>
            <a:lvl9pPr marL="3612335" indent="0">
              <a:buNone/>
              <a:defRPr sz="1600"/>
            </a:lvl9pPr>
          </a:lstStyle>
          <a:p>
            <a:pPr lvl="0"/>
            <a:r>
              <a:rPr lang="zh-TW" altLang="en-US"/>
              <a:t>按一下以編輯母片文字樣式</a:t>
            </a:r>
          </a:p>
        </p:txBody>
      </p:sp>
      <p:sp>
        <p:nvSpPr>
          <p:cNvPr id="4" name="投影片編號版面配置區 3"/>
          <p:cNvSpPr>
            <a:spLocks noGrp="1"/>
          </p:cNvSpPr>
          <p:nvPr>
            <p:ph type="sldNum" sz="quarter" idx="10"/>
          </p:nvPr>
        </p:nvSpPr>
        <p:spPr/>
        <p:txBody>
          <a:bodyPr/>
          <a:lstStyle>
            <a:lvl1pPr>
              <a:defRPr/>
            </a:lvl1pPr>
          </a:lstStyle>
          <a:p>
            <a:pPr>
              <a:defRPr/>
            </a:pPr>
            <a:fld id="{685CDBD5-4B5A-4FED-B1E1-D20E0F1993AA}" type="slidenum">
              <a:rPr lang="zh-TW" altLang="en-US"/>
              <a:pPr>
                <a:defRPr/>
              </a:pPr>
              <a:t>‹#›</a:t>
            </a:fld>
            <a:endParaRPr lang="en-US" altLang="zh-TW" sz="1800" dirty="0">
              <a:latin typeface="Arial" charset="0"/>
            </a:endParaRPr>
          </a:p>
        </p:txBody>
      </p:sp>
      <p:sp>
        <p:nvSpPr>
          <p:cNvPr id="5" name="日期版面配置區 4"/>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1965013129"/>
      </p:ext>
    </p:extLst>
  </p:cSld>
  <p:clrMapOvr>
    <a:masterClrMapping/>
  </p:clrMapOvr>
  <p:transition spd="med">
    <p:wipe dir="r"/>
  </p:transition>
</p:sldLayout>
</file>

<file path=ppt/slideLayouts/slideLayout1722.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sz="half" idx="1"/>
          </p:nvPr>
        </p:nvSpPr>
        <p:spPr>
          <a:xfrm>
            <a:off x="438150" y="930281"/>
            <a:ext cx="4057650" cy="3613150"/>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4648200" y="930281"/>
            <a:ext cx="4057650" cy="3613150"/>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投影片編號版面配置區 4"/>
          <p:cNvSpPr>
            <a:spLocks noGrp="1"/>
          </p:cNvSpPr>
          <p:nvPr>
            <p:ph type="sldNum" sz="quarter" idx="10"/>
          </p:nvPr>
        </p:nvSpPr>
        <p:spPr/>
        <p:txBody>
          <a:bodyPr/>
          <a:lstStyle>
            <a:lvl1pPr>
              <a:defRPr/>
            </a:lvl1pPr>
          </a:lstStyle>
          <a:p>
            <a:pPr>
              <a:defRPr/>
            </a:pPr>
            <a:fld id="{FF629DFE-C3C6-4D35-BAF7-A7367287A7A1}" type="slidenum">
              <a:rPr lang="zh-TW" altLang="en-US"/>
              <a:pPr>
                <a:defRPr/>
              </a:pPr>
              <a:t>‹#›</a:t>
            </a:fld>
            <a:endParaRPr lang="en-US" altLang="zh-TW" sz="1800" dirty="0">
              <a:latin typeface="Arial" charset="0"/>
            </a:endParaRPr>
          </a:p>
        </p:txBody>
      </p:sp>
      <p:sp>
        <p:nvSpPr>
          <p:cNvPr id="6" name="日期版面配置區 5"/>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1970110867"/>
      </p:ext>
    </p:extLst>
  </p:cSld>
  <p:clrMapOvr>
    <a:masterClrMapping/>
  </p:clrMapOvr>
  <p:transition spd="med">
    <p:wipe dir="r"/>
  </p:transition>
</p:sldLayout>
</file>

<file path=ppt/slideLayouts/slideLayout1723.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630238" y="274643"/>
            <a:ext cx="7886700" cy="993775"/>
          </a:xfrm>
        </p:spPr>
        <p:txBody>
          <a:bodyPr/>
          <a:lstStyle/>
          <a:p>
            <a:r>
              <a:rPr lang="zh-TW" altLang="en-US"/>
              <a:t>按一下以編輯母片標題樣式</a:t>
            </a:r>
          </a:p>
        </p:txBody>
      </p:sp>
      <p:sp>
        <p:nvSpPr>
          <p:cNvPr id="3" name="文字版面配置區 2"/>
          <p:cNvSpPr>
            <a:spLocks noGrp="1"/>
          </p:cNvSpPr>
          <p:nvPr>
            <p:ph type="body" idx="1"/>
          </p:nvPr>
        </p:nvSpPr>
        <p:spPr>
          <a:xfrm>
            <a:off x="630239" y="1260475"/>
            <a:ext cx="3868737" cy="619125"/>
          </a:xfrm>
        </p:spPr>
        <p:txBody>
          <a:bodyPr anchor="b"/>
          <a:lstStyle>
            <a:lvl1pPr marL="0" indent="0">
              <a:buNone/>
              <a:defRPr sz="2400" b="1"/>
            </a:lvl1pPr>
            <a:lvl2pPr marL="451518" indent="0">
              <a:buNone/>
              <a:defRPr sz="2000" b="1"/>
            </a:lvl2pPr>
            <a:lvl3pPr marL="903151" indent="0">
              <a:buNone/>
              <a:defRPr sz="1800" b="1"/>
            </a:lvl3pPr>
            <a:lvl4pPr marL="1354610" indent="0">
              <a:buNone/>
              <a:defRPr sz="1600" b="1"/>
            </a:lvl4pPr>
            <a:lvl5pPr marL="1806299" indent="0">
              <a:buNone/>
              <a:defRPr sz="1600" b="1"/>
            </a:lvl5pPr>
            <a:lvl6pPr marL="2257502" indent="0">
              <a:buNone/>
              <a:defRPr sz="1600" b="1"/>
            </a:lvl6pPr>
            <a:lvl7pPr marL="2709126" indent="0">
              <a:buNone/>
              <a:defRPr sz="1600" b="1"/>
            </a:lvl7pPr>
            <a:lvl8pPr marL="3160706" indent="0">
              <a:buNone/>
              <a:defRPr sz="1600" b="1"/>
            </a:lvl8pPr>
            <a:lvl9pPr marL="3612335" indent="0">
              <a:buNone/>
              <a:defRPr sz="1600" b="1"/>
            </a:lvl9pPr>
          </a:lstStyle>
          <a:p>
            <a:pPr lvl="0"/>
            <a:r>
              <a:rPr lang="zh-TW" altLang="en-US"/>
              <a:t>按一下以編輯母片文字樣式</a:t>
            </a:r>
          </a:p>
        </p:txBody>
      </p:sp>
      <p:sp>
        <p:nvSpPr>
          <p:cNvPr id="4" name="內容版面配置區 3"/>
          <p:cNvSpPr>
            <a:spLocks noGrp="1"/>
          </p:cNvSpPr>
          <p:nvPr>
            <p:ph sz="half" idx="2"/>
          </p:nvPr>
        </p:nvSpPr>
        <p:spPr>
          <a:xfrm>
            <a:off x="630239" y="1879600"/>
            <a:ext cx="3868737" cy="2762250"/>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p:cNvSpPr>
            <a:spLocks noGrp="1"/>
          </p:cNvSpPr>
          <p:nvPr>
            <p:ph type="body" sz="quarter" idx="3"/>
          </p:nvPr>
        </p:nvSpPr>
        <p:spPr>
          <a:xfrm>
            <a:off x="4629150" y="1260475"/>
            <a:ext cx="3887788" cy="619125"/>
          </a:xfrm>
        </p:spPr>
        <p:txBody>
          <a:bodyPr anchor="b"/>
          <a:lstStyle>
            <a:lvl1pPr marL="0" indent="0">
              <a:buNone/>
              <a:defRPr sz="2400" b="1"/>
            </a:lvl1pPr>
            <a:lvl2pPr marL="451518" indent="0">
              <a:buNone/>
              <a:defRPr sz="2000" b="1"/>
            </a:lvl2pPr>
            <a:lvl3pPr marL="903151" indent="0">
              <a:buNone/>
              <a:defRPr sz="1800" b="1"/>
            </a:lvl3pPr>
            <a:lvl4pPr marL="1354610" indent="0">
              <a:buNone/>
              <a:defRPr sz="1600" b="1"/>
            </a:lvl4pPr>
            <a:lvl5pPr marL="1806299" indent="0">
              <a:buNone/>
              <a:defRPr sz="1600" b="1"/>
            </a:lvl5pPr>
            <a:lvl6pPr marL="2257502" indent="0">
              <a:buNone/>
              <a:defRPr sz="1600" b="1"/>
            </a:lvl6pPr>
            <a:lvl7pPr marL="2709126" indent="0">
              <a:buNone/>
              <a:defRPr sz="1600" b="1"/>
            </a:lvl7pPr>
            <a:lvl8pPr marL="3160706" indent="0">
              <a:buNone/>
              <a:defRPr sz="1600" b="1"/>
            </a:lvl8pPr>
            <a:lvl9pPr marL="3612335" indent="0">
              <a:buNone/>
              <a:defRPr sz="1600" b="1"/>
            </a:lvl9pPr>
          </a:lstStyle>
          <a:p>
            <a:pPr lvl="0"/>
            <a:r>
              <a:rPr lang="zh-TW" altLang="en-US"/>
              <a:t>按一下以編輯母片文字樣式</a:t>
            </a:r>
          </a:p>
        </p:txBody>
      </p:sp>
      <p:sp>
        <p:nvSpPr>
          <p:cNvPr id="6" name="內容版面配置區 5"/>
          <p:cNvSpPr>
            <a:spLocks noGrp="1"/>
          </p:cNvSpPr>
          <p:nvPr>
            <p:ph sz="quarter" idx="4"/>
          </p:nvPr>
        </p:nvSpPr>
        <p:spPr>
          <a:xfrm>
            <a:off x="4629150" y="1879600"/>
            <a:ext cx="3887788" cy="2762250"/>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投影片編號版面配置區 6"/>
          <p:cNvSpPr>
            <a:spLocks noGrp="1"/>
          </p:cNvSpPr>
          <p:nvPr>
            <p:ph type="sldNum" sz="quarter" idx="10"/>
          </p:nvPr>
        </p:nvSpPr>
        <p:spPr/>
        <p:txBody>
          <a:bodyPr/>
          <a:lstStyle>
            <a:lvl1pPr>
              <a:defRPr/>
            </a:lvl1pPr>
          </a:lstStyle>
          <a:p>
            <a:pPr>
              <a:defRPr/>
            </a:pPr>
            <a:fld id="{EF4C805D-BC7A-44D6-A221-DB95D71B8CCC}" type="slidenum">
              <a:rPr lang="zh-TW" altLang="en-US"/>
              <a:pPr>
                <a:defRPr/>
              </a:pPr>
              <a:t>‹#›</a:t>
            </a:fld>
            <a:endParaRPr lang="en-US" altLang="zh-TW" sz="1800" dirty="0">
              <a:latin typeface="Arial" charset="0"/>
            </a:endParaRPr>
          </a:p>
        </p:txBody>
      </p:sp>
      <p:sp>
        <p:nvSpPr>
          <p:cNvPr id="8" name="日期版面配置區 7"/>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2323634796"/>
      </p:ext>
    </p:extLst>
  </p:cSld>
  <p:clrMapOvr>
    <a:masterClrMapping/>
  </p:clrMapOvr>
  <p:transition spd="med">
    <p:wipe dir="r"/>
  </p:transition>
</p:sldLayout>
</file>

<file path=ppt/slideLayouts/slideLayout1724.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投影片編號版面配置區 2"/>
          <p:cNvSpPr>
            <a:spLocks noGrp="1"/>
          </p:cNvSpPr>
          <p:nvPr>
            <p:ph type="sldNum" sz="quarter" idx="10"/>
          </p:nvPr>
        </p:nvSpPr>
        <p:spPr/>
        <p:txBody>
          <a:bodyPr/>
          <a:lstStyle>
            <a:lvl1pPr>
              <a:defRPr/>
            </a:lvl1pPr>
          </a:lstStyle>
          <a:p>
            <a:pPr>
              <a:defRPr/>
            </a:pPr>
            <a:fld id="{8D8BA54A-C9AC-4B61-90F4-CD7BBFDC6599}" type="slidenum">
              <a:rPr lang="zh-TW" altLang="en-US"/>
              <a:pPr>
                <a:defRPr/>
              </a:pPr>
              <a:t>‹#›</a:t>
            </a:fld>
            <a:endParaRPr lang="en-US" altLang="zh-TW" sz="1800" dirty="0">
              <a:latin typeface="Arial" charset="0"/>
            </a:endParaRPr>
          </a:p>
        </p:txBody>
      </p:sp>
      <p:sp>
        <p:nvSpPr>
          <p:cNvPr id="4" name="日期版面配置區 3"/>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1834271060"/>
      </p:ext>
    </p:extLst>
  </p:cSld>
  <p:clrMapOvr>
    <a:masterClrMapping/>
  </p:clrMapOvr>
  <p:transition spd="med">
    <p:wipe dir="r"/>
  </p:transition>
</p:sldLayout>
</file>

<file path=ppt/slideLayouts/slideLayout17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投影片編號版面配置區 1"/>
          <p:cNvSpPr>
            <a:spLocks noGrp="1"/>
          </p:cNvSpPr>
          <p:nvPr>
            <p:ph type="sldNum" sz="quarter" idx="10"/>
          </p:nvPr>
        </p:nvSpPr>
        <p:spPr/>
        <p:txBody>
          <a:bodyPr/>
          <a:lstStyle>
            <a:lvl1pPr>
              <a:defRPr/>
            </a:lvl1pPr>
          </a:lstStyle>
          <a:p>
            <a:pPr>
              <a:defRPr/>
            </a:pPr>
            <a:fld id="{C6400B14-8098-4A8F-B45F-8727FE61E787}" type="slidenum">
              <a:rPr lang="zh-TW" altLang="en-US"/>
              <a:pPr>
                <a:defRPr/>
              </a:pPr>
              <a:t>‹#›</a:t>
            </a:fld>
            <a:endParaRPr lang="en-US" altLang="zh-TW" sz="1800" dirty="0">
              <a:latin typeface="Arial" charset="0"/>
            </a:endParaRPr>
          </a:p>
        </p:txBody>
      </p:sp>
      <p:sp>
        <p:nvSpPr>
          <p:cNvPr id="3" name="日期版面配置區 2"/>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506162501"/>
      </p:ext>
    </p:extLst>
  </p:cSld>
  <p:clrMapOvr>
    <a:masterClrMapping/>
  </p:clrMapOvr>
  <p:transition spd="med">
    <p:wipe dir="r"/>
  </p:transition>
</p:sldLayout>
</file>

<file path=ppt/slideLayouts/slideLayout1726.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630378" y="342900"/>
            <a:ext cx="2949575" cy="1200150"/>
          </a:xfrm>
        </p:spPr>
        <p:txBody>
          <a:bodyPr anchor="b"/>
          <a:lstStyle>
            <a:lvl1pPr>
              <a:defRPr sz="3200"/>
            </a:lvl1pPr>
          </a:lstStyle>
          <a:p>
            <a:r>
              <a:rPr lang="zh-TW" altLang="en-US"/>
              <a:t>按一下以編輯母片標題樣式</a:t>
            </a:r>
          </a:p>
        </p:txBody>
      </p:sp>
      <p:sp>
        <p:nvSpPr>
          <p:cNvPr id="3" name="內容版面配置區 2"/>
          <p:cNvSpPr>
            <a:spLocks noGrp="1"/>
          </p:cNvSpPr>
          <p:nvPr>
            <p:ph idx="1"/>
          </p:nvPr>
        </p:nvSpPr>
        <p:spPr>
          <a:xfrm>
            <a:off x="3887788" y="741483"/>
            <a:ext cx="4629150" cy="36544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p:cNvSpPr>
            <a:spLocks noGrp="1"/>
          </p:cNvSpPr>
          <p:nvPr>
            <p:ph type="body" sz="half" idx="2"/>
          </p:nvPr>
        </p:nvSpPr>
        <p:spPr>
          <a:xfrm>
            <a:off x="630378" y="1543052"/>
            <a:ext cx="2949575" cy="2859088"/>
          </a:xfrm>
        </p:spPr>
        <p:txBody>
          <a:bodyPr/>
          <a:lstStyle>
            <a:lvl1pPr marL="0" indent="0">
              <a:buNone/>
              <a:defRPr sz="1600"/>
            </a:lvl1pPr>
            <a:lvl2pPr marL="451518" indent="0">
              <a:buNone/>
              <a:defRPr sz="1400"/>
            </a:lvl2pPr>
            <a:lvl3pPr marL="903151" indent="0">
              <a:buNone/>
              <a:defRPr sz="1200"/>
            </a:lvl3pPr>
            <a:lvl4pPr marL="1354610" indent="0">
              <a:buNone/>
              <a:defRPr sz="1000"/>
            </a:lvl4pPr>
            <a:lvl5pPr marL="1806299" indent="0">
              <a:buNone/>
              <a:defRPr sz="1000"/>
            </a:lvl5pPr>
            <a:lvl6pPr marL="2257502" indent="0">
              <a:buNone/>
              <a:defRPr sz="1000"/>
            </a:lvl6pPr>
            <a:lvl7pPr marL="2709126" indent="0">
              <a:buNone/>
              <a:defRPr sz="1000"/>
            </a:lvl7pPr>
            <a:lvl8pPr marL="3160706" indent="0">
              <a:buNone/>
              <a:defRPr sz="1000"/>
            </a:lvl8pPr>
            <a:lvl9pPr marL="3612335" indent="0">
              <a:buNone/>
              <a:defRPr sz="1000"/>
            </a:lvl9pPr>
          </a:lstStyle>
          <a:p>
            <a:pPr lvl="0"/>
            <a:r>
              <a:rPr lang="zh-TW" altLang="en-US"/>
              <a:t>按一下以編輯母片文字樣式</a:t>
            </a:r>
          </a:p>
        </p:txBody>
      </p:sp>
      <p:sp>
        <p:nvSpPr>
          <p:cNvPr id="5" name="投影片編號版面配置區 4"/>
          <p:cNvSpPr>
            <a:spLocks noGrp="1"/>
          </p:cNvSpPr>
          <p:nvPr>
            <p:ph type="sldNum" sz="quarter" idx="10"/>
          </p:nvPr>
        </p:nvSpPr>
        <p:spPr/>
        <p:txBody>
          <a:bodyPr/>
          <a:lstStyle>
            <a:lvl1pPr>
              <a:defRPr/>
            </a:lvl1pPr>
          </a:lstStyle>
          <a:p>
            <a:pPr>
              <a:defRPr/>
            </a:pPr>
            <a:fld id="{3B1372DA-427E-454B-8A84-958E5FC5C91B}" type="slidenum">
              <a:rPr lang="zh-TW" altLang="en-US"/>
              <a:pPr>
                <a:defRPr/>
              </a:pPr>
              <a:t>‹#›</a:t>
            </a:fld>
            <a:endParaRPr lang="en-US" altLang="zh-TW" sz="1800" dirty="0">
              <a:latin typeface="Arial" charset="0"/>
            </a:endParaRPr>
          </a:p>
        </p:txBody>
      </p:sp>
      <p:sp>
        <p:nvSpPr>
          <p:cNvPr id="6" name="日期版面配置區 5"/>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662648907"/>
      </p:ext>
    </p:extLst>
  </p:cSld>
  <p:clrMapOvr>
    <a:masterClrMapping/>
  </p:clrMapOvr>
  <p:transition spd="med">
    <p:wipe dir="r"/>
  </p:transition>
</p:sldLayout>
</file>

<file path=ppt/slideLayouts/slideLayout1727.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630378" y="342900"/>
            <a:ext cx="2949575" cy="1200150"/>
          </a:xfrm>
        </p:spPr>
        <p:txBody>
          <a:bodyPr anchor="b"/>
          <a:lstStyle>
            <a:lvl1pPr>
              <a:defRPr sz="3200"/>
            </a:lvl1pPr>
          </a:lstStyle>
          <a:p>
            <a:r>
              <a:rPr lang="zh-TW" altLang="en-US"/>
              <a:t>按一下以編輯母片標題樣式</a:t>
            </a:r>
          </a:p>
        </p:txBody>
      </p:sp>
      <p:sp>
        <p:nvSpPr>
          <p:cNvPr id="3" name="圖片版面配置區 2"/>
          <p:cNvSpPr>
            <a:spLocks noGrp="1"/>
          </p:cNvSpPr>
          <p:nvPr>
            <p:ph type="pic" idx="1"/>
          </p:nvPr>
        </p:nvSpPr>
        <p:spPr>
          <a:xfrm>
            <a:off x="3887788" y="741483"/>
            <a:ext cx="4629150" cy="3654425"/>
          </a:xfrm>
        </p:spPr>
        <p:txBody>
          <a:bodyPr/>
          <a:lstStyle>
            <a:lvl1pPr marL="0" indent="0">
              <a:buNone/>
              <a:defRPr sz="3200"/>
            </a:lvl1pPr>
            <a:lvl2pPr marL="451518" indent="0">
              <a:buNone/>
              <a:defRPr sz="2800"/>
            </a:lvl2pPr>
            <a:lvl3pPr marL="903151" indent="0">
              <a:buNone/>
              <a:defRPr sz="2400"/>
            </a:lvl3pPr>
            <a:lvl4pPr marL="1354610" indent="0">
              <a:buNone/>
              <a:defRPr sz="2000"/>
            </a:lvl4pPr>
            <a:lvl5pPr marL="1806299" indent="0">
              <a:buNone/>
              <a:defRPr sz="2000"/>
            </a:lvl5pPr>
            <a:lvl6pPr marL="2257502" indent="0">
              <a:buNone/>
              <a:defRPr sz="2000"/>
            </a:lvl6pPr>
            <a:lvl7pPr marL="2709126" indent="0">
              <a:buNone/>
              <a:defRPr sz="2000"/>
            </a:lvl7pPr>
            <a:lvl8pPr marL="3160706" indent="0">
              <a:buNone/>
              <a:defRPr sz="2000"/>
            </a:lvl8pPr>
            <a:lvl9pPr marL="3612335" indent="0">
              <a:buNone/>
              <a:defRPr sz="2000"/>
            </a:lvl9pPr>
          </a:lstStyle>
          <a:p>
            <a:pPr lvl="0"/>
            <a:endParaRPr lang="zh-TW" altLang="en-US" noProof="0">
              <a:sym typeface="Museo Sans For Dell" pitchFamily="2" charset="-120"/>
            </a:endParaRPr>
          </a:p>
        </p:txBody>
      </p:sp>
      <p:sp>
        <p:nvSpPr>
          <p:cNvPr id="4" name="文字版面配置區 3"/>
          <p:cNvSpPr>
            <a:spLocks noGrp="1"/>
          </p:cNvSpPr>
          <p:nvPr>
            <p:ph type="body" sz="half" idx="2"/>
          </p:nvPr>
        </p:nvSpPr>
        <p:spPr>
          <a:xfrm>
            <a:off x="630378" y="1543052"/>
            <a:ext cx="2949575" cy="2859088"/>
          </a:xfrm>
        </p:spPr>
        <p:txBody>
          <a:bodyPr/>
          <a:lstStyle>
            <a:lvl1pPr marL="0" indent="0">
              <a:buNone/>
              <a:defRPr sz="1600"/>
            </a:lvl1pPr>
            <a:lvl2pPr marL="451518" indent="0">
              <a:buNone/>
              <a:defRPr sz="1400"/>
            </a:lvl2pPr>
            <a:lvl3pPr marL="903151" indent="0">
              <a:buNone/>
              <a:defRPr sz="1200"/>
            </a:lvl3pPr>
            <a:lvl4pPr marL="1354610" indent="0">
              <a:buNone/>
              <a:defRPr sz="1000"/>
            </a:lvl4pPr>
            <a:lvl5pPr marL="1806299" indent="0">
              <a:buNone/>
              <a:defRPr sz="1000"/>
            </a:lvl5pPr>
            <a:lvl6pPr marL="2257502" indent="0">
              <a:buNone/>
              <a:defRPr sz="1000"/>
            </a:lvl6pPr>
            <a:lvl7pPr marL="2709126" indent="0">
              <a:buNone/>
              <a:defRPr sz="1000"/>
            </a:lvl7pPr>
            <a:lvl8pPr marL="3160706" indent="0">
              <a:buNone/>
              <a:defRPr sz="1000"/>
            </a:lvl8pPr>
            <a:lvl9pPr marL="3612335" indent="0">
              <a:buNone/>
              <a:defRPr sz="1000"/>
            </a:lvl9pPr>
          </a:lstStyle>
          <a:p>
            <a:pPr lvl="0"/>
            <a:r>
              <a:rPr lang="zh-TW" altLang="en-US"/>
              <a:t>按一下以編輯母片文字樣式</a:t>
            </a:r>
          </a:p>
        </p:txBody>
      </p:sp>
      <p:sp>
        <p:nvSpPr>
          <p:cNvPr id="5" name="投影片編號版面配置區 4"/>
          <p:cNvSpPr>
            <a:spLocks noGrp="1"/>
          </p:cNvSpPr>
          <p:nvPr>
            <p:ph type="sldNum" sz="quarter" idx="10"/>
          </p:nvPr>
        </p:nvSpPr>
        <p:spPr/>
        <p:txBody>
          <a:bodyPr/>
          <a:lstStyle>
            <a:lvl1pPr>
              <a:defRPr/>
            </a:lvl1pPr>
          </a:lstStyle>
          <a:p>
            <a:pPr>
              <a:defRPr/>
            </a:pPr>
            <a:fld id="{054B23F9-FBA3-4E64-8246-E44CAE253860}" type="slidenum">
              <a:rPr lang="zh-TW" altLang="en-US"/>
              <a:pPr>
                <a:defRPr/>
              </a:pPr>
              <a:t>‹#›</a:t>
            </a:fld>
            <a:endParaRPr lang="en-US" altLang="zh-TW" sz="1800" dirty="0">
              <a:latin typeface="Arial" charset="0"/>
            </a:endParaRPr>
          </a:p>
        </p:txBody>
      </p:sp>
      <p:sp>
        <p:nvSpPr>
          <p:cNvPr id="6" name="日期版面配置區 5"/>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464789883"/>
      </p:ext>
    </p:extLst>
  </p:cSld>
  <p:clrMapOvr>
    <a:masterClrMapping/>
  </p:clrMapOvr>
  <p:transition spd="med">
    <p:wipe dir="r"/>
  </p:transition>
</p:sldLayout>
</file>

<file path=ppt/slideLayouts/slideLayout1728.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直排文字版面配置區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投影片編號版面配置區 3"/>
          <p:cNvSpPr>
            <a:spLocks noGrp="1"/>
          </p:cNvSpPr>
          <p:nvPr>
            <p:ph type="sldNum" sz="quarter" idx="10"/>
          </p:nvPr>
        </p:nvSpPr>
        <p:spPr/>
        <p:txBody>
          <a:bodyPr/>
          <a:lstStyle>
            <a:lvl1pPr>
              <a:defRPr/>
            </a:lvl1pPr>
          </a:lstStyle>
          <a:p>
            <a:pPr>
              <a:defRPr/>
            </a:pPr>
            <a:fld id="{2423AFD6-8305-4775-96C5-043C49FE104F}" type="slidenum">
              <a:rPr lang="zh-TW" altLang="en-US"/>
              <a:pPr>
                <a:defRPr/>
              </a:pPr>
              <a:t>‹#›</a:t>
            </a:fld>
            <a:endParaRPr lang="en-US" altLang="zh-TW" sz="1800" dirty="0">
              <a:latin typeface="Arial" charset="0"/>
            </a:endParaRPr>
          </a:p>
        </p:txBody>
      </p:sp>
      <p:sp>
        <p:nvSpPr>
          <p:cNvPr id="5" name="日期版面配置區 4"/>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3372701276"/>
      </p:ext>
    </p:extLst>
  </p:cSld>
  <p:clrMapOvr>
    <a:masterClrMapping/>
  </p:clrMapOvr>
  <p:transition spd="med">
    <p:wipe dir="r"/>
  </p:transition>
</p:sldLayout>
</file>

<file path=ppt/slideLayouts/slideLayout1729.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635751" y="196964"/>
            <a:ext cx="2070100" cy="4346575"/>
          </a:xfrm>
        </p:spPr>
        <p:txBody>
          <a:bodyPr vert="eaVert"/>
          <a:lstStyle/>
          <a:p>
            <a:r>
              <a:rPr lang="zh-TW" altLang="en-US"/>
              <a:t>按一下以編輯母片標題樣式</a:t>
            </a:r>
          </a:p>
        </p:txBody>
      </p:sp>
      <p:sp>
        <p:nvSpPr>
          <p:cNvPr id="3" name="直排文字版面配置區 2"/>
          <p:cNvSpPr>
            <a:spLocks noGrp="1"/>
          </p:cNvSpPr>
          <p:nvPr>
            <p:ph type="body" orient="vert" idx="1"/>
          </p:nvPr>
        </p:nvSpPr>
        <p:spPr>
          <a:xfrm>
            <a:off x="425450" y="196964"/>
            <a:ext cx="6057900" cy="4346575"/>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投影片編號版面配置區 3"/>
          <p:cNvSpPr>
            <a:spLocks noGrp="1"/>
          </p:cNvSpPr>
          <p:nvPr>
            <p:ph type="sldNum" sz="quarter" idx="10"/>
          </p:nvPr>
        </p:nvSpPr>
        <p:spPr/>
        <p:txBody>
          <a:bodyPr/>
          <a:lstStyle>
            <a:lvl1pPr>
              <a:defRPr/>
            </a:lvl1pPr>
          </a:lstStyle>
          <a:p>
            <a:pPr>
              <a:defRPr/>
            </a:pPr>
            <a:fld id="{9DB91C44-372A-4D9A-A4F4-5673DF2064D9}" type="slidenum">
              <a:rPr lang="zh-TW" altLang="en-US"/>
              <a:pPr>
                <a:defRPr/>
              </a:pPr>
              <a:t>‹#›</a:t>
            </a:fld>
            <a:endParaRPr lang="en-US" altLang="zh-TW" sz="1800" dirty="0">
              <a:latin typeface="Arial" charset="0"/>
            </a:endParaRPr>
          </a:p>
        </p:txBody>
      </p:sp>
      <p:sp>
        <p:nvSpPr>
          <p:cNvPr id="5" name="日期版面配置區 4"/>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2040643634"/>
      </p:ext>
    </p:extLst>
  </p:cSld>
  <p:clrMapOvr>
    <a:masterClrMapping/>
  </p:clrMapOvr>
  <p:transition spd="med">
    <p:wipe dir="r"/>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userDrawn="1">
  <p:cSld name="Section Head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7307858"/>
      </p:ext>
    </p:extLst>
  </p:cSld>
  <p:clrMapOvr>
    <a:masterClrMapping/>
  </p:clrMapOvr>
</p:sldLayout>
</file>

<file path=ppt/slideLayouts/slideLayout1730.xml><?xml version="1.0" encoding="utf-8"?>
<p:sldLayout xmlns:a="http://schemas.openxmlformats.org/drawingml/2006/main" xmlns:r="http://schemas.openxmlformats.org/officeDocument/2006/relationships" xmlns:p="http://schemas.openxmlformats.org/presentationml/2006/main" userDrawn="1">
  <p:cSld name="Title_Only">
    <p:spTree>
      <p:nvGrpSpPr>
        <p:cNvPr id="1" name=""/>
        <p:cNvGrpSpPr/>
        <p:nvPr/>
      </p:nvGrpSpPr>
      <p:grpSpPr>
        <a:xfrm>
          <a:off x="0" y="0"/>
          <a:ext cx="0" cy="0"/>
          <a:chOff x="0" y="0"/>
          <a:chExt cx="0" cy="0"/>
        </a:xfrm>
      </p:grpSpPr>
      <p:cxnSp>
        <p:nvCxnSpPr>
          <p:cNvPr id="3"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4"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2941749310"/>
      </p:ext>
    </p:extLst>
  </p:cSld>
  <p:clrMapOvr>
    <a:masterClrMapping/>
  </p:clrMapOvr>
  <p:transition spd="med">
    <p:wipe dir="r"/>
  </p:transition>
</p:sldLayout>
</file>

<file path=ppt/slideLayouts/slideLayout1731.xml><?xml version="1.0" encoding="utf-8"?>
<p:sldLayout xmlns:a="http://schemas.openxmlformats.org/drawingml/2006/main" xmlns:r="http://schemas.openxmlformats.org/officeDocument/2006/relationships" xmlns:p="http://schemas.openxmlformats.org/presentationml/2006/main" showMasterSp="0">
  <p:cSld name="Title slide_image 1">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61476" name="Title Placeholder 21"/>
          <p:cNvSpPr>
            <a:spLocks noGrp="1"/>
          </p:cNvSpPr>
          <p:nvPr>
            <p:ph type="ctrTitle" hasCustomPrompt="1"/>
          </p:nvPr>
        </p:nvSpPr>
        <p:spPr>
          <a:xfrm>
            <a:off x="274322" y="274341"/>
            <a:ext cx="5200791" cy="1661993"/>
          </a:xfrm>
          <a:prstGeom prst="rect">
            <a:avLst/>
          </a:prstGeom>
        </p:spPr>
        <p:txBody>
          <a:bodyPr wrap="square" lIns="0" rIns="0" anchor="b" anchorCtr="0">
            <a:normAutofit/>
          </a:bodyPr>
          <a:lstStyle>
            <a:lvl1pPr algn="l">
              <a:lnSpc>
                <a:spcPct val="100000"/>
              </a:lnSpc>
              <a:spcAft>
                <a:spcPts val="0"/>
              </a:spcAft>
              <a:defRPr sz="41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537"/>
            <a:ext cx="5200791" cy="207749"/>
          </a:xfrm>
          <a:prstGeom prst="rect">
            <a:avLst/>
          </a:prstGeom>
        </p:spPr>
        <p:txBody>
          <a:bodyPr wrap="square" lIns="0" tIns="0" rIns="0" bIns="0" anchor="t" anchorCtr="0">
            <a:spAutoFit/>
          </a:bodyPr>
          <a:lstStyle>
            <a:lvl1pPr marL="0" indent="0" algn="l">
              <a:buFont typeface="Wingdings" pitchFamily="2" charset="2"/>
              <a:buNone/>
              <a:defRPr sz="15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40491" y="3862851"/>
            <a:ext cx="932650" cy="932650"/>
          </a:xfrm>
          <a:prstGeom prst="rect">
            <a:avLst/>
          </a:prstGeom>
        </p:spPr>
      </p:pic>
    </p:spTree>
    <p:extLst>
      <p:ext uri="{BB962C8B-B14F-4D97-AF65-F5344CB8AC3E}">
        <p14:creationId xmlns:p14="http://schemas.microsoft.com/office/powerpoint/2010/main" val="2985553959"/>
      </p:ext>
    </p:extLst>
  </p:cSld>
  <p:clrMapOvr>
    <a:masterClrMapping/>
  </p:clrMapOvr>
  <p:transition spd="med">
    <p:wipe dir="r"/>
  </p:transition>
</p:sldLayout>
</file>

<file path=ppt/slideLayouts/slideLayout1732.xml><?xml version="1.0" encoding="utf-8"?>
<p:sldLayout xmlns:a="http://schemas.openxmlformats.org/drawingml/2006/main" xmlns:r="http://schemas.openxmlformats.org/officeDocument/2006/relationships" xmlns:p="http://schemas.openxmlformats.org/presentationml/2006/main" userDrawn="1">
  <p:cSld name="1_標題及物件">
    <p:spTree>
      <p:nvGrpSpPr>
        <p:cNvPr id="1" name=""/>
        <p:cNvGrpSpPr/>
        <p:nvPr/>
      </p:nvGrpSpPr>
      <p:grpSpPr>
        <a:xfrm>
          <a:off x="0" y="0"/>
          <a:ext cx="0" cy="0"/>
          <a:chOff x="0" y="0"/>
          <a:chExt cx="0" cy="0"/>
        </a:xfrm>
      </p:grpSpPr>
      <p:sp>
        <p:nvSpPr>
          <p:cNvPr id="2" name="Rectangle 4"/>
          <p:cNvSpPr>
            <a:spLocks noGrp="1" noChangeArrowheads="1"/>
          </p:cNvSpPr>
          <p:nvPr>
            <p:ph type="sldNum" sz="quarter" idx="10"/>
          </p:nvPr>
        </p:nvSpPr>
        <p:spPr/>
        <p:txBody>
          <a:bodyPr/>
          <a:lstStyle>
            <a:lvl1pPr eaLnBrk="0" hangingPunct="0">
              <a:defRPr>
                <a:ea typeface="SimSun" pitchFamily="2" charset="-122"/>
              </a:defRPr>
            </a:lvl1pPr>
          </a:lstStyle>
          <a:p>
            <a:pPr>
              <a:defRPr/>
            </a:pPr>
            <a:fld id="{0C9F1198-C61D-48C6-883B-2CC947E0DB39}" type="slidenum">
              <a:rPr lang="en-US" altLang="zh-TW"/>
              <a:pPr>
                <a:defRPr/>
              </a:pPr>
              <a:t>‹#›</a:t>
            </a:fld>
            <a:endParaRPr lang="en-US" altLang="zh-TW" dirty="0"/>
          </a:p>
        </p:txBody>
      </p:sp>
      <p:sp>
        <p:nvSpPr>
          <p:cNvPr id="3" name="Rectangle 5"/>
          <p:cNvSpPr>
            <a:spLocks noGrp="1" noChangeArrowheads="1"/>
          </p:cNvSpPr>
          <p:nvPr>
            <p:ph type="ftr" sz="quarter" idx="11"/>
          </p:nvPr>
        </p:nvSpPr>
        <p:spPr>
          <a:xfrm>
            <a:off x="3779838" y="4786321"/>
            <a:ext cx="2895600" cy="215900"/>
          </a:xfrm>
          <a:prstGeom prst="rect">
            <a:avLst/>
          </a:prstGeom>
        </p:spPr>
        <p:txBody>
          <a:bodyPr lIns="90328" tIns="45163" rIns="90328" bIns="45163"/>
          <a:lstStyle>
            <a:lvl1pPr eaLnBrk="1" hangingPunct="1">
              <a:defRPr>
                <a:solidFill>
                  <a:srgbClr val="444444"/>
                </a:solidFill>
                <a:latin typeface="Arial" charset="0"/>
                <a:ea typeface="+mn-ea"/>
              </a:defRPr>
            </a:lvl1pPr>
          </a:lstStyle>
          <a:p>
            <a:pPr defTabSz="678150">
              <a:defRPr/>
            </a:pPr>
            <a:endParaRPr lang="en-US" altLang="zh-TW" dirty="0"/>
          </a:p>
        </p:txBody>
      </p:sp>
    </p:spTree>
    <p:extLst>
      <p:ext uri="{BB962C8B-B14F-4D97-AF65-F5344CB8AC3E}">
        <p14:creationId xmlns:p14="http://schemas.microsoft.com/office/powerpoint/2010/main" val="1526321680"/>
      </p:ext>
    </p:extLst>
  </p:cSld>
  <p:clrMapOvr>
    <a:masterClrMapping/>
  </p:clrMapOvr>
</p:sldLayout>
</file>

<file path=ppt/slideLayouts/slideLayout1733.xml><?xml version="1.0" encoding="utf-8"?>
<p:sldLayout xmlns:a="http://schemas.openxmlformats.org/drawingml/2006/main" xmlns:r="http://schemas.openxmlformats.org/officeDocument/2006/relationships" xmlns:p="http://schemas.openxmlformats.org/presentationml/2006/main">
  <p:cSld name="自訂版面配置">
    <p:spTree>
      <p:nvGrpSpPr>
        <p:cNvPr id="1" name=""/>
        <p:cNvGrpSpPr/>
        <p:nvPr/>
      </p:nvGrpSpPr>
      <p:grpSpPr>
        <a:xfrm>
          <a:off x="0" y="0"/>
          <a:ext cx="0" cy="0"/>
          <a:chOff x="0" y="0"/>
          <a:chExt cx="0" cy="0"/>
        </a:xfrm>
      </p:grpSpPr>
      <p:sp>
        <p:nvSpPr>
          <p:cNvPr id="2" name="標題 1"/>
          <p:cNvSpPr>
            <a:spLocks noGrp="1"/>
          </p:cNvSpPr>
          <p:nvPr>
            <p:ph type="title"/>
          </p:nvPr>
        </p:nvSpPr>
        <p:spPr>
          <a:xfrm>
            <a:off x="425453" y="28584"/>
            <a:ext cx="8239125" cy="720725"/>
          </a:xfrm>
        </p:spPr>
        <p:txBody>
          <a:bodyPr/>
          <a:lstStyle/>
          <a:p>
            <a:r>
              <a:rPr lang="zh-TW" altLang="en-US"/>
              <a:t>按一下以編輯母片標題樣式</a:t>
            </a:r>
          </a:p>
        </p:txBody>
      </p:sp>
    </p:spTree>
    <p:extLst>
      <p:ext uri="{BB962C8B-B14F-4D97-AF65-F5344CB8AC3E}">
        <p14:creationId xmlns:p14="http://schemas.microsoft.com/office/powerpoint/2010/main" val="3429680638"/>
      </p:ext>
    </p:extLst>
  </p:cSld>
  <p:clrMapOvr>
    <a:masterClrMapping/>
  </p:clrMapOvr>
  <p:transition spd="med">
    <p:wipe dir="r"/>
  </p:transition>
</p:sldLayout>
</file>

<file path=ppt/slideLayouts/slideLayout1734.xml><?xml version="1.0" encoding="utf-8"?>
<p:sldLayout xmlns:a="http://schemas.openxmlformats.org/drawingml/2006/main" xmlns:r="http://schemas.openxmlformats.org/officeDocument/2006/relationships" xmlns:p="http://schemas.openxmlformats.org/presentationml/2006/main" userDrawn="1">
  <p:cSld name="Content Slide wo Source">
    <p:spTree>
      <p:nvGrpSpPr>
        <p:cNvPr id="1" name=""/>
        <p:cNvGrpSpPr/>
        <p:nvPr/>
      </p:nvGrpSpPr>
      <p:grpSpPr>
        <a:xfrm>
          <a:off x="0" y="0"/>
          <a:ext cx="0" cy="0"/>
          <a:chOff x="0" y="0"/>
          <a:chExt cx="0" cy="0"/>
        </a:xfrm>
      </p:grpSpPr>
      <p:sp>
        <p:nvSpPr>
          <p:cNvPr id="4" name="Footer Placeholder 4"/>
          <p:cNvSpPr txBox="1"/>
          <p:nvPr userDrawn="1"/>
        </p:nvSpPr>
        <p:spPr>
          <a:xfrm>
            <a:off x="742950" y="4821238"/>
            <a:ext cx="1885950" cy="114300"/>
          </a:xfrm>
          <a:prstGeom prst="rect">
            <a:avLst/>
          </a:prstGeom>
        </p:spPr>
        <p:txBody>
          <a:bodyPr lIns="0" tIns="0" rIns="120232" bIns="0" anchor="ctr"/>
          <a:lstStyle>
            <a:defPPr>
              <a:defRPr lang="en-US"/>
            </a:defPPr>
            <a:lvl1pPr algn="l" rtl="0" fontAlgn="base">
              <a:spcBef>
                <a:spcPct val="0"/>
              </a:spcBef>
              <a:spcAft>
                <a:spcPct val="0"/>
              </a:spcAft>
              <a:defRPr sz="1000" kern="1200">
                <a:solidFill>
                  <a:schemeClr val="bg2">
                    <a:lumMod val="60000"/>
                    <a:lumOff val="40000"/>
                  </a:schemeClr>
                </a:solidFill>
                <a:latin typeface="Museo Sans For Dell" pitchFamily="2" charset="0"/>
                <a:ea typeface="+mn-ea"/>
                <a:cs typeface="+mn-cs"/>
              </a:defRPr>
            </a:lvl1pPr>
            <a:lvl2pPr marL="457200" algn="l" rtl="0" fontAlgn="base">
              <a:spcBef>
                <a:spcPct val="0"/>
              </a:spcBef>
              <a:spcAft>
                <a:spcPct val="0"/>
              </a:spcAft>
              <a:defRPr sz="2400"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sz="2400"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sz="2400"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pPr defTabSz="903040">
              <a:defRPr/>
            </a:pPr>
            <a:r>
              <a:rPr lang="en-US" dirty="0">
                <a:solidFill>
                  <a:srgbClr val="000000">
                    <a:lumMod val="60000"/>
                    <a:lumOff val="40000"/>
                  </a:srgbClr>
                </a:solidFill>
              </a:rPr>
              <a:t>Confidential</a:t>
            </a:r>
          </a:p>
        </p:txBody>
      </p:sp>
      <p:sp>
        <p:nvSpPr>
          <p:cNvPr id="6" name="Slide Number Placeholder 5"/>
          <p:cNvSpPr txBox="1"/>
          <p:nvPr userDrawn="1"/>
        </p:nvSpPr>
        <p:spPr>
          <a:xfrm>
            <a:off x="434976" y="4824413"/>
            <a:ext cx="260350" cy="114300"/>
          </a:xfrm>
          <a:prstGeom prst="rect">
            <a:avLst/>
          </a:prstGeom>
        </p:spPr>
        <p:txBody>
          <a:bodyPr lIns="0" tIns="0" rIns="120232" bIns="0" anchor="ctr"/>
          <a:lstStyle>
            <a:defPPr>
              <a:defRPr lang="en-US"/>
            </a:defPPr>
            <a:lvl1pPr algn="l" rtl="0" fontAlgn="base">
              <a:spcBef>
                <a:spcPct val="0"/>
              </a:spcBef>
              <a:spcAft>
                <a:spcPct val="0"/>
              </a:spcAft>
              <a:defRPr sz="900" kern="1200">
                <a:solidFill>
                  <a:schemeClr val="bg2">
                    <a:lumMod val="60000"/>
                    <a:lumOff val="40000"/>
                  </a:schemeClr>
                </a:solidFill>
                <a:latin typeface="Museo Sans For Dell" pitchFamily="2" charset="0"/>
                <a:ea typeface="+mn-ea"/>
                <a:cs typeface="+mn-cs"/>
              </a:defRPr>
            </a:lvl1pPr>
            <a:lvl2pPr marL="457200" algn="l" rtl="0" fontAlgn="base">
              <a:spcBef>
                <a:spcPct val="0"/>
              </a:spcBef>
              <a:spcAft>
                <a:spcPct val="0"/>
              </a:spcAft>
              <a:defRPr sz="2400"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sz="2400"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sz="2400"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pPr defTabSz="903040">
              <a:defRPr/>
            </a:pPr>
            <a:fld id="{116A85C1-27ED-4431-8B7E-C187FA0F4681}" type="slidenum">
              <a:rPr lang="en-US" smtClean="0">
                <a:solidFill>
                  <a:srgbClr val="000000">
                    <a:lumMod val="60000"/>
                    <a:lumOff val="40000"/>
                  </a:srgbClr>
                </a:solidFill>
              </a:rPr>
              <a:pPr defTabSz="903040">
                <a:defRPr/>
              </a:pPr>
              <a:t>‹#›</a:t>
            </a:fld>
            <a:endParaRPr lang="en-US" dirty="0">
              <a:solidFill>
                <a:srgbClr val="000000">
                  <a:lumMod val="60000"/>
                  <a:lumOff val="40000"/>
                </a:srgbClr>
              </a:solidFill>
            </a:endParaRPr>
          </a:p>
        </p:txBody>
      </p:sp>
      <p:sp>
        <p:nvSpPr>
          <p:cNvPr id="2" name="Title 1"/>
          <p:cNvSpPr>
            <a:spLocks noGrp="1"/>
          </p:cNvSpPr>
          <p:nvPr>
            <p:ph type="title"/>
          </p:nvPr>
        </p:nvSpPr>
        <p:spPr/>
        <p:txBody>
          <a:bodyPr/>
          <a:lstStyle/>
          <a:p>
            <a:r>
              <a:rPr lang="en-US"/>
              <a:t>Click to edit Master title style</a:t>
            </a:r>
          </a:p>
        </p:txBody>
      </p:sp>
      <p:sp>
        <p:nvSpPr>
          <p:cNvPr id="5" name="Content Placeholder 8"/>
          <p:cNvSpPr>
            <a:spLocks noGrp="1"/>
          </p:cNvSpPr>
          <p:nvPr>
            <p:ph sz="quarter" idx="12"/>
          </p:nvPr>
        </p:nvSpPr>
        <p:spPr>
          <a:xfrm>
            <a:off x="425918" y="971550"/>
            <a:ext cx="8239125" cy="1080000"/>
          </a:xfrm>
          <a:prstGeom prst="rect">
            <a:avLst/>
          </a:prstGeom>
        </p:spPr>
        <p:txBody>
          <a:bodyPr lIns="120218" tIns="60110" rIns="120218" bIns="60110"/>
          <a:lstStyle>
            <a:lvl1pPr>
              <a:defRPr>
                <a:solidFill>
                  <a:schemeClr val="bg2"/>
                </a:solidFill>
              </a:defRPr>
            </a:lvl1pPr>
            <a:lvl2pPr>
              <a:defRPr>
                <a:solidFill>
                  <a:schemeClr val="bg2"/>
                </a:solidFill>
              </a:defRPr>
            </a:lvl2pPr>
            <a:lvl3pPr>
              <a:defRPr>
                <a:solidFill>
                  <a:schemeClr val="bg2"/>
                </a:solidFill>
              </a:defRPr>
            </a:lvl3pPr>
          </a:lstStyle>
          <a:p>
            <a:pPr lvl="0"/>
            <a:r>
              <a:rPr lang="en-US" dirty="0"/>
              <a:t>Click to edit Master text styles</a:t>
            </a:r>
          </a:p>
          <a:p>
            <a:pPr lvl="1"/>
            <a:r>
              <a:rPr lang="en-US" dirty="0"/>
              <a:t>Second level</a:t>
            </a:r>
          </a:p>
          <a:p>
            <a:pPr lvl="2"/>
            <a:r>
              <a:rPr lang="en-US" dirty="0"/>
              <a:t>Third level</a:t>
            </a:r>
          </a:p>
        </p:txBody>
      </p:sp>
      <p:sp>
        <p:nvSpPr>
          <p:cNvPr id="7" name="Footer Placeholder 2"/>
          <p:cNvSpPr>
            <a:spLocks noGrp="1"/>
          </p:cNvSpPr>
          <p:nvPr>
            <p:ph type="ftr" sz="quarter" idx="13"/>
          </p:nvPr>
        </p:nvSpPr>
        <p:spPr>
          <a:xfrm>
            <a:off x="742950" y="4821238"/>
            <a:ext cx="1885950" cy="114300"/>
          </a:xfrm>
          <a:prstGeom prst="rect">
            <a:avLst/>
          </a:prstGeom>
        </p:spPr>
        <p:txBody>
          <a:bodyPr lIns="120232" tIns="60115" rIns="120232" bIns="60115"/>
          <a:lstStyle>
            <a:lvl1pPr eaLnBrk="1" hangingPunct="1">
              <a:defRPr>
                <a:solidFill>
                  <a:srgbClr val="444444"/>
                </a:solidFill>
                <a:latin typeface="Arial" panose="020B0604020202020204" pitchFamily="34" charset="0"/>
                <a:ea typeface="新細明體" panose="02020500000000000000" pitchFamily="18" charset="-120"/>
              </a:defRPr>
            </a:lvl1pPr>
          </a:lstStyle>
          <a:p>
            <a:pPr defTabSz="903040" fontAlgn="auto">
              <a:spcBef>
                <a:spcPts val="0"/>
              </a:spcBef>
              <a:spcAft>
                <a:spcPts val="0"/>
              </a:spcAft>
              <a:defRPr/>
            </a:pPr>
            <a:endParaRPr lang="en-US" sz="3200" dirty="0"/>
          </a:p>
        </p:txBody>
      </p:sp>
      <p:sp>
        <p:nvSpPr>
          <p:cNvPr id="8" name="Slide Number Placeholder 3"/>
          <p:cNvSpPr>
            <a:spLocks noGrp="1"/>
          </p:cNvSpPr>
          <p:nvPr>
            <p:ph type="sldNum" sz="quarter" idx="14"/>
          </p:nvPr>
        </p:nvSpPr>
        <p:spPr/>
        <p:txBody>
          <a:bodyPr/>
          <a:lstStyle>
            <a:lvl1pPr eaLnBrk="0" hangingPunct="0">
              <a:defRPr>
                <a:ea typeface="新細明體" panose="02020500000000000000" pitchFamily="18" charset="-120"/>
              </a:defRPr>
            </a:lvl1pPr>
          </a:lstStyle>
          <a:p>
            <a:pPr>
              <a:defRPr/>
            </a:pPr>
            <a:fld id="{41D66CD7-5A27-46C9-BCD4-5F1793836921}" type="slidenum">
              <a:rPr lang="en-US"/>
              <a:pPr>
                <a:defRPr/>
              </a:pPr>
              <a:t>‹#›</a:t>
            </a:fld>
            <a:endParaRPr lang="en-US" dirty="0"/>
          </a:p>
        </p:txBody>
      </p:sp>
      <p:sp>
        <p:nvSpPr>
          <p:cNvPr id="9" name="Date Placeholder 8"/>
          <p:cNvSpPr>
            <a:spLocks noGrp="1"/>
          </p:cNvSpPr>
          <p:nvPr>
            <p:ph type="dt" sz="half" idx="15"/>
          </p:nvPr>
        </p:nvSpPr>
        <p:spPr>
          <a:xfrm>
            <a:off x="1828800" y="4821238"/>
            <a:ext cx="914400" cy="114300"/>
          </a:xfrm>
        </p:spPr>
        <p:txBody>
          <a:bodyPr lIns="120232" tIns="60115" rIns="120232" bIns="60115"/>
          <a:lstStyle>
            <a:lvl1pPr algn="l" rtl="0" eaLnBrk="0" fontAlgn="base" hangingPunct="0">
              <a:spcBef>
                <a:spcPct val="0"/>
              </a:spcBef>
              <a:spcAft>
                <a:spcPct val="0"/>
              </a:spcAft>
              <a:defRPr lang="en-US" sz="1300" kern="1200">
                <a:solidFill>
                  <a:srgbClr val="000000">
                    <a:lumMod val="60000"/>
                    <a:lumOff val="40000"/>
                  </a:srgbClr>
                </a:solidFill>
                <a:latin typeface="Museo Sans For Dell" pitchFamily="2" charset="0"/>
                <a:ea typeface="+mn-ea"/>
                <a:cs typeface="+mn-cs"/>
              </a:defRPr>
            </a:lvl1pPr>
          </a:lstStyle>
          <a:p>
            <a:pPr>
              <a:defRPr/>
            </a:pPr>
            <a:endParaRPr dirty="0"/>
          </a:p>
        </p:txBody>
      </p:sp>
    </p:spTree>
    <p:extLst>
      <p:ext uri="{BB962C8B-B14F-4D97-AF65-F5344CB8AC3E}">
        <p14:creationId xmlns:p14="http://schemas.microsoft.com/office/powerpoint/2010/main" val="1883794887"/>
      </p:ext>
    </p:extLst>
  </p:cSld>
  <p:clrMapOvr>
    <a:masterClrMapping/>
  </p:clrMapOvr>
  <p:transition spd="med">
    <p:wipe dir="r"/>
  </p:transition>
</p:sldLayout>
</file>

<file path=ppt/slideLayouts/slideLayout1735.xml><?xml version="1.0" encoding="utf-8"?>
<p:sldLayout xmlns:a="http://schemas.openxmlformats.org/drawingml/2006/main" xmlns:r="http://schemas.openxmlformats.org/officeDocument/2006/relationships" xmlns:p="http://schemas.openxmlformats.org/presentationml/2006/main" userDrawn="1">
  <p:cSld name="Content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64797"/>
          </a:xfrm>
        </p:spPr>
        <p:txBody>
          <a:bodyPr/>
          <a:lstStyle>
            <a:lvl1pPr>
              <a:defRPr/>
            </a:lvl1pPr>
          </a:lstStyle>
          <a:p>
            <a:r>
              <a:rPr lang="en-US" dirty="0"/>
              <a:t>Click to edit content page title</a:t>
            </a:r>
          </a:p>
        </p:txBody>
      </p:sp>
    </p:spTree>
    <p:extLst>
      <p:ext uri="{BB962C8B-B14F-4D97-AF65-F5344CB8AC3E}">
        <p14:creationId xmlns:p14="http://schemas.microsoft.com/office/powerpoint/2010/main" val="3004712260"/>
      </p:ext>
    </p:extLst>
  </p:cSld>
  <p:clrMapOvr>
    <a:masterClrMapping/>
  </p:clrMapOvr>
  <p:transition spd="med">
    <p:wipe dir="r"/>
  </p:transition>
</p:sldLayout>
</file>

<file path=ppt/slideLayouts/slideLayout1736.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199" y="914403"/>
            <a:ext cx="8259511" cy="3732376"/>
          </a:xfrm>
        </p:spPr>
        <p:txBody>
          <a:bodyPr/>
          <a:lstStyle>
            <a:lvl1pPr>
              <a:defRPr b="1">
                <a:latin typeface="+mj-lt"/>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itle 6"/>
          <p:cNvSpPr>
            <a:spLocks noGrp="1"/>
          </p:cNvSpPr>
          <p:nvPr>
            <p:ph type="title"/>
          </p:nvPr>
        </p:nvSpPr>
        <p:spPr>
          <a:xfrm>
            <a:off x="457200" y="174687"/>
            <a:ext cx="8259510" cy="605706"/>
          </a:xfrm>
        </p:spPr>
        <p:txBody>
          <a:bodyPr/>
          <a:lstStyle/>
          <a:p>
            <a:r>
              <a:rPr lang="en-US" smtClean="0"/>
              <a:t>Click to edit Master title style</a:t>
            </a:r>
            <a:endParaRPr lang="en-US" dirty="0"/>
          </a:p>
        </p:txBody>
      </p:sp>
      <p:sp>
        <p:nvSpPr>
          <p:cNvPr id="11" name="Date Placeholder 10"/>
          <p:cNvSpPr>
            <a:spLocks noGrp="1"/>
          </p:cNvSpPr>
          <p:nvPr>
            <p:ph type="dt" sz="half" idx="10"/>
          </p:nvPr>
        </p:nvSpPr>
        <p:spPr>
          <a:xfrm>
            <a:off x="914400" y="4812507"/>
            <a:ext cx="1219200" cy="273844"/>
          </a:xfrm>
          <a:prstGeom prst="rect">
            <a:avLst/>
          </a:prstGeom>
        </p:spPr>
        <p:txBody>
          <a:bodyPr lIns="51044" tIns="25718" rIns="51044" bIns="25718"/>
          <a:lstStyle/>
          <a:p>
            <a:endParaRPr lang="en-US" dirty="0">
              <a:solidFill>
                <a:srgbClr val="FFFFFF"/>
              </a:solidFill>
            </a:endParaRPr>
          </a:p>
        </p:txBody>
      </p:sp>
      <p:sp>
        <p:nvSpPr>
          <p:cNvPr id="12" name="Slide Number Placeholder 11"/>
          <p:cNvSpPr>
            <a:spLocks noGrp="1"/>
          </p:cNvSpPr>
          <p:nvPr>
            <p:ph type="sldNum" sz="quarter" idx="11"/>
          </p:nvPr>
        </p:nvSpPr>
        <p:spPr>
          <a:xfrm>
            <a:off x="457200" y="4812507"/>
            <a:ext cx="304800" cy="273844"/>
          </a:xfrm>
          <a:prstGeom prst="rect">
            <a:avLst/>
          </a:prstGeom>
        </p:spPr>
        <p:txBody>
          <a:bodyPr lIns="51044" tIns="25718" rIns="51044" bIns="25718"/>
          <a:lstStyle/>
          <a:p>
            <a:fld id="{ACA7129F-610C-493A-841C-57F51B2E98FA}" type="slidenum">
              <a:rPr lang="en-US" smtClean="0">
                <a:solidFill>
                  <a:srgbClr val="FFFFFF"/>
                </a:solidFill>
              </a:rPr>
              <a:pPr/>
              <a:t>‹#›</a:t>
            </a:fld>
            <a:endParaRPr lang="en-US" dirty="0">
              <a:solidFill>
                <a:srgbClr val="FFFFFF"/>
              </a:solidFill>
            </a:endParaRPr>
          </a:p>
        </p:txBody>
      </p:sp>
      <p:sp>
        <p:nvSpPr>
          <p:cNvPr id="13" name="Footer Placeholder 12"/>
          <p:cNvSpPr>
            <a:spLocks noGrp="1"/>
          </p:cNvSpPr>
          <p:nvPr>
            <p:ph type="ftr" sz="quarter" idx="12"/>
          </p:nvPr>
        </p:nvSpPr>
        <p:spPr>
          <a:xfrm>
            <a:off x="2743200" y="4812507"/>
            <a:ext cx="3810000" cy="273844"/>
          </a:xfrm>
          <a:prstGeom prst="rect">
            <a:avLst/>
          </a:prstGeom>
        </p:spPr>
        <p:txBody>
          <a:bodyPr lIns="51044" tIns="25718" rIns="51044" bIns="25718"/>
          <a:lstStyle/>
          <a:p>
            <a:pPr defTabSz="677232" fontAlgn="auto">
              <a:spcBef>
                <a:spcPts val="0"/>
              </a:spcBef>
              <a:spcAft>
                <a:spcPts val="0"/>
              </a:spcAft>
            </a:pPr>
            <a:r>
              <a:rPr lang="en-US" sz="1400" smtClean="0">
                <a:solidFill>
                  <a:srgbClr val="FFFFFF"/>
                </a:solidFill>
                <a:latin typeface="Museo For Dell"/>
              </a:rPr>
              <a:t>Intersil Confidential Information</a:t>
            </a:r>
            <a:endParaRPr lang="en-US" sz="1400" dirty="0">
              <a:solidFill>
                <a:srgbClr val="FFFFFF"/>
              </a:solidFill>
              <a:latin typeface="Museo For Dell"/>
            </a:endParaRPr>
          </a:p>
        </p:txBody>
      </p:sp>
    </p:spTree>
    <p:extLst>
      <p:ext uri="{BB962C8B-B14F-4D97-AF65-F5344CB8AC3E}">
        <p14:creationId xmlns:p14="http://schemas.microsoft.com/office/powerpoint/2010/main" val="265288582"/>
      </p:ext>
    </p:extLst>
  </p:cSld>
  <p:clrMapOvr>
    <a:masterClrMapping/>
  </p:clrMapOvr>
</p:sldLayout>
</file>

<file path=ppt/slideLayouts/slideLayout1737.xml><?xml version="1.0" encoding="utf-8"?>
<p:sldLayout xmlns:a="http://schemas.openxmlformats.org/drawingml/2006/main" xmlns:r="http://schemas.openxmlformats.org/officeDocument/2006/relationships" xmlns:p="http://schemas.openxmlformats.org/presentationml/2006/main" showMasterSp="0" preserve="1">
  <p:cSld name="Title slide_image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61476" name="Title Placeholder 21"/>
          <p:cNvSpPr>
            <a:spLocks noGrp="1"/>
          </p:cNvSpPr>
          <p:nvPr>
            <p:ph type="ctrTitle" hasCustomPrompt="1"/>
          </p:nvPr>
        </p:nvSpPr>
        <p:spPr>
          <a:xfrm>
            <a:off x="274322" y="274581"/>
            <a:ext cx="5200791" cy="1661993"/>
          </a:xfrm>
          <a:prstGeom prst="rect">
            <a:avLst/>
          </a:prstGeom>
        </p:spPr>
        <p:txBody>
          <a:bodyPr wrap="square" lIns="0" tIns="45001" rIns="0" bIns="45001"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12" name="Picture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3106905974"/>
      </p:ext>
    </p:extLst>
  </p:cSld>
  <p:clrMapOvr>
    <a:masterClrMapping/>
  </p:clrMapOvr>
  <p:transition spd="med">
    <p:wipe dir="r"/>
  </p:transition>
</p:sldLayout>
</file>

<file path=ppt/slideLayouts/slideLayout1738.xml><?xml version="1.0" encoding="utf-8"?>
<p:sldLayout xmlns:a="http://schemas.openxmlformats.org/drawingml/2006/main" xmlns:r="http://schemas.openxmlformats.org/officeDocument/2006/relationships" xmlns:p="http://schemas.openxmlformats.org/presentationml/2006/main" showMasterSp="0" preserve="1">
  <p:cSld name="Title slide_image 2">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61476" name="Title Placeholder 21"/>
          <p:cNvSpPr>
            <a:spLocks noGrp="1"/>
          </p:cNvSpPr>
          <p:nvPr>
            <p:ph type="ctrTitle" hasCustomPrompt="1"/>
          </p:nvPr>
        </p:nvSpPr>
        <p:spPr>
          <a:xfrm>
            <a:off x="274322" y="274581"/>
            <a:ext cx="5200791" cy="1661993"/>
          </a:xfrm>
          <a:prstGeom prst="rect">
            <a:avLst/>
          </a:prstGeom>
        </p:spPr>
        <p:txBody>
          <a:bodyPr wrap="square" lIns="0" tIns="45001" rIns="0" bIns="45001"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2493194370"/>
      </p:ext>
    </p:extLst>
  </p:cSld>
  <p:clrMapOvr>
    <a:masterClrMapping/>
  </p:clrMapOvr>
  <p:transition spd="med">
    <p:wipe dir="r"/>
  </p:transition>
</p:sldLayout>
</file>

<file path=ppt/slideLayouts/slideLayout1739.xml><?xml version="1.0" encoding="utf-8"?>
<p:sldLayout xmlns:a="http://schemas.openxmlformats.org/drawingml/2006/main" xmlns:r="http://schemas.openxmlformats.org/officeDocument/2006/relationships" xmlns:p="http://schemas.openxmlformats.org/presentationml/2006/main" showMasterSp="0" preserve="1">
  <p:cSld name="Title slide_DellBlue">
    <p:bg>
      <p:bgPr>
        <a:solidFill>
          <a:schemeClr val="bg1"/>
        </a:solid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274322" y="274581"/>
            <a:ext cx="5200791" cy="1661993"/>
          </a:xfrm>
          <a:prstGeom prst="rect">
            <a:avLst/>
          </a:prstGeom>
        </p:spPr>
        <p:txBody>
          <a:bodyPr wrap="square" lIns="0" tIns="45001" rIns="0" bIns="45001"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2032517433"/>
      </p:ext>
    </p:extLst>
  </p:cSld>
  <p:clrMapOvr>
    <a:masterClrMapping/>
  </p:clrMapOvr>
  <p:transition spd="med">
    <p:wipe dir="r"/>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userDrawn="1">
  <p:cSld name="1_Title_and_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3717319"/>
      </p:ext>
    </p:extLst>
  </p:cSld>
  <p:clrMapOvr>
    <a:masterClrMapping/>
  </p:clrMapOvr>
  <p:transition spd="med">
    <p:wipe dir="r"/>
  </p:transition>
</p:sldLayout>
</file>

<file path=ppt/slideLayouts/slideLayout1740.xml><?xml version="1.0" encoding="utf-8"?>
<p:sldLayout xmlns:a="http://schemas.openxmlformats.org/drawingml/2006/main" xmlns:r="http://schemas.openxmlformats.org/officeDocument/2006/relationships" xmlns:p="http://schemas.openxmlformats.org/presentationml/2006/main" showMasterSp="0" preserve="1">
  <p:cSld name="Title slide_DellGray">
    <p:bg>
      <p:bgPr>
        <a:solidFill>
          <a:srgbClr val="808080"/>
        </a:solid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274322" y="274581"/>
            <a:ext cx="5200791" cy="1661993"/>
          </a:xfrm>
          <a:prstGeom prst="rect">
            <a:avLst/>
          </a:prstGeom>
        </p:spPr>
        <p:txBody>
          <a:bodyPr wrap="square" lIns="0" tIns="45001" rIns="0" bIns="45001"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1988571078"/>
      </p:ext>
    </p:extLst>
  </p:cSld>
  <p:clrMapOvr>
    <a:masterClrMapping/>
  </p:clrMapOvr>
  <p:transition spd="med">
    <p:wipe dir="r"/>
  </p:transition>
</p:sldLayout>
</file>

<file path=ppt/slideLayouts/slideLayout1741.xml><?xml version="1.0" encoding="utf-8"?>
<p:sldLayout xmlns:a="http://schemas.openxmlformats.org/drawingml/2006/main" xmlns:r="http://schemas.openxmlformats.org/officeDocument/2006/relationships" xmlns:p="http://schemas.openxmlformats.org/presentationml/2006/main" preserve="1" userDrawn="1">
  <p:cSld name="1_Content_Bulleted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0" tIns="45001" rIns="0" bIns="45001"/>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5" name="Content Placeholder 4"/>
          <p:cNvSpPr>
            <a:spLocks noGrp="1"/>
          </p:cNvSpPr>
          <p:nvPr>
            <p:ph sz="quarter" idx="10"/>
          </p:nvPr>
        </p:nvSpPr>
        <p:spPr>
          <a:xfrm>
            <a:off x="271727" y="1277952"/>
            <a:ext cx="7958137"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43739" indent="-166987">
              <a:lnSpc>
                <a:spcPct val="100000"/>
              </a:lnSpc>
              <a:spcBef>
                <a:spcPts val="300"/>
              </a:spcBef>
              <a:spcAft>
                <a:spcPts val="0"/>
              </a:spcAft>
              <a:buClr>
                <a:srgbClr val="808080"/>
              </a:buClr>
              <a:defRPr>
                <a:latin typeface="+mn-lt"/>
                <a:ea typeface="Arial"/>
              </a:defRPr>
            </a:lvl3pPr>
            <a:lvl4pPr marL="1236537" indent="-225875">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838176337"/>
      </p:ext>
    </p:extLst>
  </p:cSld>
  <p:clrMapOvr>
    <a:masterClrMapping/>
  </p:clrMapOvr>
  <p:transition spd="med">
    <p:wipe dir="r"/>
  </p:transition>
</p:sldLayout>
</file>

<file path=ppt/slideLayouts/slideLayout1742.xml><?xml version="1.0" encoding="utf-8"?>
<p:sldLayout xmlns:a="http://schemas.openxmlformats.org/drawingml/2006/main" xmlns:r="http://schemas.openxmlformats.org/officeDocument/2006/relationships" xmlns:p="http://schemas.openxmlformats.org/presentationml/2006/main" preserve="1" userDrawn="1">
  <p:cSld name="1_Content with subhea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5"/>
            <a:ext cx="7955280" cy="640080"/>
          </a:xfrm>
          <a:prstGeom prst="rect">
            <a:avLst/>
          </a:prstGeom>
        </p:spPr>
        <p:txBody>
          <a:bodyPr lIns="0" tIns="45001" rIns="0" bIns="45001">
            <a:normAutofit/>
          </a:bodyPr>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 </a:t>
            </a:r>
          </a:p>
        </p:txBody>
      </p:sp>
      <p:sp>
        <p:nvSpPr>
          <p:cNvPr id="5" name="Text Placeholder 12"/>
          <p:cNvSpPr>
            <a:spLocks noGrp="1"/>
          </p:cNvSpPr>
          <p:nvPr>
            <p:ph type="subTitle" idx="11" hasCustomPrompt="1"/>
          </p:nvPr>
        </p:nvSpPr>
        <p:spPr>
          <a:xfrm>
            <a:off x="266700" y="1058485"/>
            <a:ext cx="7960422" cy="313267"/>
          </a:xfrm>
          <a:prstGeom prst="rect">
            <a:avLst/>
          </a:prstGeom>
        </p:spPr>
        <p:txBody>
          <a:bodyPr lIns="0" tIns="45001" rIns="0" bIns="45001" anchor="t" anchorCtr="0"/>
          <a:lstStyle>
            <a:lvl1pPr marL="224288" indent="-224288">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a:t>Click to edit master subtitle style</a:t>
            </a:r>
          </a:p>
        </p:txBody>
      </p:sp>
      <p:sp>
        <p:nvSpPr>
          <p:cNvPr id="8" name="Content Placeholder 4"/>
          <p:cNvSpPr>
            <a:spLocks noGrp="1"/>
          </p:cNvSpPr>
          <p:nvPr>
            <p:ph sz="quarter" idx="10"/>
          </p:nvPr>
        </p:nvSpPr>
        <p:spPr>
          <a:xfrm>
            <a:off x="271727" y="1541498"/>
            <a:ext cx="7958137" cy="2928937"/>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43739" indent="-166987">
              <a:lnSpc>
                <a:spcPct val="100000"/>
              </a:lnSpc>
              <a:spcBef>
                <a:spcPts val="300"/>
              </a:spcBef>
              <a:spcAft>
                <a:spcPts val="0"/>
              </a:spcAft>
              <a:buClr>
                <a:srgbClr val="808080"/>
              </a:buClr>
              <a:defRPr>
                <a:latin typeface="+mn-lt"/>
                <a:ea typeface="Arial"/>
              </a:defRPr>
            </a:lvl3pPr>
            <a:lvl4pPr marL="1236537" indent="-225875">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820848972"/>
      </p:ext>
    </p:extLst>
  </p:cSld>
  <p:clrMapOvr>
    <a:masterClrMapping/>
  </p:clrMapOvr>
  <p:transition spd="med">
    <p:wipe dir="r"/>
  </p:transition>
</p:sldLayout>
</file>

<file path=ppt/slideLayouts/slideLayout1743.xml><?xml version="1.0" encoding="utf-8"?>
<p:sldLayout xmlns:a="http://schemas.openxmlformats.org/drawingml/2006/main" xmlns:r="http://schemas.openxmlformats.org/officeDocument/2006/relationships" xmlns:p="http://schemas.openxmlformats.org/presentationml/2006/main" preserve="1" userDrawn="1">
  <p:cSld name="1_Content two column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0" tIns="45001" rIns="0" bIns="45001"/>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 </a:t>
            </a:r>
          </a:p>
        </p:txBody>
      </p:sp>
      <p:sp>
        <p:nvSpPr>
          <p:cNvPr id="5" name="Content Placeholder 4"/>
          <p:cNvSpPr>
            <a:spLocks noGrp="1"/>
          </p:cNvSpPr>
          <p:nvPr>
            <p:ph sz="quarter" idx="10"/>
          </p:nvPr>
        </p:nvSpPr>
        <p:spPr>
          <a:xfrm>
            <a:off x="271760" y="1277952"/>
            <a:ext cx="3843337"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43739" indent="-166987">
              <a:lnSpc>
                <a:spcPct val="100000"/>
              </a:lnSpc>
              <a:spcBef>
                <a:spcPts val="300"/>
              </a:spcBef>
              <a:spcAft>
                <a:spcPts val="0"/>
              </a:spcAft>
              <a:buClr>
                <a:srgbClr val="808080"/>
              </a:buClr>
              <a:defRPr>
                <a:latin typeface="+mn-lt"/>
                <a:ea typeface="Arial"/>
              </a:defRPr>
            </a:lvl3pPr>
            <a:lvl4pPr marL="1236537" indent="-225875">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
        <p:nvSpPr>
          <p:cNvPr id="8" name="Content Placeholder 4"/>
          <p:cNvSpPr>
            <a:spLocks noGrp="1"/>
          </p:cNvSpPr>
          <p:nvPr>
            <p:ph sz="quarter" idx="11"/>
          </p:nvPr>
        </p:nvSpPr>
        <p:spPr>
          <a:xfrm>
            <a:off x="4376739" y="1277952"/>
            <a:ext cx="3852862"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43739" indent="-166987">
              <a:lnSpc>
                <a:spcPct val="100000"/>
              </a:lnSpc>
              <a:spcBef>
                <a:spcPts val="300"/>
              </a:spcBef>
              <a:spcAft>
                <a:spcPts val="0"/>
              </a:spcAft>
              <a:buClr>
                <a:srgbClr val="808080"/>
              </a:buClr>
              <a:defRPr>
                <a:latin typeface="+mn-lt"/>
                <a:ea typeface="Arial"/>
              </a:defRPr>
            </a:lvl3pPr>
            <a:lvl4pPr marL="1236537" indent="-225875">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247045236"/>
      </p:ext>
    </p:extLst>
  </p:cSld>
  <p:clrMapOvr>
    <a:masterClrMapping/>
  </p:clrMapOvr>
  <p:transition spd="med">
    <p:wipe dir="r"/>
  </p:transition>
</p:sldLayout>
</file>

<file path=ppt/slideLayouts/slideLayout1744.xml><?xml version="1.0" encoding="utf-8"?>
<p:sldLayout xmlns:a="http://schemas.openxmlformats.org/drawingml/2006/main" xmlns:r="http://schemas.openxmlformats.org/officeDocument/2006/relationships" xmlns:p="http://schemas.openxmlformats.org/presentationml/2006/main" preserve="1" userDrawn="1">
  <p:cSld name="1_Content left margin ">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73108" y="271463"/>
            <a:ext cx="4295219" cy="640080"/>
          </a:xfrm>
          <a:prstGeom prst="rect">
            <a:avLst/>
          </a:prstGeom>
        </p:spPr>
        <p:txBody>
          <a:bodyPr lIns="0" tIns="45001" rIns="0" bIns="45001"/>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4" name="Content Placeholder 4"/>
          <p:cNvSpPr>
            <a:spLocks noGrp="1"/>
          </p:cNvSpPr>
          <p:nvPr>
            <p:ph sz="quarter" idx="10"/>
          </p:nvPr>
        </p:nvSpPr>
        <p:spPr>
          <a:xfrm>
            <a:off x="271464" y="1277952"/>
            <a:ext cx="4291012"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43739" indent="-166987">
              <a:lnSpc>
                <a:spcPct val="100000"/>
              </a:lnSpc>
              <a:spcBef>
                <a:spcPts val="300"/>
              </a:spcBef>
              <a:spcAft>
                <a:spcPts val="0"/>
              </a:spcAft>
              <a:buClr>
                <a:srgbClr val="808080"/>
              </a:buClr>
              <a:defRPr>
                <a:latin typeface="+mn-lt"/>
                <a:ea typeface="Arial"/>
              </a:defRPr>
            </a:lvl3pPr>
            <a:lvl4pPr marL="1236537" indent="-225875">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207690831"/>
      </p:ext>
    </p:extLst>
  </p:cSld>
  <p:clrMapOvr>
    <a:masterClrMapping/>
  </p:clrMapOvr>
  <p:transition spd="med">
    <p:wipe dir="r"/>
  </p:transition>
</p:sldLayout>
</file>

<file path=ppt/slideLayouts/slideLayout1745.xml><?xml version="1.0" encoding="utf-8"?>
<p:sldLayout xmlns:a="http://schemas.openxmlformats.org/drawingml/2006/main" xmlns:r="http://schemas.openxmlformats.org/officeDocument/2006/relationships" xmlns:p="http://schemas.openxmlformats.org/presentationml/2006/main" preserve="1" userDrawn="1">
  <p:cSld name="1_Content left margin with subhead">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3050" y="274057"/>
            <a:ext cx="4865304" cy="486332"/>
          </a:xfrm>
          <a:prstGeom prst="rect">
            <a:avLst/>
          </a:prstGeom>
        </p:spPr>
        <p:txBody>
          <a:bodyPr lIns="0" tIns="45001" rIns="0" bIns="45001"/>
          <a:lstStyle>
            <a:lvl1pPr>
              <a:defRPr baseline="0">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7" name="Text Placeholder 12"/>
          <p:cNvSpPr>
            <a:spLocks noGrp="1"/>
          </p:cNvSpPr>
          <p:nvPr>
            <p:ph type="subTitle" idx="11" hasCustomPrompt="1"/>
          </p:nvPr>
        </p:nvSpPr>
        <p:spPr>
          <a:xfrm>
            <a:off x="266700" y="767702"/>
            <a:ext cx="4305300" cy="313267"/>
          </a:xfrm>
          <a:prstGeom prst="rect">
            <a:avLst/>
          </a:prstGeom>
        </p:spPr>
        <p:txBody>
          <a:bodyPr lIns="0" tIns="45001" rIns="0" bIns="45001" anchor="t" anchorCtr="0"/>
          <a:lstStyle>
            <a:lvl1pPr marL="224288" indent="-224288">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a:t>Click to edit master subtitle style</a:t>
            </a:r>
          </a:p>
        </p:txBody>
      </p:sp>
      <p:sp>
        <p:nvSpPr>
          <p:cNvPr id="5" name="Content Placeholder 4"/>
          <p:cNvSpPr>
            <a:spLocks noGrp="1"/>
          </p:cNvSpPr>
          <p:nvPr>
            <p:ph sz="quarter" idx="10"/>
          </p:nvPr>
        </p:nvSpPr>
        <p:spPr>
          <a:xfrm>
            <a:off x="271464" y="1277952"/>
            <a:ext cx="4291012"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43739" indent="-166987">
              <a:lnSpc>
                <a:spcPct val="100000"/>
              </a:lnSpc>
              <a:spcBef>
                <a:spcPts val="300"/>
              </a:spcBef>
              <a:spcAft>
                <a:spcPts val="0"/>
              </a:spcAft>
              <a:buClr>
                <a:srgbClr val="808080"/>
              </a:buClr>
              <a:defRPr>
                <a:latin typeface="+mn-lt"/>
                <a:ea typeface="Arial"/>
              </a:defRPr>
            </a:lvl3pPr>
            <a:lvl4pPr marL="1236537" indent="-225875">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0910109"/>
      </p:ext>
    </p:extLst>
  </p:cSld>
  <p:clrMapOvr>
    <a:masterClrMapping/>
  </p:clrMapOvr>
  <p:transition spd="med">
    <p:wipe dir="r"/>
  </p:transition>
</p:sldLayout>
</file>

<file path=ppt/slideLayouts/slideLayout1746.xml><?xml version="1.0" encoding="utf-8"?>
<p:sldLayout xmlns:a="http://schemas.openxmlformats.org/drawingml/2006/main" xmlns:r="http://schemas.openxmlformats.org/officeDocument/2006/relationships" xmlns:p="http://schemas.openxmlformats.org/presentationml/2006/main" preserve="1" userDrawn="1">
  <p:cSld name="1_Content left margin with subhead and two lines">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320" y="274320"/>
            <a:ext cx="4297680" cy="840802"/>
          </a:xfrm>
          <a:prstGeom prst="rect">
            <a:avLst/>
          </a:prstGeom>
        </p:spPr>
        <p:txBody>
          <a:bodyPr lIns="0" tIns="45001" rIns="0" bIns="45001"/>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a:t>
            </a:r>
            <a:br>
              <a:rPr lang="en-US" dirty="0"/>
            </a:br>
            <a:r>
              <a:rPr lang="en-US" dirty="0"/>
              <a:t>page title</a:t>
            </a:r>
          </a:p>
        </p:txBody>
      </p:sp>
      <p:sp>
        <p:nvSpPr>
          <p:cNvPr id="7" name="Text Placeholder 12"/>
          <p:cNvSpPr>
            <a:spLocks noGrp="1"/>
          </p:cNvSpPr>
          <p:nvPr>
            <p:ph type="subTitle" idx="11" hasCustomPrompt="1"/>
          </p:nvPr>
        </p:nvSpPr>
        <p:spPr>
          <a:xfrm>
            <a:off x="266700" y="1114085"/>
            <a:ext cx="4305300" cy="313267"/>
          </a:xfrm>
          <a:prstGeom prst="rect">
            <a:avLst/>
          </a:prstGeom>
        </p:spPr>
        <p:txBody>
          <a:bodyPr lIns="0" tIns="45001" rIns="0" bIns="45001" anchor="t" anchorCtr="0"/>
          <a:lstStyle>
            <a:lvl1pPr marL="224288" indent="-224288">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a:t>Click to edit master subtitle style</a:t>
            </a:r>
          </a:p>
        </p:txBody>
      </p:sp>
      <p:sp>
        <p:nvSpPr>
          <p:cNvPr id="5" name="Content Placeholder 4"/>
          <p:cNvSpPr>
            <a:spLocks noGrp="1"/>
          </p:cNvSpPr>
          <p:nvPr>
            <p:ph sz="quarter" idx="10"/>
          </p:nvPr>
        </p:nvSpPr>
        <p:spPr>
          <a:xfrm>
            <a:off x="271464" y="1541498"/>
            <a:ext cx="4291012" cy="2928937"/>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43739" indent="-166987">
              <a:lnSpc>
                <a:spcPct val="100000"/>
              </a:lnSpc>
              <a:spcBef>
                <a:spcPts val="300"/>
              </a:spcBef>
              <a:spcAft>
                <a:spcPts val="0"/>
              </a:spcAft>
              <a:buClr>
                <a:srgbClr val="808080"/>
              </a:buClr>
              <a:defRPr>
                <a:latin typeface="+mn-lt"/>
                <a:ea typeface="Arial"/>
              </a:defRPr>
            </a:lvl3pPr>
            <a:lvl4pPr marL="1236537" indent="-225875">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661147000"/>
      </p:ext>
    </p:extLst>
  </p:cSld>
  <p:clrMapOvr>
    <a:masterClrMapping/>
  </p:clrMapOvr>
  <p:transition spd="med">
    <p:wipe dir="r"/>
  </p:transition>
</p:sldLayout>
</file>

<file path=ppt/slideLayouts/slideLayout1747.xml><?xml version="1.0" encoding="utf-8"?>
<p:sldLayout xmlns:a="http://schemas.openxmlformats.org/drawingml/2006/main" xmlns:r="http://schemas.openxmlformats.org/officeDocument/2006/relationships" xmlns:p="http://schemas.openxmlformats.org/presentationml/2006/main" preserve="1" userDrawn="1">
  <p:cSld name="1_Header no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2409"/>
            <a:ext cx="7955280" cy="472577"/>
          </a:xfrm>
          <a:prstGeom prst="rect">
            <a:avLst/>
          </a:prstGeom>
        </p:spPr>
        <p:txBody>
          <a:bodyPr lIns="0" tIns="45001" rIns="0" bIns="45001"/>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Tree>
    <p:extLst>
      <p:ext uri="{BB962C8B-B14F-4D97-AF65-F5344CB8AC3E}">
        <p14:creationId xmlns:p14="http://schemas.microsoft.com/office/powerpoint/2010/main" val="331346628"/>
      </p:ext>
    </p:extLst>
  </p:cSld>
  <p:clrMapOvr>
    <a:masterClrMapping/>
  </p:clrMapOvr>
  <p:transition spd="med">
    <p:wipe dir="r"/>
  </p:transition>
</p:sldLayout>
</file>

<file path=ppt/slideLayouts/slideLayout1748.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95530120"/>
      </p:ext>
    </p:extLst>
  </p:cSld>
  <p:clrMapOvr>
    <a:masterClrMapping/>
  </p:clrMapOvr>
  <p:transition spd="med">
    <p:wipe dir="r"/>
  </p:transition>
</p:sldLayout>
</file>

<file path=ppt/slideLayouts/slideLayout1749.xml><?xml version="1.0" encoding="utf-8"?>
<p:sldLayout xmlns:a="http://schemas.openxmlformats.org/drawingml/2006/main" xmlns:r="http://schemas.openxmlformats.org/officeDocument/2006/relationships" xmlns:p="http://schemas.openxmlformats.org/presentationml/2006/main" showMasterSp="0" preserve="1" userDrawn="1">
  <p:cSld name="Divider slide_image 1">
    <p:bg>
      <p:bgPr>
        <a:solidFill>
          <a:schemeClr val="tx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7" name="Title 1"/>
          <p:cNvSpPr>
            <a:spLocks noGrp="1"/>
          </p:cNvSpPr>
          <p:nvPr>
            <p:ph type="title" hasCustomPrompt="1"/>
          </p:nvPr>
        </p:nvSpPr>
        <p:spPr>
          <a:xfrm>
            <a:off x="274581" y="1748271"/>
            <a:ext cx="6850901" cy="1495794"/>
          </a:xfrm>
          <a:prstGeom prst="rect">
            <a:avLst/>
          </a:prstGeom>
        </p:spPr>
        <p:txBody>
          <a:bodyPr lIns="0" tIns="45001" rIns="0" bIns="45001"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16999108"/>
      </p:ext>
    </p:extLst>
  </p:cSld>
  <p:clrMapOvr>
    <a:masterClrMapping/>
  </p:clrMapOvr>
  <p:transition spd="med">
    <p:wipe dir="r"/>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type="titleOnly">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a:xfrm>
            <a:off x="426080" y="196182"/>
            <a:ext cx="8279943" cy="622978"/>
          </a:xfrm>
          <a:prstGeom prst="rect">
            <a:avLst/>
          </a:prstGeom>
        </p:spPr>
        <p:txBody>
          <a:bodyPr lIns="67266" tIns="34289" rIns="67266" bIns="34289"/>
          <a:lstStyle>
            <a:lvl1pPr>
              <a:defRPr sz="3200"/>
            </a:lvl1pPr>
          </a:lstStyle>
          <a:p>
            <a:r>
              <a:rPr lang="zh-TW" altLang="en-US"/>
              <a:t>按一下以編輯母片標題樣式</a:t>
            </a:r>
          </a:p>
        </p:txBody>
      </p:sp>
    </p:spTree>
    <p:extLst>
      <p:ext uri="{BB962C8B-B14F-4D97-AF65-F5344CB8AC3E}">
        <p14:creationId xmlns:p14="http://schemas.microsoft.com/office/powerpoint/2010/main" val="1978095411"/>
      </p:ext>
    </p:extLst>
  </p:cSld>
  <p:clrMapOvr>
    <a:masterClrMapping/>
  </p:clrMapOvr>
  <p:transition spd="med">
    <p:zoom dir="in"/>
  </p:transition>
</p:sldLayout>
</file>

<file path=ppt/slideLayouts/slideLayout1750.xml><?xml version="1.0" encoding="utf-8"?>
<p:sldLayout xmlns:a="http://schemas.openxmlformats.org/drawingml/2006/main" xmlns:r="http://schemas.openxmlformats.org/officeDocument/2006/relationships" xmlns:p="http://schemas.openxmlformats.org/presentationml/2006/main" showMasterSp="0" preserve="1" userDrawn="1">
  <p:cSld name="Divider slide_image 2">
    <p:bg>
      <p:bgPr>
        <a:solidFill>
          <a:schemeClr val="tx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7" name="Title 1"/>
          <p:cNvSpPr>
            <a:spLocks noGrp="1"/>
          </p:cNvSpPr>
          <p:nvPr>
            <p:ph type="title" hasCustomPrompt="1"/>
          </p:nvPr>
        </p:nvSpPr>
        <p:spPr>
          <a:xfrm>
            <a:off x="274581" y="1748271"/>
            <a:ext cx="6850901" cy="1495794"/>
          </a:xfrm>
          <a:prstGeom prst="rect">
            <a:avLst/>
          </a:prstGeom>
        </p:spPr>
        <p:txBody>
          <a:bodyPr lIns="0" tIns="45001" rIns="0" bIns="45001"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124967161"/>
      </p:ext>
    </p:extLst>
  </p:cSld>
  <p:clrMapOvr>
    <a:masterClrMapping/>
  </p:clrMapOvr>
  <p:transition spd="med">
    <p:wipe dir="r"/>
  </p:transition>
</p:sldLayout>
</file>

<file path=ppt/slideLayouts/slideLayout1751.xml><?xml version="1.0" encoding="utf-8"?>
<p:sldLayout xmlns:a="http://schemas.openxmlformats.org/drawingml/2006/main" xmlns:r="http://schemas.openxmlformats.org/officeDocument/2006/relationships" xmlns:p="http://schemas.openxmlformats.org/presentationml/2006/main" showMasterSp="0" preserve="1" userDrawn="1">
  <p:cSld name="Divider slide_image 3">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6" name="Title 1"/>
          <p:cNvSpPr>
            <a:spLocks noGrp="1"/>
          </p:cNvSpPr>
          <p:nvPr>
            <p:ph type="title" hasCustomPrompt="1"/>
          </p:nvPr>
        </p:nvSpPr>
        <p:spPr>
          <a:xfrm>
            <a:off x="274581" y="1748271"/>
            <a:ext cx="6850901" cy="1495794"/>
          </a:xfrm>
          <a:prstGeom prst="rect">
            <a:avLst/>
          </a:prstGeom>
        </p:spPr>
        <p:txBody>
          <a:bodyPr lIns="0" tIns="45001" rIns="0" bIns="45001"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3480562996"/>
      </p:ext>
    </p:extLst>
  </p:cSld>
  <p:clrMapOvr>
    <a:masterClrMapping/>
  </p:clrMapOvr>
  <p:transition spd="med">
    <p:wipe dir="r"/>
  </p:transition>
</p:sldLayout>
</file>

<file path=ppt/slideLayouts/slideLayout1752.xml><?xml version="1.0" encoding="utf-8"?>
<p:sldLayout xmlns:a="http://schemas.openxmlformats.org/drawingml/2006/main" xmlns:r="http://schemas.openxmlformats.org/officeDocument/2006/relationships" xmlns:p="http://schemas.openxmlformats.org/presentationml/2006/main" showMasterSp="0" preserve="1" userDrawn="1">
  <p:cSld name="Divider slide_DellBlue">
    <p:bg>
      <p:bgPr>
        <a:solidFill>
          <a:schemeClr val="bg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581" y="1748271"/>
            <a:ext cx="6850901" cy="1495794"/>
          </a:xfrm>
          <a:prstGeom prst="rect">
            <a:avLst/>
          </a:prstGeom>
        </p:spPr>
        <p:txBody>
          <a:bodyPr lIns="0" tIns="45001" rIns="0" bIns="45001" anchor="ctr" anchorCtr="0">
            <a:normAutofit/>
          </a:bodyPr>
          <a:lstStyle>
            <a:lvl1pPr>
              <a:defRPr sz="5400" baseline="0">
                <a:solidFill>
                  <a:schemeClr val="tx2"/>
                </a:solidFill>
                <a:ea typeface="Arial"/>
              </a:defRPr>
            </a:lvl1pPr>
          </a:lstStyle>
          <a:p>
            <a:r>
              <a:rPr lang="en-US" dirty="0"/>
              <a:t>Click to edit divider slide title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3091535872"/>
      </p:ext>
    </p:extLst>
  </p:cSld>
  <p:clrMapOvr>
    <a:masterClrMapping/>
  </p:clrMapOvr>
  <p:transition spd="med">
    <p:wipe dir="r"/>
  </p:transition>
</p:sldLayout>
</file>

<file path=ppt/slideLayouts/slideLayout1753.xml><?xml version="1.0" encoding="utf-8"?>
<p:sldLayout xmlns:a="http://schemas.openxmlformats.org/drawingml/2006/main" xmlns:r="http://schemas.openxmlformats.org/officeDocument/2006/relationships" xmlns:p="http://schemas.openxmlformats.org/presentationml/2006/main" showMasterSp="0" preserve="1" userDrawn="1">
  <p:cSld name="Divider slide_Green">
    <p:bg>
      <p:bgPr>
        <a:solidFill>
          <a:schemeClr val="accent2"/>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581" y="1748271"/>
            <a:ext cx="6850901" cy="1495794"/>
          </a:xfrm>
          <a:prstGeom prst="rect">
            <a:avLst/>
          </a:prstGeom>
        </p:spPr>
        <p:txBody>
          <a:bodyPr lIns="0" tIns="45001" rIns="0" bIns="45001" anchor="ctr" anchorCtr="0">
            <a:normAutofit/>
          </a:bodyPr>
          <a:lstStyle>
            <a:lvl1pPr>
              <a:defRPr sz="5400" baseline="0">
                <a:solidFill>
                  <a:schemeClr val="tx2"/>
                </a:solidFill>
                <a:ea typeface="Arial"/>
              </a:defRPr>
            </a:lvl1pPr>
          </a:lstStyle>
          <a:p>
            <a:r>
              <a:rPr lang="en-US" dirty="0"/>
              <a:t>Click to edit divider slide title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2436591624"/>
      </p:ext>
    </p:extLst>
  </p:cSld>
  <p:clrMapOvr>
    <a:masterClrMapping/>
  </p:clrMapOvr>
  <p:transition spd="med">
    <p:wipe dir="r"/>
  </p:transition>
</p:sldLayout>
</file>

<file path=ppt/slideLayouts/slideLayout1754.xml><?xml version="1.0" encoding="utf-8"?>
<p:sldLayout xmlns:a="http://schemas.openxmlformats.org/drawingml/2006/main" xmlns:r="http://schemas.openxmlformats.org/officeDocument/2006/relationships" xmlns:p="http://schemas.openxmlformats.org/presentationml/2006/main" showMasterSp="0" preserve="1" userDrawn="1">
  <p:cSld name="Divider slide_Orange">
    <p:bg>
      <p:bgPr>
        <a:solidFill>
          <a:schemeClr val="accent4"/>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581" y="1748271"/>
            <a:ext cx="6850901" cy="1495794"/>
          </a:xfrm>
          <a:prstGeom prst="rect">
            <a:avLst/>
          </a:prstGeom>
        </p:spPr>
        <p:txBody>
          <a:bodyPr lIns="0" tIns="45001" rIns="0" bIns="45001" anchor="ctr" anchorCtr="0">
            <a:normAutofit/>
          </a:bodyPr>
          <a:lstStyle>
            <a:lvl1pPr>
              <a:defRPr sz="5400" baseline="0">
                <a:solidFill>
                  <a:schemeClr val="tx2"/>
                </a:solidFill>
                <a:ea typeface="Arial"/>
              </a:defRPr>
            </a:lvl1pPr>
          </a:lstStyle>
          <a:p>
            <a:r>
              <a:rPr lang="en-US" dirty="0"/>
              <a:t>Click to edit divider slide title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838912332"/>
      </p:ext>
    </p:extLst>
  </p:cSld>
  <p:clrMapOvr>
    <a:masterClrMapping/>
  </p:clrMapOvr>
  <p:transition spd="med">
    <p:wipe dir="r"/>
  </p:transition>
</p:sldLayout>
</file>

<file path=ppt/slideLayouts/slideLayout1755.xml><?xml version="1.0" encoding="utf-8"?>
<p:sldLayout xmlns:a="http://schemas.openxmlformats.org/drawingml/2006/main" xmlns:r="http://schemas.openxmlformats.org/officeDocument/2006/relationships" xmlns:p="http://schemas.openxmlformats.org/presentationml/2006/main" showMasterSp="0" preserve="1">
  <p:cSld name="Divider slide_DellGray">
    <p:bg>
      <p:bgPr>
        <a:solidFill>
          <a:srgbClr val="808080"/>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74581" y="1748271"/>
            <a:ext cx="6850901" cy="1495794"/>
          </a:xfrm>
          <a:prstGeom prst="rect">
            <a:avLst/>
          </a:prstGeom>
        </p:spPr>
        <p:txBody>
          <a:bodyPr lIns="0" tIns="45001" rIns="0" bIns="45001"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4197236806"/>
      </p:ext>
    </p:extLst>
  </p:cSld>
  <p:clrMapOvr>
    <a:masterClrMapping/>
  </p:clrMapOvr>
  <p:transition spd="med">
    <p:wipe dir="r"/>
  </p:transition>
</p:sldLayout>
</file>

<file path=ppt/slideLayouts/slideLayout1756.xml><?xml version="1.0" encoding="utf-8"?>
<p:sldLayout xmlns:a="http://schemas.openxmlformats.org/drawingml/2006/main" xmlns:r="http://schemas.openxmlformats.org/officeDocument/2006/relationships" xmlns:p="http://schemas.openxmlformats.org/presentationml/2006/main" showMasterSp="0" preserve="1" userDrawn="1">
  <p:cSld name="Logo slide blue">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794760" y="1798082"/>
            <a:ext cx="1554480" cy="1554480"/>
          </a:xfrm>
          <a:prstGeom prst="rect">
            <a:avLst/>
          </a:prstGeom>
        </p:spPr>
      </p:pic>
    </p:spTree>
    <p:extLst>
      <p:ext uri="{BB962C8B-B14F-4D97-AF65-F5344CB8AC3E}">
        <p14:creationId xmlns:p14="http://schemas.microsoft.com/office/powerpoint/2010/main" val="2632530573"/>
      </p:ext>
    </p:extLst>
  </p:cSld>
  <p:clrMapOvr>
    <a:masterClrMapping/>
  </p:clrMapOvr>
  <p:transition spd="med">
    <p:wipe dir="r"/>
  </p:transition>
</p:sldLayout>
</file>

<file path=ppt/slideLayouts/slideLayout1757.xml><?xml version="1.0" encoding="utf-8"?>
<p:sldLayout xmlns:a="http://schemas.openxmlformats.org/drawingml/2006/main" xmlns:r="http://schemas.openxmlformats.org/officeDocument/2006/relationships" xmlns:p="http://schemas.openxmlformats.org/presentationml/2006/main" showMasterSp="0" preserve="1" userDrawn="1">
  <p:cSld name="Logo slide gray">
    <p:bg>
      <p:bgPr>
        <a:solidFill>
          <a:srgbClr val="808080"/>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794760" y="1798082"/>
            <a:ext cx="1554480" cy="1554480"/>
          </a:xfrm>
          <a:prstGeom prst="rect">
            <a:avLst/>
          </a:prstGeom>
        </p:spPr>
      </p:pic>
    </p:spTree>
    <p:extLst>
      <p:ext uri="{BB962C8B-B14F-4D97-AF65-F5344CB8AC3E}">
        <p14:creationId xmlns:p14="http://schemas.microsoft.com/office/powerpoint/2010/main" val="328292875"/>
      </p:ext>
    </p:extLst>
  </p:cSld>
  <p:clrMapOvr>
    <a:masterClrMapping/>
  </p:clrMapOvr>
  <p:transition spd="med">
    <p:wipe dir="r"/>
  </p:transition>
</p:sldLayout>
</file>

<file path=ppt/slideLayouts/slideLayout1758.xml><?xml version="1.0" encoding="utf-8"?>
<p:sldLayout xmlns:a="http://schemas.openxmlformats.org/drawingml/2006/main" xmlns:r="http://schemas.openxmlformats.org/officeDocument/2006/relationships" xmlns:p="http://schemas.openxmlformats.org/presentationml/2006/main" userDrawn="1">
  <p:cSld name="標題投影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3482418710"/>
      </p:ext>
    </p:extLst>
  </p:cSld>
  <p:clrMapOvr>
    <a:masterClrMapping/>
  </p:clrMapOvr>
  <p:transition spd="med">
    <p:wipe dir="r"/>
  </p:transition>
</p:sldLayout>
</file>

<file path=ppt/slideLayouts/slideLayout1759.xml><?xml version="1.0" encoding="utf-8"?>
<p:sldLayout xmlns:a="http://schemas.openxmlformats.org/drawingml/2006/main" xmlns:r="http://schemas.openxmlformats.org/officeDocument/2006/relationships" xmlns:p="http://schemas.openxmlformats.org/presentationml/2006/main" userDrawn="1">
  <p:cSld name="標題及物件">
    <p:spTree>
      <p:nvGrpSpPr>
        <p:cNvPr id="1" name=""/>
        <p:cNvGrpSpPr/>
        <p:nvPr/>
      </p:nvGrpSpPr>
      <p:grpSpPr>
        <a:xfrm>
          <a:off x="0" y="0"/>
          <a:ext cx="0" cy="0"/>
          <a:chOff x="0" y="0"/>
          <a:chExt cx="0" cy="0"/>
        </a:xfrm>
      </p:grpSpPr>
    </p:spTree>
    <p:extLst>
      <p:ext uri="{BB962C8B-B14F-4D97-AF65-F5344CB8AC3E}">
        <p14:creationId xmlns:p14="http://schemas.microsoft.com/office/powerpoint/2010/main" val="1152225153"/>
      </p:ext>
    </p:extLst>
  </p:cSld>
  <p:clrMapOvr>
    <a:masterClrMapping/>
  </p:clrMapOvr>
  <p:transition spd="slow">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userDrawn="1">
  <p:cSld name="1_只有標題">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4460142"/>
      </p:ext>
    </p:extLst>
  </p:cSld>
  <p:clrMapOvr>
    <a:masterClrMapping/>
  </p:clrMapOvr>
  <p:transition spd="med">
    <p:zoom dir="in"/>
  </p:transition>
</p:sldLayout>
</file>

<file path=ppt/slideLayouts/slideLayout1760.xml><?xml version="1.0" encoding="utf-8"?>
<p:sldLayout xmlns:a="http://schemas.openxmlformats.org/drawingml/2006/main" xmlns:r="http://schemas.openxmlformats.org/officeDocument/2006/relationships" xmlns:p="http://schemas.openxmlformats.org/presentationml/2006/main" userDrawn="1">
  <p:cSld name="1_Content_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0" tIns="45179" rIns="0" bIns="45179"/>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4" name="Content Placeholder 4"/>
          <p:cNvSpPr>
            <a:spLocks noGrp="1"/>
          </p:cNvSpPr>
          <p:nvPr>
            <p:ph sz="quarter" idx="10"/>
          </p:nvPr>
        </p:nvSpPr>
        <p:spPr>
          <a:xfrm>
            <a:off x="271598" y="1277952"/>
            <a:ext cx="7958137" cy="3192461"/>
          </a:xfrm>
          <a:prstGeom prst="rect">
            <a:avLst/>
          </a:prstGeom>
        </p:spPr>
        <p:txBody>
          <a:bodyPr vert="horz" lIns="0" tIns="0" rIns="0" bIns="0"/>
          <a:lstStyle>
            <a:lvl1pPr marL="0" indent="0">
              <a:lnSpc>
                <a:spcPct val="100000"/>
              </a:lnSpc>
              <a:spcBef>
                <a:spcPts val="1200"/>
              </a:spcBef>
              <a:spcAft>
                <a:spcPts val="0"/>
              </a:spcAft>
              <a:buClr>
                <a:srgbClr val="808080"/>
              </a:buClr>
              <a:buNone/>
              <a:defRPr>
                <a:latin typeface="+mn-lt"/>
                <a:ea typeface="Arial"/>
              </a:defRPr>
            </a:lvl1pPr>
            <a:lvl2pPr marL="336443" indent="0">
              <a:lnSpc>
                <a:spcPct val="100000"/>
              </a:lnSpc>
              <a:spcBef>
                <a:spcPts val="300"/>
              </a:spcBef>
              <a:spcAft>
                <a:spcPts val="0"/>
              </a:spcAft>
              <a:buClr>
                <a:srgbClr val="808080"/>
              </a:buClr>
              <a:buNone/>
              <a:defRPr>
                <a:latin typeface="+mn-lt"/>
                <a:ea typeface="Arial"/>
              </a:defRPr>
            </a:lvl2pPr>
            <a:lvl3pPr marL="679778" indent="0">
              <a:lnSpc>
                <a:spcPct val="100000"/>
              </a:lnSpc>
              <a:spcBef>
                <a:spcPts val="300"/>
              </a:spcBef>
              <a:spcAft>
                <a:spcPts val="0"/>
              </a:spcAft>
              <a:buClr>
                <a:srgbClr val="808080"/>
              </a:buClr>
              <a:buNone/>
              <a:defRPr>
                <a:latin typeface="+mn-lt"/>
                <a:ea typeface="Arial"/>
              </a:defRPr>
            </a:lvl3pPr>
            <a:lvl4pPr marL="1242055" indent="-226943">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631787962"/>
      </p:ext>
    </p:extLst>
  </p:cSld>
  <p:clrMapOvr>
    <a:masterClrMapping/>
  </p:clrMapOvr>
  <p:transition spd="med">
    <p:wipe dir="r"/>
  </p:transition>
</p:sldLayout>
</file>

<file path=ppt/slideLayouts/slideLayout1761.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7" name="文字版面配置區 17"/>
          <p:cNvSpPr>
            <a:spLocks noGrp="1"/>
          </p:cNvSpPr>
          <p:nvPr>
            <p:ph type="body" sz="quarter" idx="13" hasCustomPrompt="1"/>
          </p:nvPr>
        </p:nvSpPr>
        <p:spPr>
          <a:xfrm>
            <a:off x="72000" y="576002"/>
            <a:ext cx="9000000" cy="1296789"/>
          </a:xfrm>
          <a:prstGeom prst="rect">
            <a:avLst/>
          </a:prstGeom>
        </p:spPr>
        <p:txBody>
          <a:bodyPr lIns="90676" tIns="45338" rIns="90676" bIns="45338"/>
          <a:lstStyle>
            <a:lvl1pPr marL="180844" indent="-180844">
              <a:buClr>
                <a:srgbClr val="0085C3"/>
              </a:buClr>
              <a:defRPr sz="1600">
                <a:solidFill>
                  <a:schemeClr val="tx1"/>
                </a:solidFill>
              </a:defRPr>
            </a:lvl1pPr>
            <a:lvl2pPr marL="355337" indent="-174550">
              <a:buClr>
                <a:srgbClr val="0085C3"/>
              </a:buClr>
              <a:defRPr sz="1400" baseline="0">
                <a:solidFill>
                  <a:schemeClr val="tx1"/>
                </a:solidFill>
              </a:defRPr>
            </a:lvl2pPr>
            <a:lvl3pPr marL="536182" indent="-180844">
              <a:buClr>
                <a:srgbClr val="0085C3"/>
              </a:buClr>
              <a:buFont typeface="Arial" panose="020B0604020202020204" pitchFamily="34" charset="0"/>
              <a:buChar char="&gt;"/>
              <a:defRPr sz="1400" baseline="0">
                <a:solidFill>
                  <a:schemeClr val="tx1"/>
                </a:solidFill>
              </a:defRPr>
            </a:lvl3pPr>
            <a:lvl4pPr marL="1358612" indent="0">
              <a:buClr>
                <a:srgbClr val="0085C3"/>
              </a:buClr>
              <a:buNone/>
              <a:defRPr/>
            </a:lvl4pPr>
            <a:lvl5pPr marL="1811609" indent="0">
              <a:buClr>
                <a:srgbClr val="0085C3"/>
              </a:buClr>
              <a:buFont typeface="Arial" panose="020B0604020202020204" pitchFamily="34" charset="0"/>
              <a:buNone/>
              <a:defRPr/>
            </a:lvl5pPr>
          </a:lstStyle>
          <a:p>
            <a:pPr lvl="0"/>
            <a:r>
              <a:rPr lang="en-US" altLang="zh-TW" dirty="0"/>
              <a:t>Click to edit Master text style</a:t>
            </a:r>
            <a:endParaRPr lang="zh-TW" altLang="en-US" dirty="0"/>
          </a:p>
          <a:p>
            <a:pPr lvl="1"/>
            <a:r>
              <a:rPr lang="en-US" altLang="zh-TW" dirty="0"/>
              <a:t>Second level</a:t>
            </a:r>
            <a:endParaRPr lang="zh-TW" altLang="en-US" dirty="0"/>
          </a:p>
          <a:p>
            <a:pPr lvl="2"/>
            <a:r>
              <a:rPr lang="en-US" altLang="zh-TW" dirty="0"/>
              <a:t>Third level</a:t>
            </a:r>
            <a:endParaRPr lang="zh-TW" altLang="en-US" dirty="0"/>
          </a:p>
        </p:txBody>
      </p:sp>
      <p:sp>
        <p:nvSpPr>
          <p:cNvPr id="10" name="Title 9"/>
          <p:cNvSpPr>
            <a:spLocks noGrp="1"/>
          </p:cNvSpPr>
          <p:nvPr>
            <p:ph type="title"/>
          </p:nvPr>
        </p:nvSpPr>
        <p:spPr>
          <a:xfrm>
            <a:off x="71634" y="72000"/>
            <a:ext cx="9000000" cy="432000"/>
          </a:xfrm>
          <a:prstGeom prst="rect">
            <a:avLst/>
          </a:prstGeom>
        </p:spPr>
        <p:txBody>
          <a:bodyPr lIns="90676" tIns="45338" rIns="90676" bIns="45338"/>
          <a:lstStyle>
            <a:lvl1pPr algn="l">
              <a:defRPr sz="2400">
                <a:solidFill>
                  <a:srgbClr val="0085C3"/>
                </a:solidFill>
              </a:defRPr>
            </a:lvl1pPr>
          </a:lstStyle>
          <a:p>
            <a:r>
              <a:rPr lang="en-US"/>
              <a:t>Click to edit Master title style</a:t>
            </a:r>
            <a:endParaRPr lang="en-US" dirty="0"/>
          </a:p>
        </p:txBody>
      </p:sp>
    </p:spTree>
    <p:extLst>
      <p:ext uri="{BB962C8B-B14F-4D97-AF65-F5344CB8AC3E}">
        <p14:creationId xmlns:p14="http://schemas.microsoft.com/office/powerpoint/2010/main" val="2491064268"/>
      </p:ext>
    </p:extLst>
  </p:cSld>
  <p:clrMapOvr>
    <a:masterClrMapping/>
  </p:clrMapOvr>
  <p:transition>
    <p:fade/>
  </p:transition>
</p:sldLayout>
</file>

<file path=ppt/slideLayouts/slideLayout1762.xml><?xml version="1.0" encoding="utf-8"?>
<p:sldLayout xmlns:a="http://schemas.openxmlformats.org/drawingml/2006/main" xmlns:r="http://schemas.openxmlformats.org/officeDocument/2006/relationships" xmlns:p="http://schemas.openxmlformats.org/presentationml/2006/main" userDrawn="1">
  <p:cSld name="1_標題投影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1807419738"/>
      </p:ext>
    </p:extLst>
  </p:cSld>
  <p:clrMapOvr>
    <a:masterClrMapping/>
  </p:clrMapOvr>
  <p:transition spd="med">
    <p:wipe dir="r"/>
  </p:transition>
</p:sldLayout>
</file>

<file path=ppt/slideLayouts/slideLayout1763.xml><?xml version="1.0" encoding="utf-8"?>
<p:sldLayout xmlns:a="http://schemas.openxmlformats.org/drawingml/2006/main" xmlns:r="http://schemas.openxmlformats.org/officeDocument/2006/relationships" xmlns:p="http://schemas.openxmlformats.org/presentationml/2006/main" userDrawn="1">
  <p:cSld name="Content with Dell Blue footer">
    <p:spTree>
      <p:nvGrpSpPr>
        <p:cNvPr id="1" name=""/>
        <p:cNvGrpSpPr/>
        <p:nvPr/>
      </p:nvGrpSpPr>
      <p:grpSpPr>
        <a:xfrm>
          <a:off x="0" y="0"/>
          <a:ext cx="0" cy="0"/>
          <a:chOff x="0" y="0"/>
          <a:chExt cx="0" cy="0"/>
        </a:xfrm>
      </p:grpSpPr>
      <p:sp>
        <p:nvSpPr>
          <p:cNvPr id="6" name="Content Placeholder 2"/>
          <p:cNvSpPr>
            <a:spLocks noGrp="1"/>
          </p:cNvSpPr>
          <p:nvPr>
            <p:ph sz="half" idx="1" hasCustomPrompt="1"/>
          </p:nvPr>
        </p:nvSpPr>
        <p:spPr>
          <a:xfrm>
            <a:off x="364632" y="1280160"/>
            <a:ext cx="7924386" cy="3200400"/>
          </a:xfrm>
          <a:prstGeom prst="rect">
            <a:avLst/>
          </a:prstGeom>
        </p:spPr>
        <p:txBody>
          <a:bodyPr wrap="square" lIns="0" tIns="0" rIns="0" bIns="0">
            <a:normAutofit/>
          </a:bodyPr>
          <a:lstStyle>
            <a:lvl1pPr>
              <a:lnSpc>
                <a:spcPct val="100000"/>
              </a:lnSpc>
              <a:spcBef>
                <a:spcPts val="900"/>
              </a:spcBef>
              <a:spcAft>
                <a:spcPts val="0"/>
              </a:spcAft>
              <a:buClr>
                <a:srgbClr val="AAAAAA"/>
              </a:buClr>
              <a:buFont typeface="Arial" pitchFamily="34" charset="0"/>
              <a:buChar char="•"/>
              <a:defRPr sz="1100">
                <a:solidFill>
                  <a:schemeClr val="bg2"/>
                </a:solidFill>
                <a:latin typeface="Museo Sans For Dell" pitchFamily="2" charset="0"/>
              </a:defRPr>
            </a:lvl1pPr>
            <a:lvl2pPr marL="425795" indent="-172299">
              <a:lnSpc>
                <a:spcPct val="100000"/>
              </a:lnSpc>
              <a:spcBef>
                <a:spcPts val="225"/>
              </a:spcBef>
              <a:spcAft>
                <a:spcPts val="0"/>
              </a:spcAft>
              <a:buClr>
                <a:srgbClr val="AAAAAA"/>
              </a:buClr>
              <a:buFont typeface="Museo Sans For Dell" pitchFamily="2" charset="0"/>
              <a:buChar char="–"/>
              <a:defRPr sz="900">
                <a:solidFill>
                  <a:schemeClr val="bg2"/>
                </a:solidFill>
                <a:latin typeface="Museo Sans For Dell" pitchFamily="2" charset="0"/>
              </a:defRPr>
            </a:lvl2pPr>
            <a:lvl3pPr>
              <a:lnSpc>
                <a:spcPct val="100000"/>
              </a:lnSpc>
              <a:spcBef>
                <a:spcPts val="225"/>
              </a:spcBef>
              <a:spcAft>
                <a:spcPts val="0"/>
              </a:spcAft>
              <a:buClr>
                <a:srgbClr val="AAAAAA"/>
              </a:buClr>
              <a:defRPr sz="800">
                <a:solidFill>
                  <a:schemeClr val="bg2"/>
                </a:solidFill>
                <a:latin typeface="Museo Sans For Dell" pitchFamily="2" charset="0"/>
              </a:defRPr>
            </a:lvl3pPr>
            <a:lvl4pPr>
              <a:spcBef>
                <a:spcPts val="225"/>
              </a:spcBef>
              <a:spcAft>
                <a:spcPts val="0"/>
              </a:spcAft>
              <a:buClr>
                <a:srgbClr val="AAAAAA"/>
              </a:buClr>
              <a:defRPr sz="1100" baseline="0">
                <a:solidFill>
                  <a:schemeClr val="tx1"/>
                </a:solidFill>
                <a:latin typeface="Museo Sans For Dell" pitchFamily="2" charset="0"/>
              </a:defRPr>
            </a:lvl4pPr>
            <a:lvl5pPr>
              <a:spcBef>
                <a:spcPts val="225"/>
              </a:spcBef>
              <a:spcAft>
                <a:spcPts val="0"/>
              </a:spcAft>
              <a:buClr>
                <a:srgbClr val="AAAAAA"/>
              </a:buClr>
              <a:defRPr sz="900">
                <a:solidFill>
                  <a:schemeClr val="tx1"/>
                </a:solidFill>
                <a:latin typeface="Museo Sans For Dell" pitchFamily="2" charset="0"/>
              </a:defRPr>
            </a:lvl5pPr>
            <a:lvl6pPr>
              <a:defRPr sz="1400"/>
            </a:lvl6pPr>
            <a:lvl7pPr>
              <a:defRPr sz="1400"/>
            </a:lvl7pPr>
            <a:lvl8pPr>
              <a:defRPr sz="1400"/>
            </a:lvl8pPr>
            <a:lvl9pPr>
              <a:defRPr sz="1400"/>
            </a:lvl9pPr>
          </a:lstStyle>
          <a:p>
            <a:pPr lvl="0"/>
            <a:r>
              <a:rPr lang="en-US" dirty="0"/>
              <a:t>Click to edit text</a:t>
            </a:r>
          </a:p>
          <a:p>
            <a:pPr lvl="1"/>
            <a:r>
              <a:rPr lang="en-US" dirty="0"/>
              <a:t>Second level</a:t>
            </a:r>
          </a:p>
          <a:p>
            <a:pPr lvl="2"/>
            <a:r>
              <a:rPr lang="en-US" dirty="0"/>
              <a:t>Third level</a:t>
            </a:r>
          </a:p>
        </p:txBody>
      </p:sp>
      <p:sp>
        <p:nvSpPr>
          <p:cNvPr id="3" name="Title 2"/>
          <p:cNvSpPr>
            <a:spLocks noGrp="1"/>
          </p:cNvSpPr>
          <p:nvPr>
            <p:ph type="title"/>
          </p:nvPr>
        </p:nvSpPr>
        <p:spPr>
          <a:xfrm>
            <a:off x="628650" y="274643"/>
            <a:ext cx="7886700" cy="993775"/>
          </a:xfrm>
          <a:prstGeom prst="rect">
            <a:avLst/>
          </a:prstGeom>
        </p:spPr>
        <p:txBody>
          <a:bodyPr lIns="90676" tIns="45338" rIns="90676" bIns="45338"/>
          <a:lstStyle/>
          <a:p>
            <a:r>
              <a:rPr lang="en-US"/>
              <a:t>Click to edit Master title style</a:t>
            </a:r>
          </a:p>
        </p:txBody>
      </p:sp>
    </p:spTree>
    <p:extLst>
      <p:ext uri="{BB962C8B-B14F-4D97-AF65-F5344CB8AC3E}">
        <p14:creationId xmlns:p14="http://schemas.microsoft.com/office/powerpoint/2010/main" val="3059010834"/>
      </p:ext>
    </p:extLst>
  </p:cSld>
  <p:clrMapOvr>
    <a:masterClrMapping/>
  </p:clrMapOvr>
  <p:transition spd="med">
    <p:wipe dir="r"/>
  </p:transition>
</p:sldLayout>
</file>

<file path=ppt/slideLayouts/slideLayout1764.xml><?xml version="1.0" encoding="utf-8"?>
<p:sldLayout xmlns:a="http://schemas.openxmlformats.org/drawingml/2006/main" xmlns:r="http://schemas.openxmlformats.org/officeDocument/2006/relationships" xmlns:p="http://schemas.openxmlformats.org/presentationml/2006/main" userDrawn="1">
  <p:cSld name="Content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64797"/>
          </a:xfrm>
          <a:prstGeom prst="rect">
            <a:avLst/>
          </a:prstGeom>
        </p:spPr>
        <p:txBody>
          <a:bodyPr lIns="90674" tIns="45337" rIns="90674" bIns="45337"/>
          <a:lstStyle>
            <a:lvl1pPr>
              <a:defRPr/>
            </a:lvl1pPr>
          </a:lstStyle>
          <a:p>
            <a:r>
              <a:rPr lang="en-US" dirty="0"/>
              <a:t>Click to edit content page title</a:t>
            </a:r>
          </a:p>
        </p:txBody>
      </p:sp>
    </p:spTree>
    <p:extLst>
      <p:ext uri="{BB962C8B-B14F-4D97-AF65-F5344CB8AC3E}">
        <p14:creationId xmlns:p14="http://schemas.microsoft.com/office/powerpoint/2010/main" val="126174256"/>
      </p:ext>
    </p:extLst>
  </p:cSld>
  <p:clrMapOvr>
    <a:masterClrMapping/>
  </p:clrMapOvr>
  <p:transition spd="med">
    <p:wipe dir="r"/>
  </p:transition>
</p:sldLayout>
</file>

<file path=ppt/slideLayouts/slideLayout1765.xml><?xml version="1.0" encoding="utf-8"?>
<p:sldLayout xmlns:a="http://schemas.openxmlformats.org/drawingml/2006/main" xmlns:r="http://schemas.openxmlformats.org/officeDocument/2006/relationships" xmlns:p="http://schemas.openxmlformats.org/presentationml/2006/main" showMasterSp="0" userDrawn="1">
  <p:cSld name="2_Title Slide">
    <p:spTree>
      <p:nvGrpSpPr>
        <p:cNvPr id="1" name=""/>
        <p:cNvGrpSpPr/>
        <p:nvPr/>
      </p:nvGrpSpPr>
      <p:grpSpPr>
        <a:xfrm>
          <a:off x="0" y="0"/>
          <a:ext cx="0" cy="0"/>
          <a:chOff x="0" y="0"/>
          <a:chExt cx="0" cy="0"/>
        </a:xfrm>
      </p:grpSpPr>
      <p:sp>
        <p:nvSpPr>
          <p:cNvPr id="10" name="Rectangle 9"/>
          <p:cNvSpPr/>
          <p:nvPr/>
        </p:nvSpPr>
        <p:spPr bwMode="gray">
          <a:xfrm>
            <a:off x="13" y="4772030"/>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998" tIns="34286" rIns="67998" bIns="34286" rtlCol="0" anchor="ctr"/>
          <a:lstStyle/>
          <a:p>
            <a:pPr algn="ctr" defTabSz="671226" fontAlgn="auto">
              <a:spcBef>
                <a:spcPts val="0"/>
              </a:spcBef>
              <a:spcAft>
                <a:spcPts val="0"/>
              </a:spcAft>
            </a:pPr>
            <a:endParaRPr lang="en-US" sz="1800" dirty="0">
              <a:solidFill>
                <a:srgbClr val="444444"/>
              </a:solidFill>
              <a:latin typeface="Trebuchet MS" pitchFamily="34" charset="0"/>
            </a:endParaRPr>
          </a:p>
        </p:txBody>
      </p:sp>
      <p:sp>
        <p:nvSpPr>
          <p:cNvPr id="14" name="Rectangle 13"/>
          <p:cNvSpPr/>
          <p:nvPr/>
        </p:nvSpPr>
        <p:spPr bwMode="hidden">
          <a:xfrm>
            <a:off x="13" y="4772030"/>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998" tIns="34286" rIns="67998" bIns="34286" rtlCol="0" anchor="ctr"/>
          <a:lstStyle/>
          <a:p>
            <a:pPr algn="ctr" defTabSz="671226" fontAlgn="auto">
              <a:spcBef>
                <a:spcPts val="0"/>
              </a:spcBef>
              <a:spcAft>
                <a:spcPts val="0"/>
              </a:spcAft>
            </a:pPr>
            <a:endParaRPr lang="en-US" sz="1800" dirty="0">
              <a:solidFill>
                <a:srgbClr val="444444"/>
              </a:solidFill>
              <a:latin typeface="Trebuchet MS" pitchFamily="34" charset="0"/>
            </a:endParaRPr>
          </a:p>
        </p:txBody>
      </p:sp>
      <p:sp>
        <p:nvSpPr>
          <p:cNvPr id="19" name="Rectangle 18"/>
          <p:cNvSpPr/>
          <p:nvPr/>
        </p:nvSpPr>
        <p:spPr bwMode="hidden">
          <a:xfrm>
            <a:off x="13" y="4772030"/>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998" tIns="34286" rIns="67998" bIns="34286" rtlCol="0" anchor="ctr"/>
          <a:lstStyle/>
          <a:p>
            <a:pPr algn="ctr" defTabSz="671226" fontAlgn="auto">
              <a:spcBef>
                <a:spcPts val="0"/>
              </a:spcBef>
              <a:spcAft>
                <a:spcPts val="0"/>
              </a:spcAft>
            </a:pPr>
            <a:endParaRPr lang="en-US" sz="1800" dirty="0">
              <a:solidFill>
                <a:srgbClr val="444444"/>
              </a:solidFill>
              <a:latin typeface="Trebuchet MS" pitchFamily="34" charset="0"/>
            </a:endParaRPr>
          </a:p>
        </p:txBody>
      </p:sp>
    </p:spTree>
    <p:extLst>
      <p:ext uri="{BB962C8B-B14F-4D97-AF65-F5344CB8AC3E}">
        <p14:creationId xmlns:p14="http://schemas.microsoft.com/office/powerpoint/2010/main" val="1661024553"/>
      </p:ext>
    </p:extLst>
  </p:cSld>
  <p:clrMapOvr>
    <a:masterClrMapping/>
  </p:clrMapOvr>
  <p:transition spd="med">
    <p:wipe dir="r"/>
  </p:transition>
</p:sldLayout>
</file>

<file path=ppt/slideLayouts/slideLayout1766.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85750" y="228600"/>
            <a:ext cx="8572500" cy="387798"/>
          </a:xfrm>
          <a:prstGeom prst="rect">
            <a:avLst/>
          </a:prstGeom>
        </p:spPr>
        <p:txBody>
          <a:bodyPr wrap="square" lIns="0" tIns="0" rIns="0" bIns="0">
            <a:spAutoFit/>
          </a:bodyPr>
          <a:lstStyle>
            <a:lvl1pPr>
              <a:defRPr sz="2800">
                <a:solidFill>
                  <a:schemeClr val="bg1"/>
                </a:solidFill>
                <a:latin typeface="Arial" panose="020B0604020202020204"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478093872"/>
      </p:ext>
    </p:extLst>
  </p:cSld>
  <p:clrMapOvr>
    <a:masterClrMapping/>
  </p:clrMapOvr>
  <p:extLst mod="1">
    <p:ext uri="{DCECCB84-F9BA-43D5-87BE-67443E8EF086}">
      <p15:sldGuideLst xmlns:p15="http://schemas.microsoft.com/office/powerpoint/2012/main">
        <p15:guide id="1" orient="horz" pos="144">
          <p15:clr>
            <a:srgbClr val="FBAE40"/>
          </p15:clr>
        </p15:guide>
      </p15:sldGuideLst>
    </p:ext>
  </p:extLst>
</p:sldLayout>
</file>

<file path=ppt/slideLayouts/slideLayout1767.xml><?xml version="1.0" encoding="utf-8"?>
<p:sldLayout xmlns:a="http://schemas.openxmlformats.org/drawingml/2006/main" xmlns:r="http://schemas.openxmlformats.org/officeDocument/2006/relationships" xmlns:p="http://schemas.openxmlformats.org/presentationml/2006/main">
  <p:cSld name="自訂版面配置">
    <p:spTree>
      <p:nvGrpSpPr>
        <p:cNvPr id="1" name=""/>
        <p:cNvGrpSpPr/>
        <p:nvPr/>
      </p:nvGrpSpPr>
      <p:grpSpPr>
        <a:xfrm>
          <a:off x="0" y="0"/>
          <a:ext cx="0" cy="0"/>
          <a:chOff x="0" y="0"/>
          <a:chExt cx="0" cy="0"/>
        </a:xfrm>
      </p:grpSpPr>
      <p:sp>
        <p:nvSpPr>
          <p:cNvPr id="2" name="標題 1"/>
          <p:cNvSpPr>
            <a:spLocks noGrp="1"/>
          </p:cNvSpPr>
          <p:nvPr>
            <p:ph type="title"/>
          </p:nvPr>
        </p:nvSpPr>
        <p:spPr>
          <a:xfrm>
            <a:off x="457200" y="206375"/>
            <a:ext cx="8229600" cy="857250"/>
          </a:xfrm>
          <a:prstGeom prst="rect">
            <a:avLst/>
          </a:prstGeom>
        </p:spPr>
        <p:txBody>
          <a:bodyPr lIns="90674" tIns="45337" rIns="90674" bIns="45337"/>
          <a:lstStyle/>
          <a:p>
            <a:r>
              <a:rPr lang="zh-TW" altLang="en-US" noProof="1"/>
              <a:t>按一下以編輯母片標題樣式</a:t>
            </a:r>
          </a:p>
        </p:txBody>
      </p:sp>
    </p:spTree>
    <p:extLst>
      <p:ext uri="{BB962C8B-B14F-4D97-AF65-F5344CB8AC3E}">
        <p14:creationId xmlns:p14="http://schemas.microsoft.com/office/powerpoint/2010/main" val="3723458567"/>
      </p:ext>
    </p:extLst>
  </p:cSld>
  <p:clrMapOvr>
    <a:masterClrMapping/>
  </p:clrMapOvr>
  <p:transition spd="med">
    <p:wipe dir="r"/>
  </p:transition>
</p:sldLayout>
</file>

<file path=ppt/slideLayouts/slideLayout1768.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4900674"/>
      </p:ext>
    </p:extLst>
  </p:cSld>
  <p:clrMapOvr>
    <a:masterClrMapping/>
  </p:clrMapOvr>
  <p:transition spd="slow">
    <p:fade/>
  </p:transition>
</p:sldLayout>
</file>

<file path=ppt/slideLayouts/slideLayout176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85750" y="228600"/>
            <a:ext cx="8572500" cy="387798"/>
          </a:xfrm>
          <a:prstGeom prst="rect">
            <a:avLst/>
          </a:prstGeom>
        </p:spPr>
        <p:txBody>
          <a:bodyPr wrap="square" lIns="0" tIns="0" rIns="0" bIns="0">
            <a:spAutoFit/>
          </a:bodyPr>
          <a:lstStyle>
            <a:lvl1pPr>
              <a:defRPr sz="2800">
                <a:solidFill>
                  <a:schemeClr val="bg1"/>
                </a:solidFill>
                <a:latin typeface="Arial" panose="020B0604020202020204" pitchFamily="34" charset="0"/>
              </a:defRPr>
            </a:lvl1pPr>
          </a:lstStyle>
          <a:p>
            <a:r>
              <a:rPr lang="en-US"/>
              <a:t>Click to edit Master title style</a:t>
            </a:r>
            <a:endParaRPr lang="en-US" dirty="0"/>
          </a:p>
        </p:txBody>
      </p:sp>
      <p:sp>
        <p:nvSpPr>
          <p:cNvPr id="3" name="Content Placeholder 2"/>
          <p:cNvSpPr>
            <a:spLocks noGrp="1"/>
          </p:cNvSpPr>
          <p:nvPr>
            <p:ph idx="1"/>
          </p:nvPr>
        </p:nvSpPr>
        <p:spPr>
          <a:xfrm>
            <a:off x="285750" y="1200150"/>
            <a:ext cx="8572500" cy="3314700"/>
          </a:xfrm>
          <a:prstGeom prst="rect">
            <a:avLst/>
          </a:prstGeom>
        </p:spPr>
        <p:txBody>
          <a:bodyPr lIns="0" tIns="0" rIns="0" bIns="0"/>
          <a:lstStyle>
            <a:lvl1pPr marL="169922" indent="-169922">
              <a:lnSpc>
                <a:spcPct val="100000"/>
              </a:lnSpc>
              <a:spcBef>
                <a:spcPts val="1200"/>
              </a:spcBef>
              <a:buClr>
                <a:srgbClr val="808080"/>
              </a:buClr>
              <a:buFont typeface="Arial" panose="020B0604020202020204" pitchFamily="34" charset="0"/>
              <a:buChar char="•"/>
              <a:defRPr sz="1800">
                <a:solidFill>
                  <a:schemeClr val="bg2"/>
                </a:solidFill>
                <a:latin typeface="Arial" panose="020B0604020202020204" pitchFamily="34" charset="0"/>
              </a:defRPr>
            </a:lvl1pPr>
            <a:lvl2pPr marL="509765" indent="-169922">
              <a:lnSpc>
                <a:spcPct val="100000"/>
              </a:lnSpc>
              <a:spcBef>
                <a:spcPts val="300"/>
              </a:spcBef>
              <a:buClr>
                <a:srgbClr val="808080"/>
              </a:buClr>
              <a:buFont typeface="Arial" panose="020B0604020202020204" pitchFamily="34" charset="0"/>
              <a:buChar char="–"/>
              <a:defRPr sz="1400">
                <a:solidFill>
                  <a:schemeClr val="bg2"/>
                </a:solidFill>
                <a:latin typeface="Arial" panose="020B0604020202020204" pitchFamily="34" charset="0"/>
              </a:defRPr>
            </a:lvl2pPr>
            <a:lvl3pPr marL="792524" indent="-113154">
              <a:lnSpc>
                <a:spcPct val="100000"/>
              </a:lnSpc>
              <a:spcBef>
                <a:spcPts val="300"/>
              </a:spcBef>
              <a:buClr>
                <a:srgbClr val="808080"/>
              </a:buClr>
              <a:buFont typeface="Arial" panose="020B0604020202020204" pitchFamily="34" charset="0"/>
              <a:buChar char="▪"/>
              <a:defRPr sz="1100">
                <a:solidFill>
                  <a:schemeClr val="bg2"/>
                </a:solidFill>
                <a:latin typeface="Arial" panose="020B0604020202020204" pitchFamily="34" charset="0"/>
              </a:defRPr>
            </a:lvl3pPr>
            <a:lvl4pPr marL="1188690" indent="-169922">
              <a:lnSpc>
                <a:spcPct val="100000"/>
              </a:lnSpc>
              <a:spcBef>
                <a:spcPts val="300"/>
              </a:spcBef>
              <a:buClr>
                <a:schemeClr val="bg1">
                  <a:lumMod val="60000"/>
                  <a:lumOff val="40000"/>
                </a:schemeClr>
              </a:buClr>
              <a:buFont typeface="Arial" panose="020B0604020202020204" pitchFamily="34" charset="0"/>
              <a:buChar char="•"/>
              <a:defRPr sz="900"/>
            </a:lvl4pPr>
            <a:lvl5pPr marL="1528329" indent="-169922">
              <a:lnSpc>
                <a:spcPct val="100000"/>
              </a:lnSpc>
              <a:spcBef>
                <a:spcPts val="300"/>
              </a:spcBef>
              <a:buClr>
                <a:schemeClr val="bg1">
                  <a:lumMod val="60000"/>
                  <a:lumOff val="40000"/>
                </a:schemeClr>
              </a:buClr>
              <a:buFont typeface="Arial" panose="020B0604020202020204" pitchFamily="34" charset="0"/>
              <a:buChar char="•"/>
              <a:defRPr sz="900"/>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878690226"/>
      </p:ext>
    </p:extLst>
  </p:cSld>
  <p:clrMapOvr>
    <a:masterClrMapping/>
  </p:clrMapOvr>
  <p:extLst mod="1">
    <p:ext uri="{DCECCB84-F9BA-43D5-87BE-67443E8EF086}">
      <p15:sldGuideLst xmlns:p15="http://schemas.microsoft.com/office/powerpoint/2012/main"/>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userDrawn="1">
  <p:cSld name="章節標題">
    <p:spTree>
      <p:nvGrpSpPr>
        <p:cNvPr id="1" name=""/>
        <p:cNvGrpSpPr/>
        <p:nvPr/>
      </p:nvGrpSpPr>
      <p:grpSpPr>
        <a:xfrm>
          <a:off x="0" y="0"/>
          <a:ext cx="0" cy="0"/>
          <a:chOff x="0" y="0"/>
          <a:chExt cx="0" cy="0"/>
        </a:xfrm>
      </p:grpSpPr>
    </p:spTree>
    <p:extLst>
      <p:ext uri="{BB962C8B-B14F-4D97-AF65-F5344CB8AC3E}">
        <p14:creationId xmlns:p14="http://schemas.microsoft.com/office/powerpoint/2010/main" val="933177685"/>
      </p:ext>
    </p:extLst>
  </p:cSld>
  <p:clrMapOvr>
    <a:masterClrMapping/>
  </p:clrMapOvr>
  <p:transition spd="med">
    <p:wipe dir="r"/>
  </p:transition>
</p:sldLayout>
</file>

<file path=ppt/slideLayouts/slideLayout1770.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7067393"/>
      </p:ext>
    </p:extLst>
  </p:cSld>
  <p:clrMapOvr>
    <a:masterClrMapping/>
  </p:clrMapOvr>
  <p:transition>
    <p:fade/>
  </p:transition>
</p:sldLayout>
</file>

<file path=ppt/slideLayouts/slideLayout1771.xml><?xml version="1.0" encoding="utf-8"?>
<p:sldLayout xmlns:a="http://schemas.openxmlformats.org/drawingml/2006/main" xmlns:r="http://schemas.openxmlformats.org/officeDocument/2006/relationships" xmlns:p="http://schemas.openxmlformats.org/presentationml/2006/main">
  <p:cSld name="Title_and_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96171"/>
            <a:ext cx="8239126" cy="640170"/>
          </a:xfrm>
          <a:prstGeom prst="rect">
            <a:avLst/>
          </a:prstGeom>
        </p:spPr>
        <p:txBody>
          <a:bodyPr lIns="90676" tIns="45338" rIns="90676" bIns="45338"/>
          <a:lstStyle>
            <a:lvl1pPr>
              <a:lnSpc>
                <a:spcPct val="90000"/>
              </a:lnSpc>
              <a:defRPr sz="2400" b="0" baseline="0">
                <a:solidFill>
                  <a:schemeClr val="accent1"/>
                </a:solidFill>
                <a:latin typeface="Museo Sans For Dell" pitchFamily="2" charset="0"/>
              </a:defRPr>
            </a:lvl1pPr>
          </a:lstStyle>
          <a:p>
            <a:r>
              <a:rPr lang="en-US" altLang="zh-TW" dirty="0"/>
              <a:t>Click to edit Master title style</a:t>
            </a:r>
            <a:endParaRPr lang="en-US" dirty="0"/>
          </a:p>
        </p:txBody>
      </p:sp>
      <p:sp>
        <p:nvSpPr>
          <p:cNvPr id="3" name="Content Placeholder 2"/>
          <p:cNvSpPr>
            <a:spLocks noGrp="1"/>
          </p:cNvSpPr>
          <p:nvPr>
            <p:ph sz="half" idx="1"/>
          </p:nvPr>
        </p:nvSpPr>
        <p:spPr>
          <a:xfrm>
            <a:off x="457200" y="960120"/>
            <a:ext cx="8229600" cy="3566160"/>
          </a:xfrm>
          <a:prstGeom prst="rect">
            <a:avLst/>
          </a:prstGeom>
        </p:spPr>
        <p:txBody>
          <a:bodyPr lIns="90676" tIns="45338" rIns="90676" bIns="45338"/>
          <a:lstStyle>
            <a:lvl1pPr>
              <a:spcBef>
                <a:spcPts val="75"/>
              </a:spcBef>
              <a:spcAft>
                <a:spcPts val="75"/>
              </a:spcAft>
              <a:defRPr sz="1500">
                <a:solidFill>
                  <a:schemeClr val="bg2"/>
                </a:solidFill>
                <a:latin typeface="Museo Sans For Dell" pitchFamily="2" charset="0"/>
              </a:defRPr>
            </a:lvl1pPr>
            <a:lvl2pPr>
              <a:spcBef>
                <a:spcPts val="75"/>
              </a:spcBef>
              <a:spcAft>
                <a:spcPts val="75"/>
              </a:spcAft>
              <a:buFont typeface="Museo Sans For Dell" pitchFamily="2" charset="0"/>
              <a:buChar char="–"/>
              <a:defRPr sz="1400">
                <a:solidFill>
                  <a:schemeClr val="bg2"/>
                </a:solidFill>
                <a:latin typeface="Museo Sans For Dell" pitchFamily="2" charset="0"/>
              </a:defRPr>
            </a:lvl2pPr>
            <a:lvl3pPr>
              <a:spcBef>
                <a:spcPts val="75"/>
              </a:spcBef>
              <a:spcAft>
                <a:spcPts val="75"/>
              </a:spcAft>
              <a:defRPr sz="1200">
                <a:solidFill>
                  <a:schemeClr val="bg2"/>
                </a:solidFill>
                <a:latin typeface="Museo Sans For Dell" pitchFamily="2" charset="0"/>
              </a:defRPr>
            </a:lvl3pPr>
            <a:lvl4pPr>
              <a:spcBef>
                <a:spcPts val="75"/>
              </a:spcBef>
              <a:spcAft>
                <a:spcPts val="75"/>
              </a:spcAft>
              <a:defRPr sz="1100" baseline="0">
                <a:solidFill>
                  <a:schemeClr val="bg2"/>
                </a:solidFill>
                <a:latin typeface="Museo Sans For Dell" pitchFamily="2" charset="0"/>
              </a:defRPr>
            </a:lvl4pPr>
            <a:lvl5pPr>
              <a:spcBef>
                <a:spcPts val="75"/>
              </a:spcBef>
              <a:spcAft>
                <a:spcPts val="75"/>
              </a:spcAft>
              <a:buClr>
                <a:schemeClr val="accent1"/>
              </a:buClr>
              <a:defRPr sz="90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76120175"/>
      </p:ext>
    </p:extLst>
  </p:cSld>
  <p:clrMapOvr>
    <a:masterClrMapping/>
  </p:clrMapOvr>
  <p:transition spd="med">
    <p:wipe dir="r"/>
  </p:transition>
</p:sldLayout>
</file>

<file path=ppt/slideLayouts/slideLayout1772.xml><?xml version="1.0" encoding="utf-8"?>
<p:sldLayout xmlns:a="http://schemas.openxmlformats.org/drawingml/2006/main" xmlns:r="http://schemas.openxmlformats.org/officeDocument/2006/relationships" xmlns:p="http://schemas.openxmlformats.org/presentationml/2006/main" userDrawn="1">
  <p:cSld name="Section Head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906778878"/>
      </p:ext>
    </p:extLst>
  </p:cSld>
  <p:clrMapOvr>
    <a:masterClrMapping/>
  </p:clrMapOvr>
</p:sldLayout>
</file>

<file path=ppt/slideLayouts/slideLayout1773.xml><?xml version="1.0" encoding="utf-8"?>
<p:sldLayout xmlns:a="http://schemas.openxmlformats.org/drawingml/2006/main" xmlns:r="http://schemas.openxmlformats.org/officeDocument/2006/relationships" xmlns:p="http://schemas.openxmlformats.org/presentationml/2006/main" userDrawn="1">
  <p:cSld name="1_Title_and_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2719611480"/>
      </p:ext>
    </p:extLst>
  </p:cSld>
  <p:clrMapOvr>
    <a:masterClrMapping/>
  </p:clrMapOvr>
  <p:transition spd="med">
    <p:wipe dir="r"/>
  </p:transition>
</p:sldLayout>
</file>

<file path=ppt/slideLayouts/slideLayout1774.xml><?xml version="1.0" encoding="utf-8"?>
<p:sldLayout xmlns:a="http://schemas.openxmlformats.org/drawingml/2006/main" xmlns:r="http://schemas.openxmlformats.org/officeDocument/2006/relationships" xmlns:p="http://schemas.openxmlformats.org/presentationml/2006/main" type="titleOnly">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a:xfrm>
            <a:off x="426080" y="196182"/>
            <a:ext cx="8279943" cy="622978"/>
          </a:xfrm>
          <a:prstGeom prst="rect">
            <a:avLst/>
          </a:prstGeom>
        </p:spPr>
        <p:txBody>
          <a:bodyPr lIns="67769" tIns="34289" rIns="67769" bIns="34289"/>
          <a:lstStyle>
            <a:lvl1pPr>
              <a:defRPr sz="3200"/>
            </a:lvl1pPr>
          </a:lstStyle>
          <a:p>
            <a:r>
              <a:rPr lang="zh-TW" altLang="en-US"/>
              <a:t>按一下以編輯母片標題樣式</a:t>
            </a:r>
          </a:p>
        </p:txBody>
      </p:sp>
    </p:spTree>
    <p:extLst>
      <p:ext uri="{BB962C8B-B14F-4D97-AF65-F5344CB8AC3E}">
        <p14:creationId xmlns:p14="http://schemas.microsoft.com/office/powerpoint/2010/main" val="3905785942"/>
      </p:ext>
    </p:extLst>
  </p:cSld>
  <p:clrMapOvr>
    <a:masterClrMapping/>
  </p:clrMapOvr>
  <p:transition spd="med">
    <p:zoom dir="in"/>
  </p:transition>
</p:sldLayout>
</file>

<file path=ppt/slideLayouts/slideLayout1775.xml><?xml version="1.0" encoding="utf-8"?>
<p:sldLayout xmlns:a="http://schemas.openxmlformats.org/drawingml/2006/main" xmlns:r="http://schemas.openxmlformats.org/officeDocument/2006/relationships" xmlns:p="http://schemas.openxmlformats.org/presentationml/2006/main" userDrawn="1">
  <p:cSld name="1_只有標題">
    <p:spTree>
      <p:nvGrpSpPr>
        <p:cNvPr id="1" name=""/>
        <p:cNvGrpSpPr/>
        <p:nvPr/>
      </p:nvGrpSpPr>
      <p:grpSpPr>
        <a:xfrm>
          <a:off x="0" y="0"/>
          <a:ext cx="0" cy="0"/>
          <a:chOff x="0" y="0"/>
          <a:chExt cx="0" cy="0"/>
        </a:xfrm>
      </p:grpSpPr>
    </p:spTree>
    <p:extLst>
      <p:ext uri="{BB962C8B-B14F-4D97-AF65-F5344CB8AC3E}">
        <p14:creationId xmlns:p14="http://schemas.microsoft.com/office/powerpoint/2010/main" val="1539752128"/>
      </p:ext>
    </p:extLst>
  </p:cSld>
  <p:clrMapOvr>
    <a:masterClrMapping/>
  </p:clrMapOvr>
  <p:transition spd="med">
    <p:zoom dir="in"/>
  </p:transition>
</p:sldLayout>
</file>

<file path=ppt/slideLayouts/slideLayout1776.xml><?xml version="1.0" encoding="utf-8"?>
<p:sldLayout xmlns:a="http://schemas.openxmlformats.org/drawingml/2006/main" xmlns:r="http://schemas.openxmlformats.org/officeDocument/2006/relationships" xmlns:p="http://schemas.openxmlformats.org/presentationml/2006/main" userDrawn="1">
  <p:cSld name="章節標題">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9381157"/>
      </p:ext>
    </p:extLst>
  </p:cSld>
  <p:clrMapOvr>
    <a:masterClrMapping/>
  </p:clrMapOvr>
  <p:transition spd="med">
    <p:wipe dir="r"/>
  </p:transition>
</p:sldLayout>
</file>

<file path=ppt/slideLayouts/slideLayout1777.xml><?xml version="1.0" encoding="utf-8"?>
<p:sldLayout xmlns:a="http://schemas.openxmlformats.org/drawingml/2006/main" xmlns:r="http://schemas.openxmlformats.org/officeDocument/2006/relationships" xmlns:p="http://schemas.openxmlformats.org/presentationml/2006/main" userDrawn="1">
  <p:cSld name="1_自訂版面配置">
    <p:spTree>
      <p:nvGrpSpPr>
        <p:cNvPr id="1" name=""/>
        <p:cNvGrpSpPr/>
        <p:nvPr/>
      </p:nvGrpSpPr>
      <p:grpSpPr>
        <a:xfrm>
          <a:off x="0" y="0"/>
          <a:ext cx="0" cy="0"/>
          <a:chOff x="0" y="0"/>
          <a:chExt cx="0" cy="0"/>
        </a:xfrm>
      </p:grpSpPr>
    </p:spTree>
    <p:extLst>
      <p:ext uri="{BB962C8B-B14F-4D97-AF65-F5344CB8AC3E}">
        <p14:creationId xmlns:p14="http://schemas.microsoft.com/office/powerpoint/2010/main" val="1716366316"/>
      </p:ext>
    </p:extLst>
  </p:cSld>
  <p:clrMapOvr>
    <a:masterClrMapping/>
  </p:clrMapOvr>
  <p:transition spd="med">
    <p:wipe dir="r"/>
  </p:transition>
</p:sldLayout>
</file>

<file path=ppt/slideLayouts/slideLayout1778.xml><?xml version="1.0" encoding="utf-8"?>
<p:sldLayout xmlns:a="http://schemas.openxmlformats.org/drawingml/2006/main" xmlns:r="http://schemas.openxmlformats.org/officeDocument/2006/relationships" xmlns:p="http://schemas.openxmlformats.org/presentationml/2006/main">
  <p:cSld name="Section_Blue">
    <p:spTree>
      <p:nvGrpSpPr>
        <p:cNvPr id="1" name=""/>
        <p:cNvGrpSpPr/>
        <p:nvPr/>
      </p:nvGrpSpPr>
      <p:grpSpPr>
        <a:xfrm>
          <a:off x="0" y="0"/>
          <a:ext cx="0" cy="0"/>
          <a:chOff x="0" y="0"/>
          <a:chExt cx="0" cy="0"/>
        </a:xfrm>
      </p:grpSpPr>
      <p:sp>
        <p:nvSpPr>
          <p:cNvPr id="15" name="Title 1"/>
          <p:cNvSpPr>
            <a:spLocks noGrp="1"/>
          </p:cNvSpPr>
          <p:nvPr>
            <p:ph type="ctrTitle"/>
          </p:nvPr>
        </p:nvSpPr>
        <p:spPr>
          <a:xfrm>
            <a:off x="457200" y="342900"/>
            <a:ext cx="3657600" cy="2743200"/>
          </a:xfrm>
          <a:prstGeom prst="roundRect">
            <a:avLst>
              <a:gd name="adj" fmla="val 2752"/>
            </a:avLst>
          </a:prstGeom>
          <a:solidFill>
            <a:schemeClr val="accent1"/>
          </a:solidFill>
          <a:ln>
            <a:noFill/>
          </a:ln>
        </p:spPr>
        <p:style>
          <a:lnRef idx="2">
            <a:schemeClr val="accent1"/>
          </a:lnRef>
          <a:fillRef idx="1">
            <a:schemeClr val="lt1"/>
          </a:fillRef>
          <a:effectRef idx="0">
            <a:schemeClr val="accent1"/>
          </a:effectRef>
          <a:fontRef idx="none"/>
        </p:style>
        <p:txBody>
          <a:bodyPr lIns="226308" tIns="226308" rIns="226308" bIns="226308">
            <a:normAutofit/>
          </a:bodyPr>
          <a:lstStyle>
            <a:lvl1pPr>
              <a:defRPr sz="32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380576614"/>
      </p:ext>
    </p:extLst>
  </p:cSld>
  <p:clrMapOvr>
    <a:masterClrMapping/>
  </p:clrMapOvr>
  <p:transition spd="med">
    <p:wipe dir="r"/>
  </p:transition>
</p:sldLayout>
</file>

<file path=ppt/slideLayouts/slideLayout1779.xml><?xml version="1.0" encoding="utf-8"?>
<p:sldLayout xmlns:a="http://schemas.openxmlformats.org/drawingml/2006/main" xmlns:r="http://schemas.openxmlformats.org/officeDocument/2006/relationships" xmlns:p="http://schemas.openxmlformats.org/presentationml/2006/main" userDrawn="1">
  <p:cSld name="標題及表格">
    <p:spTree>
      <p:nvGrpSpPr>
        <p:cNvPr id="1" name=""/>
        <p:cNvGrpSpPr/>
        <p:nvPr/>
      </p:nvGrpSpPr>
      <p:grpSpPr>
        <a:xfrm>
          <a:off x="0" y="0"/>
          <a:ext cx="0" cy="0"/>
          <a:chOff x="0" y="0"/>
          <a:chExt cx="0" cy="0"/>
        </a:xfrm>
      </p:grpSpPr>
    </p:spTree>
    <p:extLst>
      <p:ext uri="{BB962C8B-B14F-4D97-AF65-F5344CB8AC3E}">
        <p14:creationId xmlns:p14="http://schemas.microsoft.com/office/powerpoint/2010/main" val="575395635"/>
      </p:ext>
    </p:extLst>
  </p:cSld>
  <p:clrMapOvr>
    <a:masterClrMapping/>
  </p:clrMapOvr>
  <p:transition spd="slow">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userDrawn="1">
  <p:cSld name="1_自訂版面配置">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6858464"/>
      </p:ext>
    </p:extLst>
  </p:cSld>
  <p:clrMapOvr>
    <a:masterClrMapping/>
  </p:clrMapOvr>
  <p:transition spd="med">
    <p:wipe dir="r"/>
  </p:transition>
</p:sldLayout>
</file>

<file path=ppt/slideLayouts/slideLayout1780.xml><?xml version="1.0" encoding="utf-8"?>
<p:sldLayout xmlns:a="http://schemas.openxmlformats.org/drawingml/2006/main" xmlns:r="http://schemas.openxmlformats.org/officeDocument/2006/relationships" xmlns:p="http://schemas.openxmlformats.org/presentationml/2006/main" userDrawn="1">
  <p:cSld name="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4631" y="271886"/>
            <a:ext cx="7955280" cy="640080"/>
          </a:xfrm>
          <a:prstGeom prst="rect">
            <a:avLst/>
          </a:prstGeom>
        </p:spPr>
        <p:txBody>
          <a:bodyPr lIns="90676" tIns="45338" rIns="90676" bIns="45338"/>
          <a:lstStyle>
            <a:lvl1pPr>
              <a:defRPr baseline="0"/>
            </a:lvl1pPr>
          </a:lstStyle>
          <a:p>
            <a:r>
              <a:rPr lang="en-US" dirty="0"/>
              <a:t>Click to edit content page title</a:t>
            </a:r>
          </a:p>
        </p:txBody>
      </p:sp>
      <p:sp>
        <p:nvSpPr>
          <p:cNvPr id="6" name="Content Placeholder 2"/>
          <p:cNvSpPr>
            <a:spLocks noGrp="1"/>
          </p:cNvSpPr>
          <p:nvPr>
            <p:ph sz="half" idx="1" hasCustomPrompt="1"/>
          </p:nvPr>
        </p:nvSpPr>
        <p:spPr>
          <a:xfrm>
            <a:off x="364632" y="1280160"/>
            <a:ext cx="7924386" cy="3200400"/>
          </a:xfrm>
          <a:prstGeom prst="rect">
            <a:avLst/>
          </a:prstGeom>
        </p:spPr>
        <p:txBody>
          <a:bodyPr wrap="square" lIns="0" tIns="0" rIns="0" bIns="0">
            <a:normAutofit/>
          </a:bodyPr>
          <a:lstStyle>
            <a:lvl1pPr>
              <a:lnSpc>
                <a:spcPct val="100000"/>
              </a:lnSpc>
              <a:spcBef>
                <a:spcPts val="1200"/>
              </a:spcBef>
              <a:spcAft>
                <a:spcPts val="0"/>
              </a:spcAft>
              <a:buClr>
                <a:srgbClr val="AAAAAA"/>
              </a:buClr>
              <a:buFont typeface="Arial" pitchFamily="34" charset="0"/>
              <a:buChar char="•"/>
              <a:defRPr sz="1400">
                <a:solidFill>
                  <a:schemeClr val="bg2"/>
                </a:solidFill>
                <a:latin typeface="Museo Sans For Dell" pitchFamily="2" charset="0"/>
              </a:defRPr>
            </a:lvl1pPr>
            <a:lvl2pPr marL="567502" indent="-229382">
              <a:lnSpc>
                <a:spcPct val="100000"/>
              </a:lnSpc>
              <a:spcBef>
                <a:spcPts val="300"/>
              </a:spcBef>
              <a:spcAft>
                <a:spcPts val="0"/>
              </a:spcAft>
              <a:buClr>
                <a:srgbClr val="AAAAAA"/>
              </a:buClr>
              <a:buFont typeface="Museo Sans For Dell" pitchFamily="2" charset="0"/>
              <a:buChar char="–"/>
              <a:defRPr sz="1200">
                <a:solidFill>
                  <a:schemeClr val="bg2"/>
                </a:solidFill>
                <a:latin typeface="Museo Sans For Dell" pitchFamily="2" charset="0"/>
              </a:defRPr>
            </a:lvl2pPr>
            <a:lvl3pPr>
              <a:lnSpc>
                <a:spcPct val="100000"/>
              </a:lnSpc>
              <a:spcBef>
                <a:spcPts val="300"/>
              </a:spcBef>
              <a:spcAft>
                <a:spcPts val="0"/>
              </a:spcAft>
              <a:buClr>
                <a:srgbClr val="AAAAAA"/>
              </a:buClr>
              <a:defRPr sz="1000">
                <a:solidFill>
                  <a:schemeClr val="bg2"/>
                </a:solidFill>
                <a:latin typeface="Museo Sans For Dell" pitchFamily="2" charset="0"/>
              </a:defRPr>
            </a:lvl3pPr>
            <a:lvl4pPr>
              <a:spcBef>
                <a:spcPts val="300"/>
              </a:spcBef>
              <a:spcAft>
                <a:spcPts val="0"/>
              </a:spcAft>
              <a:buClr>
                <a:srgbClr val="AAAAAA"/>
              </a:buClr>
              <a:defRPr sz="1400" baseline="0">
                <a:solidFill>
                  <a:schemeClr val="tx1"/>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a:t>Click to edit text</a:t>
            </a:r>
          </a:p>
          <a:p>
            <a:pPr lvl="1"/>
            <a:r>
              <a:rPr lang="en-US" dirty="0"/>
              <a:t>Second level</a:t>
            </a:r>
          </a:p>
          <a:p>
            <a:pPr lvl="2"/>
            <a:r>
              <a:rPr lang="en-US" dirty="0"/>
              <a:t>Third level</a:t>
            </a:r>
          </a:p>
        </p:txBody>
      </p:sp>
    </p:spTree>
    <p:extLst>
      <p:ext uri="{BB962C8B-B14F-4D97-AF65-F5344CB8AC3E}">
        <p14:creationId xmlns:p14="http://schemas.microsoft.com/office/powerpoint/2010/main" val="154092875"/>
      </p:ext>
    </p:extLst>
  </p:cSld>
  <p:clrMapOvr>
    <a:masterClrMapping/>
  </p:clrMapOvr>
  <p:transition spd="med">
    <p:wipe dir="r"/>
  </p:transition>
</p:sldLayout>
</file>

<file path=ppt/slideLayouts/slideLayout178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1143000" y="841375"/>
            <a:ext cx="6858000" cy="1790700"/>
          </a:xfrm>
        </p:spPr>
        <p:txBody>
          <a:bodyPr anchor="b"/>
          <a:lstStyle>
            <a:lvl1pPr algn="ctr">
              <a:defRPr sz="6000"/>
            </a:lvl1pPr>
          </a:lstStyle>
          <a:p>
            <a:r>
              <a:rPr lang="zh-TW" altLang="en-US"/>
              <a:t>按一下以編輯母片標題樣式</a:t>
            </a:r>
          </a:p>
        </p:txBody>
      </p:sp>
      <p:sp>
        <p:nvSpPr>
          <p:cNvPr id="3" name="副標題 2"/>
          <p:cNvSpPr>
            <a:spLocks noGrp="1"/>
          </p:cNvSpPr>
          <p:nvPr>
            <p:ph type="subTitle" idx="1"/>
          </p:nvPr>
        </p:nvSpPr>
        <p:spPr>
          <a:xfrm>
            <a:off x="1143000" y="2702096"/>
            <a:ext cx="6858000" cy="1241425"/>
          </a:xfrm>
        </p:spPr>
        <p:txBody>
          <a:bodyPr/>
          <a:lstStyle>
            <a:lvl1pPr marL="0" indent="0" algn="ctr">
              <a:buNone/>
              <a:defRPr sz="2400"/>
            </a:lvl1pPr>
            <a:lvl2pPr marL="451518" indent="0" algn="ctr">
              <a:buNone/>
              <a:defRPr sz="2000"/>
            </a:lvl2pPr>
            <a:lvl3pPr marL="903151" indent="0" algn="ctr">
              <a:buNone/>
              <a:defRPr sz="1800"/>
            </a:lvl3pPr>
            <a:lvl4pPr marL="1354610" indent="0" algn="ctr">
              <a:buNone/>
              <a:defRPr sz="1600"/>
            </a:lvl4pPr>
            <a:lvl5pPr marL="1806299" indent="0" algn="ctr">
              <a:buNone/>
              <a:defRPr sz="1600"/>
            </a:lvl5pPr>
            <a:lvl6pPr marL="2257502" indent="0" algn="ctr">
              <a:buNone/>
              <a:defRPr sz="1600"/>
            </a:lvl6pPr>
            <a:lvl7pPr marL="2709126" indent="0" algn="ctr">
              <a:buNone/>
              <a:defRPr sz="1600"/>
            </a:lvl7pPr>
            <a:lvl8pPr marL="3160706" indent="0" algn="ctr">
              <a:buNone/>
              <a:defRPr sz="1600"/>
            </a:lvl8pPr>
            <a:lvl9pPr marL="3612335" indent="0" algn="ctr">
              <a:buNone/>
              <a:defRPr sz="1600"/>
            </a:lvl9pPr>
          </a:lstStyle>
          <a:p>
            <a:r>
              <a:rPr lang="zh-TW" altLang="en-US"/>
              <a:t>按一下以編輯母片副標題樣式</a:t>
            </a:r>
          </a:p>
        </p:txBody>
      </p:sp>
      <p:sp>
        <p:nvSpPr>
          <p:cNvPr id="4" name="投影片編號版面配置區 3"/>
          <p:cNvSpPr>
            <a:spLocks noGrp="1"/>
          </p:cNvSpPr>
          <p:nvPr>
            <p:ph type="sldNum" sz="quarter" idx="10"/>
          </p:nvPr>
        </p:nvSpPr>
        <p:spPr/>
        <p:txBody>
          <a:bodyPr/>
          <a:lstStyle>
            <a:lvl1pPr>
              <a:defRPr/>
            </a:lvl1pPr>
          </a:lstStyle>
          <a:p>
            <a:pPr>
              <a:defRPr/>
            </a:pPr>
            <a:fld id="{5E842070-6961-44B5-938F-27A1C064F9BE}" type="slidenum">
              <a:rPr lang="zh-TW" altLang="en-US"/>
              <a:pPr>
                <a:defRPr/>
              </a:pPr>
              <a:t>‹#›</a:t>
            </a:fld>
            <a:endParaRPr lang="en-US" altLang="zh-TW" sz="1800" dirty="0">
              <a:latin typeface="Arial" charset="0"/>
            </a:endParaRPr>
          </a:p>
        </p:txBody>
      </p:sp>
      <p:sp>
        <p:nvSpPr>
          <p:cNvPr id="5" name="日期版面配置區 4"/>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1006206297"/>
      </p:ext>
    </p:extLst>
  </p:cSld>
  <p:clrMapOvr>
    <a:masterClrMapping/>
  </p:clrMapOvr>
  <p:transition spd="med">
    <p:wipe dir="r"/>
  </p:transition>
</p:sldLayout>
</file>

<file path=ppt/slideLayouts/slideLayout178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投影片編號版面配置區 3"/>
          <p:cNvSpPr>
            <a:spLocks noGrp="1"/>
          </p:cNvSpPr>
          <p:nvPr>
            <p:ph type="sldNum" sz="quarter" idx="10"/>
          </p:nvPr>
        </p:nvSpPr>
        <p:spPr/>
        <p:txBody>
          <a:bodyPr/>
          <a:lstStyle>
            <a:lvl1pPr>
              <a:defRPr/>
            </a:lvl1pPr>
          </a:lstStyle>
          <a:p>
            <a:pPr>
              <a:defRPr/>
            </a:pPr>
            <a:fld id="{E9738BD6-E844-46BE-8FE6-61336521BDF3}" type="slidenum">
              <a:rPr lang="zh-TW" altLang="en-US"/>
              <a:pPr>
                <a:defRPr/>
              </a:pPr>
              <a:t>‹#›</a:t>
            </a:fld>
            <a:endParaRPr lang="en-US" altLang="zh-TW" sz="1800" dirty="0">
              <a:latin typeface="Arial" charset="0"/>
            </a:endParaRPr>
          </a:p>
        </p:txBody>
      </p:sp>
      <p:sp>
        <p:nvSpPr>
          <p:cNvPr id="5" name="日期版面配置區 4"/>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483548719"/>
      </p:ext>
    </p:extLst>
  </p:cSld>
  <p:clrMapOvr>
    <a:masterClrMapping/>
  </p:clrMapOvr>
  <p:transition spd="med">
    <p:wipe dir="r"/>
  </p:transition>
</p:sldLayout>
</file>

<file path=ppt/slideLayouts/slideLayout178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p:cNvSpPr>
            <a:spLocks noGrp="1"/>
          </p:cNvSpPr>
          <p:nvPr>
            <p:ph type="title"/>
          </p:nvPr>
        </p:nvSpPr>
        <p:spPr>
          <a:xfrm>
            <a:off x="623888" y="1282708"/>
            <a:ext cx="7886700" cy="2139950"/>
          </a:xfrm>
        </p:spPr>
        <p:txBody>
          <a:bodyPr anchor="b"/>
          <a:lstStyle>
            <a:lvl1pPr>
              <a:defRPr sz="6000"/>
            </a:lvl1pPr>
          </a:lstStyle>
          <a:p>
            <a:r>
              <a:rPr lang="zh-TW" altLang="en-US"/>
              <a:t>按一下以編輯母片標題樣式</a:t>
            </a:r>
          </a:p>
        </p:txBody>
      </p:sp>
      <p:sp>
        <p:nvSpPr>
          <p:cNvPr id="3" name="文字版面配置區 2"/>
          <p:cNvSpPr>
            <a:spLocks noGrp="1"/>
          </p:cNvSpPr>
          <p:nvPr>
            <p:ph type="body" idx="1"/>
          </p:nvPr>
        </p:nvSpPr>
        <p:spPr>
          <a:xfrm>
            <a:off x="623888" y="3441708"/>
            <a:ext cx="7886700" cy="1125538"/>
          </a:xfrm>
        </p:spPr>
        <p:txBody>
          <a:bodyPr/>
          <a:lstStyle>
            <a:lvl1pPr marL="0" indent="0">
              <a:buNone/>
              <a:defRPr sz="2400"/>
            </a:lvl1pPr>
            <a:lvl2pPr marL="451518" indent="0">
              <a:buNone/>
              <a:defRPr sz="2000"/>
            </a:lvl2pPr>
            <a:lvl3pPr marL="903151" indent="0">
              <a:buNone/>
              <a:defRPr sz="1800"/>
            </a:lvl3pPr>
            <a:lvl4pPr marL="1354610" indent="0">
              <a:buNone/>
              <a:defRPr sz="1600"/>
            </a:lvl4pPr>
            <a:lvl5pPr marL="1806299" indent="0">
              <a:buNone/>
              <a:defRPr sz="1600"/>
            </a:lvl5pPr>
            <a:lvl6pPr marL="2257502" indent="0">
              <a:buNone/>
              <a:defRPr sz="1600"/>
            </a:lvl6pPr>
            <a:lvl7pPr marL="2709126" indent="0">
              <a:buNone/>
              <a:defRPr sz="1600"/>
            </a:lvl7pPr>
            <a:lvl8pPr marL="3160706" indent="0">
              <a:buNone/>
              <a:defRPr sz="1600"/>
            </a:lvl8pPr>
            <a:lvl9pPr marL="3612335" indent="0">
              <a:buNone/>
              <a:defRPr sz="1600"/>
            </a:lvl9pPr>
          </a:lstStyle>
          <a:p>
            <a:pPr lvl="0"/>
            <a:r>
              <a:rPr lang="zh-TW" altLang="en-US"/>
              <a:t>按一下以編輯母片文字樣式</a:t>
            </a:r>
          </a:p>
        </p:txBody>
      </p:sp>
      <p:sp>
        <p:nvSpPr>
          <p:cNvPr id="4" name="投影片編號版面配置區 3"/>
          <p:cNvSpPr>
            <a:spLocks noGrp="1"/>
          </p:cNvSpPr>
          <p:nvPr>
            <p:ph type="sldNum" sz="quarter" idx="10"/>
          </p:nvPr>
        </p:nvSpPr>
        <p:spPr/>
        <p:txBody>
          <a:bodyPr/>
          <a:lstStyle>
            <a:lvl1pPr>
              <a:defRPr/>
            </a:lvl1pPr>
          </a:lstStyle>
          <a:p>
            <a:pPr>
              <a:defRPr/>
            </a:pPr>
            <a:fld id="{685CDBD5-4B5A-4FED-B1E1-D20E0F1993AA}" type="slidenum">
              <a:rPr lang="zh-TW" altLang="en-US"/>
              <a:pPr>
                <a:defRPr/>
              </a:pPr>
              <a:t>‹#›</a:t>
            </a:fld>
            <a:endParaRPr lang="en-US" altLang="zh-TW" sz="1800" dirty="0">
              <a:latin typeface="Arial" charset="0"/>
            </a:endParaRPr>
          </a:p>
        </p:txBody>
      </p:sp>
      <p:sp>
        <p:nvSpPr>
          <p:cNvPr id="5" name="日期版面配置區 4"/>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1435061904"/>
      </p:ext>
    </p:extLst>
  </p:cSld>
  <p:clrMapOvr>
    <a:masterClrMapping/>
  </p:clrMapOvr>
  <p:transition spd="med">
    <p:wipe dir="r"/>
  </p:transition>
</p:sldLayout>
</file>

<file path=ppt/slideLayouts/slideLayout178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sz="half" idx="1"/>
          </p:nvPr>
        </p:nvSpPr>
        <p:spPr>
          <a:xfrm>
            <a:off x="438150" y="930281"/>
            <a:ext cx="4057650" cy="3613150"/>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4648200" y="930281"/>
            <a:ext cx="4057650" cy="3613150"/>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投影片編號版面配置區 4"/>
          <p:cNvSpPr>
            <a:spLocks noGrp="1"/>
          </p:cNvSpPr>
          <p:nvPr>
            <p:ph type="sldNum" sz="quarter" idx="10"/>
          </p:nvPr>
        </p:nvSpPr>
        <p:spPr/>
        <p:txBody>
          <a:bodyPr/>
          <a:lstStyle>
            <a:lvl1pPr>
              <a:defRPr/>
            </a:lvl1pPr>
          </a:lstStyle>
          <a:p>
            <a:pPr>
              <a:defRPr/>
            </a:pPr>
            <a:fld id="{FF629DFE-C3C6-4D35-BAF7-A7367287A7A1}" type="slidenum">
              <a:rPr lang="zh-TW" altLang="en-US"/>
              <a:pPr>
                <a:defRPr/>
              </a:pPr>
              <a:t>‹#›</a:t>
            </a:fld>
            <a:endParaRPr lang="en-US" altLang="zh-TW" sz="1800" dirty="0">
              <a:latin typeface="Arial" charset="0"/>
            </a:endParaRPr>
          </a:p>
        </p:txBody>
      </p:sp>
      <p:sp>
        <p:nvSpPr>
          <p:cNvPr id="6" name="日期版面配置區 5"/>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2399735800"/>
      </p:ext>
    </p:extLst>
  </p:cSld>
  <p:clrMapOvr>
    <a:masterClrMapping/>
  </p:clrMapOvr>
  <p:transition spd="med">
    <p:wipe dir="r"/>
  </p:transition>
</p:sldLayout>
</file>

<file path=ppt/slideLayouts/slideLayout178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630238" y="274643"/>
            <a:ext cx="7886700" cy="993775"/>
          </a:xfrm>
        </p:spPr>
        <p:txBody>
          <a:bodyPr/>
          <a:lstStyle/>
          <a:p>
            <a:r>
              <a:rPr lang="zh-TW" altLang="en-US"/>
              <a:t>按一下以編輯母片標題樣式</a:t>
            </a:r>
          </a:p>
        </p:txBody>
      </p:sp>
      <p:sp>
        <p:nvSpPr>
          <p:cNvPr id="3" name="文字版面配置區 2"/>
          <p:cNvSpPr>
            <a:spLocks noGrp="1"/>
          </p:cNvSpPr>
          <p:nvPr>
            <p:ph type="body" idx="1"/>
          </p:nvPr>
        </p:nvSpPr>
        <p:spPr>
          <a:xfrm>
            <a:off x="630239" y="1260475"/>
            <a:ext cx="3868737" cy="619125"/>
          </a:xfrm>
        </p:spPr>
        <p:txBody>
          <a:bodyPr anchor="b"/>
          <a:lstStyle>
            <a:lvl1pPr marL="0" indent="0">
              <a:buNone/>
              <a:defRPr sz="2400" b="1"/>
            </a:lvl1pPr>
            <a:lvl2pPr marL="451518" indent="0">
              <a:buNone/>
              <a:defRPr sz="2000" b="1"/>
            </a:lvl2pPr>
            <a:lvl3pPr marL="903151" indent="0">
              <a:buNone/>
              <a:defRPr sz="1800" b="1"/>
            </a:lvl3pPr>
            <a:lvl4pPr marL="1354610" indent="0">
              <a:buNone/>
              <a:defRPr sz="1600" b="1"/>
            </a:lvl4pPr>
            <a:lvl5pPr marL="1806299" indent="0">
              <a:buNone/>
              <a:defRPr sz="1600" b="1"/>
            </a:lvl5pPr>
            <a:lvl6pPr marL="2257502" indent="0">
              <a:buNone/>
              <a:defRPr sz="1600" b="1"/>
            </a:lvl6pPr>
            <a:lvl7pPr marL="2709126" indent="0">
              <a:buNone/>
              <a:defRPr sz="1600" b="1"/>
            </a:lvl7pPr>
            <a:lvl8pPr marL="3160706" indent="0">
              <a:buNone/>
              <a:defRPr sz="1600" b="1"/>
            </a:lvl8pPr>
            <a:lvl9pPr marL="3612335" indent="0">
              <a:buNone/>
              <a:defRPr sz="1600" b="1"/>
            </a:lvl9pPr>
          </a:lstStyle>
          <a:p>
            <a:pPr lvl="0"/>
            <a:r>
              <a:rPr lang="zh-TW" altLang="en-US"/>
              <a:t>按一下以編輯母片文字樣式</a:t>
            </a:r>
          </a:p>
        </p:txBody>
      </p:sp>
      <p:sp>
        <p:nvSpPr>
          <p:cNvPr id="4" name="內容版面配置區 3"/>
          <p:cNvSpPr>
            <a:spLocks noGrp="1"/>
          </p:cNvSpPr>
          <p:nvPr>
            <p:ph sz="half" idx="2"/>
          </p:nvPr>
        </p:nvSpPr>
        <p:spPr>
          <a:xfrm>
            <a:off x="630239" y="1879600"/>
            <a:ext cx="3868737" cy="2762250"/>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p:cNvSpPr>
            <a:spLocks noGrp="1"/>
          </p:cNvSpPr>
          <p:nvPr>
            <p:ph type="body" sz="quarter" idx="3"/>
          </p:nvPr>
        </p:nvSpPr>
        <p:spPr>
          <a:xfrm>
            <a:off x="4629150" y="1260475"/>
            <a:ext cx="3887788" cy="619125"/>
          </a:xfrm>
        </p:spPr>
        <p:txBody>
          <a:bodyPr anchor="b"/>
          <a:lstStyle>
            <a:lvl1pPr marL="0" indent="0">
              <a:buNone/>
              <a:defRPr sz="2400" b="1"/>
            </a:lvl1pPr>
            <a:lvl2pPr marL="451518" indent="0">
              <a:buNone/>
              <a:defRPr sz="2000" b="1"/>
            </a:lvl2pPr>
            <a:lvl3pPr marL="903151" indent="0">
              <a:buNone/>
              <a:defRPr sz="1800" b="1"/>
            </a:lvl3pPr>
            <a:lvl4pPr marL="1354610" indent="0">
              <a:buNone/>
              <a:defRPr sz="1600" b="1"/>
            </a:lvl4pPr>
            <a:lvl5pPr marL="1806299" indent="0">
              <a:buNone/>
              <a:defRPr sz="1600" b="1"/>
            </a:lvl5pPr>
            <a:lvl6pPr marL="2257502" indent="0">
              <a:buNone/>
              <a:defRPr sz="1600" b="1"/>
            </a:lvl6pPr>
            <a:lvl7pPr marL="2709126" indent="0">
              <a:buNone/>
              <a:defRPr sz="1600" b="1"/>
            </a:lvl7pPr>
            <a:lvl8pPr marL="3160706" indent="0">
              <a:buNone/>
              <a:defRPr sz="1600" b="1"/>
            </a:lvl8pPr>
            <a:lvl9pPr marL="3612335" indent="0">
              <a:buNone/>
              <a:defRPr sz="1600" b="1"/>
            </a:lvl9pPr>
          </a:lstStyle>
          <a:p>
            <a:pPr lvl="0"/>
            <a:r>
              <a:rPr lang="zh-TW" altLang="en-US"/>
              <a:t>按一下以編輯母片文字樣式</a:t>
            </a:r>
          </a:p>
        </p:txBody>
      </p:sp>
      <p:sp>
        <p:nvSpPr>
          <p:cNvPr id="6" name="內容版面配置區 5"/>
          <p:cNvSpPr>
            <a:spLocks noGrp="1"/>
          </p:cNvSpPr>
          <p:nvPr>
            <p:ph sz="quarter" idx="4"/>
          </p:nvPr>
        </p:nvSpPr>
        <p:spPr>
          <a:xfrm>
            <a:off x="4629150" y="1879600"/>
            <a:ext cx="3887788" cy="2762250"/>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投影片編號版面配置區 6"/>
          <p:cNvSpPr>
            <a:spLocks noGrp="1"/>
          </p:cNvSpPr>
          <p:nvPr>
            <p:ph type="sldNum" sz="quarter" idx="10"/>
          </p:nvPr>
        </p:nvSpPr>
        <p:spPr/>
        <p:txBody>
          <a:bodyPr/>
          <a:lstStyle>
            <a:lvl1pPr>
              <a:defRPr/>
            </a:lvl1pPr>
          </a:lstStyle>
          <a:p>
            <a:pPr>
              <a:defRPr/>
            </a:pPr>
            <a:fld id="{EF4C805D-BC7A-44D6-A221-DB95D71B8CCC}" type="slidenum">
              <a:rPr lang="zh-TW" altLang="en-US"/>
              <a:pPr>
                <a:defRPr/>
              </a:pPr>
              <a:t>‹#›</a:t>
            </a:fld>
            <a:endParaRPr lang="en-US" altLang="zh-TW" sz="1800" dirty="0">
              <a:latin typeface="Arial" charset="0"/>
            </a:endParaRPr>
          </a:p>
        </p:txBody>
      </p:sp>
      <p:sp>
        <p:nvSpPr>
          <p:cNvPr id="8" name="日期版面配置區 7"/>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2650838252"/>
      </p:ext>
    </p:extLst>
  </p:cSld>
  <p:clrMapOvr>
    <a:masterClrMapping/>
  </p:clrMapOvr>
  <p:transition spd="med">
    <p:wipe dir="r"/>
  </p:transition>
</p:sldLayout>
</file>

<file path=ppt/slideLayouts/slideLayout178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投影片編號版面配置區 2"/>
          <p:cNvSpPr>
            <a:spLocks noGrp="1"/>
          </p:cNvSpPr>
          <p:nvPr>
            <p:ph type="sldNum" sz="quarter" idx="10"/>
          </p:nvPr>
        </p:nvSpPr>
        <p:spPr/>
        <p:txBody>
          <a:bodyPr/>
          <a:lstStyle>
            <a:lvl1pPr>
              <a:defRPr/>
            </a:lvl1pPr>
          </a:lstStyle>
          <a:p>
            <a:pPr>
              <a:defRPr/>
            </a:pPr>
            <a:fld id="{8D8BA54A-C9AC-4B61-90F4-CD7BBFDC6599}" type="slidenum">
              <a:rPr lang="zh-TW" altLang="en-US"/>
              <a:pPr>
                <a:defRPr/>
              </a:pPr>
              <a:t>‹#›</a:t>
            </a:fld>
            <a:endParaRPr lang="en-US" altLang="zh-TW" sz="1800" dirty="0">
              <a:latin typeface="Arial" charset="0"/>
            </a:endParaRPr>
          </a:p>
        </p:txBody>
      </p:sp>
      <p:sp>
        <p:nvSpPr>
          <p:cNvPr id="4" name="日期版面配置區 3"/>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64898970"/>
      </p:ext>
    </p:extLst>
  </p:cSld>
  <p:clrMapOvr>
    <a:masterClrMapping/>
  </p:clrMapOvr>
  <p:transition spd="med">
    <p:wipe dir="r"/>
  </p:transition>
</p:sldLayout>
</file>

<file path=ppt/slideLayouts/slideLayout178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投影片編號版面配置區 1"/>
          <p:cNvSpPr>
            <a:spLocks noGrp="1"/>
          </p:cNvSpPr>
          <p:nvPr>
            <p:ph type="sldNum" sz="quarter" idx="10"/>
          </p:nvPr>
        </p:nvSpPr>
        <p:spPr/>
        <p:txBody>
          <a:bodyPr/>
          <a:lstStyle>
            <a:lvl1pPr>
              <a:defRPr/>
            </a:lvl1pPr>
          </a:lstStyle>
          <a:p>
            <a:pPr>
              <a:defRPr/>
            </a:pPr>
            <a:fld id="{C6400B14-8098-4A8F-B45F-8727FE61E787}" type="slidenum">
              <a:rPr lang="zh-TW" altLang="en-US"/>
              <a:pPr>
                <a:defRPr/>
              </a:pPr>
              <a:t>‹#›</a:t>
            </a:fld>
            <a:endParaRPr lang="en-US" altLang="zh-TW" sz="1800" dirty="0">
              <a:latin typeface="Arial" charset="0"/>
            </a:endParaRPr>
          </a:p>
        </p:txBody>
      </p:sp>
      <p:sp>
        <p:nvSpPr>
          <p:cNvPr id="3" name="日期版面配置區 2"/>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4196206300"/>
      </p:ext>
    </p:extLst>
  </p:cSld>
  <p:clrMapOvr>
    <a:masterClrMapping/>
  </p:clrMapOvr>
  <p:transition spd="med">
    <p:wipe dir="r"/>
  </p:transition>
</p:sldLayout>
</file>

<file path=ppt/slideLayouts/slideLayout178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630378" y="342900"/>
            <a:ext cx="2949575" cy="1200150"/>
          </a:xfrm>
        </p:spPr>
        <p:txBody>
          <a:bodyPr anchor="b"/>
          <a:lstStyle>
            <a:lvl1pPr>
              <a:defRPr sz="3200"/>
            </a:lvl1pPr>
          </a:lstStyle>
          <a:p>
            <a:r>
              <a:rPr lang="zh-TW" altLang="en-US"/>
              <a:t>按一下以編輯母片標題樣式</a:t>
            </a:r>
          </a:p>
        </p:txBody>
      </p:sp>
      <p:sp>
        <p:nvSpPr>
          <p:cNvPr id="3" name="內容版面配置區 2"/>
          <p:cNvSpPr>
            <a:spLocks noGrp="1"/>
          </p:cNvSpPr>
          <p:nvPr>
            <p:ph idx="1"/>
          </p:nvPr>
        </p:nvSpPr>
        <p:spPr>
          <a:xfrm>
            <a:off x="3887788" y="741483"/>
            <a:ext cx="4629150" cy="36544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p:cNvSpPr>
            <a:spLocks noGrp="1"/>
          </p:cNvSpPr>
          <p:nvPr>
            <p:ph type="body" sz="half" idx="2"/>
          </p:nvPr>
        </p:nvSpPr>
        <p:spPr>
          <a:xfrm>
            <a:off x="630378" y="1543052"/>
            <a:ext cx="2949575" cy="2859088"/>
          </a:xfrm>
        </p:spPr>
        <p:txBody>
          <a:bodyPr/>
          <a:lstStyle>
            <a:lvl1pPr marL="0" indent="0">
              <a:buNone/>
              <a:defRPr sz="1600"/>
            </a:lvl1pPr>
            <a:lvl2pPr marL="451518" indent="0">
              <a:buNone/>
              <a:defRPr sz="1400"/>
            </a:lvl2pPr>
            <a:lvl3pPr marL="903151" indent="0">
              <a:buNone/>
              <a:defRPr sz="1200"/>
            </a:lvl3pPr>
            <a:lvl4pPr marL="1354610" indent="0">
              <a:buNone/>
              <a:defRPr sz="1000"/>
            </a:lvl4pPr>
            <a:lvl5pPr marL="1806299" indent="0">
              <a:buNone/>
              <a:defRPr sz="1000"/>
            </a:lvl5pPr>
            <a:lvl6pPr marL="2257502" indent="0">
              <a:buNone/>
              <a:defRPr sz="1000"/>
            </a:lvl6pPr>
            <a:lvl7pPr marL="2709126" indent="0">
              <a:buNone/>
              <a:defRPr sz="1000"/>
            </a:lvl7pPr>
            <a:lvl8pPr marL="3160706" indent="0">
              <a:buNone/>
              <a:defRPr sz="1000"/>
            </a:lvl8pPr>
            <a:lvl9pPr marL="3612335" indent="0">
              <a:buNone/>
              <a:defRPr sz="1000"/>
            </a:lvl9pPr>
          </a:lstStyle>
          <a:p>
            <a:pPr lvl="0"/>
            <a:r>
              <a:rPr lang="zh-TW" altLang="en-US"/>
              <a:t>按一下以編輯母片文字樣式</a:t>
            </a:r>
          </a:p>
        </p:txBody>
      </p:sp>
      <p:sp>
        <p:nvSpPr>
          <p:cNvPr id="5" name="投影片編號版面配置區 4"/>
          <p:cNvSpPr>
            <a:spLocks noGrp="1"/>
          </p:cNvSpPr>
          <p:nvPr>
            <p:ph type="sldNum" sz="quarter" idx="10"/>
          </p:nvPr>
        </p:nvSpPr>
        <p:spPr/>
        <p:txBody>
          <a:bodyPr/>
          <a:lstStyle>
            <a:lvl1pPr>
              <a:defRPr/>
            </a:lvl1pPr>
          </a:lstStyle>
          <a:p>
            <a:pPr>
              <a:defRPr/>
            </a:pPr>
            <a:fld id="{3B1372DA-427E-454B-8A84-958E5FC5C91B}" type="slidenum">
              <a:rPr lang="zh-TW" altLang="en-US"/>
              <a:pPr>
                <a:defRPr/>
              </a:pPr>
              <a:t>‹#›</a:t>
            </a:fld>
            <a:endParaRPr lang="en-US" altLang="zh-TW" sz="1800" dirty="0">
              <a:latin typeface="Arial" charset="0"/>
            </a:endParaRPr>
          </a:p>
        </p:txBody>
      </p:sp>
      <p:sp>
        <p:nvSpPr>
          <p:cNvPr id="6" name="日期版面配置區 5"/>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4031171664"/>
      </p:ext>
    </p:extLst>
  </p:cSld>
  <p:clrMapOvr>
    <a:masterClrMapping/>
  </p:clrMapOvr>
  <p:transition spd="med">
    <p:wipe dir="r"/>
  </p:transition>
</p:sldLayout>
</file>

<file path=ppt/slideLayouts/slideLayout178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630378" y="342900"/>
            <a:ext cx="2949575" cy="1200150"/>
          </a:xfrm>
        </p:spPr>
        <p:txBody>
          <a:bodyPr anchor="b"/>
          <a:lstStyle>
            <a:lvl1pPr>
              <a:defRPr sz="3200"/>
            </a:lvl1pPr>
          </a:lstStyle>
          <a:p>
            <a:r>
              <a:rPr lang="zh-TW" altLang="en-US"/>
              <a:t>按一下以編輯母片標題樣式</a:t>
            </a:r>
          </a:p>
        </p:txBody>
      </p:sp>
      <p:sp>
        <p:nvSpPr>
          <p:cNvPr id="3" name="圖片版面配置區 2"/>
          <p:cNvSpPr>
            <a:spLocks noGrp="1"/>
          </p:cNvSpPr>
          <p:nvPr>
            <p:ph type="pic" idx="1"/>
          </p:nvPr>
        </p:nvSpPr>
        <p:spPr>
          <a:xfrm>
            <a:off x="3887788" y="741483"/>
            <a:ext cx="4629150" cy="3654425"/>
          </a:xfrm>
        </p:spPr>
        <p:txBody>
          <a:bodyPr/>
          <a:lstStyle>
            <a:lvl1pPr marL="0" indent="0">
              <a:buNone/>
              <a:defRPr sz="3200"/>
            </a:lvl1pPr>
            <a:lvl2pPr marL="451518" indent="0">
              <a:buNone/>
              <a:defRPr sz="2800"/>
            </a:lvl2pPr>
            <a:lvl3pPr marL="903151" indent="0">
              <a:buNone/>
              <a:defRPr sz="2400"/>
            </a:lvl3pPr>
            <a:lvl4pPr marL="1354610" indent="0">
              <a:buNone/>
              <a:defRPr sz="2000"/>
            </a:lvl4pPr>
            <a:lvl5pPr marL="1806299" indent="0">
              <a:buNone/>
              <a:defRPr sz="2000"/>
            </a:lvl5pPr>
            <a:lvl6pPr marL="2257502" indent="0">
              <a:buNone/>
              <a:defRPr sz="2000"/>
            </a:lvl6pPr>
            <a:lvl7pPr marL="2709126" indent="0">
              <a:buNone/>
              <a:defRPr sz="2000"/>
            </a:lvl7pPr>
            <a:lvl8pPr marL="3160706" indent="0">
              <a:buNone/>
              <a:defRPr sz="2000"/>
            </a:lvl8pPr>
            <a:lvl9pPr marL="3612335" indent="0">
              <a:buNone/>
              <a:defRPr sz="2000"/>
            </a:lvl9pPr>
          </a:lstStyle>
          <a:p>
            <a:pPr lvl="0"/>
            <a:endParaRPr lang="zh-TW" altLang="en-US" noProof="0">
              <a:sym typeface="Museo Sans For Dell" pitchFamily="2" charset="-120"/>
            </a:endParaRPr>
          </a:p>
        </p:txBody>
      </p:sp>
      <p:sp>
        <p:nvSpPr>
          <p:cNvPr id="4" name="文字版面配置區 3"/>
          <p:cNvSpPr>
            <a:spLocks noGrp="1"/>
          </p:cNvSpPr>
          <p:nvPr>
            <p:ph type="body" sz="half" idx="2"/>
          </p:nvPr>
        </p:nvSpPr>
        <p:spPr>
          <a:xfrm>
            <a:off x="630378" y="1543052"/>
            <a:ext cx="2949575" cy="2859088"/>
          </a:xfrm>
        </p:spPr>
        <p:txBody>
          <a:bodyPr/>
          <a:lstStyle>
            <a:lvl1pPr marL="0" indent="0">
              <a:buNone/>
              <a:defRPr sz="1600"/>
            </a:lvl1pPr>
            <a:lvl2pPr marL="451518" indent="0">
              <a:buNone/>
              <a:defRPr sz="1400"/>
            </a:lvl2pPr>
            <a:lvl3pPr marL="903151" indent="0">
              <a:buNone/>
              <a:defRPr sz="1200"/>
            </a:lvl3pPr>
            <a:lvl4pPr marL="1354610" indent="0">
              <a:buNone/>
              <a:defRPr sz="1000"/>
            </a:lvl4pPr>
            <a:lvl5pPr marL="1806299" indent="0">
              <a:buNone/>
              <a:defRPr sz="1000"/>
            </a:lvl5pPr>
            <a:lvl6pPr marL="2257502" indent="0">
              <a:buNone/>
              <a:defRPr sz="1000"/>
            </a:lvl6pPr>
            <a:lvl7pPr marL="2709126" indent="0">
              <a:buNone/>
              <a:defRPr sz="1000"/>
            </a:lvl7pPr>
            <a:lvl8pPr marL="3160706" indent="0">
              <a:buNone/>
              <a:defRPr sz="1000"/>
            </a:lvl8pPr>
            <a:lvl9pPr marL="3612335" indent="0">
              <a:buNone/>
              <a:defRPr sz="1000"/>
            </a:lvl9pPr>
          </a:lstStyle>
          <a:p>
            <a:pPr lvl="0"/>
            <a:r>
              <a:rPr lang="zh-TW" altLang="en-US"/>
              <a:t>按一下以編輯母片文字樣式</a:t>
            </a:r>
          </a:p>
        </p:txBody>
      </p:sp>
      <p:sp>
        <p:nvSpPr>
          <p:cNvPr id="5" name="投影片編號版面配置區 4"/>
          <p:cNvSpPr>
            <a:spLocks noGrp="1"/>
          </p:cNvSpPr>
          <p:nvPr>
            <p:ph type="sldNum" sz="quarter" idx="10"/>
          </p:nvPr>
        </p:nvSpPr>
        <p:spPr/>
        <p:txBody>
          <a:bodyPr/>
          <a:lstStyle>
            <a:lvl1pPr>
              <a:defRPr/>
            </a:lvl1pPr>
          </a:lstStyle>
          <a:p>
            <a:pPr>
              <a:defRPr/>
            </a:pPr>
            <a:fld id="{054B23F9-FBA3-4E64-8246-E44CAE253860}" type="slidenum">
              <a:rPr lang="zh-TW" altLang="en-US"/>
              <a:pPr>
                <a:defRPr/>
              </a:pPr>
              <a:t>‹#›</a:t>
            </a:fld>
            <a:endParaRPr lang="en-US" altLang="zh-TW" sz="1800" dirty="0">
              <a:latin typeface="Arial" charset="0"/>
            </a:endParaRPr>
          </a:p>
        </p:txBody>
      </p:sp>
      <p:sp>
        <p:nvSpPr>
          <p:cNvPr id="6" name="日期版面配置區 5"/>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1320339313"/>
      </p:ext>
    </p:extLst>
  </p:cSld>
  <p:clrMapOvr>
    <a:masterClrMapping/>
  </p:clrMapOvr>
  <p:transition spd="med">
    <p:wipe dir="r"/>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cSld name="Section_Blue">
    <p:spTree>
      <p:nvGrpSpPr>
        <p:cNvPr id="1" name=""/>
        <p:cNvGrpSpPr/>
        <p:nvPr/>
      </p:nvGrpSpPr>
      <p:grpSpPr>
        <a:xfrm>
          <a:off x="0" y="0"/>
          <a:ext cx="0" cy="0"/>
          <a:chOff x="0" y="0"/>
          <a:chExt cx="0" cy="0"/>
        </a:xfrm>
      </p:grpSpPr>
      <p:sp>
        <p:nvSpPr>
          <p:cNvPr id="15" name="Title 1"/>
          <p:cNvSpPr>
            <a:spLocks noGrp="1"/>
          </p:cNvSpPr>
          <p:nvPr>
            <p:ph type="ctrTitle"/>
          </p:nvPr>
        </p:nvSpPr>
        <p:spPr>
          <a:xfrm>
            <a:off x="457200" y="342900"/>
            <a:ext cx="3657600" cy="2743200"/>
          </a:xfrm>
          <a:prstGeom prst="roundRect">
            <a:avLst>
              <a:gd name="adj" fmla="val 2752"/>
            </a:avLst>
          </a:prstGeom>
          <a:solidFill>
            <a:schemeClr val="accent1"/>
          </a:solidFill>
          <a:ln>
            <a:noFill/>
          </a:ln>
        </p:spPr>
        <p:style>
          <a:lnRef idx="2">
            <a:schemeClr val="accent1"/>
          </a:lnRef>
          <a:fillRef idx="1">
            <a:schemeClr val="lt1"/>
          </a:fillRef>
          <a:effectRef idx="0">
            <a:schemeClr val="accent1"/>
          </a:effectRef>
          <a:fontRef idx="none"/>
        </p:style>
        <p:txBody>
          <a:bodyPr lIns="224300" tIns="224300" rIns="224300" bIns="224300">
            <a:normAutofit/>
          </a:bodyPr>
          <a:lstStyle>
            <a:lvl1pPr>
              <a:defRPr sz="32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1256584481"/>
      </p:ext>
    </p:extLst>
  </p:cSld>
  <p:clrMapOvr>
    <a:masterClrMapping/>
  </p:clrMapOvr>
  <p:transition spd="med">
    <p:wipe dir="r"/>
  </p:transition>
</p:sldLayout>
</file>

<file path=ppt/slideLayouts/slideLayout179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直排文字版面配置區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投影片編號版面配置區 3"/>
          <p:cNvSpPr>
            <a:spLocks noGrp="1"/>
          </p:cNvSpPr>
          <p:nvPr>
            <p:ph type="sldNum" sz="quarter" idx="10"/>
          </p:nvPr>
        </p:nvSpPr>
        <p:spPr/>
        <p:txBody>
          <a:bodyPr/>
          <a:lstStyle>
            <a:lvl1pPr>
              <a:defRPr/>
            </a:lvl1pPr>
          </a:lstStyle>
          <a:p>
            <a:pPr>
              <a:defRPr/>
            </a:pPr>
            <a:fld id="{2423AFD6-8305-4775-96C5-043C49FE104F}" type="slidenum">
              <a:rPr lang="zh-TW" altLang="en-US"/>
              <a:pPr>
                <a:defRPr/>
              </a:pPr>
              <a:t>‹#›</a:t>
            </a:fld>
            <a:endParaRPr lang="en-US" altLang="zh-TW" sz="1800" dirty="0">
              <a:latin typeface="Arial" charset="0"/>
            </a:endParaRPr>
          </a:p>
        </p:txBody>
      </p:sp>
      <p:sp>
        <p:nvSpPr>
          <p:cNvPr id="5" name="日期版面配置區 4"/>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738869762"/>
      </p:ext>
    </p:extLst>
  </p:cSld>
  <p:clrMapOvr>
    <a:masterClrMapping/>
  </p:clrMapOvr>
  <p:transition spd="med">
    <p:wipe dir="r"/>
  </p:transition>
</p:sldLayout>
</file>

<file path=ppt/slideLayouts/slideLayout179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635751" y="196964"/>
            <a:ext cx="2070100" cy="4346575"/>
          </a:xfrm>
        </p:spPr>
        <p:txBody>
          <a:bodyPr vert="eaVert"/>
          <a:lstStyle/>
          <a:p>
            <a:r>
              <a:rPr lang="zh-TW" altLang="en-US"/>
              <a:t>按一下以編輯母片標題樣式</a:t>
            </a:r>
          </a:p>
        </p:txBody>
      </p:sp>
      <p:sp>
        <p:nvSpPr>
          <p:cNvPr id="3" name="直排文字版面配置區 2"/>
          <p:cNvSpPr>
            <a:spLocks noGrp="1"/>
          </p:cNvSpPr>
          <p:nvPr>
            <p:ph type="body" orient="vert" idx="1"/>
          </p:nvPr>
        </p:nvSpPr>
        <p:spPr>
          <a:xfrm>
            <a:off x="425450" y="196964"/>
            <a:ext cx="6057900" cy="4346575"/>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投影片編號版面配置區 3"/>
          <p:cNvSpPr>
            <a:spLocks noGrp="1"/>
          </p:cNvSpPr>
          <p:nvPr>
            <p:ph type="sldNum" sz="quarter" idx="10"/>
          </p:nvPr>
        </p:nvSpPr>
        <p:spPr/>
        <p:txBody>
          <a:bodyPr/>
          <a:lstStyle>
            <a:lvl1pPr>
              <a:defRPr/>
            </a:lvl1pPr>
          </a:lstStyle>
          <a:p>
            <a:pPr>
              <a:defRPr/>
            </a:pPr>
            <a:fld id="{9DB91C44-372A-4D9A-A4F4-5673DF2064D9}" type="slidenum">
              <a:rPr lang="zh-TW" altLang="en-US"/>
              <a:pPr>
                <a:defRPr/>
              </a:pPr>
              <a:t>‹#›</a:t>
            </a:fld>
            <a:endParaRPr lang="en-US" altLang="zh-TW" sz="1800" dirty="0">
              <a:latin typeface="Arial" charset="0"/>
            </a:endParaRPr>
          </a:p>
        </p:txBody>
      </p:sp>
      <p:sp>
        <p:nvSpPr>
          <p:cNvPr id="5" name="日期版面配置區 4"/>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239877964"/>
      </p:ext>
    </p:extLst>
  </p:cSld>
  <p:clrMapOvr>
    <a:masterClrMapping/>
  </p:clrMapOvr>
  <p:transition spd="med">
    <p:wipe dir="r"/>
  </p:transition>
</p:sldLayout>
</file>

<file path=ppt/slideLayouts/slideLayout1792.xml><?xml version="1.0" encoding="utf-8"?>
<p:sldLayout xmlns:a="http://schemas.openxmlformats.org/drawingml/2006/main" xmlns:r="http://schemas.openxmlformats.org/officeDocument/2006/relationships" xmlns:p="http://schemas.openxmlformats.org/presentationml/2006/main" showMasterSp="0">
  <p:cSld name="Title slide_image 1">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61476" name="Title Placeholder 21"/>
          <p:cNvSpPr>
            <a:spLocks noGrp="1"/>
          </p:cNvSpPr>
          <p:nvPr>
            <p:ph type="ctrTitle" hasCustomPrompt="1"/>
          </p:nvPr>
        </p:nvSpPr>
        <p:spPr>
          <a:xfrm>
            <a:off x="274322" y="274341"/>
            <a:ext cx="5200791" cy="1661993"/>
          </a:xfrm>
          <a:prstGeom prst="rect">
            <a:avLst/>
          </a:prstGeom>
        </p:spPr>
        <p:txBody>
          <a:bodyPr wrap="square" lIns="0" rIns="0" anchor="b" anchorCtr="0">
            <a:normAutofit/>
          </a:bodyPr>
          <a:lstStyle>
            <a:lvl1pPr algn="l">
              <a:lnSpc>
                <a:spcPct val="100000"/>
              </a:lnSpc>
              <a:spcAft>
                <a:spcPts val="0"/>
              </a:spcAft>
              <a:defRPr sz="41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537"/>
            <a:ext cx="5200791" cy="207749"/>
          </a:xfrm>
          <a:prstGeom prst="rect">
            <a:avLst/>
          </a:prstGeom>
        </p:spPr>
        <p:txBody>
          <a:bodyPr wrap="square" lIns="0" tIns="0" rIns="0" bIns="0" anchor="t" anchorCtr="0">
            <a:spAutoFit/>
          </a:bodyPr>
          <a:lstStyle>
            <a:lvl1pPr marL="0" indent="0" algn="l">
              <a:buFont typeface="Wingdings" pitchFamily="2" charset="2"/>
              <a:buNone/>
              <a:defRPr sz="15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40491" y="3862851"/>
            <a:ext cx="932650" cy="932650"/>
          </a:xfrm>
          <a:prstGeom prst="rect">
            <a:avLst/>
          </a:prstGeom>
        </p:spPr>
      </p:pic>
    </p:spTree>
    <p:extLst>
      <p:ext uri="{BB962C8B-B14F-4D97-AF65-F5344CB8AC3E}">
        <p14:creationId xmlns:p14="http://schemas.microsoft.com/office/powerpoint/2010/main" val="1931429254"/>
      </p:ext>
    </p:extLst>
  </p:cSld>
  <p:clrMapOvr>
    <a:masterClrMapping/>
  </p:clrMapOvr>
  <p:transition spd="med">
    <p:wipe dir="r"/>
  </p:transition>
</p:sldLayout>
</file>

<file path=ppt/slideLayouts/slideLayout1793.xml><?xml version="1.0" encoding="utf-8"?>
<p:sldLayout xmlns:a="http://schemas.openxmlformats.org/drawingml/2006/main" xmlns:r="http://schemas.openxmlformats.org/officeDocument/2006/relationships" xmlns:p="http://schemas.openxmlformats.org/presentationml/2006/main" userDrawn="1">
  <p:cSld name="1_標題及物件">
    <p:spTree>
      <p:nvGrpSpPr>
        <p:cNvPr id="1" name=""/>
        <p:cNvGrpSpPr/>
        <p:nvPr/>
      </p:nvGrpSpPr>
      <p:grpSpPr>
        <a:xfrm>
          <a:off x="0" y="0"/>
          <a:ext cx="0" cy="0"/>
          <a:chOff x="0" y="0"/>
          <a:chExt cx="0" cy="0"/>
        </a:xfrm>
      </p:grpSpPr>
      <p:sp>
        <p:nvSpPr>
          <p:cNvPr id="2" name="Rectangle 4"/>
          <p:cNvSpPr>
            <a:spLocks noGrp="1" noChangeArrowheads="1"/>
          </p:cNvSpPr>
          <p:nvPr>
            <p:ph type="sldNum" sz="quarter" idx="10"/>
          </p:nvPr>
        </p:nvSpPr>
        <p:spPr/>
        <p:txBody>
          <a:bodyPr/>
          <a:lstStyle>
            <a:lvl1pPr eaLnBrk="0" hangingPunct="0">
              <a:defRPr>
                <a:ea typeface="SimSun" pitchFamily="2" charset="-122"/>
              </a:defRPr>
            </a:lvl1pPr>
          </a:lstStyle>
          <a:p>
            <a:pPr>
              <a:defRPr/>
            </a:pPr>
            <a:fld id="{0C9F1198-C61D-48C6-883B-2CC947E0DB39}" type="slidenum">
              <a:rPr lang="en-US" altLang="zh-TW"/>
              <a:pPr>
                <a:defRPr/>
              </a:pPr>
              <a:t>‹#›</a:t>
            </a:fld>
            <a:endParaRPr lang="en-US" altLang="zh-TW" dirty="0"/>
          </a:p>
        </p:txBody>
      </p:sp>
      <p:sp>
        <p:nvSpPr>
          <p:cNvPr id="3" name="Rectangle 5"/>
          <p:cNvSpPr>
            <a:spLocks noGrp="1" noChangeArrowheads="1"/>
          </p:cNvSpPr>
          <p:nvPr>
            <p:ph type="ftr" sz="quarter" idx="11"/>
          </p:nvPr>
        </p:nvSpPr>
        <p:spPr>
          <a:xfrm>
            <a:off x="3779838" y="4786321"/>
            <a:ext cx="2895600" cy="215900"/>
          </a:xfrm>
          <a:prstGeom prst="rect">
            <a:avLst/>
          </a:prstGeom>
        </p:spPr>
        <p:txBody>
          <a:bodyPr lIns="90328" tIns="45163" rIns="90328" bIns="45163"/>
          <a:lstStyle>
            <a:lvl1pPr eaLnBrk="1" hangingPunct="1">
              <a:defRPr>
                <a:solidFill>
                  <a:srgbClr val="444444"/>
                </a:solidFill>
                <a:latin typeface="Arial" charset="0"/>
                <a:ea typeface="+mn-ea"/>
              </a:defRPr>
            </a:lvl1pPr>
          </a:lstStyle>
          <a:p>
            <a:pPr defTabSz="678150">
              <a:defRPr/>
            </a:pPr>
            <a:endParaRPr lang="en-US" altLang="zh-TW" dirty="0"/>
          </a:p>
        </p:txBody>
      </p:sp>
    </p:spTree>
    <p:extLst>
      <p:ext uri="{BB962C8B-B14F-4D97-AF65-F5344CB8AC3E}">
        <p14:creationId xmlns:p14="http://schemas.microsoft.com/office/powerpoint/2010/main" val="1323280375"/>
      </p:ext>
    </p:extLst>
  </p:cSld>
  <p:clrMapOvr>
    <a:masterClrMapping/>
  </p:clrMapOvr>
</p:sldLayout>
</file>

<file path=ppt/slideLayouts/slideLayout1794.xml><?xml version="1.0" encoding="utf-8"?>
<p:sldLayout xmlns:a="http://schemas.openxmlformats.org/drawingml/2006/main" xmlns:r="http://schemas.openxmlformats.org/officeDocument/2006/relationships" xmlns:p="http://schemas.openxmlformats.org/presentationml/2006/main">
  <p:cSld name="自訂版面配置">
    <p:spTree>
      <p:nvGrpSpPr>
        <p:cNvPr id="1" name=""/>
        <p:cNvGrpSpPr/>
        <p:nvPr/>
      </p:nvGrpSpPr>
      <p:grpSpPr>
        <a:xfrm>
          <a:off x="0" y="0"/>
          <a:ext cx="0" cy="0"/>
          <a:chOff x="0" y="0"/>
          <a:chExt cx="0" cy="0"/>
        </a:xfrm>
      </p:grpSpPr>
      <p:sp>
        <p:nvSpPr>
          <p:cNvPr id="2" name="標題 1"/>
          <p:cNvSpPr>
            <a:spLocks noGrp="1"/>
          </p:cNvSpPr>
          <p:nvPr>
            <p:ph type="title"/>
          </p:nvPr>
        </p:nvSpPr>
        <p:spPr>
          <a:xfrm>
            <a:off x="425453" y="28584"/>
            <a:ext cx="8239125" cy="720725"/>
          </a:xfrm>
        </p:spPr>
        <p:txBody>
          <a:bodyPr/>
          <a:lstStyle/>
          <a:p>
            <a:r>
              <a:rPr lang="zh-TW" altLang="en-US"/>
              <a:t>按一下以編輯母片標題樣式</a:t>
            </a:r>
          </a:p>
        </p:txBody>
      </p:sp>
    </p:spTree>
    <p:extLst>
      <p:ext uri="{BB962C8B-B14F-4D97-AF65-F5344CB8AC3E}">
        <p14:creationId xmlns:p14="http://schemas.microsoft.com/office/powerpoint/2010/main" val="2526331004"/>
      </p:ext>
    </p:extLst>
  </p:cSld>
  <p:clrMapOvr>
    <a:masterClrMapping/>
  </p:clrMapOvr>
  <p:transition spd="med">
    <p:wipe dir="r"/>
  </p:transition>
</p:sldLayout>
</file>

<file path=ppt/slideLayouts/slideLayout1795.xml><?xml version="1.0" encoding="utf-8"?>
<p:sldLayout xmlns:a="http://schemas.openxmlformats.org/drawingml/2006/main" xmlns:r="http://schemas.openxmlformats.org/officeDocument/2006/relationships" xmlns:p="http://schemas.openxmlformats.org/presentationml/2006/main" userDrawn="1">
  <p:cSld name="Content Slide wo Source">
    <p:spTree>
      <p:nvGrpSpPr>
        <p:cNvPr id="1" name=""/>
        <p:cNvGrpSpPr/>
        <p:nvPr/>
      </p:nvGrpSpPr>
      <p:grpSpPr>
        <a:xfrm>
          <a:off x="0" y="0"/>
          <a:ext cx="0" cy="0"/>
          <a:chOff x="0" y="0"/>
          <a:chExt cx="0" cy="0"/>
        </a:xfrm>
      </p:grpSpPr>
      <p:sp>
        <p:nvSpPr>
          <p:cNvPr id="4" name="Footer Placeholder 4"/>
          <p:cNvSpPr txBox="1"/>
          <p:nvPr userDrawn="1"/>
        </p:nvSpPr>
        <p:spPr>
          <a:xfrm>
            <a:off x="742950" y="4821238"/>
            <a:ext cx="1885950" cy="114300"/>
          </a:xfrm>
          <a:prstGeom prst="rect">
            <a:avLst/>
          </a:prstGeom>
        </p:spPr>
        <p:txBody>
          <a:bodyPr lIns="0" tIns="0" rIns="120232" bIns="0" anchor="ctr"/>
          <a:lstStyle>
            <a:defPPr>
              <a:defRPr lang="en-US"/>
            </a:defPPr>
            <a:lvl1pPr algn="l" rtl="0" fontAlgn="base">
              <a:spcBef>
                <a:spcPct val="0"/>
              </a:spcBef>
              <a:spcAft>
                <a:spcPct val="0"/>
              </a:spcAft>
              <a:defRPr sz="1000" kern="1200">
                <a:solidFill>
                  <a:schemeClr val="bg2">
                    <a:lumMod val="60000"/>
                    <a:lumOff val="40000"/>
                  </a:schemeClr>
                </a:solidFill>
                <a:latin typeface="Museo Sans For Dell" pitchFamily="2" charset="0"/>
                <a:ea typeface="+mn-ea"/>
                <a:cs typeface="+mn-cs"/>
              </a:defRPr>
            </a:lvl1pPr>
            <a:lvl2pPr marL="457200" algn="l" rtl="0" fontAlgn="base">
              <a:spcBef>
                <a:spcPct val="0"/>
              </a:spcBef>
              <a:spcAft>
                <a:spcPct val="0"/>
              </a:spcAft>
              <a:defRPr sz="2400"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sz="2400"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sz="2400"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pPr defTabSz="903040">
              <a:defRPr/>
            </a:pPr>
            <a:r>
              <a:rPr lang="en-US" dirty="0">
                <a:solidFill>
                  <a:srgbClr val="000000">
                    <a:lumMod val="60000"/>
                    <a:lumOff val="40000"/>
                  </a:srgbClr>
                </a:solidFill>
              </a:rPr>
              <a:t>Confidential</a:t>
            </a:r>
          </a:p>
        </p:txBody>
      </p:sp>
      <p:sp>
        <p:nvSpPr>
          <p:cNvPr id="6" name="Slide Number Placeholder 5"/>
          <p:cNvSpPr txBox="1"/>
          <p:nvPr userDrawn="1"/>
        </p:nvSpPr>
        <p:spPr>
          <a:xfrm>
            <a:off x="434976" y="4824413"/>
            <a:ext cx="260350" cy="114300"/>
          </a:xfrm>
          <a:prstGeom prst="rect">
            <a:avLst/>
          </a:prstGeom>
        </p:spPr>
        <p:txBody>
          <a:bodyPr lIns="0" tIns="0" rIns="120232" bIns="0" anchor="ctr"/>
          <a:lstStyle>
            <a:defPPr>
              <a:defRPr lang="en-US"/>
            </a:defPPr>
            <a:lvl1pPr algn="l" rtl="0" fontAlgn="base">
              <a:spcBef>
                <a:spcPct val="0"/>
              </a:spcBef>
              <a:spcAft>
                <a:spcPct val="0"/>
              </a:spcAft>
              <a:defRPr sz="900" kern="1200">
                <a:solidFill>
                  <a:schemeClr val="bg2">
                    <a:lumMod val="60000"/>
                    <a:lumOff val="40000"/>
                  </a:schemeClr>
                </a:solidFill>
                <a:latin typeface="Museo Sans For Dell" pitchFamily="2" charset="0"/>
                <a:ea typeface="+mn-ea"/>
                <a:cs typeface="+mn-cs"/>
              </a:defRPr>
            </a:lvl1pPr>
            <a:lvl2pPr marL="457200" algn="l" rtl="0" fontAlgn="base">
              <a:spcBef>
                <a:spcPct val="0"/>
              </a:spcBef>
              <a:spcAft>
                <a:spcPct val="0"/>
              </a:spcAft>
              <a:defRPr sz="2400"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sz="2400"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sz="2400"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pPr defTabSz="903040">
              <a:defRPr/>
            </a:pPr>
            <a:fld id="{116A85C1-27ED-4431-8B7E-C187FA0F4681}" type="slidenum">
              <a:rPr lang="en-US" smtClean="0">
                <a:solidFill>
                  <a:srgbClr val="000000">
                    <a:lumMod val="60000"/>
                    <a:lumOff val="40000"/>
                  </a:srgbClr>
                </a:solidFill>
              </a:rPr>
              <a:pPr defTabSz="903040">
                <a:defRPr/>
              </a:pPr>
              <a:t>‹#›</a:t>
            </a:fld>
            <a:endParaRPr lang="en-US" dirty="0">
              <a:solidFill>
                <a:srgbClr val="000000">
                  <a:lumMod val="60000"/>
                  <a:lumOff val="40000"/>
                </a:srgbClr>
              </a:solidFill>
            </a:endParaRPr>
          </a:p>
        </p:txBody>
      </p:sp>
      <p:sp>
        <p:nvSpPr>
          <p:cNvPr id="2" name="Title 1"/>
          <p:cNvSpPr>
            <a:spLocks noGrp="1"/>
          </p:cNvSpPr>
          <p:nvPr>
            <p:ph type="title"/>
          </p:nvPr>
        </p:nvSpPr>
        <p:spPr/>
        <p:txBody>
          <a:bodyPr/>
          <a:lstStyle/>
          <a:p>
            <a:r>
              <a:rPr lang="en-US"/>
              <a:t>Click to edit Master title style</a:t>
            </a:r>
          </a:p>
        </p:txBody>
      </p:sp>
      <p:sp>
        <p:nvSpPr>
          <p:cNvPr id="5" name="Content Placeholder 8"/>
          <p:cNvSpPr>
            <a:spLocks noGrp="1"/>
          </p:cNvSpPr>
          <p:nvPr>
            <p:ph sz="quarter" idx="12"/>
          </p:nvPr>
        </p:nvSpPr>
        <p:spPr>
          <a:xfrm>
            <a:off x="425918" y="971550"/>
            <a:ext cx="8239125" cy="1080000"/>
          </a:xfrm>
          <a:prstGeom prst="rect">
            <a:avLst/>
          </a:prstGeom>
        </p:spPr>
        <p:txBody>
          <a:bodyPr lIns="120218" tIns="60110" rIns="120218" bIns="60110"/>
          <a:lstStyle>
            <a:lvl1pPr>
              <a:defRPr>
                <a:solidFill>
                  <a:schemeClr val="bg2"/>
                </a:solidFill>
              </a:defRPr>
            </a:lvl1pPr>
            <a:lvl2pPr>
              <a:defRPr>
                <a:solidFill>
                  <a:schemeClr val="bg2"/>
                </a:solidFill>
              </a:defRPr>
            </a:lvl2pPr>
            <a:lvl3pPr>
              <a:defRPr>
                <a:solidFill>
                  <a:schemeClr val="bg2"/>
                </a:solidFill>
              </a:defRPr>
            </a:lvl3pPr>
          </a:lstStyle>
          <a:p>
            <a:pPr lvl="0"/>
            <a:r>
              <a:rPr lang="en-US" dirty="0"/>
              <a:t>Click to edit Master text styles</a:t>
            </a:r>
          </a:p>
          <a:p>
            <a:pPr lvl="1"/>
            <a:r>
              <a:rPr lang="en-US" dirty="0"/>
              <a:t>Second level</a:t>
            </a:r>
          </a:p>
          <a:p>
            <a:pPr lvl="2"/>
            <a:r>
              <a:rPr lang="en-US" dirty="0"/>
              <a:t>Third level</a:t>
            </a:r>
          </a:p>
        </p:txBody>
      </p:sp>
      <p:sp>
        <p:nvSpPr>
          <p:cNvPr id="7" name="Footer Placeholder 2"/>
          <p:cNvSpPr>
            <a:spLocks noGrp="1"/>
          </p:cNvSpPr>
          <p:nvPr>
            <p:ph type="ftr" sz="quarter" idx="13"/>
          </p:nvPr>
        </p:nvSpPr>
        <p:spPr>
          <a:xfrm>
            <a:off x="742950" y="4821238"/>
            <a:ext cx="1885950" cy="114300"/>
          </a:xfrm>
          <a:prstGeom prst="rect">
            <a:avLst/>
          </a:prstGeom>
        </p:spPr>
        <p:txBody>
          <a:bodyPr lIns="120232" tIns="60115" rIns="120232" bIns="60115"/>
          <a:lstStyle>
            <a:lvl1pPr eaLnBrk="1" hangingPunct="1">
              <a:defRPr>
                <a:solidFill>
                  <a:srgbClr val="444444"/>
                </a:solidFill>
                <a:latin typeface="Arial" panose="020B0604020202020204" pitchFamily="34" charset="0"/>
                <a:ea typeface="新細明體" panose="02020500000000000000" pitchFamily="18" charset="-120"/>
              </a:defRPr>
            </a:lvl1pPr>
          </a:lstStyle>
          <a:p>
            <a:pPr defTabSz="903040" fontAlgn="auto">
              <a:spcBef>
                <a:spcPts val="0"/>
              </a:spcBef>
              <a:spcAft>
                <a:spcPts val="0"/>
              </a:spcAft>
              <a:defRPr/>
            </a:pPr>
            <a:endParaRPr lang="en-US" sz="3200" dirty="0"/>
          </a:p>
        </p:txBody>
      </p:sp>
      <p:sp>
        <p:nvSpPr>
          <p:cNvPr id="8" name="Slide Number Placeholder 3"/>
          <p:cNvSpPr>
            <a:spLocks noGrp="1"/>
          </p:cNvSpPr>
          <p:nvPr>
            <p:ph type="sldNum" sz="quarter" idx="14"/>
          </p:nvPr>
        </p:nvSpPr>
        <p:spPr/>
        <p:txBody>
          <a:bodyPr/>
          <a:lstStyle>
            <a:lvl1pPr eaLnBrk="0" hangingPunct="0">
              <a:defRPr>
                <a:ea typeface="新細明體" panose="02020500000000000000" pitchFamily="18" charset="-120"/>
              </a:defRPr>
            </a:lvl1pPr>
          </a:lstStyle>
          <a:p>
            <a:pPr>
              <a:defRPr/>
            </a:pPr>
            <a:fld id="{41D66CD7-5A27-46C9-BCD4-5F1793836921}" type="slidenum">
              <a:rPr lang="en-US"/>
              <a:pPr>
                <a:defRPr/>
              </a:pPr>
              <a:t>‹#›</a:t>
            </a:fld>
            <a:endParaRPr lang="en-US" dirty="0"/>
          </a:p>
        </p:txBody>
      </p:sp>
      <p:sp>
        <p:nvSpPr>
          <p:cNvPr id="9" name="Date Placeholder 8"/>
          <p:cNvSpPr>
            <a:spLocks noGrp="1"/>
          </p:cNvSpPr>
          <p:nvPr>
            <p:ph type="dt" sz="half" idx="15"/>
          </p:nvPr>
        </p:nvSpPr>
        <p:spPr>
          <a:xfrm>
            <a:off x="1828800" y="4821238"/>
            <a:ext cx="914400" cy="114300"/>
          </a:xfrm>
        </p:spPr>
        <p:txBody>
          <a:bodyPr lIns="120232" tIns="60115" rIns="120232" bIns="60115"/>
          <a:lstStyle>
            <a:lvl1pPr algn="l" rtl="0" eaLnBrk="0" fontAlgn="base" hangingPunct="0">
              <a:spcBef>
                <a:spcPct val="0"/>
              </a:spcBef>
              <a:spcAft>
                <a:spcPct val="0"/>
              </a:spcAft>
              <a:defRPr lang="en-US" sz="1300" kern="1200">
                <a:solidFill>
                  <a:srgbClr val="000000">
                    <a:lumMod val="60000"/>
                    <a:lumOff val="40000"/>
                  </a:srgbClr>
                </a:solidFill>
                <a:latin typeface="Museo Sans For Dell" pitchFamily="2" charset="0"/>
                <a:ea typeface="+mn-ea"/>
                <a:cs typeface="+mn-cs"/>
              </a:defRPr>
            </a:lvl1pPr>
          </a:lstStyle>
          <a:p>
            <a:pPr>
              <a:defRPr/>
            </a:pPr>
            <a:endParaRPr dirty="0"/>
          </a:p>
        </p:txBody>
      </p:sp>
    </p:spTree>
    <p:extLst>
      <p:ext uri="{BB962C8B-B14F-4D97-AF65-F5344CB8AC3E}">
        <p14:creationId xmlns:p14="http://schemas.microsoft.com/office/powerpoint/2010/main" val="3411786301"/>
      </p:ext>
    </p:extLst>
  </p:cSld>
  <p:clrMapOvr>
    <a:masterClrMapping/>
  </p:clrMapOvr>
  <p:transition spd="med">
    <p:wipe dir="r"/>
  </p:transition>
</p:sldLayout>
</file>

<file path=ppt/slideLayouts/slideLayout1796.xml><?xml version="1.0" encoding="utf-8"?>
<p:sldLayout xmlns:a="http://schemas.openxmlformats.org/drawingml/2006/main" xmlns:r="http://schemas.openxmlformats.org/officeDocument/2006/relationships" xmlns:p="http://schemas.openxmlformats.org/presentationml/2006/main" userDrawn="1">
  <p:cSld name="Content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64797"/>
          </a:xfrm>
        </p:spPr>
        <p:txBody>
          <a:bodyPr/>
          <a:lstStyle>
            <a:lvl1pPr>
              <a:defRPr/>
            </a:lvl1pPr>
          </a:lstStyle>
          <a:p>
            <a:r>
              <a:rPr lang="en-US" dirty="0"/>
              <a:t>Click to edit content page title</a:t>
            </a:r>
          </a:p>
        </p:txBody>
      </p:sp>
    </p:spTree>
    <p:extLst>
      <p:ext uri="{BB962C8B-B14F-4D97-AF65-F5344CB8AC3E}">
        <p14:creationId xmlns:p14="http://schemas.microsoft.com/office/powerpoint/2010/main" val="773527524"/>
      </p:ext>
    </p:extLst>
  </p:cSld>
  <p:clrMapOvr>
    <a:masterClrMapping/>
  </p:clrMapOvr>
  <p:transition spd="med">
    <p:wipe dir="r"/>
  </p:transition>
</p:sldLayout>
</file>

<file path=ppt/slideLayouts/slideLayout1797.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cxnSp>
        <p:nvCxnSpPr>
          <p:cNvPr id="4" name="Straight Connector 7"/>
          <p:cNvCxnSpPr/>
          <p:nvPr/>
        </p:nvCxnSpPr>
        <p:spPr>
          <a:xfrm>
            <a:off x="447675" y="1335088"/>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cxnSp>
        <p:nvCxnSpPr>
          <p:cNvPr id="5" name="Straight Connector 8"/>
          <p:cNvCxnSpPr/>
          <p:nvPr/>
        </p:nvCxnSpPr>
        <p:spPr>
          <a:xfrm>
            <a:off x="447675" y="3808413"/>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sp>
        <p:nvSpPr>
          <p:cNvPr id="6" name="Rectangle 9"/>
          <p:cNvSpPr/>
          <p:nvPr/>
        </p:nvSpPr>
        <p:spPr bwMode="gray">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0295" tIns="45147" rIns="90295" bIns="45147" anchor="ctr"/>
          <a:lstStyle/>
          <a:p>
            <a:pPr algn="ctr" defTabSz="677980">
              <a:defRPr/>
            </a:pPr>
            <a:endParaRPr lang="en-US" dirty="0">
              <a:solidFill>
                <a:srgbClr val="444444"/>
              </a:solidFill>
              <a:latin typeface="Trebuchet MS" pitchFamily="34" charset="0"/>
            </a:endParaRPr>
          </a:p>
        </p:txBody>
      </p:sp>
      <p:sp>
        <p:nvSpPr>
          <p:cNvPr id="7" name="Rectangle 13"/>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0295" tIns="45147" rIns="90295" bIns="45147" anchor="ctr"/>
          <a:lstStyle/>
          <a:p>
            <a:pPr algn="ctr" defTabSz="677980">
              <a:defRPr/>
            </a:pPr>
            <a:endParaRPr lang="en-US" dirty="0">
              <a:solidFill>
                <a:srgbClr val="444444"/>
              </a:solidFill>
              <a:latin typeface="Trebuchet MS" pitchFamily="34" charset="0"/>
            </a:endParaRPr>
          </a:p>
        </p:txBody>
      </p:sp>
      <p:sp>
        <p:nvSpPr>
          <p:cNvPr id="8" name="Rectangle 18"/>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0295" tIns="45147" rIns="90295" bIns="45147" anchor="ctr"/>
          <a:lstStyle/>
          <a:p>
            <a:pPr algn="ctr" defTabSz="677980">
              <a:defRPr/>
            </a:pPr>
            <a:endParaRPr lang="en-US" dirty="0">
              <a:solidFill>
                <a:srgbClr val="444444"/>
              </a:solidFill>
              <a:latin typeface="Trebuchet MS" pitchFamily="34" charset="0"/>
            </a:endParaRPr>
          </a:p>
        </p:txBody>
      </p:sp>
      <p:pic>
        <p:nvPicPr>
          <p:cNvPr id="9" name="Picture 1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266452" y="1947864"/>
            <a:ext cx="1398587" cy="1398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1476" name="Title Placeholder 21"/>
          <p:cNvSpPr>
            <a:spLocks noGrp="1"/>
          </p:cNvSpPr>
          <p:nvPr>
            <p:ph type="ctrTitle"/>
          </p:nvPr>
        </p:nvSpPr>
        <p:spPr>
          <a:xfrm>
            <a:off x="438150" y="2009625"/>
            <a:ext cx="5962650" cy="755014"/>
          </a:xfrm>
        </p:spPr>
        <p:txBody>
          <a:bodyPr anchor="b"/>
          <a:lstStyle>
            <a:lvl1pPr algn="l">
              <a:lnSpc>
                <a:spcPts val="3999"/>
              </a:lnSpc>
              <a:defRPr sz="2800" b="0" i="0" smtClean="0">
                <a:solidFill>
                  <a:schemeClr val="accent1"/>
                </a:solidFill>
                <a:latin typeface="Museo For Dell" pitchFamily="2" charset="0"/>
                <a:ea typeface="Museo For Dell" pitchFamily="2" charset="0"/>
              </a:defRPr>
            </a:lvl1pPr>
          </a:lstStyle>
          <a:p>
            <a:r>
              <a:rPr lang="en-US" smtClean="0"/>
              <a:t>Click to edit Master title style</a:t>
            </a:r>
            <a:endParaRPr lang="en-US" dirty="0" smtClean="0"/>
          </a:p>
        </p:txBody>
      </p:sp>
      <p:sp>
        <p:nvSpPr>
          <p:cNvPr id="361477" name="Text Placeholder 12"/>
          <p:cNvSpPr>
            <a:spLocks noGrp="1"/>
          </p:cNvSpPr>
          <p:nvPr>
            <p:ph type="subTitle" idx="1"/>
          </p:nvPr>
        </p:nvSpPr>
        <p:spPr>
          <a:xfrm>
            <a:off x="438728" y="3124050"/>
            <a:ext cx="5953125" cy="600076"/>
          </a:xfrm>
          <a:noFill/>
          <a:ln w="9525">
            <a:noFill/>
            <a:miter lim="800000"/>
            <a:headEnd/>
            <a:tailEnd/>
          </a:ln>
        </p:spPr>
        <p:txBody>
          <a:bodyPr>
            <a:normAutofit/>
          </a:bodyPr>
          <a:lstStyle>
            <a:lvl1pPr marL="0" indent="0" algn="l" rtl="0" eaLnBrk="1" fontAlgn="base" hangingPunct="1">
              <a:lnSpc>
                <a:spcPct val="90000"/>
              </a:lnSpc>
              <a:spcBef>
                <a:spcPts val="1200"/>
              </a:spcBef>
              <a:spcAft>
                <a:spcPts val="0"/>
              </a:spcAft>
              <a:buClr>
                <a:schemeClr val="accent1"/>
              </a:buClr>
              <a:buFont typeface="Wingdings" pitchFamily="2" charset="2"/>
              <a:buNone/>
              <a:defRPr lang="en-US" sz="2000" b="0" i="0" dirty="0" smtClean="0">
                <a:solidFill>
                  <a:schemeClr val="bg2"/>
                </a:solidFill>
                <a:latin typeface="Museo Sans For Dell" pitchFamily="2" charset="0"/>
                <a:ea typeface="Museo Sans For Dell" pitchFamily="2" charset="0"/>
                <a:cs typeface="+mn-cs"/>
              </a:defRPr>
            </a:lvl1pPr>
          </a:lstStyle>
          <a:p>
            <a:r>
              <a:rPr lang="en-US" smtClean="0"/>
              <a:t>Click to edit Master subtitle style</a:t>
            </a:r>
            <a:endParaRPr lang="en-US" dirty="0" smtClean="0"/>
          </a:p>
        </p:txBody>
      </p:sp>
    </p:spTree>
    <p:extLst>
      <p:ext uri="{BB962C8B-B14F-4D97-AF65-F5344CB8AC3E}">
        <p14:creationId xmlns:p14="http://schemas.microsoft.com/office/powerpoint/2010/main" val="3596053625"/>
      </p:ext>
    </p:extLst>
  </p:cSld>
  <p:clrMapOvr>
    <a:masterClrMapping/>
  </p:clrMapOvr>
  <p:transition spd="med">
    <p:wipe dir="r"/>
  </p:transition>
</p:sldLayout>
</file>

<file path=ppt/slideLayouts/slideLayout1798.xml><?xml version="1.0" encoding="utf-8"?>
<p:sldLayout xmlns:a="http://schemas.openxmlformats.org/drawingml/2006/main" xmlns:r="http://schemas.openxmlformats.org/officeDocument/2006/relationships" xmlns:p="http://schemas.openxmlformats.org/presentationml/2006/main" preserve="1">
  <p:cSld name="Title_and_Content">
    <p:spTree>
      <p:nvGrpSpPr>
        <p:cNvPr id="1" name=""/>
        <p:cNvGrpSpPr/>
        <p:nvPr/>
      </p:nvGrpSpPr>
      <p:grpSpPr>
        <a:xfrm>
          <a:off x="0" y="0"/>
          <a:ext cx="0" cy="0"/>
          <a:chOff x="0" y="0"/>
          <a:chExt cx="0" cy="0"/>
        </a:xfrm>
      </p:grpSpPr>
      <p:cxnSp>
        <p:nvCxnSpPr>
          <p:cNvPr id="4" name="Straight Connector 19"/>
          <p:cNvCxnSpPr>
            <a:cxnSpLocks noChangeShapeType="1"/>
          </p:cNvCxnSpPr>
          <p:nvPr/>
        </p:nvCxnSpPr>
        <p:spPr bwMode="auto">
          <a:xfrm>
            <a:off x="436664" y="4629150"/>
            <a:ext cx="8262937"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sp>
        <p:nvSpPr>
          <p:cNvPr id="2" name="Title 1"/>
          <p:cNvSpPr>
            <a:spLocks noGrp="1"/>
          </p:cNvSpPr>
          <p:nvPr>
            <p:ph type="title"/>
          </p:nvPr>
        </p:nvSpPr>
        <p:spPr>
          <a:xfrm>
            <a:off x="425904" y="196293"/>
            <a:ext cx="8279946" cy="332399"/>
          </a:xfrm>
        </p:spPr>
        <p:txBody>
          <a:bodyPr>
            <a:spAutoFit/>
          </a:bodyPr>
          <a:lstStyle>
            <a:lvl1pPr>
              <a:lnSpc>
                <a:spcPct val="90000"/>
              </a:lnSpc>
              <a:defRPr sz="2400" b="0">
                <a:solidFill>
                  <a:schemeClr val="accent1"/>
                </a:solidFill>
                <a:latin typeface="Museo For Dell" pitchFamily="2" charset="0"/>
              </a:defRPr>
            </a:lvl1pPr>
          </a:lstStyle>
          <a:p>
            <a:r>
              <a:rPr lang="zh-TW" altLang="en-US" smtClean="0"/>
              <a:t>按一下以編輯母片標題樣式</a:t>
            </a:r>
            <a:endParaRPr lang="en-US" dirty="0"/>
          </a:p>
        </p:txBody>
      </p:sp>
      <p:sp>
        <p:nvSpPr>
          <p:cNvPr id="3" name="Content Placeholder 2"/>
          <p:cNvSpPr>
            <a:spLocks noGrp="1"/>
          </p:cNvSpPr>
          <p:nvPr>
            <p:ph sz="half" idx="1"/>
          </p:nvPr>
        </p:nvSpPr>
        <p:spPr>
          <a:xfrm>
            <a:off x="438711" y="931074"/>
            <a:ext cx="8267140" cy="3517106"/>
          </a:xfrm>
        </p:spPr>
        <p:txBody>
          <a:bodyPr>
            <a:normAutofit/>
          </a:bodyPr>
          <a:lstStyle>
            <a:lvl1pPr>
              <a:lnSpc>
                <a:spcPct val="100000"/>
              </a:lnSpc>
              <a:spcBef>
                <a:spcPts val="1200"/>
              </a:spcBef>
              <a:spcAft>
                <a:spcPts val="0"/>
              </a:spcAft>
              <a:defRPr sz="1800">
                <a:solidFill>
                  <a:schemeClr val="tx1"/>
                </a:solidFill>
                <a:latin typeface="Museo Sans For Dell" pitchFamily="2" charset="0"/>
              </a:defRPr>
            </a:lvl1pPr>
            <a:lvl2pPr>
              <a:lnSpc>
                <a:spcPct val="100000"/>
              </a:lnSpc>
              <a:spcBef>
                <a:spcPts val="300"/>
              </a:spcBef>
              <a:spcAft>
                <a:spcPts val="0"/>
              </a:spcAft>
              <a:buFont typeface="Museo Sans For Dell" pitchFamily="2" charset="0"/>
              <a:buChar char="–"/>
              <a:defRPr sz="1600">
                <a:solidFill>
                  <a:schemeClr val="tx1"/>
                </a:solidFill>
                <a:latin typeface="Museo Sans For Dell" pitchFamily="2" charset="0"/>
              </a:defRPr>
            </a:lvl2pPr>
            <a:lvl3pPr>
              <a:lnSpc>
                <a:spcPct val="100000"/>
              </a:lnSpc>
              <a:spcBef>
                <a:spcPts val="300"/>
              </a:spcBef>
              <a:spcAft>
                <a:spcPts val="0"/>
              </a:spcAft>
              <a:defRPr sz="1400">
                <a:solidFill>
                  <a:schemeClr val="tx1"/>
                </a:solidFill>
                <a:latin typeface="Museo Sans For Dell" pitchFamily="2" charset="0"/>
              </a:defRPr>
            </a:lvl3pPr>
            <a:lvl4pPr>
              <a:lnSpc>
                <a:spcPct val="100000"/>
              </a:lnSpc>
              <a:spcBef>
                <a:spcPts val="300"/>
              </a:spcBef>
              <a:spcAft>
                <a:spcPts val="0"/>
              </a:spcAft>
              <a:defRPr sz="1200" baseline="0">
                <a:solidFill>
                  <a:schemeClr val="tx1"/>
                </a:solidFill>
                <a:latin typeface="Museo Sans For Dell" pitchFamily="2" charset="0"/>
              </a:defRPr>
            </a:lvl4pPr>
            <a:lvl5pPr>
              <a:lnSpc>
                <a:spcPct val="100000"/>
              </a:lnSpc>
              <a:spcBef>
                <a:spcPts val="300"/>
              </a:spcBef>
              <a:spcAft>
                <a:spcPts val="0"/>
              </a:spcAft>
              <a:buClr>
                <a:schemeClr val="accent1"/>
              </a:buClr>
              <a:defRPr sz="11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Footer Placeholder 4"/>
          <p:cNvSpPr>
            <a:spLocks noGrp="1"/>
          </p:cNvSpPr>
          <p:nvPr>
            <p:ph type="ftr" sz="quarter" idx="10"/>
          </p:nvPr>
        </p:nvSpPr>
        <p:spPr>
          <a:xfrm>
            <a:off x="742950" y="4821238"/>
            <a:ext cx="1885950" cy="114300"/>
          </a:xfrm>
          <a:prstGeom prst="rect">
            <a:avLst/>
          </a:prstGeom>
        </p:spPr>
        <p:txBody>
          <a:bodyPr vert="horz" lIns="0" tIns="0" rIns="90295" bIns="0" rtlCol="0" anchor="ctr"/>
          <a:lstStyle>
            <a:lvl1pPr algn="l" eaLnBrk="1" hangingPunct="1">
              <a:defRPr sz="1000">
                <a:solidFill>
                  <a:srgbClr val="000000">
                    <a:lumMod val="60000"/>
                    <a:lumOff val="40000"/>
                  </a:srgbClr>
                </a:solidFill>
                <a:latin typeface="Museo Sans For Dell" pitchFamily="2" charset="0"/>
                <a:ea typeface="+mn-ea"/>
              </a:defRPr>
            </a:lvl1pPr>
          </a:lstStyle>
          <a:p>
            <a:pPr defTabSz="677980">
              <a:defRPr/>
            </a:pPr>
            <a:endParaRPr lang="en-US"/>
          </a:p>
        </p:txBody>
      </p:sp>
      <p:sp>
        <p:nvSpPr>
          <p:cNvPr id="6" name="Slide Number Placeholder 5"/>
          <p:cNvSpPr>
            <a:spLocks noGrp="1"/>
          </p:cNvSpPr>
          <p:nvPr>
            <p:ph type="sldNum" sz="quarter" idx="11"/>
          </p:nvPr>
        </p:nvSpPr>
        <p:spPr/>
        <p:txBody>
          <a:bodyPr rIns="90295"/>
          <a:lstStyle>
            <a:lvl1pPr algn="l" eaLnBrk="0" hangingPunct="0">
              <a:defRPr sz="900">
                <a:solidFill>
                  <a:srgbClr val="000000">
                    <a:lumMod val="60000"/>
                    <a:lumOff val="40000"/>
                  </a:srgbClr>
                </a:solidFill>
                <a:latin typeface="Museo Sans For Dell" pitchFamily="2" charset="0"/>
                <a:ea typeface="SimSun" pitchFamily="2" charset="-122"/>
              </a:defRPr>
            </a:lvl1pPr>
          </a:lstStyle>
          <a:p>
            <a:pPr>
              <a:defRPr/>
            </a:pPr>
            <a:fld id="{7D2B6DB0-807F-4486-9CB4-1FE332FA476C}" type="slidenum">
              <a:rPr lang="en-US"/>
              <a:pPr>
                <a:defRPr/>
              </a:pPr>
              <a:t>‹#›</a:t>
            </a:fld>
            <a:endParaRPr lang="en-US" dirty="0"/>
          </a:p>
        </p:txBody>
      </p:sp>
      <p:sp>
        <p:nvSpPr>
          <p:cNvPr id="7" name="Date Placeholder 8"/>
          <p:cNvSpPr>
            <a:spLocks noGrp="1"/>
          </p:cNvSpPr>
          <p:nvPr>
            <p:ph type="dt" sz="half" idx="12"/>
          </p:nvPr>
        </p:nvSpPr>
        <p:spPr>
          <a:xfrm>
            <a:off x="1901825" y="4819650"/>
            <a:ext cx="914400" cy="114300"/>
          </a:xfrm>
        </p:spPr>
        <p:txBody>
          <a:bodyPr/>
          <a:lstStyle>
            <a:lvl1pPr algn="l" rtl="0" eaLnBrk="0" fontAlgn="base" hangingPunct="0">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37794741"/>
      </p:ext>
    </p:extLst>
  </p:cSld>
  <p:clrMapOvr>
    <a:masterClrMapping/>
  </p:clrMapOvr>
  <p:transition spd="med">
    <p:wipe dir="r"/>
  </p:transition>
</p:sldLayout>
</file>

<file path=ppt/slideLayouts/slideLayout1799.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2" name="Rectangle 9"/>
          <p:cNvSpPr/>
          <p:nvPr/>
        </p:nvSpPr>
        <p:spPr bwMode="gray">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0295" tIns="45147" rIns="90295" bIns="45147" anchor="ctr"/>
          <a:lstStyle/>
          <a:p>
            <a:pPr algn="ctr" defTabSz="677980">
              <a:defRPr/>
            </a:pPr>
            <a:endParaRPr lang="en-US" dirty="0">
              <a:solidFill>
                <a:srgbClr val="444444"/>
              </a:solidFill>
              <a:latin typeface="Trebuchet MS" pitchFamily="34" charset="0"/>
            </a:endParaRPr>
          </a:p>
        </p:txBody>
      </p:sp>
      <p:sp>
        <p:nvSpPr>
          <p:cNvPr id="3" name="Rectangle 13"/>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0295" tIns="45147" rIns="90295" bIns="45147" anchor="ctr"/>
          <a:lstStyle/>
          <a:p>
            <a:pPr algn="ctr" defTabSz="677980">
              <a:defRPr/>
            </a:pPr>
            <a:endParaRPr lang="en-US" dirty="0">
              <a:solidFill>
                <a:srgbClr val="444444"/>
              </a:solidFill>
              <a:latin typeface="Trebuchet MS" pitchFamily="34" charset="0"/>
            </a:endParaRPr>
          </a:p>
        </p:txBody>
      </p:sp>
      <p:sp>
        <p:nvSpPr>
          <p:cNvPr id="4" name="Rectangle 18"/>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0295" tIns="45147" rIns="90295" bIns="45147" anchor="ctr"/>
          <a:lstStyle/>
          <a:p>
            <a:pPr algn="ctr" defTabSz="677980">
              <a:defRPr/>
            </a:pPr>
            <a:endParaRPr lang="en-US" dirty="0">
              <a:solidFill>
                <a:srgbClr val="444444"/>
              </a:solidFill>
              <a:latin typeface="Trebuchet MS" pitchFamily="34" charset="0"/>
            </a:endParaRPr>
          </a:p>
        </p:txBody>
      </p:sp>
    </p:spTree>
    <p:extLst>
      <p:ext uri="{BB962C8B-B14F-4D97-AF65-F5344CB8AC3E}">
        <p14:creationId xmlns:p14="http://schemas.microsoft.com/office/powerpoint/2010/main" val="4054612690"/>
      </p:ext>
    </p:extLst>
  </p:cSld>
  <p:clrMapOvr>
    <a:masterClrMapping/>
  </p:clrMapOvr>
  <p:transition spd="med">
    <p:wipe dir="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Divider slide_Green">
    <p:bg>
      <p:bgPr>
        <a:solidFill>
          <a:schemeClr val="accent2"/>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320" y="1748271"/>
            <a:ext cx="6850901" cy="1495794"/>
          </a:xfrm>
          <a:prstGeom prst="rect">
            <a:avLst/>
          </a:prstGeom>
        </p:spPr>
        <p:txBody>
          <a:bodyPr lIns="0" tIns="45003" rIns="0" bIns="45003" anchor="ctr" anchorCtr="0">
            <a:normAutofit/>
          </a:bodyPr>
          <a:lstStyle>
            <a:lvl1pPr>
              <a:defRPr sz="5400" baseline="0">
                <a:solidFill>
                  <a:schemeClr val="tx2"/>
                </a:solidFill>
                <a:ea typeface="Arial"/>
              </a:defRPr>
            </a:lvl1pPr>
          </a:lstStyle>
          <a:p>
            <a:r>
              <a:rPr lang="en-US" dirty="0"/>
              <a:t>Click to edit divider slide title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396161017"/>
      </p:ext>
    </p:extLst>
  </p:cSld>
  <p:clrMapOvr>
    <a:masterClrMapping/>
  </p:clrMapOvr>
  <p:transition spd="med">
    <p:wipe dir="r"/>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userDrawn="1">
  <p:cSld name="標題及表格">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8931475"/>
      </p:ext>
    </p:extLst>
  </p:cSld>
  <p:clrMapOvr>
    <a:masterClrMapping/>
  </p:clrMapOvr>
  <p:transition spd="slow">
    <p:fade/>
  </p:transition>
</p:sldLayout>
</file>

<file path=ppt/slideLayouts/slideLayout1800.xml><?xml version="1.0" encoding="utf-8"?>
<p:sldLayout xmlns:a="http://schemas.openxmlformats.org/drawingml/2006/main" xmlns:r="http://schemas.openxmlformats.org/officeDocument/2006/relationships" xmlns:p="http://schemas.openxmlformats.org/presentationml/2006/main" preserve="1" userDrawn="1">
  <p:cSld name="Two_Column">
    <p:spTree>
      <p:nvGrpSpPr>
        <p:cNvPr id="1" name=""/>
        <p:cNvGrpSpPr/>
        <p:nvPr/>
      </p:nvGrpSpPr>
      <p:grpSpPr>
        <a:xfrm>
          <a:off x="0" y="0"/>
          <a:ext cx="0" cy="0"/>
          <a:chOff x="0" y="0"/>
          <a:chExt cx="0" cy="0"/>
        </a:xfrm>
      </p:grpSpPr>
      <p:cxnSp>
        <p:nvCxnSpPr>
          <p:cNvPr id="5" name="Straight Connector 10"/>
          <p:cNvCxnSpPr>
            <a:cxnSpLocks noChangeShapeType="1"/>
          </p:cNvCxnSpPr>
          <p:nvPr userDrawn="1"/>
        </p:nvCxnSpPr>
        <p:spPr bwMode="auto">
          <a:xfrm>
            <a:off x="436664" y="4629150"/>
            <a:ext cx="8262937"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sp>
        <p:nvSpPr>
          <p:cNvPr id="12" name="Content Placeholder 2"/>
          <p:cNvSpPr>
            <a:spLocks noGrp="1"/>
          </p:cNvSpPr>
          <p:nvPr>
            <p:ph sz="half" idx="10"/>
          </p:nvPr>
        </p:nvSpPr>
        <p:spPr>
          <a:xfrm>
            <a:off x="4670943" y="931095"/>
            <a:ext cx="4023360" cy="3545681"/>
          </a:xfrm>
        </p:spPr>
        <p:txBody>
          <a:bodyPr>
            <a:normAutofit/>
          </a:bodyPr>
          <a:lstStyle>
            <a:lvl1pPr>
              <a:lnSpc>
                <a:spcPct val="100000"/>
              </a:lnSpc>
              <a:spcBef>
                <a:spcPts val="1200"/>
              </a:spcBef>
              <a:defRPr sz="1800" b="0">
                <a:solidFill>
                  <a:schemeClr val="tx1"/>
                </a:solidFill>
                <a:latin typeface="Museo Sans For Dell" pitchFamily="2" charset="0"/>
              </a:defRPr>
            </a:lvl1pPr>
            <a:lvl2pPr marL="566686" indent="-228356">
              <a:lnSpc>
                <a:spcPct val="100000"/>
              </a:lnSpc>
              <a:spcBef>
                <a:spcPts val="300"/>
              </a:spcBef>
              <a:defRPr sz="1600" b="0">
                <a:solidFill>
                  <a:schemeClr val="tx1"/>
                </a:solidFill>
                <a:latin typeface="Museo Sans For Dell" pitchFamily="2" charset="0"/>
              </a:defRPr>
            </a:lvl2pPr>
            <a:lvl3pPr>
              <a:lnSpc>
                <a:spcPct val="100000"/>
              </a:lnSpc>
              <a:spcBef>
                <a:spcPts val="300"/>
              </a:spcBef>
              <a:defRPr sz="1400" b="0">
                <a:solidFill>
                  <a:schemeClr val="tx1"/>
                </a:solidFill>
                <a:latin typeface="Museo Sans For Dell" pitchFamily="2"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p:txBody>
      </p:sp>
      <p:sp>
        <p:nvSpPr>
          <p:cNvPr id="10" name="Content Placeholder 2"/>
          <p:cNvSpPr>
            <a:spLocks noGrp="1"/>
          </p:cNvSpPr>
          <p:nvPr>
            <p:ph sz="half" idx="11"/>
          </p:nvPr>
        </p:nvSpPr>
        <p:spPr>
          <a:xfrm>
            <a:off x="433839" y="931095"/>
            <a:ext cx="4023360" cy="3545681"/>
          </a:xfrm>
        </p:spPr>
        <p:txBody>
          <a:bodyPr>
            <a:normAutofit/>
          </a:bodyPr>
          <a:lstStyle>
            <a:lvl1pPr>
              <a:lnSpc>
                <a:spcPct val="100000"/>
              </a:lnSpc>
              <a:spcBef>
                <a:spcPts val="1200"/>
              </a:spcBef>
              <a:defRPr sz="1800" b="0">
                <a:solidFill>
                  <a:schemeClr val="tx1"/>
                </a:solidFill>
                <a:latin typeface="Museo Sans For Dell" pitchFamily="2" charset="0"/>
              </a:defRPr>
            </a:lvl1pPr>
            <a:lvl2pPr marL="566686" indent="-228356">
              <a:lnSpc>
                <a:spcPct val="100000"/>
              </a:lnSpc>
              <a:spcBef>
                <a:spcPts val="300"/>
              </a:spcBef>
              <a:defRPr sz="1600" b="0">
                <a:solidFill>
                  <a:schemeClr val="tx1"/>
                </a:solidFill>
                <a:latin typeface="Museo Sans For Dell" pitchFamily="2" charset="0"/>
              </a:defRPr>
            </a:lvl2pPr>
            <a:lvl3pPr>
              <a:lnSpc>
                <a:spcPct val="100000"/>
              </a:lnSpc>
              <a:spcBef>
                <a:spcPts val="300"/>
              </a:spcBef>
              <a:defRPr sz="1400" b="0">
                <a:solidFill>
                  <a:schemeClr val="tx1"/>
                </a:solidFill>
                <a:latin typeface="Museo Sans For Dell" pitchFamily="2"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p:txBody>
      </p:sp>
      <p:sp>
        <p:nvSpPr>
          <p:cNvPr id="15" name="Title 1"/>
          <p:cNvSpPr>
            <a:spLocks noGrp="1"/>
          </p:cNvSpPr>
          <p:nvPr>
            <p:ph type="title"/>
          </p:nvPr>
        </p:nvSpPr>
        <p:spPr>
          <a:xfrm>
            <a:off x="425904" y="196355"/>
            <a:ext cx="8279946" cy="613453"/>
          </a:xfrm>
        </p:spPr>
        <p:txBody>
          <a:bodyPr>
            <a:noAutofit/>
          </a:bodyPr>
          <a:lstStyle>
            <a:lvl1pPr>
              <a:lnSpc>
                <a:spcPct val="90000"/>
              </a:lnSpc>
              <a:defRPr sz="2400" b="0">
                <a:solidFill>
                  <a:schemeClr val="accent1"/>
                </a:solidFill>
                <a:latin typeface="Museo For Dell" pitchFamily="2" charset="0"/>
              </a:defRPr>
            </a:lvl1pPr>
          </a:lstStyle>
          <a:p>
            <a:r>
              <a:rPr lang="en-US" smtClean="0"/>
              <a:t>Click to edit Master title style</a:t>
            </a:r>
            <a:endParaRPr lang="en-US" dirty="0"/>
          </a:p>
        </p:txBody>
      </p:sp>
      <p:sp>
        <p:nvSpPr>
          <p:cNvPr id="6" name="Slide Number Placeholder 5"/>
          <p:cNvSpPr>
            <a:spLocks noGrp="1"/>
          </p:cNvSpPr>
          <p:nvPr>
            <p:ph type="sldNum" sz="quarter" idx="12"/>
          </p:nvPr>
        </p:nvSpPr>
        <p:spPr/>
        <p:txBody>
          <a:bodyPr rIns="90295"/>
          <a:lstStyle>
            <a:lvl1pPr algn="l" eaLnBrk="0" hangingPunct="0">
              <a:defRPr sz="900">
                <a:solidFill>
                  <a:srgbClr val="000000">
                    <a:lumMod val="60000"/>
                    <a:lumOff val="40000"/>
                  </a:srgbClr>
                </a:solidFill>
                <a:latin typeface="Museo Sans For Dell" pitchFamily="2" charset="0"/>
                <a:ea typeface="SimSun" pitchFamily="2" charset="-122"/>
              </a:defRPr>
            </a:lvl1pPr>
          </a:lstStyle>
          <a:p>
            <a:pPr>
              <a:defRPr/>
            </a:pPr>
            <a:fld id="{CD1DE98D-7DBE-46FD-9819-906BE2FDE116}" type="slidenum">
              <a:rPr lang="en-US"/>
              <a:pPr>
                <a:defRPr/>
              </a:pPr>
              <a:t>‹#›</a:t>
            </a:fld>
            <a:endParaRPr lang="en-US" dirty="0"/>
          </a:p>
        </p:txBody>
      </p:sp>
      <p:sp>
        <p:nvSpPr>
          <p:cNvPr id="7" name="Footer Placeholder 4"/>
          <p:cNvSpPr>
            <a:spLocks noGrp="1"/>
          </p:cNvSpPr>
          <p:nvPr>
            <p:ph type="ftr" sz="quarter" idx="13"/>
          </p:nvPr>
        </p:nvSpPr>
        <p:spPr>
          <a:xfrm>
            <a:off x="742950" y="4821238"/>
            <a:ext cx="1885950" cy="114300"/>
          </a:xfrm>
          <a:prstGeom prst="rect">
            <a:avLst/>
          </a:prstGeom>
        </p:spPr>
        <p:txBody>
          <a:bodyPr vert="horz" lIns="0" tIns="0" rIns="90295" bIns="0" rtlCol="0" anchor="ctr"/>
          <a:lstStyle>
            <a:lvl1pPr algn="l" eaLnBrk="1" hangingPunct="1">
              <a:defRPr sz="1000">
                <a:solidFill>
                  <a:srgbClr val="000000">
                    <a:lumMod val="60000"/>
                    <a:lumOff val="40000"/>
                  </a:srgbClr>
                </a:solidFill>
                <a:latin typeface="Museo Sans For Dell" pitchFamily="2" charset="0"/>
                <a:ea typeface="+mn-ea"/>
              </a:defRPr>
            </a:lvl1pPr>
          </a:lstStyle>
          <a:p>
            <a:pPr defTabSz="677980">
              <a:defRPr/>
            </a:pPr>
            <a:endParaRPr lang="en-US"/>
          </a:p>
        </p:txBody>
      </p:sp>
      <p:sp>
        <p:nvSpPr>
          <p:cNvPr id="8" name="Date Placeholder 8"/>
          <p:cNvSpPr>
            <a:spLocks noGrp="1"/>
          </p:cNvSpPr>
          <p:nvPr>
            <p:ph type="dt" sz="half" idx="14"/>
          </p:nvPr>
        </p:nvSpPr>
        <p:spPr>
          <a:xfrm>
            <a:off x="1901825" y="4819650"/>
            <a:ext cx="914400" cy="114300"/>
          </a:xfrm>
        </p:spPr>
        <p:txBody>
          <a:bodyPr/>
          <a:lstStyle>
            <a:lvl1pPr algn="l" rtl="0" eaLnBrk="0" fontAlgn="base" hangingPunct="0">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2578859972"/>
      </p:ext>
    </p:extLst>
  </p:cSld>
  <p:clrMapOvr>
    <a:masterClrMapping/>
  </p:clrMapOvr>
  <p:transition spd="med">
    <p:wipe dir="r"/>
  </p:transition>
</p:sldLayout>
</file>

<file path=ppt/slideLayouts/slideLayout1801.xml><?xml version="1.0" encoding="utf-8"?>
<p:sldLayout xmlns:a="http://schemas.openxmlformats.org/drawingml/2006/main" xmlns:r="http://schemas.openxmlformats.org/officeDocument/2006/relationships" xmlns:p="http://schemas.openxmlformats.org/presentationml/2006/main" preserve="1" userDrawn="1">
  <p:cSld name="Image and text">
    <p:spTree>
      <p:nvGrpSpPr>
        <p:cNvPr id="1" name=""/>
        <p:cNvGrpSpPr/>
        <p:nvPr/>
      </p:nvGrpSpPr>
      <p:grpSpPr>
        <a:xfrm>
          <a:off x="0" y="0"/>
          <a:ext cx="0" cy="0"/>
          <a:chOff x="0" y="0"/>
          <a:chExt cx="0" cy="0"/>
        </a:xfrm>
      </p:grpSpPr>
      <p:cxnSp>
        <p:nvCxnSpPr>
          <p:cNvPr id="6" name="Straight Connector 10"/>
          <p:cNvCxnSpPr>
            <a:cxnSpLocks noChangeShapeType="1"/>
          </p:cNvCxnSpPr>
          <p:nvPr userDrawn="1"/>
        </p:nvCxnSpPr>
        <p:spPr bwMode="auto">
          <a:xfrm>
            <a:off x="436664" y="4629150"/>
            <a:ext cx="8262937"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sp>
        <p:nvSpPr>
          <p:cNvPr id="12" name="Content Placeholder 2"/>
          <p:cNvSpPr>
            <a:spLocks noGrp="1"/>
          </p:cNvSpPr>
          <p:nvPr>
            <p:ph sz="half" idx="10"/>
          </p:nvPr>
        </p:nvSpPr>
        <p:spPr>
          <a:xfrm>
            <a:off x="4653246" y="928524"/>
            <a:ext cx="4023360" cy="2166125"/>
          </a:xfrm>
        </p:spPr>
        <p:txBody>
          <a:bodyPr>
            <a:normAutofit/>
          </a:bodyPr>
          <a:lstStyle>
            <a:lvl1pPr>
              <a:lnSpc>
                <a:spcPct val="100000"/>
              </a:lnSpc>
              <a:spcBef>
                <a:spcPts val="1200"/>
              </a:spcBef>
              <a:defRPr sz="1800" b="0">
                <a:solidFill>
                  <a:schemeClr val="tx1"/>
                </a:solidFill>
                <a:latin typeface="Museo Sans For Dell" pitchFamily="2" charset="0"/>
              </a:defRPr>
            </a:lvl1pPr>
            <a:lvl2pPr marL="566686" indent="-228356">
              <a:lnSpc>
                <a:spcPct val="100000"/>
              </a:lnSpc>
              <a:spcBef>
                <a:spcPts val="300"/>
              </a:spcBef>
              <a:defRPr sz="1600" b="0">
                <a:solidFill>
                  <a:schemeClr val="tx1"/>
                </a:solidFill>
                <a:latin typeface="Museo Sans For Dell" pitchFamily="2" charset="0"/>
              </a:defRPr>
            </a:lvl2pPr>
            <a:lvl3pPr>
              <a:lnSpc>
                <a:spcPct val="100000"/>
              </a:lnSpc>
              <a:spcBef>
                <a:spcPts val="300"/>
              </a:spcBef>
              <a:defRPr sz="1400" b="0">
                <a:solidFill>
                  <a:schemeClr val="tx1"/>
                </a:solidFill>
                <a:latin typeface="Museo Sans For Dell" pitchFamily="2"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p:txBody>
      </p:sp>
      <p:sp>
        <p:nvSpPr>
          <p:cNvPr id="10" name="Content Placeholder 2"/>
          <p:cNvSpPr>
            <a:spLocks noGrp="1"/>
          </p:cNvSpPr>
          <p:nvPr>
            <p:ph sz="half" idx="11"/>
          </p:nvPr>
        </p:nvSpPr>
        <p:spPr>
          <a:xfrm>
            <a:off x="433839" y="934431"/>
            <a:ext cx="4023360" cy="2166125"/>
          </a:xfrm>
        </p:spPr>
        <p:txBody>
          <a:bodyPr>
            <a:normAutofit/>
          </a:bodyPr>
          <a:lstStyle>
            <a:lvl1pPr>
              <a:lnSpc>
                <a:spcPct val="100000"/>
              </a:lnSpc>
              <a:spcBef>
                <a:spcPts val="1200"/>
              </a:spcBef>
              <a:defRPr sz="1800" b="0">
                <a:solidFill>
                  <a:schemeClr val="tx1"/>
                </a:solidFill>
                <a:latin typeface="Museo Sans For Dell" pitchFamily="2" charset="0"/>
              </a:defRPr>
            </a:lvl1pPr>
            <a:lvl2pPr marL="566686" indent="-228356">
              <a:lnSpc>
                <a:spcPct val="100000"/>
              </a:lnSpc>
              <a:spcBef>
                <a:spcPts val="300"/>
              </a:spcBef>
              <a:defRPr sz="1600" b="0">
                <a:solidFill>
                  <a:schemeClr val="tx1"/>
                </a:solidFill>
                <a:latin typeface="Museo Sans For Dell" pitchFamily="2" charset="0"/>
              </a:defRPr>
            </a:lvl2pPr>
            <a:lvl3pPr>
              <a:lnSpc>
                <a:spcPct val="100000"/>
              </a:lnSpc>
              <a:spcBef>
                <a:spcPts val="300"/>
              </a:spcBef>
              <a:defRPr sz="1400" b="0">
                <a:solidFill>
                  <a:schemeClr val="tx1"/>
                </a:solidFill>
                <a:latin typeface="Museo Sans For Dell" pitchFamily="2"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p:txBody>
      </p:sp>
      <p:sp>
        <p:nvSpPr>
          <p:cNvPr id="4" name="Content Placeholder 3"/>
          <p:cNvSpPr>
            <a:spLocks noGrp="1"/>
          </p:cNvSpPr>
          <p:nvPr>
            <p:ph sz="quarter" idx="12"/>
          </p:nvPr>
        </p:nvSpPr>
        <p:spPr>
          <a:xfrm>
            <a:off x="434977" y="3203193"/>
            <a:ext cx="8262938" cy="1421200"/>
          </a:xfrm>
        </p:spPr>
        <p:txBody>
          <a:bodyPr>
            <a:normAutofit/>
          </a:bodyPr>
          <a:lstStyle>
            <a:lvl1pPr>
              <a:lnSpc>
                <a:spcPct val="100000"/>
              </a:lnSpc>
              <a:defRPr sz="1600"/>
            </a:lvl1pPr>
            <a:lvl2pPr>
              <a:lnSpc>
                <a:spcPct val="100000"/>
              </a:lnSpc>
              <a:defRPr sz="1400"/>
            </a:lvl2pPr>
            <a:lvl3pPr>
              <a:lnSpc>
                <a:spcPct val="100000"/>
              </a:lnSpc>
              <a:defRPr sz="1100"/>
            </a:lvl3pPr>
            <a:lvl4pPr>
              <a:lnSpc>
                <a:spcPct val="100000"/>
              </a:lnSpc>
              <a:defRPr sz="1100"/>
            </a:lvl4pPr>
            <a:lvl5pPr>
              <a:defRPr sz="16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5" name="Title 1"/>
          <p:cNvSpPr>
            <a:spLocks noGrp="1"/>
          </p:cNvSpPr>
          <p:nvPr>
            <p:ph type="title"/>
          </p:nvPr>
        </p:nvSpPr>
        <p:spPr>
          <a:xfrm>
            <a:off x="425904" y="196173"/>
            <a:ext cx="8239126" cy="640170"/>
          </a:xfrm>
        </p:spPr>
        <p:txBody>
          <a:bodyPr/>
          <a:lstStyle>
            <a:lvl1pPr>
              <a:lnSpc>
                <a:spcPct val="90000"/>
              </a:lnSpc>
              <a:defRPr sz="2400" b="0">
                <a:solidFill>
                  <a:schemeClr val="accent1"/>
                </a:solidFill>
                <a:latin typeface="Museo For Dell" pitchFamily="2" charset="0"/>
              </a:defRPr>
            </a:lvl1pPr>
          </a:lstStyle>
          <a:p>
            <a:r>
              <a:rPr lang="zh-TW" altLang="en-US" smtClean="0"/>
              <a:t>按一下以編輯母片標題樣式</a:t>
            </a:r>
            <a:endParaRPr lang="en-US" dirty="0"/>
          </a:p>
        </p:txBody>
      </p:sp>
      <p:sp>
        <p:nvSpPr>
          <p:cNvPr id="7" name="Slide Number Placeholder 5"/>
          <p:cNvSpPr>
            <a:spLocks noGrp="1"/>
          </p:cNvSpPr>
          <p:nvPr>
            <p:ph type="sldNum" sz="quarter" idx="13"/>
          </p:nvPr>
        </p:nvSpPr>
        <p:spPr/>
        <p:txBody>
          <a:bodyPr rIns="90295"/>
          <a:lstStyle>
            <a:lvl1pPr algn="l" eaLnBrk="0" hangingPunct="0">
              <a:defRPr sz="900">
                <a:solidFill>
                  <a:srgbClr val="000000">
                    <a:lumMod val="60000"/>
                    <a:lumOff val="40000"/>
                  </a:srgbClr>
                </a:solidFill>
                <a:latin typeface="Museo Sans For Dell" pitchFamily="2" charset="0"/>
                <a:ea typeface="SimSun" pitchFamily="2" charset="-122"/>
              </a:defRPr>
            </a:lvl1pPr>
          </a:lstStyle>
          <a:p>
            <a:pPr>
              <a:defRPr/>
            </a:pPr>
            <a:fld id="{639F51A1-9FEC-46F0-BC78-2B7A80F96BE7}" type="slidenum">
              <a:rPr lang="en-US"/>
              <a:pPr>
                <a:defRPr/>
              </a:pPr>
              <a:t>‹#›</a:t>
            </a:fld>
            <a:endParaRPr lang="en-US" dirty="0"/>
          </a:p>
        </p:txBody>
      </p:sp>
      <p:sp>
        <p:nvSpPr>
          <p:cNvPr id="8" name="Footer Placeholder 4"/>
          <p:cNvSpPr>
            <a:spLocks noGrp="1"/>
          </p:cNvSpPr>
          <p:nvPr>
            <p:ph type="ftr" sz="quarter" idx="14"/>
          </p:nvPr>
        </p:nvSpPr>
        <p:spPr>
          <a:xfrm>
            <a:off x="742950" y="4821238"/>
            <a:ext cx="1885950" cy="114300"/>
          </a:xfrm>
          <a:prstGeom prst="rect">
            <a:avLst/>
          </a:prstGeom>
        </p:spPr>
        <p:txBody>
          <a:bodyPr vert="horz" lIns="0" tIns="0" rIns="90295" bIns="0" rtlCol="0" anchor="ctr"/>
          <a:lstStyle>
            <a:lvl1pPr algn="l" eaLnBrk="1" hangingPunct="1">
              <a:defRPr sz="1000">
                <a:solidFill>
                  <a:srgbClr val="000000">
                    <a:lumMod val="60000"/>
                    <a:lumOff val="40000"/>
                  </a:srgbClr>
                </a:solidFill>
                <a:latin typeface="Museo Sans For Dell" pitchFamily="2" charset="0"/>
                <a:ea typeface="+mn-ea"/>
              </a:defRPr>
            </a:lvl1pPr>
          </a:lstStyle>
          <a:p>
            <a:pPr defTabSz="677980">
              <a:defRPr/>
            </a:pPr>
            <a:endParaRPr lang="en-US"/>
          </a:p>
        </p:txBody>
      </p:sp>
      <p:sp>
        <p:nvSpPr>
          <p:cNvPr id="9" name="Date Placeholder 8"/>
          <p:cNvSpPr>
            <a:spLocks noGrp="1"/>
          </p:cNvSpPr>
          <p:nvPr>
            <p:ph type="dt" sz="half" idx="15"/>
          </p:nvPr>
        </p:nvSpPr>
        <p:spPr>
          <a:xfrm>
            <a:off x="1901825" y="4819650"/>
            <a:ext cx="914400" cy="114300"/>
          </a:xfrm>
        </p:spPr>
        <p:txBody>
          <a:bodyPr/>
          <a:lstStyle>
            <a:lvl1pPr algn="l" rtl="0" eaLnBrk="0" fontAlgn="base" hangingPunct="0">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3063890840"/>
      </p:ext>
    </p:extLst>
  </p:cSld>
  <p:clrMapOvr>
    <a:masterClrMapping/>
  </p:clrMapOvr>
  <p:transition spd="med">
    <p:wipe dir="r"/>
  </p:transition>
</p:sldLayout>
</file>

<file path=ppt/slideLayouts/slideLayout1802.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cxnSp>
        <p:nvCxnSpPr>
          <p:cNvPr id="3" name="Straight Connector 7"/>
          <p:cNvCxnSpPr>
            <a:cxnSpLocks noChangeShapeType="1"/>
          </p:cNvCxnSpPr>
          <p:nvPr userDrawn="1"/>
        </p:nvCxnSpPr>
        <p:spPr bwMode="auto">
          <a:xfrm>
            <a:off x="436664" y="4629150"/>
            <a:ext cx="8262937"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sp>
        <p:nvSpPr>
          <p:cNvPr id="4" name="TextBox 1"/>
          <p:cNvSpPr txBox="1">
            <a:spLocks noChangeArrowheads="1"/>
          </p:cNvSpPr>
          <p:nvPr userDrawn="1"/>
        </p:nvSpPr>
        <p:spPr bwMode="auto">
          <a:xfrm>
            <a:off x="1411288" y="1323975"/>
            <a:ext cx="914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308" tIns="45153" rIns="90308" bIns="45153"/>
          <a:lstStyle/>
          <a:p>
            <a:pPr defTabSz="677980">
              <a:spcBef>
                <a:spcPts val="600"/>
              </a:spcBef>
              <a:buClr>
                <a:srgbClr val="0085C3"/>
              </a:buClr>
            </a:pPr>
            <a:endParaRPr lang="en-US" altLang="zh-TW" sz="2000">
              <a:solidFill>
                <a:srgbClr val="444444"/>
              </a:solidFill>
              <a:latin typeface="Museo For Dell"/>
              <a:ea typeface="SimSun" pitchFamily="2" charset="-122"/>
            </a:endParaRPr>
          </a:p>
        </p:txBody>
      </p:sp>
      <p:sp>
        <p:nvSpPr>
          <p:cNvPr id="10" name="Title 1"/>
          <p:cNvSpPr>
            <a:spLocks noGrp="1"/>
          </p:cNvSpPr>
          <p:nvPr>
            <p:ph type="title"/>
          </p:nvPr>
        </p:nvSpPr>
        <p:spPr>
          <a:xfrm>
            <a:off x="425904" y="196176"/>
            <a:ext cx="8239126" cy="332399"/>
          </a:xfrm>
        </p:spPr>
        <p:txBody>
          <a:bodyPr/>
          <a:lstStyle>
            <a:lvl1pPr>
              <a:lnSpc>
                <a:spcPct val="90000"/>
              </a:lnSpc>
              <a:defRPr sz="2400" b="0">
                <a:solidFill>
                  <a:schemeClr val="accent1"/>
                </a:solidFill>
                <a:latin typeface="Museo For Dell" pitchFamily="2" charset="0"/>
              </a:defRPr>
            </a:lvl1pPr>
          </a:lstStyle>
          <a:p>
            <a:r>
              <a:rPr lang="en-US" smtClean="0"/>
              <a:t>Click to edit Master title style</a:t>
            </a:r>
            <a:endParaRPr lang="en-US" dirty="0"/>
          </a:p>
        </p:txBody>
      </p:sp>
      <p:sp>
        <p:nvSpPr>
          <p:cNvPr id="5" name="Slide Number Placeholder 5"/>
          <p:cNvSpPr>
            <a:spLocks noGrp="1"/>
          </p:cNvSpPr>
          <p:nvPr>
            <p:ph type="sldNum" sz="quarter" idx="10"/>
          </p:nvPr>
        </p:nvSpPr>
        <p:spPr>
          <a:xfrm>
            <a:off x="433389" y="4824413"/>
            <a:ext cx="260350" cy="114300"/>
          </a:xfrm>
        </p:spPr>
        <p:txBody>
          <a:bodyPr rIns="90295"/>
          <a:lstStyle>
            <a:lvl1pPr algn="l" eaLnBrk="0" hangingPunct="0">
              <a:defRPr sz="900">
                <a:solidFill>
                  <a:srgbClr val="000000">
                    <a:lumMod val="60000"/>
                    <a:lumOff val="40000"/>
                  </a:srgbClr>
                </a:solidFill>
                <a:latin typeface="Museo Sans For Dell" pitchFamily="2" charset="0"/>
                <a:ea typeface="SimSun" pitchFamily="2" charset="-122"/>
              </a:defRPr>
            </a:lvl1pPr>
          </a:lstStyle>
          <a:p>
            <a:pPr>
              <a:defRPr/>
            </a:pPr>
            <a:fld id="{C2F8F467-7015-4054-ADD7-36CD0EA9FC19}" type="slidenum">
              <a:rPr lang="en-US"/>
              <a:pPr>
                <a:defRPr/>
              </a:pPr>
              <a:t>‹#›</a:t>
            </a:fld>
            <a:endParaRPr lang="en-US" dirty="0"/>
          </a:p>
        </p:txBody>
      </p:sp>
      <p:sp>
        <p:nvSpPr>
          <p:cNvPr id="6" name="Footer Placeholder 4"/>
          <p:cNvSpPr>
            <a:spLocks noGrp="1"/>
          </p:cNvSpPr>
          <p:nvPr>
            <p:ph type="ftr" sz="quarter" idx="11"/>
          </p:nvPr>
        </p:nvSpPr>
        <p:spPr>
          <a:xfrm>
            <a:off x="742950" y="4821238"/>
            <a:ext cx="1885950" cy="114300"/>
          </a:xfrm>
          <a:prstGeom prst="rect">
            <a:avLst/>
          </a:prstGeom>
        </p:spPr>
        <p:txBody>
          <a:bodyPr vert="horz" lIns="0" tIns="0" rIns="90295" bIns="0" rtlCol="0" anchor="ctr"/>
          <a:lstStyle>
            <a:lvl1pPr algn="l" eaLnBrk="1" hangingPunct="1">
              <a:defRPr sz="1000">
                <a:solidFill>
                  <a:srgbClr val="000000">
                    <a:lumMod val="60000"/>
                    <a:lumOff val="40000"/>
                  </a:srgbClr>
                </a:solidFill>
                <a:latin typeface="Museo Sans For Dell" pitchFamily="2" charset="0"/>
                <a:ea typeface="+mn-ea"/>
              </a:defRPr>
            </a:lvl1pPr>
          </a:lstStyle>
          <a:p>
            <a:pPr defTabSz="677980">
              <a:defRPr/>
            </a:pPr>
            <a:endParaRPr lang="en-US"/>
          </a:p>
        </p:txBody>
      </p:sp>
      <p:sp>
        <p:nvSpPr>
          <p:cNvPr id="7" name="Date Placeholder 8"/>
          <p:cNvSpPr>
            <a:spLocks noGrp="1"/>
          </p:cNvSpPr>
          <p:nvPr>
            <p:ph type="dt" sz="half" idx="12"/>
          </p:nvPr>
        </p:nvSpPr>
        <p:spPr>
          <a:xfrm>
            <a:off x="1901825" y="4819650"/>
            <a:ext cx="914400" cy="114300"/>
          </a:xfrm>
        </p:spPr>
        <p:txBody>
          <a:bodyPr/>
          <a:lstStyle>
            <a:lvl1pPr algn="l" rtl="0" eaLnBrk="0" fontAlgn="base" hangingPunct="0">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890334009"/>
      </p:ext>
    </p:extLst>
  </p:cSld>
  <p:clrMapOvr>
    <a:masterClrMapping/>
  </p:clrMapOvr>
  <p:transition spd="med">
    <p:wipe dir="r"/>
  </p:transition>
</p:sldLayout>
</file>

<file path=ppt/slideLayouts/slideLayout180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cxnSp>
        <p:nvCxnSpPr>
          <p:cNvPr id="2" name="Straight Connector 6"/>
          <p:cNvCxnSpPr>
            <a:cxnSpLocks noChangeShapeType="1"/>
          </p:cNvCxnSpPr>
          <p:nvPr userDrawn="1"/>
        </p:nvCxnSpPr>
        <p:spPr bwMode="auto">
          <a:xfrm>
            <a:off x="436664" y="4629150"/>
            <a:ext cx="8262937"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sp>
        <p:nvSpPr>
          <p:cNvPr id="3" name="Slide Number Placeholder 5"/>
          <p:cNvSpPr>
            <a:spLocks noGrp="1"/>
          </p:cNvSpPr>
          <p:nvPr>
            <p:ph type="sldNum" sz="quarter" idx="10"/>
          </p:nvPr>
        </p:nvSpPr>
        <p:spPr/>
        <p:txBody>
          <a:bodyPr rIns="90295"/>
          <a:lstStyle>
            <a:lvl1pPr algn="l" eaLnBrk="0" hangingPunct="0">
              <a:defRPr sz="900">
                <a:solidFill>
                  <a:srgbClr val="000000">
                    <a:lumMod val="60000"/>
                    <a:lumOff val="40000"/>
                  </a:srgbClr>
                </a:solidFill>
                <a:latin typeface="Museo Sans For Dell" pitchFamily="2" charset="0"/>
                <a:ea typeface="SimSun" pitchFamily="2" charset="-122"/>
              </a:defRPr>
            </a:lvl1pPr>
          </a:lstStyle>
          <a:p>
            <a:pPr>
              <a:defRPr/>
            </a:pPr>
            <a:fld id="{57ADE680-B59D-4FC0-81B5-B5E734862843}" type="slidenum">
              <a:rPr lang="en-US"/>
              <a:pPr>
                <a:defRPr/>
              </a:pPr>
              <a:t>‹#›</a:t>
            </a:fld>
            <a:endParaRPr lang="en-US" dirty="0"/>
          </a:p>
        </p:txBody>
      </p:sp>
      <p:sp>
        <p:nvSpPr>
          <p:cNvPr id="4" name="Footer Placeholder 4"/>
          <p:cNvSpPr>
            <a:spLocks noGrp="1"/>
          </p:cNvSpPr>
          <p:nvPr>
            <p:ph type="ftr" sz="quarter" idx="11"/>
          </p:nvPr>
        </p:nvSpPr>
        <p:spPr>
          <a:xfrm>
            <a:off x="742950" y="4821238"/>
            <a:ext cx="1885950" cy="114300"/>
          </a:xfrm>
          <a:prstGeom prst="rect">
            <a:avLst/>
          </a:prstGeom>
        </p:spPr>
        <p:txBody>
          <a:bodyPr vert="horz" lIns="0" tIns="0" rIns="90295" bIns="0" rtlCol="0" anchor="ctr"/>
          <a:lstStyle>
            <a:lvl1pPr algn="l" eaLnBrk="1" hangingPunct="1">
              <a:defRPr sz="1000">
                <a:solidFill>
                  <a:srgbClr val="000000">
                    <a:lumMod val="60000"/>
                    <a:lumOff val="40000"/>
                  </a:srgbClr>
                </a:solidFill>
                <a:latin typeface="Museo Sans For Dell" pitchFamily="2" charset="0"/>
                <a:ea typeface="+mn-ea"/>
              </a:defRPr>
            </a:lvl1pPr>
          </a:lstStyle>
          <a:p>
            <a:pPr defTabSz="677980">
              <a:defRPr/>
            </a:pPr>
            <a:endParaRPr lang="en-US"/>
          </a:p>
        </p:txBody>
      </p:sp>
      <p:sp>
        <p:nvSpPr>
          <p:cNvPr id="5" name="Date Placeholder 8"/>
          <p:cNvSpPr>
            <a:spLocks noGrp="1"/>
          </p:cNvSpPr>
          <p:nvPr>
            <p:ph type="dt" sz="half" idx="12"/>
          </p:nvPr>
        </p:nvSpPr>
        <p:spPr>
          <a:xfrm>
            <a:off x="1901825" y="4819650"/>
            <a:ext cx="914400" cy="114300"/>
          </a:xfrm>
        </p:spPr>
        <p:txBody>
          <a:bodyPr/>
          <a:lstStyle>
            <a:lvl1pPr algn="l" rtl="0" eaLnBrk="0" fontAlgn="base" hangingPunct="0">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584856402"/>
      </p:ext>
    </p:extLst>
  </p:cSld>
  <p:clrMapOvr>
    <a:masterClrMapping/>
  </p:clrMapOvr>
  <p:transition spd="med">
    <p:wipe dir="r"/>
  </p:transition>
</p:sldLayout>
</file>

<file path=ppt/slideLayouts/slideLayout1804.xml><?xml version="1.0" encoding="utf-8"?>
<p:sldLayout xmlns:a="http://schemas.openxmlformats.org/drawingml/2006/main" xmlns:r="http://schemas.openxmlformats.org/officeDocument/2006/relationships" xmlns:p="http://schemas.openxmlformats.org/presentationml/2006/main" preserve="1">
  <p:cSld name="1_Blank">
    <p:spTree>
      <p:nvGrpSpPr>
        <p:cNvPr id="1" name=""/>
        <p:cNvGrpSpPr/>
        <p:nvPr/>
      </p:nvGrpSpPr>
      <p:grpSpPr>
        <a:xfrm>
          <a:off x="0" y="0"/>
          <a:ext cx="0" cy="0"/>
          <a:chOff x="0" y="0"/>
          <a:chExt cx="0" cy="0"/>
        </a:xfrm>
      </p:grpSpPr>
      <p:cxnSp>
        <p:nvCxnSpPr>
          <p:cNvPr id="2" name="Straight Connector 6"/>
          <p:cNvCxnSpPr>
            <a:cxnSpLocks noChangeShapeType="1"/>
          </p:cNvCxnSpPr>
          <p:nvPr userDrawn="1"/>
        </p:nvCxnSpPr>
        <p:spPr bwMode="auto">
          <a:xfrm>
            <a:off x="436664" y="4629150"/>
            <a:ext cx="8262937"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sp>
        <p:nvSpPr>
          <p:cNvPr id="3" name="Slide Number Placeholder 5"/>
          <p:cNvSpPr>
            <a:spLocks noGrp="1"/>
          </p:cNvSpPr>
          <p:nvPr>
            <p:ph type="sldNum" sz="quarter" idx="10"/>
          </p:nvPr>
        </p:nvSpPr>
        <p:spPr/>
        <p:txBody>
          <a:bodyPr rIns="90295"/>
          <a:lstStyle>
            <a:lvl1pPr algn="l" eaLnBrk="0" hangingPunct="0">
              <a:defRPr sz="900">
                <a:solidFill>
                  <a:srgbClr val="000000">
                    <a:lumMod val="60000"/>
                    <a:lumOff val="40000"/>
                  </a:srgbClr>
                </a:solidFill>
                <a:latin typeface="Museo Sans For Dell" pitchFamily="2" charset="0"/>
                <a:ea typeface="SimSun" pitchFamily="2" charset="-122"/>
              </a:defRPr>
            </a:lvl1pPr>
          </a:lstStyle>
          <a:p>
            <a:pPr>
              <a:defRPr/>
            </a:pPr>
            <a:fld id="{5B835FEF-A4E3-4EB6-8119-9339417AA9EA}" type="slidenum">
              <a:rPr lang="en-US"/>
              <a:pPr>
                <a:defRPr/>
              </a:pPr>
              <a:t>‹#›</a:t>
            </a:fld>
            <a:endParaRPr lang="en-US" dirty="0"/>
          </a:p>
        </p:txBody>
      </p:sp>
      <p:sp>
        <p:nvSpPr>
          <p:cNvPr id="4" name="Footer Placeholder 4"/>
          <p:cNvSpPr>
            <a:spLocks noGrp="1"/>
          </p:cNvSpPr>
          <p:nvPr>
            <p:ph type="ftr" sz="quarter" idx="11"/>
          </p:nvPr>
        </p:nvSpPr>
        <p:spPr>
          <a:xfrm>
            <a:off x="742950" y="4821238"/>
            <a:ext cx="1885950" cy="114300"/>
          </a:xfrm>
          <a:prstGeom prst="rect">
            <a:avLst/>
          </a:prstGeom>
        </p:spPr>
        <p:txBody>
          <a:bodyPr vert="horz" lIns="0" tIns="0" rIns="90295" bIns="0" rtlCol="0" anchor="ctr"/>
          <a:lstStyle>
            <a:lvl1pPr algn="l" eaLnBrk="1" hangingPunct="1">
              <a:defRPr sz="1000">
                <a:solidFill>
                  <a:srgbClr val="000000">
                    <a:lumMod val="60000"/>
                    <a:lumOff val="40000"/>
                  </a:srgbClr>
                </a:solidFill>
                <a:latin typeface="Museo Sans For Dell" pitchFamily="2" charset="0"/>
                <a:ea typeface="+mn-ea"/>
              </a:defRPr>
            </a:lvl1pPr>
          </a:lstStyle>
          <a:p>
            <a:pPr defTabSz="677980">
              <a:defRPr/>
            </a:pPr>
            <a:endParaRPr lang="en-US"/>
          </a:p>
        </p:txBody>
      </p:sp>
      <p:sp>
        <p:nvSpPr>
          <p:cNvPr id="5" name="Date Placeholder 8"/>
          <p:cNvSpPr>
            <a:spLocks noGrp="1"/>
          </p:cNvSpPr>
          <p:nvPr>
            <p:ph type="dt" sz="half" idx="12"/>
          </p:nvPr>
        </p:nvSpPr>
        <p:spPr>
          <a:xfrm>
            <a:off x="1901825" y="4819650"/>
            <a:ext cx="914400" cy="114300"/>
          </a:xfrm>
        </p:spPr>
        <p:txBody>
          <a:bodyPr/>
          <a:lstStyle>
            <a:lvl1pPr algn="l" rtl="0" eaLnBrk="0" fontAlgn="base" hangingPunct="0">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462019984"/>
      </p:ext>
    </p:extLst>
  </p:cSld>
  <p:clrMapOvr>
    <a:masterClrMapping/>
  </p:clrMapOvr>
  <p:transition spd="med">
    <p:wipe dir="r"/>
  </p:transition>
</p:sldLayout>
</file>

<file path=ppt/slideLayouts/slideLayout1805.xml><?xml version="1.0" encoding="utf-8"?>
<p:sldLayout xmlns:a="http://schemas.openxmlformats.org/drawingml/2006/main" xmlns:r="http://schemas.openxmlformats.org/officeDocument/2006/relationships" xmlns:p="http://schemas.openxmlformats.org/presentationml/2006/main" preserve="1">
  <p:cSld name="Section_Blue">
    <p:spTree>
      <p:nvGrpSpPr>
        <p:cNvPr id="1" name=""/>
        <p:cNvGrpSpPr/>
        <p:nvPr/>
      </p:nvGrpSpPr>
      <p:grpSpPr>
        <a:xfrm>
          <a:off x="0" y="0"/>
          <a:ext cx="0" cy="0"/>
          <a:chOff x="0" y="0"/>
          <a:chExt cx="0" cy="0"/>
        </a:xfrm>
      </p:grpSpPr>
      <p:sp>
        <p:nvSpPr>
          <p:cNvPr id="15" name="Title 1"/>
          <p:cNvSpPr>
            <a:spLocks noGrp="1"/>
          </p:cNvSpPr>
          <p:nvPr>
            <p:ph type="ctrTitle"/>
          </p:nvPr>
        </p:nvSpPr>
        <p:spPr>
          <a:xfrm>
            <a:off x="457200" y="342900"/>
            <a:ext cx="2743200" cy="2743200"/>
          </a:xfrm>
          <a:prstGeom prst="roundRect">
            <a:avLst>
              <a:gd name="adj" fmla="val 2752"/>
            </a:avLst>
          </a:prstGeom>
          <a:solidFill>
            <a:schemeClr val="accent1"/>
          </a:solidFill>
          <a:ln>
            <a:noFill/>
          </a:ln>
        </p:spPr>
        <p:style>
          <a:lnRef idx="2">
            <a:schemeClr val="accent1"/>
          </a:lnRef>
          <a:fillRef idx="1">
            <a:schemeClr val="lt1"/>
          </a:fillRef>
          <a:effectRef idx="0">
            <a:schemeClr val="accent1"/>
          </a:effectRef>
          <a:fontRef idx="none"/>
        </p:style>
        <p:txBody>
          <a:bodyPr lIns="225182" tIns="225182" rIns="225182" bIns="225182">
            <a:normAutofit/>
          </a:bodyPr>
          <a:lstStyle>
            <a:lvl1pPr>
              <a:defRPr sz="2800" b="0">
                <a:solidFill>
                  <a:schemeClr val="tx2"/>
                </a:solidFill>
                <a:latin typeface="Museo For Dell" pitchFamily="2" charset="0"/>
              </a:defRPr>
            </a:lvl1pPr>
          </a:lstStyle>
          <a:p>
            <a:r>
              <a:rPr lang="zh-TW" altLang="en-US" smtClean="0"/>
              <a:t>按一下以編輯母片標題樣式</a:t>
            </a:r>
            <a:endParaRPr lang="en-US" dirty="0"/>
          </a:p>
        </p:txBody>
      </p:sp>
      <p:sp>
        <p:nvSpPr>
          <p:cNvPr id="3" name="Slide Number Placeholder 5"/>
          <p:cNvSpPr>
            <a:spLocks noGrp="1"/>
          </p:cNvSpPr>
          <p:nvPr>
            <p:ph type="sldNum" sz="quarter" idx="10"/>
          </p:nvPr>
        </p:nvSpPr>
        <p:spPr/>
        <p:txBody>
          <a:bodyPr rIns="90295"/>
          <a:lstStyle>
            <a:lvl1pPr algn="l" eaLnBrk="0" hangingPunct="0">
              <a:defRPr sz="900">
                <a:solidFill>
                  <a:srgbClr val="000000">
                    <a:lumMod val="60000"/>
                    <a:lumOff val="40000"/>
                  </a:srgbClr>
                </a:solidFill>
                <a:latin typeface="Museo Sans For Dell" pitchFamily="2" charset="0"/>
                <a:ea typeface="SimSun" pitchFamily="2" charset="-122"/>
              </a:defRPr>
            </a:lvl1pPr>
          </a:lstStyle>
          <a:p>
            <a:pPr>
              <a:defRPr/>
            </a:pPr>
            <a:fld id="{B8CB498C-E93D-4E2B-AFEF-55B2C142D845}" type="slidenum">
              <a:rPr lang="en-US"/>
              <a:pPr>
                <a:defRPr/>
              </a:pPr>
              <a:t>‹#›</a:t>
            </a:fld>
            <a:endParaRPr lang="en-US" dirty="0"/>
          </a:p>
        </p:txBody>
      </p:sp>
      <p:sp>
        <p:nvSpPr>
          <p:cNvPr id="4" name="Footer Placeholder 4"/>
          <p:cNvSpPr>
            <a:spLocks noGrp="1"/>
          </p:cNvSpPr>
          <p:nvPr>
            <p:ph type="ftr" sz="quarter" idx="11"/>
          </p:nvPr>
        </p:nvSpPr>
        <p:spPr>
          <a:xfrm>
            <a:off x="742950" y="4821238"/>
            <a:ext cx="1885950" cy="114300"/>
          </a:xfrm>
          <a:prstGeom prst="rect">
            <a:avLst/>
          </a:prstGeom>
        </p:spPr>
        <p:txBody>
          <a:bodyPr vert="horz" lIns="0" tIns="0" rIns="90295" bIns="0" rtlCol="0" anchor="ctr"/>
          <a:lstStyle>
            <a:lvl1pPr algn="l" eaLnBrk="1" hangingPunct="1">
              <a:defRPr sz="1000">
                <a:solidFill>
                  <a:srgbClr val="000000">
                    <a:lumMod val="60000"/>
                    <a:lumOff val="40000"/>
                  </a:srgbClr>
                </a:solidFill>
                <a:latin typeface="Museo Sans For Dell" pitchFamily="2" charset="0"/>
                <a:ea typeface="+mn-ea"/>
              </a:defRPr>
            </a:lvl1pPr>
          </a:lstStyle>
          <a:p>
            <a:pPr defTabSz="677980">
              <a:defRPr/>
            </a:pPr>
            <a:endParaRPr lang="en-US"/>
          </a:p>
        </p:txBody>
      </p:sp>
      <p:sp>
        <p:nvSpPr>
          <p:cNvPr id="5" name="Date Placeholder 8"/>
          <p:cNvSpPr>
            <a:spLocks noGrp="1"/>
          </p:cNvSpPr>
          <p:nvPr>
            <p:ph type="dt" sz="half" idx="12"/>
          </p:nvPr>
        </p:nvSpPr>
        <p:spPr>
          <a:xfrm>
            <a:off x="1901825" y="4819650"/>
            <a:ext cx="914400" cy="114300"/>
          </a:xfrm>
        </p:spPr>
        <p:txBody>
          <a:bodyPr/>
          <a:lstStyle>
            <a:lvl1pPr algn="l" rtl="0" eaLnBrk="0" fontAlgn="base" hangingPunct="0">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221653628"/>
      </p:ext>
    </p:extLst>
  </p:cSld>
  <p:clrMapOvr>
    <a:masterClrMapping/>
  </p:clrMapOvr>
  <p:transition spd="med">
    <p:wipe dir="r"/>
  </p:transition>
</p:sldLayout>
</file>

<file path=ppt/slideLayouts/slideLayout1806.xml><?xml version="1.0" encoding="utf-8"?>
<p:sldLayout xmlns:a="http://schemas.openxmlformats.org/drawingml/2006/main" xmlns:r="http://schemas.openxmlformats.org/officeDocument/2006/relationships" xmlns:p="http://schemas.openxmlformats.org/presentationml/2006/main" userDrawn="1">
  <p:cSld name="Content Slide wo Source">
    <p:spTree>
      <p:nvGrpSpPr>
        <p:cNvPr id="1" name=""/>
        <p:cNvGrpSpPr/>
        <p:nvPr/>
      </p:nvGrpSpPr>
      <p:grpSpPr>
        <a:xfrm>
          <a:off x="0" y="0"/>
          <a:ext cx="0" cy="0"/>
          <a:chOff x="0" y="0"/>
          <a:chExt cx="0" cy="0"/>
        </a:xfrm>
      </p:grpSpPr>
      <p:sp>
        <p:nvSpPr>
          <p:cNvPr id="4" name="Footer Placeholder 4"/>
          <p:cNvSpPr txBox="1">
            <a:spLocks/>
          </p:cNvSpPr>
          <p:nvPr userDrawn="1"/>
        </p:nvSpPr>
        <p:spPr>
          <a:xfrm>
            <a:off x="742950" y="4821238"/>
            <a:ext cx="1885950" cy="114300"/>
          </a:xfrm>
          <a:prstGeom prst="rect">
            <a:avLst/>
          </a:prstGeom>
        </p:spPr>
        <p:txBody>
          <a:bodyPr lIns="0" tIns="0" rIns="90308" bIns="0" anchor="ctr"/>
          <a:lstStyle>
            <a:defPPr>
              <a:defRPr lang="en-US"/>
            </a:defPPr>
            <a:lvl1pPr algn="l" rtl="0" fontAlgn="base">
              <a:spcBef>
                <a:spcPct val="0"/>
              </a:spcBef>
              <a:spcAft>
                <a:spcPct val="0"/>
              </a:spcAft>
              <a:defRPr sz="1000" kern="1200">
                <a:solidFill>
                  <a:schemeClr val="bg2">
                    <a:lumMod val="60000"/>
                    <a:lumOff val="40000"/>
                  </a:schemeClr>
                </a:solidFill>
                <a:latin typeface="Museo Sans For Dell" pitchFamily="2" charset="0"/>
                <a:ea typeface="+mn-ea"/>
                <a:cs typeface="+mn-cs"/>
              </a:defRPr>
            </a:lvl1pPr>
            <a:lvl2pPr marL="457200" algn="l" rtl="0" fontAlgn="base">
              <a:spcBef>
                <a:spcPct val="0"/>
              </a:spcBef>
              <a:spcAft>
                <a:spcPct val="0"/>
              </a:spcAft>
              <a:defRPr sz="2400" kern="1200">
                <a:solidFill>
                  <a:schemeClr val="tx1"/>
                </a:solidFill>
                <a:latin typeface="Arial" charset="0"/>
                <a:ea typeface="+mn-ea"/>
                <a:cs typeface="+mn-cs"/>
              </a:defRPr>
            </a:lvl2pPr>
            <a:lvl3pPr marL="914400" algn="l" rtl="0" fontAlgn="base">
              <a:spcBef>
                <a:spcPct val="0"/>
              </a:spcBef>
              <a:spcAft>
                <a:spcPct val="0"/>
              </a:spcAft>
              <a:defRPr sz="2400" kern="1200">
                <a:solidFill>
                  <a:schemeClr val="tx1"/>
                </a:solidFill>
                <a:latin typeface="Arial" charset="0"/>
                <a:ea typeface="+mn-ea"/>
                <a:cs typeface="+mn-cs"/>
              </a:defRPr>
            </a:lvl3pPr>
            <a:lvl4pPr marL="1371600" algn="l" rtl="0" fontAlgn="base">
              <a:spcBef>
                <a:spcPct val="0"/>
              </a:spcBef>
              <a:spcAft>
                <a:spcPct val="0"/>
              </a:spcAft>
              <a:defRPr sz="2400" kern="1200">
                <a:solidFill>
                  <a:schemeClr val="tx1"/>
                </a:solidFill>
                <a:latin typeface="Arial" charset="0"/>
                <a:ea typeface="+mn-ea"/>
                <a:cs typeface="+mn-cs"/>
              </a:defRPr>
            </a:lvl4pPr>
            <a:lvl5pPr marL="1828800" algn="l" rtl="0" fontAlgn="base">
              <a:spcBef>
                <a:spcPct val="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a:lstStyle>
          <a:p>
            <a:pPr defTabSz="677980">
              <a:defRPr/>
            </a:pPr>
            <a:r>
              <a:rPr lang="en-US" smtClean="0">
                <a:solidFill>
                  <a:srgbClr val="000000">
                    <a:lumMod val="60000"/>
                    <a:lumOff val="40000"/>
                  </a:srgbClr>
                </a:solidFill>
              </a:rPr>
              <a:t>Confidential</a:t>
            </a:r>
            <a:endParaRPr lang="en-US" dirty="0">
              <a:solidFill>
                <a:srgbClr val="000000">
                  <a:lumMod val="60000"/>
                  <a:lumOff val="40000"/>
                </a:srgbClr>
              </a:solidFill>
            </a:endParaRPr>
          </a:p>
        </p:txBody>
      </p:sp>
      <p:sp>
        <p:nvSpPr>
          <p:cNvPr id="6" name="Slide Number Placeholder 5"/>
          <p:cNvSpPr txBox="1">
            <a:spLocks/>
          </p:cNvSpPr>
          <p:nvPr userDrawn="1"/>
        </p:nvSpPr>
        <p:spPr>
          <a:xfrm>
            <a:off x="434976" y="4824413"/>
            <a:ext cx="260350" cy="114300"/>
          </a:xfrm>
          <a:prstGeom prst="rect">
            <a:avLst/>
          </a:prstGeom>
        </p:spPr>
        <p:txBody>
          <a:bodyPr lIns="0" tIns="0" rIns="90308" bIns="0" anchor="ctr"/>
          <a:lstStyle>
            <a:defPPr>
              <a:defRPr lang="en-US"/>
            </a:defPPr>
            <a:lvl1pPr algn="l" rtl="0" fontAlgn="base">
              <a:spcBef>
                <a:spcPct val="0"/>
              </a:spcBef>
              <a:spcAft>
                <a:spcPct val="0"/>
              </a:spcAft>
              <a:defRPr sz="900" kern="1200">
                <a:solidFill>
                  <a:schemeClr val="bg2">
                    <a:lumMod val="60000"/>
                    <a:lumOff val="40000"/>
                  </a:schemeClr>
                </a:solidFill>
                <a:latin typeface="Museo Sans For Dell" pitchFamily="2" charset="0"/>
                <a:ea typeface="+mn-ea"/>
                <a:cs typeface="+mn-cs"/>
              </a:defRPr>
            </a:lvl1pPr>
            <a:lvl2pPr marL="457200" algn="l" rtl="0" fontAlgn="base">
              <a:spcBef>
                <a:spcPct val="0"/>
              </a:spcBef>
              <a:spcAft>
                <a:spcPct val="0"/>
              </a:spcAft>
              <a:defRPr sz="2400" kern="1200">
                <a:solidFill>
                  <a:schemeClr val="tx1"/>
                </a:solidFill>
                <a:latin typeface="Arial" charset="0"/>
                <a:ea typeface="+mn-ea"/>
                <a:cs typeface="+mn-cs"/>
              </a:defRPr>
            </a:lvl2pPr>
            <a:lvl3pPr marL="914400" algn="l" rtl="0" fontAlgn="base">
              <a:spcBef>
                <a:spcPct val="0"/>
              </a:spcBef>
              <a:spcAft>
                <a:spcPct val="0"/>
              </a:spcAft>
              <a:defRPr sz="2400" kern="1200">
                <a:solidFill>
                  <a:schemeClr val="tx1"/>
                </a:solidFill>
                <a:latin typeface="Arial" charset="0"/>
                <a:ea typeface="+mn-ea"/>
                <a:cs typeface="+mn-cs"/>
              </a:defRPr>
            </a:lvl3pPr>
            <a:lvl4pPr marL="1371600" algn="l" rtl="0" fontAlgn="base">
              <a:spcBef>
                <a:spcPct val="0"/>
              </a:spcBef>
              <a:spcAft>
                <a:spcPct val="0"/>
              </a:spcAft>
              <a:defRPr sz="2400" kern="1200">
                <a:solidFill>
                  <a:schemeClr val="tx1"/>
                </a:solidFill>
                <a:latin typeface="Arial" charset="0"/>
                <a:ea typeface="+mn-ea"/>
                <a:cs typeface="+mn-cs"/>
              </a:defRPr>
            </a:lvl4pPr>
            <a:lvl5pPr marL="1828800" algn="l" rtl="0" fontAlgn="base">
              <a:spcBef>
                <a:spcPct val="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a:lstStyle>
          <a:p>
            <a:pPr defTabSz="677980">
              <a:defRPr/>
            </a:pPr>
            <a:fld id="{116A85C1-27ED-4431-8B7E-C187FA0F4681}" type="slidenum">
              <a:rPr lang="en-US" smtClean="0">
                <a:solidFill>
                  <a:srgbClr val="000000">
                    <a:lumMod val="60000"/>
                    <a:lumOff val="40000"/>
                  </a:srgbClr>
                </a:solidFill>
              </a:rPr>
              <a:pPr defTabSz="677980">
                <a:defRPr/>
              </a:pPr>
              <a:t>‹#›</a:t>
            </a:fld>
            <a:endParaRPr lang="en-US" dirty="0">
              <a:solidFill>
                <a:srgbClr val="000000">
                  <a:lumMod val="60000"/>
                  <a:lumOff val="40000"/>
                </a:srgbClr>
              </a:solidFill>
            </a:endParaRPr>
          </a:p>
        </p:txBody>
      </p:sp>
      <p:sp>
        <p:nvSpPr>
          <p:cNvPr id="2" name="Title 1"/>
          <p:cNvSpPr>
            <a:spLocks noGrp="1"/>
          </p:cNvSpPr>
          <p:nvPr>
            <p:ph type="title"/>
          </p:nvPr>
        </p:nvSpPr>
        <p:spPr/>
        <p:txBody>
          <a:bodyPr/>
          <a:lstStyle/>
          <a:p>
            <a:r>
              <a:rPr lang="en-US" smtClean="0"/>
              <a:t>Click to edit Master title style</a:t>
            </a:r>
            <a:endParaRPr lang="en-US"/>
          </a:p>
        </p:txBody>
      </p:sp>
      <p:sp>
        <p:nvSpPr>
          <p:cNvPr id="5" name="Content Placeholder 8"/>
          <p:cNvSpPr>
            <a:spLocks noGrp="1"/>
          </p:cNvSpPr>
          <p:nvPr>
            <p:ph sz="quarter" idx="12"/>
          </p:nvPr>
        </p:nvSpPr>
        <p:spPr>
          <a:xfrm>
            <a:off x="425918" y="971550"/>
            <a:ext cx="8239125" cy="1080000"/>
          </a:xfrm>
          <a:prstGeom prst="rect">
            <a:avLst/>
          </a:prstGeom>
        </p:spPr>
        <p:txBody>
          <a:bodyPr lIns="90298" tIns="45150" rIns="90298" bIns="45150"/>
          <a:lstStyle>
            <a:lvl1pPr>
              <a:defRPr>
                <a:solidFill>
                  <a:schemeClr val="bg2"/>
                </a:solidFill>
              </a:defRPr>
            </a:lvl1pPr>
            <a:lvl2pPr>
              <a:defRPr>
                <a:solidFill>
                  <a:schemeClr val="bg2"/>
                </a:solidFill>
              </a:defRPr>
            </a:lvl2pPr>
            <a:lvl3pPr>
              <a:defRPr>
                <a:solidFill>
                  <a:schemeClr val="bg2"/>
                </a:solidFill>
              </a:defRPr>
            </a:lvl3pPr>
          </a:lstStyle>
          <a:p>
            <a:pPr lvl="0"/>
            <a:r>
              <a:rPr lang="en-US" dirty="0" smtClean="0"/>
              <a:t>Click to edit Master text styles</a:t>
            </a:r>
          </a:p>
          <a:p>
            <a:pPr lvl="1"/>
            <a:r>
              <a:rPr lang="en-US" dirty="0" smtClean="0"/>
              <a:t>Second level</a:t>
            </a:r>
          </a:p>
          <a:p>
            <a:pPr lvl="2"/>
            <a:r>
              <a:rPr lang="en-US" dirty="0" smtClean="0"/>
              <a:t>Third level</a:t>
            </a:r>
            <a:endParaRPr lang="en-US" dirty="0"/>
          </a:p>
        </p:txBody>
      </p:sp>
      <p:sp>
        <p:nvSpPr>
          <p:cNvPr id="7" name="Footer Placeholder 2"/>
          <p:cNvSpPr>
            <a:spLocks noGrp="1"/>
          </p:cNvSpPr>
          <p:nvPr>
            <p:ph type="ftr" sz="quarter" idx="13"/>
          </p:nvPr>
        </p:nvSpPr>
        <p:spPr>
          <a:xfrm>
            <a:off x="742950" y="4821238"/>
            <a:ext cx="1885950" cy="114300"/>
          </a:xfrm>
          <a:prstGeom prst="rect">
            <a:avLst/>
          </a:prstGeom>
        </p:spPr>
        <p:txBody>
          <a:bodyPr lIns="90308" tIns="45153" rIns="90308" bIns="45153"/>
          <a:lstStyle>
            <a:lvl1pPr eaLnBrk="1" hangingPunct="1">
              <a:defRPr>
                <a:solidFill>
                  <a:srgbClr val="444444"/>
                </a:solidFill>
                <a:latin typeface="Arial" charset="0"/>
                <a:ea typeface="PMingLiU" pitchFamily="18" charset="-120"/>
              </a:defRPr>
            </a:lvl1pPr>
          </a:lstStyle>
          <a:p>
            <a:pPr defTabSz="677980">
              <a:defRPr/>
            </a:pPr>
            <a:endParaRPr lang="en-US"/>
          </a:p>
        </p:txBody>
      </p:sp>
      <p:sp>
        <p:nvSpPr>
          <p:cNvPr id="8" name="Slide Number Placeholder 3"/>
          <p:cNvSpPr>
            <a:spLocks noGrp="1"/>
          </p:cNvSpPr>
          <p:nvPr>
            <p:ph type="sldNum" sz="quarter" idx="14"/>
          </p:nvPr>
        </p:nvSpPr>
        <p:spPr/>
        <p:txBody>
          <a:bodyPr/>
          <a:lstStyle>
            <a:lvl1pPr eaLnBrk="0" hangingPunct="0">
              <a:defRPr>
                <a:ea typeface="PMingLiU" pitchFamily="18" charset="-120"/>
              </a:defRPr>
            </a:lvl1pPr>
          </a:lstStyle>
          <a:p>
            <a:pPr>
              <a:defRPr/>
            </a:pPr>
            <a:fld id="{41D66CD7-5A27-46C9-BCD4-5F1793836921}" type="slidenum">
              <a:rPr lang="en-US"/>
              <a:pPr>
                <a:defRPr/>
              </a:pPr>
              <a:t>‹#›</a:t>
            </a:fld>
            <a:endParaRPr lang="en-US" dirty="0"/>
          </a:p>
        </p:txBody>
      </p:sp>
      <p:sp>
        <p:nvSpPr>
          <p:cNvPr id="9" name="Date Placeholder 8"/>
          <p:cNvSpPr>
            <a:spLocks noGrp="1"/>
          </p:cNvSpPr>
          <p:nvPr>
            <p:ph type="dt" sz="half" idx="15"/>
          </p:nvPr>
        </p:nvSpPr>
        <p:spPr>
          <a:xfrm>
            <a:off x="1828800" y="4821238"/>
            <a:ext cx="914400" cy="114300"/>
          </a:xfrm>
        </p:spPr>
        <p:txBody>
          <a:bodyPr lIns="90308" tIns="45153" rIns="90308" bIns="45153"/>
          <a:lstStyle>
            <a:lvl1pPr algn="l" rtl="0" eaLnBrk="0" fontAlgn="base" hangingPunct="0">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3709357226"/>
      </p:ext>
    </p:extLst>
  </p:cSld>
  <p:clrMapOvr>
    <a:masterClrMapping/>
  </p:clrMapOvr>
  <p:transition spd="med">
    <p:wipe dir="r"/>
  </p:transition>
</p:sldLayout>
</file>

<file path=ppt/slideLayouts/slideLayout1807.xml><?xml version="1.0" encoding="utf-8"?>
<p:sldLayout xmlns:a="http://schemas.openxmlformats.org/drawingml/2006/main" xmlns:r="http://schemas.openxmlformats.org/officeDocument/2006/relationships" xmlns:p="http://schemas.openxmlformats.org/presentationml/2006/main" showMasterSp="0">
  <p:cSld name="2_Title slide">
    <p:spTree>
      <p:nvGrpSpPr>
        <p:cNvPr id="1" name=""/>
        <p:cNvGrpSpPr/>
        <p:nvPr/>
      </p:nvGrpSpPr>
      <p:grpSpPr>
        <a:xfrm>
          <a:off x="0" y="0"/>
          <a:ext cx="0" cy="0"/>
          <a:chOff x="0" y="0"/>
          <a:chExt cx="0" cy="0"/>
        </a:xfrm>
      </p:grpSpPr>
      <p:sp>
        <p:nvSpPr>
          <p:cNvPr id="4" name="Freeform 13"/>
          <p:cNvSpPr>
            <a:spLocks/>
          </p:cNvSpPr>
          <p:nvPr userDrawn="1"/>
        </p:nvSpPr>
        <p:spPr bwMode="auto">
          <a:xfrm>
            <a:off x="4122738" y="1157295"/>
            <a:ext cx="5021262" cy="3994150"/>
          </a:xfrm>
          <a:custGeom>
            <a:avLst/>
            <a:gdLst>
              <a:gd name="T0" fmla="*/ 5014122 w 5022056"/>
              <a:gd name="T1" fmla="*/ 0 h 3993356"/>
              <a:gd name="T2" fmla="*/ 5014122 w 5022056"/>
              <a:gd name="T3" fmla="*/ 4001302 h 3993356"/>
              <a:gd name="T4" fmla="*/ 0 w 5022056"/>
              <a:gd name="T5" fmla="*/ 4001302 h 3993356"/>
              <a:gd name="T6" fmla="*/ 5014122 w 5022056"/>
              <a:gd name="T7" fmla="*/ 0 h 399335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022056" h="3993356">
                <a:moveTo>
                  <a:pt x="5022056" y="0"/>
                </a:moveTo>
                <a:lnTo>
                  <a:pt x="5022056" y="3993356"/>
                </a:lnTo>
                <a:lnTo>
                  <a:pt x="0" y="3993356"/>
                </a:lnTo>
                <a:lnTo>
                  <a:pt x="5022056" y="0"/>
                </a:lnTo>
                <a:close/>
              </a:path>
            </a:pathLst>
          </a:custGeom>
          <a:solidFill>
            <a:srgbClr val="0085C3"/>
          </a:solidFill>
          <a:ln>
            <a:noFill/>
          </a:ln>
          <a:extLst>
            <a:ext uri="{91240B29-F687-4F45-9708-019B960494DF}">
              <a14:hiddenLine xmlns:a14="http://schemas.microsoft.com/office/drawing/2010/main" w="9525">
                <a:solidFill>
                  <a:srgbClr val="000000"/>
                </a:solidFill>
                <a:round/>
                <a:headEnd/>
                <a:tailEnd/>
              </a14:hiddenLine>
            </a:ext>
          </a:extLst>
        </p:spPr>
        <p:txBody>
          <a:bodyPr lIns="180337" tIns="135461" rIns="135461" bIns="135461" anchor="ctr"/>
          <a:lstStyle/>
          <a:p>
            <a:pPr defTabSz="677980" eaLnBrk="0" hangingPunct="0"/>
            <a:endParaRPr lang="zh-TW" altLang="en-US">
              <a:solidFill>
                <a:srgbClr val="444444"/>
              </a:solidFill>
              <a:latin typeface="Arial" pitchFamily="34" charset="0"/>
              <a:ea typeface="SimSun" pitchFamily="2" charset="-122"/>
            </a:endParaRPr>
          </a:p>
        </p:txBody>
      </p:sp>
      <p:sp>
        <p:nvSpPr>
          <p:cNvPr id="5" name="Freeform 12"/>
          <p:cNvSpPr>
            <a:spLocks/>
          </p:cNvSpPr>
          <p:nvPr userDrawn="1"/>
        </p:nvSpPr>
        <p:spPr bwMode="auto">
          <a:xfrm>
            <a:off x="4100514" y="1114427"/>
            <a:ext cx="5072062" cy="4037013"/>
          </a:xfrm>
          <a:custGeom>
            <a:avLst/>
            <a:gdLst>
              <a:gd name="T0" fmla="*/ 5043487 w 5072062"/>
              <a:gd name="T1" fmla="*/ 57260 h 4036219"/>
              <a:gd name="T2" fmla="*/ 0 w 5072062"/>
              <a:gd name="T3" fmla="*/ 4044165 h 4036219"/>
              <a:gd name="T4" fmla="*/ 5057775 w 5072062"/>
              <a:gd name="T5" fmla="*/ 4044165 h 4036219"/>
              <a:gd name="T6" fmla="*/ 5057775 w 5072062"/>
              <a:gd name="T7" fmla="*/ 0 h 4036219"/>
              <a:gd name="T8" fmla="*/ 5072062 w 5072062"/>
              <a:gd name="T9" fmla="*/ 744410 h 403621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072062" h="4036219">
                <a:moveTo>
                  <a:pt x="5043487" y="57150"/>
                </a:moveTo>
                <a:lnTo>
                  <a:pt x="0" y="4036219"/>
                </a:lnTo>
                <a:lnTo>
                  <a:pt x="5057775" y="4036219"/>
                </a:lnTo>
                <a:lnTo>
                  <a:pt x="5057775" y="0"/>
                </a:lnTo>
                <a:lnTo>
                  <a:pt x="5072062" y="74295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308" tIns="45153" rIns="90308" bIns="45153" anchor="ctr"/>
          <a:lstStyle/>
          <a:p>
            <a:pPr defTabSz="677980" eaLnBrk="0" hangingPunct="0"/>
            <a:endParaRPr lang="zh-TW" altLang="en-US">
              <a:solidFill>
                <a:srgbClr val="444444"/>
              </a:solidFill>
              <a:latin typeface="Arial" pitchFamily="34" charset="0"/>
              <a:ea typeface="SimSun" pitchFamily="2" charset="-122"/>
            </a:endParaRPr>
          </a:p>
        </p:txBody>
      </p:sp>
      <p:pic>
        <p:nvPicPr>
          <p:cNvPr id="6" name="Picture 9" descr="white"/>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black">
          <a:xfrm>
            <a:off x="7826375" y="3849696"/>
            <a:ext cx="1022350" cy="1022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1476" name="Title Placeholder 21"/>
          <p:cNvSpPr>
            <a:spLocks noGrp="1"/>
          </p:cNvSpPr>
          <p:nvPr>
            <p:ph type="ctrTitle"/>
          </p:nvPr>
        </p:nvSpPr>
        <p:spPr>
          <a:xfrm>
            <a:off x="274325" y="274437"/>
            <a:ext cx="5200791" cy="1661993"/>
          </a:xfrm>
        </p:spPr>
        <p:txBody>
          <a:bodyPr>
            <a:normAutofit/>
          </a:bodyPr>
          <a:lstStyle>
            <a:lvl1pPr algn="l">
              <a:lnSpc>
                <a:spcPct val="100000"/>
              </a:lnSpc>
              <a:spcAft>
                <a:spcPts val="0"/>
              </a:spcAft>
              <a:defRPr sz="5400" b="0" i="0" smtClean="0">
                <a:solidFill>
                  <a:schemeClr val="bg1"/>
                </a:solidFill>
                <a:latin typeface="Museo Sans For Dell" panose="02000000000000000000" pitchFamily="2" charset="0"/>
                <a:ea typeface="Museo Sans For Dell" panose="02000000000000000000" pitchFamily="2" charset="0"/>
              </a:defRPr>
            </a:lvl1pPr>
          </a:lstStyle>
          <a:p>
            <a:r>
              <a:rPr lang="zh-TW" altLang="en-US" smtClean="0"/>
              <a:t>按一下以編輯母片標題樣式</a:t>
            </a:r>
            <a:endParaRPr lang="en-US" dirty="0" smtClean="0"/>
          </a:p>
        </p:txBody>
      </p:sp>
      <p:sp>
        <p:nvSpPr>
          <p:cNvPr id="361477" name="Text Placeholder 12"/>
          <p:cNvSpPr>
            <a:spLocks noGrp="1"/>
          </p:cNvSpPr>
          <p:nvPr>
            <p:ph type="subTitle" idx="1"/>
          </p:nvPr>
        </p:nvSpPr>
        <p:spPr>
          <a:xfrm>
            <a:off x="274325" y="2252148"/>
            <a:ext cx="5200791" cy="280462"/>
          </a:xfrm>
        </p:spPr>
        <p:txBody>
          <a:bodyPr>
            <a:spAutoFit/>
          </a:bodyPr>
          <a:lstStyle>
            <a:lvl1pPr marL="0" indent="0" algn="l">
              <a:buFont typeface="Wingdings" pitchFamily="2" charset="2"/>
              <a:buNone/>
              <a:defRPr sz="2000" b="0" i="0" smtClean="0">
                <a:solidFill>
                  <a:schemeClr val="bg2">
                    <a:lumMod val="65000"/>
                    <a:lumOff val="35000"/>
                  </a:schemeClr>
                </a:solidFill>
                <a:latin typeface="Museo Sans For Dell" pitchFamily="2" charset="0"/>
                <a:ea typeface="Museo Sans For Dell" pitchFamily="2" charset="0"/>
              </a:defRPr>
            </a:lvl1pPr>
          </a:lstStyle>
          <a:p>
            <a:r>
              <a:rPr lang="en-US" smtClean="0"/>
              <a:t>Click to edit Master subtitle style</a:t>
            </a:r>
            <a:endParaRPr lang="en-US" dirty="0" smtClean="0"/>
          </a:p>
        </p:txBody>
      </p:sp>
    </p:spTree>
    <p:extLst>
      <p:ext uri="{BB962C8B-B14F-4D97-AF65-F5344CB8AC3E}">
        <p14:creationId xmlns:p14="http://schemas.microsoft.com/office/powerpoint/2010/main" val="3070514511"/>
      </p:ext>
    </p:extLst>
  </p:cSld>
  <p:clrMapOvr>
    <a:masterClrMapping/>
  </p:clrMapOvr>
  <p:transition spd="med">
    <p:wipe dir="r"/>
  </p:transition>
</p:sldLayout>
</file>

<file path=ppt/slideLayouts/slideLayout1808.xml><?xml version="1.0" encoding="utf-8"?>
<p:sldLayout xmlns:a="http://schemas.openxmlformats.org/drawingml/2006/main" xmlns:r="http://schemas.openxmlformats.org/officeDocument/2006/relationships" xmlns:p="http://schemas.openxmlformats.org/presentationml/2006/main" userDrawn="1">
  <p:cSld name="2_標題及物件">
    <p:spTree>
      <p:nvGrpSpPr>
        <p:cNvPr id="1" name=""/>
        <p:cNvGrpSpPr/>
        <p:nvPr/>
      </p:nvGrpSpPr>
      <p:grpSpPr>
        <a:xfrm>
          <a:off x="0" y="0"/>
          <a:ext cx="0" cy="0"/>
          <a:chOff x="0" y="0"/>
          <a:chExt cx="0" cy="0"/>
        </a:xfrm>
      </p:grpSpPr>
      <p:sp>
        <p:nvSpPr>
          <p:cNvPr id="3" name="內容版面配置區 2"/>
          <p:cNvSpPr>
            <a:spLocks noGrp="1"/>
          </p:cNvSpPr>
          <p:nvPr>
            <p:ph idx="1"/>
          </p:nvPr>
        </p:nvSpPr>
        <p:spPr>
          <a:xfrm>
            <a:off x="457200" y="1200155"/>
            <a:ext cx="8229600" cy="3394472"/>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占位符 3"/>
          <p:cNvSpPr>
            <a:spLocks noGrp="1"/>
          </p:cNvSpPr>
          <p:nvPr>
            <p:ph type="dt" sz="half" idx="10"/>
          </p:nvPr>
        </p:nvSpPr>
        <p:spPr/>
        <p:txBody>
          <a:bodyPr/>
          <a:lstStyle>
            <a:lvl1pPr eaLnBrk="0" hangingPunct="0">
              <a:defRPr/>
            </a:lvl1pPr>
          </a:lstStyle>
          <a:p>
            <a:pPr>
              <a:defRPr/>
            </a:pPr>
            <a:endParaRPr lang="zh-CN" altLang="en-US"/>
          </a:p>
        </p:txBody>
      </p:sp>
      <p:sp>
        <p:nvSpPr>
          <p:cNvPr id="5" name="页脚占位符 4"/>
          <p:cNvSpPr>
            <a:spLocks noGrp="1"/>
          </p:cNvSpPr>
          <p:nvPr>
            <p:ph type="ftr" sz="quarter" idx="11"/>
          </p:nvPr>
        </p:nvSpPr>
        <p:spPr>
          <a:xfrm>
            <a:off x="3124200" y="4767729"/>
            <a:ext cx="2895600" cy="274637"/>
          </a:xfrm>
          <a:prstGeom prst="rect">
            <a:avLst/>
          </a:prstGeom>
        </p:spPr>
        <p:txBody>
          <a:bodyPr lIns="90308" tIns="45153" rIns="90308" bIns="45153"/>
          <a:lstStyle>
            <a:lvl1pPr eaLnBrk="1" hangingPunct="1">
              <a:defRPr>
                <a:solidFill>
                  <a:srgbClr val="444444"/>
                </a:solidFill>
                <a:latin typeface="Arial" charset="0"/>
                <a:ea typeface="+mn-ea"/>
              </a:defRPr>
            </a:lvl1pPr>
          </a:lstStyle>
          <a:p>
            <a:pPr defTabSz="677980">
              <a:defRPr/>
            </a:pPr>
            <a:endParaRPr lang="zh-CN" altLang="en-US"/>
          </a:p>
        </p:txBody>
      </p:sp>
      <p:sp>
        <p:nvSpPr>
          <p:cNvPr id="6" name="灯片编号占位符 5"/>
          <p:cNvSpPr>
            <a:spLocks noGrp="1"/>
          </p:cNvSpPr>
          <p:nvPr>
            <p:ph type="sldNum" sz="quarter" idx="12"/>
          </p:nvPr>
        </p:nvSpPr>
        <p:spPr/>
        <p:txBody>
          <a:bodyPr/>
          <a:lstStyle>
            <a:lvl1pPr eaLnBrk="0" hangingPunct="0">
              <a:defRPr>
                <a:ea typeface="SimSun" pitchFamily="2" charset="-122"/>
              </a:defRPr>
            </a:lvl1pPr>
          </a:lstStyle>
          <a:p>
            <a:pPr>
              <a:defRPr/>
            </a:pPr>
            <a:fld id="{918883F9-A21E-4D69-845F-10B57AF3CC8F}" type="slidenum">
              <a:rPr lang="zh-CN" altLang="en-US"/>
              <a:pPr>
                <a:defRPr/>
              </a:pPr>
              <a:t>‹#›</a:t>
            </a:fld>
            <a:endParaRPr lang="zh-CN" altLang="en-US"/>
          </a:p>
        </p:txBody>
      </p:sp>
    </p:spTree>
    <p:extLst>
      <p:ext uri="{BB962C8B-B14F-4D97-AF65-F5344CB8AC3E}">
        <p14:creationId xmlns:p14="http://schemas.microsoft.com/office/powerpoint/2010/main" val="4096485969"/>
      </p:ext>
    </p:extLst>
  </p:cSld>
  <p:clrMapOvr>
    <a:masterClrMapping/>
  </p:clrMapOvr>
</p:sldLayout>
</file>

<file path=ppt/slideLayouts/slideLayout1809.xml><?xml version="1.0" encoding="utf-8"?>
<p:sldLayout xmlns:a="http://schemas.openxmlformats.org/drawingml/2006/main" xmlns:r="http://schemas.openxmlformats.org/officeDocument/2006/relationships" xmlns:p="http://schemas.openxmlformats.org/presentationml/2006/main" showMasterSp="0">
  <p:cSld name="Diapositive de titre">
    <p:spTree>
      <p:nvGrpSpPr>
        <p:cNvPr id="1" name=""/>
        <p:cNvGrpSpPr/>
        <p:nvPr/>
      </p:nvGrpSpPr>
      <p:grpSpPr>
        <a:xfrm>
          <a:off x="0" y="0"/>
          <a:ext cx="0" cy="0"/>
          <a:chOff x="0" y="0"/>
          <a:chExt cx="0" cy="0"/>
        </a:xfrm>
      </p:grpSpPr>
      <p:cxnSp>
        <p:nvCxnSpPr>
          <p:cNvPr id="4" name="Straight Connector 7"/>
          <p:cNvCxnSpPr/>
          <p:nvPr/>
        </p:nvCxnSpPr>
        <p:spPr>
          <a:xfrm>
            <a:off x="447675" y="1335088"/>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cxnSp>
        <p:nvCxnSpPr>
          <p:cNvPr id="5" name="Straight Connector 8"/>
          <p:cNvCxnSpPr/>
          <p:nvPr/>
        </p:nvCxnSpPr>
        <p:spPr>
          <a:xfrm>
            <a:off x="447675" y="3808413"/>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sp>
        <p:nvSpPr>
          <p:cNvPr id="6" name="Rectangle 9"/>
          <p:cNvSpPr/>
          <p:nvPr/>
        </p:nvSpPr>
        <p:spPr bwMode="gray">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0308" tIns="45153" rIns="90308" bIns="45153" anchor="ctr"/>
          <a:lstStyle/>
          <a:p>
            <a:pPr algn="ctr" defTabSz="677980">
              <a:defRPr/>
            </a:pPr>
            <a:endParaRPr lang="en-US">
              <a:solidFill>
                <a:srgbClr val="444444"/>
              </a:solidFill>
              <a:latin typeface="Trebuchet MS" pitchFamily="34" charset="0"/>
            </a:endParaRPr>
          </a:p>
        </p:txBody>
      </p:sp>
      <p:sp>
        <p:nvSpPr>
          <p:cNvPr id="7" name="Rectangle 13"/>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0308" tIns="45153" rIns="90308" bIns="45153" anchor="ctr"/>
          <a:lstStyle/>
          <a:p>
            <a:pPr algn="ctr" defTabSz="677980">
              <a:defRPr/>
            </a:pPr>
            <a:endParaRPr lang="en-US">
              <a:solidFill>
                <a:srgbClr val="444444"/>
              </a:solidFill>
              <a:latin typeface="Trebuchet MS" pitchFamily="34" charset="0"/>
            </a:endParaRPr>
          </a:p>
        </p:txBody>
      </p:sp>
      <p:sp>
        <p:nvSpPr>
          <p:cNvPr id="8" name="Rectangle 18"/>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0308" tIns="45153" rIns="90308" bIns="45153" anchor="ctr"/>
          <a:lstStyle/>
          <a:p>
            <a:pPr algn="ctr" defTabSz="677980">
              <a:defRPr/>
            </a:pPr>
            <a:endParaRPr lang="en-US">
              <a:solidFill>
                <a:srgbClr val="444444"/>
              </a:solidFill>
              <a:latin typeface="Trebuchet MS" pitchFamily="34" charset="0"/>
            </a:endParaRPr>
          </a:p>
        </p:txBody>
      </p:sp>
      <p:pic>
        <p:nvPicPr>
          <p:cNvPr id="9" name="Picture 10" descr="dell_blue_lrg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265990" y="1989138"/>
            <a:ext cx="1487487" cy="1116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1476" name="Title Placeholder 21"/>
          <p:cNvSpPr>
            <a:spLocks noGrp="1"/>
          </p:cNvSpPr>
          <p:nvPr>
            <p:ph type="ctrTitle"/>
          </p:nvPr>
        </p:nvSpPr>
        <p:spPr>
          <a:xfrm>
            <a:off x="457200" y="2009625"/>
            <a:ext cx="5962650" cy="755014"/>
          </a:xfrm>
        </p:spPr>
        <p:txBody>
          <a:bodyPr anchor="b"/>
          <a:lstStyle>
            <a:lvl1pPr algn="l">
              <a:lnSpc>
                <a:spcPts val="3999"/>
              </a:lnSpc>
              <a:defRPr sz="3600" b="0" i="0" smtClean="0">
                <a:solidFill>
                  <a:schemeClr val="accent1"/>
                </a:solidFill>
                <a:latin typeface="Museo For Dell" pitchFamily="2" charset="0"/>
                <a:ea typeface="Museo For Dell" pitchFamily="2" charset="0"/>
              </a:defRPr>
            </a:lvl1pPr>
          </a:lstStyle>
          <a:p>
            <a:r>
              <a:rPr lang="fr-FR" smtClean="0"/>
              <a:t>Modifiez le style du titre</a:t>
            </a:r>
            <a:endParaRPr lang="en-US" dirty="0" smtClean="0"/>
          </a:p>
        </p:txBody>
      </p:sp>
      <p:sp>
        <p:nvSpPr>
          <p:cNvPr id="361477" name="Text Placeholder 12"/>
          <p:cNvSpPr>
            <a:spLocks noGrp="1"/>
          </p:cNvSpPr>
          <p:nvPr>
            <p:ph type="subTitle" idx="1"/>
          </p:nvPr>
        </p:nvSpPr>
        <p:spPr>
          <a:xfrm>
            <a:off x="457202" y="3124050"/>
            <a:ext cx="5953125" cy="600076"/>
          </a:xfrm>
          <a:prstGeom prst="rect">
            <a:avLst/>
          </a:prstGeom>
        </p:spPr>
        <p:txBody>
          <a:bodyPr>
            <a:normAutofit/>
          </a:bodyPr>
          <a:lstStyle>
            <a:lvl1pPr marL="0" indent="0" algn="l">
              <a:buFont typeface="Wingdings" pitchFamily="2" charset="2"/>
              <a:buNone/>
              <a:defRPr sz="2000" b="0" i="0" smtClean="0">
                <a:solidFill>
                  <a:schemeClr val="bg2"/>
                </a:solidFill>
                <a:latin typeface="Museo Sans For Dell" pitchFamily="2" charset="0"/>
                <a:ea typeface="Museo Sans For Dell" pitchFamily="2" charset="0"/>
              </a:defRPr>
            </a:lvl1pPr>
          </a:lstStyle>
          <a:p>
            <a:r>
              <a:rPr lang="fr-FR" smtClean="0"/>
              <a:t>Modifiez le style des sous-titres du masque</a:t>
            </a:r>
            <a:endParaRPr lang="en-US" dirty="0" smtClean="0"/>
          </a:p>
        </p:txBody>
      </p:sp>
    </p:spTree>
    <p:extLst>
      <p:ext uri="{BB962C8B-B14F-4D97-AF65-F5344CB8AC3E}">
        <p14:creationId xmlns:p14="http://schemas.microsoft.com/office/powerpoint/2010/main" val="3001200618"/>
      </p:ext>
    </p:extLst>
  </p:cSld>
  <p:clrMapOvr>
    <a:masterClrMapping/>
  </p:clrMapOvr>
  <p:transition spd="med">
    <p:wipe dir="r"/>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userDrawn="1">
  <p:cSld name="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4631" y="271886"/>
            <a:ext cx="7955280" cy="640080"/>
          </a:xfrm>
          <a:prstGeom prst="rect">
            <a:avLst/>
          </a:prstGeom>
        </p:spPr>
        <p:txBody>
          <a:bodyPr lIns="90006" tIns="45003" rIns="90006" bIns="45003"/>
          <a:lstStyle>
            <a:lvl1pPr>
              <a:defRPr baseline="0"/>
            </a:lvl1pPr>
          </a:lstStyle>
          <a:p>
            <a:r>
              <a:rPr lang="en-US" dirty="0"/>
              <a:t>Click to edit content page title</a:t>
            </a:r>
          </a:p>
        </p:txBody>
      </p:sp>
      <p:sp>
        <p:nvSpPr>
          <p:cNvPr id="6" name="Content Placeholder 2"/>
          <p:cNvSpPr>
            <a:spLocks noGrp="1"/>
          </p:cNvSpPr>
          <p:nvPr>
            <p:ph sz="half" idx="1" hasCustomPrompt="1"/>
          </p:nvPr>
        </p:nvSpPr>
        <p:spPr>
          <a:xfrm>
            <a:off x="364632" y="1280160"/>
            <a:ext cx="7924386" cy="3200400"/>
          </a:xfrm>
          <a:prstGeom prst="rect">
            <a:avLst/>
          </a:prstGeom>
        </p:spPr>
        <p:txBody>
          <a:bodyPr wrap="square" lIns="0" tIns="0" rIns="0" bIns="0">
            <a:normAutofit/>
          </a:bodyPr>
          <a:lstStyle>
            <a:lvl1pPr>
              <a:lnSpc>
                <a:spcPct val="100000"/>
              </a:lnSpc>
              <a:spcBef>
                <a:spcPts val="1200"/>
              </a:spcBef>
              <a:spcAft>
                <a:spcPts val="0"/>
              </a:spcAft>
              <a:buClr>
                <a:srgbClr val="AAAAAA"/>
              </a:buClr>
              <a:buFont typeface="Arial" pitchFamily="34" charset="0"/>
              <a:buChar char="•"/>
              <a:defRPr sz="1400">
                <a:solidFill>
                  <a:schemeClr val="bg2"/>
                </a:solidFill>
                <a:latin typeface="Museo Sans For Dell" pitchFamily="2" charset="0"/>
              </a:defRPr>
            </a:lvl1pPr>
            <a:lvl2pPr marL="562812" indent="-227372">
              <a:lnSpc>
                <a:spcPct val="100000"/>
              </a:lnSpc>
              <a:spcBef>
                <a:spcPts val="300"/>
              </a:spcBef>
              <a:spcAft>
                <a:spcPts val="0"/>
              </a:spcAft>
              <a:buClr>
                <a:srgbClr val="AAAAAA"/>
              </a:buClr>
              <a:buFont typeface="Museo Sans For Dell" pitchFamily="2" charset="0"/>
              <a:buChar char="–"/>
              <a:defRPr sz="1200">
                <a:solidFill>
                  <a:schemeClr val="bg2"/>
                </a:solidFill>
                <a:latin typeface="Museo Sans For Dell" pitchFamily="2" charset="0"/>
              </a:defRPr>
            </a:lvl2pPr>
            <a:lvl3pPr>
              <a:lnSpc>
                <a:spcPct val="100000"/>
              </a:lnSpc>
              <a:spcBef>
                <a:spcPts val="300"/>
              </a:spcBef>
              <a:spcAft>
                <a:spcPts val="0"/>
              </a:spcAft>
              <a:buClr>
                <a:srgbClr val="AAAAAA"/>
              </a:buClr>
              <a:defRPr sz="1000">
                <a:solidFill>
                  <a:schemeClr val="bg2"/>
                </a:solidFill>
                <a:latin typeface="Museo Sans For Dell" pitchFamily="2" charset="0"/>
              </a:defRPr>
            </a:lvl3pPr>
            <a:lvl4pPr>
              <a:spcBef>
                <a:spcPts val="300"/>
              </a:spcBef>
              <a:spcAft>
                <a:spcPts val="0"/>
              </a:spcAft>
              <a:buClr>
                <a:srgbClr val="AAAAAA"/>
              </a:buClr>
              <a:defRPr sz="1400" baseline="0">
                <a:solidFill>
                  <a:schemeClr val="tx1"/>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a:t>Click to edit text</a:t>
            </a:r>
          </a:p>
          <a:p>
            <a:pPr lvl="1"/>
            <a:r>
              <a:rPr lang="en-US" dirty="0"/>
              <a:t>Second level</a:t>
            </a:r>
          </a:p>
          <a:p>
            <a:pPr lvl="2"/>
            <a:r>
              <a:rPr lang="en-US" dirty="0"/>
              <a:t>Third level</a:t>
            </a:r>
          </a:p>
        </p:txBody>
      </p:sp>
    </p:spTree>
    <p:extLst>
      <p:ext uri="{BB962C8B-B14F-4D97-AF65-F5344CB8AC3E}">
        <p14:creationId xmlns:p14="http://schemas.microsoft.com/office/powerpoint/2010/main" val="3460086312"/>
      </p:ext>
    </p:extLst>
  </p:cSld>
  <p:clrMapOvr>
    <a:masterClrMapping/>
  </p:clrMapOvr>
  <p:transition spd="med">
    <p:wipe dir="r"/>
  </p:transition>
</p:sldLayout>
</file>

<file path=ppt/slideLayouts/slideLayout1810.xml><?xml version="1.0" encoding="utf-8"?>
<p:sldLayout xmlns:a="http://schemas.openxmlformats.org/drawingml/2006/main" xmlns:r="http://schemas.openxmlformats.org/officeDocument/2006/relationships" xmlns:p="http://schemas.openxmlformats.org/presentationml/2006/main" userDrawn="1">
  <p:cSld name="Content title">
    <p:spTree>
      <p:nvGrpSpPr>
        <p:cNvPr id="1" name=""/>
        <p:cNvGrpSpPr/>
        <p:nvPr/>
      </p:nvGrpSpPr>
      <p:grpSpPr>
        <a:xfrm>
          <a:off x="0" y="0"/>
          <a:ext cx="0" cy="0"/>
          <a:chOff x="0" y="0"/>
          <a:chExt cx="0" cy="0"/>
        </a:xfrm>
      </p:grpSpPr>
      <p:sp>
        <p:nvSpPr>
          <p:cNvPr id="2" name="Title 1"/>
          <p:cNvSpPr>
            <a:spLocks noGrp="1"/>
          </p:cNvSpPr>
          <p:nvPr>
            <p:ph type="title"/>
          </p:nvPr>
        </p:nvSpPr>
        <p:spPr>
          <a:xfrm>
            <a:off x="274319" y="271886"/>
            <a:ext cx="7955280" cy="664797"/>
          </a:xfrm>
        </p:spPr>
        <p:txBody>
          <a:bodyPr/>
          <a:lstStyle>
            <a:lvl1pPr>
              <a:defRPr/>
            </a:lvl1pPr>
          </a:lstStyle>
          <a:p>
            <a:r>
              <a:rPr lang="zh-TW" altLang="en-US" smtClean="0"/>
              <a:t>按一下以編輯母片標題樣式</a:t>
            </a:r>
            <a:endParaRPr lang="en-US" dirty="0"/>
          </a:p>
        </p:txBody>
      </p:sp>
    </p:spTree>
    <p:extLst>
      <p:ext uri="{BB962C8B-B14F-4D97-AF65-F5344CB8AC3E}">
        <p14:creationId xmlns:p14="http://schemas.microsoft.com/office/powerpoint/2010/main" val="1229156968"/>
      </p:ext>
    </p:extLst>
  </p:cSld>
  <p:clrMapOvr>
    <a:masterClrMapping/>
  </p:clrMapOvr>
  <p:transition spd="med">
    <p:wipe dir="r"/>
  </p:transition>
</p:sldLayout>
</file>

<file path=ppt/slideLayouts/slideLayout1811.xml><?xml version="1.0" encoding="utf-8"?>
<p:sldLayout xmlns:a="http://schemas.openxmlformats.org/drawingml/2006/main" xmlns:r="http://schemas.openxmlformats.org/officeDocument/2006/relationships" xmlns:p="http://schemas.openxmlformats.org/presentationml/2006/main" userDrawn="1">
  <p:cSld name="Content with subhead">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a:xfrm>
            <a:off x="274319" y="1097280"/>
            <a:ext cx="7955280" cy="238842"/>
          </a:xfrm>
        </p:spPr>
        <p:txBody>
          <a:bodyPr/>
          <a:lstStyle>
            <a:lvl1pPr marL="0" indent="0">
              <a:buNone/>
              <a:defRPr b="1"/>
            </a:lvl1pPr>
          </a:lstStyle>
          <a:p>
            <a:pPr lvl="0"/>
            <a:r>
              <a:rPr lang="zh-TW" altLang="en-US" smtClean="0"/>
              <a:t>按一下以編輯母片文字樣式</a:t>
            </a:r>
          </a:p>
        </p:txBody>
      </p:sp>
      <p:sp>
        <p:nvSpPr>
          <p:cNvPr id="2" name="Title 1"/>
          <p:cNvSpPr>
            <a:spLocks noGrp="1"/>
          </p:cNvSpPr>
          <p:nvPr>
            <p:ph type="title"/>
          </p:nvPr>
        </p:nvSpPr>
        <p:spPr>
          <a:xfrm>
            <a:off x="274319" y="271885"/>
            <a:ext cx="7955280" cy="640080"/>
          </a:xfrm>
        </p:spPr>
        <p:txBody>
          <a:bodyPr>
            <a:normAutofit/>
          </a:bodyPr>
          <a:lstStyle>
            <a:lvl1pPr>
              <a:defRPr baseline="0"/>
            </a:lvl1pPr>
          </a:lstStyle>
          <a:p>
            <a:r>
              <a:rPr lang="zh-TW" altLang="en-US" smtClean="0"/>
              <a:t>按一下以編輯母片標題樣式</a:t>
            </a:r>
            <a:endParaRPr lang="en-US" dirty="0"/>
          </a:p>
        </p:txBody>
      </p:sp>
      <p:sp>
        <p:nvSpPr>
          <p:cNvPr id="6" name="Content Placeholder 2"/>
          <p:cNvSpPr>
            <a:spLocks noGrp="1"/>
          </p:cNvSpPr>
          <p:nvPr>
            <p:ph sz="half" idx="1"/>
          </p:nvPr>
        </p:nvSpPr>
        <p:spPr>
          <a:xfrm>
            <a:off x="295275" y="1554480"/>
            <a:ext cx="7955280" cy="3017520"/>
          </a:xfrm>
        </p:spPr>
        <p:txBody>
          <a:bodyPr>
            <a:normAutofit/>
          </a:bodyPr>
          <a:lstStyle>
            <a:lvl1pPr>
              <a:lnSpc>
                <a:spcPct val="100000"/>
              </a:lnSpc>
              <a:spcBef>
                <a:spcPts val="1200"/>
              </a:spcBef>
              <a:spcAft>
                <a:spcPts val="0"/>
              </a:spcAft>
              <a:buClr>
                <a:srgbClr val="AAAAAA"/>
              </a:buClr>
              <a:buFont typeface="Arial" pitchFamily="34" charset="0"/>
              <a:buChar char="•"/>
              <a:defRPr sz="1400">
                <a:solidFill>
                  <a:schemeClr val="bg2"/>
                </a:solidFill>
                <a:latin typeface="Museo Sans For Dell" pitchFamily="2" charset="0"/>
              </a:defRPr>
            </a:lvl1pPr>
            <a:lvl2pPr marL="565174" indent="-228387">
              <a:lnSpc>
                <a:spcPct val="100000"/>
              </a:lnSpc>
              <a:spcBef>
                <a:spcPts val="300"/>
              </a:spcBef>
              <a:spcAft>
                <a:spcPts val="0"/>
              </a:spcAft>
              <a:buClr>
                <a:srgbClr val="AAAAAA"/>
              </a:buClr>
              <a:buFont typeface="Museo Sans For Dell" pitchFamily="2" charset="0"/>
              <a:buChar char="–"/>
              <a:defRPr sz="1200">
                <a:solidFill>
                  <a:schemeClr val="bg2"/>
                </a:solidFill>
                <a:latin typeface="Museo Sans For Dell" pitchFamily="2" charset="0"/>
              </a:defRPr>
            </a:lvl2pPr>
            <a:lvl3pPr>
              <a:lnSpc>
                <a:spcPct val="100000"/>
              </a:lnSpc>
              <a:spcBef>
                <a:spcPts val="300"/>
              </a:spcBef>
              <a:spcAft>
                <a:spcPts val="0"/>
              </a:spcAft>
              <a:buClr>
                <a:srgbClr val="AAAAAA"/>
              </a:buClr>
              <a:defRPr sz="1000">
                <a:solidFill>
                  <a:schemeClr val="bg2"/>
                </a:solidFill>
                <a:latin typeface="Museo Sans For Dell" pitchFamily="2" charset="0"/>
              </a:defRPr>
            </a:lvl3pPr>
            <a:lvl4pPr>
              <a:spcBef>
                <a:spcPts val="300"/>
              </a:spcBef>
              <a:spcAft>
                <a:spcPts val="0"/>
              </a:spcAft>
              <a:buClr>
                <a:srgbClr val="AAAAAA"/>
              </a:buClr>
              <a:defRPr sz="1400" baseline="0">
                <a:solidFill>
                  <a:schemeClr val="tx1"/>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p:txBody>
      </p:sp>
    </p:spTree>
    <p:extLst>
      <p:ext uri="{BB962C8B-B14F-4D97-AF65-F5344CB8AC3E}">
        <p14:creationId xmlns:p14="http://schemas.microsoft.com/office/powerpoint/2010/main" val="1024262240"/>
      </p:ext>
    </p:extLst>
  </p:cSld>
  <p:clrMapOvr>
    <a:masterClrMapping/>
  </p:clrMapOvr>
  <p:transition spd="med">
    <p:wipe dir="r"/>
  </p:transition>
</p:sldLayout>
</file>

<file path=ppt/slideLayouts/slideLayout1812.xml><?xml version="1.0" encoding="utf-8"?>
<p:sldLayout xmlns:a="http://schemas.openxmlformats.org/drawingml/2006/main" xmlns:r="http://schemas.openxmlformats.org/officeDocument/2006/relationships" xmlns:p="http://schemas.openxmlformats.org/presentationml/2006/main" type="twoObjOverTx">
  <p:cSld name="Title and 2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914400" y="114300"/>
            <a:ext cx="8229600" cy="342900"/>
          </a:xfrm>
          <a:prstGeom prst="rect">
            <a:avLst/>
          </a:prstGeom>
        </p:spPr>
        <p:txBody>
          <a:bodyPr/>
          <a:lstStyle/>
          <a:p>
            <a:r>
              <a:rPr lang="en-US" smtClean="0"/>
              <a:t>Click to edit Master title style</a:t>
            </a:r>
            <a:endParaRPr lang="en-US"/>
          </a:p>
        </p:txBody>
      </p:sp>
      <p:sp>
        <p:nvSpPr>
          <p:cNvPr id="3" name="Content Placeholder 2"/>
          <p:cNvSpPr>
            <a:spLocks noGrp="1"/>
          </p:cNvSpPr>
          <p:nvPr>
            <p:ph sz="quarter" idx="1"/>
          </p:nvPr>
        </p:nvSpPr>
        <p:spPr>
          <a:xfrm>
            <a:off x="381000" y="914400"/>
            <a:ext cx="4114800" cy="1771650"/>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914400"/>
            <a:ext cx="4114800" cy="1771650"/>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half" idx="3"/>
          </p:nvPr>
        </p:nvSpPr>
        <p:spPr>
          <a:xfrm>
            <a:off x="381000" y="2800350"/>
            <a:ext cx="8382000" cy="1771650"/>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Rectangle 9"/>
          <p:cNvSpPr>
            <a:spLocks noGrp="1" noChangeArrowheads="1"/>
          </p:cNvSpPr>
          <p:nvPr>
            <p:ph type="dt" sz="half" idx="10"/>
          </p:nvPr>
        </p:nvSpPr>
        <p:spPr>
          <a:xfrm>
            <a:off x="1828857" y="4821238"/>
            <a:ext cx="1395413" cy="114300"/>
          </a:xfrm>
        </p:spPr>
        <p:txBody>
          <a:bodyPr/>
          <a:lstStyle>
            <a:lvl1pPr eaLnBrk="0" hangingPunct="0">
              <a:defRPr>
                <a:solidFill>
                  <a:srgbClr val="000000">
                    <a:lumMod val="60000"/>
                    <a:lumOff val="40000"/>
                  </a:srgbClr>
                </a:solidFill>
                <a:latin typeface="Arial" charset="0"/>
                <a:ea typeface="+mn-ea"/>
              </a:defRPr>
            </a:lvl1pPr>
          </a:lstStyle>
          <a:p>
            <a:pPr>
              <a:defRPr/>
            </a:pPr>
            <a:endParaRPr altLang="zh-TW"/>
          </a:p>
        </p:txBody>
      </p:sp>
      <p:sp>
        <p:nvSpPr>
          <p:cNvPr id="7" name="Footer Placeholder 6"/>
          <p:cNvSpPr>
            <a:spLocks noGrp="1" noChangeArrowheads="1"/>
          </p:cNvSpPr>
          <p:nvPr>
            <p:ph type="ftr" sz="quarter" idx="11"/>
          </p:nvPr>
        </p:nvSpPr>
        <p:spPr>
          <a:xfrm>
            <a:off x="742950" y="4821238"/>
            <a:ext cx="1885950" cy="114300"/>
          </a:xfrm>
          <a:prstGeom prst="rect">
            <a:avLst/>
          </a:prstGeom>
        </p:spPr>
        <p:txBody>
          <a:bodyPr wrap="square" lIns="76795" tIns="38397" rIns="76795" bIns="38397" numCol="1" anchorCtr="0" compatLnSpc="1">
            <a:prstTxWarp prst="textNoShape">
              <a:avLst/>
            </a:prstTxWarp>
          </a:bodyPr>
          <a:lstStyle>
            <a:lvl1pPr eaLnBrk="1" hangingPunct="1">
              <a:defRPr>
                <a:solidFill>
                  <a:srgbClr val="666666"/>
                </a:solidFill>
                <a:latin typeface="Arial" charset="0"/>
                <a:ea typeface="新細明體" pitchFamily="18" charset="-120"/>
              </a:defRPr>
            </a:lvl1pPr>
          </a:lstStyle>
          <a:p>
            <a:pPr defTabSz="677980">
              <a:defRPr/>
            </a:pPr>
            <a:endParaRPr lang="en-US" altLang="zh-TW"/>
          </a:p>
        </p:txBody>
      </p:sp>
      <p:sp>
        <p:nvSpPr>
          <p:cNvPr id="8" name="Slide Number Placeholder 7"/>
          <p:cNvSpPr>
            <a:spLocks noGrp="1" noChangeArrowheads="1"/>
          </p:cNvSpPr>
          <p:nvPr>
            <p:ph type="sldNum" sz="quarter" idx="12"/>
          </p:nvPr>
        </p:nvSpPr>
        <p:spPr>
          <a:xfrm>
            <a:off x="434976" y="4822825"/>
            <a:ext cx="260350" cy="114300"/>
          </a:xfrm>
        </p:spPr>
        <p:txBody>
          <a:bodyPr/>
          <a:lstStyle>
            <a:lvl1pPr eaLnBrk="0" hangingPunct="0">
              <a:defRPr>
                <a:latin typeface="Arial" charset="0"/>
                <a:ea typeface="新細明體" charset="-120"/>
              </a:defRPr>
            </a:lvl1pPr>
          </a:lstStyle>
          <a:p>
            <a:pPr>
              <a:defRPr/>
            </a:pPr>
            <a:fld id="{EF145082-27BA-47C1-891E-8EDE577B120B}" type="slidenum">
              <a:rPr lang="zh-TW" altLang="en-US"/>
              <a:pPr>
                <a:defRPr/>
              </a:pPr>
              <a:t>‹#›</a:t>
            </a:fld>
            <a:endParaRPr lang="en-US" altLang="zh-TW"/>
          </a:p>
        </p:txBody>
      </p:sp>
    </p:spTree>
    <p:extLst>
      <p:ext uri="{BB962C8B-B14F-4D97-AF65-F5344CB8AC3E}">
        <p14:creationId xmlns:p14="http://schemas.microsoft.com/office/powerpoint/2010/main" val="1862153635"/>
      </p:ext>
    </p:extLst>
  </p:cSld>
  <p:clrMapOvr>
    <a:masterClrMapping/>
  </p:clrMapOvr>
</p:sldLayout>
</file>

<file path=ppt/slideLayouts/slideLayout1813.xml><?xml version="1.0" encoding="utf-8"?>
<p:sldLayout xmlns:a="http://schemas.openxmlformats.org/drawingml/2006/main" xmlns:r="http://schemas.openxmlformats.org/officeDocument/2006/relationships" xmlns:p="http://schemas.openxmlformats.org/presentationml/2006/main" userDrawn="1">
  <p:cSld name="제목 슬라이드">
    <p:spTree>
      <p:nvGrpSpPr>
        <p:cNvPr id="1" name=""/>
        <p:cNvGrpSpPr/>
        <p:nvPr/>
      </p:nvGrpSpPr>
      <p:grpSpPr>
        <a:xfrm>
          <a:off x="0" y="0"/>
          <a:ext cx="0" cy="0"/>
          <a:chOff x="0" y="0"/>
          <a:chExt cx="0" cy="0"/>
        </a:xfrm>
      </p:grpSpPr>
      <p:sp>
        <p:nvSpPr>
          <p:cNvPr id="2" name="직사각형 9"/>
          <p:cNvSpPr/>
          <p:nvPr userDrawn="1"/>
        </p:nvSpPr>
        <p:spPr>
          <a:xfrm>
            <a:off x="0" y="0"/>
            <a:ext cx="9144000" cy="541338"/>
          </a:xfrm>
          <a:prstGeom prst="rect">
            <a:avLst/>
          </a:prstGeom>
          <a:solidFill>
            <a:srgbClr val="0E64CC"/>
          </a:solidFill>
          <a:ln>
            <a:noFill/>
          </a:ln>
        </p:spPr>
        <p:style>
          <a:lnRef idx="2">
            <a:schemeClr val="accent1">
              <a:shade val="50000"/>
            </a:schemeClr>
          </a:lnRef>
          <a:fillRef idx="1">
            <a:schemeClr val="accent1"/>
          </a:fillRef>
          <a:effectRef idx="0">
            <a:schemeClr val="accent1"/>
          </a:effectRef>
          <a:fontRef idx="minor">
            <a:schemeClr val="lt1"/>
          </a:fontRef>
        </p:style>
        <p:txBody>
          <a:bodyPr lIns="76795" tIns="38397" rIns="76795" bIns="38397" anchor="ctr"/>
          <a:lstStyle/>
          <a:p>
            <a:pPr algn="ctr" defTabSz="677980">
              <a:defRPr/>
            </a:pPr>
            <a:endParaRPr lang="ko-KR" altLang="en-US" b="1">
              <a:solidFill>
                <a:srgbClr val="FFFFFF"/>
              </a:solidFill>
              <a:latin typeface="Arial" pitchFamily="34" charset="0"/>
              <a:cs typeface="Arial" pitchFamily="34" charset="0"/>
            </a:endParaRPr>
          </a:p>
        </p:txBody>
      </p:sp>
      <p:sp>
        <p:nvSpPr>
          <p:cNvPr id="3" name="슬라이드 번호 개체 틀 4"/>
          <p:cNvSpPr txBox="1">
            <a:spLocks/>
          </p:cNvSpPr>
          <p:nvPr userDrawn="1"/>
        </p:nvSpPr>
        <p:spPr bwMode="auto">
          <a:xfrm>
            <a:off x="4094164" y="4964114"/>
            <a:ext cx="977900" cy="200025"/>
          </a:xfrm>
          <a:prstGeom prst="rect">
            <a:avLst/>
          </a:prstGeom>
          <a:noFill/>
          <a:ln>
            <a:noFill/>
          </a:ln>
          <a:extLst/>
        </p:spPr>
        <p:txBody>
          <a:bodyPr lIns="76795" tIns="38397" rIns="76795" bIns="38397" anchor="ct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9pPr>
          </a:lstStyle>
          <a:p>
            <a:pPr algn="ctr" defTabSz="677980" eaLnBrk="1" hangingPunct="1">
              <a:defRPr/>
            </a:pPr>
            <a:r>
              <a:rPr kumimoji="0" lang="en-US" altLang="ko-KR" sz="1000" b="1" dirty="0" smtClean="0">
                <a:solidFill>
                  <a:srgbClr val="444444"/>
                </a:solidFill>
                <a:latin typeface="Arial" charset="0"/>
                <a:ea typeface="맑은 고딕" pitchFamily="50" charset="-127"/>
                <a:cs typeface="Arial" charset="0"/>
              </a:rPr>
              <a:t>-</a:t>
            </a:r>
            <a:fld id="{493554C7-4A95-4571-8185-C731EB7EB863}" type="slidenum">
              <a:rPr kumimoji="0" lang="en-US" altLang="ko-KR" sz="1000" b="1" smtClean="0">
                <a:solidFill>
                  <a:srgbClr val="444444"/>
                </a:solidFill>
                <a:latin typeface="Arial" charset="0"/>
                <a:ea typeface="맑은 고딕" pitchFamily="50" charset="-127"/>
                <a:cs typeface="Arial" charset="0"/>
              </a:rPr>
              <a:pPr algn="ctr" defTabSz="677980" eaLnBrk="1" hangingPunct="1">
                <a:defRPr/>
              </a:pPr>
              <a:t>‹#›</a:t>
            </a:fld>
            <a:r>
              <a:rPr kumimoji="0" lang="en-US" altLang="ko-KR" sz="1000" b="1" dirty="0" smtClean="0">
                <a:solidFill>
                  <a:srgbClr val="444444"/>
                </a:solidFill>
                <a:latin typeface="Arial" charset="0"/>
                <a:ea typeface="맑은 고딕" pitchFamily="50" charset="-127"/>
                <a:cs typeface="Arial" charset="0"/>
              </a:rPr>
              <a:t>-</a:t>
            </a:r>
          </a:p>
        </p:txBody>
      </p:sp>
    </p:spTree>
    <p:extLst>
      <p:ext uri="{BB962C8B-B14F-4D97-AF65-F5344CB8AC3E}">
        <p14:creationId xmlns:p14="http://schemas.microsoft.com/office/powerpoint/2010/main" val="1848981917"/>
      </p:ext>
    </p:extLst>
  </p:cSld>
  <p:clrMapOvr>
    <a:masterClrMapping/>
  </p:clrMapOvr>
</p:sldLayout>
</file>

<file path=ppt/slideLayouts/slideLayout1814.xml><?xml version="1.0" encoding="utf-8"?>
<p:sldLayout xmlns:a="http://schemas.openxmlformats.org/drawingml/2006/main" xmlns:r="http://schemas.openxmlformats.org/officeDocument/2006/relationships" xmlns:p="http://schemas.openxmlformats.org/presentationml/2006/main" showMasterSp="0" userDrawn="1">
  <p:cSld name="Title slide Dell Blue background">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4" name="Picture 9" descr="white"/>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black">
          <a:xfrm>
            <a:off x="7823200" y="3816358"/>
            <a:ext cx="1023938" cy="1023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itle Placeholder 21"/>
          <p:cNvSpPr>
            <a:spLocks noGrp="1"/>
          </p:cNvSpPr>
          <p:nvPr>
            <p:ph type="ctrTitle"/>
          </p:nvPr>
        </p:nvSpPr>
        <p:spPr>
          <a:xfrm>
            <a:off x="274325" y="275880"/>
            <a:ext cx="5200791" cy="1661993"/>
          </a:xfrm>
        </p:spPr>
        <p:txBody>
          <a:bodyPr>
            <a:normAutofit/>
          </a:bodyPr>
          <a:lstStyle>
            <a:lvl1pPr algn="l">
              <a:lnSpc>
                <a:spcPct val="100000"/>
              </a:lnSpc>
              <a:spcAft>
                <a:spcPts val="0"/>
              </a:spcAft>
              <a:defRPr sz="5400" b="0" i="0" smtClean="0">
                <a:solidFill>
                  <a:schemeClr val="tx2"/>
                </a:solidFill>
                <a:latin typeface="Museo Sans For Dell" panose="02000000000000000000" pitchFamily="2" charset="0"/>
                <a:ea typeface="Museo Sans For Dell" panose="02000000000000000000" pitchFamily="2" charset="0"/>
              </a:defRPr>
            </a:lvl1pPr>
          </a:lstStyle>
          <a:p>
            <a:r>
              <a:rPr lang="zh-TW" altLang="en-US" smtClean="0"/>
              <a:t>按一下以編輯母片標題樣式</a:t>
            </a:r>
            <a:endParaRPr lang="en-US" dirty="0" smtClean="0"/>
          </a:p>
        </p:txBody>
      </p:sp>
      <p:sp>
        <p:nvSpPr>
          <p:cNvPr id="6" name="Text Placeholder 12"/>
          <p:cNvSpPr>
            <a:spLocks noGrp="1"/>
          </p:cNvSpPr>
          <p:nvPr>
            <p:ph type="subTitle" idx="1"/>
          </p:nvPr>
        </p:nvSpPr>
        <p:spPr>
          <a:xfrm>
            <a:off x="274325" y="2286018"/>
            <a:ext cx="5200791" cy="280462"/>
          </a:xfrm>
        </p:spPr>
        <p:txBody>
          <a:bodyPr>
            <a:spAutoFit/>
          </a:bodyPr>
          <a:lstStyle>
            <a:lvl1pPr marL="0" indent="0" algn="l">
              <a:buFont typeface="Wingdings" pitchFamily="2" charset="2"/>
              <a:buNone/>
              <a:defRPr sz="2000" b="0" i="0" smtClean="0">
                <a:solidFill>
                  <a:schemeClr val="tx2"/>
                </a:solidFill>
                <a:latin typeface="Museo Sans For Dell" pitchFamily="2" charset="0"/>
                <a:ea typeface="Museo Sans For Dell" pitchFamily="2" charset="0"/>
              </a:defRPr>
            </a:lvl1pPr>
          </a:lstStyle>
          <a:p>
            <a:r>
              <a:rPr lang="en-US" dirty="0" smtClean="0"/>
              <a:t>Click to edit Master subtitle style</a:t>
            </a:r>
          </a:p>
        </p:txBody>
      </p:sp>
    </p:spTree>
    <p:extLst>
      <p:ext uri="{BB962C8B-B14F-4D97-AF65-F5344CB8AC3E}">
        <p14:creationId xmlns:p14="http://schemas.microsoft.com/office/powerpoint/2010/main" val="804600244"/>
      </p:ext>
    </p:extLst>
  </p:cSld>
  <p:clrMapOvr>
    <a:masterClrMapping/>
  </p:clrMapOvr>
  <p:transition spd="med">
    <p:wipe dir="r"/>
  </p:transition>
</p:sldLayout>
</file>

<file path=ppt/slideLayouts/slideLayout1815.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cxnSp>
        <p:nvCxnSpPr>
          <p:cNvPr id="4" name="Straight Connector 7"/>
          <p:cNvCxnSpPr/>
          <p:nvPr/>
        </p:nvCxnSpPr>
        <p:spPr>
          <a:xfrm>
            <a:off x="447675" y="1335088"/>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cxnSp>
        <p:nvCxnSpPr>
          <p:cNvPr id="5" name="Straight Connector 8"/>
          <p:cNvCxnSpPr/>
          <p:nvPr/>
        </p:nvCxnSpPr>
        <p:spPr>
          <a:xfrm>
            <a:off x="447675" y="3808413"/>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sp>
        <p:nvSpPr>
          <p:cNvPr id="6" name="Rectangle 9"/>
          <p:cNvSpPr/>
          <p:nvPr/>
        </p:nvSpPr>
        <p:spPr bwMode="gray">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0333" tIns="45166" rIns="90333" bIns="45166" anchor="ctr"/>
          <a:lstStyle/>
          <a:p>
            <a:pPr algn="ctr" defTabSz="678303">
              <a:defRPr/>
            </a:pPr>
            <a:endParaRPr lang="en-US" dirty="0">
              <a:solidFill>
                <a:srgbClr val="444444"/>
              </a:solidFill>
              <a:latin typeface="Trebuchet MS" pitchFamily="34" charset="0"/>
            </a:endParaRPr>
          </a:p>
        </p:txBody>
      </p:sp>
      <p:sp>
        <p:nvSpPr>
          <p:cNvPr id="7" name="Rectangle 13"/>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0333" tIns="45166" rIns="90333" bIns="45166" anchor="ctr"/>
          <a:lstStyle/>
          <a:p>
            <a:pPr algn="ctr" defTabSz="678303">
              <a:defRPr/>
            </a:pPr>
            <a:endParaRPr lang="en-US" dirty="0">
              <a:solidFill>
                <a:srgbClr val="444444"/>
              </a:solidFill>
              <a:latin typeface="Trebuchet MS" pitchFamily="34" charset="0"/>
            </a:endParaRPr>
          </a:p>
        </p:txBody>
      </p:sp>
      <p:sp>
        <p:nvSpPr>
          <p:cNvPr id="8" name="Rectangle 18"/>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0333" tIns="45166" rIns="90333" bIns="45166" anchor="ctr"/>
          <a:lstStyle/>
          <a:p>
            <a:pPr algn="ctr" defTabSz="678303">
              <a:defRPr/>
            </a:pPr>
            <a:endParaRPr lang="en-US" dirty="0">
              <a:solidFill>
                <a:srgbClr val="444444"/>
              </a:solidFill>
              <a:latin typeface="Trebuchet MS" pitchFamily="34" charset="0"/>
            </a:endParaRPr>
          </a:p>
        </p:txBody>
      </p:sp>
      <p:pic>
        <p:nvPicPr>
          <p:cNvPr id="9" name="Picture 1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266433" y="1947864"/>
            <a:ext cx="1398587" cy="1398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1476" name="Title Placeholder 21"/>
          <p:cNvSpPr>
            <a:spLocks noGrp="1"/>
          </p:cNvSpPr>
          <p:nvPr>
            <p:ph type="ctrTitle"/>
          </p:nvPr>
        </p:nvSpPr>
        <p:spPr>
          <a:xfrm>
            <a:off x="438150" y="2009625"/>
            <a:ext cx="5962650" cy="755014"/>
          </a:xfrm>
        </p:spPr>
        <p:txBody>
          <a:bodyPr anchor="b"/>
          <a:lstStyle>
            <a:lvl1pPr algn="l">
              <a:lnSpc>
                <a:spcPts val="3999"/>
              </a:lnSpc>
              <a:defRPr sz="2800" b="0" i="0" smtClean="0">
                <a:solidFill>
                  <a:schemeClr val="accent1"/>
                </a:solidFill>
                <a:latin typeface="Museo For Dell" pitchFamily="2" charset="0"/>
                <a:ea typeface="Museo For Dell" pitchFamily="2" charset="0"/>
              </a:defRPr>
            </a:lvl1pPr>
          </a:lstStyle>
          <a:p>
            <a:r>
              <a:rPr lang="en-US" smtClean="0"/>
              <a:t>Click to edit Master title style</a:t>
            </a:r>
            <a:endParaRPr lang="en-US" dirty="0" smtClean="0"/>
          </a:p>
        </p:txBody>
      </p:sp>
      <p:sp>
        <p:nvSpPr>
          <p:cNvPr id="361477" name="Text Placeholder 12"/>
          <p:cNvSpPr>
            <a:spLocks noGrp="1"/>
          </p:cNvSpPr>
          <p:nvPr>
            <p:ph type="subTitle" idx="1"/>
          </p:nvPr>
        </p:nvSpPr>
        <p:spPr>
          <a:xfrm>
            <a:off x="438728" y="3124050"/>
            <a:ext cx="5953125" cy="600076"/>
          </a:xfrm>
          <a:noFill/>
          <a:ln w="9525">
            <a:noFill/>
            <a:miter lim="800000"/>
            <a:headEnd/>
            <a:tailEnd/>
          </a:ln>
        </p:spPr>
        <p:txBody>
          <a:bodyPr>
            <a:normAutofit/>
          </a:bodyPr>
          <a:lstStyle>
            <a:lvl1pPr marL="0" indent="0" algn="l" rtl="0" eaLnBrk="1" fontAlgn="base" hangingPunct="1">
              <a:lnSpc>
                <a:spcPct val="90000"/>
              </a:lnSpc>
              <a:spcBef>
                <a:spcPts val="1200"/>
              </a:spcBef>
              <a:spcAft>
                <a:spcPts val="0"/>
              </a:spcAft>
              <a:buClr>
                <a:schemeClr val="accent1"/>
              </a:buClr>
              <a:buFont typeface="Wingdings" pitchFamily="2" charset="2"/>
              <a:buNone/>
              <a:defRPr lang="en-US" sz="2000" b="0" i="0" dirty="0" smtClean="0">
                <a:solidFill>
                  <a:schemeClr val="bg2"/>
                </a:solidFill>
                <a:latin typeface="Museo Sans For Dell" pitchFamily="2" charset="0"/>
                <a:ea typeface="Museo Sans For Dell" pitchFamily="2" charset="0"/>
                <a:cs typeface="+mn-cs"/>
              </a:defRPr>
            </a:lvl1pPr>
          </a:lstStyle>
          <a:p>
            <a:r>
              <a:rPr lang="en-US" smtClean="0"/>
              <a:t>Click to edit Master subtitle style</a:t>
            </a:r>
            <a:endParaRPr lang="en-US" dirty="0" smtClean="0"/>
          </a:p>
        </p:txBody>
      </p:sp>
    </p:spTree>
    <p:extLst>
      <p:ext uri="{BB962C8B-B14F-4D97-AF65-F5344CB8AC3E}">
        <p14:creationId xmlns:p14="http://schemas.microsoft.com/office/powerpoint/2010/main" val="844340711"/>
      </p:ext>
    </p:extLst>
  </p:cSld>
  <p:clrMapOvr>
    <a:masterClrMapping/>
  </p:clrMapOvr>
  <p:transition spd="med">
    <p:wipe dir="r"/>
  </p:transition>
</p:sldLayout>
</file>

<file path=ppt/slideLayouts/slideLayout1816.xml><?xml version="1.0" encoding="utf-8"?>
<p:sldLayout xmlns:a="http://schemas.openxmlformats.org/drawingml/2006/main" xmlns:r="http://schemas.openxmlformats.org/officeDocument/2006/relationships" xmlns:p="http://schemas.openxmlformats.org/presentationml/2006/main" preserve="1">
  <p:cSld name="Title_and_Content">
    <p:spTree>
      <p:nvGrpSpPr>
        <p:cNvPr id="1" name=""/>
        <p:cNvGrpSpPr/>
        <p:nvPr/>
      </p:nvGrpSpPr>
      <p:grpSpPr>
        <a:xfrm>
          <a:off x="0" y="0"/>
          <a:ext cx="0" cy="0"/>
          <a:chOff x="0" y="0"/>
          <a:chExt cx="0" cy="0"/>
        </a:xfrm>
      </p:grpSpPr>
      <p:cxnSp>
        <p:nvCxnSpPr>
          <p:cNvPr id="4" name="Straight Connector 19"/>
          <p:cNvCxnSpPr>
            <a:cxnSpLocks noChangeShapeType="1"/>
          </p:cNvCxnSpPr>
          <p:nvPr/>
        </p:nvCxnSpPr>
        <p:spPr bwMode="auto">
          <a:xfrm>
            <a:off x="436664" y="4629150"/>
            <a:ext cx="8262937"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sp>
        <p:nvSpPr>
          <p:cNvPr id="2" name="Title 1"/>
          <p:cNvSpPr>
            <a:spLocks noGrp="1"/>
          </p:cNvSpPr>
          <p:nvPr>
            <p:ph type="title"/>
          </p:nvPr>
        </p:nvSpPr>
        <p:spPr>
          <a:xfrm>
            <a:off x="425904" y="196293"/>
            <a:ext cx="8279946" cy="332399"/>
          </a:xfrm>
        </p:spPr>
        <p:txBody>
          <a:bodyPr>
            <a:spAutoFit/>
          </a:bodyPr>
          <a:lstStyle>
            <a:lvl1pPr>
              <a:lnSpc>
                <a:spcPct val="90000"/>
              </a:lnSpc>
              <a:defRPr sz="2400" b="0">
                <a:solidFill>
                  <a:schemeClr val="accent1"/>
                </a:solidFill>
                <a:latin typeface="Museo For Dell" pitchFamily="2" charset="0"/>
              </a:defRPr>
            </a:lvl1pPr>
          </a:lstStyle>
          <a:p>
            <a:r>
              <a:rPr lang="zh-TW" altLang="en-US" smtClean="0"/>
              <a:t>按一下以編輯母片標題樣式</a:t>
            </a:r>
            <a:endParaRPr lang="en-US" dirty="0"/>
          </a:p>
        </p:txBody>
      </p:sp>
      <p:sp>
        <p:nvSpPr>
          <p:cNvPr id="3" name="Content Placeholder 2"/>
          <p:cNvSpPr>
            <a:spLocks noGrp="1"/>
          </p:cNvSpPr>
          <p:nvPr>
            <p:ph sz="half" idx="1"/>
          </p:nvPr>
        </p:nvSpPr>
        <p:spPr>
          <a:xfrm>
            <a:off x="438711" y="931074"/>
            <a:ext cx="8267140" cy="3517106"/>
          </a:xfrm>
        </p:spPr>
        <p:txBody>
          <a:bodyPr>
            <a:normAutofit/>
          </a:bodyPr>
          <a:lstStyle>
            <a:lvl1pPr>
              <a:lnSpc>
                <a:spcPct val="100000"/>
              </a:lnSpc>
              <a:spcBef>
                <a:spcPts val="1200"/>
              </a:spcBef>
              <a:spcAft>
                <a:spcPts val="0"/>
              </a:spcAft>
              <a:defRPr sz="1800">
                <a:solidFill>
                  <a:schemeClr val="tx1"/>
                </a:solidFill>
                <a:latin typeface="Museo Sans For Dell" pitchFamily="2" charset="0"/>
              </a:defRPr>
            </a:lvl1pPr>
            <a:lvl2pPr>
              <a:lnSpc>
                <a:spcPct val="100000"/>
              </a:lnSpc>
              <a:spcBef>
                <a:spcPts val="300"/>
              </a:spcBef>
              <a:spcAft>
                <a:spcPts val="0"/>
              </a:spcAft>
              <a:buFont typeface="Museo Sans For Dell" pitchFamily="2" charset="0"/>
              <a:buChar char="–"/>
              <a:defRPr sz="1600">
                <a:solidFill>
                  <a:schemeClr val="tx1"/>
                </a:solidFill>
                <a:latin typeface="Museo Sans For Dell" pitchFamily="2" charset="0"/>
              </a:defRPr>
            </a:lvl2pPr>
            <a:lvl3pPr>
              <a:lnSpc>
                <a:spcPct val="100000"/>
              </a:lnSpc>
              <a:spcBef>
                <a:spcPts val="300"/>
              </a:spcBef>
              <a:spcAft>
                <a:spcPts val="0"/>
              </a:spcAft>
              <a:defRPr sz="1400">
                <a:solidFill>
                  <a:schemeClr val="tx1"/>
                </a:solidFill>
                <a:latin typeface="Museo Sans For Dell" pitchFamily="2" charset="0"/>
              </a:defRPr>
            </a:lvl3pPr>
            <a:lvl4pPr>
              <a:lnSpc>
                <a:spcPct val="100000"/>
              </a:lnSpc>
              <a:spcBef>
                <a:spcPts val="300"/>
              </a:spcBef>
              <a:spcAft>
                <a:spcPts val="0"/>
              </a:spcAft>
              <a:defRPr sz="1200" baseline="0">
                <a:solidFill>
                  <a:schemeClr val="tx1"/>
                </a:solidFill>
                <a:latin typeface="Museo Sans For Dell" pitchFamily="2" charset="0"/>
              </a:defRPr>
            </a:lvl4pPr>
            <a:lvl5pPr>
              <a:lnSpc>
                <a:spcPct val="100000"/>
              </a:lnSpc>
              <a:spcBef>
                <a:spcPts val="300"/>
              </a:spcBef>
              <a:spcAft>
                <a:spcPts val="0"/>
              </a:spcAft>
              <a:buClr>
                <a:schemeClr val="accent1"/>
              </a:buClr>
              <a:defRPr sz="11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Footer Placeholder 4"/>
          <p:cNvSpPr>
            <a:spLocks noGrp="1"/>
          </p:cNvSpPr>
          <p:nvPr>
            <p:ph type="ftr" sz="quarter" idx="10"/>
          </p:nvPr>
        </p:nvSpPr>
        <p:spPr>
          <a:xfrm>
            <a:off x="742950" y="4821238"/>
            <a:ext cx="1885950" cy="114300"/>
          </a:xfrm>
          <a:prstGeom prst="rect">
            <a:avLst/>
          </a:prstGeom>
        </p:spPr>
        <p:txBody>
          <a:bodyPr vert="horz" lIns="0" tIns="0" rIns="90333" bIns="0" rtlCol="0" anchor="ctr"/>
          <a:lstStyle>
            <a:lvl1pPr algn="l" eaLnBrk="1" hangingPunct="1">
              <a:defRPr sz="1000">
                <a:solidFill>
                  <a:srgbClr val="000000">
                    <a:lumMod val="60000"/>
                    <a:lumOff val="40000"/>
                  </a:srgbClr>
                </a:solidFill>
                <a:latin typeface="Museo Sans For Dell" pitchFamily="2" charset="0"/>
                <a:ea typeface="+mn-ea"/>
              </a:defRPr>
            </a:lvl1pPr>
          </a:lstStyle>
          <a:p>
            <a:pPr defTabSz="678303">
              <a:defRPr/>
            </a:pPr>
            <a:endParaRPr lang="en-US"/>
          </a:p>
        </p:txBody>
      </p:sp>
      <p:sp>
        <p:nvSpPr>
          <p:cNvPr id="6" name="Slide Number Placeholder 5"/>
          <p:cNvSpPr>
            <a:spLocks noGrp="1"/>
          </p:cNvSpPr>
          <p:nvPr>
            <p:ph type="sldNum" sz="quarter" idx="11"/>
          </p:nvPr>
        </p:nvSpPr>
        <p:spPr/>
        <p:txBody>
          <a:bodyPr rIns="90333"/>
          <a:lstStyle>
            <a:lvl1pPr algn="l" eaLnBrk="0" hangingPunct="0">
              <a:defRPr sz="900">
                <a:solidFill>
                  <a:srgbClr val="000000">
                    <a:lumMod val="60000"/>
                    <a:lumOff val="40000"/>
                  </a:srgbClr>
                </a:solidFill>
                <a:latin typeface="Museo Sans For Dell" pitchFamily="2" charset="0"/>
                <a:ea typeface="SimSun" pitchFamily="2" charset="-122"/>
              </a:defRPr>
            </a:lvl1pPr>
          </a:lstStyle>
          <a:p>
            <a:pPr>
              <a:defRPr/>
            </a:pPr>
            <a:fld id="{7D2B6DB0-807F-4486-9CB4-1FE332FA476C}" type="slidenum">
              <a:rPr lang="en-US"/>
              <a:pPr>
                <a:defRPr/>
              </a:pPr>
              <a:t>‹#›</a:t>
            </a:fld>
            <a:endParaRPr lang="en-US" dirty="0"/>
          </a:p>
        </p:txBody>
      </p:sp>
      <p:sp>
        <p:nvSpPr>
          <p:cNvPr id="7" name="Date Placeholder 8"/>
          <p:cNvSpPr>
            <a:spLocks noGrp="1"/>
          </p:cNvSpPr>
          <p:nvPr>
            <p:ph type="dt" sz="half" idx="12"/>
          </p:nvPr>
        </p:nvSpPr>
        <p:spPr>
          <a:xfrm>
            <a:off x="1901825" y="4819650"/>
            <a:ext cx="914400" cy="114300"/>
          </a:xfrm>
        </p:spPr>
        <p:txBody>
          <a:bodyPr/>
          <a:lstStyle>
            <a:lvl1pPr algn="l" rtl="0" eaLnBrk="0" fontAlgn="base" hangingPunct="0">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3470910781"/>
      </p:ext>
    </p:extLst>
  </p:cSld>
  <p:clrMapOvr>
    <a:masterClrMapping/>
  </p:clrMapOvr>
  <p:transition spd="med">
    <p:wipe dir="r"/>
  </p:transition>
</p:sldLayout>
</file>

<file path=ppt/slideLayouts/slideLayout1817.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2" name="Rectangle 9"/>
          <p:cNvSpPr/>
          <p:nvPr/>
        </p:nvSpPr>
        <p:spPr bwMode="gray">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0333" tIns="45166" rIns="90333" bIns="45166" anchor="ctr"/>
          <a:lstStyle/>
          <a:p>
            <a:pPr algn="ctr" defTabSz="678303">
              <a:defRPr/>
            </a:pPr>
            <a:endParaRPr lang="en-US" dirty="0">
              <a:solidFill>
                <a:srgbClr val="444444"/>
              </a:solidFill>
              <a:latin typeface="Trebuchet MS" pitchFamily="34" charset="0"/>
            </a:endParaRPr>
          </a:p>
        </p:txBody>
      </p:sp>
      <p:sp>
        <p:nvSpPr>
          <p:cNvPr id="3" name="Rectangle 13"/>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0333" tIns="45166" rIns="90333" bIns="45166" anchor="ctr"/>
          <a:lstStyle/>
          <a:p>
            <a:pPr algn="ctr" defTabSz="678303">
              <a:defRPr/>
            </a:pPr>
            <a:endParaRPr lang="en-US" dirty="0">
              <a:solidFill>
                <a:srgbClr val="444444"/>
              </a:solidFill>
              <a:latin typeface="Trebuchet MS" pitchFamily="34" charset="0"/>
            </a:endParaRPr>
          </a:p>
        </p:txBody>
      </p:sp>
      <p:sp>
        <p:nvSpPr>
          <p:cNvPr id="4" name="Rectangle 18"/>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0333" tIns="45166" rIns="90333" bIns="45166" anchor="ctr"/>
          <a:lstStyle/>
          <a:p>
            <a:pPr algn="ctr" defTabSz="678303">
              <a:defRPr/>
            </a:pPr>
            <a:endParaRPr lang="en-US" dirty="0">
              <a:solidFill>
                <a:srgbClr val="444444"/>
              </a:solidFill>
              <a:latin typeface="Trebuchet MS" pitchFamily="34" charset="0"/>
            </a:endParaRPr>
          </a:p>
        </p:txBody>
      </p:sp>
    </p:spTree>
    <p:extLst>
      <p:ext uri="{BB962C8B-B14F-4D97-AF65-F5344CB8AC3E}">
        <p14:creationId xmlns:p14="http://schemas.microsoft.com/office/powerpoint/2010/main" val="1216440582"/>
      </p:ext>
    </p:extLst>
  </p:cSld>
  <p:clrMapOvr>
    <a:masterClrMapping/>
  </p:clrMapOvr>
  <p:transition spd="med">
    <p:wipe dir="r"/>
  </p:transition>
</p:sldLayout>
</file>

<file path=ppt/slideLayouts/slideLayout1818.xml><?xml version="1.0" encoding="utf-8"?>
<p:sldLayout xmlns:a="http://schemas.openxmlformats.org/drawingml/2006/main" xmlns:r="http://schemas.openxmlformats.org/officeDocument/2006/relationships" xmlns:p="http://schemas.openxmlformats.org/presentationml/2006/main" preserve="1" userDrawn="1">
  <p:cSld name="Two_Column">
    <p:spTree>
      <p:nvGrpSpPr>
        <p:cNvPr id="1" name=""/>
        <p:cNvGrpSpPr/>
        <p:nvPr/>
      </p:nvGrpSpPr>
      <p:grpSpPr>
        <a:xfrm>
          <a:off x="0" y="0"/>
          <a:ext cx="0" cy="0"/>
          <a:chOff x="0" y="0"/>
          <a:chExt cx="0" cy="0"/>
        </a:xfrm>
      </p:grpSpPr>
      <p:cxnSp>
        <p:nvCxnSpPr>
          <p:cNvPr id="5" name="Straight Connector 10"/>
          <p:cNvCxnSpPr>
            <a:cxnSpLocks noChangeShapeType="1"/>
          </p:cNvCxnSpPr>
          <p:nvPr userDrawn="1"/>
        </p:nvCxnSpPr>
        <p:spPr bwMode="auto">
          <a:xfrm>
            <a:off x="436664" y="4629150"/>
            <a:ext cx="8262937"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sp>
        <p:nvSpPr>
          <p:cNvPr id="12" name="Content Placeholder 2"/>
          <p:cNvSpPr>
            <a:spLocks noGrp="1"/>
          </p:cNvSpPr>
          <p:nvPr>
            <p:ph sz="half" idx="10"/>
          </p:nvPr>
        </p:nvSpPr>
        <p:spPr>
          <a:xfrm>
            <a:off x="4670943" y="931095"/>
            <a:ext cx="4023360" cy="3545681"/>
          </a:xfrm>
        </p:spPr>
        <p:txBody>
          <a:bodyPr>
            <a:normAutofit/>
          </a:bodyPr>
          <a:lstStyle>
            <a:lvl1pPr>
              <a:lnSpc>
                <a:spcPct val="100000"/>
              </a:lnSpc>
              <a:spcBef>
                <a:spcPts val="1200"/>
              </a:spcBef>
              <a:defRPr sz="1800" b="0">
                <a:solidFill>
                  <a:schemeClr val="tx1"/>
                </a:solidFill>
                <a:latin typeface="Museo Sans For Dell" pitchFamily="2" charset="0"/>
              </a:defRPr>
            </a:lvl1pPr>
            <a:lvl2pPr marL="566952" indent="-228470">
              <a:lnSpc>
                <a:spcPct val="100000"/>
              </a:lnSpc>
              <a:spcBef>
                <a:spcPts val="300"/>
              </a:spcBef>
              <a:defRPr sz="1600" b="0">
                <a:solidFill>
                  <a:schemeClr val="tx1"/>
                </a:solidFill>
                <a:latin typeface="Museo Sans For Dell" pitchFamily="2" charset="0"/>
              </a:defRPr>
            </a:lvl2pPr>
            <a:lvl3pPr>
              <a:lnSpc>
                <a:spcPct val="100000"/>
              </a:lnSpc>
              <a:spcBef>
                <a:spcPts val="300"/>
              </a:spcBef>
              <a:defRPr sz="1400" b="0">
                <a:solidFill>
                  <a:schemeClr val="tx1"/>
                </a:solidFill>
                <a:latin typeface="Museo Sans For Dell" pitchFamily="2"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p:txBody>
      </p:sp>
      <p:sp>
        <p:nvSpPr>
          <p:cNvPr id="10" name="Content Placeholder 2"/>
          <p:cNvSpPr>
            <a:spLocks noGrp="1"/>
          </p:cNvSpPr>
          <p:nvPr>
            <p:ph sz="half" idx="11"/>
          </p:nvPr>
        </p:nvSpPr>
        <p:spPr>
          <a:xfrm>
            <a:off x="433839" y="931095"/>
            <a:ext cx="4023360" cy="3545681"/>
          </a:xfrm>
        </p:spPr>
        <p:txBody>
          <a:bodyPr>
            <a:normAutofit/>
          </a:bodyPr>
          <a:lstStyle>
            <a:lvl1pPr>
              <a:lnSpc>
                <a:spcPct val="100000"/>
              </a:lnSpc>
              <a:spcBef>
                <a:spcPts val="1200"/>
              </a:spcBef>
              <a:defRPr sz="1800" b="0">
                <a:solidFill>
                  <a:schemeClr val="tx1"/>
                </a:solidFill>
                <a:latin typeface="Museo Sans For Dell" pitchFamily="2" charset="0"/>
              </a:defRPr>
            </a:lvl1pPr>
            <a:lvl2pPr marL="566952" indent="-228470">
              <a:lnSpc>
                <a:spcPct val="100000"/>
              </a:lnSpc>
              <a:spcBef>
                <a:spcPts val="300"/>
              </a:spcBef>
              <a:defRPr sz="1600" b="0">
                <a:solidFill>
                  <a:schemeClr val="tx1"/>
                </a:solidFill>
                <a:latin typeface="Museo Sans For Dell" pitchFamily="2" charset="0"/>
              </a:defRPr>
            </a:lvl2pPr>
            <a:lvl3pPr>
              <a:lnSpc>
                <a:spcPct val="100000"/>
              </a:lnSpc>
              <a:spcBef>
                <a:spcPts val="300"/>
              </a:spcBef>
              <a:defRPr sz="1400" b="0">
                <a:solidFill>
                  <a:schemeClr val="tx1"/>
                </a:solidFill>
                <a:latin typeface="Museo Sans For Dell" pitchFamily="2"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p:txBody>
      </p:sp>
      <p:sp>
        <p:nvSpPr>
          <p:cNvPr id="15" name="Title 1"/>
          <p:cNvSpPr>
            <a:spLocks noGrp="1"/>
          </p:cNvSpPr>
          <p:nvPr>
            <p:ph type="title"/>
          </p:nvPr>
        </p:nvSpPr>
        <p:spPr>
          <a:xfrm>
            <a:off x="425904" y="196355"/>
            <a:ext cx="8279946" cy="613453"/>
          </a:xfrm>
        </p:spPr>
        <p:txBody>
          <a:bodyPr>
            <a:noAutofit/>
          </a:bodyPr>
          <a:lstStyle>
            <a:lvl1pPr>
              <a:lnSpc>
                <a:spcPct val="90000"/>
              </a:lnSpc>
              <a:defRPr sz="2400" b="0">
                <a:solidFill>
                  <a:schemeClr val="accent1"/>
                </a:solidFill>
                <a:latin typeface="Museo For Dell" pitchFamily="2" charset="0"/>
              </a:defRPr>
            </a:lvl1pPr>
          </a:lstStyle>
          <a:p>
            <a:r>
              <a:rPr lang="en-US" smtClean="0"/>
              <a:t>Click to edit Master title style</a:t>
            </a:r>
            <a:endParaRPr lang="en-US" dirty="0"/>
          </a:p>
        </p:txBody>
      </p:sp>
      <p:sp>
        <p:nvSpPr>
          <p:cNvPr id="6" name="Slide Number Placeholder 5"/>
          <p:cNvSpPr>
            <a:spLocks noGrp="1"/>
          </p:cNvSpPr>
          <p:nvPr>
            <p:ph type="sldNum" sz="quarter" idx="12"/>
          </p:nvPr>
        </p:nvSpPr>
        <p:spPr/>
        <p:txBody>
          <a:bodyPr rIns="90333"/>
          <a:lstStyle>
            <a:lvl1pPr algn="l" eaLnBrk="0" hangingPunct="0">
              <a:defRPr sz="900">
                <a:solidFill>
                  <a:srgbClr val="000000">
                    <a:lumMod val="60000"/>
                    <a:lumOff val="40000"/>
                  </a:srgbClr>
                </a:solidFill>
                <a:latin typeface="Museo Sans For Dell" pitchFamily="2" charset="0"/>
                <a:ea typeface="SimSun" pitchFamily="2" charset="-122"/>
              </a:defRPr>
            </a:lvl1pPr>
          </a:lstStyle>
          <a:p>
            <a:pPr>
              <a:defRPr/>
            </a:pPr>
            <a:fld id="{CD1DE98D-7DBE-46FD-9819-906BE2FDE116}" type="slidenum">
              <a:rPr lang="en-US"/>
              <a:pPr>
                <a:defRPr/>
              </a:pPr>
              <a:t>‹#›</a:t>
            </a:fld>
            <a:endParaRPr lang="en-US" dirty="0"/>
          </a:p>
        </p:txBody>
      </p:sp>
      <p:sp>
        <p:nvSpPr>
          <p:cNvPr id="7" name="Footer Placeholder 4"/>
          <p:cNvSpPr>
            <a:spLocks noGrp="1"/>
          </p:cNvSpPr>
          <p:nvPr>
            <p:ph type="ftr" sz="quarter" idx="13"/>
          </p:nvPr>
        </p:nvSpPr>
        <p:spPr>
          <a:xfrm>
            <a:off x="742950" y="4821238"/>
            <a:ext cx="1885950" cy="114300"/>
          </a:xfrm>
          <a:prstGeom prst="rect">
            <a:avLst/>
          </a:prstGeom>
        </p:spPr>
        <p:txBody>
          <a:bodyPr vert="horz" lIns="0" tIns="0" rIns="90333" bIns="0" rtlCol="0" anchor="ctr"/>
          <a:lstStyle>
            <a:lvl1pPr algn="l" eaLnBrk="1" hangingPunct="1">
              <a:defRPr sz="1000">
                <a:solidFill>
                  <a:srgbClr val="000000">
                    <a:lumMod val="60000"/>
                    <a:lumOff val="40000"/>
                  </a:srgbClr>
                </a:solidFill>
                <a:latin typeface="Museo Sans For Dell" pitchFamily="2" charset="0"/>
                <a:ea typeface="+mn-ea"/>
              </a:defRPr>
            </a:lvl1pPr>
          </a:lstStyle>
          <a:p>
            <a:pPr defTabSz="678303">
              <a:defRPr/>
            </a:pPr>
            <a:endParaRPr lang="en-US"/>
          </a:p>
        </p:txBody>
      </p:sp>
      <p:sp>
        <p:nvSpPr>
          <p:cNvPr id="8" name="Date Placeholder 8"/>
          <p:cNvSpPr>
            <a:spLocks noGrp="1"/>
          </p:cNvSpPr>
          <p:nvPr>
            <p:ph type="dt" sz="half" idx="14"/>
          </p:nvPr>
        </p:nvSpPr>
        <p:spPr>
          <a:xfrm>
            <a:off x="1901825" y="4819650"/>
            <a:ext cx="914400" cy="114300"/>
          </a:xfrm>
        </p:spPr>
        <p:txBody>
          <a:bodyPr/>
          <a:lstStyle>
            <a:lvl1pPr algn="l" rtl="0" eaLnBrk="0" fontAlgn="base" hangingPunct="0">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3626349494"/>
      </p:ext>
    </p:extLst>
  </p:cSld>
  <p:clrMapOvr>
    <a:masterClrMapping/>
  </p:clrMapOvr>
  <p:transition spd="med">
    <p:wipe dir="r"/>
  </p:transition>
</p:sldLayout>
</file>

<file path=ppt/slideLayouts/slideLayout1819.xml><?xml version="1.0" encoding="utf-8"?>
<p:sldLayout xmlns:a="http://schemas.openxmlformats.org/drawingml/2006/main" xmlns:r="http://schemas.openxmlformats.org/officeDocument/2006/relationships" xmlns:p="http://schemas.openxmlformats.org/presentationml/2006/main" preserve="1" userDrawn="1">
  <p:cSld name="Image and text">
    <p:spTree>
      <p:nvGrpSpPr>
        <p:cNvPr id="1" name=""/>
        <p:cNvGrpSpPr/>
        <p:nvPr/>
      </p:nvGrpSpPr>
      <p:grpSpPr>
        <a:xfrm>
          <a:off x="0" y="0"/>
          <a:ext cx="0" cy="0"/>
          <a:chOff x="0" y="0"/>
          <a:chExt cx="0" cy="0"/>
        </a:xfrm>
      </p:grpSpPr>
      <p:cxnSp>
        <p:nvCxnSpPr>
          <p:cNvPr id="6" name="Straight Connector 10"/>
          <p:cNvCxnSpPr>
            <a:cxnSpLocks noChangeShapeType="1"/>
          </p:cNvCxnSpPr>
          <p:nvPr userDrawn="1"/>
        </p:nvCxnSpPr>
        <p:spPr bwMode="auto">
          <a:xfrm>
            <a:off x="436664" y="4629150"/>
            <a:ext cx="8262937"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sp>
        <p:nvSpPr>
          <p:cNvPr id="12" name="Content Placeholder 2"/>
          <p:cNvSpPr>
            <a:spLocks noGrp="1"/>
          </p:cNvSpPr>
          <p:nvPr>
            <p:ph sz="half" idx="10"/>
          </p:nvPr>
        </p:nvSpPr>
        <p:spPr>
          <a:xfrm>
            <a:off x="4653246" y="928524"/>
            <a:ext cx="4023360" cy="2166125"/>
          </a:xfrm>
        </p:spPr>
        <p:txBody>
          <a:bodyPr>
            <a:normAutofit/>
          </a:bodyPr>
          <a:lstStyle>
            <a:lvl1pPr>
              <a:lnSpc>
                <a:spcPct val="100000"/>
              </a:lnSpc>
              <a:spcBef>
                <a:spcPts val="1200"/>
              </a:spcBef>
              <a:defRPr sz="1800" b="0">
                <a:solidFill>
                  <a:schemeClr val="tx1"/>
                </a:solidFill>
                <a:latin typeface="Museo Sans For Dell" pitchFamily="2" charset="0"/>
              </a:defRPr>
            </a:lvl1pPr>
            <a:lvl2pPr marL="566952" indent="-228470">
              <a:lnSpc>
                <a:spcPct val="100000"/>
              </a:lnSpc>
              <a:spcBef>
                <a:spcPts val="300"/>
              </a:spcBef>
              <a:defRPr sz="1600" b="0">
                <a:solidFill>
                  <a:schemeClr val="tx1"/>
                </a:solidFill>
                <a:latin typeface="Museo Sans For Dell" pitchFamily="2" charset="0"/>
              </a:defRPr>
            </a:lvl2pPr>
            <a:lvl3pPr>
              <a:lnSpc>
                <a:spcPct val="100000"/>
              </a:lnSpc>
              <a:spcBef>
                <a:spcPts val="300"/>
              </a:spcBef>
              <a:defRPr sz="1400" b="0">
                <a:solidFill>
                  <a:schemeClr val="tx1"/>
                </a:solidFill>
                <a:latin typeface="Museo Sans For Dell" pitchFamily="2"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p:txBody>
      </p:sp>
      <p:sp>
        <p:nvSpPr>
          <p:cNvPr id="10" name="Content Placeholder 2"/>
          <p:cNvSpPr>
            <a:spLocks noGrp="1"/>
          </p:cNvSpPr>
          <p:nvPr>
            <p:ph sz="half" idx="11"/>
          </p:nvPr>
        </p:nvSpPr>
        <p:spPr>
          <a:xfrm>
            <a:off x="433839" y="934431"/>
            <a:ext cx="4023360" cy="2166125"/>
          </a:xfrm>
        </p:spPr>
        <p:txBody>
          <a:bodyPr>
            <a:normAutofit/>
          </a:bodyPr>
          <a:lstStyle>
            <a:lvl1pPr>
              <a:lnSpc>
                <a:spcPct val="100000"/>
              </a:lnSpc>
              <a:spcBef>
                <a:spcPts val="1200"/>
              </a:spcBef>
              <a:defRPr sz="1800" b="0">
                <a:solidFill>
                  <a:schemeClr val="tx1"/>
                </a:solidFill>
                <a:latin typeface="Museo Sans For Dell" pitchFamily="2" charset="0"/>
              </a:defRPr>
            </a:lvl1pPr>
            <a:lvl2pPr marL="566952" indent="-228470">
              <a:lnSpc>
                <a:spcPct val="100000"/>
              </a:lnSpc>
              <a:spcBef>
                <a:spcPts val="300"/>
              </a:spcBef>
              <a:defRPr sz="1600" b="0">
                <a:solidFill>
                  <a:schemeClr val="tx1"/>
                </a:solidFill>
                <a:latin typeface="Museo Sans For Dell" pitchFamily="2" charset="0"/>
              </a:defRPr>
            </a:lvl2pPr>
            <a:lvl3pPr>
              <a:lnSpc>
                <a:spcPct val="100000"/>
              </a:lnSpc>
              <a:spcBef>
                <a:spcPts val="300"/>
              </a:spcBef>
              <a:defRPr sz="1400" b="0">
                <a:solidFill>
                  <a:schemeClr val="tx1"/>
                </a:solidFill>
                <a:latin typeface="Museo Sans For Dell" pitchFamily="2"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p:txBody>
      </p:sp>
      <p:sp>
        <p:nvSpPr>
          <p:cNvPr id="4" name="Content Placeholder 3"/>
          <p:cNvSpPr>
            <a:spLocks noGrp="1"/>
          </p:cNvSpPr>
          <p:nvPr>
            <p:ph sz="quarter" idx="12"/>
          </p:nvPr>
        </p:nvSpPr>
        <p:spPr>
          <a:xfrm>
            <a:off x="434977" y="3203193"/>
            <a:ext cx="8262938" cy="1421200"/>
          </a:xfrm>
        </p:spPr>
        <p:txBody>
          <a:bodyPr>
            <a:normAutofit/>
          </a:bodyPr>
          <a:lstStyle>
            <a:lvl1pPr>
              <a:lnSpc>
                <a:spcPct val="100000"/>
              </a:lnSpc>
              <a:defRPr sz="1600"/>
            </a:lvl1pPr>
            <a:lvl2pPr>
              <a:lnSpc>
                <a:spcPct val="100000"/>
              </a:lnSpc>
              <a:defRPr sz="1400"/>
            </a:lvl2pPr>
            <a:lvl3pPr>
              <a:lnSpc>
                <a:spcPct val="100000"/>
              </a:lnSpc>
              <a:defRPr sz="1100"/>
            </a:lvl3pPr>
            <a:lvl4pPr>
              <a:lnSpc>
                <a:spcPct val="100000"/>
              </a:lnSpc>
              <a:defRPr sz="1100"/>
            </a:lvl4pPr>
            <a:lvl5pPr>
              <a:defRPr sz="16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5" name="Title 1"/>
          <p:cNvSpPr>
            <a:spLocks noGrp="1"/>
          </p:cNvSpPr>
          <p:nvPr>
            <p:ph type="title"/>
          </p:nvPr>
        </p:nvSpPr>
        <p:spPr>
          <a:xfrm>
            <a:off x="425904" y="196173"/>
            <a:ext cx="8239126" cy="640170"/>
          </a:xfrm>
        </p:spPr>
        <p:txBody>
          <a:bodyPr/>
          <a:lstStyle>
            <a:lvl1pPr>
              <a:lnSpc>
                <a:spcPct val="90000"/>
              </a:lnSpc>
              <a:defRPr sz="2400" b="0">
                <a:solidFill>
                  <a:schemeClr val="accent1"/>
                </a:solidFill>
                <a:latin typeface="Museo For Dell" pitchFamily="2" charset="0"/>
              </a:defRPr>
            </a:lvl1pPr>
          </a:lstStyle>
          <a:p>
            <a:r>
              <a:rPr lang="zh-TW" altLang="en-US" smtClean="0"/>
              <a:t>按一下以編輯母片標題樣式</a:t>
            </a:r>
            <a:endParaRPr lang="en-US" dirty="0"/>
          </a:p>
        </p:txBody>
      </p:sp>
      <p:sp>
        <p:nvSpPr>
          <p:cNvPr id="7" name="Slide Number Placeholder 5"/>
          <p:cNvSpPr>
            <a:spLocks noGrp="1"/>
          </p:cNvSpPr>
          <p:nvPr>
            <p:ph type="sldNum" sz="quarter" idx="13"/>
          </p:nvPr>
        </p:nvSpPr>
        <p:spPr/>
        <p:txBody>
          <a:bodyPr rIns="90333"/>
          <a:lstStyle>
            <a:lvl1pPr algn="l" eaLnBrk="0" hangingPunct="0">
              <a:defRPr sz="900">
                <a:solidFill>
                  <a:srgbClr val="000000">
                    <a:lumMod val="60000"/>
                    <a:lumOff val="40000"/>
                  </a:srgbClr>
                </a:solidFill>
                <a:latin typeface="Museo Sans For Dell" pitchFamily="2" charset="0"/>
                <a:ea typeface="SimSun" pitchFamily="2" charset="-122"/>
              </a:defRPr>
            </a:lvl1pPr>
          </a:lstStyle>
          <a:p>
            <a:pPr>
              <a:defRPr/>
            </a:pPr>
            <a:fld id="{639F51A1-9FEC-46F0-BC78-2B7A80F96BE7}" type="slidenum">
              <a:rPr lang="en-US"/>
              <a:pPr>
                <a:defRPr/>
              </a:pPr>
              <a:t>‹#›</a:t>
            </a:fld>
            <a:endParaRPr lang="en-US" dirty="0"/>
          </a:p>
        </p:txBody>
      </p:sp>
      <p:sp>
        <p:nvSpPr>
          <p:cNvPr id="8" name="Footer Placeholder 4"/>
          <p:cNvSpPr>
            <a:spLocks noGrp="1"/>
          </p:cNvSpPr>
          <p:nvPr>
            <p:ph type="ftr" sz="quarter" idx="14"/>
          </p:nvPr>
        </p:nvSpPr>
        <p:spPr>
          <a:xfrm>
            <a:off x="742950" y="4821238"/>
            <a:ext cx="1885950" cy="114300"/>
          </a:xfrm>
          <a:prstGeom prst="rect">
            <a:avLst/>
          </a:prstGeom>
        </p:spPr>
        <p:txBody>
          <a:bodyPr vert="horz" lIns="0" tIns="0" rIns="90333" bIns="0" rtlCol="0" anchor="ctr"/>
          <a:lstStyle>
            <a:lvl1pPr algn="l" eaLnBrk="1" hangingPunct="1">
              <a:defRPr sz="1000">
                <a:solidFill>
                  <a:srgbClr val="000000">
                    <a:lumMod val="60000"/>
                    <a:lumOff val="40000"/>
                  </a:srgbClr>
                </a:solidFill>
                <a:latin typeface="Museo Sans For Dell" pitchFamily="2" charset="0"/>
                <a:ea typeface="+mn-ea"/>
              </a:defRPr>
            </a:lvl1pPr>
          </a:lstStyle>
          <a:p>
            <a:pPr defTabSz="678303">
              <a:defRPr/>
            </a:pPr>
            <a:endParaRPr lang="en-US"/>
          </a:p>
        </p:txBody>
      </p:sp>
      <p:sp>
        <p:nvSpPr>
          <p:cNvPr id="9" name="Date Placeholder 8"/>
          <p:cNvSpPr>
            <a:spLocks noGrp="1"/>
          </p:cNvSpPr>
          <p:nvPr>
            <p:ph type="dt" sz="half" idx="15"/>
          </p:nvPr>
        </p:nvSpPr>
        <p:spPr>
          <a:xfrm>
            <a:off x="1901825" y="4819650"/>
            <a:ext cx="914400" cy="114300"/>
          </a:xfrm>
        </p:spPr>
        <p:txBody>
          <a:bodyPr/>
          <a:lstStyle>
            <a:lvl1pPr algn="l" rtl="0" eaLnBrk="0" fontAlgn="base" hangingPunct="0">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2532450923"/>
      </p:ext>
    </p:extLst>
  </p:cSld>
  <p:clrMapOvr>
    <a:masterClrMapping/>
  </p:clrMapOvr>
  <p:transition spd="med">
    <p:wipe dir="r"/>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showMasterSp="0" preserve="1">
  <p:cSld name="Title slide_image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61476" name="Title Placeholder 21"/>
          <p:cNvSpPr>
            <a:spLocks noGrp="1"/>
          </p:cNvSpPr>
          <p:nvPr>
            <p:ph type="ctrTitle" hasCustomPrompt="1"/>
          </p:nvPr>
        </p:nvSpPr>
        <p:spPr>
          <a:xfrm>
            <a:off x="274322" y="274581"/>
            <a:ext cx="5200791" cy="1661993"/>
          </a:xfrm>
          <a:prstGeom prst="rect">
            <a:avLst/>
          </a:prstGeom>
        </p:spPr>
        <p:txBody>
          <a:bodyPr wrap="square" lIns="0" tIns="44579" rIns="0" bIns="44579"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12" name="Picture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1189367746"/>
      </p:ext>
    </p:extLst>
  </p:cSld>
  <p:clrMapOvr>
    <a:masterClrMapping/>
  </p:clrMapOvr>
  <p:transition spd="med">
    <p:wipe dir="r"/>
  </p:transition>
</p:sldLayout>
</file>

<file path=ppt/slideLayouts/slideLayout1820.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cxnSp>
        <p:nvCxnSpPr>
          <p:cNvPr id="3" name="Straight Connector 7"/>
          <p:cNvCxnSpPr>
            <a:cxnSpLocks noChangeShapeType="1"/>
          </p:cNvCxnSpPr>
          <p:nvPr userDrawn="1"/>
        </p:nvCxnSpPr>
        <p:spPr bwMode="auto">
          <a:xfrm>
            <a:off x="436664" y="4629150"/>
            <a:ext cx="8262937"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sp>
        <p:nvSpPr>
          <p:cNvPr id="4" name="TextBox 1"/>
          <p:cNvSpPr txBox="1">
            <a:spLocks noChangeArrowheads="1"/>
          </p:cNvSpPr>
          <p:nvPr userDrawn="1"/>
        </p:nvSpPr>
        <p:spPr bwMode="auto">
          <a:xfrm>
            <a:off x="1411288" y="1323975"/>
            <a:ext cx="914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346" tIns="45172" rIns="90346" bIns="45172"/>
          <a:lstStyle/>
          <a:p>
            <a:pPr defTabSz="678303">
              <a:spcBef>
                <a:spcPts val="600"/>
              </a:spcBef>
              <a:buClr>
                <a:srgbClr val="0085C3"/>
              </a:buClr>
            </a:pPr>
            <a:endParaRPr lang="en-US" altLang="zh-TW" sz="2000">
              <a:solidFill>
                <a:srgbClr val="444444"/>
              </a:solidFill>
              <a:latin typeface="Museo For Dell"/>
              <a:ea typeface="SimSun" pitchFamily="2" charset="-122"/>
            </a:endParaRPr>
          </a:p>
        </p:txBody>
      </p:sp>
      <p:sp>
        <p:nvSpPr>
          <p:cNvPr id="10" name="Title 1"/>
          <p:cNvSpPr>
            <a:spLocks noGrp="1"/>
          </p:cNvSpPr>
          <p:nvPr>
            <p:ph type="title"/>
          </p:nvPr>
        </p:nvSpPr>
        <p:spPr>
          <a:xfrm>
            <a:off x="425904" y="196176"/>
            <a:ext cx="8239126" cy="332399"/>
          </a:xfrm>
        </p:spPr>
        <p:txBody>
          <a:bodyPr/>
          <a:lstStyle>
            <a:lvl1pPr>
              <a:lnSpc>
                <a:spcPct val="90000"/>
              </a:lnSpc>
              <a:defRPr sz="2400" b="0">
                <a:solidFill>
                  <a:schemeClr val="accent1"/>
                </a:solidFill>
                <a:latin typeface="Museo For Dell" pitchFamily="2" charset="0"/>
              </a:defRPr>
            </a:lvl1pPr>
          </a:lstStyle>
          <a:p>
            <a:r>
              <a:rPr lang="en-US" smtClean="0"/>
              <a:t>Click to edit Master title style</a:t>
            </a:r>
            <a:endParaRPr lang="en-US" dirty="0"/>
          </a:p>
        </p:txBody>
      </p:sp>
      <p:sp>
        <p:nvSpPr>
          <p:cNvPr id="5" name="Slide Number Placeholder 5"/>
          <p:cNvSpPr>
            <a:spLocks noGrp="1"/>
          </p:cNvSpPr>
          <p:nvPr>
            <p:ph type="sldNum" sz="quarter" idx="10"/>
          </p:nvPr>
        </p:nvSpPr>
        <p:spPr>
          <a:xfrm>
            <a:off x="433389" y="4824413"/>
            <a:ext cx="260350" cy="114300"/>
          </a:xfrm>
        </p:spPr>
        <p:txBody>
          <a:bodyPr rIns="90333"/>
          <a:lstStyle>
            <a:lvl1pPr algn="l" eaLnBrk="0" hangingPunct="0">
              <a:defRPr sz="900">
                <a:solidFill>
                  <a:srgbClr val="000000">
                    <a:lumMod val="60000"/>
                    <a:lumOff val="40000"/>
                  </a:srgbClr>
                </a:solidFill>
                <a:latin typeface="Museo Sans For Dell" pitchFamily="2" charset="0"/>
                <a:ea typeface="SimSun" pitchFamily="2" charset="-122"/>
              </a:defRPr>
            </a:lvl1pPr>
          </a:lstStyle>
          <a:p>
            <a:pPr>
              <a:defRPr/>
            </a:pPr>
            <a:fld id="{C2F8F467-7015-4054-ADD7-36CD0EA9FC19}" type="slidenum">
              <a:rPr lang="en-US"/>
              <a:pPr>
                <a:defRPr/>
              </a:pPr>
              <a:t>‹#›</a:t>
            </a:fld>
            <a:endParaRPr lang="en-US" dirty="0"/>
          </a:p>
        </p:txBody>
      </p:sp>
      <p:sp>
        <p:nvSpPr>
          <p:cNvPr id="6" name="Footer Placeholder 4"/>
          <p:cNvSpPr>
            <a:spLocks noGrp="1"/>
          </p:cNvSpPr>
          <p:nvPr>
            <p:ph type="ftr" sz="quarter" idx="11"/>
          </p:nvPr>
        </p:nvSpPr>
        <p:spPr>
          <a:xfrm>
            <a:off x="742950" y="4821238"/>
            <a:ext cx="1885950" cy="114300"/>
          </a:xfrm>
          <a:prstGeom prst="rect">
            <a:avLst/>
          </a:prstGeom>
        </p:spPr>
        <p:txBody>
          <a:bodyPr vert="horz" lIns="0" tIns="0" rIns="90333" bIns="0" rtlCol="0" anchor="ctr"/>
          <a:lstStyle>
            <a:lvl1pPr algn="l" eaLnBrk="1" hangingPunct="1">
              <a:defRPr sz="1000">
                <a:solidFill>
                  <a:srgbClr val="000000">
                    <a:lumMod val="60000"/>
                    <a:lumOff val="40000"/>
                  </a:srgbClr>
                </a:solidFill>
                <a:latin typeface="Museo Sans For Dell" pitchFamily="2" charset="0"/>
                <a:ea typeface="+mn-ea"/>
              </a:defRPr>
            </a:lvl1pPr>
          </a:lstStyle>
          <a:p>
            <a:pPr defTabSz="678303">
              <a:defRPr/>
            </a:pPr>
            <a:endParaRPr lang="en-US"/>
          </a:p>
        </p:txBody>
      </p:sp>
      <p:sp>
        <p:nvSpPr>
          <p:cNvPr id="7" name="Date Placeholder 8"/>
          <p:cNvSpPr>
            <a:spLocks noGrp="1"/>
          </p:cNvSpPr>
          <p:nvPr>
            <p:ph type="dt" sz="half" idx="12"/>
          </p:nvPr>
        </p:nvSpPr>
        <p:spPr>
          <a:xfrm>
            <a:off x="1901825" y="4819650"/>
            <a:ext cx="914400" cy="114300"/>
          </a:xfrm>
        </p:spPr>
        <p:txBody>
          <a:bodyPr/>
          <a:lstStyle>
            <a:lvl1pPr algn="l" rtl="0" eaLnBrk="0" fontAlgn="base" hangingPunct="0">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842347226"/>
      </p:ext>
    </p:extLst>
  </p:cSld>
  <p:clrMapOvr>
    <a:masterClrMapping/>
  </p:clrMapOvr>
  <p:transition spd="med">
    <p:wipe dir="r"/>
  </p:transition>
</p:sldLayout>
</file>

<file path=ppt/slideLayouts/slideLayout182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cxnSp>
        <p:nvCxnSpPr>
          <p:cNvPr id="2" name="Straight Connector 6"/>
          <p:cNvCxnSpPr>
            <a:cxnSpLocks noChangeShapeType="1"/>
          </p:cNvCxnSpPr>
          <p:nvPr userDrawn="1"/>
        </p:nvCxnSpPr>
        <p:spPr bwMode="auto">
          <a:xfrm>
            <a:off x="436664" y="4629150"/>
            <a:ext cx="8262937"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sp>
        <p:nvSpPr>
          <p:cNvPr id="3" name="Slide Number Placeholder 5"/>
          <p:cNvSpPr>
            <a:spLocks noGrp="1"/>
          </p:cNvSpPr>
          <p:nvPr>
            <p:ph type="sldNum" sz="quarter" idx="10"/>
          </p:nvPr>
        </p:nvSpPr>
        <p:spPr/>
        <p:txBody>
          <a:bodyPr rIns="90333"/>
          <a:lstStyle>
            <a:lvl1pPr algn="l" eaLnBrk="0" hangingPunct="0">
              <a:defRPr sz="900">
                <a:solidFill>
                  <a:srgbClr val="000000">
                    <a:lumMod val="60000"/>
                    <a:lumOff val="40000"/>
                  </a:srgbClr>
                </a:solidFill>
                <a:latin typeface="Museo Sans For Dell" pitchFamily="2" charset="0"/>
                <a:ea typeface="SimSun" pitchFamily="2" charset="-122"/>
              </a:defRPr>
            </a:lvl1pPr>
          </a:lstStyle>
          <a:p>
            <a:pPr>
              <a:defRPr/>
            </a:pPr>
            <a:fld id="{57ADE680-B59D-4FC0-81B5-B5E734862843}" type="slidenum">
              <a:rPr lang="en-US"/>
              <a:pPr>
                <a:defRPr/>
              </a:pPr>
              <a:t>‹#›</a:t>
            </a:fld>
            <a:endParaRPr lang="en-US" dirty="0"/>
          </a:p>
        </p:txBody>
      </p:sp>
      <p:sp>
        <p:nvSpPr>
          <p:cNvPr id="4" name="Footer Placeholder 4"/>
          <p:cNvSpPr>
            <a:spLocks noGrp="1"/>
          </p:cNvSpPr>
          <p:nvPr>
            <p:ph type="ftr" sz="quarter" idx="11"/>
          </p:nvPr>
        </p:nvSpPr>
        <p:spPr>
          <a:xfrm>
            <a:off x="742950" y="4821238"/>
            <a:ext cx="1885950" cy="114300"/>
          </a:xfrm>
          <a:prstGeom prst="rect">
            <a:avLst/>
          </a:prstGeom>
        </p:spPr>
        <p:txBody>
          <a:bodyPr vert="horz" lIns="0" tIns="0" rIns="90333" bIns="0" rtlCol="0" anchor="ctr"/>
          <a:lstStyle>
            <a:lvl1pPr algn="l" eaLnBrk="1" hangingPunct="1">
              <a:defRPr sz="1000">
                <a:solidFill>
                  <a:srgbClr val="000000">
                    <a:lumMod val="60000"/>
                    <a:lumOff val="40000"/>
                  </a:srgbClr>
                </a:solidFill>
                <a:latin typeface="Museo Sans For Dell" pitchFamily="2" charset="0"/>
                <a:ea typeface="+mn-ea"/>
              </a:defRPr>
            </a:lvl1pPr>
          </a:lstStyle>
          <a:p>
            <a:pPr defTabSz="678303">
              <a:defRPr/>
            </a:pPr>
            <a:endParaRPr lang="en-US"/>
          </a:p>
        </p:txBody>
      </p:sp>
      <p:sp>
        <p:nvSpPr>
          <p:cNvPr id="5" name="Date Placeholder 8"/>
          <p:cNvSpPr>
            <a:spLocks noGrp="1"/>
          </p:cNvSpPr>
          <p:nvPr>
            <p:ph type="dt" sz="half" idx="12"/>
          </p:nvPr>
        </p:nvSpPr>
        <p:spPr>
          <a:xfrm>
            <a:off x="1901825" y="4819650"/>
            <a:ext cx="914400" cy="114300"/>
          </a:xfrm>
        </p:spPr>
        <p:txBody>
          <a:bodyPr/>
          <a:lstStyle>
            <a:lvl1pPr algn="l" rtl="0" eaLnBrk="0" fontAlgn="base" hangingPunct="0">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2735832823"/>
      </p:ext>
    </p:extLst>
  </p:cSld>
  <p:clrMapOvr>
    <a:masterClrMapping/>
  </p:clrMapOvr>
  <p:transition spd="med">
    <p:wipe dir="r"/>
  </p:transition>
</p:sldLayout>
</file>

<file path=ppt/slideLayouts/slideLayout1822.xml><?xml version="1.0" encoding="utf-8"?>
<p:sldLayout xmlns:a="http://schemas.openxmlformats.org/drawingml/2006/main" xmlns:r="http://schemas.openxmlformats.org/officeDocument/2006/relationships" xmlns:p="http://schemas.openxmlformats.org/presentationml/2006/main" preserve="1">
  <p:cSld name="1_Blank">
    <p:spTree>
      <p:nvGrpSpPr>
        <p:cNvPr id="1" name=""/>
        <p:cNvGrpSpPr/>
        <p:nvPr/>
      </p:nvGrpSpPr>
      <p:grpSpPr>
        <a:xfrm>
          <a:off x="0" y="0"/>
          <a:ext cx="0" cy="0"/>
          <a:chOff x="0" y="0"/>
          <a:chExt cx="0" cy="0"/>
        </a:xfrm>
      </p:grpSpPr>
      <p:cxnSp>
        <p:nvCxnSpPr>
          <p:cNvPr id="2" name="Straight Connector 6"/>
          <p:cNvCxnSpPr>
            <a:cxnSpLocks noChangeShapeType="1"/>
          </p:cNvCxnSpPr>
          <p:nvPr userDrawn="1"/>
        </p:nvCxnSpPr>
        <p:spPr bwMode="auto">
          <a:xfrm>
            <a:off x="436664" y="4629150"/>
            <a:ext cx="8262937"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sp>
        <p:nvSpPr>
          <p:cNvPr id="3" name="Slide Number Placeholder 5"/>
          <p:cNvSpPr>
            <a:spLocks noGrp="1"/>
          </p:cNvSpPr>
          <p:nvPr>
            <p:ph type="sldNum" sz="quarter" idx="10"/>
          </p:nvPr>
        </p:nvSpPr>
        <p:spPr/>
        <p:txBody>
          <a:bodyPr rIns="90333"/>
          <a:lstStyle>
            <a:lvl1pPr algn="l" eaLnBrk="0" hangingPunct="0">
              <a:defRPr sz="900">
                <a:solidFill>
                  <a:srgbClr val="000000">
                    <a:lumMod val="60000"/>
                    <a:lumOff val="40000"/>
                  </a:srgbClr>
                </a:solidFill>
                <a:latin typeface="Museo Sans For Dell" pitchFamily="2" charset="0"/>
                <a:ea typeface="SimSun" pitchFamily="2" charset="-122"/>
              </a:defRPr>
            </a:lvl1pPr>
          </a:lstStyle>
          <a:p>
            <a:pPr>
              <a:defRPr/>
            </a:pPr>
            <a:fld id="{5B835FEF-A4E3-4EB6-8119-9339417AA9EA}" type="slidenum">
              <a:rPr lang="en-US"/>
              <a:pPr>
                <a:defRPr/>
              </a:pPr>
              <a:t>‹#›</a:t>
            </a:fld>
            <a:endParaRPr lang="en-US" dirty="0"/>
          </a:p>
        </p:txBody>
      </p:sp>
      <p:sp>
        <p:nvSpPr>
          <p:cNvPr id="4" name="Footer Placeholder 4"/>
          <p:cNvSpPr>
            <a:spLocks noGrp="1"/>
          </p:cNvSpPr>
          <p:nvPr>
            <p:ph type="ftr" sz="quarter" idx="11"/>
          </p:nvPr>
        </p:nvSpPr>
        <p:spPr>
          <a:xfrm>
            <a:off x="742950" y="4821238"/>
            <a:ext cx="1885950" cy="114300"/>
          </a:xfrm>
          <a:prstGeom prst="rect">
            <a:avLst/>
          </a:prstGeom>
        </p:spPr>
        <p:txBody>
          <a:bodyPr vert="horz" lIns="0" tIns="0" rIns="90333" bIns="0" rtlCol="0" anchor="ctr"/>
          <a:lstStyle>
            <a:lvl1pPr algn="l" eaLnBrk="1" hangingPunct="1">
              <a:defRPr sz="1000">
                <a:solidFill>
                  <a:srgbClr val="000000">
                    <a:lumMod val="60000"/>
                    <a:lumOff val="40000"/>
                  </a:srgbClr>
                </a:solidFill>
                <a:latin typeface="Museo Sans For Dell" pitchFamily="2" charset="0"/>
                <a:ea typeface="+mn-ea"/>
              </a:defRPr>
            </a:lvl1pPr>
          </a:lstStyle>
          <a:p>
            <a:pPr defTabSz="678303">
              <a:defRPr/>
            </a:pPr>
            <a:endParaRPr lang="en-US"/>
          </a:p>
        </p:txBody>
      </p:sp>
      <p:sp>
        <p:nvSpPr>
          <p:cNvPr id="5" name="Date Placeholder 8"/>
          <p:cNvSpPr>
            <a:spLocks noGrp="1"/>
          </p:cNvSpPr>
          <p:nvPr>
            <p:ph type="dt" sz="half" idx="12"/>
          </p:nvPr>
        </p:nvSpPr>
        <p:spPr>
          <a:xfrm>
            <a:off x="1901825" y="4819650"/>
            <a:ext cx="914400" cy="114300"/>
          </a:xfrm>
        </p:spPr>
        <p:txBody>
          <a:bodyPr/>
          <a:lstStyle>
            <a:lvl1pPr algn="l" rtl="0" eaLnBrk="0" fontAlgn="base" hangingPunct="0">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768494832"/>
      </p:ext>
    </p:extLst>
  </p:cSld>
  <p:clrMapOvr>
    <a:masterClrMapping/>
  </p:clrMapOvr>
  <p:transition spd="med">
    <p:wipe dir="r"/>
  </p:transition>
</p:sldLayout>
</file>

<file path=ppt/slideLayouts/slideLayout1823.xml><?xml version="1.0" encoding="utf-8"?>
<p:sldLayout xmlns:a="http://schemas.openxmlformats.org/drawingml/2006/main" xmlns:r="http://schemas.openxmlformats.org/officeDocument/2006/relationships" xmlns:p="http://schemas.openxmlformats.org/presentationml/2006/main" preserve="1">
  <p:cSld name="Section_Blue">
    <p:spTree>
      <p:nvGrpSpPr>
        <p:cNvPr id="1" name=""/>
        <p:cNvGrpSpPr/>
        <p:nvPr/>
      </p:nvGrpSpPr>
      <p:grpSpPr>
        <a:xfrm>
          <a:off x="0" y="0"/>
          <a:ext cx="0" cy="0"/>
          <a:chOff x="0" y="0"/>
          <a:chExt cx="0" cy="0"/>
        </a:xfrm>
      </p:grpSpPr>
      <p:sp>
        <p:nvSpPr>
          <p:cNvPr id="15" name="Title 1"/>
          <p:cNvSpPr>
            <a:spLocks noGrp="1"/>
          </p:cNvSpPr>
          <p:nvPr>
            <p:ph type="ctrTitle"/>
          </p:nvPr>
        </p:nvSpPr>
        <p:spPr>
          <a:xfrm>
            <a:off x="457200" y="342900"/>
            <a:ext cx="2743200" cy="2743200"/>
          </a:xfrm>
          <a:prstGeom prst="roundRect">
            <a:avLst>
              <a:gd name="adj" fmla="val 2752"/>
            </a:avLst>
          </a:prstGeom>
          <a:solidFill>
            <a:schemeClr val="accent1"/>
          </a:solidFill>
          <a:ln>
            <a:noFill/>
          </a:ln>
        </p:spPr>
        <p:style>
          <a:lnRef idx="2">
            <a:schemeClr val="accent1"/>
          </a:lnRef>
          <a:fillRef idx="1">
            <a:schemeClr val="lt1"/>
          </a:fillRef>
          <a:effectRef idx="0">
            <a:schemeClr val="accent1"/>
          </a:effectRef>
          <a:fontRef idx="none"/>
        </p:style>
        <p:txBody>
          <a:bodyPr lIns="225296" tIns="225296" rIns="225296" bIns="225296">
            <a:normAutofit/>
          </a:bodyPr>
          <a:lstStyle>
            <a:lvl1pPr>
              <a:defRPr sz="2800" b="0">
                <a:solidFill>
                  <a:schemeClr val="tx2"/>
                </a:solidFill>
                <a:latin typeface="Museo For Dell" pitchFamily="2" charset="0"/>
              </a:defRPr>
            </a:lvl1pPr>
          </a:lstStyle>
          <a:p>
            <a:r>
              <a:rPr lang="zh-TW" altLang="en-US" smtClean="0"/>
              <a:t>按一下以編輯母片標題樣式</a:t>
            </a:r>
            <a:endParaRPr lang="en-US" dirty="0"/>
          </a:p>
        </p:txBody>
      </p:sp>
      <p:sp>
        <p:nvSpPr>
          <p:cNvPr id="3" name="Slide Number Placeholder 5"/>
          <p:cNvSpPr>
            <a:spLocks noGrp="1"/>
          </p:cNvSpPr>
          <p:nvPr>
            <p:ph type="sldNum" sz="quarter" idx="10"/>
          </p:nvPr>
        </p:nvSpPr>
        <p:spPr/>
        <p:txBody>
          <a:bodyPr rIns="90333"/>
          <a:lstStyle>
            <a:lvl1pPr algn="l" eaLnBrk="0" hangingPunct="0">
              <a:defRPr sz="900">
                <a:solidFill>
                  <a:srgbClr val="000000">
                    <a:lumMod val="60000"/>
                    <a:lumOff val="40000"/>
                  </a:srgbClr>
                </a:solidFill>
                <a:latin typeface="Museo Sans For Dell" pitchFamily="2" charset="0"/>
                <a:ea typeface="SimSun" pitchFamily="2" charset="-122"/>
              </a:defRPr>
            </a:lvl1pPr>
          </a:lstStyle>
          <a:p>
            <a:pPr>
              <a:defRPr/>
            </a:pPr>
            <a:fld id="{B8CB498C-E93D-4E2B-AFEF-55B2C142D845}" type="slidenum">
              <a:rPr lang="en-US"/>
              <a:pPr>
                <a:defRPr/>
              </a:pPr>
              <a:t>‹#›</a:t>
            </a:fld>
            <a:endParaRPr lang="en-US" dirty="0"/>
          </a:p>
        </p:txBody>
      </p:sp>
      <p:sp>
        <p:nvSpPr>
          <p:cNvPr id="4" name="Footer Placeholder 4"/>
          <p:cNvSpPr>
            <a:spLocks noGrp="1"/>
          </p:cNvSpPr>
          <p:nvPr>
            <p:ph type="ftr" sz="quarter" idx="11"/>
          </p:nvPr>
        </p:nvSpPr>
        <p:spPr>
          <a:xfrm>
            <a:off x="742950" y="4821238"/>
            <a:ext cx="1885950" cy="114300"/>
          </a:xfrm>
          <a:prstGeom prst="rect">
            <a:avLst/>
          </a:prstGeom>
        </p:spPr>
        <p:txBody>
          <a:bodyPr vert="horz" lIns="0" tIns="0" rIns="90333" bIns="0" rtlCol="0" anchor="ctr"/>
          <a:lstStyle>
            <a:lvl1pPr algn="l" eaLnBrk="1" hangingPunct="1">
              <a:defRPr sz="1000">
                <a:solidFill>
                  <a:srgbClr val="000000">
                    <a:lumMod val="60000"/>
                    <a:lumOff val="40000"/>
                  </a:srgbClr>
                </a:solidFill>
                <a:latin typeface="Museo Sans For Dell" pitchFamily="2" charset="0"/>
                <a:ea typeface="+mn-ea"/>
              </a:defRPr>
            </a:lvl1pPr>
          </a:lstStyle>
          <a:p>
            <a:pPr defTabSz="678303">
              <a:defRPr/>
            </a:pPr>
            <a:endParaRPr lang="en-US"/>
          </a:p>
        </p:txBody>
      </p:sp>
      <p:sp>
        <p:nvSpPr>
          <p:cNvPr id="5" name="Date Placeholder 8"/>
          <p:cNvSpPr>
            <a:spLocks noGrp="1"/>
          </p:cNvSpPr>
          <p:nvPr>
            <p:ph type="dt" sz="half" idx="12"/>
          </p:nvPr>
        </p:nvSpPr>
        <p:spPr>
          <a:xfrm>
            <a:off x="1901825" y="4819650"/>
            <a:ext cx="914400" cy="114300"/>
          </a:xfrm>
        </p:spPr>
        <p:txBody>
          <a:bodyPr/>
          <a:lstStyle>
            <a:lvl1pPr algn="l" rtl="0" eaLnBrk="0" fontAlgn="base" hangingPunct="0">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3058551740"/>
      </p:ext>
    </p:extLst>
  </p:cSld>
  <p:clrMapOvr>
    <a:masterClrMapping/>
  </p:clrMapOvr>
  <p:transition spd="med">
    <p:wipe dir="r"/>
  </p:transition>
</p:sldLayout>
</file>

<file path=ppt/slideLayouts/slideLayout1824.xml><?xml version="1.0" encoding="utf-8"?>
<p:sldLayout xmlns:a="http://schemas.openxmlformats.org/drawingml/2006/main" xmlns:r="http://schemas.openxmlformats.org/officeDocument/2006/relationships" xmlns:p="http://schemas.openxmlformats.org/presentationml/2006/main" userDrawn="1">
  <p:cSld name="Content Slide wo Source">
    <p:spTree>
      <p:nvGrpSpPr>
        <p:cNvPr id="1" name=""/>
        <p:cNvGrpSpPr/>
        <p:nvPr/>
      </p:nvGrpSpPr>
      <p:grpSpPr>
        <a:xfrm>
          <a:off x="0" y="0"/>
          <a:ext cx="0" cy="0"/>
          <a:chOff x="0" y="0"/>
          <a:chExt cx="0" cy="0"/>
        </a:xfrm>
      </p:grpSpPr>
      <p:sp>
        <p:nvSpPr>
          <p:cNvPr id="4" name="Footer Placeholder 4"/>
          <p:cNvSpPr txBox="1">
            <a:spLocks/>
          </p:cNvSpPr>
          <p:nvPr userDrawn="1"/>
        </p:nvSpPr>
        <p:spPr>
          <a:xfrm>
            <a:off x="742950" y="4821238"/>
            <a:ext cx="1885950" cy="114300"/>
          </a:xfrm>
          <a:prstGeom prst="rect">
            <a:avLst/>
          </a:prstGeom>
        </p:spPr>
        <p:txBody>
          <a:bodyPr lIns="0" tIns="0" rIns="90346" bIns="0" anchor="ctr"/>
          <a:lstStyle>
            <a:defPPr>
              <a:defRPr lang="en-US"/>
            </a:defPPr>
            <a:lvl1pPr algn="l" rtl="0" fontAlgn="base">
              <a:spcBef>
                <a:spcPct val="0"/>
              </a:spcBef>
              <a:spcAft>
                <a:spcPct val="0"/>
              </a:spcAft>
              <a:defRPr sz="1000" kern="1200">
                <a:solidFill>
                  <a:schemeClr val="bg2">
                    <a:lumMod val="60000"/>
                    <a:lumOff val="40000"/>
                  </a:schemeClr>
                </a:solidFill>
                <a:latin typeface="Museo Sans For Dell" pitchFamily="2" charset="0"/>
                <a:ea typeface="+mn-ea"/>
                <a:cs typeface="+mn-cs"/>
              </a:defRPr>
            </a:lvl1pPr>
            <a:lvl2pPr marL="457200" algn="l" rtl="0" fontAlgn="base">
              <a:spcBef>
                <a:spcPct val="0"/>
              </a:spcBef>
              <a:spcAft>
                <a:spcPct val="0"/>
              </a:spcAft>
              <a:defRPr sz="2400" kern="1200">
                <a:solidFill>
                  <a:schemeClr val="tx1"/>
                </a:solidFill>
                <a:latin typeface="Arial" charset="0"/>
                <a:ea typeface="+mn-ea"/>
                <a:cs typeface="+mn-cs"/>
              </a:defRPr>
            </a:lvl2pPr>
            <a:lvl3pPr marL="914400" algn="l" rtl="0" fontAlgn="base">
              <a:spcBef>
                <a:spcPct val="0"/>
              </a:spcBef>
              <a:spcAft>
                <a:spcPct val="0"/>
              </a:spcAft>
              <a:defRPr sz="2400" kern="1200">
                <a:solidFill>
                  <a:schemeClr val="tx1"/>
                </a:solidFill>
                <a:latin typeface="Arial" charset="0"/>
                <a:ea typeface="+mn-ea"/>
                <a:cs typeface="+mn-cs"/>
              </a:defRPr>
            </a:lvl3pPr>
            <a:lvl4pPr marL="1371600" algn="l" rtl="0" fontAlgn="base">
              <a:spcBef>
                <a:spcPct val="0"/>
              </a:spcBef>
              <a:spcAft>
                <a:spcPct val="0"/>
              </a:spcAft>
              <a:defRPr sz="2400" kern="1200">
                <a:solidFill>
                  <a:schemeClr val="tx1"/>
                </a:solidFill>
                <a:latin typeface="Arial" charset="0"/>
                <a:ea typeface="+mn-ea"/>
                <a:cs typeface="+mn-cs"/>
              </a:defRPr>
            </a:lvl4pPr>
            <a:lvl5pPr marL="1828800" algn="l" rtl="0" fontAlgn="base">
              <a:spcBef>
                <a:spcPct val="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a:lstStyle>
          <a:p>
            <a:pPr defTabSz="678303">
              <a:defRPr/>
            </a:pPr>
            <a:r>
              <a:rPr lang="en-US" smtClean="0">
                <a:solidFill>
                  <a:srgbClr val="000000">
                    <a:lumMod val="60000"/>
                    <a:lumOff val="40000"/>
                  </a:srgbClr>
                </a:solidFill>
              </a:rPr>
              <a:t>Confidential</a:t>
            </a:r>
            <a:endParaRPr lang="en-US" dirty="0">
              <a:solidFill>
                <a:srgbClr val="000000">
                  <a:lumMod val="60000"/>
                  <a:lumOff val="40000"/>
                </a:srgbClr>
              </a:solidFill>
            </a:endParaRPr>
          </a:p>
        </p:txBody>
      </p:sp>
      <p:sp>
        <p:nvSpPr>
          <p:cNvPr id="6" name="Slide Number Placeholder 5"/>
          <p:cNvSpPr txBox="1">
            <a:spLocks/>
          </p:cNvSpPr>
          <p:nvPr userDrawn="1"/>
        </p:nvSpPr>
        <p:spPr>
          <a:xfrm>
            <a:off x="434976" y="4824413"/>
            <a:ext cx="260350" cy="114300"/>
          </a:xfrm>
          <a:prstGeom prst="rect">
            <a:avLst/>
          </a:prstGeom>
        </p:spPr>
        <p:txBody>
          <a:bodyPr lIns="0" tIns="0" rIns="90346" bIns="0" anchor="ctr"/>
          <a:lstStyle>
            <a:defPPr>
              <a:defRPr lang="en-US"/>
            </a:defPPr>
            <a:lvl1pPr algn="l" rtl="0" fontAlgn="base">
              <a:spcBef>
                <a:spcPct val="0"/>
              </a:spcBef>
              <a:spcAft>
                <a:spcPct val="0"/>
              </a:spcAft>
              <a:defRPr sz="900" kern="1200">
                <a:solidFill>
                  <a:schemeClr val="bg2">
                    <a:lumMod val="60000"/>
                    <a:lumOff val="40000"/>
                  </a:schemeClr>
                </a:solidFill>
                <a:latin typeface="Museo Sans For Dell" pitchFamily="2" charset="0"/>
                <a:ea typeface="+mn-ea"/>
                <a:cs typeface="+mn-cs"/>
              </a:defRPr>
            </a:lvl1pPr>
            <a:lvl2pPr marL="457200" algn="l" rtl="0" fontAlgn="base">
              <a:spcBef>
                <a:spcPct val="0"/>
              </a:spcBef>
              <a:spcAft>
                <a:spcPct val="0"/>
              </a:spcAft>
              <a:defRPr sz="2400" kern="1200">
                <a:solidFill>
                  <a:schemeClr val="tx1"/>
                </a:solidFill>
                <a:latin typeface="Arial" charset="0"/>
                <a:ea typeface="+mn-ea"/>
                <a:cs typeface="+mn-cs"/>
              </a:defRPr>
            </a:lvl2pPr>
            <a:lvl3pPr marL="914400" algn="l" rtl="0" fontAlgn="base">
              <a:spcBef>
                <a:spcPct val="0"/>
              </a:spcBef>
              <a:spcAft>
                <a:spcPct val="0"/>
              </a:spcAft>
              <a:defRPr sz="2400" kern="1200">
                <a:solidFill>
                  <a:schemeClr val="tx1"/>
                </a:solidFill>
                <a:latin typeface="Arial" charset="0"/>
                <a:ea typeface="+mn-ea"/>
                <a:cs typeface="+mn-cs"/>
              </a:defRPr>
            </a:lvl3pPr>
            <a:lvl4pPr marL="1371600" algn="l" rtl="0" fontAlgn="base">
              <a:spcBef>
                <a:spcPct val="0"/>
              </a:spcBef>
              <a:spcAft>
                <a:spcPct val="0"/>
              </a:spcAft>
              <a:defRPr sz="2400" kern="1200">
                <a:solidFill>
                  <a:schemeClr val="tx1"/>
                </a:solidFill>
                <a:latin typeface="Arial" charset="0"/>
                <a:ea typeface="+mn-ea"/>
                <a:cs typeface="+mn-cs"/>
              </a:defRPr>
            </a:lvl4pPr>
            <a:lvl5pPr marL="1828800" algn="l" rtl="0" fontAlgn="base">
              <a:spcBef>
                <a:spcPct val="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a:lstStyle>
          <a:p>
            <a:pPr defTabSz="678303">
              <a:defRPr/>
            </a:pPr>
            <a:fld id="{116A85C1-27ED-4431-8B7E-C187FA0F4681}" type="slidenum">
              <a:rPr lang="en-US" smtClean="0">
                <a:solidFill>
                  <a:srgbClr val="000000">
                    <a:lumMod val="60000"/>
                    <a:lumOff val="40000"/>
                  </a:srgbClr>
                </a:solidFill>
              </a:rPr>
              <a:pPr defTabSz="678303">
                <a:defRPr/>
              </a:pPr>
              <a:t>‹#›</a:t>
            </a:fld>
            <a:endParaRPr lang="en-US" dirty="0">
              <a:solidFill>
                <a:srgbClr val="000000">
                  <a:lumMod val="60000"/>
                  <a:lumOff val="40000"/>
                </a:srgbClr>
              </a:solidFill>
            </a:endParaRPr>
          </a:p>
        </p:txBody>
      </p:sp>
      <p:sp>
        <p:nvSpPr>
          <p:cNvPr id="2" name="Title 1"/>
          <p:cNvSpPr>
            <a:spLocks noGrp="1"/>
          </p:cNvSpPr>
          <p:nvPr>
            <p:ph type="title"/>
          </p:nvPr>
        </p:nvSpPr>
        <p:spPr/>
        <p:txBody>
          <a:bodyPr/>
          <a:lstStyle/>
          <a:p>
            <a:r>
              <a:rPr lang="en-US" smtClean="0"/>
              <a:t>Click to edit Master title style</a:t>
            </a:r>
            <a:endParaRPr lang="en-US"/>
          </a:p>
        </p:txBody>
      </p:sp>
      <p:sp>
        <p:nvSpPr>
          <p:cNvPr id="5" name="Content Placeholder 8"/>
          <p:cNvSpPr>
            <a:spLocks noGrp="1"/>
          </p:cNvSpPr>
          <p:nvPr>
            <p:ph sz="quarter" idx="12"/>
          </p:nvPr>
        </p:nvSpPr>
        <p:spPr>
          <a:xfrm>
            <a:off x="425918" y="971550"/>
            <a:ext cx="8239125" cy="1080000"/>
          </a:xfrm>
          <a:prstGeom prst="rect">
            <a:avLst/>
          </a:prstGeom>
        </p:spPr>
        <p:txBody>
          <a:bodyPr lIns="90336" tIns="45169" rIns="90336" bIns="45169"/>
          <a:lstStyle>
            <a:lvl1pPr>
              <a:defRPr>
                <a:solidFill>
                  <a:schemeClr val="bg2"/>
                </a:solidFill>
              </a:defRPr>
            </a:lvl1pPr>
            <a:lvl2pPr>
              <a:defRPr>
                <a:solidFill>
                  <a:schemeClr val="bg2"/>
                </a:solidFill>
              </a:defRPr>
            </a:lvl2pPr>
            <a:lvl3pPr>
              <a:defRPr>
                <a:solidFill>
                  <a:schemeClr val="bg2"/>
                </a:solidFill>
              </a:defRPr>
            </a:lvl3pPr>
          </a:lstStyle>
          <a:p>
            <a:pPr lvl="0"/>
            <a:r>
              <a:rPr lang="en-US" dirty="0" smtClean="0"/>
              <a:t>Click to edit Master text styles</a:t>
            </a:r>
          </a:p>
          <a:p>
            <a:pPr lvl="1"/>
            <a:r>
              <a:rPr lang="en-US" dirty="0" smtClean="0"/>
              <a:t>Second level</a:t>
            </a:r>
          </a:p>
          <a:p>
            <a:pPr lvl="2"/>
            <a:r>
              <a:rPr lang="en-US" dirty="0" smtClean="0"/>
              <a:t>Third level</a:t>
            </a:r>
            <a:endParaRPr lang="en-US" dirty="0"/>
          </a:p>
        </p:txBody>
      </p:sp>
      <p:sp>
        <p:nvSpPr>
          <p:cNvPr id="7" name="Footer Placeholder 2"/>
          <p:cNvSpPr>
            <a:spLocks noGrp="1"/>
          </p:cNvSpPr>
          <p:nvPr>
            <p:ph type="ftr" sz="quarter" idx="13"/>
          </p:nvPr>
        </p:nvSpPr>
        <p:spPr>
          <a:xfrm>
            <a:off x="742950" y="4821238"/>
            <a:ext cx="1885950" cy="114300"/>
          </a:xfrm>
          <a:prstGeom prst="rect">
            <a:avLst/>
          </a:prstGeom>
        </p:spPr>
        <p:txBody>
          <a:bodyPr lIns="90346" tIns="45172" rIns="90346" bIns="45172"/>
          <a:lstStyle>
            <a:lvl1pPr eaLnBrk="1" hangingPunct="1">
              <a:defRPr>
                <a:solidFill>
                  <a:srgbClr val="444444"/>
                </a:solidFill>
                <a:latin typeface="Arial" charset="0"/>
                <a:ea typeface="PMingLiU" pitchFamily="18" charset="-120"/>
              </a:defRPr>
            </a:lvl1pPr>
          </a:lstStyle>
          <a:p>
            <a:pPr defTabSz="678303">
              <a:defRPr/>
            </a:pPr>
            <a:endParaRPr lang="en-US"/>
          </a:p>
        </p:txBody>
      </p:sp>
      <p:sp>
        <p:nvSpPr>
          <p:cNvPr id="8" name="Slide Number Placeholder 3"/>
          <p:cNvSpPr>
            <a:spLocks noGrp="1"/>
          </p:cNvSpPr>
          <p:nvPr>
            <p:ph type="sldNum" sz="quarter" idx="14"/>
          </p:nvPr>
        </p:nvSpPr>
        <p:spPr/>
        <p:txBody>
          <a:bodyPr/>
          <a:lstStyle>
            <a:lvl1pPr eaLnBrk="0" hangingPunct="0">
              <a:defRPr>
                <a:ea typeface="PMingLiU" pitchFamily="18" charset="-120"/>
              </a:defRPr>
            </a:lvl1pPr>
          </a:lstStyle>
          <a:p>
            <a:pPr>
              <a:defRPr/>
            </a:pPr>
            <a:fld id="{41D66CD7-5A27-46C9-BCD4-5F1793836921}" type="slidenum">
              <a:rPr lang="en-US"/>
              <a:pPr>
                <a:defRPr/>
              </a:pPr>
              <a:t>‹#›</a:t>
            </a:fld>
            <a:endParaRPr lang="en-US" dirty="0"/>
          </a:p>
        </p:txBody>
      </p:sp>
      <p:sp>
        <p:nvSpPr>
          <p:cNvPr id="9" name="Date Placeholder 8"/>
          <p:cNvSpPr>
            <a:spLocks noGrp="1"/>
          </p:cNvSpPr>
          <p:nvPr>
            <p:ph type="dt" sz="half" idx="15"/>
          </p:nvPr>
        </p:nvSpPr>
        <p:spPr>
          <a:xfrm>
            <a:off x="1828800" y="4821238"/>
            <a:ext cx="914400" cy="114300"/>
          </a:xfrm>
        </p:spPr>
        <p:txBody>
          <a:bodyPr lIns="90346" tIns="45172" rIns="90346" bIns="45172"/>
          <a:lstStyle>
            <a:lvl1pPr algn="l" rtl="0" eaLnBrk="0" fontAlgn="base" hangingPunct="0">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2832888772"/>
      </p:ext>
    </p:extLst>
  </p:cSld>
  <p:clrMapOvr>
    <a:masterClrMapping/>
  </p:clrMapOvr>
  <p:transition spd="med">
    <p:wipe dir="r"/>
  </p:transition>
</p:sldLayout>
</file>

<file path=ppt/slideLayouts/slideLayout1825.xml><?xml version="1.0" encoding="utf-8"?>
<p:sldLayout xmlns:a="http://schemas.openxmlformats.org/drawingml/2006/main" xmlns:r="http://schemas.openxmlformats.org/officeDocument/2006/relationships" xmlns:p="http://schemas.openxmlformats.org/presentationml/2006/main" showMasterSp="0">
  <p:cSld name="2_Title slide">
    <p:spTree>
      <p:nvGrpSpPr>
        <p:cNvPr id="1" name=""/>
        <p:cNvGrpSpPr/>
        <p:nvPr/>
      </p:nvGrpSpPr>
      <p:grpSpPr>
        <a:xfrm>
          <a:off x="0" y="0"/>
          <a:ext cx="0" cy="0"/>
          <a:chOff x="0" y="0"/>
          <a:chExt cx="0" cy="0"/>
        </a:xfrm>
      </p:grpSpPr>
      <p:sp>
        <p:nvSpPr>
          <p:cNvPr id="4" name="Freeform 13"/>
          <p:cNvSpPr>
            <a:spLocks/>
          </p:cNvSpPr>
          <p:nvPr userDrawn="1"/>
        </p:nvSpPr>
        <p:spPr bwMode="auto">
          <a:xfrm>
            <a:off x="4122738" y="1157295"/>
            <a:ext cx="5021262" cy="3994150"/>
          </a:xfrm>
          <a:custGeom>
            <a:avLst/>
            <a:gdLst>
              <a:gd name="T0" fmla="*/ 5014122 w 5022056"/>
              <a:gd name="T1" fmla="*/ 0 h 3993356"/>
              <a:gd name="T2" fmla="*/ 5014122 w 5022056"/>
              <a:gd name="T3" fmla="*/ 4001302 h 3993356"/>
              <a:gd name="T4" fmla="*/ 0 w 5022056"/>
              <a:gd name="T5" fmla="*/ 4001302 h 3993356"/>
              <a:gd name="T6" fmla="*/ 5014122 w 5022056"/>
              <a:gd name="T7" fmla="*/ 0 h 399335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022056" h="3993356">
                <a:moveTo>
                  <a:pt x="5022056" y="0"/>
                </a:moveTo>
                <a:lnTo>
                  <a:pt x="5022056" y="3993356"/>
                </a:lnTo>
                <a:lnTo>
                  <a:pt x="0" y="3993356"/>
                </a:lnTo>
                <a:lnTo>
                  <a:pt x="5022056" y="0"/>
                </a:lnTo>
                <a:close/>
              </a:path>
            </a:pathLst>
          </a:custGeom>
          <a:solidFill>
            <a:srgbClr val="0085C3"/>
          </a:solidFill>
          <a:ln>
            <a:noFill/>
          </a:ln>
          <a:extLst>
            <a:ext uri="{91240B29-F687-4F45-9708-019B960494DF}">
              <a14:hiddenLine xmlns:a14="http://schemas.microsoft.com/office/drawing/2010/main" w="9525">
                <a:solidFill>
                  <a:srgbClr val="000000"/>
                </a:solidFill>
                <a:round/>
                <a:headEnd/>
                <a:tailEnd/>
              </a14:hiddenLine>
            </a:ext>
          </a:extLst>
        </p:spPr>
        <p:txBody>
          <a:bodyPr lIns="180422" tIns="135518" rIns="135518" bIns="135518" anchor="ctr"/>
          <a:lstStyle/>
          <a:p>
            <a:pPr defTabSz="678303" eaLnBrk="0" hangingPunct="0"/>
            <a:endParaRPr lang="zh-TW" altLang="en-US">
              <a:solidFill>
                <a:srgbClr val="444444"/>
              </a:solidFill>
              <a:latin typeface="Arial" pitchFamily="34" charset="0"/>
              <a:ea typeface="SimSun" pitchFamily="2" charset="-122"/>
            </a:endParaRPr>
          </a:p>
        </p:txBody>
      </p:sp>
      <p:sp>
        <p:nvSpPr>
          <p:cNvPr id="5" name="Freeform 12"/>
          <p:cNvSpPr>
            <a:spLocks/>
          </p:cNvSpPr>
          <p:nvPr userDrawn="1"/>
        </p:nvSpPr>
        <p:spPr bwMode="auto">
          <a:xfrm>
            <a:off x="4100514" y="1114427"/>
            <a:ext cx="5072062" cy="4037013"/>
          </a:xfrm>
          <a:custGeom>
            <a:avLst/>
            <a:gdLst>
              <a:gd name="T0" fmla="*/ 5043487 w 5072062"/>
              <a:gd name="T1" fmla="*/ 57260 h 4036219"/>
              <a:gd name="T2" fmla="*/ 0 w 5072062"/>
              <a:gd name="T3" fmla="*/ 4044165 h 4036219"/>
              <a:gd name="T4" fmla="*/ 5057775 w 5072062"/>
              <a:gd name="T5" fmla="*/ 4044165 h 4036219"/>
              <a:gd name="T6" fmla="*/ 5057775 w 5072062"/>
              <a:gd name="T7" fmla="*/ 0 h 4036219"/>
              <a:gd name="T8" fmla="*/ 5072062 w 5072062"/>
              <a:gd name="T9" fmla="*/ 744410 h 403621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072062" h="4036219">
                <a:moveTo>
                  <a:pt x="5043487" y="57150"/>
                </a:moveTo>
                <a:lnTo>
                  <a:pt x="0" y="4036219"/>
                </a:lnTo>
                <a:lnTo>
                  <a:pt x="5057775" y="4036219"/>
                </a:lnTo>
                <a:lnTo>
                  <a:pt x="5057775" y="0"/>
                </a:lnTo>
                <a:lnTo>
                  <a:pt x="5072062" y="74295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346" tIns="45172" rIns="90346" bIns="45172" anchor="ctr"/>
          <a:lstStyle/>
          <a:p>
            <a:pPr defTabSz="678303" eaLnBrk="0" hangingPunct="0"/>
            <a:endParaRPr lang="zh-TW" altLang="en-US">
              <a:solidFill>
                <a:srgbClr val="444444"/>
              </a:solidFill>
              <a:latin typeface="Arial" pitchFamily="34" charset="0"/>
              <a:ea typeface="SimSun" pitchFamily="2" charset="-122"/>
            </a:endParaRPr>
          </a:p>
        </p:txBody>
      </p:sp>
      <p:pic>
        <p:nvPicPr>
          <p:cNvPr id="6" name="Picture 9" descr="white"/>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black">
          <a:xfrm>
            <a:off x="7826375" y="3849696"/>
            <a:ext cx="1022350" cy="1022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1476" name="Title Placeholder 21"/>
          <p:cNvSpPr>
            <a:spLocks noGrp="1"/>
          </p:cNvSpPr>
          <p:nvPr>
            <p:ph type="ctrTitle"/>
          </p:nvPr>
        </p:nvSpPr>
        <p:spPr>
          <a:xfrm>
            <a:off x="274325" y="274437"/>
            <a:ext cx="5200791" cy="1661993"/>
          </a:xfrm>
        </p:spPr>
        <p:txBody>
          <a:bodyPr>
            <a:normAutofit/>
          </a:bodyPr>
          <a:lstStyle>
            <a:lvl1pPr algn="l">
              <a:lnSpc>
                <a:spcPct val="100000"/>
              </a:lnSpc>
              <a:spcAft>
                <a:spcPts val="0"/>
              </a:spcAft>
              <a:defRPr sz="5400" b="0" i="0" smtClean="0">
                <a:solidFill>
                  <a:schemeClr val="bg1"/>
                </a:solidFill>
                <a:latin typeface="Museo Sans For Dell" panose="02000000000000000000" pitchFamily="2" charset="0"/>
                <a:ea typeface="Museo Sans For Dell" panose="02000000000000000000" pitchFamily="2" charset="0"/>
              </a:defRPr>
            </a:lvl1pPr>
          </a:lstStyle>
          <a:p>
            <a:r>
              <a:rPr lang="zh-TW" altLang="en-US" smtClean="0"/>
              <a:t>按一下以編輯母片標題樣式</a:t>
            </a:r>
            <a:endParaRPr lang="en-US" dirty="0" smtClean="0"/>
          </a:p>
        </p:txBody>
      </p:sp>
      <p:sp>
        <p:nvSpPr>
          <p:cNvPr id="361477" name="Text Placeholder 12"/>
          <p:cNvSpPr>
            <a:spLocks noGrp="1"/>
          </p:cNvSpPr>
          <p:nvPr>
            <p:ph type="subTitle" idx="1"/>
          </p:nvPr>
        </p:nvSpPr>
        <p:spPr>
          <a:xfrm>
            <a:off x="274325" y="2252148"/>
            <a:ext cx="5200791" cy="280462"/>
          </a:xfrm>
        </p:spPr>
        <p:txBody>
          <a:bodyPr>
            <a:spAutoFit/>
          </a:bodyPr>
          <a:lstStyle>
            <a:lvl1pPr marL="0" indent="0" algn="l">
              <a:buFont typeface="Wingdings" pitchFamily="2" charset="2"/>
              <a:buNone/>
              <a:defRPr sz="2000" b="0" i="0" smtClean="0">
                <a:solidFill>
                  <a:schemeClr val="bg2">
                    <a:lumMod val="65000"/>
                    <a:lumOff val="35000"/>
                  </a:schemeClr>
                </a:solidFill>
                <a:latin typeface="Museo Sans For Dell" pitchFamily="2" charset="0"/>
                <a:ea typeface="Museo Sans For Dell" pitchFamily="2" charset="0"/>
              </a:defRPr>
            </a:lvl1pPr>
          </a:lstStyle>
          <a:p>
            <a:r>
              <a:rPr lang="en-US" smtClean="0"/>
              <a:t>Click to edit Master subtitle style</a:t>
            </a:r>
            <a:endParaRPr lang="en-US" dirty="0" smtClean="0"/>
          </a:p>
        </p:txBody>
      </p:sp>
    </p:spTree>
    <p:extLst>
      <p:ext uri="{BB962C8B-B14F-4D97-AF65-F5344CB8AC3E}">
        <p14:creationId xmlns:p14="http://schemas.microsoft.com/office/powerpoint/2010/main" val="4195428343"/>
      </p:ext>
    </p:extLst>
  </p:cSld>
  <p:clrMapOvr>
    <a:masterClrMapping/>
  </p:clrMapOvr>
  <p:transition spd="med">
    <p:wipe dir="r"/>
  </p:transition>
</p:sldLayout>
</file>

<file path=ppt/slideLayouts/slideLayout1826.xml><?xml version="1.0" encoding="utf-8"?>
<p:sldLayout xmlns:a="http://schemas.openxmlformats.org/drawingml/2006/main" xmlns:r="http://schemas.openxmlformats.org/officeDocument/2006/relationships" xmlns:p="http://schemas.openxmlformats.org/presentationml/2006/main" userDrawn="1">
  <p:cSld name="2_標題及物件">
    <p:spTree>
      <p:nvGrpSpPr>
        <p:cNvPr id="1" name=""/>
        <p:cNvGrpSpPr/>
        <p:nvPr/>
      </p:nvGrpSpPr>
      <p:grpSpPr>
        <a:xfrm>
          <a:off x="0" y="0"/>
          <a:ext cx="0" cy="0"/>
          <a:chOff x="0" y="0"/>
          <a:chExt cx="0" cy="0"/>
        </a:xfrm>
      </p:grpSpPr>
      <p:sp>
        <p:nvSpPr>
          <p:cNvPr id="3" name="內容版面配置區 2"/>
          <p:cNvSpPr>
            <a:spLocks noGrp="1"/>
          </p:cNvSpPr>
          <p:nvPr>
            <p:ph idx="1"/>
          </p:nvPr>
        </p:nvSpPr>
        <p:spPr>
          <a:xfrm>
            <a:off x="457200" y="1200155"/>
            <a:ext cx="8229600" cy="3394472"/>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占位符 3"/>
          <p:cNvSpPr>
            <a:spLocks noGrp="1"/>
          </p:cNvSpPr>
          <p:nvPr>
            <p:ph type="dt" sz="half" idx="10"/>
          </p:nvPr>
        </p:nvSpPr>
        <p:spPr/>
        <p:txBody>
          <a:bodyPr/>
          <a:lstStyle>
            <a:lvl1pPr eaLnBrk="0" hangingPunct="0">
              <a:defRPr/>
            </a:lvl1pPr>
          </a:lstStyle>
          <a:p>
            <a:pPr>
              <a:defRPr/>
            </a:pPr>
            <a:endParaRPr lang="zh-CN" altLang="en-US"/>
          </a:p>
        </p:txBody>
      </p:sp>
      <p:sp>
        <p:nvSpPr>
          <p:cNvPr id="5" name="页脚占位符 4"/>
          <p:cNvSpPr>
            <a:spLocks noGrp="1"/>
          </p:cNvSpPr>
          <p:nvPr>
            <p:ph type="ftr" sz="quarter" idx="11"/>
          </p:nvPr>
        </p:nvSpPr>
        <p:spPr>
          <a:xfrm>
            <a:off x="3124200" y="4767710"/>
            <a:ext cx="2895600" cy="274637"/>
          </a:xfrm>
          <a:prstGeom prst="rect">
            <a:avLst/>
          </a:prstGeom>
        </p:spPr>
        <p:txBody>
          <a:bodyPr lIns="90346" tIns="45172" rIns="90346" bIns="45172"/>
          <a:lstStyle>
            <a:lvl1pPr eaLnBrk="1" hangingPunct="1">
              <a:defRPr>
                <a:solidFill>
                  <a:srgbClr val="444444"/>
                </a:solidFill>
                <a:latin typeface="Arial" charset="0"/>
                <a:ea typeface="+mn-ea"/>
              </a:defRPr>
            </a:lvl1pPr>
          </a:lstStyle>
          <a:p>
            <a:pPr defTabSz="678303">
              <a:defRPr/>
            </a:pPr>
            <a:endParaRPr lang="zh-CN" altLang="en-US"/>
          </a:p>
        </p:txBody>
      </p:sp>
      <p:sp>
        <p:nvSpPr>
          <p:cNvPr id="6" name="灯片编号占位符 5"/>
          <p:cNvSpPr>
            <a:spLocks noGrp="1"/>
          </p:cNvSpPr>
          <p:nvPr>
            <p:ph type="sldNum" sz="quarter" idx="12"/>
          </p:nvPr>
        </p:nvSpPr>
        <p:spPr/>
        <p:txBody>
          <a:bodyPr/>
          <a:lstStyle>
            <a:lvl1pPr eaLnBrk="0" hangingPunct="0">
              <a:defRPr>
                <a:ea typeface="SimSun" pitchFamily="2" charset="-122"/>
              </a:defRPr>
            </a:lvl1pPr>
          </a:lstStyle>
          <a:p>
            <a:pPr>
              <a:defRPr/>
            </a:pPr>
            <a:fld id="{918883F9-A21E-4D69-845F-10B57AF3CC8F}" type="slidenum">
              <a:rPr lang="zh-CN" altLang="en-US"/>
              <a:pPr>
                <a:defRPr/>
              </a:pPr>
              <a:t>‹#›</a:t>
            </a:fld>
            <a:endParaRPr lang="zh-CN" altLang="en-US"/>
          </a:p>
        </p:txBody>
      </p:sp>
    </p:spTree>
    <p:extLst>
      <p:ext uri="{BB962C8B-B14F-4D97-AF65-F5344CB8AC3E}">
        <p14:creationId xmlns:p14="http://schemas.microsoft.com/office/powerpoint/2010/main" val="4078257953"/>
      </p:ext>
    </p:extLst>
  </p:cSld>
  <p:clrMapOvr>
    <a:masterClrMapping/>
  </p:clrMapOvr>
</p:sldLayout>
</file>

<file path=ppt/slideLayouts/slideLayout1827.xml><?xml version="1.0" encoding="utf-8"?>
<p:sldLayout xmlns:a="http://schemas.openxmlformats.org/drawingml/2006/main" xmlns:r="http://schemas.openxmlformats.org/officeDocument/2006/relationships" xmlns:p="http://schemas.openxmlformats.org/presentationml/2006/main" showMasterSp="0">
  <p:cSld name="Diapositive de titre">
    <p:spTree>
      <p:nvGrpSpPr>
        <p:cNvPr id="1" name=""/>
        <p:cNvGrpSpPr/>
        <p:nvPr/>
      </p:nvGrpSpPr>
      <p:grpSpPr>
        <a:xfrm>
          <a:off x="0" y="0"/>
          <a:ext cx="0" cy="0"/>
          <a:chOff x="0" y="0"/>
          <a:chExt cx="0" cy="0"/>
        </a:xfrm>
      </p:grpSpPr>
      <p:cxnSp>
        <p:nvCxnSpPr>
          <p:cNvPr id="4" name="Straight Connector 7"/>
          <p:cNvCxnSpPr/>
          <p:nvPr/>
        </p:nvCxnSpPr>
        <p:spPr>
          <a:xfrm>
            <a:off x="447675" y="1335088"/>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cxnSp>
        <p:nvCxnSpPr>
          <p:cNvPr id="5" name="Straight Connector 8"/>
          <p:cNvCxnSpPr/>
          <p:nvPr/>
        </p:nvCxnSpPr>
        <p:spPr>
          <a:xfrm>
            <a:off x="447675" y="3808413"/>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sp>
        <p:nvSpPr>
          <p:cNvPr id="6" name="Rectangle 9"/>
          <p:cNvSpPr/>
          <p:nvPr/>
        </p:nvSpPr>
        <p:spPr bwMode="gray">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0346" tIns="45172" rIns="90346" bIns="45172" anchor="ctr"/>
          <a:lstStyle/>
          <a:p>
            <a:pPr algn="ctr" defTabSz="678303">
              <a:defRPr/>
            </a:pPr>
            <a:endParaRPr lang="en-US">
              <a:solidFill>
                <a:srgbClr val="444444"/>
              </a:solidFill>
              <a:latin typeface="Trebuchet MS" pitchFamily="34" charset="0"/>
            </a:endParaRPr>
          </a:p>
        </p:txBody>
      </p:sp>
      <p:sp>
        <p:nvSpPr>
          <p:cNvPr id="7" name="Rectangle 13"/>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0346" tIns="45172" rIns="90346" bIns="45172" anchor="ctr"/>
          <a:lstStyle/>
          <a:p>
            <a:pPr algn="ctr" defTabSz="678303">
              <a:defRPr/>
            </a:pPr>
            <a:endParaRPr lang="en-US">
              <a:solidFill>
                <a:srgbClr val="444444"/>
              </a:solidFill>
              <a:latin typeface="Trebuchet MS" pitchFamily="34" charset="0"/>
            </a:endParaRPr>
          </a:p>
        </p:txBody>
      </p:sp>
      <p:sp>
        <p:nvSpPr>
          <p:cNvPr id="8" name="Rectangle 18"/>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0346" tIns="45172" rIns="90346" bIns="45172" anchor="ctr"/>
          <a:lstStyle/>
          <a:p>
            <a:pPr algn="ctr" defTabSz="678303">
              <a:defRPr/>
            </a:pPr>
            <a:endParaRPr lang="en-US">
              <a:solidFill>
                <a:srgbClr val="444444"/>
              </a:solidFill>
              <a:latin typeface="Trebuchet MS" pitchFamily="34" charset="0"/>
            </a:endParaRPr>
          </a:p>
        </p:txBody>
      </p:sp>
      <p:pic>
        <p:nvPicPr>
          <p:cNvPr id="9" name="Picture 10" descr="dell_blue_lrg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265990" y="1989138"/>
            <a:ext cx="1487487" cy="1116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1476" name="Title Placeholder 21"/>
          <p:cNvSpPr>
            <a:spLocks noGrp="1"/>
          </p:cNvSpPr>
          <p:nvPr>
            <p:ph type="ctrTitle"/>
          </p:nvPr>
        </p:nvSpPr>
        <p:spPr>
          <a:xfrm>
            <a:off x="457200" y="2009625"/>
            <a:ext cx="5962650" cy="755014"/>
          </a:xfrm>
        </p:spPr>
        <p:txBody>
          <a:bodyPr anchor="b"/>
          <a:lstStyle>
            <a:lvl1pPr algn="l">
              <a:lnSpc>
                <a:spcPts val="3999"/>
              </a:lnSpc>
              <a:defRPr sz="3600" b="0" i="0" smtClean="0">
                <a:solidFill>
                  <a:schemeClr val="accent1"/>
                </a:solidFill>
                <a:latin typeface="Museo For Dell" pitchFamily="2" charset="0"/>
                <a:ea typeface="Museo For Dell" pitchFamily="2" charset="0"/>
              </a:defRPr>
            </a:lvl1pPr>
          </a:lstStyle>
          <a:p>
            <a:r>
              <a:rPr lang="fr-FR" smtClean="0"/>
              <a:t>Modifiez le style du titre</a:t>
            </a:r>
            <a:endParaRPr lang="en-US" dirty="0" smtClean="0"/>
          </a:p>
        </p:txBody>
      </p:sp>
      <p:sp>
        <p:nvSpPr>
          <p:cNvPr id="361477" name="Text Placeholder 12"/>
          <p:cNvSpPr>
            <a:spLocks noGrp="1"/>
          </p:cNvSpPr>
          <p:nvPr>
            <p:ph type="subTitle" idx="1"/>
          </p:nvPr>
        </p:nvSpPr>
        <p:spPr>
          <a:xfrm>
            <a:off x="457202" y="3124050"/>
            <a:ext cx="5953125" cy="600076"/>
          </a:xfrm>
          <a:prstGeom prst="rect">
            <a:avLst/>
          </a:prstGeom>
        </p:spPr>
        <p:txBody>
          <a:bodyPr>
            <a:normAutofit/>
          </a:bodyPr>
          <a:lstStyle>
            <a:lvl1pPr marL="0" indent="0" algn="l">
              <a:buFont typeface="Wingdings" pitchFamily="2" charset="2"/>
              <a:buNone/>
              <a:defRPr sz="2000" b="0" i="0" smtClean="0">
                <a:solidFill>
                  <a:schemeClr val="bg2"/>
                </a:solidFill>
                <a:latin typeface="Museo Sans For Dell" pitchFamily="2" charset="0"/>
                <a:ea typeface="Museo Sans For Dell" pitchFamily="2" charset="0"/>
              </a:defRPr>
            </a:lvl1pPr>
          </a:lstStyle>
          <a:p>
            <a:r>
              <a:rPr lang="fr-FR" smtClean="0"/>
              <a:t>Modifiez le style des sous-titres du masque</a:t>
            </a:r>
            <a:endParaRPr lang="en-US" dirty="0" smtClean="0"/>
          </a:p>
        </p:txBody>
      </p:sp>
    </p:spTree>
    <p:extLst>
      <p:ext uri="{BB962C8B-B14F-4D97-AF65-F5344CB8AC3E}">
        <p14:creationId xmlns:p14="http://schemas.microsoft.com/office/powerpoint/2010/main" val="894626759"/>
      </p:ext>
    </p:extLst>
  </p:cSld>
  <p:clrMapOvr>
    <a:masterClrMapping/>
  </p:clrMapOvr>
  <p:transition spd="med">
    <p:wipe dir="r"/>
  </p:transition>
</p:sldLayout>
</file>

<file path=ppt/slideLayouts/slideLayout1828.xml><?xml version="1.0" encoding="utf-8"?>
<p:sldLayout xmlns:a="http://schemas.openxmlformats.org/drawingml/2006/main" xmlns:r="http://schemas.openxmlformats.org/officeDocument/2006/relationships" xmlns:p="http://schemas.openxmlformats.org/presentationml/2006/main" userDrawn="1">
  <p:cSld name="Content title">
    <p:spTree>
      <p:nvGrpSpPr>
        <p:cNvPr id="1" name=""/>
        <p:cNvGrpSpPr/>
        <p:nvPr/>
      </p:nvGrpSpPr>
      <p:grpSpPr>
        <a:xfrm>
          <a:off x="0" y="0"/>
          <a:ext cx="0" cy="0"/>
          <a:chOff x="0" y="0"/>
          <a:chExt cx="0" cy="0"/>
        </a:xfrm>
      </p:grpSpPr>
      <p:sp>
        <p:nvSpPr>
          <p:cNvPr id="2" name="Title 1"/>
          <p:cNvSpPr>
            <a:spLocks noGrp="1"/>
          </p:cNvSpPr>
          <p:nvPr>
            <p:ph type="title"/>
          </p:nvPr>
        </p:nvSpPr>
        <p:spPr>
          <a:xfrm>
            <a:off x="274319" y="271886"/>
            <a:ext cx="7955280" cy="664797"/>
          </a:xfrm>
        </p:spPr>
        <p:txBody>
          <a:bodyPr/>
          <a:lstStyle>
            <a:lvl1pPr>
              <a:defRPr/>
            </a:lvl1pPr>
          </a:lstStyle>
          <a:p>
            <a:r>
              <a:rPr lang="zh-TW" altLang="en-US" smtClean="0"/>
              <a:t>按一下以編輯母片標題樣式</a:t>
            </a:r>
            <a:endParaRPr lang="en-US" dirty="0"/>
          </a:p>
        </p:txBody>
      </p:sp>
    </p:spTree>
    <p:extLst>
      <p:ext uri="{BB962C8B-B14F-4D97-AF65-F5344CB8AC3E}">
        <p14:creationId xmlns:p14="http://schemas.microsoft.com/office/powerpoint/2010/main" val="1307720094"/>
      </p:ext>
    </p:extLst>
  </p:cSld>
  <p:clrMapOvr>
    <a:masterClrMapping/>
  </p:clrMapOvr>
  <p:transition spd="med">
    <p:wipe dir="r"/>
  </p:transition>
</p:sldLayout>
</file>

<file path=ppt/slideLayouts/slideLayout1829.xml><?xml version="1.0" encoding="utf-8"?>
<p:sldLayout xmlns:a="http://schemas.openxmlformats.org/drawingml/2006/main" xmlns:r="http://schemas.openxmlformats.org/officeDocument/2006/relationships" xmlns:p="http://schemas.openxmlformats.org/presentationml/2006/main" userDrawn="1">
  <p:cSld name="Content with subhead">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a:xfrm>
            <a:off x="274319" y="1097280"/>
            <a:ext cx="7955280" cy="238842"/>
          </a:xfrm>
        </p:spPr>
        <p:txBody>
          <a:bodyPr/>
          <a:lstStyle>
            <a:lvl1pPr marL="0" indent="0">
              <a:buNone/>
              <a:defRPr b="1"/>
            </a:lvl1pPr>
          </a:lstStyle>
          <a:p>
            <a:pPr lvl="0"/>
            <a:r>
              <a:rPr lang="zh-TW" altLang="en-US" smtClean="0"/>
              <a:t>按一下以編輯母片文字樣式</a:t>
            </a:r>
          </a:p>
        </p:txBody>
      </p:sp>
      <p:sp>
        <p:nvSpPr>
          <p:cNvPr id="2" name="Title 1"/>
          <p:cNvSpPr>
            <a:spLocks noGrp="1"/>
          </p:cNvSpPr>
          <p:nvPr>
            <p:ph type="title"/>
          </p:nvPr>
        </p:nvSpPr>
        <p:spPr>
          <a:xfrm>
            <a:off x="274319" y="271885"/>
            <a:ext cx="7955280" cy="640080"/>
          </a:xfrm>
        </p:spPr>
        <p:txBody>
          <a:bodyPr>
            <a:normAutofit/>
          </a:bodyPr>
          <a:lstStyle>
            <a:lvl1pPr>
              <a:defRPr baseline="0"/>
            </a:lvl1pPr>
          </a:lstStyle>
          <a:p>
            <a:r>
              <a:rPr lang="zh-TW" altLang="en-US" smtClean="0"/>
              <a:t>按一下以編輯母片標題樣式</a:t>
            </a:r>
            <a:endParaRPr lang="en-US" dirty="0"/>
          </a:p>
        </p:txBody>
      </p:sp>
      <p:sp>
        <p:nvSpPr>
          <p:cNvPr id="6" name="Content Placeholder 2"/>
          <p:cNvSpPr>
            <a:spLocks noGrp="1"/>
          </p:cNvSpPr>
          <p:nvPr>
            <p:ph sz="half" idx="1"/>
          </p:nvPr>
        </p:nvSpPr>
        <p:spPr>
          <a:xfrm>
            <a:off x="295275" y="1554480"/>
            <a:ext cx="7955280" cy="3017520"/>
          </a:xfrm>
        </p:spPr>
        <p:txBody>
          <a:bodyPr>
            <a:normAutofit/>
          </a:bodyPr>
          <a:lstStyle>
            <a:lvl1pPr>
              <a:lnSpc>
                <a:spcPct val="100000"/>
              </a:lnSpc>
              <a:spcBef>
                <a:spcPts val="1200"/>
              </a:spcBef>
              <a:spcAft>
                <a:spcPts val="0"/>
              </a:spcAft>
              <a:buClr>
                <a:srgbClr val="AAAAAA"/>
              </a:buClr>
              <a:buFont typeface="Arial" pitchFamily="34" charset="0"/>
              <a:buChar char="•"/>
              <a:defRPr sz="1400">
                <a:solidFill>
                  <a:schemeClr val="bg2"/>
                </a:solidFill>
                <a:latin typeface="Museo Sans For Dell" pitchFamily="2" charset="0"/>
              </a:defRPr>
            </a:lvl1pPr>
            <a:lvl2pPr marL="565440" indent="-228501">
              <a:lnSpc>
                <a:spcPct val="100000"/>
              </a:lnSpc>
              <a:spcBef>
                <a:spcPts val="300"/>
              </a:spcBef>
              <a:spcAft>
                <a:spcPts val="0"/>
              </a:spcAft>
              <a:buClr>
                <a:srgbClr val="AAAAAA"/>
              </a:buClr>
              <a:buFont typeface="Museo Sans For Dell" pitchFamily="2" charset="0"/>
              <a:buChar char="–"/>
              <a:defRPr sz="1200">
                <a:solidFill>
                  <a:schemeClr val="bg2"/>
                </a:solidFill>
                <a:latin typeface="Museo Sans For Dell" pitchFamily="2" charset="0"/>
              </a:defRPr>
            </a:lvl2pPr>
            <a:lvl3pPr>
              <a:lnSpc>
                <a:spcPct val="100000"/>
              </a:lnSpc>
              <a:spcBef>
                <a:spcPts val="300"/>
              </a:spcBef>
              <a:spcAft>
                <a:spcPts val="0"/>
              </a:spcAft>
              <a:buClr>
                <a:srgbClr val="AAAAAA"/>
              </a:buClr>
              <a:defRPr sz="1000">
                <a:solidFill>
                  <a:schemeClr val="bg2"/>
                </a:solidFill>
                <a:latin typeface="Museo Sans For Dell" pitchFamily="2" charset="0"/>
              </a:defRPr>
            </a:lvl3pPr>
            <a:lvl4pPr>
              <a:spcBef>
                <a:spcPts val="300"/>
              </a:spcBef>
              <a:spcAft>
                <a:spcPts val="0"/>
              </a:spcAft>
              <a:buClr>
                <a:srgbClr val="AAAAAA"/>
              </a:buClr>
              <a:defRPr sz="1400" baseline="0">
                <a:solidFill>
                  <a:schemeClr val="tx1"/>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p:txBody>
      </p:sp>
    </p:spTree>
    <p:extLst>
      <p:ext uri="{BB962C8B-B14F-4D97-AF65-F5344CB8AC3E}">
        <p14:creationId xmlns:p14="http://schemas.microsoft.com/office/powerpoint/2010/main" val="4228474776"/>
      </p:ext>
    </p:extLst>
  </p:cSld>
  <p:clrMapOvr>
    <a:masterClrMapping/>
  </p:clrMapOvr>
  <p:transition spd="med">
    <p:wipe dir="r"/>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showMasterSp="0" preserve="1">
  <p:cSld name="Title slide_image 2">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61476" name="Title Placeholder 21"/>
          <p:cNvSpPr>
            <a:spLocks noGrp="1"/>
          </p:cNvSpPr>
          <p:nvPr>
            <p:ph type="ctrTitle" hasCustomPrompt="1"/>
          </p:nvPr>
        </p:nvSpPr>
        <p:spPr>
          <a:xfrm>
            <a:off x="274322" y="274581"/>
            <a:ext cx="5200791" cy="1661993"/>
          </a:xfrm>
          <a:prstGeom prst="rect">
            <a:avLst/>
          </a:prstGeom>
        </p:spPr>
        <p:txBody>
          <a:bodyPr wrap="square" lIns="0" tIns="44579" rIns="0" bIns="44579"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138672696"/>
      </p:ext>
    </p:extLst>
  </p:cSld>
  <p:clrMapOvr>
    <a:masterClrMapping/>
  </p:clrMapOvr>
  <p:transition spd="med">
    <p:wipe dir="r"/>
  </p:transition>
</p:sldLayout>
</file>

<file path=ppt/slideLayouts/slideLayout1830.xml><?xml version="1.0" encoding="utf-8"?>
<p:sldLayout xmlns:a="http://schemas.openxmlformats.org/drawingml/2006/main" xmlns:r="http://schemas.openxmlformats.org/officeDocument/2006/relationships" xmlns:p="http://schemas.openxmlformats.org/presentationml/2006/main" type="twoObjOverTx">
  <p:cSld name="Title and 2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914400" y="114300"/>
            <a:ext cx="8229600" cy="342900"/>
          </a:xfrm>
          <a:prstGeom prst="rect">
            <a:avLst/>
          </a:prstGeom>
        </p:spPr>
        <p:txBody>
          <a:bodyPr/>
          <a:lstStyle/>
          <a:p>
            <a:r>
              <a:rPr lang="en-US" smtClean="0"/>
              <a:t>Click to edit Master title style</a:t>
            </a:r>
            <a:endParaRPr lang="en-US"/>
          </a:p>
        </p:txBody>
      </p:sp>
      <p:sp>
        <p:nvSpPr>
          <p:cNvPr id="3" name="Content Placeholder 2"/>
          <p:cNvSpPr>
            <a:spLocks noGrp="1"/>
          </p:cNvSpPr>
          <p:nvPr>
            <p:ph sz="quarter" idx="1"/>
          </p:nvPr>
        </p:nvSpPr>
        <p:spPr>
          <a:xfrm>
            <a:off x="381000" y="914400"/>
            <a:ext cx="4114800" cy="1771650"/>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914400"/>
            <a:ext cx="4114800" cy="1771650"/>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half" idx="3"/>
          </p:nvPr>
        </p:nvSpPr>
        <p:spPr>
          <a:xfrm>
            <a:off x="381000" y="2800350"/>
            <a:ext cx="8382000" cy="1771650"/>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Rectangle 9"/>
          <p:cNvSpPr>
            <a:spLocks noGrp="1" noChangeArrowheads="1"/>
          </p:cNvSpPr>
          <p:nvPr>
            <p:ph type="dt" sz="half" idx="10"/>
          </p:nvPr>
        </p:nvSpPr>
        <p:spPr>
          <a:xfrm>
            <a:off x="1828857" y="4821238"/>
            <a:ext cx="1395413" cy="114300"/>
          </a:xfrm>
        </p:spPr>
        <p:txBody>
          <a:bodyPr/>
          <a:lstStyle>
            <a:lvl1pPr eaLnBrk="0" hangingPunct="0">
              <a:defRPr>
                <a:solidFill>
                  <a:srgbClr val="000000">
                    <a:lumMod val="60000"/>
                    <a:lumOff val="40000"/>
                  </a:srgbClr>
                </a:solidFill>
                <a:latin typeface="Arial" charset="0"/>
                <a:ea typeface="+mn-ea"/>
              </a:defRPr>
            </a:lvl1pPr>
          </a:lstStyle>
          <a:p>
            <a:pPr>
              <a:defRPr/>
            </a:pPr>
            <a:endParaRPr altLang="zh-TW"/>
          </a:p>
        </p:txBody>
      </p:sp>
      <p:sp>
        <p:nvSpPr>
          <p:cNvPr id="7" name="Footer Placeholder 6"/>
          <p:cNvSpPr>
            <a:spLocks noGrp="1" noChangeArrowheads="1"/>
          </p:cNvSpPr>
          <p:nvPr>
            <p:ph type="ftr" sz="quarter" idx="11"/>
          </p:nvPr>
        </p:nvSpPr>
        <p:spPr>
          <a:xfrm>
            <a:off x="742950" y="4821238"/>
            <a:ext cx="1885950" cy="114300"/>
          </a:xfrm>
          <a:prstGeom prst="rect">
            <a:avLst/>
          </a:prstGeom>
        </p:spPr>
        <p:txBody>
          <a:bodyPr wrap="square" lIns="76833" tIns="38416" rIns="76833" bIns="38416" numCol="1" anchorCtr="0" compatLnSpc="1">
            <a:prstTxWarp prst="textNoShape">
              <a:avLst/>
            </a:prstTxWarp>
          </a:bodyPr>
          <a:lstStyle>
            <a:lvl1pPr eaLnBrk="1" hangingPunct="1">
              <a:defRPr>
                <a:solidFill>
                  <a:srgbClr val="666666"/>
                </a:solidFill>
                <a:latin typeface="Arial" charset="0"/>
                <a:ea typeface="新細明體" pitchFamily="18" charset="-120"/>
              </a:defRPr>
            </a:lvl1pPr>
          </a:lstStyle>
          <a:p>
            <a:pPr defTabSz="678303">
              <a:defRPr/>
            </a:pPr>
            <a:endParaRPr lang="en-US" altLang="zh-TW"/>
          </a:p>
        </p:txBody>
      </p:sp>
      <p:sp>
        <p:nvSpPr>
          <p:cNvPr id="8" name="Slide Number Placeholder 7"/>
          <p:cNvSpPr>
            <a:spLocks noGrp="1" noChangeArrowheads="1"/>
          </p:cNvSpPr>
          <p:nvPr>
            <p:ph type="sldNum" sz="quarter" idx="12"/>
          </p:nvPr>
        </p:nvSpPr>
        <p:spPr>
          <a:xfrm>
            <a:off x="434976" y="4822825"/>
            <a:ext cx="260350" cy="114300"/>
          </a:xfrm>
        </p:spPr>
        <p:txBody>
          <a:bodyPr/>
          <a:lstStyle>
            <a:lvl1pPr eaLnBrk="0" hangingPunct="0">
              <a:defRPr>
                <a:latin typeface="Arial" charset="0"/>
                <a:ea typeface="新細明體" charset="-120"/>
              </a:defRPr>
            </a:lvl1pPr>
          </a:lstStyle>
          <a:p>
            <a:pPr>
              <a:defRPr/>
            </a:pPr>
            <a:fld id="{EF145082-27BA-47C1-891E-8EDE577B120B}" type="slidenum">
              <a:rPr lang="zh-TW" altLang="en-US"/>
              <a:pPr>
                <a:defRPr/>
              </a:pPr>
              <a:t>‹#›</a:t>
            </a:fld>
            <a:endParaRPr lang="en-US" altLang="zh-TW"/>
          </a:p>
        </p:txBody>
      </p:sp>
    </p:spTree>
    <p:extLst>
      <p:ext uri="{BB962C8B-B14F-4D97-AF65-F5344CB8AC3E}">
        <p14:creationId xmlns:p14="http://schemas.microsoft.com/office/powerpoint/2010/main" val="4266389227"/>
      </p:ext>
    </p:extLst>
  </p:cSld>
  <p:clrMapOvr>
    <a:masterClrMapping/>
  </p:clrMapOvr>
</p:sldLayout>
</file>

<file path=ppt/slideLayouts/slideLayout1831.xml><?xml version="1.0" encoding="utf-8"?>
<p:sldLayout xmlns:a="http://schemas.openxmlformats.org/drawingml/2006/main" xmlns:r="http://schemas.openxmlformats.org/officeDocument/2006/relationships" xmlns:p="http://schemas.openxmlformats.org/presentationml/2006/main" userDrawn="1">
  <p:cSld name="제목 슬라이드">
    <p:spTree>
      <p:nvGrpSpPr>
        <p:cNvPr id="1" name=""/>
        <p:cNvGrpSpPr/>
        <p:nvPr/>
      </p:nvGrpSpPr>
      <p:grpSpPr>
        <a:xfrm>
          <a:off x="0" y="0"/>
          <a:ext cx="0" cy="0"/>
          <a:chOff x="0" y="0"/>
          <a:chExt cx="0" cy="0"/>
        </a:xfrm>
      </p:grpSpPr>
      <p:sp>
        <p:nvSpPr>
          <p:cNvPr id="2" name="직사각형 9"/>
          <p:cNvSpPr/>
          <p:nvPr userDrawn="1"/>
        </p:nvSpPr>
        <p:spPr>
          <a:xfrm>
            <a:off x="0" y="0"/>
            <a:ext cx="9144000" cy="541338"/>
          </a:xfrm>
          <a:prstGeom prst="rect">
            <a:avLst/>
          </a:prstGeom>
          <a:solidFill>
            <a:srgbClr val="0E64CC"/>
          </a:solidFill>
          <a:ln>
            <a:noFill/>
          </a:ln>
        </p:spPr>
        <p:style>
          <a:lnRef idx="2">
            <a:schemeClr val="accent1">
              <a:shade val="50000"/>
            </a:schemeClr>
          </a:lnRef>
          <a:fillRef idx="1">
            <a:schemeClr val="accent1"/>
          </a:fillRef>
          <a:effectRef idx="0">
            <a:schemeClr val="accent1"/>
          </a:effectRef>
          <a:fontRef idx="minor">
            <a:schemeClr val="lt1"/>
          </a:fontRef>
        </p:style>
        <p:txBody>
          <a:bodyPr lIns="76833" tIns="38416" rIns="76833" bIns="38416" anchor="ctr"/>
          <a:lstStyle/>
          <a:p>
            <a:pPr algn="ctr" defTabSz="678303">
              <a:defRPr/>
            </a:pPr>
            <a:endParaRPr lang="ko-KR" altLang="en-US" b="1">
              <a:solidFill>
                <a:srgbClr val="FFFFFF"/>
              </a:solidFill>
              <a:latin typeface="Arial" pitchFamily="34" charset="0"/>
              <a:cs typeface="Arial" pitchFamily="34" charset="0"/>
            </a:endParaRPr>
          </a:p>
        </p:txBody>
      </p:sp>
      <p:sp>
        <p:nvSpPr>
          <p:cNvPr id="3" name="슬라이드 번호 개체 틀 4"/>
          <p:cNvSpPr txBox="1">
            <a:spLocks/>
          </p:cNvSpPr>
          <p:nvPr userDrawn="1"/>
        </p:nvSpPr>
        <p:spPr bwMode="auto">
          <a:xfrm>
            <a:off x="4094164" y="4964114"/>
            <a:ext cx="977900" cy="200025"/>
          </a:xfrm>
          <a:prstGeom prst="rect">
            <a:avLst/>
          </a:prstGeom>
          <a:noFill/>
          <a:ln>
            <a:noFill/>
          </a:ln>
          <a:extLst/>
        </p:spPr>
        <p:txBody>
          <a:bodyPr lIns="76833" tIns="38416" rIns="76833" bIns="38416" anchor="ct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9pPr>
          </a:lstStyle>
          <a:p>
            <a:pPr algn="ctr" defTabSz="678303" eaLnBrk="1" hangingPunct="1">
              <a:defRPr/>
            </a:pPr>
            <a:r>
              <a:rPr kumimoji="0" lang="en-US" altLang="ko-KR" sz="1000" b="1" dirty="0" smtClean="0">
                <a:solidFill>
                  <a:srgbClr val="444444"/>
                </a:solidFill>
                <a:latin typeface="Arial" charset="0"/>
                <a:ea typeface="맑은 고딕" pitchFamily="50" charset="-127"/>
                <a:cs typeface="Arial" charset="0"/>
              </a:rPr>
              <a:t>-</a:t>
            </a:r>
            <a:fld id="{493554C7-4A95-4571-8185-C731EB7EB863}" type="slidenum">
              <a:rPr kumimoji="0" lang="en-US" altLang="ko-KR" sz="1000" b="1" smtClean="0">
                <a:solidFill>
                  <a:srgbClr val="444444"/>
                </a:solidFill>
                <a:latin typeface="Arial" charset="0"/>
                <a:ea typeface="맑은 고딕" pitchFamily="50" charset="-127"/>
                <a:cs typeface="Arial" charset="0"/>
              </a:rPr>
              <a:pPr algn="ctr" defTabSz="678303" eaLnBrk="1" hangingPunct="1">
                <a:defRPr/>
              </a:pPr>
              <a:t>‹#›</a:t>
            </a:fld>
            <a:r>
              <a:rPr kumimoji="0" lang="en-US" altLang="ko-KR" sz="1000" b="1" dirty="0" smtClean="0">
                <a:solidFill>
                  <a:srgbClr val="444444"/>
                </a:solidFill>
                <a:latin typeface="Arial" charset="0"/>
                <a:ea typeface="맑은 고딕" pitchFamily="50" charset="-127"/>
                <a:cs typeface="Arial" charset="0"/>
              </a:rPr>
              <a:t>-</a:t>
            </a:r>
          </a:p>
        </p:txBody>
      </p:sp>
    </p:spTree>
    <p:extLst>
      <p:ext uri="{BB962C8B-B14F-4D97-AF65-F5344CB8AC3E}">
        <p14:creationId xmlns:p14="http://schemas.microsoft.com/office/powerpoint/2010/main" val="1029729771"/>
      </p:ext>
    </p:extLst>
  </p:cSld>
  <p:clrMapOvr>
    <a:masterClrMapping/>
  </p:clrMapOvr>
</p:sldLayout>
</file>

<file path=ppt/slideLayouts/slideLayout1832.xml><?xml version="1.0" encoding="utf-8"?>
<p:sldLayout xmlns:a="http://schemas.openxmlformats.org/drawingml/2006/main" xmlns:r="http://schemas.openxmlformats.org/officeDocument/2006/relationships" xmlns:p="http://schemas.openxmlformats.org/presentationml/2006/main" showMasterSp="0" userDrawn="1">
  <p:cSld name="Title slide Dell Blue background">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4" name="Picture 9" descr="white"/>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black">
          <a:xfrm>
            <a:off x="7823200" y="3816358"/>
            <a:ext cx="1023938" cy="1023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itle Placeholder 21"/>
          <p:cNvSpPr>
            <a:spLocks noGrp="1"/>
          </p:cNvSpPr>
          <p:nvPr>
            <p:ph type="ctrTitle"/>
          </p:nvPr>
        </p:nvSpPr>
        <p:spPr>
          <a:xfrm>
            <a:off x="274325" y="275880"/>
            <a:ext cx="5200791" cy="1661993"/>
          </a:xfrm>
        </p:spPr>
        <p:txBody>
          <a:bodyPr>
            <a:normAutofit/>
          </a:bodyPr>
          <a:lstStyle>
            <a:lvl1pPr algn="l">
              <a:lnSpc>
                <a:spcPct val="100000"/>
              </a:lnSpc>
              <a:spcAft>
                <a:spcPts val="0"/>
              </a:spcAft>
              <a:defRPr sz="5400" b="0" i="0" smtClean="0">
                <a:solidFill>
                  <a:schemeClr val="tx2"/>
                </a:solidFill>
                <a:latin typeface="Museo Sans For Dell" panose="02000000000000000000" pitchFamily="2" charset="0"/>
                <a:ea typeface="Museo Sans For Dell" panose="02000000000000000000" pitchFamily="2" charset="0"/>
              </a:defRPr>
            </a:lvl1pPr>
          </a:lstStyle>
          <a:p>
            <a:r>
              <a:rPr lang="zh-TW" altLang="en-US" smtClean="0"/>
              <a:t>按一下以編輯母片標題樣式</a:t>
            </a:r>
            <a:endParaRPr lang="en-US" dirty="0" smtClean="0"/>
          </a:p>
        </p:txBody>
      </p:sp>
      <p:sp>
        <p:nvSpPr>
          <p:cNvPr id="6" name="Text Placeholder 12"/>
          <p:cNvSpPr>
            <a:spLocks noGrp="1"/>
          </p:cNvSpPr>
          <p:nvPr>
            <p:ph type="subTitle" idx="1"/>
          </p:nvPr>
        </p:nvSpPr>
        <p:spPr>
          <a:xfrm>
            <a:off x="274325" y="2286018"/>
            <a:ext cx="5200791" cy="280462"/>
          </a:xfrm>
        </p:spPr>
        <p:txBody>
          <a:bodyPr>
            <a:spAutoFit/>
          </a:bodyPr>
          <a:lstStyle>
            <a:lvl1pPr marL="0" indent="0" algn="l">
              <a:buFont typeface="Wingdings" pitchFamily="2" charset="2"/>
              <a:buNone/>
              <a:defRPr sz="2000" b="0" i="0" smtClean="0">
                <a:solidFill>
                  <a:schemeClr val="tx2"/>
                </a:solidFill>
                <a:latin typeface="Museo Sans For Dell" pitchFamily="2" charset="0"/>
                <a:ea typeface="Museo Sans For Dell" pitchFamily="2" charset="0"/>
              </a:defRPr>
            </a:lvl1pPr>
          </a:lstStyle>
          <a:p>
            <a:r>
              <a:rPr lang="en-US" dirty="0" smtClean="0"/>
              <a:t>Click to edit Master subtitle style</a:t>
            </a:r>
          </a:p>
        </p:txBody>
      </p:sp>
    </p:spTree>
    <p:extLst>
      <p:ext uri="{BB962C8B-B14F-4D97-AF65-F5344CB8AC3E}">
        <p14:creationId xmlns:p14="http://schemas.microsoft.com/office/powerpoint/2010/main" val="1012366912"/>
      </p:ext>
    </p:extLst>
  </p:cSld>
  <p:clrMapOvr>
    <a:masterClrMapping/>
  </p:clrMapOvr>
  <p:transition spd="med">
    <p:wipe dir="r"/>
  </p:transition>
</p:sldLayout>
</file>

<file path=ppt/slideLayouts/slideLayout1833.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cxnSp>
        <p:nvCxnSpPr>
          <p:cNvPr id="4" name="Straight Connector 7"/>
          <p:cNvCxnSpPr/>
          <p:nvPr/>
        </p:nvCxnSpPr>
        <p:spPr>
          <a:xfrm>
            <a:off x="447675" y="1335088"/>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cxnSp>
        <p:nvCxnSpPr>
          <p:cNvPr id="5" name="Straight Connector 8"/>
          <p:cNvCxnSpPr/>
          <p:nvPr/>
        </p:nvCxnSpPr>
        <p:spPr>
          <a:xfrm>
            <a:off x="447675" y="3808413"/>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sp>
        <p:nvSpPr>
          <p:cNvPr id="6" name="Rectangle 9"/>
          <p:cNvSpPr/>
          <p:nvPr/>
        </p:nvSpPr>
        <p:spPr bwMode="gray">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0373" tIns="45186" rIns="90373" bIns="45186" anchor="ctr"/>
          <a:lstStyle/>
          <a:p>
            <a:pPr algn="ctr" defTabSz="678643">
              <a:defRPr/>
            </a:pPr>
            <a:endParaRPr lang="en-US" dirty="0">
              <a:solidFill>
                <a:srgbClr val="444444"/>
              </a:solidFill>
              <a:latin typeface="Trebuchet MS" pitchFamily="34" charset="0"/>
            </a:endParaRPr>
          </a:p>
        </p:txBody>
      </p:sp>
      <p:sp>
        <p:nvSpPr>
          <p:cNvPr id="7" name="Rectangle 13"/>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0373" tIns="45186" rIns="90373" bIns="45186" anchor="ctr"/>
          <a:lstStyle/>
          <a:p>
            <a:pPr algn="ctr" defTabSz="678643">
              <a:defRPr/>
            </a:pPr>
            <a:endParaRPr lang="en-US" dirty="0">
              <a:solidFill>
                <a:srgbClr val="444444"/>
              </a:solidFill>
              <a:latin typeface="Trebuchet MS" pitchFamily="34" charset="0"/>
            </a:endParaRPr>
          </a:p>
        </p:txBody>
      </p:sp>
      <p:sp>
        <p:nvSpPr>
          <p:cNvPr id="8" name="Rectangle 18"/>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0373" tIns="45186" rIns="90373" bIns="45186" anchor="ctr"/>
          <a:lstStyle/>
          <a:p>
            <a:pPr algn="ctr" defTabSz="678643">
              <a:defRPr/>
            </a:pPr>
            <a:endParaRPr lang="en-US" dirty="0">
              <a:solidFill>
                <a:srgbClr val="444444"/>
              </a:solidFill>
              <a:latin typeface="Trebuchet MS" pitchFamily="34" charset="0"/>
            </a:endParaRPr>
          </a:p>
        </p:txBody>
      </p:sp>
      <p:pic>
        <p:nvPicPr>
          <p:cNvPr id="9" name="Picture 1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266413" y="1947864"/>
            <a:ext cx="1398587" cy="1398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1476" name="Title Placeholder 21"/>
          <p:cNvSpPr>
            <a:spLocks noGrp="1"/>
          </p:cNvSpPr>
          <p:nvPr>
            <p:ph type="ctrTitle"/>
          </p:nvPr>
        </p:nvSpPr>
        <p:spPr>
          <a:xfrm>
            <a:off x="438150" y="2009625"/>
            <a:ext cx="5962650" cy="755014"/>
          </a:xfrm>
        </p:spPr>
        <p:txBody>
          <a:bodyPr anchor="b"/>
          <a:lstStyle>
            <a:lvl1pPr algn="l">
              <a:lnSpc>
                <a:spcPts val="3999"/>
              </a:lnSpc>
              <a:defRPr sz="2800" b="0" i="0" smtClean="0">
                <a:solidFill>
                  <a:schemeClr val="accent1"/>
                </a:solidFill>
                <a:latin typeface="Museo For Dell" pitchFamily="2" charset="0"/>
                <a:ea typeface="Museo For Dell" pitchFamily="2" charset="0"/>
              </a:defRPr>
            </a:lvl1pPr>
          </a:lstStyle>
          <a:p>
            <a:r>
              <a:rPr lang="en-US" smtClean="0"/>
              <a:t>Click to edit Master title style</a:t>
            </a:r>
            <a:endParaRPr lang="en-US" dirty="0" smtClean="0"/>
          </a:p>
        </p:txBody>
      </p:sp>
      <p:sp>
        <p:nvSpPr>
          <p:cNvPr id="361477" name="Text Placeholder 12"/>
          <p:cNvSpPr>
            <a:spLocks noGrp="1"/>
          </p:cNvSpPr>
          <p:nvPr>
            <p:ph type="subTitle" idx="1"/>
          </p:nvPr>
        </p:nvSpPr>
        <p:spPr>
          <a:xfrm>
            <a:off x="438728" y="3124050"/>
            <a:ext cx="5953125" cy="600076"/>
          </a:xfrm>
          <a:noFill/>
          <a:ln w="9525">
            <a:noFill/>
            <a:miter lim="800000"/>
            <a:headEnd/>
            <a:tailEnd/>
          </a:ln>
        </p:spPr>
        <p:txBody>
          <a:bodyPr>
            <a:normAutofit/>
          </a:bodyPr>
          <a:lstStyle>
            <a:lvl1pPr marL="0" indent="0" algn="l" rtl="0" eaLnBrk="1" fontAlgn="base" hangingPunct="1">
              <a:lnSpc>
                <a:spcPct val="90000"/>
              </a:lnSpc>
              <a:spcBef>
                <a:spcPts val="1200"/>
              </a:spcBef>
              <a:spcAft>
                <a:spcPts val="0"/>
              </a:spcAft>
              <a:buClr>
                <a:schemeClr val="accent1"/>
              </a:buClr>
              <a:buFont typeface="Wingdings" pitchFamily="2" charset="2"/>
              <a:buNone/>
              <a:defRPr lang="en-US" sz="2000" b="0" i="0" dirty="0" smtClean="0">
                <a:solidFill>
                  <a:schemeClr val="bg2"/>
                </a:solidFill>
                <a:latin typeface="Museo Sans For Dell" pitchFamily="2" charset="0"/>
                <a:ea typeface="Museo Sans For Dell" pitchFamily="2" charset="0"/>
                <a:cs typeface="+mn-cs"/>
              </a:defRPr>
            </a:lvl1pPr>
          </a:lstStyle>
          <a:p>
            <a:r>
              <a:rPr lang="en-US" smtClean="0"/>
              <a:t>Click to edit Master subtitle style</a:t>
            </a:r>
            <a:endParaRPr lang="en-US" dirty="0" smtClean="0"/>
          </a:p>
        </p:txBody>
      </p:sp>
    </p:spTree>
    <p:extLst>
      <p:ext uri="{BB962C8B-B14F-4D97-AF65-F5344CB8AC3E}">
        <p14:creationId xmlns:p14="http://schemas.microsoft.com/office/powerpoint/2010/main" val="1530085895"/>
      </p:ext>
    </p:extLst>
  </p:cSld>
  <p:clrMapOvr>
    <a:masterClrMapping/>
  </p:clrMapOvr>
  <p:transition spd="med">
    <p:wipe dir="r"/>
  </p:transition>
</p:sldLayout>
</file>

<file path=ppt/slideLayouts/slideLayout1834.xml><?xml version="1.0" encoding="utf-8"?>
<p:sldLayout xmlns:a="http://schemas.openxmlformats.org/drawingml/2006/main" xmlns:r="http://schemas.openxmlformats.org/officeDocument/2006/relationships" xmlns:p="http://schemas.openxmlformats.org/presentationml/2006/main" preserve="1">
  <p:cSld name="Title_and_Content">
    <p:spTree>
      <p:nvGrpSpPr>
        <p:cNvPr id="1" name=""/>
        <p:cNvGrpSpPr/>
        <p:nvPr/>
      </p:nvGrpSpPr>
      <p:grpSpPr>
        <a:xfrm>
          <a:off x="0" y="0"/>
          <a:ext cx="0" cy="0"/>
          <a:chOff x="0" y="0"/>
          <a:chExt cx="0" cy="0"/>
        </a:xfrm>
      </p:grpSpPr>
      <p:cxnSp>
        <p:nvCxnSpPr>
          <p:cNvPr id="4" name="Straight Connector 19"/>
          <p:cNvCxnSpPr>
            <a:cxnSpLocks noChangeShapeType="1"/>
          </p:cNvCxnSpPr>
          <p:nvPr/>
        </p:nvCxnSpPr>
        <p:spPr bwMode="auto">
          <a:xfrm>
            <a:off x="436664" y="4629150"/>
            <a:ext cx="8262937"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sp>
        <p:nvSpPr>
          <p:cNvPr id="2" name="Title 1"/>
          <p:cNvSpPr>
            <a:spLocks noGrp="1"/>
          </p:cNvSpPr>
          <p:nvPr>
            <p:ph type="title"/>
          </p:nvPr>
        </p:nvSpPr>
        <p:spPr>
          <a:xfrm>
            <a:off x="425904" y="196293"/>
            <a:ext cx="8279946" cy="332399"/>
          </a:xfrm>
        </p:spPr>
        <p:txBody>
          <a:bodyPr>
            <a:spAutoFit/>
          </a:bodyPr>
          <a:lstStyle>
            <a:lvl1pPr>
              <a:lnSpc>
                <a:spcPct val="90000"/>
              </a:lnSpc>
              <a:defRPr sz="2400" b="0">
                <a:solidFill>
                  <a:schemeClr val="accent1"/>
                </a:solidFill>
                <a:latin typeface="Museo For Dell" pitchFamily="2" charset="0"/>
              </a:defRPr>
            </a:lvl1pPr>
          </a:lstStyle>
          <a:p>
            <a:r>
              <a:rPr lang="zh-TW" altLang="en-US" smtClean="0"/>
              <a:t>按一下以編輯母片標題樣式</a:t>
            </a:r>
            <a:endParaRPr lang="en-US" dirty="0"/>
          </a:p>
        </p:txBody>
      </p:sp>
      <p:sp>
        <p:nvSpPr>
          <p:cNvPr id="3" name="Content Placeholder 2"/>
          <p:cNvSpPr>
            <a:spLocks noGrp="1"/>
          </p:cNvSpPr>
          <p:nvPr>
            <p:ph sz="half" idx="1"/>
          </p:nvPr>
        </p:nvSpPr>
        <p:spPr>
          <a:xfrm>
            <a:off x="438711" y="931074"/>
            <a:ext cx="8267140" cy="3517106"/>
          </a:xfrm>
        </p:spPr>
        <p:txBody>
          <a:bodyPr>
            <a:normAutofit/>
          </a:bodyPr>
          <a:lstStyle>
            <a:lvl1pPr>
              <a:lnSpc>
                <a:spcPct val="100000"/>
              </a:lnSpc>
              <a:spcBef>
                <a:spcPts val="1200"/>
              </a:spcBef>
              <a:spcAft>
                <a:spcPts val="0"/>
              </a:spcAft>
              <a:defRPr sz="1800">
                <a:solidFill>
                  <a:schemeClr val="tx1"/>
                </a:solidFill>
                <a:latin typeface="Museo Sans For Dell" pitchFamily="2" charset="0"/>
              </a:defRPr>
            </a:lvl1pPr>
            <a:lvl2pPr>
              <a:lnSpc>
                <a:spcPct val="100000"/>
              </a:lnSpc>
              <a:spcBef>
                <a:spcPts val="300"/>
              </a:spcBef>
              <a:spcAft>
                <a:spcPts val="0"/>
              </a:spcAft>
              <a:buFont typeface="Museo Sans For Dell" pitchFamily="2" charset="0"/>
              <a:buChar char="–"/>
              <a:defRPr sz="1600">
                <a:solidFill>
                  <a:schemeClr val="tx1"/>
                </a:solidFill>
                <a:latin typeface="Museo Sans For Dell" pitchFamily="2" charset="0"/>
              </a:defRPr>
            </a:lvl2pPr>
            <a:lvl3pPr>
              <a:lnSpc>
                <a:spcPct val="100000"/>
              </a:lnSpc>
              <a:spcBef>
                <a:spcPts val="300"/>
              </a:spcBef>
              <a:spcAft>
                <a:spcPts val="0"/>
              </a:spcAft>
              <a:defRPr sz="1400">
                <a:solidFill>
                  <a:schemeClr val="tx1"/>
                </a:solidFill>
                <a:latin typeface="Museo Sans For Dell" pitchFamily="2" charset="0"/>
              </a:defRPr>
            </a:lvl3pPr>
            <a:lvl4pPr>
              <a:lnSpc>
                <a:spcPct val="100000"/>
              </a:lnSpc>
              <a:spcBef>
                <a:spcPts val="300"/>
              </a:spcBef>
              <a:spcAft>
                <a:spcPts val="0"/>
              </a:spcAft>
              <a:defRPr sz="1200" baseline="0">
                <a:solidFill>
                  <a:schemeClr val="tx1"/>
                </a:solidFill>
                <a:latin typeface="Museo Sans For Dell" pitchFamily="2" charset="0"/>
              </a:defRPr>
            </a:lvl4pPr>
            <a:lvl5pPr>
              <a:lnSpc>
                <a:spcPct val="100000"/>
              </a:lnSpc>
              <a:spcBef>
                <a:spcPts val="300"/>
              </a:spcBef>
              <a:spcAft>
                <a:spcPts val="0"/>
              </a:spcAft>
              <a:buClr>
                <a:schemeClr val="accent1"/>
              </a:buClr>
              <a:defRPr sz="11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Footer Placeholder 4"/>
          <p:cNvSpPr>
            <a:spLocks noGrp="1"/>
          </p:cNvSpPr>
          <p:nvPr>
            <p:ph type="ftr" sz="quarter" idx="10"/>
          </p:nvPr>
        </p:nvSpPr>
        <p:spPr>
          <a:xfrm>
            <a:off x="742950" y="4821238"/>
            <a:ext cx="1885950" cy="114300"/>
          </a:xfrm>
          <a:prstGeom prst="rect">
            <a:avLst/>
          </a:prstGeom>
        </p:spPr>
        <p:txBody>
          <a:bodyPr vert="horz" lIns="0" tIns="0" rIns="90373" bIns="0" rtlCol="0" anchor="ctr"/>
          <a:lstStyle>
            <a:lvl1pPr algn="l" eaLnBrk="1" hangingPunct="1">
              <a:defRPr sz="1000">
                <a:solidFill>
                  <a:srgbClr val="000000">
                    <a:lumMod val="60000"/>
                    <a:lumOff val="40000"/>
                  </a:srgbClr>
                </a:solidFill>
                <a:latin typeface="Museo Sans For Dell" pitchFamily="2" charset="0"/>
                <a:ea typeface="+mn-ea"/>
              </a:defRPr>
            </a:lvl1pPr>
          </a:lstStyle>
          <a:p>
            <a:pPr defTabSz="678643">
              <a:defRPr/>
            </a:pPr>
            <a:endParaRPr lang="en-US"/>
          </a:p>
        </p:txBody>
      </p:sp>
      <p:sp>
        <p:nvSpPr>
          <p:cNvPr id="6" name="Slide Number Placeholder 5"/>
          <p:cNvSpPr>
            <a:spLocks noGrp="1"/>
          </p:cNvSpPr>
          <p:nvPr>
            <p:ph type="sldNum" sz="quarter" idx="11"/>
          </p:nvPr>
        </p:nvSpPr>
        <p:spPr/>
        <p:txBody>
          <a:bodyPr rIns="90373"/>
          <a:lstStyle>
            <a:lvl1pPr algn="l" eaLnBrk="0" hangingPunct="0">
              <a:defRPr sz="900">
                <a:solidFill>
                  <a:srgbClr val="000000">
                    <a:lumMod val="60000"/>
                    <a:lumOff val="40000"/>
                  </a:srgbClr>
                </a:solidFill>
                <a:latin typeface="Museo Sans For Dell" pitchFamily="2" charset="0"/>
                <a:ea typeface="SimSun" pitchFamily="2" charset="-122"/>
              </a:defRPr>
            </a:lvl1pPr>
          </a:lstStyle>
          <a:p>
            <a:pPr>
              <a:defRPr/>
            </a:pPr>
            <a:fld id="{7D2B6DB0-807F-4486-9CB4-1FE332FA476C}" type="slidenum">
              <a:rPr lang="en-US"/>
              <a:pPr>
                <a:defRPr/>
              </a:pPr>
              <a:t>‹#›</a:t>
            </a:fld>
            <a:endParaRPr lang="en-US" dirty="0"/>
          </a:p>
        </p:txBody>
      </p:sp>
      <p:sp>
        <p:nvSpPr>
          <p:cNvPr id="7" name="Date Placeholder 8"/>
          <p:cNvSpPr>
            <a:spLocks noGrp="1"/>
          </p:cNvSpPr>
          <p:nvPr>
            <p:ph type="dt" sz="half" idx="12"/>
          </p:nvPr>
        </p:nvSpPr>
        <p:spPr>
          <a:xfrm>
            <a:off x="1901825" y="4819650"/>
            <a:ext cx="914400" cy="114300"/>
          </a:xfrm>
        </p:spPr>
        <p:txBody>
          <a:bodyPr/>
          <a:lstStyle>
            <a:lvl1pPr algn="l" rtl="0" eaLnBrk="0" fontAlgn="base" hangingPunct="0">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981503074"/>
      </p:ext>
    </p:extLst>
  </p:cSld>
  <p:clrMapOvr>
    <a:masterClrMapping/>
  </p:clrMapOvr>
  <p:transition spd="med">
    <p:wipe dir="r"/>
  </p:transition>
</p:sldLayout>
</file>

<file path=ppt/slideLayouts/slideLayout1835.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2" name="Rectangle 9"/>
          <p:cNvSpPr/>
          <p:nvPr/>
        </p:nvSpPr>
        <p:spPr bwMode="gray">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0373" tIns="45186" rIns="90373" bIns="45186" anchor="ctr"/>
          <a:lstStyle/>
          <a:p>
            <a:pPr algn="ctr" defTabSz="678643">
              <a:defRPr/>
            </a:pPr>
            <a:endParaRPr lang="en-US" dirty="0">
              <a:solidFill>
                <a:srgbClr val="444444"/>
              </a:solidFill>
              <a:latin typeface="Trebuchet MS" pitchFamily="34" charset="0"/>
            </a:endParaRPr>
          </a:p>
        </p:txBody>
      </p:sp>
      <p:sp>
        <p:nvSpPr>
          <p:cNvPr id="3" name="Rectangle 13"/>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0373" tIns="45186" rIns="90373" bIns="45186" anchor="ctr"/>
          <a:lstStyle/>
          <a:p>
            <a:pPr algn="ctr" defTabSz="678643">
              <a:defRPr/>
            </a:pPr>
            <a:endParaRPr lang="en-US" dirty="0">
              <a:solidFill>
                <a:srgbClr val="444444"/>
              </a:solidFill>
              <a:latin typeface="Trebuchet MS" pitchFamily="34" charset="0"/>
            </a:endParaRPr>
          </a:p>
        </p:txBody>
      </p:sp>
      <p:sp>
        <p:nvSpPr>
          <p:cNvPr id="4" name="Rectangle 18"/>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0373" tIns="45186" rIns="90373" bIns="45186" anchor="ctr"/>
          <a:lstStyle/>
          <a:p>
            <a:pPr algn="ctr" defTabSz="678643">
              <a:defRPr/>
            </a:pPr>
            <a:endParaRPr lang="en-US" dirty="0">
              <a:solidFill>
                <a:srgbClr val="444444"/>
              </a:solidFill>
              <a:latin typeface="Trebuchet MS" pitchFamily="34" charset="0"/>
            </a:endParaRPr>
          </a:p>
        </p:txBody>
      </p:sp>
    </p:spTree>
    <p:extLst>
      <p:ext uri="{BB962C8B-B14F-4D97-AF65-F5344CB8AC3E}">
        <p14:creationId xmlns:p14="http://schemas.microsoft.com/office/powerpoint/2010/main" val="1351329398"/>
      </p:ext>
    </p:extLst>
  </p:cSld>
  <p:clrMapOvr>
    <a:masterClrMapping/>
  </p:clrMapOvr>
  <p:transition spd="med">
    <p:wipe dir="r"/>
  </p:transition>
</p:sldLayout>
</file>

<file path=ppt/slideLayouts/slideLayout1836.xml><?xml version="1.0" encoding="utf-8"?>
<p:sldLayout xmlns:a="http://schemas.openxmlformats.org/drawingml/2006/main" xmlns:r="http://schemas.openxmlformats.org/officeDocument/2006/relationships" xmlns:p="http://schemas.openxmlformats.org/presentationml/2006/main" preserve="1" userDrawn="1">
  <p:cSld name="Two_Column">
    <p:spTree>
      <p:nvGrpSpPr>
        <p:cNvPr id="1" name=""/>
        <p:cNvGrpSpPr/>
        <p:nvPr/>
      </p:nvGrpSpPr>
      <p:grpSpPr>
        <a:xfrm>
          <a:off x="0" y="0"/>
          <a:ext cx="0" cy="0"/>
          <a:chOff x="0" y="0"/>
          <a:chExt cx="0" cy="0"/>
        </a:xfrm>
      </p:grpSpPr>
      <p:cxnSp>
        <p:nvCxnSpPr>
          <p:cNvPr id="5" name="Straight Connector 10"/>
          <p:cNvCxnSpPr>
            <a:cxnSpLocks noChangeShapeType="1"/>
          </p:cNvCxnSpPr>
          <p:nvPr userDrawn="1"/>
        </p:nvCxnSpPr>
        <p:spPr bwMode="auto">
          <a:xfrm>
            <a:off x="436664" y="4629150"/>
            <a:ext cx="8262937"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sp>
        <p:nvSpPr>
          <p:cNvPr id="12" name="Content Placeholder 2"/>
          <p:cNvSpPr>
            <a:spLocks noGrp="1"/>
          </p:cNvSpPr>
          <p:nvPr>
            <p:ph sz="half" idx="10"/>
          </p:nvPr>
        </p:nvSpPr>
        <p:spPr>
          <a:xfrm>
            <a:off x="4670943" y="931095"/>
            <a:ext cx="4023360" cy="3545681"/>
          </a:xfrm>
        </p:spPr>
        <p:txBody>
          <a:bodyPr>
            <a:normAutofit/>
          </a:bodyPr>
          <a:lstStyle>
            <a:lvl1pPr>
              <a:lnSpc>
                <a:spcPct val="100000"/>
              </a:lnSpc>
              <a:spcBef>
                <a:spcPts val="1200"/>
              </a:spcBef>
              <a:defRPr sz="1800" b="0">
                <a:solidFill>
                  <a:schemeClr val="tx1"/>
                </a:solidFill>
                <a:latin typeface="Museo Sans For Dell" pitchFamily="2" charset="0"/>
              </a:defRPr>
            </a:lvl1pPr>
            <a:lvl2pPr marL="567232" indent="-228590">
              <a:lnSpc>
                <a:spcPct val="100000"/>
              </a:lnSpc>
              <a:spcBef>
                <a:spcPts val="300"/>
              </a:spcBef>
              <a:defRPr sz="1600" b="0">
                <a:solidFill>
                  <a:schemeClr val="tx1"/>
                </a:solidFill>
                <a:latin typeface="Museo Sans For Dell" pitchFamily="2" charset="0"/>
              </a:defRPr>
            </a:lvl2pPr>
            <a:lvl3pPr>
              <a:lnSpc>
                <a:spcPct val="100000"/>
              </a:lnSpc>
              <a:spcBef>
                <a:spcPts val="300"/>
              </a:spcBef>
              <a:defRPr sz="1400" b="0">
                <a:solidFill>
                  <a:schemeClr val="tx1"/>
                </a:solidFill>
                <a:latin typeface="Museo Sans For Dell" pitchFamily="2"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p:txBody>
      </p:sp>
      <p:sp>
        <p:nvSpPr>
          <p:cNvPr id="10" name="Content Placeholder 2"/>
          <p:cNvSpPr>
            <a:spLocks noGrp="1"/>
          </p:cNvSpPr>
          <p:nvPr>
            <p:ph sz="half" idx="11"/>
          </p:nvPr>
        </p:nvSpPr>
        <p:spPr>
          <a:xfrm>
            <a:off x="433839" y="931095"/>
            <a:ext cx="4023360" cy="3545681"/>
          </a:xfrm>
        </p:spPr>
        <p:txBody>
          <a:bodyPr>
            <a:normAutofit/>
          </a:bodyPr>
          <a:lstStyle>
            <a:lvl1pPr>
              <a:lnSpc>
                <a:spcPct val="100000"/>
              </a:lnSpc>
              <a:spcBef>
                <a:spcPts val="1200"/>
              </a:spcBef>
              <a:defRPr sz="1800" b="0">
                <a:solidFill>
                  <a:schemeClr val="tx1"/>
                </a:solidFill>
                <a:latin typeface="Museo Sans For Dell" pitchFamily="2" charset="0"/>
              </a:defRPr>
            </a:lvl1pPr>
            <a:lvl2pPr marL="567232" indent="-228590">
              <a:lnSpc>
                <a:spcPct val="100000"/>
              </a:lnSpc>
              <a:spcBef>
                <a:spcPts val="300"/>
              </a:spcBef>
              <a:defRPr sz="1600" b="0">
                <a:solidFill>
                  <a:schemeClr val="tx1"/>
                </a:solidFill>
                <a:latin typeface="Museo Sans For Dell" pitchFamily="2" charset="0"/>
              </a:defRPr>
            </a:lvl2pPr>
            <a:lvl3pPr>
              <a:lnSpc>
                <a:spcPct val="100000"/>
              </a:lnSpc>
              <a:spcBef>
                <a:spcPts val="300"/>
              </a:spcBef>
              <a:defRPr sz="1400" b="0">
                <a:solidFill>
                  <a:schemeClr val="tx1"/>
                </a:solidFill>
                <a:latin typeface="Museo Sans For Dell" pitchFamily="2"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p:txBody>
      </p:sp>
      <p:sp>
        <p:nvSpPr>
          <p:cNvPr id="15" name="Title 1"/>
          <p:cNvSpPr>
            <a:spLocks noGrp="1"/>
          </p:cNvSpPr>
          <p:nvPr>
            <p:ph type="title"/>
          </p:nvPr>
        </p:nvSpPr>
        <p:spPr>
          <a:xfrm>
            <a:off x="425904" y="196355"/>
            <a:ext cx="8279946" cy="613453"/>
          </a:xfrm>
        </p:spPr>
        <p:txBody>
          <a:bodyPr>
            <a:noAutofit/>
          </a:bodyPr>
          <a:lstStyle>
            <a:lvl1pPr>
              <a:lnSpc>
                <a:spcPct val="90000"/>
              </a:lnSpc>
              <a:defRPr sz="2400" b="0">
                <a:solidFill>
                  <a:schemeClr val="accent1"/>
                </a:solidFill>
                <a:latin typeface="Museo For Dell" pitchFamily="2" charset="0"/>
              </a:defRPr>
            </a:lvl1pPr>
          </a:lstStyle>
          <a:p>
            <a:r>
              <a:rPr lang="en-US" smtClean="0"/>
              <a:t>Click to edit Master title style</a:t>
            </a:r>
            <a:endParaRPr lang="en-US" dirty="0"/>
          </a:p>
        </p:txBody>
      </p:sp>
      <p:sp>
        <p:nvSpPr>
          <p:cNvPr id="6" name="Slide Number Placeholder 5"/>
          <p:cNvSpPr>
            <a:spLocks noGrp="1"/>
          </p:cNvSpPr>
          <p:nvPr>
            <p:ph type="sldNum" sz="quarter" idx="12"/>
          </p:nvPr>
        </p:nvSpPr>
        <p:spPr/>
        <p:txBody>
          <a:bodyPr rIns="90373"/>
          <a:lstStyle>
            <a:lvl1pPr algn="l" eaLnBrk="0" hangingPunct="0">
              <a:defRPr sz="900">
                <a:solidFill>
                  <a:srgbClr val="000000">
                    <a:lumMod val="60000"/>
                    <a:lumOff val="40000"/>
                  </a:srgbClr>
                </a:solidFill>
                <a:latin typeface="Museo Sans For Dell" pitchFamily="2" charset="0"/>
                <a:ea typeface="SimSun" pitchFamily="2" charset="-122"/>
              </a:defRPr>
            </a:lvl1pPr>
          </a:lstStyle>
          <a:p>
            <a:pPr>
              <a:defRPr/>
            </a:pPr>
            <a:fld id="{CD1DE98D-7DBE-46FD-9819-906BE2FDE116}" type="slidenum">
              <a:rPr lang="en-US"/>
              <a:pPr>
                <a:defRPr/>
              </a:pPr>
              <a:t>‹#›</a:t>
            </a:fld>
            <a:endParaRPr lang="en-US" dirty="0"/>
          </a:p>
        </p:txBody>
      </p:sp>
      <p:sp>
        <p:nvSpPr>
          <p:cNvPr id="7" name="Footer Placeholder 4"/>
          <p:cNvSpPr>
            <a:spLocks noGrp="1"/>
          </p:cNvSpPr>
          <p:nvPr>
            <p:ph type="ftr" sz="quarter" idx="13"/>
          </p:nvPr>
        </p:nvSpPr>
        <p:spPr>
          <a:xfrm>
            <a:off x="742950" y="4821238"/>
            <a:ext cx="1885950" cy="114300"/>
          </a:xfrm>
          <a:prstGeom prst="rect">
            <a:avLst/>
          </a:prstGeom>
        </p:spPr>
        <p:txBody>
          <a:bodyPr vert="horz" lIns="0" tIns="0" rIns="90373" bIns="0" rtlCol="0" anchor="ctr"/>
          <a:lstStyle>
            <a:lvl1pPr algn="l" eaLnBrk="1" hangingPunct="1">
              <a:defRPr sz="1000">
                <a:solidFill>
                  <a:srgbClr val="000000">
                    <a:lumMod val="60000"/>
                    <a:lumOff val="40000"/>
                  </a:srgbClr>
                </a:solidFill>
                <a:latin typeface="Museo Sans For Dell" pitchFamily="2" charset="0"/>
                <a:ea typeface="+mn-ea"/>
              </a:defRPr>
            </a:lvl1pPr>
          </a:lstStyle>
          <a:p>
            <a:pPr defTabSz="678643">
              <a:defRPr/>
            </a:pPr>
            <a:endParaRPr lang="en-US"/>
          </a:p>
        </p:txBody>
      </p:sp>
      <p:sp>
        <p:nvSpPr>
          <p:cNvPr id="8" name="Date Placeholder 8"/>
          <p:cNvSpPr>
            <a:spLocks noGrp="1"/>
          </p:cNvSpPr>
          <p:nvPr>
            <p:ph type="dt" sz="half" idx="14"/>
          </p:nvPr>
        </p:nvSpPr>
        <p:spPr>
          <a:xfrm>
            <a:off x="1901825" y="4819650"/>
            <a:ext cx="914400" cy="114300"/>
          </a:xfrm>
        </p:spPr>
        <p:txBody>
          <a:bodyPr/>
          <a:lstStyle>
            <a:lvl1pPr algn="l" rtl="0" eaLnBrk="0" fontAlgn="base" hangingPunct="0">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3813057350"/>
      </p:ext>
    </p:extLst>
  </p:cSld>
  <p:clrMapOvr>
    <a:masterClrMapping/>
  </p:clrMapOvr>
  <p:transition spd="med">
    <p:wipe dir="r"/>
  </p:transition>
</p:sldLayout>
</file>

<file path=ppt/slideLayouts/slideLayout1837.xml><?xml version="1.0" encoding="utf-8"?>
<p:sldLayout xmlns:a="http://schemas.openxmlformats.org/drawingml/2006/main" xmlns:r="http://schemas.openxmlformats.org/officeDocument/2006/relationships" xmlns:p="http://schemas.openxmlformats.org/presentationml/2006/main" preserve="1" userDrawn="1">
  <p:cSld name="Image and text">
    <p:spTree>
      <p:nvGrpSpPr>
        <p:cNvPr id="1" name=""/>
        <p:cNvGrpSpPr/>
        <p:nvPr/>
      </p:nvGrpSpPr>
      <p:grpSpPr>
        <a:xfrm>
          <a:off x="0" y="0"/>
          <a:ext cx="0" cy="0"/>
          <a:chOff x="0" y="0"/>
          <a:chExt cx="0" cy="0"/>
        </a:xfrm>
      </p:grpSpPr>
      <p:cxnSp>
        <p:nvCxnSpPr>
          <p:cNvPr id="6" name="Straight Connector 10"/>
          <p:cNvCxnSpPr>
            <a:cxnSpLocks noChangeShapeType="1"/>
          </p:cNvCxnSpPr>
          <p:nvPr userDrawn="1"/>
        </p:nvCxnSpPr>
        <p:spPr bwMode="auto">
          <a:xfrm>
            <a:off x="436664" y="4629150"/>
            <a:ext cx="8262937"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sp>
        <p:nvSpPr>
          <p:cNvPr id="12" name="Content Placeholder 2"/>
          <p:cNvSpPr>
            <a:spLocks noGrp="1"/>
          </p:cNvSpPr>
          <p:nvPr>
            <p:ph sz="half" idx="10"/>
          </p:nvPr>
        </p:nvSpPr>
        <p:spPr>
          <a:xfrm>
            <a:off x="4653246" y="928524"/>
            <a:ext cx="4023360" cy="2166125"/>
          </a:xfrm>
        </p:spPr>
        <p:txBody>
          <a:bodyPr>
            <a:normAutofit/>
          </a:bodyPr>
          <a:lstStyle>
            <a:lvl1pPr>
              <a:lnSpc>
                <a:spcPct val="100000"/>
              </a:lnSpc>
              <a:spcBef>
                <a:spcPts val="1200"/>
              </a:spcBef>
              <a:defRPr sz="1800" b="0">
                <a:solidFill>
                  <a:schemeClr val="tx1"/>
                </a:solidFill>
                <a:latin typeface="Museo Sans For Dell" pitchFamily="2" charset="0"/>
              </a:defRPr>
            </a:lvl1pPr>
            <a:lvl2pPr marL="567232" indent="-228590">
              <a:lnSpc>
                <a:spcPct val="100000"/>
              </a:lnSpc>
              <a:spcBef>
                <a:spcPts val="300"/>
              </a:spcBef>
              <a:defRPr sz="1600" b="0">
                <a:solidFill>
                  <a:schemeClr val="tx1"/>
                </a:solidFill>
                <a:latin typeface="Museo Sans For Dell" pitchFamily="2" charset="0"/>
              </a:defRPr>
            </a:lvl2pPr>
            <a:lvl3pPr>
              <a:lnSpc>
                <a:spcPct val="100000"/>
              </a:lnSpc>
              <a:spcBef>
                <a:spcPts val="300"/>
              </a:spcBef>
              <a:defRPr sz="1400" b="0">
                <a:solidFill>
                  <a:schemeClr val="tx1"/>
                </a:solidFill>
                <a:latin typeface="Museo Sans For Dell" pitchFamily="2"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p:txBody>
      </p:sp>
      <p:sp>
        <p:nvSpPr>
          <p:cNvPr id="10" name="Content Placeholder 2"/>
          <p:cNvSpPr>
            <a:spLocks noGrp="1"/>
          </p:cNvSpPr>
          <p:nvPr>
            <p:ph sz="half" idx="11"/>
          </p:nvPr>
        </p:nvSpPr>
        <p:spPr>
          <a:xfrm>
            <a:off x="433839" y="934431"/>
            <a:ext cx="4023360" cy="2166125"/>
          </a:xfrm>
        </p:spPr>
        <p:txBody>
          <a:bodyPr>
            <a:normAutofit/>
          </a:bodyPr>
          <a:lstStyle>
            <a:lvl1pPr>
              <a:lnSpc>
                <a:spcPct val="100000"/>
              </a:lnSpc>
              <a:spcBef>
                <a:spcPts val="1200"/>
              </a:spcBef>
              <a:defRPr sz="1800" b="0">
                <a:solidFill>
                  <a:schemeClr val="tx1"/>
                </a:solidFill>
                <a:latin typeface="Museo Sans For Dell" pitchFamily="2" charset="0"/>
              </a:defRPr>
            </a:lvl1pPr>
            <a:lvl2pPr marL="567232" indent="-228590">
              <a:lnSpc>
                <a:spcPct val="100000"/>
              </a:lnSpc>
              <a:spcBef>
                <a:spcPts val="300"/>
              </a:spcBef>
              <a:defRPr sz="1600" b="0">
                <a:solidFill>
                  <a:schemeClr val="tx1"/>
                </a:solidFill>
                <a:latin typeface="Museo Sans For Dell" pitchFamily="2" charset="0"/>
              </a:defRPr>
            </a:lvl2pPr>
            <a:lvl3pPr>
              <a:lnSpc>
                <a:spcPct val="100000"/>
              </a:lnSpc>
              <a:spcBef>
                <a:spcPts val="300"/>
              </a:spcBef>
              <a:defRPr sz="1400" b="0">
                <a:solidFill>
                  <a:schemeClr val="tx1"/>
                </a:solidFill>
                <a:latin typeface="Museo Sans For Dell" pitchFamily="2"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p:txBody>
      </p:sp>
      <p:sp>
        <p:nvSpPr>
          <p:cNvPr id="4" name="Content Placeholder 3"/>
          <p:cNvSpPr>
            <a:spLocks noGrp="1"/>
          </p:cNvSpPr>
          <p:nvPr>
            <p:ph sz="quarter" idx="12"/>
          </p:nvPr>
        </p:nvSpPr>
        <p:spPr>
          <a:xfrm>
            <a:off x="434977" y="3203193"/>
            <a:ext cx="8262938" cy="1421200"/>
          </a:xfrm>
        </p:spPr>
        <p:txBody>
          <a:bodyPr>
            <a:normAutofit/>
          </a:bodyPr>
          <a:lstStyle>
            <a:lvl1pPr>
              <a:lnSpc>
                <a:spcPct val="100000"/>
              </a:lnSpc>
              <a:defRPr sz="1600"/>
            </a:lvl1pPr>
            <a:lvl2pPr>
              <a:lnSpc>
                <a:spcPct val="100000"/>
              </a:lnSpc>
              <a:defRPr sz="1400"/>
            </a:lvl2pPr>
            <a:lvl3pPr>
              <a:lnSpc>
                <a:spcPct val="100000"/>
              </a:lnSpc>
              <a:defRPr sz="1100"/>
            </a:lvl3pPr>
            <a:lvl4pPr>
              <a:lnSpc>
                <a:spcPct val="100000"/>
              </a:lnSpc>
              <a:defRPr sz="1100"/>
            </a:lvl4pPr>
            <a:lvl5pPr>
              <a:defRPr sz="16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5" name="Title 1"/>
          <p:cNvSpPr>
            <a:spLocks noGrp="1"/>
          </p:cNvSpPr>
          <p:nvPr>
            <p:ph type="title"/>
          </p:nvPr>
        </p:nvSpPr>
        <p:spPr>
          <a:xfrm>
            <a:off x="425904" y="196173"/>
            <a:ext cx="8239126" cy="640170"/>
          </a:xfrm>
        </p:spPr>
        <p:txBody>
          <a:bodyPr/>
          <a:lstStyle>
            <a:lvl1pPr>
              <a:lnSpc>
                <a:spcPct val="90000"/>
              </a:lnSpc>
              <a:defRPr sz="2400" b="0">
                <a:solidFill>
                  <a:schemeClr val="accent1"/>
                </a:solidFill>
                <a:latin typeface="Museo For Dell" pitchFamily="2" charset="0"/>
              </a:defRPr>
            </a:lvl1pPr>
          </a:lstStyle>
          <a:p>
            <a:r>
              <a:rPr lang="zh-TW" altLang="en-US" smtClean="0"/>
              <a:t>按一下以編輯母片標題樣式</a:t>
            </a:r>
            <a:endParaRPr lang="en-US" dirty="0"/>
          </a:p>
        </p:txBody>
      </p:sp>
      <p:sp>
        <p:nvSpPr>
          <p:cNvPr id="7" name="Slide Number Placeholder 5"/>
          <p:cNvSpPr>
            <a:spLocks noGrp="1"/>
          </p:cNvSpPr>
          <p:nvPr>
            <p:ph type="sldNum" sz="quarter" idx="13"/>
          </p:nvPr>
        </p:nvSpPr>
        <p:spPr/>
        <p:txBody>
          <a:bodyPr rIns="90373"/>
          <a:lstStyle>
            <a:lvl1pPr algn="l" eaLnBrk="0" hangingPunct="0">
              <a:defRPr sz="900">
                <a:solidFill>
                  <a:srgbClr val="000000">
                    <a:lumMod val="60000"/>
                    <a:lumOff val="40000"/>
                  </a:srgbClr>
                </a:solidFill>
                <a:latin typeface="Museo Sans For Dell" pitchFamily="2" charset="0"/>
                <a:ea typeface="SimSun" pitchFamily="2" charset="-122"/>
              </a:defRPr>
            </a:lvl1pPr>
          </a:lstStyle>
          <a:p>
            <a:pPr>
              <a:defRPr/>
            </a:pPr>
            <a:fld id="{639F51A1-9FEC-46F0-BC78-2B7A80F96BE7}" type="slidenum">
              <a:rPr lang="en-US"/>
              <a:pPr>
                <a:defRPr/>
              </a:pPr>
              <a:t>‹#›</a:t>
            </a:fld>
            <a:endParaRPr lang="en-US" dirty="0"/>
          </a:p>
        </p:txBody>
      </p:sp>
      <p:sp>
        <p:nvSpPr>
          <p:cNvPr id="8" name="Footer Placeholder 4"/>
          <p:cNvSpPr>
            <a:spLocks noGrp="1"/>
          </p:cNvSpPr>
          <p:nvPr>
            <p:ph type="ftr" sz="quarter" idx="14"/>
          </p:nvPr>
        </p:nvSpPr>
        <p:spPr>
          <a:xfrm>
            <a:off x="742950" y="4821238"/>
            <a:ext cx="1885950" cy="114300"/>
          </a:xfrm>
          <a:prstGeom prst="rect">
            <a:avLst/>
          </a:prstGeom>
        </p:spPr>
        <p:txBody>
          <a:bodyPr vert="horz" lIns="0" tIns="0" rIns="90373" bIns="0" rtlCol="0" anchor="ctr"/>
          <a:lstStyle>
            <a:lvl1pPr algn="l" eaLnBrk="1" hangingPunct="1">
              <a:defRPr sz="1000">
                <a:solidFill>
                  <a:srgbClr val="000000">
                    <a:lumMod val="60000"/>
                    <a:lumOff val="40000"/>
                  </a:srgbClr>
                </a:solidFill>
                <a:latin typeface="Museo Sans For Dell" pitchFamily="2" charset="0"/>
                <a:ea typeface="+mn-ea"/>
              </a:defRPr>
            </a:lvl1pPr>
          </a:lstStyle>
          <a:p>
            <a:pPr defTabSz="678643">
              <a:defRPr/>
            </a:pPr>
            <a:endParaRPr lang="en-US"/>
          </a:p>
        </p:txBody>
      </p:sp>
      <p:sp>
        <p:nvSpPr>
          <p:cNvPr id="9" name="Date Placeholder 8"/>
          <p:cNvSpPr>
            <a:spLocks noGrp="1"/>
          </p:cNvSpPr>
          <p:nvPr>
            <p:ph type="dt" sz="half" idx="15"/>
          </p:nvPr>
        </p:nvSpPr>
        <p:spPr>
          <a:xfrm>
            <a:off x="1901825" y="4819650"/>
            <a:ext cx="914400" cy="114300"/>
          </a:xfrm>
        </p:spPr>
        <p:txBody>
          <a:bodyPr/>
          <a:lstStyle>
            <a:lvl1pPr algn="l" rtl="0" eaLnBrk="0" fontAlgn="base" hangingPunct="0">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1660554050"/>
      </p:ext>
    </p:extLst>
  </p:cSld>
  <p:clrMapOvr>
    <a:masterClrMapping/>
  </p:clrMapOvr>
  <p:transition spd="med">
    <p:wipe dir="r"/>
  </p:transition>
</p:sldLayout>
</file>

<file path=ppt/slideLayouts/slideLayout1838.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cxnSp>
        <p:nvCxnSpPr>
          <p:cNvPr id="3" name="Straight Connector 7"/>
          <p:cNvCxnSpPr>
            <a:cxnSpLocks noChangeShapeType="1"/>
          </p:cNvCxnSpPr>
          <p:nvPr userDrawn="1"/>
        </p:nvCxnSpPr>
        <p:spPr bwMode="auto">
          <a:xfrm>
            <a:off x="436664" y="4629150"/>
            <a:ext cx="8262937"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sp>
        <p:nvSpPr>
          <p:cNvPr id="4" name="TextBox 1"/>
          <p:cNvSpPr txBox="1">
            <a:spLocks noChangeArrowheads="1"/>
          </p:cNvSpPr>
          <p:nvPr userDrawn="1"/>
        </p:nvSpPr>
        <p:spPr bwMode="auto">
          <a:xfrm>
            <a:off x="1411288" y="1323975"/>
            <a:ext cx="914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386" tIns="45192" rIns="90386" bIns="45192"/>
          <a:lstStyle/>
          <a:p>
            <a:pPr defTabSz="678643">
              <a:spcBef>
                <a:spcPts val="600"/>
              </a:spcBef>
              <a:buClr>
                <a:srgbClr val="0085C3"/>
              </a:buClr>
            </a:pPr>
            <a:endParaRPr lang="en-US" altLang="zh-TW" sz="2000">
              <a:solidFill>
                <a:srgbClr val="444444"/>
              </a:solidFill>
              <a:latin typeface="Museo For Dell"/>
              <a:ea typeface="SimSun" pitchFamily="2" charset="-122"/>
            </a:endParaRPr>
          </a:p>
        </p:txBody>
      </p:sp>
      <p:sp>
        <p:nvSpPr>
          <p:cNvPr id="10" name="Title 1"/>
          <p:cNvSpPr>
            <a:spLocks noGrp="1"/>
          </p:cNvSpPr>
          <p:nvPr>
            <p:ph type="title"/>
          </p:nvPr>
        </p:nvSpPr>
        <p:spPr>
          <a:xfrm>
            <a:off x="425904" y="196176"/>
            <a:ext cx="8239126" cy="332399"/>
          </a:xfrm>
        </p:spPr>
        <p:txBody>
          <a:bodyPr/>
          <a:lstStyle>
            <a:lvl1pPr>
              <a:lnSpc>
                <a:spcPct val="90000"/>
              </a:lnSpc>
              <a:defRPr sz="2400" b="0">
                <a:solidFill>
                  <a:schemeClr val="accent1"/>
                </a:solidFill>
                <a:latin typeface="Museo For Dell" pitchFamily="2" charset="0"/>
              </a:defRPr>
            </a:lvl1pPr>
          </a:lstStyle>
          <a:p>
            <a:r>
              <a:rPr lang="en-US" smtClean="0"/>
              <a:t>Click to edit Master title style</a:t>
            </a:r>
            <a:endParaRPr lang="en-US" dirty="0"/>
          </a:p>
        </p:txBody>
      </p:sp>
      <p:sp>
        <p:nvSpPr>
          <p:cNvPr id="5" name="Slide Number Placeholder 5"/>
          <p:cNvSpPr>
            <a:spLocks noGrp="1"/>
          </p:cNvSpPr>
          <p:nvPr>
            <p:ph type="sldNum" sz="quarter" idx="10"/>
          </p:nvPr>
        </p:nvSpPr>
        <p:spPr>
          <a:xfrm>
            <a:off x="433389" y="4824413"/>
            <a:ext cx="260350" cy="114300"/>
          </a:xfrm>
        </p:spPr>
        <p:txBody>
          <a:bodyPr rIns="90373"/>
          <a:lstStyle>
            <a:lvl1pPr algn="l" eaLnBrk="0" hangingPunct="0">
              <a:defRPr sz="900">
                <a:solidFill>
                  <a:srgbClr val="000000">
                    <a:lumMod val="60000"/>
                    <a:lumOff val="40000"/>
                  </a:srgbClr>
                </a:solidFill>
                <a:latin typeface="Museo Sans For Dell" pitchFamily="2" charset="0"/>
                <a:ea typeface="SimSun" pitchFamily="2" charset="-122"/>
              </a:defRPr>
            </a:lvl1pPr>
          </a:lstStyle>
          <a:p>
            <a:pPr>
              <a:defRPr/>
            </a:pPr>
            <a:fld id="{C2F8F467-7015-4054-ADD7-36CD0EA9FC19}" type="slidenum">
              <a:rPr lang="en-US"/>
              <a:pPr>
                <a:defRPr/>
              </a:pPr>
              <a:t>‹#›</a:t>
            </a:fld>
            <a:endParaRPr lang="en-US" dirty="0"/>
          </a:p>
        </p:txBody>
      </p:sp>
      <p:sp>
        <p:nvSpPr>
          <p:cNvPr id="6" name="Footer Placeholder 4"/>
          <p:cNvSpPr>
            <a:spLocks noGrp="1"/>
          </p:cNvSpPr>
          <p:nvPr>
            <p:ph type="ftr" sz="quarter" idx="11"/>
          </p:nvPr>
        </p:nvSpPr>
        <p:spPr>
          <a:xfrm>
            <a:off x="742950" y="4821238"/>
            <a:ext cx="1885950" cy="114300"/>
          </a:xfrm>
          <a:prstGeom prst="rect">
            <a:avLst/>
          </a:prstGeom>
        </p:spPr>
        <p:txBody>
          <a:bodyPr vert="horz" lIns="0" tIns="0" rIns="90373" bIns="0" rtlCol="0" anchor="ctr"/>
          <a:lstStyle>
            <a:lvl1pPr algn="l" eaLnBrk="1" hangingPunct="1">
              <a:defRPr sz="1000">
                <a:solidFill>
                  <a:srgbClr val="000000">
                    <a:lumMod val="60000"/>
                    <a:lumOff val="40000"/>
                  </a:srgbClr>
                </a:solidFill>
                <a:latin typeface="Museo Sans For Dell" pitchFamily="2" charset="0"/>
                <a:ea typeface="+mn-ea"/>
              </a:defRPr>
            </a:lvl1pPr>
          </a:lstStyle>
          <a:p>
            <a:pPr defTabSz="678643">
              <a:defRPr/>
            </a:pPr>
            <a:endParaRPr lang="en-US"/>
          </a:p>
        </p:txBody>
      </p:sp>
      <p:sp>
        <p:nvSpPr>
          <p:cNvPr id="7" name="Date Placeholder 8"/>
          <p:cNvSpPr>
            <a:spLocks noGrp="1"/>
          </p:cNvSpPr>
          <p:nvPr>
            <p:ph type="dt" sz="half" idx="12"/>
          </p:nvPr>
        </p:nvSpPr>
        <p:spPr>
          <a:xfrm>
            <a:off x="1901825" y="4819650"/>
            <a:ext cx="914400" cy="114300"/>
          </a:xfrm>
        </p:spPr>
        <p:txBody>
          <a:bodyPr/>
          <a:lstStyle>
            <a:lvl1pPr algn="l" rtl="0" eaLnBrk="0" fontAlgn="base" hangingPunct="0">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3911490862"/>
      </p:ext>
    </p:extLst>
  </p:cSld>
  <p:clrMapOvr>
    <a:masterClrMapping/>
  </p:clrMapOvr>
  <p:transition spd="med">
    <p:wipe dir="r"/>
  </p:transition>
</p:sldLayout>
</file>

<file path=ppt/slideLayouts/slideLayout1839.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cxnSp>
        <p:nvCxnSpPr>
          <p:cNvPr id="2" name="Straight Connector 6"/>
          <p:cNvCxnSpPr>
            <a:cxnSpLocks noChangeShapeType="1"/>
          </p:cNvCxnSpPr>
          <p:nvPr userDrawn="1"/>
        </p:nvCxnSpPr>
        <p:spPr bwMode="auto">
          <a:xfrm>
            <a:off x="436664" y="4629150"/>
            <a:ext cx="8262937"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sp>
        <p:nvSpPr>
          <p:cNvPr id="3" name="Slide Number Placeholder 5"/>
          <p:cNvSpPr>
            <a:spLocks noGrp="1"/>
          </p:cNvSpPr>
          <p:nvPr>
            <p:ph type="sldNum" sz="quarter" idx="10"/>
          </p:nvPr>
        </p:nvSpPr>
        <p:spPr/>
        <p:txBody>
          <a:bodyPr rIns="90373"/>
          <a:lstStyle>
            <a:lvl1pPr algn="l" eaLnBrk="0" hangingPunct="0">
              <a:defRPr sz="900">
                <a:solidFill>
                  <a:srgbClr val="000000">
                    <a:lumMod val="60000"/>
                    <a:lumOff val="40000"/>
                  </a:srgbClr>
                </a:solidFill>
                <a:latin typeface="Museo Sans For Dell" pitchFamily="2" charset="0"/>
                <a:ea typeface="SimSun" pitchFamily="2" charset="-122"/>
              </a:defRPr>
            </a:lvl1pPr>
          </a:lstStyle>
          <a:p>
            <a:pPr>
              <a:defRPr/>
            </a:pPr>
            <a:fld id="{57ADE680-B59D-4FC0-81B5-B5E734862843}" type="slidenum">
              <a:rPr lang="en-US"/>
              <a:pPr>
                <a:defRPr/>
              </a:pPr>
              <a:t>‹#›</a:t>
            </a:fld>
            <a:endParaRPr lang="en-US" dirty="0"/>
          </a:p>
        </p:txBody>
      </p:sp>
      <p:sp>
        <p:nvSpPr>
          <p:cNvPr id="4" name="Footer Placeholder 4"/>
          <p:cNvSpPr>
            <a:spLocks noGrp="1"/>
          </p:cNvSpPr>
          <p:nvPr>
            <p:ph type="ftr" sz="quarter" idx="11"/>
          </p:nvPr>
        </p:nvSpPr>
        <p:spPr>
          <a:xfrm>
            <a:off x="742950" y="4821238"/>
            <a:ext cx="1885950" cy="114300"/>
          </a:xfrm>
          <a:prstGeom prst="rect">
            <a:avLst/>
          </a:prstGeom>
        </p:spPr>
        <p:txBody>
          <a:bodyPr vert="horz" lIns="0" tIns="0" rIns="90373" bIns="0" rtlCol="0" anchor="ctr"/>
          <a:lstStyle>
            <a:lvl1pPr algn="l" eaLnBrk="1" hangingPunct="1">
              <a:defRPr sz="1000">
                <a:solidFill>
                  <a:srgbClr val="000000">
                    <a:lumMod val="60000"/>
                    <a:lumOff val="40000"/>
                  </a:srgbClr>
                </a:solidFill>
                <a:latin typeface="Museo Sans For Dell" pitchFamily="2" charset="0"/>
                <a:ea typeface="+mn-ea"/>
              </a:defRPr>
            </a:lvl1pPr>
          </a:lstStyle>
          <a:p>
            <a:pPr defTabSz="678643">
              <a:defRPr/>
            </a:pPr>
            <a:endParaRPr lang="en-US"/>
          </a:p>
        </p:txBody>
      </p:sp>
      <p:sp>
        <p:nvSpPr>
          <p:cNvPr id="5" name="Date Placeholder 8"/>
          <p:cNvSpPr>
            <a:spLocks noGrp="1"/>
          </p:cNvSpPr>
          <p:nvPr>
            <p:ph type="dt" sz="half" idx="12"/>
          </p:nvPr>
        </p:nvSpPr>
        <p:spPr>
          <a:xfrm>
            <a:off x="1901825" y="4819650"/>
            <a:ext cx="914400" cy="114300"/>
          </a:xfrm>
        </p:spPr>
        <p:txBody>
          <a:bodyPr/>
          <a:lstStyle>
            <a:lvl1pPr algn="l" rtl="0" eaLnBrk="0" fontAlgn="base" hangingPunct="0">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265357397"/>
      </p:ext>
    </p:extLst>
  </p:cSld>
  <p:clrMapOvr>
    <a:masterClrMapping/>
  </p:clrMapOvr>
  <p:transition spd="med">
    <p:wipe dir="r"/>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showMasterSp="0" preserve="1">
  <p:cSld name="Title slide_DellBlue">
    <p:bg>
      <p:bgPr>
        <a:solidFill>
          <a:schemeClr val="bg1"/>
        </a:solid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274322" y="274581"/>
            <a:ext cx="5200791" cy="1661993"/>
          </a:xfrm>
          <a:prstGeom prst="rect">
            <a:avLst/>
          </a:prstGeom>
        </p:spPr>
        <p:txBody>
          <a:bodyPr wrap="square" lIns="0" tIns="44579" rIns="0" bIns="44579"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2911313417"/>
      </p:ext>
    </p:extLst>
  </p:cSld>
  <p:clrMapOvr>
    <a:masterClrMapping/>
  </p:clrMapOvr>
  <p:transition spd="med">
    <p:wipe dir="r"/>
  </p:transition>
</p:sldLayout>
</file>

<file path=ppt/slideLayouts/slideLayout1840.xml><?xml version="1.0" encoding="utf-8"?>
<p:sldLayout xmlns:a="http://schemas.openxmlformats.org/drawingml/2006/main" xmlns:r="http://schemas.openxmlformats.org/officeDocument/2006/relationships" xmlns:p="http://schemas.openxmlformats.org/presentationml/2006/main" preserve="1">
  <p:cSld name="1_Blank">
    <p:spTree>
      <p:nvGrpSpPr>
        <p:cNvPr id="1" name=""/>
        <p:cNvGrpSpPr/>
        <p:nvPr/>
      </p:nvGrpSpPr>
      <p:grpSpPr>
        <a:xfrm>
          <a:off x="0" y="0"/>
          <a:ext cx="0" cy="0"/>
          <a:chOff x="0" y="0"/>
          <a:chExt cx="0" cy="0"/>
        </a:xfrm>
      </p:grpSpPr>
      <p:cxnSp>
        <p:nvCxnSpPr>
          <p:cNvPr id="2" name="Straight Connector 6"/>
          <p:cNvCxnSpPr>
            <a:cxnSpLocks noChangeShapeType="1"/>
          </p:cNvCxnSpPr>
          <p:nvPr userDrawn="1"/>
        </p:nvCxnSpPr>
        <p:spPr bwMode="auto">
          <a:xfrm>
            <a:off x="436664" y="4629150"/>
            <a:ext cx="8262937"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sp>
        <p:nvSpPr>
          <p:cNvPr id="3" name="Slide Number Placeholder 5"/>
          <p:cNvSpPr>
            <a:spLocks noGrp="1"/>
          </p:cNvSpPr>
          <p:nvPr>
            <p:ph type="sldNum" sz="quarter" idx="10"/>
          </p:nvPr>
        </p:nvSpPr>
        <p:spPr/>
        <p:txBody>
          <a:bodyPr rIns="90373"/>
          <a:lstStyle>
            <a:lvl1pPr algn="l" eaLnBrk="0" hangingPunct="0">
              <a:defRPr sz="900">
                <a:solidFill>
                  <a:srgbClr val="000000">
                    <a:lumMod val="60000"/>
                    <a:lumOff val="40000"/>
                  </a:srgbClr>
                </a:solidFill>
                <a:latin typeface="Museo Sans For Dell" pitchFamily="2" charset="0"/>
                <a:ea typeface="SimSun" pitchFamily="2" charset="-122"/>
              </a:defRPr>
            </a:lvl1pPr>
          </a:lstStyle>
          <a:p>
            <a:pPr>
              <a:defRPr/>
            </a:pPr>
            <a:fld id="{5B835FEF-A4E3-4EB6-8119-9339417AA9EA}" type="slidenum">
              <a:rPr lang="en-US"/>
              <a:pPr>
                <a:defRPr/>
              </a:pPr>
              <a:t>‹#›</a:t>
            </a:fld>
            <a:endParaRPr lang="en-US" dirty="0"/>
          </a:p>
        </p:txBody>
      </p:sp>
      <p:sp>
        <p:nvSpPr>
          <p:cNvPr id="4" name="Footer Placeholder 4"/>
          <p:cNvSpPr>
            <a:spLocks noGrp="1"/>
          </p:cNvSpPr>
          <p:nvPr>
            <p:ph type="ftr" sz="quarter" idx="11"/>
          </p:nvPr>
        </p:nvSpPr>
        <p:spPr>
          <a:xfrm>
            <a:off x="742950" y="4821238"/>
            <a:ext cx="1885950" cy="114300"/>
          </a:xfrm>
          <a:prstGeom prst="rect">
            <a:avLst/>
          </a:prstGeom>
        </p:spPr>
        <p:txBody>
          <a:bodyPr vert="horz" lIns="0" tIns="0" rIns="90373" bIns="0" rtlCol="0" anchor="ctr"/>
          <a:lstStyle>
            <a:lvl1pPr algn="l" eaLnBrk="1" hangingPunct="1">
              <a:defRPr sz="1000">
                <a:solidFill>
                  <a:srgbClr val="000000">
                    <a:lumMod val="60000"/>
                    <a:lumOff val="40000"/>
                  </a:srgbClr>
                </a:solidFill>
                <a:latin typeface="Museo Sans For Dell" pitchFamily="2" charset="0"/>
                <a:ea typeface="+mn-ea"/>
              </a:defRPr>
            </a:lvl1pPr>
          </a:lstStyle>
          <a:p>
            <a:pPr defTabSz="678643">
              <a:defRPr/>
            </a:pPr>
            <a:endParaRPr lang="en-US"/>
          </a:p>
        </p:txBody>
      </p:sp>
      <p:sp>
        <p:nvSpPr>
          <p:cNvPr id="5" name="Date Placeholder 8"/>
          <p:cNvSpPr>
            <a:spLocks noGrp="1"/>
          </p:cNvSpPr>
          <p:nvPr>
            <p:ph type="dt" sz="half" idx="12"/>
          </p:nvPr>
        </p:nvSpPr>
        <p:spPr>
          <a:xfrm>
            <a:off x="1901825" y="4819650"/>
            <a:ext cx="914400" cy="114300"/>
          </a:xfrm>
        </p:spPr>
        <p:txBody>
          <a:bodyPr/>
          <a:lstStyle>
            <a:lvl1pPr algn="l" rtl="0" eaLnBrk="0" fontAlgn="base" hangingPunct="0">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2661593463"/>
      </p:ext>
    </p:extLst>
  </p:cSld>
  <p:clrMapOvr>
    <a:masterClrMapping/>
  </p:clrMapOvr>
  <p:transition spd="med">
    <p:wipe dir="r"/>
  </p:transition>
</p:sldLayout>
</file>

<file path=ppt/slideLayouts/slideLayout1841.xml><?xml version="1.0" encoding="utf-8"?>
<p:sldLayout xmlns:a="http://schemas.openxmlformats.org/drawingml/2006/main" xmlns:r="http://schemas.openxmlformats.org/officeDocument/2006/relationships" xmlns:p="http://schemas.openxmlformats.org/presentationml/2006/main" preserve="1">
  <p:cSld name="Section_Blue">
    <p:spTree>
      <p:nvGrpSpPr>
        <p:cNvPr id="1" name=""/>
        <p:cNvGrpSpPr/>
        <p:nvPr/>
      </p:nvGrpSpPr>
      <p:grpSpPr>
        <a:xfrm>
          <a:off x="0" y="0"/>
          <a:ext cx="0" cy="0"/>
          <a:chOff x="0" y="0"/>
          <a:chExt cx="0" cy="0"/>
        </a:xfrm>
      </p:grpSpPr>
      <p:sp>
        <p:nvSpPr>
          <p:cNvPr id="15" name="Title 1"/>
          <p:cNvSpPr>
            <a:spLocks noGrp="1"/>
          </p:cNvSpPr>
          <p:nvPr>
            <p:ph type="ctrTitle"/>
          </p:nvPr>
        </p:nvSpPr>
        <p:spPr>
          <a:xfrm>
            <a:off x="457200" y="342900"/>
            <a:ext cx="2743200" cy="2743200"/>
          </a:xfrm>
          <a:prstGeom prst="roundRect">
            <a:avLst>
              <a:gd name="adj" fmla="val 2752"/>
            </a:avLst>
          </a:prstGeom>
          <a:solidFill>
            <a:schemeClr val="accent1"/>
          </a:solidFill>
          <a:ln>
            <a:noFill/>
          </a:ln>
        </p:spPr>
        <p:style>
          <a:lnRef idx="2">
            <a:schemeClr val="accent1"/>
          </a:lnRef>
          <a:fillRef idx="1">
            <a:schemeClr val="lt1"/>
          </a:fillRef>
          <a:effectRef idx="0">
            <a:schemeClr val="accent1"/>
          </a:effectRef>
          <a:fontRef idx="none"/>
        </p:style>
        <p:txBody>
          <a:bodyPr lIns="225416" tIns="225416" rIns="225416" bIns="225416">
            <a:normAutofit/>
          </a:bodyPr>
          <a:lstStyle>
            <a:lvl1pPr>
              <a:defRPr sz="2800" b="0">
                <a:solidFill>
                  <a:schemeClr val="tx2"/>
                </a:solidFill>
                <a:latin typeface="Museo For Dell" pitchFamily="2" charset="0"/>
              </a:defRPr>
            </a:lvl1pPr>
          </a:lstStyle>
          <a:p>
            <a:r>
              <a:rPr lang="zh-TW" altLang="en-US" smtClean="0"/>
              <a:t>按一下以編輯母片標題樣式</a:t>
            </a:r>
            <a:endParaRPr lang="en-US" dirty="0"/>
          </a:p>
        </p:txBody>
      </p:sp>
      <p:sp>
        <p:nvSpPr>
          <p:cNvPr id="3" name="Slide Number Placeholder 5"/>
          <p:cNvSpPr>
            <a:spLocks noGrp="1"/>
          </p:cNvSpPr>
          <p:nvPr>
            <p:ph type="sldNum" sz="quarter" idx="10"/>
          </p:nvPr>
        </p:nvSpPr>
        <p:spPr/>
        <p:txBody>
          <a:bodyPr rIns="90373"/>
          <a:lstStyle>
            <a:lvl1pPr algn="l" eaLnBrk="0" hangingPunct="0">
              <a:defRPr sz="900">
                <a:solidFill>
                  <a:srgbClr val="000000">
                    <a:lumMod val="60000"/>
                    <a:lumOff val="40000"/>
                  </a:srgbClr>
                </a:solidFill>
                <a:latin typeface="Museo Sans For Dell" pitchFamily="2" charset="0"/>
                <a:ea typeface="SimSun" pitchFamily="2" charset="-122"/>
              </a:defRPr>
            </a:lvl1pPr>
          </a:lstStyle>
          <a:p>
            <a:pPr>
              <a:defRPr/>
            </a:pPr>
            <a:fld id="{B8CB498C-E93D-4E2B-AFEF-55B2C142D845}" type="slidenum">
              <a:rPr lang="en-US"/>
              <a:pPr>
                <a:defRPr/>
              </a:pPr>
              <a:t>‹#›</a:t>
            </a:fld>
            <a:endParaRPr lang="en-US" dirty="0"/>
          </a:p>
        </p:txBody>
      </p:sp>
      <p:sp>
        <p:nvSpPr>
          <p:cNvPr id="4" name="Footer Placeholder 4"/>
          <p:cNvSpPr>
            <a:spLocks noGrp="1"/>
          </p:cNvSpPr>
          <p:nvPr>
            <p:ph type="ftr" sz="quarter" idx="11"/>
          </p:nvPr>
        </p:nvSpPr>
        <p:spPr>
          <a:xfrm>
            <a:off x="742950" y="4821238"/>
            <a:ext cx="1885950" cy="114300"/>
          </a:xfrm>
          <a:prstGeom prst="rect">
            <a:avLst/>
          </a:prstGeom>
        </p:spPr>
        <p:txBody>
          <a:bodyPr vert="horz" lIns="0" tIns="0" rIns="90373" bIns="0" rtlCol="0" anchor="ctr"/>
          <a:lstStyle>
            <a:lvl1pPr algn="l" eaLnBrk="1" hangingPunct="1">
              <a:defRPr sz="1000">
                <a:solidFill>
                  <a:srgbClr val="000000">
                    <a:lumMod val="60000"/>
                    <a:lumOff val="40000"/>
                  </a:srgbClr>
                </a:solidFill>
                <a:latin typeface="Museo Sans For Dell" pitchFamily="2" charset="0"/>
                <a:ea typeface="+mn-ea"/>
              </a:defRPr>
            </a:lvl1pPr>
          </a:lstStyle>
          <a:p>
            <a:pPr defTabSz="678643">
              <a:defRPr/>
            </a:pPr>
            <a:endParaRPr lang="en-US"/>
          </a:p>
        </p:txBody>
      </p:sp>
      <p:sp>
        <p:nvSpPr>
          <p:cNvPr id="5" name="Date Placeholder 8"/>
          <p:cNvSpPr>
            <a:spLocks noGrp="1"/>
          </p:cNvSpPr>
          <p:nvPr>
            <p:ph type="dt" sz="half" idx="12"/>
          </p:nvPr>
        </p:nvSpPr>
        <p:spPr>
          <a:xfrm>
            <a:off x="1901825" y="4819650"/>
            <a:ext cx="914400" cy="114300"/>
          </a:xfrm>
        </p:spPr>
        <p:txBody>
          <a:bodyPr/>
          <a:lstStyle>
            <a:lvl1pPr algn="l" rtl="0" eaLnBrk="0" fontAlgn="base" hangingPunct="0">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2752259295"/>
      </p:ext>
    </p:extLst>
  </p:cSld>
  <p:clrMapOvr>
    <a:masterClrMapping/>
  </p:clrMapOvr>
  <p:transition spd="med">
    <p:wipe dir="r"/>
  </p:transition>
</p:sldLayout>
</file>

<file path=ppt/slideLayouts/slideLayout1842.xml><?xml version="1.0" encoding="utf-8"?>
<p:sldLayout xmlns:a="http://schemas.openxmlformats.org/drawingml/2006/main" xmlns:r="http://schemas.openxmlformats.org/officeDocument/2006/relationships" xmlns:p="http://schemas.openxmlformats.org/presentationml/2006/main" userDrawn="1">
  <p:cSld name="Content Slide wo Source">
    <p:spTree>
      <p:nvGrpSpPr>
        <p:cNvPr id="1" name=""/>
        <p:cNvGrpSpPr/>
        <p:nvPr/>
      </p:nvGrpSpPr>
      <p:grpSpPr>
        <a:xfrm>
          <a:off x="0" y="0"/>
          <a:ext cx="0" cy="0"/>
          <a:chOff x="0" y="0"/>
          <a:chExt cx="0" cy="0"/>
        </a:xfrm>
      </p:grpSpPr>
      <p:sp>
        <p:nvSpPr>
          <p:cNvPr id="4" name="Footer Placeholder 4"/>
          <p:cNvSpPr txBox="1">
            <a:spLocks/>
          </p:cNvSpPr>
          <p:nvPr userDrawn="1"/>
        </p:nvSpPr>
        <p:spPr>
          <a:xfrm>
            <a:off x="742950" y="4821238"/>
            <a:ext cx="1885950" cy="114300"/>
          </a:xfrm>
          <a:prstGeom prst="rect">
            <a:avLst/>
          </a:prstGeom>
        </p:spPr>
        <p:txBody>
          <a:bodyPr lIns="0" tIns="0" rIns="90386" bIns="0" anchor="ctr"/>
          <a:lstStyle>
            <a:defPPr>
              <a:defRPr lang="en-US"/>
            </a:defPPr>
            <a:lvl1pPr algn="l" rtl="0" fontAlgn="base">
              <a:spcBef>
                <a:spcPct val="0"/>
              </a:spcBef>
              <a:spcAft>
                <a:spcPct val="0"/>
              </a:spcAft>
              <a:defRPr sz="1000" kern="1200">
                <a:solidFill>
                  <a:schemeClr val="bg2">
                    <a:lumMod val="60000"/>
                    <a:lumOff val="40000"/>
                  </a:schemeClr>
                </a:solidFill>
                <a:latin typeface="Museo Sans For Dell" pitchFamily="2" charset="0"/>
                <a:ea typeface="+mn-ea"/>
                <a:cs typeface="+mn-cs"/>
              </a:defRPr>
            </a:lvl1pPr>
            <a:lvl2pPr marL="457200" algn="l" rtl="0" fontAlgn="base">
              <a:spcBef>
                <a:spcPct val="0"/>
              </a:spcBef>
              <a:spcAft>
                <a:spcPct val="0"/>
              </a:spcAft>
              <a:defRPr sz="2400" kern="1200">
                <a:solidFill>
                  <a:schemeClr val="tx1"/>
                </a:solidFill>
                <a:latin typeface="Arial" charset="0"/>
                <a:ea typeface="+mn-ea"/>
                <a:cs typeface="+mn-cs"/>
              </a:defRPr>
            </a:lvl2pPr>
            <a:lvl3pPr marL="914400" algn="l" rtl="0" fontAlgn="base">
              <a:spcBef>
                <a:spcPct val="0"/>
              </a:spcBef>
              <a:spcAft>
                <a:spcPct val="0"/>
              </a:spcAft>
              <a:defRPr sz="2400" kern="1200">
                <a:solidFill>
                  <a:schemeClr val="tx1"/>
                </a:solidFill>
                <a:latin typeface="Arial" charset="0"/>
                <a:ea typeface="+mn-ea"/>
                <a:cs typeface="+mn-cs"/>
              </a:defRPr>
            </a:lvl3pPr>
            <a:lvl4pPr marL="1371600" algn="l" rtl="0" fontAlgn="base">
              <a:spcBef>
                <a:spcPct val="0"/>
              </a:spcBef>
              <a:spcAft>
                <a:spcPct val="0"/>
              </a:spcAft>
              <a:defRPr sz="2400" kern="1200">
                <a:solidFill>
                  <a:schemeClr val="tx1"/>
                </a:solidFill>
                <a:latin typeface="Arial" charset="0"/>
                <a:ea typeface="+mn-ea"/>
                <a:cs typeface="+mn-cs"/>
              </a:defRPr>
            </a:lvl4pPr>
            <a:lvl5pPr marL="1828800" algn="l" rtl="0" fontAlgn="base">
              <a:spcBef>
                <a:spcPct val="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a:lstStyle>
          <a:p>
            <a:pPr defTabSz="678643">
              <a:defRPr/>
            </a:pPr>
            <a:r>
              <a:rPr lang="en-US" smtClean="0">
                <a:solidFill>
                  <a:srgbClr val="000000">
                    <a:lumMod val="60000"/>
                    <a:lumOff val="40000"/>
                  </a:srgbClr>
                </a:solidFill>
              </a:rPr>
              <a:t>Confidential</a:t>
            </a:r>
            <a:endParaRPr lang="en-US" dirty="0">
              <a:solidFill>
                <a:srgbClr val="000000">
                  <a:lumMod val="60000"/>
                  <a:lumOff val="40000"/>
                </a:srgbClr>
              </a:solidFill>
            </a:endParaRPr>
          </a:p>
        </p:txBody>
      </p:sp>
      <p:sp>
        <p:nvSpPr>
          <p:cNvPr id="6" name="Slide Number Placeholder 5"/>
          <p:cNvSpPr txBox="1">
            <a:spLocks/>
          </p:cNvSpPr>
          <p:nvPr userDrawn="1"/>
        </p:nvSpPr>
        <p:spPr>
          <a:xfrm>
            <a:off x="434976" y="4824413"/>
            <a:ext cx="260350" cy="114300"/>
          </a:xfrm>
          <a:prstGeom prst="rect">
            <a:avLst/>
          </a:prstGeom>
        </p:spPr>
        <p:txBody>
          <a:bodyPr lIns="0" tIns="0" rIns="90386" bIns="0" anchor="ctr"/>
          <a:lstStyle>
            <a:defPPr>
              <a:defRPr lang="en-US"/>
            </a:defPPr>
            <a:lvl1pPr algn="l" rtl="0" fontAlgn="base">
              <a:spcBef>
                <a:spcPct val="0"/>
              </a:spcBef>
              <a:spcAft>
                <a:spcPct val="0"/>
              </a:spcAft>
              <a:defRPr sz="900" kern="1200">
                <a:solidFill>
                  <a:schemeClr val="bg2">
                    <a:lumMod val="60000"/>
                    <a:lumOff val="40000"/>
                  </a:schemeClr>
                </a:solidFill>
                <a:latin typeface="Museo Sans For Dell" pitchFamily="2" charset="0"/>
                <a:ea typeface="+mn-ea"/>
                <a:cs typeface="+mn-cs"/>
              </a:defRPr>
            </a:lvl1pPr>
            <a:lvl2pPr marL="457200" algn="l" rtl="0" fontAlgn="base">
              <a:spcBef>
                <a:spcPct val="0"/>
              </a:spcBef>
              <a:spcAft>
                <a:spcPct val="0"/>
              </a:spcAft>
              <a:defRPr sz="2400" kern="1200">
                <a:solidFill>
                  <a:schemeClr val="tx1"/>
                </a:solidFill>
                <a:latin typeface="Arial" charset="0"/>
                <a:ea typeface="+mn-ea"/>
                <a:cs typeface="+mn-cs"/>
              </a:defRPr>
            </a:lvl2pPr>
            <a:lvl3pPr marL="914400" algn="l" rtl="0" fontAlgn="base">
              <a:spcBef>
                <a:spcPct val="0"/>
              </a:spcBef>
              <a:spcAft>
                <a:spcPct val="0"/>
              </a:spcAft>
              <a:defRPr sz="2400" kern="1200">
                <a:solidFill>
                  <a:schemeClr val="tx1"/>
                </a:solidFill>
                <a:latin typeface="Arial" charset="0"/>
                <a:ea typeface="+mn-ea"/>
                <a:cs typeface="+mn-cs"/>
              </a:defRPr>
            </a:lvl3pPr>
            <a:lvl4pPr marL="1371600" algn="l" rtl="0" fontAlgn="base">
              <a:spcBef>
                <a:spcPct val="0"/>
              </a:spcBef>
              <a:spcAft>
                <a:spcPct val="0"/>
              </a:spcAft>
              <a:defRPr sz="2400" kern="1200">
                <a:solidFill>
                  <a:schemeClr val="tx1"/>
                </a:solidFill>
                <a:latin typeface="Arial" charset="0"/>
                <a:ea typeface="+mn-ea"/>
                <a:cs typeface="+mn-cs"/>
              </a:defRPr>
            </a:lvl4pPr>
            <a:lvl5pPr marL="1828800" algn="l" rtl="0" fontAlgn="base">
              <a:spcBef>
                <a:spcPct val="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a:lstStyle>
          <a:p>
            <a:pPr defTabSz="678643">
              <a:defRPr/>
            </a:pPr>
            <a:fld id="{116A85C1-27ED-4431-8B7E-C187FA0F4681}" type="slidenum">
              <a:rPr lang="en-US" smtClean="0">
                <a:solidFill>
                  <a:srgbClr val="000000">
                    <a:lumMod val="60000"/>
                    <a:lumOff val="40000"/>
                  </a:srgbClr>
                </a:solidFill>
              </a:rPr>
              <a:pPr defTabSz="678643">
                <a:defRPr/>
              </a:pPr>
              <a:t>‹#›</a:t>
            </a:fld>
            <a:endParaRPr lang="en-US" dirty="0">
              <a:solidFill>
                <a:srgbClr val="000000">
                  <a:lumMod val="60000"/>
                  <a:lumOff val="40000"/>
                </a:srgbClr>
              </a:solidFill>
            </a:endParaRPr>
          </a:p>
        </p:txBody>
      </p:sp>
      <p:sp>
        <p:nvSpPr>
          <p:cNvPr id="2" name="Title 1"/>
          <p:cNvSpPr>
            <a:spLocks noGrp="1"/>
          </p:cNvSpPr>
          <p:nvPr>
            <p:ph type="title"/>
          </p:nvPr>
        </p:nvSpPr>
        <p:spPr/>
        <p:txBody>
          <a:bodyPr/>
          <a:lstStyle/>
          <a:p>
            <a:r>
              <a:rPr lang="en-US" smtClean="0"/>
              <a:t>Click to edit Master title style</a:t>
            </a:r>
            <a:endParaRPr lang="en-US"/>
          </a:p>
        </p:txBody>
      </p:sp>
      <p:sp>
        <p:nvSpPr>
          <p:cNvPr id="5" name="Content Placeholder 8"/>
          <p:cNvSpPr>
            <a:spLocks noGrp="1"/>
          </p:cNvSpPr>
          <p:nvPr>
            <p:ph sz="quarter" idx="12"/>
          </p:nvPr>
        </p:nvSpPr>
        <p:spPr>
          <a:xfrm>
            <a:off x="425918" y="971550"/>
            <a:ext cx="8239125" cy="1080000"/>
          </a:xfrm>
          <a:prstGeom prst="rect">
            <a:avLst/>
          </a:prstGeom>
        </p:spPr>
        <p:txBody>
          <a:bodyPr lIns="90376" tIns="45189" rIns="90376" bIns="45189"/>
          <a:lstStyle>
            <a:lvl1pPr>
              <a:defRPr>
                <a:solidFill>
                  <a:schemeClr val="bg2"/>
                </a:solidFill>
              </a:defRPr>
            </a:lvl1pPr>
            <a:lvl2pPr>
              <a:defRPr>
                <a:solidFill>
                  <a:schemeClr val="bg2"/>
                </a:solidFill>
              </a:defRPr>
            </a:lvl2pPr>
            <a:lvl3pPr>
              <a:defRPr>
                <a:solidFill>
                  <a:schemeClr val="bg2"/>
                </a:solidFill>
              </a:defRPr>
            </a:lvl3pPr>
          </a:lstStyle>
          <a:p>
            <a:pPr lvl="0"/>
            <a:r>
              <a:rPr lang="en-US" dirty="0" smtClean="0"/>
              <a:t>Click to edit Master text styles</a:t>
            </a:r>
          </a:p>
          <a:p>
            <a:pPr lvl="1"/>
            <a:r>
              <a:rPr lang="en-US" dirty="0" smtClean="0"/>
              <a:t>Second level</a:t>
            </a:r>
          </a:p>
          <a:p>
            <a:pPr lvl="2"/>
            <a:r>
              <a:rPr lang="en-US" dirty="0" smtClean="0"/>
              <a:t>Third level</a:t>
            </a:r>
            <a:endParaRPr lang="en-US" dirty="0"/>
          </a:p>
        </p:txBody>
      </p:sp>
      <p:sp>
        <p:nvSpPr>
          <p:cNvPr id="7" name="Footer Placeholder 2"/>
          <p:cNvSpPr>
            <a:spLocks noGrp="1"/>
          </p:cNvSpPr>
          <p:nvPr>
            <p:ph type="ftr" sz="quarter" idx="13"/>
          </p:nvPr>
        </p:nvSpPr>
        <p:spPr>
          <a:xfrm>
            <a:off x="742950" y="4821238"/>
            <a:ext cx="1885950" cy="114300"/>
          </a:xfrm>
          <a:prstGeom prst="rect">
            <a:avLst/>
          </a:prstGeom>
        </p:spPr>
        <p:txBody>
          <a:bodyPr lIns="90386" tIns="45192" rIns="90386" bIns="45192"/>
          <a:lstStyle>
            <a:lvl1pPr eaLnBrk="1" hangingPunct="1">
              <a:defRPr>
                <a:solidFill>
                  <a:srgbClr val="444444"/>
                </a:solidFill>
                <a:latin typeface="Arial" charset="0"/>
                <a:ea typeface="PMingLiU" pitchFamily="18" charset="-120"/>
              </a:defRPr>
            </a:lvl1pPr>
          </a:lstStyle>
          <a:p>
            <a:pPr defTabSz="678643">
              <a:defRPr/>
            </a:pPr>
            <a:endParaRPr lang="en-US"/>
          </a:p>
        </p:txBody>
      </p:sp>
      <p:sp>
        <p:nvSpPr>
          <p:cNvPr id="8" name="Slide Number Placeholder 3"/>
          <p:cNvSpPr>
            <a:spLocks noGrp="1"/>
          </p:cNvSpPr>
          <p:nvPr>
            <p:ph type="sldNum" sz="quarter" idx="14"/>
          </p:nvPr>
        </p:nvSpPr>
        <p:spPr/>
        <p:txBody>
          <a:bodyPr/>
          <a:lstStyle>
            <a:lvl1pPr eaLnBrk="0" hangingPunct="0">
              <a:defRPr>
                <a:ea typeface="PMingLiU" pitchFamily="18" charset="-120"/>
              </a:defRPr>
            </a:lvl1pPr>
          </a:lstStyle>
          <a:p>
            <a:pPr>
              <a:defRPr/>
            </a:pPr>
            <a:fld id="{41D66CD7-5A27-46C9-BCD4-5F1793836921}" type="slidenum">
              <a:rPr lang="en-US"/>
              <a:pPr>
                <a:defRPr/>
              </a:pPr>
              <a:t>‹#›</a:t>
            </a:fld>
            <a:endParaRPr lang="en-US" dirty="0"/>
          </a:p>
        </p:txBody>
      </p:sp>
      <p:sp>
        <p:nvSpPr>
          <p:cNvPr id="9" name="Date Placeholder 8"/>
          <p:cNvSpPr>
            <a:spLocks noGrp="1"/>
          </p:cNvSpPr>
          <p:nvPr>
            <p:ph type="dt" sz="half" idx="15"/>
          </p:nvPr>
        </p:nvSpPr>
        <p:spPr>
          <a:xfrm>
            <a:off x="1828800" y="4821238"/>
            <a:ext cx="914400" cy="114300"/>
          </a:xfrm>
        </p:spPr>
        <p:txBody>
          <a:bodyPr lIns="90386" tIns="45192" rIns="90386" bIns="45192"/>
          <a:lstStyle>
            <a:lvl1pPr algn="l" rtl="0" eaLnBrk="0" fontAlgn="base" hangingPunct="0">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1779275478"/>
      </p:ext>
    </p:extLst>
  </p:cSld>
  <p:clrMapOvr>
    <a:masterClrMapping/>
  </p:clrMapOvr>
  <p:transition spd="med">
    <p:wipe dir="r"/>
  </p:transition>
</p:sldLayout>
</file>

<file path=ppt/slideLayouts/slideLayout1843.xml><?xml version="1.0" encoding="utf-8"?>
<p:sldLayout xmlns:a="http://schemas.openxmlformats.org/drawingml/2006/main" xmlns:r="http://schemas.openxmlformats.org/officeDocument/2006/relationships" xmlns:p="http://schemas.openxmlformats.org/presentationml/2006/main" showMasterSp="0">
  <p:cSld name="2_Title slide">
    <p:spTree>
      <p:nvGrpSpPr>
        <p:cNvPr id="1" name=""/>
        <p:cNvGrpSpPr/>
        <p:nvPr/>
      </p:nvGrpSpPr>
      <p:grpSpPr>
        <a:xfrm>
          <a:off x="0" y="0"/>
          <a:ext cx="0" cy="0"/>
          <a:chOff x="0" y="0"/>
          <a:chExt cx="0" cy="0"/>
        </a:xfrm>
      </p:grpSpPr>
      <p:sp>
        <p:nvSpPr>
          <p:cNvPr id="4" name="Freeform 13"/>
          <p:cNvSpPr>
            <a:spLocks/>
          </p:cNvSpPr>
          <p:nvPr userDrawn="1"/>
        </p:nvSpPr>
        <p:spPr bwMode="auto">
          <a:xfrm>
            <a:off x="4122738" y="1157295"/>
            <a:ext cx="5021262" cy="3994150"/>
          </a:xfrm>
          <a:custGeom>
            <a:avLst/>
            <a:gdLst>
              <a:gd name="T0" fmla="*/ 5014122 w 5022056"/>
              <a:gd name="T1" fmla="*/ 0 h 3993356"/>
              <a:gd name="T2" fmla="*/ 5014122 w 5022056"/>
              <a:gd name="T3" fmla="*/ 4001302 h 3993356"/>
              <a:gd name="T4" fmla="*/ 0 w 5022056"/>
              <a:gd name="T5" fmla="*/ 4001302 h 3993356"/>
              <a:gd name="T6" fmla="*/ 5014122 w 5022056"/>
              <a:gd name="T7" fmla="*/ 0 h 399335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022056" h="3993356">
                <a:moveTo>
                  <a:pt x="5022056" y="0"/>
                </a:moveTo>
                <a:lnTo>
                  <a:pt x="5022056" y="3993356"/>
                </a:lnTo>
                <a:lnTo>
                  <a:pt x="0" y="3993356"/>
                </a:lnTo>
                <a:lnTo>
                  <a:pt x="5022056" y="0"/>
                </a:lnTo>
                <a:close/>
              </a:path>
            </a:pathLst>
          </a:custGeom>
          <a:solidFill>
            <a:srgbClr val="0085C3"/>
          </a:solidFill>
          <a:ln>
            <a:noFill/>
          </a:ln>
          <a:extLst>
            <a:ext uri="{91240B29-F687-4F45-9708-019B960494DF}">
              <a14:hiddenLine xmlns:a14="http://schemas.microsoft.com/office/drawing/2010/main" w="9525">
                <a:solidFill>
                  <a:srgbClr val="000000"/>
                </a:solidFill>
                <a:round/>
                <a:headEnd/>
                <a:tailEnd/>
              </a14:hiddenLine>
            </a:ext>
          </a:extLst>
        </p:spPr>
        <p:txBody>
          <a:bodyPr lIns="180512" tIns="135578" rIns="135578" bIns="135578" anchor="ctr"/>
          <a:lstStyle/>
          <a:p>
            <a:pPr defTabSz="678643" eaLnBrk="0" hangingPunct="0"/>
            <a:endParaRPr lang="zh-TW" altLang="en-US">
              <a:solidFill>
                <a:srgbClr val="444444"/>
              </a:solidFill>
              <a:latin typeface="Arial" pitchFamily="34" charset="0"/>
              <a:ea typeface="SimSun" pitchFamily="2" charset="-122"/>
            </a:endParaRPr>
          </a:p>
        </p:txBody>
      </p:sp>
      <p:sp>
        <p:nvSpPr>
          <p:cNvPr id="5" name="Freeform 12"/>
          <p:cNvSpPr>
            <a:spLocks/>
          </p:cNvSpPr>
          <p:nvPr userDrawn="1"/>
        </p:nvSpPr>
        <p:spPr bwMode="auto">
          <a:xfrm>
            <a:off x="4100514" y="1114427"/>
            <a:ext cx="5072062" cy="4037013"/>
          </a:xfrm>
          <a:custGeom>
            <a:avLst/>
            <a:gdLst>
              <a:gd name="T0" fmla="*/ 5043487 w 5072062"/>
              <a:gd name="T1" fmla="*/ 57260 h 4036219"/>
              <a:gd name="T2" fmla="*/ 0 w 5072062"/>
              <a:gd name="T3" fmla="*/ 4044165 h 4036219"/>
              <a:gd name="T4" fmla="*/ 5057775 w 5072062"/>
              <a:gd name="T5" fmla="*/ 4044165 h 4036219"/>
              <a:gd name="T6" fmla="*/ 5057775 w 5072062"/>
              <a:gd name="T7" fmla="*/ 0 h 4036219"/>
              <a:gd name="T8" fmla="*/ 5072062 w 5072062"/>
              <a:gd name="T9" fmla="*/ 744410 h 403621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072062" h="4036219">
                <a:moveTo>
                  <a:pt x="5043487" y="57150"/>
                </a:moveTo>
                <a:lnTo>
                  <a:pt x="0" y="4036219"/>
                </a:lnTo>
                <a:lnTo>
                  <a:pt x="5057775" y="4036219"/>
                </a:lnTo>
                <a:lnTo>
                  <a:pt x="5057775" y="0"/>
                </a:lnTo>
                <a:lnTo>
                  <a:pt x="5072062" y="74295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386" tIns="45192" rIns="90386" bIns="45192" anchor="ctr"/>
          <a:lstStyle/>
          <a:p>
            <a:pPr defTabSz="678643" eaLnBrk="0" hangingPunct="0"/>
            <a:endParaRPr lang="zh-TW" altLang="en-US">
              <a:solidFill>
                <a:srgbClr val="444444"/>
              </a:solidFill>
              <a:latin typeface="Arial" pitchFamily="34" charset="0"/>
              <a:ea typeface="SimSun" pitchFamily="2" charset="-122"/>
            </a:endParaRPr>
          </a:p>
        </p:txBody>
      </p:sp>
      <p:pic>
        <p:nvPicPr>
          <p:cNvPr id="6" name="Picture 9" descr="white"/>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black">
          <a:xfrm>
            <a:off x="7826375" y="3849696"/>
            <a:ext cx="1022350" cy="1022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1476" name="Title Placeholder 21"/>
          <p:cNvSpPr>
            <a:spLocks noGrp="1"/>
          </p:cNvSpPr>
          <p:nvPr>
            <p:ph type="ctrTitle"/>
          </p:nvPr>
        </p:nvSpPr>
        <p:spPr>
          <a:xfrm>
            <a:off x="274325" y="274437"/>
            <a:ext cx="5200791" cy="1661993"/>
          </a:xfrm>
        </p:spPr>
        <p:txBody>
          <a:bodyPr>
            <a:normAutofit/>
          </a:bodyPr>
          <a:lstStyle>
            <a:lvl1pPr algn="l">
              <a:lnSpc>
                <a:spcPct val="100000"/>
              </a:lnSpc>
              <a:spcAft>
                <a:spcPts val="0"/>
              </a:spcAft>
              <a:defRPr sz="5400" b="0" i="0" smtClean="0">
                <a:solidFill>
                  <a:schemeClr val="bg1"/>
                </a:solidFill>
                <a:latin typeface="Museo Sans For Dell" panose="02000000000000000000" pitchFamily="2" charset="0"/>
                <a:ea typeface="Museo Sans For Dell" panose="02000000000000000000" pitchFamily="2" charset="0"/>
              </a:defRPr>
            </a:lvl1pPr>
          </a:lstStyle>
          <a:p>
            <a:r>
              <a:rPr lang="zh-TW" altLang="en-US" smtClean="0"/>
              <a:t>按一下以編輯母片標題樣式</a:t>
            </a:r>
            <a:endParaRPr lang="en-US" dirty="0" smtClean="0"/>
          </a:p>
        </p:txBody>
      </p:sp>
      <p:sp>
        <p:nvSpPr>
          <p:cNvPr id="361477" name="Text Placeholder 12"/>
          <p:cNvSpPr>
            <a:spLocks noGrp="1"/>
          </p:cNvSpPr>
          <p:nvPr>
            <p:ph type="subTitle" idx="1"/>
          </p:nvPr>
        </p:nvSpPr>
        <p:spPr>
          <a:xfrm>
            <a:off x="274325" y="2252148"/>
            <a:ext cx="5200791" cy="280462"/>
          </a:xfrm>
        </p:spPr>
        <p:txBody>
          <a:bodyPr>
            <a:spAutoFit/>
          </a:bodyPr>
          <a:lstStyle>
            <a:lvl1pPr marL="0" indent="0" algn="l">
              <a:buFont typeface="Wingdings" pitchFamily="2" charset="2"/>
              <a:buNone/>
              <a:defRPr sz="2000" b="0" i="0" smtClean="0">
                <a:solidFill>
                  <a:schemeClr val="bg2">
                    <a:lumMod val="65000"/>
                    <a:lumOff val="35000"/>
                  </a:schemeClr>
                </a:solidFill>
                <a:latin typeface="Museo Sans For Dell" pitchFamily="2" charset="0"/>
                <a:ea typeface="Museo Sans For Dell" pitchFamily="2" charset="0"/>
              </a:defRPr>
            </a:lvl1pPr>
          </a:lstStyle>
          <a:p>
            <a:r>
              <a:rPr lang="en-US" smtClean="0"/>
              <a:t>Click to edit Master subtitle style</a:t>
            </a:r>
            <a:endParaRPr lang="en-US" dirty="0" smtClean="0"/>
          </a:p>
        </p:txBody>
      </p:sp>
    </p:spTree>
    <p:extLst>
      <p:ext uri="{BB962C8B-B14F-4D97-AF65-F5344CB8AC3E}">
        <p14:creationId xmlns:p14="http://schemas.microsoft.com/office/powerpoint/2010/main" val="3743441378"/>
      </p:ext>
    </p:extLst>
  </p:cSld>
  <p:clrMapOvr>
    <a:masterClrMapping/>
  </p:clrMapOvr>
  <p:transition spd="med">
    <p:wipe dir="r"/>
  </p:transition>
</p:sldLayout>
</file>

<file path=ppt/slideLayouts/slideLayout1844.xml><?xml version="1.0" encoding="utf-8"?>
<p:sldLayout xmlns:a="http://schemas.openxmlformats.org/drawingml/2006/main" xmlns:r="http://schemas.openxmlformats.org/officeDocument/2006/relationships" xmlns:p="http://schemas.openxmlformats.org/presentationml/2006/main" userDrawn="1">
  <p:cSld name="2_標題及物件">
    <p:spTree>
      <p:nvGrpSpPr>
        <p:cNvPr id="1" name=""/>
        <p:cNvGrpSpPr/>
        <p:nvPr/>
      </p:nvGrpSpPr>
      <p:grpSpPr>
        <a:xfrm>
          <a:off x="0" y="0"/>
          <a:ext cx="0" cy="0"/>
          <a:chOff x="0" y="0"/>
          <a:chExt cx="0" cy="0"/>
        </a:xfrm>
      </p:grpSpPr>
      <p:sp>
        <p:nvSpPr>
          <p:cNvPr id="3" name="內容版面配置區 2"/>
          <p:cNvSpPr>
            <a:spLocks noGrp="1"/>
          </p:cNvSpPr>
          <p:nvPr>
            <p:ph idx="1"/>
          </p:nvPr>
        </p:nvSpPr>
        <p:spPr>
          <a:xfrm>
            <a:off x="457200" y="1200155"/>
            <a:ext cx="8229600" cy="3394472"/>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占位符 3"/>
          <p:cNvSpPr>
            <a:spLocks noGrp="1"/>
          </p:cNvSpPr>
          <p:nvPr>
            <p:ph type="dt" sz="half" idx="10"/>
          </p:nvPr>
        </p:nvSpPr>
        <p:spPr/>
        <p:txBody>
          <a:bodyPr/>
          <a:lstStyle>
            <a:lvl1pPr eaLnBrk="0" hangingPunct="0">
              <a:defRPr/>
            </a:lvl1pPr>
          </a:lstStyle>
          <a:p>
            <a:pPr>
              <a:defRPr/>
            </a:pPr>
            <a:endParaRPr lang="zh-CN" altLang="en-US"/>
          </a:p>
        </p:txBody>
      </p:sp>
      <p:sp>
        <p:nvSpPr>
          <p:cNvPr id="5" name="页脚占位符 4"/>
          <p:cNvSpPr>
            <a:spLocks noGrp="1"/>
          </p:cNvSpPr>
          <p:nvPr>
            <p:ph type="ftr" sz="quarter" idx="11"/>
          </p:nvPr>
        </p:nvSpPr>
        <p:spPr>
          <a:xfrm>
            <a:off x="3124200" y="4767690"/>
            <a:ext cx="2895600" cy="274637"/>
          </a:xfrm>
          <a:prstGeom prst="rect">
            <a:avLst/>
          </a:prstGeom>
        </p:spPr>
        <p:txBody>
          <a:bodyPr lIns="90386" tIns="45192" rIns="90386" bIns="45192"/>
          <a:lstStyle>
            <a:lvl1pPr eaLnBrk="1" hangingPunct="1">
              <a:defRPr>
                <a:solidFill>
                  <a:srgbClr val="444444"/>
                </a:solidFill>
                <a:latin typeface="Arial" charset="0"/>
                <a:ea typeface="+mn-ea"/>
              </a:defRPr>
            </a:lvl1pPr>
          </a:lstStyle>
          <a:p>
            <a:pPr defTabSz="678643">
              <a:defRPr/>
            </a:pPr>
            <a:endParaRPr lang="zh-CN" altLang="en-US"/>
          </a:p>
        </p:txBody>
      </p:sp>
      <p:sp>
        <p:nvSpPr>
          <p:cNvPr id="6" name="灯片编号占位符 5"/>
          <p:cNvSpPr>
            <a:spLocks noGrp="1"/>
          </p:cNvSpPr>
          <p:nvPr>
            <p:ph type="sldNum" sz="quarter" idx="12"/>
          </p:nvPr>
        </p:nvSpPr>
        <p:spPr/>
        <p:txBody>
          <a:bodyPr/>
          <a:lstStyle>
            <a:lvl1pPr eaLnBrk="0" hangingPunct="0">
              <a:defRPr>
                <a:ea typeface="SimSun" pitchFamily="2" charset="-122"/>
              </a:defRPr>
            </a:lvl1pPr>
          </a:lstStyle>
          <a:p>
            <a:pPr>
              <a:defRPr/>
            </a:pPr>
            <a:fld id="{918883F9-A21E-4D69-845F-10B57AF3CC8F}" type="slidenum">
              <a:rPr lang="zh-CN" altLang="en-US"/>
              <a:pPr>
                <a:defRPr/>
              </a:pPr>
              <a:t>‹#›</a:t>
            </a:fld>
            <a:endParaRPr lang="zh-CN" altLang="en-US"/>
          </a:p>
        </p:txBody>
      </p:sp>
    </p:spTree>
    <p:extLst>
      <p:ext uri="{BB962C8B-B14F-4D97-AF65-F5344CB8AC3E}">
        <p14:creationId xmlns:p14="http://schemas.microsoft.com/office/powerpoint/2010/main" val="3220102920"/>
      </p:ext>
    </p:extLst>
  </p:cSld>
  <p:clrMapOvr>
    <a:masterClrMapping/>
  </p:clrMapOvr>
</p:sldLayout>
</file>

<file path=ppt/slideLayouts/slideLayout1845.xml><?xml version="1.0" encoding="utf-8"?>
<p:sldLayout xmlns:a="http://schemas.openxmlformats.org/drawingml/2006/main" xmlns:r="http://schemas.openxmlformats.org/officeDocument/2006/relationships" xmlns:p="http://schemas.openxmlformats.org/presentationml/2006/main" showMasterSp="0">
  <p:cSld name="Diapositive de titre">
    <p:spTree>
      <p:nvGrpSpPr>
        <p:cNvPr id="1" name=""/>
        <p:cNvGrpSpPr/>
        <p:nvPr/>
      </p:nvGrpSpPr>
      <p:grpSpPr>
        <a:xfrm>
          <a:off x="0" y="0"/>
          <a:ext cx="0" cy="0"/>
          <a:chOff x="0" y="0"/>
          <a:chExt cx="0" cy="0"/>
        </a:xfrm>
      </p:grpSpPr>
      <p:cxnSp>
        <p:nvCxnSpPr>
          <p:cNvPr id="4" name="Straight Connector 7"/>
          <p:cNvCxnSpPr/>
          <p:nvPr/>
        </p:nvCxnSpPr>
        <p:spPr>
          <a:xfrm>
            <a:off x="447675" y="1335088"/>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cxnSp>
        <p:nvCxnSpPr>
          <p:cNvPr id="5" name="Straight Connector 8"/>
          <p:cNvCxnSpPr/>
          <p:nvPr/>
        </p:nvCxnSpPr>
        <p:spPr>
          <a:xfrm>
            <a:off x="447675" y="3808413"/>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sp>
        <p:nvSpPr>
          <p:cNvPr id="6" name="Rectangle 9"/>
          <p:cNvSpPr/>
          <p:nvPr/>
        </p:nvSpPr>
        <p:spPr bwMode="gray">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0386" tIns="45192" rIns="90386" bIns="45192" anchor="ctr"/>
          <a:lstStyle/>
          <a:p>
            <a:pPr algn="ctr" defTabSz="678643">
              <a:defRPr/>
            </a:pPr>
            <a:endParaRPr lang="en-US">
              <a:solidFill>
                <a:srgbClr val="444444"/>
              </a:solidFill>
              <a:latin typeface="Trebuchet MS" pitchFamily="34" charset="0"/>
            </a:endParaRPr>
          </a:p>
        </p:txBody>
      </p:sp>
      <p:sp>
        <p:nvSpPr>
          <p:cNvPr id="7" name="Rectangle 13"/>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0386" tIns="45192" rIns="90386" bIns="45192" anchor="ctr"/>
          <a:lstStyle/>
          <a:p>
            <a:pPr algn="ctr" defTabSz="678643">
              <a:defRPr/>
            </a:pPr>
            <a:endParaRPr lang="en-US">
              <a:solidFill>
                <a:srgbClr val="444444"/>
              </a:solidFill>
              <a:latin typeface="Trebuchet MS" pitchFamily="34" charset="0"/>
            </a:endParaRPr>
          </a:p>
        </p:txBody>
      </p:sp>
      <p:sp>
        <p:nvSpPr>
          <p:cNvPr id="8" name="Rectangle 18"/>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0386" tIns="45192" rIns="90386" bIns="45192" anchor="ctr"/>
          <a:lstStyle/>
          <a:p>
            <a:pPr algn="ctr" defTabSz="678643">
              <a:defRPr/>
            </a:pPr>
            <a:endParaRPr lang="en-US">
              <a:solidFill>
                <a:srgbClr val="444444"/>
              </a:solidFill>
              <a:latin typeface="Trebuchet MS" pitchFamily="34" charset="0"/>
            </a:endParaRPr>
          </a:p>
        </p:txBody>
      </p:sp>
      <p:pic>
        <p:nvPicPr>
          <p:cNvPr id="9" name="Picture 10" descr="dell_blue_lrg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265990" y="1989138"/>
            <a:ext cx="1487487" cy="1116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1476" name="Title Placeholder 21"/>
          <p:cNvSpPr>
            <a:spLocks noGrp="1"/>
          </p:cNvSpPr>
          <p:nvPr>
            <p:ph type="ctrTitle"/>
          </p:nvPr>
        </p:nvSpPr>
        <p:spPr>
          <a:xfrm>
            <a:off x="457200" y="2009625"/>
            <a:ext cx="5962650" cy="755014"/>
          </a:xfrm>
        </p:spPr>
        <p:txBody>
          <a:bodyPr anchor="b"/>
          <a:lstStyle>
            <a:lvl1pPr algn="l">
              <a:lnSpc>
                <a:spcPts val="3999"/>
              </a:lnSpc>
              <a:defRPr sz="3600" b="0" i="0" smtClean="0">
                <a:solidFill>
                  <a:schemeClr val="accent1"/>
                </a:solidFill>
                <a:latin typeface="Museo For Dell" pitchFamily="2" charset="0"/>
                <a:ea typeface="Museo For Dell" pitchFamily="2" charset="0"/>
              </a:defRPr>
            </a:lvl1pPr>
          </a:lstStyle>
          <a:p>
            <a:r>
              <a:rPr lang="fr-FR" smtClean="0"/>
              <a:t>Modifiez le style du titre</a:t>
            </a:r>
            <a:endParaRPr lang="en-US" dirty="0" smtClean="0"/>
          </a:p>
        </p:txBody>
      </p:sp>
      <p:sp>
        <p:nvSpPr>
          <p:cNvPr id="361477" name="Text Placeholder 12"/>
          <p:cNvSpPr>
            <a:spLocks noGrp="1"/>
          </p:cNvSpPr>
          <p:nvPr>
            <p:ph type="subTitle" idx="1"/>
          </p:nvPr>
        </p:nvSpPr>
        <p:spPr>
          <a:xfrm>
            <a:off x="457202" y="3124050"/>
            <a:ext cx="5953125" cy="600076"/>
          </a:xfrm>
          <a:prstGeom prst="rect">
            <a:avLst/>
          </a:prstGeom>
        </p:spPr>
        <p:txBody>
          <a:bodyPr>
            <a:normAutofit/>
          </a:bodyPr>
          <a:lstStyle>
            <a:lvl1pPr marL="0" indent="0" algn="l">
              <a:buFont typeface="Wingdings" pitchFamily="2" charset="2"/>
              <a:buNone/>
              <a:defRPr sz="2000" b="0" i="0" smtClean="0">
                <a:solidFill>
                  <a:schemeClr val="bg2"/>
                </a:solidFill>
                <a:latin typeface="Museo Sans For Dell" pitchFamily="2" charset="0"/>
                <a:ea typeface="Museo Sans For Dell" pitchFamily="2" charset="0"/>
              </a:defRPr>
            </a:lvl1pPr>
          </a:lstStyle>
          <a:p>
            <a:r>
              <a:rPr lang="fr-FR" smtClean="0"/>
              <a:t>Modifiez le style des sous-titres du masque</a:t>
            </a:r>
            <a:endParaRPr lang="en-US" dirty="0" smtClean="0"/>
          </a:p>
        </p:txBody>
      </p:sp>
    </p:spTree>
    <p:extLst>
      <p:ext uri="{BB962C8B-B14F-4D97-AF65-F5344CB8AC3E}">
        <p14:creationId xmlns:p14="http://schemas.microsoft.com/office/powerpoint/2010/main" val="1302571831"/>
      </p:ext>
    </p:extLst>
  </p:cSld>
  <p:clrMapOvr>
    <a:masterClrMapping/>
  </p:clrMapOvr>
  <p:transition spd="med">
    <p:wipe dir="r"/>
  </p:transition>
</p:sldLayout>
</file>

<file path=ppt/slideLayouts/slideLayout1846.xml><?xml version="1.0" encoding="utf-8"?>
<p:sldLayout xmlns:a="http://schemas.openxmlformats.org/drawingml/2006/main" xmlns:r="http://schemas.openxmlformats.org/officeDocument/2006/relationships" xmlns:p="http://schemas.openxmlformats.org/presentationml/2006/main" userDrawn="1">
  <p:cSld name="Content title">
    <p:spTree>
      <p:nvGrpSpPr>
        <p:cNvPr id="1" name=""/>
        <p:cNvGrpSpPr/>
        <p:nvPr/>
      </p:nvGrpSpPr>
      <p:grpSpPr>
        <a:xfrm>
          <a:off x="0" y="0"/>
          <a:ext cx="0" cy="0"/>
          <a:chOff x="0" y="0"/>
          <a:chExt cx="0" cy="0"/>
        </a:xfrm>
      </p:grpSpPr>
      <p:sp>
        <p:nvSpPr>
          <p:cNvPr id="2" name="Title 1"/>
          <p:cNvSpPr>
            <a:spLocks noGrp="1"/>
          </p:cNvSpPr>
          <p:nvPr>
            <p:ph type="title"/>
          </p:nvPr>
        </p:nvSpPr>
        <p:spPr>
          <a:xfrm>
            <a:off x="274319" y="271886"/>
            <a:ext cx="7955280" cy="664797"/>
          </a:xfrm>
        </p:spPr>
        <p:txBody>
          <a:bodyPr/>
          <a:lstStyle>
            <a:lvl1pPr>
              <a:defRPr/>
            </a:lvl1pPr>
          </a:lstStyle>
          <a:p>
            <a:r>
              <a:rPr lang="zh-TW" altLang="en-US" smtClean="0"/>
              <a:t>按一下以編輯母片標題樣式</a:t>
            </a:r>
            <a:endParaRPr lang="en-US" dirty="0"/>
          </a:p>
        </p:txBody>
      </p:sp>
    </p:spTree>
    <p:extLst>
      <p:ext uri="{BB962C8B-B14F-4D97-AF65-F5344CB8AC3E}">
        <p14:creationId xmlns:p14="http://schemas.microsoft.com/office/powerpoint/2010/main" val="2600410155"/>
      </p:ext>
    </p:extLst>
  </p:cSld>
  <p:clrMapOvr>
    <a:masterClrMapping/>
  </p:clrMapOvr>
  <p:transition spd="med">
    <p:wipe dir="r"/>
  </p:transition>
</p:sldLayout>
</file>

<file path=ppt/slideLayouts/slideLayout1847.xml><?xml version="1.0" encoding="utf-8"?>
<p:sldLayout xmlns:a="http://schemas.openxmlformats.org/drawingml/2006/main" xmlns:r="http://schemas.openxmlformats.org/officeDocument/2006/relationships" xmlns:p="http://schemas.openxmlformats.org/presentationml/2006/main" userDrawn="1">
  <p:cSld name="Content with subhead">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a:xfrm>
            <a:off x="274319" y="1097280"/>
            <a:ext cx="7955280" cy="238842"/>
          </a:xfrm>
        </p:spPr>
        <p:txBody>
          <a:bodyPr/>
          <a:lstStyle>
            <a:lvl1pPr marL="0" indent="0">
              <a:buNone/>
              <a:defRPr b="1"/>
            </a:lvl1pPr>
          </a:lstStyle>
          <a:p>
            <a:pPr lvl="0"/>
            <a:r>
              <a:rPr lang="zh-TW" altLang="en-US" smtClean="0"/>
              <a:t>按一下以編輯母片文字樣式</a:t>
            </a:r>
          </a:p>
        </p:txBody>
      </p:sp>
      <p:sp>
        <p:nvSpPr>
          <p:cNvPr id="2" name="Title 1"/>
          <p:cNvSpPr>
            <a:spLocks noGrp="1"/>
          </p:cNvSpPr>
          <p:nvPr>
            <p:ph type="title"/>
          </p:nvPr>
        </p:nvSpPr>
        <p:spPr>
          <a:xfrm>
            <a:off x="274319" y="271885"/>
            <a:ext cx="7955280" cy="640080"/>
          </a:xfrm>
        </p:spPr>
        <p:txBody>
          <a:bodyPr>
            <a:normAutofit/>
          </a:bodyPr>
          <a:lstStyle>
            <a:lvl1pPr>
              <a:defRPr baseline="0"/>
            </a:lvl1pPr>
          </a:lstStyle>
          <a:p>
            <a:r>
              <a:rPr lang="zh-TW" altLang="en-US" smtClean="0"/>
              <a:t>按一下以編輯母片標題樣式</a:t>
            </a:r>
            <a:endParaRPr lang="en-US" dirty="0"/>
          </a:p>
        </p:txBody>
      </p:sp>
      <p:sp>
        <p:nvSpPr>
          <p:cNvPr id="6" name="Content Placeholder 2"/>
          <p:cNvSpPr>
            <a:spLocks noGrp="1"/>
          </p:cNvSpPr>
          <p:nvPr>
            <p:ph sz="half" idx="1"/>
          </p:nvPr>
        </p:nvSpPr>
        <p:spPr>
          <a:xfrm>
            <a:off x="295275" y="1554480"/>
            <a:ext cx="7955280" cy="3017520"/>
          </a:xfrm>
        </p:spPr>
        <p:txBody>
          <a:bodyPr>
            <a:normAutofit/>
          </a:bodyPr>
          <a:lstStyle>
            <a:lvl1pPr>
              <a:lnSpc>
                <a:spcPct val="100000"/>
              </a:lnSpc>
              <a:spcBef>
                <a:spcPts val="1200"/>
              </a:spcBef>
              <a:spcAft>
                <a:spcPts val="0"/>
              </a:spcAft>
              <a:buClr>
                <a:srgbClr val="AAAAAA"/>
              </a:buClr>
              <a:buFont typeface="Arial" pitchFamily="34" charset="0"/>
              <a:buChar char="•"/>
              <a:defRPr sz="1400">
                <a:solidFill>
                  <a:schemeClr val="bg2"/>
                </a:solidFill>
                <a:latin typeface="Museo Sans For Dell" pitchFamily="2" charset="0"/>
              </a:defRPr>
            </a:lvl1pPr>
            <a:lvl2pPr marL="565720" indent="-228621">
              <a:lnSpc>
                <a:spcPct val="100000"/>
              </a:lnSpc>
              <a:spcBef>
                <a:spcPts val="300"/>
              </a:spcBef>
              <a:spcAft>
                <a:spcPts val="0"/>
              </a:spcAft>
              <a:buClr>
                <a:srgbClr val="AAAAAA"/>
              </a:buClr>
              <a:buFont typeface="Museo Sans For Dell" pitchFamily="2" charset="0"/>
              <a:buChar char="–"/>
              <a:defRPr sz="1200">
                <a:solidFill>
                  <a:schemeClr val="bg2"/>
                </a:solidFill>
                <a:latin typeface="Museo Sans For Dell" pitchFamily="2" charset="0"/>
              </a:defRPr>
            </a:lvl2pPr>
            <a:lvl3pPr>
              <a:lnSpc>
                <a:spcPct val="100000"/>
              </a:lnSpc>
              <a:spcBef>
                <a:spcPts val="300"/>
              </a:spcBef>
              <a:spcAft>
                <a:spcPts val="0"/>
              </a:spcAft>
              <a:buClr>
                <a:srgbClr val="AAAAAA"/>
              </a:buClr>
              <a:defRPr sz="1000">
                <a:solidFill>
                  <a:schemeClr val="bg2"/>
                </a:solidFill>
                <a:latin typeface="Museo Sans For Dell" pitchFamily="2" charset="0"/>
              </a:defRPr>
            </a:lvl3pPr>
            <a:lvl4pPr>
              <a:spcBef>
                <a:spcPts val="300"/>
              </a:spcBef>
              <a:spcAft>
                <a:spcPts val="0"/>
              </a:spcAft>
              <a:buClr>
                <a:srgbClr val="AAAAAA"/>
              </a:buClr>
              <a:defRPr sz="1400" baseline="0">
                <a:solidFill>
                  <a:schemeClr val="tx1"/>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p:txBody>
      </p:sp>
    </p:spTree>
    <p:extLst>
      <p:ext uri="{BB962C8B-B14F-4D97-AF65-F5344CB8AC3E}">
        <p14:creationId xmlns:p14="http://schemas.microsoft.com/office/powerpoint/2010/main" val="1110339894"/>
      </p:ext>
    </p:extLst>
  </p:cSld>
  <p:clrMapOvr>
    <a:masterClrMapping/>
  </p:clrMapOvr>
  <p:transition spd="med">
    <p:wipe dir="r"/>
  </p:transition>
</p:sldLayout>
</file>

<file path=ppt/slideLayouts/slideLayout1848.xml><?xml version="1.0" encoding="utf-8"?>
<p:sldLayout xmlns:a="http://schemas.openxmlformats.org/drawingml/2006/main" xmlns:r="http://schemas.openxmlformats.org/officeDocument/2006/relationships" xmlns:p="http://schemas.openxmlformats.org/presentationml/2006/main" type="twoObjOverTx">
  <p:cSld name="Title and 2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914400" y="114300"/>
            <a:ext cx="8229600" cy="342900"/>
          </a:xfrm>
          <a:prstGeom prst="rect">
            <a:avLst/>
          </a:prstGeom>
        </p:spPr>
        <p:txBody>
          <a:bodyPr/>
          <a:lstStyle/>
          <a:p>
            <a:r>
              <a:rPr lang="en-US" smtClean="0"/>
              <a:t>Click to edit Master title style</a:t>
            </a:r>
            <a:endParaRPr lang="en-US"/>
          </a:p>
        </p:txBody>
      </p:sp>
      <p:sp>
        <p:nvSpPr>
          <p:cNvPr id="3" name="Content Placeholder 2"/>
          <p:cNvSpPr>
            <a:spLocks noGrp="1"/>
          </p:cNvSpPr>
          <p:nvPr>
            <p:ph sz="quarter" idx="1"/>
          </p:nvPr>
        </p:nvSpPr>
        <p:spPr>
          <a:xfrm>
            <a:off x="381000" y="914400"/>
            <a:ext cx="4114800" cy="1771650"/>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914400"/>
            <a:ext cx="4114800" cy="1771650"/>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half" idx="3"/>
          </p:nvPr>
        </p:nvSpPr>
        <p:spPr>
          <a:xfrm>
            <a:off x="381000" y="2800350"/>
            <a:ext cx="8382000" cy="1771650"/>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Rectangle 9"/>
          <p:cNvSpPr>
            <a:spLocks noGrp="1" noChangeArrowheads="1"/>
          </p:cNvSpPr>
          <p:nvPr>
            <p:ph type="dt" sz="half" idx="10"/>
          </p:nvPr>
        </p:nvSpPr>
        <p:spPr>
          <a:xfrm>
            <a:off x="1828857" y="4821238"/>
            <a:ext cx="1395413" cy="114300"/>
          </a:xfrm>
        </p:spPr>
        <p:txBody>
          <a:bodyPr/>
          <a:lstStyle>
            <a:lvl1pPr eaLnBrk="0" hangingPunct="0">
              <a:defRPr>
                <a:solidFill>
                  <a:srgbClr val="000000">
                    <a:lumMod val="60000"/>
                    <a:lumOff val="40000"/>
                  </a:srgbClr>
                </a:solidFill>
                <a:latin typeface="Arial" charset="0"/>
                <a:ea typeface="+mn-ea"/>
              </a:defRPr>
            </a:lvl1pPr>
          </a:lstStyle>
          <a:p>
            <a:pPr>
              <a:defRPr/>
            </a:pPr>
            <a:endParaRPr altLang="zh-TW"/>
          </a:p>
        </p:txBody>
      </p:sp>
      <p:sp>
        <p:nvSpPr>
          <p:cNvPr id="7" name="Footer Placeholder 6"/>
          <p:cNvSpPr>
            <a:spLocks noGrp="1" noChangeArrowheads="1"/>
          </p:cNvSpPr>
          <p:nvPr>
            <p:ph type="ftr" sz="quarter" idx="11"/>
          </p:nvPr>
        </p:nvSpPr>
        <p:spPr>
          <a:xfrm>
            <a:off x="742950" y="4821238"/>
            <a:ext cx="1885950" cy="114300"/>
          </a:xfrm>
          <a:prstGeom prst="rect">
            <a:avLst/>
          </a:prstGeom>
        </p:spPr>
        <p:txBody>
          <a:bodyPr wrap="square" lIns="76873" tIns="38436" rIns="76873" bIns="38436" numCol="1" anchorCtr="0" compatLnSpc="1">
            <a:prstTxWarp prst="textNoShape">
              <a:avLst/>
            </a:prstTxWarp>
          </a:bodyPr>
          <a:lstStyle>
            <a:lvl1pPr eaLnBrk="1" hangingPunct="1">
              <a:defRPr>
                <a:solidFill>
                  <a:srgbClr val="666666"/>
                </a:solidFill>
                <a:latin typeface="Arial" charset="0"/>
                <a:ea typeface="新細明體" pitchFamily="18" charset="-120"/>
              </a:defRPr>
            </a:lvl1pPr>
          </a:lstStyle>
          <a:p>
            <a:pPr defTabSz="678643">
              <a:defRPr/>
            </a:pPr>
            <a:endParaRPr lang="en-US" altLang="zh-TW"/>
          </a:p>
        </p:txBody>
      </p:sp>
      <p:sp>
        <p:nvSpPr>
          <p:cNvPr id="8" name="Slide Number Placeholder 7"/>
          <p:cNvSpPr>
            <a:spLocks noGrp="1" noChangeArrowheads="1"/>
          </p:cNvSpPr>
          <p:nvPr>
            <p:ph type="sldNum" sz="quarter" idx="12"/>
          </p:nvPr>
        </p:nvSpPr>
        <p:spPr>
          <a:xfrm>
            <a:off x="434976" y="4822825"/>
            <a:ext cx="260350" cy="114300"/>
          </a:xfrm>
        </p:spPr>
        <p:txBody>
          <a:bodyPr/>
          <a:lstStyle>
            <a:lvl1pPr eaLnBrk="0" hangingPunct="0">
              <a:defRPr>
                <a:latin typeface="Arial" charset="0"/>
                <a:ea typeface="新細明體" charset="-120"/>
              </a:defRPr>
            </a:lvl1pPr>
          </a:lstStyle>
          <a:p>
            <a:pPr>
              <a:defRPr/>
            </a:pPr>
            <a:fld id="{EF145082-27BA-47C1-891E-8EDE577B120B}" type="slidenum">
              <a:rPr lang="zh-TW" altLang="en-US"/>
              <a:pPr>
                <a:defRPr/>
              </a:pPr>
              <a:t>‹#›</a:t>
            </a:fld>
            <a:endParaRPr lang="en-US" altLang="zh-TW"/>
          </a:p>
        </p:txBody>
      </p:sp>
    </p:spTree>
    <p:extLst>
      <p:ext uri="{BB962C8B-B14F-4D97-AF65-F5344CB8AC3E}">
        <p14:creationId xmlns:p14="http://schemas.microsoft.com/office/powerpoint/2010/main" val="1852689393"/>
      </p:ext>
    </p:extLst>
  </p:cSld>
  <p:clrMapOvr>
    <a:masterClrMapping/>
  </p:clrMapOvr>
</p:sldLayout>
</file>

<file path=ppt/slideLayouts/slideLayout1849.xml><?xml version="1.0" encoding="utf-8"?>
<p:sldLayout xmlns:a="http://schemas.openxmlformats.org/drawingml/2006/main" xmlns:r="http://schemas.openxmlformats.org/officeDocument/2006/relationships" xmlns:p="http://schemas.openxmlformats.org/presentationml/2006/main" userDrawn="1">
  <p:cSld name="제목 슬라이드">
    <p:spTree>
      <p:nvGrpSpPr>
        <p:cNvPr id="1" name=""/>
        <p:cNvGrpSpPr/>
        <p:nvPr/>
      </p:nvGrpSpPr>
      <p:grpSpPr>
        <a:xfrm>
          <a:off x="0" y="0"/>
          <a:ext cx="0" cy="0"/>
          <a:chOff x="0" y="0"/>
          <a:chExt cx="0" cy="0"/>
        </a:xfrm>
      </p:grpSpPr>
      <p:sp>
        <p:nvSpPr>
          <p:cNvPr id="2" name="직사각형 9"/>
          <p:cNvSpPr/>
          <p:nvPr userDrawn="1"/>
        </p:nvSpPr>
        <p:spPr>
          <a:xfrm>
            <a:off x="0" y="0"/>
            <a:ext cx="9144000" cy="541338"/>
          </a:xfrm>
          <a:prstGeom prst="rect">
            <a:avLst/>
          </a:prstGeom>
          <a:solidFill>
            <a:srgbClr val="0E64CC"/>
          </a:solidFill>
          <a:ln>
            <a:noFill/>
          </a:ln>
        </p:spPr>
        <p:style>
          <a:lnRef idx="2">
            <a:schemeClr val="accent1">
              <a:shade val="50000"/>
            </a:schemeClr>
          </a:lnRef>
          <a:fillRef idx="1">
            <a:schemeClr val="accent1"/>
          </a:fillRef>
          <a:effectRef idx="0">
            <a:schemeClr val="accent1"/>
          </a:effectRef>
          <a:fontRef idx="minor">
            <a:schemeClr val="lt1"/>
          </a:fontRef>
        </p:style>
        <p:txBody>
          <a:bodyPr lIns="76873" tIns="38436" rIns="76873" bIns="38436" anchor="ctr"/>
          <a:lstStyle/>
          <a:p>
            <a:pPr algn="ctr" defTabSz="678643">
              <a:defRPr/>
            </a:pPr>
            <a:endParaRPr lang="ko-KR" altLang="en-US" b="1">
              <a:solidFill>
                <a:srgbClr val="FFFFFF"/>
              </a:solidFill>
              <a:latin typeface="Arial" pitchFamily="34" charset="0"/>
              <a:cs typeface="Arial" pitchFamily="34" charset="0"/>
            </a:endParaRPr>
          </a:p>
        </p:txBody>
      </p:sp>
      <p:sp>
        <p:nvSpPr>
          <p:cNvPr id="3" name="슬라이드 번호 개체 틀 4"/>
          <p:cNvSpPr txBox="1">
            <a:spLocks/>
          </p:cNvSpPr>
          <p:nvPr userDrawn="1"/>
        </p:nvSpPr>
        <p:spPr bwMode="auto">
          <a:xfrm>
            <a:off x="4094164" y="4964114"/>
            <a:ext cx="977900" cy="200025"/>
          </a:xfrm>
          <a:prstGeom prst="rect">
            <a:avLst/>
          </a:prstGeom>
          <a:noFill/>
          <a:ln>
            <a:noFill/>
          </a:ln>
          <a:extLst/>
        </p:spPr>
        <p:txBody>
          <a:bodyPr lIns="76873" tIns="38436" rIns="76873" bIns="38436" anchor="ct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9pPr>
          </a:lstStyle>
          <a:p>
            <a:pPr algn="ctr" defTabSz="678643" eaLnBrk="1" hangingPunct="1">
              <a:defRPr/>
            </a:pPr>
            <a:r>
              <a:rPr kumimoji="0" lang="en-US" altLang="ko-KR" sz="1000" b="1" dirty="0" smtClean="0">
                <a:solidFill>
                  <a:srgbClr val="444444"/>
                </a:solidFill>
                <a:latin typeface="Arial" charset="0"/>
                <a:ea typeface="맑은 고딕" pitchFamily="50" charset="-127"/>
                <a:cs typeface="Arial" charset="0"/>
              </a:rPr>
              <a:t>-</a:t>
            </a:r>
            <a:fld id="{493554C7-4A95-4571-8185-C731EB7EB863}" type="slidenum">
              <a:rPr kumimoji="0" lang="en-US" altLang="ko-KR" sz="1000" b="1" smtClean="0">
                <a:solidFill>
                  <a:srgbClr val="444444"/>
                </a:solidFill>
                <a:latin typeface="Arial" charset="0"/>
                <a:ea typeface="맑은 고딕" pitchFamily="50" charset="-127"/>
                <a:cs typeface="Arial" charset="0"/>
              </a:rPr>
              <a:pPr algn="ctr" defTabSz="678643" eaLnBrk="1" hangingPunct="1">
                <a:defRPr/>
              </a:pPr>
              <a:t>‹#›</a:t>
            </a:fld>
            <a:r>
              <a:rPr kumimoji="0" lang="en-US" altLang="ko-KR" sz="1000" b="1" dirty="0" smtClean="0">
                <a:solidFill>
                  <a:srgbClr val="444444"/>
                </a:solidFill>
                <a:latin typeface="Arial" charset="0"/>
                <a:ea typeface="맑은 고딕" pitchFamily="50" charset="-127"/>
                <a:cs typeface="Arial" charset="0"/>
              </a:rPr>
              <a:t>-</a:t>
            </a:r>
          </a:p>
        </p:txBody>
      </p:sp>
    </p:spTree>
    <p:extLst>
      <p:ext uri="{BB962C8B-B14F-4D97-AF65-F5344CB8AC3E}">
        <p14:creationId xmlns:p14="http://schemas.microsoft.com/office/powerpoint/2010/main" val="954003250"/>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showMasterSp="0" preserve="1">
  <p:cSld name="Title slide_DellGray">
    <p:bg>
      <p:bgPr>
        <a:solidFill>
          <a:srgbClr val="808080"/>
        </a:solid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274322" y="274581"/>
            <a:ext cx="5200791" cy="1661993"/>
          </a:xfrm>
          <a:prstGeom prst="rect">
            <a:avLst/>
          </a:prstGeom>
        </p:spPr>
        <p:txBody>
          <a:bodyPr wrap="square" lIns="0" tIns="44579" rIns="0" bIns="44579"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2192863800"/>
      </p:ext>
    </p:extLst>
  </p:cSld>
  <p:clrMapOvr>
    <a:masterClrMapping/>
  </p:clrMapOvr>
  <p:transition spd="med">
    <p:wipe dir="r"/>
  </p:transition>
</p:sldLayout>
</file>

<file path=ppt/slideLayouts/slideLayout1850.xml><?xml version="1.0" encoding="utf-8"?>
<p:sldLayout xmlns:a="http://schemas.openxmlformats.org/drawingml/2006/main" xmlns:r="http://schemas.openxmlformats.org/officeDocument/2006/relationships" xmlns:p="http://schemas.openxmlformats.org/presentationml/2006/main" showMasterSp="0" userDrawn="1">
  <p:cSld name="Title slide Dell Blue background">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4" name="Picture 9" descr="white"/>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black">
          <a:xfrm>
            <a:off x="7823200" y="3816358"/>
            <a:ext cx="1023938" cy="1023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itle Placeholder 21"/>
          <p:cNvSpPr>
            <a:spLocks noGrp="1"/>
          </p:cNvSpPr>
          <p:nvPr>
            <p:ph type="ctrTitle"/>
          </p:nvPr>
        </p:nvSpPr>
        <p:spPr>
          <a:xfrm>
            <a:off x="274325" y="275880"/>
            <a:ext cx="5200791" cy="1661993"/>
          </a:xfrm>
        </p:spPr>
        <p:txBody>
          <a:bodyPr>
            <a:normAutofit/>
          </a:bodyPr>
          <a:lstStyle>
            <a:lvl1pPr algn="l">
              <a:lnSpc>
                <a:spcPct val="100000"/>
              </a:lnSpc>
              <a:spcAft>
                <a:spcPts val="0"/>
              </a:spcAft>
              <a:defRPr sz="5400" b="0" i="0" smtClean="0">
                <a:solidFill>
                  <a:schemeClr val="tx2"/>
                </a:solidFill>
                <a:latin typeface="Museo Sans For Dell" panose="02000000000000000000" pitchFamily="2" charset="0"/>
                <a:ea typeface="Museo Sans For Dell" panose="02000000000000000000" pitchFamily="2" charset="0"/>
              </a:defRPr>
            </a:lvl1pPr>
          </a:lstStyle>
          <a:p>
            <a:r>
              <a:rPr lang="zh-TW" altLang="en-US" smtClean="0"/>
              <a:t>按一下以編輯母片標題樣式</a:t>
            </a:r>
            <a:endParaRPr lang="en-US" dirty="0" smtClean="0"/>
          </a:p>
        </p:txBody>
      </p:sp>
      <p:sp>
        <p:nvSpPr>
          <p:cNvPr id="6" name="Text Placeholder 12"/>
          <p:cNvSpPr>
            <a:spLocks noGrp="1"/>
          </p:cNvSpPr>
          <p:nvPr>
            <p:ph type="subTitle" idx="1"/>
          </p:nvPr>
        </p:nvSpPr>
        <p:spPr>
          <a:xfrm>
            <a:off x="274325" y="2286018"/>
            <a:ext cx="5200791" cy="280462"/>
          </a:xfrm>
        </p:spPr>
        <p:txBody>
          <a:bodyPr>
            <a:spAutoFit/>
          </a:bodyPr>
          <a:lstStyle>
            <a:lvl1pPr marL="0" indent="0" algn="l">
              <a:buFont typeface="Wingdings" pitchFamily="2" charset="2"/>
              <a:buNone/>
              <a:defRPr sz="2000" b="0" i="0" smtClean="0">
                <a:solidFill>
                  <a:schemeClr val="tx2"/>
                </a:solidFill>
                <a:latin typeface="Museo Sans For Dell" pitchFamily="2" charset="0"/>
                <a:ea typeface="Museo Sans For Dell" pitchFamily="2" charset="0"/>
              </a:defRPr>
            </a:lvl1pPr>
          </a:lstStyle>
          <a:p>
            <a:r>
              <a:rPr lang="en-US" dirty="0" smtClean="0"/>
              <a:t>Click to edit Master subtitle style</a:t>
            </a:r>
          </a:p>
        </p:txBody>
      </p:sp>
    </p:spTree>
    <p:extLst>
      <p:ext uri="{BB962C8B-B14F-4D97-AF65-F5344CB8AC3E}">
        <p14:creationId xmlns:p14="http://schemas.microsoft.com/office/powerpoint/2010/main" val="194122793"/>
      </p:ext>
    </p:extLst>
  </p:cSld>
  <p:clrMapOvr>
    <a:masterClrMapping/>
  </p:clrMapOvr>
  <p:transition spd="med">
    <p:wipe dir="r"/>
  </p:transition>
</p:sldLayout>
</file>

<file path=ppt/slideLayouts/slideLayout1851.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cxnSp>
        <p:nvCxnSpPr>
          <p:cNvPr id="4" name="Straight Connector 3"/>
          <p:cNvCxnSpPr/>
          <p:nvPr/>
        </p:nvCxnSpPr>
        <p:spPr>
          <a:xfrm>
            <a:off x="447675" y="1335881"/>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cxnSp>
        <p:nvCxnSpPr>
          <p:cNvPr id="5" name="Straight Connector 4"/>
          <p:cNvCxnSpPr/>
          <p:nvPr/>
        </p:nvCxnSpPr>
        <p:spPr>
          <a:xfrm>
            <a:off x="447675" y="3807619"/>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sp>
        <p:nvSpPr>
          <p:cNvPr id="6" name="Rectangle 5"/>
          <p:cNvSpPr/>
          <p:nvPr/>
        </p:nvSpPr>
        <p:spPr bwMode="gray">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8109" tIns="34289" rIns="68109" bIns="34289" anchor="ctr"/>
          <a:lstStyle/>
          <a:p>
            <a:pPr algn="ctr">
              <a:defRPr/>
            </a:pPr>
            <a:endParaRPr lang="en-US" sz="1800" dirty="0">
              <a:solidFill>
                <a:srgbClr val="444444"/>
              </a:solidFill>
              <a:latin typeface="Trebuchet MS" pitchFamily="34" charset="0"/>
            </a:endParaRPr>
          </a:p>
        </p:txBody>
      </p:sp>
      <p:sp>
        <p:nvSpPr>
          <p:cNvPr id="7" name="Rectangle 6"/>
          <p:cNvSpPr/>
          <p:nvPr/>
        </p:nvSpPr>
        <p:spPr bwMode="hidden">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8109" tIns="34289" rIns="68109" bIns="34289" anchor="ctr"/>
          <a:lstStyle/>
          <a:p>
            <a:pPr algn="ctr">
              <a:defRPr/>
            </a:pPr>
            <a:endParaRPr lang="en-US" sz="1800" dirty="0">
              <a:solidFill>
                <a:srgbClr val="444444"/>
              </a:solidFill>
              <a:latin typeface="Trebuchet MS" pitchFamily="34" charset="0"/>
            </a:endParaRPr>
          </a:p>
        </p:txBody>
      </p:sp>
      <p:sp>
        <p:nvSpPr>
          <p:cNvPr id="8" name="Rectangle 7"/>
          <p:cNvSpPr/>
          <p:nvPr/>
        </p:nvSpPr>
        <p:spPr bwMode="hidden">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8109" tIns="34289" rIns="68109" bIns="34289" anchor="ctr"/>
          <a:lstStyle/>
          <a:p>
            <a:pPr algn="ctr">
              <a:defRPr/>
            </a:pPr>
            <a:endParaRPr lang="en-US" sz="1800" dirty="0">
              <a:solidFill>
                <a:srgbClr val="444444"/>
              </a:solidFill>
              <a:latin typeface="Trebuchet MS" pitchFamily="34" charset="0"/>
            </a:endParaRPr>
          </a:p>
        </p:txBody>
      </p:sp>
      <p:pic>
        <p:nvPicPr>
          <p:cNvPr id="9" name="Picture 13" descr="dell_blue_lrg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265993" y="1988344"/>
            <a:ext cx="1487487" cy="1115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1476" name="Title Placeholder 21"/>
          <p:cNvSpPr>
            <a:spLocks noGrp="1"/>
          </p:cNvSpPr>
          <p:nvPr>
            <p:ph type="ctrTitle"/>
          </p:nvPr>
        </p:nvSpPr>
        <p:spPr>
          <a:xfrm>
            <a:off x="457200" y="2009637"/>
            <a:ext cx="5962650" cy="755014"/>
          </a:xfrm>
        </p:spPr>
        <p:txBody>
          <a:bodyPr anchor="b"/>
          <a:lstStyle>
            <a:lvl1pPr algn="l">
              <a:lnSpc>
                <a:spcPts val="3000"/>
              </a:lnSpc>
              <a:defRPr sz="2700" b="0" i="0" smtClean="0">
                <a:solidFill>
                  <a:schemeClr val="accent1"/>
                </a:solidFill>
                <a:latin typeface="Museo For Dell" pitchFamily="2" charset="0"/>
                <a:ea typeface="Museo For Dell" pitchFamily="2" charset="0"/>
              </a:defRPr>
            </a:lvl1pPr>
          </a:lstStyle>
          <a:p>
            <a:r>
              <a:rPr lang="en-US"/>
              <a:t>Click to edit Master title style</a:t>
            </a:r>
            <a:endParaRPr lang="en-US" dirty="0"/>
          </a:p>
        </p:txBody>
      </p:sp>
      <p:sp>
        <p:nvSpPr>
          <p:cNvPr id="361477" name="Text Placeholder 12"/>
          <p:cNvSpPr>
            <a:spLocks noGrp="1"/>
          </p:cNvSpPr>
          <p:nvPr>
            <p:ph type="subTitle" idx="1"/>
          </p:nvPr>
        </p:nvSpPr>
        <p:spPr>
          <a:xfrm>
            <a:off x="457211" y="3124062"/>
            <a:ext cx="5953125" cy="600076"/>
          </a:xfrm>
        </p:spPr>
        <p:txBody>
          <a:bodyPr>
            <a:normAutofit/>
          </a:bodyPr>
          <a:lstStyle>
            <a:lvl1pPr marL="0" indent="0" algn="l">
              <a:buFont typeface="Wingdings" pitchFamily="2" charset="2"/>
              <a:buNone/>
              <a:defRPr sz="1500" b="0" i="0" smtClean="0">
                <a:solidFill>
                  <a:schemeClr val="bg2"/>
                </a:solidFill>
                <a:latin typeface="Museo Sans For Dell" pitchFamily="2" charset="0"/>
                <a:ea typeface="Museo Sans For Dell" pitchFamily="2" charset="0"/>
              </a:defRPr>
            </a:lvl1pPr>
          </a:lstStyle>
          <a:p>
            <a:r>
              <a:rPr lang="en-US"/>
              <a:t>Click to edit Master subtitle style</a:t>
            </a:r>
            <a:endParaRPr lang="en-US" dirty="0"/>
          </a:p>
        </p:txBody>
      </p:sp>
    </p:spTree>
    <p:extLst>
      <p:ext uri="{BB962C8B-B14F-4D97-AF65-F5344CB8AC3E}">
        <p14:creationId xmlns:p14="http://schemas.microsoft.com/office/powerpoint/2010/main" val="1443833131"/>
      </p:ext>
    </p:extLst>
  </p:cSld>
  <p:clrMapOvr>
    <a:masterClrMapping/>
  </p:clrMapOvr>
  <p:transition spd="med">
    <p:wipe dir="r"/>
  </p:transition>
</p:sldLayout>
</file>

<file path=ppt/slideLayouts/slideLayout1852.xml><?xml version="1.0" encoding="utf-8"?>
<p:sldLayout xmlns:a="http://schemas.openxmlformats.org/drawingml/2006/main" xmlns:r="http://schemas.openxmlformats.org/officeDocument/2006/relationships" xmlns:p="http://schemas.openxmlformats.org/presentationml/2006/main" preserve="1">
  <p:cSld name="Title_and_Content">
    <p:spTree>
      <p:nvGrpSpPr>
        <p:cNvPr id="1" name=""/>
        <p:cNvGrpSpPr/>
        <p:nvPr/>
      </p:nvGrpSpPr>
      <p:grpSpPr>
        <a:xfrm>
          <a:off x="0" y="0"/>
          <a:ext cx="0" cy="0"/>
          <a:chOff x="0" y="0"/>
          <a:chExt cx="0" cy="0"/>
        </a:xfrm>
      </p:grpSpPr>
      <p:cxnSp>
        <p:nvCxnSpPr>
          <p:cNvPr id="4"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5"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7200"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3" name="Content Placeholder 2"/>
          <p:cNvSpPr>
            <a:spLocks noGrp="1"/>
          </p:cNvSpPr>
          <p:nvPr>
            <p:ph sz="half" idx="1"/>
          </p:nvPr>
        </p:nvSpPr>
        <p:spPr>
          <a:xfrm>
            <a:off x="457200" y="960120"/>
            <a:ext cx="8229600" cy="3566160"/>
          </a:xfrm>
        </p:spPr>
        <p:txBody>
          <a:bodyPr/>
          <a:lstStyle>
            <a:lvl1pPr>
              <a:spcBef>
                <a:spcPts val="75"/>
              </a:spcBef>
              <a:spcAft>
                <a:spcPts val="75"/>
              </a:spcAft>
              <a:defRPr sz="1500">
                <a:solidFill>
                  <a:schemeClr val="bg2"/>
                </a:solidFill>
                <a:latin typeface="Museo Sans For Dell" pitchFamily="2" charset="0"/>
              </a:defRPr>
            </a:lvl1pPr>
            <a:lvl2pPr>
              <a:spcBef>
                <a:spcPts val="75"/>
              </a:spcBef>
              <a:spcAft>
                <a:spcPts val="75"/>
              </a:spcAft>
              <a:buFont typeface="Museo Sans For Dell" pitchFamily="2" charset="0"/>
              <a:buChar char="–"/>
              <a:defRPr sz="1400">
                <a:solidFill>
                  <a:schemeClr val="bg2"/>
                </a:solidFill>
                <a:latin typeface="Museo Sans For Dell" pitchFamily="2" charset="0"/>
              </a:defRPr>
            </a:lvl2pPr>
            <a:lvl3pPr>
              <a:spcBef>
                <a:spcPts val="75"/>
              </a:spcBef>
              <a:spcAft>
                <a:spcPts val="75"/>
              </a:spcAft>
              <a:defRPr sz="1200">
                <a:solidFill>
                  <a:schemeClr val="bg2"/>
                </a:solidFill>
                <a:latin typeface="Museo Sans For Dell" pitchFamily="2" charset="0"/>
              </a:defRPr>
            </a:lvl3pPr>
            <a:lvl4pPr>
              <a:spcBef>
                <a:spcPts val="75"/>
              </a:spcBef>
              <a:spcAft>
                <a:spcPts val="75"/>
              </a:spcAft>
              <a:defRPr sz="1100" baseline="0">
                <a:solidFill>
                  <a:schemeClr val="bg2"/>
                </a:solidFill>
                <a:latin typeface="Museo Sans For Dell" pitchFamily="2" charset="0"/>
              </a:defRPr>
            </a:lvl4pPr>
            <a:lvl5pPr>
              <a:spcBef>
                <a:spcPts val="75"/>
              </a:spcBef>
              <a:spcAft>
                <a:spcPts val="75"/>
              </a:spcAft>
              <a:buClr>
                <a:schemeClr val="accent1"/>
              </a:buClr>
              <a:defRPr sz="90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4"/>
          <p:cNvSpPr>
            <a:spLocks noGrp="1"/>
          </p:cNvSpPr>
          <p:nvPr>
            <p:ph type="ftr" sz="quarter" idx="10"/>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dirty="0"/>
          </a:p>
        </p:txBody>
      </p:sp>
      <p:sp>
        <p:nvSpPr>
          <p:cNvPr id="7" name="Slide Number Placeholder 5"/>
          <p:cNvSpPr>
            <a:spLocks noGrp="1"/>
          </p:cNvSpPr>
          <p:nvPr>
            <p:ph type="sldNum" sz="quarter" idx="11"/>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4A2D4929-8EDF-4184-B759-48F2FA5B220D}" type="slidenum">
              <a:rPr lang="en-US"/>
              <a:pPr>
                <a:defRPr/>
              </a:pPr>
              <a:t>‹#›</a:t>
            </a:fld>
            <a:endParaRPr lang="en-US" dirty="0"/>
          </a:p>
        </p:txBody>
      </p:sp>
    </p:spTree>
    <p:extLst>
      <p:ext uri="{BB962C8B-B14F-4D97-AF65-F5344CB8AC3E}">
        <p14:creationId xmlns:p14="http://schemas.microsoft.com/office/powerpoint/2010/main" val="2036767404"/>
      </p:ext>
    </p:extLst>
  </p:cSld>
  <p:clrMapOvr>
    <a:masterClrMapping/>
  </p:clrMapOvr>
  <p:transition spd="med">
    <p:wipe dir="r"/>
  </p:transition>
</p:sldLayout>
</file>

<file path=ppt/slideLayouts/slideLayout1853.xml><?xml version="1.0" encoding="utf-8"?>
<p:sldLayout xmlns:a="http://schemas.openxmlformats.org/drawingml/2006/main" xmlns:r="http://schemas.openxmlformats.org/officeDocument/2006/relationships" xmlns:p="http://schemas.openxmlformats.org/presentationml/2006/main" preserve="1" userDrawn="1">
  <p:cSld name="Two_Column">
    <p:spTree>
      <p:nvGrpSpPr>
        <p:cNvPr id="1" name=""/>
        <p:cNvGrpSpPr/>
        <p:nvPr/>
      </p:nvGrpSpPr>
      <p:grpSpPr>
        <a:xfrm>
          <a:off x="0" y="0"/>
          <a:ext cx="0" cy="0"/>
          <a:chOff x="0" y="0"/>
          <a:chExt cx="0" cy="0"/>
        </a:xfrm>
      </p:grpSpPr>
      <p:cxnSp>
        <p:nvCxnSpPr>
          <p:cNvPr id="5"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6"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Content Placeholder 2"/>
          <p:cNvSpPr>
            <a:spLocks noGrp="1"/>
          </p:cNvSpPr>
          <p:nvPr>
            <p:ph sz="half" idx="10"/>
          </p:nvPr>
        </p:nvSpPr>
        <p:spPr>
          <a:xfrm>
            <a:off x="4653246" y="931074"/>
            <a:ext cx="4023360" cy="3667826"/>
          </a:xfrm>
        </p:spPr>
        <p:txBody>
          <a:bodyPr>
            <a:normAutofit/>
          </a:bodyPr>
          <a:lstStyle>
            <a:lvl1pPr>
              <a:spcBef>
                <a:spcPts val="75"/>
              </a:spcBef>
              <a:defRPr sz="1500" b="0">
                <a:solidFill>
                  <a:schemeClr val="bg2"/>
                </a:solidFill>
                <a:latin typeface="Museo Sans For Dell" pitchFamily="2" charset="0"/>
              </a:defRPr>
            </a:lvl1pPr>
            <a:lvl2pPr marL="427709" indent="-172575">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0" name="Content Placeholder 2"/>
          <p:cNvSpPr>
            <a:spLocks noGrp="1"/>
          </p:cNvSpPr>
          <p:nvPr>
            <p:ph sz="half" idx="11"/>
          </p:nvPr>
        </p:nvSpPr>
        <p:spPr>
          <a:xfrm>
            <a:off x="439738" y="931074"/>
            <a:ext cx="4023360" cy="3667826"/>
          </a:xfrm>
        </p:spPr>
        <p:txBody>
          <a:bodyPr>
            <a:normAutofit/>
          </a:bodyPr>
          <a:lstStyle>
            <a:lvl1pPr>
              <a:spcBef>
                <a:spcPts val="75"/>
              </a:spcBef>
              <a:defRPr sz="1500" b="0">
                <a:solidFill>
                  <a:schemeClr val="bg2"/>
                </a:solidFill>
                <a:latin typeface="Museo Sans For Dell" pitchFamily="2" charset="0"/>
              </a:defRPr>
            </a:lvl1pPr>
            <a:lvl2pPr marL="427709" indent="-172575">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5"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7" name="Slide Number Placeholder 5"/>
          <p:cNvSpPr>
            <a:spLocks noGrp="1"/>
          </p:cNvSpPr>
          <p:nvPr>
            <p:ph type="sldNum" sz="quarter" idx="12"/>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94DCD968-7C13-45D1-A8F3-62ADAEBF0943}" type="slidenum">
              <a:rPr lang="en-US"/>
              <a:pPr>
                <a:defRPr/>
              </a:pPr>
              <a:t>‹#›</a:t>
            </a:fld>
            <a:endParaRPr lang="en-US" dirty="0"/>
          </a:p>
        </p:txBody>
      </p:sp>
      <p:sp>
        <p:nvSpPr>
          <p:cNvPr id="8" name="Footer Placeholder 4"/>
          <p:cNvSpPr>
            <a:spLocks noGrp="1"/>
          </p:cNvSpPr>
          <p:nvPr>
            <p:ph type="ftr" sz="quarter" idx="13"/>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dirty="0"/>
          </a:p>
        </p:txBody>
      </p:sp>
    </p:spTree>
    <p:extLst>
      <p:ext uri="{BB962C8B-B14F-4D97-AF65-F5344CB8AC3E}">
        <p14:creationId xmlns:p14="http://schemas.microsoft.com/office/powerpoint/2010/main" val="3005157478"/>
      </p:ext>
    </p:extLst>
  </p:cSld>
  <p:clrMapOvr>
    <a:masterClrMapping/>
  </p:clrMapOvr>
  <p:transition spd="med">
    <p:wipe dir="r"/>
  </p:transition>
</p:sldLayout>
</file>

<file path=ppt/slideLayouts/slideLayout1854.xml><?xml version="1.0" encoding="utf-8"?>
<p:sldLayout xmlns:a="http://schemas.openxmlformats.org/drawingml/2006/main" xmlns:r="http://schemas.openxmlformats.org/officeDocument/2006/relationships" xmlns:p="http://schemas.openxmlformats.org/presentationml/2006/main" preserve="1" userDrawn="1">
  <p:cSld name="Image and text">
    <p:spTree>
      <p:nvGrpSpPr>
        <p:cNvPr id="1" name=""/>
        <p:cNvGrpSpPr/>
        <p:nvPr/>
      </p:nvGrpSpPr>
      <p:grpSpPr>
        <a:xfrm>
          <a:off x="0" y="0"/>
          <a:ext cx="0" cy="0"/>
          <a:chOff x="0" y="0"/>
          <a:chExt cx="0" cy="0"/>
        </a:xfrm>
      </p:grpSpPr>
      <p:cxnSp>
        <p:nvCxnSpPr>
          <p:cNvPr id="6"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7"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Content Placeholder 2"/>
          <p:cNvSpPr>
            <a:spLocks noGrp="1"/>
          </p:cNvSpPr>
          <p:nvPr>
            <p:ph sz="half" idx="10"/>
          </p:nvPr>
        </p:nvSpPr>
        <p:spPr>
          <a:xfrm>
            <a:off x="4653246" y="928509"/>
            <a:ext cx="4023360" cy="2166125"/>
          </a:xfrm>
        </p:spPr>
        <p:txBody>
          <a:bodyPr>
            <a:normAutofit/>
          </a:bodyPr>
          <a:lstStyle>
            <a:lvl1pPr>
              <a:spcBef>
                <a:spcPts val="75"/>
              </a:spcBef>
              <a:defRPr sz="1500" b="0">
                <a:solidFill>
                  <a:schemeClr val="bg2"/>
                </a:solidFill>
                <a:latin typeface="Museo Sans For Dell" pitchFamily="2" charset="0"/>
              </a:defRPr>
            </a:lvl1pPr>
            <a:lvl2pPr marL="427709" indent="-172575">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0" name="Content Placeholder 2"/>
          <p:cNvSpPr>
            <a:spLocks noGrp="1"/>
          </p:cNvSpPr>
          <p:nvPr>
            <p:ph sz="half" idx="11"/>
          </p:nvPr>
        </p:nvSpPr>
        <p:spPr>
          <a:xfrm>
            <a:off x="439738" y="928509"/>
            <a:ext cx="4023360" cy="2166125"/>
          </a:xfrm>
        </p:spPr>
        <p:txBody>
          <a:bodyPr>
            <a:normAutofit/>
          </a:bodyPr>
          <a:lstStyle>
            <a:lvl1pPr>
              <a:spcBef>
                <a:spcPts val="75"/>
              </a:spcBef>
              <a:defRPr sz="1500" b="0">
                <a:solidFill>
                  <a:schemeClr val="bg2"/>
                </a:solidFill>
                <a:latin typeface="Museo Sans For Dell" pitchFamily="2" charset="0"/>
              </a:defRPr>
            </a:lvl1pPr>
            <a:lvl2pPr marL="427709" indent="-172575">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4" name="Content Placeholder 3"/>
          <p:cNvSpPr>
            <a:spLocks noGrp="1"/>
          </p:cNvSpPr>
          <p:nvPr>
            <p:ph sz="quarter" idx="12"/>
          </p:nvPr>
        </p:nvSpPr>
        <p:spPr>
          <a:xfrm>
            <a:off x="434977" y="3203205"/>
            <a:ext cx="8262938" cy="142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8" name="Slide Number Placeholder 5"/>
          <p:cNvSpPr>
            <a:spLocks noGrp="1"/>
          </p:cNvSpPr>
          <p:nvPr>
            <p:ph type="sldNum" sz="quarter" idx="13"/>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8B77E003-8308-444A-BB59-52EE4F5DF926}" type="slidenum">
              <a:rPr lang="en-US"/>
              <a:pPr>
                <a:defRPr/>
              </a:pPr>
              <a:t>‹#›</a:t>
            </a:fld>
            <a:endParaRPr lang="en-US" dirty="0"/>
          </a:p>
        </p:txBody>
      </p:sp>
      <p:sp>
        <p:nvSpPr>
          <p:cNvPr id="9" name="Footer Placeholder 4"/>
          <p:cNvSpPr>
            <a:spLocks noGrp="1"/>
          </p:cNvSpPr>
          <p:nvPr>
            <p:ph type="ftr" sz="quarter" idx="14"/>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dirty="0"/>
          </a:p>
        </p:txBody>
      </p:sp>
    </p:spTree>
    <p:extLst>
      <p:ext uri="{BB962C8B-B14F-4D97-AF65-F5344CB8AC3E}">
        <p14:creationId xmlns:p14="http://schemas.microsoft.com/office/powerpoint/2010/main" val="3258060137"/>
      </p:ext>
    </p:extLst>
  </p:cSld>
  <p:clrMapOvr>
    <a:masterClrMapping/>
  </p:clrMapOvr>
  <p:transition spd="med">
    <p:wipe dir="r"/>
  </p:transition>
</p:sldLayout>
</file>

<file path=ppt/slideLayouts/slideLayout1855.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cxnSp>
        <p:nvCxnSpPr>
          <p:cNvPr id="3"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4"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2414932401"/>
      </p:ext>
    </p:extLst>
  </p:cSld>
  <p:clrMapOvr>
    <a:masterClrMapping/>
  </p:clrMapOvr>
  <p:transition spd="med">
    <p:wipe dir="r"/>
  </p:transition>
</p:sldLayout>
</file>

<file path=ppt/slideLayouts/slideLayout185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cxnSp>
        <p:nvCxnSpPr>
          <p:cNvPr id="2"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3"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15154843"/>
      </p:ext>
    </p:extLst>
  </p:cSld>
  <p:clrMapOvr>
    <a:masterClrMapping/>
  </p:clrMapOvr>
  <p:transition spd="med">
    <p:wipe dir="r"/>
  </p:transition>
</p:sldLayout>
</file>

<file path=ppt/slideLayouts/slideLayout1857.xml><?xml version="1.0" encoding="utf-8"?>
<p:sldLayout xmlns:a="http://schemas.openxmlformats.org/drawingml/2006/main" xmlns:r="http://schemas.openxmlformats.org/officeDocument/2006/relationships" xmlns:p="http://schemas.openxmlformats.org/presentationml/2006/main" preserve="1">
  <p:cSld name="Section_Blue">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1"/>
          </a:solidFill>
          <a:ln>
            <a:noFill/>
          </a:ln>
        </p:spPr>
        <p:style>
          <a:lnRef idx="2">
            <a:schemeClr val="accent1"/>
          </a:lnRef>
          <a:fillRef idx="1">
            <a:schemeClr val="lt1"/>
          </a:fillRef>
          <a:effectRef idx="0">
            <a:schemeClr val="accent1"/>
          </a:effectRef>
          <a:fontRef idx="none"/>
        </p:style>
        <p:txBody>
          <a:bodyPr lIns="170194" tIns="170194" rIns="170194" bIns="170194">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1117913825"/>
      </p:ext>
    </p:extLst>
  </p:cSld>
  <p:clrMapOvr>
    <a:masterClrMapping/>
  </p:clrMapOvr>
  <p:transition spd="med">
    <p:wipe dir="r"/>
  </p:transition>
</p:sldLayout>
</file>

<file path=ppt/slideLayouts/slideLayout1858.xml><?xml version="1.0" encoding="utf-8"?>
<p:sldLayout xmlns:a="http://schemas.openxmlformats.org/drawingml/2006/main" xmlns:r="http://schemas.openxmlformats.org/officeDocument/2006/relationships" xmlns:p="http://schemas.openxmlformats.org/presentationml/2006/main" preserve="1">
  <p:cSld name="Section_Berry">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4"/>
          </a:solidFill>
          <a:ln>
            <a:noFill/>
          </a:ln>
        </p:spPr>
        <p:style>
          <a:lnRef idx="2">
            <a:schemeClr val="accent1"/>
          </a:lnRef>
          <a:fillRef idx="1">
            <a:schemeClr val="lt1"/>
          </a:fillRef>
          <a:effectRef idx="0">
            <a:schemeClr val="accent1"/>
          </a:effectRef>
          <a:fontRef idx="none"/>
        </p:style>
        <p:txBody>
          <a:bodyPr lIns="170194" tIns="170194" rIns="170194" bIns="170194">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997319146"/>
      </p:ext>
    </p:extLst>
  </p:cSld>
  <p:clrMapOvr>
    <a:masterClrMapping/>
  </p:clrMapOvr>
  <p:transition spd="med">
    <p:wipe dir="r"/>
  </p:transition>
</p:sldLayout>
</file>

<file path=ppt/slideLayouts/slideLayout1859.xml><?xml version="1.0" encoding="utf-8"?>
<p:sldLayout xmlns:a="http://schemas.openxmlformats.org/drawingml/2006/main" xmlns:r="http://schemas.openxmlformats.org/officeDocument/2006/relationships" xmlns:p="http://schemas.openxmlformats.org/presentationml/2006/main" preserve="1">
  <p:cSld name="Section_Yellow">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3"/>
          </a:solidFill>
          <a:ln>
            <a:noFill/>
          </a:ln>
        </p:spPr>
        <p:style>
          <a:lnRef idx="2">
            <a:schemeClr val="accent1"/>
          </a:lnRef>
          <a:fillRef idx="1">
            <a:schemeClr val="lt1"/>
          </a:fillRef>
          <a:effectRef idx="0">
            <a:schemeClr val="accent1"/>
          </a:effectRef>
          <a:fontRef idx="none"/>
        </p:style>
        <p:txBody>
          <a:bodyPr lIns="170194" tIns="170194" rIns="170194" bIns="170194">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1632903300"/>
      </p:ext>
    </p:extLst>
  </p:cSld>
  <p:clrMapOvr>
    <a:masterClrMapping/>
  </p:clrMapOvr>
  <p:transition spd="med">
    <p:wipe dir="r"/>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1_Content_Bulleted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0" tIns="44579" rIns="0" bIns="44579"/>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5" name="Content Placeholder 4"/>
          <p:cNvSpPr>
            <a:spLocks noGrp="1"/>
          </p:cNvSpPr>
          <p:nvPr>
            <p:ph sz="quarter" idx="10"/>
          </p:nvPr>
        </p:nvSpPr>
        <p:spPr>
          <a:xfrm>
            <a:off x="271727" y="1277952"/>
            <a:ext cx="7958137"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34878" indent="-165299">
              <a:lnSpc>
                <a:spcPct val="100000"/>
              </a:lnSpc>
              <a:spcBef>
                <a:spcPts val="300"/>
              </a:spcBef>
              <a:spcAft>
                <a:spcPts val="0"/>
              </a:spcAft>
              <a:buClr>
                <a:srgbClr val="808080"/>
              </a:buClr>
              <a:defRPr>
                <a:latin typeface="+mn-lt"/>
                <a:ea typeface="Arial"/>
              </a:defRPr>
            </a:lvl3pPr>
            <a:lvl4pPr marL="1223825" indent="-223343">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314247546"/>
      </p:ext>
    </p:extLst>
  </p:cSld>
  <p:clrMapOvr>
    <a:masterClrMapping/>
  </p:clrMapOvr>
  <p:transition spd="med">
    <p:wipe dir="r"/>
  </p:transition>
</p:sldLayout>
</file>

<file path=ppt/slideLayouts/slideLayout1860.xml><?xml version="1.0" encoding="utf-8"?>
<p:sldLayout xmlns:a="http://schemas.openxmlformats.org/drawingml/2006/main" xmlns:r="http://schemas.openxmlformats.org/officeDocument/2006/relationships" xmlns:p="http://schemas.openxmlformats.org/presentationml/2006/main" preserve="1">
  <p:cSld name="Section_Green">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2"/>
          </a:solidFill>
          <a:ln>
            <a:noFill/>
          </a:ln>
        </p:spPr>
        <p:style>
          <a:lnRef idx="2">
            <a:schemeClr val="accent1"/>
          </a:lnRef>
          <a:fillRef idx="1">
            <a:schemeClr val="lt1"/>
          </a:fillRef>
          <a:effectRef idx="0">
            <a:schemeClr val="accent1"/>
          </a:effectRef>
          <a:fontRef idx="none"/>
        </p:style>
        <p:txBody>
          <a:bodyPr lIns="170194" tIns="170194" rIns="170194" bIns="170194">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3710965444"/>
      </p:ext>
    </p:extLst>
  </p:cSld>
  <p:clrMapOvr>
    <a:masterClrMapping/>
  </p:clrMapOvr>
  <p:transition spd="med">
    <p:wipe dir="r"/>
  </p:transition>
</p:sldLayout>
</file>

<file path=ppt/slideLayouts/slideLayout1861.xml><?xml version="1.0" encoding="utf-8"?>
<p:sldLayout xmlns:a="http://schemas.openxmlformats.org/drawingml/2006/main" xmlns:r="http://schemas.openxmlformats.org/officeDocument/2006/relationships" xmlns:p="http://schemas.openxmlformats.org/presentationml/2006/main" preserve="1">
  <p:cSld name="Section_Purple">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6"/>
          </a:solidFill>
          <a:ln>
            <a:noFill/>
          </a:ln>
        </p:spPr>
        <p:style>
          <a:lnRef idx="2">
            <a:schemeClr val="accent1"/>
          </a:lnRef>
          <a:fillRef idx="1">
            <a:schemeClr val="lt1"/>
          </a:fillRef>
          <a:effectRef idx="0">
            <a:schemeClr val="accent1"/>
          </a:effectRef>
          <a:fontRef idx="none"/>
        </p:style>
        <p:txBody>
          <a:bodyPr lIns="170194" tIns="170194" rIns="170194" bIns="170194">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3640554306"/>
      </p:ext>
    </p:extLst>
  </p:cSld>
  <p:clrMapOvr>
    <a:masterClrMapping/>
  </p:clrMapOvr>
  <p:transition spd="med">
    <p:wipe dir="r"/>
  </p:transition>
</p:sldLayout>
</file>

<file path=ppt/slideLayouts/slideLayout1862.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2014539" y="153"/>
            <a:ext cx="7129462" cy="404813"/>
          </a:xfrm>
        </p:spPr>
        <p:txBody>
          <a:bodyPr/>
          <a:lstStyle/>
          <a:p>
            <a:r>
              <a:rPr lang="en-US" altLang="zh-TW"/>
              <a:t>Click to edit Master title style</a:t>
            </a:r>
            <a:endParaRPr lang="zh-TW" altLang="en-US"/>
          </a:p>
        </p:txBody>
      </p:sp>
      <p:sp>
        <p:nvSpPr>
          <p:cNvPr id="3" name="Text Placeholder 2"/>
          <p:cNvSpPr>
            <a:spLocks noGrp="1"/>
          </p:cNvSpPr>
          <p:nvPr>
            <p:ph type="body" sz="half" idx="1"/>
          </p:nvPr>
        </p:nvSpPr>
        <p:spPr>
          <a:xfrm>
            <a:off x="685800" y="1100138"/>
            <a:ext cx="3810000" cy="3462338"/>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4" name="Content Placeholder 3"/>
          <p:cNvSpPr>
            <a:spLocks noGrp="1"/>
          </p:cNvSpPr>
          <p:nvPr>
            <p:ph sz="quarter" idx="2"/>
          </p:nvPr>
        </p:nvSpPr>
        <p:spPr>
          <a:xfrm>
            <a:off x="4648200" y="1100357"/>
            <a:ext cx="3810000" cy="1674019"/>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5" name="Content Placeholder 4"/>
          <p:cNvSpPr>
            <a:spLocks noGrp="1"/>
          </p:cNvSpPr>
          <p:nvPr>
            <p:ph sz="quarter" idx="3"/>
          </p:nvPr>
        </p:nvSpPr>
        <p:spPr>
          <a:xfrm>
            <a:off x="4648200" y="2888657"/>
            <a:ext cx="3810000" cy="1674019"/>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7" name="Slide Number Placeholder 6"/>
          <p:cNvSpPr>
            <a:spLocks noGrp="1"/>
          </p:cNvSpPr>
          <p:nvPr>
            <p:ph type="sldNum" sz="quarter" idx="11"/>
          </p:nvPr>
        </p:nvSpPr>
        <p:spPr>
          <a:xfrm>
            <a:off x="367368" y="4950969"/>
            <a:ext cx="260350" cy="114300"/>
          </a:xfrm>
        </p:spPr>
        <p:txBody>
          <a:bodyPr/>
          <a:lstStyle/>
          <a:p>
            <a:pPr>
              <a:defRPr/>
            </a:pPr>
            <a:fld id="{BAFC9F95-FC62-4769-A095-8D2D490F7992}" type="slidenum">
              <a:rPr lang="en-US" smtClean="0"/>
              <a:pPr>
                <a:defRPr/>
              </a:pPr>
              <a:t>‹#›</a:t>
            </a:fld>
            <a:endParaRPr lang="en-US" dirty="0"/>
          </a:p>
        </p:txBody>
      </p:sp>
    </p:spTree>
    <p:extLst>
      <p:ext uri="{BB962C8B-B14F-4D97-AF65-F5344CB8AC3E}">
        <p14:creationId xmlns:p14="http://schemas.microsoft.com/office/powerpoint/2010/main" val="1089044305"/>
      </p:ext>
    </p:extLst>
  </p:cSld>
  <p:clrMapOvr>
    <a:masterClrMapping/>
  </p:clrMapOvr>
</p:sldLayout>
</file>

<file path=ppt/slideLayouts/slideLayout186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26155" y="107139"/>
            <a:ext cx="8239125" cy="427212"/>
          </a:xfrm>
        </p:spPr>
        <p:txBody>
          <a:bodyPr/>
          <a:lstStyle>
            <a:lvl1pPr>
              <a:defRPr baseline="0"/>
            </a:lvl1pPr>
          </a:lstStyle>
          <a:p>
            <a:r>
              <a:rPr lang="en-US"/>
              <a:t>Click to edit Master title style</a:t>
            </a:r>
            <a:endParaRPr lang="en-US" dirty="0"/>
          </a:p>
        </p:txBody>
      </p:sp>
      <p:sp>
        <p:nvSpPr>
          <p:cNvPr id="4" name="Slide Number Placeholder 4"/>
          <p:cNvSpPr>
            <a:spLocks noGrp="1"/>
          </p:cNvSpPr>
          <p:nvPr>
            <p:ph type="sldNum" sz="quarter" idx="11"/>
          </p:nvPr>
        </p:nvSpPr>
        <p:spPr>
          <a:xfrm>
            <a:off x="8621085" y="4903009"/>
            <a:ext cx="481013" cy="234554"/>
          </a:xfrm>
        </p:spPr>
        <p:txBody>
          <a:bodyPr/>
          <a:lstStyle>
            <a:lvl1pPr>
              <a:defRPr sz="800">
                <a:cs typeface="Arial" pitchFamily="34" charset="0"/>
              </a:defRPr>
            </a:lvl1pPr>
          </a:lstStyle>
          <a:p>
            <a:pPr>
              <a:defRPr/>
            </a:pPr>
            <a:fld id="{8E08DA63-62CF-47A0-A3EE-C499D6801529}" type="slidenum">
              <a:rPr lang="en-US"/>
              <a:pPr>
                <a:defRPr/>
              </a:pPr>
              <a:t>‹#›</a:t>
            </a:fld>
            <a:endParaRPr lang="en-US" dirty="0"/>
          </a:p>
        </p:txBody>
      </p:sp>
    </p:spTree>
    <p:extLst>
      <p:ext uri="{BB962C8B-B14F-4D97-AF65-F5344CB8AC3E}">
        <p14:creationId xmlns:p14="http://schemas.microsoft.com/office/powerpoint/2010/main" val="1386453816"/>
      </p:ext>
    </p:extLst>
  </p:cSld>
  <p:clrMapOvr>
    <a:masterClrMapping/>
  </p:clrMapOvr>
  <p:transition spd="med">
    <p:wipe dir="r"/>
  </p:transition>
</p:sldLayout>
</file>

<file path=ppt/slideLayouts/slideLayout1864.xml><?xml version="1.0" encoding="utf-8"?>
<p:sldLayout xmlns:a="http://schemas.openxmlformats.org/drawingml/2006/main" xmlns:r="http://schemas.openxmlformats.org/officeDocument/2006/relationships" xmlns:p="http://schemas.openxmlformats.org/presentationml/2006/main" userDrawn="1">
  <p:cSld name="Content Slide wo Sourc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Content Placeholder 8"/>
          <p:cNvSpPr>
            <a:spLocks noGrp="1"/>
          </p:cNvSpPr>
          <p:nvPr>
            <p:ph sz="quarter" idx="12"/>
          </p:nvPr>
        </p:nvSpPr>
        <p:spPr>
          <a:xfrm>
            <a:off x="426155" y="971550"/>
            <a:ext cx="8239125" cy="1080000"/>
          </a:xfrm>
          <a:prstGeom prst="rect">
            <a:avLst/>
          </a:prstGeom>
        </p:spPr>
        <p:txBody>
          <a:bodyPr/>
          <a:lstStyle>
            <a:lvl1pPr>
              <a:defRPr>
                <a:solidFill>
                  <a:schemeClr val="bg2"/>
                </a:solidFill>
              </a:defRPr>
            </a:lvl1pPr>
            <a:lvl2pPr>
              <a:defRPr>
                <a:solidFill>
                  <a:schemeClr val="bg2"/>
                </a:solidFill>
              </a:defRPr>
            </a:lvl2pPr>
            <a:lvl3pPr>
              <a:defRPr>
                <a:solidFill>
                  <a:schemeClr val="bg2"/>
                </a:solidFill>
              </a:defRPr>
            </a:lvl3pPr>
          </a:lstStyle>
          <a:p>
            <a:pPr lvl="0"/>
            <a:r>
              <a:rPr lang="en-US" dirty="0"/>
              <a:t>Click to edit Master text styles</a:t>
            </a:r>
          </a:p>
          <a:p>
            <a:pPr lvl="1"/>
            <a:r>
              <a:rPr lang="en-US" dirty="0"/>
              <a:t>Second level</a:t>
            </a:r>
          </a:p>
          <a:p>
            <a:pPr lvl="2"/>
            <a:r>
              <a:rPr lang="en-US" dirty="0"/>
              <a:t>Third level</a:t>
            </a:r>
          </a:p>
        </p:txBody>
      </p:sp>
      <p:sp>
        <p:nvSpPr>
          <p:cNvPr id="6" name="Slide Number Placeholder 3"/>
          <p:cNvSpPr>
            <a:spLocks noGrp="1"/>
          </p:cNvSpPr>
          <p:nvPr>
            <p:ph type="sldNum" sz="quarter" idx="14"/>
          </p:nvPr>
        </p:nvSpPr>
        <p:spPr/>
        <p:txBody>
          <a:bodyPr wrap="square" numCol="1" anchorCtr="0" compatLnSpc="1">
            <a:prstTxWarp prst="textNoShape">
              <a:avLst/>
            </a:prstTxWarp>
          </a:bodyPr>
          <a:lstStyle>
            <a:lvl1pPr>
              <a:defRPr smtClean="0">
                <a:solidFill>
                  <a:srgbClr val="666666"/>
                </a:solidFill>
                <a:ea typeface="新細明體" pitchFamily="18" charset="-120"/>
                <a:cs typeface="Arial" pitchFamily="34" charset="0"/>
              </a:defRPr>
            </a:lvl1pPr>
          </a:lstStyle>
          <a:p>
            <a:fld id="{5DD913B3-A62D-493D-8BAE-0E021537A67D}" type="slidenum">
              <a:rPr lang="en-US"/>
              <a:pPr/>
              <a:t>‹#›</a:t>
            </a:fld>
            <a:endParaRPr lang="en-US" dirty="0"/>
          </a:p>
        </p:txBody>
      </p:sp>
    </p:spTree>
    <p:extLst>
      <p:ext uri="{BB962C8B-B14F-4D97-AF65-F5344CB8AC3E}">
        <p14:creationId xmlns:p14="http://schemas.microsoft.com/office/powerpoint/2010/main" val="482663787"/>
      </p:ext>
    </p:extLst>
  </p:cSld>
  <p:clrMapOvr>
    <a:masterClrMapping/>
  </p:clrMapOvr>
  <p:transition spd="med">
    <p:wipe dir="r"/>
  </p:transition>
</p:sldLayout>
</file>

<file path=ppt/slideLayouts/slideLayout1865.xml><?xml version="1.0" encoding="utf-8"?>
<p:sldLayout xmlns:a="http://schemas.openxmlformats.org/drawingml/2006/main" xmlns:r="http://schemas.openxmlformats.org/officeDocument/2006/relationships" xmlns:p="http://schemas.openxmlformats.org/presentationml/2006/main" userDrawn="1">
  <p:cSld name="2_Title_Only">
    <p:spTree>
      <p:nvGrpSpPr>
        <p:cNvPr id="1" name=""/>
        <p:cNvGrpSpPr/>
        <p:nvPr/>
      </p:nvGrpSpPr>
      <p:grpSpPr>
        <a:xfrm>
          <a:off x="0" y="0"/>
          <a:ext cx="0" cy="0"/>
          <a:chOff x="0" y="0"/>
          <a:chExt cx="0" cy="0"/>
        </a:xfrm>
      </p:grpSpPr>
      <p:cxnSp>
        <p:nvCxnSpPr>
          <p:cNvPr id="3"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4"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p:cNvSpPr>
            <a:spLocks noGrp="1"/>
          </p:cNvSpPr>
          <p:nvPr>
            <p:ph type="title"/>
          </p:nvPr>
        </p:nvSpPr>
        <p:spPr>
          <a:xfrm>
            <a:off x="425907" y="196171"/>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5" name="Slide Number Placeholder 5"/>
          <p:cNvSpPr>
            <a:spLocks noGrp="1"/>
          </p:cNvSpPr>
          <p:nvPr>
            <p:ph type="sldNum" sz="quarter" idx="10"/>
          </p:nvPr>
        </p:nvSpPr>
        <p:spPr>
          <a:xfrm>
            <a:off x="439740" y="4823222"/>
            <a:ext cx="260350" cy="114300"/>
          </a:xfrm>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D752C1D7-1952-452D-B5FF-0B70C1BC3BA1}" type="slidenum">
              <a:rPr lang="en-US"/>
              <a:pPr>
                <a:defRPr/>
              </a:pPr>
              <a:t>‹#›</a:t>
            </a:fld>
            <a:endParaRPr lang="en-US" dirty="0"/>
          </a:p>
        </p:txBody>
      </p:sp>
      <p:sp>
        <p:nvSpPr>
          <p:cNvPr id="6" name="Footer Placeholder 4"/>
          <p:cNvSpPr>
            <a:spLocks noGrp="1"/>
          </p:cNvSpPr>
          <p:nvPr>
            <p:ph type="ftr" sz="quarter" idx="11"/>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dirty="0"/>
          </a:p>
        </p:txBody>
      </p:sp>
    </p:spTree>
    <p:extLst>
      <p:ext uri="{BB962C8B-B14F-4D97-AF65-F5344CB8AC3E}">
        <p14:creationId xmlns:p14="http://schemas.microsoft.com/office/powerpoint/2010/main" val="886711851"/>
      </p:ext>
    </p:extLst>
  </p:cSld>
  <p:clrMapOvr>
    <a:masterClrMapping/>
  </p:clrMapOvr>
  <p:transition spd="med">
    <p:wipe dir="r"/>
  </p:transition>
</p:sldLayout>
</file>

<file path=ppt/slideLayouts/slideLayout1866.xml><?xml version="1.0" encoding="utf-8"?>
<p:sldLayout xmlns:a="http://schemas.openxmlformats.org/drawingml/2006/main" xmlns:r="http://schemas.openxmlformats.org/officeDocument/2006/relationships" xmlns:p="http://schemas.openxmlformats.org/presentationml/2006/main" userDrawn="1">
  <p:cSld name="1_Header no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2076"/>
            <a:ext cx="7955280" cy="472577"/>
          </a:xfrm>
          <a:prstGeom prst="rect">
            <a:avLst/>
          </a:prstGeom>
        </p:spPr>
        <p:txBody>
          <a:bodyPr lIns="0" rIns="0"/>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Tree>
    <p:extLst>
      <p:ext uri="{BB962C8B-B14F-4D97-AF65-F5344CB8AC3E}">
        <p14:creationId xmlns:p14="http://schemas.microsoft.com/office/powerpoint/2010/main" val="2187530505"/>
      </p:ext>
    </p:extLst>
  </p:cSld>
  <p:clrMapOvr>
    <a:masterClrMapping/>
  </p:clrMapOvr>
  <p:transition spd="med">
    <p:wipe dir="r"/>
  </p:transition>
</p:sldLayout>
</file>

<file path=ppt/slideLayouts/slideLayout1867.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cxnSp>
        <p:nvCxnSpPr>
          <p:cNvPr id="4" name="Straight Connector 3"/>
          <p:cNvCxnSpPr/>
          <p:nvPr/>
        </p:nvCxnSpPr>
        <p:spPr>
          <a:xfrm>
            <a:off x="447675" y="1335881"/>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cxnSp>
        <p:nvCxnSpPr>
          <p:cNvPr id="5" name="Straight Connector 4"/>
          <p:cNvCxnSpPr/>
          <p:nvPr/>
        </p:nvCxnSpPr>
        <p:spPr>
          <a:xfrm>
            <a:off x="447675" y="3807619"/>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sp>
        <p:nvSpPr>
          <p:cNvPr id="6" name="Rectangle 5"/>
          <p:cNvSpPr/>
          <p:nvPr/>
        </p:nvSpPr>
        <p:spPr bwMode="gray">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8127" tIns="34289" rIns="68127" bIns="34289" anchor="ctr"/>
          <a:lstStyle/>
          <a:p>
            <a:pPr algn="ctr">
              <a:defRPr/>
            </a:pPr>
            <a:endParaRPr lang="en-US" sz="1800" dirty="0">
              <a:solidFill>
                <a:srgbClr val="444444"/>
              </a:solidFill>
              <a:latin typeface="Trebuchet MS" pitchFamily="34" charset="0"/>
            </a:endParaRPr>
          </a:p>
        </p:txBody>
      </p:sp>
      <p:sp>
        <p:nvSpPr>
          <p:cNvPr id="7" name="Rectangle 6"/>
          <p:cNvSpPr/>
          <p:nvPr/>
        </p:nvSpPr>
        <p:spPr bwMode="hidden">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8127" tIns="34289" rIns="68127" bIns="34289" anchor="ctr"/>
          <a:lstStyle/>
          <a:p>
            <a:pPr algn="ctr">
              <a:defRPr/>
            </a:pPr>
            <a:endParaRPr lang="en-US" sz="1800" dirty="0">
              <a:solidFill>
                <a:srgbClr val="444444"/>
              </a:solidFill>
              <a:latin typeface="Trebuchet MS" pitchFamily="34" charset="0"/>
            </a:endParaRPr>
          </a:p>
        </p:txBody>
      </p:sp>
      <p:sp>
        <p:nvSpPr>
          <p:cNvPr id="8" name="Rectangle 7"/>
          <p:cNvSpPr/>
          <p:nvPr/>
        </p:nvSpPr>
        <p:spPr bwMode="hidden">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8127" tIns="34289" rIns="68127" bIns="34289" anchor="ctr"/>
          <a:lstStyle/>
          <a:p>
            <a:pPr algn="ctr">
              <a:defRPr/>
            </a:pPr>
            <a:endParaRPr lang="en-US" sz="1800" dirty="0">
              <a:solidFill>
                <a:srgbClr val="444444"/>
              </a:solidFill>
              <a:latin typeface="Trebuchet MS" pitchFamily="34" charset="0"/>
            </a:endParaRPr>
          </a:p>
        </p:txBody>
      </p:sp>
      <p:pic>
        <p:nvPicPr>
          <p:cNvPr id="9" name="Picture 13" descr="dell_blue_lrg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265993" y="1988344"/>
            <a:ext cx="1487487" cy="1115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1476" name="Title Placeholder 21"/>
          <p:cNvSpPr>
            <a:spLocks noGrp="1"/>
          </p:cNvSpPr>
          <p:nvPr>
            <p:ph type="ctrTitle"/>
          </p:nvPr>
        </p:nvSpPr>
        <p:spPr>
          <a:xfrm>
            <a:off x="457200" y="2009637"/>
            <a:ext cx="5962650" cy="755014"/>
          </a:xfrm>
        </p:spPr>
        <p:txBody>
          <a:bodyPr anchor="b"/>
          <a:lstStyle>
            <a:lvl1pPr algn="l">
              <a:lnSpc>
                <a:spcPts val="3000"/>
              </a:lnSpc>
              <a:defRPr sz="2700" b="0" i="0" smtClean="0">
                <a:solidFill>
                  <a:schemeClr val="accent1"/>
                </a:solidFill>
                <a:latin typeface="Museo For Dell" pitchFamily="2" charset="0"/>
                <a:ea typeface="Museo For Dell" pitchFamily="2" charset="0"/>
              </a:defRPr>
            </a:lvl1pPr>
          </a:lstStyle>
          <a:p>
            <a:r>
              <a:rPr lang="en-US"/>
              <a:t>Click to edit Master title style</a:t>
            </a:r>
            <a:endParaRPr lang="en-US" dirty="0"/>
          </a:p>
        </p:txBody>
      </p:sp>
      <p:sp>
        <p:nvSpPr>
          <p:cNvPr id="361477" name="Text Placeholder 12"/>
          <p:cNvSpPr>
            <a:spLocks noGrp="1"/>
          </p:cNvSpPr>
          <p:nvPr>
            <p:ph type="subTitle" idx="1"/>
          </p:nvPr>
        </p:nvSpPr>
        <p:spPr>
          <a:xfrm>
            <a:off x="457211" y="3124062"/>
            <a:ext cx="5953125" cy="600076"/>
          </a:xfrm>
        </p:spPr>
        <p:txBody>
          <a:bodyPr>
            <a:normAutofit/>
          </a:bodyPr>
          <a:lstStyle>
            <a:lvl1pPr marL="0" indent="0" algn="l">
              <a:buFont typeface="Wingdings" pitchFamily="2" charset="2"/>
              <a:buNone/>
              <a:defRPr sz="1500" b="0" i="0" smtClean="0">
                <a:solidFill>
                  <a:schemeClr val="bg2"/>
                </a:solidFill>
                <a:latin typeface="Museo Sans For Dell" pitchFamily="2" charset="0"/>
                <a:ea typeface="Museo Sans For Dell" pitchFamily="2" charset="0"/>
              </a:defRPr>
            </a:lvl1pPr>
          </a:lstStyle>
          <a:p>
            <a:r>
              <a:rPr lang="en-US"/>
              <a:t>Click to edit Master subtitle style</a:t>
            </a:r>
            <a:endParaRPr lang="en-US" dirty="0"/>
          </a:p>
        </p:txBody>
      </p:sp>
    </p:spTree>
    <p:extLst>
      <p:ext uri="{BB962C8B-B14F-4D97-AF65-F5344CB8AC3E}">
        <p14:creationId xmlns:p14="http://schemas.microsoft.com/office/powerpoint/2010/main" val="1567494663"/>
      </p:ext>
    </p:extLst>
  </p:cSld>
  <p:clrMapOvr>
    <a:masterClrMapping/>
  </p:clrMapOvr>
  <p:transition spd="med">
    <p:wipe dir="r"/>
  </p:transition>
</p:sldLayout>
</file>

<file path=ppt/slideLayouts/slideLayout1868.xml><?xml version="1.0" encoding="utf-8"?>
<p:sldLayout xmlns:a="http://schemas.openxmlformats.org/drawingml/2006/main" xmlns:r="http://schemas.openxmlformats.org/officeDocument/2006/relationships" xmlns:p="http://schemas.openxmlformats.org/presentationml/2006/main" preserve="1">
  <p:cSld name="Title_and_Content">
    <p:spTree>
      <p:nvGrpSpPr>
        <p:cNvPr id="1" name=""/>
        <p:cNvGrpSpPr/>
        <p:nvPr/>
      </p:nvGrpSpPr>
      <p:grpSpPr>
        <a:xfrm>
          <a:off x="0" y="0"/>
          <a:ext cx="0" cy="0"/>
          <a:chOff x="0" y="0"/>
          <a:chExt cx="0" cy="0"/>
        </a:xfrm>
      </p:grpSpPr>
      <p:cxnSp>
        <p:nvCxnSpPr>
          <p:cNvPr id="4"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5"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7200"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3" name="Content Placeholder 2"/>
          <p:cNvSpPr>
            <a:spLocks noGrp="1"/>
          </p:cNvSpPr>
          <p:nvPr>
            <p:ph sz="half" idx="1"/>
          </p:nvPr>
        </p:nvSpPr>
        <p:spPr>
          <a:xfrm>
            <a:off x="457200" y="960120"/>
            <a:ext cx="8229600" cy="3566160"/>
          </a:xfrm>
        </p:spPr>
        <p:txBody>
          <a:bodyPr/>
          <a:lstStyle>
            <a:lvl1pPr>
              <a:spcBef>
                <a:spcPts val="75"/>
              </a:spcBef>
              <a:spcAft>
                <a:spcPts val="75"/>
              </a:spcAft>
              <a:defRPr sz="1500">
                <a:solidFill>
                  <a:schemeClr val="bg2"/>
                </a:solidFill>
                <a:latin typeface="Museo Sans For Dell" pitchFamily="2" charset="0"/>
              </a:defRPr>
            </a:lvl1pPr>
            <a:lvl2pPr>
              <a:spcBef>
                <a:spcPts val="75"/>
              </a:spcBef>
              <a:spcAft>
                <a:spcPts val="75"/>
              </a:spcAft>
              <a:buFont typeface="Museo Sans For Dell" pitchFamily="2" charset="0"/>
              <a:buChar char="–"/>
              <a:defRPr sz="1400">
                <a:solidFill>
                  <a:schemeClr val="bg2"/>
                </a:solidFill>
                <a:latin typeface="Museo Sans For Dell" pitchFamily="2" charset="0"/>
              </a:defRPr>
            </a:lvl2pPr>
            <a:lvl3pPr>
              <a:spcBef>
                <a:spcPts val="75"/>
              </a:spcBef>
              <a:spcAft>
                <a:spcPts val="75"/>
              </a:spcAft>
              <a:defRPr sz="1200">
                <a:solidFill>
                  <a:schemeClr val="bg2"/>
                </a:solidFill>
                <a:latin typeface="Museo Sans For Dell" pitchFamily="2" charset="0"/>
              </a:defRPr>
            </a:lvl3pPr>
            <a:lvl4pPr>
              <a:spcBef>
                <a:spcPts val="75"/>
              </a:spcBef>
              <a:spcAft>
                <a:spcPts val="75"/>
              </a:spcAft>
              <a:defRPr sz="1100" baseline="0">
                <a:solidFill>
                  <a:schemeClr val="bg2"/>
                </a:solidFill>
                <a:latin typeface="Museo Sans For Dell" pitchFamily="2" charset="0"/>
              </a:defRPr>
            </a:lvl4pPr>
            <a:lvl5pPr>
              <a:spcBef>
                <a:spcPts val="75"/>
              </a:spcBef>
              <a:spcAft>
                <a:spcPts val="75"/>
              </a:spcAft>
              <a:buClr>
                <a:schemeClr val="accent1"/>
              </a:buClr>
              <a:defRPr sz="90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4"/>
          <p:cNvSpPr>
            <a:spLocks noGrp="1"/>
          </p:cNvSpPr>
          <p:nvPr>
            <p:ph type="ftr" sz="quarter" idx="10"/>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dirty="0"/>
          </a:p>
        </p:txBody>
      </p:sp>
      <p:sp>
        <p:nvSpPr>
          <p:cNvPr id="7" name="Slide Number Placeholder 5"/>
          <p:cNvSpPr>
            <a:spLocks noGrp="1"/>
          </p:cNvSpPr>
          <p:nvPr>
            <p:ph type="sldNum" sz="quarter" idx="11"/>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4A2D4929-8EDF-4184-B759-48F2FA5B220D}" type="slidenum">
              <a:rPr lang="en-US"/>
              <a:pPr>
                <a:defRPr/>
              </a:pPr>
              <a:t>‹#›</a:t>
            </a:fld>
            <a:endParaRPr lang="en-US" dirty="0"/>
          </a:p>
        </p:txBody>
      </p:sp>
    </p:spTree>
    <p:extLst>
      <p:ext uri="{BB962C8B-B14F-4D97-AF65-F5344CB8AC3E}">
        <p14:creationId xmlns:p14="http://schemas.microsoft.com/office/powerpoint/2010/main" val="3570610934"/>
      </p:ext>
    </p:extLst>
  </p:cSld>
  <p:clrMapOvr>
    <a:masterClrMapping/>
  </p:clrMapOvr>
  <p:transition spd="med">
    <p:wipe dir="r"/>
  </p:transition>
</p:sldLayout>
</file>

<file path=ppt/slideLayouts/slideLayout1869.xml><?xml version="1.0" encoding="utf-8"?>
<p:sldLayout xmlns:a="http://schemas.openxmlformats.org/drawingml/2006/main" xmlns:r="http://schemas.openxmlformats.org/officeDocument/2006/relationships" xmlns:p="http://schemas.openxmlformats.org/presentationml/2006/main" preserve="1" userDrawn="1">
  <p:cSld name="Two_Column">
    <p:spTree>
      <p:nvGrpSpPr>
        <p:cNvPr id="1" name=""/>
        <p:cNvGrpSpPr/>
        <p:nvPr/>
      </p:nvGrpSpPr>
      <p:grpSpPr>
        <a:xfrm>
          <a:off x="0" y="0"/>
          <a:ext cx="0" cy="0"/>
          <a:chOff x="0" y="0"/>
          <a:chExt cx="0" cy="0"/>
        </a:xfrm>
      </p:grpSpPr>
      <p:cxnSp>
        <p:nvCxnSpPr>
          <p:cNvPr id="5"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6"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Content Placeholder 2"/>
          <p:cNvSpPr>
            <a:spLocks noGrp="1"/>
          </p:cNvSpPr>
          <p:nvPr>
            <p:ph sz="half" idx="10"/>
          </p:nvPr>
        </p:nvSpPr>
        <p:spPr>
          <a:xfrm>
            <a:off x="4653246" y="931074"/>
            <a:ext cx="4023360" cy="3667826"/>
          </a:xfrm>
        </p:spPr>
        <p:txBody>
          <a:bodyPr>
            <a:normAutofit/>
          </a:bodyPr>
          <a:lstStyle>
            <a:lvl1pPr>
              <a:spcBef>
                <a:spcPts val="75"/>
              </a:spcBef>
              <a:defRPr sz="1500" b="0">
                <a:solidFill>
                  <a:schemeClr val="bg2"/>
                </a:solidFill>
                <a:latin typeface="Museo Sans For Dell" pitchFamily="2" charset="0"/>
              </a:defRPr>
            </a:lvl1pPr>
            <a:lvl2pPr marL="427835" indent="-172623">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0" name="Content Placeholder 2"/>
          <p:cNvSpPr>
            <a:spLocks noGrp="1"/>
          </p:cNvSpPr>
          <p:nvPr>
            <p:ph sz="half" idx="11"/>
          </p:nvPr>
        </p:nvSpPr>
        <p:spPr>
          <a:xfrm>
            <a:off x="439738" y="931074"/>
            <a:ext cx="4023360" cy="3667826"/>
          </a:xfrm>
        </p:spPr>
        <p:txBody>
          <a:bodyPr>
            <a:normAutofit/>
          </a:bodyPr>
          <a:lstStyle>
            <a:lvl1pPr>
              <a:spcBef>
                <a:spcPts val="75"/>
              </a:spcBef>
              <a:defRPr sz="1500" b="0">
                <a:solidFill>
                  <a:schemeClr val="bg2"/>
                </a:solidFill>
                <a:latin typeface="Museo Sans For Dell" pitchFamily="2" charset="0"/>
              </a:defRPr>
            </a:lvl1pPr>
            <a:lvl2pPr marL="427835" indent="-172623">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5"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7" name="Slide Number Placeholder 5"/>
          <p:cNvSpPr>
            <a:spLocks noGrp="1"/>
          </p:cNvSpPr>
          <p:nvPr>
            <p:ph type="sldNum" sz="quarter" idx="12"/>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94DCD968-7C13-45D1-A8F3-62ADAEBF0943}" type="slidenum">
              <a:rPr lang="en-US"/>
              <a:pPr>
                <a:defRPr/>
              </a:pPr>
              <a:t>‹#›</a:t>
            </a:fld>
            <a:endParaRPr lang="en-US" dirty="0"/>
          </a:p>
        </p:txBody>
      </p:sp>
      <p:sp>
        <p:nvSpPr>
          <p:cNvPr id="8" name="Footer Placeholder 4"/>
          <p:cNvSpPr>
            <a:spLocks noGrp="1"/>
          </p:cNvSpPr>
          <p:nvPr>
            <p:ph type="ftr" sz="quarter" idx="13"/>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dirty="0"/>
          </a:p>
        </p:txBody>
      </p:sp>
    </p:spTree>
    <p:extLst>
      <p:ext uri="{BB962C8B-B14F-4D97-AF65-F5344CB8AC3E}">
        <p14:creationId xmlns:p14="http://schemas.microsoft.com/office/powerpoint/2010/main" val="3246276195"/>
      </p:ext>
    </p:extLst>
  </p:cSld>
  <p:clrMapOvr>
    <a:masterClrMapping/>
  </p:clrMapOvr>
  <p:transition spd="med">
    <p:wipe dir="r"/>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1_Content with subhea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5"/>
            <a:ext cx="7955280" cy="640080"/>
          </a:xfrm>
          <a:prstGeom prst="rect">
            <a:avLst/>
          </a:prstGeom>
        </p:spPr>
        <p:txBody>
          <a:bodyPr lIns="0" tIns="44579" rIns="0" bIns="44579">
            <a:normAutofit/>
          </a:bodyPr>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 </a:t>
            </a:r>
          </a:p>
        </p:txBody>
      </p:sp>
      <p:sp>
        <p:nvSpPr>
          <p:cNvPr id="5" name="Text Placeholder 12"/>
          <p:cNvSpPr>
            <a:spLocks noGrp="1"/>
          </p:cNvSpPr>
          <p:nvPr>
            <p:ph type="subTitle" idx="11" hasCustomPrompt="1"/>
          </p:nvPr>
        </p:nvSpPr>
        <p:spPr>
          <a:xfrm>
            <a:off x="266700" y="1058907"/>
            <a:ext cx="7960422" cy="313267"/>
          </a:xfrm>
          <a:prstGeom prst="rect">
            <a:avLst/>
          </a:prstGeom>
        </p:spPr>
        <p:txBody>
          <a:bodyPr lIns="0" tIns="44579" rIns="0" bIns="44579" anchor="t" anchorCtr="0"/>
          <a:lstStyle>
            <a:lvl1pPr marL="221756" indent="-221756">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a:t>Click to edit master subtitle style</a:t>
            </a:r>
          </a:p>
        </p:txBody>
      </p:sp>
      <p:sp>
        <p:nvSpPr>
          <p:cNvPr id="8" name="Content Placeholder 4"/>
          <p:cNvSpPr>
            <a:spLocks noGrp="1"/>
          </p:cNvSpPr>
          <p:nvPr>
            <p:ph sz="quarter" idx="10"/>
          </p:nvPr>
        </p:nvSpPr>
        <p:spPr>
          <a:xfrm>
            <a:off x="271727" y="1541498"/>
            <a:ext cx="7958137" cy="2928937"/>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34878" indent="-165299">
              <a:lnSpc>
                <a:spcPct val="100000"/>
              </a:lnSpc>
              <a:spcBef>
                <a:spcPts val="300"/>
              </a:spcBef>
              <a:spcAft>
                <a:spcPts val="0"/>
              </a:spcAft>
              <a:buClr>
                <a:srgbClr val="808080"/>
              </a:buClr>
              <a:defRPr>
                <a:latin typeface="+mn-lt"/>
                <a:ea typeface="Arial"/>
              </a:defRPr>
            </a:lvl3pPr>
            <a:lvl4pPr marL="1223825" indent="-223343">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17973750"/>
      </p:ext>
    </p:extLst>
  </p:cSld>
  <p:clrMapOvr>
    <a:masterClrMapping/>
  </p:clrMapOvr>
  <p:transition spd="med">
    <p:wipe dir="r"/>
  </p:transition>
</p:sldLayout>
</file>

<file path=ppt/slideLayouts/slideLayout1870.xml><?xml version="1.0" encoding="utf-8"?>
<p:sldLayout xmlns:a="http://schemas.openxmlformats.org/drawingml/2006/main" xmlns:r="http://schemas.openxmlformats.org/officeDocument/2006/relationships" xmlns:p="http://schemas.openxmlformats.org/presentationml/2006/main" preserve="1" userDrawn="1">
  <p:cSld name="Image and text">
    <p:spTree>
      <p:nvGrpSpPr>
        <p:cNvPr id="1" name=""/>
        <p:cNvGrpSpPr/>
        <p:nvPr/>
      </p:nvGrpSpPr>
      <p:grpSpPr>
        <a:xfrm>
          <a:off x="0" y="0"/>
          <a:ext cx="0" cy="0"/>
          <a:chOff x="0" y="0"/>
          <a:chExt cx="0" cy="0"/>
        </a:xfrm>
      </p:grpSpPr>
      <p:cxnSp>
        <p:nvCxnSpPr>
          <p:cNvPr id="6"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7"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Content Placeholder 2"/>
          <p:cNvSpPr>
            <a:spLocks noGrp="1"/>
          </p:cNvSpPr>
          <p:nvPr>
            <p:ph sz="half" idx="10"/>
          </p:nvPr>
        </p:nvSpPr>
        <p:spPr>
          <a:xfrm>
            <a:off x="4653246" y="928509"/>
            <a:ext cx="4023360" cy="2166125"/>
          </a:xfrm>
        </p:spPr>
        <p:txBody>
          <a:bodyPr>
            <a:normAutofit/>
          </a:bodyPr>
          <a:lstStyle>
            <a:lvl1pPr>
              <a:spcBef>
                <a:spcPts val="75"/>
              </a:spcBef>
              <a:defRPr sz="1500" b="0">
                <a:solidFill>
                  <a:schemeClr val="bg2"/>
                </a:solidFill>
                <a:latin typeface="Museo Sans For Dell" pitchFamily="2" charset="0"/>
              </a:defRPr>
            </a:lvl1pPr>
            <a:lvl2pPr marL="427835" indent="-172623">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0" name="Content Placeholder 2"/>
          <p:cNvSpPr>
            <a:spLocks noGrp="1"/>
          </p:cNvSpPr>
          <p:nvPr>
            <p:ph sz="half" idx="11"/>
          </p:nvPr>
        </p:nvSpPr>
        <p:spPr>
          <a:xfrm>
            <a:off x="439738" y="928509"/>
            <a:ext cx="4023360" cy="2166125"/>
          </a:xfrm>
        </p:spPr>
        <p:txBody>
          <a:bodyPr>
            <a:normAutofit/>
          </a:bodyPr>
          <a:lstStyle>
            <a:lvl1pPr>
              <a:spcBef>
                <a:spcPts val="75"/>
              </a:spcBef>
              <a:defRPr sz="1500" b="0">
                <a:solidFill>
                  <a:schemeClr val="bg2"/>
                </a:solidFill>
                <a:latin typeface="Museo Sans For Dell" pitchFamily="2" charset="0"/>
              </a:defRPr>
            </a:lvl1pPr>
            <a:lvl2pPr marL="427835" indent="-172623">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4" name="Content Placeholder 3"/>
          <p:cNvSpPr>
            <a:spLocks noGrp="1"/>
          </p:cNvSpPr>
          <p:nvPr>
            <p:ph sz="quarter" idx="12"/>
          </p:nvPr>
        </p:nvSpPr>
        <p:spPr>
          <a:xfrm>
            <a:off x="434977" y="3203205"/>
            <a:ext cx="8262938" cy="142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8" name="Slide Number Placeholder 5"/>
          <p:cNvSpPr>
            <a:spLocks noGrp="1"/>
          </p:cNvSpPr>
          <p:nvPr>
            <p:ph type="sldNum" sz="quarter" idx="13"/>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8B77E003-8308-444A-BB59-52EE4F5DF926}" type="slidenum">
              <a:rPr lang="en-US"/>
              <a:pPr>
                <a:defRPr/>
              </a:pPr>
              <a:t>‹#›</a:t>
            </a:fld>
            <a:endParaRPr lang="en-US" dirty="0"/>
          </a:p>
        </p:txBody>
      </p:sp>
      <p:sp>
        <p:nvSpPr>
          <p:cNvPr id="9" name="Footer Placeholder 4"/>
          <p:cNvSpPr>
            <a:spLocks noGrp="1"/>
          </p:cNvSpPr>
          <p:nvPr>
            <p:ph type="ftr" sz="quarter" idx="14"/>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dirty="0"/>
          </a:p>
        </p:txBody>
      </p:sp>
    </p:spTree>
    <p:extLst>
      <p:ext uri="{BB962C8B-B14F-4D97-AF65-F5344CB8AC3E}">
        <p14:creationId xmlns:p14="http://schemas.microsoft.com/office/powerpoint/2010/main" val="1175521966"/>
      </p:ext>
    </p:extLst>
  </p:cSld>
  <p:clrMapOvr>
    <a:masterClrMapping/>
  </p:clrMapOvr>
  <p:transition spd="med">
    <p:wipe dir="r"/>
  </p:transition>
</p:sldLayout>
</file>

<file path=ppt/slideLayouts/slideLayout1871.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cxnSp>
        <p:nvCxnSpPr>
          <p:cNvPr id="3"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4"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3744898234"/>
      </p:ext>
    </p:extLst>
  </p:cSld>
  <p:clrMapOvr>
    <a:masterClrMapping/>
  </p:clrMapOvr>
  <p:transition spd="med">
    <p:wipe dir="r"/>
  </p:transition>
</p:sldLayout>
</file>

<file path=ppt/slideLayouts/slideLayout187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cxnSp>
        <p:nvCxnSpPr>
          <p:cNvPr id="2"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3"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63687308"/>
      </p:ext>
    </p:extLst>
  </p:cSld>
  <p:clrMapOvr>
    <a:masterClrMapping/>
  </p:clrMapOvr>
  <p:transition spd="med">
    <p:wipe dir="r"/>
  </p:transition>
</p:sldLayout>
</file>

<file path=ppt/slideLayouts/slideLayout1873.xml><?xml version="1.0" encoding="utf-8"?>
<p:sldLayout xmlns:a="http://schemas.openxmlformats.org/drawingml/2006/main" xmlns:r="http://schemas.openxmlformats.org/officeDocument/2006/relationships" xmlns:p="http://schemas.openxmlformats.org/presentationml/2006/main" preserve="1">
  <p:cSld name="Section_Blue">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1"/>
          </a:solidFill>
          <a:ln>
            <a:noFill/>
          </a:ln>
        </p:spPr>
        <p:style>
          <a:lnRef idx="2">
            <a:schemeClr val="accent1"/>
          </a:lnRef>
          <a:fillRef idx="1">
            <a:schemeClr val="lt1"/>
          </a:fillRef>
          <a:effectRef idx="0">
            <a:schemeClr val="accent1"/>
          </a:effectRef>
          <a:fontRef idx="none"/>
        </p:style>
        <p:txBody>
          <a:bodyPr lIns="170242" tIns="170242" rIns="170242" bIns="170242">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3297962231"/>
      </p:ext>
    </p:extLst>
  </p:cSld>
  <p:clrMapOvr>
    <a:masterClrMapping/>
  </p:clrMapOvr>
  <p:transition spd="med">
    <p:wipe dir="r"/>
  </p:transition>
</p:sldLayout>
</file>

<file path=ppt/slideLayouts/slideLayout1874.xml><?xml version="1.0" encoding="utf-8"?>
<p:sldLayout xmlns:a="http://schemas.openxmlformats.org/drawingml/2006/main" xmlns:r="http://schemas.openxmlformats.org/officeDocument/2006/relationships" xmlns:p="http://schemas.openxmlformats.org/presentationml/2006/main" preserve="1">
  <p:cSld name="Section_Berry">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4"/>
          </a:solidFill>
          <a:ln>
            <a:noFill/>
          </a:ln>
        </p:spPr>
        <p:style>
          <a:lnRef idx="2">
            <a:schemeClr val="accent1"/>
          </a:lnRef>
          <a:fillRef idx="1">
            <a:schemeClr val="lt1"/>
          </a:fillRef>
          <a:effectRef idx="0">
            <a:schemeClr val="accent1"/>
          </a:effectRef>
          <a:fontRef idx="none"/>
        </p:style>
        <p:txBody>
          <a:bodyPr lIns="170242" tIns="170242" rIns="170242" bIns="170242">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3267067616"/>
      </p:ext>
    </p:extLst>
  </p:cSld>
  <p:clrMapOvr>
    <a:masterClrMapping/>
  </p:clrMapOvr>
  <p:transition spd="med">
    <p:wipe dir="r"/>
  </p:transition>
</p:sldLayout>
</file>

<file path=ppt/slideLayouts/slideLayout1875.xml><?xml version="1.0" encoding="utf-8"?>
<p:sldLayout xmlns:a="http://schemas.openxmlformats.org/drawingml/2006/main" xmlns:r="http://schemas.openxmlformats.org/officeDocument/2006/relationships" xmlns:p="http://schemas.openxmlformats.org/presentationml/2006/main" preserve="1">
  <p:cSld name="Section_Yellow">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3"/>
          </a:solidFill>
          <a:ln>
            <a:noFill/>
          </a:ln>
        </p:spPr>
        <p:style>
          <a:lnRef idx="2">
            <a:schemeClr val="accent1"/>
          </a:lnRef>
          <a:fillRef idx="1">
            <a:schemeClr val="lt1"/>
          </a:fillRef>
          <a:effectRef idx="0">
            <a:schemeClr val="accent1"/>
          </a:effectRef>
          <a:fontRef idx="none"/>
        </p:style>
        <p:txBody>
          <a:bodyPr lIns="170242" tIns="170242" rIns="170242" bIns="170242">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1557883405"/>
      </p:ext>
    </p:extLst>
  </p:cSld>
  <p:clrMapOvr>
    <a:masterClrMapping/>
  </p:clrMapOvr>
  <p:transition spd="med">
    <p:wipe dir="r"/>
  </p:transition>
</p:sldLayout>
</file>

<file path=ppt/slideLayouts/slideLayout1876.xml><?xml version="1.0" encoding="utf-8"?>
<p:sldLayout xmlns:a="http://schemas.openxmlformats.org/drawingml/2006/main" xmlns:r="http://schemas.openxmlformats.org/officeDocument/2006/relationships" xmlns:p="http://schemas.openxmlformats.org/presentationml/2006/main" preserve="1">
  <p:cSld name="Section_Green">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2"/>
          </a:solidFill>
          <a:ln>
            <a:noFill/>
          </a:ln>
        </p:spPr>
        <p:style>
          <a:lnRef idx="2">
            <a:schemeClr val="accent1"/>
          </a:lnRef>
          <a:fillRef idx="1">
            <a:schemeClr val="lt1"/>
          </a:fillRef>
          <a:effectRef idx="0">
            <a:schemeClr val="accent1"/>
          </a:effectRef>
          <a:fontRef idx="none"/>
        </p:style>
        <p:txBody>
          <a:bodyPr lIns="170242" tIns="170242" rIns="170242" bIns="170242">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3057765930"/>
      </p:ext>
    </p:extLst>
  </p:cSld>
  <p:clrMapOvr>
    <a:masterClrMapping/>
  </p:clrMapOvr>
  <p:transition spd="med">
    <p:wipe dir="r"/>
  </p:transition>
</p:sldLayout>
</file>

<file path=ppt/slideLayouts/slideLayout1877.xml><?xml version="1.0" encoding="utf-8"?>
<p:sldLayout xmlns:a="http://schemas.openxmlformats.org/drawingml/2006/main" xmlns:r="http://schemas.openxmlformats.org/officeDocument/2006/relationships" xmlns:p="http://schemas.openxmlformats.org/presentationml/2006/main" preserve="1">
  <p:cSld name="Section_Purple">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6"/>
          </a:solidFill>
          <a:ln>
            <a:noFill/>
          </a:ln>
        </p:spPr>
        <p:style>
          <a:lnRef idx="2">
            <a:schemeClr val="accent1"/>
          </a:lnRef>
          <a:fillRef idx="1">
            <a:schemeClr val="lt1"/>
          </a:fillRef>
          <a:effectRef idx="0">
            <a:schemeClr val="accent1"/>
          </a:effectRef>
          <a:fontRef idx="none"/>
        </p:style>
        <p:txBody>
          <a:bodyPr lIns="170242" tIns="170242" rIns="170242" bIns="170242">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3066219934"/>
      </p:ext>
    </p:extLst>
  </p:cSld>
  <p:clrMapOvr>
    <a:masterClrMapping/>
  </p:clrMapOvr>
  <p:transition spd="med">
    <p:wipe dir="r"/>
  </p:transition>
</p:sldLayout>
</file>

<file path=ppt/slideLayouts/slideLayout1878.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2014539" y="153"/>
            <a:ext cx="7129462" cy="404813"/>
          </a:xfrm>
        </p:spPr>
        <p:txBody>
          <a:bodyPr/>
          <a:lstStyle/>
          <a:p>
            <a:r>
              <a:rPr lang="en-US" altLang="zh-TW"/>
              <a:t>Click to edit Master title style</a:t>
            </a:r>
            <a:endParaRPr lang="zh-TW" altLang="en-US"/>
          </a:p>
        </p:txBody>
      </p:sp>
      <p:sp>
        <p:nvSpPr>
          <p:cNvPr id="3" name="Text Placeholder 2"/>
          <p:cNvSpPr>
            <a:spLocks noGrp="1"/>
          </p:cNvSpPr>
          <p:nvPr>
            <p:ph type="body" sz="half" idx="1"/>
          </p:nvPr>
        </p:nvSpPr>
        <p:spPr>
          <a:xfrm>
            <a:off x="685800" y="1100138"/>
            <a:ext cx="3810000" cy="3462338"/>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4" name="Content Placeholder 3"/>
          <p:cNvSpPr>
            <a:spLocks noGrp="1"/>
          </p:cNvSpPr>
          <p:nvPr>
            <p:ph sz="quarter" idx="2"/>
          </p:nvPr>
        </p:nvSpPr>
        <p:spPr>
          <a:xfrm>
            <a:off x="4648200" y="1100357"/>
            <a:ext cx="3810000" cy="1674019"/>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5" name="Content Placeholder 4"/>
          <p:cNvSpPr>
            <a:spLocks noGrp="1"/>
          </p:cNvSpPr>
          <p:nvPr>
            <p:ph sz="quarter" idx="3"/>
          </p:nvPr>
        </p:nvSpPr>
        <p:spPr>
          <a:xfrm>
            <a:off x="4648200" y="2888657"/>
            <a:ext cx="3810000" cy="1674019"/>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7" name="Slide Number Placeholder 6"/>
          <p:cNvSpPr>
            <a:spLocks noGrp="1"/>
          </p:cNvSpPr>
          <p:nvPr>
            <p:ph type="sldNum" sz="quarter" idx="11"/>
          </p:nvPr>
        </p:nvSpPr>
        <p:spPr>
          <a:xfrm>
            <a:off x="367368" y="4950969"/>
            <a:ext cx="260350" cy="114300"/>
          </a:xfrm>
        </p:spPr>
        <p:txBody>
          <a:bodyPr/>
          <a:lstStyle/>
          <a:p>
            <a:pPr>
              <a:defRPr/>
            </a:pPr>
            <a:fld id="{BAFC9F95-FC62-4769-A095-8D2D490F7992}" type="slidenum">
              <a:rPr lang="en-US" smtClean="0"/>
              <a:pPr>
                <a:defRPr/>
              </a:pPr>
              <a:t>‹#›</a:t>
            </a:fld>
            <a:endParaRPr lang="en-US" dirty="0"/>
          </a:p>
        </p:txBody>
      </p:sp>
    </p:spTree>
    <p:extLst>
      <p:ext uri="{BB962C8B-B14F-4D97-AF65-F5344CB8AC3E}">
        <p14:creationId xmlns:p14="http://schemas.microsoft.com/office/powerpoint/2010/main" val="492137667"/>
      </p:ext>
    </p:extLst>
  </p:cSld>
  <p:clrMapOvr>
    <a:masterClrMapping/>
  </p:clrMapOvr>
</p:sldLayout>
</file>

<file path=ppt/slideLayouts/slideLayout1879.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26155" y="107139"/>
            <a:ext cx="8239125" cy="427212"/>
          </a:xfrm>
        </p:spPr>
        <p:txBody>
          <a:bodyPr/>
          <a:lstStyle>
            <a:lvl1pPr>
              <a:defRPr baseline="0"/>
            </a:lvl1pPr>
          </a:lstStyle>
          <a:p>
            <a:r>
              <a:rPr lang="en-US"/>
              <a:t>Click to edit Master title style</a:t>
            </a:r>
            <a:endParaRPr lang="en-US" dirty="0"/>
          </a:p>
        </p:txBody>
      </p:sp>
      <p:sp>
        <p:nvSpPr>
          <p:cNvPr id="4" name="Slide Number Placeholder 4"/>
          <p:cNvSpPr>
            <a:spLocks noGrp="1"/>
          </p:cNvSpPr>
          <p:nvPr>
            <p:ph type="sldNum" sz="quarter" idx="11"/>
          </p:nvPr>
        </p:nvSpPr>
        <p:spPr>
          <a:xfrm>
            <a:off x="8621073" y="4903009"/>
            <a:ext cx="481013" cy="234554"/>
          </a:xfrm>
        </p:spPr>
        <p:txBody>
          <a:bodyPr/>
          <a:lstStyle>
            <a:lvl1pPr>
              <a:defRPr sz="800">
                <a:cs typeface="Arial" pitchFamily="34" charset="0"/>
              </a:defRPr>
            </a:lvl1pPr>
          </a:lstStyle>
          <a:p>
            <a:pPr>
              <a:defRPr/>
            </a:pPr>
            <a:fld id="{8E08DA63-62CF-47A0-A3EE-C499D6801529}" type="slidenum">
              <a:rPr lang="en-US"/>
              <a:pPr>
                <a:defRPr/>
              </a:pPr>
              <a:t>‹#›</a:t>
            </a:fld>
            <a:endParaRPr lang="en-US" dirty="0"/>
          </a:p>
        </p:txBody>
      </p:sp>
    </p:spTree>
    <p:extLst>
      <p:ext uri="{BB962C8B-B14F-4D97-AF65-F5344CB8AC3E}">
        <p14:creationId xmlns:p14="http://schemas.microsoft.com/office/powerpoint/2010/main" val="737191857"/>
      </p:ext>
    </p:extLst>
  </p:cSld>
  <p:clrMapOvr>
    <a:masterClrMapping/>
  </p:clrMapOvr>
  <p:transition spd="med">
    <p:wipe dir="r"/>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1_Content two column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0" tIns="44579" rIns="0" bIns="44579"/>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 </a:t>
            </a:r>
          </a:p>
        </p:txBody>
      </p:sp>
      <p:sp>
        <p:nvSpPr>
          <p:cNvPr id="5" name="Content Placeholder 4"/>
          <p:cNvSpPr>
            <a:spLocks noGrp="1"/>
          </p:cNvSpPr>
          <p:nvPr>
            <p:ph sz="quarter" idx="10"/>
          </p:nvPr>
        </p:nvSpPr>
        <p:spPr>
          <a:xfrm>
            <a:off x="271760" y="1277952"/>
            <a:ext cx="3843337"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34878" indent="-165299">
              <a:lnSpc>
                <a:spcPct val="100000"/>
              </a:lnSpc>
              <a:spcBef>
                <a:spcPts val="300"/>
              </a:spcBef>
              <a:spcAft>
                <a:spcPts val="0"/>
              </a:spcAft>
              <a:buClr>
                <a:srgbClr val="808080"/>
              </a:buClr>
              <a:defRPr>
                <a:latin typeface="+mn-lt"/>
                <a:ea typeface="Arial"/>
              </a:defRPr>
            </a:lvl3pPr>
            <a:lvl4pPr marL="1223825" indent="-223343">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
        <p:nvSpPr>
          <p:cNvPr id="8" name="Content Placeholder 4"/>
          <p:cNvSpPr>
            <a:spLocks noGrp="1"/>
          </p:cNvSpPr>
          <p:nvPr>
            <p:ph sz="quarter" idx="11"/>
          </p:nvPr>
        </p:nvSpPr>
        <p:spPr>
          <a:xfrm>
            <a:off x="4376739" y="1277952"/>
            <a:ext cx="3852862"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34878" indent="-165299">
              <a:lnSpc>
                <a:spcPct val="100000"/>
              </a:lnSpc>
              <a:spcBef>
                <a:spcPts val="300"/>
              </a:spcBef>
              <a:spcAft>
                <a:spcPts val="0"/>
              </a:spcAft>
              <a:buClr>
                <a:srgbClr val="808080"/>
              </a:buClr>
              <a:defRPr>
                <a:latin typeface="+mn-lt"/>
                <a:ea typeface="Arial"/>
              </a:defRPr>
            </a:lvl3pPr>
            <a:lvl4pPr marL="1223825" indent="-223343">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929114289"/>
      </p:ext>
    </p:extLst>
  </p:cSld>
  <p:clrMapOvr>
    <a:masterClrMapping/>
  </p:clrMapOvr>
  <p:transition spd="med">
    <p:wipe dir="r"/>
  </p:transition>
</p:sldLayout>
</file>

<file path=ppt/slideLayouts/slideLayout1880.xml><?xml version="1.0" encoding="utf-8"?>
<p:sldLayout xmlns:a="http://schemas.openxmlformats.org/drawingml/2006/main" xmlns:r="http://schemas.openxmlformats.org/officeDocument/2006/relationships" xmlns:p="http://schemas.openxmlformats.org/presentationml/2006/main" userDrawn="1">
  <p:cSld name="Content Slide wo Sourc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Content Placeholder 8"/>
          <p:cNvSpPr>
            <a:spLocks noGrp="1"/>
          </p:cNvSpPr>
          <p:nvPr>
            <p:ph sz="quarter" idx="12"/>
          </p:nvPr>
        </p:nvSpPr>
        <p:spPr>
          <a:xfrm>
            <a:off x="426155" y="971550"/>
            <a:ext cx="8239125" cy="1080000"/>
          </a:xfrm>
          <a:prstGeom prst="rect">
            <a:avLst/>
          </a:prstGeom>
        </p:spPr>
        <p:txBody>
          <a:bodyPr/>
          <a:lstStyle>
            <a:lvl1pPr>
              <a:defRPr>
                <a:solidFill>
                  <a:schemeClr val="bg2"/>
                </a:solidFill>
              </a:defRPr>
            </a:lvl1pPr>
            <a:lvl2pPr>
              <a:defRPr>
                <a:solidFill>
                  <a:schemeClr val="bg2"/>
                </a:solidFill>
              </a:defRPr>
            </a:lvl2pPr>
            <a:lvl3pPr>
              <a:defRPr>
                <a:solidFill>
                  <a:schemeClr val="bg2"/>
                </a:solidFill>
              </a:defRPr>
            </a:lvl3pPr>
          </a:lstStyle>
          <a:p>
            <a:pPr lvl="0"/>
            <a:r>
              <a:rPr lang="en-US" dirty="0"/>
              <a:t>Click to edit Master text styles</a:t>
            </a:r>
          </a:p>
          <a:p>
            <a:pPr lvl="1"/>
            <a:r>
              <a:rPr lang="en-US" dirty="0"/>
              <a:t>Second level</a:t>
            </a:r>
          </a:p>
          <a:p>
            <a:pPr lvl="2"/>
            <a:r>
              <a:rPr lang="en-US" dirty="0"/>
              <a:t>Third level</a:t>
            </a:r>
          </a:p>
        </p:txBody>
      </p:sp>
      <p:sp>
        <p:nvSpPr>
          <p:cNvPr id="6" name="Slide Number Placeholder 3"/>
          <p:cNvSpPr>
            <a:spLocks noGrp="1"/>
          </p:cNvSpPr>
          <p:nvPr>
            <p:ph type="sldNum" sz="quarter" idx="14"/>
          </p:nvPr>
        </p:nvSpPr>
        <p:spPr/>
        <p:txBody>
          <a:bodyPr wrap="square" numCol="1" anchorCtr="0" compatLnSpc="1">
            <a:prstTxWarp prst="textNoShape">
              <a:avLst/>
            </a:prstTxWarp>
          </a:bodyPr>
          <a:lstStyle>
            <a:lvl1pPr>
              <a:defRPr smtClean="0">
                <a:solidFill>
                  <a:srgbClr val="666666"/>
                </a:solidFill>
                <a:ea typeface="新細明體" pitchFamily="18" charset="-120"/>
                <a:cs typeface="Arial" pitchFamily="34" charset="0"/>
              </a:defRPr>
            </a:lvl1pPr>
          </a:lstStyle>
          <a:p>
            <a:fld id="{5DD913B3-A62D-493D-8BAE-0E021537A67D}" type="slidenum">
              <a:rPr lang="en-US"/>
              <a:pPr/>
              <a:t>‹#›</a:t>
            </a:fld>
            <a:endParaRPr lang="en-US" dirty="0"/>
          </a:p>
        </p:txBody>
      </p:sp>
    </p:spTree>
    <p:extLst>
      <p:ext uri="{BB962C8B-B14F-4D97-AF65-F5344CB8AC3E}">
        <p14:creationId xmlns:p14="http://schemas.microsoft.com/office/powerpoint/2010/main" val="3575078181"/>
      </p:ext>
    </p:extLst>
  </p:cSld>
  <p:clrMapOvr>
    <a:masterClrMapping/>
  </p:clrMapOvr>
  <p:transition spd="med">
    <p:wipe dir="r"/>
  </p:transition>
</p:sldLayout>
</file>

<file path=ppt/slideLayouts/slideLayout1881.xml><?xml version="1.0" encoding="utf-8"?>
<p:sldLayout xmlns:a="http://schemas.openxmlformats.org/drawingml/2006/main" xmlns:r="http://schemas.openxmlformats.org/officeDocument/2006/relationships" xmlns:p="http://schemas.openxmlformats.org/presentationml/2006/main" userDrawn="1">
  <p:cSld name="2_Title_Only">
    <p:spTree>
      <p:nvGrpSpPr>
        <p:cNvPr id="1" name=""/>
        <p:cNvGrpSpPr/>
        <p:nvPr/>
      </p:nvGrpSpPr>
      <p:grpSpPr>
        <a:xfrm>
          <a:off x="0" y="0"/>
          <a:ext cx="0" cy="0"/>
          <a:chOff x="0" y="0"/>
          <a:chExt cx="0" cy="0"/>
        </a:xfrm>
      </p:grpSpPr>
      <p:cxnSp>
        <p:nvCxnSpPr>
          <p:cNvPr id="3"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4"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p:cNvSpPr>
            <a:spLocks noGrp="1"/>
          </p:cNvSpPr>
          <p:nvPr>
            <p:ph type="title"/>
          </p:nvPr>
        </p:nvSpPr>
        <p:spPr>
          <a:xfrm>
            <a:off x="425907" y="196171"/>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5" name="Slide Number Placeholder 5"/>
          <p:cNvSpPr>
            <a:spLocks noGrp="1"/>
          </p:cNvSpPr>
          <p:nvPr>
            <p:ph type="sldNum" sz="quarter" idx="10"/>
          </p:nvPr>
        </p:nvSpPr>
        <p:spPr>
          <a:xfrm>
            <a:off x="439740" y="4823222"/>
            <a:ext cx="260350" cy="114300"/>
          </a:xfrm>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D752C1D7-1952-452D-B5FF-0B70C1BC3BA1}" type="slidenum">
              <a:rPr lang="en-US"/>
              <a:pPr>
                <a:defRPr/>
              </a:pPr>
              <a:t>‹#›</a:t>
            </a:fld>
            <a:endParaRPr lang="en-US" dirty="0"/>
          </a:p>
        </p:txBody>
      </p:sp>
      <p:sp>
        <p:nvSpPr>
          <p:cNvPr id="6" name="Footer Placeholder 4"/>
          <p:cNvSpPr>
            <a:spLocks noGrp="1"/>
          </p:cNvSpPr>
          <p:nvPr>
            <p:ph type="ftr" sz="quarter" idx="11"/>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dirty="0"/>
          </a:p>
        </p:txBody>
      </p:sp>
    </p:spTree>
    <p:extLst>
      <p:ext uri="{BB962C8B-B14F-4D97-AF65-F5344CB8AC3E}">
        <p14:creationId xmlns:p14="http://schemas.microsoft.com/office/powerpoint/2010/main" val="1475230604"/>
      </p:ext>
    </p:extLst>
  </p:cSld>
  <p:clrMapOvr>
    <a:masterClrMapping/>
  </p:clrMapOvr>
  <p:transition spd="med">
    <p:wipe dir="r"/>
  </p:transition>
</p:sldLayout>
</file>

<file path=ppt/slideLayouts/slideLayout1882.xml><?xml version="1.0" encoding="utf-8"?>
<p:sldLayout xmlns:a="http://schemas.openxmlformats.org/drawingml/2006/main" xmlns:r="http://schemas.openxmlformats.org/officeDocument/2006/relationships" xmlns:p="http://schemas.openxmlformats.org/presentationml/2006/main" userDrawn="1">
  <p:cSld name="1_Header no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2076"/>
            <a:ext cx="7955280" cy="472577"/>
          </a:xfrm>
          <a:prstGeom prst="rect">
            <a:avLst/>
          </a:prstGeom>
        </p:spPr>
        <p:txBody>
          <a:bodyPr lIns="0" rIns="0"/>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Tree>
    <p:extLst>
      <p:ext uri="{BB962C8B-B14F-4D97-AF65-F5344CB8AC3E}">
        <p14:creationId xmlns:p14="http://schemas.microsoft.com/office/powerpoint/2010/main" val="2645948180"/>
      </p:ext>
    </p:extLst>
  </p:cSld>
  <p:clrMapOvr>
    <a:masterClrMapping/>
  </p:clrMapOvr>
  <p:transition spd="med">
    <p:wipe dir="r"/>
  </p:transition>
</p:sldLayout>
</file>

<file path=ppt/slideLayouts/slideLayout1883.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cxnSp>
        <p:nvCxnSpPr>
          <p:cNvPr id="4" name="Straight Connector 3"/>
          <p:cNvCxnSpPr/>
          <p:nvPr/>
        </p:nvCxnSpPr>
        <p:spPr>
          <a:xfrm>
            <a:off x="447675" y="1335881"/>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cxnSp>
        <p:nvCxnSpPr>
          <p:cNvPr id="5" name="Straight Connector 4"/>
          <p:cNvCxnSpPr/>
          <p:nvPr/>
        </p:nvCxnSpPr>
        <p:spPr>
          <a:xfrm>
            <a:off x="447675" y="3807619"/>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sp>
        <p:nvSpPr>
          <p:cNvPr id="6" name="Rectangle 5"/>
          <p:cNvSpPr/>
          <p:nvPr/>
        </p:nvSpPr>
        <p:spPr bwMode="gray">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8148" tIns="34289" rIns="68148" bIns="34289" anchor="ctr"/>
          <a:lstStyle/>
          <a:p>
            <a:pPr algn="ctr">
              <a:defRPr/>
            </a:pPr>
            <a:endParaRPr lang="en-US" sz="1800" dirty="0">
              <a:solidFill>
                <a:srgbClr val="444444"/>
              </a:solidFill>
              <a:latin typeface="Trebuchet MS" pitchFamily="34" charset="0"/>
            </a:endParaRPr>
          </a:p>
        </p:txBody>
      </p:sp>
      <p:sp>
        <p:nvSpPr>
          <p:cNvPr id="7" name="Rectangle 6"/>
          <p:cNvSpPr/>
          <p:nvPr/>
        </p:nvSpPr>
        <p:spPr bwMode="hidden">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8148" tIns="34289" rIns="68148" bIns="34289" anchor="ctr"/>
          <a:lstStyle/>
          <a:p>
            <a:pPr algn="ctr">
              <a:defRPr/>
            </a:pPr>
            <a:endParaRPr lang="en-US" sz="1800" dirty="0">
              <a:solidFill>
                <a:srgbClr val="444444"/>
              </a:solidFill>
              <a:latin typeface="Trebuchet MS" pitchFamily="34" charset="0"/>
            </a:endParaRPr>
          </a:p>
        </p:txBody>
      </p:sp>
      <p:sp>
        <p:nvSpPr>
          <p:cNvPr id="8" name="Rectangle 7"/>
          <p:cNvSpPr/>
          <p:nvPr/>
        </p:nvSpPr>
        <p:spPr bwMode="hidden">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8148" tIns="34289" rIns="68148" bIns="34289" anchor="ctr"/>
          <a:lstStyle/>
          <a:p>
            <a:pPr algn="ctr">
              <a:defRPr/>
            </a:pPr>
            <a:endParaRPr lang="en-US" sz="1800" dirty="0">
              <a:solidFill>
                <a:srgbClr val="444444"/>
              </a:solidFill>
              <a:latin typeface="Trebuchet MS" pitchFamily="34" charset="0"/>
            </a:endParaRPr>
          </a:p>
        </p:txBody>
      </p:sp>
      <p:pic>
        <p:nvPicPr>
          <p:cNvPr id="9" name="Picture 13" descr="dell_blue_lrg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265993" y="1988344"/>
            <a:ext cx="1487487" cy="1115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1476" name="Title Placeholder 21"/>
          <p:cNvSpPr>
            <a:spLocks noGrp="1"/>
          </p:cNvSpPr>
          <p:nvPr>
            <p:ph type="ctrTitle"/>
          </p:nvPr>
        </p:nvSpPr>
        <p:spPr>
          <a:xfrm>
            <a:off x="457200" y="2009637"/>
            <a:ext cx="5962650" cy="755014"/>
          </a:xfrm>
        </p:spPr>
        <p:txBody>
          <a:bodyPr anchor="b"/>
          <a:lstStyle>
            <a:lvl1pPr algn="l">
              <a:lnSpc>
                <a:spcPts val="3000"/>
              </a:lnSpc>
              <a:defRPr sz="2700" b="0" i="0" smtClean="0">
                <a:solidFill>
                  <a:schemeClr val="accent1"/>
                </a:solidFill>
                <a:latin typeface="Museo For Dell" pitchFamily="2" charset="0"/>
                <a:ea typeface="Museo For Dell" pitchFamily="2" charset="0"/>
              </a:defRPr>
            </a:lvl1pPr>
          </a:lstStyle>
          <a:p>
            <a:r>
              <a:rPr lang="en-US"/>
              <a:t>Click to edit Master title style</a:t>
            </a:r>
            <a:endParaRPr lang="en-US" dirty="0"/>
          </a:p>
        </p:txBody>
      </p:sp>
      <p:sp>
        <p:nvSpPr>
          <p:cNvPr id="361477" name="Text Placeholder 12"/>
          <p:cNvSpPr>
            <a:spLocks noGrp="1"/>
          </p:cNvSpPr>
          <p:nvPr>
            <p:ph type="subTitle" idx="1"/>
          </p:nvPr>
        </p:nvSpPr>
        <p:spPr>
          <a:xfrm>
            <a:off x="457211" y="3124062"/>
            <a:ext cx="5953125" cy="600076"/>
          </a:xfrm>
        </p:spPr>
        <p:txBody>
          <a:bodyPr>
            <a:normAutofit/>
          </a:bodyPr>
          <a:lstStyle>
            <a:lvl1pPr marL="0" indent="0" algn="l">
              <a:buFont typeface="Wingdings" pitchFamily="2" charset="2"/>
              <a:buNone/>
              <a:defRPr sz="1500" b="0" i="0" smtClean="0">
                <a:solidFill>
                  <a:schemeClr val="bg2"/>
                </a:solidFill>
                <a:latin typeface="Museo Sans For Dell" pitchFamily="2" charset="0"/>
                <a:ea typeface="Museo Sans For Dell" pitchFamily="2" charset="0"/>
              </a:defRPr>
            </a:lvl1pPr>
          </a:lstStyle>
          <a:p>
            <a:r>
              <a:rPr lang="en-US"/>
              <a:t>Click to edit Master subtitle style</a:t>
            </a:r>
            <a:endParaRPr lang="en-US" dirty="0"/>
          </a:p>
        </p:txBody>
      </p:sp>
    </p:spTree>
    <p:extLst>
      <p:ext uri="{BB962C8B-B14F-4D97-AF65-F5344CB8AC3E}">
        <p14:creationId xmlns:p14="http://schemas.microsoft.com/office/powerpoint/2010/main" val="3504335131"/>
      </p:ext>
    </p:extLst>
  </p:cSld>
  <p:clrMapOvr>
    <a:masterClrMapping/>
  </p:clrMapOvr>
  <p:transition spd="med">
    <p:wipe dir="r"/>
  </p:transition>
</p:sldLayout>
</file>

<file path=ppt/slideLayouts/slideLayout1884.xml><?xml version="1.0" encoding="utf-8"?>
<p:sldLayout xmlns:a="http://schemas.openxmlformats.org/drawingml/2006/main" xmlns:r="http://schemas.openxmlformats.org/officeDocument/2006/relationships" xmlns:p="http://schemas.openxmlformats.org/presentationml/2006/main" preserve="1">
  <p:cSld name="Title_and_Content">
    <p:spTree>
      <p:nvGrpSpPr>
        <p:cNvPr id="1" name=""/>
        <p:cNvGrpSpPr/>
        <p:nvPr/>
      </p:nvGrpSpPr>
      <p:grpSpPr>
        <a:xfrm>
          <a:off x="0" y="0"/>
          <a:ext cx="0" cy="0"/>
          <a:chOff x="0" y="0"/>
          <a:chExt cx="0" cy="0"/>
        </a:xfrm>
      </p:grpSpPr>
      <p:cxnSp>
        <p:nvCxnSpPr>
          <p:cNvPr id="4"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5"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7200"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3" name="Content Placeholder 2"/>
          <p:cNvSpPr>
            <a:spLocks noGrp="1"/>
          </p:cNvSpPr>
          <p:nvPr>
            <p:ph sz="half" idx="1"/>
          </p:nvPr>
        </p:nvSpPr>
        <p:spPr>
          <a:xfrm>
            <a:off x="457200" y="960120"/>
            <a:ext cx="8229600" cy="3566160"/>
          </a:xfrm>
        </p:spPr>
        <p:txBody>
          <a:bodyPr/>
          <a:lstStyle>
            <a:lvl1pPr>
              <a:spcBef>
                <a:spcPts val="75"/>
              </a:spcBef>
              <a:spcAft>
                <a:spcPts val="75"/>
              </a:spcAft>
              <a:defRPr sz="1500">
                <a:solidFill>
                  <a:schemeClr val="bg2"/>
                </a:solidFill>
                <a:latin typeface="Museo Sans For Dell" pitchFamily="2" charset="0"/>
              </a:defRPr>
            </a:lvl1pPr>
            <a:lvl2pPr>
              <a:spcBef>
                <a:spcPts val="75"/>
              </a:spcBef>
              <a:spcAft>
                <a:spcPts val="75"/>
              </a:spcAft>
              <a:buFont typeface="Museo Sans For Dell" pitchFamily="2" charset="0"/>
              <a:buChar char="–"/>
              <a:defRPr sz="1400">
                <a:solidFill>
                  <a:schemeClr val="bg2"/>
                </a:solidFill>
                <a:latin typeface="Museo Sans For Dell" pitchFamily="2" charset="0"/>
              </a:defRPr>
            </a:lvl2pPr>
            <a:lvl3pPr>
              <a:spcBef>
                <a:spcPts val="75"/>
              </a:spcBef>
              <a:spcAft>
                <a:spcPts val="75"/>
              </a:spcAft>
              <a:defRPr sz="1200">
                <a:solidFill>
                  <a:schemeClr val="bg2"/>
                </a:solidFill>
                <a:latin typeface="Museo Sans For Dell" pitchFamily="2" charset="0"/>
              </a:defRPr>
            </a:lvl3pPr>
            <a:lvl4pPr>
              <a:spcBef>
                <a:spcPts val="75"/>
              </a:spcBef>
              <a:spcAft>
                <a:spcPts val="75"/>
              </a:spcAft>
              <a:defRPr sz="1100" baseline="0">
                <a:solidFill>
                  <a:schemeClr val="bg2"/>
                </a:solidFill>
                <a:latin typeface="Museo Sans For Dell" pitchFamily="2" charset="0"/>
              </a:defRPr>
            </a:lvl4pPr>
            <a:lvl5pPr>
              <a:spcBef>
                <a:spcPts val="75"/>
              </a:spcBef>
              <a:spcAft>
                <a:spcPts val="75"/>
              </a:spcAft>
              <a:buClr>
                <a:schemeClr val="accent1"/>
              </a:buClr>
              <a:defRPr sz="90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4"/>
          <p:cNvSpPr>
            <a:spLocks noGrp="1"/>
          </p:cNvSpPr>
          <p:nvPr>
            <p:ph type="ftr" sz="quarter" idx="10"/>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dirty="0"/>
          </a:p>
        </p:txBody>
      </p:sp>
      <p:sp>
        <p:nvSpPr>
          <p:cNvPr id="7" name="Slide Number Placeholder 5"/>
          <p:cNvSpPr>
            <a:spLocks noGrp="1"/>
          </p:cNvSpPr>
          <p:nvPr>
            <p:ph type="sldNum" sz="quarter" idx="11"/>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4A2D4929-8EDF-4184-B759-48F2FA5B220D}" type="slidenum">
              <a:rPr lang="en-US"/>
              <a:pPr>
                <a:defRPr/>
              </a:pPr>
              <a:t>‹#›</a:t>
            </a:fld>
            <a:endParaRPr lang="en-US" dirty="0"/>
          </a:p>
        </p:txBody>
      </p:sp>
    </p:spTree>
    <p:extLst>
      <p:ext uri="{BB962C8B-B14F-4D97-AF65-F5344CB8AC3E}">
        <p14:creationId xmlns:p14="http://schemas.microsoft.com/office/powerpoint/2010/main" val="19526176"/>
      </p:ext>
    </p:extLst>
  </p:cSld>
  <p:clrMapOvr>
    <a:masterClrMapping/>
  </p:clrMapOvr>
  <p:transition spd="med">
    <p:wipe dir="r"/>
  </p:transition>
</p:sldLayout>
</file>

<file path=ppt/slideLayouts/slideLayout1885.xml><?xml version="1.0" encoding="utf-8"?>
<p:sldLayout xmlns:a="http://schemas.openxmlformats.org/drawingml/2006/main" xmlns:r="http://schemas.openxmlformats.org/officeDocument/2006/relationships" xmlns:p="http://schemas.openxmlformats.org/presentationml/2006/main" preserve="1" userDrawn="1">
  <p:cSld name="Two_Column">
    <p:spTree>
      <p:nvGrpSpPr>
        <p:cNvPr id="1" name=""/>
        <p:cNvGrpSpPr/>
        <p:nvPr/>
      </p:nvGrpSpPr>
      <p:grpSpPr>
        <a:xfrm>
          <a:off x="0" y="0"/>
          <a:ext cx="0" cy="0"/>
          <a:chOff x="0" y="0"/>
          <a:chExt cx="0" cy="0"/>
        </a:xfrm>
      </p:grpSpPr>
      <p:cxnSp>
        <p:nvCxnSpPr>
          <p:cNvPr id="5"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6"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Content Placeholder 2"/>
          <p:cNvSpPr>
            <a:spLocks noGrp="1"/>
          </p:cNvSpPr>
          <p:nvPr>
            <p:ph sz="half" idx="10"/>
          </p:nvPr>
        </p:nvSpPr>
        <p:spPr>
          <a:xfrm>
            <a:off x="4653246" y="931074"/>
            <a:ext cx="4023360" cy="3667826"/>
          </a:xfrm>
        </p:spPr>
        <p:txBody>
          <a:bodyPr>
            <a:normAutofit/>
          </a:bodyPr>
          <a:lstStyle>
            <a:lvl1pPr>
              <a:spcBef>
                <a:spcPts val="75"/>
              </a:spcBef>
              <a:defRPr sz="1500" b="0">
                <a:solidFill>
                  <a:schemeClr val="bg2"/>
                </a:solidFill>
                <a:latin typeface="Museo Sans For Dell" pitchFamily="2" charset="0"/>
              </a:defRPr>
            </a:lvl1pPr>
            <a:lvl2pPr marL="427982" indent="-172679">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0" name="Content Placeholder 2"/>
          <p:cNvSpPr>
            <a:spLocks noGrp="1"/>
          </p:cNvSpPr>
          <p:nvPr>
            <p:ph sz="half" idx="11"/>
          </p:nvPr>
        </p:nvSpPr>
        <p:spPr>
          <a:xfrm>
            <a:off x="439738" y="931074"/>
            <a:ext cx="4023360" cy="3667826"/>
          </a:xfrm>
        </p:spPr>
        <p:txBody>
          <a:bodyPr>
            <a:normAutofit/>
          </a:bodyPr>
          <a:lstStyle>
            <a:lvl1pPr>
              <a:spcBef>
                <a:spcPts val="75"/>
              </a:spcBef>
              <a:defRPr sz="1500" b="0">
                <a:solidFill>
                  <a:schemeClr val="bg2"/>
                </a:solidFill>
                <a:latin typeface="Museo Sans For Dell" pitchFamily="2" charset="0"/>
              </a:defRPr>
            </a:lvl1pPr>
            <a:lvl2pPr marL="427982" indent="-172679">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5"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7" name="Slide Number Placeholder 5"/>
          <p:cNvSpPr>
            <a:spLocks noGrp="1"/>
          </p:cNvSpPr>
          <p:nvPr>
            <p:ph type="sldNum" sz="quarter" idx="12"/>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94DCD968-7C13-45D1-A8F3-62ADAEBF0943}" type="slidenum">
              <a:rPr lang="en-US"/>
              <a:pPr>
                <a:defRPr/>
              </a:pPr>
              <a:t>‹#›</a:t>
            </a:fld>
            <a:endParaRPr lang="en-US" dirty="0"/>
          </a:p>
        </p:txBody>
      </p:sp>
      <p:sp>
        <p:nvSpPr>
          <p:cNvPr id="8" name="Footer Placeholder 4"/>
          <p:cNvSpPr>
            <a:spLocks noGrp="1"/>
          </p:cNvSpPr>
          <p:nvPr>
            <p:ph type="ftr" sz="quarter" idx="13"/>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dirty="0"/>
          </a:p>
        </p:txBody>
      </p:sp>
    </p:spTree>
    <p:extLst>
      <p:ext uri="{BB962C8B-B14F-4D97-AF65-F5344CB8AC3E}">
        <p14:creationId xmlns:p14="http://schemas.microsoft.com/office/powerpoint/2010/main" val="2219701447"/>
      </p:ext>
    </p:extLst>
  </p:cSld>
  <p:clrMapOvr>
    <a:masterClrMapping/>
  </p:clrMapOvr>
  <p:transition spd="med">
    <p:wipe dir="r"/>
  </p:transition>
</p:sldLayout>
</file>

<file path=ppt/slideLayouts/slideLayout1886.xml><?xml version="1.0" encoding="utf-8"?>
<p:sldLayout xmlns:a="http://schemas.openxmlformats.org/drawingml/2006/main" xmlns:r="http://schemas.openxmlformats.org/officeDocument/2006/relationships" xmlns:p="http://schemas.openxmlformats.org/presentationml/2006/main" preserve="1" userDrawn="1">
  <p:cSld name="Image and text">
    <p:spTree>
      <p:nvGrpSpPr>
        <p:cNvPr id="1" name=""/>
        <p:cNvGrpSpPr/>
        <p:nvPr/>
      </p:nvGrpSpPr>
      <p:grpSpPr>
        <a:xfrm>
          <a:off x="0" y="0"/>
          <a:ext cx="0" cy="0"/>
          <a:chOff x="0" y="0"/>
          <a:chExt cx="0" cy="0"/>
        </a:xfrm>
      </p:grpSpPr>
      <p:cxnSp>
        <p:nvCxnSpPr>
          <p:cNvPr id="6"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7"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Content Placeholder 2"/>
          <p:cNvSpPr>
            <a:spLocks noGrp="1"/>
          </p:cNvSpPr>
          <p:nvPr>
            <p:ph sz="half" idx="10"/>
          </p:nvPr>
        </p:nvSpPr>
        <p:spPr>
          <a:xfrm>
            <a:off x="4653246" y="928509"/>
            <a:ext cx="4023360" cy="2166125"/>
          </a:xfrm>
        </p:spPr>
        <p:txBody>
          <a:bodyPr>
            <a:normAutofit/>
          </a:bodyPr>
          <a:lstStyle>
            <a:lvl1pPr>
              <a:spcBef>
                <a:spcPts val="75"/>
              </a:spcBef>
              <a:defRPr sz="1500" b="0">
                <a:solidFill>
                  <a:schemeClr val="bg2"/>
                </a:solidFill>
                <a:latin typeface="Museo Sans For Dell" pitchFamily="2" charset="0"/>
              </a:defRPr>
            </a:lvl1pPr>
            <a:lvl2pPr marL="427982" indent="-172679">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0" name="Content Placeholder 2"/>
          <p:cNvSpPr>
            <a:spLocks noGrp="1"/>
          </p:cNvSpPr>
          <p:nvPr>
            <p:ph sz="half" idx="11"/>
          </p:nvPr>
        </p:nvSpPr>
        <p:spPr>
          <a:xfrm>
            <a:off x="439738" y="928509"/>
            <a:ext cx="4023360" cy="2166125"/>
          </a:xfrm>
        </p:spPr>
        <p:txBody>
          <a:bodyPr>
            <a:normAutofit/>
          </a:bodyPr>
          <a:lstStyle>
            <a:lvl1pPr>
              <a:spcBef>
                <a:spcPts val="75"/>
              </a:spcBef>
              <a:defRPr sz="1500" b="0">
                <a:solidFill>
                  <a:schemeClr val="bg2"/>
                </a:solidFill>
                <a:latin typeface="Museo Sans For Dell" pitchFamily="2" charset="0"/>
              </a:defRPr>
            </a:lvl1pPr>
            <a:lvl2pPr marL="427982" indent="-172679">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4" name="Content Placeholder 3"/>
          <p:cNvSpPr>
            <a:spLocks noGrp="1"/>
          </p:cNvSpPr>
          <p:nvPr>
            <p:ph sz="quarter" idx="12"/>
          </p:nvPr>
        </p:nvSpPr>
        <p:spPr>
          <a:xfrm>
            <a:off x="434977" y="3203205"/>
            <a:ext cx="8262938" cy="142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8" name="Slide Number Placeholder 5"/>
          <p:cNvSpPr>
            <a:spLocks noGrp="1"/>
          </p:cNvSpPr>
          <p:nvPr>
            <p:ph type="sldNum" sz="quarter" idx="13"/>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8B77E003-8308-444A-BB59-52EE4F5DF926}" type="slidenum">
              <a:rPr lang="en-US"/>
              <a:pPr>
                <a:defRPr/>
              </a:pPr>
              <a:t>‹#›</a:t>
            </a:fld>
            <a:endParaRPr lang="en-US" dirty="0"/>
          </a:p>
        </p:txBody>
      </p:sp>
      <p:sp>
        <p:nvSpPr>
          <p:cNvPr id="9" name="Footer Placeholder 4"/>
          <p:cNvSpPr>
            <a:spLocks noGrp="1"/>
          </p:cNvSpPr>
          <p:nvPr>
            <p:ph type="ftr" sz="quarter" idx="14"/>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dirty="0"/>
          </a:p>
        </p:txBody>
      </p:sp>
    </p:spTree>
    <p:extLst>
      <p:ext uri="{BB962C8B-B14F-4D97-AF65-F5344CB8AC3E}">
        <p14:creationId xmlns:p14="http://schemas.microsoft.com/office/powerpoint/2010/main" val="2725751143"/>
      </p:ext>
    </p:extLst>
  </p:cSld>
  <p:clrMapOvr>
    <a:masterClrMapping/>
  </p:clrMapOvr>
  <p:transition spd="med">
    <p:wipe dir="r"/>
  </p:transition>
</p:sldLayout>
</file>

<file path=ppt/slideLayouts/slideLayout1887.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cxnSp>
        <p:nvCxnSpPr>
          <p:cNvPr id="3"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4"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2612211904"/>
      </p:ext>
    </p:extLst>
  </p:cSld>
  <p:clrMapOvr>
    <a:masterClrMapping/>
  </p:clrMapOvr>
  <p:transition spd="med">
    <p:wipe dir="r"/>
  </p:transition>
</p:sldLayout>
</file>

<file path=ppt/slideLayouts/slideLayout1888.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cxnSp>
        <p:nvCxnSpPr>
          <p:cNvPr id="2"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3"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34931479"/>
      </p:ext>
    </p:extLst>
  </p:cSld>
  <p:clrMapOvr>
    <a:masterClrMapping/>
  </p:clrMapOvr>
  <p:transition spd="med">
    <p:wipe dir="r"/>
  </p:transition>
</p:sldLayout>
</file>

<file path=ppt/slideLayouts/slideLayout1889.xml><?xml version="1.0" encoding="utf-8"?>
<p:sldLayout xmlns:a="http://schemas.openxmlformats.org/drawingml/2006/main" xmlns:r="http://schemas.openxmlformats.org/officeDocument/2006/relationships" xmlns:p="http://schemas.openxmlformats.org/presentationml/2006/main" preserve="1">
  <p:cSld name="Section_Blue">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1"/>
          </a:solidFill>
          <a:ln>
            <a:noFill/>
          </a:ln>
        </p:spPr>
        <p:style>
          <a:lnRef idx="2">
            <a:schemeClr val="accent1"/>
          </a:lnRef>
          <a:fillRef idx="1">
            <a:schemeClr val="lt1"/>
          </a:fillRef>
          <a:effectRef idx="0">
            <a:schemeClr val="accent1"/>
          </a:effectRef>
          <a:fontRef idx="none"/>
        </p:style>
        <p:txBody>
          <a:bodyPr lIns="170298" tIns="170298" rIns="170298" bIns="170298">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1573284845"/>
      </p:ext>
    </p:extLst>
  </p:cSld>
  <p:clrMapOvr>
    <a:masterClrMapping/>
  </p:clrMapOvr>
  <p:transition spd="med">
    <p:wipe dir="r"/>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1_Content left margin ">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73108" y="271463"/>
            <a:ext cx="4295219" cy="640080"/>
          </a:xfrm>
          <a:prstGeom prst="rect">
            <a:avLst/>
          </a:prstGeom>
        </p:spPr>
        <p:txBody>
          <a:bodyPr lIns="0" tIns="44579" rIns="0" bIns="44579"/>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4" name="Content Placeholder 4"/>
          <p:cNvSpPr>
            <a:spLocks noGrp="1"/>
          </p:cNvSpPr>
          <p:nvPr>
            <p:ph sz="quarter" idx="10"/>
          </p:nvPr>
        </p:nvSpPr>
        <p:spPr>
          <a:xfrm>
            <a:off x="271464" y="1277952"/>
            <a:ext cx="4291012"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34878" indent="-165299">
              <a:lnSpc>
                <a:spcPct val="100000"/>
              </a:lnSpc>
              <a:spcBef>
                <a:spcPts val="300"/>
              </a:spcBef>
              <a:spcAft>
                <a:spcPts val="0"/>
              </a:spcAft>
              <a:buClr>
                <a:srgbClr val="808080"/>
              </a:buClr>
              <a:defRPr>
                <a:latin typeface="+mn-lt"/>
                <a:ea typeface="Arial"/>
              </a:defRPr>
            </a:lvl3pPr>
            <a:lvl4pPr marL="1223825" indent="-223343">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844962263"/>
      </p:ext>
    </p:extLst>
  </p:cSld>
  <p:clrMapOvr>
    <a:masterClrMapping/>
  </p:clrMapOvr>
  <p:transition spd="med">
    <p:wipe dir="r"/>
  </p:transition>
</p:sldLayout>
</file>

<file path=ppt/slideLayouts/slideLayout1890.xml><?xml version="1.0" encoding="utf-8"?>
<p:sldLayout xmlns:a="http://schemas.openxmlformats.org/drawingml/2006/main" xmlns:r="http://schemas.openxmlformats.org/officeDocument/2006/relationships" xmlns:p="http://schemas.openxmlformats.org/presentationml/2006/main" preserve="1">
  <p:cSld name="Section_Berry">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4"/>
          </a:solidFill>
          <a:ln>
            <a:noFill/>
          </a:ln>
        </p:spPr>
        <p:style>
          <a:lnRef idx="2">
            <a:schemeClr val="accent1"/>
          </a:lnRef>
          <a:fillRef idx="1">
            <a:schemeClr val="lt1"/>
          </a:fillRef>
          <a:effectRef idx="0">
            <a:schemeClr val="accent1"/>
          </a:effectRef>
          <a:fontRef idx="none"/>
        </p:style>
        <p:txBody>
          <a:bodyPr lIns="170298" tIns="170298" rIns="170298" bIns="170298">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112416538"/>
      </p:ext>
    </p:extLst>
  </p:cSld>
  <p:clrMapOvr>
    <a:masterClrMapping/>
  </p:clrMapOvr>
  <p:transition spd="med">
    <p:wipe dir="r"/>
  </p:transition>
</p:sldLayout>
</file>

<file path=ppt/slideLayouts/slideLayout1891.xml><?xml version="1.0" encoding="utf-8"?>
<p:sldLayout xmlns:a="http://schemas.openxmlformats.org/drawingml/2006/main" xmlns:r="http://schemas.openxmlformats.org/officeDocument/2006/relationships" xmlns:p="http://schemas.openxmlformats.org/presentationml/2006/main" preserve="1">
  <p:cSld name="Section_Yellow">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3"/>
          </a:solidFill>
          <a:ln>
            <a:noFill/>
          </a:ln>
        </p:spPr>
        <p:style>
          <a:lnRef idx="2">
            <a:schemeClr val="accent1"/>
          </a:lnRef>
          <a:fillRef idx="1">
            <a:schemeClr val="lt1"/>
          </a:fillRef>
          <a:effectRef idx="0">
            <a:schemeClr val="accent1"/>
          </a:effectRef>
          <a:fontRef idx="none"/>
        </p:style>
        <p:txBody>
          <a:bodyPr lIns="170298" tIns="170298" rIns="170298" bIns="170298">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276298078"/>
      </p:ext>
    </p:extLst>
  </p:cSld>
  <p:clrMapOvr>
    <a:masterClrMapping/>
  </p:clrMapOvr>
  <p:transition spd="med">
    <p:wipe dir="r"/>
  </p:transition>
</p:sldLayout>
</file>

<file path=ppt/slideLayouts/slideLayout1892.xml><?xml version="1.0" encoding="utf-8"?>
<p:sldLayout xmlns:a="http://schemas.openxmlformats.org/drawingml/2006/main" xmlns:r="http://schemas.openxmlformats.org/officeDocument/2006/relationships" xmlns:p="http://schemas.openxmlformats.org/presentationml/2006/main" preserve="1">
  <p:cSld name="Section_Green">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2"/>
          </a:solidFill>
          <a:ln>
            <a:noFill/>
          </a:ln>
        </p:spPr>
        <p:style>
          <a:lnRef idx="2">
            <a:schemeClr val="accent1"/>
          </a:lnRef>
          <a:fillRef idx="1">
            <a:schemeClr val="lt1"/>
          </a:fillRef>
          <a:effectRef idx="0">
            <a:schemeClr val="accent1"/>
          </a:effectRef>
          <a:fontRef idx="none"/>
        </p:style>
        <p:txBody>
          <a:bodyPr lIns="170298" tIns="170298" rIns="170298" bIns="170298">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1571897265"/>
      </p:ext>
    </p:extLst>
  </p:cSld>
  <p:clrMapOvr>
    <a:masterClrMapping/>
  </p:clrMapOvr>
  <p:transition spd="med">
    <p:wipe dir="r"/>
  </p:transition>
</p:sldLayout>
</file>

<file path=ppt/slideLayouts/slideLayout1893.xml><?xml version="1.0" encoding="utf-8"?>
<p:sldLayout xmlns:a="http://schemas.openxmlformats.org/drawingml/2006/main" xmlns:r="http://schemas.openxmlformats.org/officeDocument/2006/relationships" xmlns:p="http://schemas.openxmlformats.org/presentationml/2006/main" preserve="1">
  <p:cSld name="Section_Purple">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6"/>
          </a:solidFill>
          <a:ln>
            <a:noFill/>
          </a:ln>
        </p:spPr>
        <p:style>
          <a:lnRef idx="2">
            <a:schemeClr val="accent1"/>
          </a:lnRef>
          <a:fillRef idx="1">
            <a:schemeClr val="lt1"/>
          </a:fillRef>
          <a:effectRef idx="0">
            <a:schemeClr val="accent1"/>
          </a:effectRef>
          <a:fontRef idx="none"/>
        </p:style>
        <p:txBody>
          <a:bodyPr lIns="170298" tIns="170298" rIns="170298" bIns="170298">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2077266036"/>
      </p:ext>
    </p:extLst>
  </p:cSld>
  <p:clrMapOvr>
    <a:masterClrMapping/>
  </p:clrMapOvr>
  <p:transition spd="med">
    <p:wipe dir="r"/>
  </p:transition>
</p:sldLayout>
</file>

<file path=ppt/slideLayouts/slideLayout1894.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2014539" y="153"/>
            <a:ext cx="7129462" cy="404813"/>
          </a:xfrm>
        </p:spPr>
        <p:txBody>
          <a:bodyPr/>
          <a:lstStyle/>
          <a:p>
            <a:r>
              <a:rPr lang="en-US" altLang="zh-TW"/>
              <a:t>Click to edit Master title style</a:t>
            </a:r>
            <a:endParaRPr lang="zh-TW" altLang="en-US"/>
          </a:p>
        </p:txBody>
      </p:sp>
      <p:sp>
        <p:nvSpPr>
          <p:cNvPr id="3" name="Text Placeholder 2"/>
          <p:cNvSpPr>
            <a:spLocks noGrp="1"/>
          </p:cNvSpPr>
          <p:nvPr>
            <p:ph type="body" sz="half" idx="1"/>
          </p:nvPr>
        </p:nvSpPr>
        <p:spPr>
          <a:xfrm>
            <a:off x="685800" y="1100138"/>
            <a:ext cx="3810000" cy="3462338"/>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4" name="Content Placeholder 3"/>
          <p:cNvSpPr>
            <a:spLocks noGrp="1"/>
          </p:cNvSpPr>
          <p:nvPr>
            <p:ph sz="quarter" idx="2"/>
          </p:nvPr>
        </p:nvSpPr>
        <p:spPr>
          <a:xfrm>
            <a:off x="4648200" y="1100357"/>
            <a:ext cx="3810000" cy="1674019"/>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5" name="Content Placeholder 4"/>
          <p:cNvSpPr>
            <a:spLocks noGrp="1"/>
          </p:cNvSpPr>
          <p:nvPr>
            <p:ph sz="quarter" idx="3"/>
          </p:nvPr>
        </p:nvSpPr>
        <p:spPr>
          <a:xfrm>
            <a:off x="4648200" y="2888657"/>
            <a:ext cx="3810000" cy="1674019"/>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7" name="Slide Number Placeholder 6"/>
          <p:cNvSpPr>
            <a:spLocks noGrp="1"/>
          </p:cNvSpPr>
          <p:nvPr>
            <p:ph type="sldNum" sz="quarter" idx="11"/>
          </p:nvPr>
        </p:nvSpPr>
        <p:spPr>
          <a:xfrm>
            <a:off x="367368" y="4950969"/>
            <a:ext cx="260350" cy="114300"/>
          </a:xfrm>
        </p:spPr>
        <p:txBody>
          <a:bodyPr/>
          <a:lstStyle/>
          <a:p>
            <a:pPr>
              <a:defRPr/>
            </a:pPr>
            <a:fld id="{BAFC9F95-FC62-4769-A095-8D2D490F7992}" type="slidenum">
              <a:rPr lang="en-US" smtClean="0"/>
              <a:pPr>
                <a:defRPr/>
              </a:pPr>
              <a:t>‹#›</a:t>
            </a:fld>
            <a:endParaRPr lang="en-US" dirty="0"/>
          </a:p>
        </p:txBody>
      </p:sp>
    </p:spTree>
    <p:extLst>
      <p:ext uri="{BB962C8B-B14F-4D97-AF65-F5344CB8AC3E}">
        <p14:creationId xmlns:p14="http://schemas.microsoft.com/office/powerpoint/2010/main" val="1915536077"/>
      </p:ext>
    </p:extLst>
  </p:cSld>
  <p:clrMapOvr>
    <a:masterClrMapping/>
  </p:clrMapOvr>
</p:sldLayout>
</file>

<file path=ppt/slideLayouts/slideLayout1895.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26155" y="107139"/>
            <a:ext cx="8239125" cy="427212"/>
          </a:xfrm>
        </p:spPr>
        <p:txBody>
          <a:bodyPr/>
          <a:lstStyle>
            <a:lvl1pPr>
              <a:defRPr baseline="0"/>
            </a:lvl1pPr>
          </a:lstStyle>
          <a:p>
            <a:r>
              <a:rPr lang="en-US"/>
              <a:t>Click to edit Master title style</a:t>
            </a:r>
            <a:endParaRPr lang="en-US" dirty="0"/>
          </a:p>
        </p:txBody>
      </p:sp>
      <p:sp>
        <p:nvSpPr>
          <p:cNvPr id="4" name="Slide Number Placeholder 4"/>
          <p:cNvSpPr>
            <a:spLocks noGrp="1"/>
          </p:cNvSpPr>
          <p:nvPr>
            <p:ph type="sldNum" sz="quarter" idx="11"/>
          </p:nvPr>
        </p:nvSpPr>
        <p:spPr>
          <a:xfrm>
            <a:off x="8621059" y="4903009"/>
            <a:ext cx="481013" cy="234554"/>
          </a:xfrm>
        </p:spPr>
        <p:txBody>
          <a:bodyPr/>
          <a:lstStyle>
            <a:lvl1pPr>
              <a:defRPr sz="800">
                <a:cs typeface="Arial" pitchFamily="34" charset="0"/>
              </a:defRPr>
            </a:lvl1pPr>
          </a:lstStyle>
          <a:p>
            <a:pPr>
              <a:defRPr/>
            </a:pPr>
            <a:fld id="{8E08DA63-62CF-47A0-A3EE-C499D6801529}" type="slidenum">
              <a:rPr lang="en-US"/>
              <a:pPr>
                <a:defRPr/>
              </a:pPr>
              <a:t>‹#›</a:t>
            </a:fld>
            <a:endParaRPr lang="en-US" dirty="0"/>
          </a:p>
        </p:txBody>
      </p:sp>
    </p:spTree>
    <p:extLst>
      <p:ext uri="{BB962C8B-B14F-4D97-AF65-F5344CB8AC3E}">
        <p14:creationId xmlns:p14="http://schemas.microsoft.com/office/powerpoint/2010/main" val="800873868"/>
      </p:ext>
    </p:extLst>
  </p:cSld>
  <p:clrMapOvr>
    <a:masterClrMapping/>
  </p:clrMapOvr>
  <p:transition spd="med">
    <p:wipe dir="r"/>
  </p:transition>
</p:sldLayout>
</file>

<file path=ppt/slideLayouts/slideLayout1896.xml><?xml version="1.0" encoding="utf-8"?>
<p:sldLayout xmlns:a="http://schemas.openxmlformats.org/drawingml/2006/main" xmlns:r="http://schemas.openxmlformats.org/officeDocument/2006/relationships" xmlns:p="http://schemas.openxmlformats.org/presentationml/2006/main" userDrawn="1">
  <p:cSld name="Content Slide wo Sourc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Content Placeholder 8"/>
          <p:cNvSpPr>
            <a:spLocks noGrp="1"/>
          </p:cNvSpPr>
          <p:nvPr>
            <p:ph sz="quarter" idx="12"/>
          </p:nvPr>
        </p:nvSpPr>
        <p:spPr>
          <a:xfrm>
            <a:off x="426155" y="971550"/>
            <a:ext cx="8239125" cy="1080000"/>
          </a:xfrm>
          <a:prstGeom prst="rect">
            <a:avLst/>
          </a:prstGeom>
        </p:spPr>
        <p:txBody>
          <a:bodyPr/>
          <a:lstStyle>
            <a:lvl1pPr>
              <a:defRPr>
                <a:solidFill>
                  <a:schemeClr val="bg2"/>
                </a:solidFill>
              </a:defRPr>
            </a:lvl1pPr>
            <a:lvl2pPr>
              <a:defRPr>
                <a:solidFill>
                  <a:schemeClr val="bg2"/>
                </a:solidFill>
              </a:defRPr>
            </a:lvl2pPr>
            <a:lvl3pPr>
              <a:defRPr>
                <a:solidFill>
                  <a:schemeClr val="bg2"/>
                </a:solidFill>
              </a:defRPr>
            </a:lvl3pPr>
          </a:lstStyle>
          <a:p>
            <a:pPr lvl="0"/>
            <a:r>
              <a:rPr lang="en-US" dirty="0"/>
              <a:t>Click to edit Master text styles</a:t>
            </a:r>
          </a:p>
          <a:p>
            <a:pPr lvl="1"/>
            <a:r>
              <a:rPr lang="en-US" dirty="0"/>
              <a:t>Second level</a:t>
            </a:r>
          </a:p>
          <a:p>
            <a:pPr lvl="2"/>
            <a:r>
              <a:rPr lang="en-US" dirty="0"/>
              <a:t>Third level</a:t>
            </a:r>
          </a:p>
        </p:txBody>
      </p:sp>
      <p:sp>
        <p:nvSpPr>
          <p:cNvPr id="6" name="Slide Number Placeholder 3"/>
          <p:cNvSpPr>
            <a:spLocks noGrp="1"/>
          </p:cNvSpPr>
          <p:nvPr>
            <p:ph type="sldNum" sz="quarter" idx="14"/>
          </p:nvPr>
        </p:nvSpPr>
        <p:spPr/>
        <p:txBody>
          <a:bodyPr wrap="square" numCol="1" anchorCtr="0" compatLnSpc="1">
            <a:prstTxWarp prst="textNoShape">
              <a:avLst/>
            </a:prstTxWarp>
          </a:bodyPr>
          <a:lstStyle>
            <a:lvl1pPr>
              <a:defRPr smtClean="0">
                <a:solidFill>
                  <a:srgbClr val="666666"/>
                </a:solidFill>
                <a:ea typeface="新細明體" pitchFamily="18" charset="-120"/>
                <a:cs typeface="Arial" pitchFamily="34" charset="0"/>
              </a:defRPr>
            </a:lvl1pPr>
          </a:lstStyle>
          <a:p>
            <a:fld id="{5DD913B3-A62D-493D-8BAE-0E021537A67D}" type="slidenum">
              <a:rPr lang="en-US"/>
              <a:pPr/>
              <a:t>‹#›</a:t>
            </a:fld>
            <a:endParaRPr lang="en-US" dirty="0"/>
          </a:p>
        </p:txBody>
      </p:sp>
    </p:spTree>
    <p:extLst>
      <p:ext uri="{BB962C8B-B14F-4D97-AF65-F5344CB8AC3E}">
        <p14:creationId xmlns:p14="http://schemas.microsoft.com/office/powerpoint/2010/main" val="1630863562"/>
      </p:ext>
    </p:extLst>
  </p:cSld>
  <p:clrMapOvr>
    <a:masterClrMapping/>
  </p:clrMapOvr>
  <p:transition spd="med">
    <p:wipe dir="r"/>
  </p:transition>
</p:sldLayout>
</file>

<file path=ppt/slideLayouts/slideLayout1897.xml><?xml version="1.0" encoding="utf-8"?>
<p:sldLayout xmlns:a="http://schemas.openxmlformats.org/drawingml/2006/main" xmlns:r="http://schemas.openxmlformats.org/officeDocument/2006/relationships" xmlns:p="http://schemas.openxmlformats.org/presentationml/2006/main" userDrawn="1">
  <p:cSld name="2_Title_Only">
    <p:spTree>
      <p:nvGrpSpPr>
        <p:cNvPr id="1" name=""/>
        <p:cNvGrpSpPr/>
        <p:nvPr/>
      </p:nvGrpSpPr>
      <p:grpSpPr>
        <a:xfrm>
          <a:off x="0" y="0"/>
          <a:ext cx="0" cy="0"/>
          <a:chOff x="0" y="0"/>
          <a:chExt cx="0" cy="0"/>
        </a:xfrm>
      </p:grpSpPr>
      <p:cxnSp>
        <p:nvCxnSpPr>
          <p:cNvPr id="3"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4"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p:cNvSpPr>
            <a:spLocks noGrp="1"/>
          </p:cNvSpPr>
          <p:nvPr>
            <p:ph type="title"/>
          </p:nvPr>
        </p:nvSpPr>
        <p:spPr>
          <a:xfrm>
            <a:off x="425907" y="196171"/>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5" name="Slide Number Placeholder 5"/>
          <p:cNvSpPr>
            <a:spLocks noGrp="1"/>
          </p:cNvSpPr>
          <p:nvPr>
            <p:ph type="sldNum" sz="quarter" idx="10"/>
          </p:nvPr>
        </p:nvSpPr>
        <p:spPr>
          <a:xfrm>
            <a:off x="439740" y="4823222"/>
            <a:ext cx="260350" cy="114300"/>
          </a:xfrm>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D752C1D7-1952-452D-B5FF-0B70C1BC3BA1}" type="slidenum">
              <a:rPr lang="en-US"/>
              <a:pPr>
                <a:defRPr/>
              </a:pPr>
              <a:t>‹#›</a:t>
            </a:fld>
            <a:endParaRPr lang="en-US" dirty="0"/>
          </a:p>
        </p:txBody>
      </p:sp>
      <p:sp>
        <p:nvSpPr>
          <p:cNvPr id="6" name="Footer Placeholder 4"/>
          <p:cNvSpPr>
            <a:spLocks noGrp="1"/>
          </p:cNvSpPr>
          <p:nvPr>
            <p:ph type="ftr" sz="quarter" idx="11"/>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dirty="0"/>
          </a:p>
        </p:txBody>
      </p:sp>
    </p:spTree>
    <p:extLst>
      <p:ext uri="{BB962C8B-B14F-4D97-AF65-F5344CB8AC3E}">
        <p14:creationId xmlns:p14="http://schemas.microsoft.com/office/powerpoint/2010/main" val="18156736"/>
      </p:ext>
    </p:extLst>
  </p:cSld>
  <p:clrMapOvr>
    <a:masterClrMapping/>
  </p:clrMapOvr>
  <p:transition spd="med">
    <p:wipe dir="r"/>
  </p:transition>
</p:sldLayout>
</file>

<file path=ppt/slideLayouts/slideLayout1898.xml><?xml version="1.0" encoding="utf-8"?>
<p:sldLayout xmlns:a="http://schemas.openxmlformats.org/drawingml/2006/main" xmlns:r="http://schemas.openxmlformats.org/officeDocument/2006/relationships" xmlns:p="http://schemas.openxmlformats.org/presentationml/2006/main" userDrawn="1">
  <p:cSld name="1_Header no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2076"/>
            <a:ext cx="7955280" cy="472577"/>
          </a:xfrm>
          <a:prstGeom prst="rect">
            <a:avLst/>
          </a:prstGeom>
        </p:spPr>
        <p:txBody>
          <a:bodyPr lIns="0" rIns="0"/>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Tree>
    <p:extLst>
      <p:ext uri="{BB962C8B-B14F-4D97-AF65-F5344CB8AC3E}">
        <p14:creationId xmlns:p14="http://schemas.microsoft.com/office/powerpoint/2010/main" val="3333889110"/>
      </p:ext>
    </p:extLst>
  </p:cSld>
  <p:clrMapOvr>
    <a:masterClrMapping/>
  </p:clrMapOvr>
  <p:transition spd="med">
    <p:wipe dir="r"/>
  </p:transition>
</p:sldLayout>
</file>

<file path=ppt/slideLayouts/slideLayout1899.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cxnSp>
        <p:nvCxnSpPr>
          <p:cNvPr id="4" name="Straight Connector 3"/>
          <p:cNvCxnSpPr/>
          <p:nvPr/>
        </p:nvCxnSpPr>
        <p:spPr>
          <a:xfrm>
            <a:off x="447675" y="1335881"/>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cxnSp>
        <p:nvCxnSpPr>
          <p:cNvPr id="5" name="Straight Connector 4"/>
          <p:cNvCxnSpPr/>
          <p:nvPr/>
        </p:nvCxnSpPr>
        <p:spPr>
          <a:xfrm>
            <a:off x="447675" y="3807619"/>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sp>
        <p:nvSpPr>
          <p:cNvPr id="6" name="Rectangle 5"/>
          <p:cNvSpPr/>
          <p:nvPr/>
        </p:nvSpPr>
        <p:spPr bwMode="gray">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8171" tIns="34289" rIns="68171" bIns="34289" anchor="ctr"/>
          <a:lstStyle/>
          <a:p>
            <a:pPr algn="ctr">
              <a:defRPr/>
            </a:pPr>
            <a:endParaRPr lang="en-US" sz="1800" dirty="0">
              <a:solidFill>
                <a:srgbClr val="444444"/>
              </a:solidFill>
              <a:latin typeface="Trebuchet MS" pitchFamily="34" charset="0"/>
            </a:endParaRPr>
          </a:p>
        </p:txBody>
      </p:sp>
      <p:sp>
        <p:nvSpPr>
          <p:cNvPr id="7" name="Rectangle 6"/>
          <p:cNvSpPr/>
          <p:nvPr/>
        </p:nvSpPr>
        <p:spPr bwMode="hidden">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8171" tIns="34289" rIns="68171" bIns="34289" anchor="ctr"/>
          <a:lstStyle/>
          <a:p>
            <a:pPr algn="ctr">
              <a:defRPr/>
            </a:pPr>
            <a:endParaRPr lang="en-US" sz="1800" dirty="0">
              <a:solidFill>
                <a:srgbClr val="444444"/>
              </a:solidFill>
              <a:latin typeface="Trebuchet MS" pitchFamily="34" charset="0"/>
            </a:endParaRPr>
          </a:p>
        </p:txBody>
      </p:sp>
      <p:sp>
        <p:nvSpPr>
          <p:cNvPr id="8" name="Rectangle 7"/>
          <p:cNvSpPr/>
          <p:nvPr/>
        </p:nvSpPr>
        <p:spPr bwMode="hidden">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8171" tIns="34289" rIns="68171" bIns="34289" anchor="ctr"/>
          <a:lstStyle/>
          <a:p>
            <a:pPr algn="ctr">
              <a:defRPr/>
            </a:pPr>
            <a:endParaRPr lang="en-US" sz="1800" dirty="0">
              <a:solidFill>
                <a:srgbClr val="444444"/>
              </a:solidFill>
              <a:latin typeface="Trebuchet MS" pitchFamily="34" charset="0"/>
            </a:endParaRPr>
          </a:p>
        </p:txBody>
      </p:sp>
      <p:pic>
        <p:nvPicPr>
          <p:cNvPr id="9" name="Picture 13" descr="dell_blue_lrg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265993" y="1988344"/>
            <a:ext cx="1487487" cy="1115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1476" name="Title Placeholder 21"/>
          <p:cNvSpPr>
            <a:spLocks noGrp="1"/>
          </p:cNvSpPr>
          <p:nvPr>
            <p:ph type="ctrTitle"/>
          </p:nvPr>
        </p:nvSpPr>
        <p:spPr>
          <a:xfrm>
            <a:off x="457200" y="2009637"/>
            <a:ext cx="5962650" cy="755014"/>
          </a:xfrm>
        </p:spPr>
        <p:txBody>
          <a:bodyPr anchor="b"/>
          <a:lstStyle>
            <a:lvl1pPr algn="l">
              <a:lnSpc>
                <a:spcPts val="3000"/>
              </a:lnSpc>
              <a:defRPr sz="2700" b="0" i="0" smtClean="0">
                <a:solidFill>
                  <a:schemeClr val="accent1"/>
                </a:solidFill>
                <a:latin typeface="Museo For Dell" pitchFamily="2" charset="0"/>
                <a:ea typeface="Museo For Dell" pitchFamily="2" charset="0"/>
              </a:defRPr>
            </a:lvl1pPr>
          </a:lstStyle>
          <a:p>
            <a:r>
              <a:rPr lang="en-US"/>
              <a:t>Click to edit Master title style</a:t>
            </a:r>
            <a:endParaRPr lang="en-US" dirty="0"/>
          </a:p>
        </p:txBody>
      </p:sp>
      <p:sp>
        <p:nvSpPr>
          <p:cNvPr id="361477" name="Text Placeholder 12"/>
          <p:cNvSpPr>
            <a:spLocks noGrp="1"/>
          </p:cNvSpPr>
          <p:nvPr>
            <p:ph type="subTitle" idx="1"/>
          </p:nvPr>
        </p:nvSpPr>
        <p:spPr>
          <a:xfrm>
            <a:off x="457211" y="3124062"/>
            <a:ext cx="5953125" cy="600076"/>
          </a:xfrm>
        </p:spPr>
        <p:txBody>
          <a:bodyPr>
            <a:normAutofit/>
          </a:bodyPr>
          <a:lstStyle>
            <a:lvl1pPr marL="0" indent="0" algn="l">
              <a:buFont typeface="Wingdings" pitchFamily="2" charset="2"/>
              <a:buNone/>
              <a:defRPr sz="1500" b="0" i="0" smtClean="0">
                <a:solidFill>
                  <a:schemeClr val="bg2"/>
                </a:solidFill>
                <a:latin typeface="Museo Sans For Dell" pitchFamily="2" charset="0"/>
                <a:ea typeface="Museo Sans For Dell" pitchFamily="2" charset="0"/>
              </a:defRPr>
            </a:lvl1pPr>
          </a:lstStyle>
          <a:p>
            <a:r>
              <a:rPr lang="en-US"/>
              <a:t>Click to edit Master subtitle style</a:t>
            </a:r>
            <a:endParaRPr lang="en-US" dirty="0"/>
          </a:p>
        </p:txBody>
      </p:sp>
    </p:spTree>
    <p:extLst>
      <p:ext uri="{BB962C8B-B14F-4D97-AF65-F5344CB8AC3E}">
        <p14:creationId xmlns:p14="http://schemas.microsoft.com/office/powerpoint/2010/main" val="2155853198"/>
      </p:ext>
    </p:extLst>
  </p:cSld>
  <p:clrMapOvr>
    <a:masterClrMapping/>
  </p:clrMapOvr>
  <p:transition spd="med">
    <p:wipe dir="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Divider slide_Orange">
    <p:bg>
      <p:bgPr>
        <a:solidFill>
          <a:schemeClr val="accent4"/>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320" y="1748271"/>
            <a:ext cx="6850901" cy="1495794"/>
          </a:xfrm>
          <a:prstGeom prst="rect">
            <a:avLst/>
          </a:prstGeom>
        </p:spPr>
        <p:txBody>
          <a:bodyPr lIns="0" tIns="45003" rIns="0" bIns="45003" anchor="ctr" anchorCtr="0">
            <a:normAutofit/>
          </a:bodyPr>
          <a:lstStyle>
            <a:lvl1pPr>
              <a:defRPr sz="5400" baseline="0">
                <a:solidFill>
                  <a:schemeClr val="tx2"/>
                </a:solidFill>
                <a:ea typeface="Arial"/>
              </a:defRPr>
            </a:lvl1pPr>
          </a:lstStyle>
          <a:p>
            <a:r>
              <a:rPr lang="en-US" dirty="0"/>
              <a:t>Click to edit divider slide title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13105723"/>
      </p:ext>
    </p:extLst>
  </p:cSld>
  <p:clrMapOvr>
    <a:masterClrMapping/>
  </p:clrMapOvr>
  <p:transition spd="med">
    <p:wipe dir="r"/>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1_Content left margin with subhead">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3050" y="274057"/>
            <a:ext cx="4865304" cy="486332"/>
          </a:xfrm>
          <a:prstGeom prst="rect">
            <a:avLst/>
          </a:prstGeom>
        </p:spPr>
        <p:txBody>
          <a:bodyPr lIns="0" tIns="44579" rIns="0" bIns="44579"/>
          <a:lstStyle>
            <a:lvl1pPr>
              <a:defRPr baseline="0">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7" name="Text Placeholder 12"/>
          <p:cNvSpPr>
            <a:spLocks noGrp="1"/>
          </p:cNvSpPr>
          <p:nvPr>
            <p:ph type="subTitle" idx="11" hasCustomPrompt="1"/>
          </p:nvPr>
        </p:nvSpPr>
        <p:spPr>
          <a:xfrm>
            <a:off x="266700" y="767702"/>
            <a:ext cx="4305300" cy="313267"/>
          </a:xfrm>
          <a:prstGeom prst="rect">
            <a:avLst/>
          </a:prstGeom>
        </p:spPr>
        <p:txBody>
          <a:bodyPr lIns="0" tIns="44579" rIns="0" bIns="44579" anchor="t" anchorCtr="0"/>
          <a:lstStyle>
            <a:lvl1pPr marL="221756" indent="-221756">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a:t>Click to edit master subtitle style</a:t>
            </a:r>
          </a:p>
        </p:txBody>
      </p:sp>
      <p:sp>
        <p:nvSpPr>
          <p:cNvPr id="5" name="Content Placeholder 4"/>
          <p:cNvSpPr>
            <a:spLocks noGrp="1"/>
          </p:cNvSpPr>
          <p:nvPr>
            <p:ph sz="quarter" idx="10"/>
          </p:nvPr>
        </p:nvSpPr>
        <p:spPr>
          <a:xfrm>
            <a:off x="271464" y="1277952"/>
            <a:ext cx="4291012"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34878" indent="-165299">
              <a:lnSpc>
                <a:spcPct val="100000"/>
              </a:lnSpc>
              <a:spcBef>
                <a:spcPts val="300"/>
              </a:spcBef>
              <a:spcAft>
                <a:spcPts val="0"/>
              </a:spcAft>
              <a:buClr>
                <a:srgbClr val="808080"/>
              </a:buClr>
              <a:defRPr>
                <a:latin typeface="+mn-lt"/>
                <a:ea typeface="Arial"/>
              </a:defRPr>
            </a:lvl3pPr>
            <a:lvl4pPr marL="1223825" indent="-223343">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178265715"/>
      </p:ext>
    </p:extLst>
  </p:cSld>
  <p:clrMapOvr>
    <a:masterClrMapping/>
  </p:clrMapOvr>
  <p:transition spd="med">
    <p:wipe dir="r"/>
  </p:transition>
</p:sldLayout>
</file>

<file path=ppt/slideLayouts/slideLayout1900.xml><?xml version="1.0" encoding="utf-8"?>
<p:sldLayout xmlns:a="http://schemas.openxmlformats.org/drawingml/2006/main" xmlns:r="http://schemas.openxmlformats.org/officeDocument/2006/relationships" xmlns:p="http://schemas.openxmlformats.org/presentationml/2006/main" preserve="1">
  <p:cSld name="Title_and_Content">
    <p:spTree>
      <p:nvGrpSpPr>
        <p:cNvPr id="1" name=""/>
        <p:cNvGrpSpPr/>
        <p:nvPr/>
      </p:nvGrpSpPr>
      <p:grpSpPr>
        <a:xfrm>
          <a:off x="0" y="0"/>
          <a:ext cx="0" cy="0"/>
          <a:chOff x="0" y="0"/>
          <a:chExt cx="0" cy="0"/>
        </a:xfrm>
      </p:grpSpPr>
      <p:cxnSp>
        <p:nvCxnSpPr>
          <p:cNvPr id="4"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5"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7200"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3" name="Content Placeholder 2"/>
          <p:cNvSpPr>
            <a:spLocks noGrp="1"/>
          </p:cNvSpPr>
          <p:nvPr>
            <p:ph sz="half" idx="1"/>
          </p:nvPr>
        </p:nvSpPr>
        <p:spPr>
          <a:xfrm>
            <a:off x="457200" y="960120"/>
            <a:ext cx="8229600" cy="3566160"/>
          </a:xfrm>
        </p:spPr>
        <p:txBody>
          <a:bodyPr/>
          <a:lstStyle>
            <a:lvl1pPr>
              <a:spcBef>
                <a:spcPts val="75"/>
              </a:spcBef>
              <a:spcAft>
                <a:spcPts val="75"/>
              </a:spcAft>
              <a:defRPr sz="1500">
                <a:solidFill>
                  <a:schemeClr val="bg2"/>
                </a:solidFill>
                <a:latin typeface="Museo Sans For Dell" pitchFamily="2" charset="0"/>
              </a:defRPr>
            </a:lvl1pPr>
            <a:lvl2pPr>
              <a:spcBef>
                <a:spcPts val="75"/>
              </a:spcBef>
              <a:spcAft>
                <a:spcPts val="75"/>
              </a:spcAft>
              <a:buFont typeface="Museo Sans For Dell" pitchFamily="2" charset="0"/>
              <a:buChar char="–"/>
              <a:defRPr sz="1400">
                <a:solidFill>
                  <a:schemeClr val="bg2"/>
                </a:solidFill>
                <a:latin typeface="Museo Sans For Dell" pitchFamily="2" charset="0"/>
              </a:defRPr>
            </a:lvl2pPr>
            <a:lvl3pPr>
              <a:spcBef>
                <a:spcPts val="75"/>
              </a:spcBef>
              <a:spcAft>
                <a:spcPts val="75"/>
              </a:spcAft>
              <a:defRPr sz="1200">
                <a:solidFill>
                  <a:schemeClr val="bg2"/>
                </a:solidFill>
                <a:latin typeface="Museo Sans For Dell" pitchFamily="2" charset="0"/>
              </a:defRPr>
            </a:lvl3pPr>
            <a:lvl4pPr>
              <a:spcBef>
                <a:spcPts val="75"/>
              </a:spcBef>
              <a:spcAft>
                <a:spcPts val="75"/>
              </a:spcAft>
              <a:defRPr sz="1100" baseline="0">
                <a:solidFill>
                  <a:schemeClr val="bg2"/>
                </a:solidFill>
                <a:latin typeface="Museo Sans For Dell" pitchFamily="2" charset="0"/>
              </a:defRPr>
            </a:lvl4pPr>
            <a:lvl5pPr>
              <a:spcBef>
                <a:spcPts val="75"/>
              </a:spcBef>
              <a:spcAft>
                <a:spcPts val="75"/>
              </a:spcAft>
              <a:buClr>
                <a:schemeClr val="accent1"/>
              </a:buClr>
              <a:defRPr sz="90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4"/>
          <p:cNvSpPr>
            <a:spLocks noGrp="1"/>
          </p:cNvSpPr>
          <p:nvPr>
            <p:ph type="ftr" sz="quarter" idx="10"/>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dirty="0"/>
          </a:p>
        </p:txBody>
      </p:sp>
      <p:sp>
        <p:nvSpPr>
          <p:cNvPr id="7" name="Slide Number Placeholder 5"/>
          <p:cNvSpPr>
            <a:spLocks noGrp="1"/>
          </p:cNvSpPr>
          <p:nvPr>
            <p:ph type="sldNum" sz="quarter" idx="11"/>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4A2D4929-8EDF-4184-B759-48F2FA5B220D}" type="slidenum">
              <a:rPr lang="en-US"/>
              <a:pPr>
                <a:defRPr/>
              </a:pPr>
              <a:t>‹#›</a:t>
            </a:fld>
            <a:endParaRPr lang="en-US" dirty="0"/>
          </a:p>
        </p:txBody>
      </p:sp>
    </p:spTree>
    <p:extLst>
      <p:ext uri="{BB962C8B-B14F-4D97-AF65-F5344CB8AC3E}">
        <p14:creationId xmlns:p14="http://schemas.microsoft.com/office/powerpoint/2010/main" val="660862770"/>
      </p:ext>
    </p:extLst>
  </p:cSld>
  <p:clrMapOvr>
    <a:masterClrMapping/>
  </p:clrMapOvr>
  <p:transition spd="med">
    <p:wipe dir="r"/>
  </p:transition>
</p:sldLayout>
</file>

<file path=ppt/slideLayouts/slideLayout1901.xml><?xml version="1.0" encoding="utf-8"?>
<p:sldLayout xmlns:a="http://schemas.openxmlformats.org/drawingml/2006/main" xmlns:r="http://schemas.openxmlformats.org/officeDocument/2006/relationships" xmlns:p="http://schemas.openxmlformats.org/presentationml/2006/main" preserve="1" userDrawn="1">
  <p:cSld name="Two_Column">
    <p:spTree>
      <p:nvGrpSpPr>
        <p:cNvPr id="1" name=""/>
        <p:cNvGrpSpPr/>
        <p:nvPr/>
      </p:nvGrpSpPr>
      <p:grpSpPr>
        <a:xfrm>
          <a:off x="0" y="0"/>
          <a:ext cx="0" cy="0"/>
          <a:chOff x="0" y="0"/>
          <a:chExt cx="0" cy="0"/>
        </a:xfrm>
      </p:grpSpPr>
      <p:cxnSp>
        <p:nvCxnSpPr>
          <p:cNvPr id="5"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6"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Content Placeholder 2"/>
          <p:cNvSpPr>
            <a:spLocks noGrp="1"/>
          </p:cNvSpPr>
          <p:nvPr>
            <p:ph sz="half" idx="10"/>
          </p:nvPr>
        </p:nvSpPr>
        <p:spPr>
          <a:xfrm>
            <a:off x="4653246" y="931074"/>
            <a:ext cx="4023360" cy="3667826"/>
          </a:xfrm>
        </p:spPr>
        <p:txBody>
          <a:bodyPr>
            <a:normAutofit/>
          </a:bodyPr>
          <a:lstStyle>
            <a:lvl1pPr>
              <a:spcBef>
                <a:spcPts val="75"/>
              </a:spcBef>
              <a:defRPr sz="1500" b="0">
                <a:solidFill>
                  <a:schemeClr val="bg2"/>
                </a:solidFill>
                <a:latin typeface="Museo Sans For Dell" pitchFamily="2" charset="0"/>
              </a:defRPr>
            </a:lvl1pPr>
            <a:lvl2pPr marL="428139" indent="-172739">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0" name="Content Placeholder 2"/>
          <p:cNvSpPr>
            <a:spLocks noGrp="1"/>
          </p:cNvSpPr>
          <p:nvPr>
            <p:ph sz="half" idx="11"/>
          </p:nvPr>
        </p:nvSpPr>
        <p:spPr>
          <a:xfrm>
            <a:off x="439738" y="931074"/>
            <a:ext cx="4023360" cy="3667826"/>
          </a:xfrm>
        </p:spPr>
        <p:txBody>
          <a:bodyPr>
            <a:normAutofit/>
          </a:bodyPr>
          <a:lstStyle>
            <a:lvl1pPr>
              <a:spcBef>
                <a:spcPts val="75"/>
              </a:spcBef>
              <a:defRPr sz="1500" b="0">
                <a:solidFill>
                  <a:schemeClr val="bg2"/>
                </a:solidFill>
                <a:latin typeface="Museo Sans For Dell" pitchFamily="2" charset="0"/>
              </a:defRPr>
            </a:lvl1pPr>
            <a:lvl2pPr marL="428139" indent="-172739">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5"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7" name="Slide Number Placeholder 5"/>
          <p:cNvSpPr>
            <a:spLocks noGrp="1"/>
          </p:cNvSpPr>
          <p:nvPr>
            <p:ph type="sldNum" sz="quarter" idx="12"/>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94DCD968-7C13-45D1-A8F3-62ADAEBF0943}" type="slidenum">
              <a:rPr lang="en-US"/>
              <a:pPr>
                <a:defRPr/>
              </a:pPr>
              <a:t>‹#›</a:t>
            </a:fld>
            <a:endParaRPr lang="en-US" dirty="0"/>
          </a:p>
        </p:txBody>
      </p:sp>
      <p:sp>
        <p:nvSpPr>
          <p:cNvPr id="8" name="Footer Placeholder 4"/>
          <p:cNvSpPr>
            <a:spLocks noGrp="1"/>
          </p:cNvSpPr>
          <p:nvPr>
            <p:ph type="ftr" sz="quarter" idx="13"/>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dirty="0"/>
          </a:p>
        </p:txBody>
      </p:sp>
    </p:spTree>
    <p:extLst>
      <p:ext uri="{BB962C8B-B14F-4D97-AF65-F5344CB8AC3E}">
        <p14:creationId xmlns:p14="http://schemas.microsoft.com/office/powerpoint/2010/main" val="3940562898"/>
      </p:ext>
    </p:extLst>
  </p:cSld>
  <p:clrMapOvr>
    <a:masterClrMapping/>
  </p:clrMapOvr>
  <p:transition spd="med">
    <p:wipe dir="r"/>
  </p:transition>
</p:sldLayout>
</file>

<file path=ppt/slideLayouts/slideLayout1902.xml><?xml version="1.0" encoding="utf-8"?>
<p:sldLayout xmlns:a="http://schemas.openxmlformats.org/drawingml/2006/main" xmlns:r="http://schemas.openxmlformats.org/officeDocument/2006/relationships" xmlns:p="http://schemas.openxmlformats.org/presentationml/2006/main" preserve="1" userDrawn="1">
  <p:cSld name="Image and text">
    <p:spTree>
      <p:nvGrpSpPr>
        <p:cNvPr id="1" name=""/>
        <p:cNvGrpSpPr/>
        <p:nvPr/>
      </p:nvGrpSpPr>
      <p:grpSpPr>
        <a:xfrm>
          <a:off x="0" y="0"/>
          <a:ext cx="0" cy="0"/>
          <a:chOff x="0" y="0"/>
          <a:chExt cx="0" cy="0"/>
        </a:xfrm>
      </p:grpSpPr>
      <p:cxnSp>
        <p:nvCxnSpPr>
          <p:cNvPr id="6"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7"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Content Placeholder 2"/>
          <p:cNvSpPr>
            <a:spLocks noGrp="1"/>
          </p:cNvSpPr>
          <p:nvPr>
            <p:ph sz="half" idx="10"/>
          </p:nvPr>
        </p:nvSpPr>
        <p:spPr>
          <a:xfrm>
            <a:off x="4653246" y="928509"/>
            <a:ext cx="4023360" cy="2166125"/>
          </a:xfrm>
        </p:spPr>
        <p:txBody>
          <a:bodyPr>
            <a:normAutofit/>
          </a:bodyPr>
          <a:lstStyle>
            <a:lvl1pPr>
              <a:spcBef>
                <a:spcPts val="75"/>
              </a:spcBef>
              <a:defRPr sz="1500" b="0">
                <a:solidFill>
                  <a:schemeClr val="bg2"/>
                </a:solidFill>
                <a:latin typeface="Museo Sans For Dell" pitchFamily="2" charset="0"/>
              </a:defRPr>
            </a:lvl1pPr>
            <a:lvl2pPr marL="428139" indent="-172739">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0" name="Content Placeholder 2"/>
          <p:cNvSpPr>
            <a:spLocks noGrp="1"/>
          </p:cNvSpPr>
          <p:nvPr>
            <p:ph sz="half" idx="11"/>
          </p:nvPr>
        </p:nvSpPr>
        <p:spPr>
          <a:xfrm>
            <a:off x="439738" y="928509"/>
            <a:ext cx="4023360" cy="2166125"/>
          </a:xfrm>
        </p:spPr>
        <p:txBody>
          <a:bodyPr>
            <a:normAutofit/>
          </a:bodyPr>
          <a:lstStyle>
            <a:lvl1pPr>
              <a:spcBef>
                <a:spcPts val="75"/>
              </a:spcBef>
              <a:defRPr sz="1500" b="0">
                <a:solidFill>
                  <a:schemeClr val="bg2"/>
                </a:solidFill>
                <a:latin typeface="Museo Sans For Dell" pitchFamily="2" charset="0"/>
              </a:defRPr>
            </a:lvl1pPr>
            <a:lvl2pPr marL="428139" indent="-172739">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4" name="Content Placeholder 3"/>
          <p:cNvSpPr>
            <a:spLocks noGrp="1"/>
          </p:cNvSpPr>
          <p:nvPr>
            <p:ph sz="quarter" idx="12"/>
          </p:nvPr>
        </p:nvSpPr>
        <p:spPr>
          <a:xfrm>
            <a:off x="434977" y="3203205"/>
            <a:ext cx="8262938" cy="142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8" name="Slide Number Placeholder 5"/>
          <p:cNvSpPr>
            <a:spLocks noGrp="1"/>
          </p:cNvSpPr>
          <p:nvPr>
            <p:ph type="sldNum" sz="quarter" idx="13"/>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8B77E003-8308-444A-BB59-52EE4F5DF926}" type="slidenum">
              <a:rPr lang="en-US"/>
              <a:pPr>
                <a:defRPr/>
              </a:pPr>
              <a:t>‹#›</a:t>
            </a:fld>
            <a:endParaRPr lang="en-US" dirty="0"/>
          </a:p>
        </p:txBody>
      </p:sp>
      <p:sp>
        <p:nvSpPr>
          <p:cNvPr id="9" name="Footer Placeholder 4"/>
          <p:cNvSpPr>
            <a:spLocks noGrp="1"/>
          </p:cNvSpPr>
          <p:nvPr>
            <p:ph type="ftr" sz="quarter" idx="14"/>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dirty="0"/>
          </a:p>
        </p:txBody>
      </p:sp>
    </p:spTree>
    <p:extLst>
      <p:ext uri="{BB962C8B-B14F-4D97-AF65-F5344CB8AC3E}">
        <p14:creationId xmlns:p14="http://schemas.microsoft.com/office/powerpoint/2010/main" val="155995149"/>
      </p:ext>
    </p:extLst>
  </p:cSld>
  <p:clrMapOvr>
    <a:masterClrMapping/>
  </p:clrMapOvr>
  <p:transition spd="med">
    <p:wipe dir="r"/>
  </p:transition>
</p:sldLayout>
</file>

<file path=ppt/slideLayouts/slideLayout1903.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cxnSp>
        <p:nvCxnSpPr>
          <p:cNvPr id="3"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4"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45379851"/>
      </p:ext>
    </p:extLst>
  </p:cSld>
  <p:clrMapOvr>
    <a:masterClrMapping/>
  </p:clrMapOvr>
  <p:transition spd="med">
    <p:wipe dir="r"/>
  </p:transition>
</p:sldLayout>
</file>

<file path=ppt/slideLayouts/slideLayout1904.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cxnSp>
        <p:nvCxnSpPr>
          <p:cNvPr id="2"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3"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69780796"/>
      </p:ext>
    </p:extLst>
  </p:cSld>
  <p:clrMapOvr>
    <a:masterClrMapping/>
  </p:clrMapOvr>
  <p:transition spd="med">
    <p:wipe dir="r"/>
  </p:transition>
</p:sldLayout>
</file>

<file path=ppt/slideLayouts/slideLayout1905.xml><?xml version="1.0" encoding="utf-8"?>
<p:sldLayout xmlns:a="http://schemas.openxmlformats.org/drawingml/2006/main" xmlns:r="http://schemas.openxmlformats.org/officeDocument/2006/relationships" xmlns:p="http://schemas.openxmlformats.org/presentationml/2006/main" preserve="1">
  <p:cSld name="Section_Blue">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1"/>
          </a:solidFill>
          <a:ln>
            <a:noFill/>
          </a:ln>
        </p:spPr>
        <p:style>
          <a:lnRef idx="2">
            <a:schemeClr val="accent1"/>
          </a:lnRef>
          <a:fillRef idx="1">
            <a:schemeClr val="lt1"/>
          </a:fillRef>
          <a:effectRef idx="0">
            <a:schemeClr val="accent1"/>
          </a:effectRef>
          <a:fontRef idx="none"/>
        </p:style>
        <p:txBody>
          <a:bodyPr lIns="170358" tIns="170358" rIns="170358" bIns="170358">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2468115935"/>
      </p:ext>
    </p:extLst>
  </p:cSld>
  <p:clrMapOvr>
    <a:masterClrMapping/>
  </p:clrMapOvr>
  <p:transition spd="med">
    <p:wipe dir="r"/>
  </p:transition>
</p:sldLayout>
</file>

<file path=ppt/slideLayouts/slideLayout1906.xml><?xml version="1.0" encoding="utf-8"?>
<p:sldLayout xmlns:a="http://schemas.openxmlformats.org/drawingml/2006/main" xmlns:r="http://schemas.openxmlformats.org/officeDocument/2006/relationships" xmlns:p="http://schemas.openxmlformats.org/presentationml/2006/main" preserve="1">
  <p:cSld name="Section_Berry">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4"/>
          </a:solidFill>
          <a:ln>
            <a:noFill/>
          </a:ln>
        </p:spPr>
        <p:style>
          <a:lnRef idx="2">
            <a:schemeClr val="accent1"/>
          </a:lnRef>
          <a:fillRef idx="1">
            <a:schemeClr val="lt1"/>
          </a:fillRef>
          <a:effectRef idx="0">
            <a:schemeClr val="accent1"/>
          </a:effectRef>
          <a:fontRef idx="none"/>
        </p:style>
        <p:txBody>
          <a:bodyPr lIns="170358" tIns="170358" rIns="170358" bIns="170358">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471714908"/>
      </p:ext>
    </p:extLst>
  </p:cSld>
  <p:clrMapOvr>
    <a:masterClrMapping/>
  </p:clrMapOvr>
  <p:transition spd="med">
    <p:wipe dir="r"/>
  </p:transition>
</p:sldLayout>
</file>

<file path=ppt/slideLayouts/slideLayout1907.xml><?xml version="1.0" encoding="utf-8"?>
<p:sldLayout xmlns:a="http://schemas.openxmlformats.org/drawingml/2006/main" xmlns:r="http://schemas.openxmlformats.org/officeDocument/2006/relationships" xmlns:p="http://schemas.openxmlformats.org/presentationml/2006/main" preserve="1">
  <p:cSld name="Section_Yellow">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3"/>
          </a:solidFill>
          <a:ln>
            <a:noFill/>
          </a:ln>
        </p:spPr>
        <p:style>
          <a:lnRef idx="2">
            <a:schemeClr val="accent1"/>
          </a:lnRef>
          <a:fillRef idx="1">
            <a:schemeClr val="lt1"/>
          </a:fillRef>
          <a:effectRef idx="0">
            <a:schemeClr val="accent1"/>
          </a:effectRef>
          <a:fontRef idx="none"/>
        </p:style>
        <p:txBody>
          <a:bodyPr lIns="170358" tIns="170358" rIns="170358" bIns="170358">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3682170959"/>
      </p:ext>
    </p:extLst>
  </p:cSld>
  <p:clrMapOvr>
    <a:masterClrMapping/>
  </p:clrMapOvr>
  <p:transition spd="med">
    <p:wipe dir="r"/>
  </p:transition>
</p:sldLayout>
</file>

<file path=ppt/slideLayouts/slideLayout1908.xml><?xml version="1.0" encoding="utf-8"?>
<p:sldLayout xmlns:a="http://schemas.openxmlformats.org/drawingml/2006/main" xmlns:r="http://schemas.openxmlformats.org/officeDocument/2006/relationships" xmlns:p="http://schemas.openxmlformats.org/presentationml/2006/main" preserve="1">
  <p:cSld name="Section_Green">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2"/>
          </a:solidFill>
          <a:ln>
            <a:noFill/>
          </a:ln>
        </p:spPr>
        <p:style>
          <a:lnRef idx="2">
            <a:schemeClr val="accent1"/>
          </a:lnRef>
          <a:fillRef idx="1">
            <a:schemeClr val="lt1"/>
          </a:fillRef>
          <a:effectRef idx="0">
            <a:schemeClr val="accent1"/>
          </a:effectRef>
          <a:fontRef idx="none"/>
        </p:style>
        <p:txBody>
          <a:bodyPr lIns="170358" tIns="170358" rIns="170358" bIns="170358">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483060000"/>
      </p:ext>
    </p:extLst>
  </p:cSld>
  <p:clrMapOvr>
    <a:masterClrMapping/>
  </p:clrMapOvr>
  <p:transition spd="med">
    <p:wipe dir="r"/>
  </p:transition>
</p:sldLayout>
</file>

<file path=ppt/slideLayouts/slideLayout1909.xml><?xml version="1.0" encoding="utf-8"?>
<p:sldLayout xmlns:a="http://schemas.openxmlformats.org/drawingml/2006/main" xmlns:r="http://schemas.openxmlformats.org/officeDocument/2006/relationships" xmlns:p="http://schemas.openxmlformats.org/presentationml/2006/main" preserve="1">
  <p:cSld name="Section_Purple">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6"/>
          </a:solidFill>
          <a:ln>
            <a:noFill/>
          </a:ln>
        </p:spPr>
        <p:style>
          <a:lnRef idx="2">
            <a:schemeClr val="accent1"/>
          </a:lnRef>
          <a:fillRef idx="1">
            <a:schemeClr val="lt1"/>
          </a:fillRef>
          <a:effectRef idx="0">
            <a:schemeClr val="accent1"/>
          </a:effectRef>
          <a:fontRef idx="none"/>
        </p:style>
        <p:txBody>
          <a:bodyPr lIns="170358" tIns="170358" rIns="170358" bIns="170358">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2078690077"/>
      </p:ext>
    </p:extLst>
  </p:cSld>
  <p:clrMapOvr>
    <a:masterClrMapping/>
  </p:clrMapOvr>
  <p:transition spd="med">
    <p:wipe dir="r"/>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1_Content left margin with subhead and two lines">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320" y="274320"/>
            <a:ext cx="4297680" cy="840802"/>
          </a:xfrm>
          <a:prstGeom prst="rect">
            <a:avLst/>
          </a:prstGeom>
        </p:spPr>
        <p:txBody>
          <a:bodyPr lIns="0" tIns="44579" rIns="0" bIns="44579"/>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a:t>
            </a:r>
            <a:br>
              <a:rPr lang="en-US" dirty="0"/>
            </a:br>
            <a:r>
              <a:rPr lang="en-US" dirty="0"/>
              <a:t>page title</a:t>
            </a:r>
          </a:p>
        </p:txBody>
      </p:sp>
      <p:sp>
        <p:nvSpPr>
          <p:cNvPr id="7" name="Text Placeholder 12"/>
          <p:cNvSpPr>
            <a:spLocks noGrp="1"/>
          </p:cNvSpPr>
          <p:nvPr>
            <p:ph type="subTitle" idx="11" hasCustomPrompt="1"/>
          </p:nvPr>
        </p:nvSpPr>
        <p:spPr>
          <a:xfrm>
            <a:off x="266700" y="1114507"/>
            <a:ext cx="4305300" cy="313267"/>
          </a:xfrm>
          <a:prstGeom prst="rect">
            <a:avLst/>
          </a:prstGeom>
        </p:spPr>
        <p:txBody>
          <a:bodyPr lIns="0" tIns="44579" rIns="0" bIns="44579" anchor="t" anchorCtr="0"/>
          <a:lstStyle>
            <a:lvl1pPr marL="221756" indent="-221756">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a:t>Click to edit master subtitle style</a:t>
            </a:r>
          </a:p>
        </p:txBody>
      </p:sp>
      <p:sp>
        <p:nvSpPr>
          <p:cNvPr id="5" name="Content Placeholder 4"/>
          <p:cNvSpPr>
            <a:spLocks noGrp="1"/>
          </p:cNvSpPr>
          <p:nvPr>
            <p:ph sz="quarter" idx="10"/>
          </p:nvPr>
        </p:nvSpPr>
        <p:spPr>
          <a:xfrm>
            <a:off x="271464" y="1541498"/>
            <a:ext cx="4291012" cy="2928937"/>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34878" indent="-165299">
              <a:lnSpc>
                <a:spcPct val="100000"/>
              </a:lnSpc>
              <a:spcBef>
                <a:spcPts val="300"/>
              </a:spcBef>
              <a:spcAft>
                <a:spcPts val="0"/>
              </a:spcAft>
              <a:buClr>
                <a:srgbClr val="808080"/>
              </a:buClr>
              <a:defRPr>
                <a:latin typeface="+mn-lt"/>
                <a:ea typeface="Arial"/>
              </a:defRPr>
            </a:lvl3pPr>
            <a:lvl4pPr marL="1223825" indent="-223343">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049805848"/>
      </p:ext>
    </p:extLst>
  </p:cSld>
  <p:clrMapOvr>
    <a:masterClrMapping/>
  </p:clrMapOvr>
  <p:transition spd="med">
    <p:wipe dir="r"/>
  </p:transition>
</p:sldLayout>
</file>

<file path=ppt/slideLayouts/slideLayout1910.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2014539" y="153"/>
            <a:ext cx="7129462" cy="404813"/>
          </a:xfrm>
        </p:spPr>
        <p:txBody>
          <a:bodyPr/>
          <a:lstStyle/>
          <a:p>
            <a:r>
              <a:rPr lang="en-US" altLang="zh-TW"/>
              <a:t>Click to edit Master title style</a:t>
            </a:r>
            <a:endParaRPr lang="zh-TW" altLang="en-US"/>
          </a:p>
        </p:txBody>
      </p:sp>
      <p:sp>
        <p:nvSpPr>
          <p:cNvPr id="3" name="Text Placeholder 2"/>
          <p:cNvSpPr>
            <a:spLocks noGrp="1"/>
          </p:cNvSpPr>
          <p:nvPr>
            <p:ph type="body" sz="half" idx="1"/>
          </p:nvPr>
        </p:nvSpPr>
        <p:spPr>
          <a:xfrm>
            <a:off x="685800" y="1100138"/>
            <a:ext cx="3810000" cy="3462338"/>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4" name="Content Placeholder 3"/>
          <p:cNvSpPr>
            <a:spLocks noGrp="1"/>
          </p:cNvSpPr>
          <p:nvPr>
            <p:ph sz="quarter" idx="2"/>
          </p:nvPr>
        </p:nvSpPr>
        <p:spPr>
          <a:xfrm>
            <a:off x="4648200" y="1100357"/>
            <a:ext cx="3810000" cy="1674019"/>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5" name="Content Placeholder 4"/>
          <p:cNvSpPr>
            <a:spLocks noGrp="1"/>
          </p:cNvSpPr>
          <p:nvPr>
            <p:ph sz="quarter" idx="3"/>
          </p:nvPr>
        </p:nvSpPr>
        <p:spPr>
          <a:xfrm>
            <a:off x="4648200" y="2888657"/>
            <a:ext cx="3810000" cy="1674019"/>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7" name="Slide Number Placeholder 6"/>
          <p:cNvSpPr>
            <a:spLocks noGrp="1"/>
          </p:cNvSpPr>
          <p:nvPr>
            <p:ph type="sldNum" sz="quarter" idx="11"/>
          </p:nvPr>
        </p:nvSpPr>
        <p:spPr>
          <a:xfrm>
            <a:off x="367368" y="4950969"/>
            <a:ext cx="260350" cy="114300"/>
          </a:xfrm>
        </p:spPr>
        <p:txBody>
          <a:bodyPr/>
          <a:lstStyle/>
          <a:p>
            <a:pPr>
              <a:defRPr/>
            </a:pPr>
            <a:fld id="{BAFC9F95-FC62-4769-A095-8D2D490F7992}" type="slidenum">
              <a:rPr lang="en-US" smtClean="0"/>
              <a:pPr>
                <a:defRPr/>
              </a:pPr>
              <a:t>‹#›</a:t>
            </a:fld>
            <a:endParaRPr lang="en-US" dirty="0"/>
          </a:p>
        </p:txBody>
      </p:sp>
    </p:spTree>
    <p:extLst>
      <p:ext uri="{BB962C8B-B14F-4D97-AF65-F5344CB8AC3E}">
        <p14:creationId xmlns:p14="http://schemas.microsoft.com/office/powerpoint/2010/main" val="458485763"/>
      </p:ext>
    </p:extLst>
  </p:cSld>
  <p:clrMapOvr>
    <a:masterClrMapping/>
  </p:clrMapOvr>
</p:sldLayout>
</file>

<file path=ppt/slideLayouts/slideLayout1911.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26155" y="107139"/>
            <a:ext cx="8239125" cy="427212"/>
          </a:xfrm>
        </p:spPr>
        <p:txBody>
          <a:bodyPr/>
          <a:lstStyle>
            <a:lvl1pPr>
              <a:defRPr baseline="0"/>
            </a:lvl1pPr>
          </a:lstStyle>
          <a:p>
            <a:r>
              <a:rPr lang="en-US"/>
              <a:t>Click to edit Master title style</a:t>
            </a:r>
            <a:endParaRPr lang="en-US" dirty="0"/>
          </a:p>
        </p:txBody>
      </p:sp>
      <p:sp>
        <p:nvSpPr>
          <p:cNvPr id="4" name="Slide Number Placeholder 4"/>
          <p:cNvSpPr>
            <a:spLocks noGrp="1"/>
          </p:cNvSpPr>
          <p:nvPr>
            <p:ph type="sldNum" sz="quarter" idx="11"/>
          </p:nvPr>
        </p:nvSpPr>
        <p:spPr>
          <a:xfrm>
            <a:off x="8621044" y="4903009"/>
            <a:ext cx="481013" cy="234554"/>
          </a:xfrm>
        </p:spPr>
        <p:txBody>
          <a:bodyPr/>
          <a:lstStyle>
            <a:lvl1pPr>
              <a:defRPr sz="800">
                <a:cs typeface="Arial" pitchFamily="34" charset="0"/>
              </a:defRPr>
            </a:lvl1pPr>
          </a:lstStyle>
          <a:p>
            <a:pPr>
              <a:defRPr/>
            </a:pPr>
            <a:fld id="{8E08DA63-62CF-47A0-A3EE-C499D6801529}" type="slidenum">
              <a:rPr lang="en-US"/>
              <a:pPr>
                <a:defRPr/>
              </a:pPr>
              <a:t>‹#›</a:t>
            </a:fld>
            <a:endParaRPr lang="en-US" dirty="0"/>
          </a:p>
        </p:txBody>
      </p:sp>
    </p:spTree>
    <p:extLst>
      <p:ext uri="{BB962C8B-B14F-4D97-AF65-F5344CB8AC3E}">
        <p14:creationId xmlns:p14="http://schemas.microsoft.com/office/powerpoint/2010/main" val="713969313"/>
      </p:ext>
    </p:extLst>
  </p:cSld>
  <p:clrMapOvr>
    <a:masterClrMapping/>
  </p:clrMapOvr>
  <p:transition spd="med">
    <p:wipe dir="r"/>
  </p:transition>
</p:sldLayout>
</file>

<file path=ppt/slideLayouts/slideLayout1912.xml><?xml version="1.0" encoding="utf-8"?>
<p:sldLayout xmlns:a="http://schemas.openxmlformats.org/drawingml/2006/main" xmlns:r="http://schemas.openxmlformats.org/officeDocument/2006/relationships" xmlns:p="http://schemas.openxmlformats.org/presentationml/2006/main" userDrawn="1">
  <p:cSld name="Content Slide wo Sourc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Content Placeholder 8"/>
          <p:cNvSpPr>
            <a:spLocks noGrp="1"/>
          </p:cNvSpPr>
          <p:nvPr>
            <p:ph sz="quarter" idx="12"/>
          </p:nvPr>
        </p:nvSpPr>
        <p:spPr>
          <a:xfrm>
            <a:off x="426155" y="971550"/>
            <a:ext cx="8239125" cy="1080000"/>
          </a:xfrm>
          <a:prstGeom prst="rect">
            <a:avLst/>
          </a:prstGeom>
        </p:spPr>
        <p:txBody>
          <a:bodyPr/>
          <a:lstStyle>
            <a:lvl1pPr>
              <a:defRPr>
                <a:solidFill>
                  <a:schemeClr val="bg2"/>
                </a:solidFill>
              </a:defRPr>
            </a:lvl1pPr>
            <a:lvl2pPr>
              <a:defRPr>
                <a:solidFill>
                  <a:schemeClr val="bg2"/>
                </a:solidFill>
              </a:defRPr>
            </a:lvl2pPr>
            <a:lvl3pPr>
              <a:defRPr>
                <a:solidFill>
                  <a:schemeClr val="bg2"/>
                </a:solidFill>
              </a:defRPr>
            </a:lvl3pPr>
          </a:lstStyle>
          <a:p>
            <a:pPr lvl="0"/>
            <a:r>
              <a:rPr lang="en-US" dirty="0"/>
              <a:t>Click to edit Master text styles</a:t>
            </a:r>
          </a:p>
          <a:p>
            <a:pPr lvl="1"/>
            <a:r>
              <a:rPr lang="en-US" dirty="0"/>
              <a:t>Second level</a:t>
            </a:r>
          </a:p>
          <a:p>
            <a:pPr lvl="2"/>
            <a:r>
              <a:rPr lang="en-US" dirty="0"/>
              <a:t>Third level</a:t>
            </a:r>
          </a:p>
        </p:txBody>
      </p:sp>
      <p:sp>
        <p:nvSpPr>
          <p:cNvPr id="6" name="Slide Number Placeholder 3"/>
          <p:cNvSpPr>
            <a:spLocks noGrp="1"/>
          </p:cNvSpPr>
          <p:nvPr>
            <p:ph type="sldNum" sz="quarter" idx="14"/>
          </p:nvPr>
        </p:nvSpPr>
        <p:spPr/>
        <p:txBody>
          <a:bodyPr wrap="square" numCol="1" anchorCtr="0" compatLnSpc="1">
            <a:prstTxWarp prst="textNoShape">
              <a:avLst/>
            </a:prstTxWarp>
          </a:bodyPr>
          <a:lstStyle>
            <a:lvl1pPr>
              <a:defRPr smtClean="0">
                <a:solidFill>
                  <a:srgbClr val="666666"/>
                </a:solidFill>
                <a:ea typeface="新細明體" pitchFamily="18" charset="-120"/>
                <a:cs typeface="Arial" pitchFamily="34" charset="0"/>
              </a:defRPr>
            </a:lvl1pPr>
          </a:lstStyle>
          <a:p>
            <a:fld id="{5DD913B3-A62D-493D-8BAE-0E021537A67D}" type="slidenum">
              <a:rPr lang="en-US"/>
              <a:pPr/>
              <a:t>‹#›</a:t>
            </a:fld>
            <a:endParaRPr lang="en-US" dirty="0"/>
          </a:p>
        </p:txBody>
      </p:sp>
    </p:spTree>
    <p:extLst>
      <p:ext uri="{BB962C8B-B14F-4D97-AF65-F5344CB8AC3E}">
        <p14:creationId xmlns:p14="http://schemas.microsoft.com/office/powerpoint/2010/main" val="4263735504"/>
      </p:ext>
    </p:extLst>
  </p:cSld>
  <p:clrMapOvr>
    <a:masterClrMapping/>
  </p:clrMapOvr>
  <p:transition spd="med">
    <p:wipe dir="r"/>
  </p:transition>
</p:sldLayout>
</file>

<file path=ppt/slideLayouts/slideLayout1913.xml><?xml version="1.0" encoding="utf-8"?>
<p:sldLayout xmlns:a="http://schemas.openxmlformats.org/drawingml/2006/main" xmlns:r="http://schemas.openxmlformats.org/officeDocument/2006/relationships" xmlns:p="http://schemas.openxmlformats.org/presentationml/2006/main" userDrawn="1">
  <p:cSld name="2_Title_Only">
    <p:spTree>
      <p:nvGrpSpPr>
        <p:cNvPr id="1" name=""/>
        <p:cNvGrpSpPr/>
        <p:nvPr/>
      </p:nvGrpSpPr>
      <p:grpSpPr>
        <a:xfrm>
          <a:off x="0" y="0"/>
          <a:ext cx="0" cy="0"/>
          <a:chOff x="0" y="0"/>
          <a:chExt cx="0" cy="0"/>
        </a:xfrm>
      </p:grpSpPr>
      <p:cxnSp>
        <p:nvCxnSpPr>
          <p:cNvPr id="3"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4"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p:cNvSpPr>
            <a:spLocks noGrp="1"/>
          </p:cNvSpPr>
          <p:nvPr>
            <p:ph type="title"/>
          </p:nvPr>
        </p:nvSpPr>
        <p:spPr>
          <a:xfrm>
            <a:off x="425907" y="196171"/>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5" name="Slide Number Placeholder 5"/>
          <p:cNvSpPr>
            <a:spLocks noGrp="1"/>
          </p:cNvSpPr>
          <p:nvPr>
            <p:ph type="sldNum" sz="quarter" idx="10"/>
          </p:nvPr>
        </p:nvSpPr>
        <p:spPr>
          <a:xfrm>
            <a:off x="439740" y="4823222"/>
            <a:ext cx="260350" cy="114300"/>
          </a:xfrm>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D752C1D7-1952-452D-B5FF-0B70C1BC3BA1}" type="slidenum">
              <a:rPr lang="en-US"/>
              <a:pPr>
                <a:defRPr/>
              </a:pPr>
              <a:t>‹#›</a:t>
            </a:fld>
            <a:endParaRPr lang="en-US" dirty="0"/>
          </a:p>
        </p:txBody>
      </p:sp>
      <p:sp>
        <p:nvSpPr>
          <p:cNvPr id="6" name="Footer Placeholder 4"/>
          <p:cNvSpPr>
            <a:spLocks noGrp="1"/>
          </p:cNvSpPr>
          <p:nvPr>
            <p:ph type="ftr" sz="quarter" idx="11"/>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dirty="0"/>
          </a:p>
        </p:txBody>
      </p:sp>
    </p:spTree>
    <p:extLst>
      <p:ext uri="{BB962C8B-B14F-4D97-AF65-F5344CB8AC3E}">
        <p14:creationId xmlns:p14="http://schemas.microsoft.com/office/powerpoint/2010/main" val="1037453035"/>
      </p:ext>
    </p:extLst>
  </p:cSld>
  <p:clrMapOvr>
    <a:masterClrMapping/>
  </p:clrMapOvr>
  <p:transition spd="med">
    <p:wipe dir="r"/>
  </p:transition>
</p:sldLayout>
</file>

<file path=ppt/slideLayouts/slideLayout1914.xml><?xml version="1.0" encoding="utf-8"?>
<p:sldLayout xmlns:a="http://schemas.openxmlformats.org/drawingml/2006/main" xmlns:r="http://schemas.openxmlformats.org/officeDocument/2006/relationships" xmlns:p="http://schemas.openxmlformats.org/presentationml/2006/main" userDrawn="1">
  <p:cSld name="1_Header no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2076"/>
            <a:ext cx="7955280" cy="472577"/>
          </a:xfrm>
          <a:prstGeom prst="rect">
            <a:avLst/>
          </a:prstGeom>
        </p:spPr>
        <p:txBody>
          <a:bodyPr lIns="0" rIns="0"/>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Tree>
    <p:extLst>
      <p:ext uri="{BB962C8B-B14F-4D97-AF65-F5344CB8AC3E}">
        <p14:creationId xmlns:p14="http://schemas.microsoft.com/office/powerpoint/2010/main" val="2672370137"/>
      </p:ext>
    </p:extLst>
  </p:cSld>
  <p:clrMapOvr>
    <a:masterClrMapping/>
  </p:clrMapOvr>
  <p:transition spd="med">
    <p:wipe dir="r"/>
  </p:transition>
</p:sldLayout>
</file>

<file path=ppt/slideLayouts/slideLayout1915.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cxnSp>
        <p:nvCxnSpPr>
          <p:cNvPr id="4" name="Straight Connector 3"/>
          <p:cNvCxnSpPr/>
          <p:nvPr/>
        </p:nvCxnSpPr>
        <p:spPr>
          <a:xfrm>
            <a:off x="447675" y="1335881"/>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cxnSp>
        <p:nvCxnSpPr>
          <p:cNvPr id="5" name="Straight Connector 4"/>
          <p:cNvCxnSpPr/>
          <p:nvPr/>
        </p:nvCxnSpPr>
        <p:spPr>
          <a:xfrm>
            <a:off x="447675" y="3807619"/>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sp>
        <p:nvSpPr>
          <p:cNvPr id="6" name="Rectangle 5"/>
          <p:cNvSpPr/>
          <p:nvPr/>
        </p:nvSpPr>
        <p:spPr bwMode="gray">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8235" tIns="34289" rIns="68235" bIns="34289" anchor="ctr"/>
          <a:lstStyle/>
          <a:p>
            <a:pPr algn="ctr">
              <a:defRPr/>
            </a:pPr>
            <a:endParaRPr lang="en-US" sz="1800" dirty="0">
              <a:solidFill>
                <a:srgbClr val="444444"/>
              </a:solidFill>
              <a:latin typeface="Trebuchet MS" pitchFamily="34" charset="0"/>
            </a:endParaRPr>
          </a:p>
        </p:txBody>
      </p:sp>
      <p:sp>
        <p:nvSpPr>
          <p:cNvPr id="7" name="Rectangle 6"/>
          <p:cNvSpPr/>
          <p:nvPr/>
        </p:nvSpPr>
        <p:spPr bwMode="hidden">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8235" tIns="34289" rIns="68235" bIns="34289" anchor="ctr"/>
          <a:lstStyle/>
          <a:p>
            <a:pPr algn="ctr">
              <a:defRPr/>
            </a:pPr>
            <a:endParaRPr lang="en-US" sz="1800" dirty="0">
              <a:solidFill>
                <a:srgbClr val="444444"/>
              </a:solidFill>
              <a:latin typeface="Trebuchet MS" pitchFamily="34" charset="0"/>
            </a:endParaRPr>
          </a:p>
        </p:txBody>
      </p:sp>
      <p:sp>
        <p:nvSpPr>
          <p:cNvPr id="8" name="Rectangle 7"/>
          <p:cNvSpPr/>
          <p:nvPr/>
        </p:nvSpPr>
        <p:spPr bwMode="hidden">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8235" tIns="34289" rIns="68235" bIns="34289" anchor="ctr"/>
          <a:lstStyle/>
          <a:p>
            <a:pPr algn="ctr">
              <a:defRPr/>
            </a:pPr>
            <a:endParaRPr lang="en-US" sz="1800" dirty="0">
              <a:solidFill>
                <a:srgbClr val="444444"/>
              </a:solidFill>
              <a:latin typeface="Trebuchet MS" pitchFamily="34" charset="0"/>
            </a:endParaRPr>
          </a:p>
        </p:txBody>
      </p:sp>
      <p:pic>
        <p:nvPicPr>
          <p:cNvPr id="9" name="Picture 13" descr="dell_blue_lrg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265993" y="1988344"/>
            <a:ext cx="1487487" cy="1115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1476" name="Title Placeholder 21"/>
          <p:cNvSpPr>
            <a:spLocks noGrp="1"/>
          </p:cNvSpPr>
          <p:nvPr>
            <p:ph type="ctrTitle"/>
          </p:nvPr>
        </p:nvSpPr>
        <p:spPr>
          <a:xfrm>
            <a:off x="457200" y="2009637"/>
            <a:ext cx="5962650" cy="755014"/>
          </a:xfrm>
        </p:spPr>
        <p:txBody>
          <a:bodyPr anchor="b"/>
          <a:lstStyle>
            <a:lvl1pPr algn="l">
              <a:lnSpc>
                <a:spcPts val="3000"/>
              </a:lnSpc>
              <a:defRPr sz="2700" b="0" i="0" smtClean="0">
                <a:solidFill>
                  <a:schemeClr val="accent1"/>
                </a:solidFill>
                <a:latin typeface="Museo For Dell" pitchFamily="2" charset="0"/>
                <a:ea typeface="Museo For Dell" pitchFamily="2" charset="0"/>
              </a:defRPr>
            </a:lvl1pPr>
          </a:lstStyle>
          <a:p>
            <a:r>
              <a:rPr lang="en-US"/>
              <a:t>Click to edit Master title style</a:t>
            </a:r>
            <a:endParaRPr lang="en-US" dirty="0"/>
          </a:p>
        </p:txBody>
      </p:sp>
      <p:sp>
        <p:nvSpPr>
          <p:cNvPr id="361477" name="Text Placeholder 12"/>
          <p:cNvSpPr>
            <a:spLocks noGrp="1"/>
          </p:cNvSpPr>
          <p:nvPr>
            <p:ph type="subTitle" idx="1"/>
          </p:nvPr>
        </p:nvSpPr>
        <p:spPr>
          <a:xfrm>
            <a:off x="457211" y="3124062"/>
            <a:ext cx="5953125" cy="600076"/>
          </a:xfrm>
        </p:spPr>
        <p:txBody>
          <a:bodyPr>
            <a:normAutofit/>
          </a:bodyPr>
          <a:lstStyle>
            <a:lvl1pPr marL="0" indent="0" algn="l">
              <a:buFont typeface="Wingdings" pitchFamily="2" charset="2"/>
              <a:buNone/>
              <a:defRPr sz="1500" b="0" i="0" smtClean="0">
                <a:solidFill>
                  <a:schemeClr val="bg2"/>
                </a:solidFill>
                <a:latin typeface="Museo Sans For Dell" pitchFamily="2" charset="0"/>
                <a:ea typeface="Museo Sans For Dell" pitchFamily="2" charset="0"/>
              </a:defRPr>
            </a:lvl1pPr>
          </a:lstStyle>
          <a:p>
            <a:r>
              <a:rPr lang="en-US"/>
              <a:t>Click to edit Master subtitle style</a:t>
            </a:r>
            <a:endParaRPr lang="en-US" dirty="0"/>
          </a:p>
        </p:txBody>
      </p:sp>
    </p:spTree>
    <p:extLst>
      <p:ext uri="{BB962C8B-B14F-4D97-AF65-F5344CB8AC3E}">
        <p14:creationId xmlns:p14="http://schemas.microsoft.com/office/powerpoint/2010/main" val="3230993457"/>
      </p:ext>
    </p:extLst>
  </p:cSld>
  <p:clrMapOvr>
    <a:masterClrMapping/>
  </p:clrMapOvr>
  <p:transition spd="med">
    <p:wipe dir="r"/>
  </p:transition>
</p:sldLayout>
</file>

<file path=ppt/slideLayouts/slideLayout1916.xml><?xml version="1.0" encoding="utf-8"?>
<p:sldLayout xmlns:a="http://schemas.openxmlformats.org/drawingml/2006/main" xmlns:r="http://schemas.openxmlformats.org/officeDocument/2006/relationships" xmlns:p="http://schemas.openxmlformats.org/presentationml/2006/main" preserve="1">
  <p:cSld name="Title_and_Content">
    <p:spTree>
      <p:nvGrpSpPr>
        <p:cNvPr id="1" name=""/>
        <p:cNvGrpSpPr/>
        <p:nvPr/>
      </p:nvGrpSpPr>
      <p:grpSpPr>
        <a:xfrm>
          <a:off x="0" y="0"/>
          <a:ext cx="0" cy="0"/>
          <a:chOff x="0" y="0"/>
          <a:chExt cx="0" cy="0"/>
        </a:xfrm>
      </p:grpSpPr>
      <p:cxnSp>
        <p:nvCxnSpPr>
          <p:cNvPr id="4"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5"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7200"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3" name="Content Placeholder 2"/>
          <p:cNvSpPr>
            <a:spLocks noGrp="1"/>
          </p:cNvSpPr>
          <p:nvPr>
            <p:ph sz="half" idx="1"/>
          </p:nvPr>
        </p:nvSpPr>
        <p:spPr>
          <a:xfrm>
            <a:off x="457200" y="960120"/>
            <a:ext cx="8229600" cy="3566160"/>
          </a:xfrm>
        </p:spPr>
        <p:txBody>
          <a:bodyPr/>
          <a:lstStyle>
            <a:lvl1pPr>
              <a:spcBef>
                <a:spcPts val="75"/>
              </a:spcBef>
              <a:spcAft>
                <a:spcPts val="75"/>
              </a:spcAft>
              <a:defRPr sz="1500">
                <a:solidFill>
                  <a:schemeClr val="bg2"/>
                </a:solidFill>
                <a:latin typeface="Museo Sans For Dell" pitchFamily="2" charset="0"/>
              </a:defRPr>
            </a:lvl1pPr>
            <a:lvl2pPr>
              <a:spcBef>
                <a:spcPts val="75"/>
              </a:spcBef>
              <a:spcAft>
                <a:spcPts val="75"/>
              </a:spcAft>
              <a:buFont typeface="Museo Sans For Dell" pitchFamily="2" charset="0"/>
              <a:buChar char="–"/>
              <a:defRPr sz="1400">
                <a:solidFill>
                  <a:schemeClr val="bg2"/>
                </a:solidFill>
                <a:latin typeface="Museo Sans For Dell" pitchFamily="2" charset="0"/>
              </a:defRPr>
            </a:lvl2pPr>
            <a:lvl3pPr>
              <a:spcBef>
                <a:spcPts val="75"/>
              </a:spcBef>
              <a:spcAft>
                <a:spcPts val="75"/>
              </a:spcAft>
              <a:defRPr sz="1200">
                <a:solidFill>
                  <a:schemeClr val="bg2"/>
                </a:solidFill>
                <a:latin typeface="Museo Sans For Dell" pitchFamily="2" charset="0"/>
              </a:defRPr>
            </a:lvl3pPr>
            <a:lvl4pPr>
              <a:spcBef>
                <a:spcPts val="75"/>
              </a:spcBef>
              <a:spcAft>
                <a:spcPts val="75"/>
              </a:spcAft>
              <a:defRPr sz="1100" baseline="0">
                <a:solidFill>
                  <a:schemeClr val="bg2"/>
                </a:solidFill>
                <a:latin typeface="Museo Sans For Dell" pitchFamily="2" charset="0"/>
              </a:defRPr>
            </a:lvl4pPr>
            <a:lvl5pPr>
              <a:spcBef>
                <a:spcPts val="75"/>
              </a:spcBef>
              <a:spcAft>
                <a:spcPts val="75"/>
              </a:spcAft>
              <a:buClr>
                <a:schemeClr val="accent1"/>
              </a:buClr>
              <a:defRPr sz="90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4"/>
          <p:cNvSpPr>
            <a:spLocks noGrp="1"/>
          </p:cNvSpPr>
          <p:nvPr>
            <p:ph type="ftr" sz="quarter" idx="10"/>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dirty="0"/>
          </a:p>
        </p:txBody>
      </p:sp>
      <p:sp>
        <p:nvSpPr>
          <p:cNvPr id="7" name="Slide Number Placeholder 5"/>
          <p:cNvSpPr>
            <a:spLocks noGrp="1"/>
          </p:cNvSpPr>
          <p:nvPr>
            <p:ph type="sldNum" sz="quarter" idx="11"/>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4A2D4929-8EDF-4184-B759-48F2FA5B220D}" type="slidenum">
              <a:rPr lang="en-US"/>
              <a:pPr>
                <a:defRPr/>
              </a:pPr>
              <a:t>‹#›</a:t>
            </a:fld>
            <a:endParaRPr lang="en-US" dirty="0"/>
          </a:p>
        </p:txBody>
      </p:sp>
    </p:spTree>
    <p:extLst>
      <p:ext uri="{BB962C8B-B14F-4D97-AF65-F5344CB8AC3E}">
        <p14:creationId xmlns:p14="http://schemas.microsoft.com/office/powerpoint/2010/main" val="1674845999"/>
      </p:ext>
    </p:extLst>
  </p:cSld>
  <p:clrMapOvr>
    <a:masterClrMapping/>
  </p:clrMapOvr>
  <p:transition spd="med">
    <p:wipe dir="r"/>
  </p:transition>
</p:sldLayout>
</file>

<file path=ppt/slideLayouts/slideLayout1917.xml><?xml version="1.0" encoding="utf-8"?>
<p:sldLayout xmlns:a="http://schemas.openxmlformats.org/drawingml/2006/main" xmlns:r="http://schemas.openxmlformats.org/officeDocument/2006/relationships" xmlns:p="http://schemas.openxmlformats.org/presentationml/2006/main" preserve="1" userDrawn="1">
  <p:cSld name="Two_Column">
    <p:spTree>
      <p:nvGrpSpPr>
        <p:cNvPr id="1" name=""/>
        <p:cNvGrpSpPr/>
        <p:nvPr/>
      </p:nvGrpSpPr>
      <p:grpSpPr>
        <a:xfrm>
          <a:off x="0" y="0"/>
          <a:ext cx="0" cy="0"/>
          <a:chOff x="0" y="0"/>
          <a:chExt cx="0" cy="0"/>
        </a:xfrm>
      </p:grpSpPr>
      <p:cxnSp>
        <p:nvCxnSpPr>
          <p:cNvPr id="5"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6"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Content Placeholder 2"/>
          <p:cNvSpPr>
            <a:spLocks noGrp="1"/>
          </p:cNvSpPr>
          <p:nvPr>
            <p:ph sz="half" idx="10"/>
          </p:nvPr>
        </p:nvSpPr>
        <p:spPr>
          <a:xfrm>
            <a:off x="4653246" y="931074"/>
            <a:ext cx="4023360" cy="3667826"/>
          </a:xfrm>
        </p:spPr>
        <p:txBody>
          <a:bodyPr>
            <a:normAutofit/>
          </a:bodyPr>
          <a:lstStyle>
            <a:lvl1pPr>
              <a:spcBef>
                <a:spcPts val="75"/>
              </a:spcBef>
              <a:defRPr sz="1500" b="0">
                <a:solidFill>
                  <a:schemeClr val="bg2"/>
                </a:solidFill>
                <a:latin typeface="Museo Sans For Dell" pitchFamily="2" charset="0"/>
              </a:defRPr>
            </a:lvl1pPr>
            <a:lvl2pPr marL="428591" indent="-172911">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0" name="Content Placeholder 2"/>
          <p:cNvSpPr>
            <a:spLocks noGrp="1"/>
          </p:cNvSpPr>
          <p:nvPr>
            <p:ph sz="half" idx="11"/>
          </p:nvPr>
        </p:nvSpPr>
        <p:spPr>
          <a:xfrm>
            <a:off x="439738" y="931074"/>
            <a:ext cx="4023360" cy="3667826"/>
          </a:xfrm>
        </p:spPr>
        <p:txBody>
          <a:bodyPr>
            <a:normAutofit/>
          </a:bodyPr>
          <a:lstStyle>
            <a:lvl1pPr>
              <a:spcBef>
                <a:spcPts val="75"/>
              </a:spcBef>
              <a:defRPr sz="1500" b="0">
                <a:solidFill>
                  <a:schemeClr val="bg2"/>
                </a:solidFill>
                <a:latin typeface="Museo Sans For Dell" pitchFamily="2" charset="0"/>
              </a:defRPr>
            </a:lvl1pPr>
            <a:lvl2pPr marL="428591" indent="-172911">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5"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7" name="Slide Number Placeholder 5"/>
          <p:cNvSpPr>
            <a:spLocks noGrp="1"/>
          </p:cNvSpPr>
          <p:nvPr>
            <p:ph type="sldNum" sz="quarter" idx="12"/>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94DCD968-7C13-45D1-A8F3-62ADAEBF0943}" type="slidenum">
              <a:rPr lang="en-US"/>
              <a:pPr>
                <a:defRPr/>
              </a:pPr>
              <a:t>‹#›</a:t>
            </a:fld>
            <a:endParaRPr lang="en-US" dirty="0"/>
          </a:p>
        </p:txBody>
      </p:sp>
      <p:sp>
        <p:nvSpPr>
          <p:cNvPr id="8" name="Footer Placeholder 4"/>
          <p:cNvSpPr>
            <a:spLocks noGrp="1"/>
          </p:cNvSpPr>
          <p:nvPr>
            <p:ph type="ftr" sz="quarter" idx="13"/>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dirty="0"/>
          </a:p>
        </p:txBody>
      </p:sp>
    </p:spTree>
    <p:extLst>
      <p:ext uri="{BB962C8B-B14F-4D97-AF65-F5344CB8AC3E}">
        <p14:creationId xmlns:p14="http://schemas.microsoft.com/office/powerpoint/2010/main" val="1021357218"/>
      </p:ext>
    </p:extLst>
  </p:cSld>
  <p:clrMapOvr>
    <a:masterClrMapping/>
  </p:clrMapOvr>
  <p:transition spd="med">
    <p:wipe dir="r"/>
  </p:transition>
</p:sldLayout>
</file>

<file path=ppt/slideLayouts/slideLayout1918.xml><?xml version="1.0" encoding="utf-8"?>
<p:sldLayout xmlns:a="http://schemas.openxmlformats.org/drawingml/2006/main" xmlns:r="http://schemas.openxmlformats.org/officeDocument/2006/relationships" xmlns:p="http://schemas.openxmlformats.org/presentationml/2006/main" preserve="1" userDrawn="1">
  <p:cSld name="Image and text">
    <p:spTree>
      <p:nvGrpSpPr>
        <p:cNvPr id="1" name=""/>
        <p:cNvGrpSpPr/>
        <p:nvPr/>
      </p:nvGrpSpPr>
      <p:grpSpPr>
        <a:xfrm>
          <a:off x="0" y="0"/>
          <a:ext cx="0" cy="0"/>
          <a:chOff x="0" y="0"/>
          <a:chExt cx="0" cy="0"/>
        </a:xfrm>
      </p:grpSpPr>
      <p:cxnSp>
        <p:nvCxnSpPr>
          <p:cNvPr id="6"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7"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Content Placeholder 2"/>
          <p:cNvSpPr>
            <a:spLocks noGrp="1"/>
          </p:cNvSpPr>
          <p:nvPr>
            <p:ph sz="half" idx="10"/>
          </p:nvPr>
        </p:nvSpPr>
        <p:spPr>
          <a:xfrm>
            <a:off x="4653246" y="928509"/>
            <a:ext cx="4023360" cy="2166125"/>
          </a:xfrm>
        </p:spPr>
        <p:txBody>
          <a:bodyPr>
            <a:normAutofit/>
          </a:bodyPr>
          <a:lstStyle>
            <a:lvl1pPr>
              <a:spcBef>
                <a:spcPts val="75"/>
              </a:spcBef>
              <a:defRPr sz="1500" b="0">
                <a:solidFill>
                  <a:schemeClr val="bg2"/>
                </a:solidFill>
                <a:latin typeface="Museo Sans For Dell" pitchFamily="2" charset="0"/>
              </a:defRPr>
            </a:lvl1pPr>
            <a:lvl2pPr marL="428591" indent="-172911">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0" name="Content Placeholder 2"/>
          <p:cNvSpPr>
            <a:spLocks noGrp="1"/>
          </p:cNvSpPr>
          <p:nvPr>
            <p:ph sz="half" idx="11"/>
          </p:nvPr>
        </p:nvSpPr>
        <p:spPr>
          <a:xfrm>
            <a:off x="439738" y="928509"/>
            <a:ext cx="4023360" cy="2166125"/>
          </a:xfrm>
        </p:spPr>
        <p:txBody>
          <a:bodyPr>
            <a:normAutofit/>
          </a:bodyPr>
          <a:lstStyle>
            <a:lvl1pPr>
              <a:spcBef>
                <a:spcPts val="75"/>
              </a:spcBef>
              <a:defRPr sz="1500" b="0">
                <a:solidFill>
                  <a:schemeClr val="bg2"/>
                </a:solidFill>
                <a:latin typeface="Museo Sans For Dell" pitchFamily="2" charset="0"/>
              </a:defRPr>
            </a:lvl1pPr>
            <a:lvl2pPr marL="428591" indent="-172911">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4" name="Content Placeholder 3"/>
          <p:cNvSpPr>
            <a:spLocks noGrp="1"/>
          </p:cNvSpPr>
          <p:nvPr>
            <p:ph sz="quarter" idx="12"/>
          </p:nvPr>
        </p:nvSpPr>
        <p:spPr>
          <a:xfrm>
            <a:off x="434977" y="3203205"/>
            <a:ext cx="8262938" cy="142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8" name="Slide Number Placeholder 5"/>
          <p:cNvSpPr>
            <a:spLocks noGrp="1"/>
          </p:cNvSpPr>
          <p:nvPr>
            <p:ph type="sldNum" sz="quarter" idx="13"/>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8B77E003-8308-444A-BB59-52EE4F5DF926}" type="slidenum">
              <a:rPr lang="en-US"/>
              <a:pPr>
                <a:defRPr/>
              </a:pPr>
              <a:t>‹#›</a:t>
            </a:fld>
            <a:endParaRPr lang="en-US" dirty="0"/>
          </a:p>
        </p:txBody>
      </p:sp>
      <p:sp>
        <p:nvSpPr>
          <p:cNvPr id="9" name="Footer Placeholder 4"/>
          <p:cNvSpPr>
            <a:spLocks noGrp="1"/>
          </p:cNvSpPr>
          <p:nvPr>
            <p:ph type="ftr" sz="quarter" idx="14"/>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dirty="0"/>
          </a:p>
        </p:txBody>
      </p:sp>
    </p:spTree>
    <p:extLst>
      <p:ext uri="{BB962C8B-B14F-4D97-AF65-F5344CB8AC3E}">
        <p14:creationId xmlns:p14="http://schemas.microsoft.com/office/powerpoint/2010/main" val="1527075885"/>
      </p:ext>
    </p:extLst>
  </p:cSld>
  <p:clrMapOvr>
    <a:masterClrMapping/>
  </p:clrMapOvr>
  <p:transition spd="med">
    <p:wipe dir="r"/>
  </p:transition>
</p:sldLayout>
</file>

<file path=ppt/slideLayouts/slideLayout1919.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cxnSp>
        <p:nvCxnSpPr>
          <p:cNvPr id="3"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4"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3132555646"/>
      </p:ext>
    </p:extLst>
  </p:cSld>
  <p:clrMapOvr>
    <a:masterClrMapping/>
  </p:clrMapOvr>
  <p:transition spd="med">
    <p:wipe dir="r"/>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1_Header no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2409"/>
            <a:ext cx="7955280" cy="472577"/>
          </a:xfrm>
          <a:prstGeom prst="rect">
            <a:avLst/>
          </a:prstGeom>
        </p:spPr>
        <p:txBody>
          <a:bodyPr lIns="0" tIns="44579" rIns="0" bIns="44579"/>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Tree>
    <p:extLst>
      <p:ext uri="{BB962C8B-B14F-4D97-AF65-F5344CB8AC3E}">
        <p14:creationId xmlns:p14="http://schemas.microsoft.com/office/powerpoint/2010/main" val="2168427411"/>
      </p:ext>
    </p:extLst>
  </p:cSld>
  <p:clrMapOvr>
    <a:masterClrMapping/>
  </p:clrMapOvr>
  <p:transition spd="med">
    <p:wipe dir="r"/>
  </p:transition>
</p:sldLayout>
</file>

<file path=ppt/slideLayouts/slideLayout192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cxnSp>
        <p:nvCxnSpPr>
          <p:cNvPr id="2"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3"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60520157"/>
      </p:ext>
    </p:extLst>
  </p:cSld>
  <p:clrMapOvr>
    <a:masterClrMapping/>
  </p:clrMapOvr>
  <p:transition spd="med">
    <p:wipe dir="r"/>
  </p:transition>
</p:sldLayout>
</file>

<file path=ppt/slideLayouts/slideLayout1921.xml><?xml version="1.0" encoding="utf-8"?>
<p:sldLayout xmlns:a="http://schemas.openxmlformats.org/drawingml/2006/main" xmlns:r="http://schemas.openxmlformats.org/officeDocument/2006/relationships" xmlns:p="http://schemas.openxmlformats.org/presentationml/2006/main" preserve="1">
  <p:cSld name="Section_Blue">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1"/>
          </a:solidFill>
          <a:ln>
            <a:noFill/>
          </a:ln>
        </p:spPr>
        <p:style>
          <a:lnRef idx="2">
            <a:schemeClr val="accent1"/>
          </a:lnRef>
          <a:fillRef idx="1">
            <a:schemeClr val="lt1"/>
          </a:fillRef>
          <a:effectRef idx="0">
            <a:schemeClr val="accent1"/>
          </a:effectRef>
          <a:fontRef idx="none"/>
        </p:style>
        <p:txBody>
          <a:bodyPr lIns="170530" tIns="170530" rIns="170530" bIns="170530">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625363548"/>
      </p:ext>
    </p:extLst>
  </p:cSld>
  <p:clrMapOvr>
    <a:masterClrMapping/>
  </p:clrMapOvr>
  <p:transition spd="med">
    <p:wipe dir="r"/>
  </p:transition>
</p:sldLayout>
</file>

<file path=ppt/slideLayouts/slideLayout1922.xml><?xml version="1.0" encoding="utf-8"?>
<p:sldLayout xmlns:a="http://schemas.openxmlformats.org/drawingml/2006/main" xmlns:r="http://schemas.openxmlformats.org/officeDocument/2006/relationships" xmlns:p="http://schemas.openxmlformats.org/presentationml/2006/main" preserve="1">
  <p:cSld name="Section_Berry">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4"/>
          </a:solidFill>
          <a:ln>
            <a:noFill/>
          </a:ln>
        </p:spPr>
        <p:style>
          <a:lnRef idx="2">
            <a:schemeClr val="accent1"/>
          </a:lnRef>
          <a:fillRef idx="1">
            <a:schemeClr val="lt1"/>
          </a:fillRef>
          <a:effectRef idx="0">
            <a:schemeClr val="accent1"/>
          </a:effectRef>
          <a:fontRef idx="none"/>
        </p:style>
        <p:txBody>
          <a:bodyPr lIns="170530" tIns="170530" rIns="170530" bIns="170530">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3406882624"/>
      </p:ext>
    </p:extLst>
  </p:cSld>
  <p:clrMapOvr>
    <a:masterClrMapping/>
  </p:clrMapOvr>
  <p:transition spd="med">
    <p:wipe dir="r"/>
  </p:transition>
</p:sldLayout>
</file>

<file path=ppt/slideLayouts/slideLayout1923.xml><?xml version="1.0" encoding="utf-8"?>
<p:sldLayout xmlns:a="http://schemas.openxmlformats.org/drawingml/2006/main" xmlns:r="http://schemas.openxmlformats.org/officeDocument/2006/relationships" xmlns:p="http://schemas.openxmlformats.org/presentationml/2006/main" preserve="1">
  <p:cSld name="Section_Yellow">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3"/>
          </a:solidFill>
          <a:ln>
            <a:noFill/>
          </a:ln>
        </p:spPr>
        <p:style>
          <a:lnRef idx="2">
            <a:schemeClr val="accent1"/>
          </a:lnRef>
          <a:fillRef idx="1">
            <a:schemeClr val="lt1"/>
          </a:fillRef>
          <a:effectRef idx="0">
            <a:schemeClr val="accent1"/>
          </a:effectRef>
          <a:fontRef idx="none"/>
        </p:style>
        <p:txBody>
          <a:bodyPr lIns="170530" tIns="170530" rIns="170530" bIns="170530">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4265971597"/>
      </p:ext>
    </p:extLst>
  </p:cSld>
  <p:clrMapOvr>
    <a:masterClrMapping/>
  </p:clrMapOvr>
  <p:transition spd="med">
    <p:wipe dir="r"/>
  </p:transition>
</p:sldLayout>
</file>

<file path=ppt/slideLayouts/slideLayout1924.xml><?xml version="1.0" encoding="utf-8"?>
<p:sldLayout xmlns:a="http://schemas.openxmlformats.org/drawingml/2006/main" xmlns:r="http://schemas.openxmlformats.org/officeDocument/2006/relationships" xmlns:p="http://schemas.openxmlformats.org/presentationml/2006/main" preserve="1">
  <p:cSld name="Section_Green">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2"/>
          </a:solidFill>
          <a:ln>
            <a:noFill/>
          </a:ln>
        </p:spPr>
        <p:style>
          <a:lnRef idx="2">
            <a:schemeClr val="accent1"/>
          </a:lnRef>
          <a:fillRef idx="1">
            <a:schemeClr val="lt1"/>
          </a:fillRef>
          <a:effectRef idx="0">
            <a:schemeClr val="accent1"/>
          </a:effectRef>
          <a:fontRef idx="none"/>
        </p:style>
        <p:txBody>
          <a:bodyPr lIns="170530" tIns="170530" rIns="170530" bIns="170530">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143531779"/>
      </p:ext>
    </p:extLst>
  </p:cSld>
  <p:clrMapOvr>
    <a:masterClrMapping/>
  </p:clrMapOvr>
  <p:transition spd="med">
    <p:wipe dir="r"/>
  </p:transition>
</p:sldLayout>
</file>

<file path=ppt/slideLayouts/slideLayout1925.xml><?xml version="1.0" encoding="utf-8"?>
<p:sldLayout xmlns:a="http://schemas.openxmlformats.org/drawingml/2006/main" xmlns:r="http://schemas.openxmlformats.org/officeDocument/2006/relationships" xmlns:p="http://schemas.openxmlformats.org/presentationml/2006/main" preserve="1">
  <p:cSld name="Section_Purple">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6"/>
          </a:solidFill>
          <a:ln>
            <a:noFill/>
          </a:ln>
        </p:spPr>
        <p:style>
          <a:lnRef idx="2">
            <a:schemeClr val="accent1"/>
          </a:lnRef>
          <a:fillRef idx="1">
            <a:schemeClr val="lt1"/>
          </a:fillRef>
          <a:effectRef idx="0">
            <a:schemeClr val="accent1"/>
          </a:effectRef>
          <a:fontRef idx="none"/>
        </p:style>
        <p:txBody>
          <a:bodyPr lIns="170530" tIns="170530" rIns="170530" bIns="170530">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735067898"/>
      </p:ext>
    </p:extLst>
  </p:cSld>
  <p:clrMapOvr>
    <a:masterClrMapping/>
  </p:clrMapOvr>
  <p:transition spd="med">
    <p:wipe dir="r"/>
  </p:transition>
</p:sldLayout>
</file>

<file path=ppt/slideLayouts/slideLayout1926.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2014539" y="153"/>
            <a:ext cx="7129462" cy="404813"/>
          </a:xfrm>
        </p:spPr>
        <p:txBody>
          <a:bodyPr/>
          <a:lstStyle/>
          <a:p>
            <a:r>
              <a:rPr lang="en-US" altLang="zh-TW"/>
              <a:t>Click to edit Master title style</a:t>
            </a:r>
            <a:endParaRPr lang="zh-TW" altLang="en-US"/>
          </a:p>
        </p:txBody>
      </p:sp>
      <p:sp>
        <p:nvSpPr>
          <p:cNvPr id="3" name="Text Placeholder 2"/>
          <p:cNvSpPr>
            <a:spLocks noGrp="1"/>
          </p:cNvSpPr>
          <p:nvPr>
            <p:ph type="body" sz="half" idx="1"/>
          </p:nvPr>
        </p:nvSpPr>
        <p:spPr>
          <a:xfrm>
            <a:off x="685800" y="1100138"/>
            <a:ext cx="3810000" cy="3462338"/>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4" name="Content Placeholder 3"/>
          <p:cNvSpPr>
            <a:spLocks noGrp="1"/>
          </p:cNvSpPr>
          <p:nvPr>
            <p:ph sz="quarter" idx="2"/>
          </p:nvPr>
        </p:nvSpPr>
        <p:spPr>
          <a:xfrm>
            <a:off x="4648200" y="1100357"/>
            <a:ext cx="3810000" cy="1674019"/>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5" name="Content Placeholder 4"/>
          <p:cNvSpPr>
            <a:spLocks noGrp="1"/>
          </p:cNvSpPr>
          <p:nvPr>
            <p:ph sz="quarter" idx="3"/>
          </p:nvPr>
        </p:nvSpPr>
        <p:spPr>
          <a:xfrm>
            <a:off x="4648200" y="2888657"/>
            <a:ext cx="3810000" cy="1674019"/>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7" name="Slide Number Placeholder 6"/>
          <p:cNvSpPr>
            <a:spLocks noGrp="1"/>
          </p:cNvSpPr>
          <p:nvPr>
            <p:ph type="sldNum" sz="quarter" idx="11"/>
          </p:nvPr>
        </p:nvSpPr>
        <p:spPr>
          <a:xfrm>
            <a:off x="367368" y="4950969"/>
            <a:ext cx="260350" cy="114300"/>
          </a:xfrm>
        </p:spPr>
        <p:txBody>
          <a:bodyPr/>
          <a:lstStyle/>
          <a:p>
            <a:pPr>
              <a:defRPr/>
            </a:pPr>
            <a:fld id="{BAFC9F95-FC62-4769-A095-8D2D490F7992}" type="slidenum">
              <a:rPr lang="en-US" smtClean="0"/>
              <a:pPr>
                <a:defRPr/>
              </a:pPr>
              <a:t>‹#›</a:t>
            </a:fld>
            <a:endParaRPr lang="en-US" dirty="0"/>
          </a:p>
        </p:txBody>
      </p:sp>
    </p:spTree>
    <p:extLst>
      <p:ext uri="{BB962C8B-B14F-4D97-AF65-F5344CB8AC3E}">
        <p14:creationId xmlns:p14="http://schemas.microsoft.com/office/powerpoint/2010/main" val="3563969688"/>
      </p:ext>
    </p:extLst>
  </p:cSld>
  <p:clrMapOvr>
    <a:masterClrMapping/>
  </p:clrMapOvr>
</p:sldLayout>
</file>

<file path=ppt/slideLayouts/slideLayout1927.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26155" y="107139"/>
            <a:ext cx="8239125" cy="427212"/>
          </a:xfrm>
        </p:spPr>
        <p:txBody>
          <a:bodyPr/>
          <a:lstStyle>
            <a:lvl1pPr>
              <a:defRPr baseline="0"/>
            </a:lvl1pPr>
          </a:lstStyle>
          <a:p>
            <a:r>
              <a:rPr lang="en-US"/>
              <a:t>Click to edit Master title style</a:t>
            </a:r>
            <a:endParaRPr lang="en-US" dirty="0"/>
          </a:p>
        </p:txBody>
      </p:sp>
      <p:sp>
        <p:nvSpPr>
          <p:cNvPr id="4" name="Slide Number Placeholder 4"/>
          <p:cNvSpPr>
            <a:spLocks noGrp="1"/>
          </p:cNvSpPr>
          <p:nvPr>
            <p:ph type="sldNum" sz="quarter" idx="11"/>
          </p:nvPr>
        </p:nvSpPr>
        <p:spPr>
          <a:xfrm>
            <a:off x="8621001" y="4903009"/>
            <a:ext cx="481013" cy="234554"/>
          </a:xfrm>
        </p:spPr>
        <p:txBody>
          <a:bodyPr/>
          <a:lstStyle>
            <a:lvl1pPr>
              <a:defRPr sz="800">
                <a:cs typeface="Arial" pitchFamily="34" charset="0"/>
              </a:defRPr>
            </a:lvl1pPr>
          </a:lstStyle>
          <a:p>
            <a:pPr>
              <a:defRPr/>
            </a:pPr>
            <a:fld id="{8E08DA63-62CF-47A0-A3EE-C499D6801529}" type="slidenum">
              <a:rPr lang="en-US"/>
              <a:pPr>
                <a:defRPr/>
              </a:pPr>
              <a:t>‹#›</a:t>
            </a:fld>
            <a:endParaRPr lang="en-US" dirty="0"/>
          </a:p>
        </p:txBody>
      </p:sp>
    </p:spTree>
    <p:extLst>
      <p:ext uri="{BB962C8B-B14F-4D97-AF65-F5344CB8AC3E}">
        <p14:creationId xmlns:p14="http://schemas.microsoft.com/office/powerpoint/2010/main" val="612680559"/>
      </p:ext>
    </p:extLst>
  </p:cSld>
  <p:clrMapOvr>
    <a:masterClrMapping/>
  </p:clrMapOvr>
  <p:transition spd="med">
    <p:wipe dir="r"/>
  </p:transition>
</p:sldLayout>
</file>

<file path=ppt/slideLayouts/slideLayout1928.xml><?xml version="1.0" encoding="utf-8"?>
<p:sldLayout xmlns:a="http://schemas.openxmlformats.org/drawingml/2006/main" xmlns:r="http://schemas.openxmlformats.org/officeDocument/2006/relationships" xmlns:p="http://schemas.openxmlformats.org/presentationml/2006/main" userDrawn="1">
  <p:cSld name="Content Slide wo Sourc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Content Placeholder 8"/>
          <p:cNvSpPr>
            <a:spLocks noGrp="1"/>
          </p:cNvSpPr>
          <p:nvPr>
            <p:ph sz="quarter" idx="12"/>
          </p:nvPr>
        </p:nvSpPr>
        <p:spPr>
          <a:xfrm>
            <a:off x="426155" y="971550"/>
            <a:ext cx="8239125" cy="1080000"/>
          </a:xfrm>
          <a:prstGeom prst="rect">
            <a:avLst/>
          </a:prstGeom>
        </p:spPr>
        <p:txBody>
          <a:bodyPr/>
          <a:lstStyle>
            <a:lvl1pPr>
              <a:defRPr>
                <a:solidFill>
                  <a:schemeClr val="bg2"/>
                </a:solidFill>
              </a:defRPr>
            </a:lvl1pPr>
            <a:lvl2pPr>
              <a:defRPr>
                <a:solidFill>
                  <a:schemeClr val="bg2"/>
                </a:solidFill>
              </a:defRPr>
            </a:lvl2pPr>
            <a:lvl3pPr>
              <a:defRPr>
                <a:solidFill>
                  <a:schemeClr val="bg2"/>
                </a:solidFill>
              </a:defRPr>
            </a:lvl3pPr>
          </a:lstStyle>
          <a:p>
            <a:pPr lvl="0"/>
            <a:r>
              <a:rPr lang="en-US" dirty="0"/>
              <a:t>Click to edit Master text styles</a:t>
            </a:r>
          </a:p>
          <a:p>
            <a:pPr lvl="1"/>
            <a:r>
              <a:rPr lang="en-US" dirty="0"/>
              <a:t>Second level</a:t>
            </a:r>
          </a:p>
          <a:p>
            <a:pPr lvl="2"/>
            <a:r>
              <a:rPr lang="en-US" dirty="0"/>
              <a:t>Third level</a:t>
            </a:r>
          </a:p>
        </p:txBody>
      </p:sp>
      <p:sp>
        <p:nvSpPr>
          <p:cNvPr id="6" name="Slide Number Placeholder 3"/>
          <p:cNvSpPr>
            <a:spLocks noGrp="1"/>
          </p:cNvSpPr>
          <p:nvPr>
            <p:ph type="sldNum" sz="quarter" idx="14"/>
          </p:nvPr>
        </p:nvSpPr>
        <p:spPr/>
        <p:txBody>
          <a:bodyPr wrap="square" numCol="1" anchorCtr="0" compatLnSpc="1">
            <a:prstTxWarp prst="textNoShape">
              <a:avLst/>
            </a:prstTxWarp>
          </a:bodyPr>
          <a:lstStyle>
            <a:lvl1pPr>
              <a:defRPr smtClean="0">
                <a:solidFill>
                  <a:srgbClr val="666666"/>
                </a:solidFill>
                <a:ea typeface="新細明體" pitchFamily="18" charset="-120"/>
                <a:cs typeface="Arial" pitchFamily="34" charset="0"/>
              </a:defRPr>
            </a:lvl1pPr>
          </a:lstStyle>
          <a:p>
            <a:fld id="{5DD913B3-A62D-493D-8BAE-0E021537A67D}" type="slidenum">
              <a:rPr lang="en-US"/>
              <a:pPr/>
              <a:t>‹#›</a:t>
            </a:fld>
            <a:endParaRPr lang="en-US" dirty="0"/>
          </a:p>
        </p:txBody>
      </p:sp>
    </p:spTree>
    <p:extLst>
      <p:ext uri="{BB962C8B-B14F-4D97-AF65-F5344CB8AC3E}">
        <p14:creationId xmlns:p14="http://schemas.microsoft.com/office/powerpoint/2010/main" val="664651599"/>
      </p:ext>
    </p:extLst>
  </p:cSld>
  <p:clrMapOvr>
    <a:masterClrMapping/>
  </p:clrMapOvr>
  <p:transition spd="med">
    <p:wipe dir="r"/>
  </p:transition>
</p:sldLayout>
</file>

<file path=ppt/slideLayouts/slideLayout1929.xml><?xml version="1.0" encoding="utf-8"?>
<p:sldLayout xmlns:a="http://schemas.openxmlformats.org/drawingml/2006/main" xmlns:r="http://schemas.openxmlformats.org/officeDocument/2006/relationships" xmlns:p="http://schemas.openxmlformats.org/presentationml/2006/main" userDrawn="1">
  <p:cSld name="2_Title_Only">
    <p:spTree>
      <p:nvGrpSpPr>
        <p:cNvPr id="1" name=""/>
        <p:cNvGrpSpPr/>
        <p:nvPr/>
      </p:nvGrpSpPr>
      <p:grpSpPr>
        <a:xfrm>
          <a:off x="0" y="0"/>
          <a:ext cx="0" cy="0"/>
          <a:chOff x="0" y="0"/>
          <a:chExt cx="0" cy="0"/>
        </a:xfrm>
      </p:grpSpPr>
      <p:cxnSp>
        <p:nvCxnSpPr>
          <p:cNvPr id="3"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4"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p:cNvSpPr>
            <a:spLocks noGrp="1"/>
          </p:cNvSpPr>
          <p:nvPr>
            <p:ph type="title"/>
          </p:nvPr>
        </p:nvSpPr>
        <p:spPr>
          <a:xfrm>
            <a:off x="425907" y="196171"/>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5" name="Slide Number Placeholder 5"/>
          <p:cNvSpPr>
            <a:spLocks noGrp="1"/>
          </p:cNvSpPr>
          <p:nvPr>
            <p:ph type="sldNum" sz="quarter" idx="10"/>
          </p:nvPr>
        </p:nvSpPr>
        <p:spPr>
          <a:xfrm>
            <a:off x="439740" y="4823222"/>
            <a:ext cx="260350" cy="114300"/>
          </a:xfrm>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D752C1D7-1952-452D-B5FF-0B70C1BC3BA1}" type="slidenum">
              <a:rPr lang="en-US"/>
              <a:pPr>
                <a:defRPr/>
              </a:pPr>
              <a:t>‹#›</a:t>
            </a:fld>
            <a:endParaRPr lang="en-US" dirty="0"/>
          </a:p>
        </p:txBody>
      </p:sp>
      <p:sp>
        <p:nvSpPr>
          <p:cNvPr id="6" name="Footer Placeholder 4"/>
          <p:cNvSpPr>
            <a:spLocks noGrp="1"/>
          </p:cNvSpPr>
          <p:nvPr>
            <p:ph type="ftr" sz="quarter" idx="11"/>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dirty="0"/>
          </a:p>
        </p:txBody>
      </p:sp>
    </p:spTree>
    <p:extLst>
      <p:ext uri="{BB962C8B-B14F-4D97-AF65-F5344CB8AC3E}">
        <p14:creationId xmlns:p14="http://schemas.microsoft.com/office/powerpoint/2010/main" val="1229500415"/>
      </p:ext>
    </p:extLst>
  </p:cSld>
  <p:clrMapOvr>
    <a:masterClrMapping/>
  </p:clrMapOvr>
  <p:transition spd="med">
    <p:wipe dir="r"/>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83254894"/>
      </p:ext>
    </p:extLst>
  </p:cSld>
  <p:clrMapOvr>
    <a:masterClrMapping/>
  </p:clrMapOvr>
  <p:transition spd="med">
    <p:wipe dir="r"/>
  </p:transition>
</p:sldLayout>
</file>

<file path=ppt/slideLayouts/slideLayout1930.xml><?xml version="1.0" encoding="utf-8"?>
<p:sldLayout xmlns:a="http://schemas.openxmlformats.org/drawingml/2006/main" xmlns:r="http://schemas.openxmlformats.org/officeDocument/2006/relationships" xmlns:p="http://schemas.openxmlformats.org/presentationml/2006/main" userDrawn="1">
  <p:cSld name="1_Header no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2076"/>
            <a:ext cx="7955280" cy="472577"/>
          </a:xfrm>
          <a:prstGeom prst="rect">
            <a:avLst/>
          </a:prstGeom>
        </p:spPr>
        <p:txBody>
          <a:bodyPr lIns="0" rIns="0"/>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Tree>
    <p:extLst>
      <p:ext uri="{BB962C8B-B14F-4D97-AF65-F5344CB8AC3E}">
        <p14:creationId xmlns:p14="http://schemas.microsoft.com/office/powerpoint/2010/main" val="1539964321"/>
      </p:ext>
    </p:extLst>
  </p:cSld>
  <p:clrMapOvr>
    <a:masterClrMapping/>
  </p:clrMapOvr>
  <p:transition spd="med">
    <p:wipe dir="r"/>
  </p:transition>
</p:sldLayout>
</file>

<file path=ppt/slideLayouts/slideLayout193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85750" y="228600"/>
            <a:ext cx="8572500" cy="387798"/>
          </a:xfrm>
          <a:prstGeom prst="rect">
            <a:avLst/>
          </a:prstGeom>
        </p:spPr>
        <p:txBody>
          <a:bodyPr wrap="square" lIns="0" tIns="0" rIns="0" bIns="0">
            <a:spAutoFit/>
          </a:bodyPr>
          <a:lstStyle>
            <a:lvl1pPr>
              <a:defRPr sz="2800">
                <a:solidFill>
                  <a:schemeClr val="bg1"/>
                </a:solidFill>
                <a:latin typeface="Arial" panose="020B0604020202020204" pitchFamily="34" charset="0"/>
              </a:defRPr>
            </a:lvl1pPr>
          </a:lstStyle>
          <a:p>
            <a:r>
              <a:rPr lang="en-US"/>
              <a:t>Click to edit Master title style</a:t>
            </a:r>
            <a:endParaRPr lang="en-US" dirty="0"/>
          </a:p>
        </p:txBody>
      </p:sp>
      <p:sp>
        <p:nvSpPr>
          <p:cNvPr id="3" name="Content Placeholder 2"/>
          <p:cNvSpPr>
            <a:spLocks noGrp="1"/>
          </p:cNvSpPr>
          <p:nvPr>
            <p:ph idx="1"/>
          </p:nvPr>
        </p:nvSpPr>
        <p:spPr>
          <a:xfrm>
            <a:off x="285750" y="1200150"/>
            <a:ext cx="8572500" cy="3314700"/>
          </a:xfrm>
          <a:prstGeom prst="rect">
            <a:avLst/>
          </a:prstGeom>
        </p:spPr>
        <p:txBody>
          <a:bodyPr lIns="0" tIns="0" rIns="0" bIns="0"/>
          <a:lstStyle>
            <a:lvl1pPr marL="170522" indent="-170522">
              <a:lnSpc>
                <a:spcPct val="100000"/>
              </a:lnSpc>
              <a:spcBef>
                <a:spcPts val="1200"/>
              </a:spcBef>
              <a:buClr>
                <a:srgbClr val="808080"/>
              </a:buClr>
              <a:buFont typeface="Arial" panose="020B0604020202020204" pitchFamily="34" charset="0"/>
              <a:buChar char="•"/>
              <a:defRPr sz="1800">
                <a:solidFill>
                  <a:schemeClr val="bg2"/>
                </a:solidFill>
                <a:latin typeface="Arial" panose="020B0604020202020204" pitchFamily="34" charset="0"/>
              </a:defRPr>
            </a:lvl1pPr>
            <a:lvl2pPr marL="511565" indent="-170522">
              <a:lnSpc>
                <a:spcPct val="100000"/>
              </a:lnSpc>
              <a:spcBef>
                <a:spcPts val="300"/>
              </a:spcBef>
              <a:buClr>
                <a:srgbClr val="808080"/>
              </a:buClr>
              <a:buFont typeface="Arial" panose="020B0604020202020204" pitchFamily="34" charset="0"/>
              <a:buChar char="–"/>
              <a:defRPr sz="1400">
                <a:solidFill>
                  <a:schemeClr val="bg2"/>
                </a:solidFill>
                <a:latin typeface="Arial" panose="020B0604020202020204" pitchFamily="34" charset="0"/>
              </a:defRPr>
            </a:lvl2pPr>
            <a:lvl3pPr marL="795460" indent="-113604">
              <a:lnSpc>
                <a:spcPct val="100000"/>
              </a:lnSpc>
              <a:spcBef>
                <a:spcPts val="300"/>
              </a:spcBef>
              <a:buClr>
                <a:srgbClr val="808080"/>
              </a:buClr>
              <a:buFont typeface="Arial" panose="020B0604020202020204" pitchFamily="34" charset="0"/>
              <a:buChar char="▪"/>
              <a:defRPr sz="1100">
                <a:solidFill>
                  <a:schemeClr val="bg2"/>
                </a:solidFill>
                <a:latin typeface="Arial" panose="020B0604020202020204" pitchFamily="34" charset="0"/>
              </a:defRPr>
            </a:lvl3pPr>
            <a:lvl4pPr marL="1193190" indent="-170522">
              <a:lnSpc>
                <a:spcPct val="100000"/>
              </a:lnSpc>
              <a:spcBef>
                <a:spcPts val="300"/>
              </a:spcBef>
              <a:buClr>
                <a:schemeClr val="bg1">
                  <a:lumMod val="60000"/>
                  <a:lumOff val="40000"/>
                </a:schemeClr>
              </a:buClr>
              <a:buFont typeface="Arial" panose="020B0604020202020204" pitchFamily="34" charset="0"/>
              <a:buChar char="•"/>
              <a:defRPr sz="900"/>
            </a:lvl4pPr>
            <a:lvl5pPr marL="1534029" indent="-170522">
              <a:lnSpc>
                <a:spcPct val="100000"/>
              </a:lnSpc>
              <a:spcBef>
                <a:spcPts val="300"/>
              </a:spcBef>
              <a:buClr>
                <a:schemeClr val="bg1">
                  <a:lumMod val="60000"/>
                  <a:lumOff val="40000"/>
                </a:schemeClr>
              </a:buClr>
              <a:buFont typeface="Arial" panose="020B0604020202020204" pitchFamily="34" charset="0"/>
              <a:buChar char="•"/>
              <a:defRPr sz="900"/>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63151935"/>
      </p:ext>
    </p:extLst>
  </p:cSld>
  <p:clrMapOvr>
    <a:masterClrMapping/>
  </p:clrMapOvr>
  <p:extLst mod="1">
    <p:ext uri="{DCECCB84-F9BA-43D5-87BE-67443E8EF086}">
      <p15:sldGuideLst xmlns:p15="http://schemas.microsoft.com/office/powerpoint/2012/main">
        <p15:guide id="1" orient="horz" pos="144">
          <p15:clr>
            <a:srgbClr val="FBAE40"/>
          </p15:clr>
        </p15:guide>
        <p15:guide id="0" orient="horz" pos="756">
          <p15:clr>
            <a:srgbClr val="FBAE40"/>
          </p15:clr>
        </p15:guide>
      </p15:sldGuideLst>
    </p:ext>
  </p:extLst>
</p:sldLayout>
</file>

<file path=ppt/slideLayouts/slideLayout1932.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cxnSp>
        <p:nvCxnSpPr>
          <p:cNvPr id="4" name="Straight Connector 3"/>
          <p:cNvCxnSpPr/>
          <p:nvPr/>
        </p:nvCxnSpPr>
        <p:spPr>
          <a:xfrm>
            <a:off x="447675" y="1335881"/>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cxnSp>
        <p:nvCxnSpPr>
          <p:cNvPr id="5" name="Straight Connector 4"/>
          <p:cNvCxnSpPr/>
          <p:nvPr/>
        </p:nvCxnSpPr>
        <p:spPr>
          <a:xfrm>
            <a:off x="447675" y="3807619"/>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sp>
        <p:nvSpPr>
          <p:cNvPr id="6" name="Rectangle 5"/>
          <p:cNvSpPr/>
          <p:nvPr/>
        </p:nvSpPr>
        <p:spPr bwMode="gray">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8261" tIns="34289" rIns="68261" bIns="34289" anchor="ctr"/>
          <a:lstStyle/>
          <a:p>
            <a:pPr algn="ctr">
              <a:defRPr/>
            </a:pPr>
            <a:endParaRPr lang="en-US" sz="1800" dirty="0">
              <a:solidFill>
                <a:srgbClr val="444444"/>
              </a:solidFill>
              <a:latin typeface="Trebuchet MS" pitchFamily="34" charset="0"/>
            </a:endParaRPr>
          </a:p>
        </p:txBody>
      </p:sp>
      <p:sp>
        <p:nvSpPr>
          <p:cNvPr id="7" name="Rectangle 6"/>
          <p:cNvSpPr/>
          <p:nvPr/>
        </p:nvSpPr>
        <p:spPr bwMode="hidden">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8261" tIns="34289" rIns="68261" bIns="34289" anchor="ctr"/>
          <a:lstStyle/>
          <a:p>
            <a:pPr algn="ctr">
              <a:defRPr/>
            </a:pPr>
            <a:endParaRPr lang="en-US" sz="1800" dirty="0">
              <a:solidFill>
                <a:srgbClr val="444444"/>
              </a:solidFill>
              <a:latin typeface="Trebuchet MS" pitchFamily="34" charset="0"/>
            </a:endParaRPr>
          </a:p>
        </p:txBody>
      </p:sp>
      <p:sp>
        <p:nvSpPr>
          <p:cNvPr id="8" name="Rectangle 7"/>
          <p:cNvSpPr/>
          <p:nvPr/>
        </p:nvSpPr>
        <p:spPr bwMode="hidden">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8261" tIns="34289" rIns="68261" bIns="34289" anchor="ctr"/>
          <a:lstStyle/>
          <a:p>
            <a:pPr algn="ctr">
              <a:defRPr/>
            </a:pPr>
            <a:endParaRPr lang="en-US" sz="1800" dirty="0">
              <a:solidFill>
                <a:srgbClr val="444444"/>
              </a:solidFill>
              <a:latin typeface="Trebuchet MS" pitchFamily="34" charset="0"/>
            </a:endParaRPr>
          </a:p>
        </p:txBody>
      </p:sp>
      <p:pic>
        <p:nvPicPr>
          <p:cNvPr id="9" name="Picture 13" descr="dell_blue_lrg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265993" y="1988344"/>
            <a:ext cx="1487487" cy="1115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1476" name="Title Placeholder 21"/>
          <p:cNvSpPr>
            <a:spLocks noGrp="1"/>
          </p:cNvSpPr>
          <p:nvPr>
            <p:ph type="ctrTitle"/>
          </p:nvPr>
        </p:nvSpPr>
        <p:spPr>
          <a:xfrm>
            <a:off x="457200" y="2009637"/>
            <a:ext cx="5962650" cy="755014"/>
          </a:xfrm>
        </p:spPr>
        <p:txBody>
          <a:bodyPr anchor="b"/>
          <a:lstStyle>
            <a:lvl1pPr algn="l">
              <a:lnSpc>
                <a:spcPts val="3000"/>
              </a:lnSpc>
              <a:defRPr sz="2700" b="0" i="0" smtClean="0">
                <a:solidFill>
                  <a:schemeClr val="accent1"/>
                </a:solidFill>
                <a:latin typeface="Museo For Dell" pitchFamily="2" charset="0"/>
                <a:ea typeface="Museo For Dell" pitchFamily="2" charset="0"/>
              </a:defRPr>
            </a:lvl1pPr>
          </a:lstStyle>
          <a:p>
            <a:r>
              <a:rPr lang="en-US"/>
              <a:t>Click to edit Master title style</a:t>
            </a:r>
            <a:endParaRPr lang="en-US" dirty="0"/>
          </a:p>
        </p:txBody>
      </p:sp>
      <p:sp>
        <p:nvSpPr>
          <p:cNvPr id="361477" name="Text Placeholder 12"/>
          <p:cNvSpPr>
            <a:spLocks noGrp="1"/>
          </p:cNvSpPr>
          <p:nvPr>
            <p:ph type="subTitle" idx="1"/>
          </p:nvPr>
        </p:nvSpPr>
        <p:spPr>
          <a:xfrm>
            <a:off x="457211" y="3124062"/>
            <a:ext cx="5953125" cy="600076"/>
          </a:xfrm>
        </p:spPr>
        <p:txBody>
          <a:bodyPr>
            <a:normAutofit/>
          </a:bodyPr>
          <a:lstStyle>
            <a:lvl1pPr marL="0" indent="0" algn="l">
              <a:buFont typeface="Wingdings" pitchFamily="2" charset="2"/>
              <a:buNone/>
              <a:defRPr sz="1500" b="0" i="0" smtClean="0">
                <a:solidFill>
                  <a:schemeClr val="bg2"/>
                </a:solidFill>
                <a:latin typeface="Museo Sans For Dell" pitchFamily="2" charset="0"/>
                <a:ea typeface="Museo Sans For Dell" pitchFamily="2" charset="0"/>
              </a:defRPr>
            </a:lvl1pPr>
          </a:lstStyle>
          <a:p>
            <a:r>
              <a:rPr lang="en-US"/>
              <a:t>Click to edit Master subtitle style</a:t>
            </a:r>
            <a:endParaRPr lang="en-US" dirty="0"/>
          </a:p>
        </p:txBody>
      </p:sp>
    </p:spTree>
    <p:extLst>
      <p:ext uri="{BB962C8B-B14F-4D97-AF65-F5344CB8AC3E}">
        <p14:creationId xmlns:p14="http://schemas.microsoft.com/office/powerpoint/2010/main" val="1156113769"/>
      </p:ext>
    </p:extLst>
  </p:cSld>
  <p:clrMapOvr>
    <a:masterClrMapping/>
  </p:clrMapOvr>
  <p:transition spd="med">
    <p:wipe dir="r"/>
  </p:transition>
</p:sldLayout>
</file>

<file path=ppt/slideLayouts/slideLayout1933.xml><?xml version="1.0" encoding="utf-8"?>
<p:sldLayout xmlns:a="http://schemas.openxmlformats.org/drawingml/2006/main" xmlns:r="http://schemas.openxmlformats.org/officeDocument/2006/relationships" xmlns:p="http://schemas.openxmlformats.org/presentationml/2006/main" preserve="1">
  <p:cSld name="Title_and_Content">
    <p:spTree>
      <p:nvGrpSpPr>
        <p:cNvPr id="1" name=""/>
        <p:cNvGrpSpPr/>
        <p:nvPr/>
      </p:nvGrpSpPr>
      <p:grpSpPr>
        <a:xfrm>
          <a:off x="0" y="0"/>
          <a:ext cx="0" cy="0"/>
          <a:chOff x="0" y="0"/>
          <a:chExt cx="0" cy="0"/>
        </a:xfrm>
      </p:grpSpPr>
      <p:cxnSp>
        <p:nvCxnSpPr>
          <p:cNvPr id="4"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5"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7200"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3" name="Content Placeholder 2"/>
          <p:cNvSpPr>
            <a:spLocks noGrp="1"/>
          </p:cNvSpPr>
          <p:nvPr>
            <p:ph sz="half" idx="1"/>
          </p:nvPr>
        </p:nvSpPr>
        <p:spPr>
          <a:xfrm>
            <a:off x="457200" y="960120"/>
            <a:ext cx="8229600" cy="3566160"/>
          </a:xfrm>
        </p:spPr>
        <p:txBody>
          <a:bodyPr/>
          <a:lstStyle>
            <a:lvl1pPr>
              <a:spcBef>
                <a:spcPts val="75"/>
              </a:spcBef>
              <a:spcAft>
                <a:spcPts val="75"/>
              </a:spcAft>
              <a:defRPr sz="1500">
                <a:solidFill>
                  <a:schemeClr val="bg2"/>
                </a:solidFill>
                <a:latin typeface="Museo Sans For Dell" pitchFamily="2" charset="0"/>
              </a:defRPr>
            </a:lvl1pPr>
            <a:lvl2pPr>
              <a:spcBef>
                <a:spcPts val="75"/>
              </a:spcBef>
              <a:spcAft>
                <a:spcPts val="75"/>
              </a:spcAft>
              <a:buFont typeface="Museo Sans For Dell" pitchFamily="2" charset="0"/>
              <a:buChar char="–"/>
              <a:defRPr sz="1400">
                <a:solidFill>
                  <a:schemeClr val="bg2"/>
                </a:solidFill>
                <a:latin typeface="Museo Sans For Dell" pitchFamily="2" charset="0"/>
              </a:defRPr>
            </a:lvl2pPr>
            <a:lvl3pPr>
              <a:spcBef>
                <a:spcPts val="75"/>
              </a:spcBef>
              <a:spcAft>
                <a:spcPts val="75"/>
              </a:spcAft>
              <a:defRPr sz="1200">
                <a:solidFill>
                  <a:schemeClr val="bg2"/>
                </a:solidFill>
                <a:latin typeface="Museo Sans For Dell" pitchFamily="2" charset="0"/>
              </a:defRPr>
            </a:lvl3pPr>
            <a:lvl4pPr>
              <a:spcBef>
                <a:spcPts val="75"/>
              </a:spcBef>
              <a:spcAft>
                <a:spcPts val="75"/>
              </a:spcAft>
              <a:defRPr sz="1100" baseline="0">
                <a:solidFill>
                  <a:schemeClr val="bg2"/>
                </a:solidFill>
                <a:latin typeface="Museo Sans For Dell" pitchFamily="2" charset="0"/>
              </a:defRPr>
            </a:lvl4pPr>
            <a:lvl5pPr>
              <a:spcBef>
                <a:spcPts val="75"/>
              </a:spcBef>
              <a:spcAft>
                <a:spcPts val="75"/>
              </a:spcAft>
              <a:buClr>
                <a:schemeClr val="accent1"/>
              </a:buClr>
              <a:defRPr sz="90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4"/>
          <p:cNvSpPr>
            <a:spLocks noGrp="1"/>
          </p:cNvSpPr>
          <p:nvPr>
            <p:ph type="ftr" sz="quarter" idx="10"/>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a:p>
        </p:txBody>
      </p:sp>
      <p:sp>
        <p:nvSpPr>
          <p:cNvPr id="7" name="Slide Number Placeholder 5"/>
          <p:cNvSpPr>
            <a:spLocks noGrp="1"/>
          </p:cNvSpPr>
          <p:nvPr>
            <p:ph type="sldNum" sz="quarter" idx="11"/>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4A2D4929-8EDF-4184-B759-48F2FA5B220D}" type="slidenum">
              <a:rPr lang="en-US"/>
              <a:pPr>
                <a:defRPr/>
              </a:pPr>
              <a:t>‹#›</a:t>
            </a:fld>
            <a:endParaRPr lang="en-US" dirty="0"/>
          </a:p>
        </p:txBody>
      </p:sp>
    </p:spTree>
    <p:extLst>
      <p:ext uri="{BB962C8B-B14F-4D97-AF65-F5344CB8AC3E}">
        <p14:creationId xmlns:p14="http://schemas.microsoft.com/office/powerpoint/2010/main" val="4099848727"/>
      </p:ext>
    </p:extLst>
  </p:cSld>
  <p:clrMapOvr>
    <a:masterClrMapping/>
  </p:clrMapOvr>
  <p:transition spd="med">
    <p:wipe dir="r"/>
  </p:transition>
</p:sldLayout>
</file>

<file path=ppt/slideLayouts/slideLayout1934.xml><?xml version="1.0" encoding="utf-8"?>
<p:sldLayout xmlns:a="http://schemas.openxmlformats.org/drawingml/2006/main" xmlns:r="http://schemas.openxmlformats.org/officeDocument/2006/relationships" xmlns:p="http://schemas.openxmlformats.org/presentationml/2006/main" preserve="1" userDrawn="1">
  <p:cSld name="Two_Column">
    <p:spTree>
      <p:nvGrpSpPr>
        <p:cNvPr id="1" name=""/>
        <p:cNvGrpSpPr/>
        <p:nvPr/>
      </p:nvGrpSpPr>
      <p:grpSpPr>
        <a:xfrm>
          <a:off x="0" y="0"/>
          <a:ext cx="0" cy="0"/>
          <a:chOff x="0" y="0"/>
          <a:chExt cx="0" cy="0"/>
        </a:xfrm>
      </p:grpSpPr>
      <p:cxnSp>
        <p:nvCxnSpPr>
          <p:cNvPr id="5"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6"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Content Placeholder 2"/>
          <p:cNvSpPr>
            <a:spLocks noGrp="1"/>
          </p:cNvSpPr>
          <p:nvPr>
            <p:ph sz="half" idx="10"/>
          </p:nvPr>
        </p:nvSpPr>
        <p:spPr>
          <a:xfrm>
            <a:off x="4653246" y="931074"/>
            <a:ext cx="4023360" cy="3667826"/>
          </a:xfrm>
        </p:spPr>
        <p:txBody>
          <a:bodyPr>
            <a:normAutofit/>
          </a:bodyPr>
          <a:lstStyle>
            <a:lvl1pPr>
              <a:spcBef>
                <a:spcPts val="75"/>
              </a:spcBef>
              <a:defRPr sz="1500" b="0">
                <a:solidFill>
                  <a:schemeClr val="bg2"/>
                </a:solidFill>
                <a:latin typeface="Museo Sans For Dell" pitchFamily="2" charset="0"/>
              </a:defRPr>
            </a:lvl1pPr>
            <a:lvl2pPr marL="428769" indent="-172979">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0" name="Content Placeholder 2"/>
          <p:cNvSpPr>
            <a:spLocks noGrp="1"/>
          </p:cNvSpPr>
          <p:nvPr>
            <p:ph sz="half" idx="11"/>
          </p:nvPr>
        </p:nvSpPr>
        <p:spPr>
          <a:xfrm>
            <a:off x="439738" y="931074"/>
            <a:ext cx="4023360" cy="3667826"/>
          </a:xfrm>
        </p:spPr>
        <p:txBody>
          <a:bodyPr>
            <a:normAutofit/>
          </a:bodyPr>
          <a:lstStyle>
            <a:lvl1pPr>
              <a:spcBef>
                <a:spcPts val="75"/>
              </a:spcBef>
              <a:defRPr sz="1500" b="0">
                <a:solidFill>
                  <a:schemeClr val="bg2"/>
                </a:solidFill>
                <a:latin typeface="Museo Sans For Dell" pitchFamily="2" charset="0"/>
              </a:defRPr>
            </a:lvl1pPr>
            <a:lvl2pPr marL="428769" indent="-172979">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5"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7" name="Slide Number Placeholder 5"/>
          <p:cNvSpPr>
            <a:spLocks noGrp="1"/>
          </p:cNvSpPr>
          <p:nvPr>
            <p:ph type="sldNum" sz="quarter" idx="12"/>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94DCD968-7C13-45D1-A8F3-62ADAEBF0943}" type="slidenum">
              <a:rPr lang="en-US"/>
              <a:pPr>
                <a:defRPr/>
              </a:pPr>
              <a:t>‹#›</a:t>
            </a:fld>
            <a:endParaRPr lang="en-US" dirty="0"/>
          </a:p>
        </p:txBody>
      </p:sp>
      <p:sp>
        <p:nvSpPr>
          <p:cNvPr id="8" name="Footer Placeholder 4"/>
          <p:cNvSpPr>
            <a:spLocks noGrp="1"/>
          </p:cNvSpPr>
          <p:nvPr>
            <p:ph type="ftr" sz="quarter" idx="13"/>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a:p>
        </p:txBody>
      </p:sp>
    </p:spTree>
    <p:extLst>
      <p:ext uri="{BB962C8B-B14F-4D97-AF65-F5344CB8AC3E}">
        <p14:creationId xmlns:p14="http://schemas.microsoft.com/office/powerpoint/2010/main" val="2697376281"/>
      </p:ext>
    </p:extLst>
  </p:cSld>
  <p:clrMapOvr>
    <a:masterClrMapping/>
  </p:clrMapOvr>
  <p:transition spd="med">
    <p:wipe dir="r"/>
  </p:transition>
</p:sldLayout>
</file>

<file path=ppt/slideLayouts/slideLayout1935.xml><?xml version="1.0" encoding="utf-8"?>
<p:sldLayout xmlns:a="http://schemas.openxmlformats.org/drawingml/2006/main" xmlns:r="http://schemas.openxmlformats.org/officeDocument/2006/relationships" xmlns:p="http://schemas.openxmlformats.org/presentationml/2006/main" preserve="1" userDrawn="1">
  <p:cSld name="Image and text">
    <p:spTree>
      <p:nvGrpSpPr>
        <p:cNvPr id="1" name=""/>
        <p:cNvGrpSpPr/>
        <p:nvPr/>
      </p:nvGrpSpPr>
      <p:grpSpPr>
        <a:xfrm>
          <a:off x="0" y="0"/>
          <a:ext cx="0" cy="0"/>
          <a:chOff x="0" y="0"/>
          <a:chExt cx="0" cy="0"/>
        </a:xfrm>
      </p:grpSpPr>
      <p:cxnSp>
        <p:nvCxnSpPr>
          <p:cNvPr id="6"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7"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Content Placeholder 2"/>
          <p:cNvSpPr>
            <a:spLocks noGrp="1"/>
          </p:cNvSpPr>
          <p:nvPr>
            <p:ph sz="half" idx="10"/>
          </p:nvPr>
        </p:nvSpPr>
        <p:spPr>
          <a:xfrm>
            <a:off x="4653246" y="928509"/>
            <a:ext cx="4023360" cy="2166125"/>
          </a:xfrm>
        </p:spPr>
        <p:txBody>
          <a:bodyPr>
            <a:normAutofit/>
          </a:bodyPr>
          <a:lstStyle>
            <a:lvl1pPr>
              <a:spcBef>
                <a:spcPts val="75"/>
              </a:spcBef>
              <a:defRPr sz="1500" b="0">
                <a:solidFill>
                  <a:schemeClr val="bg2"/>
                </a:solidFill>
                <a:latin typeface="Museo Sans For Dell" pitchFamily="2" charset="0"/>
              </a:defRPr>
            </a:lvl1pPr>
            <a:lvl2pPr marL="428769" indent="-172979">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0" name="Content Placeholder 2"/>
          <p:cNvSpPr>
            <a:spLocks noGrp="1"/>
          </p:cNvSpPr>
          <p:nvPr>
            <p:ph sz="half" idx="11"/>
          </p:nvPr>
        </p:nvSpPr>
        <p:spPr>
          <a:xfrm>
            <a:off x="439738" y="928509"/>
            <a:ext cx="4023360" cy="2166125"/>
          </a:xfrm>
        </p:spPr>
        <p:txBody>
          <a:bodyPr>
            <a:normAutofit/>
          </a:bodyPr>
          <a:lstStyle>
            <a:lvl1pPr>
              <a:spcBef>
                <a:spcPts val="75"/>
              </a:spcBef>
              <a:defRPr sz="1500" b="0">
                <a:solidFill>
                  <a:schemeClr val="bg2"/>
                </a:solidFill>
                <a:latin typeface="Museo Sans For Dell" pitchFamily="2" charset="0"/>
              </a:defRPr>
            </a:lvl1pPr>
            <a:lvl2pPr marL="428769" indent="-172979">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4" name="Content Placeholder 3"/>
          <p:cNvSpPr>
            <a:spLocks noGrp="1"/>
          </p:cNvSpPr>
          <p:nvPr>
            <p:ph sz="quarter" idx="12"/>
          </p:nvPr>
        </p:nvSpPr>
        <p:spPr>
          <a:xfrm>
            <a:off x="434977" y="3203205"/>
            <a:ext cx="8262938" cy="142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8" name="Slide Number Placeholder 5"/>
          <p:cNvSpPr>
            <a:spLocks noGrp="1"/>
          </p:cNvSpPr>
          <p:nvPr>
            <p:ph type="sldNum" sz="quarter" idx="13"/>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8B77E003-8308-444A-BB59-52EE4F5DF926}" type="slidenum">
              <a:rPr lang="en-US"/>
              <a:pPr>
                <a:defRPr/>
              </a:pPr>
              <a:t>‹#›</a:t>
            </a:fld>
            <a:endParaRPr lang="en-US" dirty="0"/>
          </a:p>
        </p:txBody>
      </p:sp>
      <p:sp>
        <p:nvSpPr>
          <p:cNvPr id="9" name="Footer Placeholder 4"/>
          <p:cNvSpPr>
            <a:spLocks noGrp="1"/>
          </p:cNvSpPr>
          <p:nvPr>
            <p:ph type="ftr" sz="quarter" idx="14"/>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a:p>
        </p:txBody>
      </p:sp>
    </p:spTree>
    <p:extLst>
      <p:ext uri="{BB962C8B-B14F-4D97-AF65-F5344CB8AC3E}">
        <p14:creationId xmlns:p14="http://schemas.microsoft.com/office/powerpoint/2010/main" val="2595726362"/>
      </p:ext>
    </p:extLst>
  </p:cSld>
  <p:clrMapOvr>
    <a:masterClrMapping/>
  </p:clrMapOvr>
  <p:transition spd="med">
    <p:wipe dir="r"/>
  </p:transition>
</p:sldLayout>
</file>

<file path=ppt/slideLayouts/slideLayout1936.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cxnSp>
        <p:nvCxnSpPr>
          <p:cNvPr id="3"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4"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2707349383"/>
      </p:ext>
    </p:extLst>
  </p:cSld>
  <p:clrMapOvr>
    <a:masterClrMapping/>
  </p:clrMapOvr>
  <p:transition spd="med">
    <p:wipe dir="r"/>
  </p:transition>
</p:sldLayout>
</file>

<file path=ppt/slideLayouts/slideLayout1937.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cxnSp>
        <p:nvCxnSpPr>
          <p:cNvPr id="2"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3"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51729989"/>
      </p:ext>
    </p:extLst>
  </p:cSld>
  <p:clrMapOvr>
    <a:masterClrMapping/>
  </p:clrMapOvr>
  <p:transition spd="med">
    <p:wipe dir="r"/>
  </p:transition>
</p:sldLayout>
</file>

<file path=ppt/slideLayouts/slideLayout1938.xml><?xml version="1.0" encoding="utf-8"?>
<p:sldLayout xmlns:a="http://schemas.openxmlformats.org/drawingml/2006/main" xmlns:r="http://schemas.openxmlformats.org/officeDocument/2006/relationships" xmlns:p="http://schemas.openxmlformats.org/presentationml/2006/main" preserve="1">
  <p:cSld name="Section_Blue">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1"/>
          </a:solidFill>
          <a:ln>
            <a:noFill/>
          </a:ln>
        </p:spPr>
        <p:style>
          <a:lnRef idx="2">
            <a:schemeClr val="accent1"/>
          </a:lnRef>
          <a:fillRef idx="1">
            <a:schemeClr val="lt1"/>
          </a:fillRef>
          <a:effectRef idx="0">
            <a:schemeClr val="accent1"/>
          </a:effectRef>
          <a:fontRef idx="none"/>
        </p:style>
        <p:txBody>
          <a:bodyPr lIns="170598" tIns="170598" rIns="170598" bIns="170598">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705589912"/>
      </p:ext>
    </p:extLst>
  </p:cSld>
  <p:clrMapOvr>
    <a:masterClrMapping/>
  </p:clrMapOvr>
  <p:transition spd="med">
    <p:wipe dir="r"/>
  </p:transition>
</p:sldLayout>
</file>

<file path=ppt/slideLayouts/slideLayout1939.xml><?xml version="1.0" encoding="utf-8"?>
<p:sldLayout xmlns:a="http://schemas.openxmlformats.org/drawingml/2006/main" xmlns:r="http://schemas.openxmlformats.org/officeDocument/2006/relationships" xmlns:p="http://schemas.openxmlformats.org/presentationml/2006/main" preserve="1">
  <p:cSld name="Section_Berry">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4"/>
          </a:solidFill>
          <a:ln>
            <a:noFill/>
          </a:ln>
        </p:spPr>
        <p:style>
          <a:lnRef idx="2">
            <a:schemeClr val="accent1"/>
          </a:lnRef>
          <a:fillRef idx="1">
            <a:schemeClr val="lt1"/>
          </a:fillRef>
          <a:effectRef idx="0">
            <a:schemeClr val="accent1"/>
          </a:effectRef>
          <a:fontRef idx="none"/>
        </p:style>
        <p:txBody>
          <a:bodyPr lIns="170598" tIns="170598" rIns="170598" bIns="170598">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822906413"/>
      </p:ext>
    </p:extLst>
  </p:cSld>
  <p:clrMapOvr>
    <a:masterClrMapping/>
  </p:clrMapOvr>
  <p:transition spd="med">
    <p:wipe dir="r"/>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showMasterSp="0" preserve="1" userDrawn="1">
  <p:cSld name="Divider slide_image 1">
    <p:bg>
      <p:bgPr>
        <a:solidFill>
          <a:schemeClr val="tx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7" name="Title 1"/>
          <p:cNvSpPr>
            <a:spLocks noGrp="1"/>
          </p:cNvSpPr>
          <p:nvPr>
            <p:ph type="title" hasCustomPrompt="1"/>
          </p:nvPr>
        </p:nvSpPr>
        <p:spPr>
          <a:xfrm>
            <a:off x="274581" y="1748271"/>
            <a:ext cx="6850901" cy="1495794"/>
          </a:xfrm>
          <a:prstGeom prst="rect">
            <a:avLst/>
          </a:prstGeom>
        </p:spPr>
        <p:txBody>
          <a:bodyPr lIns="0" tIns="44579" rIns="0" bIns="44579"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2189856322"/>
      </p:ext>
    </p:extLst>
  </p:cSld>
  <p:clrMapOvr>
    <a:masterClrMapping/>
  </p:clrMapOvr>
  <p:transition spd="med">
    <p:wipe dir="r"/>
  </p:transition>
</p:sldLayout>
</file>

<file path=ppt/slideLayouts/slideLayout1940.xml><?xml version="1.0" encoding="utf-8"?>
<p:sldLayout xmlns:a="http://schemas.openxmlformats.org/drawingml/2006/main" xmlns:r="http://schemas.openxmlformats.org/officeDocument/2006/relationships" xmlns:p="http://schemas.openxmlformats.org/presentationml/2006/main" preserve="1">
  <p:cSld name="Section_Yellow">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3"/>
          </a:solidFill>
          <a:ln>
            <a:noFill/>
          </a:ln>
        </p:spPr>
        <p:style>
          <a:lnRef idx="2">
            <a:schemeClr val="accent1"/>
          </a:lnRef>
          <a:fillRef idx="1">
            <a:schemeClr val="lt1"/>
          </a:fillRef>
          <a:effectRef idx="0">
            <a:schemeClr val="accent1"/>
          </a:effectRef>
          <a:fontRef idx="none"/>
        </p:style>
        <p:txBody>
          <a:bodyPr lIns="170598" tIns="170598" rIns="170598" bIns="170598">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3565182902"/>
      </p:ext>
    </p:extLst>
  </p:cSld>
  <p:clrMapOvr>
    <a:masterClrMapping/>
  </p:clrMapOvr>
  <p:transition spd="med">
    <p:wipe dir="r"/>
  </p:transition>
</p:sldLayout>
</file>

<file path=ppt/slideLayouts/slideLayout1941.xml><?xml version="1.0" encoding="utf-8"?>
<p:sldLayout xmlns:a="http://schemas.openxmlformats.org/drawingml/2006/main" xmlns:r="http://schemas.openxmlformats.org/officeDocument/2006/relationships" xmlns:p="http://schemas.openxmlformats.org/presentationml/2006/main" preserve="1">
  <p:cSld name="Section_Green">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2"/>
          </a:solidFill>
          <a:ln>
            <a:noFill/>
          </a:ln>
        </p:spPr>
        <p:style>
          <a:lnRef idx="2">
            <a:schemeClr val="accent1"/>
          </a:lnRef>
          <a:fillRef idx="1">
            <a:schemeClr val="lt1"/>
          </a:fillRef>
          <a:effectRef idx="0">
            <a:schemeClr val="accent1"/>
          </a:effectRef>
          <a:fontRef idx="none"/>
        </p:style>
        <p:txBody>
          <a:bodyPr lIns="170598" tIns="170598" rIns="170598" bIns="170598">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212567761"/>
      </p:ext>
    </p:extLst>
  </p:cSld>
  <p:clrMapOvr>
    <a:masterClrMapping/>
  </p:clrMapOvr>
  <p:transition spd="med">
    <p:wipe dir="r"/>
  </p:transition>
</p:sldLayout>
</file>

<file path=ppt/slideLayouts/slideLayout1942.xml><?xml version="1.0" encoding="utf-8"?>
<p:sldLayout xmlns:a="http://schemas.openxmlformats.org/drawingml/2006/main" xmlns:r="http://schemas.openxmlformats.org/officeDocument/2006/relationships" xmlns:p="http://schemas.openxmlformats.org/presentationml/2006/main" preserve="1">
  <p:cSld name="Section_Purple">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6"/>
          </a:solidFill>
          <a:ln>
            <a:noFill/>
          </a:ln>
        </p:spPr>
        <p:style>
          <a:lnRef idx="2">
            <a:schemeClr val="accent1"/>
          </a:lnRef>
          <a:fillRef idx="1">
            <a:schemeClr val="lt1"/>
          </a:fillRef>
          <a:effectRef idx="0">
            <a:schemeClr val="accent1"/>
          </a:effectRef>
          <a:fontRef idx="none"/>
        </p:style>
        <p:txBody>
          <a:bodyPr lIns="170598" tIns="170598" rIns="170598" bIns="170598">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1388100186"/>
      </p:ext>
    </p:extLst>
  </p:cSld>
  <p:clrMapOvr>
    <a:masterClrMapping/>
  </p:clrMapOvr>
  <p:transition spd="med">
    <p:wipe dir="r"/>
  </p:transition>
</p:sldLayout>
</file>

<file path=ppt/slideLayouts/slideLayout1943.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2014539" y="153"/>
            <a:ext cx="7129462" cy="404813"/>
          </a:xfrm>
        </p:spPr>
        <p:txBody>
          <a:bodyPr/>
          <a:lstStyle/>
          <a:p>
            <a:r>
              <a:rPr lang="en-US" altLang="zh-TW"/>
              <a:t>Click to edit Master title style</a:t>
            </a:r>
            <a:endParaRPr lang="zh-TW" altLang="en-US"/>
          </a:p>
        </p:txBody>
      </p:sp>
      <p:sp>
        <p:nvSpPr>
          <p:cNvPr id="3" name="Text Placeholder 2"/>
          <p:cNvSpPr>
            <a:spLocks noGrp="1"/>
          </p:cNvSpPr>
          <p:nvPr>
            <p:ph type="body" sz="half" idx="1"/>
          </p:nvPr>
        </p:nvSpPr>
        <p:spPr>
          <a:xfrm>
            <a:off x="685800" y="1100138"/>
            <a:ext cx="3810000" cy="3462338"/>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4" name="Content Placeholder 3"/>
          <p:cNvSpPr>
            <a:spLocks noGrp="1"/>
          </p:cNvSpPr>
          <p:nvPr>
            <p:ph sz="quarter" idx="2"/>
          </p:nvPr>
        </p:nvSpPr>
        <p:spPr>
          <a:xfrm>
            <a:off x="4648200" y="1100357"/>
            <a:ext cx="3810000" cy="1674019"/>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5" name="Content Placeholder 4"/>
          <p:cNvSpPr>
            <a:spLocks noGrp="1"/>
          </p:cNvSpPr>
          <p:nvPr>
            <p:ph sz="quarter" idx="3"/>
          </p:nvPr>
        </p:nvSpPr>
        <p:spPr>
          <a:xfrm>
            <a:off x="4648200" y="2888657"/>
            <a:ext cx="3810000" cy="1674019"/>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7" name="Slide Number Placeholder 6"/>
          <p:cNvSpPr>
            <a:spLocks noGrp="1"/>
          </p:cNvSpPr>
          <p:nvPr>
            <p:ph type="sldNum" sz="quarter" idx="11"/>
          </p:nvPr>
        </p:nvSpPr>
        <p:spPr>
          <a:xfrm>
            <a:off x="367368" y="4950969"/>
            <a:ext cx="260350" cy="114300"/>
          </a:xfrm>
        </p:spPr>
        <p:txBody>
          <a:bodyPr/>
          <a:lstStyle/>
          <a:p>
            <a:pPr>
              <a:defRPr/>
            </a:pPr>
            <a:fld id="{BAFC9F95-FC62-4769-A095-8D2D490F7992}" type="slidenum">
              <a:rPr lang="en-US" smtClean="0"/>
              <a:pPr>
                <a:defRPr/>
              </a:pPr>
              <a:t>‹#›</a:t>
            </a:fld>
            <a:endParaRPr lang="en-US" dirty="0"/>
          </a:p>
        </p:txBody>
      </p:sp>
    </p:spTree>
    <p:extLst>
      <p:ext uri="{BB962C8B-B14F-4D97-AF65-F5344CB8AC3E}">
        <p14:creationId xmlns:p14="http://schemas.microsoft.com/office/powerpoint/2010/main" val="3290449294"/>
      </p:ext>
    </p:extLst>
  </p:cSld>
  <p:clrMapOvr>
    <a:masterClrMapping/>
  </p:clrMapOvr>
</p:sldLayout>
</file>

<file path=ppt/slideLayouts/slideLayout1944.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26155" y="107139"/>
            <a:ext cx="8239125" cy="427212"/>
          </a:xfrm>
        </p:spPr>
        <p:txBody>
          <a:bodyPr/>
          <a:lstStyle>
            <a:lvl1pPr>
              <a:defRPr baseline="0"/>
            </a:lvl1pPr>
          </a:lstStyle>
          <a:p>
            <a:r>
              <a:rPr lang="en-US"/>
              <a:t>Click to edit Master title style</a:t>
            </a:r>
            <a:endParaRPr lang="en-US" dirty="0"/>
          </a:p>
        </p:txBody>
      </p:sp>
      <p:sp>
        <p:nvSpPr>
          <p:cNvPr id="4" name="Slide Number Placeholder 4"/>
          <p:cNvSpPr>
            <a:spLocks noGrp="1"/>
          </p:cNvSpPr>
          <p:nvPr>
            <p:ph type="sldNum" sz="quarter" idx="11"/>
          </p:nvPr>
        </p:nvSpPr>
        <p:spPr>
          <a:xfrm>
            <a:off x="8620984" y="4903009"/>
            <a:ext cx="481013" cy="234554"/>
          </a:xfrm>
        </p:spPr>
        <p:txBody>
          <a:bodyPr/>
          <a:lstStyle>
            <a:lvl1pPr>
              <a:defRPr sz="800">
                <a:cs typeface="Arial" pitchFamily="34" charset="0"/>
              </a:defRPr>
            </a:lvl1pPr>
          </a:lstStyle>
          <a:p>
            <a:pPr>
              <a:defRPr/>
            </a:pPr>
            <a:fld id="{8E08DA63-62CF-47A0-A3EE-C499D6801529}" type="slidenum">
              <a:rPr lang="en-US"/>
              <a:pPr>
                <a:defRPr/>
              </a:pPr>
              <a:t>‹#›</a:t>
            </a:fld>
            <a:endParaRPr lang="en-US" dirty="0"/>
          </a:p>
        </p:txBody>
      </p:sp>
    </p:spTree>
    <p:extLst>
      <p:ext uri="{BB962C8B-B14F-4D97-AF65-F5344CB8AC3E}">
        <p14:creationId xmlns:p14="http://schemas.microsoft.com/office/powerpoint/2010/main" val="25965338"/>
      </p:ext>
    </p:extLst>
  </p:cSld>
  <p:clrMapOvr>
    <a:masterClrMapping/>
  </p:clrMapOvr>
  <p:transition spd="med">
    <p:wipe dir="r"/>
  </p:transition>
</p:sldLayout>
</file>

<file path=ppt/slideLayouts/slideLayout1945.xml><?xml version="1.0" encoding="utf-8"?>
<p:sldLayout xmlns:a="http://schemas.openxmlformats.org/drawingml/2006/main" xmlns:r="http://schemas.openxmlformats.org/officeDocument/2006/relationships" xmlns:p="http://schemas.openxmlformats.org/presentationml/2006/main" userDrawn="1">
  <p:cSld name="Content Slide wo Sourc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Content Placeholder 8"/>
          <p:cNvSpPr>
            <a:spLocks noGrp="1"/>
          </p:cNvSpPr>
          <p:nvPr>
            <p:ph sz="quarter" idx="12"/>
          </p:nvPr>
        </p:nvSpPr>
        <p:spPr>
          <a:xfrm>
            <a:off x="426155" y="971550"/>
            <a:ext cx="8239125" cy="1080000"/>
          </a:xfrm>
          <a:prstGeom prst="rect">
            <a:avLst/>
          </a:prstGeom>
        </p:spPr>
        <p:txBody>
          <a:bodyPr/>
          <a:lstStyle>
            <a:lvl1pPr>
              <a:defRPr>
                <a:solidFill>
                  <a:schemeClr val="bg2"/>
                </a:solidFill>
              </a:defRPr>
            </a:lvl1pPr>
            <a:lvl2pPr>
              <a:defRPr>
                <a:solidFill>
                  <a:schemeClr val="bg2"/>
                </a:solidFill>
              </a:defRPr>
            </a:lvl2pPr>
            <a:lvl3pPr>
              <a:defRPr>
                <a:solidFill>
                  <a:schemeClr val="bg2"/>
                </a:solidFill>
              </a:defRPr>
            </a:lvl3pPr>
          </a:lstStyle>
          <a:p>
            <a:pPr lvl="0"/>
            <a:r>
              <a:rPr lang="en-US" dirty="0"/>
              <a:t>Click to edit Master text styles</a:t>
            </a:r>
          </a:p>
          <a:p>
            <a:pPr lvl="1"/>
            <a:r>
              <a:rPr lang="en-US" dirty="0"/>
              <a:t>Second level</a:t>
            </a:r>
          </a:p>
          <a:p>
            <a:pPr lvl="2"/>
            <a:r>
              <a:rPr lang="en-US" dirty="0"/>
              <a:t>Third level</a:t>
            </a:r>
          </a:p>
        </p:txBody>
      </p:sp>
      <p:sp>
        <p:nvSpPr>
          <p:cNvPr id="6" name="Slide Number Placeholder 3"/>
          <p:cNvSpPr>
            <a:spLocks noGrp="1"/>
          </p:cNvSpPr>
          <p:nvPr>
            <p:ph type="sldNum" sz="quarter" idx="14"/>
          </p:nvPr>
        </p:nvSpPr>
        <p:spPr/>
        <p:txBody>
          <a:bodyPr wrap="square" numCol="1" anchorCtr="0" compatLnSpc="1">
            <a:prstTxWarp prst="textNoShape">
              <a:avLst/>
            </a:prstTxWarp>
          </a:bodyPr>
          <a:lstStyle>
            <a:lvl1pPr>
              <a:defRPr smtClean="0">
                <a:solidFill>
                  <a:srgbClr val="666666"/>
                </a:solidFill>
                <a:ea typeface="新細明體" pitchFamily="18" charset="-120"/>
                <a:cs typeface="Arial" pitchFamily="34" charset="0"/>
              </a:defRPr>
            </a:lvl1pPr>
          </a:lstStyle>
          <a:p>
            <a:fld id="{5DD913B3-A62D-493D-8BAE-0E021537A67D}" type="slidenum">
              <a:rPr lang="en-US"/>
              <a:pPr/>
              <a:t>‹#›</a:t>
            </a:fld>
            <a:endParaRPr lang="en-US"/>
          </a:p>
        </p:txBody>
      </p:sp>
    </p:spTree>
    <p:extLst>
      <p:ext uri="{BB962C8B-B14F-4D97-AF65-F5344CB8AC3E}">
        <p14:creationId xmlns:p14="http://schemas.microsoft.com/office/powerpoint/2010/main" val="2962153227"/>
      </p:ext>
    </p:extLst>
  </p:cSld>
  <p:clrMapOvr>
    <a:masterClrMapping/>
  </p:clrMapOvr>
  <p:transition spd="med">
    <p:wipe dir="r"/>
  </p:transition>
</p:sldLayout>
</file>

<file path=ppt/slideLayouts/slideLayout1946.xml><?xml version="1.0" encoding="utf-8"?>
<p:sldLayout xmlns:a="http://schemas.openxmlformats.org/drawingml/2006/main" xmlns:r="http://schemas.openxmlformats.org/officeDocument/2006/relationships" xmlns:p="http://schemas.openxmlformats.org/presentationml/2006/main" userDrawn="1">
  <p:cSld name="2_Title_Only">
    <p:spTree>
      <p:nvGrpSpPr>
        <p:cNvPr id="1" name=""/>
        <p:cNvGrpSpPr/>
        <p:nvPr/>
      </p:nvGrpSpPr>
      <p:grpSpPr>
        <a:xfrm>
          <a:off x="0" y="0"/>
          <a:ext cx="0" cy="0"/>
          <a:chOff x="0" y="0"/>
          <a:chExt cx="0" cy="0"/>
        </a:xfrm>
      </p:grpSpPr>
      <p:cxnSp>
        <p:nvCxnSpPr>
          <p:cNvPr id="3"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4"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p:cNvSpPr>
            <a:spLocks noGrp="1"/>
          </p:cNvSpPr>
          <p:nvPr>
            <p:ph type="title"/>
          </p:nvPr>
        </p:nvSpPr>
        <p:spPr>
          <a:xfrm>
            <a:off x="425907" y="196171"/>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5" name="Slide Number Placeholder 5"/>
          <p:cNvSpPr>
            <a:spLocks noGrp="1"/>
          </p:cNvSpPr>
          <p:nvPr>
            <p:ph type="sldNum" sz="quarter" idx="10"/>
          </p:nvPr>
        </p:nvSpPr>
        <p:spPr>
          <a:xfrm>
            <a:off x="439740" y="4823222"/>
            <a:ext cx="260350" cy="114300"/>
          </a:xfrm>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D752C1D7-1952-452D-B5FF-0B70C1BC3BA1}" type="slidenum">
              <a:rPr lang="en-US"/>
              <a:pPr>
                <a:defRPr/>
              </a:pPr>
              <a:t>‹#›</a:t>
            </a:fld>
            <a:endParaRPr lang="en-US" dirty="0"/>
          </a:p>
        </p:txBody>
      </p:sp>
      <p:sp>
        <p:nvSpPr>
          <p:cNvPr id="6" name="Footer Placeholder 4"/>
          <p:cNvSpPr>
            <a:spLocks noGrp="1"/>
          </p:cNvSpPr>
          <p:nvPr>
            <p:ph type="ftr" sz="quarter" idx="11"/>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a:p>
        </p:txBody>
      </p:sp>
    </p:spTree>
    <p:extLst>
      <p:ext uri="{BB962C8B-B14F-4D97-AF65-F5344CB8AC3E}">
        <p14:creationId xmlns:p14="http://schemas.microsoft.com/office/powerpoint/2010/main" val="1867919785"/>
      </p:ext>
    </p:extLst>
  </p:cSld>
  <p:clrMapOvr>
    <a:masterClrMapping/>
  </p:clrMapOvr>
  <p:transition spd="med">
    <p:wipe dir="r"/>
  </p:transition>
</p:sldLayout>
</file>

<file path=ppt/slideLayouts/slideLayout1947.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投影片編號版面配置區 1"/>
          <p:cNvSpPr>
            <a:spLocks noGrp="1"/>
          </p:cNvSpPr>
          <p:nvPr>
            <p:ph type="sldNum" sz="quarter" idx="10"/>
          </p:nvPr>
        </p:nvSpPr>
        <p:spPr/>
        <p:txBody>
          <a:bodyPr/>
          <a:lstStyle>
            <a:lvl1pPr>
              <a:defRPr/>
            </a:lvl1pPr>
          </a:lstStyle>
          <a:p>
            <a:pPr>
              <a:defRPr/>
            </a:pPr>
            <a:fld id="{C6400B14-8098-4A8F-B45F-8727FE61E787}" type="slidenum">
              <a:rPr lang="zh-TW" altLang="en-US"/>
              <a:pPr>
                <a:defRPr/>
              </a:pPr>
              <a:t>‹#›</a:t>
            </a:fld>
            <a:endParaRPr lang="en-US" altLang="zh-TW" sz="1800" dirty="0">
              <a:latin typeface="Arial" charset="0"/>
            </a:endParaRPr>
          </a:p>
        </p:txBody>
      </p:sp>
      <p:sp>
        <p:nvSpPr>
          <p:cNvPr id="3" name="日期版面配置區 2"/>
          <p:cNvSpPr>
            <a:spLocks noGrp="1"/>
          </p:cNvSpPr>
          <p:nvPr>
            <p:ph type="dt" sz="half" idx="11"/>
          </p:nvPr>
        </p:nvSpPr>
        <p:spPr>
          <a:xfrm>
            <a:off x="1711325" y="4819650"/>
            <a:ext cx="914400" cy="114300"/>
          </a:xfrm>
          <a:prstGeom prst="rect">
            <a:avLst/>
          </a:prstGeom>
        </p:spPr>
        <p:txBody>
          <a:bodyPr lIns="68261" tIns="34289" rIns="68261" bIns="34289"/>
          <a:lstStyle>
            <a:lvl1pPr>
              <a:buFont typeface="Arial" charset="0"/>
              <a:buNone/>
              <a:defRPr>
                <a:latin typeface="Arial" charset="0"/>
                <a:ea typeface="SimSun" pitchFamily="2" charset="-122"/>
                <a:sym typeface="Museo Sans For Dell" charset="0"/>
              </a:defRPr>
            </a:lvl1pPr>
          </a:lstStyle>
          <a:p>
            <a:pPr>
              <a:defRPr/>
            </a:pPr>
            <a:endParaRPr lang="zh-TW" altLang="en-US" sz="1800">
              <a:solidFill>
                <a:srgbClr val="444444"/>
              </a:solidFill>
            </a:endParaRPr>
          </a:p>
        </p:txBody>
      </p:sp>
    </p:spTree>
    <p:extLst>
      <p:ext uri="{BB962C8B-B14F-4D97-AF65-F5344CB8AC3E}">
        <p14:creationId xmlns:p14="http://schemas.microsoft.com/office/powerpoint/2010/main" val="2704486345"/>
      </p:ext>
    </p:extLst>
  </p:cSld>
  <p:clrMapOvr>
    <a:masterClrMapping/>
  </p:clrMapOvr>
  <p:transition spd="med">
    <p:wipe dir="r"/>
  </p:transition>
</p:sldLayout>
</file>

<file path=ppt/slideLayouts/slideLayout1948.xml><?xml version="1.0" encoding="utf-8"?>
<p:sldLayout xmlns:a="http://schemas.openxmlformats.org/drawingml/2006/main" xmlns:r="http://schemas.openxmlformats.org/officeDocument/2006/relationships" xmlns:p="http://schemas.openxmlformats.org/presentationml/2006/main" userDrawn="1">
  <p:cSld name="Content with Dell Blue foot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p:spPr>
        <p:txBody>
          <a:bodyPr/>
          <a:lstStyle>
            <a:lvl1pPr>
              <a:defRPr baseline="0"/>
            </a:lvl1pPr>
          </a:lstStyle>
          <a:p>
            <a:r>
              <a:rPr lang="en-US" dirty="0"/>
              <a:t>Click to edit content page title</a:t>
            </a:r>
          </a:p>
        </p:txBody>
      </p:sp>
      <p:sp>
        <p:nvSpPr>
          <p:cNvPr id="6" name="Content Placeholder 2"/>
          <p:cNvSpPr>
            <a:spLocks noGrp="1"/>
          </p:cNvSpPr>
          <p:nvPr>
            <p:ph sz="half" idx="1" hasCustomPrompt="1"/>
          </p:nvPr>
        </p:nvSpPr>
        <p:spPr>
          <a:xfrm>
            <a:off x="274320" y="1280160"/>
            <a:ext cx="7924386" cy="3200400"/>
          </a:xfrm>
        </p:spPr>
        <p:txBody>
          <a:bodyPr wrap="square" lIns="0" tIns="0" rIns="0" bIns="0">
            <a:normAutofit/>
          </a:bodyPr>
          <a:lstStyle>
            <a:lvl1pPr>
              <a:lnSpc>
                <a:spcPct val="100000"/>
              </a:lnSpc>
              <a:spcBef>
                <a:spcPts val="1200"/>
              </a:spcBef>
              <a:spcAft>
                <a:spcPts val="0"/>
              </a:spcAft>
              <a:buClr>
                <a:srgbClr val="AAAAAA"/>
              </a:buClr>
              <a:buFont typeface="Arial" pitchFamily="34" charset="0"/>
              <a:buChar char="•"/>
              <a:defRPr sz="1400">
                <a:solidFill>
                  <a:schemeClr val="bg2"/>
                </a:solidFill>
                <a:latin typeface="Museo Sans For Dell" pitchFamily="2" charset="0"/>
              </a:defRPr>
            </a:lvl1pPr>
            <a:lvl2pPr marL="570092" indent="-230492">
              <a:lnSpc>
                <a:spcPct val="100000"/>
              </a:lnSpc>
              <a:spcBef>
                <a:spcPts val="300"/>
              </a:spcBef>
              <a:spcAft>
                <a:spcPts val="0"/>
              </a:spcAft>
              <a:buClr>
                <a:srgbClr val="AAAAAA"/>
              </a:buClr>
              <a:buFont typeface="Museo Sans For Dell" pitchFamily="2" charset="0"/>
              <a:buChar char="–"/>
              <a:defRPr sz="1200">
                <a:solidFill>
                  <a:schemeClr val="bg2"/>
                </a:solidFill>
                <a:latin typeface="Museo Sans For Dell" pitchFamily="2" charset="0"/>
              </a:defRPr>
            </a:lvl2pPr>
            <a:lvl3pPr>
              <a:lnSpc>
                <a:spcPct val="100000"/>
              </a:lnSpc>
              <a:spcBef>
                <a:spcPts val="300"/>
              </a:spcBef>
              <a:spcAft>
                <a:spcPts val="0"/>
              </a:spcAft>
              <a:buClr>
                <a:srgbClr val="AAAAAA"/>
              </a:buClr>
              <a:defRPr sz="1000">
                <a:solidFill>
                  <a:schemeClr val="bg2"/>
                </a:solidFill>
                <a:latin typeface="Museo Sans For Dell" pitchFamily="2" charset="0"/>
              </a:defRPr>
            </a:lvl3pPr>
            <a:lvl4pPr>
              <a:spcBef>
                <a:spcPts val="300"/>
              </a:spcBef>
              <a:spcAft>
                <a:spcPts val="0"/>
              </a:spcAft>
              <a:buClr>
                <a:srgbClr val="AAAAAA"/>
              </a:buClr>
              <a:defRPr sz="1400" baseline="0">
                <a:solidFill>
                  <a:schemeClr val="tx1"/>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a:t>Click to edit text</a:t>
            </a:r>
          </a:p>
          <a:p>
            <a:pPr lvl="1"/>
            <a:r>
              <a:rPr lang="en-US" dirty="0"/>
              <a:t>Second level</a:t>
            </a:r>
          </a:p>
          <a:p>
            <a:pPr lvl="2"/>
            <a:r>
              <a:rPr lang="en-US" dirty="0"/>
              <a:t>Third level</a:t>
            </a:r>
          </a:p>
        </p:txBody>
      </p:sp>
    </p:spTree>
    <p:extLst>
      <p:ext uri="{BB962C8B-B14F-4D97-AF65-F5344CB8AC3E}">
        <p14:creationId xmlns:p14="http://schemas.microsoft.com/office/powerpoint/2010/main" val="277286986"/>
      </p:ext>
    </p:extLst>
  </p:cSld>
  <p:clrMapOvr>
    <a:masterClrMapping/>
  </p:clrMapOvr>
  <p:transition spd="med">
    <p:wipe dir="r"/>
  </p:transition>
</p:sldLayout>
</file>

<file path=ppt/slideLayouts/slideLayout1949.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cxnSp>
        <p:nvCxnSpPr>
          <p:cNvPr id="4" name="Straight Connector 3"/>
          <p:cNvCxnSpPr/>
          <p:nvPr/>
        </p:nvCxnSpPr>
        <p:spPr>
          <a:xfrm>
            <a:off x="447675" y="1335881"/>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cxnSp>
        <p:nvCxnSpPr>
          <p:cNvPr id="5" name="Straight Connector 4"/>
          <p:cNvCxnSpPr/>
          <p:nvPr/>
        </p:nvCxnSpPr>
        <p:spPr>
          <a:xfrm>
            <a:off x="447675" y="3807619"/>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sp>
        <p:nvSpPr>
          <p:cNvPr id="6" name="Rectangle 5"/>
          <p:cNvSpPr/>
          <p:nvPr/>
        </p:nvSpPr>
        <p:spPr bwMode="gray">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8288" tIns="34289" rIns="68288" bIns="34289" anchor="ctr"/>
          <a:lstStyle/>
          <a:p>
            <a:pPr algn="ctr">
              <a:defRPr/>
            </a:pPr>
            <a:endParaRPr lang="en-US" sz="1800" dirty="0">
              <a:solidFill>
                <a:srgbClr val="444444"/>
              </a:solidFill>
              <a:latin typeface="Trebuchet MS" pitchFamily="34" charset="0"/>
            </a:endParaRPr>
          </a:p>
        </p:txBody>
      </p:sp>
      <p:sp>
        <p:nvSpPr>
          <p:cNvPr id="7" name="Rectangle 6"/>
          <p:cNvSpPr/>
          <p:nvPr/>
        </p:nvSpPr>
        <p:spPr bwMode="hidden">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8288" tIns="34289" rIns="68288" bIns="34289" anchor="ctr"/>
          <a:lstStyle/>
          <a:p>
            <a:pPr algn="ctr">
              <a:defRPr/>
            </a:pPr>
            <a:endParaRPr lang="en-US" sz="1800" dirty="0">
              <a:solidFill>
                <a:srgbClr val="444444"/>
              </a:solidFill>
              <a:latin typeface="Trebuchet MS" pitchFamily="34" charset="0"/>
            </a:endParaRPr>
          </a:p>
        </p:txBody>
      </p:sp>
      <p:sp>
        <p:nvSpPr>
          <p:cNvPr id="8" name="Rectangle 7"/>
          <p:cNvSpPr/>
          <p:nvPr/>
        </p:nvSpPr>
        <p:spPr bwMode="hidden">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8288" tIns="34289" rIns="68288" bIns="34289" anchor="ctr"/>
          <a:lstStyle/>
          <a:p>
            <a:pPr algn="ctr">
              <a:defRPr/>
            </a:pPr>
            <a:endParaRPr lang="en-US" sz="1800" dirty="0">
              <a:solidFill>
                <a:srgbClr val="444444"/>
              </a:solidFill>
              <a:latin typeface="Trebuchet MS" pitchFamily="34" charset="0"/>
            </a:endParaRPr>
          </a:p>
        </p:txBody>
      </p:sp>
      <p:pic>
        <p:nvPicPr>
          <p:cNvPr id="9" name="Picture 13" descr="dell_blue_lrg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265993" y="1988344"/>
            <a:ext cx="1487487" cy="1115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1476" name="Title Placeholder 21"/>
          <p:cNvSpPr>
            <a:spLocks noGrp="1"/>
          </p:cNvSpPr>
          <p:nvPr>
            <p:ph type="ctrTitle"/>
          </p:nvPr>
        </p:nvSpPr>
        <p:spPr>
          <a:xfrm>
            <a:off x="457200" y="2009637"/>
            <a:ext cx="5962650" cy="755014"/>
          </a:xfrm>
        </p:spPr>
        <p:txBody>
          <a:bodyPr anchor="b"/>
          <a:lstStyle>
            <a:lvl1pPr algn="l">
              <a:lnSpc>
                <a:spcPts val="3000"/>
              </a:lnSpc>
              <a:defRPr sz="2700" b="0" i="0" smtClean="0">
                <a:solidFill>
                  <a:schemeClr val="accent1"/>
                </a:solidFill>
                <a:latin typeface="Museo For Dell" pitchFamily="2" charset="0"/>
                <a:ea typeface="Museo For Dell" pitchFamily="2" charset="0"/>
              </a:defRPr>
            </a:lvl1pPr>
          </a:lstStyle>
          <a:p>
            <a:r>
              <a:rPr lang="en-US"/>
              <a:t>Click to edit Master title style</a:t>
            </a:r>
            <a:endParaRPr lang="en-US" dirty="0"/>
          </a:p>
        </p:txBody>
      </p:sp>
      <p:sp>
        <p:nvSpPr>
          <p:cNvPr id="361477" name="Text Placeholder 12"/>
          <p:cNvSpPr>
            <a:spLocks noGrp="1"/>
          </p:cNvSpPr>
          <p:nvPr>
            <p:ph type="subTitle" idx="1"/>
          </p:nvPr>
        </p:nvSpPr>
        <p:spPr>
          <a:xfrm>
            <a:off x="457211" y="3124062"/>
            <a:ext cx="5953125" cy="600076"/>
          </a:xfrm>
        </p:spPr>
        <p:txBody>
          <a:bodyPr>
            <a:normAutofit/>
          </a:bodyPr>
          <a:lstStyle>
            <a:lvl1pPr marL="0" indent="0" algn="l">
              <a:buFont typeface="Wingdings" pitchFamily="2" charset="2"/>
              <a:buNone/>
              <a:defRPr sz="1500" b="0" i="0" smtClean="0">
                <a:solidFill>
                  <a:schemeClr val="bg2"/>
                </a:solidFill>
                <a:latin typeface="Museo Sans For Dell" pitchFamily="2" charset="0"/>
                <a:ea typeface="Museo Sans For Dell" pitchFamily="2" charset="0"/>
              </a:defRPr>
            </a:lvl1pPr>
          </a:lstStyle>
          <a:p>
            <a:r>
              <a:rPr lang="en-US"/>
              <a:t>Click to edit Master subtitle style</a:t>
            </a:r>
            <a:endParaRPr lang="en-US" dirty="0"/>
          </a:p>
        </p:txBody>
      </p:sp>
    </p:spTree>
    <p:extLst>
      <p:ext uri="{BB962C8B-B14F-4D97-AF65-F5344CB8AC3E}">
        <p14:creationId xmlns:p14="http://schemas.microsoft.com/office/powerpoint/2010/main" val="816715914"/>
      </p:ext>
    </p:extLst>
  </p:cSld>
  <p:clrMapOvr>
    <a:masterClrMapping/>
  </p:clrMapOvr>
  <p:transition spd="med">
    <p:wipe dir="r"/>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preserve="1" userDrawn="1">
  <p:cSld name="Divider slide_image 2">
    <p:bg>
      <p:bgPr>
        <a:solidFill>
          <a:schemeClr val="tx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7" name="Title 1"/>
          <p:cNvSpPr>
            <a:spLocks noGrp="1"/>
          </p:cNvSpPr>
          <p:nvPr>
            <p:ph type="title" hasCustomPrompt="1"/>
          </p:nvPr>
        </p:nvSpPr>
        <p:spPr>
          <a:xfrm>
            <a:off x="274581" y="1748271"/>
            <a:ext cx="6850901" cy="1495794"/>
          </a:xfrm>
          <a:prstGeom prst="rect">
            <a:avLst/>
          </a:prstGeom>
        </p:spPr>
        <p:txBody>
          <a:bodyPr lIns="0" tIns="44579" rIns="0" bIns="44579"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3284649469"/>
      </p:ext>
    </p:extLst>
  </p:cSld>
  <p:clrMapOvr>
    <a:masterClrMapping/>
  </p:clrMapOvr>
  <p:transition spd="med">
    <p:wipe dir="r"/>
  </p:transition>
</p:sldLayout>
</file>

<file path=ppt/slideLayouts/slideLayout1950.xml><?xml version="1.0" encoding="utf-8"?>
<p:sldLayout xmlns:a="http://schemas.openxmlformats.org/drawingml/2006/main" xmlns:r="http://schemas.openxmlformats.org/officeDocument/2006/relationships" xmlns:p="http://schemas.openxmlformats.org/presentationml/2006/main" preserve="1">
  <p:cSld name="Title_and_Content">
    <p:spTree>
      <p:nvGrpSpPr>
        <p:cNvPr id="1" name=""/>
        <p:cNvGrpSpPr/>
        <p:nvPr/>
      </p:nvGrpSpPr>
      <p:grpSpPr>
        <a:xfrm>
          <a:off x="0" y="0"/>
          <a:ext cx="0" cy="0"/>
          <a:chOff x="0" y="0"/>
          <a:chExt cx="0" cy="0"/>
        </a:xfrm>
      </p:grpSpPr>
      <p:cxnSp>
        <p:nvCxnSpPr>
          <p:cNvPr id="4"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5"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7200"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3" name="Content Placeholder 2"/>
          <p:cNvSpPr>
            <a:spLocks noGrp="1"/>
          </p:cNvSpPr>
          <p:nvPr>
            <p:ph sz="half" idx="1"/>
          </p:nvPr>
        </p:nvSpPr>
        <p:spPr>
          <a:xfrm>
            <a:off x="457200" y="960120"/>
            <a:ext cx="8229600" cy="3566160"/>
          </a:xfrm>
        </p:spPr>
        <p:txBody>
          <a:bodyPr/>
          <a:lstStyle>
            <a:lvl1pPr>
              <a:spcBef>
                <a:spcPts val="75"/>
              </a:spcBef>
              <a:spcAft>
                <a:spcPts val="75"/>
              </a:spcAft>
              <a:defRPr sz="1500">
                <a:solidFill>
                  <a:schemeClr val="bg2"/>
                </a:solidFill>
                <a:latin typeface="Museo Sans For Dell" pitchFamily="2" charset="0"/>
              </a:defRPr>
            </a:lvl1pPr>
            <a:lvl2pPr>
              <a:spcBef>
                <a:spcPts val="75"/>
              </a:spcBef>
              <a:spcAft>
                <a:spcPts val="75"/>
              </a:spcAft>
              <a:buFont typeface="Museo Sans For Dell" pitchFamily="2" charset="0"/>
              <a:buChar char="–"/>
              <a:defRPr sz="1400">
                <a:solidFill>
                  <a:schemeClr val="bg2"/>
                </a:solidFill>
                <a:latin typeface="Museo Sans For Dell" pitchFamily="2" charset="0"/>
              </a:defRPr>
            </a:lvl2pPr>
            <a:lvl3pPr>
              <a:spcBef>
                <a:spcPts val="75"/>
              </a:spcBef>
              <a:spcAft>
                <a:spcPts val="75"/>
              </a:spcAft>
              <a:defRPr sz="1200">
                <a:solidFill>
                  <a:schemeClr val="bg2"/>
                </a:solidFill>
                <a:latin typeface="Museo Sans For Dell" pitchFamily="2" charset="0"/>
              </a:defRPr>
            </a:lvl3pPr>
            <a:lvl4pPr>
              <a:spcBef>
                <a:spcPts val="75"/>
              </a:spcBef>
              <a:spcAft>
                <a:spcPts val="75"/>
              </a:spcAft>
              <a:defRPr sz="1100" baseline="0">
                <a:solidFill>
                  <a:schemeClr val="bg2"/>
                </a:solidFill>
                <a:latin typeface="Museo Sans For Dell" pitchFamily="2" charset="0"/>
              </a:defRPr>
            </a:lvl4pPr>
            <a:lvl5pPr>
              <a:spcBef>
                <a:spcPts val="75"/>
              </a:spcBef>
              <a:spcAft>
                <a:spcPts val="75"/>
              </a:spcAft>
              <a:buClr>
                <a:schemeClr val="accent1"/>
              </a:buClr>
              <a:defRPr sz="90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4"/>
          <p:cNvSpPr>
            <a:spLocks noGrp="1"/>
          </p:cNvSpPr>
          <p:nvPr>
            <p:ph type="ftr" sz="quarter" idx="10"/>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a:p>
        </p:txBody>
      </p:sp>
      <p:sp>
        <p:nvSpPr>
          <p:cNvPr id="7" name="Slide Number Placeholder 5"/>
          <p:cNvSpPr>
            <a:spLocks noGrp="1"/>
          </p:cNvSpPr>
          <p:nvPr>
            <p:ph type="sldNum" sz="quarter" idx="11"/>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4A2D4929-8EDF-4184-B759-48F2FA5B220D}" type="slidenum">
              <a:rPr lang="en-US"/>
              <a:pPr>
                <a:defRPr/>
              </a:pPr>
              <a:t>‹#›</a:t>
            </a:fld>
            <a:endParaRPr lang="en-US" dirty="0"/>
          </a:p>
        </p:txBody>
      </p:sp>
    </p:spTree>
    <p:extLst>
      <p:ext uri="{BB962C8B-B14F-4D97-AF65-F5344CB8AC3E}">
        <p14:creationId xmlns:p14="http://schemas.microsoft.com/office/powerpoint/2010/main" val="2814046138"/>
      </p:ext>
    </p:extLst>
  </p:cSld>
  <p:clrMapOvr>
    <a:masterClrMapping/>
  </p:clrMapOvr>
  <p:transition spd="med">
    <p:wipe dir="r"/>
  </p:transition>
</p:sldLayout>
</file>

<file path=ppt/slideLayouts/slideLayout1951.xml><?xml version="1.0" encoding="utf-8"?>
<p:sldLayout xmlns:a="http://schemas.openxmlformats.org/drawingml/2006/main" xmlns:r="http://schemas.openxmlformats.org/officeDocument/2006/relationships" xmlns:p="http://schemas.openxmlformats.org/presentationml/2006/main" preserve="1" userDrawn="1">
  <p:cSld name="Two_Column">
    <p:spTree>
      <p:nvGrpSpPr>
        <p:cNvPr id="1" name=""/>
        <p:cNvGrpSpPr/>
        <p:nvPr/>
      </p:nvGrpSpPr>
      <p:grpSpPr>
        <a:xfrm>
          <a:off x="0" y="0"/>
          <a:ext cx="0" cy="0"/>
          <a:chOff x="0" y="0"/>
          <a:chExt cx="0" cy="0"/>
        </a:xfrm>
      </p:grpSpPr>
      <p:cxnSp>
        <p:nvCxnSpPr>
          <p:cNvPr id="5"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6"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Content Placeholder 2"/>
          <p:cNvSpPr>
            <a:spLocks noGrp="1"/>
          </p:cNvSpPr>
          <p:nvPr>
            <p:ph sz="half" idx="10"/>
          </p:nvPr>
        </p:nvSpPr>
        <p:spPr>
          <a:xfrm>
            <a:off x="4653246" y="931074"/>
            <a:ext cx="4023360" cy="3667826"/>
          </a:xfrm>
        </p:spPr>
        <p:txBody>
          <a:bodyPr>
            <a:normAutofit/>
          </a:bodyPr>
          <a:lstStyle>
            <a:lvl1pPr>
              <a:spcBef>
                <a:spcPts val="75"/>
              </a:spcBef>
              <a:defRPr sz="1500" b="0">
                <a:solidFill>
                  <a:schemeClr val="bg2"/>
                </a:solidFill>
                <a:latin typeface="Museo Sans For Dell" pitchFamily="2" charset="0"/>
              </a:defRPr>
            </a:lvl1pPr>
            <a:lvl2pPr marL="428958" indent="-173051">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0" name="Content Placeholder 2"/>
          <p:cNvSpPr>
            <a:spLocks noGrp="1"/>
          </p:cNvSpPr>
          <p:nvPr>
            <p:ph sz="half" idx="11"/>
          </p:nvPr>
        </p:nvSpPr>
        <p:spPr>
          <a:xfrm>
            <a:off x="439738" y="931074"/>
            <a:ext cx="4023360" cy="3667826"/>
          </a:xfrm>
        </p:spPr>
        <p:txBody>
          <a:bodyPr>
            <a:normAutofit/>
          </a:bodyPr>
          <a:lstStyle>
            <a:lvl1pPr>
              <a:spcBef>
                <a:spcPts val="75"/>
              </a:spcBef>
              <a:defRPr sz="1500" b="0">
                <a:solidFill>
                  <a:schemeClr val="bg2"/>
                </a:solidFill>
                <a:latin typeface="Museo Sans For Dell" pitchFamily="2" charset="0"/>
              </a:defRPr>
            </a:lvl1pPr>
            <a:lvl2pPr marL="428958" indent="-173051">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5"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7" name="Slide Number Placeholder 5"/>
          <p:cNvSpPr>
            <a:spLocks noGrp="1"/>
          </p:cNvSpPr>
          <p:nvPr>
            <p:ph type="sldNum" sz="quarter" idx="12"/>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94DCD968-7C13-45D1-A8F3-62ADAEBF0943}" type="slidenum">
              <a:rPr lang="en-US"/>
              <a:pPr>
                <a:defRPr/>
              </a:pPr>
              <a:t>‹#›</a:t>
            </a:fld>
            <a:endParaRPr lang="en-US" dirty="0"/>
          </a:p>
        </p:txBody>
      </p:sp>
      <p:sp>
        <p:nvSpPr>
          <p:cNvPr id="8" name="Footer Placeholder 4"/>
          <p:cNvSpPr>
            <a:spLocks noGrp="1"/>
          </p:cNvSpPr>
          <p:nvPr>
            <p:ph type="ftr" sz="quarter" idx="13"/>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a:p>
        </p:txBody>
      </p:sp>
    </p:spTree>
    <p:extLst>
      <p:ext uri="{BB962C8B-B14F-4D97-AF65-F5344CB8AC3E}">
        <p14:creationId xmlns:p14="http://schemas.microsoft.com/office/powerpoint/2010/main" val="784415688"/>
      </p:ext>
    </p:extLst>
  </p:cSld>
  <p:clrMapOvr>
    <a:masterClrMapping/>
  </p:clrMapOvr>
  <p:transition spd="med">
    <p:wipe dir="r"/>
  </p:transition>
</p:sldLayout>
</file>

<file path=ppt/slideLayouts/slideLayout1952.xml><?xml version="1.0" encoding="utf-8"?>
<p:sldLayout xmlns:a="http://schemas.openxmlformats.org/drawingml/2006/main" xmlns:r="http://schemas.openxmlformats.org/officeDocument/2006/relationships" xmlns:p="http://schemas.openxmlformats.org/presentationml/2006/main" preserve="1" userDrawn="1">
  <p:cSld name="Image and text">
    <p:spTree>
      <p:nvGrpSpPr>
        <p:cNvPr id="1" name=""/>
        <p:cNvGrpSpPr/>
        <p:nvPr/>
      </p:nvGrpSpPr>
      <p:grpSpPr>
        <a:xfrm>
          <a:off x="0" y="0"/>
          <a:ext cx="0" cy="0"/>
          <a:chOff x="0" y="0"/>
          <a:chExt cx="0" cy="0"/>
        </a:xfrm>
      </p:grpSpPr>
      <p:cxnSp>
        <p:nvCxnSpPr>
          <p:cNvPr id="6"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7"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Content Placeholder 2"/>
          <p:cNvSpPr>
            <a:spLocks noGrp="1"/>
          </p:cNvSpPr>
          <p:nvPr>
            <p:ph sz="half" idx="10"/>
          </p:nvPr>
        </p:nvSpPr>
        <p:spPr>
          <a:xfrm>
            <a:off x="4653246" y="928509"/>
            <a:ext cx="4023360" cy="2166125"/>
          </a:xfrm>
        </p:spPr>
        <p:txBody>
          <a:bodyPr>
            <a:normAutofit/>
          </a:bodyPr>
          <a:lstStyle>
            <a:lvl1pPr>
              <a:spcBef>
                <a:spcPts val="75"/>
              </a:spcBef>
              <a:defRPr sz="1500" b="0">
                <a:solidFill>
                  <a:schemeClr val="bg2"/>
                </a:solidFill>
                <a:latin typeface="Museo Sans For Dell" pitchFamily="2" charset="0"/>
              </a:defRPr>
            </a:lvl1pPr>
            <a:lvl2pPr marL="428958" indent="-173051">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0" name="Content Placeholder 2"/>
          <p:cNvSpPr>
            <a:spLocks noGrp="1"/>
          </p:cNvSpPr>
          <p:nvPr>
            <p:ph sz="half" idx="11"/>
          </p:nvPr>
        </p:nvSpPr>
        <p:spPr>
          <a:xfrm>
            <a:off x="439738" y="928509"/>
            <a:ext cx="4023360" cy="2166125"/>
          </a:xfrm>
        </p:spPr>
        <p:txBody>
          <a:bodyPr>
            <a:normAutofit/>
          </a:bodyPr>
          <a:lstStyle>
            <a:lvl1pPr>
              <a:spcBef>
                <a:spcPts val="75"/>
              </a:spcBef>
              <a:defRPr sz="1500" b="0">
                <a:solidFill>
                  <a:schemeClr val="bg2"/>
                </a:solidFill>
                <a:latin typeface="Museo Sans For Dell" pitchFamily="2" charset="0"/>
              </a:defRPr>
            </a:lvl1pPr>
            <a:lvl2pPr marL="428958" indent="-173051">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4" name="Content Placeholder 3"/>
          <p:cNvSpPr>
            <a:spLocks noGrp="1"/>
          </p:cNvSpPr>
          <p:nvPr>
            <p:ph sz="quarter" idx="12"/>
          </p:nvPr>
        </p:nvSpPr>
        <p:spPr>
          <a:xfrm>
            <a:off x="434977" y="3203205"/>
            <a:ext cx="8262938" cy="142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8" name="Slide Number Placeholder 5"/>
          <p:cNvSpPr>
            <a:spLocks noGrp="1"/>
          </p:cNvSpPr>
          <p:nvPr>
            <p:ph type="sldNum" sz="quarter" idx="13"/>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8B77E003-8308-444A-BB59-52EE4F5DF926}" type="slidenum">
              <a:rPr lang="en-US"/>
              <a:pPr>
                <a:defRPr/>
              </a:pPr>
              <a:t>‹#›</a:t>
            </a:fld>
            <a:endParaRPr lang="en-US" dirty="0"/>
          </a:p>
        </p:txBody>
      </p:sp>
      <p:sp>
        <p:nvSpPr>
          <p:cNvPr id="9" name="Footer Placeholder 4"/>
          <p:cNvSpPr>
            <a:spLocks noGrp="1"/>
          </p:cNvSpPr>
          <p:nvPr>
            <p:ph type="ftr" sz="quarter" idx="14"/>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a:p>
        </p:txBody>
      </p:sp>
    </p:spTree>
    <p:extLst>
      <p:ext uri="{BB962C8B-B14F-4D97-AF65-F5344CB8AC3E}">
        <p14:creationId xmlns:p14="http://schemas.microsoft.com/office/powerpoint/2010/main" val="3301344257"/>
      </p:ext>
    </p:extLst>
  </p:cSld>
  <p:clrMapOvr>
    <a:masterClrMapping/>
  </p:clrMapOvr>
  <p:transition spd="med">
    <p:wipe dir="r"/>
  </p:transition>
</p:sldLayout>
</file>

<file path=ppt/slideLayouts/slideLayout1953.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cxnSp>
        <p:nvCxnSpPr>
          <p:cNvPr id="3"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4"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3846887244"/>
      </p:ext>
    </p:extLst>
  </p:cSld>
  <p:clrMapOvr>
    <a:masterClrMapping/>
  </p:clrMapOvr>
  <p:transition spd="med">
    <p:wipe dir="r"/>
  </p:transition>
</p:sldLayout>
</file>

<file path=ppt/slideLayouts/slideLayout1954.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cxnSp>
        <p:nvCxnSpPr>
          <p:cNvPr id="2"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3"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88948723"/>
      </p:ext>
    </p:extLst>
  </p:cSld>
  <p:clrMapOvr>
    <a:masterClrMapping/>
  </p:clrMapOvr>
  <p:transition spd="med">
    <p:wipe dir="r"/>
  </p:transition>
</p:sldLayout>
</file>

<file path=ppt/slideLayouts/slideLayout1955.xml><?xml version="1.0" encoding="utf-8"?>
<p:sldLayout xmlns:a="http://schemas.openxmlformats.org/drawingml/2006/main" xmlns:r="http://schemas.openxmlformats.org/officeDocument/2006/relationships" xmlns:p="http://schemas.openxmlformats.org/presentationml/2006/main" preserve="1">
  <p:cSld name="Section_Blue">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1"/>
          </a:solidFill>
          <a:ln>
            <a:noFill/>
          </a:ln>
        </p:spPr>
        <p:style>
          <a:lnRef idx="2">
            <a:schemeClr val="accent1"/>
          </a:lnRef>
          <a:fillRef idx="1">
            <a:schemeClr val="lt1"/>
          </a:fillRef>
          <a:effectRef idx="0">
            <a:schemeClr val="accent1"/>
          </a:effectRef>
          <a:fontRef idx="none"/>
        </p:style>
        <p:txBody>
          <a:bodyPr lIns="170670" tIns="170670" rIns="170670" bIns="170670">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763758058"/>
      </p:ext>
    </p:extLst>
  </p:cSld>
  <p:clrMapOvr>
    <a:masterClrMapping/>
  </p:clrMapOvr>
  <p:transition spd="med">
    <p:wipe dir="r"/>
  </p:transition>
</p:sldLayout>
</file>

<file path=ppt/slideLayouts/slideLayout1956.xml><?xml version="1.0" encoding="utf-8"?>
<p:sldLayout xmlns:a="http://schemas.openxmlformats.org/drawingml/2006/main" xmlns:r="http://schemas.openxmlformats.org/officeDocument/2006/relationships" xmlns:p="http://schemas.openxmlformats.org/presentationml/2006/main" preserve="1">
  <p:cSld name="Section_Berry">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4"/>
          </a:solidFill>
          <a:ln>
            <a:noFill/>
          </a:ln>
        </p:spPr>
        <p:style>
          <a:lnRef idx="2">
            <a:schemeClr val="accent1"/>
          </a:lnRef>
          <a:fillRef idx="1">
            <a:schemeClr val="lt1"/>
          </a:fillRef>
          <a:effectRef idx="0">
            <a:schemeClr val="accent1"/>
          </a:effectRef>
          <a:fontRef idx="none"/>
        </p:style>
        <p:txBody>
          <a:bodyPr lIns="170670" tIns="170670" rIns="170670" bIns="170670">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1232681302"/>
      </p:ext>
    </p:extLst>
  </p:cSld>
  <p:clrMapOvr>
    <a:masterClrMapping/>
  </p:clrMapOvr>
  <p:transition spd="med">
    <p:wipe dir="r"/>
  </p:transition>
</p:sldLayout>
</file>

<file path=ppt/slideLayouts/slideLayout1957.xml><?xml version="1.0" encoding="utf-8"?>
<p:sldLayout xmlns:a="http://schemas.openxmlformats.org/drawingml/2006/main" xmlns:r="http://schemas.openxmlformats.org/officeDocument/2006/relationships" xmlns:p="http://schemas.openxmlformats.org/presentationml/2006/main" preserve="1">
  <p:cSld name="Section_Yellow">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3"/>
          </a:solidFill>
          <a:ln>
            <a:noFill/>
          </a:ln>
        </p:spPr>
        <p:style>
          <a:lnRef idx="2">
            <a:schemeClr val="accent1"/>
          </a:lnRef>
          <a:fillRef idx="1">
            <a:schemeClr val="lt1"/>
          </a:fillRef>
          <a:effectRef idx="0">
            <a:schemeClr val="accent1"/>
          </a:effectRef>
          <a:fontRef idx="none"/>
        </p:style>
        <p:txBody>
          <a:bodyPr lIns="170670" tIns="170670" rIns="170670" bIns="170670">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509892019"/>
      </p:ext>
    </p:extLst>
  </p:cSld>
  <p:clrMapOvr>
    <a:masterClrMapping/>
  </p:clrMapOvr>
  <p:transition spd="med">
    <p:wipe dir="r"/>
  </p:transition>
</p:sldLayout>
</file>

<file path=ppt/slideLayouts/slideLayout1958.xml><?xml version="1.0" encoding="utf-8"?>
<p:sldLayout xmlns:a="http://schemas.openxmlformats.org/drawingml/2006/main" xmlns:r="http://schemas.openxmlformats.org/officeDocument/2006/relationships" xmlns:p="http://schemas.openxmlformats.org/presentationml/2006/main" preserve="1">
  <p:cSld name="Section_Green">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2"/>
          </a:solidFill>
          <a:ln>
            <a:noFill/>
          </a:ln>
        </p:spPr>
        <p:style>
          <a:lnRef idx="2">
            <a:schemeClr val="accent1"/>
          </a:lnRef>
          <a:fillRef idx="1">
            <a:schemeClr val="lt1"/>
          </a:fillRef>
          <a:effectRef idx="0">
            <a:schemeClr val="accent1"/>
          </a:effectRef>
          <a:fontRef idx="none"/>
        </p:style>
        <p:txBody>
          <a:bodyPr lIns="170670" tIns="170670" rIns="170670" bIns="170670">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3030846488"/>
      </p:ext>
    </p:extLst>
  </p:cSld>
  <p:clrMapOvr>
    <a:masterClrMapping/>
  </p:clrMapOvr>
  <p:transition spd="med">
    <p:wipe dir="r"/>
  </p:transition>
</p:sldLayout>
</file>

<file path=ppt/slideLayouts/slideLayout1959.xml><?xml version="1.0" encoding="utf-8"?>
<p:sldLayout xmlns:a="http://schemas.openxmlformats.org/drawingml/2006/main" xmlns:r="http://schemas.openxmlformats.org/officeDocument/2006/relationships" xmlns:p="http://schemas.openxmlformats.org/presentationml/2006/main" preserve="1">
  <p:cSld name="Section_Purple">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6"/>
          </a:solidFill>
          <a:ln>
            <a:noFill/>
          </a:ln>
        </p:spPr>
        <p:style>
          <a:lnRef idx="2">
            <a:schemeClr val="accent1"/>
          </a:lnRef>
          <a:fillRef idx="1">
            <a:schemeClr val="lt1"/>
          </a:fillRef>
          <a:effectRef idx="0">
            <a:schemeClr val="accent1"/>
          </a:effectRef>
          <a:fontRef idx="none"/>
        </p:style>
        <p:txBody>
          <a:bodyPr lIns="170670" tIns="170670" rIns="170670" bIns="170670">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2435087932"/>
      </p:ext>
    </p:extLst>
  </p:cSld>
  <p:clrMapOvr>
    <a:masterClrMapping/>
  </p:clrMapOvr>
  <p:transition spd="med">
    <p:wipe dir="r"/>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showMasterSp="0" preserve="1" userDrawn="1">
  <p:cSld name="Divider slide_image 3">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6" name="Title 1"/>
          <p:cNvSpPr>
            <a:spLocks noGrp="1"/>
          </p:cNvSpPr>
          <p:nvPr>
            <p:ph type="title" hasCustomPrompt="1"/>
          </p:nvPr>
        </p:nvSpPr>
        <p:spPr>
          <a:xfrm>
            <a:off x="274581" y="1748271"/>
            <a:ext cx="6850901" cy="1495794"/>
          </a:xfrm>
          <a:prstGeom prst="rect">
            <a:avLst/>
          </a:prstGeom>
        </p:spPr>
        <p:txBody>
          <a:bodyPr lIns="0" tIns="44579" rIns="0" bIns="44579"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2394875173"/>
      </p:ext>
    </p:extLst>
  </p:cSld>
  <p:clrMapOvr>
    <a:masterClrMapping/>
  </p:clrMapOvr>
  <p:transition spd="med">
    <p:wipe dir="r"/>
  </p:transition>
</p:sldLayout>
</file>

<file path=ppt/slideLayouts/slideLayout1960.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2014539" y="153"/>
            <a:ext cx="7129462" cy="404813"/>
          </a:xfrm>
        </p:spPr>
        <p:txBody>
          <a:bodyPr/>
          <a:lstStyle/>
          <a:p>
            <a:r>
              <a:rPr lang="en-US" altLang="zh-TW"/>
              <a:t>Click to edit Master title style</a:t>
            </a:r>
            <a:endParaRPr lang="zh-TW" altLang="en-US"/>
          </a:p>
        </p:txBody>
      </p:sp>
      <p:sp>
        <p:nvSpPr>
          <p:cNvPr id="3" name="Text Placeholder 2"/>
          <p:cNvSpPr>
            <a:spLocks noGrp="1"/>
          </p:cNvSpPr>
          <p:nvPr>
            <p:ph type="body" sz="half" idx="1"/>
          </p:nvPr>
        </p:nvSpPr>
        <p:spPr>
          <a:xfrm>
            <a:off x="685800" y="1100138"/>
            <a:ext cx="3810000" cy="3462338"/>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4" name="Content Placeholder 3"/>
          <p:cNvSpPr>
            <a:spLocks noGrp="1"/>
          </p:cNvSpPr>
          <p:nvPr>
            <p:ph sz="quarter" idx="2"/>
          </p:nvPr>
        </p:nvSpPr>
        <p:spPr>
          <a:xfrm>
            <a:off x="4648200" y="1100357"/>
            <a:ext cx="3810000" cy="1674019"/>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5" name="Content Placeholder 4"/>
          <p:cNvSpPr>
            <a:spLocks noGrp="1"/>
          </p:cNvSpPr>
          <p:nvPr>
            <p:ph sz="quarter" idx="3"/>
          </p:nvPr>
        </p:nvSpPr>
        <p:spPr>
          <a:xfrm>
            <a:off x="4648200" y="2888657"/>
            <a:ext cx="3810000" cy="1674019"/>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7" name="Slide Number Placeholder 6"/>
          <p:cNvSpPr>
            <a:spLocks noGrp="1"/>
          </p:cNvSpPr>
          <p:nvPr>
            <p:ph type="sldNum" sz="quarter" idx="11"/>
          </p:nvPr>
        </p:nvSpPr>
        <p:spPr>
          <a:xfrm>
            <a:off x="367368" y="4950969"/>
            <a:ext cx="260350" cy="114300"/>
          </a:xfrm>
        </p:spPr>
        <p:txBody>
          <a:bodyPr/>
          <a:lstStyle/>
          <a:p>
            <a:pPr>
              <a:defRPr/>
            </a:pPr>
            <a:fld id="{BAFC9F95-FC62-4769-A095-8D2D490F7992}" type="slidenum">
              <a:rPr lang="en-US" smtClean="0"/>
              <a:pPr>
                <a:defRPr/>
              </a:pPr>
              <a:t>‹#›</a:t>
            </a:fld>
            <a:endParaRPr lang="en-US" dirty="0"/>
          </a:p>
        </p:txBody>
      </p:sp>
    </p:spTree>
    <p:extLst>
      <p:ext uri="{BB962C8B-B14F-4D97-AF65-F5344CB8AC3E}">
        <p14:creationId xmlns:p14="http://schemas.microsoft.com/office/powerpoint/2010/main" val="2530422350"/>
      </p:ext>
    </p:extLst>
  </p:cSld>
  <p:clrMapOvr>
    <a:masterClrMapping/>
  </p:clrMapOvr>
</p:sldLayout>
</file>

<file path=ppt/slideLayouts/slideLayout1961.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26155" y="107139"/>
            <a:ext cx="8239125" cy="427212"/>
          </a:xfrm>
        </p:spPr>
        <p:txBody>
          <a:bodyPr/>
          <a:lstStyle>
            <a:lvl1pPr>
              <a:defRPr baseline="0"/>
            </a:lvl1pPr>
          </a:lstStyle>
          <a:p>
            <a:r>
              <a:rPr lang="en-US"/>
              <a:t>Click to edit Master title style</a:t>
            </a:r>
            <a:endParaRPr lang="en-US" dirty="0"/>
          </a:p>
        </p:txBody>
      </p:sp>
      <p:sp>
        <p:nvSpPr>
          <p:cNvPr id="4" name="Slide Number Placeholder 4"/>
          <p:cNvSpPr>
            <a:spLocks noGrp="1"/>
          </p:cNvSpPr>
          <p:nvPr>
            <p:ph type="sldNum" sz="quarter" idx="11"/>
          </p:nvPr>
        </p:nvSpPr>
        <p:spPr>
          <a:xfrm>
            <a:off x="8620966" y="4903009"/>
            <a:ext cx="481013" cy="234554"/>
          </a:xfrm>
        </p:spPr>
        <p:txBody>
          <a:bodyPr/>
          <a:lstStyle>
            <a:lvl1pPr>
              <a:defRPr sz="800">
                <a:cs typeface="Arial" pitchFamily="34" charset="0"/>
              </a:defRPr>
            </a:lvl1pPr>
          </a:lstStyle>
          <a:p>
            <a:pPr>
              <a:defRPr/>
            </a:pPr>
            <a:fld id="{8E08DA63-62CF-47A0-A3EE-C499D6801529}" type="slidenum">
              <a:rPr lang="en-US"/>
              <a:pPr>
                <a:defRPr/>
              </a:pPr>
              <a:t>‹#›</a:t>
            </a:fld>
            <a:endParaRPr lang="en-US" dirty="0"/>
          </a:p>
        </p:txBody>
      </p:sp>
    </p:spTree>
    <p:extLst>
      <p:ext uri="{BB962C8B-B14F-4D97-AF65-F5344CB8AC3E}">
        <p14:creationId xmlns:p14="http://schemas.microsoft.com/office/powerpoint/2010/main" val="586570361"/>
      </p:ext>
    </p:extLst>
  </p:cSld>
  <p:clrMapOvr>
    <a:masterClrMapping/>
  </p:clrMapOvr>
  <p:transition spd="med">
    <p:wipe dir="r"/>
  </p:transition>
</p:sldLayout>
</file>

<file path=ppt/slideLayouts/slideLayout1962.xml><?xml version="1.0" encoding="utf-8"?>
<p:sldLayout xmlns:a="http://schemas.openxmlformats.org/drawingml/2006/main" xmlns:r="http://schemas.openxmlformats.org/officeDocument/2006/relationships" xmlns:p="http://schemas.openxmlformats.org/presentationml/2006/main" userDrawn="1">
  <p:cSld name="Content Slide wo Sourc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Content Placeholder 8"/>
          <p:cNvSpPr>
            <a:spLocks noGrp="1"/>
          </p:cNvSpPr>
          <p:nvPr>
            <p:ph sz="quarter" idx="12"/>
          </p:nvPr>
        </p:nvSpPr>
        <p:spPr>
          <a:xfrm>
            <a:off x="426155" y="971550"/>
            <a:ext cx="8239125" cy="1080000"/>
          </a:xfrm>
          <a:prstGeom prst="rect">
            <a:avLst/>
          </a:prstGeom>
        </p:spPr>
        <p:txBody>
          <a:bodyPr/>
          <a:lstStyle>
            <a:lvl1pPr>
              <a:defRPr>
                <a:solidFill>
                  <a:schemeClr val="bg2"/>
                </a:solidFill>
              </a:defRPr>
            </a:lvl1pPr>
            <a:lvl2pPr>
              <a:defRPr>
                <a:solidFill>
                  <a:schemeClr val="bg2"/>
                </a:solidFill>
              </a:defRPr>
            </a:lvl2pPr>
            <a:lvl3pPr>
              <a:defRPr>
                <a:solidFill>
                  <a:schemeClr val="bg2"/>
                </a:solidFill>
              </a:defRPr>
            </a:lvl3pPr>
          </a:lstStyle>
          <a:p>
            <a:pPr lvl="0"/>
            <a:r>
              <a:rPr lang="en-US" dirty="0"/>
              <a:t>Click to edit Master text styles</a:t>
            </a:r>
          </a:p>
          <a:p>
            <a:pPr lvl="1"/>
            <a:r>
              <a:rPr lang="en-US" dirty="0"/>
              <a:t>Second level</a:t>
            </a:r>
          </a:p>
          <a:p>
            <a:pPr lvl="2"/>
            <a:r>
              <a:rPr lang="en-US" dirty="0"/>
              <a:t>Third level</a:t>
            </a:r>
          </a:p>
        </p:txBody>
      </p:sp>
      <p:sp>
        <p:nvSpPr>
          <p:cNvPr id="6" name="Slide Number Placeholder 3"/>
          <p:cNvSpPr>
            <a:spLocks noGrp="1"/>
          </p:cNvSpPr>
          <p:nvPr>
            <p:ph type="sldNum" sz="quarter" idx="14"/>
          </p:nvPr>
        </p:nvSpPr>
        <p:spPr/>
        <p:txBody>
          <a:bodyPr wrap="square" numCol="1" anchorCtr="0" compatLnSpc="1">
            <a:prstTxWarp prst="textNoShape">
              <a:avLst/>
            </a:prstTxWarp>
          </a:bodyPr>
          <a:lstStyle>
            <a:lvl1pPr>
              <a:defRPr smtClean="0">
                <a:solidFill>
                  <a:srgbClr val="666666"/>
                </a:solidFill>
                <a:ea typeface="新細明體" pitchFamily="18" charset="-120"/>
                <a:cs typeface="Arial" pitchFamily="34" charset="0"/>
              </a:defRPr>
            </a:lvl1pPr>
          </a:lstStyle>
          <a:p>
            <a:fld id="{5DD913B3-A62D-493D-8BAE-0E021537A67D}" type="slidenum">
              <a:rPr lang="en-US"/>
              <a:pPr/>
              <a:t>‹#›</a:t>
            </a:fld>
            <a:endParaRPr lang="en-US"/>
          </a:p>
        </p:txBody>
      </p:sp>
    </p:spTree>
    <p:extLst>
      <p:ext uri="{BB962C8B-B14F-4D97-AF65-F5344CB8AC3E}">
        <p14:creationId xmlns:p14="http://schemas.microsoft.com/office/powerpoint/2010/main" val="2778955826"/>
      </p:ext>
    </p:extLst>
  </p:cSld>
  <p:clrMapOvr>
    <a:masterClrMapping/>
  </p:clrMapOvr>
  <p:transition spd="med">
    <p:wipe dir="r"/>
  </p:transition>
</p:sldLayout>
</file>

<file path=ppt/slideLayouts/slideLayout1963.xml><?xml version="1.0" encoding="utf-8"?>
<p:sldLayout xmlns:a="http://schemas.openxmlformats.org/drawingml/2006/main" xmlns:r="http://schemas.openxmlformats.org/officeDocument/2006/relationships" xmlns:p="http://schemas.openxmlformats.org/presentationml/2006/main" userDrawn="1">
  <p:cSld name="2_Title_Only">
    <p:spTree>
      <p:nvGrpSpPr>
        <p:cNvPr id="1" name=""/>
        <p:cNvGrpSpPr/>
        <p:nvPr/>
      </p:nvGrpSpPr>
      <p:grpSpPr>
        <a:xfrm>
          <a:off x="0" y="0"/>
          <a:ext cx="0" cy="0"/>
          <a:chOff x="0" y="0"/>
          <a:chExt cx="0" cy="0"/>
        </a:xfrm>
      </p:grpSpPr>
      <p:cxnSp>
        <p:nvCxnSpPr>
          <p:cNvPr id="3"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4"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p:cNvSpPr>
            <a:spLocks noGrp="1"/>
          </p:cNvSpPr>
          <p:nvPr>
            <p:ph type="title"/>
          </p:nvPr>
        </p:nvSpPr>
        <p:spPr>
          <a:xfrm>
            <a:off x="425907" y="196171"/>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5" name="Slide Number Placeholder 5"/>
          <p:cNvSpPr>
            <a:spLocks noGrp="1"/>
          </p:cNvSpPr>
          <p:nvPr>
            <p:ph type="sldNum" sz="quarter" idx="10"/>
          </p:nvPr>
        </p:nvSpPr>
        <p:spPr>
          <a:xfrm>
            <a:off x="439740" y="4823222"/>
            <a:ext cx="260350" cy="114300"/>
          </a:xfrm>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D752C1D7-1952-452D-B5FF-0B70C1BC3BA1}" type="slidenum">
              <a:rPr lang="en-US"/>
              <a:pPr>
                <a:defRPr/>
              </a:pPr>
              <a:t>‹#›</a:t>
            </a:fld>
            <a:endParaRPr lang="en-US" dirty="0"/>
          </a:p>
        </p:txBody>
      </p:sp>
      <p:sp>
        <p:nvSpPr>
          <p:cNvPr id="6" name="Footer Placeholder 4"/>
          <p:cNvSpPr>
            <a:spLocks noGrp="1"/>
          </p:cNvSpPr>
          <p:nvPr>
            <p:ph type="ftr" sz="quarter" idx="11"/>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a:p>
        </p:txBody>
      </p:sp>
    </p:spTree>
    <p:extLst>
      <p:ext uri="{BB962C8B-B14F-4D97-AF65-F5344CB8AC3E}">
        <p14:creationId xmlns:p14="http://schemas.microsoft.com/office/powerpoint/2010/main" val="1452203952"/>
      </p:ext>
    </p:extLst>
  </p:cSld>
  <p:clrMapOvr>
    <a:masterClrMapping/>
  </p:clrMapOvr>
  <p:transition spd="med">
    <p:wipe dir="r"/>
  </p:transition>
</p:sldLayout>
</file>

<file path=ppt/slideLayouts/slideLayout1964.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投影片編號版面配置區 1"/>
          <p:cNvSpPr>
            <a:spLocks noGrp="1"/>
          </p:cNvSpPr>
          <p:nvPr>
            <p:ph type="sldNum" sz="quarter" idx="10"/>
          </p:nvPr>
        </p:nvSpPr>
        <p:spPr/>
        <p:txBody>
          <a:bodyPr/>
          <a:lstStyle>
            <a:lvl1pPr>
              <a:defRPr/>
            </a:lvl1pPr>
          </a:lstStyle>
          <a:p>
            <a:pPr>
              <a:defRPr/>
            </a:pPr>
            <a:fld id="{C6400B14-8098-4A8F-B45F-8727FE61E787}" type="slidenum">
              <a:rPr lang="zh-TW" altLang="en-US"/>
              <a:pPr>
                <a:defRPr/>
              </a:pPr>
              <a:t>‹#›</a:t>
            </a:fld>
            <a:endParaRPr lang="en-US" altLang="zh-TW" sz="1800" dirty="0">
              <a:latin typeface="Arial" charset="0"/>
            </a:endParaRPr>
          </a:p>
        </p:txBody>
      </p:sp>
      <p:sp>
        <p:nvSpPr>
          <p:cNvPr id="3" name="日期版面配置區 2"/>
          <p:cNvSpPr>
            <a:spLocks noGrp="1"/>
          </p:cNvSpPr>
          <p:nvPr>
            <p:ph type="dt" sz="half" idx="11"/>
          </p:nvPr>
        </p:nvSpPr>
        <p:spPr>
          <a:xfrm>
            <a:off x="1711325" y="4819650"/>
            <a:ext cx="914400" cy="114300"/>
          </a:xfrm>
          <a:prstGeom prst="rect">
            <a:avLst/>
          </a:prstGeom>
        </p:spPr>
        <p:txBody>
          <a:bodyPr lIns="68288" tIns="34289" rIns="68288" bIns="34289"/>
          <a:lstStyle>
            <a:lvl1pPr>
              <a:buFont typeface="Arial" charset="0"/>
              <a:buNone/>
              <a:defRPr>
                <a:latin typeface="Arial" charset="0"/>
                <a:ea typeface="SimSun" pitchFamily="2" charset="-122"/>
                <a:sym typeface="Museo Sans For Dell" charset="0"/>
              </a:defRPr>
            </a:lvl1pPr>
          </a:lstStyle>
          <a:p>
            <a:pPr>
              <a:defRPr/>
            </a:pPr>
            <a:endParaRPr lang="zh-TW" altLang="en-US" sz="1800">
              <a:solidFill>
                <a:srgbClr val="444444"/>
              </a:solidFill>
            </a:endParaRPr>
          </a:p>
        </p:txBody>
      </p:sp>
    </p:spTree>
    <p:extLst>
      <p:ext uri="{BB962C8B-B14F-4D97-AF65-F5344CB8AC3E}">
        <p14:creationId xmlns:p14="http://schemas.microsoft.com/office/powerpoint/2010/main" val="3529639875"/>
      </p:ext>
    </p:extLst>
  </p:cSld>
  <p:clrMapOvr>
    <a:masterClrMapping/>
  </p:clrMapOvr>
  <p:transition spd="med">
    <p:wipe dir="r"/>
  </p:transition>
</p:sldLayout>
</file>

<file path=ppt/slideLayouts/slideLayout1965.xml><?xml version="1.0" encoding="utf-8"?>
<p:sldLayout xmlns:a="http://schemas.openxmlformats.org/drawingml/2006/main" xmlns:r="http://schemas.openxmlformats.org/officeDocument/2006/relationships" xmlns:p="http://schemas.openxmlformats.org/presentationml/2006/main" userDrawn="1">
  <p:cSld name="Content with Dell Blue foot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p:spPr>
        <p:txBody>
          <a:bodyPr/>
          <a:lstStyle>
            <a:lvl1pPr>
              <a:defRPr baseline="0"/>
            </a:lvl1pPr>
          </a:lstStyle>
          <a:p>
            <a:r>
              <a:rPr lang="en-US" dirty="0"/>
              <a:t>Click to edit content page title</a:t>
            </a:r>
          </a:p>
        </p:txBody>
      </p:sp>
      <p:sp>
        <p:nvSpPr>
          <p:cNvPr id="6" name="Content Placeholder 2"/>
          <p:cNvSpPr>
            <a:spLocks noGrp="1"/>
          </p:cNvSpPr>
          <p:nvPr>
            <p:ph sz="half" idx="1" hasCustomPrompt="1"/>
          </p:nvPr>
        </p:nvSpPr>
        <p:spPr>
          <a:xfrm>
            <a:off x="274320" y="1280160"/>
            <a:ext cx="7924386" cy="3200400"/>
          </a:xfrm>
        </p:spPr>
        <p:txBody>
          <a:bodyPr wrap="square" lIns="0" tIns="0" rIns="0" bIns="0">
            <a:normAutofit/>
          </a:bodyPr>
          <a:lstStyle>
            <a:lvl1pPr>
              <a:lnSpc>
                <a:spcPct val="100000"/>
              </a:lnSpc>
              <a:spcBef>
                <a:spcPts val="1200"/>
              </a:spcBef>
              <a:spcAft>
                <a:spcPts val="0"/>
              </a:spcAft>
              <a:buClr>
                <a:srgbClr val="AAAAAA"/>
              </a:buClr>
              <a:buFont typeface="Arial" pitchFamily="34" charset="0"/>
              <a:buChar char="•"/>
              <a:defRPr sz="1400">
                <a:solidFill>
                  <a:schemeClr val="bg2"/>
                </a:solidFill>
                <a:latin typeface="Museo Sans For Dell" pitchFamily="2" charset="0"/>
              </a:defRPr>
            </a:lvl1pPr>
            <a:lvl2pPr marL="570344" indent="-230600">
              <a:lnSpc>
                <a:spcPct val="100000"/>
              </a:lnSpc>
              <a:spcBef>
                <a:spcPts val="300"/>
              </a:spcBef>
              <a:spcAft>
                <a:spcPts val="0"/>
              </a:spcAft>
              <a:buClr>
                <a:srgbClr val="AAAAAA"/>
              </a:buClr>
              <a:buFont typeface="Museo Sans For Dell" pitchFamily="2" charset="0"/>
              <a:buChar char="–"/>
              <a:defRPr sz="1200">
                <a:solidFill>
                  <a:schemeClr val="bg2"/>
                </a:solidFill>
                <a:latin typeface="Museo Sans For Dell" pitchFamily="2" charset="0"/>
              </a:defRPr>
            </a:lvl2pPr>
            <a:lvl3pPr>
              <a:lnSpc>
                <a:spcPct val="100000"/>
              </a:lnSpc>
              <a:spcBef>
                <a:spcPts val="300"/>
              </a:spcBef>
              <a:spcAft>
                <a:spcPts val="0"/>
              </a:spcAft>
              <a:buClr>
                <a:srgbClr val="AAAAAA"/>
              </a:buClr>
              <a:defRPr sz="1000">
                <a:solidFill>
                  <a:schemeClr val="bg2"/>
                </a:solidFill>
                <a:latin typeface="Museo Sans For Dell" pitchFamily="2" charset="0"/>
              </a:defRPr>
            </a:lvl3pPr>
            <a:lvl4pPr>
              <a:spcBef>
                <a:spcPts val="300"/>
              </a:spcBef>
              <a:spcAft>
                <a:spcPts val="0"/>
              </a:spcAft>
              <a:buClr>
                <a:srgbClr val="AAAAAA"/>
              </a:buClr>
              <a:defRPr sz="1400" baseline="0">
                <a:solidFill>
                  <a:schemeClr val="tx1"/>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a:t>Click to edit text</a:t>
            </a:r>
          </a:p>
          <a:p>
            <a:pPr lvl="1"/>
            <a:r>
              <a:rPr lang="en-US" dirty="0"/>
              <a:t>Second level</a:t>
            </a:r>
          </a:p>
          <a:p>
            <a:pPr lvl="2"/>
            <a:r>
              <a:rPr lang="en-US" dirty="0"/>
              <a:t>Third level</a:t>
            </a:r>
          </a:p>
        </p:txBody>
      </p:sp>
    </p:spTree>
    <p:extLst>
      <p:ext uri="{BB962C8B-B14F-4D97-AF65-F5344CB8AC3E}">
        <p14:creationId xmlns:p14="http://schemas.microsoft.com/office/powerpoint/2010/main" val="3859784443"/>
      </p:ext>
    </p:extLst>
  </p:cSld>
  <p:clrMapOvr>
    <a:masterClrMapping/>
  </p:clrMapOvr>
  <p:transition spd="med">
    <p:wipe dir="r"/>
  </p:transition>
</p:sldLayout>
</file>

<file path=ppt/slideLayouts/slideLayout1966.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cxnSp>
        <p:nvCxnSpPr>
          <p:cNvPr id="4" name="Straight Connector 3"/>
          <p:cNvCxnSpPr/>
          <p:nvPr/>
        </p:nvCxnSpPr>
        <p:spPr>
          <a:xfrm>
            <a:off x="447675" y="1335881"/>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cxnSp>
        <p:nvCxnSpPr>
          <p:cNvPr id="5" name="Straight Connector 4"/>
          <p:cNvCxnSpPr/>
          <p:nvPr/>
        </p:nvCxnSpPr>
        <p:spPr>
          <a:xfrm>
            <a:off x="447675" y="3807619"/>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sp>
        <p:nvSpPr>
          <p:cNvPr id="6" name="Rectangle 5"/>
          <p:cNvSpPr/>
          <p:nvPr/>
        </p:nvSpPr>
        <p:spPr bwMode="gray">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8316" tIns="34289" rIns="68316" bIns="34289" anchor="ctr"/>
          <a:lstStyle/>
          <a:p>
            <a:pPr algn="ctr">
              <a:defRPr/>
            </a:pPr>
            <a:endParaRPr lang="en-US" sz="1800" dirty="0">
              <a:solidFill>
                <a:srgbClr val="444444"/>
              </a:solidFill>
              <a:latin typeface="Trebuchet MS" pitchFamily="34" charset="0"/>
            </a:endParaRPr>
          </a:p>
        </p:txBody>
      </p:sp>
      <p:sp>
        <p:nvSpPr>
          <p:cNvPr id="7" name="Rectangle 6"/>
          <p:cNvSpPr/>
          <p:nvPr/>
        </p:nvSpPr>
        <p:spPr bwMode="hidden">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8316" tIns="34289" rIns="68316" bIns="34289" anchor="ctr"/>
          <a:lstStyle/>
          <a:p>
            <a:pPr algn="ctr">
              <a:defRPr/>
            </a:pPr>
            <a:endParaRPr lang="en-US" sz="1800" dirty="0">
              <a:solidFill>
                <a:srgbClr val="444444"/>
              </a:solidFill>
              <a:latin typeface="Trebuchet MS" pitchFamily="34" charset="0"/>
            </a:endParaRPr>
          </a:p>
        </p:txBody>
      </p:sp>
      <p:sp>
        <p:nvSpPr>
          <p:cNvPr id="8" name="Rectangle 7"/>
          <p:cNvSpPr/>
          <p:nvPr/>
        </p:nvSpPr>
        <p:spPr bwMode="hidden">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8316" tIns="34289" rIns="68316" bIns="34289" anchor="ctr"/>
          <a:lstStyle/>
          <a:p>
            <a:pPr algn="ctr">
              <a:defRPr/>
            </a:pPr>
            <a:endParaRPr lang="en-US" sz="1800" dirty="0">
              <a:solidFill>
                <a:srgbClr val="444444"/>
              </a:solidFill>
              <a:latin typeface="Trebuchet MS" pitchFamily="34" charset="0"/>
            </a:endParaRPr>
          </a:p>
        </p:txBody>
      </p:sp>
      <p:pic>
        <p:nvPicPr>
          <p:cNvPr id="9" name="Picture 13" descr="dell_blue_lrg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265993" y="1988344"/>
            <a:ext cx="1487487" cy="1115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1476" name="Title Placeholder 21"/>
          <p:cNvSpPr>
            <a:spLocks noGrp="1"/>
          </p:cNvSpPr>
          <p:nvPr>
            <p:ph type="ctrTitle"/>
          </p:nvPr>
        </p:nvSpPr>
        <p:spPr>
          <a:xfrm>
            <a:off x="457200" y="2009637"/>
            <a:ext cx="5962650" cy="755014"/>
          </a:xfrm>
        </p:spPr>
        <p:txBody>
          <a:bodyPr anchor="b"/>
          <a:lstStyle>
            <a:lvl1pPr algn="l">
              <a:lnSpc>
                <a:spcPts val="3000"/>
              </a:lnSpc>
              <a:defRPr sz="2700" b="0" i="0" smtClean="0">
                <a:solidFill>
                  <a:schemeClr val="accent1"/>
                </a:solidFill>
                <a:latin typeface="Museo For Dell" pitchFamily="2" charset="0"/>
                <a:ea typeface="Museo For Dell" pitchFamily="2" charset="0"/>
              </a:defRPr>
            </a:lvl1pPr>
          </a:lstStyle>
          <a:p>
            <a:r>
              <a:rPr lang="en-US"/>
              <a:t>Click to edit Master title style</a:t>
            </a:r>
            <a:endParaRPr lang="en-US" dirty="0"/>
          </a:p>
        </p:txBody>
      </p:sp>
      <p:sp>
        <p:nvSpPr>
          <p:cNvPr id="361477" name="Text Placeholder 12"/>
          <p:cNvSpPr>
            <a:spLocks noGrp="1"/>
          </p:cNvSpPr>
          <p:nvPr>
            <p:ph type="subTitle" idx="1"/>
          </p:nvPr>
        </p:nvSpPr>
        <p:spPr>
          <a:xfrm>
            <a:off x="457211" y="3124062"/>
            <a:ext cx="5953125" cy="600076"/>
          </a:xfrm>
        </p:spPr>
        <p:txBody>
          <a:bodyPr>
            <a:normAutofit/>
          </a:bodyPr>
          <a:lstStyle>
            <a:lvl1pPr marL="0" indent="0" algn="l">
              <a:buFont typeface="Wingdings" pitchFamily="2" charset="2"/>
              <a:buNone/>
              <a:defRPr sz="1500" b="0" i="0" smtClean="0">
                <a:solidFill>
                  <a:schemeClr val="bg2"/>
                </a:solidFill>
                <a:latin typeface="Museo Sans For Dell" pitchFamily="2" charset="0"/>
                <a:ea typeface="Museo Sans For Dell" pitchFamily="2" charset="0"/>
              </a:defRPr>
            </a:lvl1pPr>
          </a:lstStyle>
          <a:p>
            <a:r>
              <a:rPr lang="en-US"/>
              <a:t>Click to edit Master subtitle style</a:t>
            </a:r>
            <a:endParaRPr lang="en-US" dirty="0"/>
          </a:p>
        </p:txBody>
      </p:sp>
    </p:spTree>
    <p:extLst>
      <p:ext uri="{BB962C8B-B14F-4D97-AF65-F5344CB8AC3E}">
        <p14:creationId xmlns:p14="http://schemas.microsoft.com/office/powerpoint/2010/main" val="167037255"/>
      </p:ext>
    </p:extLst>
  </p:cSld>
  <p:clrMapOvr>
    <a:masterClrMapping/>
  </p:clrMapOvr>
  <p:transition spd="med">
    <p:wipe dir="r"/>
  </p:transition>
</p:sldLayout>
</file>

<file path=ppt/slideLayouts/slideLayout1967.xml><?xml version="1.0" encoding="utf-8"?>
<p:sldLayout xmlns:a="http://schemas.openxmlformats.org/drawingml/2006/main" xmlns:r="http://schemas.openxmlformats.org/officeDocument/2006/relationships" xmlns:p="http://schemas.openxmlformats.org/presentationml/2006/main" preserve="1">
  <p:cSld name="Title_and_Content">
    <p:spTree>
      <p:nvGrpSpPr>
        <p:cNvPr id="1" name=""/>
        <p:cNvGrpSpPr/>
        <p:nvPr/>
      </p:nvGrpSpPr>
      <p:grpSpPr>
        <a:xfrm>
          <a:off x="0" y="0"/>
          <a:ext cx="0" cy="0"/>
          <a:chOff x="0" y="0"/>
          <a:chExt cx="0" cy="0"/>
        </a:xfrm>
      </p:grpSpPr>
      <p:cxnSp>
        <p:nvCxnSpPr>
          <p:cNvPr id="4"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5"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7200"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3" name="Content Placeholder 2"/>
          <p:cNvSpPr>
            <a:spLocks noGrp="1"/>
          </p:cNvSpPr>
          <p:nvPr>
            <p:ph sz="half" idx="1"/>
          </p:nvPr>
        </p:nvSpPr>
        <p:spPr>
          <a:xfrm>
            <a:off x="457200" y="960120"/>
            <a:ext cx="8229600" cy="3566160"/>
          </a:xfrm>
        </p:spPr>
        <p:txBody>
          <a:bodyPr/>
          <a:lstStyle>
            <a:lvl1pPr>
              <a:spcBef>
                <a:spcPts val="75"/>
              </a:spcBef>
              <a:spcAft>
                <a:spcPts val="75"/>
              </a:spcAft>
              <a:defRPr sz="1500">
                <a:solidFill>
                  <a:schemeClr val="bg2"/>
                </a:solidFill>
                <a:latin typeface="Museo Sans For Dell" pitchFamily="2" charset="0"/>
              </a:defRPr>
            </a:lvl1pPr>
            <a:lvl2pPr>
              <a:spcBef>
                <a:spcPts val="75"/>
              </a:spcBef>
              <a:spcAft>
                <a:spcPts val="75"/>
              </a:spcAft>
              <a:buFont typeface="Museo Sans For Dell" pitchFamily="2" charset="0"/>
              <a:buChar char="–"/>
              <a:defRPr sz="1400">
                <a:solidFill>
                  <a:schemeClr val="bg2"/>
                </a:solidFill>
                <a:latin typeface="Museo Sans For Dell" pitchFamily="2" charset="0"/>
              </a:defRPr>
            </a:lvl2pPr>
            <a:lvl3pPr>
              <a:spcBef>
                <a:spcPts val="75"/>
              </a:spcBef>
              <a:spcAft>
                <a:spcPts val="75"/>
              </a:spcAft>
              <a:defRPr sz="1200">
                <a:solidFill>
                  <a:schemeClr val="bg2"/>
                </a:solidFill>
                <a:latin typeface="Museo Sans For Dell" pitchFamily="2" charset="0"/>
              </a:defRPr>
            </a:lvl3pPr>
            <a:lvl4pPr>
              <a:spcBef>
                <a:spcPts val="75"/>
              </a:spcBef>
              <a:spcAft>
                <a:spcPts val="75"/>
              </a:spcAft>
              <a:defRPr sz="1100" baseline="0">
                <a:solidFill>
                  <a:schemeClr val="bg2"/>
                </a:solidFill>
                <a:latin typeface="Museo Sans For Dell" pitchFamily="2" charset="0"/>
              </a:defRPr>
            </a:lvl4pPr>
            <a:lvl5pPr>
              <a:spcBef>
                <a:spcPts val="75"/>
              </a:spcBef>
              <a:spcAft>
                <a:spcPts val="75"/>
              </a:spcAft>
              <a:buClr>
                <a:schemeClr val="accent1"/>
              </a:buClr>
              <a:defRPr sz="90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4"/>
          <p:cNvSpPr>
            <a:spLocks noGrp="1"/>
          </p:cNvSpPr>
          <p:nvPr>
            <p:ph type="ftr" sz="quarter" idx="10"/>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a:p>
        </p:txBody>
      </p:sp>
      <p:sp>
        <p:nvSpPr>
          <p:cNvPr id="7" name="Slide Number Placeholder 5"/>
          <p:cNvSpPr>
            <a:spLocks noGrp="1"/>
          </p:cNvSpPr>
          <p:nvPr>
            <p:ph type="sldNum" sz="quarter" idx="11"/>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4A2D4929-8EDF-4184-B759-48F2FA5B220D}" type="slidenum">
              <a:rPr lang="en-US"/>
              <a:pPr>
                <a:defRPr/>
              </a:pPr>
              <a:t>‹#›</a:t>
            </a:fld>
            <a:endParaRPr lang="en-US" dirty="0"/>
          </a:p>
        </p:txBody>
      </p:sp>
    </p:spTree>
    <p:extLst>
      <p:ext uri="{BB962C8B-B14F-4D97-AF65-F5344CB8AC3E}">
        <p14:creationId xmlns:p14="http://schemas.microsoft.com/office/powerpoint/2010/main" val="3493733003"/>
      </p:ext>
    </p:extLst>
  </p:cSld>
  <p:clrMapOvr>
    <a:masterClrMapping/>
  </p:clrMapOvr>
  <p:transition spd="med">
    <p:wipe dir="r"/>
  </p:transition>
</p:sldLayout>
</file>

<file path=ppt/slideLayouts/slideLayout1968.xml><?xml version="1.0" encoding="utf-8"?>
<p:sldLayout xmlns:a="http://schemas.openxmlformats.org/drawingml/2006/main" xmlns:r="http://schemas.openxmlformats.org/officeDocument/2006/relationships" xmlns:p="http://schemas.openxmlformats.org/presentationml/2006/main" preserve="1" userDrawn="1">
  <p:cSld name="Two_Column">
    <p:spTree>
      <p:nvGrpSpPr>
        <p:cNvPr id="1" name=""/>
        <p:cNvGrpSpPr/>
        <p:nvPr/>
      </p:nvGrpSpPr>
      <p:grpSpPr>
        <a:xfrm>
          <a:off x="0" y="0"/>
          <a:ext cx="0" cy="0"/>
          <a:chOff x="0" y="0"/>
          <a:chExt cx="0" cy="0"/>
        </a:xfrm>
      </p:grpSpPr>
      <p:cxnSp>
        <p:nvCxnSpPr>
          <p:cNvPr id="5"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6"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Content Placeholder 2"/>
          <p:cNvSpPr>
            <a:spLocks noGrp="1"/>
          </p:cNvSpPr>
          <p:nvPr>
            <p:ph sz="half" idx="10"/>
          </p:nvPr>
        </p:nvSpPr>
        <p:spPr>
          <a:xfrm>
            <a:off x="4653246" y="931074"/>
            <a:ext cx="4023360" cy="3667826"/>
          </a:xfrm>
        </p:spPr>
        <p:txBody>
          <a:bodyPr>
            <a:normAutofit/>
          </a:bodyPr>
          <a:lstStyle>
            <a:lvl1pPr>
              <a:spcBef>
                <a:spcPts val="75"/>
              </a:spcBef>
              <a:defRPr sz="1500" b="0">
                <a:solidFill>
                  <a:schemeClr val="bg2"/>
                </a:solidFill>
                <a:latin typeface="Museo Sans For Dell" pitchFamily="2" charset="0"/>
              </a:defRPr>
            </a:lvl1pPr>
            <a:lvl2pPr marL="429158" indent="-173127">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0" name="Content Placeholder 2"/>
          <p:cNvSpPr>
            <a:spLocks noGrp="1"/>
          </p:cNvSpPr>
          <p:nvPr>
            <p:ph sz="half" idx="11"/>
          </p:nvPr>
        </p:nvSpPr>
        <p:spPr>
          <a:xfrm>
            <a:off x="439738" y="931074"/>
            <a:ext cx="4023360" cy="3667826"/>
          </a:xfrm>
        </p:spPr>
        <p:txBody>
          <a:bodyPr>
            <a:normAutofit/>
          </a:bodyPr>
          <a:lstStyle>
            <a:lvl1pPr>
              <a:spcBef>
                <a:spcPts val="75"/>
              </a:spcBef>
              <a:defRPr sz="1500" b="0">
                <a:solidFill>
                  <a:schemeClr val="bg2"/>
                </a:solidFill>
                <a:latin typeface="Museo Sans For Dell" pitchFamily="2" charset="0"/>
              </a:defRPr>
            </a:lvl1pPr>
            <a:lvl2pPr marL="429158" indent="-173127">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5"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7" name="Slide Number Placeholder 5"/>
          <p:cNvSpPr>
            <a:spLocks noGrp="1"/>
          </p:cNvSpPr>
          <p:nvPr>
            <p:ph type="sldNum" sz="quarter" idx="12"/>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94DCD968-7C13-45D1-A8F3-62ADAEBF0943}" type="slidenum">
              <a:rPr lang="en-US"/>
              <a:pPr>
                <a:defRPr/>
              </a:pPr>
              <a:t>‹#›</a:t>
            </a:fld>
            <a:endParaRPr lang="en-US" dirty="0"/>
          </a:p>
        </p:txBody>
      </p:sp>
      <p:sp>
        <p:nvSpPr>
          <p:cNvPr id="8" name="Footer Placeholder 4"/>
          <p:cNvSpPr>
            <a:spLocks noGrp="1"/>
          </p:cNvSpPr>
          <p:nvPr>
            <p:ph type="ftr" sz="quarter" idx="13"/>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a:p>
        </p:txBody>
      </p:sp>
    </p:spTree>
    <p:extLst>
      <p:ext uri="{BB962C8B-B14F-4D97-AF65-F5344CB8AC3E}">
        <p14:creationId xmlns:p14="http://schemas.microsoft.com/office/powerpoint/2010/main" val="3934883464"/>
      </p:ext>
    </p:extLst>
  </p:cSld>
  <p:clrMapOvr>
    <a:masterClrMapping/>
  </p:clrMapOvr>
  <p:transition spd="med">
    <p:wipe dir="r"/>
  </p:transition>
</p:sldLayout>
</file>

<file path=ppt/slideLayouts/slideLayout1969.xml><?xml version="1.0" encoding="utf-8"?>
<p:sldLayout xmlns:a="http://schemas.openxmlformats.org/drawingml/2006/main" xmlns:r="http://schemas.openxmlformats.org/officeDocument/2006/relationships" xmlns:p="http://schemas.openxmlformats.org/presentationml/2006/main" preserve="1" userDrawn="1">
  <p:cSld name="Image and text">
    <p:spTree>
      <p:nvGrpSpPr>
        <p:cNvPr id="1" name=""/>
        <p:cNvGrpSpPr/>
        <p:nvPr/>
      </p:nvGrpSpPr>
      <p:grpSpPr>
        <a:xfrm>
          <a:off x="0" y="0"/>
          <a:ext cx="0" cy="0"/>
          <a:chOff x="0" y="0"/>
          <a:chExt cx="0" cy="0"/>
        </a:xfrm>
      </p:grpSpPr>
      <p:cxnSp>
        <p:nvCxnSpPr>
          <p:cNvPr id="6"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7"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Content Placeholder 2"/>
          <p:cNvSpPr>
            <a:spLocks noGrp="1"/>
          </p:cNvSpPr>
          <p:nvPr>
            <p:ph sz="half" idx="10"/>
          </p:nvPr>
        </p:nvSpPr>
        <p:spPr>
          <a:xfrm>
            <a:off x="4653246" y="928509"/>
            <a:ext cx="4023360" cy="2166125"/>
          </a:xfrm>
        </p:spPr>
        <p:txBody>
          <a:bodyPr>
            <a:normAutofit/>
          </a:bodyPr>
          <a:lstStyle>
            <a:lvl1pPr>
              <a:spcBef>
                <a:spcPts val="75"/>
              </a:spcBef>
              <a:defRPr sz="1500" b="0">
                <a:solidFill>
                  <a:schemeClr val="bg2"/>
                </a:solidFill>
                <a:latin typeface="Museo Sans For Dell" pitchFamily="2" charset="0"/>
              </a:defRPr>
            </a:lvl1pPr>
            <a:lvl2pPr marL="429158" indent="-173127">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0" name="Content Placeholder 2"/>
          <p:cNvSpPr>
            <a:spLocks noGrp="1"/>
          </p:cNvSpPr>
          <p:nvPr>
            <p:ph sz="half" idx="11"/>
          </p:nvPr>
        </p:nvSpPr>
        <p:spPr>
          <a:xfrm>
            <a:off x="439738" y="928509"/>
            <a:ext cx="4023360" cy="2166125"/>
          </a:xfrm>
        </p:spPr>
        <p:txBody>
          <a:bodyPr>
            <a:normAutofit/>
          </a:bodyPr>
          <a:lstStyle>
            <a:lvl1pPr>
              <a:spcBef>
                <a:spcPts val="75"/>
              </a:spcBef>
              <a:defRPr sz="1500" b="0">
                <a:solidFill>
                  <a:schemeClr val="bg2"/>
                </a:solidFill>
                <a:latin typeface="Museo Sans For Dell" pitchFamily="2" charset="0"/>
              </a:defRPr>
            </a:lvl1pPr>
            <a:lvl2pPr marL="429158" indent="-173127">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4" name="Content Placeholder 3"/>
          <p:cNvSpPr>
            <a:spLocks noGrp="1"/>
          </p:cNvSpPr>
          <p:nvPr>
            <p:ph sz="quarter" idx="12"/>
          </p:nvPr>
        </p:nvSpPr>
        <p:spPr>
          <a:xfrm>
            <a:off x="434977" y="3203205"/>
            <a:ext cx="8262938" cy="142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8" name="Slide Number Placeholder 5"/>
          <p:cNvSpPr>
            <a:spLocks noGrp="1"/>
          </p:cNvSpPr>
          <p:nvPr>
            <p:ph type="sldNum" sz="quarter" idx="13"/>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8B77E003-8308-444A-BB59-52EE4F5DF926}" type="slidenum">
              <a:rPr lang="en-US"/>
              <a:pPr>
                <a:defRPr/>
              </a:pPr>
              <a:t>‹#›</a:t>
            </a:fld>
            <a:endParaRPr lang="en-US" dirty="0"/>
          </a:p>
        </p:txBody>
      </p:sp>
      <p:sp>
        <p:nvSpPr>
          <p:cNvPr id="9" name="Footer Placeholder 4"/>
          <p:cNvSpPr>
            <a:spLocks noGrp="1"/>
          </p:cNvSpPr>
          <p:nvPr>
            <p:ph type="ftr" sz="quarter" idx="14"/>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a:p>
        </p:txBody>
      </p:sp>
    </p:spTree>
    <p:extLst>
      <p:ext uri="{BB962C8B-B14F-4D97-AF65-F5344CB8AC3E}">
        <p14:creationId xmlns:p14="http://schemas.microsoft.com/office/powerpoint/2010/main" val="3284127274"/>
      </p:ext>
    </p:extLst>
  </p:cSld>
  <p:clrMapOvr>
    <a:masterClrMapping/>
  </p:clrMapOvr>
  <p:transition spd="med">
    <p:wipe dir="r"/>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showMasterSp="0" preserve="1" userDrawn="1">
  <p:cSld name="Divider slide_DellBlue">
    <p:bg>
      <p:bgPr>
        <a:solidFill>
          <a:schemeClr val="bg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581" y="1748271"/>
            <a:ext cx="6850901" cy="1495794"/>
          </a:xfrm>
          <a:prstGeom prst="rect">
            <a:avLst/>
          </a:prstGeom>
        </p:spPr>
        <p:txBody>
          <a:bodyPr lIns="0" tIns="44579" rIns="0" bIns="44579" anchor="ctr" anchorCtr="0">
            <a:normAutofit/>
          </a:bodyPr>
          <a:lstStyle>
            <a:lvl1pPr>
              <a:defRPr sz="5400" baseline="0">
                <a:solidFill>
                  <a:schemeClr val="tx2"/>
                </a:solidFill>
                <a:ea typeface="Arial"/>
              </a:defRPr>
            </a:lvl1pPr>
          </a:lstStyle>
          <a:p>
            <a:r>
              <a:rPr lang="en-US" dirty="0"/>
              <a:t>Click to edit divider slide title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892270619"/>
      </p:ext>
    </p:extLst>
  </p:cSld>
  <p:clrMapOvr>
    <a:masterClrMapping/>
  </p:clrMapOvr>
  <p:transition spd="med">
    <p:wipe dir="r"/>
  </p:transition>
</p:sldLayout>
</file>

<file path=ppt/slideLayouts/slideLayout1970.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cxnSp>
        <p:nvCxnSpPr>
          <p:cNvPr id="3"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4"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2181685606"/>
      </p:ext>
    </p:extLst>
  </p:cSld>
  <p:clrMapOvr>
    <a:masterClrMapping/>
  </p:clrMapOvr>
  <p:transition spd="med">
    <p:wipe dir="r"/>
  </p:transition>
</p:sldLayout>
</file>

<file path=ppt/slideLayouts/slideLayout197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cxnSp>
        <p:nvCxnSpPr>
          <p:cNvPr id="2"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3"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86751326"/>
      </p:ext>
    </p:extLst>
  </p:cSld>
  <p:clrMapOvr>
    <a:masterClrMapping/>
  </p:clrMapOvr>
  <p:transition spd="med">
    <p:wipe dir="r"/>
  </p:transition>
</p:sldLayout>
</file>

<file path=ppt/slideLayouts/slideLayout1972.xml><?xml version="1.0" encoding="utf-8"?>
<p:sldLayout xmlns:a="http://schemas.openxmlformats.org/drawingml/2006/main" xmlns:r="http://schemas.openxmlformats.org/officeDocument/2006/relationships" xmlns:p="http://schemas.openxmlformats.org/presentationml/2006/main" preserve="1">
  <p:cSld name="Section_Blue">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1"/>
          </a:solidFill>
          <a:ln>
            <a:noFill/>
          </a:ln>
        </p:spPr>
        <p:style>
          <a:lnRef idx="2">
            <a:schemeClr val="accent1"/>
          </a:lnRef>
          <a:fillRef idx="1">
            <a:schemeClr val="lt1"/>
          </a:fillRef>
          <a:effectRef idx="0">
            <a:schemeClr val="accent1"/>
          </a:effectRef>
          <a:fontRef idx="none"/>
        </p:style>
        <p:txBody>
          <a:bodyPr lIns="170746" tIns="170746" rIns="170746" bIns="170746">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398587610"/>
      </p:ext>
    </p:extLst>
  </p:cSld>
  <p:clrMapOvr>
    <a:masterClrMapping/>
  </p:clrMapOvr>
  <p:transition spd="med">
    <p:wipe dir="r"/>
  </p:transition>
</p:sldLayout>
</file>

<file path=ppt/slideLayouts/slideLayout1973.xml><?xml version="1.0" encoding="utf-8"?>
<p:sldLayout xmlns:a="http://schemas.openxmlformats.org/drawingml/2006/main" xmlns:r="http://schemas.openxmlformats.org/officeDocument/2006/relationships" xmlns:p="http://schemas.openxmlformats.org/presentationml/2006/main" preserve="1">
  <p:cSld name="Section_Berry">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4"/>
          </a:solidFill>
          <a:ln>
            <a:noFill/>
          </a:ln>
        </p:spPr>
        <p:style>
          <a:lnRef idx="2">
            <a:schemeClr val="accent1"/>
          </a:lnRef>
          <a:fillRef idx="1">
            <a:schemeClr val="lt1"/>
          </a:fillRef>
          <a:effectRef idx="0">
            <a:schemeClr val="accent1"/>
          </a:effectRef>
          <a:fontRef idx="none"/>
        </p:style>
        <p:txBody>
          <a:bodyPr lIns="170746" tIns="170746" rIns="170746" bIns="170746">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2453835119"/>
      </p:ext>
    </p:extLst>
  </p:cSld>
  <p:clrMapOvr>
    <a:masterClrMapping/>
  </p:clrMapOvr>
  <p:transition spd="med">
    <p:wipe dir="r"/>
  </p:transition>
</p:sldLayout>
</file>

<file path=ppt/slideLayouts/slideLayout1974.xml><?xml version="1.0" encoding="utf-8"?>
<p:sldLayout xmlns:a="http://schemas.openxmlformats.org/drawingml/2006/main" xmlns:r="http://schemas.openxmlformats.org/officeDocument/2006/relationships" xmlns:p="http://schemas.openxmlformats.org/presentationml/2006/main" preserve="1">
  <p:cSld name="Section_Yellow">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3"/>
          </a:solidFill>
          <a:ln>
            <a:noFill/>
          </a:ln>
        </p:spPr>
        <p:style>
          <a:lnRef idx="2">
            <a:schemeClr val="accent1"/>
          </a:lnRef>
          <a:fillRef idx="1">
            <a:schemeClr val="lt1"/>
          </a:fillRef>
          <a:effectRef idx="0">
            <a:schemeClr val="accent1"/>
          </a:effectRef>
          <a:fontRef idx="none"/>
        </p:style>
        <p:txBody>
          <a:bodyPr lIns="170746" tIns="170746" rIns="170746" bIns="170746">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2416442217"/>
      </p:ext>
    </p:extLst>
  </p:cSld>
  <p:clrMapOvr>
    <a:masterClrMapping/>
  </p:clrMapOvr>
  <p:transition spd="med">
    <p:wipe dir="r"/>
  </p:transition>
</p:sldLayout>
</file>

<file path=ppt/slideLayouts/slideLayout1975.xml><?xml version="1.0" encoding="utf-8"?>
<p:sldLayout xmlns:a="http://schemas.openxmlformats.org/drawingml/2006/main" xmlns:r="http://schemas.openxmlformats.org/officeDocument/2006/relationships" xmlns:p="http://schemas.openxmlformats.org/presentationml/2006/main" preserve="1">
  <p:cSld name="Section_Green">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2"/>
          </a:solidFill>
          <a:ln>
            <a:noFill/>
          </a:ln>
        </p:spPr>
        <p:style>
          <a:lnRef idx="2">
            <a:schemeClr val="accent1"/>
          </a:lnRef>
          <a:fillRef idx="1">
            <a:schemeClr val="lt1"/>
          </a:fillRef>
          <a:effectRef idx="0">
            <a:schemeClr val="accent1"/>
          </a:effectRef>
          <a:fontRef idx="none"/>
        </p:style>
        <p:txBody>
          <a:bodyPr lIns="170746" tIns="170746" rIns="170746" bIns="170746">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2631216946"/>
      </p:ext>
    </p:extLst>
  </p:cSld>
  <p:clrMapOvr>
    <a:masterClrMapping/>
  </p:clrMapOvr>
  <p:transition spd="med">
    <p:wipe dir="r"/>
  </p:transition>
</p:sldLayout>
</file>

<file path=ppt/slideLayouts/slideLayout1976.xml><?xml version="1.0" encoding="utf-8"?>
<p:sldLayout xmlns:a="http://schemas.openxmlformats.org/drawingml/2006/main" xmlns:r="http://schemas.openxmlformats.org/officeDocument/2006/relationships" xmlns:p="http://schemas.openxmlformats.org/presentationml/2006/main" preserve="1">
  <p:cSld name="Section_Purple">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6"/>
          </a:solidFill>
          <a:ln>
            <a:noFill/>
          </a:ln>
        </p:spPr>
        <p:style>
          <a:lnRef idx="2">
            <a:schemeClr val="accent1"/>
          </a:lnRef>
          <a:fillRef idx="1">
            <a:schemeClr val="lt1"/>
          </a:fillRef>
          <a:effectRef idx="0">
            <a:schemeClr val="accent1"/>
          </a:effectRef>
          <a:fontRef idx="none"/>
        </p:style>
        <p:txBody>
          <a:bodyPr lIns="170746" tIns="170746" rIns="170746" bIns="170746">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2733011352"/>
      </p:ext>
    </p:extLst>
  </p:cSld>
  <p:clrMapOvr>
    <a:masterClrMapping/>
  </p:clrMapOvr>
  <p:transition spd="med">
    <p:wipe dir="r"/>
  </p:transition>
</p:sldLayout>
</file>

<file path=ppt/slideLayouts/slideLayout1977.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2014539" y="153"/>
            <a:ext cx="7129462" cy="404813"/>
          </a:xfrm>
        </p:spPr>
        <p:txBody>
          <a:bodyPr/>
          <a:lstStyle/>
          <a:p>
            <a:r>
              <a:rPr lang="en-US" altLang="zh-TW"/>
              <a:t>Click to edit Master title style</a:t>
            </a:r>
            <a:endParaRPr lang="zh-TW" altLang="en-US"/>
          </a:p>
        </p:txBody>
      </p:sp>
      <p:sp>
        <p:nvSpPr>
          <p:cNvPr id="3" name="Text Placeholder 2"/>
          <p:cNvSpPr>
            <a:spLocks noGrp="1"/>
          </p:cNvSpPr>
          <p:nvPr>
            <p:ph type="body" sz="half" idx="1"/>
          </p:nvPr>
        </p:nvSpPr>
        <p:spPr>
          <a:xfrm>
            <a:off x="685800" y="1100138"/>
            <a:ext cx="3810000" cy="3462338"/>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4" name="Content Placeholder 3"/>
          <p:cNvSpPr>
            <a:spLocks noGrp="1"/>
          </p:cNvSpPr>
          <p:nvPr>
            <p:ph sz="quarter" idx="2"/>
          </p:nvPr>
        </p:nvSpPr>
        <p:spPr>
          <a:xfrm>
            <a:off x="4648200" y="1100357"/>
            <a:ext cx="3810000" cy="1674019"/>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5" name="Content Placeholder 4"/>
          <p:cNvSpPr>
            <a:spLocks noGrp="1"/>
          </p:cNvSpPr>
          <p:nvPr>
            <p:ph sz="quarter" idx="3"/>
          </p:nvPr>
        </p:nvSpPr>
        <p:spPr>
          <a:xfrm>
            <a:off x="4648200" y="2888657"/>
            <a:ext cx="3810000" cy="1674019"/>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7" name="Slide Number Placeholder 6"/>
          <p:cNvSpPr>
            <a:spLocks noGrp="1"/>
          </p:cNvSpPr>
          <p:nvPr>
            <p:ph type="sldNum" sz="quarter" idx="11"/>
          </p:nvPr>
        </p:nvSpPr>
        <p:spPr>
          <a:xfrm>
            <a:off x="367368" y="4950969"/>
            <a:ext cx="260350" cy="114300"/>
          </a:xfrm>
        </p:spPr>
        <p:txBody>
          <a:bodyPr/>
          <a:lstStyle/>
          <a:p>
            <a:pPr>
              <a:defRPr/>
            </a:pPr>
            <a:fld id="{BAFC9F95-FC62-4769-A095-8D2D490F7992}" type="slidenum">
              <a:rPr lang="en-US" smtClean="0"/>
              <a:pPr>
                <a:defRPr/>
              </a:pPr>
              <a:t>‹#›</a:t>
            </a:fld>
            <a:endParaRPr lang="en-US" dirty="0"/>
          </a:p>
        </p:txBody>
      </p:sp>
    </p:spTree>
    <p:extLst>
      <p:ext uri="{BB962C8B-B14F-4D97-AF65-F5344CB8AC3E}">
        <p14:creationId xmlns:p14="http://schemas.microsoft.com/office/powerpoint/2010/main" val="541733480"/>
      </p:ext>
    </p:extLst>
  </p:cSld>
  <p:clrMapOvr>
    <a:masterClrMapping/>
  </p:clrMapOvr>
</p:sldLayout>
</file>

<file path=ppt/slideLayouts/slideLayout1978.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26155" y="107139"/>
            <a:ext cx="8239125" cy="427212"/>
          </a:xfrm>
        </p:spPr>
        <p:txBody>
          <a:bodyPr/>
          <a:lstStyle>
            <a:lvl1pPr>
              <a:defRPr baseline="0"/>
            </a:lvl1pPr>
          </a:lstStyle>
          <a:p>
            <a:r>
              <a:rPr lang="en-US"/>
              <a:t>Click to edit Master title style</a:t>
            </a:r>
            <a:endParaRPr lang="en-US" dirty="0"/>
          </a:p>
        </p:txBody>
      </p:sp>
      <p:sp>
        <p:nvSpPr>
          <p:cNvPr id="4" name="Slide Number Placeholder 4"/>
          <p:cNvSpPr>
            <a:spLocks noGrp="1"/>
          </p:cNvSpPr>
          <p:nvPr>
            <p:ph type="sldNum" sz="quarter" idx="11"/>
          </p:nvPr>
        </p:nvSpPr>
        <p:spPr>
          <a:xfrm>
            <a:off x="8620947" y="4903009"/>
            <a:ext cx="481013" cy="234554"/>
          </a:xfrm>
        </p:spPr>
        <p:txBody>
          <a:bodyPr/>
          <a:lstStyle>
            <a:lvl1pPr>
              <a:defRPr sz="800">
                <a:cs typeface="Arial" pitchFamily="34" charset="0"/>
              </a:defRPr>
            </a:lvl1pPr>
          </a:lstStyle>
          <a:p>
            <a:pPr>
              <a:defRPr/>
            </a:pPr>
            <a:fld id="{8E08DA63-62CF-47A0-A3EE-C499D6801529}" type="slidenum">
              <a:rPr lang="en-US"/>
              <a:pPr>
                <a:defRPr/>
              </a:pPr>
              <a:t>‹#›</a:t>
            </a:fld>
            <a:endParaRPr lang="en-US" dirty="0"/>
          </a:p>
        </p:txBody>
      </p:sp>
    </p:spTree>
    <p:extLst>
      <p:ext uri="{BB962C8B-B14F-4D97-AF65-F5344CB8AC3E}">
        <p14:creationId xmlns:p14="http://schemas.microsoft.com/office/powerpoint/2010/main" val="4134081568"/>
      </p:ext>
    </p:extLst>
  </p:cSld>
  <p:clrMapOvr>
    <a:masterClrMapping/>
  </p:clrMapOvr>
  <p:transition spd="med">
    <p:wipe dir="r"/>
  </p:transition>
</p:sldLayout>
</file>

<file path=ppt/slideLayouts/slideLayout1979.xml><?xml version="1.0" encoding="utf-8"?>
<p:sldLayout xmlns:a="http://schemas.openxmlformats.org/drawingml/2006/main" xmlns:r="http://schemas.openxmlformats.org/officeDocument/2006/relationships" xmlns:p="http://schemas.openxmlformats.org/presentationml/2006/main" userDrawn="1">
  <p:cSld name="Content Slide wo Sourc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Content Placeholder 8"/>
          <p:cNvSpPr>
            <a:spLocks noGrp="1"/>
          </p:cNvSpPr>
          <p:nvPr>
            <p:ph sz="quarter" idx="12"/>
          </p:nvPr>
        </p:nvSpPr>
        <p:spPr>
          <a:xfrm>
            <a:off x="426155" y="971550"/>
            <a:ext cx="8239125" cy="1080000"/>
          </a:xfrm>
          <a:prstGeom prst="rect">
            <a:avLst/>
          </a:prstGeom>
        </p:spPr>
        <p:txBody>
          <a:bodyPr/>
          <a:lstStyle>
            <a:lvl1pPr>
              <a:defRPr>
                <a:solidFill>
                  <a:schemeClr val="bg2"/>
                </a:solidFill>
              </a:defRPr>
            </a:lvl1pPr>
            <a:lvl2pPr>
              <a:defRPr>
                <a:solidFill>
                  <a:schemeClr val="bg2"/>
                </a:solidFill>
              </a:defRPr>
            </a:lvl2pPr>
            <a:lvl3pPr>
              <a:defRPr>
                <a:solidFill>
                  <a:schemeClr val="bg2"/>
                </a:solidFill>
              </a:defRPr>
            </a:lvl3pPr>
          </a:lstStyle>
          <a:p>
            <a:pPr lvl="0"/>
            <a:r>
              <a:rPr lang="en-US" dirty="0"/>
              <a:t>Click to edit Master text styles</a:t>
            </a:r>
          </a:p>
          <a:p>
            <a:pPr lvl="1"/>
            <a:r>
              <a:rPr lang="en-US" dirty="0"/>
              <a:t>Second level</a:t>
            </a:r>
          </a:p>
          <a:p>
            <a:pPr lvl="2"/>
            <a:r>
              <a:rPr lang="en-US" dirty="0"/>
              <a:t>Third level</a:t>
            </a:r>
          </a:p>
        </p:txBody>
      </p:sp>
      <p:sp>
        <p:nvSpPr>
          <p:cNvPr id="6" name="Slide Number Placeholder 3"/>
          <p:cNvSpPr>
            <a:spLocks noGrp="1"/>
          </p:cNvSpPr>
          <p:nvPr>
            <p:ph type="sldNum" sz="quarter" idx="14"/>
          </p:nvPr>
        </p:nvSpPr>
        <p:spPr/>
        <p:txBody>
          <a:bodyPr wrap="square" numCol="1" anchorCtr="0" compatLnSpc="1">
            <a:prstTxWarp prst="textNoShape">
              <a:avLst/>
            </a:prstTxWarp>
          </a:bodyPr>
          <a:lstStyle>
            <a:lvl1pPr>
              <a:defRPr smtClean="0">
                <a:solidFill>
                  <a:srgbClr val="666666"/>
                </a:solidFill>
                <a:ea typeface="新細明體" pitchFamily="18" charset="-120"/>
                <a:cs typeface="Arial" pitchFamily="34" charset="0"/>
              </a:defRPr>
            </a:lvl1pPr>
          </a:lstStyle>
          <a:p>
            <a:fld id="{5DD913B3-A62D-493D-8BAE-0E021537A67D}" type="slidenum">
              <a:rPr lang="en-US"/>
              <a:pPr/>
              <a:t>‹#›</a:t>
            </a:fld>
            <a:endParaRPr lang="en-US"/>
          </a:p>
        </p:txBody>
      </p:sp>
    </p:spTree>
    <p:extLst>
      <p:ext uri="{BB962C8B-B14F-4D97-AF65-F5344CB8AC3E}">
        <p14:creationId xmlns:p14="http://schemas.microsoft.com/office/powerpoint/2010/main" val="2269255155"/>
      </p:ext>
    </p:extLst>
  </p:cSld>
  <p:clrMapOvr>
    <a:masterClrMapping/>
  </p:clrMapOvr>
  <p:transition spd="med">
    <p:wipe dir="r"/>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showMasterSp="0" preserve="1" userDrawn="1">
  <p:cSld name="Divider slide_Green">
    <p:bg>
      <p:bgPr>
        <a:solidFill>
          <a:schemeClr val="accent2"/>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581" y="1748271"/>
            <a:ext cx="6850901" cy="1495794"/>
          </a:xfrm>
          <a:prstGeom prst="rect">
            <a:avLst/>
          </a:prstGeom>
        </p:spPr>
        <p:txBody>
          <a:bodyPr lIns="0" tIns="44579" rIns="0" bIns="44579" anchor="ctr" anchorCtr="0">
            <a:normAutofit/>
          </a:bodyPr>
          <a:lstStyle>
            <a:lvl1pPr>
              <a:defRPr sz="5400" baseline="0">
                <a:solidFill>
                  <a:schemeClr val="tx2"/>
                </a:solidFill>
                <a:ea typeface="Arial"/>
              </a:defRPr>
            </a:lvl1pPr>
          </a:lstStyle>
          <a:p>
            <a:r>
              <a:rPr lang="en-US" dirty="0"/>
              <a:t>Click to edit divider slide title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485410314"/>
      </p:ext>
    </p:extLst>
  </p:cSld>
  <p:clrMapOvr>
    <a:masterClrMapping/>
  </p:clrMapOvr>
  <p:transition spd="med">
    <p:wipe dir="r"/>
  </p:transition>
</p:sldLayout>
</file>

<file path=ppt/slideLayouts/slideLayout1980.xml><?xml version="1.0" encoding="utf-8"?>
<p:sldLayout xmlns:a="http://schemas.openxmlformats.org/drawingml/2006/main" xmlns:r="http://schemas.openxmlformats.org/officeDocument/2006/relationships" xmlns:p="http://schemas.openxmlformats.org/presentationml/2006/main" userDrawn="1">
  <p:cSld name="2_Title_Only">
    <p:spTree>
      <p:nvGrpSpPr>
        <p:cNvPr id="1" name=""/>
        <p:cNvGrpSpPr/>
        <p:nvPr/>
      </p:nvGrpSpPr>
      <p:grpSpPr>
        <a:xfrm>
          <a:off x="0" y="0"/>
          <a:ext cx="0" cy="0"/>
          <a:chOff x="0" y="0"/>
          <a:chExt cx="0" cy="0"/>
        </a:xfrm>
      </p:grpSpPr>
      <p:cxnSp>
        <p:nvCxnSpPr>
          <p:cNvPr id="3"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4"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p:cNvSpPr>
            <a:spLocks noGrp="1"/>
          </p:cNvSpPr>
          <p:nvPr>
            <p:ph type="title"/>
          </p:nvPr>
        </p:nvSpPr>
        <p:spPr>
          <a:xfrm>
            <a:off x="425907" y="196171"/>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5" name="Slide Number Placeholder 5"/>
          <p:cNvSpPr>
            <a:spLocks noGrp="1"/>
          </p:cNvSpPr>
          <p:nvPr>
            <p:ph type="sldNum" sz="quarter" idx="10"/>
          </p:nvPr>
        </p:nvSpPr>
        <p:spPr>
          <a:xfrm>
            <a:off x="439740" y="4823222"/>
            <a:ext cx="260350" cy="114300"/>
          </a:xfrm>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D752C1D7-1952-452D-B5FF-0B70C1BC3BA1}" type="slidenum">
              <a:rPr lang="en-US"/>
              <a:pPr>
                <a:defRPr/>
              </a:pPr>
              <a:t>‹#›</a:t>
            </a:fld>
            <a:endParaRPr lang="en-US" dirty="0"/>
          </a:p>
        </p:txBody>
      </p:sp>
      <p:sp>
        <p:nvSpPr>
          <p:cNvPr id="6" name="Footer Placeholder 4"/>
          <p:cNvSpPr>
            <a:spLocks noGrp="1"/>
          </p:cNvSpPr>
          <p:nvPr>
            <p:ph type="ftr" sz="quarter" idx="11"/>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a:p>
        </p:txBody>
      </p:sp>
    </p:spTree>
    <p:extLst>
      <p:ext uri="{BB962C8B-B14F-4D97-AF65-F5344CB8AC3E}">
        <p14:creationId xmlns:p14="http://schemas.microsoft.com/office/powerpoint/2010/main" val="4223711923"/>
      </p:ext>
    </p:extLst>
  </p:cSld>
  <p:clrMapOvr>
    <a:masterClrMapping/>
  </p:clrMapOvr>
  <p:transition spd="med">
    <p:wipe dir="r"/>
  </p:transition>
</p:sldLayout>
</file>

<file path=ppt/slideLayouts/slideLayout1981.xml><?xml version="1.0" encoding="utf-8"?>
<p:sldLayout xmlns:a="http://schemas.openxmlformats.org/drawingml/2006/main" xmlns:r="http://schemas.openxmlformats.org/officeDocument/2006/relationships" xmlns:p="http://schemas.openxmlformats.org/presentationml/2006/main" userDrawn="1">
  <p:cSld name="Content with Dell Blue foot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p:spPr>
        <p:txBody>
          <a:bodyPr/>
          <a:lstStyle>
            <a:lvl1pPr>
              <a:defRPr baseline="0"/>
            </a:lvl1pPr>
          </a:lstStyle>
          <a:p>
            <a:r>
              <a:rPr lang="en-US" dirty="0"/>
              <a:t>Click to edit content page title</a:t>
            </a:r>
          </a:p>
        </p:txBody>
      </p:sp>
      <p:sp>
        <p:nvSpPr>
          <p:cNvPr id="6" name="Content Placeholder 2"/>
          <p:cNvSpPr>
            <a:spLocks noGrp="1"/>
          </p:cNvSpPr>
          <p:nvPr>
            <p:ph sz="half" idx="1" hasCustomPrompt="1"/>
          </p:nvPr>
        </p:nvSpPr>
        <p:spPr>
          <a:xfrm>
            <a:off x="274320" y="1280160"/>
            <a:ext cx="7924386" cy="3200400"/>
          </a:xfrm>
        </p:spPr>
        <p:txBody>
          <a:bodyPr wrap="square" lIns="0" tIns="0" rIns="0" bIns="0">
            <a:normAutofit/>
          </a:bodyPr>
          <a:lstStyle>
            <a:lvl1pPr>
              <a:lnSpc>
                <a:spcPct val="100000"/>
              </a:lnSpc>
              <a:spcBef>
                <a:spcPts val="1200"/>
              </a:spcBef>
              <a:spcAft>
                <a:spcPts val="0"/>
              </a:spcAft>
              <a:buClr>
                <a:srgbClr val="AAAAAA"/>
              </a:buClr>
              <a:buFont typeface="Arial" pitchFamily="34" charset="0"/>
              <a:buChar char="•"/>
              <a:defRPr sz="1400">
                <a:solidFill>
                  <a:schemeClr val="bg2"/>
                </a:solidFill>
                <a:latin typeface="Museo Sans For Dell" pitchFamily="2" charset="0"/>
              </a:defRPr>
            </a:lvl1pPr>
            <a:lvl2pPr marL="570610" indent="-230714">
              <a:lnSpc>
                <a:spcPct val="100000"/>
              </a:lnSpc>
              <a:spcBef>
                <a:spcPts val="300"/>
              </a:spcBef>
              <a:spcAft>
                <a:spcPts val="0"/>
              </a:spcAft>
              <a:buClr>
                <a:srgbClr val="AAAAAA"/>
              </a:buClr>
              <a:buFont typeface="Museo Sans For Dell" pitchFamily="2" charset="0"/>
              <a:buChar char="–"/>
              <a:defRPr sz="1200">
                <a:solidFill>
                  <a:schemeClr val="bg2"/>
                </a:solidFill>
                <a:latin typeface="Museo Sans For Dell" pitchFamily="2" charset="0"/>
              </a:defRPr>
            </a:lvl2pPr>
            <a:lvl3pPr>
              <a:lnSpc>
                <a:spcPct val="100000"/>
              </a:lnSpc>
              <a:spcBef>
                <a:spcPts val="300"/>
              </a:spcBef>
              <a:spcAft>
                <a:spcPts val="0"/>
              </a:spcAft>
              <a:buClr>
                <a:srgbClr val="AAAAAA"/>
              </a:buClr>
              <a:defRPr sz="1000">
                <a:solidFill>
                  <a:schemeClr val="bg2"/>
                </a:solidFill>
                <a:latin typeface="Museo Sans For Dell" pitchFamily="2" charset="0"/>
              </a:defRPr>
            </a:lvl3pPr>
            <a:lvl4pPr>
              <a:spcBef>
                <a:spcPts val="300"/>
              </a:spcBef>
              <a:spcAft>
                <a:spcPts val="0"/>
              </a:spcAft>
              <a:buClr>
                <a:srgbClr val="AAAAAA"/>
              </a:buClr>
              <a:defRPr sz="1400" baseline="0">
                <a:solidFill>
                  <a:schemeClr val="tx1"/>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a:t>Click to edit text</a:t>
            </a:r>
          </a:p>
          <a:p>
            <a:pPr lvl="1"/>
            <a:r>
              <a:rPr lang="en-US" dirty="0"/>
              <a:t>Second level</a:t>
            </a:r>
          </a:p>
          <a:p>
            <a:pPr lvl="2"/>
            <a:r>
              <a:rPr lang="en-US" dirty="0"/>
              <a:t>Third level</a:t>
            </a:r>
          </a:p>
        </p:txBody>
      </p:sp>
    </p:spTree>
    <p:extLst>
      <p:ext uri="{BB962C8B-B14F-4D97-AF65-F5344CB8AC3E}">
        <p14:creationId xmlns:p14="http://schemas.microsoft.com/office/powerpoint/2010/main" val="437820203"/>
      </p:ext>
    </p:extLst>
  </p:cSld>
  <p:clrMapOvr>
    <a:masterClrMapping/>
  </p:clrMapOvr>
  <p:transition spd="med">
    <p:wipe dir="r"/>
  </p:transition>
</p:sldLayout>
</file>

<file path=ppt/slideLayouts/slideLayout1982.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cxnSp>
        <p:nvCxnSpPr>
          <p:cNvPr id="4" name="Straight Connector 3"/>
          <p:cNvCxnSpPr/>
          <p:nvPr/>
        </p:nvCxnSpPr>
        <p:spPr>
          <a:xfrm>
            <a:off x="447675" y="1335881"/>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cxnSp>
        <p:nvCxnSpPr>
          <p:cNvPr id="5" name="Straight Connector 4"/>
          <p:cNvCxnSpPr/>
          <p:nvPr/>
        </p:nvCxnSpPr>
        <p:spPr>
          <a:xfrm>
            <a:off x="447675" y="3807619"/>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sp>
        <p:nvSpPr>
          <p:cNvPr id="6" name="Rectangle 5"/>
          <p:cNvSpPr/>
          <p:nvPr/>
        </p:nvSpPr>
        <p:spPr bwMode="gray">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8345" tIns="34289" rIns="68345" bIns="34289" anchor="ctr"/>
          <a:lstStyle/>
          <a:p>
            <a:pPr algn="ctr">
              <a:defRPr/>
            </a:pPr>
            <a:endParaRPr lang="en-US" sz="1800" dirty="0">
              <a:solidFill>
                <a:srgbClr val="444444"/>
              </a:solidFill>
              <a:latin typeface="Trebuchet MS" pitchFamily="34" charset="0"/>
            </a:endParaRPr>
          </a:p>
        </p:txBody>
      </p:sp>
      <p:sp>
        <p:nvSpPr>
          <p:cNvPr id="7" name="Rectangle 6"/>
          <p:cNvSpPr/>
          <p:nvPr/>
        </p:nvSpPr>
        <p:spPr bwMode="hidden">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8345" tIns="34289" rIns="68345" bIns="34289" anchor="ctr"/>
          <a:lstStyle/>
          <a:p>
            <a:pPr algn="ctr">
              <a:defRPr/>
            </a:pPr>
            <a:endParaRPr lang="en-US" sz="1800" dirty="0">
              <a:solidFill>
                <a:srgbClr val="444444"/>
              </a:solidFill>
              <a:latin typeface="Trebuchet MS" pitchFamily="34" charset="0"/>
            </a:endParaRPr>
          </a:p>
        </p:txBody>
      </p:sp>
      <p:sp>
        <p:nvSpPr>
          <p:cNvPr id="8" name="Rectangle 7"/>
          <p:cNvSpPr/>
          <p:nvPr/>
        </p:nvSpPr>
        <p:spPr bwMode="hidden">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8345" tIns="34289" rIns="68345" bIns="34289" anchor="ctr"/>
          <a:lstStyle/>
          <a:p>
            <a:pPr algn="ctr">
              <a:defRPr/>
            </a:pPr>
            <a:endParaRPr lang="en-US" sz="1800" dirty="0">
              <a:solidFill>
                <a:srgbClr val="444444"/>
              </a:solidFill>
              <a:latin typeface="Trebuchet MS" pitchFamily="34" charset="0"/>
            </a:endParaRPr>
          </a:p>
        </p:txBody>
      </p:sp>
      <p:pic>
        <p:nvPicPr>
          <p:cNvPr id="9" name="Picture 13" descr="dell_blue_lrg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265993" y="1988344"/>
            <a:ext cx="1487487" cy="1115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1476" name="Title Placeholder 21"/>
          <p:cNvSpPr>
            <a:spLocks noGrp="1"/>
          </p:cNvSpPr>
          <p:nvPr>
            <p:ph type="ctrTitle"/>
          </p:nvPr>
        </p:nvSpPr>
        <p:spPr>
          <a:xfrm>
            <a:off x="457200" y="2009637"/>
            <a:ext cx="5962650" cy="755014"/>
          </a:xfrm>
        </p:spPr>
        <p:txBody>
          <a:bodyPr anchor="b"/>
          <a:lstStyle>
            <a:lvl1pPr algn="l">
              <a:lnSpc>
                <a:spcPts val="3000"/>
              </a:lnSpc>
              <a:defRPr sz="2700" b="0" i="0" smtClean="0">
                <a:solidFill>
                  <a:schemeClr val="accent1"/>
                </a:solidFill>
                <a:latin typeface="Museo For Dell" pitchFamily="2" charset="0"/>
                <a:ea typeface="Museo For Dell" pitchFamily="2" charset="0"/>
              </a:defRPr>
            </a:lvl1pPr>
          </a:lstStyle>
          <a:p>
            <a:r>
              <a:rPr lang="en-US"/>
              <a:t>Click to edit Master title style</a:t>
            </a:r>
            <a:endParaRPr lang="en-US" dirty="0"/>
          </a:p>
        </p:txBody>
      </p:sp>
      <p:sp>
        <p:nvSpPr>
          <p:cNvPr id="361477" name="Text Placeholder 12"/>
          <p:cNvSpPr>
            <a:spLocks noGrp="1"/>
          </p:cNvSpPr>
          <p:nvPr>
            <p:ph type="subTitle" idx="1"/>
          </p:nvPr>
        </p:nvSpPr>
        <p:spPr>
          <a:xfrm>
            <a:off x="457211" y="3124062"/>
            <a:ext cx="5953125" cy="600076"/>
          </a:xfrm>
        </p:spPr>
        <p:txBody>
          <a:bodyPr>
            <a:normAutofit/>
          </a:bodyPr>
          <a:lstStyle>
            <a:lvl1pPr marL="0" indent="0" algn="l">
              <a:buFont typeface="Wingdings" pitchFamily="2" charset="2"/>
              <a:buNone/>
              <a:defRPr sz="1500" b="0" i="0" smtClean="0">
                <a:solidFill>
                  <a:schemeClr val="bg2"/>
                </a:solidFill>
                <a:latin typeface="Museo Sans For Dell" pitchFamily="2" charset="0"/>
                <a:ea typeface="Museo Sans For Dell" pitchFamily="2" charset="0"/>
              </a:defRPr>
            </a:lvl1pPr>
          </a:lstStyle>
          <a:p>
            <a:r>
              <a:rPr lang="en-US"/>
              <a:t>Click to edit Master subtitle style</a:t>
            </a:r>
            <a:endParaRPr lang="en-US" dirty="0"/>
          </a:p>
        </p:txBody>
      </p:sp>
    </p:spTree>
    <p:extLst>
      <p:ext uri="{BB962C8B-B14F-4D97-AF65-F5344CB8AC3E}">
        <p14:creationId xmlns:p14="http://schemas.microsoft.com/office/powerpoint/2010/main" val="3392611547"/>
      </p:ext>
    </p:extLst>
  </p:cSld>
  <p:clrMapOvr>
    <a:masterClrMapping/>
  </p:clrMapOvr>
  <p:transition spd="med">
    <p:wipe dir="r"/>
  </p:transition>
</p:sldLayout>
</file>

<file path=ppt/slideLayouts/slideLayout1983.xml><?xml version="1.0" encoding="utf-8"?>
<p:sldLayout xmlns:a="http://schemas.openxmlformats.org/drawingml/2006/main" xmlns:r="http://schemas.openxmlformats.org/officeDocument/2006/relationships" xmlns:p="http://schemas.openxmlformats.org/presentationml/2006/main" preserve="1">
  <p:cSld name="Title_and_Content">
    <p:spTree>
      <p:nvGrpSpPr>
        <p:cNvPr id="1" name=""/>
        <p:cNvGrpSpPr/>
        <p:nvPr/>
      </p:nvGrpSpPr>
      <p:grpSpPr>
        <a:xfrm>
          <a:off x="0" y="0"/>
          <a:ext cx="0" cy="0"/>
          <a:chOff x="0" y="0"/>
          <a:chExt cx="0" cy="0"/>
        </a:xfrm>
      </p:grpSpPr>
      <p:cxnSp>
        <p:nvCxnSpPr>
          <p:cNvPr id="4"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5"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7200"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3" name="Content Placeholder 2"/>
          <p:cNvSpPr>
            <a:spLocks noGrp="1"/>
          </p:cNvSpPr>
          <p:nvPr>
            <p:ph sz="half" idx="1"/>
          </p:nvPr>
        </p:nvSpPr>
        <p:spPr>
          <a:xfrm>
            <a:off x="457200" y="960120"/>
            <a:ext cx="8229600" cy="3566160"/>
          </a:xfrm>
        </p:spPr>
        <p:txBody>
          <a:bodyPr/>
          <a:lstStyle>
            <a:lvl1pPr>
              <a:spcBef>
                <a:spcPts val="75"/>
              </a:spcBef>
              <a:spcAft>
                <a:spcPts val="75"/>
              </a:spcAft>
              <a:defRPr sz="1500">
                <a:solidFill>
                  <a:schemeClr val="bg2"/>
                </a:solidFill>
                <a:latin typeface="Museo Sans For Dell" pitchFamily="2" charset="0"/>
              </a:defRPr>
            </a:lvl1pPr>
            <a:lvl2pPr>
              <a:spcBef>
                <a:spcPts val="75"/>
              </a:spcBef>
              <a:spcAft>
                <a:spcPts val="75"/>
              </a:spcAft>
              <a:buFont typeface="Museo Sans For Dell" pitchFamily="2" charset="0"/>
              <a:buChar char="–"/>
              <a:defRPr sz="1400">
                <a:solidFill>
                  <a:schemeClr val="bg2"/>
                </a:solidFill>
                <a:latin typeface="Museo Sans For Dell" pitchFamily="2" charset="0"/>
              </a:defRPr>
            </a:lvl2pPr>
            <a:lvl3pPr>
              <a:spcBef>
                <a:spcPts val="75"/>
              </a:spcBef>
              <a:spcAft>
                <a:spcPts val="75"/>
              </a:spcAft>
              <a:defRPr sz="1200">
                <a:solidFill>
                  <a:schemeClr val="bg2"/>
                </a:solidFill>
                <a:latin typeface="Museo Sans For Dell" pitchFamily="2" charset="0"/>
              </a:defRPr>
            </a:lvl3pPr>
            <a:lvl4pPr>
              <a:spcBef>
                <a:spcPts val="75"/>
              </a:spcBef>
              <a:spcAft>
                <a:spcPts val="75"/>
              </a:spcAft>
              <a:defRPr sz="1100" baseline="0">
                <a:solidFill>
                  <a:schemeClr val="bg2"/>
                </a:solidFill>
                <a:latin typeface="Museo Sans For Dell" pitchFamily="2" charset="0"/>
              </a:defRPr>
            </a:lvl4pPr>
            <a:lvl5pPr>
              <a:spcBef>
                <a:spcPts val="75"/>
              </a:spcBef>
              <a:spcAft>
                <a:spcPts val="75"/>
              </a:spcAft>
              <a:buClr>
                <a:schemeClr val="accent1"/>
              </a:buClr>
              <a:defRPr sz="90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4"/>
          <p:cNvSpPr>
            <a:spLocks noGrp="1"/>
          </p:cNvSpPr>
          <p:nvPr>
            <p:ph type="ftr" sz="quarter" idx="10"/>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a:p>
        </p:txBody>
      </p:sp>
      <p:sp>
        <p:nvSpPr>
          <p:cNvPr id="7" name="Slide Number Placeholder 5"/>
          <p:cNvSpPr>
            <a:spLocks noGrp="1"/>
          </p:cNvSpPr>
          <p:nvPr>
            <p:ph type="sldNum" sz="quarter" idx="11"/>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4A2D4929-8EDF-4184-B759-48F2FA5B220D}" type="slidenum">
              <a:rPr lang="en-US"/>
              <a:pPr>
                <a:defRPr/>
              </a:pPr>
              <a:t>‹#›</a:t>
            </a:fld>
            <a:endParaRPr lang="en-US" dirty="0"/>
          </a:p>
        </p:txBody>
      </p:sp>
    </p:spTree>
    <p:extLst>
      <p:ext uri="{BB962C8B-B14F-4D97-AF65-F5344CB8AC3E}">
        <p14:creationId xmlns:p14="http://schemas.microsoft.com/office/powerpoint/2010/main" val="2108166705"/>
      </p:ext>
    </p:extLst>
  </p:cSld>
  <p:clrMapOvr>
    <a:masterClrMapping/>
  </p:clrMapOvr>
  <p:transition spd="med">
    <p:wipe dir="r"/>
  </p:transition>
</p:sldLayout>
</file>

<file path=ppt/slideLayouts/slideLayout1984.xml><?xml version="1.0" encoding="utf-8"?>
<p:sldLayout xmlns:a="http://schemas.openxmlformats.org/drawingml/2006/main" xmlns:r="http://schemas.openxmlformats.org/officeDocument/2006/relationships" xmlns:p="http://schemas.openxmlformats.org/presentationml/2006/main" preserve="1" userDrawn="1">
  <p:cSld name="Two_Column">
    <p:spTree>
      <p:nvGrpSpPr>
        <p:cNvPr id="1" name=""/>
        <p:cNvGrpSpPr/>
        <p:nvPr/>
      </p:nvGrpSpPr>
      <p:grpSpPr>
        <a:xfrm>
          <a:off x="0" y="0"/>
          <a:ext cx="0" cy="0"/>
          <a:chOff x="0" y="0"/>
          <a:chExt cx="0" cy="0"/>
        </a:xfrm>
      </p:grpSpPr>
      <p:cxnSp>
        <p:nvCxnSpPr>
          <p:cNvPr id="5"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6"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Content Placeholder 2"/>
          <p:cNvSpPr>
            <a:spLocks noGrp="1"/>
          </p:cNvSpPr>
          <p:nvPr>
            <p:ph sz="half" idx="10"/>
          </p:nvPr>
        </p:nvSpPr>
        <p:spPr>
          <a:xfrm>
            <a:off x="4653246" y="931074"/>
            <a:ext cx="4023360" cy="3667826"/>
          </a:xfrm>
        </p:spPr>
        <p:txBody>
          <a:bodyPr>
            <a:normAutofit/>
          </a:bodyPr>
          <a:lstStyle>
            <a:lvl1pPr>
              <a:spcBef>
                <a:spcPts val="75"/>
              </a:spcBef>
              <a:defRPr sz="1500" b="0">
                <a:solidFill>
                  <a:schemeClr val="bg2"/>
                </a:solidFill>
                <a:latin typeface="Museo Sans For Dell" pitchFamily="2" charset="0"/>
              </a:defRPr>
            </a:lvl1pPr>
            <a:lvl2pPr marL="429357" indent="-173203">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0" name="Content Placeholder 2"/>
          <p:cNvSpPr>
            <a:spLocks noGrp="1"/>
          </p:cNvSpPr>
          <p:nvPr>
            <p:ph sz="half" idx="11"/>
          </p:nvPr>
        </p:nvSpPr>
        <p:spPr>
          <a:xfrm>
            <a:off x="439738" y="931074"/>
            <a:ext cx="4023360" cy="3667826"/>
          </a:xfrm>
        </p:spPr>
        <p:txBody>
          <a:bodyPr>
            <a:normAutofit/>
          </a:bodyPr>
          <a:lstStyle>
            <a:lvl1pPr>
              <a:spcBef>
                <a:spcPts val="75"/>
              </a:spcBef>
              <a:defRPr sz="1500" b="0">
                <a:solidFill>
                  <a:schemeClr val="bg2"/>
                </a:solidFill>
                <a:latin typeface="Museo Sans For Dell" pitchFamily="2" charset="0"/>
              </a:defRPr>
            </a:lvl1pPr>
            <a:lvl2pPr marL="429357" indent="-173203">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5"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7" name="Slide Number Placeholder 5"/>
          <p:cNvSpPr>
            <a:spLocks noGrp="1"/>
          </p:cNvSpPr>
          <p:nvPr>
            <p:ph type="sldNum" sz="quarter" idx="12"/>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94DCD968-7C13-45D1-A8F3-62ADAEBF0943}" type="slidenum">
              <a:rPr lang="en-US"/>
              <a:pPr>
                <a:defRPr/>
              </a:pPr>
              <a:t>‹#›</a:t>
            </a:fld>
            <a:endParaRPr lang="en-US" dirty="0"/>
          </a:p>
        </p:txBody>
      </p:sp>
      <p:sp>
        <p:nvSpPr>
          <p:cNvPr id="8" name="Footer Placeholder 4"/>
          <p:cNvSpPr>
            <a:spLocks noGrp="1"/>
          </p:cNvSpPr>
          <p:nvPr>
            <p:ph type="ftr" sz="quarter" idx="13"/>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a:p>
        </p:txBody>
      </p:sp>
    </p:spTree>
    <p:extLst>
      <p:ext uri="{BB962C8B-B14F-4D97-AF65-F5344CB8AC3E}">
        <p14:creationId xmlns:p14="http://schemas.microsoft.com/office/powerpoint/2010/main" val="592630986"/>
      </p:ext>
    </p:extLst>
  </p:cSld>
  <p:clrMapOvr>
    <a:masterClrMapping/>
  </p:clrMapOvr>
  <p:transition spd="med">
    <p:wipe dir="r"/>
  </p:transition>
</p:sldLayout>
</file>

<file path=ppt/slideLayouts/slideLayout1985.xml><?xml version="1.0" encoding="utf-8"?>
<p:sldLayout xmlns:a="http://schemas.openxmlformats.org/drawingml/2006/main" xmlns:r="http://schemas.openxmlformats.org/officeDocument/2006/relationships" xmlns:p="http://schemas.openxmlformats.org/presentationml/2006/main" preserve="1" userDrawn="1">
  <p:cSld name="Image and text">
    <p:spTree>
      <p:nvGrpSpPr>
        <p:cNvPr id="1" name=""/>
        <p:cNvGrpSpPr/>
        <p:nvPr/>
      </p:nvGrpSpPr>
      <p:grpSpPr>
        <a:xfrm>
          <a:off x="0" y="0"/>
          <a:ext cx="0" cy="0"/>
          <a:chOff x="0" y="0"/>
          <a:chExt cx="0" cy="0"/>
        </a:xfrm>
      </p:grpSpPr>
      <p:cxnSp>
        <p:nvCxnSpPr>
          <p:cNvPr id="6"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7"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Content Placeholder 2"/>
          <p:cNvSpPr>
            <a:spLocks noGrp="1"/>
          </p:cNvSpPr>
          <p:nvPr>
            <p:ph sz="half" idx="10"/>
          </p:nvPr>
        </p:nvSpPr>
        <p:spPr>
          <a:xfrm>
            <a:off x="4653246" y="928509"/>
            <a:ext cx="4023360" cy="2166125"/>
          </a:xfrm>
        </p:spPr>
        <p:txBody>
          <a:bodyPr>
            <a:normAutofit/>
          </a:bodyPr>
          <a:lstStyle>
            <a:lvl1pPr>
              <a:spcBef>
                <a:spcPts val="75"/>
              </a:spcBef>
              <a:defRPr sz="1500" b="0">
                <a:solidFill>
                  <a:schemeClr val="bg2"/>
                </a:solidFill>
                <a:latin typeface="Museo Sans For Dell" pitchFamily="2" charset="0"/>
              </a:defRPr>
            </a:lvl1pPr>
            <a:lvl2pPr marL="429357" indent="-173203">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0" name="Content Placeholder 2"/>
          <p:cNvSpPr>
            <a:spLocks noGrp="1"/>
          </p:cNvSpPr>
          <p:nvPr>
            <p:ph sz="half" idx="11"/>
          </p:nvPr>
        </p:nvSpPr>
        <p:spPr>
          <a:xfrm>
            <a:off x="439738" y="928509"/>
            <a:ext cx="4023360" cy="2166125"/>
          </a:xfrm>
        </p:spPr>
        <p:txBody>
          <a:bodyPr>
            <a:normAutofit/>
          </a:bodyPr>
          <a:lstStyle>
            <a:lvl1pPr>
              <a:spcBef>
                <a:spcPts val="75"/>
              </a:spcBef>
              <a:defRPr sz="1500" b="0">
                <a:solidFill>
                  <a:schemeClr val="bg2"/>
                </a:solidFill>
                <a:latin typeface="Museo Sans For Dell" pitchFamily="2" charset="0"/>
              </a:defRPr>
            </a:lvl1pPr>
            <a:lvl2pPr marL="429357" indent="-173203">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4" name="Content Placeholder 3"/>
          <p:cNvSpPr>
            <a:spLocks noGrp="1"/>
          </p:cNvSpPr>
          <p:nvPr>
            <p:ph sz="quarter" idx="12"/>
          </p:nvPr>
        </p:nvSpPr>
        <p:spPr>
          <a:xfrm>
            <a:off x="434977" y="3203205"/>
            <a:ext cx="8262938" cy="142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8" name="Slide Number Placeholder 5"/>
          <p:cNvSpPr>
            <a:spLocks noGrp="1"/>
          </p:cNvSpPr>
          <p:nvPr>
            <p:ph type="sldNum" sz="quarter" idx="13"/>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8B77E003-8308-444A-BB59-52EE4F5DF926}" type="slidenum">
              <a:rPr lang="en-US"/>
              <a:pPr>
                <a:defRPr/>
              </a:pPr>
              <a:t>‹#›</a:t>
            </a:fld>
            <a:endParaRPr lang="en-US" dirty="0"/>
          </a:p>
        </p:txBody>
      </p:sp>
      <p:sp>
        <p:nvSpPr>
          <p:cNvPr id="9" name="Footer Placeholder 4"/>
          <p:cNvSpPr>
            <a:spLocks noGrp="1"/>
          </p:cNvSpPr>
          <p:nvPr>
            <p:ph type="ftr" sz="quarter" idx="14"/>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a:p>
        </p:txBody>
      </p:sp>
    </p:spTree>
    <p:extLst>
      <p:ext uri="{BB962C8B-B14F-4D97-AF65-F5344CB8AC3E}">
        <p14:creationId xmlns:p14="http://schemas.microsoft.com/office/powerpoint/2010/main" val="1088451082"/>
      </p:ext>
    </p:extLst>
  </p:cSld>
  <p:clrMapOvr>
    <a:masterClrMapping/>
  </p:clrMapOvr>
  <p:transition spd="med">
    <p:wipe dir="r"/>
  </p:transition>
</p:sldLayout>
</file>

<file path=ppt/slideLayouts/slideLayout1986.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cxnSp>
        <p:nvCxnSpPr>
          <p:cNvPr id="3"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4"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2430630133"/>
      </p:ext>
    </p:extLst>
  </p:cSld>
  <p:clrMapOvr>
    <a:masterClrMapping/>
  </p:clrMapOvr>
  <p:transition spd="med">
    <p:wipe dir="r"/>
  </p:transition>
</p:sldLayout>
</file>

<file path=ppt/slideLayouts/slideLayout1987.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cxnSp>
        <p:nvCxnSpPr>
          <p:cNvPr id="2"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3"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23603554"/>
      </p:ext>
    </p:extLst>
  </p:cSld>
  <p:clrMapOvr>
    <a:masterClrMapping/>
  </p:clrMapOvr>
  <p:transition spd="med">
    <p:wipe dir="r"/>
  </p:transition>
</p:sldLayout>
</file>

<file path=ppt/slideLayouts/slideLayout1988.xml><?xml version="1.0" encoding="utf-8"?>
<p:sldLayout xmlns:a="http://schemas.openxmlformats.org/drawingml/2006/main" xmlns:r="http://schemas.openxmlformats.org/officeDocument/2006/relationships" xmlns:p="http://schemas.openxmlformats.org/presentationml/2006/main" preserve="1">
  <p:cSld name="Section_Blue">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1"/>
          </a:solidFill>
          <a:ln>
            <a:noFill/>
          </a:ln>
        </p:spPr>
        <p:style>
          <a:lnRef idx="2">
            <a:schemeClr val="accent1"/>
          </a:lnRef>
          <a:fillRef idx="1">
            <a:schemeClr val="lt1"/>
          </a:fillRef>
          <a:effectRef idx="0">
            <a:schemeClr val="accent1"/>
          </a:effectRef>
          <a:fontRef idx="none"/>
        </p:style>
        <p:txBody>
          <a:bodyPr lIns="170822" tIns="170822" rIns="170822" bIns="170822">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803700726"/>
      </p:ext>
    </p:extLst>
  </p:cSld>
  <p:clrMapOvr>
    <a:masterClrMapping/>
  </p:clrMapOvr>
  <p:transition spd="med">
    <p:wipe dir="r"/>
  </p:transition>
</p:sldLayout>
</file>

<file path=ppt/slideLayouts/slideLayout1989.xml><?xml version="1.0" encoding="utf-8"?>
<p:sldLayout xmlns:a="http://schemas.openxmlformats.org/drawingml/2006/main" xmlns:r="http://schemas.openxmlformats.org/officeDocument/2006/relationships" xmlns:p="http://schemas.openxmlformats.org/presentationml/2006/main" preserve="1">
  <p:cSld name="Section_Berry">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4"/>
          </a:solidFill>
          <a:ln>
            <a:noFill/>
          </a:ln>
        </p:spPr>
        <p:style>
          <a:lnRef idx="2">
            <a:schemeClr val="accent1"/>
          </a:lnRef>
          <a:fillRef idx="1">
            <a:schemeClr val="lt1"/>
          </a:fillRef>
          <a:effectRef idx="0">
            <a:schemeClr val="accent1"/>
          </a:effectRef>
          <a:fontRef idx="none"/>
        </p:style>
        <p:txBody>
          <a:bodyPr lIns="170822" tIns="170822" rIns="170822" bIns="170822">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751503864"/>
      </p:ext>
    </p:extLst>
  </p:cSld>
  <p:clrMapOvr>
    <a:masterClrMapping/>
  </p:clrMapOvr>
  <p:transition spd="med">
    <p:wipe dir="r"/>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showMasterSp="0" preserve="1" userDrawn="1">
  <p:cSld name="Divider slide_Orange">
    <p:bg>
      <p:bgPr>
        <a:solidFill>
          <a:schemeClr val="accent4"/>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581" y="1748271"/>
            <a:ext cx="6850901" cy="1495794"/>
          </a:xfrm>
          <a:prstGeom prst="rect">
            <a:avLst/>
          </a:prstGeom>
        </p:spPr>
        <p:txBody>
          <a:bodyPr lIns="0" tIns="44579" rIns="0" bIns="44579" anchor="ctr" anchorCtr="0">
            <a:normAutofit/>
          </a:bodyPr>
          <a:lstStyle>
            <a:lvl1pPr>
              <a:defRPr sz="5400" baseline="0">
                <a:solidFill>
                  <a:schemeClr val="tx2"/>
                </a:solidFill>
                <a:ea typeface="Arial"/>
              </a:defRPr>
            </a:lvl1pPr>
          </a:lstStyle>
          <a:p>
            <a:r>
              <a:rPr lang="en-US" dirty="0"/>
              <a:t>Click to edit divider slide title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4024214037"/>
      </p:ext>
    </p:extLst>
  </p:cSld>
  <p:clrMapOvr>
    <a:masterClrMapping/>
  </p:clrMapOvr>
  <p:transition spd="med">
    <p:wipe dir="r"/>
  </p:transition>
</p:sldLayout>
</file>

<file path=ppt/slideLayouts/slideLayout1990.xml><?xml version="1.0" encoding="utf-8"?>
<p:sldLayout xmlns:a="http://schemas.openxmlformats.org/drawingml/2006/main" xmlns:r="http://schemas.openxmlformats.org/officeDocument/2006/relationships" xmlns:p="http://schemas.openxmlformats.org/presentationml/2006/main" preserve="1">
  <p:cSld name="Section_Yellow">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3"/>
          </a:solidFill>
          <a:ln>
            <a:noFill/>
          </a:ln>
        </p:spPr>
        <p:style>
          <a:lnRef idx="2">
            <a:schemeClr val="accent1"/>
          </a:lnRef>
          <a:fillRef idx="1">
            <a:schemeClr val="lt1"/>
          </a:fillRef>
          <a:effectRef idx="0">
            <a:schemeClr val="accent1"/>
          </a:effectRef>
          <a:fontRef idx="none"/>
        </p:style>
        <p:txBody>
          <a:bodyPr lIns="170822" tIns="170822" rIns="170822" bIns="170822">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3374662577"/>
      </p:ext>
    </p:extLst>
  </p:cSld>
  <p:clrMapOvr>
    <a:masterClrMapping/>
  </p:clrMapOvr>
  <p:transition spd="med">
    <p:wipe dir="r"/>
  </p:transition>
</p:sldLayout>
</file>

<file path=ppt/slideLayouts/slideLayout1991.xml><?xml version="1.0" encoding="utf-8"?>
<p:sldLayout xmlns:a="http://schemas.openxmlformats.org/drawingml/2006/main" xmlns:r="http://schemas.openxmlformats.org/officeDocument/2006/relationships" xmlns:p="http://schemas.openxmlformats.org/presentationml/2006/main" preserve="1">
  <p:cSld name="Section_Green">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2"/>
          </a:solidFill>
          <a:ln>
            <a:noFill/>
          </a:ln>
        </p:spPr>
        <p:style>
          <a:lnRef idx="2">
            <a:schemeClr val="accent1"/>
          </a:lnRef>
          <a:fillRef idx="1">
            <a:schemeClr val="lt1"/>
          </a:fillRef>
          <a:effectRef idx="0">
            <a:schemeClr val="accent1"/>
          </a:effectRef>
          <a:fontRef idx="none"/>
        </p:style>
        <p:txBody>
          <a:bodyPr lIns="170822" tIns="170822" rIns="170822" bIns="170822">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1862388747"/>
      </p:ext>
    </p:extLst>
  </p:cSld>
  <p:clrMapOvr>
    <a:masterClrMapping/>
  </p:clrMapOvr>
  <p:transition spd="med">
    <p:wipe dir="r"/>
  </p:transition>
</p:sldLayout>
</file>

<file path=ppt/slideLayouts/slideLayout1992.xml><?xml version="1.0" encoding="utf-8"?>
<p:sldLayout xmlns:a="http://schemas.openxmlformats.org/drawingml/2006/main" xmlns:r="http://schemas.openxmlformats.org/officeDocument/2006/relationships" xmlns:p="http://schemas.openxmlformats.org/presentationml/2006/main" preserve="1">
  <p:cSld name="Section_Purple">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6"/>
          </a:solidFill>
          <a:ln>
            <a:noFill/>
          </a:ln>
        </p:spPr>
        <p:style>
          <a:lnRef idx="2">
            <a:schemeClr val="accent1"/>
          </a:lnRef>
          <a:fillRef idx="1">
            <a:schemeClr val="lt1"/>
          </a:fillRef>
          <a:effectRef idx="0">
            <a:schemeClr val="accent1"/>
          </a:effectRef>
          <a:fontRef idx="none"/>
        </p:style>
        <p:txBody>
          <a:bodyPr lIns="170822" tIns="170822" rIns="170822" bIns="170822">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4219392512"/>
      </p:ext>
    </p:extLst>
  </p:cSld>
  <p:clrMapOvr>
    <a:masterClrMapping/>
  </p:clrMapOvr>
  <p:transition spd="med">
    <p:wipe dir="r"/>
  </p:transition>
</p:sldLayout>
</file>

<file path=ppt/slideLayouts/slideLayout1993.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2014539" y="153"/>
            <a:ext cx="7129462" cy="404813"/>
          </a:xfrm>
        </p:spPr>
        <p:txBody>
          <a:bodyPr/>
          <a:lstStyle/>
          <a:p>
            <a:r>
              <a:rPr lang="en-US" altLang="zh-TW"/>
              <a:t>Click to edit Master title style</a:t>
            </a:r>
            <a:endParaRPr lang="zh-TW" altLang="en-US"/>
          </a:p>
        </p:txBody>
      </p:sp>
      <p:sp>
        <p:nvSpPr>
          <p:cNvPr id="3" name="Text Placeholder 2"/>
          <p:cNvSpPr>
            <a:spLocks noGrp="1"/>
          </p:cNvSpPr>
          <p:nvPr>
            <p:ph type="body" sz="half" idx="1"/>
          </p:nvPr>
        </p:nvSpPr>
        <p:spPr>
          <a:xfrm>
            <a:off x="685800" y="1100138"/>
            <a:ext cx="3810000" cy="3462338"/>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4" name="Content Placeholder 3"/>
          <p:cNvSpPr>
            <a:spLocks noGrp="1"/>
          </p:cNvSpPr>
          <p:nvPr>
            <p:ph sz="quarter" idx="2"/>
          </p:nvPr>
        </p:nvSpPr>
        <p:spPr>
          <a:xfrm>
            <a:off x="4648200" y="1100357"/>
            <a:ext cx="3810000" cy="1674019"/>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5" name="Content Placeholder 4"/>
          <p:cNvSpPr>
            <a:spLocks noGrp="1"/>
          </p:cNvSpPr>
          <p:nvPr>
            <p:ph sz="quarter" idx="3"/>
          </p:nvPr>
        </p:nvSpPr>
        <p:spPr>
          <a:xfrm>
            <a:off x="4648200" y="2888657"/>
            <a:ext cx="3810000" cy="1674019"/>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7" name="Slide Number Placeholder 6"/>
          <p:cNvSpPr>
            <a:spLocks noGrp="1"/>
          </p:cNvSpPr>
          <p:nvPr>
            <p:ph type="sldNum" sz="quarter" idx="11"/>
          </p:nvPr>
        </p:nvSpPr>
        <p:spPr>
          <a:xfrm>
            <a:off x="367368" y="4950969"/>
            <a:ext cx="260350" cy="114300"/>
          </a:xfrm>
        </p:spPr>
        <p:txBody>
          <a:bodyPr/>
          <a:lstStyle/>
          <a:p>
            <a:pPr>
              <a:defRPr/>
            </a:pPr>
            <a:fld id="{BAFC9F95-FC62-4769-A095-8D2D490F7992}" type="slidenum">
              <a:rPr lang="en-US" smtClean="0"/>
              <a:pPr>
                <a:defRPr/>
              </a:pPr>
              <a:t>‹#›</a:t>
            </a:fld>
            <a:endParaRPr lang="en-US" dirty="0"/>
          </a:p>
        </p:txBody>
      </p:sp>
    </p:spTree>
    <p:extLst>
      <p:ext uri="{BB962C8B-B14F-4D97-AF65-F5344CB8AC3E}">
        <p14:creationId xmlns:p14="http://schemas.microsoft.com/office/powerpoint/2010/main" val="3462984568"/>
      </p:ext>
    </p:extLst>
  </p:cSld>
  <p:clrMapOvr>
    <a:masterClrMapping/>
  </p:clrMapOvr>
</p:sldLayout>
</file>

<file path=ppt/slideLayouts/slideLayout1994.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26155" y="107139"/>
            <a:ext cx="8239125" cy="427212"/>
          </a:xfrm>
        </p:spPr>
        <p:txBody>
          <a:bodyPr/>
          <a:lstStyle>
            <a:lvl1pPr>
              <a:defRPr baseline="0"/>
            </a:lvl1pPr>
          </a:lstStyle>
          <a:p>
            <a:r>
              <a:rPr lang="en-US"/>
              <a:t>Click to edit Master title style</a:t>
            </a:r>
            <a:endParaRPr lang="en-US" dirty="0"/>
          </a:p>
        </p:txBody>
      </p:sp>
      <p:sp>
        <p:nvSpPr>
          <p:cNvPr id="4" name="Slide Number Placeholder 4"/>
          <p:cNvSpPr>
            <a:spLocks noGrp="1"/>
          </p:cNvSpPr>
          <p:nvPr>
            <p:ph type="sldNum" sz="quarter" idx="11"/>
          </p:nvPr>
        </p:nvSpPr>
        <p:spPr>
          <a:xfrm>
            <a:off x="8620928" y="4903009"/>
            <a:ext cx="481013" cy="234554"/>
          </a:xfrm>
        </p:spPr>
        <p:txBody>
          <a:bodyPr/>
          <a:lstStyle>
            <a:lvl1pPr>
              <a:defRPr sz="800">
                <a:cs typeface="Arial" pitchFamily="34" charset="0"/>
              </a:defRPr>
            </a:lvl1pPr>
          </a:lstStyle>
          <a:p>
            <a:pPr>
              <a:defRPr/>
            </a:pPr>
            <a:fld id="{8E08DA63-62CF-47A0-A3EE-C499D6801529}" type="slidenum">
              <a:rPr lang="en-US"/>
              <a:pPr>
                <a:defRPr/>
              </a:pPr>
              <a:t>‹#›</a:t>
            </a:fld>
            <a:endParaRPr lang="en-US" dirty="0"/>
          </a:p>
        </p:txBody>
      </p:sp>
    </p:spTree>
    <p:extLst>
      <p:ext uri="{BB962C8B-B14F-4D97-AF65-F5344CB8AC3E}">
        <p14:creationId xmlns:p14="http://schemas.microsoft.com/office/powerpoint/2010/main" val="3794297007"/>
      </p:ext>
    </p:extLst>
  </p:cSld>
  <p:clrMapOvr>
    <a:masterClrMapping/>
  </p:clrMapOvr>
  <p:transition spd="med">
    <p:wipe dir="r"/>
  </p:transition>
</p:sldLayout>
</file>

<file path=ppt/slideLayouts/slideLayout1995.xml><?xml version="1.0" encoding="utf-8"?>
<p:sldLayout xmlns:a="http://schemas.openxmlformats.org/drawingml/2006/main" xmlns:r="http://schemas.openxmlformats.org/officeDocument/2006/relationships" xmlns:p="http://schemas.openxmlformats.org/presentationml/2006/main" userDrawn="1">
  <p:cSld name="Content Slide wo Sourc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Content Placeholder 8"/>
          <p:cNvSpPr>
            <a:spLocks noGrp="1"/>
          </p:cNvSpPr>
          <p:nvPr>
            <p:ph sz="quarter" idx="12"/>
          </p:nvPr>
        </p:nvSpPr>
        <p:spPr>
          <a:xfrm>
            <a:off x="426155" y="971550"/>
            <a:ext cx="8239125" cy="1080000"/>
          </a:xfrm>
          <a:prstGeom prst="rect">
            <a:avLst/>
          </a:prstGeom>
        </p:spPr>
        <p:txBody>
          <a:bodyPr/>
          <a:lstStyle>
            <a:lvl1pPr>
              <a:defRPr>
                <a:solidFill>
                  <a:schemeClr val="bg2"/>
                </a:solidFill>
              </a:defRPr>
            </a:lvl1pPr>
            <a:lvl2pPr>
              <a:defRPr>
                <a:solidFill>
                  <a:schemeClr val="bg2"/>
                </a:solidFill>
              </a:defRPr>
            </a:lvl2pPr>
            <a:lvl3pPr>
              <a:defRPr>
                <a:solidFill>
                  <a:schemeClr val="bg2"/>
                </a:solidFill>
              </a:defRPr>
            </a:lvl3pPr>
          </a:lstStyle>
          <a:p>
            <a:pPr lvl="0"/>
            <a:r>
              <a:rPr lang="en-US" dirty="0"/>
              <a:t>Click to edit Master text styles</a:t>
            </a:r>
          </a:p>
          <a:p>
            <a:pPr lvl="1"/>
            <a:r>
              <a:rPr lang="en-US" dirty="0"/>
              <a:t>Second level</a:t>
            </a:r>
          </a:p>
          <a:p>
            <a:pPr lvl="2"/>
            <a:r>
              <a:rPr lang="en-US" dirty="0"/>
              <a:t>Third level</a:t>
            </a:r>
          </a:p>
        </p:txBody>
      </p:sp>
      <p:sp>
        <p:nvSpPr>
          <p:cNvPr id="6" name="Slide Number Placeholder 3"/>
          <p:cNvSpPr>
            <a:spLocks noGrp="1"/>
          </p:cNvSpPr>
          <p:nvPr>
            <p:ph type="sldNum" sz="quarter" idx="14"/>
          </p:nvPr>
        </p:nvSpPr>
        <p:spPr/>
        <p:txBody>
          <a:bodyPr wrap="square" numCol="1" anchorCtr="0" compatLnSpc="1">
            <a:prstTxWarp prst="textNoShape">
              <a:avLst/>
            </a:prstTxWarp>
          </a:bodyPr>
          <a:lstStyle>
            <a:lvl1pPr>
              <a:defRPr smtClean="0">
                <a:solidFill>
                  <a:srgbClr val="666666"/>
                </a:solidFill>
                <a:ea typeface="新細明體" pitchFamily="18" charset="-120"/>
                <a:cs typeface="Arial" pitchFamily="34" charset="0"/>
              </a:defRPr>
            </a:lvl1pPr>
          </a:lstStyle>
          <a:p>
            <a:fld id="{5DD913B3-A62D-493D-8BAE-0E021537A67D}" type="slidenum">
              <a:rPr lang="en-US"/>
              <a:pPr/>
              <a:t>‹#›</a:t>
            </a:fld>
            <a:endParaRPr lang="en-US"/>
          </a:p>
        </p:txBody>
      </p:sp>
    </p:spTree>
    <p:extLst>
      <p:ext uri="{BB962C8B-B14F-4D97-AF65-F5344CB8AC3E}">
        <p14:creationId xmlns:p14="http://schemas.microsoft.com/office/powerpoint/2010/main" val="2615889798"/>
      </p:ext>
    </p:extLst>
  </p:cSld>
  <p:clrMapOvr>
    <a:masterClrMapping/>
  </p:clrMapOvr>
  <p:transition spd="med">
    <p:wipe dir="r"/>
  </p:transition>
</p:sldLayout>
</file>

<file path=ppt/slideLayouts/slideLayout1996.xml><?xml version="1.0" encoding="utf-8"?>
<p:sldLayout xmlns:a="http://schemas.openxmlformats.org/drawingml/2006/main" xmlns:r="http://schemas.openxmlformats.org/officeDocument/2006/relationships" xmlns:p="http://schemas.openxmlformats.org/presentationml/2006/main" userDrawn="1">
  <p:cSld name="2_Title_Only">
    <p:spTree>
      <p:nvGrpSpPr>
        <p:cNvPr id="1" name=""/>
        <p:cNvGrpSpPr/>
        <p:nvPr/>
      </p:nvGrpSpPr>
      <p:grpSpPr>
        <a:xfrm>
          <a:off x="0" y="0"/>
          <a:ext cx="0" cy="0"/>
          <a:chOff x="0" y="0"/>
          <a:chExt cx="0" cy="0"/>
        </a:xfrm>
      </p:grpSpPr>
      <p:cxnSp>
        <p:nvCxnSpPr>
          <p:cNvPr id="3"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4"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p:cNvSpPr>
            <a:spLocks noGrp="1"/>
          </p:cNvSpPr>
          <p:nvPr>
            <p:ph type="title"/>
          </p:nvPr>
        </p:nvSpPr>
        <p:spPr>
          <a:xfrm>
            <a:off x="425907" y="196171"/>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5" name="Slide Number Placeholder 5"/>
          <p:cNvSpPr>
            <a:spLocks noGrp="1"/>
          </p:cNvSpPr>
          <p:nvPr>
            <p:ph type="sldNum" sz="quarter" idx="10"/>
          </p:nvPr>
        </p:nvSpPr>
        <p:spPr>
          <a:xfrm>
            <a:off x="439740" y="4823222"/>
            <a:ext cx="260350" cy="114300"/>
          </a:xfrm>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D752C1D7-1952-452D-B5FF-0B70C1BC3BA1}" type="slidenum">
              <a:rPr lang="en-US"/>
              <a:pPr>
                <a:defRPr/>
              </a:pPr>
              <a:t>‹#›</a:t>
            </a:fld>
            <a:endParaRPr lang="en-US" dirty="0"/>
          </a:p>
        </p:txBody>
      </p:sp>
      <p:sp>
        <p:nvSpPr>
          <p:cNvPr id="6" name="Footer Placeholder 4"/>
          <p:cNvSpPr>
            <a:spLocks noGrp="1"/>
          </p:cNvSpPr>
          <p:nvPr>
            <p:ph type="ftr" sz="quarter" idx="11"/>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a:p>
        </p:txBody>
      </p:sp>
    </p:spTree>
    <p:extLst>
      <p:ext uri="{BB962C8B-B14F-4D97-AF65-F5344CB8AC3E}">
        <p14:creationId xmlns:p14="http://schemas.microsoft.com/office/powerpoint/2010/main" val="153884676"/>
      </p:ext>
    </p:extLst>
  </p:cSld>
  <p:clrMapOvr>
    <a:masterClrMapping/>
  </p:clrMapOvr>
  <p:transition spd="med">
    <p:wipe dir="r"/>
  </p:transition>
</p:sldLayout>
</file>

<file path=ppt/slideLayouts/slideLayout1997.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投影片編號版面配置區 1"/>
          <p:cNvSpPr>
            <a:spLocks noGrp="1"/>
          </p:cNvSpPr>
          <p:nvPr>
            <p:ph type="sldNum" sz="quarter" idx="10"/>
          </p:nvPr>
        </p:nvSpPr>
        <p:spPr/>
        <p:txBody>
          <a:bodyPr/>
          <a:lstStyle>
            <a:lvl1pPr>
              <a:defRPr/>
            </a:lvl1pPr>
          </a:lstStyle>
          <a:p>
            <a:pPr>
              <a:defRPr/>
            </a:pPr>
            <a:fld id="{C6400B14-8098-4A8F-B45F-8727FE61E787}" type="slidenum">
              <a:rPr lang="zh-TW" altLang="en-US"/>
              <a:pPr>
                <a:defRPr/>
              </a:pPr>
              <a:t>‹#›</a:t>
            </a:fld>
            <a:endParaRPr lang="en-US" altLang="zh-TW" sz="1800" dirty="0">
              <a:latin typeface="Arial" charset="0"/>
            </a:endParaRPr>
          </a:p>
        </p:txBody>
      </p:sp>
      <p:sp>
        <p:nvSpPr>
          <p:cNvPr id="3" name="日期版面配置區 2"/>
          <p:cNvSpPr>
            <a:spLocks noGrp="1"/>
          </p:cNvSpPr>
          <p:nvPr>
            <p:ph type="dt" sz="half" idx="11"/>
          </p:nvPr>
        </p:nvSpPr>
        <p:spPr>
          <a:xfrm>
            <a:off x="1711325" y="4819650"/>
            <a:ext cx="914400" cy="114300"/>
          </a:xfrm>
          <a:prstGeom prst="rect">
            <a:avLst/>
          </a:prstGeom>
        </p:spPr>
        <p:txBody>
          <a:bodyPr lIns="68345" tIns="34289" rIns="68345" bIns="34289"/>
          <a:lstStyle>
            <a:lvl1pPr>
              <a:buFont typeface="Arial" charset="0"/>
              <a:buNone/>
              <a:defRPr>
                <a:latin typeface="Arial" charset="0"/>
                <a:ea typeface="SimSun" pitchFamily="2" charset="-122"/>
                <a:sym typeface="Museo Sans For Dell" charset="0"/>
              </a:defRPr>
            </a:lvl1pPr>
          </a:lstStyle>
          <a:p>
            <a:pPr>
              <a:defRPr/>
            </a:pPr>
            <a:endParaRPr lang="zh-TW" altLang="en-US" sz="1800">
              <a:solidFill>
                <a:srgbClr val="444444"/>
              </a:solidFill>
            </a:endParaRPr>
          </a:p>
        </p:txBody>
      </p:sp>
    </p:spTree>
    <p:extLst>
      <p:ext uri="{BB962C8B-B14F-4D97-AF65-F5344CB8AC3E}">
        <p14:creationId xmlns:p14="http://schemas.microsoft.com/office/powerpoint/2010/main" val="792049342"/>
      </p:ext>
    </p:extLst>
  </p:cSld>
  <p:clrMapOvr>
    <a:masterClrMapping/>
  </p:clrMapOvr>
  <p:transition spd="med">
    <p:wipe dir="r"/>
  </p:transition>
</p:sldLayout>
</file>

<file path=ppt/slideLayouts/slideLayout1998.xml><?xml version="1.0" encoding="utf-8"?>
<p:sldLayout xmlns:a="http://schemas.openxmlformats.org/drawingml/2006/main" xmlns:r="http://schemas.openxmlformats.org/officeDocument/2006/relationships" xmlns:p="http://schemas.openxmlformats.org/presentationml/2006/main" showMasterSp="0" preserve="1">
  <p:cSld name="Title slide_image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61476" name="Title Placeholder 21"/>
          <p:cNvSpPr>
            <a:spLocks noGrp="1"/>
          </p:cNvSpPr>
          <p:nvPr>
            <p:ph type="ctrTitle" hasCustomPrompt="1"/>
          </p:nvPr>
        </p:nvSpPr>
        <p:spPr>
          <a:xfrm>
            <a:off x="274322" y="274323"/>
            <a:ext cx="5200791" cy="1661993"/>
          </a:xfrm>
          <a:prstGeom prst="rect">
            <a:avLst/>
          </a:prstGeom>
        </p:spPr>
        <p:txBody>
          <a:bodyPr wrap="square" lIns="0" tIns="45563" rIns="0" bIns="45563"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12" name="Picture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2750714787"/>
      </p:ext>
    </p:extLst>
  </p:cSld>
  <p:clrMapOvr>
    <a:masterClrMapping/>
  </p:clrMapOvr>
  <p:transition spd="med">
    <p:wipe dir="r"/>
  </p:transition>
</p:sldLayout>
</file>

<file path=ppt/slideLayouts/slideLayout1999.xml><?xml version="1.0" encoding="utf-8"?>
<p:sldLayout xmlns:a="http://schemas.openxmlformats.org/drawingml/2006/main" xmlns:r="http://schemas.openxmlformats.org/officeDocument/2006/relationships" xmlns:p="http://schemas.openxmlformats.org/presentationml/2006/main" showMasterSp="0" preserve="1">
  <p:cSld name="Title slide_image 2">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61476" name="Title Placeholder 21"/>
          <p:cNvSpPr>
            <a:spLocks noGrp="1"/>
          </p:cNvSpPr>
          <p:nvPr>
            <p:ph type="ctrTitle" hasCustomPrompt="1"/>
          </p:nvPr>
        </p:nvSpPr>
        <p:spPr>
          <a:xfrm>
            <a:off x="274322" y="274323"/>
            <a:ext cx="5200791" cy="1661993"/>
          </a:xfrm>
          <a:prstGeom prst="rect">
            <a:avLst/>
          </a:prstGeom>
        </p:spPr>
        <p:txBody>
          <a:bodyPr wrap="square" lIns="0" tIns="45563" rIns="0" bIns="45563"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3781413638"/>
      </p:ext>
    </p:extLst>
  </p:cSld>
  <p:clrMapOvr>
    <a:masterClrMapping/>
  </p:clrMapOvr>
  <p:transition spd="med">
    <p:wipe dir="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Title slide_image 2">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61476" name="Title Placeholder 21"/>
          <p:cNvSpPr>
            <a:spLocks noGrp="1"/>
          </p:cNvSpPr>
          <p:nvPr>
            <p:ph type="ctrTitle" hasCustomPrompt="1"/>
          </p:nvPr>
        </p:nvSpPr>
        <p:spPr>
          <a:xfrm>
            <a:off x="274322" y="274323"/>
            <a:ext cx="5200791" cy="1661993"/>
          </a:xfrm>
          <a:prstGeom prst="rect">
            <a:avLst/>
          </a:prstGeom>
        </p:spPr>
        <p:txBody>
          <a:bodyPr wrap="square" lIns="0" tIns="45003" rIns="0" bIns="45003"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3679637455"/>
      </p:ext>
    </p:extLst>
  </p:cSld>
  <p:clrMapOvr>
    <a:masterClrMapping/>
  </p:clrMapOvr>
  <p:transition spd="med">
    <p:wipe dir="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p:cSld name="Divider slide_DellGray">
    <p:bg>
      <p:bgPr>
        <a:solidFill>
          <a:srgbClr val="808080"/>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74320" y="1748271"/>
            <a:ext cx="6850901" cy="1495794"/>
          </a:xfrm>
          <a:prstGeom prst="rect">
            <a:avLst/>
          </a:prstGeom>
        </p:spPr>
        <p:txBody>
          <a:bodyPr lIns="0" tIns="45003" rIns="0" bIns="45003"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2653901332"/>
      </p:ext>
    </p:extLst>
  </p:cSld>
  <p:clrMapOvr>
    <a:masterClrMapping/>
  </p:clrMapOvr>
  <p:transition spd="med">
    <p:wipe dir="r"/>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showMasterSp="0" preserve="1">
  <p:cSld name="Divider slide_DellGray">
    <p:bg>
      <p:bgPr>
        <a:solidFill>
          <a:srgbClr val="808080"/>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74581" y="1748271"/>
            <a:ext cx="6850901" cy="1495794"/>
          </a:xfrm>
          <a:prstGeom prst="rect">
            <a:avLst/>
          </a:prstGeom>
        </p:spPr>
        <p:txBody>
          <a:bodyPr lIns="0" tIns="44579" rIns="0" bIns="44579"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4110242785"/>
      </p:ext>
    </p:extLst>
  </p:cSld>
  <p:clrMapOvr>
    <a:masterClrMapping/>
  </p:clrMapOvr>
  <p:transition spd="med">
    <p:wipe dir="r"/>
  </p:transition>
</p:sldLayout>
</file>

<file path=ppt/slideLayouts/slideLayout2000.xml><?xml version="1.0" encoding="utf-8"?>
<p:sldLayout xmlns:a="http://schemas.openxmlformats.org/drawingml/2006/main" xmlns:r="http://schemas.openxmlformats.org/officeDocument/2006/relationships" xmlns:p="http://schemas.openxmlformats.org/presentationml/2006/main" showMasterSp="0" preserve="1">
  <p:cSld name="Title slide_DellBlue">
    <p:bg>
      <p:bgPr>
        <a:solidFill>
          <a:schemeClr val="bg1"/>
        </a:solid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274322" y="274323"/>
            <a:ext cx="5200791" cy="1661993"/>
          </a:xfrm>
          <a:prstGeom prst="rect">
            <a:avLst/>
          </a:prstGeom>
        </p:spPr>
        <p:txBody>
          <a:bodyPr wrap="square" lIns="0" tIns="45563" rIns="0" bIns="45563"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617136967"/>
      </p:ext>
    </p:extLst>
  </p:cSld>
  <p:clrMapOvr>
    <a:masterClrMapping/>
  </p:clrMapOvr>
  <p:transition spd="med">
    <p:wipe dir="r"/>
  </p:transition>
</p:sldLayout>
</file>

<file path=ppt/slideLayouts/slideLayout2001.xml><?xml version="1.0" encoding="utf-8"?>
<p:sldLayout xmlns:a="http://schemas.openxmlformats.org/drawingml/2006/main" xmlns:r="http://schemas.openxmlformats.org/officeDocument/2006/relationships" xmlns:p="http://schemas.openxmlformats.org/presentationml/2006/main" showMasterSp="0" preserve="1">
  <p:cSld name="Title slide_DellGray">
    <p:bg>
      <p:bgPr>
        <a:solidFill>
          <a:srgbClr val="808080"/>
        </a:solid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274322" y="274323"/>
            <a:ext cx="5200791" cy="1661993"/>
          </a:xfrm>
          <a:prstGeom prst="rect">
            <a:avLst/>
          </a:prstGeom>
        </p:spPr>
        <p:txBody>
          <a:bodyPr wrap="square" lIns="0" tIns="45563" rIns="0" bIns="45563"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2155465442"/>
      </p:ext>
    </p:extLst>
  </p:cSld>
  <p:clrMapOvr>
    <a:masterClrMapping/>
  </p:clrMapOvr>
  <p:transition spd="med">
    <p:wipe dir="r"/>
  </p:transition>
</p:sldLayout>
</file>

<file path=ppt/slideLayouts/slideLayout2002.xml><?xml version="1.0" encoding="utf-8"?>
<p:sldLayout xmlns:a="http://schemas.openxmlformats.org/drawingml/2006/main" xmlns:r="http://schemas.openxmlformats.org/officeDocument/2006/relationships" xmlns:p="http://schemas.openxmlformats.org/presentationml/2006/main" preserve="1" userDrawn="1">
  <p:cSld name="1_Content_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0" tIns="45563" rIns="0" bIns="45563"/>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4" name="Content Placeholder 4"/>
          <p:cNvSpPr>
            <a:spLocks noGrp="1"/>
          </p:cNvSpPr>
          <p:nvPr>
            <p:ph sz="quarter" idx="10"/>
          </p:nvPr>
        </p:nvSpPr>
        <p:spPr>
          <a:xfrm>
            <a:off x="271466" y="1277943"/>
            <a:ext cx="7958137" cy="3192461"/>
          </a:xfrm>
          <a:prstGeom prst="rect">
            <a:avLst/>
          </a:prstGeom>
        </p:spPr>
        <p:txBody>
          <a:bodyPr vert="horz" lIns="0" tIns="0" rIns="0" bIns="0"/>
          <a:lstStyle>
            <a:lvl1pPr marL="0" indent="0">
              <a:lnSpc>
                <a:spcPct val="100000"/>
              </a:lnSpc>
              <a:spcBef>
                <a:spcPts val="1200"/>
              </a:spcBef>
              <a:spcAft>
                <a:spcPts val="0"/>
              </a:spcAft>
              <a:buClr>
                <a:srgbClr val="808080"/>
              </a:buClr>
              <a:buNone/>
              <a:defRPr>
                <a:latin typeface="+mn-lt"/>
                <a:ea typeface="Arial"/>
              </a:defRPr>
            </a:lvl1pPr>
            <a:lvl2pPr marL="339899" indent="0">
              <a:lnSpc>
                <a:spcPct val="100000"/>
              </a:lnSpc>
              <a:spcBef>
                <a:spcPts val="300"/>
              </a:spcBef>
              <a:spcAft>
                <a:spcPts val="0"/>
              </a:spcAft>
              <a:buClr>
                <a:srgbClr val="808080"/>
              </a:buClr>
              <a:buNone/>
              <a:defRPr>
                <a:latin typeface="+mn-lt"/>
                <a:ea typeface="Arial"/>
              </a:defRPr>
            </a:lvl2pPr>
            <a:lvl3pPr marL="686306" indent="0">
              <a:lnSpc>
                <a:spcPct val="100000"/>
              </a:lnSpc>
              <a:spcBef>
                <a:spcPts val="300"/>
              </a:spcBef>
              <a:spcAft>
                <a:spcPts val="0"/>
              </a:spcAft>
              <a:buClr>
                <a:srgbClr val="808080"/>
              </a:buClr>
              <a:buNone/>
              <a:defRPr>
                <a:latin typeface="+mn-lt"/>
                <a:ea typeface="Arial"/>
              </a:defRPr>
            </a:lvl3pPr>
            <a:lvl4pPr marL="1253959" indent="-229247">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167913609"/>
      </p:ext>
    </p:extLst>
  </p:cSld>
  <p:clrMapOvr>
    <a:masterClrMapping/>
  </p:clrMapOvr>
  <p:transition spd="med">
    <p:wipe dir="r"/>
  </p:transition>
</p:sldLayout>
</file>

<file path=ppt/slideLayouts/slideLayout2003.xml><?xml version="1.0" encoding="utf-8"?>
<p:sldLayout xmlns:a="http://schemas.openxmlformats.org/drawingml/2006/main" xmlns:r="http://schemas.openxmlformats.org/officeDocument/2006/relationships" xmlns:p="http://schemas.openxmlformats.org/presentationml/2006/main" preserve="1" userDrawn="1">
  <p:cSld name="1_Content_Bulleted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0" tIns="45563" rIns="0" bIns="45563"/>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5" name="Content Placeholder 4"/>
          <p:cNvSpPr>
            <a:spLocks noGrp="1"/>
          </p:cNvSpPr>
          <p:nvPr>
            <p:ph sz="quarter" idx="10"/>
          </p:nvPr>
        </p:nvSpPr>
        <p:spPr>
          <a:xfrm>
            <a:off x="271466" y="1277943"/>
            <a:ext cx="7958137"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55541" indent="-169235">
              <a:lnSpc>
                <a:spcPct val="100000"/>
              </a:lnSpc>
              <a:spcBef>
                <a:spcPts val="300"/>
              </a:spcBef>
              <a:spcAft>
                <a:spcPts val="0"/>
              </a:spcAft>
              <a:buClr>
                <a:srgbClr val="808080"/>
              </a:buClr>
              <a:defRPr>
                <a:latin typeface="+mn-lt"/>
                <a:ea typeface="Arial"/>
              </a:defRPr>
            </a:lvl3pPr>
            <a:lvl4pPr marL="1253959" indent="-229247">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95636707"/>
      </p:ext>
    </p:extLst>
  </p:cSld>
  <p:clrMapOvr>
    <a:masterClrMapping/>
  </p:clrMapOvr>
  <p:transition spd="med">
    <p:wipe dir="r"/>
  </p:transition>
</p:sldLayout>
</file>

<file path=ppt/slideLayouts/slideLayout2004.xml><?xml version="1.0" encoding="utf-8"?>
<p:sldLayout xmlns:a="http://schemas.openxmlformats.org/drawingml/2006/main" xmlns:r="http://schemas.openxmlformats.org/officeDocument/2006/relationships" xmlns:p="http://schemas.openxmlformats.org/presentationml/2006/main" preserve="1" userDrawn="1">
  <p:cSld name="1_Content with subhea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5"/>
            <a:ext cx="7955280" cy="640080"/>
          </a:xfrm>
          <a:prstGeom prst="rect">
            <a:avLst/>
          </a:prstGeom>
        </p:spPr>
        <p:txBody>
          <a:bodyPr lIns="0" tIns="45563" rIns="0" bIns="45563">
            <a:normAutofit/>
          </a:bodyPr>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 </a:t>
            </a:r>
          </a:p>
        </p:txBody>
      </p:sp>
      <p:sp>
        <p:nvSpPr>
          <p:cNvPr id="5" name="Text Placeholder 12"/>
          <p:cNvSpPr>
            <a:spLocks noGrp="1"/>
          </p:cNvSpPr>
          <p:nvPr>
            <p:ph type="subTitle" idx="11" hasCustomPrompt="1"/>
          </p:nvPr>
        </p:nvSpPr>
        <p:spPr>
          <a:xfrm>
            <a:off x="266700" y="1057923"/>
            <a:ext cx="7960422" cy="313267"/>
          </a:xfrm>
          <a:prstGeom prst="rect">
            <a:avLst/>
          </a:prstGeom>
        </p:spPr>
        <p:txBody>
          <a:bodyPr lIns="0" tIns="45563" rIns="0" bIns="45563" anchor="t" anchorCtr="0"/>
          <a:lstStyle>
            <a:lvl1pPr marL="227658" indent="-227658">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a:t>Click to edit master subtitle style</a:t>
            </a:r>
          </a:p>
        </p:txBody>
      </p:sp>
      <p:sp>
        <p:nvSpPr>
          <p:cNvPr id="8" name="Content Placeholder 4"/>
          <p:cNvSpPr>
            <a:spLocks noGrp="1"/>
          </p:cNvSpPr>
          <p:nvPr>
            <p:ph sz="quarter" idx="10"/>
          </p:nvPr>
        </p:nvSpPr>
        <p:spPr>
          <a:xfrm>
            <a:off x="271466" y="1541468"/>
            <a:ext cx="7958137" cy="2928937"/>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55541" indent="-169235">
              <a:lnSpc>
                <a:spcPct val="100000"/>
              </a:lnSpc>
              <a:spcBef>
                <a:spcPts val="300"/>
              </a:spcBef>
              <a:spcAft>
                <a:spcPts val="0"/>
              </a:spcAft>
              <a:buClr>
                <a:srgbClr val="808080"/>
              </a:buClr>
              <a:defRPr>
                <a:latin typeface="+mn-lt"/>
                <a:ea typeface="Arial"/>
              </a:defRPr>
            </a:lvl3pPr>
            <a:lvl4pPr marL="1253959" indent="-229247">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729714424"/>
      </p:ext>
    </p:extLst>
  </p:cSld>
  <p:clrMapOvr>
    <a:masterClrMapping/>
  </p:clrMapOvr>
  <p:transition spd="med">
    <p:wipe dir="r"/>
  </p:transition>
</p:sldLayout>
</file>

<file path=ppt/slideLayouts/slideLayout2005.xml><?xml version="1.0" encoding="utf-8"?>
<p:sldLayout xmlns:a="http://schemas.openxmlformats.org/drawingml/2006/main" xmlns:r="http://schemas.openxmlformats.org/officeDocument/2006/relationships" xmlns:p="http://schemas.openxmlformats.org/presentationml/2006/main" preserve="1" userDrawn="1">
  <p:cSld name="1_Content two column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0" tIns="45563" rIns="0" bIns="45563"/>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 </a:t>
            </a:r>
          </a:p>
        </p:txBody>
      </p:sp>
      <p:sp>
        <p:nvSpPr>
          <p:cNvPr id="5" name="Content Placeholder 4"/>
          <p:cNvSpPr>
            <a:spLocks noGrp="1"/>
          </p:cNvSpPr>
          <p:nvPr>
            <p:ph sz="quarter" idx="10"/>
          </p:nvPr>
        </p:nvSpPr>
        <p:spPr>
          <a:xfrm>
            <a:off x="271481" y="1277943"/>
            <a:ext cx="3843337"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55541" indent="-169235">
              <a:lnSpc>
                <a:spcPct val="100000"/>
              </a:lnSpc>
              <a:spcBef>
                <a:spcPts val="300"/>
              </a:spcBef>
              <a:spcAft>
                <a:spcPts val="0"/>
              </a:spcAft>
              <a:buClr>
                <a:srgbClr val="808080"/>
              </a:buClr>
              <a:defRPr>
                <a:latin typeface="+mn-lt"/>
                <a:ea typeface="Arial"/>
              </a:defRPr>
            </a:lvl3pPr>
            <a:lvl4pPr marL="1253959" indent="-229247">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
        <p:nvSpPr>
          <p:cNvPr id="8" name="Content Placeholder 4"/>
          <p:cNvSpPr>
            <a:spLocks noGrp="1"/>
          </p:cNvSpPr>
          <p:nvPr>
            <p:ph sz="quarter" idx="11"/>
          </p:nvPr>
        </p:nvSpPr>
        <p:spPr>
          <a:xfrm>
            <a:off x="4376739" y="1277943"/>
            <a:ext cx="3852862"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55541" indent="-169235">
              <a:lnSpc>
                <a:spcPct val="100000"/>
              </a:lnSpc>
              <a:spcBef>
                <a:spcPts val="300"/>
              </a:spcBef>
              <a:spcAft>
                <a:spcPts val="0"/>
              </a:spcAft>
              <a:buClr>
                <a:srgbClr val="808080"/>
              </a:buClr>
              <a:defRPr>
                <a:latin typeface="+mn-lt"/>
                <a:ea typeface="Arial"/>
              </a:defRPr>
            </a:lvl3pPr>
            <a:lvl4pPr marL="1253959" indent="-229247">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021361750"/>
      </p:ext>
    </p:extLst>
  </p:cSld>
  <p:clrMapOvr>
    <a:masterClrMapping/>
  </p:clrMapOvr>
  <p:transition spd="med">
    <p:wipe dir="r"/>
  </p:transition>
</p:sldLayout>
</file>

<file path=ppt/slideLayouts/slideLayout2006.xml><?xml version="1.0" encoding="utf-8"?>
<p:sldLayout xmlns:a="http://schemas.openxmlformats.org/drawingml/2006/main" xmlns:r="http://schemas.openxmlformats.org/officeDocument/2006/relationships" xmlns:p="http://schemas.openxmlformats.org/presentationml/2006/main" preserve="1" userDrawn="1">
  <p:cSld name="1_Content left margin ">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73054" y="271463"/>
            <a:ext cx="4295219" cy="640080"/>
          </a:xfrm>
          <a:prstGeom prst="rect">
            <a:avLst/>
          </a:prstGeom>
        </p:spPr>
        <p:txBody>
          <a:bodyPr lIns="0" tIns="45563" rIns="0" bIns="45563"/>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4" name="Content Placeholder 4"/>
          <p:cNvSpPr>
            <a:spLocks noGrp="1"/>
          </p:cNvSpPr>
          <p:nvPr>
            <p:ph sz="quarter" idx="10"/>
          </p:nvPr>
        </p:nvSpPr>
        <p:spPr>
          <a:xfrm>
            <a:off x="271464" y="1277943"/>
            <a:ext cx="4291012"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55541" indent="-169235">
              <a:lnSpc>
                <a:spcPct val="100000"/>
              </a:lnSpc>
              <a:spcBef>
                <a:spcPts val="300"/>
              </a:spcBef>
              <a:spcAft>
                <a:spcPts val="0"/>
              </a:spcAft>
              <a:buClr>
                <a:srgbClr val="808080"/>
              </a:buClr>
              <a:defRPr>
                <a:latin typeface="+mn-lt"/>
                <a:ea typeface="Arial"/>
              </a:defRPr>
            </a:lvl3pPr>
            <a:lvl4pPr marL="1253959" indent="-229247">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178845062"/>
      </p:ext>
    </p:extLst>
  </p:cSld>
  <p:clrMapOvr>
    <a:masterClrMapping/>
  </p:clrMapOvr>
  <p:transition spd="med">
    <p:wipe dir="r"/>
  </p:transition>
</p:sldLayout>
</file>

<file path=ppt/slideLayouts/slideLayout2007.xml><?xml version="1.0" encoding="utf-8"?>
<p:sldLayout xmlns:a="http://schemas.openxmlformats.org/drawingml/2006/main" xmlns:r="http://schemas.openxmlformats.org/officeDocument/2006/relationships" xmlns:p="http://schemas.openxmlformats.org/presentationml/2006/main" preserve="1" userDrawn="1">
  <p:cSld name="1_Content left margin with subhead">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3050" y="274057"/>
            <a:ext cx="4865304" cy="486332"/>
          </a:xfrm>
          <a:prstGeom prst="rect">
            <a:avLst/>
          </a:prstGeom>
        </p:spPr>
        <p:txBody>
          <a:bodyPr lIns="0" tIns="45563" rIns="0" bIns="45563"/>
          <a:lstStyle>
            <a:lvl1pPr>
              <a:defRPr baseline="0">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7" name="Text Placeholder 12"/>
          <p:cNvSpPr>
            <a:spLocks noGrp="1"/>
          </p:cNvSpPr>
          <p:nvPr>
            <p:ph type="subTitle" idx="11" hasCustomPrompt="1"/>
          </p:nvPr>
        </p:nvSpPr>
        <p:spPr>
          <a:xfrm>
            <a:off x="266700" y="767429"/>
            <a:ext cx="4305300" cy="313267"/>
          </a:xfrm>
          <a:prstGeom prst="rect">
            <a:avLst/>
          </a:prstGeom>
        </p:spPr>
        <p:txBody>
          <a:bodyPr lIns="0" tIns="45563" rIns="0" bIns="45563" anchor="t" anchorCtr="0"/>
          <a:lstStyle>
            <a:lvl1pPr marL="227658" indent="-227658">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a:t>Click to edit master subtitle style</a:t>
            </a:r>
          </a:p>
        </p:txBody>
      </p:sp>
      <p:sp>
        <p:nvSpPr>
          <p:cNvPr id="5" name="Content Placeholder 4"/>
          <p:cNvSpPr>
            <a:spLocks noGrp="1"/>
          </p:cNvSpPr>
          <p:nvPr>
            <p:ph sz="quarter" idx="10"/>
          </p:nvPr>
        </p:nvSpPr>
        <p:spPr>
          <a:xfrm>
            <a:off x="271464" y="1277943"/>
            <a:ext cx="4291012"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55541" indent="-169235">
              <a:lnSpc>
                <a:spcPct val="100000"/>
              </a:lnSpc>
              <a:spcBef>
                <a:spcPts val="300"/>
              </a:spcBef>
              <a:spcAft>
                <a:spcPts val="0"/>
              </a:spcAft>
              <a:buClr>
                <a:srgbClr val="808080"/>
              </a:buClr>
              <a:defRPr>
                <a:latin typeface="+mn-lt"/>
                <a:ea typeface="Arial"/>
              </a:defRPr>
            </a:lvl3pPr>
            <a:lvl4pPr marL="1253959" indent="-229247">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148628171"/>
      </p:ext>
    </p:extLst>
  </p:cSld>
  <p:clrMapOvr>
    <a:masterClrMapping/>
  </p:clrMapOvr>
  <p:transition spd="med">
    <p:wipe dir="r"/>
  </p:transition>
</p:sldLayout>
</file>

<file path=ppt/slideLayouts/slideLayout2008.xml><?xml version="1.0" encoding="utf-8"?>
<p:sldLayout xmlns:a="http://schemas.openxmlformats.org/drawingml/2006/main" xmlns:r="http://schemas.openxmlformats.org/officeDocument/2006/relationships" xmlns:p="http://schemas.openxmlformats.org/presentationml/2006/main" preserve="1" userDrawn="1">
  <p:cSld name="1_Content left margin with subhead and two lines">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320" y="274320"/>
            <a:ext cx="4297680" cy="840802"/>
          </a:xfrm>
          <a:prstGeom prst="rect">
            <a:avLst/>
          </a:prstGeom>
        </p:spPr>
        <p:txBody>
          <a:bodyPr lIns="0" tIns="45563" rIns="0" bIns="45563"/>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a:t>
            </a:r>
            <a:br>
              <a:rPr lang="en-US" dirty="0"/>
            </a:br>
            <a:r>
              <a:rPr lang="en-US" dirty="0"/>
              <a:t>page title</a:t>
            </a:r>
          </a:p>
        </p:txBody>
      </p:sp>
      <p:sp>
        <p:nvSpPr>
          <p:cNvPr id="7" name="Text Placeholder 12"/>
          <p:cNvSpPr>
            <a:spLocks noGrp="1"/>
          </p:cNvSpPr>
          <p:nvPr>
            <p:ph type="subTitle" idx="11" hasCustomPrompt="1"/>
          </p:nvPr>
        </p:nvSpPr>
        <p:spPr>
          <a:xfrm>
            <a:off x="266700" y="1113523"/>
            <a:ext cx="4305300" cy="313267"/>
          </a:xfrm>
          <a:prstGeom prst="rect">
            <a:avLst/>
          </a:prstGeom>
        </p:spPr>
        <p:txBody>
          <a:bodyPr lIns="0" tIns="45563" rIns="0" bIns="45563" anchor="t" anchorCtr="0"/>
          <a:lstStyle>
            <a:lvl1pPr marL="227658" indent="-227658">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a:t>Click to edit master subtitle style</a:t>
            </a:r>
          </a:p>
        </p:txBody>
      </p:sp>
      <p:sp>
        <p:nvSpPr>
          <p:cNvPr id="5" name="Content Placeholder 4"/>
          <p:cNvSpPr>
            <a:spLocks noGrp="1"/>
          </p:cNvSpPr>
          <p:nvPr>
            <p:ph sz="quarter" idx="10"/>
          </p:nvPr>
        </p:nvSpPr>
        <p:spPr>
          <a:xfrm>
            <a:off x="271464" y="1541468"/>
            <a:ext cx="4291012" cy="2928937"/>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55541" indent="-169235">
              <a:lnSpc>
                <a:spcPct val="100000"/>
              </a:lnSpc>
              <a:spcBef>
                <a:spcPts val="300"/>
              </a:spcBef>
              <a:spcAft>
                <a:spcPts val="0"/>
              </a:spcAft>
              <a:buClr>
                <a:srgbClr val="808080"/>
              </a:buClr>
              <a:defRPr>
                <a:latin typeface="+mn-lt"/>
                <a:ea typeface="Arial"/>
              </a:defRPr>
            </a:lvl3pPr>
            <a:lvl4pPr marL="1253959" indent="-229247">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611041651"/>
      </p:ext>
    </p:extLst>
  </p:cSld>
  <p:clrMapOvr>
    <a:masterClrMapping/>
  </p:clrMapOvr>
  <p:transition spd="med">
    <p:wipe dir="r"/>
  </p:transition>
</p:sldLayout>
</file>

<file path=ppt/slideLayouts/slideLayout2009.xml><?xml version="1.0" encoding="utf-8"?>
<p:sldLayout xmlns:a="http://schemas.openxmlformats.org/drawingml/2006/main" xmlns:r="http://schemas.openxmlformats.org/officeDocument/2006/relationships" xmlns:p="http://schemas.openxmlformats.org/presentationml/2006/main" preserve="1" userDrawn="1">
  <p:cSld name="1_Header no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2043"/>
            <a:ext cx="7955280" cy="472577"/>
          </a:xfrm>
          <a:prstGeom prst="rect">
            <a:avLst/>
          </a:prstGeom>
        </p:spPr>
        <p:txBody>
          <a:bodyPr lIns="0" tIns="45563" rIns="0" bIns="45563"/>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Tree>
    <p:extLst>
      <p:ext uri="{BB962C8B-B14F-4D97-AF65-F5344CB8AC3E}">
        <p14:creationId xmlns:p14="http://schemas.microsoft.com/office/powerpoint/2010/main" val="1122188950"/>
      </p:ext>
    </p:extLst>
  </p:cSld>
  <p:clrMapOvr>
    <a:masterClrMapping/>
  </p:clrMapOvr>
  <p:transition spd="med">
    <p:wipe dir="r"/>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showMasterSp="0" preserve="1" userDrawn="1">
  <p:cSld name="Logo slide blue">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794760" y="1798082"/>
            <a:ext cx="1554480" cy="1554480"/>
          </a:xfrm>
          <a:prstGeom prst="rect">
            <a:avLst/>
          </a:prstGeom>
        </p:spPr>
      </p:pic>
    </p:spTree>
    <p:extLst>
      <p:ext uri="{BB962C8B-B14F-4D97-AF65-F5344CB8AC3E}">
        <p14:creationId xmlns:p14="http://schemas.microsoft.com/office/powerpoint/2010/main" val="1266159067"/>
      </p:ext>
    </p:extLst>
  </p:cSld>
  <p:clrMapOvr>
    <a:masterClrMapping/>
  </p:clrMapOvr>
  <p:transition spd="med">
    <p:wipe dir="r"/>
  </p:transition>
</p:sldLayout>
</file>

<file path=ppt/slideLayouts/slideLayout2010.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61598919"/>
      </p:ext>
    </p:extLst>
  </p:cSld>
  <p:clrMapOvr>
    <a:masterClrMapping/>
  </p:clrMapOvr>
  <p:transition spd="med">
    <p:wipe dir="r"/>
  </p:transition>
</p:sldLayout>
</file>

<file path=ppt/slideLayouts/slideLayout2011.xml><?xml version="1.0" encoding="utf-8"?>
<p:sldLayout xmlns:a="http://schemas.openxmlformats.org/drawingml/2006/main" xmlns:r="http://schemas.openxmlformats.org/officeDocument/2006/relationships" xmlns:p="http://schemas.openxmlformats.org/presentationml/2006/main" showMasterSp="0" preserve="1" userDrawn="1">
  <p:cSld name="Divider slide_image 1">
    <p:bg>
      <p:bgPr>
        <a:solidFill>
          <a:schemeClr val="tx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7" name="Title 1"/>
          <p:cNvSpPr>
            <a:spLocks noGrp="1"/>
          </p:cNvSpPr>
          <p:nvPr>
            <p:ph type="title" hasCustomPrompt="1"/>
          </p:nvPr>
        </p:nvSpPr>
        <p:spPr>
          <a:xfrm>
            <a:off x="274320" y="1748271"/>
            <a:ext cx="6850901" cy="1495794"/>
          </a:xfrm>
          <a:prstGeom prst="rect">
            <a:avLst/>
          </a:prstGeom>
        </p:spPr>
        <p:txBody>
          <a:bodyPr lIns="0" tIns="45563" rIns="0" bIns="45563"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2530448653"/>
      </p:ext>
    </p:extLst>
  </p:cSld>
  <p:clrMapOvr>
    <a:masterClrMapping/>
  </p:clrMapOvr>
  <p:transition spd="med">
    <p:wipe dir="r"/>
  </p:transition>
</p:sldLayout>
</file>

<file path=ppt/slideLayouts/slideLayout2012.xml><?xml version="1.0" encoding="utf-8"?>
<p:sldLayout xmlns:a="http://schemas.openxmlformats.org/drawingml/2006/main" xmlns:r="http://schemas.openxmlformats.org/officeDocument/2006/relationships" xmlns:p="http://schemas.openxmlformats.org/presentationml/2006/main" showMasterSp="0" preserve="1" userDrawn="1">
  <p:cSld name="Divider slide_image 2">
    <p:bg>
      <p:bgPr>
        <a:solidFill>
          <a:schemeClr val="tx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7" name="Title 1"/>
          <p:cNvSpPr>
            <a:spLocks noGrp="1"/>
          </p:cNvSpPr>
          <p:nvPr>
            <p:ph type="title" hasCustomPrompt="1"/>
          </p:nvPr>
        </p:nvSpPr>
        <p:spPr>
          <a:xfrm>
            <a:off x="274320" y="1748271"/>
            <a:ext cx="6850901" cy="1495794"/>
          </a:xfrm>
          <a:prstGeom prst="rect">
            <a:avLst/>
          </a:prstGeom>
        </p:spPr>
        <p:txBody>
          <a:bodyPr lIns="0" tIns="45563" rIns="0" bIns="45563"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2417062191"/>
      </p:ext>
    </p:extLst>
  </p:cSld>
  <p:clrMapOvr>
    <a:masterClrMapping/>
  </p:clrMapOvr>
  <p:transition spd="med">
    <p:wipe dir="r"/>
  </p:transition>
</p:sldLayout>
</file>

<file path=ppt/slideLayouts/slideLayout2013.xml><?xml version="1.0" encoding="utf-8"?>
<p:sldLayout xmlns:a="http://schemas.openxmlformats.org/drawingml/2006/main" xmlns:r="http://schemas.openxmlformats.org/officeDocument/2006/relationships" xmlns:p="http://schemas.openxmlformats.org/presentationml/2006/main" showMasterSp="0" preserve="1" userDrawn="1">
  <p:cSld name="Divider slide_image 3">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6" name="Title 1"/>
          <p:cNvSpPr>
            <a:spLocks noGrp="1"/>
          </p:cNvSpPr>
          <p:nvPr>
            <p:ph type="title" hasCustomPrompt="1"/>
          </p:nvPr>
        </p:nvSpPr>
        <p:spPr>
          <a:xfrm>
            <a:off x="274320" y="1748271"/>
            <a:ext cx="6850901" cy="1495794"/>
          </a:xfrm>
          <a:prstGeom prst="rect">
            <a:avLst/>
          </a:prstGeom>
        </p:spPr>
        <p:txBody>
          <a:bodyPr lIns="0" tIns="45563" rIns="0" bIns="45563"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685461767"/>
      </p:ext>
    </p:extLst>
  </p:cSld>
  <p:clrMapOvr>
    <a:masterClrMapping/>
  </p:clrMapOvr>
  <p:transition spd="med">
    <p:wipe dir="r"/>
  </p:transition>
</p:sldLayout>
</file>

<file path=ppt/slideLayouts/slideLayout2014.xml><?xml version="1.0" encoding="utf-8"?>
<p:sldLayout xmlns:a="http://schemas.openxmlformats.org/drawingml/2006/main" xmlns:r="http://schemas.openxmlformats.org/officeDocument/2006/relationships" xmlns:p="http://schemas.openxmlformats.org/presentationml/2006/main" showMasterSp="0" preserve="1" userDrawn="1">
  <p:cSld name="Divider slide_DellBlue">
    <p:bg>
      <p:bgPr>
        <a:solidFill>
          <a:schemeClr val="bg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320" y="1748271"/>
            <a:ext cx="6850901" cy="1495794"/>
          </a:xfrm>
          <a:prstGeom prst="rect">
            <a:avLst/>
          </a:prstGeom>
        </p:spPr>
        <p:txBody>
          <a:bodyPr lIns="0" tIns="45563" rIns="0" bIns="45563" anchor="ctr" anchorCtr="0">
            <a:normAutofit/>
          </a:bodyPr>
          <a:lstStyle>
            <a:lvl1pPr>
              <a:defRPr sz="5400" baseline="0">
                <a:solidFill>
                  <a:schemeClr val="tx2"/>
                </a:solidFill>
                <a:ea typeface="Arial"/>
              </a:defRPr>
            </a:lvl1pPr>
          </a:lstStyle>
          <a:p>
            <a:r>
              <a:rPr lang="en-US" dirty="0"/>
              <a:t>Click to edit divider slide title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3476940868"/>
      </p:ext>
    </p:extLst>
  </p:cSld>
  <p:clrMapOvr>
    <a:masterClrMapping/>
  </p:clrMapOvr>
  <p:transition spd="med">
    <p:wipe dir="r"/>
  </p:transition>
</p:sldLayout>
</file>

<file path=ppt/slideLayouts/slideLayout2015.xml><?xml version="1.0" encoding="utf-8"?>
<p:sldLayout xmlns:a="http://schemas.openxmlformats.org/drawingml/2006/main" xmlns:r="http://schemas.openxmlformats.org/officeDocument/2006/relationships" xmlns:p="http://schemas.openxmlformats.org/presentationml/2006/main" showMasterSp="0" preserve="1" userDrawn="1">
  <p:cSld name="Divider slide_Green">
    <p:bg>
      <p:bgPr>
        <a:solidFill>
          <a:schemeClr val="accent2"/>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320" y="1748271"/>
            <a:ext cx="6850901" cy="1495794"/>
          </a:xfrm>
          <a:prstGeom prst="rect">
            <a:avLst/>
          </a:prstGeom>
        </p:spPr>
        <p:txBody>
          <a:bodyPr lIns="0" tIns="45563" rIns="0" bIns="45563" anchor="ctr" anchorCtr="0">
            <a:normAutofit/>
          </a:bodyPr>
          <a:lstStyle>
            <a:lvl1pPr>
              <a:defRPr sz="5400" baseline="0">
                <a:solidFill>
                  <a:schemeClr val="tx2"/>
                </a:solidFill>
                <a:ea typeface="Arial"/>
              </a:defRPr>
            </a:lvl1pPr>
          </a:lstStyle>
          <a:p>
            <a:r>
              <a:rPr lang="en-US" dirty="0"/>
              <a:t>Click to edit divider slide title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2650993160"/>
      </p:ext>
    </p:extLst>
  </p:cSld>
  <p:clrMapOvr>
    <a:masterClrMapping/>
  </p:clrMapOvr>
  <p:transition spd="med">
    <p:wipe dir="r"/>
  </p:transition>
</p:sldLayout>
</file>

<file path=ppt/slideLayouts/slideLayout2016.xml><?xml version="1.0" encoding="utf-8"?>
<p:sldLayout xmlns:a="http://schemas.openxmlformats.org/drawingml/2006/main" xmlns:r="http://schemas.openxmlformats.org/officeDocument/2006/relationships" xmlns:p="http://schemas.openxmlformats.org/presentationml/2006/main" showMasterSp="0" preserve="1" userDrawn="1">
  <p:cSld name="Divider slide_Orange">
    <p:bg>
      <p:bgPr>
        <a:solidFill>
          <a:schemeClr val="accent4"/>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320" y="1748271"/>
            <a:ext cx="6850901" cy="1495794"/>
          </a:xfrm>
          <a:prstGeom prst="rect">
            <a:avLst/>
          </a:prstGeom>
        </p:spPr>
        <p:txBody>
          <a:bodyPr lIns="0" tIns="45563" rIns="0" bIns="45563" anchor="ctr" anchorCtr="0">
            <a:normAutofit/>
          </a:bodyPr>
          <a:lstStyle>
            <a:lvl1pPr>
              <a:defRPr sz="5400" baseline="0">
                <a:solidFill>
                  <a:schemeClr val="tx2"/>
                </a:solidFill>
                <a:ea typeface="Arial"/>
              </a:defRPr>
            </a:lvl1pPr>
          </a:lstStyle>
          <a:p>
            <a:r>
              <a:rPr lang="en-US" dirty="0"/>
              <a:t>Click to edit divider slide title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2522472984"/>
      </p:ext>
    </p:extLst>
  </p:cSld>
  <p:clrMapOvr>
    <a:masterClrMapping/>
  </p:clrMapOvr>
  <p:transition spd="med">
    <p:wipe dir="r"/>
  </p:transition>
</p:sldLayout>
</file>

<file path=ppt/slideLayouts/slideLayout2017.xml><?xml version="1.0" encoding="utf-8"?>
<p:sldLayout xmlns:a="http://schemas.openxmlformats.org/drawingml/2006/main" xmlns:r="http://schemas.openxmlformats.org/officeDocument/2006/relationships" xmlns:p="http://schemas.openxmlformats.org/presentationml/2006/main" showMasterSp="0" preserve="1">
  <p:cSld name="Divider slide_DellGray">
    <p:bg>
      <p:bgPr>
        <a:solidFill>
          <a:srgbClr val="808080"/>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74320" y="1748271"/>
            <a:ext cx="6850901" cy="1495794"/>
          </a:xfrm>
          <a:prstGeom prst="rect">
            <a:avLst/>
          </a:prstGeom>
        </p:spPr>
        <p:txBody>
          <a:bodyPr lIns="0" tIns="45563" rIns="0" bIns="45563"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1466085730"/>
      </p:ext>
    </p:extLst>
  </p:cSld>
  <p:clrMapOvr>
    <a:masterClrMapping/>
  </p:clrMapOvr>
  <p:transition spd="med">
    <p:wipe dir="r"/>
  </p:transition>
</p:sldLayout>
</file>

<file path=ppt/slideLayouts/slideLayout2018.xml><?xml version="1.0" encoding="utf-8"?>
<p:sldLayout xmlns:a="http://schemas.openxmlformats.org/drawingml/2006/main" xmlns:r="http://schemas.openxmlformats.org/officeDocument/2006/relationships" xmlns:p="http://schemas.openxmlformats.org/presentationml/2006/main" showMasterSp="0" preserve="1" userDrawn="1">
  <p:cSld name="Logo slide blue">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794760" y="1798082"/>
            <a:ext cx="1554480" cy="1554480"/>
          </a:xfrm>
          <a:prstGeom prst="rect">
            <a:avLst/>
          </a:prstGeom>
        </p:spPr>
      </p:pic>
    </p:spTree>
    <p:extLst>
      <p:ext uri="{BB962C8B-B14F-4D97-AF65-F5344CB8AC3E}">
        <p14:creationId xmlns:p14="http://schemas.microsoft.com/office/powerpoint/2010/main" val="4000204425"/>
      </p:ext>
    </p:extLst>
  </p:cSld>
  <p:clrMapOvr>
    <a:masterClrMapping/>
  </p:clrMapOvr>
  <p:transition spd="med">
    <p:wipe dir="r"/>
  </p:transition>
</p:sldLayout>
</file>

<file path=ppt/slideLayouts/slideLayout2019.xml><?xml version="1.0" encoding="utf-8"?>
<p:sldLayout xmlns:a="http://schemas.openxmlformats.org/drawingml/2006/main" xmlns:r="http://schemas.openxmlformats.org/officeDocument/2006/relationships" xmlns:p="http://schemas.openxmlformats.org/presentationml/2006/main" showMasterSp="0" preserve="1" userDrawn="1">
  <p:cSld name="Logo slide gray">
    <p:bg>
      <p:bgPr>
        <a:solidFill>
          <a:srgbClr val="808080"/>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794760" y="1798082"/>
            <a:ext cx="1554480" cy="1554480"/>
          </a:xfrm>
          <a:prstGeom prst="rect">
            <a:avLst/>
          </a:prstGeom>
        </p:spPr>
      </p:pic>
    </p:spTree>
    <p:extLst>
      <p:ext uri="{BB962C8B-B14F-4D97-AF65-F5344CB8AC3E}">
        <p14:creationId xmlns:p14="http://schemas.microsoft.com/office/powerpoint/2010/main" val="219539056"/>
      </p:ext>
    </p:extLst>
  </p:cSld>
  <p:clrMapOvr>
    <a:masterClrMapping/>
  </p:clrMapOvr>
  <p:transition spd="med">
    <p:wipe dir="r"/>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showMasterSp="0" preserve="1" userDrawn="1">
  <p:cSld name="Logo slide gray">
    <p:bg>
      <p:bgPr>
        <a:solidFill>
          <a:srgbClr val="808080"/>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794760" y="1798082"/>
            <a:ext cx="1554480" cy="1554480"/>
          </a:xfrm>
          <a:prstGeom prst="rect">
            <a:avLst/>
          </a:prstGeom>
        </p:spPr>
      </p:pic>
    </p:spTree>
    <p:extLst>
      <p:ext uri="{BB962C8B-B14F-4D97-AF65-F5344CB8AC3E}">
        <p14:creationId xmlns:p14="http://schemas.microsoft.com/office/powerpoint/2010/main" val="3024120833"/>
      </p:ext>
    </p:extLst>
  </p:cSld>
  <p:clrMapOvr>
    <a:masterClrMapping/>
  </p:clrMapOvr>
  <p:transition spd="med">
    <p:wipe dir="r"/>
  </p:transition>
</p:sldLayout>
</file>

<file path=ppt/slideLayouts/slideLayout2020.xml><?xml version="1.0" encoding="utf-8"?>
<p:sldLayout xmlns:a="http://schemas.openxmlformats.org/drawingml/2006/main" xmlns:r="http://schemas.openxmlformats.org/officeDocument/2006/relationships" xmlns:p="http://schemas.openxmlformats.org/presentationml/2006/main" showMasterSp="0" preserve="1">
  <p:cSld name="Title slide_image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61476" name="Title Placeholder 21"/>
          <p:cNvSpPr>
            <a:spLocks noGrp="1"/>
          </p:cNvSpPr>
          <p:nvPr>
            <p:ph type="ctrTitle" hasCustomPrompt="1"/>
          </p:nvPr>
        </p:nvSpPr>
        <p:spPr>
          <a:xfrm>
            <a:off x="274322" y="274323"/>
            <a:ext cx="5200791" cy="1661993"/>
          </a:xfrm>
          <a:prstGeom prst="rect">
            <a:avLst/>
          </a:prstGeom>
        </p:spPr>
        <p:txBody>
          <a:bodyPr wrap="square" lIns="0" tIns="45563" rIns="0" bIns="45563"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12" name="Picture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700770825"/>
      </p:ext>
    </p:extLst>
  </p:cSld>
  <p:clrMapOvr>
    <a:masterClrMapping/>
  </p:clrMapOvr>
  <p:transition spd="med">
    <p:wipe dir="r"/>
  </p:transition>
</p:sldLayout>
</file>

<file path=ppt/slideLayouts/slideLayout2021.xml><?xml version="1.0" encoding="utf-8"?>
<p:sldLayout xmlns:a="http://schemas.openxmlformats.org/drawingml/2006/main" xmlns:r="http://schemas.openxmlformats.org/officeDocument/2006/relationships" xmlns:p="http://schemas.openxmlformats.org/presentationml/2006/main" showMasterSp="0" preserve="1">
  <p:cSld name="Title slide_image 2">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61476" name="Title Placeholder 21"/>
          <p:cNvSpPr>
            <a:spLocks noGrp="1"/>
          </p:cNvSpPr>
          <p:nvPr>
            <p:ph type="ctrTitle" hasCustomPrompt="1"/>
          </p:nvPr>
        </p:nvSpPr>
        <p:spPr>
          <a:xfrm>
            <a:off x="274322" y="274323"/>
            <a:ext cx="5200791" cy="1661993"/>
          </a:xfrm>
          <a:prstGeom prst="rect">
            <a:avLst/>
          </a:prstGeom>
        </p:spPr>
        <p:txBody>
          <a:bodyPr wrap="square" lIns="0" tIns="45563" rIns="0" bIns="45563"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1785042416"/>
      </p:ext>
    </p:extLst>
  </p:cSld>
  <p:clrMapOvr>
    <a:masterClrMapping/>
  </p:clrMapOvr>
  <p:transition spd="med">
    <p:wipe dir="r"/>
  </p:transition>
</p:sldLayout>
</file>

<file path=ppt/slideLayouts/slideLayout2022.xml><?xml version="1.0" encoding="utf-8"?>
<p:sldLayout xmlns:a="http://schemas.openxmlformats.org/drawingml/2006/main" xmlns:r="http://schemas.openxmlformats.org/officeDocument/2006/relationships" xmlns:p="http://schemas.openxmlformats.org/presentationml/2006/main" showMasterSp="0" preserve="1">
  <p:cSld name="Title slide_DellBlue">
    <p:bg>
      <p:bgPr>
        <a:solidFill>
          <a:schemeClr val="bg1"/>
        </a:solid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274322" y="274323"/>
            <a:ext cx="5200791" cy="1661993"/>
          </a:xfrm>
          <a:prstGeom prst="rect">
            <a:avLst/>
          </a:prstGeom>
        </p:spPr>
        <p:txBody>
          <a:bodyPr wrap="square" lIns="0" tIns="45563" rIns="0" bIns="45563"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2843584349"/>
      </p:ext>
    </p:extLst>
  </p:cSld>
  <p:clrMapOvr>
    <a:masterClrMapping/>
  </p:clrMapOvr>
  <p:transition spd="med">
    <p:wipe dir="r"/>
  </p:transition>
</p:sldLayout>
</file>

<file path=ppt/slideLayouts/slideLayout2023.xml><?xml version="1.0" encoding="utf-8"?>
<p:sldLayout xmlns:a="http://schemas.openxmlformats.org/drawingml/2006/main" xmlns:r="http://schemas.openxmlformats.org/officeDocument/2006/relationships" xmlns:p="http://schemas.openxmlformats.org/presentationml/2006/main" showMasterSp="0" preserve="1">
  <p:cSld name="Title slide_DellGray">
    <p:bg>
      <p:bgPr>
        <a:solidFill>
          <a:srgbClr val="808080"/>
        </a:solid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274322" y="274323"/>
            <a:ext cx="5200791" cy="1661993"/>
          </a:xfrm>
          <a:prstGeom prst="rect">
            <a:avLst/>
          </a:prstGeom>
        </p:spPr>
        <p:txBody>
          <a:bodyPr wrap="square" lIns="0" tIns="45563" rIns="0" bIns="45563"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4205646862"/>
      </p:ext>
    </p:extLst>
  </p:cSld>
  <p:clrMapOvr>
    <a:masterClrMapping/>
  </p:clrMapOvr>
  <p:transition spd="med">
    <p:wipe dir="r"/>
  </p:transition>
</p:sldLayout>
</file>

<file path=ppt/slideLayouts/slideLayout2024.xml><?xml version="1.0" encoding="utf-8"?>
<p:sldLayout xmlns:a="http://schemas.openxmlformats.org/drawingml/2006/main" xmlns:r="http://schemas.openxmlformats.org/officeDocument/2006/relationships" xmlns:p="http://schemas.openxmlformats.org/presentationml/2006/main" preserve="1" userDrawn="1">
  <p:cSld name="1_Content_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0" tIns="45563" rIns="0" bIns="45563"/>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4" name="Content Placeholder 4"/>
          <p:cNvSpPr>
            <a:spLocks noGrp="1"/>
          </p:cNvSpPr>
          <p:nvPr>
            <p:ph sz="quarter" idx="10"/>
          </p:nvPr>
        </p:nvSpPr>
        <p:spPr>
          <a:xfrm>
            <a:off x="271466" y="1277943"/>
            <a:ext cx="7958137" cy="3192461"/>
          </a:xfrm>
          <a:prstGeom prst="rect">
            <a:avLst/>
          </a:prstGeom>
        </p:spPr>
        <p:txBody>
          <a:bodyPr vert="horz" lIns="0" tIns="0" rIns="0" bIns="0"/>
          <a:lstStyle>
            <a:lvl1pPr marL="0" indent="0">
              <a:lnSpc>
                <a:spcPct val="100000"/>
              </a:lnSpc>
              <a:spcBef>
                <a:spcPts val="1200"/>
              </a:spcBef>
              <a:spcAft>
                <a:spcPts val="0"/>
              </a:spcAft>
              <a:buClr>
                <a:srgbClr val="808080"/>
              </a:buClr>
              <a:buNone/>
              <a:defRPr>
                <a:latin typeface="+mn-lt"/>
                <a:ea typeface="Arial"/>
              </a:defRPr>
            </a:lvl1pPr>
            <a:lvl2pPr marL="339899" indent="0">
              <a:lnSpc>
                <a:spcPct val="100000"/>
              </a:lnSpc>
              <a:spcBef>
                <a:spcPts val="300"/>
              </a:spcBef>
              <a:spcAft>
                <a:spcPts val="0"/>
              </a:spcAft>
              <a:buClr>
                <a:srgbClr val="808080"/>
              </a:buClr>
              <a:buNone/>
              <a:defRPr>
                <a:latin typeface="+mn-lt"/>
                <a:ea typeface="Arial"/>
              </a:defRPr>
            </a:lvl2pPr>
            <a:lvl3pPr marL="686306" indent="0">
              <a:lnSpc>
                <a:spcPct val="100000"/>
              </a:lnSpc>
              <a:spcBef>
                <a:spcPts val="300"/>
              </a:spcBef>
              <a:spcAft>
                <a:spcPts val="0"/>
              </a:spcAft>
              <a:buClr>
                <a:srgbClr val="808080"/>
              </a:buClr>
              <a:buNone/>
              <a:defRPr>
                <a:latin typeface="+mn-lt"/>
                <a:ea typeface="Arial"/>
              </a:defRPr>
            </a:lvl3pPr>
            <a:lvl4pPr marL="1253959" indent="-229247">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795514547"/>
      </p:ext>
    </p:extLst>
  </p:cSld>
  <p:clrMapOvr>
    <a:masterClrMapping/>
  </p:clrMapOvr>
  <p:transition spd="med">
    <p:wipe dir="r"/>
  </p:transition>
</p:sldLayout>
</file>

<file path=ppt/slideLayouts/slideLayout2025.xml><?xml version="1.0" encoding="utf-8"?>
<p:sldLayout xmlns:a="http://schemas.openxmlformats.org/drawingml/2006/main" xmlns:r="http://schemas.openxmlformats.org/officeDocument/2006/relationships" xmlns:p="http://schemas.openxmlformats.org/presentationml/2006/main" preserve="1" userDrawn="1">
  <p:cSld name="1_Content_Bulleted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0" tIns="45563" rIns="0" bIns="45563"/>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5" name="Content Placeholder 4"/>
          <p:cNvSpPr>
            <a:spLocks noGrp="1"/>
          </p:cNvSpPr>
          <p:nvPr>
            <p:ph sz="quarter" idx="10"/>
          </p:nvPr>
        </p:nvSpPr>
        <p:spPr>
          <a:xfrm>
            <a:off x="271466" y="1277943"/>
            <a:ext cx="7958137"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55541" indent="-169235">
              <a:lnSpc>
                <a:spcPct val="100000"/>
              </a:lnSpc>
              <a:spcBef>
                <a:spcPts val="300"/>
              </a:spcBef>
              <a:spcAft>
                <a:spcPts val="0"/>
              </a:spcAft>
              <a:buClr>
                <a:srgbClr val="808080"/>
              </a:buClr>
              <a:defRPr>
                <a:latin typeface="+mn-lt"/>
                <a:ea typeface="Arial"/>
              </a:defRPr>
            </a:lvl3pPr>
            <a:lvl4pPr marL="1253959" indent="-229247">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40529437"/>
      </p:ext>
    </p:extLst>
  </p:cSld>
  <p:clrMapOvr>
    <a:masterClrMapping/>
  </p:clrMapOvr>
  <p:transition spd="med">
    <p:wipe dir="r"/>
  </p:transition>
</p:sldLayout>
</file>

<file path=ppt/slideLayouts/slideLayout2026.xml><?xml version="1.0" encoding="utf-8"?>
<p:sldLayout xmlns:a="http://schemas.openxmlformats.org/drawingml/2006/main" xmlns:r="http://schemas.openxmlformats.org/officeDocument/2006/relationships" xmlns:p="http://schemas.openxmlformats.org/presentationml/2006/main" preserve="1" userDrawn="1">
  <p:cSld name="1_Content with subhea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5"/>
            <a:ext cx="7955280" cy="640080"/>
          </a:xfrm>
          <a:prstGeom prst="rect">
            <a:avLst/>
          </a:prstGeom>
        </p:spPr>
        <p:txBody>
          <a:bodyPr lIns="0" tIns="45563" rIns="0" bIns="45563">
            <a:normAutofit/>
          </a:bodyPr>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 </a:t>
            </a:r>
          </a:p>
        </p:txBody>
      </p:sp>
      <p:sp>
        <p:nvSpPr>
          <p:cNvPr id="5" name="Text Placeholder 12"/>
          <p:cNvSpPr>
            <a:spLocks noGrp="1"/>
          </p:cNvSpPr>
          <p:nvPr>
            <p:ph type="subTitle" idx="11" hasCustomPrompt="1"/>
          </p:nvPr>
        </p:nvSpPr>
        <p:spPr>
          <a:xfrm>
            <a:off x="266700" y="1057923"/>
            <a:ext cx="7960422" cy="313267"/>
          </a:xfrm>
          <a:prstGeom prst="rect">
            <a:avLst/>
          </a:prstGeom>
        </p:spPr>
        <p:txBody>
          <a:bodyPr lIns="0" tIns="45563" rIns="0" bIns="45563" anchor="t" anchorCtr="0"/>
          <a:lstStyle>
            <a:lvl1pPr marL="227658" indent="-227658">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a:t>Click to edit master subtitle style</a:t>
            </a:r>
          </a:p>
        </p:txBody>
      </p:sp>
      <p:sp>
        <p:nvSpPr>
          <p:cNvPr id="8" name="Content Placeholder 4"/>
          <p:cNvSpPr>
            <a:spLocks noGrp="1"/>
          </p:cNvSpPr>
          <p:nvPr>
            <p:ph sz="quarter" idx="10"/>
          </p:nvPr>
        </p:nvSpPr>
        <p:spPr>
          <a:xfrm>
            <a:off x="271466" y="1541468"/>
            <a:ext cx="7958137" cy="2928937"/>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55541" indent="-169235">
              <a:lnSpc>
                <a:spcPct val="100000"/>
              </a:lnSpc>
              <a:spcBef>
                <a:spcPts val="300"/>
              </a:spcBef>
              <a:spcAft>
                <a:spcPts val="0"/>
              </a:spcAft>
              <a:buClr>
                <a:srgbClr val="808080"/>
              </a:buClr>
              <a:defRPr>
                <a:latin typeface="+mn-lt"/>
                <a:ea typeface="Arial"/>
              </a:defRPr>
            </a:lvl3pPr>
            <a:lvl4pPr marL="1253959" indent="-229247">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061714353"/>
      </p:ext>
    </p:extLst>
  </p:cSld>
  <p:clrMapOvr>
    <a:masterClrMapping/>
  </p:clrMapOvr>
  <p:transition spd="med">
    <p:wipe dir="r"/>
  </p:transition>
</p:sldLayout>
</file>

<file path=ppt/slideLayouts/slideLayout2027.xml><?xml version="1.0" encoding="utf-8"?>
<p:sldLayout xmlns:a="http://schemas.openxmlformats.org/drawingml/2006/main" xmlns:r="http://schemas.openxmlformats.org/officeDocument/2006/relationships" xmlns:p="http://schemas.openxmlformats.org/presentationml/2006/main" preserve="1" userDrawn="1">
  <p:cSld name="1_Content two column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0" tIns="45563" rIns="0" bIns="45563"/>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 </a:t>
            </a:r>
          </a:p>
        </p:txBody>
      </p:sp>
      <p:sp>
        <p:nvSpPr>
          <p:cNvPr id="5" name="Content Placeholder 4"/>
          <p:cNvSpPr>
            <a:spLocks noGrp="1"/>
          </p:cNvSpPr>
          <p:nvPr>
            <p:ph sz="quarter" idx="10"/>
          </p:nvPr>
        </p:nvSpPr>
        <p:spPr>
          <a:xfrm>
            <a:off x="271481" y="1277943"/>
            <a:ext cx="3843337"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55541" indent="-169235">
              <a:lnSpc>
                <a:spcPct val="100000"/>
              </a:lnSpc>
              <a:spcBef>
                <a:spcPts val="300"/>
              </a:spcBef>
              <a:spcAft>
                <a:spcPts val="0"/>
              </a:spcAft>
              <a:buClr>
                <a:srgbClr val="808080"/>
              </a:buClr>
              <a:defRPr>
                <a:latin typeface="+mn-lt"/>
                <a:ea typeface="Arial"/>
              </a:defRPr>
            </a:lvl3pPr>
            <a:lvl4pPr marL="1253959" indent="-229247">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
        <p:nvSpPr>
          <p:cNvPr id="8" name="Content Placeholder 4"/>
          <p:cNvSpPr>
            <a:spLocks noGrp="1"/>
          </p:cNvSpPr>
          <p:nvPr>
            <p:ph sz="quarter" idx="11"/>
          </p:nvPr>
        </p:nvSpPr>
        <p:spPr>
          <a:xfrm>
            <a:off x="4376739" y="1277943"/>
            <a:ext cx="3852862"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55541" indent="-169235">
              <a:lnSpc>
                <a:spcPct val="100000"/>
              </a:lnSpc>
              <a:spcBef>
                <a:spcPts val="300"/>
              </a:spcBef>
              <a:spcAft>
                <a:spcPts val="0"/>
              </a:spcAft>
              <a:buClr>
                <a:srgbClr val="808080"/>
              </a:buClr>
              <a:defRPr>
                <a:latin typeface="+mn-lt"/>
                <a:ea typeface="Arial"/>
              </a:defRPr>
            </a:lvl3pPr>
            <a:lvl4pPr marL="1253959" indent="-229247">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925347743"/>
      </p:ext>
    </p:extLst>
  </p:cSld>
  <p:clrMapOvr>
    <a:masterClrMapping/>
  </p:clrMapOvr>
  <p:transition spd="med">
    <p:wipe dir="r"/>
  </p:transition>
</p:sldLayout>
</file>

<file path=ppt/slideLayouts/slideLayout2028.xml><?xml version="1.0" encoding="utf-8"?>
<p:sldLayout xmlns:a="http://schemas.openxmlformats.org/drawingml/2006/main" xmlns:r="http://schemas.openxmlformats.org/officeDocument/2006/relationships" xmlns:p="http://schemas.openxmlformats.org/presentationml/2006/main" preserve="1" userDrawn="1">
  <p:cSld name="1_Content left margin ">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73054" y="271463"/>
            <a:ext cx="4295219" cy="640080"/>
          </a:xfrm>
          <a:prstGeom prst="rect">
            <a:avLst/>
          </a:prstGeom>
        </p:spPr>
        <p:txBody>
          <a:bodyPr lIns="0" tIns="45563" rIns="0" bIns="45563"/>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4" name="Content Placeholder 4"/>
          <p:cNvSpPr>
            <a:spLocks noGrp="1"/>
          </p:cNvSpPr>
          <p:nvPr>
            <p:ph sz="quarter" idx="10"/>
          </p:nvPr>
        </p:nvSpPr>
        <p:spPr>
          <a:xfrm>
            <a:off x="271464" y="1277943"/>
            <a:ext cx="4291012"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55541" indent="-169235">
              <a:lnSpc>
                <a:spcPct val="100000"/>
              </a:lnSpc>
              <a:spcBef>
                <a:spcPts val="300"/>
              </a:spcBef>
              <a:spcAft>
                <a:spcPts val="0"/>
              </a:spcAft>
              <a:buClr>
                <a:srgbClr val="808080"/>
              </a:buClr>
              <a:defRPr>
                <a:latin typeface="+mn-lt"/>
                <a:ea typeface="Arial"/>
              </a:defRPr>
            </a:lvl3pPr>
            <a:lvl4pPr marL="1253959" indent="-229247">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588119711"/>
      </p:ext>
    </p:extLst>
  </p:cSld>
  <p:clrMapOvr>
    <a:masterClrMapping/>
  </p:clrMapOvr>
  <p:transition spd="med">
    <p:wipe dir="r"/>
  </p:transition>
</p:sldLayout>
</file>

<file path=ppt/slideLayouts/slideLayout2029.xml><?xml version="1.0" encoding="utf-8"?>
<p:sldLayout xmlns:a="http://schemas.openxmlformats.org/drawingml/2006/main" xmlns:r="http://schemas.openxmlformats.org/officeDocument/2006/relationships" xmlns:p="http://schemas.openxmlformats.org/presentationml/2006/main" preserve="1" userDrawn="1">
  <p:cSld name="1_Content left margin with subhead">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3050" y="274057"/>
            <a:ext cx="4865304" cy="486332"/>
          </a:xfrm>
          <a:prstGeom prst="rect">
            <a:avLst/>
          </a:prstGeom>
        </p:spPr>
        <p:txBody>
          <a:bodyPr lIns="0" tIns="45563" rIns="0" bIns="45563"/>
          <a:lstStyle>
            <a:lvl1pPr>
              <a:defRPr baseline="0">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7" name="Text Placeholder 12"/>
          <p:cNvSpPr>
            <a:spLocks noGrp="1"/>
          </p:cNvSpPr>
          <p:nvPr>
            <p:ph type="subTitle" idx="11" hasCustomPrompt="1"/>
          </p:nvPr>
        </p:nvSpPr>
        <p:spPr>
          <a:xfrm>
            <a:off x="266700" y="767429"/>
            <a:ext cx="4305300" cy="313267"/>
          </a:xfrm>
          <a:prstGeom prst="rect">
            <a:avLst/>
          </a:prstGeom>
        </p:spPr>
        <p:txBody>
          <a:bodyPr lIns="0" tIns="45563" rIns="0" bIns="45563" anchor="t" anchorCtr="0"/>
          <a:lstStyle>
            <a:lvl1pPr marL="227658" indent="-227658">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a:t>Click to edit master subtitle style</a:t>
            </a:r>
          </a:p>
        </p:txBody>
      </p:sp>
      <p:sp>
        <p:nvSpPr>
          <p:cNvPr id="5" name="Content Placeholder 4"/>
          <p:cNvSpPr>
            <a:spLocks noGrp="1"/>
          </p:cNvSpPr>
          <p:nvPr>
            <p:ph sz="quarter" idx="10"/>
          </p:nvPr>
        </p:nvSpPr>
        <p:spPr>
          <a:xfrm>
            <a:off x="271464" y="1277943"/>
            <a:ext cx="4291012"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55541" indent="-169235">
              <a:lnSpc>
                <a:spcPct val="100000"/>
              </a:lnSpc>
              <a:spcBef>
                <a:spcPts val="300"/>
              </a:spcBef>
              <a:spcAft>
                <a:spcPts val="0"/>
              </a:spcAft>
              <a:buClr>
                <a:srgbClr val="808080"/>
              </a:buClr>
              <a:defRPr>
                <a:latin typeface="+mn-lt"/>
                <a:ea typeface="Arial"/>
              </a:defRPr>
            </a:lvl3pPr>
            <a:lvl4pPr marL="1253959" indent="-229247">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272105944"/>
      </p:ext>
    </p:extLst>
  </p:cSld>
  <p:clrMapOvr>
    <a:masterClrMapping/>
  </p:clrMapOvr>
  <p:transition spd="med">
    <p:wipe dir="r"/>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userDrawn="1">
  <p:cSld name="標題投影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3843909828"/>
      </p:ext>
    </p:extLst>
  </p:cSld>
  <p:clrMapOvr>
    <a:masterClrMapping/>
  </p:clrMapOvr>
  <p:transition spd="med">
    <p:wipe dir="r"/>
  </p:transition>
</p:sldLayout>
</file>

<file path=ppt/slideLayouts/slideLayout2030.xml><?xml version="1.0" encoding="utf-8"?>
<p:sldLayout xmlns:a="http://schemas.openxmlformats.org/drawingml/2006/main" xmlns:r="http://schemas.openxmlformats.org/officeDocument/2006/relationships" xmlns:p="http://schemas.openxmlformats.org/presentationml/2006/main" preserve="1" userDrawn="1">
  <p:cSld name="1_Content left margin with subhead and two lines">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320" y="274320"/>
            <a:ext cx="4297680" cy="840802"/>
          </a:xfrm>
          <a:prstGeom prst="rect">
            <a:avLst/>
          </a:prstGeom>
        </p:spPr>
        <p:txBody>
          <a:bodyPr lIns="0" tIns="45563" rIns="0" bIns="45563"/>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a:t>
            </a:r>
            <a:br>
              <a:rPr lang="en-US" dirty="0"/>
            </a:br>
            <a:r>
              <a:rPr lang="en-US" dirty="0"/>
              <a:t>page title</a:t>
            </a:r>
          </a:p>
        </p:txBody>
      </p:sp>
      <p:sp>
        <p:nvSpPr>
          <p:cNvPr id="7" name="Text Placeholder 12"/>
          <p:cNvSpPr>
            <a:spLocks noGrp="1"/>
          </p:cNvSpPr>
          <p:nvPr>
            <p:ph type="subTitle" idx="11" hasCustomPrompt="1"/>
          </p:nvPr>
        </p:nvSpPr>
        <p:spPr>
          <a:xfrm>
            <a:off x="266700" y="1113523"/>
            <a:ext cx="4305300" cy="313267"/>
          </a:xfrm>
          <a:prstGeom prst="rect">
            <a:avLst/>
          </a:prstGeom>
        </p:spPr>
        <p:txBody>
          <a:bodyPr lIns="0" tIns="45563" rIns="0" bIns="45563" anchor="t" anchorCtr="0"/>
          <a:lstStyle>
            <a:lvl1pPr marL="227658" indent="-227658">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a:t>Click to edit master subtitle style</a:t>
            </a:r>
          </a:p>
        </p:txBody>
      </p:sp>
      <p:sp>
        <p:nvSpPr>
          <p:cNvPr id="5" name="Content Placeholder 4"/>
          <p:cNvSpPr>
            <a:spLocks noGrp="1"/>
          </p:cNvSpPr>
          <p:nvPr>
            <p:ph sz="quarter" idx="10"/>
          </p:nvPr>
        </p:nvSpPr>
        <p:spPr>
          <a:xfrm>
            <a:off x="271464" y="1541468"/>
            <a:ext cx="4291012" cy="2928937"/>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55541" indent="-169235">
              <a:lnSpc>
                <a:spcPct val="100000"/>
              </a:lnSpc>
              <a:spcBef>
                <a:spcPts val="300"/>
              </a:spcBef>
              <a:spcAft>
                <a:spcPts val="0"/>
              </a:spcAft>
              <a:buClr>
                <a:srgbClr val="808080"/>
              </a:buClr>
              <a:defRPr>
                <a:latin typeface="+mn-lt"/>
                <a:ea typeface="Arial"/>
              </a:defRPr>
            </a:lvl3pPr>
            <a:lvl4pPr marL="1253959" indent="-229247">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396086900"/>
      </p:ext>
    </p:extLst>
  </p:cSld>
  <p:clrMapOvr>
    <a:masterClrMapping/>
  </p:clrMapOvr>
  <p:transition spd="med">
    <p:wipe dir="r"/>
  </p:transition>
</p:sldLayout>
</file>

<file path=ppt/slideLayouts/slideLayout2031.xml><?xml version="1.0" encoding="utf-8"?>
<p:sldLayout xmlns:a="http://schemas.openxmlformats.org/drawingml/2006/main" xmlns:r="http://schemas.openxmlformats.org/officeDocument/2006/relationships" xmlns:p="http://schemas.openxmlformats.org/presentationml/2006/main" preserve="1" userDrawn="1">
  <p:cSld name="1_Header no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2043"/>
            <a:ext cx="7955280" cy="472577"/>
          </a:xfrm>
          <a:prstGeom prst="rect">
            <a:avLst/>
          </a:prstGeom>
        </p:spPr>
        <p:txBody>
          <a:bodyPr lIns="0" tIns="45563" rIns="0" bIns="45563"/>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Tree>
    <p:extLst>
      <p:ext uri="{BB962C8B-B14F-4D97-AF65-F5344CB8AC3E}">
        <p14:creationId xmlns:p14="http://schemas.microsoft.com/office/powerpoint/2010/main" val="19063925"/>
      </p:ext>
    </p:extLst>
  </p:cSld>
  <p:clrMapOvr>
    <a:masterClrMapping/>
  </p:clrMapOvr>
  <p:transition spd="med">
    <p:wipe dir="r"/>
  </p:transition>
</p:sldLayout>
</file>

<file path=ppt/slideLayouts/slideLayout2032.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42103722"/>
      </p:ext>
    </p:extLst>
  </p:cSld>
  <p:clrMapOvr>
    <a:masterClrMapping/>
  </p:clrMapOvr>
  <p:transition spd="med">
    <p:wipe dir="r"/>
  </p:transition>
</p:sldLayout>
</file>

<file path=ppt/slideLayouts/slideLayout2033.xml><?xml version="1.0" encoding="utf-8"?>
<p:sldLayout xmlns:a="http://schemas.openxmlformats.org/drawingml/2006/main" xmlns:r="http://schemas.openxmlformats.org/officeDocument/2006/relationships" xmlns:p="http://schemas.openxmlformats.org/presentationml/2006/main" showMasterSp="0" preserve="1" userDrawn="1">
  <p:cSld name="Divider slide_image 1">
    <p:bg>
      <p:bgPr>
        <a:solidFill>
          <a:schemeClr val="tx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7" name="Title 1"/>
          <p:cNvSpPr>
            <a:spLocks noGrp="1"/>
          </p:cNvSpPr>
          <p:nvPr>
            <p:ph type="title" hasCustomPrompt="1"/>
          </p:nvPr>
        </p:nvSpPr>
        <p:spPr>
          <a:xfrm>
            <a:off x="274320" y="1748271"/>
            <a:ext cx="6850901" cy="1495794"/>
          </a:xfrm>
          <a:prstGeom prst="rect">
            <a:avLst/>
          </a:prstGeom>
        </p:spPr>
        <p:txBody>
          <a:bodyPr lIns="0" tIns="45563" rIns="0" bIns="45563"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3277948781"/>
      </p:ext>
    </p:extLst>
  </p:cSld>
  <p:clrMapOvr>
    <a:masterClrMapping/>
  </p:clrMapOvr>
  <p:transition spd="med">
    <p:wipe dir="r"/>
  </p:transition>
</p:sldLayout>
</file>

<file path=ppt/slideLayouts/slideLayout2034.xml><?xml version="1.0" encoding="utf-8"?>
<p:sldLayout xmlns:a="http://schemas.openxmlformats.org/drawingml/2006/main" xmlns:r="http://schemas.openxmlformats.org/officeDocument/2006/relationships" xmlns:p="http://schemas.openxmlformats.org/presentationml/2006/main" showMasterSp="0" preserve="1" userDrawn="1">
  <p:cSld name="Divider slide_image 2">
    <p:bg>
      <p:bgPr>
        <a:solidFill>
          <a:schemeClr val="tx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7" name="Title 1"/>
          <p:cNvSpPr>
            <a:spLocks noGrp="1"/>
          </p:cNvSpPr>
          <p:nvPr>
            <p:ph type="title" hasCustomPrompt="1"/>
          </p:nvPr>
        </p:nvSpPr>
        <p:spPr>
          <a:xfrm>
            <a:off x="274320" y="1748271"/>
            <a:ext cx="6850901" cy="1495794"/>
          </a:xfrm>
          <a:prstGeom prst="rect">
            <a:avLst/>
          </a:prstGeom>
        </p:spPr>
        <p:txBody>
          <a:bodyPr lIns="0" tIns="45563" rIns="0" bIns="45563"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4086172343"/>
      </p:ext>
    </p:extLst>
  </p:cSld>
  <p:clrMapOvr>
    <a:masterClrMapping/>
  </p:clrMapOvr>
  <p:transition spd="med">
    <p:wipe dir="r"/>
  </p:transition>
</p:sldLayout>
</file>

<file path=ppt/slideLayouts/slideLayout2035.xml><?xml version="1.0" encoding="utf-8"?>
<p:sldLayout xmlns:a="http://schemas.openxmlformats.org/drawingml/2006/main" xmlns:r="http://schemas.openxmlformats.org/officeDocument/2006/relationships" xmlns:p="http://schemas.openxmlformats.org/presentationml/2006/main" showMasterSp="0" preserve="1" userDrawn="1">
  <p:cSld name="Divider slide_image 3">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6" name="Title 1"/>
          <p:cNvSpPr>
            <a:spLocks noGrp="1"/>
          </p:cNvSpPr>
          <p:nvPr>
            <p:ph type="title" hasCustomPrompt="1"/>
          </p:nvPr>
        </p:nvSpPr>
        <p:spPr>
          <a:xfrm>
            <a:off x="274320" y="1748271"/>
            <a:ext cx="6850901" cy="1495794"/>
          </a:xfrm>
          <a:prstGeom prst="rect">
            <a:avLst/>
          </a:prstGeom>
        </p:spPr>
        <p:txBody>
          <a:bodyPr lIns="0" tIns="45563" rIns="0" bIns="45563"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3318951625"/>
      </p:ext>
    </p:extLst>
  </p:cSld>
  <p:clrMapOvr>
    <a:masterClrMapping/>
  </p:clrMapOvr>
  <p:transition spd="med">
    <p:wipe dir="r"/>
  </p:transition>
</p:sldLayout>
</file>

<file path=ppt/slideLayouts/slideLayout2036.xml><?xml version="1.0" encoding="utf-8"?>
<p:sldLayout xmlns:a="http://schemas.openxmlformats.org/drawingml/2006/main" xmlns:r="http://schemas.openxmlformats.org/officeDocument/2006/relationships" xmlns:p="http://schemas.openxmlformats.org/presentationml/2006/main" showMasterSp="0" preserve="1" userDrawn="1">
  <p:cSld name="Divider slide_DellBlue">
    <p:bg>
      <p:bgPr>
        <a:solidFill>
          <a:schemeClr val="bg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320" y="1748271"/>
            <a:ext cx="6850901" cy="1495794"/>
          </a:xfrm>
          <a:prstGeom prst="rect">
            <a:avLst/>
          </a:prstGeom>
        </p:spPr>
        <p:txBody>
          <a:bodyPr lIns="0" tIns="45563" rIns="0" bIns="45563" anchor="ctr" anchorCtr="0">
            <a:normAutofit/>
          </a:bodyPr>
          <a:lstStyle>
            <a:lvl1pPr>
              <a:defRPr sz="5400" baseline="0">
                <a:solidFill>
                  <a:schemeClr val="tx2"/>
                </a:solidFill>
                <a:ea typeface="Arial"/>
              </a:defRPr>
            </a:lvl1pPr>
          </a:lstStyle>
          <a:p>
            <a:r>
              <a:rPr lang="en-US" dirty="0"/>
              <a:t>Click to edit divider slide title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3904478162"/>
      </p:ext>
    </p:extLst>
  </p:cSld>
  <p:clrMapOvr>
    <a:masterClrMapping/>
  </p:clrMapOvr>
  <p:transition spd="med">
    <p:wipe dir="r"/>
  </p:transition>
</p:sldLayout>
</file>

<file path=ppt/slideLayouts/slideLayout2037.xml><?xml version="1.0" encoding="utf-8"?>
<p:sldLayout xmlns:a="http://schemas.openxmlformats.org/drawingml/2006/main" xmlns:r="http://schemas.openxmlformats.org/officeDocument/2006/relationships" xmlns:p="http://schemas.openxmlformats.org/presentationml/2006/main" showMasterSp="0" preserve="1" userDrawn="1">
  <p:cSld name="Divider slide_Green">
    <p:bg>
      <p:bgPr>
        <a:solidFill>
          <a:schemeClr val="accent2"/>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320" y="1748271"/>
            <a:ext cx="6850901" cy="1495794"/>
          </a:xfrm>
          <a:prstGeom prst="rect">
            <a:avLst/>
          </a:prstGeom>
        </p:spPr>
        <p:txBody>
          <a:bodyPr lIns="0" tIns="45563" rIns="0" bIns="45563" anchor="ctr" anchorCtr="0">
            <a:normAutofit/>
          </a:bodyPr>
          <a:lstStyle>
            <a:lvl1pPr>
              <a:defRPr sz="5400" baseline="0">
                <a:solidFill>
                  <a:schemeClr val="tx2"/>
                </a:solidFill>
                <a:ea typeface="Arial"/>
              </a:defRPr>
            </a:lvl1pPr>
          </a:lstStyle>
          <a:p>
            <a:r>
              <a:rPr lang="en-US" dirty="0"/>
              <a:t>Click to edit divider slide title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3504514399"/>
      </p:ext>
    </p:extLst>
  </p:cSld>
  <p:clrMapOvr>
    <a:masterClrMapping/>
  </p:clrMapOvr>
  <p:transition spd="med">
    <p:wipe dir="r"/>
  </p:transition>
</p:sldLayout>
</file>

<file path=ppt/slideLayouts/slideLayout2038.xml><?xml version="1.0" encoding="utf-8"?>
<p:sldLayout xmlns:a="http://schemas.openxmlformats.org/drawingml/2006/main" xmlns:r="http://schemas.openxmlformats.org/officeDocument/2006/relationships" xmlns:p="http://schemas.openxmlformats.org/presentationml/2006/main" showMasterSp="0" preserve="1" userDrawn="1">
  <p:cSld name="Divider slide_Orange">
    <p:bg>
      <p:bgPr>
        <a:solidFill>
          <a:schemeClr val="accent4"/>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320" y="1748271"/>
            <a:ext cx="6850901" cy="1495794"/>
          </a:xfrm>
          <a:prstGeom prst="rect">
            <a:avLst/>
          </a:prstGeom>
        </p:spPr>
        <p:txBody>
          <a:bodyPr lIns="0" tIns="45563" rIns="0" bIns="45563" anchor="ctr" anchorCtr="0">
            <a:normAutofit/>
          </a:bodyPr>
          <a:lstStyle>
            <a:lvl1pPr>
              <a:defRPr sz="5400" baseline="0">
                <a:solidFill>
                  <a:schemeClr val="tx2"/>
                </a:solidFill>
                <a:ea typeface="Arial"/>
              </a:defRPr>
            </a:lvl1pPr>
          </a:lstStyle>
          <a:p>
            <a:r>
              <a:rPr lang="en-US" dirty="0"/>
              <a:t>Click to edit divider slide title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37399226"/>
      </p:ext>
    </p:extLst>
  </p:cSld>
  <p:clrMapOvr>
    <a:masterClrMapping/>
  </p:clrMapOvr>
  <p:transition spd="med">
    <p:wipe dir="r"/>
  </p:transition>
</p:sldLayout>
</file>

<file path=ppt/slideLayouts/slideLayout2039.xml><?xml version="1.0" encoding="utf-8"?>
<p:sldLayout xmlns:a="http://schemas.openxmlformats.org/drawingml/2006/main" xmlns:r="http://schemas.openxmlformats.org/officeDocument/2006/relationships" xmlns:p="http://schemas.openxmlformats.org/presentationml/2006/main" showMasterSp="0" preserve="1">
  <p:cSld name="Divider slide_DellGray">
    <p:bg>
      <p:bgPr>
        <a:solidFill>
          <a:srgbClr val="808080"/>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74320" y="1748271"/>
            <a:ext cx="6850901" cy="1495794"/>
          </a:xfrm>
          <a:prstGeom prst="rect">
            <a:avLst/>
          </a:prstGeom>
        </p:spPr>
        <p:txBody>
          <a:bodyPr lIns="0" tIns="45563" rIns="0" bIns="45563"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713501930"/>
      </p:ext>
    </p:extLst>
  </p:cSld>
  <p:clrMapOvr>
    <a:masterClrMapping/>
  </p:clrMapOvr>
  <p:transition spd="med">
    <p:wipe dir="r"/>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userDrawn="1">
  <p:cSld name="標題及物件">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9949425"/>
      </p:ext>
    </p:extLst>
  </p:cSld>
  <p:clrMapOvr>
    <a:masterClrMapping/>
  </p:clrMapOvr>
  <p:transition spd="slow">
    <p:fade/>
  </p:transition>
</p:sldLayout>
</file>

<file path=ppt/slideLayouts/slideLayout2040.xml><?xml version="1.0" encoding="utf-8"?>
<p:sldLayout xmlns:a="http://schemas.openxmlformats.org/drawingml/2006/main" xmlns:r="http://schemas.openxmlformats.org/officeDocument/2006/relationships" xmlns:p="http://schemas.openxmlformats.org/presentationml/2006/main" showMasterSp="0" preserve="1" userDrawn="1">
  <p:cSld name="Logo slide blue">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794760" y="1798082"/>
            <a:ext cx="1554480" cy="1554480"/>
          </a:xfrm>
          <a:prstGeom prst="rect">
            <a:avLst/>
          </a:prstGeom>
        </p:spPr>
      </p:pic>
    </p:spTree>
    <p:extLst>
      <p:ext uri="{BB962C8B-B14F-4D97-AF65-F5344CB8AC3E}">
        <p14:creationId xmlns:p14="http://schemas.microsoft.com/office/powerpoint/2010/main" val="2059941663"/>
      </p:ext>
    </p:extLst>
  </p:cSld>
  <p:clrMapOvr>
    <a:masterClrMapping/>
  </p:clrMapOvr>
  <p:transition spd="med">
    <p:wipe dir="r"/>
  </p:transition>
</p:sldLayout>
</file>

<file path=ppt/slideLayouts/slideLayout2041.xml><?xml version="1.0" encoding="utf-8"?>
<p:sldLayout xmlns:a="http://schemas.openxmlformats.org/drawingml/2006/main" xmlns:r="http://schemas.openxmlformats.org/officeDocument/2006/relationships" xmlns:p="http://schemas.openxmlformats.org/presentationml/2006/main" showMasterSp="0" preserve="1" userDrawn="1">
  <p:cSld name="Logo slide gray">
    <p:bg>
      <p:bgPr>
        <a:solidFill>
          <a:srgbClr val="808080"/>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794760" y="1798082"/>
            <a:ext cx="1554480" cy="1554480"/>
          </a:xfrm>
          <a:prstGeom prst="rect">
            <a:avLst/>
          </a:prstGeom>
        </p:spPr>
      </p:pic>
    </p:spTree>
    <p:extLst>
      <p:ext uri="{BB962C8B-B14F-4D97-AF65-F5344CB8AC3E}">
        <p14:creationId xmlns:p14="http://schemas.microsoft.com/office/powerpoint/2010/main" val="1494213652"/>
      </p:ext>
    </p:extLst>
  </p:cSld>
  <p:clrMapOvr>
    <a:masterClrMapping/>
  </p:clrMapOvr>
  <p:transition spd="med">
    <p:wipe dir="r"/>
  </p:transition>
</p:sldLayout>
</file>

<file path=ppt/slideLayouts/slideLayout2042.xml><?xml version="1.0" encoding="utf-8"?>
<p:sldLayout xmlns:a="http://schemas.openxmlformats.org/drawingml/2006/main" xmlns:r="http://schemas.openxmlformats.org/officeDocument/2006/relationships" xmlns:p="http://schemas.openxmlformats.org/presentationml/2006/main" showMasterSp="0" preserve="1">
  <p:cSld name="Title slide_image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61476" name="Title Placeholder 21"/>
          <p:cNvSpPr>
            <a:spLocks noGrp="1"/>
          </p:cNvSpPr>
          <p:nvPr>
            <p:ph type="ctrTitle" hasCustomPrompt="1"/>
          </p:nvPr>
        </p:nvSpPr>
        <p:spPr>
          <a:xfrm>
            <a:off x="274322" y="274323"/>
            <a:ext cx="5200791" cy="1661993"/>
          </a:xfrm>
          <a:prstGeom prst="rect">
            <a:avLst/>
          </a:prstGeom>
        </p:spPr>
        <p:txBody>
          <a:bodyPr wrap="square" lIns="0" tIns="45563" rIns="0" bIns="45563"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12" name="Picture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2697544259"/>
      </p:ext>
    </p:extLst>
  </p:cSld>
  <p:clrMapOvr>
    <a:masterClrMapping/>
  </p:clrMapOvr>
  <p:transition spd="med">
    <p:wipe dir="r"/>
  </p:transition>
</p:sldLayout>
</file>

<file path=ppt/slideLayouts/slideLayout2043.xml><?xml version="1.0" encoding="utf-8"?>
<p:sldLayout xmlns:a="http://schemas.openxmlformats.org/drawingml/2006/main" xmlns:r="http://schemas.openxmlformats.org/officeDocument/2006/relationships" xmlns:p="http://schemas.openxmlformats.org/presentationml/2006/main" showMasterSp="0" preserve="1">
  <p:cSld name="Title slide_image 2">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61476" name="Title Placeholder 21"/>
          <p:cNvSpPr>
            <a:spLocks noGrp="1"/>
          </p:cNvSpPr>
          <p:nvPr>
            <p:ph type="ctrTitle" hasCustomPrompt="1"/>
          </p:nvPr>
        </p:nvSpPr>
        <p:spPr>
          <a:xfrm>
            <a:off x="274322" y="274323"/>
            <a:ext cx="5200791" cy="1661993"/>
          </a:xfrm>
          <a:prstGeom prst="rect">
            <a:avLst/>
          </a:prstGeom>
        </p:spPr>
        <p:txBody>
          <a:bodyPr wrap="square" lIns="0" tIns="45563" rIns="0" bIns="45563"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1376666374"/>
      </p:ext>
    </p:extLst>
  </p:cSld>
  <p:clrMapOvr>
    <a:masterClrMapping/>
  </p:clrMapOvr>
  <p:transition spd="med">
    <p:wipe dir="r"/>
  </p:transition>
</p:sldLayout>
</file>

<file path=ppt/slideLayouts/slideLayout2044.xml><?xml version="1.0" encoding="utf-8"?>
<p:sldLayout xmlns:a="http://schemas.openxmlformats.org/drawingml/2006/main" xmlns:r="http://schemas.openxmlformats.org/officeDocument/2006/relationships" xmlns:p="http://schemas.openxmlformats.org/presentationml/2006/main" showMasterSp="0" preserve="1">
  <p:cSld name="Title slide_DellBlue">
    <p:bg>
      <p:bgPr>
        <a:solidFill>
          <a:schemeClr val="bg1"/>
        </a:solid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274322" y="274323"/>
            <a:ext cx="5200791" cy="1661993"/>
          </a:xfrm>
          <a:prstGeom prst="rect">
            <a:avLst/>
          </a:prstGeom>
        </p:spPr>
        <p:txBody>
          <a:bodyPr wrap="square" lIns="0" tIns="45563" rIns="0" bIns="45563"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2799011829"/>
      </p:ext>
    </p:extLst>
  </p:cSld>
  <p:clrMapOvr>
    <a:masterClrMapping/>
  </p:clrMapOvr>
  <p:transition spd="med">
    <p:wipe dir="r"/>
  </p:transition>
</p:sldLayout>
</file>

<file path=ppt/slideLayouts/slideLayout2045.xml><?xml version="1.0" encoding="utf-8"?>
<p:sldLayout xmlns:a="http://schemas.openxmlformats.org/drawingml/2006/main" xmlns:r="http://schemas.openxmlformats.org/officeDocument/2006/relationships" xmlns:p="http://schemas.openxmlformats.org/presentationml/2006/main" showMasterSp="0" preserve="1">
  <p:cSld name="Title slide_DellGray">
    <p:bg>
      <p:bgPr>
        <a:solidFill>
          <a:srgbClr val="808080"/>
        </a:solid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274322" y="274323"/>
            <a:ext cx="5200791" cy="1661993"/>
          </a:xfrm>
          <a:prstGeom prst="rect">
            <a:avLst/>
          </a:prstGeom>
        </p:spPr>
        <p:txBody>
          <a:bodyPr wrap="square" lIns="0" tIns="45563" rIns="0" bIns="45563"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2645845109"/>
      </p:ext>
    </p:extLst>
  </p:cSld>
  <p:clrMapOvr>
    <a:masterClrMapping/>
  </p:clrMapOvr>
  <p:transition spd="med">
    <p:wipe dir="r"/>
  </p:transition>
</p:sldLayout>
</file>

<file path=ppt/slideLayouts/slideLayout2046.xml><?xml version="1.0" encoding="utf-8"?>
<p:sldLayout xmlns:a="http://schemas.openxmlformats.org/drawingml/2006/main" xmlns:r="http://schemas.openxmlformats.org/officeDocument/2006/relationships" xmlns:p="http://schemas.openxmlformats.org/presentationml/2006/main" preserve="1" userDrawn="1">
  <p:cSld name="1_Content_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0" tIns="45563" rIns="0" bIns="45563"/>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4" name="Content Placeholder 4"/>
          <p:cNvSpPr>
            <a:spLocks noGrp="1"/>
          </p:cNvSpPr>
          <p:nvPr>
            <p:ph sz="quarter" idx="10"/>
          </p:nvPr>
        </p:nvSpPr>
        <p:spPr>
          <a:xfrm>
            <a:off x="271466" y="1277943"/>
            <a:ext cx="7958137" cy="3192461"/>
          </a:xfrm>
          <a:prstGeom prst="rect">
            <a:avLst/>
          </a:prstGeom>
        </p:spPr>
        <p:txBody>
          <a:bodyPr vert="horz" lIns="0" tIns="0" rIns="0" bIns="0"/>
          <a:lstStyle>
            <a:lvl1pPr marL="0" indent="0">
              <a:lnSpc>
                <a:spcPct val="100000"/>
              </a:lnSpc>
              <a:spcBef>
                <a:spcPts val="1200"/>
              </a:spcBef>
              <a:spcAft>
                <a:spcPts val="0"/>
              </a:spcAft>
              <a:buClr>
                <a:srgbClr val="808080"/>
              </a:buClr>
              <a:buNone/>
              <a:defRPr>
                <a:latin typeface="+mn-lt"/>
                <a:ea typeface="Arial"/>
              </a:defRPr>
            </a:lvl1pPr>
            <a:lvl2pPr marL="339899" indent="0">
              <a:lnSpc>
                <a:spcPct val="100000"/>
              </a:lnSpc>
              <a:spcBef>
                <a:spcPts val="300"/>
              </a:spcBef>
              <a:spcAft>
                <a:spcPts val="0"/>
              </a:spcAft>
              <a:buClr>
                <a:srgbClr val="808080"/>
              </a:buClr>
              <a:buNone/>
              <a:defRPr>
                <a:latin typeface="+mn-lt"/>
                <a:ea typeface="Arial"/>
              </a:defRPr>
            </a:lvl2pPr>
            <a:lvl3pPr marL="686306" indent="0">
              <a:lnSpc>
                <a:spcPct val="100000"/>
              </a:lnSpc>
              <a:spcBef>
                <a:spcPts val="300"/>
              </a:spcBef>
              <a:spcAft>
                <a:spcPts val="0"/>
              </a:spcAft>
              <a:buClr>
                <a:srgbClr val="808080"/>
              </a:buClr>
              <a:buNone/>
              <a:defRPr>
                <a:latin typeface="+mn-lt"/>
                <a:ea typeface="Arial"/>
              </a:defRPr>
            </a:lvl3pPr>
            <a:lvl4pPr marL="1253959" indent="-229247">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87392567"/>
      </p:ext>
    </p:extLst>
  </p:cSld>
  <p:clrMapOvr>
    <a:masterClrMapping/>
  </p:clrMapOvr>
  <p:transition spd="med">
    <p:wipe dir="r"/>
  </p:transition>
</p:sldLayout>
</file>

<file path=ppt/slideLayouts/slideLayout2047.xml><?xml version="1.0" encoding="utf-8"?>
<p:sldLayout xmlns:a="http://schemas.openxmlformats.org/drawingml/2006/main" xmlns:r="http://schemas.openxmlformats.org/officeDocument/2006/relationships" xmlns:p="http://schemas.openxmlformats.org/presentationml/2006/main" preserve="1" userDrawn="1">
  <p:cSld name="1_Content_Bulleted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0" tIns="45563" rIns="0" bIns="45563"/>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5" name="Content Placeholder 4"/>
          <p:cNvSpPr>
            <a:spLocks noGrp="1"/>
          </p:cNvSpPr>
          <p:nvPr>
            <p:ph sz="quarter" idx="10"/>
          </p:nvPr>
        </p:nvSpPr>
        <p:spPr>
          <a:xfrm>
            <a:off x="271466" y="1277943"/>
            <a:ext cx="7958137"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55541" indent="-169235">
              <a:lnSpc>
                <a:spcPct val="100000"/>
              </a:lnSpc>
              <a:spcBef>
                <a:spcPts val="300"/>
              </a:spcBef>
              <a:spcAft>
                <a:spcPts val="0"/>
              </a:spcAft>
              <a:buClr>
                <a:srgbClr val="808080"/>
              </a:buClr>
              <a:defRPr>
                <a:latin typeface="+mn-lt"/>
                <a:ea typeface="Arial"/>
              </a:defRPr>
            </a:lvl3pPr>
            <a:lvl4pPr marL="1253959" indent="-229247">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247004433"/>
      </p:ext>
    </p:extLst>
  </p:cSld>
  <p:clrMapOvr>
    <a:masterClrMapping/>
  </p:clrMapOvr>
  <p:transition spd="med">
    <p:wipe dir="r"/>
  </p:transition>
</p:sldLayout>
</file>

<file path=ppt/slideLayouts/slideLayout2048.xml><?xml version="1.0" encoding="utf-8"?>
<p:sldLayout xmlns:a="http://schemas.openxmlformats.org/drawingml/2006/main" xmlns:r="http://schemas.openxmlformats.org/officeDocument/2006/relationships" xmlns:p="http://schemas.openxmlformats.org/presentationml/2006/main" preserve="1" userDrawn="1">
  <p:cSld name="1_Content with subhea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5"/>
            <a:ext cx="7955280" cy="640080"/>
          </a:xfrm>
          <a:prstGeom prst="rect">
            <a:avLst/>
          </a:prstGeom>
        </p:spPr>
        <p:txBody>
          <a:bodyPr lIns="0" tIns="45563" rIns="0" bIns="45563">
            <a:normAutofit/>
          </a:bodyPr>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 </a:t>
            </a:r>
          </a:p>
        </p:txBody>
      </p:sp>
      <p:sp>
        <p:nvSpPr>
          <p:cNvPr id="5" name="Text Placeholder 12"/>
          <p:cNvSpPr>
            <a:spLocks noGrp="1"/>
          </p:cNvSpPr>
          <p:nvPr>
            <p:ph type="subTitle" idx="11" hasCustomPrompt="1"/>
          </p:nvPr>
        </p:nvSpPr>
        <p:spPr>
          <a:xfrm>
            <a:off x="266700" y="1057923"/>
            <a:ext cx="7960422" cy="313267"/>
          </a:xfrm>
          <a:prstGeom prst="rect">
            <a:avLst/>
          </a:prstGeom>
        </p:spPr>
        <p:txBody>
          <a:bodyPr lIns="0" tIns="45563" rIns="0" bIns="45563" anchor="t" anchorCtr="0"/>
          <a:lstStyle>
            <a:lvl1pPr marL="227658" indent="-227658">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a:t>Click to edit master subtitle style</a:t>
            </a:r>
          </a:p>
        </p:txBody>
      </p:sp>
      <p:sp>
        <p:nvSpPr>
          <p:cNvPr id="8" name="Content Placeholder 4"/>
          <p:cNvSpPr>
            <a:spLocks noGrp="1"/>
          </p:cNvSpPr>
          <p:nvPr>
            <p:ph sz="quarter" idx="10"/>
          </p:nvPr>
        </p:nvSpPr>
        <p:spPr>
          <a:xfrm>
            <a:off x="271466" y="1541468"/>
            <a:ext cx="7958137" cy="2928937"/>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55541" indent="-169235">
              <a:lnSpc>
                <a:spcPct val="100000"/>
              </a:lnSpc>
              <a:spcBef>
                <a:spcPts val="300"/>
              </a:spcBef>
              <a:spcAft>
                <a:spcPts val="0"/>
              </a:spcAft>
              <a:buClr>
                <a:srgbClr val="808080"/>
              </a:buClr>
              <a:defRPr>
                <a:latin typeface="+mn-lt"/>
                <a:ea typeface="Arial"/>
              </a:defRPr>
            </a:lvl3pPr>
            <a:lvl4pPr marL="1253959" indent="-229247">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615658488"/>
      </p:ext>
    </p:extLst>
  </p:cSld>
  <p:clrMapOvr>
    <a:masterClrMapping/>
  </p:clrMapOvr>
  <p:transition spd="med">
    <p:wipe dir="r"/>
  </p:transition>
</p:sldLayout>
</file>

<file path=ppt/slideLayouts/slideLayout2049.xml><?xml version="1.0" encoding="utf-8"?>
<p:sldLayout xmlns:a="http://schemas.openxmlformats.org/drawingml/2006/main" xmlns:r="http://schemas.openxmlformats.org/officeDocument/2006/relationships" xmlns:p="http://schemas.openxmlformats.org/presentationml/2006/main" preserve="1" userDrawn="1">
  <p:cSld name="1_Content two column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0" tIns="45563" rIns="0" bIns="45563"/>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 </a:t>
            </a:r>
          </a:p>
        </p:txBody>
      </p:sp>
      <p:sp>
        <p:nvSpPr>
          <p:cNvPr id="5" name="Content Placeholder 4"/>
          <p:cNvSpPr>
            <a:spLocks noGrp="1"/>
          </p:cNvSpPr>
          <p:nvPr>
            <p:ph sz="quarter" idx="10"/>
          </p:nvPr>
        </p:nvSpPr>
        <p:spPr>
          <a:xfrm>
            <a:off x="271481" y="1277943"/>
            <a:ext cx="3843337"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55541" indent="-169235">
              <a:lnSpc>
                <a:spcPct val="100000"/>
              </a:lnSpc>
              <a:spcBef>
                <a:spcPts val="300"/>
              </a:spcBef>
              <a:spcAft>
                <a:spcPts val="0"/>
              </a:spcAft>
              <a:buClr>
                <a:srgbClr val="808080"/>
              </a:buClr>
              <a:defRPr>
                <a:latin typeface="+mn-lt"/>
                <a:ea typeface="Arial"/>
              </a:defRPr>
            </a:lvl3pPr>
            <a:lvl4pPr marL="1253959" indent="-229247">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
        <p:nvSpPr>
          <p:cNvPr id="8" name="Content Placeholder 4"/>
          <p:cNvSpPr>
            <a:spLocks noGrp="1"/>
          </p:cNvSpPr>
          <p:nvPr>
            <p:ph sz="quarter" idx="11"/>
          </p:nvPr>
        </p:nvSpPr>
        <p:spPr>
          <a:xfrm>
            <a:off x="4376739" y="1277943"/>
            <a:ext cx="3852862"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55541" indent="-169235">
              <a:lnSpc>
                <a:spcPct val="100000"/>
              </a:lnSpc>
              <a:spcBef>
                <a:spcPts val="300"/>
              </a:spcBef>
              <a:spcAft>
                <a:spcPts val="0"/>
              </a:spcAft>
              <a:buClr>
                <a:srgbClr val="808080"/>
              </a:buClr>
              <a:defRPr>
                <a:latin typeface="+mn-lt"/>
                <a:ea typeface="Arial"/>
              </a:defRPr>
            </a:lvl3pPr>
            <a:lvl4pPr marL="1253959" indent="-229247">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44765968"/>
      </p:ext>
    </p:extLst>
  </p:cSld>
  <p:clrMapOvr>
    <a:masterClrMapping/>
  </p:clrMapOvr>
  <p:transition spd="med">
    <p:wipe dir="r"/>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userDrawn="1">
  <p:cSld name="1_Content_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0" tIns="44757" rIns="0" bIns="44757"/>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4" name="Content Placeholder 4"/>
          <p:cNvSpPr>
            <a:spLocks noGrp="1"/>
          </p:cNvSpPr>
          <p:nvPr>
            <p:ph sz="quarter" idx="10"/>
          </p:nvPr>
        </p:nvSpPr>
        <p:spPr>
          <a:xfrm>
            <a:off x="271598" y="1277952"/>
            <a:ext cx="7958137" cy="3192461"/>
          </a:xfrm>
          <a:prstGeom prst="rect">
            <a:avLst/>
          </a:prstGeom>
        </p:spPr>
        <p:txBody>
          <a:bodyPr vert="horz" lIns="0" tIns="0" rIns="0" bIns="0"/>
          <a:lstStyle>
            <a:lvl1pPr marL="0" indent="0">
              <a:lnSpc>
                <a:spcPct val="100000"/>
              </a:lnSpc>
              <a:spcBef>
                <a:spcPts val="1200"/>
              </a:spcBef>
              <a:spcAft>
                <a:spcPts val="0"/>
              </a:spcAft>
              <a:buClr>
                <a:srgbClr val="808080"/>
              </a:buClr>
              <a:buNone/>
              <a:defRPr>
                <a:latin typeface="+mn-lt"/>
                <a:ea typeface="Arial"/>
              </a:defRPr>
            </a:lvl1pPr>
            <a:lvl2pPr marL="332906" indent="0">
              <a:lnSpc>
                <a:spcPct val="100000"/>
              </a:lnSpc>
              <a:spcBef>
                <a:spcPts val="300"/>
              </a:spcBef>
              <a:spcAft>
                <a:spcPts val="0"/>
              </a:spcAft>
              <a:buClr>
                <a:srgbClr val="808080"/>
              </a:buClr>
              <a:buNone/>
              <a:defRPr>
                <a:latin typeface="+mn-lt"/>
                <a:ea typeface="Arial"/>
              </a:defRPr>
            </a:lvl2pPr>
            <a:lvl3pPr marL="672674" indent="0">
              <a:lnSpc>
                <a:spcPct val="100000"/>
              </a:lnSpc>
              <a:spcBef>
                <a:spcPts val="300"/>
              </a:spcBef>
              <a:spcAft>
                <a:spcPts val="0"/>
              </a:spcAft>
              <a:buClr>
                <a:srgbClr val="808080"/>
              </a:buClr>
              <a:buNone/>
              <a:defRPr>
                <a:latin typeface="+mn-lt"/>
                <a:ea typeface="Arial"/>
              </a:defRPr>
            </a:lvl3pPr>
            <a:lvl4pPr marL="1229165" indent="-224411">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189483417"/>
      </p:ext>
    </p:extLst>
  </p:cSld>
  <p:clrMapOvr>
    <a:masterClrMapping/>
  </p:clrMapOvr>
  <p:transition spd="med">
    <p:wipe dir="r"/>
  </p:transition>
</p:sldLayout>
</file>

<file path=ppt/slideLayouts/slideLayout2050.xml><?xml version="1.0" encoding="utf-8"?>
<p:sldLayout xmlns:a="http://schemas.openxmlformats.org/drawingml/2006/main" xmlns:r="http://schemas.openxmlformats.org/officeDocument/2006/relationships" xmlns:p="http://schemas.openxmlformats.org/presentationml/2006/main" preserve="1" userDrawn="1">
  <p:cSld name="1_Content left margin ">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73054" y="271463"/>
            <a:ext cx="4295219" cy="640080"/>
          </a:xfrm>
          <a:prstGeom prst="rect">
            <a:avLst/>
          </a:prstGeom>
        </p:spPr>
        <p:txBody>
          <a:bodyPr lIns="0" tIns="45563" rIns="0" bIns="45563"/>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4" name="Content Placeholder 4"/>
          <p:cNvSpPr>
            <a:spLocks noGrp="1"/>
          </p:cNvSpPr>
          <p:nvPr>
            <p:ph sz="quarter" idx="10"/>
          </p:nvPr>
        </p:nvSpPr>
        <p:spPr>
          <a:xfrm>
            <a:off x="271464" y="1277943"/>
            <a:ext cx="4291012"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55541" indent="-169235">
              <a:lnSpc>
                <a:spcPct val="100000"/>
              </a:lnSpc>
              <a:spcBef>
                <a:spcPts val="300"/>
              </a:spcBef>
              <a:spcAft>
                <a:spcPts val="0"/>
              </a:spcAft>
              <a:buClr>
                <a:srgbClr val="808080"/>
              </a:buClr>
              <a:defRPr>
                <a:latin typeface="+mn-lt"/>
                <a:ea typeface="Arial"/>
              </a:defRPr>
            </a:lvl3pPr>
            <a:lvl4pPr marL="1253959" indent="-229247">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837215456"/>
      </p:ext>
    </p:extLst>
  </p:cSld>
  <p:clrMapOvr>
    <a:masterClrMapping/>
  </p:clrMapOvr>
  <p:transition spd="med">
    <p:wipe dir="r"/>
  </p:transition>
</p:sldLayout>
</file>

<file path=ppt/slideLayouts/slideLayout2051.xml><?xml version="1.0" encoding="utf-8"?>
<p:sldLayout xmlns:a="http://schemas.openxmlformats.org/drawingml/2006/main" xmlns:r="http://schemas.openxmlformats.org/officeDocument/2006/relationships" xmlns:p="http://schemas.openxmlformats.org/presentationml/2006/main" preserve="1" userDrawn="1">
  <p:cSld name="1_Content left margin with subhead">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3050" y="274057"/>
            <a:ext cx="4865304" cy="486332"/>
          </a:xfrm>
          <a:prstGeom prst="rect">
            <a:avLst/>
          </a:prstGeom>
        </p:spPr>
        <p:txBody>
          <a:bodyPr lIns="0" tIns="45563" rIns="0" bIns="45563"/>
          <a:lstStyle>
            <a:lvl1pPr>
              <a:defRPr baseline="0">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7" name="Text Placeholder 12"/>
          <p:cNvSpPr>
            <a:spLocks noGrp="1"/>
          </p:cNvSpPr>
          <p:nvPr>
            <p:ph type="subTitle" idx="11" hasCustomPrompt="1"/>
          </p:nvPr>
        </p:nvSpPr>
        <p:spPr>
          <a:xfrm>
            <a:off x="266700" y="767429"/>
            <a:ext cx="4305300" cy="313267"/>
          </a:xfrm>
          <a:prstGeom prst="rect">
            <a:avLst/>
          </a:prstGeom>
        </p:spPr>
        <p:txBody>
          <a:bodyPr lIns="0" tIns="45563" rIns="0" bIns="45563" anchor="t" anchorCtr="0"/>
          <a:lstStyle>
            <a:lvl1pPr marL="227658" indent="-227658">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a:t>Click to edit master subtitle style</a:t>
            </a:r>
          </a:p>
        </p:txBody>
      </p:sp>
      <p:sp>
        <p:nvSpPr>
          <p:cNvPr id="5" name="Content Placeholder 4"/>
          <p:cNvSpPr>
            <a:spLocks noGrp="1"/>
          </p:cNvSpPr>
          <p:nvPr>
            <p:ph sz="quarter" idx="10"/>
          </p:nvPr>
        </p:nvSpPr>
        <p:spPr>
          <a:xfrm>
            <a:off x="271464" y="1277943"/>
            <a:ext cx="4291012"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55541" indent="-169235">
              <a:lnSpc>
                <a:spcPct val="100000"/>
              </a:lnSpc>
              <a:spcBef>
                <a:spcPts val="300"/>
              </a:spcBef>
              <a:spcAft>
                <a:spcPts val="0"/>
              </a:spcAft>
              <a:buClr>
                <a:srgbClr val="808080"/>
              </a:buClr>
              <a:defRPr>
                <a:latin typeface="+mn-lt"/>
                <a:ea typeface="Arial"/>
              </a:defRPr>
            </a:lvl3pPr>
            <a:lvl4pPr marL="1253959" indent="-229247">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144144082"/>
      </p:ext>
    </p:extLst>
  </p:cSld>
  <p:clrMapOvr>
    <a:masterClrMapping/>
  </p:clrMapOvr>
  <p:transition spd="med">
    <p:wipe dir="r"/>
  </p:transition>
</p:sldLayout>
</file>

<file path=ppt/slideLayouts/slideLayout2052.xml><?xml version="1.0" encoding="utf-8"?>
<p:sldLayout xmlns:a="http://schemas.openxmlformats.org/drawingml/2006/main" xmlns:r="http://schemas.openxmlformats.org/officeDocument/2006/relationships" xmlns:p="http://schemas.openxmlformats.org/presentationml/2006/main" preserve="1" userDrawn="1">
  <p:cSld name="1_Content left margin with subhead and two lines">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320" y="274320"/>
            <a:ext cx="4297680" cy="840802"/>
          </a:xfrm>
          <a:prstGeom prst="rect">
            <a:avLst/>
          </a:prstGeom>
        </p:spPr>
        <p:txBody>
          <a:bodyPr lIns="0" tIns="45563" rIns="0" bIns="45563"/>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a:t>
            </a:r>
            <a:br>
              <a:rPr lang="en-US" dirty="0"/>
            </a:br>
            <a:r>
              <a:rPr lang="en-US" dirty="0"/>
              <a:t>page title</a:t>
            </a:r>
          </a:p>
        </p:txBody>
      </p:sp>
      <p:sp>
        <p:nvSpPr>
          <p:cNvPr id="7" name="Text Placeholder 12"/>
          <p:cNvSpPr>
            <a:spLocks noGrp="1"/>
          </p:cNvSpPr>
          <p:nvPr>
            <p:ph type="subTitle" idx="11" hasCustomPrompt="1"/>
          </p:nvPr>
        </p:nvSpPr>
        <p:spPr>
          <a:xfrm>
            <a:off x="266700" y="1113523"/>
            <a:ext cx="4305300" cy="313267"/>
          </a:xfrm>
          <a:prstGeom prst="rect">
            <a:avLst/>
          </a:prstGeom>
        </p:spPr>
        <p:txBody>
          <a:bodyPr lIns="0" tIns="45563" rIns="0" bIns="45563" anchor="t" anchorCtr="0"/>
          <a:lstStyle>
            <a:lvl1pPr marL="227658" indent="-227658">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a:t>Click to edit master subtitle style</a:t>
            </a:r>
          </a:p>
        </p:txBody>
      </p:sp>
      <p:sp>
        <p:nvSpPr>
          <p:cNvPr id="5" name="Content Placeholder 4"/>
          <p:cNvSpPr>
            <a:spLocks noGrp="1"/>
          </p:cNvSpPr>
          <p:nvPr>
            <p:ph sz="quarter" idx="10"/>
          </p:nvPr>
        </p:nvSpPr>
        <p:spPr>
          <a:xfrm>
            <a:off x="271464" y="1541468"/>
            <a:ext cx="4291012" cy="2928937"/>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55541" indent="-169235">
              <a:lnSpc>
                <a:spcPct val="100000"/>
              </a:lnSpc>
              <a:spcBef>
                <a:spcPts val="300"/>
              </a:spcBef>
              <a:spcAft>
                <a:spcPts val="0"/>
              </a:spcAft>
              <a:buClr>
                <a:srgbClr val="808080"/>
              </a:buClr>
              <a:defRPr>
                <a:latin typeface="+mn-lt"/>
                <a:ea typeface="Arial"/>
              </a:defRPr>
            </a:lvl3pPr>
            <a:lvl4pPr marL="1253959" indent="-229247">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547684233"/>
      </p:ext>
    </p:extLst>
  </p:cSld>
  <p:clrMapOvr>
    <a:masterClrMapping/>
  </p:clrMapOvr>
  <p:transition spd="med">
    <p:wipe dir="r"/>
  </p:transition>
</p:sldLayout>
</file>

<file path=ppt/slideLayouts/slideLayout2053.xml><?xml version="1.0" encoding="utf-8"?>
<p:sldLayout xmlns:a="http://schemas.openxmlformats.org/drawingml/2006/main" xmlns:r="http://schemas.openxmlformats.org/officeDocument/2006/relationships" xmlns:p="http://schemas.openxmlformats.org/presentationml/2006/main" preserve="1" userDrawn="1">
  <p:cSld name="1_Header no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2043"/>
            <a:ext cx="7955280" cy="472577"/>
          </a:xfrm>
          <a:prstGeom prst="rect">
            <a:avLst/>
          </a:prstGeom>
        </p:spPr>
        <p:txBody>
          <a:bodyPr lIns="0" tIns="45563" rIns="0" bIns="45563"/>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Tree>
    <p:extLst>
      <p:ext uri="{BB962C8B-B14F-4D97-AF65-F5344CB8AC3E}">
        <p14:creationId xmlns:p14="http://schemas.microsoft.com/office/powerpoint/2010/main" val="987828557"/>
      </p:ext>
    </p:extLst>
  </p:cSld>
  <p:clrMapOvr>
    <a:masterClrMapping/>
  </p:clrMapOvr>
  <p:transition spd="med">
    <p:wipe dir="r"/>
  </p:transition>
</p:sldLayout>
</file>

<file path=ppt/slideLayouts/slideLayout2054.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31173496"/>
      </p:ext>
    </p:extLst>
  </p:cSld>
  <p:clrMapOvr>
    <a:masterClrMapping/>
  </p:clrMapOvr>
  <p:transition spd="med">
    <p:wipe dir="r"/>
  </p:transition>
</p:sldLayout>
</file>

<file path=ppt/slideLayouts/slideLayout2055.xml><?xml version="1.0" encoding="utf-8"?>
<p:sldLayout xmlns:a="http://schemas.openxmlformats.org/drawingml/2006/main" xmlns:r="http://schemas.openxmlformats.org/officeDocument/2006/relationships" xmlns:p="http://schemas.openxmlformats.org/presentationml/2006/main" showMasterSp="0" preserve="1" userDrawn="1">
  <p:cSld name="Divider slide_image 1">
    <p:bg>
      <p:bgPr>
        <a:solidFill>
          <a:schemeClr val="tx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7" name="Title 1"/>
          <p:cNvSpPr>
            <a:spLocks noGrp="1"/>
          </p:cNvSpPr>
          <p:nvPr>
            <p:ph type="title" hasCustomPrompt="1"/>
          </p:nvPr>
        </p:nvSpPr>
        <p:spPr>
          <a:xfrm>
            <a:off x="274320" y="1748271"/>
            <a:ext cx="6850901" cy="1495794"/>
          </a:xfrm>
          <a:prstGeom prst="rect">
            <a:avLst/>
          </a:prstGeom>
        </p:spPr>
        <p:txBody>
          <a:bodyPr lIns="0" tIns="45563" rIns="0" bIns="45563"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2316256583"/>
      </p:ext>
    </p:extLst>
  </p:cSld>
  <p:clrMapOvr>
    <a:masterClrMapping/>
  </p:clrMapOvr>
  <p:transition spd="med">
    <p:wipe dir="r"/>
  </p:transition>
</p:sldLayout>
</file>

<file path=ppt/slideLayouts/slideLayout2056.xml><?xml version="1.0" encoding="utf-8"?>
<p:sldLayout xmlns:a="http://schemas.openxmlformats.org/drawingml/2006/main" xmlns:r="http://schemas.openxmlformats.org/officeDocument/2006/relationships" xmlns:p="http://schemas.openxmlformats.org/presentationml/2006/main" showMasterSp="0" preserve="1" userDrawn="1">
  <p:cSld name="Divider slide_image 2">
    <p:bg>
      <p:bgPr>
        <a:solidFill>
          <a:schemeClr val="tx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7" name="Title 1"/>
          <p:cNvSpPr>
            <a:spLocks noGrp="1"/>
          </p:cNvSpPr>
          <p:nvPr>
            <p:ph type="title" hasCustomPrompt="1"/>
          </p:nvPr>
        </p:nvSpPr>
        <p:spPr>
          <a:xfrm>
            <a:off x="274320" y="1748271"/>
            <a:ext cx="6850901" cy="1495794"/>
          </a:xfrm>
          <a:prstGeom prst="rect">
            <a:avLst/>
          </a:prstGeom>
        </p:spPr>
        <p:txBody>
          <a:bodyPr lIns="0" tIns="45563" rIns="0" bIns="45563"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1020545001"/>
      </p:ext>
    </p:extLst>
  </p:cSld>
  <p:clrMapOvr>
    <a:masterClrMapping/>
  </p:clrMapOvr>
  <p:transition spd="med">
    <p:wipe dir="r"/>
  </p:transition>
</p:sldLayout>
</file>

<file path=ppt/slideLayouts/slideLayout2057.xml><?xml version="1.0" encoding="utf-8"?>
<p:sldLayout xmlns:a="http://schemas.openxmlformats.org/drawingml/2006/main" xmlns:r="http://schemas.openxmlformats.org/officeDocument/2006/relationships" xmlns:p="http://schemas.openxmlformats.org/presentationml/2006/main" showMasterSp="0" preserve="1" userDrawn="1">
  <p:cSld name="Divider slide_image 3">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6" name="Title 1"/>
          <p:cNvSpPr>
            <a:spLocks noGrp="1"/>
          </p:cNvSpPr>
          <p:nvPr>
            <p:ph type="title" hasCustomPrompt="1"/>
          </p:nvPr>
        </p:nvSpPr>
        <p:spPr>
          <a:xfrm>
            <a:off x="274320" y="1748271"/>
            <a:ext cx="6850901" cy="1495794"/>
          </a:xfrm>
          <a:prstGeom prst="rect">
            <a:avLst/>
          </a:prstGeom>
        </p:spPr>
        <p:txBody>
          <a:bodyPr lIns="0" tIns="45563" rIns="0" bIns="45563"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1993333430"/>
      </p:ext>
    </p:extLst>
  </p:cSld>
  <p:clrMapOvr>
    <a:masterClrMapping/>
  </p:clrMapOvr>
  <p:transition spd="med">
    <p:wipe dir="r"/>
  </p:transition>
</p:sldLayout>
</file>

<file path=ppt/slideLayouts/slideLayout2058.xml><?xml version="1.0" encoding="utf-8"?>
<p:sldLayout xmlns:a="http://schemas.openxmlformats.org/drawingml/2006/main" xmlns:r="http://schemas.openxmlformats.org/officeDocument/2006/relationships" xmlns:p="http://schemas.openxmlformats.org/presentationml/2006/main" showMasterSp="0" preserve="1" userDrawn="1">
  <p:cSld name="Divider slide_DellBlue">
    <p:bg>
      <p:bgPr>
        <a:solidFill>
          <a:schemeClr val="bg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320" y="1748271"/>
            <a:ext cx="6850901" cy="1495794"/>
          </a:xfrm>
          <a:prstGeom prst="rect">
            <a:avLst/>
          </a:prstGeom>
        </p:spPr>
        <p:txBody>
          <a:bodyPr lIns="0" tIns="45563" rIns="0" bIns="45563" anchor="ctr" anchorCtr="0">
            <a:normAutofit/>
          </a:bodyPr>
          <a:lstStyle>
            <a:lvl1pPr>
              <a:defRPr sz="5400" baseline="0">
                <a:solidFill>
                  <a:schemeClr val="tx2"/>
                </a:solidFill>
                <a:ea typeface="Arial"/>
              </a:defRPr>
            </a:lvl1pPr>
          </a:lstStyle>
          <a:p>
            <a:r>
              <a:rPr lang="en-US" dirty="0"/>
              <a:t>Click to edit divider slide title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1783104240"/>
      </p:ext>
    </p:extLst>
  </p:cSld>
  <p:clrMapOvr>
    <a:masterClrMapping/>
  </p:clrMapOvr>
  <p:transition spd="med">
    <p:wipe dir="r"/>
  </p:transition>
</p:sldLayout>
</file>

<file path=ppt/slideLayouts/slideLayout2059.xml><?xml version="1.0" encoding="utf-8"?>
<p:sldLayout xmlns:a="http://schemas.openxmlformats.org/drawingml/2006/main" xmlns:r="http://schemas.openxmlformats.org/officeDocument/2006/relationships" xmlns:p="http://schemas.openxmlformats.org/presentationml/2006/main" showMasterSp="0" preserve="1" userDrawn="1">
  <p:cSld name="Divider slide_Green">
    <p:bg>
      <p:bgPr>
        <a:solidFill>
          <a:schemeClr val="accent2"/>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320" y="1748271"/>
            <a:ext cx="6850901" cy="1495794"/>
          </a:xfrm>
          <a:prstGeom prst="rect">
            <a:avLst/>
          </a:prstGeom>
        </p:spPr>
        <p:txBody>
          <a:bodyPr lIns="0" tIns="45563" rIns="0" bIns="45563" anchor="ctr" anchorCtr="0">
            <a:normAutofit/>
          </a:bodyPr>
          <a:lstStyle>
            <a:lvl1pPr>
              <a:defRPr sz="5400" baseline="0">
                <a:solidFill>
                  <a:schemeClr val="tx2"/>
                </a:solidFill>
                <a:ea typeface="Arial"/>
              </a:defRPr>
            </a:lvl1pPr>
          </a:lstStyle>
          <a:p>
            <a:r>
              <a:rPr lang="en-US" dirty="0"/>
              <a:t>Click to edit divider slide title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1175272927"/>
      </p:ext>
    </p:extLst>
  </p:cSld>
  <p:clrMapOvr>
    <a:masterClrMapping/>
  </p:clrMapOvr>
  <p:transition spd="med">
    <p:wipe dir="r"/>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7" name="文字版面配置區 17"/>
          <p:cNvSpPr>
            <a:spLocks noGrp="1"/>
          </p:cNvSpPr>
          <p:nvPr>
            <p:ph type="body" sz="quarter" idx="13" hasCustomPrompt="1"/>
          </p:nvPr>
        </p:nvSpPr>
        <p:spPr>
          <a:xfrm>
            <a:off x="72000" y="576002"/>
            <a:ext cx="9000000" cy="1296789"/>
          </a:xfrm>
          <a:prstGeom prst="rect">
            <a:avLst/>
          </a:prstGeom>
        </p:spPr>
        <p:txBody>
          <a:bodyPr lIns="89832" tIns="44916" rIns="89832" bIns="44916"/>
          <a:lstStyle>
            <a:lvl1pPr marL="178945" indent="-178945">
              <a:buClr>
                <a:srgbClr val="0085C3"/>
              </a:buClr>
              <a:defRPr sz="1600">
                <a:solidFill>
                  <a:schemeClr val="tx1"/>
                </a:solidFill>
              </a:defRPr>
            </a:lvl1pPr>
            <a:lvl2pPr marL="351539" indent="-172862">
              <a:buClr>
                <a:srgbClr val="0085C3"/>
              </a:buClr>
              <a:defRPr sz="1400" baseline="0">
                <a:solidFill>
                  <a:schemeClr val="tx1"/>
                </a:solidFill>
              </a:defRPr>
            </a:lvl2pPr>
            <a:lvl3pPr marL="530652" indent="-178945">
              <a:buClr>
                <a:srgbClr val="0085C3"/>
              </a:buClr>
              <a:buFont typeface="Arial" panose="020B0604020202020204" pitchFamily="34" charset="0"/>
              <a:buChar char="&gt;"/>
              <a:defRPr sz="1400" baseline="0">
                <a:solidFill>
                  <a:schemeClr val="tx1"/>
                </a:solidFill>
              </a:defRPr>
            </a:lvl3pPr>
            <a:lvl4pPr marL="1344578" indent="0">
              <a:buClr>
                <a:srgbClr val="0085C3"/>
              </a:buClr>
              <a:buNone/>
              <a:defRPr/>
            </a:lvl4pPr>
            <a:lvl5pPr marL="1792619" indent="0">
              <a:buClr>
                <a:srgbClr val="0085C3"/>
              </a:buClr>
              <a:buFont typeface="Arial" panose="020B0604020202020204" pitchFamily="34" charset="0"/>
              <a:buNone/>
              <a:defRPr/>
            </a:lvl5pPr>
          </a:lstStyle>
          <a:p>
            <a:pPr lvl="0"/>
            <a:r>
              <a:rPr lang="en-US" altLang="zh-TW" dirty="0"/>
              <a:t>Click to edit Master text style</a:t>
            </a:r>
            <a:endParaRPr lang="zh-TW" altLang="en-US" dirty="0"/>
          </a:p>
          <a:p>
            <a:pPr lvl="1"/>
            <a:r>
              <a:rPr lang="en-US" altLang="zh-TW" dirty="0"/>
              <a:t>Second level</a:t>
            </a:r>
            <a:endParaRPr lang="zh-TW" altLang="en-US" dirty="0"/>
          </a:p>
          <a:p>
            <a:pPr lvl="2"/>
            <a:r>
              <a:rPr lang="en-US" altLang="zh-TW" dirty="0"/>
              <a:t>Third level</a:t>
            </a:r>
            <a:endParaRPr lang="zh-TW" altLang="en-US" dirty="0"/>
          </a:p>
        </p:txBody>
      </p:sp>
      <p:sp>
        <p:nvSpPr>
          <p:cNvPr id="10" name="Title 9"/>
          <p:cNvSpPr>
            <a:spLocks noGrp="1"/>
          </p:cNvSpPr>
          <p:nvPr>
            <p:ph type="title"/>
          </p:nvPr>
        </p:nvSpPr>
        <p:spPr>
          <a:xfrm>
            <a:off x="71634" y="72000"/>
            <a:ext cx="9000000" cy="432000"/>
          </a:xfrm>
          <a:prstGeom prst="rect">
            <a:avLst/>
          </a:prstGeom>
        </p:spPr>
        <p:txBody>
          <a:bodyPr lIns="89832" tIns="44916" rIns="89832" bIns="44916"/>
          <a:lstStyle>
            <a:lvl1pPr algn="l">
              <a:defRPr sz="2400">
                <a:solidFill>
                  <a:srgbClr val="0085C3"/>
                </a:solidFill>
              </a:defRPr>
            </a:lvl1pPr>
          </a:lstStyle>
          <a:p>
            <a:r>
              <a:rPr lang="en-US"/>
              <a:t>Click to edit Master title style</a:t>
            </a:r>
            <a:endParaRPr lang="en-US" dirty="0"/>
          </a:p>
        </p:txBody>
      </p:sp>
    </p:spTree>
    <p:extLst>
      <p:ext uri="{BB962C8B-B14F-4D97-AF65-F5344CB8AC3E}">
        <p14:creationId xmlns:p14="http://schemas.microsoft.com/office/powerpoint/2010/main" val="1428112209"/>
      </p:ext>
    </p:extLst>
  </p:cSld>
  <p:clrMapOvr>
    <a:masterClrMapping/>
  </p:clrMapOvr>
  <p:transition>
    <p:fade/>
  </p:transition>
</p:sldLayout>
</file>

<file path=ppt/slideLayouts/slideLayout2060.xml><?xml version="1.0" encoding="utf-8"?>
<p:sldLayout xmlns:a="http://schemas.openxmlformats.org/drawingml/2006/main" xmlns:r="http://schemas.openxmlformats.org/officeDocument/2006/relationships" xmlns:p="http://schemas.openxmlformats.org/presentationml/2006/main" showMasterSp="0" preserve="1" userDrawn="1">
  <p:cSld name="Divider slide_Orange">
    <p:bg>
      <p:bgPr>
        <a:solidFill>
          <a:schemeClr val="accent4"/>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320" y="1748271"/>
            <a:ext cx="6850901" cy="1495794"/>
          </a:xfrm>
          <a:prstGeom prst="rect">
            <a:avLst/>
          </a:prstGeom>
        </p:spPr>
        <p:txBody>
          <a:bodyPr lIns="0" tIns="45563" rIns="0" bIns="45563" anchor="ctr" anchorCtr="0">
            <a:normAutofit/>
          </a:bodyPr>
          <a:lstStyle>
            <a:lvl1pPr>
              <a:defRPr sz="5400" baseline="0">
                <a:solidFill>
                  <a:schemeClr val="tx2"/>
                </a:solidFill>
                <a:ea typeface="Arial"/>
              </a:defRPr>
            </a:lvl1pPr>
          </a:lstStyle>
          <a:p>
            <a:r>
              <a:rPr lang="en-US" dirty="0"/>
              <a:t>Click to edit divider slide title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1224098413"/>
      </p:ext>
    </p:extLst>
  </p:cSld>
  <p:clrMapOvr>
    <a:masterClrMapping/>
  </p:clrMapOvr>
  <p:transition spd="med">
    <p:wipe dir="r"/>
  </p:transition>
</p:sldLayout>
</file>

<file path=ppt/slideLayouts/slideLayout2061.xml><?xml version="1.0" encoding="utf-8"?>
<p:sldLayout xmlns:a="http://schemas.openxmlformats.org/drawingml/2006/main" xmlns:r="http://schemas.openxmlformats.org/officeDocument/2006/relationships" xmlns:p="http://schemas.openxmlformats.org/presentationml/2006/main" showMasterSp="0" preserve="1">
  <p:cSld name="Divider slide_DellGray">
    <p:bg>
      <p:bgPr>
        <a:solidFill>
          <a:srgbClr val="808080"/>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74320" y="1748271"/>
            <a:ext cx="6850901" cy="1495794"/>
          </a:xfrm>
          <a:prstGeom prst="rect">
            <a:avLst/>
          </a:prstGeom>
        </p:spPr>
        <p:txBody>
          <a:bodyPr lIns="0" tIns="45563" rIns="0" bIns="45563"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2126797822"/>
      </p:ext>
    </p:extLst>
  </p:cSld>
  <p:clrMapOvr>
    <a:masterClrMapping/>
  </p:clrMapOvr>
  <p:transition spd="med">
    <p:wipe dir="r"/>
  </p:transition>
</p:sldLayout>
</file>

<file path=ppt/slideLayouts/slideLayout2062.xml><?xml version="1.0" encoding="utf-8"?>
<p:sldLayout xmlns:a="http://schemas.openxmlformats.org/drawingml/2006/main" xmlns:r="http://schemas.openxmlformats.org/officeDocument/2006/relationships" xmlns:p="http://schemas.openxmlformats.org/presentationml/2006/main" showMasterSp="0" preserve="1" userDrawn="1">
  <p:cSld name="Logo slide blue">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794760" y="1798082"/>
            <a:ext cx="1554480" cy="1554480"/>
          </a:xfrm>
          <a:prstGeom prst="rect">
            <a:avLst/>
          </a:prstGeom>
        </p:spPr>
      </p:pic>
    </p:spTree>
    <p:extLst>
      <p:ext uri="{BB962C8B-B14F-4D97-AF65-F5344CB8AC3E}">
        <p14:creationId xmlns:p14="http://schemas.microsoft.com/office/powerpoint/2010/main" val="3066839470"/>
      </p:ext>
    </p:extLst>
  </p:cSld>
  <p:clrMapOvr>
    <a:masterClrMapping/>
  </p:clrMapOvr>
  <p:transition spd="med">
    <p:wipe dir="r"/>
  </p:transition>
</p:sldLayout>
</file>

<file path=ppt/slideLayouts/slideLayout2063.xml><?xml version="1.0" encoding="utf-8"?>
<p:sldLayout xmlns:a="http://schemas.openxmlformats.org/drawingml/2006/main" xmlns:r="http://schemas.openxmlformats.org/officeDocument/2006/relationships" xmlns:p="http://schemas.openxmlformats.org/presentationml/2006/main" showMasterSp="0" preserve="1" userDrawn="1">
  <p:cSld name="Logo slide gray">
    <p:bg>
      <p:bgPr>
        <a:solidFill>
          <a:srgbClr val="808080"/>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794760" y="1798082"/>
            <a:ext cx="1554480" cy="1554480"/>
          </a:xfrm>
          <a:prstGeom prst="rect">
            <a:avLst/>
          </a:prstGeom>
        </p:spPr>
      </p:pic>
    </p:spTree>
    <p:extLst>
      <p:ext uri="{BB962C8B-B14F-4D97-AF65-F5344CB8AC3E}">
        <p14:creationId xmlns:p14="http://schemas.microsoft.com/office/powerpoint/2010/main" val="3819657309"/>
      </p:ext>
    </p:extLst>
  </p:cSld>
  <p:clrMapOvr>
    <a:masterClrMapping/>
  </p:clrMapOvr>
  <p:transition spd="med">
    <p:wipe dir="r"/>
  </p:transition>
</p:sldLayout>
</file>

<file path=ppt/slideLayouts/slideLayout2064.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cxnSp>
        <p:nvCxnSpPr>
          <p:cNvPr id="4" name="Straight Connector 7"/>
          <p:cNvCxnSpPr/>
          <p:nvPr/>
        </p:nvCxnSpPr>
        <p:spPr>
          <a:xfrm>
            <a:off x="447675" y="1335088"/>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cxnSp>
        <p:nvCxnSpPr>
          <p:cNvPr id="5" name="Straight Connector 8"/>
          <p:cNvCxnSpPr/>
          <p:nvPr/>
        </p:nvCxnSpPr>
        <p:spPr>
          <a:xfrm>
            <a:off x="447675" y="3808413"/>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sp>
        <p:nvSpPr>
          <p:cNvPr id="6" name="Rectangle 9"/>
          <p:cNvSpPr/>
          <p:nvPr/>
        </p:nvSpPr>
        <p:spPr bwMode="gray">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0751" tIns="45375" rIns="90751" bIns="45375" anchor="ctr"/>
          <a:lstStyle/>
          <a:p>
            <a:pPr algn="ctr" defTabSz="681856">
              <a:defRPr/>
            </a:pPr>
            <a:endParaRPr lang="en-US" dirty="0">
              <a:solidFill>
                <a:srgbClr val="444444"/>
              </a:solidFill>
              <a:latin typeface="Trebuchet MS" pitchFamily="34" charset="0"/>
            </a:endParaRPr>
          </a:p>
        </p:txBody>
      </p:sp>
      <p:sp>
        <p:nvSpPr>
          <p:cNvPr id="7" name="Rectangle 13"/>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0751" tIns="45375" rIns="90751" bIns="45375" anchor="ctr"/>
          <a:lstStyle/>
          <a:p>
            <a:pPr algn="ctr" defTabSz="681856">
              <a:defRPr/>
            </a:pPr>
            <a:endParaRPr lang="en-US" dirty="0">
              <a:solidFill>
                <a:srgbClr val="444444"/>
              </a:solidFill>
              <a:latin typeface="Trebuchet MS" pitchFamily="34" charset="0"/>
            </a:endParaRPr>
          </a:p>
        </p:txBody>
      </p:sp>
      <p:sp>
        <p:nvSpPr>
          <p:cNvPr id="8" name="Rectangle 18"/>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0751" tIns="45375" rIns="90751" bIns="45375" anchor="ctr"/>
          <a:lstStyle/>
          <a:p>
            <a:pPr algn="ctr" defTabSz="681856">
              <a:defRPr/>
            </a:pPr>
            <a:endParaRPr lang="en-US" dirty="0">
              <a:solidFill>
                <a:srgbClr val="444444"/>
              </a:solidFill>
              <a:latin typeface="Trebuchet MS" pitchFamily="34" charset="0"/>
            </a:endParaRPr>
          </a:p>
        </p:txBody>
      </p:sp>
      <p:pic>
        <p:nvPicPr>
          <p:cNvPr id="9" name="Picture 1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266224" y="1947864"/>
            <a:ext cx="1398587" cy="1398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1476" name="Title Placeholder 21"/>
          <p:cNvSpPr>
            <a:spLocks noGrp="1"/>
          </p:cNvSpPr>
          <p:nvPr>
            <p:ph type="ctrTitle"/>
          </p:nvPr>
        </p:nvSpPr>
        <p:spPr>
          <a:xfrm>
            <a:off x="438150" y="2009625"/>
            <a:ext cx="5962650" cy="755014"/>
          </a:xfrm>
        </p:spPr>
        <p:txBody>
          <a:bodyPr anchor="b"/>
          <a:lstStyle>
            <a:lvl1pPr algn="l">
              <a:lnSpc>
                <a:spcPts val="3999"/>
              </a:lnSpc>
              <a:defRPr sz="2800" b="0" i="0" smtClean="0">
                <a:solidFill>
                  <a:schemeClr val="accent1"/>
                </a:solidFill>
                <a:latin typeface="Museo For Dell" pitchFamily="2" charset="0"/>
                <a:ea typeface="Museo For Dell" pitchFamily="2" charset="0"/>
              </a:defRPr>
            </a:lvl1pPr>
          </a:lstStyle>
          <a:p>
            <a:r>
              <a:rPr lang="en-US" smtClean="0"/>
              <a:t>Click to edit Master title style</a:t>
            </a:r>
            <a:endParaRPr lang="en-US" dirty="0" smtClean="0"/>
          </a:p>
        </p:txBody>
      </p:sp>
      <p:sp>
        <p:nvSpPr>
          <p:cNvPr id="361477" name="Text Placeholder 12"/>
          <p:cNvSpPr>
            <a:spLocks noGrp="1"/>
          </p:cNvSpPr>
          <p:nvPr>
            <p:ph type="subTitle" idx="1"/>
          </p:nvPr>
        </p:nvSpPr>
        <p:spPr>
          <a:xfrm>
            <a:off x="438728" y="3124050"/>
            <a:ext cx="5953125" cy="600076"/>
          </a:xfrm>
          <a:noFill/>
          <a:ln w="9525">
            <a:noFill/>
            <a:miter lim="800000"/>
            <a:headEnd/>
            <a:tailEnd/>
          </a:ln>
        </p:spPr>
        <p:txBody>
          <a:bodyPr>
            <a:normAutofit/>
          </a:bodyPr>
          <a:lstStyle>
            <a:lvl1pPr marL="0" indent="0" algn="l" rtl="0" eaLnBrk="1" fontAlgn="base" hangingPunct="1">
              <a:lnSpc>
                <a:spcPct val="90000"/>
              </a:lnSpc>
              <a:spcBef>
                <a:spcPts val="1200"/>
              </a:spcBef>
              <a:spcAft>
                <a:spcPts val="0"/>
              </a:spcAft>
              <a:buClr>
                <a:schemeClr val="accent1"/>
              </a:buClr>
              <a:buFont typeface="Wingdings" pitchFamily="2" charset="2"/>
              <a:buNone/>
              <a:defRPr lang="en-US" sz="2000" b="0" i="0" dirty="0" smtClean="0">
                <a:solidFill>
                  <a:schemeClr val="bg2"/>
                </a:solidFill>
                <a:latin typeface="Museo Sans For Dell" pitchFamily="2" charset="0"/>
                <a:ea typeface="Museo Sans For Dell" pitchFamily="2" charset="0"/>
                <a:cs typeface="+mn-cs"/>
              </a:defRPr>
            </a:lvl1pPr>
          </a:lstStyle>
          <a:p>
            <a:r>
              <a:rPr lang="en-US" smtClean="0"/>
              <a:t>Click to edit Master subtitle style</a:t>
            </a:r>
            <a:endParaRPr lang="en-US" dirty="0" smtClean="0"/>
          </a:p>
        </p:txBody>
      </p:sp>
    </p:spTree>
    <p:extLst>
      <p:ext uri="{BB962C8B-B14F-4D97-AF65-F5344CB8AC3E}">
        <p14:creationId xmlns:p14="http://schemas.microsoft.com/office/powerpoint/2010/main" val="1851058583"/>
      </p:ext>
    </p:extLst>
  </p:cSld>
  <p:clrMapOvr>
    <a:masterClrMapping/>
  </p:clrMapOvr>
  <p:transition spd="med">
    <p:wipe dir="r"/>
  </p:transition>
</p:sldLayout>
</file>

<file path=ppt/slideLayouts/slideLayout2065.xml><?xml version="1.0" encoding="utf-8"?>
<p:sldLayout xmlns:a="http://schemas.openxmlformats.org/drawingml/2006/main" xmlns:r="http://schemas.openxmlformats.org/officeDocument/2006/relationships" xmlns:p="http://schemas.openxmlformats.org/presentationml/2006/main" preserve="1">
  <p:cSld name="Title_and_Content">
    <p:spTree>
      <p:nvGrpSpPr>
        <p:cNvPr id="1" name=""/>
        <p:cNvGrpSpPr/>
        <p:nvPr/>
      </p:nvGrpSpPr>
      <p:grpSpPr>
        <a:xfrm>
          <a:off x="0" y="0"/>
          <a:ext cx="0" cy="0"/>
          <a:chOff x="0" y="0"/>
          <a:chExt cx="0" cy="0"/>
        </a:xfrm>
      </p:grpSpPr>
      <p:cxnSp>
        <p:nvCxnSpPr>
          <p:cNvPr id="4" name="Straight Connector 19"/>
          <p:cNvCxnSpPr>
            <a:cxnSpLocks noChangeShapeType="1"/>
          </p:cNvCxnSpPr>
          <p:nvPr/>
        </p:nvCxnSpPr>
        <p:spPr bwMode="auto">
          <a:xfrm>
            <a:off x="436664" y="4629150"/>
            <a:ext cx="8262937"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sp>
        <p:nvSpPr>
          <p:cNvPr id="2" name="Title 1"/>
          <p:cNvSpPr>
            <a:spLocks noGrp="1"/>
          </p:cNvSpPr>
          <p:nvPr>
            <p:ph type="title"/>
          </p:nvPr>
        </p:nvSpPr>
        <p:spPr>
          <a:xfrm>
            <a:off x="425904" y="196293"/>
            <a:ext cx="8279946" cy="332399"/>
          </a:xfrm>
        </p:spPr>
        <p:txBody>
          <a:bodyPr>
            <a:spAutoFit/>
          </a:bodyPr>
          <a:lstStyle>
            <a:lvl1pPr>
              <a:lnSpc>
                <a:spcPct val="90000"/>
              </a:lnSpc>
              <a:defRPr sz="2400" b="0">
                <a:solidFill>
                  <a:schemeClr val="accent1"/>
                </a:solidFill>
                <a:latin typeface="Museo For Dell" pitchFamily="2" charset="0"/>
              </a:defRPr>
            </a:lvl1pPr>
          </a:lstStyle>
          <a:p>
            <a:r>
              <a:rPr lang="zh-TW" altLang="en-US" smtClean="0"/>
              <a:t>按一下以編輯母片標題樣式</a:t>
            </a:r>
            <a:endParaRPr lang="en-US" dirty="0"/>
          </a:p>
        </p:txBody>
      </p:sp>
      <p:sp>
        <p:nvSpPr>
          <p:cNvPr id="3" name="Content Placeholder 2"/>
          <p:cNvSpPr>
            <a:spLocks noGrp="1"/>
          </p:cNvSpPr>
          <p:nvPr>
            <p:ph sz="half" idx="1"/>
          </p:nvPr>
        </p:nvSpPr>
        <p:spPr>
          <a:xfrm>
            <a:off x="438711" y="931074"/>
            <a:ext cx="8267140" cy="3517106"/>
          </a:xfrm>
        </p:spPr>
        <p:txBody>
          <a:bodyPr>
            <a:normAutofit/>
          </a:bodyPr>
          <a:lstStyle>
            <a:lvl1pPr>
              <a:lnSpc>
                <a:spcPct val="100000"/>
              </a:lnSpc>
              <a:spcBef>
                <a:spcPts val="1200"/>
              </a:spcBef>
              <a:spcAft>
                <a:spcPts val="0"/>
              </a:spcAft>
              <a:defRPr sz="1800">
                <a:solidFill>
                  <a:schemeClr val="tx1"/>
                </a:solidFill>
                <a:latin typeface="Museo Sans For Dell" pitchFamily="2" charset="0"/>
              </a:defRPr>
            </a:lvl1pPr>
            <a:lvl2pPr>
              <a:lnSpc>
                <a:spcPct val="100000"/>
              </a:lnSpc>
              <a:spcBef>
                <a:spcPts val="300"/>
              </a:spcBef>
              <a:spcAft>
                <a:spcPts val="0"/>
              </a:spcAft>
              <a:buFont typeface="Museo Sans For Dell" pitchFamily="2" charset="0"/>
              <a:buChar char="–"/>
              <a:defRPr sz="1600">
                <a:solidFill>
                  <a:schemeClr val="tx1"/>
                </a:solidFill>
                <a:latin typeface="Museo Sans For Dell" pitchFamily="2" charset="0"/>
              </a:defRPr>
            </a:lvl2pPr>
            <a:lvl3pPr>
              <a:lnSpc>
                <a:spcPct val="100000"/>
              </a:lnSpc>
              <a:spcBef>
                <a:spcPts val="300"/>
              </a:spcBef>
              <a:spcAft>
                <a:spcPts val="0"/>
              </a:spcAft>
              <a:defRPr sz="1400">
                <a:solidFill>
                  <a:schemeClr val="tx1"/>
                </a:solidFill>
                <a:latin typeface="Museo Sans For Dell" pitchFamily="2" charset="0"/>
              </a:defRPr>
            </a:lvl3pPr>
            <a:lvl4pPr>
              <a:lnSpc>
                <a:spcPct val="100000"/>
              </a:lnSpc>
              <a:spcBef>
                <a:spcPts val="300"/>
              </a:spcBef>
              <a:spcAft>
                <a:spcPts val="0"/>
              </a:spcAft>
              <a:defRPr sz="1200" baseline="0">
                <a:solidFill>
                  <a:schemeClr val="tx1"/>
                </a:solidFill>
                <a:latin typeface="Museo Sans For Dell" pitchFamily="2" charset="0"/>
              </a:defRPr>
            </a:lvl4pPr>
            <a:lvl5pPr>
              <a:lnSpc>
                <a:spcPct val="100000"/>
              </a:lnSpc>
              <a:spcBef>
                <a:spcPts val="300"/>
              </a:spcBef>
              <a:spcAft>
                <a:spcPts val="0"/>
              </a:spcAft>
              <a:buClr>
                <a:schemeClr val="accent1"/>
              </a:buClr>
              <a:defRPr sz="11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Footer Placeholder 4"/>
          <p:cNvSpPr>
            <a:spLocks noGrp="1"/>
          </p:cNvSpPr>
          <p:nvPr>
            <p:ph type="ftr" sz="quarter" idx="10"/>
          </p:nvPr>
        </p:nvSpPr>
        <p:spPr>
          <a:xfrm>
            <a:off x="742950" y="4821238"/>
            <a:ext cx="1885950" cy="114300"/>
          </a:xfrm>
          <a:prstGeom prst="rect">
            <a:avLst/>
          </a:prstGeom>
        </p:spPr>
        <p:txBody>
          <a:bodyPr vert="horz" lIns="0" tIns="0" rIns="90751" bIns="0" rtlCol="0" anchor="ctr"/>
          <a:lstStyle>
            <a:lvl1pPr algn="l" eaLnBrk="1" hangingPunct="1">
              <a:defRPr sz="1000">
                <a:solidFill>
                  <a:srgbClr val="000000">
                    <a:lumMod val="60000"/>
                    <a:lumOff val="40000"/>
                  </a:srgbClr>
                </a:solidFill>
                <a:latin typeface="Museo Sans For Dell" pitchFamily="2" charset="0"/>
                <a:ea typeface="+mn-ea"/>
              </a:defRPr>
            </a:lvl1pPr>
          </a:lstStyle>
          <a:p>
            <a:pPr defTabSz="681856">
              <a:defRPr/>
            </a:pPr>
            <a:endParaRPr lang="en-US"/>
          </a:p>
        </p:txBody>
      </p:sp>
      <p:sp>
        <p:nvSpPr>
          <p:cNvPr id="6" name="Slide Number Placeholder 5"/>
          <p:cNvSpPr>
            <a:spLocks noGrp="1"/>
          </p:cNvSpPr>
          <p:nvPr>
            <p:ph type="sldNum" sz="quarter" idx="11"/>
          </p:nvPr>
        </p:nvSpPr>
        <p:spPr/>
        <p:txBody>
          <a:bodyPr rIns="90751"/>
          <a:lstStyle>
            <a:lvl1pPr algn="l" eaLnBrk="0" hangingPunct="0">
              <a:defRPr sz="900">
                <a:solidFill>
                  <a:srgbClr val="000000">
                    <a:lumMod val="60000"/>
                    <a:lumOff val="40000"/>
                  </a:srgbClr>
                </a:solidFill>
                <a:latin typeface="Museo Sans For Dell" pitchFamily="2" charset="0"/>
                <a:ea typeface="SimSun" pitchFamily="2" charset="-122"/>
              </a:defRPr>
            </a:lvl1pPr>
          </a:lstStyle>
          <a:p>
            <a:pPr>
              <a:defRPr/>
            </a:pPr>
            <a:fld id="{7D2B6DB0-807F-4486-9CB4-1FE332FA476C}" type="slidenum">
              <a:rPr lang="en-US"/>
              <a:pPr>
                <a:defRPr/>
              </a:pPr>
              <a:t>‹#›</a:t>
            </a:fld>
            <a:endParaRPr lang="en-US" dirty="0"/>
          </a:p>
        </p:txBody>
      </p:sp>
      <p:sp>
        <p:nvSpPr>
          <p:cNvPr id="7" name="Date Placeholder 8"/>
          <p:cNvSpPr>
            <a:spLocks noGrp="1"/>
          </p:cNvSpPr>
          <p:nvPr>
            <p:ph type="dt" sz="half" idx="12"/>
          </p:nvPr>
        </p:nvSpPr>
        <p:spPr>
          <a:xfrm>
            <a:off x="1901825" y="4819650"/>
            <a:ext cx="914400" cy="114300"/>
          </a:xfrm>
        </p:spPr>
        <p:txBody>
          <a:bodyPr/>
          <a:lstStyle>
            <a:lvl1pPr algn="l" rtl="0" eaLnBrk="0" fontAlgn="base" hangingPunct="0">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1770849389"/>
      </p:ext>
    </p:extLst>
  </p:cSld>
  <p:clrMapOvr>
    <a:masterClrMapping/>
  </p:clrMapOvr>
  <p:transition spd="med">
    <p:wipe dir="r"/>
  </p:transition>
</p:sldLayout>
</file>

<file path=ppt/slideLayouts/slideLayout2066.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2" name="Rectangle 9"/>
          <p:cNvSpPr/>
          <p:nvPr/>
        </p:nvSpPr>
        <p:spPr bwMode="gray">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0751" tIns="45375" rIns="90751" bIns="45375" anchor="ctr"/>
          <a:lstStyle/>
          <a:p>
            <a:pPr algn="ctr" defTabSz="681856">
              <a:defRPr/>
            </a:pPr>
            <a:endParaRPr lang="en-US" dirty="0">
              <a:solidFill>
                <a:srgbClr val="444444"/>
              </a:solidFill>
              <a:latin typeface="Trebuchet MS" pitchFamily="34" charset="0"/>
            </a:endParaRPr>
          </a:p>
        </p:txBody>
      </p:sp>
      <p:sp>
        <p:nvSpPr>
          <p:cNvPr id="3" name="Rectangle 13"/>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0751" tIns="45375" rIns="90751" bIns="45375" anchor="ctr"/>
          <a:lstStyle/>
          <a:p>
            <a:pPr algn="ctr" defTabSz="681856">
              <a:defRPr/>
            </a:pPr>
            <a:endParaRPr lang="en-US" dirty="0">
              <a:solidFill>
                <a:srgbClr val="444444"/>
              </a:solidFill>
              <a:latin typeface="Trebuchet MS" pitchFamily="34" charset="0"/>
            </a:endParaRPr>
          </a:p>
        </p:txBody>
      </p:sp>
      <p:sp>
        <p:nvSpPr>
          <p:cNvPr id="4" name="Rectangle 18"/>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0751" tIns="45375" rIns="90751" bIns="45375" anchor="ctr"/>
          <a:lstStyle/>
          <a:p>
            <a:pPr algn="ctr" defTabSz="681856">
              <a:defRPr/>
            </a:pPr>
            <a:endParaRPr lang="en-US" dirty="0">
              <a:solidFill>
                <a:srgbClr val="444444"/>
              </a:solidFill>
              <a:latin typeface="Trebuchet MS" pitchFamily="34" charset="0"/>
            </a:endParaRPr>
          </a:p>
        </p:txBody>
      </p:sp>
    </p:spTree>
    <p:extLst>
      <p:ext uri="{BB962C8B-B14F-4D97-AF65-F5344CB8AC3E}">
        <p14:creationId xmlns:p14="http://schemas.microsoft.com/office/powerpoint/2010/main" val="3027949235"/>
      </p:ext>
    </p:extLst>
  </p:cSld>
  <p:clrMapOvr>
    <a:masterClrMapping/>
  </p:clrMapOvr>
  <p:transition spd="med">
    <p:wipe dir="r"/>
  </p:transition>
</p:sldLayout>
</file>

<file path=ppt/slideLayouts/slideLayout2067.xml><?xml version="1.0" encoding="utf-8"?>
<p:sldLayout xmlns:a="http://schemas.openxmlformats.org/drawingml/2006/main" xmlns:r="http://schemas.openxmlformats.org/officeDocument/2006/relationships" xmlns:p="http://schemas.openxmlformats.org/presentationml/2006/main" preserve="1" userDrawn="1">
  <p:cSld name="Two_Column">
    <p:spTree>
      <p:nvGrpSpPr>
        <p:cNvPr id="1" name=""/>
        <p:cNvGrpSpPr/>
        <p:nvPr/>
      </p:nvGrpSpPr>
      <p:grpSpPr>
        <a:xfrm>
          <a:off x="0" y="0"/>
          <a:ext cx="0" cy="0"/>
          <a:chOff x="0" y="0"/>
          <a:chExt cx="0" cy="0"/>
        </a:xfrm>
      </p:grpSpPr>
      <p:cxnSp>
        <p:nvCxnSpPr>
          <p:cNvPr id="5" name="Straight Connector 10"/>
          <p:cNvCxnSpPr>
            <a:cxnSpLocks noChangeShapeType="1"/>
          </p:cNvCxnSpPr>
          <p:nvPr userDrawn="1"/>
        </p:nvCxnSpPr>
        <p:spPr bwMode="auto">
          <a:xfrm>
            <a:off x="436664" y="4629150"/>
            <a:ext cx="8262937"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sp>
        <p:nvSpPr>
          <p:cNvPr id="12" name="Content Placeholder 2"/>
          <p:cNvSpPr>
            <a:spLocks noGrp="1"/>
          </p:cNvSpPr>
          <p:nvPr>
            <p:ph sz="half" idx="10"/>
          </p:nvPr>
        </p:nvSpPr>
        <p:spPr>
          <a:xfrm>
            <a:off x="4670943" y="931095"/>
            <a:ext cx="4023360" cy="3545681"/>
          </a:xfrm>
        </p:spPr>
        <p:txBody>
          <a:bodyPr>
            <a:normAutofit/>
          </a:bodyPr>
          <a:lstStyle>
            <a:lvl1pPr>
              <a:lnSpc>
                <a:spcPct val="100000"/>
              </a:lnSpc>
              <a:spcBef>
                <a:spcPts val="1200"/>
              </a:spcBef>
              <a:defRPr sz="1800" b="0">
                <a:solidFill>
                  <a:schemeClr val="tx1"/>
                </a:solidFill>
                <a:latin typeface="Museo Sans For Dell" pitchFamily="2" charset="0"/>
              </a:defRPr>
            </a:lvl1pPr>
            <a:lvl2pPr marL="569878" indent="-229724">
              <a:lnSpc>
                <a:spcPct val="100000"/>
              </a:lnSpc>
              <a:spcBef>
                <a:spcPts val="300"/>
              </a:spcBef>
              <a:defRPr sz="1600" b="0">
                <a:solidFill>
                  <a:schemeClr val="tx1"/>
                </a:solidFill>
                <a:latin typeface="Museo Sans For Dell" pitchFamily="2" charset="0"/>
              </a:defRPr>
            </a:lvl2pPr>
            <a:lvl3pPr>
              <a:lnSpc>
                <a:spcPct val="100000"/>
              </a:lnSpc>
              <a:spcBef>
                <a:spcPts val="300"/>
              </a:spcBef>
              <a:defRPr sz="1400" b="0">
                <a:solidFill>
                  <a:schemeClr val="tx1"/>
                </a:solidFill>
                <a:latin typeface="Museo Sans For Dell" pitchFamily="2"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p:txBody>
      </p:sp>
      <p:sp>
        <p:nvSpPr>
          <p:cNvPr id="10" name="Content Placeholder 2"/>
          <p:cNvSpPr>
            <a:spLocks noGrp="1"/>
          </p:cNvSpPr>
          <p:nvPr>
            <p:ph sz="half" idx="11"/>
          </p:nvPr>
        </p:nvSpPr>
        <p:spPr>
          <a:xfrm>
            <a:off x="433839" y="931095"/>
            <a:ext cx="4023360" cy="3545681"/>
          </a:xfrm>
        </p:spPr>
        <p:txBody>
          <a:bodyPr>
            <a:normAutofit/>
          </a:bodyPr>
          <a:lstStyle>
            <a:lvl1pPr>
              <a:lnSpc>
                <a:spcPct val="100000"/>
              </a:lnSpc>
              <a:spcBef>
                <a:spcPts val="1200"/>
              </a:spcBef>
              <a:defRPr sz="1800" b="0">
                <a:solidFill>
                  <a:schemeClr val="tx1"/>
                </a:solidFill>
                <a:latin typeface="Museo Sans For Dell" pitchFamily="2" charset="0"/>
              </a:defRPr>
            </a:lvl1pPr>
            <a:lvl2pPr marL="569878" indent="-229724">
              <a:lnSpc>
                <a:spcPct val="100000"/>
              </a:lnSpc>
              <a:spcBef>
                <a:spcPts val="300"/>
              </a:spcBef>
              <a:defRPr sz="1600" b="0">
                <a:solidFill>
                  <a:schemeClr val="tx1"/>
                </a:solidFill>
                <a:latin typeface="Museo Sans For Dell" pitchFamily="2" charset="0"/>
              </a:defRPr>
            </a:lvl2pPr>
            <a:lvl3pPr>
              <a:lnSpc>
                <a:spcPct val="100000"/>
              </a:lnSpc>
              <a:spcBef>
                <a:spcPts val="300"/>
              </a:spcBef>
              <a:defRPr sz="1400" b="0">
                <a:solidFill>
                  <a:schemeClr val="tx1"/>
                </a:solidFill>
                <a:latin typeface="Museo Sans For Dell" pitchFamily="2"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p:txBody>
      </p:sp>
      <p:sp>
        <p:nvSpPr>
          <p:cNvPr id="15" name="Title 1"/>
          <p:cNvSpPr>
            <a:spLocks noGrp="1"/>
          </p:cNvSpPr>
          <p:nvPr>
            <p:ph type="title"/>
          </p:nvPr>
        </p:nvSpPr>
        <p:spPr>
          <a:xfrm>
            <a:off x="425904" y="196355"/>
            <a:ext cx="8279946" cy="613453"/>
          </a:xfrm>
        </p:spPr>
        <p:txBody>
          <a:bodyPr>
            <a:noAutofit/>
          </a:bodyPr>
          <a:lstStyle>
            <a:lvl1pPr>
              <a:lnSpc>
                <a:spcPct val="90000"/>
              </a:lnSpc>
              <a:defRPr sz="2400" b="0">
                <a:solidFill>
                  <a:schemeClr val="accent1"/>
                </a:solidFill>
                <a:latin typeface="Museo For Dell" pitchFamily="2" charset="0"/>
              </a:defRPr>
            </a:lvl1pPr>
          </a:lstStyle>
          <a:p>
            <a:r>
              <a:rPr lang="en-US" smtClean="0"/>
              <a:t>Click to edit Master title style</a:t>
            </a:r>
            <a:endParaRPr lang="en-US" dirty="0"/>
          </a:p>
        </p:txBody>
      </p:sp>
      <p:sp>
        <p:nvSpPr>
          <p:cNvPr id="6" name="Slide Number Placeholder 5"/>
          <p:cNvSpPr>
            <a:spLocks noGrp="1"/>
          </p:cNvSpPr>
          <p:nvPr>
            <p:ph type="sldNum" sz="quarter" idx="12"/>
          </p:nvPr>
        </p:nvSpPr>
        <p:spPr/>
        <p:txBody>
          <a:bodyPr rIns="90751"/>
          <a:lstStyle>
            <a:lvl1pPr algn="l" eaLnBrk="0" hangingPunct="0">
              <a:defRPr sz="900">
                <a:solidFill>
                  <a:srgbClr val="000000">
                    <a:lumMod val="60000"/>
                    <a:lumOff val="40000"/>
                  </a:srgbClr>
                </a:solidFill>
                <a:latin typeface="Museo Sans For Dell" pitchFamily="2" charset="0"/>
                <a:ea typeface="SimSun" pitchFamily="2" charset="-122"/>
              </a:defRPr>
            </a:lvl1pPr>
          </a:lstStyle>
          <a:p>
            <a:pPr>
              <a:defRPr/>
            </a:pPr>
            <a:fld id="{CD1DE98D-7DBE-46FD-9819-906BE2FDE116}" type="slidenum">
              <a:rPr lang="en-US"/>
              <a:pPr>
                <a:defRPr/>
              </a:pPr>
              <a:t>‹#›</a:t>
            </a:fld>
            <a:endParaRPr lang="en-US" dirty="0"/>
          </a:p>
        </p:txBody>
      </p:sp>
      <p:sp>
        <p:nvSpPr>
          <p:cNvPr id="7" name="Footer Placeholder 4"/>
          <p:cNvSpPr>
            <a:spLocks noGrp="1"/>
          </p:cNvSpPr>
          <p:nvPr>
            <p:ph type="ftr" sz="quarter" idx="13"/>
          </p:nvPr>
        </p:nvSpPr>
        <p:spPr>
          <a:xfrm>
            <a:off x="742950" y="4821238"/>
            <a:ext cx="1885950" cy="114300"/>
          </a:xfrm>
          <a:prstGeom prst="rect">
            <a:avLst/>
          </a:prstGeom>
        </p:spPr>
        <p:txBody>
          <a:bodyPr vert="horz" lIns="0" tIns="0" rIns="90751" bIns="0" rtlCol="0" anchor="ctr"/>
          <a:lstStyle>
            <a:lvl1pPr algn="l" eaLnBrk="1" hangingPunct="1">
              <a:defRPr sz="1000">
                <a:solidFill>
                  <a:srgbClr val="000000">
                    <a:lumMod val="60000"/>
                    <a:lumOff val="40000"/>
                  </a:srgbClr>
                </a:solidFill>
                <a:latin typeface="Museo Sans For Dell" pitchFamily="2" charset="0"/>
                <a:ea typeface="+mn-ea"/>
              </a:defRPr>
            </a:lvl1pPr>
          </a:lstStyle>
          <a:p>
            <a:pPr defTabSz="681856">
              <a:defRPr/>
            </a:pPr>
            <a:endParaRPr lang="en-US"/>
          </a:p>
        </p:txBody>
      </p:sp>
      <p:sp>
        <p:nvSpPr>
          <p:cNvPr id="8" name="Date Placeholder 8"/>
          <p:cNvSpPr>
            <a:spLocks noGrp="1"/>
          </p:cNvSpPr>
          <p:nvPr>
            <p:ph type="dt" sz="half" idx="14"/>
          </p:nvPr>
        </p:nvSpPr>
        <p:spPr>
          <a:xfrm>
            <a:off x="1901825" y="4819650"/>
            <a:ext cx="914400" cy="114300"/>
          </a:xfrm>
        </p:spPr>
        <p:txBody>
          <a:bodyPr/>
          <a:lstStyle>
            <a:lvl1pPr algn="l" rtl="0" eaLnBrk="0" fontAlgn="base" hangingPunct="0">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3033473365"/>
      </p:ext>
    </p:extLst>
  </p:cSld>
  <p:clrMapOvr>
    <a:masterClrMapping/>
  </p:clrMapOvr>
  <p:transition spd="med">
    <p:wipe dir="r"/>
  </p:transition>
</p:sldLayout>
</file>

<file path=ppt/slideLayouts/slideLayout2068.xml><?xml version="1.0" encoding="utf-8"?>
<p:sldLayout xmlns:a="http://schemas.openxmlformats.org/drawingml/2006/main" xmlns:r="http://schemas.openxmlformats.org/officeDocument/2006/relationships" xmlns:p="http://schemas.openxmlformats.org/presentationml/2006/main" preserve="1" userDrawn="1">
  <p:cSld name="Image and text">
    <p:spTree>
      <p:nvGrpSpPr>
        <p:cNvPr id="1" name=""/>
        <p:cNvGrpSpPr/>
        <p:nvPr/>
      </p:nvGrpSpPr>
      <p:grpSpPr>
        <a:xfrm>
          <a:off x="0" y="0"/>
          <a:ext cx="0" cy="0"/>
          <a:chOff x="0" y="0"/>
          <a:chExt cx="0" cy="0"/>
        </a:xfrm>
      </p:grpSpPr>
      <p:cxnSp>
        <p:nvCxnSpPr>
          <p:cNvPr id="6" name="Straight Connector 10"/>
          <p:cNvCxnSpPr>
            <a:cxnSpLocks noChangeShapeType="1"/>
          </p:cNvCxnSpPr>
          <p:nvPr userDrawn="1"/>
        </p:nvCxnSpPr>
        <p:spPr bwMode="auto">
          <a:xfrm>
            <a:off x="436664" y="4629150"/>
            <a:ext cx="8262937"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sp>
        <p:nvSpPr>
          <p:cNvPr id="12" name="Content Placeholder 2"/>
          <p:cNvSpPr>
            <a:spLocks noGrp="1"/>
          </p:cNvSpPr>
          <p:nvPr>
            <p:ph sz="half" idx="10"/>
          </p:nvPr>
        </p:nvSpPr>
        <p:spPr>
          <a:xfrm>
            <a:off x="4653246" y="928524"/>
            <a:ext cx="4023360" cy="2166125"/>
          </a:xfrm>
        </p:spPr>
        <p:txBody>
          <a:bodyPr>
            <a:normAutofit/>
          </a:bodyPr>
          <a:lstStyle>
            <a:lvl1pPr>
              <a:lnSpc>
                <a:spcPct val="100000"/>
              </a:lnSpc>
              <a:spcBef>
                <a:spcPts val="1200"/>
              </a:spcBef>
              <a:defRPr sz="1800" b="0">
                <a:solidFill>
                  <a:schemeClr val="tx1"/>
                </a:solidFill>
                <a:latin typeface="Museo Sans For Dell" pitchFamily="2" charset="0"/>
              </a:defRPr>
            </a:lvl1pPr>
            <a:lvl2pPr marL="569878" indent="-229724">
              <a:lnSpc>
                <a:spcPct val="100000"/>
              </a:lnSpc>
              <a:spcBef>
                <a:spcPts val="300"/>
              </a:spcBef>
              <a:defRPr sz="1600" b="0">
                <a:solidFill>
                  <a:schemeClr val="tx1"/>
                </a:solidFill>
                <a:latin typeface="Museo Sans For Dell" pitchFamily="2" charset="0"/>
              </a:defRPr>
            </a:lvl2pPr>
            <a:lvl3pPr>
              <a:lnSpc>
                <a:spcPct val="100000"/>
              </a:lnSpc>
              <a:spcBef>
                <a:spcPts val="300"/>
              </a:spcBef>
              <a:defRPr sz="1400" b="0">
                <a:solidFill>
                  <a:schemeClr val="tx1"/>
                </a:solidFill>
                <a:latin typeface="Museo Sans For Dell" pitchFamily="2"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p:txBody>
      </p:sp>
      <p:sp>
        <p:nvSpPr>
          <p:cNvPr id="10" name="Content Placeholder 2"/>
          <p:cNvSpPr>
            <a:spLocks noGrp="1"/>
          </p:cNvSpPr>
          <p:nvPr>
            <p:ph sz="half" idx="11"/>
          </p:nvPr>
        </p:nvSpPr>
        <p:spPr>
          <a:xfrm>
            <a:off x="433839" y="934431"/>
            <a:ext cx="4023360" cy="2166125"/>
          </a:xfrm>
        </p:spPr>
        <p:txBody>
          <a:bodyPr>
            <a:normAutofit/>
          </a:bodyPr>
          <a:lstStyle>
            <a:lvl1pPr>
              <a:lnSpc>
                <a:spcPct val="100000"/>
              </a:lnSpc>
              <a:spcBef>
                <a:spcPts val="1200"/>
              </a:spcBef>
              <a:defRPr sz="1800" b="0">
                <a:solidFill>
                  <a:schemeClr val="tx1"/>
                </a:solidFill>
                <a:latin typeface="Museo Sans For Dell" pitchFamily="2" charset="0"/>
              </a:defRPr>
            </a:lvl1pPr>
            <a:lvl2pPr marL="569878" indent="-229724">
              <a:lnSpc>
                <a:spcPct val="100000"/>
              </a:lnSpc>
              <a:spcBef>
                <a:spcPts val="300"/>
              </a:spcBef>
              <a:defRPr sz="1600" b="0">
                <a:solidFill>
                  <a:schemeClr val="tx1"/>
                </a:solidFill>
                <a:latin typeface="Museo Sans For Dell" pitchFamily="2" charset="0"/>
              </a:defRPr>
            </a:lvl2pPr>
            <a:lvl3pPr>
              <a:lnSpc>
                <a:spcPct val="100000"/>
              </a:lnSpc>
              <a:spcBef>
                <a:spcPts val="300"/>
              </a:spcBef>
              <a:defRPr sz="1400" b="0">
                <a:solidFill>
                  <a:schemeClr val="tx1"/>
                </a:solidFill>
                <a:latin typeface="Museo Sans For Dell" pitchFamily="2"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p:txBody>
      </p:sp>
      <p:sp>
        <p:nvSpPr>
          <p:cNvPr id="4" name="Content Placeholder 3"/>
          <p:cNvSpPr>
            <a:spLocks noGrp="1"/>
          </p:cNvSpPr>
          <p:nvPr>
            <p:ph sz="quarter" idx="12"/>
          </p:nvPr>
        </p:nvSpPr>
        <p:spPr>
          <a:xfrm>
            <a:off x="434977" y="3203193"/>
            <a:ext cx="8262938" cy="1421200"/>
          </a:xfrm>
        </p:spPr>
        <p:txBody>
          <a:bodyPr>
            <a:normAutofit/>
          </a:bodyPr>
          <a:lstStyle>
            <a:lvl1pPr>
              <a:lnSpc>
                <a:spcPct val="100000"/>
              </a:lnSpc>
              <a:defRPr sz="1600"/>
            </a:lvl1pPr>
            <a:lvl2pPr>
              <a:lnSpc>
                <a:spcPct val="100000"/>
              </a:lnSpc>
              <a:defRPr sz="1400"/>
            </a:lvl2pPr>
            <a:lvl3pPr>
              <a:lnSpc>
                <a:spcPct val="100000"/>
              </a:lnSpc>
              <a:defRPr sz="1100"/>
            </a:lvl3pPr>
            <a:lvl4pPr>
              <a:lnSpc>
                <a:spcPct val="100000"/>
              </a:lnSpc>
              <a:defRPr sz="1100"/>
            </a:lvl4pPr>
            <a:lvl5pPr>
              <a:defRPr sz="16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5" name="Title 1"/>
          <p:cNvSpPr>
            <a:spLocks noGrp="1"/>
          </p:cNvSpPr>
          <p:nvPr>
            <p:ph type="title"/>
          </p:nvPr>
        </p:nvSpPr>
        <p:spPr>
          <a:xfrm>
            <a:off x="425904" y="196173"/>
            <a:ext cx="8239126" cy="640170"/>
          </a:xfrm>
        </p:spPr>
        <p:txBody>
          <a:bodyPr/>
          <a:lstStyle>
            <a:lvl1pPr>
              <a:lnSpc>
                <a:spcPct val="90000"/>
              </a:lnSpc>
              <a:defRPr sz="2400" b="0">
                <a:solidFill>
                  <a:schemeClr val="accent1"/>
                </a:solidFill>
                <a:latin typeface="Museo For Dell" pitchFamily="2" charset="0"/>
              </a:defRPr>
            </a:lvl1pPr>
          </a:lstStyle>
          <a:p>
            <a:r>
              <a:rPr lang="zh-TW" altLang="en-US" smtClean="0"/>
              <a:t>按一下以編輯母片標題樣式</a:t>
            </a:r>
            <a:endParaRPr lang="en-US" dirty="0"/>
          </a:p>
        </p:txBody>
      </p:sp>
      <p:sp>
        <p:nvSpPr>
          <p:cNvPr id="7" name="Slide Number Placeholder 5"/>
          <p:cNvSpPr>
            <a:spLocks noGrp="1"/>
          </p:cNvSpPr>
          <p:nvPr>
            <p:ph type="sldNum" sz="quarter" idx="13"/>
          </p:nvPr>
        </p:nvSpPr>
        <p:spPr/>
        <p:txBody>
          <a:bodyPr rIns="90751"/>
          <a:lstStyle>
            <a:lvl1pPr algn="l" eaLnBrk="0" hangingPunct="0">
              <a:defRPr sz="900">
                <a:solidFill>
                  <a:srgbClr val="000000">
                    <a:lumMod val="60000"/>
                    <a:lumOff val="40000"/>
                  </a:srgbClr>
                </a:solidFill>
                <a:latin typeface="Museo Sans For Dell" pitchFamily="2" charset="0"/>
                <a:ea typeface="SimSun" pitchFamily="2" charset="-122"/>
              </a:defRPr>
            </a:lvl1pPr>
          </a:lstStyle>
          <a:p>
            <a:pPr>
              <a:defRPr/>
            </a:pPr>
            <a:fld id="{639F51A1-9FEC-46F0-BC78-2B7A80F96BE7}" type="slidenum">
              <a:rPr lang="en-US"/>
              <a:pPr>
                <a:defRPr/>
              </a:pPr>
              <a:t>‹#›</a:t>
            </a:fld>
            <a:endParaRPr lang="en-US" dirty="0"/>
          </a:p>
        </p:txBody>
      </p:sp>
      <p:sp>
        <p:nvSpPr>
          <p:cNvPr id="8" name="Footer Placeholder 4"/>
          <p:cNvSpPr>
            <a:spLocks noGrp="1"/>
          </p:cNvSpPr>
          <p:nvPr>
            <p:ph type="ftr" sz="quarter" idx="14"/>
          </p:nvPr>
        </p:nvSpPr>
        <p:spPr>
          <a:xfrm>
            <a:off x="742950" y="4821238"/>
            <a:ext cx="1885950" cy="114300"/>
          </a:xfrm>
          <a:prstGeom prst="rect">
            <a:avLst/>
          </a:prstGeom>
        </p:spPr>
        <p:txBody>
          <a:bodyPr vert="horz" lIns="0" tIns="0" rIns="90751" bIns="0" rtlCol="0" anchor="ctr"/>
          <a:lstStyle>
            <a:lvl1pPr algn="l" eaLnBrk="1" hangingPunct="1">
              <a:defRPr sz="1000">
                <a:solidFill>
                  <a:srgbClr val="000000">
                    <a:lumMod val="60000"/>
                    <a:lumOff val="40000"/>
                  </a:srgbClr>
                </a:solidFill>
                <a:latin typeface="Museo Sans For Dell" pitchFamily="2" charset="0"/>
                <a:ea typeface="+mn-ea"/>
              </a:defRPr>
            </a:lvl1pPr>
          </a:lstStyle>
          <a:p>
            <a:pPr defTabSz="681856">
              <a:defRPr/>
            </a:pPr>
            <a:endParaRPr lang="en-US"/>
          </a:p>
        </p:txBody>
      </p:sp>
      <p:sp>
        <p:nvSpPr>
          <p:cNvPr id="9" name="Date Placeholder 8"/>
          <p:cNvSpPr>
            <a:spLocks noGrp="1"/>
          </p:cNvSpPr>
          <p:nvPr>
            <p:ph type="dt" sz="half" idx="15"/>
          </p:nvPr>
        </p:nvSpPr>
        <p:spPr>
          <a:xfrm>
            <a:off x="1901825" y="4819650"/>
            <a:ext cx="914400" cy="114300"/>
          </a:xfrm>
        </p:spPr>
        <p:txBody>
          <a:bodyPr/>
          <a:lstStyle>
            <a:lvl1pPr algn="l" rtl="0" eaLnBrk="0" fontAlgn="base" hangingPunct="0">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1032631220"/>
      </p:ext>
    </p:extLst>
  </p:cSld>
  <p:clrMapOvr>
    <a:masterClrMapping/>
  </p:clrMapOvr>
  <p:transition spd="med">
    <p:wipe dir="r"/>
  </p:transition>
</p:sldLayout>
</file>

<file path=ppt/slideLayouts/slideLayout2069.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cxnSp>
        <p:nvCxnSpPr>
          <p:cNvPr id="3" name="Straight Connector 7"/>
          <p:cNvCxnSpPr>
            <a:cxnSpLocks noChangeShapeType="1"/>
          </p:cNvCxnSpPr>
          <p:nvPr userDrawn="1"/>
        </p:nvCxnSpPr>
        <p:spPr bwMode="auto">
          <a:xfrm>
            <a:off x="436664" y="4629150"/>
            <a:ext cx="8262937"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sp>
        <p:nvSpPr>
          <p:cNvPr id="4" name="TextBox 1"/>
          <p:cNvSpPr txBox="1">
            <a:spLocks noChangeArrowheads="1"/>
          </p:cNvSpPr>
          <p:nvPr userDrawn="1"/>
        </p:nvSpPr>
        <p:spPr bwMode="auto">
          <a:xfrm>
            <a:off x="1411288" y="1323975"/>
            <a:ext cx="914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764" tIns="45381" rIns="90764" bIns="45381"/>
          <a:lstStyle/>
          <a:p>
            <a:pPr defTabSz="681856">
              <a:spcBef>
                <a:spcPts val="600"/>
              </a:spcBef>
              <a:buClr>
                <a:srgbClr val="0085C3"/>
              </a:buClr>
            </a:pPr>
            <a:endParaRPr lang="en-US" altLang="zh-TW" sz="2000">
              <a:solidFill>
                <a:srgbClr val="444444"/>
              </a:solidFill>
              <a:latin typeface="Museo For Dell"/>
              <a:ea typeface="SimSun" pitchFamily="2" charset="-122"/>
            </a:endParaRPr>
          </a:p>
        </p:txBody>
      </p:sp>
      <p:sp>
        <p:nvSpPr>
          <p:cNvPr id="10" name="Title 1"/>
          <p:cNvSpPr>
            <a:spLocks noGrp="1"/>
          </p:cNvSpPr>
          <p:nvPr>
            <p:ph type="title"/>
          </p:nvPr>
        </p:nvSpPr>
        <p:spPr>
          <a:xfrm>
            <a:off x="425904" y="196176"/>
            <a:ext cx="8239126" cy="332399"/>
          </a:xfrm>
        </p:spPr>
        <p:txBody>
          <a:bodyPr/>
          <a:lstStyle>
            <a:lvl1pPr>
              <a:lnSpc>
                <a:spcPct val="90000"/>
              </a:lnSpc>
              <a:defRPr sz="2400" b="0">
                <a:solidFill>
                  <a:schemeClr val="accent1"/>
                </a:solidFill>
                <a:latin typeface="Museo For Dell" pitchFamily="2" charset="0"/>
              </a:defRPr>
            </a:lvl1pPr>
          </a:lstStyle>
          <a:p>
            <a:r>
              <a:rPr lang="en-US" smtClean="0"/>
              <a:t>Click to edit Master title style</a:t>
            </a:r>
            <a:endParaRPr lang="en-US" dirty="0"/>
          </a:p>
        </p:txBody>
      </p:sp>
      <p:sp>
        <p:nvSpPr>
          <p:cNvPr id="5" name="Slide Number Placeholder 5"/>
          <p:cNvSpPr>
            <a:spLocks noGrp="1"/>
          </p:cNvSpPr>
          <p:nvPr>
            <p:ph type="sldNum" sz="quarter" idx="10"/>
          </p:nvPr>
        </p:nvSpPr>
        <p:spPr>
          <a:xfrm>
            <a:off x="433389" y="4824413"/>
            <a:ext cx="260350" cy="114300"/>
          </a:xfrm>
        </p:spPr>
        <p:txBody>
          <a:bodyPr rIns="90751"/>
          <a:lstStyle>
            <a:lvl1pPr algn="l" eaLnBrk="0" hangingPunct="0">
              <a:defRPr sz="900">
                <a:solidFill>
                  <a:srgbClr val="000000">
                    <a:lumMod val="60000"/>
                    <a:lumOff val="40000"/>
                  </a:srgbClr>
                </a:solidFill>
                <a:latin typeface="Museo Sans For Dell" pitchFamily="2" charset="0"/>
                <a:ea typeface="SimSun" pitchFamily="2" charset="-122"/>
              </a:defRPr>
            </a:lvl1pPr>
          </a:lstStyle>
          <a:p>
            <a:pPr>
              <a:defRPr/>
            </a:pPr>
            <a:fld id="{C2F8F467-7015-4054-ADD7-36CD0EA9FC19}" type="slidenum">
              <a:rPr lang="en-US"/>
              <a:pPr>
                <a:defRPr/>
              </a:pPr>
              <a:t>‹#›</a:t>
            </a:fld>
            <a:endParaRPr lang="en-US" dirty="0"/>
          </a:p>
        </p:txBody>
      </p:sp>
      <p:sp>
        <p:nvSpPr>
          <p:cNvPr id="6" name="Footer Placeholder 4"/>
          <p:cNvSpPr>
            <a:spLocks noGrp="1"/>
          </p:cNvSpPr>
          <p:nvPr>
            <p:ph type="ftr" sz="quarter" idx="11"/>
          </p:nvPr>
        </p:nvSpPr>
        <p:spPr>
          <a:xfrm>
            <a:off x="742950" y="4821238"/>
            <a:ext cx="1885950" cy="114300"/>
          </a:xfrm>
          <a:prstGeom prst="rect">
            <a:avLst/>
          </a:prstGeom>
        </p:spPr>
        <p:txBody>
          <a:bodyPr vert="horz" lIns="0" tIns="0" rIns="90751" bIns="0" rtlCol="0" anchor="ctr"/>
          <a:lstStyle>
            <a:lvl1pPr algn="l" eaLnBrk="1" hangingPunct="1">
              <a:defRPr sz="1000">
                <a:solidFill>
                  <a:srgbClr val="000000">
                    <a:lumMod val="60000"/>
                    <a:lumOff val="40000"/>
                  </a:srgbClr>
                </a:solidFill>
                <a:latin typeface="Museo Sans For Dell" pitchFamily="2" charset="0"/>
                <a:ea typeface="+mn-ea"/>
              </a:defRPr>
            </a:lvl1pPr>
          </a:lstStyle>
          <a:p>
            <a:pPr defTabSz="681856">
              <a:defRPr/>
            </a:pPr>
            <a:endParaRPr lang="en-US"/>
          </a:p>
        </p:txBody>
      </p:sp>
      <p:sp>
        <p:nvSpPr>
          <p:cNvPr id="7" name="Date Placeholder 8"/>
          <p:cNvSpPr>
            <a:spLocks noGrp="1"/>
          </p:cNvSpPr>
          <p:nvPr>
            <p:ph type="dt" sz="half" idx="12"/>
          </p:nvPr>
        </p:nvSpPr>
        <p:spPr>
          <a:xfrm>
            <a:off x="1901825" y="4819650"/>
            <a:ext cx="914400" cy="114300"/>
          </a:xfrm>
        </p:spPr>
        <p:txBody>
          <a:bodyPr/>
          <a:lstStyle>
            <a:lvl1pPr algn="l" rtl="0" eaLnBrk="0" fontAlgn="base" hangingPunct="0">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4050912853"/>
      </p:ext>
    </p:extLst>
  </p:cSld>
  <p:clrMapOvr>
    <a:masterClrMapping/>
  </p:clrMapOvr>
  <p:transition spd="med">
    <p:wipe dir="r"/>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userDrawn="1">
  <p:cSld name="1_標題投影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4114735555"/>
      </p:ext>
    </p:extLst>
  </p:cSld>
  <p:clrMapOvr>
    <a:masterClrMapping/>
  </p:clrMapOvr>
  <p:transition spd="med">
    <p:wipe dir="r"/>
  </p:transition>
</p:sldLayout>
</file>

<file path=ppt/slideLayouts/slideLayout207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cxnSp>
        <p:nvCxnSpPr>
          <p:cNvPr id="2" name="Straight Connector 6"/>
          <p:cNvCxnSpPr>
            <a:cxnSpLocks noChangeShapeType="1"/>
          </p:cNvCxnSpPr>
          <p:nvPr userDrawn="1"/>
        </p:nvCxnSpPr>
        <p:spPr bwMode="auto">
          <a:xfrm>
            <a:off x="436664" y="4629150"/>
            <a:ext cx="8262937"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sp>
        <p:nvSpPr>
          <p:cNvPr id="3" name="Slide Number Placeholder 5"/>
          <p:cNvSpPr>
            <a:spLocks noGrp="1"/>
          </p:cNvSpPr>
          <p:nvPr>
            <p:ph type="sldNum" sz="quarter" idx="10"/>
          </p:nvPr>
        </p:nvSpPr>
        <p:spPr/>
        <p:txBody>
          <a:bodyPr rIns="90751"/>
          <a:lstStyle>
            <a:lvl1pPr algn="l" eaLnBrk="0" hangingPunct="0">
              <a:defRPr sz="900">
                <a:solidFill>
                  <a:srgbClr val="000000">
                    <a:lumMod val="60000"/>
                    <a:lumOff val="40000"/>
                  </a:srgbClr>
                </a:solidFill>
                <a:latin typeface="Museo Sans For Dell" pitchFamily="2" charset="0"/>
                <a:ea typeface="SimSun" pitchFamily="2" charset="-122"/>
              </a:defRPr>
            </a:lvl1pPr>
          </a:lstStyle>
          <a:p>
            <a:pPr>
              <a:defRPr/>
            </a:pPr>
            <a:fld id="{57ADE680-B59D-4FC0-81B5-B5E734862843}" type="slidenum">
              <a:rPr lang="en-US"/>
              <a:pPr>
                <a:defRPr/>
              </a:pPr>
              <a:t>‹#›</a:t>
            </a:fld>
            <a:endParaRPr lang="en-US" dirty="0"/>
          </a:p>
        </p:txBody>
      </p:sp>
      <p:sp>
        <p:nvSpPr>
          <p:cNvPr id="4" name="Footer Placeholder 4"/>
          <p:cNvSpPr>
            <a:spLocks noGrp="1"/>
          </p:cNvSpPr>
          <p:nvPr>
            <p:ph type="ftr" sz="quarter" idx="11"/>
          </p:nvPr>
        </p:nvSpPr>
        <p:spPr>
          <a:xfrm>
            <a:off x="742950" y="4821238"/>
            <a:ext cx="1885950" cy="114300"/>
          </a:xfrm>
          <a:prstGeom prst="rect">
            <a:avLst/>
          </a:prstGeom>
        </p:spPr>
        <p:txBody>
          <a:bodyPr vert="horz" lIns="0" tIns="0" rIns="90751" bIns="0" rtlCol="0" anchor="ctr"/>
          <a:lstStyle>
            <a:lvl1pPr algn="l" eaLnBrk="1" hangingPunct="1">
              <a:defRPr sz="1000">
                <a:solidFill>
                  <a:srgbClr val="000000">
                    <a:lumMod val="60000"/>
                    <a:lumOff val="40000"/>
                  </a:srgbClr>
                </a:solidFill>
                <a:latin typeface="Museo Sans For Dell" pitchFamily="2" charset="0"/>
                <a:ea typeface="+mn-ea"/>
              </a:defRPr>
            </a:lvl1pPr>
          </a:lstStyle>
          <a:p>
            <a:pPr defTabSz="681856">
              <a:defRPr/>
            </a:pPr>
            <a:endParaRPr lang="en-US"/>
          </a:p>
        </p:txBody>
      </p:sp>
      <p:sp>
        <p:nvSpPr>
          <p:cNvPr id="5" name="Date Placeholder 8"/>
          <p:cNvSpPr>
            <a:spLocks noGrp="1"/>
          </p:cNvSpPr>
          <p:nvPr>
            <p:ph type="dt" sz="half" idx="12"/>
          </p:nvPr>
        </p:nvSpPr>
        <p:spPr>
          <a:xfrm>
            <a:off x="1901825" y="4819650"/>
            <a:ext cx="914400" cy="114300"/>
          </a:xfrm>
        </p:spPr>
        <p:txBody>
          <a:bodyPr/>
          <a:lstStyle>
            <a:lvl1pPr algn="l" rtl="0" eaLnBrk="0" fontAlgn="base" hangingPunct="0">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4019413352"/>
      </p:ext>
    </p:extLst>
  </p:cSld>
  <p:clrMapOvr>
    <a:masterClrMapping/>
  </p:clrMapOvr>
  <p:transition spd="med">
    <p:wipe dir="r"/>
  </p:transition>
</p:sldLayout>
</file>

<file path=ppt/slideLayouts/slideLayout2071.xml><?xml version="1.0" encoding="utf-8"?>
<p:sldLayout xmlns:a="http://schemas.openxmlformats.org/drawingml/2006/main" xmlns:r="http://schemas.openxmlformats.org/officeDocument/2006/relationships" xmlns:p="http://schemas.openxmlformats.org/presentationml/2006/main" preserve="1">
  <p:cSld name="1_Blank">
    <p:spTree>
      <p:nvGrpSpPr>
        <p:cNvPr id="1" name=""/>
        <p:cNvGrpSpPr/>
        <p:nvPr/>
      </p:nvGrpSpPr>
      <p:grpSpPr>
        <a:xfrm>
          <a:off x="0" y="0"/>
          <a:ext cx="0" cy="0"/>
          <a:chOff x="0" y="0"/>
          <a:chExt cx="0" cy="0"/>
        </a:xfrm>
      </p:grpSpPr>
      <p:cxnSp>
        <p:nvCxnSpPr>
          <p:cNvPr id="2" name="Straight Connector 6"/>
          <p:cNvCxnSpPr>
            <a:cxnSpLocks noChangeShapeType="1"/>
          </p:cNvCxnSpPr>
          <p:nvPr userDrawn="1"/>
        </p:nvCxnSpPr>
        <p:spPr bwMode="auto">
          <a:xfrm>
            <a:off x="436664" y="4629150"/>
            <a:ext cx="8262937"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sp>
        <p:nvSpPr>
          <p:cNvPr id="3" name="Slide Number Placeholder 5"/>
          <p:cNvSpPr>
            <a:spLocks noGrp="1"/>
          </p:cNvSpPr>
          <p:nvPr>
            <p:ph type="sldNum" sz="quarter" idx="10"/>
          </p:nvPr>
        </p:nvSpPr>
        <p:spPr/>
        <p:txBody>
          <a:bodyPr rIns="90751"/>
          <a:lstStyle>
            <a:lvl1pPr algn="l" eaLnBrk="0" hangingPunct="0">
              <a:defRPr sz="900">
                <a:solidFill>
                  <a:srgbClr val="000000">
                    <a:lumMod val="60000"/>
                    <a:lumOff val="40000"/>
                  </a:srgbClr>
                </a:solidFill>
                <a:latin typeface="Museo Sans For Dell" pitchFamily="2" charset="0"/>
                <a:ea typeface="SimSun" pitchFamily="2" charset="-122"/>
              </a:defRPr>
            </a:lvl1pPr>
          </a:lstStyle>
          <a:p>
            <a:pPr>
              <a:defRPr/>
            </a:pPr>
            <a:fld id="{5B835FEF-A4E3-4EB6-8119-9339417AA9EA}" type="slidenum">
              <a:rPr lang="en-US"/>
              <a:pPr>
                <a:defRPr/>
              </a:pPr>
              <a:t>‹#›</a:t>
            </a:fld>
            <a:endParaRPr lang="en-US" dirty="0"/>
          </a:p>
        </p:txBody>
      </p:sp>
      <p:sp>
        <p:nvSpPr>
          <p:cNvPr id="4" name="Footer Placeholder 4"/>
          <p:cNvSpPr>
            <a:spLocks noGrp="1"/>
          </p:cNvSpPr>
          <p:nvPr>
            <p:ph type="ftr" sz="quarter" idx="11"/>
          </p:nvPr>
        </p:nvSpPr>
        <p:spPr>
          <a:xfrm>
            <a:off x="742950" y="4821238"/>
            <a:ext cx="1885950" cy="114300"/>
          </a:xfrm>
          <a:prstGeom prst="rect">
            <a:avLst/>
          </a:prstGeom>
        </p:spPr>
        <p:txBody>
          <a:bodyPr vert="horz" lIns="0" tIns="0" rIns="90751" bIns="0" rtlCol="0" anchor="ctr"/>
          <a:lstStyle>
            <a:lvl1pPr algn="l" eaLnBrk="1" hangingPunct="1">
              <a:defRPr sz="1000">
                <a:solidFill>
                  <a:srgbClr val="000000">
                    <a:lumMod val="60000"/>
                    <a:lumOff val="40000"/>
                  </a:srgbClr>
                </a:solidFill>
                <a:latin typeface="Museo Sans For Dell" pitchFamily="2" charset="0"/>
                <a:ea typeface="+mn-ea"/>
              </a:defRPr>
            </a:lvl1pPr>
          </a:lstStyle>
          <a:p>
            <a:pPr defTabSz="681856">
              <a:defRPr/>
            </a:pPr>
            <a:endParaRPr lang="en-US"/>
          </a:p>
        </p:txBody>
      </p:sp>
      <p:sp>
        <p:nvSpPr>
          <p:cNvPr id="5" name="Date Placeholder 8"/>
          <p:cNvSpPr>
            <a:spLocks noGrp="1"/>
          </p:cNvSpPr>
          <p:nvPr>
            <p:ph type="dt" sz="half" idx="12"/>
          </p:nvPr>
        </p:nvSpPr>
        <p:spPr>
          <a:xfrm>
            <a:off x="1901825" y="4819650"/>
            <a:ext cx="914400" cy="114300"/>
          </a:xfrm>
        </p:spPr>
        <p:txBody>
          <a:bodyPr/>
          <a:lstStyle>
            <a:lvl1pPr algn="l" rtl="0" eaLnBrk="0" fontAlgn="base" hangingPunct="0">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3998754646"/>
      </p:ext>
    </p:extLst>
  </p:cSld>
  <p:clrMapOvr>
    <a:masterClrMapping/>
  </p:clrMapOvr>
  <p:transition spd="med">
    <p:wipe dir="r"/>
  </p:transition>
</p:sldLayout>
</file>

<file path=ppt/slideLayouts/slideLayout2072.xml><?xml version="1.0" encoding="utf-8"?>
<p:sldLayout xmlns:a="http://schemas.openxmlformats.org/drawingml/2006/main" xmlns:r="http://schemas.openxmlformats.org/officeDocument/2006/relationships" xmlns:p="http://schemas.openxmlformats.org/presentationml/2006/main" preserve="1">
  <p:cSld name="Section_Blue">
    <p:spTree>
      <p:nvGrpSpPr>
        <p:cNvPr id="1" name=""/>
        <p:cNvGrpSpPr/>
        <p:nvPr/>
      </p:nvGrpSpPr>
      <p:grpSpPr>
        <a:xfrm>
          <a:off x="0" y="0"/>
          <a:ext cx="0" cy="0"/>
          <a:chOff x="0" y="0"/>
          <a:chExt cx="0" cy="0"/>
        </a:xfrm>
      </p:grpSpPr>
      <p:sp>
        <p:nvSpPr>
          <p:cNvPr id="15" name="Title 1"/>
          <p:cNvSpPr>
            <a:spLocks noGrp="1"/>
          </p:cNvSpPr>
          <p:nvPr>
            <p:ph type="ctrTitle"/>
          </p:nvPr>
        </p:nvSpPr>
        <p:spPr>
          <a:xfrm>
            <a:off x="457200" y="342900"/>
            <a:ext cx="2743200" cy="2743200"/>
          </a:xfrm>
          <a:prstGeom prst="roundRect">
            <a:avLst>
              <a:gd name="adj" fmla="val 2752"/>
            </a:avLst>
          </a:prstGeom>
          <a:solidFill>
            <a:schemeClr val="accent1"/>
          </a:solidFill>
          <a:ln>
            <a:noFill/>
          </a:ln>
        </p:spPr>
        <p:style>
          <a:lnRef idx="2">
            <a:schemeClr val="accent1"/>
          </a:lnRef>
          <a:fillRef idx="1">
            <a:schemeClr val="lt1"/>
          </a:fillRef>
          <a:effectRef idx="0">
            <a:schemeClr val="accent1"/>
          </a:effectRef>
          <a:fontRef idx="none"/>
        </p:style>
        <p:txBody>
          <a:bodyPr lIns="226550" tIns="226550" rIns="226550" bIns="226550">
            <a:normAutofit/>
          </a:bodyPr>
          <a:lstStyle>
            <a:lvl1pPr>
              <a:defRPr sz="2800" b="0">
                <a:solidFill>
                  <a:schemeClr val="tx2"/>
                </a:solidFill>
                <a:latin typeface="Museo For Dell" pitchFamily="2" charset="0"/>
              </a:defRPr>
            </a:lvl1pPr>
          </a:lstStyle>
          <a:p>
            <a:r>
              <a:rPr lang="zh-TW" altLang="en-US" smtClean="0"/>
              <a:t>按一下以編輯母片標題樣式</a:t>
            </a:r>
            <a:endParaRPr lang="en-US" dirty="0"/>
          </a:p>
        </p:txBody>
      </p:sp>
      <p:sp>
        <p:nvSpPr>
          <p:cNvPr id="3" name="Slide Number Placeholder 5"/>
          <p:cNvSpPr>
            <a:spLocks noGrp="1"/>
          </p:cNvSpPr>
          <p:nvPr>
            <p:ph type="sldNum" sz="quarter" idx="10"/>
          </p:nvPr>
        </p:nvSpPr>
        <p:spPr/>
        <p:txBody>
          <a:bodyPr rIns="90751"/>
          <a:lstStyle>
            <a:lvl1pPr algn="l" eaLnBrk="0" hangingPunct="0">
              <a:defRPr sz="900">
                <a:solidFill>
                  <a:srgbClr val="000000">
                    <a:lumMod val="60000"/>
                    <a:lumOff val="40000"/>
                  </a:srgbClr>
                </a:solidFill>
                <a:latin typeface="Museo Sans For Dell" pitchFamily="2" charset="0"/>
                <a:ea typeface="SimSun" pitchFamily="2" charset="-122"/>
              </a:defRPr>
            </a:lvl1pPr>
          </a:lstStyle>
          <a:p>
            <a:pPr>
              <a:defRPr/>
            </a:pPr>
            <a:fld id="{B8CB498C-E93D-4E2B-AFEF-55B2C142D845}" type="slidenum">
              <a:rPr lang="en-US"/>
              <a:pPr>
                <a:defRPr/>
              </a:pPr>
              <a:t>‹#›</a:t>
            </a:fld>
            <a:endParaRPr lang="en-US" dirty="0"/>
          </a:p>
        </p:txBody>
      </p:sp>
      <p:sp>
        <p:nvSpPr>
          <p:cNvPr id="4" name="Footer Placeholder 4"/>
          <p:cNvSpPr>
            <a:spLocks noGrp="1"/>
          </p:cNvSpPr>
          <p:nvPr>
            <p:ph type="ftr" sz="quarter" idx="11"/>
          </p:nvPr>
        </p:nvSpPr>
        <p:spPr>
          <a:xfrm>
            <a:off x="742950" y="4821238"/>
            <a:ext cx="1885950" cy="114300"/>
          </a:xfrm>
          <a:prstGeom prst="rect">
            <a:avLst/>
          </a:prstGeom>
        </p:spPr>
        <p:txBody>
          <a:bodyPr vert="horz" lIns="0" tIns="0" rIns="90751" bIns="0" rtlCol="0" anchor="ctr"/>
          <a:lstStyle>
            <a:lvl1pPr algn="l" eaLnBrk="1" hangingPunct="1">
              <a:defRPr sz="1000">
                <a:solidFill>
                  <a:srgbClr val="000000">
                    <a:lumMod val="60000"/>
                    <a:lumOff val="40000"/>
                  </a:srgbClr>
                </a:solidFill>
                <a:latin typeface="Museo Sans For Dell" pitchFamily="2" charset="0"/>
                <a:ea typeface="+mn-ea"/>
              </a:defRPr>
            </a:lvl1pPr>
          </a:lstStyle>
          <a:p>
            <a:pPr defTabSz="681856">
              <a:defRPr/>
            </a:pPr>
            <a:endParaRPr lang="en-US"/>
          </a:p>
        </p:txBody>
      </p:sp>
      <p:sp>
        <p:nvSpPr>
          <p:cNvPr id="5" name="Date Placeholder 8"/>
          <p:cNvSpPr>
            <a:spLocks noGrp="1"/>
          </p:cNvSpPr>
          <p:nvPr>
            <p:ph type="dt" sz="half" idx="12"/>
          </p:nvPr>
        </p:nvSpPr>
        <p:spPr>
          <a:xfrm>
            <a:off x="1901825" y="4819650"/>
            <a:ext cx="914400" cy="114300"/>
          </a:xfrm>
        </p:spPr>
        <p:txBody>
          <a:bodyPr/>
          <a:lstStyle>
            <a:lvl1pPr algn="l" rtl="0" eaLnBrk="0" fontAlgn="base" hangingPunct="0">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1907052176"/>
      </p:ext>
    </p:extLst>
  </p:cSld>
  <p:clrMapOvr>
    <a:masterClrMapping/>
  </p:clrMapOvr>
  <p:transition spd="med">
    <p:wipe dir="r"/>
  </p:transition>
</p:sldLayout>
</file>

<file path=ppt/slideLayouts/slideLayout2073.xml><?xml version="1.0" encoding="utf-8"?>
<p:sldLayout xmlns:a="http://schemas.openxmlformats.org/drawingml/2006/main" xmlns:r="http://schemas.openxmlformats.org/officeDocument/2006/relationships" xmlns:p="http://schemas.openxmlformats.org/presentationml/2006/main" userDrawn="1">
  <p:cSld name="Content Slide wo Source">
    <p:spTree>
      <p:nvGrpSpPr>
        <p:cNvPr id="1" name=""/>
        <p:cNvGrpSpPr/>
        <p:nvPr/>
      </p:nvGrpSpPr>
      <p:grpSpPr>
        <a:xfrm>
          <a:off x="0" y="0"/>
          <a:ext cx="0" cy="0"/>
          <a:chOff x="0" y="0"/>
          <a:chExt cx="0" cy="0"/>
        </a:xfrm>
      </p:grpSpPr>
      <p:sp>
        <p:nvSpPr>
          <p:cNvPr id="4" name="Footer Placeholder 4"/>
          <p:cNvSpPr txBox="1">
            <a:spLocks/>
          </p:cNvSpPr>
          <p:nvPr userDrawn="1"/>
        </p:nvSpPr>
        <p:spPr>
          <a:xfrm>
            <a:off x="742950" y="4821238"/>
            <a:ext cx="1885950" cy="114300"/>
          </a:xfrm>
          <a:prstGeom prst="rect">
            <a:avLst/>
          </a:prstGeom>
        </p:spPr>
        <p:txBody>
          <a:bodyPr lIns="0" tIns="0" rIns="90764" bIns="0" anchor="ctr"/>
          <a:lstStyle>
            <a:defPPr>
              <a:defRPr lang="en-US"/>
            </a:defPPr>
            <a:lvl1pPr algn="l" rtl="0" fontAlgn="base">
              <a:spcBef>
                <a:spcPct val="0"/>
              </a:spcBef>
              <a:spcAft>
                <a:spcPct val="0"/>
              </a:spcAft>
              <a:defRPr sz="1000" kern="1200">
                <a:solidFill>
                  <a:schemeClr val="bg2">
                    <a:lumMod val="60000"/>
                    <a:lumOff val="40000"/>
                  </a:schemeClr>
                </a:solidFill>
                <a:latin typeface="Museo Sans For Dell" pitchFamily="2" charset="0"/>
                <a:ea typeface="+mn-ea"/>
                <a:cs typeface="+mn-cs"/>
              </a:defRPr>
            </a:lvl1pPr>
            <a:lvl2pPr marL="457200" algn="l" rtl="0" fontAlgn="base">
              <a:spcBef>
                <a:spcPct val="0"/>
              </a:spcBef>
              <a:spcAft>
                <a:spcPct val="0"/>
              </a:spcAft>
              <a:defRPr sz="2400" kern="1200">
                <a:solidFill>
                  <a:schemeClr val="tx1"/>
                </a:solidFill>
                <a:latin typeface="Arial" charset="0"/>
                <a:ea typeface="+mn-ea"/>
                <a:cs typeface="+mn-cs"/>
              </a:defRPr>
            </a:lvl2pPr>
            <a:lvl3pPr marL="914400" algn="l" rtl="0" fontAlgn="base">
              <a:spcBef>
                <a:spcPct val="0"/>
              </a:spcBef>
              <a:spcAft>
                <a:spcPct val="0"/>
              </a:spcAft>
              <a:defRPr sz="2400" kern="1200">
                <a:solidFill>
                  <a:schemeClr val="tx1"/>
                </a:solidFill>
                <a:latin typeface="Arial" charset="0"/>
                <a:ea typeface="+mn-ea"/>
                <a:cs typeface="+mn-cs"/>
              </a:defRPr>
            </a:lvl3pPr>
            <a:lvl4pPr marL="1371600" algn="l" rtl="0" fontAlgn="base">
              <a:spcBef>
                <a:spcPct val="0"/>
              </a:spcBef>
              <a:spcAft>
                <a:spcPct val="0"/>
              </a:spcAft>
              <a:defRPr sz="2400" kern="1200">
                <a:solidFill>
                  <a:schemeClr val="tx1"/>
                </a:solidFill>
                <a:latin typeface="Arial" charset="0"/>
                <a:ea typeface="+mn-ea"/>
                <a:cs typeface="+mn-cs"/>
              </a:defRPr>
            </a:lvl4pPr>
            <a:lvl5pPr marL="1828800" algn="l" rtl="0" fontAlgn="base">
              <a:spcBef>
                <a:spcPct val="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a:lstStyle>
          <a:p>
            <a:pPr defTabSz="681856">
              <a:defRPr/>
            </a:pPr>
            <a:r>
              <a:rPr lang="en-US" smtClean="0">
                <a:solidFill>
                  <a:srgbClr val="000000">
                    <a:lumMod val="60000"/>
                    <a:lumOff val="40000"/>
                  </a:srgbClr>
                </a:solidFill>
              </a:rPr>
              <a:t>Confidential</a:t>
            </a:r>
            <a:endParaRPr lang="en-US" dirty="0">
              <a:solidFill>
                <a:srgbClr val="000000">
                  <a:lumMod val="60000"/>
                  <a:lumOff val="40000"/>
                </a:srgbClr>
              </a:solidFill>
            </a:endParaRPr>
          </a:p>
        </p:txBody>
      </p:sp>
      <p:sp>
        <p:nvSpPr>
          <p:cNvPr id="6" name="Slide Number Placeholder 5"/>
          <p:cNvSpPr txBox="1">
            <a:spLocks/>
          </p:cNvSpPr>
          <p:nvPr userDrawn="1"/>
        </p:nvSpPr>
        <p:spPr>
          <a:xfrm>
            <a:off x="434976" y="4824413"/>
            <a:ext cx="260350" cy="114300"/>
          </a:xfrm>
          <a:prstGeom prst="rect">
            <a:avLst/>
          </a:prstGeom>
        </p:spPr>
        <p:txBody>
          <a:bodyPr lIns="0" tIns="0" rIns="90764" bIns="0" anchor="ctr"/>
          <a:lstStyle>
            <a:defPPr>
              <a:defRPr lang="en-US"/>
            </a:defPPr>
            <a:lvl1pPr algn="l" rtl="0" fontAlgn="base">
              <a:spcBef>
                <a:spcPct val="0"/>
              </a:spcBef>
              <a:spcAft>
                <a:spcPct val="0"/>
              </a:spcAft>
              <a:defRPr sz="900" kern="1200">
                <a:solidFill>
                  <a:schemeClr val="bg2">
                    <a:lumMod val="60000"/>
                    <a:lumOff val="40000"/>
                  </a:schemeClr>
                </a:solidFill>
                <a:latin typeface="Museo Sans For Dell" pitchFamily="2" charset="0"/>
                <a:ea typeface="+mn-ea"/>
                <a:cs typeface="+mn-cs"/>
              </a:defRPr>
            </a:lvl1pPr>
            <a:lvl2pPr marL="457200" algn="l" rtl="0" fontAlgn="base">
              <a:spcBef>
                <a:spcPct val="0"/>
              </a:spcBef>
              <a:spcAft>
                <a:spcPct val="0"/>
              </a:spcAft>
              <a:defRPr sz="2400" kern="1200">
                <a:solidFill>
                  <a:schemeClr val="tx1"/>
                </a:solidFill>
                <a:latin typeface="Arial" charset="0"/>
                <a:ea typeface="+mn-ea"/>
                <a:cs typeface="+mn-cs"/>
              </a:defRPr>
            </a:lvl2pPr>
            <a:lvl3pPr marL="914400" algn="l" rtl="0" fontAlgn="base">
              <a:spcBef>
                <a:spcPct val="0"/>
              </a:spcBef>
              <a:spcAft>
                <a:spcPct val="0"/>
              </a:spcAft>
              <a:defRPr sz="2400" kern="1200">
                <a:solidFill>
                  <a:schemeClr val="tx1"/>
                </a:solidFill>
                <a:latin typeface="Arial" charset="0"/>
                <a:ea typeface="+mn-ea"/>
                <a:cs typeface="+mn-cs"/>
              </a:defRPr>
            </a:lvl3pPr>
            <a:lvl4pPr marL="1371600" algn="l" rtl="0" fontAlgn="base">
              <a:spcBef>
                <a:spcPct val="0"/>
              </a:spcBef>
              <a:spcAft>
                <a:spcPct val="0"/>
              </a:spcAft>
              <a:defRPr sz="2400" kern="1200">
                <a:solidFill>
                  <a:schemeClr val="tx1"/>
                </a:solidFill>
                <a:latin typeface="Arial" charset="0"/>
                <a:ea typeface="+mn-ea"/>
                <a:cs typeface="+mn-cs"/>
              </a:defRPr>
            </a:lvl4pPr>
            <a:lvl5pPr marL="1828800" algn="l" rtl="0" fontAlgn="base">
              <a:spcBef>
                <a:spcPct val="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a:lstStyle>
          <a:p>
            <a:pPr defTabSz="681856">
              <a:defRPr/>
            </a:pPr>
            <a:fld id="{116A85C1-27ED-4431-8B7E-C187FA0F4681}" type="slidenum">
              <a:rPr lang="en-US" smtClean="0">
                <a:solidFill>
                  <a:srgbClr val="000000">
                    <a:lumMod val="60000"/>
                    <a:lumOff val="40000"/>
                  </a:srgbClr>
                </a:solidFill>
              </a:rPr>
              <a:pPr defTabSz="681856">
                <a:defRPr/>
              </a:pPr>
              <a:t>‹#›</a:t>
            </a:fld>
            <a:endParaRPr lang="en-US" dirty="0">
              <a:solidFill>
                <a:srgbClr val="000000">
                  <a:lumMod val="60000"/>
                  <a:lumOff val="40000"/>
                </a:srgbClr>
              </a:solidFill>
            </a:endParaRPr>
          </a:p>
        </p:txBody>
      </p:sp>
      <p:sp>
        <p:nvSpPr>
          <p:cNvPr id="2" name="Title 1"/>
          <p:cNvSpPr>
            <a:spLocks noGrp="1"/>
          </p:cNvSpPr>
          <p:nvPr>
            <p:ph type="title"/>
          </p:nvPr>
        </p:nvSpPr>
        <p:spPr/>
        <p:txBody>
          <a:bodyPr/>
          <a:lstStyle/>
          <a:p>
            <a:r>
              <a:rPr lang="en-US" smtClean="0"/>
              <a:t>Click to edit Master title style</a:t>
            </a:r>
            <a:endParaRPr lang="en-US"/>
          </a:p>
        </p:txBody>
      </p:sp>
      <p:sp>
        <p:nvSpPr>
          <p:cNvPr id="5" name="Content Placeholder 8"/>
          <p:cNvSpPr>
            <a:spLocks noGrp="1"/>
          </p:cNvSpPr>
          <p:nvPr>
            <p:ph sz="quarter" idx="12"/>
          </p:nvPr>
        </p:nvSpPr>
        <p:spPr>
          <a:xfrm>
            <a:off x="425918" y="971550"/>
            <a:ext cx="8239125" cy="1080000"/>
          </a:xfrm>
          <a:prstGeom prst="rect">
            <a:avLst/>
          </a:prstGeom>
        </p:spPr>
        <p:txBody>
          <a:bodyPr lIns="90754" tIns="45378" rIns="90754" bIns="45378"/>
          <a:lstStyle>
            <a:lvl1pPr>
              <a:defRPr>
                <a:solidFill>
                  <a:schemeClr val="bg2"/>
                </a:solidFill>
              </a:defRPr>
            </a:lvl1pPr>
            <a:lvl2pPr>
              <a:defRPr>
                <a:solidFill>
                  <a:schemeClr val="bg2"/>
                </a:solidFill>
              </a:defRPr>
            </a:lvl2pPr>
            <a:lvl3pPr>
              <a:defRPr>
                <a:solidFill>
                  <a:schemeClr val="bg2"/>
                </a:solidFill>
              </a:defRPr>
            </a:lvl3pPr>
          </a:lstStyle>
          <a:p>
            <a:pPr lvl="0"/>
            <a:r>
              <a:rPr lang="en-US" dirty="0" smtClean="0"/>
              <a:t>Click to edit Master text styles</a:t>
            </a:r>
          </a:p>
          <a:p>
            <a:pPr lvl="1"/>
            <a:r>
              <a:rPr lang="en-US" dirty="0" smtClean="0"/>
              <a:t>Second level</a:t>
            </a:r>
          </a:p>
          <a:p>
            <a:pPr lvl="2"/>
            <a:r>
              <a:rPr lang="en-US" dirty="0" smtClean="0"/>
              <a:t>Third level</a:t>
            </a:r>
            <a:endParaRPr lang="en-US" dirty="0"/>
          </a:p>
        </p:txBody>
      </p:sp>
      <p:sp>
        <p:nvSpPr>
          <p:cNvPr id="7" name="Footer Placeholder 2"/>
          <p:cNvSpPr>
            <a:spLocks noGrp="1"/>
          </p:cNvSpPr>
          <p:nvPr>
            <p:ph type="ftr" sz="quarter" idx="13"/>
          </p:nvPr>
        </p:nvSpPr>
        <p:spPr>
          <a:xfrm>
            <a:off x="742950" y="4821238"/>
            <a:ext cx="1885950" cy="114300"/>
          </a:xfrm>
          <a:prstGeom prst="rect">
            <a:avLst/>
          </a:prstGeom>
        </p:spPr>
        <p:txBody>
          <a:bodyPr lIns="90764" tIns="45381" rIns="90764" bIns="45381"/>
          <a:lstStyle>
            <a:lvl1pPr eaLnBrk="1" hangingPunct="1">
              <a:defRPr>
                <a:solidFill>
                  <a:srgbClr val="444444"/>
                </a:solidFill>
                <a:latin typeface="Arial" charset="0"/>
                <a:ea typeface="PMingLiU" pitchFamily="18" charset="-120"/>
              </a:defRPr>
            </a:lvl1pPr>
          </a:lstStyle>
          <a:p>
            <a:pPr defTabSz="681856">
              <a:defRPr/>
            </a:pPr>
            <a:endParaRPr lang="en-US"/>
          </a:p>
        </p:txBody>
      </p:sp>
      <p:sp>
        <p:nvSpPr>
          <p:cNvPr id="8" name="Slide Number Placeholder 3"/>
          <p:cNvSpPr>
            <a:spLocks noGrp="1"/>
          </p:cNvSpPr>
          <p:nvPr>
            <p:ph type="sldNum" sz="quarter" idx="14"/>
          </p:nvPr>
        </p:nvSpPr>
        <p:spPr/>
        <p:txBody>
          <a:bodyPr/>
          <a:lstStyle>
            <a:lvl1pPr eaLnBrk="0" hangingPunct="0">
              <a:defRPr>
                <a:ea typeface="PMingLiU" pitchFamily="18" charset="-120"/>
              </a:defRPr>
            </a:lvl1pPr>
          </a:lstStyle>
          <a:p>
            <a:pPr>
              <a:defRPr/>
            </a:pPr>
            <a:fld id="{41D66CD7-5A27-46C9-BCD4-5F1793836921}" type="slidenum">
              <a:rPr lang="en-US"/>
              <a:pPr>
                <a:defRPr/>
              </a:pPr>
              <a:t>‹#›</a:t>
            </a:fld>
            <a:endParaRPr lang="en-US" dirty="0"/>
          </a:p>
        </p:txBody>
      </p:sp>
      <p:sp>
        <p:nvSpPr>
          <p:cNvPr id="9" name="Date Placeholder 8"/>
          <p:cNvSpPr>
            <a:spLocks noGrp="1"/>
          </p:cNvSpPr>
          <p:nvPr>
            <p:ph type="dt" sz="half" idx="15"/>
          </p:nvPr>
        </p:nvSpPr>
        <p:spPr>
          <a:xfrm>
            <a:off x="1828800" y="4821238"/>
            <a:ext cx="914400" cy="114300"/>
          </a:xfrm>
        </p:spPr>
        <p:txBody>
          <a:bodyPr lIns="90764" tIns="45381" rIns="90764" bIns="45381"/>
          <a:lstStyle>
            <a:lvl1pPr algn="l" rtl="0" eaLnBrk="0" fontAlgn="base" hangingPunct="0">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4032384507"/>
      </p:ext>
    </p:extLst>
  </p:cSld>
  <p:clrMapOvr>
    <a:masterClrMapping/>
  </p:clrMapOvr>
  <p:transition spd="med">
    <p:wipe dir="r"/>
  </p:transition>
</p:sldLayout>
</file>

<file path=ppt/slideLayouts/slideLayout2074.xml><?xml version="1.0" encoding="utf-8"?>
<p:sldLayout xmlns:a="http://schemas.openxmlformats.org/drawingml/2006/main" xmlns:r="http://schemas.openxmlformats.org/officeDocument/2006/relationships" xmlns:p="http://schemas.openxmlformats.org/presentationml/2006/main" showMasterSp="0">
  <p:cSld name="2_Title slide">
    <p:spTree>
      <p:nvGrpSpPr>
        <p:cNvPr id="1" name=""/>
        <p:cNvGrpSpPr/>
        <p:nvPr/>
      </p:nvGrpSpPr>
      <p:grpSpPr>
        <a:xfrm>
          <a:off x="0" y="0"/>
          <a:ext cx="0" cy="0"/>
          <a:chOff x="0" y="0"/>
          <a:chExt cx="0" cy="0"/>
        </a:xfrm>
      </p:grpSpPr>
      <p:sp>
        <p:nvSpPr>
          <p:cNvPr id="4" name="Freeform 13"/>
          <p:cNvSpPr>
            <a:spLocks/>
          </p:cNvSpPr>
          <p:nvPr userDrawn="1"/>
        </p:nvSpPr>
        <p:spPr bwMode="auto">
          <a:xfrm>
            <a:off x="4122738" y="1157295"/>
            <a:ext cx="5021262" cy="3994150"/>
          </a:xfrm>
          <a:custGeom>
            <a:avLst/>
            <a:gdLst>
              <a:gd name="T0" fmla="*/ 5014122 w 5022056"/>
              <a:gd name="T1" fmla="*/ 0 h 3993356"/>
              <a:gd name="T2" fmla="*/ 5014122 w 5022056"/>
              <a:gd name="T3" fmla="*/ 4001302 h 3993356"/>
              <a:gd name="T4" fmla="*/ 0 w 5022056"/>
              <a:gd name="T5" fmla="*/ 4001302 h 3993356"/>
              <a:gd name="T6" fmla="*/ 5014122 w 5022056"/>
              <a:gd name="T7" fmla="*/ 0 h 399335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022056" h="3993356">
                <a:moveTo>
                  <a:pt x="5022056" y="0"/>
                </a:moveTo>
                <a:lnTo>
                  <a:pt x="5022056" y="3993356"/>
                </a:lnTo>
                <a:lnTo>
                  <a:pt x="0" y="3993356"/>
                </a:lnTo>
                <a:lnTo>
                  <a:pt x="5022056" y="0"/>
                </a:lnTo>
                <a:close/>
              </a:path>
            </a:pathLst>
          </a:custGeom>
          <a:solidFill>
            <a:srgbClr val="0085C3"/>
          </a:solidFill>
          <a:ln>
            <a:noFill/>
          </a:ln>
          <a:extLst>
            <a:ext uri="{91240B29-F687-4F45-9708-019B960494DF}">
              <a14:hiddenLine xmlns:a14="http://schemas.microsoft.com/office/drawing/2010/main" w="9525">
                <a:solidFill>
                  <a:srgbClr val="000000"/>
                </a:solidFill>
                <a:round/>
                <a:headEnd/>
                <a:tailEnd/>
              </a14:hiddenLine>
            </a:ext>
          </a:extLst>
        </p:spPr>
        <p:txBody>
          <a:bodyPr lIns="181363" tIns="136145" rIns="136145" bIns="136145" anchor="ctr"/>
          <a:lstStyle/>
          <a:p>
            <a:pPr defTabSz="681856" eaLnBrk="0" hangingPunct="0"/>
            <a:endParaRPr lang="zh-TW" altLang="en-US">
              <a:solidFill>
                <a:srgbClr val="444444"/>
              </a:solidFill>
              <a:latin typeface="Arial" pitchFamily="34" charset="0"/>
              <a:ea typeface="SimSun" pitchFamily="2" charset="-122"/>
            </a:endParaRPr>
          </a:p>
        </p:txBody>
      </p:sp>
      <p:sp>
        <p:nvSpPr>
          <p:cNvPr id="5" name="Freeform 12"/>
          <p:cNvSpPr>
            <a:spLocks/>
          </p:cNvSpPr>
          <p:nvPr userDrawn="1"/>
        </p:nvSpPr>
        <p:spPr bwMode="auto">
          <a:xfrm>
            <a:off x="4100514" y="1114427"/>
            <a:ext cx="5072062" cy="4037013"/>
          </a:xfrm>
          <a:custGeom>
            <a:avLst/>
            <a:gdLst>
              <a:gd name="T0" fmla="*/ 5043487 w 5072062"/>
              <a:gd name="T1" fmla="*/ 57260 h 4036219"/>
              <a:gd name="T2" fmla="*/ 0 w 5072062"/>
              <a:gd name="T3" fmla="*/ 4044165 h 4036219"/>
              <a:gd name="T4" fmla="*/ 5057775 w 5072062"/>
              <a:gd name="T5" fmla="*/ 4044165 h 4036219"/>
              <a:gd name="T6" fmla="*/ 5057775 w 5072062"/>
              <a:gd name="T7" fmla="*/ 0 h 4036219"/>
              <a:gd name="T8" fmla="*/ 5072062 w 5072062"/>
              <a:gd name="T9" fmla="*/ 744410 h 403621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072062" h="4036219">
                <a:moveTo>
                  <a:pt x="5043487" y="57150"/>
                </a:moveTo>
                <a:lnTo>
                  <a:pt x="0" y="4036219"/>
                </a:lnTo>
                <a:lnTo>
                  <a:pt x="5057775" y="4036219"/>
                </a:lnTo>
                <a:lnTo>
                  <a:pt x="5057775" y="0"/>
                </a:lnTo>
                <a:lnTo>
                  <a:pt x="5072062" y="74295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764" tIns="45381" rIns="90764" bIns="45381" anchor="ctr"/>
          <a:lstStyle/>
          <a:p>
            <a:pPr defTabSz="681856" eaLnBrk="0" hangingPunct="0"/>
            <a:endParaRPr lang="zh-TW" altLang="en-US">
              <a:solidFill>
                <a:srgbClr val="444444"/>
              </a:solidFill>
              <a:latin typeface="Arial" pitchFamily="34" charset="0"/>
              <a:ea typeface="SimSun" pitchFamily="2" charset="-122"/>
            </a:endParaRPr>
          </a:p>
        </p:txBody>
      </p:sp>
      <p:pic>
        <p:nvPicPr>
          <p:cNvPr id="6" name="Picture 9" descr="white"/>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black">
          <a:xfrm>
            <a:off x="7826375" y="3849696"/>
            <a:ext cx="1022350" cy="1022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1476" name="Title Placeholder 21"/>
          <p:cNvSpPr>
            <a:spLocks noGrp="1"/>
          </p:cNvSpPr>
          <p:nvPr>
            <p:ph type="ctrTitle"/>
          </p:nvPr>
        </p:nvSpPr>
        <p:spPr>
          <a:xfrm>
            <a:off x="274325" y="274437"/>
            <a:ext cx="5200791" cy="1661993"/>
          </a:xfrm>
        </p:spPr>
        <p:txBody>
          <a:bodyPr>
            <a:normAutofit/>
          </a:bodyPr>
          <a:lstStyle>
            <a:lvl1pPr algn="l">
              <a:lnSpc>
                <a:spcPct val="100000"/>
              </a:lnSpc>
              <a:spcAft>
                <a:spcPts val="0"/>
              </a:spcAft>
              <a:defRPr sz="5400" b="0" i="0" smtClean="0">
                <a:solidFill>
                  <a:schemeClr val="bg1"/>
                </a:solidFill>
                <a:latin typeface="Museo Sans For Dell" panose="02000000000000000000" pitchFamily="2" charset="0"/>
                <a:ea typeface="Museo Sans For Dell" panose="02000000000000000000" pitchFamily="2" charset="0"/>
              </a:defRPr>
            </a:lvl1pPr>
          </a:lstStyle>
          <a:p>
            <a:r>
              <a:rPr lang="zh-TW" altLang="en-US" smtClean="0"/>
              <a:t>按一下以編輯母片標題樣式</a:t>
            </a:r>
            <a:endParaRPr lang="en-US" dirty="0" smtClean="0"/>
          </a:p>
        </p:txBody>
      </p:sp>
      <p:sp>
        <p:nvSpPr>
          <p:cNvPr id="361477" name="Text Placeholder 12"/>
          <p:cNvSpPr>
            <a:spLocks noGrp="1"/>
          </p:cNvSpPr>
          <p:nvPr>
            <p:ph type="subTitle" idx="1"/>
          </p:nvPr>
        </p:nvSpPr>
        <p:spPr>
          <a:xfrm>
            <a:off x="274325" y="2252148"/>
            <a:ext cx="5200791" cy="280462"/>
          </a:xfrm>
        </p:spPr>
        <p:txBody>
          <a:bodyPr>
            <a:spAutoFit/>
          </a:bodyPr>
          <a:lstStyle>
            <a:lvl1pPr marL="0" indent="0" algn="l">
              <a:buFont typeface="Wingdings" pitchFamily="2" charset="2"/>
              <a:buNone/>
              <a:defRPr sz="2000" b="0" i="0" smtClean="0">
                <a:solidFill>
                  <a:schemeClr val="bg2">
                    <a:lumMod val="65000"/>
                    <a:lumOff val="35000"/>
                  </a:schemeClr>
                </a:solidFill>
                <a:latin typeface="Museo Sans For Dell" pitchFamily="2" charset="0"/>
                <a:ea typeface="Museo Sans For Dell" pitchFamily="2" charset="0"/>
              </a:defRPr>
            </a:lvl1pPr>
          </a:lstStyle>
          <a:p>
            <a:r>
              <a:rPr lang="en-US" smtClean="0"/>
              <a:t>Click to edit Master subtitle style</a:t>
            </a:r>
            <a:endParaRPr lang="en-US" dirty="0" smtClean="0"/>
          </a:p>
        </p:txBody>
      </p:sp>
    </p:spTree>
    <p:extLst>
      <p:ext uri="{BB962C8B-B14F-4D97-AF65-F5344CB8AC3E}">
        <p14:creationId xmlns:p14="http://schemas.microsoft.com/office/powerpoint/2010/main" val="1817193384"/>
      </p:ext>
    </p:extLst>
  </p:cSld>
  <p:clrMapOvr>
    <a:masterClrMapping/>
  </p:clrMapOvr>
  <p:transition spd="med">
    <p:wipe dir="r"/>
  </p:transition>
</p:sldLayout>
</file>

<file path=ppt/slideLayouts/slideLayout2075.xml><?xml version="1.0" encoding="utf-8"?>
<p:sldLayout xmlns:a="http://schemas.openxmlformats.org/drawingml/2006/main" xmlns:r="http://schemas.openxmlformats.org/officeDocument/2006/relationships" xmlns:p="http://schemas.openxmlformats.org/presentationml/2006/main" userDrawn="1">
  <p:cSld name="2_標題及物件">
    <p:spTree>
      <p:nvGrpSpPr>
        <p:cNvPr id="1" name=""/>
        <p:cNvGrpSpPr/>
        <p:nvPr/>
      </p:nvGrpSpPr>
      <p:grpSpPr>
        <a:xfrm>
          <a:off x="0" y="0"/>
          <a:ext cx="0" cy="0"/>
          <a:chOff x="0" y="0"/>
          <a:chExt cx="0" cy="0"/>
        </a:xfrm>
      </p:grpSpPr>
      <p:sp>
        <p:nvSpPr>
          <p:cNvPr id="3" name="內容版面配置區 2"/>
          <p:cNvSpPr>
            <a:spLocks noGrp="1"/>
          </p:cNvSpPr>
          <p:nvPr>
            <p:ph idx="1"/>
          </p:nvPr>
        </p:nvSpPr>
        <p:spPr>
          <a:xfrm>
            <a:off x="457200" y="1200155"/>
            <a:ext cx="8229600" cy="3394472"/>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占位符 3"/>
          <p:cNvSpPr>
            <a:spLocks noGrp="1"/>
          </p:cNvSpPr>
          <p:nvPr>
            <p:ph type="dt" sz="half" idx="10"/>
          </p:nvPr>
        </p:nvSpPr>
        <p:spPr/>
        <p:txBody>
          <a:bodyPr/>
          <a:lstStyle>
            <a:lvl1pPr eaLnBrk="0" hangingPunct="0">
              <a:defRPr/>
            </a:lvl1pPr>
          </a:lstStyle>
          <a:p>
            <a:pPr>
              <a:defRPr/>
            </a:pPr>
            <a:endParaRPr lang="zh-CN" altLang="en-US"/>
          </a:p>
        </p:txBody>
      </p:sp>
      <p:sp>
        <p:nvSpPr>
          <p:cNvPr id="5" name="页脚占位符 4"/>
          <p:cNvSpPr>
            <a:spLocks noGrp="1"/>
          </p:cNvSpPr>
          <p:nvPr>
            <p:ph type="ftr" sz="quarter" idx="11"/>
          </p:nvPr>
        </p:nvSpPr>
        <p:spPr>
          <a:xfrm>
            <a:off x="3124200" y="4767501"/>
            <a:ext cx="2895600" cy="274637"/>
          </a:xfrm>
          <a:prstGeom prst="rect">
            <a:avLst/>
          </a:prstGeom>
        </p:spPr>
        <p:txBody>
          <a:bodyPr lIns="90764" tIns="45381" rIns="90764" bIns="45381"/>
          <a:lstStyle>
            <a:lvl1pPr eaLnBrk="1" hangingPunct="1">
              <a:defRPr>
                <a:solidFill>
                  <a:srgbClr val="444444"/>
                </a:solidFill>
                <a:latin typeface="Arial" charset="0"/>
                <a:ea typeface="+mn-ea"/>
              </a:defRPr>
            </a:lvl1pPr>
          </a:lstStyle>
          <a:p>
            <a:pPr defTabSz="681856">
              <a:defRPr/>
            </a:pPr>
            <a:endParaRPr lang="zh-CN" altLang="en-US"/>
          </a:p>
        </p:txBody>
      </p:sp>
      <p:sp>
        <p:nvSpPr>
          <p:cNvPr id="6" name="灯片编号占位符 5"/>
          <p:cNvSpPr>
            <a:spLocks noGrp="1"/>
          </p:cNvSpPr>
          <p:nvPr>
            <p:ph type="sldNum" sz="quarter" idx="12"/>
          </p:nvPr>
        </p:nvSpPr>
        <p:spPr/>
        <p:txBody>
          <a:bodyPr/>
          <a:lstStyle>
            <a:lvl1pPr eaLnBrk="0" hangingPunct="0">
              <a:defRPr>
                <a:ea typeface="SimSun" pitchFamily="2" charset="-122"/>
              </a:defRPr>
            </a:lvl1pPr>
          </a:lstStyle>
          <a:p>
            <a:pPr>
              <a:defRPr/>
            </a:pPr>
            <a:fld id="{918883F9-A21E-4D69-845F-10B57AF3CC8F}" type="slidenum">
              <a:rPr lang="zh-CN" altLang="en-US"/>
              <a:pPr>
                <a:defRPr/>
              </a:pPr>
              <a:t>‹#›</a:t>
            </a:fld>
            <a:endParaRPr lang="zh-CN" altLang="en-US"/>
          </a:p>
        </p:txBody>
      </p:sp>
    </p:spTree>
    <p:extLst>
      <p:ext uri="{BB962C8B-B14F-4D97-AF65-F5344CB8AC3E}">
        <p14:creationId xmlns:p14="http://schemas.microsoft.com/office/powerpoint/2010/main" val="3789897411"/>
      </p:ext>
    </p:extLst>
  </p:cSld>
  <p:clrMapOvr>
    <a:masterClrMapping/>
  </p:clrMapOvr>
</p:sldLayout>
</file>

<file path=ppt/slideLayouts/slideLayout2076.xml><?xml version="1.0" encoding="utf-8"?>
<p:sldLayout xmlns:a="http://schemas.openxmlformats.org/drawingml/2006/main" xmlns:r="http://schemas.openxmlformats.org/officeDocument/2006/relationships" xmlns:p="http://schemas.openxmlformats.org/presentationml/2006/main" showMasterSp="0">
  <p:cSld name="Diapositive de titre">
    <p:spTree>
      <p:nvGrpSpPr>
        <p:cNvPr id="1" name=""/>
        <p:cNvGrpSpPr/>
        <p:nvPr/>
      </p:nvGrpSpPr>
      <p:grpSpPr>
        <a:xfrm>
          <a:off x="0" y="0"/>
          <a:ext cx="0" cy="0"/>
          <a:chOff x="0" y="0"/>
          <a:chExt cx="0" cy="0"/>
        </a:xfrm>
      </p:grpSpPr>
      <p:cxnSp>
        <p:nvCxnSpPr>
          <p:cNvPr id="4" name="Straight Connector 7"/>
          <p:cNvCxnSpPr/>
          <p:nvPr/>
        </p:nvCxnSpPr>
        <p:spPr>
          <a:xfrm>
            <a:off x="447675" y="1335088"/>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cxnSp>
        <p:nvCxnSpPr>
          <p:cNvPr id="5" name="Straight Connector 8"/>
          <p:cNvCxnSpPr/>
          <p:nvPr/>
        </p:nvCxnSpPr>
        <p:spPr>
          <a:xfrm>
            <a:off x="447675" y="3808413"/>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sp>
        <p:nvSpPr>
          <p:cNvPr id="6" name="Rectangle 9"/>
          <p:cNvSpPr/>
          <p:nvPr/>
        </p:nvSpPr>
        <p:spPr bwMode="gray">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0764" tIns="45381" rIns="90764" bIns="45381" anchor="ctr"/>
          <a:lstStyle/>
          <a:p>
            <a:pPr algn="ctr" defTabSz="681856">
              <a:defRPr/>
            </a:pPr>
            <a:endParaRPr lang="en-US">
              <a:solidFill>
                <a:srgbClr val="444444"/>
              </a:solidFill>
              <a:latin typeface="Trebuchet MS" pitchFamily="34" charset="0"/>
            </a:endParaRPr>
          </a:p>
        </p:txBody>
      </p:sp>
      <p:sp>
        <p:nvSpPr>
          <p:cNvPr id="7" name="Rectangle 13"/>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0764" tIns="45381" rIns="90764" bIns="45381" anchor="ctr"/>
          <a:lstStyle/>
          <a:p>
            <a:pPr algn="ctr" defTabSz="681856">
              <a:defRPr/>
            </a:pPr>
            <a:endParaRPr lang="en-US">
              <a:solidFill>
                <a:srgbClr val="444444"/>
              </a:solidFill>
              <a:latin typeface="Trebuchet MS" pitchFamily="34" charset="0"/>
            </a:endParaRPr>
          </a:p>
        </p:txBody>
      </p:sp>
      <p:sp>
        <p:nvSpPr>
          <p:cNvPr id="8" name="Rectangle 18"/>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0764" tIns="45381" rIns="90764" bIns="45381" anchor="ctr"/>
          <a:lstStyle/>
          <a:p>
            <a:pPr algn="ctr" defTabSz="681856">
              <a:defRPr/>
            </a:pPr>
            <a:endParaRPr lang="en-US">
              <a:solidFill>
                <a:srgbClr val="444444"/>
              </a:solidFill>
              <a:latin typeface="Trebuchet MS" pitchFamily="34" charset="0"/>
            </a:endParaRPr>
          </a:p>
        </p:txBody>
      </p:sp>
      <p:pic>
        <p:nvPicPr>
          <p:cNvPr id="9" name="Picture 10" descr="dell_blue_lrg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265990" y="1989138"/>
            <a:ext cx="1487487" cy="1116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1476" name="Title Placeholder 21"/>
          <p:cNvSpPr>
            <a:spLocks noGrp="1"/>
          </p:cNvSpPr>
          <p:nvPr>
            <p:ph type="ctrTitle"/>
          </p:nvPr>
        </p:nvSpPr>
        <p:spPr>
          <a:xfrm>
            <a:off x="457200" y="2009625"/>
            <a:ext cx="5962650" cy="755014"/>
          </a:xfrm>
        </p:spPr>
        <p:txBody>
          <a:bodyPr anchor="b"/>
          <a:lstStyle>
            <a:lvl1pPr algn="l">
              <a:lnSpc>
                <a:spcPts val="3999"/>
              </a:lnSpc>
              <a:defRPr sz="3600" b="0" i="0" smtClean="0">
                <a:solidFill>
                  <a:schemeClr val="accent1"/>
                </a:solidFill>
                <a:latin typeface="Museo For Dell" pitchFamily="2" charset="0"/>
                <a:ea typeface="Museo For Dell" pitchFamily="2" charset="0"/>
              </a:defRPr>
            </a:lvl1pPr>
          </a:lstStyle>
          <a:p>
            <a:r>
              <a:rPr lang="fr-FR" smtClean="0"/>
              <a:t>Modifiez le style du titre</a:t>
            </a:r>
            <a:endParaRPr lang="en-US" dirty="0" smtClean="0"/>
          </a:p>
        </p:txBody>
      </p:sp>
      <p:sp>
        <p:nvSpPr>
          <p:cNvPr id="361477" name="Text Placeholder 12"/>
          <p:cNvSpPr>
            <a:spLocks noGrp="1"/>
          </p:cNvSpPr>
          <p:nvPr>
            <p:ph type="subTitle" idx="1"/>
          </p:nvPr>
        </p:nvSpPr>
        <p:spPr>
          <a:xfrm>
            <a:off x="457202" y="3124050"/>
            <a:ext cx="5953125" cy="600076"/>
          </a:xfrm>
          <a:prstGeom prst="rect">
            <a:avLst/>
          </a:prstGeom>
        </p:spPr>
        <p:txBody>
          <a:bodyPr>
            <a:normAutofit/>
          </a:bodyPr>
          <a:lstStyle>
            <a:lvl1pPr marL="0" indent="0" algn="l">
              <a:buFont typeface="Wingdings" pitchFamily="2" charset="2"/>
              <a:buNone/>
              <a:defRPr sz="2000" b="0" i="0" smtClean="0">
                <a:solidFill>
                  <a:schemeClr val="bg2"/>
                </a:solidFill>
                <a:latin typeface="Museo Sans For Dell" pitchFamily="2" charset="0"/>
                <a:ea typeface="Museo Sans For Dell" pitchFamily="2" charset="0"/>
              </a:defRPr>
            </a:lvl1pPr>
          </a:lstStyle>
          <a:p>
            <a:r>
              <a:rPr lang="fr-FR" smtClean="0"/>
              <a:t>Modifiez le style des sous-titres du masque</a:t>
            </a:r>
            <a:endParaRPr lang="en-US" dirty="0" smtClean="0"/>
          </a:p>
        </p:txBody>
      </p:sp>
    </p:spTree>
    <p:extLst>
      <p:ext uri="{BB962C8B-B14F-4D97-AF65-F5344CB8AC3E}">
        <p14:creationId xmlns:p14="http://schemas.microsoft.com/office/powerpoint/2010/main" val="2120718393"/>
      </p:ext>
    </p:extLst>
  </p:cSld>
  <p:clrMapOvr>
    <a:masterClrMapping/>
  </p:clrMapOvr>
  <p:transition spd="med">
    <p:wipe dir="r"/>
  </p:transition>
</p:sldLayout>
</file>

<file path=ppt/slideLayouts/slideLayout2077.xml><?xml version="1.0" encoding="utf-8"?>
<p:sldLayout xmlns:a="http://schemas.openxmlformats.org/drawingml/2006/main" xmlns:r="http://schemas.openxmlformats.org/officeDocument/2006/relationships" xmlns:p="http://schemas.openxmlformats.org/presentationml/2006/main" userDrawn="1">
  <p:cSld name="Content title">
    <p:spTree>
      <p:nvGrpSpPr>
        <p:cNvPr id="1" name=""/>
        <p:cNvGrpSpPr/>
        <p:nvPr/>
      </p:nvGrpSpPr>
      <p:grpSpPr>
        <a:xfrm>
          <a:off x="0" y="0"/>
          <a:ext cx="0" cy="0"/>
          <a:chOff x="0" y="0"/>
          <a:chExt cx="0" cy="0"/>
        </a:xfrm>
      </p:grpSpPr>
      <p:sp>
        <p:nvSpPr>
          <p:cNvPr id="2" name="Title 1"/>
          <p:cNvSpPr>
            <a:spLocks noGrp="1"/>
          </p:cNvSpPr>
          <p:nvPr>
            <p:ph type="title"/>
          </p:nvPr>
        </p:nvSpPr>
        <p:spPr>
          <a:xfrm>
            <a:off x="274319" y="271886"/>
            <a:ext cx="7955280" cy="664797"/>
          </a:xfrm>
        </p:spPr>
        <p:txBody>
          <a:bodyPr/>
          <a:lstStyle>
            <a:lvl1pPr>
              <a:defRPr/>
            </a:lvl1pPr>
          </a:lstStyle>
          <a:p>
            <a:r>
              <a:rPr lang="zh-TW" altLang="en-US" smtClean="0"/>
              <a:t>按一下以編輯母片標題樣式</a:t>
            </a:r>
            <a:endParaRPr lang="en-US" dirty="0"/>
          </a:p>
        </p:txBody>
      </p:sp>
    </p:spTree>
    <p:extLst>
      <p:ext uri="{BB962C8B-B14F-4D97-AF65-F5344CB8AC3E}">
        <p14:creationId xmlns:p14="http://schemas.microsoft.com/office/powerpoint/2010/main" val="3514750304"/>
      </p:ext>
    </p:extLst>
  </p:cSld>
  <p:clrMapOvr>
    <a:masterClrMapping/>
  </p:clrMapOvr>
  <p:transition spd="med">
    <p:wipe dir="r"/>
  </p:transition>
</p:sldLayout>
</file>

<file path=ppt/slideLayouts/slideLayout2078.xml><?xml version="1.0" encoding="utf-8"?>
<p:sldLayout xmlns:a="http://schemas.openxmlformats.org/drawingml/2006/main" xmlns:r="http://schemas.openxmlformats.org/officeDocument/2006/relationships" xmlns:p="http://schemas.openxmlformats.org/presentationml/2006/main" userDrawn="1">
  <p:cSld name="Content with subhead">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a:xfrm>
            <a:off x="274319" y="1097280"/>
            <a:ext cx="7955280" cy="238842"/>
          </a:xfrm>
        </p:spPr>
        <p:txBody>
          <a:bodyPr/>
          <a:lstStyle>
            <a:lvl1pPr marL="0" indent="0">
              <a:buNone/>
              <a:defRPr b="1"/>
            </a:lvl1pPr>
          </a:lstStyle>
          <a:p>
            <a:pPr lvl="0"/>
            <a:r>
              <a:rPr lang="zh-TW" altLang="en-US" smtClean="0"/>
              <a:t>按一下以編輯母片文字樣式</a:t>
            </a:r>
          </a:p>
        </p:txBody>
      </p:sp>
      <p:sp>
        <p:nvSpPr>
          <p:cNvPr id="2" name="Title 1"/>
          <p:cNvSpPr>
            <a:spLocks noGrp="1"/>
          </p:cNvSpPr>
          <p:nvPr>
            <p:ph type="title"/>
          </p:nvPr>
        </p:nvSpPr>
        <p:spPr>
          <a:xfrm>
            <a:off x="274319" y="271885"/>
            <a:ext cx="7955280" cy="640080"/>
          </a:xfrm>
        </p:spPr>
        <p:txBody>
          <a:bodyPr>
            <a:normAutofit/>
          </a:bodyPr>
          <a:lstStyle>
            <a:lvl1pPr>
              <a:defRPr baseline="0"/>
            </a:lvl1pPr>
          </a:lstStyle>
          <a:p>
            <a:r>
              <a:rPr lang="zh-TW" altLang="en-US" smtClean="0"/>
              <a:t>按一下以編輯母片標題樣式</a:t>
            </a:r>
            <a:endParaRPr lang="en-US" dirty="0"/>
          </a:p>
        </p:txBody>
      </p:sp>
      <p:sp>
        <p:nvSpPr>
          <p:cNvPr id="6" name="Content Placeholder 2"/>
          <p:cNvSpPr>
            <a:spLocks noGrp="1"/>
          </p:cNvSpPr>
          <p:nvPr>
            <p:ph sz="half" idx="1"/>
          </p:nvPr>
        </p:nvSpPr>
        <p:spPr>
          <a:xfrm>
            <a:off x="295275" y="1554480"/>
            <a:ext cx="7955280" cy="3017520"/>
          </a:xfrm>
        </p:spPr>
        <p:txBody>
          <a:bodyPr>
            <a:normAutofit/>
          </a:bodyPr>
          <a:lstStyle>
            <a:lvl1pPr>
              <a:lnSpc>
                <a:spcPct val="100000"/>
              </a:lnSpc>
              <a:spcBef>
                <a:spcPts val="1200"/>
              </a:spcBef>
              <a:spcAft>
                <a:spcPts val="0"/>
              </a:spcAft>
              <a:buClr>
                <a:srgbClr val="AAAAAA"/>
              </a:buClr>
              <a:buFont typeface="Arial" pitchFamily="34" charset="0"/>
              <a:buChar char="•"/>
              <a:defRPr sz="1400">
                <a:solidFill>
                  <a:schemeClr val="bg2"/>
                </a:solidFill>
                <a:latin typeface="Museo Sans For Dell" pitchFamily="2" charset="0"/>
              </a:defRPr>
            </a:lvl1pPr>
            <a:lvl2pPr marL="568366" indent="-229755">
              <a:lnSpc>
                <a:spcPct val="100000"/>
              </a:lnSpc>
              <a:spcBef>
                <a:spcPts val="300"/>
              </a:spcBef>
              <a:spcAft>
                <a:spcPts val="0"/>
              </a:spcAft>
              <a:buClr>
                <a:srgbClr val="AAAAAA"/>
              </a:buClr>
              <a:buFont typeface="Museo Sans For Dell" pitchFamily="2" charset="0"/>
              <a:buChar char="–"/>
              <a:defRPr sz="1200">
                <a:solidFill>
                  <a:schemeClr val="bg2"/>
                </a:solidFill>
                <a:latin typeface="Museo Sans For Dell" pitchFamily="2" charset="0"/>
              </a:defRPr>
            </a:lvl2pPr>
            <a:lvl3pPr>
              <a:lnSpc>
                <a:spcPct val="100000"/>
              </a:lnSpc>
              <a:spcBef>
                <a:spcPts val="300"/>
              </a:spcBef>
              <a:spcAft>
                <a:spcPts val="0"/>
              </a:spcAft>
              <a:buClr>
                <a:srgbClr val="AAAAAA"/>
              </a:buClr>
              <a:defRPr sz="1000">
                <a:solidFill>
                  <a:schemeClr val="bg2"/>
                </a:solidFill>
                <a:latin typeface="Museo Sans For Dell" pitchFamily="2" charset="0"/>
              </a:defRPr>
            </a:lvl3pPr>
            <a:lvl4pPr>
              <a:spcBef>
                <a:spcPts val="300"/>
              </a:spcBef>
              <a:spcAft>
                <a:spcPts val="0"/>
              </a:spcAft>
              <a:buClr>
                <a:srgbClr val="AAAAAA"/>
              </a:buClr>
              <a:defRPr sz="1400" baseline="0">
                <a:solidFill>
                  <a:schemeClr val="tx1"/>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p:txBody>
      </p:sp>
    </p:spTree>
    <p:extLst>
      <p:ext uri="{BB962C8B-B14F-4D97-AF65-F5344CB8AC3E}">
        <p14:creationId xmlns:p14="http://schemas.microsoft.com/office/powerpoint/2010/main" val="733454634"/>
      </p:ext>
    </p:extLst>
  </p:cSld>
  <p:clrMapOvr>
    <a:masterClrMapping/>
  </p:clrMapOvr>
  <p:transition spd="med">
    <p:wipe dir="r"/>
  </p:transition>
</p:sldLayout>
</file>

<file path=ppt/slideLayouts/slideLayout2079.xml><?xml version="1.0" encoding="utf-8"?>
<p:sldLayout xmlns:a="http://schemas.openxmlformats.org/drawingml/2006/main" xmlns:r="http://schemas.openxmlformats.org/officeDocument/2006/relationships" xmlns:p="http://schemas.openxmlformats.org/presentationml/2006/main" type="twoObjOverTx">
  <p:cSld name="Title and 2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914400" y="114300"/>
            <a:ext cx="8229600" cy="342900"/>
          </a:xfrm>
          <a:prstGeom prst="rect">
            <a:avLst/>
          </a:prstGeom>
        </p:spPr>
        <p:txBody>
          <a:bodyPr/>
          <a:lstStyle/>
          <a:p>
            <a:r>
              <a:rPr lang="en-US" smtClean="0"/>
              <a:t>Click to edit Master title style</a:t>
            </a:r>
            <a:endParaRPr lang="en-US"/>
          </a:p>
        </p:txBody>
      </p:sp>
      <p:sp>
        <p:nvSpPr>
          <p:cNvPr id="3" name="Content Placeholder 2"/>
          <p:cNvSpPr>
            <a:spLocks noGrp="1"/>
          </p:cNvSpPr>
          <p:nvPr>
            <p:ph sz="quarter" idx="1"/>
          </p:nvPr>
        </p:nvSpPr>
        <p:spPr>
          <a:xfrm>
            <a:off x="381000" y="914400"/>
            <a:ext cx="4114800" cy="1771650"/>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914400"/>
            <a:ext cx="4114800" cy="1771650"/>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half" idx="3"/>
          </p:nvPr>
        </p:nvSpPr>
        <p:spPr>
          <a:xfrm>
            <a:off x="381000" y="2800350"/>
            <a:ext cx="8382000" cy="1771650"/>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Rectangle 9"/>
          <p:cNvSpPr>
            <a:spLocks noGrp="1" noChangeArrowheads="1"/>
          </p:cNvSpPr>
          <p:nvPr>
            <p:ph type="dt" sz="half" idx="10"/>
          </p:nvPr>
        </p:nvSpPr>
        <p:spPr>
          <a:xfrm>
            <a:off x="1828857" y="4821238"/>
            <a:ext cx="1395413" cy="114300"/>
          </a:xfrm>
        </p:spPr>
        <p:txBody>
          <a:bodyPr/>
          <a:lstStyle>
            <a:lvl1pPr eaLnBrk="0" hangingPunct="0">
              <a:defRPr>
                <a:solidFill>
                  <a:srgbClr val="000000">
                    <a:lumMod val="60000"/>
                    <a:lumOff val="40000"/>
                  </a:srgbClr>
                </a:solidFill>
                <a:latin typeface="Arial" charset="0"/>
                <a:ea typeface="+mn-ea"/>
              </a:defRPr>
            </a:lvl1pPr>
          </a:lstStyle>
          <a:p>
            <a:pPr>
              <a:defRPr/>
            </a:pPr>
            <a:endParaRPr altLang="zh-TW"/>
          </a:p>
        </p:txBody>
      </p:sp>
      <p:sp>
        <p:nvSpPr>
          <p:cNvPr id="7" name="Footer Placeholder 6"/>
          <p:cNvSpPr>
            <a:spLocks noGrp="1" noChangeArrowheads="1"/>
          </p:cNvSpPr>
          <p:nvPr>
            <p:ph type="ftr" sz="quarter" idx="11"/>
          </p:nvPr>
        </p:nvSpPr>
        <p:spPr>
          <a:xfrm>
            <a:off x="742950" y="4821238"/>
            <a:ext cx="1885950" cy="114300"/>
          </a:xfrm>
          <a:prstGeom prst="rect">
            <a:avLst/>
          </a:prstGeom>
        </p:spPr>
        <p:txBody>
          <a:bodyPr wrap="square" lIns="77251" tIns="38625" rIns="77251" bIns="38625" numCol="1" anchorCtr="0" compatLnSpc="1">
            <a:prstTxWarp prst="textNoShape">
              <a:avLst/>
            </a:prstTxWarp>
          </a:bodyPr>
          <a:lstStyle>
            <a:lvl1pPr eaLnBrk="1" hangingPunct="1">
              <a:defRPr>
                <a:solidFill>
                  <a:srgbClr val="666666"/>
                </a:solidFill>
                <a:latin typeface="Arial" charset="0"/>
                <a:ea typeface="新細明體" pitchFamily="18" charset="-120"/>
              </a:defRPr>
            </a:lvl1pPr>
          </a:lstStyle>
          <a:p>
            <a:pPr defTabSz="681856">
              <a:defRPr/>
            </a:pPr>
            <a:endParaRPr lang="en-US" altLang="zh-TW"/>
          </a:p>
        </p:txBody>
      </p:sp>
      <p:sp>
        <p:nvSpPr>
          <p:cNvPr id="8" name="Slide Number Placeholder 7"/>
          <p:cNvSpPr>
            <a:spLocks noGrp="1" noChangeArrowheads="1"/>
          </p:cNvSpPr>
          <p:nvPr>
            <p:ph type="sldNum" sz="quarter" idx="12"/>
          </p:nvPr>
        </p:nvSpPr>
        <p:spPr>
          <a:xfrm>
            <a:off x="434976" y="4822825"/>
            <a:ext cx="260350" cy="114300"/>
          </a:xfrm>
        </p:spPr>
        <p:txBody>
          <a:bodyPr/>
          <a:lstStyle>
            <a:lvl1pPr eaLnBrk="0" hangingPunct="0">
              <a:defRPr>
                <a:latin typeface="Arial" charset="0"/>
                <a:ea typeface="新細明體" charset="-120"/>
              </a:defRPr>
            </a:lvl1pPr>
          </a:lstStyle>
          <a:p>
            <a:pPr>
              <a:defRPr/>
            </a:pPr>
            <a:fld id="{EF145082-27BA-47C1-891E-8EDE577B120B}" type="slidenum">
              <a:rPr lang="zh-TW" altLang="en-US"/>
              <a:pPr>
                <a:defRPr/>
              </a:pPr>
              <a:t>‹#›</a:t>
            </a:fld>
            <a:endParaRPr lang="en-US" altLang="zh-TW"/>
          </a:p>
        </p:txBody>
      </p:sp>
    </p:spTree>
    <p:extLst>
      <p:ext uri="{BB962C8B-B14F-4D97-AF65-F5344CB8AC3E}">
        <p14:creationId xmlns:p14="http://schemas.microsoft.com/office/powerpoint/2010/main" val="2496796077"/>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userDrawn="1">
  <p:cSld name="Content with Dell Blue footer">
    <p:spTree>
      <p:nvGrpSpPr>
        <p:cNvPr id="1" name=""/>
        <p:cNvGrpSpPr/>
        <p:nvPr/>
      </p:nvGrpSpPr>
      <p:grpSpPr>
        <a:xfrm>
          <a:off x="0" y="0"/>
          <a:ext cx="0" cy="0"/>
          <a:chOff x="0" y="0"/>
          <a:chExt cx="0" cy="0"/>
        </a:xfrm>
      </p:grpSpPr>
      <p:sp>
        <p:nvSpPr>
          <p:cNvPr id="6" name="Content Placeholder 2"/>
          <p:cNvSpPr>
            <a:spLocks noGrp="1"/>
          </p:cNvSpPr>
          <p:nvPr>
            <p:ph sz="half" idx="1" hasCustomPrompt="1"/>
          </p:nvPr>
        </p:nvSpPr>
        <p:spPr>
          <a:xfrm>
            <a:off x="364632" y="1280160"/>
            <a:ext cx="7924386" cy="3200400"/>
          </a:xfrm>
          <a:prstGeom prst="rect">
            <a:avLst/>
          </a:prstGeom>
        </p:spPr>
        <p:txBody>
          <a:bodyPr wrap="square" lIns="0" tIns="0" rIns="0" bIns="0">
            <a:normAutofit/>
          </a:bodyPr>
          <a:lstStyle>
            <a:lvl1pPr>
              <a:lnSpc>
                <a:spcPct val="100000"/>
              </a:lnSpc>
              <a:spcBef>
                <a:spcPts val="900"/>
              </a:spcBef>
              <a:spcAft>
                <a:spcPts val="0"/>
              </a:spcAft>
              <a:buClr>
                <a:srgbClr val="AAAAAA"/>
              </a:buClr>
              <a:buFont typeface="Arial" pitchFamily="34" charset="0"/>
              <a:buChar char="•"/>
              <a:defRPr sz="1100">
                <a:solidFill>
                  <a:schemeClr val="bg2"/>
                </a:solidFill>
                <a:latin typeface="Museo Sans For Dell" pitchFamily="2" charset="0"/>
              </a:defRPr>
            </a:lvl1pPr>
            <a:lvl2pPr marL="421364" indent="-170611">
              <a:lnSpc>
                <a:spcPct val="100000"/>
              </a:lnSpc>
              <a:spcBef>
                <a:spcPts val="225"/>
              </a:spcBef>
              <a:spcAft>
                <a:spcPts val="0"/>
              </a:spcAft>
              <a:buClr>
                <a:srgbClr val="AAAAAA"/>
              </a:buClr>
              <a:buFont typeface="Museo Sans For Dell" pitchFamily="2" charset="0"/>
              <a:buChar char="–"/>
              <a:defRPr sz="900">
                <a:solidFill>
                  <a:schemeClr val="bg2"/>
                </a:solidFill>
                <a:latin typeface="Museo Sans For Dell" pitchFamily="2" charset="0"/>
              </a:defRPr>
            </a:lvl2pPr>
            <a:lvl3pPr>
              <a:lnSpc>
                <a:spcPct val="100000"/>
              </a:lnSpc>
              <a:spcBef>
                <a:spcPts val="225"/>
              </a:spcBef>
              <a:spcAft>
                <a:spcPts val="0"/>
              </a:spcAft>
              <a:buClr>
                <a:srgbClr val="AAAAAA"/>
              </a:buClr>
              <a:defRPr sz="800">
                <a:solidFill>
                  <a:schemeClr val="bg2"/>
                </a:solidFill>
                <a:latin typeface="Museo Sans For Dell" pitchFamily="2" charset="0"/>
              </a:defRPr>
            </a:lvl3pPr>
            <a:lvl4pPr>
              <a:spcBef>
                <a:spcPts val="225"/>
              </a:spcBef>
              <a:spcAft>
                <a:spcPts val="0"/>
              </a:spcAft>
              <a:buClr>
                <a:srgbClr val="AAAAAA"/>
              </a:buClr>
              <a:defRPr sz="1100" baseline="0">
                <a:solidFill>
                  <a:schemeClr val="tx1"/>
                </a:solidFill>
                <a:latin typeface="Museo Sans For Dell" pitchFamily="2" charset="0"/>
              </a:defRPr>
            </a:lvl4pPr>
            <a:lvl5pPr>
              <a:spcBef>
                <a:spcPts val="225"/>
              </a:spcBef>
              <a:spcAft>
                <a:spcPts val="0"/>
              </a:spcAft>
              <a:buClr>
                <a:srgbClr val="AAAAAA"/>
              </a:buClr>
              <a:defRPr sz="900">
                <a:solidFill>
                  <a:schemeClr val="tx1"/>
                </a:solidFill>
                <a:latin typeface="Museo Sans For Dell" pitchFamily="2" charset="0"/>
              </a:defRPr>
            </a:lvl5pPr>
            <a:lvl6pPr>
              <a:defRPr sz="1400"/>
            </a:lvl6pPr>
            <a:lvl7pPr>
              <a:defRPr sz="1400"/>
            </a:lvl7pPr>
            <a:lvl8pPr>
              <a:defRPr sz="1400"/>
            </a:lvl8pPr>
            <a:lvl9pPr>
              <a:defRPr sz="1400"/>
            </a:lvl9pPr>
          </a:lstStyle>
          <a:p>
            <a:pPr lvl="0"/>
            <a:r>
              <a:rPr lang="en-US" dirty="0"/>
              <a:t>Click to edit text</a:t>
            </a:r>
          </a:p>
          <a:p>
            <a:pPr lvl="1"/>
            <a:r>
              <a:rPr lang="en-US" dirty="0"/>
              <a:t>Second level</a:t>
            </a:r>
          </a:p>
          <a:p>
            <a:pPr lvl="2"/>
            <a:r>
              <a:rPr lang="en-US" dirty="0"/>
              <a:t>Third level</a:t>
            </a:r>
          </a:p>
        </p:txBody>
      </p:sp>
      <p:sp>
        <p:nvSpPr>
          <p:cNvPr id="3" name="Title 2"/>
          <p:cNvSpPr>
            <a:spLocks noGrp="1"/>
          </p:cNvSpPr>
          <p:nvPr>
            <p:ph type="title"/>
          </p:nvPr>
        </p:nvSpPr>
        <p:spPr>
          <a:xfrm>
            <a:off x="628650" y="274643"/>
            <a:ext cx="7886700" cy="993775"/>
          </a:xfrm>
          <a:prstGeom prst="rect">
            <a:avLst/>
          </a:prstGeom>
        </p:spPr>
        <p:txBody>
          <a:bodyPr lIns="89832" tIns="44916" rIns="89832" bIns="44916"/>
          <a:lstStyle/>
          <a:p>
            <a:r>
              <a:rPr lang="en-US"/>
              <a:t>Click to edit Master title style</a:t>
            </a:r>
          </a:p>
        </p:txBody>
      </p:sp>
    </p:spTree>
    <p:extLst>
      <p:ext uri="{BB962C8B-B14F-4D97-AF65-F5344CB8AC3E}">
        <p14:creationId xmlns:p14="http://schemas.microsoft.com/office/powerpoint/2010/main" val="448928324"/>
      </p:ext>
    </p:extLst>
  </p:cSld>
  <p:clrMapOvr>
    <a:masterClrMapping/>
  </p:clrMapOvr>
  <p:transition spd="med">
    <p:wipe dir="r"/>
  </p:transition>
</p:sldLayout>
</file>

<file path=ppt/slideLayouts/slideLayout2080.xml><?xml version="1.0" encoding="utf-8"?>
<p:sldLayout xmlns:a="http://schemas.openxmlformats.org/drawingml/2006/main" xmlns:r="http://schemas.openxmlformats.org/officeDocument/2006/relationships" xmlns:p="http://schemas.openxmlformats.org/presentationml/2006/main" userDrawn="1">
  <p:cSld name="제목 슬라이드">
    <p:spTree>
      <p:nvGrpSpPr>
        <p:cNvPr id="1" name=""/>
        <p:cNvGrpSpPr/>
        <p:nvPr/>
      </p:nvGrpSpPr>
      <p:grpSpPr>
        <a:xfrm>
          <a:off x="0" y="0"/>
          <a:ext cx="0" cy="0"/>
          <a:chOff x="0" y="0"/>
          <a:chExt cx="0" cy="0"/>
        </a:xfrm>
      </p:grpSpPr>
      <p:sp>
        <p:nvSpPr>
          <p:cNvPr id="2" name="직사각형 9"/>
          <p:cNvSpPr/>
          <p:nvPr userDrawn="1"/>
        </p:nvSpPr>
        <p:spPr>
          <a:xfrm>
            <a:off x="0" y="0"/>
            <a:ext cx="9144000" cy="541338"/>
          </a:xfrm>
          <a:prstGeom prst="rect">
            <a:avLst/>
          </a:prstGeom>
          <a:solidFill>
            <a:srgbClr val="0E64CC"/>
          </a:solidFill>
          <a:ln>
            <a:noFill/>
          </a:ln>
        </p:spPr>
        <p:style>
          <a:lnRef idx="2">
            <a:schemeClr val="accent1">
              <a:shade val="50000"/>
            </a:schemeClr>
          </a:lnRef>
          <a:fillRef idx="1">
            <a:schemeClr val="accent1"/>
          </a:fillRef>
          <a:effectRef idx="0">
            <a:schemeClr val="accent1"/>
          </a:effectRef>
          <a:fontRef idx="minor">
            <a:schemeClr val="lt1"/>
          </a:fontRef>
        </p:style>
        <p:txBody>
          <a:bodyPr lIns="77251" tIns="38625" rIns="77251" bIns="38625" anchor="ctr"/>
          <a:lstStyle/>
          <a:p>
            <a:pPr algn="ctr" defTabSz="681856">
              <a:defRPr/>
            </a:pPr>
            <a:endParaRPr lang="ko-KR" altLang="en-US" b="1">
              <a:solidFill>
                <a:srgbClr val="FFFFFF"/>
              </a:solidFill>
              <a:latin typeface="Arial" pitchFamily="34" charset="0"/>
              <a:cs typeface="Arial" pitchFamily="34" charset="0"/>
            </a:endParaRPr>
          </a:p>
        </p:txBody>
      </p:sp>
      <p:sp>
        <p:nvSpPr>
          <p:cNvPr id="3" name="슬라이드 번호 개체 틀 4"/>
          <p:cNvSpPr txBox="1">
            <a:spLocks/>
          </p:cNvSpPr>
          <p:nvPr userDrawn="1"/>
        </p:nvSpPr>
        <p:spPr bwMode="auto">
          <a:xfrm>
            <a:off x="4094164" y="4964114"/>
            <a:ext cx="977900" cy="200025"/>
          </a:xfrm>
          <a:prstGeom prst="rect">
            <a:avLst/>
          </a:prstGeom>
          <a:noFill/>
          <a:ln>
            <a:noFill/>
          </a:ln>
          <a:extLst/>
        </p:spPr>
        <p:txBody>
          <a:bodyPr lIns="77251" tIns="38625" rIns="77251" bIns="38625" anchor="ct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9pPr>
          </a:lstStyle>
          <a:p>
            <a:pPr algn="ctr" defTabSz="681856" eaLnBrk="1" hangingPunct="1">
              <a:defRPr/>
            </a:pPr>
            <a:r>
              <a:rPr kumimoji="0" lang="en-US" altLang="ko-KR" sz="1000" b="1" dirty="0" smtClean="0">
                <a:solidFill>
                  <a:srgbClr val="444444"/>
                </a:solidFill>
                <a:latin typeface="Arial" charset="0"/>
                <a:ea typeface="맑은 고딕" pitchFamily="50" charset="-127"/>
                <a:cs typeface="Arial" charset="0"/>
              </a:rPr>
              <a:t>-</a:t>
            </a:r>
            <a:fld id="{493554C7-4A95-4571-8185-C731EB7EB863}" type="slidenum">
              <a:rPr kumimoji="0" lang="en-US" altLang="ko-KR" sz="1000" b="1" smtClean="0">
                <a:solidFill>
                  <a:srgbClr val="444444"/>
                </a:solidFill>
                <a:latin typeface="Arial" charset="0"/>
                <a:ea typeface="맑은 고딕" pitchFamily="50" charset="-127"/>
                <a:cs typeface="Arial" charset="0"/>
              </a:rPr>
              <a:pPr algn="ctr" defTabSz="681856" eaLnBrk="1" hangingPunct="1">
                <a:defRPr/>
              </a:pPr>
              <a:t>‹#›</a:t>
            </a:fld>
            <a:r>
              <a:rPr kumimoji="0" lang="en-US" altLang="ko-KR" sz="1000" b="1" dirty="0" smtClean="0">
                <a:solidFill>
                  <a:srgbClr val="444444"/>
                </a:solidFill>
                <a:latin typeface="Arial" charset="0"/>
                <a:ea typeface="맑은 고딕" pitchFamily="50" charset="-127"/>
                <a:cs typeface="Arial" charset="0"/>
              </a:rPr>
              <a:t>-</a:t>
            </a:r>
          </a:p>
        </p:txBody>
      </p:sp>
    </p:spTree>
    <p:extLst>
      <p:ext uri="{BB962C8B-B14F-4D97-AF65-F5344CB8AC3E}">
        <p14:creationId xmlns:p14="http://schemas.microsoft.com/office/powerpoint/2010/main" val="3738201167"/>
      </p:ext>
    </p:extLst>
  </p:cSld>
  <p:clrMapOvr>
    <a:masterClrMapping/>
  </p:clrMapOvr>
</p:sldLayout>
</file>

<file path=ppt/slideLayouts/slideLayout2081.xml><?xml version="1.0" encoding="utf-8"?>
<p:sldLayout xmlns:a="http://schemas.openxmlformats.org/drawingml/2006/main" xmlns:r="http://schemas.openxmlformats.org/officeDocument/2006/relationships" xmlns:p="http://schemas.openxmlformats.org/presentationml/2006/main" showMasterSp="0" userDrawn="1">
  <p:cSld name="Title slide Dell Blue background">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4" name="Picture 9" descr="white"/>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black">
          <a:xfrm>
            <a:off x="7823200" y="3816358"/>
            <a:ext cx="1023938" cy="1023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itle Placeholder 21"/>
          <p:cNvSpPr>
            <a:spLocks noGrp="1"/>
          </p:cNvSpPr>
          <p:nvPr>
            <p:ph type="ctrTitle"/>
          </p:nvPr>
        </p:nvSpPr>
        <p:spPr>
          <a:xfrm>
            <a:off x="274325" y="275880"/>
            <a:ext cx="5200791" cy="1661993"/>
          </a:xfrm>
        </p:spPr>
        <p:txBody>
          <a:bodyPr>
            <a:normAutofit/>
          </a:bodyPr>
          <a:lstStyle>
            <a:lvl1pPr algn="l">
              <a:lnSpc>
                <a:spcPct val="100000"/>
              </a:lnSpc>
              <a:spcAft>
                <a:spcPts val="0"/>
              </a:spcAft>
              <a:defRPr sz="5400" b="0" i="0" smtClean="0">
                <a:solidFill>
                  <a:schemeClr val="tx2"/>
                </a:solidFill>
                <a:latin typeface="Museo Sans For Dell" panose="02000000000000000000" pitchFamily="2" charset="0"/>
                <a:ea typeface="Museo Sans For Dell" panose="02000000000000000000" pitchFamily="2" charset="0"/>
              </a:defRPr>
            </a:lvl1pPr>
          </a:lstStyle>
          <a:p>
            <a:r>
              <a:rPr lang="zh-TW" altLang="en-US" smtClean="0"/>
              <a:t>按一下以編輯母片標題樣式</a:t>
            </a:r>
            <a:endParaRPr lang="en-US" dirty="0" smtClean="0"/>
          </a:p>
        </p:txBody>
      </p:sp>
      <p:sp>
        <p:nvSpPr>
          <p:cNvPr id="6" name="Text Placeholder 12"/>
          <p:cNvSpPr>
            <a:spLocks noGrp="1"/>
          </p:cNvSpPr>
          <p:nvPr>
            <p:ph type="subTitle" idx="1"/>
          </p:nvPr>
        </p:nvSpPr>
        <p:spPr>
          <a:xfrm>
            <a:off x="274325" y="2286018"/>
            <a:ext cx="5200791" cy="280462"/>
          </a:xfrm>
        </p:spPr>
        <p:txBody>
          <a:bodyPr>
            <a:spAutoFit/>
          </a:bodyPr>
          <a:lstStyle>
            <a:lvl1pPr marL="0" indent="0" algn="l">
              <a:buFont typeface="Wingdings" pitchFamily="2" charset="2"/>
              <a:buNone/>
              <a:defRPr sz="2000" b="0" i="0" smtClean="0">
                <a:solidFill>
                  <a:schemeClr val="tx2"/>
                </a:solidFill>
                <a:latin typeface="Museo Sans For Dell" pitchFamily="2" charset="0"/>
                <a:ea typeface="Museo Sans For Dell" pitchFamily="2" charset="0"/>
              </a:defRPr>
            </a:lvl1pPr>
          </a:lstStyle>
          <a:p>
            <a:r>
              <a:rPr lang="en-US" dirty="0" smtClean="0"/>
              <a:t>Click to edit Master subtitle style</a:t>
            </a:r>
          </a:p>
        </p:txBody>
      </p:sp>
    </p:spTree>
    <p:extLst>
      <p:ext uri="{BB962C8B-B14F-4D97-AF65-F5344CB8AC3E}">
        <p14:creationId xmlns:p14="http://schemas.microsoft.com/office/powerpoint/2010/main" val="2545912655"/>
      </p:ext>
    </p:extLst>
  </p:cSld>
  <p:clrMapOvr>
    <a:masterClrMapping/>
  </p:clrMapOvr>
  <p:transition spd="med">
    <p:wipe dir="r"/>
  </p:transition>
</p:sldLayout>
</file>

<file path=ppt/slideLayouts/slideLayout2082.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cxnSp>
        <p:nvCxnSpPr>
          <p:cNvPr id="4" name="Straight Connector 7"/>
          <p:cNvCxnSpPr/>
          <p:nvPr/>
        </p:nvCxnSpPr>
        <p:spPr>
          <a:xfrm>
            <a:off x="447675" y="1335088"/>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cxnSp>
        <p:nvCxnSpPr>
          <p:cNvPr id="5" name="Straight Connector 8"/>
          <p:cNvCxnSpPr/>
          <p:nvPr/>
        </p:nvCxnSpPr>
        <p:spPr>
          <a:xfrm>
            <a:off x="447675" y="3808413"/>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sp>
        <p:nvSpPr>
          <p:cNvPr id="6" name="Rectangle 9"/>
          <p:cNvSpPr/>
          <p:nvPr/>
        </p:nvSpPr>
        <p:spPr bwMode="gray">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0793" tIns="45396" rIns="90793" bIns="45396" anchor="ctr"/>
          <a:lstStyle/>
          <a:p>
            <a:pPr algn="ctr" defTabSz="682213">
              <a:defRPr/>
            </a:pPr>
            <a:endParaRPr lang="en-US" dirty="0">
              <a:solidFill>
                <a:srgbClr val="444444"/>
              </a:solidFill>
              <a:latin typeface="Trebuchet MS" pitchFamily="34" charset="0"/>
            </a:endParaRPr>
          </a:p>
        </p:txBody>
      </p:sp>
      <p:sp>
        <p:nvSpPr>
          <p:cNvPr id="7" name="Rectangle 13"/>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0793" tIns="45396" rIns="90793" bIns="45396" anchor="ctr"/>
          <a:lstStyle/>
          <a:p>
            <a:pPr algn="ctr" defTabSz="682213">
              <a:defRPr/>
            </a:pPr>
            <a:endParaRPr lang="en-US" dirty="0">
              <a:solidFill>
                <a:srgbClr val="444444"/>
              </a:solidFill>
              <a:latin typeface="Trebuchet MS" pitchFamily="34" charset="0"/>
            </a:endParaRPr>
          </a:p>
        </p:txBody>
      </p:sp>
      <p:sp>
        <p:nvSpPr>
          <p:cNvPr id="8" name="Rectangle 18"/>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0793" tIns="45396" rIns="90793" bIns="45396" anchor="ctr"/>
          <a:lstStyle/>
          <a:p>
            <a:pPr algn="ctr" defTabSz="682213">
              <a:defRPr/>
            </a:pPr>
            <a:endParaRPr lang="en-US" dirty="0">
              <a:solidFill>
                <a:srgbClr val="444444"/>
              </a:solidFill>
              <a:latin typeface="Trebuchet MS" pitchFamily="34" charset="0"/>
            </a:endParaRPr>
          </a:p>
        </p:txBody>
      </p:sp>
      <p:pic>
        <p:nvPicPr>
          <p:cNvPr id="9" name="Picture 1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266203" y="1947864"/>
            <a:ext cx="1398587" cy="1398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1476" name="Title Placeholder 21"/>
          <p:cNvSpPr>
            <a:spLocks noGrp="1"/>
          </p:cNvSpPr>
          <p:nvPr>
            <p:ph type="ctrTitle"/>
          </p:nvPr>
        </p:nvSpPr>
        <p:spPr>
          <a:xfrm>
            <a:off x="438150" y="2009625"/>
            <a:ext cx="5962650" cy="755014"/>
          </a:xfrm>
        </p:spPr>
        <p:txBody>
          <a:bodyPr anchor="b"/>
          <a:lstStyle>
            <a:lvl1pPr algn="l">
              <a:lnSpc>
                <a:spcPts val="3999"/>
              </a:lnSpc>
              <a:defRPr sz="2800" b="0" i="0" smtClean="0">
                <a:solidFill>
                  <a:schemeClr val="accent1"/>
                </a:solidFill>
                <a:latin typeface="Museo For Dell" pitchFamily="2" charset="0"/>
                <a:ea typeface="Museo For Dell" pitchFamily="2" charset="0"/>
              </a:defRPr>
            </a:lvl1pPr>
          </a:lstStyle>
          <a:p>
            <a:r>
              <a:rPr lang="en-US" smtClean="0"/>
              <a:t>Click to edit Master title style</a:t>
            </a:r>
            <a:endParaRPr lang="en-US" dirty="0" smtClean="0"/>
          </a:p>
        </p:txBody>
      </p:sp>
      <p:sp>
        <p:nvSpPr>
          <p:cNvPr id="361477" name="Text Placeholder 12"/>
          <p:cNvSpPr>
            <a:spLocks noGrp="1"/>
          </p:cNvSpPr>
          <p:nvPr>
            <p:ph type="subTitle" idx="1"/>
          </p:nvPr>
        </p:nvSpPr>
        <p:spPr>
          <a:xfrm>
            <a:off x="438728" y="3124050"/>
            <a:ext cx="5953125" cy="600076"/>
          </a:xfrm>
          <a:noFill/>
          <a:ln w="9525">
            <a:noFill/>
            <a:miter lim="800000"/>
            <a:headEnd/>
            <a:tailEnd/>
          </a:ln>
        </p:spPr>
        <p:txBody>
          <a:bodyPr>
            <a:normAutofit/>
          </a:bodyPr>
          <a:lstStyle>
            <a:lvl1pPr marL="0" indent="0" algn="l" rtl="0" eaLnBrk="1" fontAlgn="base" hangingPunct="1">
              <a:lnSpc>
                <a:spcPct val="90000"/>
              </a:lnSpc>
              <a:spcBef>
                <a:spcPts val="1200"/>
              </a:spcBef>
              <a:spcAft>
                <a:spcPts val="0"/>
              </a:spcAft>
              <a:buClr>
                <a:schemeClr val="accent1"/>
              </a:buClr>
              <a:buFont typeface="Wingdings" pitchFamily="2" charset="2"/>
              <a:buNone/>
              <a:defRPr lang="en-US" sz="2000" b="0" i="0" dirty="0" smtClean="0">
                <a:solidFill>
                  <a:schemeClr val="bg2"/>
                </a:solidFill>
                <a:latin typeface="Museo Sans For Dell" pitchFamily="2" charset="0"/>
                <a:ea typeface="Museo Sans For Dell" pitchFamily="2" charset="0"/>
                <a:cs typeface="+mn-cs"/>
              </a:defRPr>
            </a:lvl1pPr>
          </a:lstStyle>
          <a:p>
            <a:r>
              <a:rPr lang="en-US" smtClean="0"/>
              <a:t>Click to edit Master subtitle style</a:t>
            </a:r>
            <a:endParaRPr lang="en-US" dirty="0" smtClean="0"/>
          </a:p>
        </p:txBody>
      </p:sp>
    </p:spTree>
    <p:extLst>
      <p:ext uri="{BB962C8B-B14F-4D97-AF65-F5344CB8AC3E}">
        <p14:creationId xmlns:p14="http://schemas.microsoft.com/office/powerpoint/2010/main" val="757898220"/>
      </p:ext>
    </p:extLst>
  </p:cSld>
  <p:clrMapOvr>
    <a:masterClrMapping/>
  </p:clrMapOvr>
  <p:transition spd="med">
    <p:wipe dir="r"/>
  </p:transition>
</p:sldLayout>
</file>

<file path=ppt/slideLayouts/slideLayout2083.xml><?xml version="1.0" encoding="utf-8"?>
<p:sldLayout xmlns:a="http://schemas.openxmlformats.org/drawingml/2006/main" xmlns:r="http://schemas.openxmlformats.org/officeDocument/2006/relationships" xmlns:p="http://schemas.openxmlformats.org/presentationml/2006/main" preserve="1">
  <p:cSld name="Title_and_Content">
    <p:spTree>
      <p:nvGrpSpPr>
        <p:cNvPr id="1" name=""/>
        <p:cNvGrpSpPr/>
        <p:nvPr/>
      </p:nvGrpSpPr>
      <p:grpSpPr>
        <a:xfrm>
          <a:off x="0" y="0"/>
          <a:ext cx="0" cy="0"/>
          <a:chOff x="0" y="0"/>
          <a:chExt cx="0" cy="0"/>
        </a:xfrm>
      </p:grpSpPr>
      <p:cxnSp>
        <p:nvCxnSpPr>
          <p:cNvPr id="4" name="Straight Connector 19"/>
          <p:cNvCxnSpPr>
            <a:cxnSpLocks noChangeShapeType="1"/>
          </p:cNvCxnSpPr>
          <p:nvPr/>
        </p:nvCxnSpPr>
        <p:spPr bwMode="auto">
          <a:xfrm>
            <a:off x="436664" y="4629150"/>
            <a:ext cx="8262937"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sp>
        <p:nvSpPr>
          <p:cNvPr id="2" name="Title 1"/>
          <p:cNvSpPr>
            <a:spLocks noGrp="1"/>
          </p:cNvSpPr>
          <p:nvPr>
            <p:ph type="title"/>
          </p:nvPr>
        </p:nvSpPr>
        <p:spPr>
          <a:xfrm>
            <a:off x="425904" y="196293"/>
            <a:ext cx="8279946" cy="332399"/>
          </a:xfrm>
        </p:spPr>
        <p:txBody>
          <a:bodyPr>
            <a:spAutoFit/>
          </a:bodyPr>
          <a:lstStyle>
            <a:lvl1pPr>
              <a:lnSpc>
                <a:spcPct val="90000"/>
              </a:lnSpc>
              <a:defRPr sz="2400" b="0">
                <a:solidFill>
                  <a:schemeClr val="accent1"/>
                </a:solidFill>
                <a:latin typeface="Museo For Dell" pitchFamily="2" charset="0"/>
              </a:defRPr>
            </a:lvl1pPr>
          </a:lstStyle>
          <a:p>
            <a:r>
              <a:rPr lang="zh-TW" altLang="en-US" smtClean="0"/>
              <a:t>按一下以編輯母片標題樣式</a:t>
            </a:r>
            <a:endParaRPr lang="en-US" dirty="0"/>
          </a:p>
        </p:txBody>
      </p:sp>
      <p:sp>
        <p:nvSpPr>
          <p:cNvPr id="3" name="Content Placeholder 2"/>
          <p:cNvSpPr>
            <a:spLocks noGrp="1"/>
          </p:cNvSpPr>
          <p:nvPr>
            <p:ph sz="half" idx="1"/>
          </p:nvPr>
        </p:nvSpPr>
        <p:spPr>
          <a:xfrm>
            <a:off x="438711" y="931074"/>
            <a:ext cx="8267140" cy="3517106"/>
          </a:xfrm>
        </p:spPr>
        <p:txBody>
          <a:bodyPr>
            <a:normAutofit/>
          </a:bodyPr>
          <a:lstStyle>
            <a:lvl1pPr>
              <a:lnSpc>
                <a:spcPct val="100000"/>
              </a:lnSpc>
              <a:spcBef>
                <a:spcPts val="1200"/>
              </a:spcBef>
              <a:spcAft>
                <a:spcPts val="0"/>
              </a:spcAft>
              <a:defRPr sz="1800">
                <a:solidFill>
                  <a:schemeClr val="tx1"/>
                </a:solidFill>
                <a:latin typeface="Museo Sans For Dell" pitchFamily="2" charset="0"/>
              </a:defRPr>
            </a:lvl1pPr>
            <a:lvl2pPr>
              <a:lnSpc>
                <a:spcPct val="100000"/>
              </a:lnSpc>
              <a:spcBef>
                <a:spcPts val="300"/>
              </a:spcBef>
              <a:spcAft>
                <a:spcPts val="0"/>
              </a:spcAft>
              <a:buFont typeface="Museo Sans For Dell" pitchFamily="2" charset="0"/>
              <a:buChar char="–"/>
              <a:defRPr sz="1600">
                <a:solidFill>
                  <a:schemeClr val="tx1"/>
                </a:solidFill>
                <a:latin typeface="Museo Sans For Dell" pitchFamily="2" charset="0"/>
              </a:defRPr>
            </a:lvl2pPr>
            <a:lvl3pPr>
              <a:lnSpc>
                <a:spcPct val="100000"/>
              </a:lnSpc>
              <a:spcBef>
                <a:spcPts val="300"/>
              </a:spcBef>
              <a:spcAft>
                <a:spcPts val="0"/>
              </a:spcAft>
              <a:defRPr sz="1400">
                <a:solidFill>
                  <a:schemeClr val="tx1"/>
                </a:solidFill>
                <a:latin typeface="Museo Sans For Dell" pitchFamily="2" charset="0"/>
              </a:defRPr>
            </a:lvl3pPr>
            <a:lvl4pPr>
              <a:lnSpc>
                <a:spcPct val="100000"/>
              </a:lnSpc>
              <a:spcBef>
                <a:spcPts val="300"/>
              </a:spcBef>
              <a:spcAft>
                <a:spcPts val="0"/>
              </a:spcAft>
              <a:defRPr sz="1200" baseline="0">
                <a:solidFill>
                  <a:schemeClr val="tx1"/>
                </a:solidFill>
                <a:latin typeface="Museo Sans For Dell" pitchFamily="2" charset="0"/>
              </a:defRPr>
            </a:lvl4pPr>
            <a:lvl5pPr>
              <a:lnSpc>
                <a:spcPct val="100000"/>
              </a:lnSpc>
              <a:spcBef>
                <a:spcPts val="300"/>
              </a:spcBef>
              <a:spcAft>
                <a:spcPts val="0"/>
              </a:spcAft>
              <a:buClr>
                <a:schemeClr val="accent1"/>
              </a:buClr>
              <a:defRPr sz="11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Footer Placeholder 4"/>
          <p:cNvSpPr>
            <a:spLocks noGrp="1"/>
          </p:cNvSpPr>
          <p:nvPr>
            <p:ph type="ftr" sz="quarter" idx="10"/>
          </p:nvPr>
        </p:nvSpPr>
        <p:spPr>
          <a:xfrm>
            <a:off x="742950" y="4821238"/>
            <a:ext cx="1885950" cy="114300"/>
          </a:xfrm>
          <a:prstGeom prst="rect">
            <a:avLst/>
          </a:prstGeom>
        </p:spPr>
        <p:txBody>
          <a:bodyPr vert="horz" lIns="0" tIns="0" rIns="90793" bIns="0" rtlCol="0" anchor="ctr"/>
          <a:lstStyle>
            <a:lvl1pPr algn="l" eaLnBrk="1" hangingPunct="1">
              <a:defRPr sz="1000">
                <a:solidFill>
                  <a:srgbClr val="000000">
                    <a:lumMod val="60000"/>
                    <a:lumOff val="40000"/>
                  </a:srgbClr>
                </a:solidFill>
                <a:latin typeface="Museo Sans For Dell" pitchFamily="2" charset="0"/>
                <a:ea typeface="+mn-ea"/>
              </a:defRPr>
            </a:lvl1pPr>
          </a:lstStyle>
          <a:p>
            <a:pPr defTabSz="682213">
              <a:defRPr/>
            </a:pPr>
            <a:endParaRPr lang="en-US"/>
          </a:p>
        </p:txBody>
      </p:sp>
      <p:sp>
        <p:nvSpPr>
          <p:cNvPr id="6" name="Slide Number Placeholder 5"/>
          <p:cNvSpPr>
            <a:spLocks noGrp="1"/>
          </p:cNvSpPr>
          <p:nvPr>
            <p:ph type="sldNum" sz="quarter" idx="11"/>
          </p:nvPr>
        </p:nvSpPr>
        <p:spPr/>
        <p:txBody>
          <a:bodyPr rIns="90793"/>
          <a:lstStyle>
            <a:lvl1pPr algn="l" eaLnBrk="0" hangingPunct="0">
              <a:defRPr sz="900">
                <a:solidFill>
                  <a:srgbClr val="000000">
                    <a:lumMod val="60000"/>
                    <a:lumOff val="40000"/>
                  </a:srgbClr>
                </a:solidFill>
                <a:latin typeface="Museo Sans For Dell" pitchFamily="2" charset="0"/>
                <a:ea typeface="SimSun" pitchFamily="2" charset="-122"/>
              </a:defRPr>
            </a:lvl1pPr>
          </a:lstStyle>
          <a:p>
            <a:pPr>
              <a:defRPr/>
            </a:pPr>
            <a:fld id="{7D2B6DB0-807F-4486-9CB4-1FE332FA476C}" type="slidenum">
              <a:rPr lang="en-US"/>
              <a:pPr>
                <a:defRPr/>
              </a:pPr>
              <a:t>‹#›</a:t>
            </a:fld>
            <a:endParaRPr lang="en-US" dirty="0"/>
          </a:p>
        </p:txBody>
      </p:sp>
      <p:sp>
        <p:nvSpPr>
          <p:cNvPr id="7" name="Date Placeholder 8"/>
          <p:cNvSpPr>
            <a:spLocks noGrp="1"/>
          </p:cNvSpPr>
          <p:nvPr>
            <p:ph type="dt" sz="half" idx="12"/>
          </p:nvPr>
        </p:nvSpPr>
        <p:spPr>
          <a:xfrm>
            <a:off x="1901825" y="4819650"/>
            <a:ext cx="914400" cy="114300"/>
          </a:xfrm>
        </p:spPr>
        <p:txBody>
          <a:bodyPr/>
          <a:lstStyle>
            <a:lvl1pPr algn="l" rtl="0" eaLnBrk="0" fontAlgn="base" hangingPunct="0">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298731176"/>
      </p:ext>
    </p:extLst>
  </p:cSld>
  <p:clrMapOvr>
    <a:masterClrMapping/>
  </p:clrMapOvr>
  <p:transition spd="med">
    <p:wipe dir="r"/>
  </p:transition>
</p:sldLayout>
</file>

<file path=ppt/slideLayouts/slideLayout2084.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2" name="Rectangle 9"/>
          <p:cNvSpPr/>
          <p:nvPr/>
        </p:nvSpPr>
        <p:spPr bwMode="gray">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0793" tIns="45396" rIns="90793" bIns="45396" anchor="ctr"/>
          <a:lstStyle/>
          <a:p>
            <a:pPr algn="ctr" defTabSz="682213">
              <a:defRPr/>
            </a:pPr>
            <a:endParaRPr lang="en-US" dirty="0">
              <a:solidFill>
                <a:srgbClr val="444444"/>
              </a:solidFill>
              <a:latin typeface="Trebuchet MS" pitchFamily="34" charset="0"/>
            </a:endParaRPr>
          </a:p>
        </p:txBody>
      </p:sp>
      <p:sp>
        <p:nvSpPr>
          <p:cNvPr id="3" name="Rectangle 13"/>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0793" tIns="45396" rIns="90793" bIns="45396" anchor="ctr"/>
          <a:lstStyle/>
          <a:p>
            <a:pPr algn="ctr" defTabSz="682213">
              <a:defRPr/>
            </a:pPr>
            <a:endParaRPr lang="en-US" dirty="0">
              <a:solidFill>
                <a:srgbClr val="444444"/>
              </a:solidFill>
              <a:latin typeface="Trebuchet MS" pitchFamily="34" charset="0"/>
            </a:endParaRPr>
          </a:p>
        </p:txBody>
      </p:sp>
      <p:sp>
        <p:nvSpPr>
          <p:cNvPr id="4" name="Rectangle 18"/>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0793" tIns="45396" rIns="90793" bIns="45396" anchor="ctr"/>
          <a:lstStyle/>
          <a:p>
            <a:pPr algn="ctr" defTabSz="682213">
              <a:defRPr/>
            </a:pPr>
            <a:endParaRPr lang="en-US" dirty="0">
              <a:solidFill>
                <a:srgbClr val="444444"/>
              </a:solidFill>
              <a:latin typeface="Trebuchet MS" pitchFamily="34" charset="0"/>
            </a:endParaRPr>
          </a:p>
        </p:txBody>
      </p:sp>
    </p:spTree>
    <p:extLst>
      <p:ext uri="{BB962C8B-B14F-4D97-AF65-F5344CB8AC3E}">
        <p14:creationId xmlns:p14="http://schemas.microsoft.com/office/powerpoint/2010/main" val="793593393"/>
      </p:ext>
    </p:extLst>
  </p:cSld>
  <p:clrMapOvr>
    <a:masterClrMapping/>
  </p:clrMapOvr>
  <p:transition spd="med">
    <p:wipe dir="r"/>
  </p:transition>
</p:sldLayout>
</file>

<file path=ppt/slideLayouts/slideLayout2085.xml><?xml version="1.0" encoding="utf-8"?>
<p:sldLayout xmlns:a="http://schemas.openxmlformats.org/drawingml/2006/main" xmlns:r="http://schemas.openxmlformats.org/officeDocument/2006/relationships" xmlns:p="http://schemas.openxmlformats.org/presentationml/2006/main" preserve="1" userDrawn="1">
  <p:cSld name="Two_Column">
    <p:spTree>
      <p:nvGrpSpPr>
        <p:cNvPr id="1" name=""/>
        <p:cNvGrpSpPr/>
        <p:nvPr/>
      </p:nvGrpSpPr>
      <p:grpSpPr>
        <a:xfrm>
          <a:off x="0" y="0"/>
          <a:ext cx="0" cy="0"/>
          <a:chOff x="0" y="0"/>
          <a:chExt cx="0" cy="0"/>
        </a:xfrm>
      </p:grpSpPr>
      <p:cxnSp>
        <p:nvCxnSpPr>
          <p:cNvPr id="5" name="Straight Connector 10"/>
          <p:cNvCxnSpPr>
            <a:cxnSpLocks noChangeShapeType="1"/>
          </p:cNvCxnSpPr>
          <p:nvPr userDrawn="1"/>
        </p:nvCxnSpPr>
        <p:spPr bwMode="auto">
          <a:xfrm>
            <a:off x="436664" y="4629150"/>
            <a:ext cx="8262937"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sp>
        <p:nvSpPr>
          <p:cNvPr id="12" name="Content Placeholder 2"/>
          <p:cNvSpPr>
            <a:spLocks noGrp="1"/>
          </p:cNvSpPr>
          <p:nvPr>
            <p:ph sz="half" idx="10"/>
          </p:nvPr>
        </p:nvSpPr>
        <p:spPr>
          <a:xfrm>
            <a:off x="4670943" y="931095"/>
            <a:ext cx="4023360" cy="3545681"/>
          </a:xfrm>
        </p:spPr>
        <p:txBody>
          <a:bodyPr>
            <a:normAutofit/>
          </a:bodyPr>
          <a:lstStyle>
            <a:lvl1pPr>
              <a:lnSpc>
                <a:spcPct val="100000"/>
              </a:lnSpc>
              <a:spcBef>
                <a:spcPts val="1200"/>
              </a:spcBef>
              <a:defRPr sz="1800" b="0">
                <a:solidFill>
                  <a:schemeClr val="tx1"/>
                </a:solidFill>
                <a:latin typeface="Museo Sans For Dell" pitchFamily="2" charset="0"/>
              </a:defRPr>
            </a:lvl1pPr>
            <a:lvl2pPr marL="570172" indent="-229850">
              <a:lnSpc>
                <a:spcPct val="100000"/>
              </a:lnSpc>
              <a:spcBef>
                <a:spcPts val="300"/>
              </a:spcBef>
              <a:defRPr sz="1600" b="0">
                <a:solidFill>
                  <a:schemeClr val="tx1"/>
                </a:solidFill>
                <a:latin typeface="Museo Sans For Dell" pitchFamily="2" charset="0"/>
              </a:defRPr>
            </a:lvl2pPr>
            <a:lvl3pPr>
              <a:lnSpc>
                <a:spcPct val="100000"/>
              </a:lnSpc>
              <a:spcBef>
                <a:spcPts val="300"/>
              </a:spcBef>
              <a:defRPr sz="1400" b="0">
                <a:solidFill>
                  <a:schemeClr val="tx1"/>
                </a:solidFill>
                <a:latin typeface="Museo Sans For Dell" pitchFamily="2"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p:txBody>
      </p:sp>
      <p:sp>
        <p:nvSpPr>
          <p:cNvPr id="10" name="Content Placeholder 2"/>
          <p:cNvSpPr>
            <a:spLocks noGrp="1"/>
          </p:cNvSpPr>
          <p:nvPr>
            <p:ph sz="half" idx="11"/>
          </p:nvPr>
        </p:nvSpPr>
        <p:spPr>
          <a:xfrm>
            <a:off x="433839" y="931095"/>
            <a:ext cx="4023360" cy="3545681"/>
          </a:xfrm>
        </p:spPr>
        <p:txBody>
          <a:bodyPr>
            <a:normAutofit/>
          </a:bodyPr>
          <a:lstStyle>
            <a:lvl1pPr>
              <a:lnSpc>
                <a:spcPct val="100000"/>
              </a:lnSpc>
              <a:spcBef>
                <a:spcPts val="1200"/>
              </a:spcBef>
              <a:defRPr sz="1800" b="0">
                <a:solidFill>
                  <a:schemeClr val="tx1"/>
                </a:solidFill>
                <a:latin typeface="Museo Sans For Dell" pitchFamily="2" charset="0"/>
              </a:defRPr>
            </a:lvl1pPr>
            <a:lvl2pPr marL="570172" indent="-229850">
              <a:lnSpc>
                <a:spcPct val="100000"/>
              </a:lnSpc>
              <a:spcBef>
                <a:spcPts val="300"/>
              </a:spcBef>
              <a:defRPr sz="1600" b="0">
                <a:solidFill>
                  <a:schemeClr val="tx1"/>
                </a:solidFill>
                <a:latin typeface="Museo Sans For Dell" pitchFamily="2" charset="0"/>
              </a:defRPr>
            </a:lvl2pPr>
            <a:lvl3pPr>
              <a:lnSpc>
                <a:spcPct val="100000"/>
              </a:lnSpc>
              <a:spcBef>
                <a:spcPts val="300"/>
              </a:spcBef>
              <a:defRPr sz="1400" b="0">
                <a:solidFill>
                  <a:schemeClr val="tx1"/>
                </a:solidFill>
                <a:latin typeface="Museo Sans For Dell" pitchFamily="2"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p:txBody>
      </p:sp>
      <p:sp>
        <p:nvSpPr>
          <p:cNvPr id="15" name="Title 1"/>
          <p:cNvSpPr>
            <a:spLocks noGrp="1"/>
          </p:cNvSpPr>
          <p:nvPr>
            <p:ph type="title"/>
          </p:nvPr>
        </p:nvSpPr>
        <p:spPr>
          <a:xfrm>
            <a:off x="425904" y="196355"/>
            <a:ext cx="8279946" cy="613453"/>
          </a:xfrm>
        </p:spPr>
        <p:txBody>
          <a:bodyPr>
            <a:noAutofit/>
          </a:bodyPr>
          <a:lstStyle>
            <a:lvl1pPr>
              <a:lnSpc>
                <a:spcPct val="90000"/>
              </a:lnSpc>
              <a:defRPr sz="2400" b="0">
                <a:solidFill>
                  <a:schemeClr val="accent1"/>
                </a:solidFill>
                <a:latin typeface="Museo For Dell" pitchFamily="2" charset="0"/>
              </a:defRPr>
            </a:lvl1pPr>
          </a:lstStyle>
          <a:p>
            <a:r>
              <a:rPr lang="en-US" smtClean="0"/>
              <a:t>Click to edit Master title style</a:t>
            </a:r>
            <a:endParaRPr lang="en-US" dirty="0"/>
          </a:p>
        </p:txBody>
      </p:sp>
      <p:sp>
        <p:nvSpPr>
          <p:cNvPr id="6" name="Slide Number Placeholder 5"/>
          <p:cNvSpPr>
            <a:spLocks noGrp="1"/>
          </p:cNvSpPr>
          <p:nvPr>
            <p:ph type="sldNum" sz="quarter" idx="12"/>
          </p:nvPr>
        </p:nvSpPr>
        <p:spPr/>
        <p:txBody>
          <a:bodyPr rIns="90793"/>
          <a:lstStyle>
            <a:lvl1pPr algn="l" eaLnBrk="0" hangingPunct="0">
              <a:defRPr sz="900">
                <a:solidFill>
                  <a:srgbClr val="000000">
                    <a:lumMod val="60000"/>
                    <a:lumOff val="40000"/>
                  </a:srgbClr>
                </a:solidFill>
                <a:latin typeface="Museo Sans For Dell" pitchFamily="2" charset="0"/>
                <a:ea typeface="SimSun" pitchFamily="2" charset="-122"/>
              </a:defRPr>
            </a:lvl1pPr>
          </a:lstStyle>
          <a:p>
            <a:pPr>
              <a:defRPr/>
            </a:pPr>
            <a:fld id="{CD1DE98D-7DBE-46FD-9819-906BE2FDE116}" type="slidenum">
              <a:rPr lang="en-US"/>
              <a:pPr>
                <a:defRPr/>
              </a:pPr>
              <a:t>‹#›</a:t>
            </a:fld>
            <a:endParaRPr lang="en-US" dirty="0"/>
          </a:p>
        </p:txBody>
      </p:sp>
      <p:sp>
        <p:nvSpPr>
          <p:cNvPr id="7" name="Footer Placeholder 4"/>
          <p:cNvSpPr>
            <a:spLocks noGrp="1"/>
          </p:cNvSpPr>
          <p:nvPr>
            <p:ph type="ftr" sz="quarter" idx="13"/>
          </p:nvPr>
        </p:nvSpPr>
        <p:spPr>
          <a:xfrm>
            <a:off x="742950" y="4821238"/>
            <a:ext cx="1885950" cy="114300"/>
          </a:xfrm>
          <a:prstGeom prst="rect">
            <a:avLst/>
          </a:prstGeom>
        </p:spPr>
        <p:txBody>
          <a:bodyPr vert="horz" lIns="0" tIns="0" rIns="90793" bIns="0" rtlCol="0" anchor="ctr"/>
          <a:lstStyle>
            <a:lvl1pPr algn="l" eaLnBrk="1" hangingPunct="1">
              <a:defRPr sz="1000">
                <a:solidFill>
                  <a:srgbClr val="000000">
                    <a:lumMod val="60000"/>
                    <a:lumOff val="40000"/>
                  </a:srgbClr>
                </a:solidFill>
                <a:latin typeface="Museo Sans For Dell" pitchFamily="2" charset="0"/>
                <a:ea typeface="+mn-ea"/>
              </a:defRPr>
            </a:lvl1pPr>
          </a:lstStyle>
          <a:p>
            <a:pPr defTabSz="682213">
              <a:defRPr/>
            </a:pPr>
            <a:endParaRPr lang="en-US"/>
          </a:p>
        </p:txBody>
      </p:sp>
      <p:sp>
        <p:nvSpPr>
          <p:cNvPr id="8" name="Date Placeholder 8"/>
          <p:cNvSpPr>
            <a:spLocks noGrp="1"/>
          </p:cNvSpPr>
          <p:nvPr>
            <p:ph type="dt" sz="half" idx="14"/>
          </p:nvPr>
        </p:nvSpPr>
        <p:spPr>
          <a:xfrm>
            <a:off x="1901825" y="4819650"/>
            <a:ext cx="914400" cy="114300"/>
          </a:xfrm>
        </p:spPr>
        <p:txBody>
          <a:bodyPr/>
          <a:lstStyle>
            <a:lvl1pPr algn="l" rtl="0" eaLnBrk="0" fontAlgn="base" hangingPunct="0">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3161958739"/>
      </p:ext>
    </p:extLst>
  </p:cSld>
  <p:clrMapOvr>
    <a:masterClrMapping/>
  </p:clrMapOvr>
  <p:transition spd="med">
    <p:wipe dir="r"/>
  </p:transition>
</p:sldLayout>
</file>

<file path=ppt/slideLayouts/slideLayout2086.xml><?xml version="1.0" encoding="utf-8"?>
<p:sldLayout xmlns:a="http://schemas.openxmlformats.org/drawingml/2006/main" xmlns:r="http://schemas.openxmlformats.org/officeDocument/2006/relationships" xmlns:p="http://schemas.openxmlformats.org/presentationml/2006/main" preserve="1" userDrawn="1">
  <p:cSld name="Image and text">
    <p:spTree>
      <p:nvGrpSpPr>
        <p:cNvPr id="1" name=""/>
        <p:cNvGrpSpPr/>
        <p:nvPr/>
      </p:nvGrpSpPr>
      <p:grpSpPr>
        <a:xfrm>
          <a:off x="0" y="0"/>
          <a:ext cx="0" cy="0"/>
          <a:chOff x="0" y="0"/>
          <a:chExt cx="0" cy="0"/>
        </a:xfrm>
      </p:grpSpPr>
      <p:cxnSp>
        <p:nvCxnSpPr>
          <p:cNvPr id="6" name="Straight Connector 10"/>
          <p:cNvCxnSpPr>
            <a:cxnSpLocks noChangeShapeType="1"/>
          </p:cNvCxnSpPr>
          <p:nvPr userDrawn="1"/>
        </p:nvCxnSpPr>
        <p:spPr bwMode="auto">
          <a:xfrm>
            <a:off x="436664" y="4629150"/>
            <a:ext cx="8262937"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sp>
        <p:nvSpPr>
          <p:cNvPr id="12" name="Content Placeholder 2"/>
          <p:cNvSpPr>
            <a:spLocks noGrp="1"/>
          </p:cNvSpPr>
          <p:nvPr>
            <p:ph sz="half" idx="10"/>
          </p:nvPr>
        </p:nvSpPr>
        <p:spPr>
          <a:xfrm>
            <a:off x="4653246" y="928524"/>
            <a:ext cx="4023360" cy="2166125"/>
          </a:xfrm>
        </p:spPr>
        <p:txBody>
          <a:bodyPr>
            <a:normAutofit/>
          </a:bodyPr>
          <a:lstStyle>
            <a:lvl1pPr>
              <a:lnSpc>
                <a:spcPct val="100000"/>
              </a:lnSpc>
              <a:spcBef>
                <a:spcPts val="1200"/>
              </a:spcBef>
              <a:defRPr sz="1800" b="0">
                <a:solidFill>
                  <a:schemeClr val="tx1"/>
                </a:solidFill>
                <a:latin typeface="Museo Sans For Dell" pitchFamily="2" charset="0"/>
              </a:defRPr>
            </a:lvl1pPr>
            <a:lvl2pPr marL="570172" indent="-229850">
              <a:lnSpc>
                <a:spcPct val="100000"/>
              </a:lnSpc>
              <a:spcBef>
                <a:spcPts val="300"/>
              </a:spcBef>
              <a:defRPr sz="1600" b="0">
                <a:solidFill>
                  <a:schemeClr val="tx1"/>
                </a:solidFill>
                <a:latin typeface="Museo Sans For Dell" pitchFamily="2" charset="0"/>
              </a:defRPr>
            </a:lvl2pPr>
            <a:lvl3pPr>
              <a:lnSpc>
                <a:spcPct val="100000"/>
              </a:lnSpc>
              <a:spcBef>
                <a:spcPts val="300"/>
              </a:spcBef>
              <a:defRPr sz="1400" b="0">
                <a:solidFill>
                  <a:schemeClr val="tx1"/>
                </a:solidFill>
                <a:latin typeface="Museo Sans For Dell" pitchFamily="2"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p:txBody>
      </p:sp>
      <p:sp>
        <p:nvSpPr>
          <p:cNvPr id="10" name="Content Placeholder 2"/>
          <p:cNvSpPr>
            <a:spLocks noGrp="1"/>
          </p:cNvSpPr>
          <p:nvPr>
            <p:ph sz="half" idx="11"/>
          </p:nvPr>
        </p:nvSpPr>
        <p:spPr>
          <a:xfrm>
            <a:off x="433839" y="934431"/>
            <a:ext cx="4023360" cy="2166125"/>
          </a:xfrm>
        </p:spPr>
        <p:txBody>
          <a:bodyPr>
            <a:normAutofit/>
          </a:bodyPr>
          <a:lstStyle>
            <a:lvl1pPr>
              <a:lnSpc>
                <a:spcPct val="100000"/>
              </a:lnSpc>
              <a:spcBef>
                <a:spcPts val="1200"/>
              </a:spcBef>
              <a:defRPr sz="1800" b="0">
                <a:solidFill>
                  <a:schemeClr val="tx1"/>
                </a:solidFill>
                <a:latin typeface="Museo Sans For Dell" pitchFamily="2" charset="0"/>
              </a:defRPr>
            </a:lvl1pPr>
            <a:lvl2pPr marL="570172" indent="-229850">
              <a:lnSpc>
                <a:spcPct val="100000"/>
              </a:lnSpc>
              <a:spcBef>
                <a:spcPts val="300"/>
              </a:spcBef>
              <a:defRPr sz="1600" b="0">
                <a:solidFill>
                  <a:schemeClr val="tx1"/>
                </a:solidFill>
                <a:latin typeface="Museo Sans For Dell" pitchFamily="2" charset="0"/>
              </a:defRPr>
            </a:lvl2pPr>
            <a:lvl3pPr>
              <a:lnSpc>
                <a:spcPct val="100000"/>
              </a:lnSpc>
              <a:spcBef>
                <a:spcPts val="300"/>
              </a:spcBef>
              <a:defRPr sz="1400" b="0">
                <a:solidFill>
                  <a:schemeClr val="tx1"/>
                </a:solidFill>
                <a:latin typeface="Museo Sans For Dell" pitchFamily="2"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p:txBody>
      </p:sp>
      <p:sp>
        <p:nvSpPr>
          <p:cNvPr id="4" name="Content Placeholder 3"/>
          <p:cNvSpPr>
            <a:spLocks noGrp="1"/>
          </p:cNvSpPr>
          <p:nvPr>
            <p:ph sz="quarter" idx="12"/>
          </p:nvPr>
        </p:nvSpPr>
        <p:spPr>
          <a:xfrm>
            <a:off x="434977" y="3203193"/>
            <a:ext cx="8262938" cy="1421200"/>
          </a:xfrm>
        </p:spPr>
        <p:txBody>
          <a:bodyPr>
            <a:normAutofit/>
          </a:bodyPr>
          <a:lstStyle>
            <a:lvl1pPr>
              <a:lnSpc>
                <a:spcPct val="100000"/>
              </a:lnSpc>
              <a:defRPr sz="1600"/>
            </a:lvl1pPr>
            <a:lvl2pPr>
              <a:lnSpc>
                <a:spcPct val="100000"/>
              </a:lnSpc>
              <a:defRPr sz="1400"/>
            </a:lvl2pPr>
            <a:lvl3pPr>
              <a:lnSpc>
                <a:spcPct val="100000"/>
              </a:lnSpc>
              <a:defRPr sz="1100"/>
            </a:lvl3pPr>
            <a:lvl4pPr>
              <a:lnSpc>
                <a:spcPct val="100000"/>
              </a:lnSpc>
              <a:defRPr sz="1100"/>
            </a:lvl4pPr>
            <a:lvl5pPr>
              <a:defRPr sz="16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5" name="Title 1"/>
          <p:cNvSpPr>
            <a:spLocks noGrp="1"/>
          </p:cNvSpPr>
          <p:nvPr>
            <p:ph type="title"/>
          </p:nvPr>
        </p:nvSpPr>
        <p:spPr>
          <a:xfrm>
            <a:off x="425904" y="196173"/>
            <a:ext cx="8239126" cy="640170"/>
          </a:xfrm>
        </p:spPr>
        <p:txBody>
          <a:bodyPr/>
          <a:lstStyle>
            <a:lvl1pPr>
              <a:lnSpc>
                <a:spcPct val="90000"/>
              </a:lnSpc>
              <a:defRPr sz="2400" b="0">
                <a:solidFill>
                  <a:schemeClr val="accent1"/>
                </a:solidFill>
                <a:latin typeface="Museo For Dell" pitchFamily="2" charset="0"/>
              </a:defRPr>
            </a:lvl1pPr>
          </a:lstStyle>
          <a:p>
            <a:r>
              <a:rPr lang="zh-TW" altLang="en-US" smtClean="0"/>
              <a:t>按一下以編輯母片標題樣式</a:t>
            </a:r>
            <a:endParaRPr lang="en-US" dirty="0"/>
          </a:p>
        </p:txBody>
      </p:sp>
      <p:sp>
        <p:nvSpPr>
          <p:cNvPr id="7" name="Slide Number Placeholder 5"/>
          <p:cNvSpPr>
            <a:spLocks noGrp="1"/>
          </p:cNvSpPr>
          <p:nvPr>
            <p:ph type="sldNum" sz="quarter" idx="13"/>
          </p:nvPr>
        </p:nvSpPr>
        <p:spPr/>
        <p:txBody>
          <a:bodyPr rIns="90793"/>
          <a:lstStyle>
            <a:lvl1pPr algn="l" eaLnBrk="0" hangingPunct="0">
              <a:defRPr sz="900">
                <a:solidFill>
                  <a:srgbClr val="000000">
                    <a:lumMod val="60000"/>
                    <a:lumOff val="40000"/>
                  </a:srgbClr>
                </a:solidFill>
                <a:latin typeface="Museo Sans For Dell" pitchFamily="2" charset="0"/>
                <a:ea typeface="SimSun" pitchFamily="2" charset="-122"/>
              </a:defRPr>
            </a:lvl1pPr>
          </a:lstStyle>
          <a:p>
            <a:pPr>
              <a:defRPr/>
            </a:pPr>
            <a:fld id="{639F51A1-9FEC-46F0-BC78-2B7A80F96BE7}" type="slidenum">
              <a:rPr lang="en-US"/>
              <a:pPr>
                <a:defRPr/>
              </a:pPr>
              <a:t>‹#›</a:t>
            </a:fld>
            <a:endParaRPr lang="en-US" dirty="0"/>
          </a:p>
        </p:txBody>
      </p:sp>
      <p:sp>
        <p:nvSpPr>
          <p:cNvPr id="8" name="Footer Placeholder 4"/>
          <p:cNvSpPr>
            <a:spLocks noGrp="1"/>
          </p:cNvSpPr>
          <p:nvPr>
            <p:ph type="ftr" sz="quarter" idx="14"/>
          </p:nvPr>
        </p:nvSpPr>
        <p:spPr>
          <a:xfrm>
            <a:off x="742950" y="4821238"/>
            <a:ext cx="1885950" cy="114300"/>
          </a:xfrm>
          <a:prstGeom prst="rect">
            <a:avLst/>
          </a:prstGeom>
        </p:spPr>
        <p:txBody>
          <a:bodyPr vert="horz" lIns="0" tIns="0" rIns="90793" bIns="0" rtlCol="0" anchor="ctr"/>
          <a:lstStyle>
            <a:lvl1pPr algn="l" eaLnBrk="1" hangingPunct="1">
              <a:defRPr sz="1000">
                <a:solidFill>
                  <a:srgbClr val="000000">
                    <a:lumMod val="60000"/>
                    <a:lumOff val="40000"/>
                  </a:srgbClr>
                </a:solidFill>
                <a:latin typeface="Museo Sans For Dell" pitchFamily="2" charset="0"/>
                <a:ea typeface="+mn-ea"/>
              </a:defRPr>
            </a:lvl1pPr>
          </a:lstStyle>
          <a:p>
            <a:pPr defTabSz="682213">
              <a:defRPr/>
            </a:pPr>
            <a:endParaRPr lang="en-US"/>
          </a:p>
        </p:txBody>
      </p:sp>
      <p:sp>
        <p:nvSpPr>
          <p:cNvPr id="9" name="Date Placeholder 8"/>
          <p:cNvSpPr>
            <a:spLocks noGrp="1"/>
          </p:cNvSpPr>
          <p:nvPr>
            <p:ph type="dt" sz="half" idx="15"/>
          </p:nvPr>
        </p:nvSpPr>
        <p:spPr>
          <a:xfrm>
            <a:off x="1901825" y="4819650"/>
            <a:ext cx="914400" cy="114300"/>
          </a:xfrm>
        </p:spPr>
        <p:txBody>
          <a:bodyPr/>
          <a:lstStyle>
            <a:lvl1pPr algn="l" rtl="0" eaLnBrk="0" fontAlgn="base" hangingPunct="0">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3900092815"/>
      </p:ext>
    </p:extLst>
  </p:cSld>
  <p:clrMapOvr>
    <a:masterClrMapping/>
  </p:clrMapOvr>
  <p:transition spd="med">
    <p:wipe dir="r"/>
  </p:transition>
</p:sldLayout>
</file>

<file path=ppt/slideLayouts/slideLayout2087.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cxnSp>
        <p:nvCxnSpPr>
          <p:cNvPr id="3" name="Straight Connector 7"/>
          <p:cNvCxnSpPr>
            <a:cxnSpLocks noChangeShapeType="1"/>
          </p:cNvCxnSpPr>
          <p:nvPr userDrawn="1"/>
        </p:nvCxnSpPr>
        <p:spPr bwMode="auto">
          <a:xfrm>
            <a:off x="436664" y="4629150"/>
            <a:ext cx="8262937"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sp>
        <p:nvSpPr>
          <p:cNvPr id="4" name="TextBox 1"/>
          <p:cNvSpPr txBox="1">
            <a:spLocks noChangeArrowheads="1"/>
          </p:cNvSpPr>
          <p:nvPr userDrawn="1"/>
        </p:nvSpPr>
        <p:spPr bwMode="auto">
          <a:xfrm>
            <a:off x="1411288" y="1323975"/>
            <a:ext cx="914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806" tIns="45402" rIns="90806" bIns="45402"/>
          <a:lstStyle/>
          <a:p>
            <a:pPr defTabSz="682213">
              <a:spcBef>
                <a:spcPts val="600"/>
              </a:spcBef>
              <a:buClr>
                <a:srgbClr val="0085C3"/>
              </a:buClr>
            </a:pPr>
            <a:endParaRPr lang="en-US" altLang="zh-TW" sz="2000">
              <a:solidFill>
                <a:srgbClr val="444444"/>
              </a:solidFill>
              <a:latin typeface="Museo For Dell"/>
              <a:ea typeface="SimSun" pitchFamily="2" charset="-122"/>
            </a:endParaRPr>
          </a:p>
        </p:txBody>
      </p:sp>
      <p:sp>
        <p:nvSpPr>
          <p:cNvPr id="10" name="Title 1"/>
          <p:cNvSpPr>
            <a:spLocks noGrp="1"/>
          </p:cNvSpPr>
          <p:nvPr>
            <p:ph type="title"/>
          </p:nvPr>
        </p:nvSpPr>
        <p:spPr>
          <a:xfrm>
            <a:off x="425904" y="196176"/>
            <a:ext cx="8239126" cy="332399"/>
          </a:xfrm>
        </p:spPr>
        <p:txBody>
          <a:bodyPr/>
          <a:lstStyle>
            <a:lvl1pPr>
              <a:lnSpc>
                <a:spcPct val="90000"/>
              </a:lnSpc>
              <a:defRPr sz="2400" b="0">
                <a:solidFill>
                  <a:schemeClr val="accent1"/>
                </a:solidFill>
                <a:latin typeface="Museo For Dell" pitchFamily="2" charset="0"/>
              </a:defRPr>
            </a:lvl1pPr>
          </a:lstStyle>
          <a:p>
            <a:r>
              <a:rPr lang="en-US" smtClean="0"/>
              <a:t>Click to edit Master title style</a:t>
            </a:r>
            <a:endParaRPr lang="en-US" dirty="0"/>
          </a:p>
        </p:txBody>
      </p:sp>
      <p:sp>
        <p:nvSpPr>
          <p:cNvPr id="5" name="Slide Number Placeholder 5"/>
          <p:cNvSpPr>
            <a:spLocks noGrp="1"/>
          </p:cNvSpPr>
          <p:nvPr>
            <p:ph type="sldNum" sz="quarter" idx="10"/>
          </p:nvPr>
        </p:nvSpPr>
        <p:spPr>
          <a:xfrm>
            <a:off x="433389" y="4824413"/>
            <a:ext cx="260350" cy="114300"/>
          </a:xfrm>
        </p:spPr>
        <p:txBody>
          <a:bodyPr rIns="90793"/>
          <a:lstStyle>
            <a:lvl1pPr algn="l" eaLnBrk="0" hangingPunct="0">
              <a:defRPr sz="900">
                <a:solidFill>
                  <a:srgbClr val="000000">
                    <a:lumMod val="60000"/>
                    <a:lumOff val="40000"/>
                  </a:srgbClr>
                </a:solidFill>
                <a:latin typeface="Museo Sans For Dell" pitchFamily="2" charset="0"/>
                <a:ea typeface="SimSun" pitchFamily="2" charset="-122"/>
              </a:defRPr>
            </a:lvl1pPr>
          </a:lstStyle>
          <a:p>
            <a:pPr>
              <a:defRPr/>
            </a:pPr>
            <a:fld id="{C2F8F467-7015-4054-ADD7-36CD0EA9FC19}" type="slidenum">
              <a:rPr lang="en-US"/>
              <a:pPr>
                <a:defRPr/>
              </a:pPr>
              <a:t>‹#›</a:t>
            </a:fld>
            <a:endParaRPr lang="en-US" dirty="0"/>
          </a:p>
        </p:txBody>
      </p:sp>
      <p:sp>
        <p:nvSpPr>
          <p:cNvPr id="6" name="Footer Placeholder 4"/>
          <p:cNvSpPr>
            <a:spLocks noGrp="1"/>
          </p:cNvSpPr>
          <p:nvPr>
            <p:ph type="ftr" sz="quarter" idx="11"/>
          </p:nvPr>
        </p:nvSpPr>
        <p:spPr>
          <a:xfrm>
            <a:off x="742950" y="4821238"/>
            <a:ext cx="1885950" cy="114300"/>
          </a:xfrm>
          <a:prstGeom prst="rect">
            <a:avLst/>
          </a:prstGeom>
        </p:spPr>
        <p:txBody>
          <a:bodyPr vert="horz" lIns="0" tIns="0" rIns="90793" bIns="0" rtlCol="0" anchor="ctr"/>
          <a:lstStyle>
            <a:lvl1pPr algn="l" eaLnBrk="1" hangingPunct="1">
              <a:defRPr sz="1000">
                <a:solidFill>
                  <a:srgbClr val="000000">
                    <a:lumMod val="60000"/>
                    <a:lumOff val="40000"/>
                  </a:srgbClr>
                </a:solidFill>
                <a:latin typeface="Museo Sans For Dell" pitchFamily="2" charset="0"/>
                <a:ea typeface="+mn-ea"/>
              </a:defRPr>
            </a:lvl1pPr>
          </a:lstStyle>
          <a:p>
            <a:pPr defTabSz="682213">
              <a:defRPr/>
            </a:pPr>
            <a:endParaRPr lang="en-US"/>
          </a:p>
        </p:txBody>
      </p:sp>
      <p:sp>
        <p:nvSpPr>
          <p:cNvPr id="7" name="Date Placeholder 8"/>
          <p:cNvSpPr>
            <a:spLocks noGrp="1"/>
          </p:cNvSpPr>
          <p:nvPr>
            <p:ph type="dt" sz="half" idx="12"/>
          </p:nvPr>
        </p:nvSpPr>
        <p:spPr>
          <a:xfrm>
            <a:off x="1901825" y="4819650"/>
            <a:ext cx="914400" cy="114300"/>
          </a:xfrm>
        </p:spPr>
        <p:txBody>
          <a:bodyPr/>
          <a:lstStyle>
            <a:lvl1pPr algn="l" rtl="0" eaLnBrk="0" fontAlgn="base" hangingPunct="0">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2148166932"/>
      </p:ext>
    </p:extLst>
  </p:cSld>
  <p:clrMapOvr>
    <a:masterClrMapping/>
  </p:clrMapOvr>
  <p:transition spd="med">
    <p:wipe dir="r"/>
  </p:transition>
</p:sldLayout>
</file>

<file path=ppt/slideLayouts/slideLayout2088.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cxnSp>
        <p:nvCxnSpPr>
          <p:cNvPr id="2" name="Straight Connector 6"/>
          <p:cNvCxnSpPr>
            <a:cxnSpLocks noChangeShapeType="1"/>
          </p:cNvCxnSpPr>
          <p:nvPr userDrawn="1"/>
        </p:nvCxnSpPr>
        <p:spPr bwMode="auto">
          <a:xfrm>
            <a:off x="436664" y="4629150"/>
            <a:ext cx="8262937"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sp>
        <p:nvSpPr>
          <p:cNvPr id="3" name="Slide Number Placeholder 5"/>
          <p:cNvSpPr>
            <a:spLocks noGrp="1"/>
          </p:cNvSpPr>
          <p:nvPr>
            <p:ph type="sldNum" sz="quarter" idx="10"/>
          </p:nvPr>
        </p:nvSpPr>
        <p:spPr/>
        <p:txBody>
          <a:bodyPr rIns="90793"/>
          <a:lstStyle>
            <a:lvl1pPr algn="l" eaLnBrk="0" hangingPunct="0">
              <a:defRPr sz="900">
                <a:solidFill>
                  <a:srgbClr val="000000">
                    <a:lumMod val="60000"/>
                    <a:lumOff val="40000"/>
                  </a:srgbClr>
                </a:solidFill>
                <a:latin typeface="Museo Sans For Dell" pitchFamily="2" charset="0"/>
                <a:ea typeface="SimSun" pitchFamily="2" charset="-122"/>
              </a:defRPr>
            </a:lvl1pPr>
          </a:lstStyle>
          <a:p>
            <a:pPr>
              <a:defRPr/>
            </a:pPr>
            <a:fld id="{57ADE680-B59D-4FC0-81B5-B5E734862843}" type="slidenum">
              <a:rPr lang="en-US"/>
              <a:pPr>
                <a:defRPr/>
              </a:pPr>
              <a:t>‹#›</a:t>
            </a:fld>
            <a:endParaRPr lang="en-US" dirty="0"/>
          </a:p>
        </p:txBody>
      </p:sp>
      <p:sp>
        <p:nvSpPr>
          <p:cNvPr id="4" name="Footer Placeholder 4"/>
          <p:cNvSpPr>
            <a:spLocks noGrp="1"/>
          </p:cNvSpPr>
          <p:nvPr>
            <p:ph type="ftr" sz="quarter" idx="11"/>
          </p:nvPr>
        </p:nvSpPr>
        <p:spPr>
          <a:xfrm>
            <a:off x="742950" y="4821238"/>
            <a:ext cx="1885950" cy="114300"/>
          </a:xfrm>
          <a:prstGeom prst="rect">
            <a:avLst/>
          </a:prstGeom>
        </p:spPr>
        <p:txBody>
          <a:bodyPr vert="horz" lIns="0" tIns="0" rIns="90793" bIns="0" rtlCol="0" anchor="ctr"/>
          <a:lstStyle>
            <a:lvl1pPr algn="l" eaLnBrk="1" hangingPunct="1">
              <a:defRPr sz="1000">
                <a:solidFill>
                  <a:srgbClr val="000000">
                    <a:lumMod val="60000"/>
                    <a:lumOff val="40000"/>
                  </a:srgbClr>
                </a:solidFill>
                <a:latin typeface="Museo Sans For Dell" pitchFamily="2" charset="0"/>
                <a:ea typeface="+mn-ea"/>
              </a:defRPr>
            </a:lvl1pPr>
          </a:lstStyle>
          <a:p>
            <a:pPr defTabSz="682213">
              <a:defRPr/>
            </a:pPr>
            <a:endParaRPr lang="en-US"/>
          </a:p>
        </p:txBody>
      </p:sp>
      <p:sp>
        <p:nvSpPr>
          <p:cNvPr id="5" name="Date Placeholder 8"/>
          <p:cNvSpPr>
            <a:spLocks noGrp="1"/>
          </p:cNvSpPr>
          <p:nvPr>
            <p:ph type="dt" sz="half" idx="12"/>
          </p:nvPr>
        </p:nvSpPr>
        <p:spPr>
          <a:xfrm>
            <a:off x="1901825" y="4819650"/>
            <a:ext cx="914400" cy="114300"/>
          </a:xfrm>
        </p:spPr>
        <p:txBody>
          <a:bodyPr/>
          <a:lstStyle>
            <a:lvl1pPr algn="l" rtl="0" eaLnBrk="0" fontAlgn="base" hangingPunct="0">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4064116196"/>
      </p:ext>
    </p:extLst>
  </p:cSld>
  <p:clrMapOvr>
    <a:masterClrMapping/>
  </p:clrMapOvr>
  <p:transition spd="med">
    <p:wipe dir="r"/>
  </p:transition>
</p:sldLayout>
</file>

<file path=ppt/slideLayouts/slideLayout2089.xml><?xml version="1.0" encoding="utf-8"?>
<p:sldLayout xmlns:a="http://schemas.openxmlformats.org/drawingml/2006/main" xmlns:r="http://schemas.openxmlformats.org/officeDocument/2006/relationships" xmlns:p="http://schemas.openxmlformats.org/presentationml/2006/main" preserve="1">
  <p:cSld name="1_Blank">
    <p:spTree>
      <p:nvGrpSpPr>
        <p:cNvPr id="1" name=""/>
        <p:cNvGrpSpPr/>
        <p:nvPr/>
      </p:nvGrpSpPr>
      <p:grpSpPr>
        <a:xfrm>
          <a:off x="0" y="0"/>
          <a:ext cx="0" cy="0"/>
          <a:chOff x="0" y="0"/>
          <a:chExt cx="0" cy="0"/>
        </a:xfrm>
      </p:grpSpPr>
      <p:cxnSp>
        <p:nvCxnSpPr>
          <p:cNvPr id="2" name="Straight Connector 6"/>
          <p:cNvCxnSpPr>
            <a:cxnSpLocks noChangeShapeType="1"/>
          </p:cNvCxnSpPr>
          <p:nvPr userDrawn="1"/>
        </p:nvCxnSpPr>
        <p:spPr bwMode="auto">
          <a:xfrm>
            <a:off x="436664" y="4629150"/>
            <a:ext cx="8262937"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sp>
        <p:nvSpPr>
          <p:cNvPr id="3" name="Slide Number Placeholder 5"/>
          <p:cNvSpPr>
            <a:spLocks noGrp="1"/>
          </p:cNvSpPr>
          <p:nvPr>
            <p:ph type="sldNum" sz="quarter" idx="10"/>
          </p:nvPr>
        </p:nvSpPr>
        <p:spPr/>
        <p:txBody>
          <a:bodyPr rIns="90793"/>
          <a:lstStyle>
            <a:lvl1pPr algn="l" eaLnBrk="0" hangingPunct="0">
              <a:defRPr sz="900">
                <a:solidFill>
                  <a:srgbClr val="000000">
                    <a:lumMod val="60000"/>
                    <a:lumOff val="40000"/>
                  </a:srgbClr>
                </a:solidFill>
                <a:latin typeface="Museo Sans For Dell" pitchFamily="2" charset="0"/>
                <a:ea typeface="SimSun" pitchFamily="2" charset="-122"/>
              </a:defRPr>
            </a:lvl1pPr>
          </a:lstStyle>
          <a:p>
            <a:pPr>
              <a:defRPr/>
            </a:pPr>
            <a:fld id="{5B835FEF-A4E3-4EB6-8119-9339417AA9EA}" type="slidenum">
              <a:rPr lang="en-US"/>
              <a:pPr>
                <a:defRPr/>
              </a:pPr>
              <a:t>‹#›</a:t>
            </a:fld>
            <a:endParaRPr lang="en-US" dirty="0"/>
          </a:p>
        </p:txBody>
      </p:sp>
      <p:sp>
        <p:nvSpPr>
          <p:cNvPr id="4" name="Footer Placeholder 4"/>
          <p:cNvSpPr>
            <a:spLocks noGrp="1"/>
          </p:cNvSpPr>
          <p:nvPr>
            <p:ph type="ftr" sz="quarter" idx="11"/>
          </p:nvPr>
        </p:nvSpPr>
        <p:spPr>
          <a:xfrm>
            <a:off x="742950" y="4821238"/>
            <a:ext cx="1885950" cy="114300"/>
          </a:xfrm>
          <a:prstGeom prst="rect">
            <a:avLst/>
          </a:prstGeom>
        </p:spPr>
        <p:txBody>
          <a:bodyPr vert="horz" lIns="0" tIns="0" rIns="90793" bIns="0" rtlCol="0" anchor="ctr"/>
          <a:lstStyle>
            <a:lvl1pPr algn="l" eaLnBrk="1" hangingPunct="1">
              <a:defRPr sz="1000">
                <a:solidFill>
                  <a:srgbClr val="000000">
                    <a:lumMod val="60000"/>
                    <a:lumOff val="40000"/>
                  </a:srgbClr>
                </a:solidFill>
                <a:latin typeface="Museo Sans For Dell" pitchFamily="2" charset="0"/>
                <a:ea typeface="+mn-ea"/>
              </a:defRPr>
            </a:lvl1pPr>
          </a:lstStyle>
          <a:p>
            <a:pPr defTabSz="682213">
              <a:defRPr/>
            </a:pPr>
            <a:endParaRPr lang="en-US"/>
          </a:p>
        </p:txBody>
      </p:sp>
      <p:sp>
        <p:nvSpPr>
          <p:cNvPr id="5" name="Date Placeholder 8"/>
          <p:cNvSpPr>
            <a:spLocks noGrp="1"/>
          </p:cNvSpPr>
          <p:nvPr>
            <p:ph type="dt" sz="half" idx="12"/>
          </p:nvPr>
        </p:nvSpPr>
        <p:spPr>
          <a:xfrm>
            <a:off x="1901825" y="4819650"/>
            <a:ext cx="914400" cy="114300"/>
          </a:xfrm>
        </p:spPr>
        <p:txBody>
          <a:bodyPr/>
          <a:lstStyle>
            <a:lvl1pPr algn="l" rtl="0" eaLnBrk="0" fontAlgn="base" hangingPunct="0">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336074994"/>
      </p:ext>
    </p:extLst>
  </p:cSld>
  <p:clrMapOvr>
    <a:masterClrMapping/>
  </p:clrMapOvr>
  <p:transition spd="med">
    <p:wipe dir="r"/>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userDrawn="1">
  <p:cSld name="Content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64797"/>
          </a:xfrm>
          <a:prstGeom prst="rect">
            <a:avLst/>
          </a:prstGeom>
        </p:spPr>
        <p:txBody>
          <a:bodyPr lIns="89830" tIns="44915" rIns="89830" bIns="44915"/>
          <a:lstStyle>
            <a:lvl1pPr>
              <a:defRPr/>
            </a:lvl1pPr>
          </a:lstStyle>
          <a:p>
            <a:r>
              <a:rPr lang="en-US" dirty="0"/>
              <a:t>Click to edit content page title</a:t>
            </a:r>
          </a:p>
        </p:txBody>
      </p:sp>
    </p:spTree>
    <p:extLst>
      <p:ext uri="{BB962C8B-B14F-4D97-AF65-F5344CB8AC3E}">
        <p14:creationId xmlns:p14="http://schemas.microsoft.com/office/powerpoint/2010/main" val="1000788380"/>
      </p:ext>
    </p:extLst>
  </p:cSld>
  <p:clrMapOvr>
    <a:masterClrMapping/>
  </p:clrMapOvr>
  <p:transition spd="med">
    <p:wipe dir="r"/>
  </p:transition>
</p:sldLayout>
</file>

<file path=ppt/slideLayouts/slideLayout2090.xml><?xml version="1.0" encoding="utf-8"?>
<p:sldLayout xmlns:a="http://schemas.openxmlformats.org/drawingml/2006/main" xmlns:r="http://schemas.openxmlformats.org/officeDocument/2006/relationships" xmlns:p="http://schemas.openxmlformats.org/presentationml/2006/main" preserve="1">
  <p:cSld name="Section_Blue">
    <p:spTree>
      <p:nvGrpSpPr>
        <p:cNvPr id="1" name=""/>
        <p:cNvGrpSpPr/>
        <p:nvPr/>
      </p:nvGrpSpPr>
      <p:grpSpPr>
        <a:xfrm>
          <a:off x="0" y="0"/>
          <a:ext cx="0" cy="0"/>
          <a:chOff x="0" y="0"/>
          <a:chExt cx="0" cy="0"/>
        </a:xfrm>
      </p:grpSpPr>
      <p:sp>
        <p:nvSpPr>
          <p:cNvPr id="15" name="Title 1"/>
          <p:cNvSpPr>
            <a:spLocks noGrp="1"/>
          </p:cNvSpPr>
          <p:nvPr>
            <p:ph type="ctrTitle"/>
          </p:nvPr>
        </p:nvSpPr>
        <p:spPr>
          <a:xfrm>
            <a:off x="457200" y="342900"/>
            <a:ext cx="2743200" cy="2743200"/>
          </a:xfrm>
          <a:prstGeom prst="roundRect">
            <a:avLst>
              <a:gd name="adj" fmla="val 2752"/>
            </a:avLst>
          </a:prstGeom>
          <a:solidFill>
            <a:schemeClr val="accent1"/>
          </a:solidFill>
          <a:ln>
            <a:noFill/>
          </a:ln>
        </p:spPr>
        <p:style>
          <a:lnRef idx="2">
            <a:schemeClr val="accent1"/>
          </a:lnRef>
          <a:fillRef idx="1">
            <a:schemeClr val="lt1"/>
          </a:fillRef>
          <a:effectRef idx="0">
            <a:schemeClr val="accent1"/>
          </a:effectRef>
          <a:fontRef idx="none"/>
        </p:style>
        <p:txBody>
          <a:bodyPr lIns="226676" tIns="226676" rIns="226676" bIns="226676">
            <a:normAutofit/>
          </a:bodyPr>
          <a:lstStyle>
            <a:lvl1pPr>
              <a:defRPr sz="2800" b="0">
                <a:solidFill>
                  <a:schemeClr val="tx2"/>
                </a:solidFill>
                <a:latin typeface="Museo For Dell" pitchFamily="2" charset="0"/>
              </a:defRPr>
            </a:lvl1pPr>
          </a:lstStyle>
          <a:p>
            <a:r>
              <a:rPr lang="zh-TW" altLang="en-US" smtClean="0"/>
              <a:t>按一下以編輯母片標題樣式</a:t>
            </a:r>
            <a:endParaRPr lang="en-US" dirty="0"/>
          </a:p>
        </p:txBody>
      </p:sp>
      <p:sp>
        <p:nvSpPr>
          <p:cNvPr id="3" name="Slide Number Placeholder 5"/>
          <p:cNvSpPr>
            <a:spLocks noGrp="1"/>
          </p:cNvSpPr>
          <p:nvPr>
            <p:ph type="sldNum" sz="quarter" idx="10"/>
          </p:nvPr>
        </p:nvSpPr>
        <p:spPr/>
        <p:txBody>
          <a:bodyPr rIns="90793"/>
          <a:lstStyle>
            <a:lvl1pPr algn="l" eaLnBrk="0" hangingPunct="0">
              <a:defRPr sz="900">
                <a:solidFill>
                  <a:srgbClr val="000000">
                    <a:lumMod val="60000"/>
                    <a:lumOff val="40000"/>
                  </a:srgbClr>
                </a:solidFill>
                <a:latin typeface="Museo Sans For Dell" pitchFamily="2" charset="0"/>
                <a:ea typeface="SimSun" pitchFamily="2" charset="-122"/>
              </a:defRPr>
            </a:lvl1pPr>
          </a:lstStyle>
          <a:p>
            <a:pPr>
              <a:defRPr/>
            </a:pPr>
            <a:fld id="{B8CB498C-E93D-4E2B-AFEF-55B2C142D845}" type="slidenum">
              <a:rPr lang="en-US"/>
              <a:pPr>
                <a:defRPr/>
              </a:pPr>
              <a:t>‹#›</a:t>
            </a:fld>
            <a:endParaRPr lang="en-US" dirty="0"/>
          </a:p>
        </p:txBody>
      </p:sp>
      <p:sp>
        <p:nvSpPr>
          <p:cNvPr id="4" name="Footer Placeholder 4"/>
          <p:cNvSpPr>
            <a:spLocks noGrp="1"/>
          </p:cNvSpPr>
          <p:nvPr>
            <p:ph type="ftr" sz="quarter" idx="11"/>
          </p:nvPr>
        </p:nvSpPr>
        <p:spPr>
          <a:xfrm>
            <a:off x="742950" y="4821238"/>
            <a:ext cx="1885950" cy="114300"/>
          </a:xfrm>
          <a:prstGeom prst="rect">
            <a:avLst/>
          </a:prstGeom>
        </p:spPr>
        <p:txBody>
          <a:bodyPr vert="horz" lIns="0" tIns="0" rIns="90793" bIns="0" rtlCol="0" anchor="ctr"/>
          <a:lstStyle>
            <a:lvl1pPr algn="l" eaLnBrk="1" hangingPunct="1">
              <a:defRPr sz="1000">
                <a:solidFill>
                  <a:srgbClr val="000000">
                    <a:lumMod val="60000"/>
                    <a:lumOff val="40000"/>
                  </a:srgbClr>
                </a:solidFill>
                <a:latin typeface="Museo Sans For Dell" pitchFamily="2" charset="0"/>
                <a:ea typeface="+mn-ea"/>
              </a:defRPr>
            </a:lvl1pPr>
          </a:lstStyle>
          <a:p>
            <a:pPr defTabSz="682213">
              <a:defRPr/>
            </a:pPr>
            <a:endParaRPr lang="en-US"/>
          </a:p>
        </p:txBody>
      </p:sp>
      <p:sp>
        <p:nvSpPr>
          <p:cNvPr id="5" name="Date Placeholder 8"/>
          <p:cNvSpPr>
            <a:spLocks noGrp="1"/>
          </p:cNvSpPr>
          <p:nvPr>
            <p:ph type="dt" sz="half" idx="12"/>
          </p:nvPr>
        </p:nvSpPr>
        <p:spPr>
          <a:xfrm>
            <a:off x="1901825" y="4819650"/>
            <a:ext cx="914400" cy="114300"/>
          </a:xfrm>
        </p:spPr>
        <p:txBody>
          <a:bodyPr/>
          <a:lstStyle>
            <a:lvl1pPr algn="l" rtl="0" eaLnBrk="0" fontAlgn="base" hangingPunct="0">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2061201985"/>
      </p:ext>
    </p:extLst>
  </p:cSld>
  <p:clrMapOvr>
    <a:masterClrMapping/>
  </p:clrMapOvr>
  <p:transition spd="med">
    <p:wipe dir="r"/>
  </p:transition>
</p:sldLayout>
</file>

<file path=ppt/slideLayouts/slideLayout2091.xml><?xml version="1.0" encoding="utf-8"?>
<p:sldLayout xmlns:a="http://schemas.openxmlformats.org/drawingml/2006/main" xmlns:r="http://schemas.openxmlformats.org/officeDocument/2006/relationships" xmlns:p="http://schemas.openxmlformats.org/presentationml/2006/main" userDrawn="1">
  <p:cSld name="Content Slide wo Source">
    <p:spTree>
      <p:nvGrpSpPr>
        <p:cNvPr id="1" name=""/>
        <p:cNvGrpSpPr/>
        <p:nvPr/>
      </p:nvGrpSpPr>
      <p:grpSpPr>
        <a:xfrm>
          <a:off x="0" y="0"/>
          <a:ext cx="0" cy="0"/>
          <a:chOff x="0" y="0"/>
          <a:chExt cx="0" cy="0"/>
        </a:xfrm>
      </p:grpSpPr>
      <p:sp>
        <p:nvSpPr>
          <p:cNvPr id="4" name="Footer Placeholder 4"/>
          <p:cNvSpPr txBox="1">
            <a:spLocks/>
          </p:cNvSpPr>
          <p:nvPr userDrawn="1"/>
        </p:nvSpPr>
        <p:spPr>
          <a:xfrm>
            <a:off x="742950" y="4821238"/>
            <a:ext cx="1885950" cy="114300"/>
          </a:xfrm>
          <a:prstGeom prst="rect">
            <a:avLst/>
          </a:prstGeom>
        </p:spPr>
        <p:txBody>
          <a:bodyPr lIns="0" tIns="0" rIns="90806" bIns="0" anchor="ctr"/>
          <a:lstStyle>
            <a:defPPr>
              <a:defRPr lang="en-US"/>
            </a:defPPr>
            <a:lvl1pPr algn="l" rtl="0" fontAlgn="base">
              <a:spcBef>
                <a:spcPct val="0"/>
              </a:spcBef>
              <a:spcAft>
                <a:spcPct val="0"/>
              </a:spcAft>
              <a:defRPr sz="1000" kern="1200">
                <a:solidFill>
                  <a:schemeClr val="bg2">
                    <a:lumMod val="60000"/>
                    <a:lumOff val="40000"/>
                  </a:schemeClr>
                </a:solidFill>
                <a:latin typeface="Museo Sans For Dell" pitchFamily="2" charset="0"/>
                <a:ea typeface="+mn-ea"/>
                <a:cs typeface="+mn-cs"/>
              </a:defRPr>
            </a:lvl1pPr>
            <a:lvl2pPr marL="457200" algn="l" rtl="0" fontAlgn="base">
              <a:spcBef>
                <a:spcPct val="0"/>
              </a:spcBef>
              <a:spcAft>
                <a:spcPct val="0"/>
              </a:spcAft>
              <a:defRPr sz="2400" kern="1200">
                <a:solidFill>
                  <a:schemeClr val="tx1"/>
                </a:solidFill>
                <a:latin typeface="Arial" charset="0"/>
                <a:ea typeface="+mn-ea"/>
                <a:cs typeface="+mn-cs"/>
              </a:defRPr>
            </a:lvl2pPr>
            <a:lvl3pPr marL="914400" algn="l" rtl="0" fontAlgn="base">
              <a:spcBef>
                <a:spcPct val="0"/>
              </a:spcBef>
              <a:spcAft>
                <a:spcPct val="0"/>
              </a:spcAft>
              <a:defRPr sz="2400" kern="1200">
                <a:solidFill>
                  <a:schemeClr val="tx1"/>
                </a:solidFill>
                <a:latin typeface="Arial" charset="0"/>
                <a:ea typeface="+mn-ea"/>
                <a:cs typeface="+mn-cs"/>
              </a:defRPr>
            </a:lvl3pPr>
            <a:lvl4pPr marL="1371600" algn="l" rtl="0" fontAlgn="base">
              <a:spcBef>
                <a:spcPct val="0"/>
              </a:spcBef>
              <a:spcAft>
                <a:spcPct val="0"/>
              </a:spcAft>
              <a:defRPr sz="2400" kern="1200">
                <a:solidFill>
                  <a:schemeClr val="tx1"/>
                </a:solidFill>
                <a:latin typeface="Arial" charset="0"/>
                <a:ea typeface="+mn-ea"/>
                <a:cs typeface="+mn-cs"/>
              </a:defRPr>
            </a:lvl4pPr>
            <a:lvl5pPr marL="1828800" algn="l" rtl="0" fontAlgn="base">
              <a:spcBef>
                <a:spcPct val="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a:lstStyle>
          <a:p>
            <a:pPr defTabSz="682213">
              <a:defRPr/>
            </a:pPr>
            <a:r>
              <a:rPr lang="en-US" smtClean="0">
                <a:solidFill>
                  <a:srgbClr val="000000">
                    <a:lumMod val="60000"/>
                    <a:lumOff val="40000"/>
                  </a:srgbClr>
                </a:solidFill>
              </a:rPr>
              <a:t>Confidential</a:t>
            </a:r>
            <a:endParaRPr lang="en-US" dirty="0">
              <a:solidFill>
                <a:srgbClr val="000000">
                  <a:lumMod val="60000"/>
                  <a:lumOff val="40000"/>
                </a:srgbClr>
              </a:solidFill>
            </a:endParaRPr>
          </a:p>
        </p:txBody>
      </p:sp>
      <p:sp>
        <p:nvSpPr>
          <p:cNvPr id="6" name="Slide Number Placeholder 5"/>
          <p:cNvSpPr txBox="1">
            <a:spLocks/>
          </p:cNvSpPr>
          <p:nvPr userDrawn="1"/>
        </p:nvSpPr>
        <p:spPr>
          <a:xfrm>
            <a:off x="434976" y="4824413"/>
            <a:ext cx="260350" cy="114300"/>
          </a:xfrm>
          <a:prstGeom prst="rect">
            <a:avLst/>
          </a:prstGeom>
        </p:spPr>
        <p:txBody>
          <a:bodyPr lIns="0" tIns="0" rIns="90806" bIns="0" anchor="ctr"/>
          <a:lstStyle>
            <a:defPPr>
              <a:defRPr lang="en-US"/>
            </a:defPPr>
            <a:lvl1pPr algn="l" rtl="0" fontAlgn="base">
              <a:spcBef>
                <a:spcPct val="0"/>
              </a:spcBef>
              <a:spcAft>
                <a:spcPct val="0"/>
              </a:spcAft>
              <a:defRPr sz="900" kern="1200">
                <a:solidFill>
                  <a:schemeClr val="bg2">
                    <a:lumMod val="60000"/>
                    <a:lumOff val="40000"/>
                  </a:schemeClr>
                </a:solidFill>
                <a:latin typeface="Museo Sans For Dell" pitchFamily="2" charset="0"/>
                <a:ea typeface="+mn-ea"/>
                <a:cs typeface="+mn-cs"/>
              </a:defRPr>
            </a:lvl1pPr>
            <a:lvl2pPr marL="457200" algn="l" rtl="0" fontAlgn="base">
              <a:spcBef>
                <a:spcPct val="0"/>
              </a:spcBef>
              <a:spcAft>
                <a:spcPct val="0"/>
              </a:spcAft>
              <a:defRPr sz="2400" kern="1200">
                <a:solidFill>
                  <a:schemeClr val="tx1"/>
                </a:solidFill>
                <a:latin typeface="Arial" charset="0"/>
                <a:ea typeface="+mn-ea"/>
                <a:cs typeface="+mn-cs"/>
              </a:defRPr>
            </a:lvl2pPr>
            <a:lvl3pPr marL="914400" algn="l" rtl="0" fontAlgn="base">
              <a:spcBef>
                <a:spcPct val="0"/>
              </a:spcBef>
              <a:spcAft>
                <a:spcPct val="0"/>
              </a:spcAft>
              <a:defRPr sz="2400" kern="1200">
                <a:solidFill>
                  <a:schemeClr val="tx1"/>
                </a:solidFill>
                <a:latin typeface="Arial" charset="0"/>
                <a:ea typeface="+mn-ea"/>
                <a:cs typeface="+mn-cs"/>
              </a:defRPr>
            </a:lvl3pPr>
            <a:lvl4pPr marL="1371600" algn="l" rtl="0" fontAlgn="base">
              <a:spcBef>
                <a:spcPct val="0"/>
              </a:spcBef>
              <a:spcAft>
                <a:spcPct val="0"/>
              </a:spcAft>
              <a:defRPr sz="2400" kern="1200">
                <a:solidFill>
                  <a:schemeClr val="tx1"/>
                </a:solidFill>
                <a:latin typeface="Arial" charset="0"/>
                <a:ea typeface="+mn-ea"/>
                <a:cs typeface="+mn-cs"/>
              </a:defRPr>
            </a:lvl4pPr>
            <a:lvl5pPr marL="1828800" algn="l" rtl="0" fontAlgn="base">
              <a:spcBef>
                <a:spcPct val="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a:lstStyle>
          <a:p>
            <a:pPr defTabSz="682213">
              <a:defRPr/>
            </a:pPr>
            <a:fld id="{116A85C1-27ED-4431-8B7E-C187FA0F4681}" type="slidenum">
              <a:rPr lang="en-US" smtClean="0">
                <a:solidFill>
                  <a:srgbClr val="000000">
                    <a:lumMod val="60000"/>
                    <a:lumOff val="40000"/>
                  </a:srgbClr>
                </a:solidFill>
              </a:rPr>
              <a:pPr defTabSz="682213">
                <a:defRPr/>
              </a:pPr>
              <a:t>‹#›</a:t>
            </a:fld>
            <a:endParaRPr lang="en-US" dirty="0">
              <a:solidFill>
                <a:srgbClr val="000000">
                  <a:lumMod val="60000"/>
                  <a:lumOff val="40000"/>
                </a:srgbClr>
              </a:solidFill>
            </a:endParaRPr>
          </a:p>
        </p:txBody>
      </p:sp>
      <p:sp>
        <p:nvSpPr>
          <p:cNvPr id="2" name="Title 1"/>
          <p:cNvSpPr>
            <a:spLocks noGrp="1"/>
          </p:cNvSpPr>
          <p:nvPr>
            <p:ph type="title"/>
          </p:nvPr>
        </p:nvSpPr>
        <p:spPr/>
        <p:txBody>
          <a:bodyPr/>
          <a:lstStyle/>
          <a:p>
            <a:r>
              <a:rPr lang="en-US" smtClean="0"/>
              <a:t>Click to edit Master title style</a:t>
            </a:r>
            <a:endParaRPr lang="en-US"/>
          </a:p>
        </p:txBody>
      </p:sp>
      <p:sp>
        <p:nvSpPr>
          <p:cNvPr id="5" name="Content Placeholder 8"/>
          <p:cNvSpPr>
            <a:spLocks noGrp="1"/>
          </p:cNvSpPr>
          <p:nvPr>
            <p:ph sz="quarter" idx="12"/>
          </p:nvPr>
        </p:nvSpPr>
        <p:spPr>
          <a:xfrm>
            <a:off x="425918" y="971550"/>
            <a:ext cx="8239125" cy="1080000"/>
          </a:xfrm>
          <a:prstGeom prst="rect">
            <a:avLst/>
          </a:prstGeom>
        </p:spPr>
        <p:txBody>
          <a:bodyPr lIns="90796" tIns="45399" rIns="90796" bIns="45399"/>
          <a:lstStyle>
            <a:lvl1pPr>
              <a:defRPr>
                <a:solidFill>
                  <a:schemeClr val="bg2"/>
                </a:solidFill>
              </a:defRPr>
            </a:lvl1pPr>
            <a:lvl2pPr>
              <a:defRPr>
                <a:solidFill>
                  <a:schemeClr val="bg2"/>
                </a:solidFill>
              </a:defRPr>
            </a:lvl2pPr>
            <a:lvl3pPr>
              <a:defRPr>
                <a:solidFill>
                  <a:schemeClr val="bg2"/>
                </a:solidFill>
              </a:defRPr>
            </a:lvl3pPr>
          </a:lstStyle>
          <a:p>
            <a:pPr lvl="0"/>
            <a:r>
              <a:rPr lang="en-US" dirty="0" smtClean="0"/>
              <a:t>Click to edit Master text styles</a:t>
            </a:r>
          </a:p>
          <a:p>
            <a:pPr lvl="1"/>
            <a:r>
              <a:rPr lang="en-US" dirty="0" smtClean="0"/>
              <a:t>Second level</a:t>
            </a:r>
          </a:p>
          <a:p>
            <a:pPr lvl="2"/>
            <a:r>
              <a:rPr lang="en-US" dirty="0" smtClean="0"/>
              <a:t>Third level</a:t>
            </a:r>
            <a:endParaRPr lang="en-US" dirty="0"/>
          </a:p>
        </p:txBody>
      </p:sp>
      <p:sp>
        <p:nvSpPr>
          <p:cNvPr id="7" name="Footer Placeholder 2"/>
          <p:cNvSpPr>
            <a:spLocks noGrp="1"/>
          </p:cNvSpPr>
          <p:nvPr>
            <p:ph type="ftr" sz="quarter" idx="13"/>
          </p:nvPr>
        </p:nvSpPr>
        <p:spPr>
          <a:xfrm>
            <a:off x="742950" y="4821238"/>
            <a:ext cx="1885950" cy="114300"/>
          </a:xfrm>
          <a:prstGeom prst="rect">
            <a:avLst/>
          </a:prstGeom>
        </p:spPr>
        <p:txBody>
          <a:bodyPr lIns="90806" tIns="45402" rIns="90806" bIns="45402"/>
          <a:lstStyle>
            <a:lvl1pPr eaLnBrk="1" hangingPunct="1">
              <a:defRPr>
                <a:solidFill>
                  <a:srgbClr val="444444"/>
                </a:solidFill>
                <a:latin typeface="Arial" charset="0"/>
                <a:ea typeface="PMingLiU" pitchFamily="18" charset="-120"/>
              </a:defRPr>
            </a:lvl1pPr>
          </a:lstStyle>
          <a:p>
            <a:pPr defTabSz="682213">
              <a:defRPr/>
            </a:pPr>
            <a:endParaRPr lang="en-US"/>
          </a:p>
        </p:txBody>
      </p:sp>
      <p:sp>
        <p:nvSpPr>
          <p:cNvPr id="8" name="Slide Number Placeholder 3"/>
          <p:cNvSpPr>
            <a:spLocks noGrp="1"/>
          </p:cNvSpPr>
          <p:nvPr>
            <p:ph type="sldNum" sz="quarter" idx="14"/>
          </p:nvPr>
        </p:nvSpPr>
        <p:spPr/>
        <p:txBody>
          <a:bodyPr/>
          <a:lstStyle>
            <a:lvl1pPr eaLnBrk="0" hangingPunct="0">
              <a:defRPr>
                <a:ea typeface="PMingLiU" pitchFamily="18" charset="-120"/>
              </a:defRPr>
            </a:lvl1pPr>
          </a:lstStyle>
          <a:p>
            <a:pPr>
              <a:defRPr/>
            </a:pPr>
            <a:fld id="{41D66CD7-5A27-46C9-BCD4-5F1793836921}" type="slidenum">
              <a:rPr lang="en-US"/>
              <a:pPr>
                <a:defRPr/>
              </a:pPr>
              <a:t>‹#›</a:t>
            </a:fld>
            <a:endParaRPr lang="en-US" dirty="0"/>
          </a:p>
        </p:txBody>
      </p:sp>
      <p:sp>
        <p:nvSpPr>
          <p:cNvPr id="9" name="Date Placeholder 8"/>
          <p:cNvSpPr>
            <a:spLocks noGrp="1"/>
          </p:cNvSpPr>
          <p:nvPr>
            <p:ph type="dt" sz="half" idx="15"/>
          </p:nvPr>
        </p:nvSpPr>
        <p:spPr>
          <a:xfrm>
            <a:off x="1828800" y="4821238"/>
            <a:ext cx="914400" cy="114300"/>
          </a:xfrm>
        </p:spPr>
        <p:txBody>
          <a:bodyPr lIns="90806" tIns="45402" rIns="90806" bIns="45402"/>
          <a:lstStyle>
            <a:lvl1pPr algn="l" rtl="0" eaLnBrk="0" fontAlgn="base" hangingPunct="0">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1339774783"/>
      </p:ext>
    </p:extLst>
  </p:cSld>
  <p:clrMapOvr>
    <a:masterClrMapping/>
  </p:clrMapOvr>
  <p:transition spd="med">
    <p:wipe dir="r"/>
  </p:transition>
</p:sldLayout>
</file>

<file path=ppt/slideLayouts/slideLayout2092.xml><?xml version="1.0" encoding="utf-8"?>
<p:sldLayout xmlns:a="http://schemas.openxmlformats.org/drawingml/2006/main" xmlns:r="http://schemas.openxmlformats.org/officeDocument/2006/relationships" xmlns:p="http://schemas.openxmlformats.org/presentationml/2006/main" showMasterSp="0">
  <p:cSld name="2_Title slide">
    <p:spTree>
      <p:nvGrpSpPr>
        <p:cNvPr id="1" name=""/>
        <p:cNvGrpSpPr/>
        <p:nvPr/>
      </p:nvGrpSpPr>
      <p:grpSpPr>
        <a:xfrm>
          <a:off x="0" y="0"/>
          <a:ext cx="0" cy="0"/>
          <a:chOff x="0" y="0"/>
          <a:chExt cx="0" cy="0"/>
        </a:xfrm>
      </p:grpSpPr>
      <p:sp>
        <p:nvSpPr>
          <p:cNvPr id="4" name="Freeform 13"/>
          <p:cNvSpPr>
            <a:spLocks/>
          </p:cNvSpPr>
          <p:nvPr userDrawn="1"/>
        </p:nvSpPr>
        <p:spPr bwMode="auto">
          <a:xfrm>
            <a:off x="4122738" y="1157295"/>
            <a:ext cx="5021262" cy="3994150"/>
          </a:xfrm>
          <a:custGeom>
            <a:avLst/>
            <a:gdLst>
              <a:gd name="T0" fmla="*/ 5014122 w 5022056"/>
              <a:gd name="T1" fmla="*/ 0 h 3993356"/>
              <a:gd name="T2" fmla="*/ 5014122 w 5022056"/>
              <a:gd name="T3" fmla="*/ 4001302 h 3993356"/>
              <a:gd name="T4" fmla="*/ 0 w 5022056"/>
              <a:gd name="T5" fmla="*/ 4001302 h 3993356"/>
              <a:gd name="T6" fmla="*/ 5014122 w 5022056"/>
              <a:gd name="T7" fmla="*/ 0 h 399335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022056" h="3993356">
                <a:moveTo>
                  <a:pt x="5022056" y="0"/>
                </a:moveTo>
                <a:lnTo>
                  <a:pt x="5022056" y="3993356"/>
                </a:lnTo>
                <a:lnTo>
                  <a:pt x="0" y="3993356"/>
                </a:lnTo>
                <a:lnTo>
                  <a:pt x="5022056" y="0"/>
                </a:lnTo>
                <a:close/>
              </a:path>
            </a:pathLst>
          </a:custGeom>
          <a:solidFill>
            <a:srgbClr val="0085C3"/>
          </a:solidFill>
          <a:ln>
            <a:noFill/>
          </a:ln>
          <a:extLst>
            <a:ext uri="{91240B29-F687-4F45-9708-019B960494DF}">
              <a14:hiddenLine xmlns:a14="http://schemas.microsoft.com/office/drawing/2010/main" w="9525">
                <a:solidFill>
                  <a:srgbClr val="000000"/>
                </a:solidFill>
                <a:round/>
                <a:headEnd/>
                <a:tailEnd/>
              </a14:hiddenLine>
            </a:ext>
          </a:extLst>
        </p:spPr>
        <p:txBody>
          <a:bodyPr lIns="181457" tIns="136208" rIns="136208" bIns="136208" anchor="ctr"/>
          <a:lstStyle/>
          <a:p>
            <a:pPr defTabSz="682213" eaLnBrk="0" hangingPunct="0"/>
            <a:endParaRPr lang="zh-TW" altLang="en-US">
              <a:solidFill>
                <a:srgbClr val="444444"/>
              </a:solidFill>
              <a:latin typeface="Arial" pitchFamily="34" charset="0"/>
              <a:ea typeface="SimSun" pitchFamily="2" charset="-122"/>
            </a:endParaRPr>
          </a:p>
        </p:txBody>
      </p:sp>
      <p:sp>
        <p:nvSpPr>
          <p:cNvPr id="5" name="Freeform 12"/>
          <p:cNvSpPr>
            <a:spLocks/>
          </p:cNvSpPr>
          <p:nvPr userDrawn="1"/>
        </p:nvSpPr>
        <p:spPr bwMode="auto">
          <a:xfrm>
            <a:off x="4100514" y="1114427"/>
            <a:ext cx="5072062" cy="4037013"/>
          </a:xfrm>
          <a:custGeom>
            <a:avLst/>
            <a:gdLst>
              <a:gd name="T0" fmla="*/ 5043487 w 5072062"/>
              <a:gd name="T1" fmla="*/ 57260 h 4036219"/>
              <a:gd name="T2" fmla="*/ 0 w 5072062"/>
              <a:gd name="T3" fmla="*/ 4044165 h 4036219"/>
              <a:gd name="T4" fmla="*/ 5057775 w 5072062"/>
              <a:gd name="T5" fmla="*/ 4044165 h 4036219"/>
              <a:gd name="T6" fmla="*/ 5057775 w 5072062"/>
              <a:gd name="T7" fmla="*/ 0 h 4036219"/>
              <a:gd name="T8" fmla="*/ 5072062 w 5072062"/>
              <a:gd name="T9" fmla="*/ 744410 h 403621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072062" h="4036219">
                <a:moveTo>
                  <a:pt x="5043487" y="57150"/>
                </a:moveTo>
                <a:lnTo>
                  <a:pt x="0" y="4036219"/>
                </a:lnTo>
                <a:lnTo>
                  <a:pt x="5057775" y="4036219"/>
                </a:lnTo>
                <a:lnTo>
                  <a:pt x="5057775" y="0"/>
                </a:lnTo>
                <a:lnTo>
                  <a:pt x="5072062" y="74295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806" tIns="45402" rIns="90806" bIns="45402" anchor="ctr"/>
          <a:lstStyle/>
          <a:p>
            <a:pPr defTabSz="682213" eaLnBrk="0" hangingPunct="0"/>
            <a:endParaRPr lang="zh-TW" altLang="en-US">
              <a:solidFill>
                <a:srgbClr val="444444"/>
              </a:solidFill>
              <a:latin typeface="Arial" pitchFamily="34" charset="0"/>
              <a:ea typeface="SimSun" pitchFamily="2" charset="-122"/>
            </a:endParaRPr>
          </a:p>
        </p:txBody>
      </p:sp>
      <p:pic>
        <p:nvPicPr>
          <p:cNvPr id="6" name="Picture 9" descr="white"/>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black">
          <a:xfrm>
            <a:off x="7826375" y="3849696"/>
            <a:ext cx="1022350" cy="1022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1476" name="Title Placeholder 21"/>
          <p:cNvSpPr>
            <a:spLocks noGrp="1"/>
          </p:cNvSpPr>
          <p:nvPr>
            <p:ph type="ctrTitle"/>
          </p:nvPr>
        </p:nvSpPr>
        <p:spPr>
          <a:xfrm>
            <a:off x="274325" y="274437"/>
            <a:ext cx="5200791" cy="1661993"/>
          </a:xfrm>
        </p:spPr>
        <p:txBody>
          <a:bodyPr>
            <a:normAutofit/>
          </a:bodyPr>
          <a:lstStyle>
            <a:lvl1pPr algn="l">
              <a:lnSpc>
                <a:spcPct val="100000"/>
              </a:lnSpc>
              <a:spcAft>
                <a:spcPts val="0"/>
              </a:spcAft>
              <a:defRPr sz="5400" b="0" i="0" smtClean="0">
                <a:solidFill>
                  <a:schemeClr val="bg1"/>
                </a:solidFill>
                <a:latin typeface="Museo Sans For Dell" panose="02000000000000000000" pitchFamily="2" charset="0"/>
                <a:ea typeface="Museo Sans For Dell" panose="02000000000000000000" pitchFamily="2" charset="0"/>
              </a:defRPr>
            </a:lvl1pPr>
          </a:lstStyle>
          <a:p>
            <a:r>
              <a:rPr lang="zh-TW" altLang="en-US" smtClean="0"/>
              <a:t>按一下以編輯母片標題樣式</a:t>
            </a:r>
            <a:endParaRPr lang="en-US" dirty="0" smtClean="0"/>
          </a:p>
        </p:txBody>
      </p:sp>
      <p:sp>
        <p:nvSpPr>
          <p:cNvPr id="361477" name="Text Placeholder 12"/>
          <p:cNvSpPr>
            <a:spLocks noGrp="1"/>
          </p:cNvSpPr>
          <p:nvPr>
            <p:ph type="subTitle" idx="1"/>
          </p:nvPr>
        </p:nvSpPr>
        <p:spPr>
          <a:xfrm>
            <a:off x="274325" y="2252148"/>
            <a:ext cx="5200791" cy="280462"/>
          </a:xfrm>
        </p:spPr>
        <p:txBody>
          <a:bodyPr>
            <a:spAutoFit/>
          </a:bodyPr>
          <a:lstStyle>
            <a:lvl1pPr marL="0" indent="0" algn="l">
              <a:buFont typeface="Wingdings" pitchFamily="2" charset="2"/>
              <a:buNone/>
              <a:defRPr sz="2000" b="0" i="0" smtClean="0">
                <a:solidFill>
                  <a:schemeClr val="bg2">
                    <a:lumMod val="65000"/>
                    <a:lumOff val="35000"/>
                  </a:schemeClr>
                </a:solidFill>
                <a:latin typeface="Museo Sans For Dell" pitchFamily="2" charset="0"/>
                <a:ea typeface="Museo Sans For Dell" pitchFamily="2" charset="0"/>
              </a:defRPr>
            </a:lvl1pPr>
          </a:lstStyle>
          <a:p>
            <a:r>
              <a:rPr lang="en-US" smtClean="0"/>
              <a:t>Click to edit Master subtitle style</a:t>
            </a:r>
            <a:endParaRPr lang="en-US" dirty="0" smtClean="0"/>
          </a:p>
        </p:txBody>
      </p:sp>
    </p:spTree>
    <p:extLst>
      <p:ext uri="{BB962C8B-B14F-4D97-AF65-F5344CB8AC3E}">
        <p14:creationId xmlns:p14="http://schemas.microsoft.com/office/powerpoint/2010/main" val="659894073"/>
      </p:ext>
    </p:extLst>
  </p:cSld>
  <p:clrMapOvr>
    <a:masterClrMapping/>
  </p:clrMapOvr>
  <p:transition spd="med">
    <p:wipe dir="r"/>
  </p:transition>
</p:sldLayout>
</file>

<file path=ppt/slideLayouts/slideLayout2093.xml><?xml version="1.0" encoding="utf-8"?>
<p:sldLayout xmlns:a="http://schemas.openxmlformats.org/drawingml/2006/main" xmlns:r="http://schemas.openxmlformats.org/officeDocument/2006/relationships" xmlns:p="http://schemas.openxmlformats.org/presentationml/2006/main" userDrawn="1">
  <p:cSld name="2_標題及物件">
    <p:spTree>
      <p:nvGrpSpPr>
        <p:cNvPr id="1" name=""/>
        <p:cNvGrpSpPr/>
        <p:nvPr/>
      </p:nvGrpSpPr>
      <p:grpSpPr>
        <a:xfrm>
          <a:off x="0" y="0"/>
          <a:ext cx="0" cy="0"/>
          <a:chOff x="0" y="0"/>
          <a:chExt cx="0" cy="0"/>
        </a:xfrm>
      </p:grpSpPr>
      <p:sp>
        <p:nvSpPr>
          <p:cNvPr id="3" name="內容版面配置區 2"/>
          <p:cNvSpPr>
            <a:spLocks noGrp="1"/>
          </p:cNvSpPr>
          <p:nvPr>
            <p:ph idx="1"/>
          </p:nvPr>
        </p:nvSpPr>
        <p:spPr>
          <a:xfrm>
            <a:off x="457200" y="1200155"/>
            <a:ext cx="8229600" cy="3394472"/>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占位符 3"/>
          <p:cNvSpPr>
            <a:spLocks noGrp="1"/>
          </p:cNvSpPr>
          <p:nvPr>
            <p:ph type="dt" sz="half" idx="10"/>
          </p:nvPr>
        </p:nvSpPr>
        <p:spPr/>
        <p:txBody>
          <a:bodyPr/>
          <a:lstStyle>
            <a:lvl1pPr eaLnBrk="0" hangingPunct="0">
              <a:defRPr/>
            </a:lvl1pPr>
          </a:lstStyle>
          <a:p>
            <a:pPr>
              <a:defRPr/>
            </a:pPr>
            <a:endParaRPr lang="zh-CN" altLang="en-US"/>
          </a:p>
        </p:txBody>
      </p:sp>
      <p:sp>
        <p:nvSpPr>
          <p:cNvPr id="5" name="页脚占位符 4"/>
          <p:cNvSpPr>
            <a:spLocks noGrp="1"/>
          </p:cNvSpPr>
          <p:nvPr>
            <p:ph type="ftr" sz="quarter" idx="11"/>
          </p:nvPr>
        </p:nvSpPr>
        <p:spPr>
          <a:xfrm>
            <a:off x="3124200" y="4767480"/>
            <a:ext cx="2895600" cy="274637"/>
          </a:xfrm>
          <a:prstGeom prst="rect">
            <a:avLst/>
          </a:prstGeom>
        </p:spPr>
        <p:txBody>
          <a:bodyPr lIns="90806" tIns="45402" rIns="90806" bIns="45402"/>
          <a:lstStyle>
            <a:lvl1pPr eaLnBrk="1" hangingPunct="1">
              <a:defRPr>
                <a:solidFill>
                  <a:srgbClr val="444444"/>
                </a:solidFill>
                <a:latin typeface="Arial" charset="0"/>
                <a:ea typeface="+mn-ea"/>
              </a:defRPr>
            </a:lvl1pPr>
          </a:lstStyle>
          <a:p>
            <a:pPr defTabSz="682213">
              <a:defRPr/>
            </a:pPr>
            <a:endParaRPr lang="zh-CN" altLang="en-US"/>
          </a:p>
        </p:txBody>
      </p:sp>
      <p:sp>
        <p:nvSpPr>
          <p:cNvPr id="6" name="灯片编号占位符 5"/>
          <p:cNvSpPr>
            <a:spLocks noGrp="1"/>
          </p:cNvSpPr>
          <p:nvPr>
            <p:ph type="sldNum" sz="quarter" idx="12"/>
          </p:nvPr>
        </p:nvSpPr>
        <p:spPr/>
        <p:txBody>
          <a:bodyPr/>
          <a:lstStyle>
            <a:lvl1pPr eaLnBrk="0" hangingPunct="0">
              <a:defRPr>
                <a:ea typeface="SimSun" pitchFamily="2" charset="-122"/>
              </a:defRPr>
            </a:lvl1pPr>
          </a:lstStyle>
          <a:p>
            <a:pPr>
              <a:defRPr/>
            </a:pPr>
            <a:fld id="{918883F9-A21E-4D69-845F-10B57AF3CC8F}" type="slidenum">
              <a:rPr lang="zh-CN" altLang="en-US"/>
              <a:pPr>
                <a:defRPr/>
              </a:pPr>
              <a:t>‹#›</a:t>
            </a:fld>
            <a:endParaRPr lang="zh-CN" altLang="en-US"/>
          </a:p>
        </p:txBody>
      </p:sp>
    </p:spTree>
    <p:extLst>
      <p:ext uri="{BB962C8B-B14F-4D97-AF65-F5344CB8AC3E}">
        <p14:creationId xmlns:p14="http://schemas.microsoft.com/office/powerpoint/2010/main" val="1297333303"/>
      </p:ext>
    </p:extLst>
  </p:cSld>
  <p:clrMapOvr>
    <a:masterClrMapping/>
  </p:clrMapOvr>
</p:sldLayout>
</file>

<file path=ppt/slideLayouts/slideLayout2094.xml><?xml version="1.0" encoding="utf-8"?>
<p:sldLayout xmlns:a="http://schemas.openxmlformats.org/drawingml/2006/main" xmlns:r="http://schemas.openxmlformats.org/officeDocument/2006/relationships" xmlns:p="http://schemas.openxmlformats.org/presentationml/2006/main" showMasterSp="0">
  <p:cSld name="Diapositive de titre">
    <p:spTree>
      <p:nvGrpSpPr>
        <p:cNvPr id="1" name=""/>
        <p:cNvGrpSpPr/>
        <p:nvPr/>
      </p:nvGrpSpPr>
      <p:grpSpPr>
        <a:xfrm>
          <a:off x="0" y="0"/>
          <a:ext cx="0" cy="0"/>
          <a:chOff x="0" y="0"/>
          <a:chExt cx="0" cy="0"/>
        </a:xfrm>
      </p:grpSpPr>
      <p:cxnSp>
        <p:nvCxnSpPr>
          <p:cNvPr id="4" name="Straight Connector 7"/>
          <p:cNvCxnSpPr/>
          <p:nvPr/>
        </p:nvCxnSpPr>
        <p:spPr>
          <a:xfrm>
            <a:off x="447675" y="1335088"/>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cxnSp>
        <p:nvCxnSpPr>
          <p:cNvPr id="5" name="Straight Connector 8"/>
          <p:cNvCxnSpPr/>
          <p:nvPr/>
        </p:nvCxnSpPr>
        <p:spPr>
          <a:xfrm>
            <a:off x="447675" y="3808413"/>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sp>
        <p:nvSpPr>
          <p:cNvPr id="6" name="Rectangle 9"/>
          <p:cNvSpPr/>
          <p:nvPr/>
        </p:nvSpPr>
        <p:spPr bwMode="gray">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0806" tIns="45402" rIns="90806" bIns="45402" anchor="ctr"/>
          <a:lstStyle/>
          <a:p>
            <a:pPr algn="ctr" defTabSz="682213">
              <a:defRPr/>
            </a:pPr>
            <a:endParaRPr lang="en-US">
              <a:solidFill>
                <a:srgbClr val="444444"/>
              </a:solidFill>
              <a:latin typeface="Trebuchet MS" pitchFamily="34" charset="0"/>
            </a:endParaRPr>
          </a:p>
        </p:txBody>
      </p:sp>
      <p:sp>
        <p:nvSpPr>
          <p:cNvPr id="7" name="Rectangle 13"/>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0806" tIns="45402" rIns="90806" bIns="45402" anchor="ctr"/>
          <a:lstStyle/>
          <a:p>
            <a:pPr algn="ctr" defTabSz="682213">
              <a:defRPr/>
            </a:pPr>
            <a:endParaRPr lang="en-US">
              <a:solidFill>
                <a:srgbClr val="444444"/>
              </a:solidFill>
              <a:latin typeface="Trebuchet MS" pitchFamily="34" charset="0"/>
            </a:endParaRPr>
          </a:p>
        </p:txBody>
      </p:sp>
      <p:sp>
        <p:nvSpPr>
          <p:cNvPr id="8" name="Rectangle 18"/>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0806" tIns="45402" rIns="90806" bIns="45402" anchor="ctr"/>
          <a:lstStyle/>
          <a:p>
            <a:pPr algn="ctr" defTabSz="682213">
              <a:defRPr/>
            </a:pPr>
            <a:endParaRPr lang="en-US">
              <a:solidFill>
                <a:srgbClr val="444444"/>
              </a:solidFill>
              <a:latin typeface="Trebuchet MS" pitchFamily="34" charset="0"/>
            </a:endParaRPr>
          </a:p>
        </p:txBody>
      </p:sp>
      <p:pic>
        <p:nvPicPr>
          <p:cNvPr id="9" name="Picture 10" descr="dell_blue_lrg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265990" y="1989138"/>
            <a:ext cx="1487487" cy="1116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1476" name="Title Placeholder 21"/>
          <p:cNvSpPr>
            <a:spLocks noGrp="1"/>
          </p:cNvSpPr>
          <p:nvPr>
            <p:ph type="ctrTitle"/>
          </p:nvPr>
        </p:nvSpPr>
        <p:spPr>
          <a:xfrm>
            <a:off x="457200" y="2009625"/>
            <a:ext cx="5962650" cy="755014"/>
          </a:xfrm>
        </p:spPr>
        <p:txBody>
          <a:bodyPr anchor="b"/>
          <a:lstStyle>
            <a:lvl1pPr algn="l">
              <a:lnSpc>
                <a:spcPts val="3999"/>
              </a:lnSpc>
              <a:defRPr sz="3600" b="0" i="0" smtClean="0">
                <a:solidFill>
                  <a:schemeClr val="accent1"/>
                </a:solidFill>
                <a:latin typeface="Museo For Dell" pitchFamily="2" charset="0"/>
                <a:ea typeface="Museo For Dell" pitchFamily="2" charset="0"/>
              </a:defRPr>
            </a:lvl1pPr>
          </a:lstStyle>
          <a:p>
            <a:r>
              <a:rPr lang="fr-FR" smtClean="0"/>
              <a:t>Modifiez le style du titre</a:t>
            </a:r>
            <a:endParaRPr lang="en-US" dirty="0" smtClean="0"/>
          </a:p>
        </p:txBody>
      </p:sp>
      <p:sp>
        <p:nvSpPr>
          <p:cNvPr id="361477" name="Text Placeholder 12"/>
          <p:cNvSpPr>
            <a:spLocks noGrp="1"/>
          </p:cNvSpPr>
          <p:nvPr>
            <p:ph type="subTitle" idx="1"/>
          </p:nvPr>
        </p:nvSpPr>
        <p:spPr>
          <a:xfrm>
            <a:off x="457202" y="3124050"/>
            <a:ext cx="5953125" cy="600076"/>
          </a:xfrm>
          <a:prstGeom prst="rect">
            <a:avLst/>
          </a:prstGeom>
        </p:spPr>
        <p:txBody>
          <a:bodyPr>
            <a:normAutofit/>
          </a:bodyPr>
          <a:lstStyle>
            <a:lvl1pPr marL="0" indent="0" algn="l">
              <a:buFont typeface="Wingdings" pitchFamily="2" charset="2"/>
              <a:buNone/>
              <a:defRPr sz="2000" b="0" i="0" smtClean="0">
                <a:solidFill>
                  <a:schemeClr val="bg2"/>
                </a:solidFill>
                <a:latin typeface="Museo Sans For Dell" pitchFamily="2" charset="0"/>
                <a:ea typeface="Museo Sans For Dell" pitchFamily="2" charset="0"/>
              </a:defRPr>
            </a:lvl1pPr>
          </a:lstStyle>
          <a:p>
            <a:r>
              <a:rPr lang="fr-FR" smtClean="0"/>
              <a:t>Modifiez le style des sous-titres du masque</a:t>
            </a:r>
            <a:endParaRPr lang="en-US" dirty="0" smtClean="0"/>
          </a:p>
        </p:txBody>
      </p:sp>
    </p:spTree>
    <p:extLst>
      <p:ext uri="{BB962C8B-B14F-4D97-AF65-F5344CB8AC3E}">
        <p14:creationId xmlns:p14="http://schemas.microsoft.com/office/powerpoint/2010/main" val="2932750972"/>
      </p:ext>
    </p:extLst>
  </p:cSld>
  <p:clrMapOvr>
    <a:masterClrMapping/>
  </p:clrMapOvr>
  <p:transition spd="med">
    <p:wipe dir="r"/>
  </p:transition>
</p:sldLayout>
</file>

<file path=ppt/slideLayouts/slideLayout2095.xml><?xml version="1.0" encoding="utf-8"?>
<p:sldLayout xmlns:a="http://schemas.openxmlformats.org/drawingml/2006/main" xmlns:r="http://schemas.openxmlformats.org/officeDocument/2006/relationships" xmlns:p="http://schemas.openxmlformats.org/presentationml/2006/main" userDrawn="1">
  <p:cSld name="Content title">
    <p:spTree>
      <p:nvGrpSpPr>
        <p:cNvPr id="1" name=""/>
        <p:cNvGrpSpPr/>
        <p:nvPr/>
      </p:nvGrpSpPr>
      <p:grpSpPr>
        <a:xfrm>
          <a:off x="0" y="0"/>
          <a:ext cx="0" cy="0"/>
          <a:chOff x="0" y="0"/>
          <a:chExt cx="0" cy="0"/>
        </a:xfrm>
      </p:grpSpPr>
      <p:sp>
        <p:nvSpPr>
          <p:cNvPr id="2" name="Title 1"/>
          <p:cNvSpPr>
            <a:spLocks noGrp="1"/>
          </p:cNvSpPr>
          <p:nvPr>
            <p:ph type="title"/>
          </p:nvPr>
        </p:nvSpPr>
        <p:spPr>
          <a:xfrm>
            <a:off x="274319" y="271886"/>
            <a:ext cx="7955280" cy="664797"/>
          </a:xfrm>
        </p:spPr>
        <p:txBody>
          <a:bodyPr/>
          <a:lstStyle>
            <a:lvl1pPr>
              <a:defRPr/>
            </a:lvl1pPr>
          </a:lstStyle>
          <a:p>
            <a:r>
              <a:rPr lang="zh-TW" altLang="en-US" smtClean="0"/>
              <a:t>按一下以編輯母片標題樣式</a:t>
            </a:r>
            <a:endParaRPr lang="en-US" dirty="0"/>
          </a:p>
        </p:txBody>
      </p:sp>
    </p:spTree>
    <p:extLst>
      <p:ext uri="{BB962C8B-B14F-4D97-AF65-F5344CB8AC3E}">
        <p14:creationId xmlns:p14="http://schemas.microsoft.com/office/powerpoint/2010/main" val="2715502568"/>
      </p:ext>
    </p:extLst>
  </p:cSld>
  <p:clrMapOvr>
    <a:masterClrMapping/>
  </p:clrMapOvr>
  <p:transition spd="med">
    <p:wipe dir="r"/>
  </p:transition>
</p:sldLayout>
</file>

<file path=ppt/slideLayouts/slideLayout2096.xml><?xml version="1.0" encoding="utf-8"?>
<p:sldLayout xmlns:a="http://schemas.openxmlformats.org/drawingml/2006/main" xmlns:r="http://schemas.openxmlformats.org/officeDocument/2006/relationships" xmlns:p="http://schemas.openxmlformats.org/presentationml/2006/main" userDrawn="1">
  <p:cSld name="Content with subhead">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a:xfrm>
            <a:off x="274319" y="1097280"/>
            <a:ext cx="7955280" cy="238842"/>
          </a:xfrm>
        </p:spPr>
        <p:txBody>
          <a:bodyPr/>
          <a:lstStyle>
            <a:lvl1pPr marL="0" indent="0">
              <a:buNone/>
              <a:defRPr b="1"/>
            </a:lvl1pPr>
          </a:lstStyle>
          <a:p>
            <a:pPr lvl="0"/>
            <a:r>
              <a:rPr lang="zh-TW" altLang="en-US" smtClean="0"/>
              <a:t>按一下以編輯母片文字樣式</a:t>
            </a:r>
          </a:p>
        </p:txBody>
      </p:sp>
      <p:sp>
        <p:nvSpPr>
          <p:cNvPr id="2" name="Title 1"/>
          <p:cNvSpPr>
            <a:spLocks noGrp="1"/>
          </p:cNvSpPr>
          <p:nvPr>
            <p:ph type="title"/>
          </p:nvPr>
        </p:nvSpPr>
        <p:spPr>
          <a:xfrm>
            <a:off x="274319" y="271885"/>
            <a:ext cx="7955280" cy="640080"/>
          </a:xfrm>
        </p:spPr>
        <p:txBody>
          <a:bodyPr>
            <a:normAutofit/>
          </a:bodyPr>
          <a:lstStyle>
            <a:lvl1pPr>
              <a:defRPr baseline="0"/>
            </a:lvl1pPr>
          </a:lstStyle>
          <a:p>
            <a:r>
              <a:rPr lang="zh-TW" altLang="en-US" smtClean="0"/>
              <a:t>按一下以編輯母片標題樣式</a:t>
            </a:r>
            <a:endParaRPr lang="en-US" dirty="0"/>
          </a:p>
        </p:txBody>
      </p:sp>
      <p:sp>
        <p:nvSpPr>
          <p:cNvPr id="6" name="Content Placeholder 2"/>
          <p:cNvSpPr>
            <a:spLocks noGrp="1"/>
          </p:cNvSpPr>
          <p:nvPr>
            <p:ph sz="half" idx="1"/>
          </p:nvPr>
        </p:nvSpPr>
        <p:spPr>
          <a:xfrm>
            <a:off x="295275" y="1554480"/>
            <a:ext cx="7955280" cy="3017520"/>
          </a:xfrm>
        </p:spPr>
        <p:txBody>
          <a:bodyPr>
            <a:normAutofit/>
          </a:bodyPr>
          <a:lstStyle>
            <a:lvl1pPr>
              <a:lnSpc>
                <a:spcPct val="100000"/>
              </a:lnSpc>
              <a:spcBef>
                <a:spcPts val="1200"/>
              </a:spcBef>
              <a:spcAft>
                <a:spcPts val="0"/>
              </a:spcAft>
              <a:buClr>
                <a:srgbClr val="AAAAAA"/>
              </a:buClr>
              <a:buFont typeface="Arial" pitchFamily="34" charset="0"/>
              <a:buChar char="•"/>
              <a:defRPr sz="1400">
                <a:solidFill>
                  <a:schemeClr val="bg2"/>
                </a:solidFill>
                <a:latin typeface="Museo Sans For Dell" pitchFamily="2" charset="0"/>
              </a:defRPr>
            </a:lvl1pPr>
            <a:lvl2pPr marL="568660" indent="-229881">
              <a:lnSpc>
                <a:spcPct val="100000"/>
              </a:lnSpc>
              <a:spcBef>
                <a:spcPts val="300"/>
              </a:spcBef>
              <a:spcAft>
                <a:spcPts val="0"/>
              </a:spcAft>
              <a:buClr>
                <a:srgbClr val="AAAAAA"/>
              </a:buClr>
              <a:buFont typeface="Museo Sans For Dell" pitchFamily="2" charset="0"/>
              <a:buChar char="–"/>
              <a:defRPr sz="1200">
                <a:solidFill>
                  <a:schemeClr val="bg2"/>
                </a:solidFill>
                <a:latin typeface="Museo Sans For Dell" pitchFamily="2" charset="0"/>
              </a:defRPr>
            </a:lvl2pPr>
            <a:lvl3pPr>
              <a:lnSpc>
                <a:spcPct val="100000"/>
              </a:lnSpc>
              <a:spcBef>
                <a:spcPts val="300"/>
              </a:spcBef>
              <a:spcAft>
                <a:spcPts val="0"/>
              </a:spcAft>
              <a:buClr>
                <a:srgbClr val="AAAAAA"/>
              </a:buClr>
              <a:defRPr sz="1000">
                <a:solidFill>
                  <a:schemeClr val="bg2"/>
                </a:solidFill>
                <a:latin typeface="Museo Sans For Dell" pitchFamily="2" charset="0"/>
              </a:defRPr>
            </a:lvl3pPr>
            <a:lvl4pPr>
              <a:spcBef>
                <a:spcPts val="300"/>
              </a:spcBef>
              <a:spcAft>
                <a:spcPts val="0"/>
              </a:spcAft>
              <a:buClr>
                <a:srgbClr val="AAAAAA"/>
              </a:buClr>
              <a:defRPr sz="1400" baseline="0">
                <a:solidFill>
                  <a:schemeClr val="tx1"/>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p:txBody>
      </p:sp>
    </p:spTree>
    <p:extLst>
      <p:ext uri="{BB962C8B-B14F-4D97-AF65-F5344CB8AC3E}">
        <p14:creationId xmlns:p14="http://schemas.microsoft.com/office/powerpoint/2010/main" val="3341862295"/>
      </p:ext>
    </p:extLst>
  </p:cSld>
  <p:clrMapOvr>
    <a:masterClrMapping/>
  </p:clrMapOvr>
  <p:transition spd="med">
    <p:wipe dir="r"/>
  </p:transition>
</p:sldLayout>
</file>

<file path=ppt/slideLayouts/slideLayout2097.xml><?xml version="1.0" encoding="utf-8"?>
<p:sldLayout xmlns:a="http://schemas.openxmlformats.org/drawingml/2006/main" xmlns:r="http://schemas.openxmlformats.org/officeDocument/2006/relationships" xmlns:p="http://schemas.openxmlformats.org/presentationml/2006/main" type="twoObjOverTx">
  <p:cSld name="Title and 2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914400" y="114300"/>
            <a:ext cx="8229600" cy="342900"/>
          </a:xfrm>
          <a:prstGeom prst="rect">
            <a:avLst/>
          </a:prstGeom>
        </p:spPr>
        <p:txBody>
          <a:bodyPr/>
          <a:lstStyle/>
          <a:p>
            <a:r>
              <a:rPr lang="en-US" smtClean="0"/>
              <a:t>Click to edit Master title style</a:t>
            </a:r>
            <a:endParaRPr lang="en-US"/>
          </a:p>
        </p:txBody>
      </p:sp>
      <p:sp>
        <p:nvSpPr>
          <p:cNvPr id="3" name="Content Placeholder 2"/>
          <p:cNvSpPr>
            <a:spLocks noGrp="1"/>
          </p:cNvSpPr>
          <p:nvPr>
            <p:ph sz="quarter" idx="1"/>
          </p:nvPr>
        </p:nvSpPr>
        <p:spPr>
          <a:xfrm>
            <a:off x="381000" y="914400"/>
            <a:ext cx="4114800" cy="1771650"/>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914400"/>
            <a:ext cx="4114800" cy="1771650"/>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half" idx="3"/>
          </p:nvPr>
        </p:nvSpPr>
        <p:spPr>
          <a:xfrm>
            <a:off x="381000" y="2800350"/>
            <a:ext cx="8382000" cy="1771650"/>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Rectangle 9"/>
          <p:cNvSpPr>
            <a:spLocks noGrp="1" noChangeArrowheads="1"/>
          </p:cNvSpPr>
          <p:nvPr>
            <p:ph type="dt" sz="half" idx="10"/>
          </p:nvPr>
        </p:nvSpPr>
        <p:spPr>
          <a:xfrm>
            <a:off x="1828857" y="4821238"/>
            <a:ext cx="1395413" cy="114300"/>
          </a:xfrm>
        </p:spPr>
        <p:txBody>
          <a:bodyPr/>
          <a:lstStyle>
            <a:lvl1pPr eaLnBrk="0" hangingPunct="0">
              <a:defRPr>
                <a:solidFill>
                  <a:srgbClr val="000000">
                    <a:lumMod val="60000"/>
                    <a:lumOff val="40000"/>
                  </a:srgbClr>
                </a:solidFill>
                <a:latin typeface="Arial" charset="0"/>
                <a:ea typeface="+mn-ea"/>
              </a:defRPr>
            </a:lvl1pPr>
          </a:lstStyle>
          <a:p>
            <a:pPr>
              <a:defRPr/>
            </a:pPr>
            <a:endParaRPr altLang="zh-TW"/>
          </a:p>
        </p:txBody>
      </p:sp>
      <p:sp>
        <p:nvSpPr>
          <p:cNvPr id="7" name="Footer Placeholder 6"/>
          <p:cNvSpPr>
            <a:spLocks noGrp="1" noChangeArrowheads="1"/>
          </p:cNvSpPr>
          <p:nvPr>
            <p:ph type="ftr" sz="quarter" idx="11"/>
          </p:nvPr>
        </p:nvSpPr>
        <p:spPr>
          <a:xfrm>
            <a:off x="742950" y="4821238"/>
            <a:ext cx="1885950" cy="114300"/>
          </a:xfrm>
          <a:prstGeom prst="rect">
            <a:avLst/>
          </a:prstGeom>
        </p:spPr>
        <p:txBody>
          <a:bodyPr wrap="square" lIns="77293" tIns="38646" rIns="77293" bIns="38646" numCol="1" anchorCtr="0" compatLnSpc="1">
            <a:prstTxWarp prst="textNoShape">
              <a:avLst/>
            </a:prstTxWarp>
          </a:bodyPr>
          <a:lstStyle>
            <a:lvl1pPr eaLnBrk="1" hangingPunct="1">
              <a:defRPr>
                <a:solidFill>
                  <a:srgbClr val="666666"/>
                </a:solidFill>
                <a:latin typeface="Arial" charset="0"/>
                <a:ea typeface="新細明體" pitchFamily="18" charset="-120"/>
              </a:defRPr>
            </a:lvl1pPr>
          </a:lstStyle>
          <a:p>
            <a:pPr defTabSz="682213">
              <a:defRPr/>
            </a:pPr>
            <a:endParaRPr lang="en-US" altLang="zh-TW"/>
          </a:p>
        </p:txBody>
      </p:sp>
      <p:sp>
        <p:nvSpPr>
          <p:cNvPr id="8" name="Slide Number Placeholder 7"/>
          <p:cNvSpPr>
            <a:spLocks noGrp="1" noChangeArrowheads="1"/>
          </p:cNvSpPr>
          <p:nvPr>
            <p:ph type="sldNum" sz="quarter" idx="12"/>
          </p:nvPr>
        </p:nvSpPr>
        <p:spPr>
          <a:xfrm>
            <a:off x="434976" y="4822825"/>
            <a:ext cx="260350" cy="114300"/>
          </a:xfrm>
        </p:spPr>
        <p:txBody>
          <a:bodyPr/>
          <a:lstStyle>
            <a:lvl1pPr eaLnBrk="0" hangingPunct="0">
              <a:defRPr>
                <a:latin typeface="Arial" charset="0"/>
                <a:ea typeface="新細明體" charset="-120"/>
              </a:defRPr>
            </a:lvl1pPr>
          </a:lstStyle>
          <a:p>
            <a:pPr>
              <a:defRPr/>
            </a:pPr>
            <a:fld id="{EF145082-27BA-47C1-891E-8EDE577B120B}" type="slidenum">
              <a:rPr lang="zh-TW" altLang="en-US"/>
              <a:pPr>
                <a:defRPr/>
              </a:pPr>
              <a:t>‹#›</a:t>
            </a:fld>
            <a:endParaRPr lang="en-US" altLang="zh-TW"/>
          </a:p>
        </p:txBody>
      </p:sp>
    </p:spTree>
    <p:extLst>
      <p:ext uri="{BB962C8B-B14F-4D97-AF65-F5344CB8AC3E}">
        <p14:creationId xmlns:p14="http://schemas.microsoft.com/office/powerpoint/2010/main" val="3609230345"/>
      </p:ext>
    </p:extLst>
  </p:cSld>
  <p:clrMapOvr>
    <a:masterClrMapping/>
  </p:clrMapOvr>
</p:sldLayout>
</file>

<file path=ppt/slideLayouts/slideLayout2098.xml><?xml version="1.0" encoding="utf-8"?>
<p:sldLayout xmlns:a="http://schemas.openxmlformats.org/drawingml/2006/main" xmlns:r="http://schemas.openxmlformats.org/officeDocument/2006/relationships" xmlns:p="http://schemas.openxmlformats.org/presentationml/2006/main" userDrawn="1">
  <p:cSld name="제목 슬라이드">
    <p:spTree>
      <p:nvGrpSpPr>
        <p:cNvPr id="1" name=""/>
        <p:cNvGrpSpPr/>
        <p:nvPr/>
      </p:nvGrpSpPr>
      <p:grpSpPr>
        <a:xfrm>
          <a:off x="0" y="0"/>
          <a:ext cx="0" cy="0"/>
          <a:chOff x="0" y="0"/>
          <a:chExt cx="0" cy="0"/>
        </a:xfrm>
      </p:grpSpPr>
      <p:sp>
        <p:nvSpPr>
          <p:cNvPr id="2" name="직사각형 9"/>
          <p:cNvSpPr/>
          <p:nvPr userDrawn="1"/>
        </p:nvSpPr>
        <p:spPr>
          <a:xfrm>
            <a:off x="0" y="0"/>
            <a:ext cx="9144000" cy="541338"/>
          </a:xfrm>
          <a:prstGeom prst="rect">
            <a:avLst/>
          </a:prstGeom>
          <a:solidFill>
            <a:srgbClr val="0E64CC"/>
          </a:solidFill>
          <a:ln>
            <a:noFill/>
          </a:ln>
        </p:spPr>
        <p:style>
          <a:lnRef idx="2">
            <a:schemeClr val="accent1">
              <a:shade val="50000"/>
            </a:schemeClr>
          </a:lnRef>
          <a:fillRef idx="1">
            <a:schemeClr val="accent1"/>
          </a:fillRef>
          <a:effectRef idx="0">
            <a:schemeClr val="accent1"/>
          </a:effectRef>
          <a:fontRef idx="minor">
            <a:schemeClr val="lt1"/>
          </a:fontRef>
        </p:style>
        <p:txBody>
          <a:bodyPr lIns="77293" tIns="38646" rIns="77293" bIns="38646" anchor="ctr"/>
          <a:lstStyle/>
          <a:p>
            <a:pPr algn="ctr" defTabSz="682213">
              <a:defRPr/>
            </a:pPr>
            <a:endParaRPr lang="ko-KR" altLang="en-US" b="1">
              <a:solidFill>
                <a:srgbClr val="FFFFFF"/>
              </a:solidFill>
              <a:latin typeface="Arial" pitchFamily="34" charset="0"/>
              <a:cs typeface="Arial" pitchFamily="34" charset="0"/>
            </a:endParaRPr>
          </a:p>
        </p:txBody>
      </p:sp>
      <p:sp>
        <p:nvSpPr>
          <p:cNvPr id="3" name="슬라이드 번호 개체 틀 4"/>
          <p:cNvSpPr txBox="1">
            <a:spLocks/>
          </p:cNvSpPr>
          <p:nvPr userDrawn="1"/>
        </p:nvSpPr>
        <p:spPr bwMode="auto">
          <a:xfrm>
            <a:off x="4094164" y="4964114"/>
            <a:ext cx="977900" cy="200025"/>
          </a:xfrm>
          <a:prstGeom prst="rect">
            <a:avLst/>
          </a:prstGeom>
          <a:noFill/>
          <a:ln>
            <a:noFill/>
          </a:ln>
          <a:extLst/>
        </p:spPr>
        <p:txBody>
          <a:bodyPr lIns="77293" tIns="38646" rIns="77293" bIns="38646" anchor="ct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9pPr>
          </a:lstStyle>
          <a:p>
            <a:pPr algn="ctr" defTabSz="682213" eaLnBrk="1" hangingPunct="1">
              <a:defRPr/>
            </a:pPr>
            <a:r>
              <a:rPr kumimoji="0" lang="en-US" altLang="ko-KR" sz="1000" b="1" dirty="0" smtClean="0">
                <a:solidFill>
                  <a:srgbClr val="444444"/>
                </a:solidFill>
                <a:latin typeface="Arial" charset="0"/>
                <a:ea typeface="맑은 고딕" pitchFamily="50" charset="-127"/>
                <a:cs typeface="Arial" charset="0"/>
              </a:rPr>
              <a:t>-</a:t>
            </a:r>
            <a:fld id="{493554C7-4A95-4571-8185-C731EB7EB863}" type="slidenum">
              <a:rPr kumimoji="0" lang="en-US" altLang="ko-KR" sz="1000" b="1" smtClean="0">
                <a:solidFill>
                  <a:srgbClr val="444444"/>
                </a:solidFill>
                <a:latin typeface="Arial" charset="0"/>
                <a:ea typeface="맑은 고딕" pitchFamily="50" charset="-127"/>
                <a:cs typeface="Arial" charset="0"/>
              </a:rPr>
              <a:pPr algn="ctr" defTabSz="682213" eaLnBrk="1" hangingPunct="1">
                <a:defRPr/>
              </a:pPr>
              <a:t>‹#›</a:t>
            </a:fld>
            <a:r>
              <a:rPr kumimoji="0" lang="en-US" altLang="ko-KR" sz="1000" b="1" dirty="0" smtClean="0">
                <a:solidFill>
                  <a:srgbClr val="444444"/>
                </a:solidFill>
                <a:latin typeface="Arial" charset="0"/>
                <a:ea typeface="맑은 고딕" pitchFamily="50" charset="-127"/>
                <a:cs typeface="Arial" charset="0"/>
              </a:rPr>
              <a:t>-</a:t>
            </a:r>
          </a:p>
        </p:txBody>
      </p:sp>
    </p:spTree>
    <p:extLst>
      <p:ext uri="{BB962C8B-B14F-4D97-AF65-F5344CB8AC3E}">
        <p14:creationId xmlns:p14="http://schemas.microsoft.com/office/powerpoint/2010/main" val="1611670452"/>
      </p:ext>
    </p:extLst>
  </p:cSld>
  <p:clrMapOvr>
    <a:masterClrMapping/>
  </p:clrMapOvr>
</p:sldLayout>
</file>

<file path=ppt/slideLayouts/slideLayout2099.xml><?xml version="1.0" encoding="utf-8"?>
<p:sldLayout xmlns:a="http://schemas.openxmlformats.org/drawingml/2006/main" xmlns:r="http://schemas.openxmlformats.org/officeDocument/2006/relationships" xmlns:p="http://schemas.openxmlformats.org/presentationml/2006/main" showMasterSp="0" userDrawn="1">
  <p:cSld name="Title slide Dell Blue background">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4" name="Picture 9" descr="white"/>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black">
          <a:xfrm>
            <a:off x="7823200" y="3816358"/>
            <a:ext cx="1023938" cy="1023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itle Placeholder 21"/>
          <p:cNvSpPr>
            <a:spLocks noGrp="1"/>
          </p:cNvSpPr>
          <p:nvPr>
            <p:ph type="ctrTitle"/>
          </p:nvPr>
        </p:nvSpPr>
        <p:spPr>
          <a:xfrm>
            <a:off x="274325" y="275880"/>
            <a:ext cx="5200791" cy="1661993"/>
          </a:xfrm>
        </p:spPr>
        <p:txBody>
          <a:bodyPr>
            <a:normAutofit/>
          </a:bodyPr>
          <a:lstStyle>
            <a:lvl1pPr algn="l">
              <a:lnSpc>
                <a:spcPct val="100000"/>
              </a:lnSpc>
              <a:spcAft>
                <a:spcPts val="0"/>
              </a:spcAft>
              <a:defRPr sz="5400" b="0" i="0" smtClean="0">
                <a:solidFill>
                  <a:schemeClr val="tx2"/>
                </a:solidFill>
                <a:latin typeface="Museo Sans For Dell" panose="02000000000000000000" pitchFamily="2" charset="0"/>
                <a:ea typeface="Museo Sans For Dell" panose="02000000000000000000" pitchFamily="2" charset="0"/>
              </a:defRPr>
            </a:lvl1pPr>
          </a:lstStyle>
          <a:p>
            <a:r>
              <a:rPr lang="zh-TW" altLang="en-US" smtClean="0"/>
              <a:t>按一下以編輯母片標題樣式</a:t>
            </a:r>
            <a:endParaRPr lang="en-US" dirty="0" smtClean="0"/>
          </a:p>
        </p:txBody>
      </p:sp>
      <p:sp>
        <p:nvSpPr>
          <p:cNvPr id="6" name="Text Placeholder 12"/>
          <p:cNvSpPr>
            <a:spLocks noGrp="1"/>
          </p:cNvSpPr>
          <p:nvPr>
            <p:ph type="subTitle" idx="1"/>
          </p:nvPr>
        </p:nvSpPr>
        <p:spPr>
          <a:xfrm>
            <a:off x="274325" y="2286018"/>
            <a:ext cx="5200791" cy="280462"/>
          </a:xfrm>
        </p:spPr>
        <p:txBody>
          <a:bodyPr>
            <a:spAutoFit/>
          </a:bodyPr>
          <a:lstStyle>
            <a:lvl1pPr marL="0" indent="0" algn="l">
              <a:buFont typeface="Wingdings" pitchFamily="2" charset="2"/>
              <a:buNone/>
              <a:defRPr sz="2000" b="0" i="0" smtClean="0">
                <a:solidFill>
                  <a:schemeClr val="tx2"/>
                </a:solidFill>
                <a:latin typeface="Museo Sans For Dell" pitchFamily="2" charset="0"/>
                <a:ea typeface="Museo Sans For Dell" pitchFamily="2" charset="0"/>
              </a:defRPr>
            </a:lvl1pPr>
          </a:lstStyle>
          <a:p>
            <a:r>
              <a:rPr lang="en-US" dirty="0" smtClean="0"/>
              <a:t>Click to edit Master subtitle style</a:t>
            </a:r>
          </a:p>
        </p:txBody>
      </p:sp>
    </p:spTree>
    <p:extLst>
      <p:ext uri="{BB962C8B-B14F-4D97-AF65-F5344CB8AC3E}">
        <p14:creationId xmlns:p14="http://schemas.microsoft.com/office/powerpoint/2010/main" val="3488408239"/>
      </p:ext>
    </p:extLst>
  </p:cSld>
  <p:clrMapOvr>
    <a:masterClrMapping/>
  </p:clrMapOvr>
  <p:transition spd="med">
    <p:wipe dir="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Logo slide blue">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794760" y="1798082"/>
            <a:ext cx="1554480" cy="1554480"/>
          </a:xfrm>
          <a:prstGeom prst="rect">
            <a:avLst/>
          </a:prstGeom>
        </p:spPr>
      </p:pic>
    </p:spTree>
    <p:extLst>
      <p:ext uri="{BB962C8B-B14F-4D97-AF65-F5344CB8AC3E}">
        <p14:creationId xmlns:p14="http://schemas.microsoft.com/office/powerpoint/2010/main" val="3646472256"/>
      </p:ext>
    </p:extLst>
  </p:cSld>
  <p:clrMapOvr>
    <a:masterClrMapping/>
  </p:clrMapOvr>
  <p:transition spd="med">
    <p:wipe dir="r"/>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userDrawn="1">
  <p:cSld name="2_Title Slide">
    <p:spTree>
      <p:nvGrpSpPr>
        <p:cNvPr id="1" name=""/>
        <p:cNvGrpSpPr/>
        <p:nvPr/>
      </p:nvGrpSpPr>
      <p:grpSpPr>
        <a:xfrm>
          <a:off x="0" y="0"/>
          <a:ext cx="0" cy="0"/>
          <a:chOff x="0" y="0"/>
          <a:chExt cx="0" cy="0"/>
        </a:xfrm>
      </p:grpSpPr>
      <p:sp>
        <p:nvSpPr>
          <p:cNvPr id="10" name="Rectangle 9"/>
          <p:cNvSpPr/>
          <p:nvPr/>
        </p:nvSpPr>
        <p:spPr bwMode="gray">
          <a:xfrm>
            <a:off x="13" y="4772030"/>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365" tIns="34286" rIns="67365" bIns="34286" rtlCol="0" anchor="ctr"/>
          <a:lstStyle/>
          <a:p>
            <a:pPr algn="ctr" defTabSz="664264" fontAlgn="auto">
              <a:spcBef>
                <a:spcPts val="0"/>
              </a:spcBef>
              <a:spcAft>
                <a:spcPts val="0"/>
              </a:spcAft>
            </a:pPr>
            <a:endParaRPr lang="en-US" sz="1800" dirty="0">
              <a:solidFill>
                <a:srgbClr val="444444"/>
              </a:solidFill>
              <a:latin typeface="Trebuchet MS" pitchFamily="34" charset="0"/>
            </a:endParaRPr>
          </a:p>
        </p:txBody>
      </p:sp>
      <p:sp>
        <p:nvSpPr>
          <p:cNvPr id="14" name="Rectangle 13"/>
          <p:cNvSpPr/>
          <p:nvPr/>
        </p:nvSpPr>
        <p:spPr bwMode="hidden">
          <a:xfrm>
            <a:off x="13" y="4772030"/>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365" tIns="34286" rIns="67365" bIns="34286" rtlCol="0" anchor="ctr"/>
          <a:lstStyle/>
          <a:p>
            <a:pPr algn="ctr" defTabSz="664264" fontAlgn="auto">
              <a:spcBef>
                <a:spcPts val="0"/>
              </a:spcBef>
              <a:spcAft>
                <a:spcPts val="0"/>
              </a:spcAft>
            </a:pPr>
            <a:endParaRPr lang="en-US" sz="1800" dirty="0">
              <a:solidFill>
                <a:srgbClr val="444444"/>
              </a:solidFill>
              <a:latin typeface="Trebuchet MS" pitchFamily="34" charset="0"/>
            </a:endParaRPr>
          </a:p>
        </p:txBody>
      </p:sp>
      <p:sp>
        <p:nvSpPr>
          <p:cNvPr id="19" name="Rectangle 18"/>
          <p:cNvSpPr/>
          <p:nvPr/>
        </p:nvSpPr>
        <p:spPr bwMode="hidden">
          <a:xfrm>
            <a:off x="13" y="4772030"/>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365" tIns="34286" rIns="67365" bIns="34286" rtlCol="0" anchor="ctr"/>
          <a:lstStyle/>
          <a:p>
            <a:pPr algn="ctr" defTabSz="664264" fontAlgn="auto">
              <a:spcBef>
                <a:spcPts val="0"/>
              </a:spcBef>
              <a:spcAft>
                <a:spcPts val="0"/>
              </a:spcAft>
            </a:pPr>
            <a:endParaRPr lang="en-US" sz="1800" dirty="0">
              <a:solidFill>
                <a:srgbClr val="444444"/>
              </a:solidFill>
              <a:latin typeface="Trebuchet MS" pitchFamily="34" charset="0"/>
            </a:endParaRPr>
          </a:p>
        </p:txBody>
      </p:sp>
    </p:spTree>
    <p:extLst>
      <p:ext uri="{BB962C8B-B14F-4D97-AF65-F5344CB8AC3E}">
        <p14:creationId xmlns:p14="http://schemas.microsoft.com/office/powerpoint/2010/main" val="3991632185"/>
      </p:ext>
    </p:extLst>
  </p:cSld>
  <p:clrMapOvr>
    <a:masterClrMapping/>
  </p:clrMapOvr>
  <p:transition spd="med">
    <p:wipe dir="r"/>
  </p:transition>
</p:sldLayout>
</file>

<file path=ppt/slideLayouts/slideLayout2100.xml><?xml version="1.0" encoding="utf-8"?>
<p:sldLayout xmlns:a="http://schemas.openxmlformats.org/drawingml/2006/main" xmlns:r="http://schemas.openxmlformats.org/officeDocument/2006/relationships" xmlns:p="http://schemas.openxmlformats.org/presentationml/2006/main" showMasterSp="0" preserve="1">
  <p:cSld name="Title slide_image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61476" name="Title Placeholder 21"/>
          <p:cNvSpPr>
            <a:spLocks noGrp="1"/>
          </p:cNvSpPr>
          <p:nvPr>
            <p:ph type="ctrTitle" hasCustomPrompt="1"/>
          </p:nvPr>
        </p:nvSpPr>
        <p:spPr>
          <a:xfrm>
            <a:off x="274322" y="274323"/>
            <a:ext cx="5200791" cy="1661993"/>
          </a:xfrm>
          <a:prstGeom prst="rect">
            <a:avLst/>
          </a:prstGeom>
        </p:spPr>
        <p:txBody>
          <a:bodyPr wrap="square" lIns="0" tIns="45605" rIns="0" bIns="45605"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12" name="Picture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3917486603"/>
      </p:ext>
    </p:extLst>
  </p:cSld>
  <p:clrMapOvr>
    <a:masterClrMapping/>
  </p:clrMapOvr>
  <p:transition spd="med">
    <p:wipe dir="r"/>
  </p:transition>
</p:sldLayout>
</file>

<file path=ppt/slideLayouts/slideLayout2101.xml><?xml version="1.0" encoding="utf-8"?>
<p:sldLayout xmlns:a="http://schemas.openxmlformats.org/drawingml/2006/main" xmlns:r="http://schemas.openxmlformats.org/officeDocument/2006/relationships" xmlns:p="http://schemas.openxmlformats.org/presentationml/2006/main" showMasterSp="0" preserve="1">
  <p:cSld name="Title slide_image 2">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61476" name="Title Placeholder 21"/>
          <p:cNvSpPr>
            <a:spLocks noGrp="1"/>
          </p:cNvSpPr>
          <p:nvPr>
            <p:ph type="ctrTitle" hasCustomPrompt="1"/>
          </p:nvPr>
        </p:nvSpPr>
        <p:spPr>
          <a:xfrm>
            <a:off x="274322" y="274323"/>
            <a:ext cx="5200791" cy="1661993"/>
          </a:xfrm>
          <a:prstGeom prst="rect">
            <a:avLst/>
          </a:prstGeom>
        </p:spPr>
        <p:txBody>
          <a:bodyPr wrap="square" lIns="0" tIns="45605" rIns="0" bIns="45605"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3134492028"/>
      </p:ext>
    </p:extLst>
  </p:cSld>
  <p:clrMapOvr>
    <a:masterClrMapping/>
  </p:clrMapOvr>
  <p:transition spd="med">
    <p:wipe dir="r"/>
  </p:transition>
</p:sldLayout>
</file>

<file path=ppt/slideLayouts/slideLayout2102.xml><?xml version="1.0" encoding="utf-8"?>
<p:sldLayout xmlns:a="http://schemas.openxmlformats.org/drawingml/2006/main" xmlns:r="http://schemas.openxmlformats.org/officeDocument/2006/relationships" xmlns:p="http://schemas.openxmlformats.org/presentationml/2006/main" showMasterSp="0" preserve="1">
  <p:cSld name="Title slide_DellBlue">
    <p:bg>
      <p:bgPr>
        <a:solidFill>
          <a:schemeClr val="bg1"/>
        </a:solid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274322" y="274323"/>
            <a:ext cx="5200791" cy="1661993"/>
          </a:xfrm>
          <a:prstGeom prst="rect">
            <a:avLst/>
          </a:prstGeom>
        </p:spPr>
        <p:txBody>
          <a:bodyPr wrap="square" lIns="0" tIns="45605" rIns="0" bIns="45605"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2333766892"/>
      </p:ext>
    </p:extLst>
  </p:cSld>
  <p:clrMapOvr>
    <a:masterClrMapping/>
  </p:clrMapOvr>
  <p:transition spd="med">
    <p:wipe dir="r"/>
  </p:transition>
</p:sldLayout>
</file>

<file path=ppt/slideLayouts/slideLayout2103.xml><?xml version="1.0" encoding="utf-8"?>
<p:sldLayout xmlns:a="http://schemas.openxmlformats.org/drawingml/2006/main" xmlns:r="http://schemas.openxmlformats.org/officeDocument/2006/relationships" xmlns:p="http://schemas.openxmlformats.org/presentationml/2006/main" showMasterSp="0" preserve="1">
  <p:cSld name="Title slide_DellGray">
    <p:bg>
      <p:bgPr>
        <a:solidFill>
          <a:srgbClr val="808080"/>
        </a:solid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274322" y="274323"/>
            <a:ext cx="5200791" cy="1661993"/>
          </a:xfrm>
          <a:prstGeom prst="rect">
            <a:avLst/>
          </a:prstGeom>
        </p:spPr>
        <p:txBody>
          <a:bodyPr wrap="square" lIns="0" tIns="45605" rIns="0" bIns="45605"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1923269430"/>
      </p:ext>
    </p:extLst>
  </p:cSld>
  <p:clrMapOvr>
    <a:masterClrMapping/>
  </p:clrMapOvr>
  <p:transition spd="med">
    <p:wipe dir="r"/>
  </p:transition>
</p:sldLayout>
</file>

<file path=ppt/slideLayouts/slideLayout2104.xml><?xml version="1.0" encoding="utf-8"?>
<p:sldLayout xmlns:a="http://schemas.openxmlformats.org/drawingml/2006/main" xmlns:r="http://schemas.openxmlformats.org/officeDocument/2006/relationships" xmlns:p="http://schemas.openxmlformats.org/presentationml/2006/main" preserve="1" userDrawn="1">
  <p:cSld name="1_Content_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0" tIns="45605" rIns="0" bIns="45605"/>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4" name="Content Placeholder 4"/>
          <p:cNvSpPr>
            <a:spLocks noGrp="1"/>
          </p:cNvSpPr>
          <p:nvPr>
            <p:ph sz="quarter" idx="10"/>
          </p:nvPr>
        </p:nvSpPr>
        <p:spPr>
          <a:xfrm>
            <a:off x="271466" y="1277943"/>
            <a:ext cx="7958137" cy="3192461"/>
          </a:xfrm>
          <a:prstGeom prst="rect">
            <a:avLst/>
          </a:prstGeom>
        </p:spPr>
        <p:txBody>
          <a:bodyPr vert="horz" lIns="0" tIns="0" rIns="0" bIns="0"/>
          <a:lstStyle>
            <a:lvl1pPr marL="0" indent="0">
              <a:lnSpc>
                <a:spcPct val="100000"/>
              </a:lnSpc>
              <a:spcBef>
                <a:spcPts val="1200"/>
              </a:spcBef>
              <a:spcAft>
                <a:spcPts val="0"/>
              </a:spcAft>
              <a:buClr>
                <a:srgbClr val="808080"/>
              </a:buClr>
              <a:buNone/>
              <a:defRPr>
                <a:latin typeface="+mn-lt"/>
                <a:ea typeface="Arial"/>
              </a:defRPr>
            </a:lvl1pPr>
            <a:lvl2pPr marL="340277" indent="0">
              <a:lnSpc>
                <a:spcPct val="100000"/>
              </a:lnSpc>
              <a:spcBef>
                <a:spcPts val="300"/>
              </a:spcBef>
              <a:spcAft>
                <a:spcPts val="0"/>
              </a:spcAft>
              <a:buClr>
                <a:srgbClr val="808080"/>
              </a:buClr>
              <a:buNone/>
              <a:defRPr>
                <a:latin typeface="+mn-lt"/>
                <a:ea typeface="Arial"/>
              </a:defRPr>
            </a:lvl2pPr>
            <a:lvl3pPr marL="687020" indent="0">
              <a:lnSpc>
                <a:spcPct val="100000"/>
              </a:lnSpc>
              <a:spcBef>
                <a:spcPts val="300"/>
              </a:spcBef>
              <a:spcAft>
                <a:spcPts val="0"/>
              </a:spcAft>
              <a:buClr>
                <a:srgbClr val="808080"/>
              </a:buClr>
              <a:buNone/>
              <a:defRPr>
                <a:latin typeface="+mn-lt"/>
                <a:ea typeface="Arial"/>
              </a:defRPr>
            </a:lvl3pPr>
            <a:lvl4pPr marL="1255265" indent="-229499">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873142659"/>
      </p:ext>
    </p:extLst>
  </p:cSld>
  <p:clrMapOvr>
    <a:masterClrMapping/>
  </p:clrMapOvr>
  <p:transition spd="med">
    <p:wipe dir="r"/>
  </p:transition>
</p:sldLayout>
</file>

<file path=ppt/slideLayouts/slideLayout2105.xml><?xml version="1.0" encoding="utf-8"?>
<p:sldLayout xmlns:a="http://schemas.openxmlformats.org/drawingml/2006/main" xmlns:r="http://schemas.openxmlformats.org/officeDocument/2006/relationships" xmlns:p="http://schemas.openxmlformats.org/presentationml/2006/main" preserve="1" userDrawn="1">
  <p:cSld name="1_Content_Bulleted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0" tIns="45605" rIns="0" bIns="45605"/>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5" name="Content Placeholder 4"/>
          <p:cNvSpPr>
            <a:spLocks noGrp="1"/>
          </p:cNvSpPr>
          <p:nvPr>
            <p:ph sz="quarter" idx="10"/>
          </p:nvPr>
        </p:nvSpPr>
        <p:spPr>
          <a:xfrm>
            <a:off x="271466" y="1277943"/>
            <a:ext cx="7958137"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56423" indent="-169403">
              <a:lnSpc>
                <a:spcPct val="100000"/>
              </a:lnSpc>
              <a:spcBef>
                <a:spcPts val="300"/>
              </a:spcBef>
              <a:spcAft>
                <a:spcPts val="0"/>
              </a:spcAft>
              <a:buClr>
                <a:srgbClr val="808080"/>
              </a:buClr>
              <a:defRPr>
                <a:latin typeface="+mn-lt"/>
                <a:ea typeface="Arial"/>
              </a:defRPr>
            </a:lvl3pPr>
            <a:lvl4pPr marL="1255265" indent="-229499">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978096228"/>
      </p:ext>
    </p:extLst>
  </p:cSld>
  <p:clrMapOvr>
    <a:masterClrMapping/>
  </p:clrMapOvr>
  <p:transition spd="med">
    <p:wipe dir="r"/>
  </p:transition>
</p:sldLayout>
</file>

<file path=ppt/slideLayouts/slideLayout2106.xml><?xml version="1.0" encoding="utf-8"?>
<p:sldLayout xmlns:a="http://schemas.openxmlformats.org/drawingml/2006/main" xmlns:r="http://schemas.openxmlformats.org/officeDocument/2006/relationships" xmlns:p="http://schemas.openxmlformats.org/presentationml/2006/main" preserve="1" userDrawn="1">
  <p:cSld name="1_Content with subhea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5"/>
            <a:ext cx="7955280" cy="640080"/>
          </a:xfrm>
          <a:prstGeom prst="rect">
            <a:avLst/>
          </a:prstGeom>
        </p:spPr>
        <p:txBody>
          <a:bodyPr lIns="0" tIns="45605" rIns="0" bIns="45605">
            <a:normAutofit/>
          </a:bodyPr>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 </a:t>
            </a:r>
          </a:p>
        </p:txBody>
      </p:sp>
      <p:sp>
        <p:nvSpPr>
          <p:cNvPr id="5" name="Text Placeholder 12"/>
          <p:cNvSpPr>
            <a:spLocks noGrp="1"/>
          </p:cNvSpPr>
          <p:nvPr>
            <p:ph type="subTitle" idx="11" hasCustomPrompt="1"/>
          </p:nvPr>
        </p:nvSpPr>
        <p:spPr>
          <a:xfrm>
            <a:off x="266700" y="1057881"/>
            <a:ext cx="7960422" cy="313267"/>
          </a:xfrm>
          <a:prstGeom prst="rect">
            <a:avLst/>
          </a:prstGeom>
        </p:spPr>
        <p:txBody>
          <a:bodyPr lIns="0" tIns="45605" rIns="0" bIns="45605" anchor="t" anchorCtr="0"/>
          <a:lstStyle>
            <a:lvl1pPr marL="227910" indent="-227910">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a:t>Click to edit master subtitle style</a:t>
            </a:r>
          </a:p>
        </p:txBody>
      </p:sp>
      <p:sp>
        <p:nvSpPr>
          <p:cNvPr id="8" name="Content Placeholder 4"/>
          <p:cNvSpPr>
            <a:spLocks noGrp="1"/>
          </p:cNvSpPr>
          <p:nvPr>
            <p:ph sz="quarter" idx="10"/>
          </p:nvPr>
        </p:nvSpPr>
        <p:spPr>
          <a:xfrm>
            <a:off x="271466" y="1541468"/>
            <a:ext cx="7958137" cy="2928937"/>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56423" indent="-169403">
              <a:lnSpc>
                <a:spcPct val="100000"/>
              </a:lnSpc>
              <a:spcBef>
                <a:spcPts val="300"/>
              </a:spcBef>
              <a:spcAft>
                <a:spcPts val="0"/>
              </a:spcAft>
              <a:buClr>
                <a:srgbClr val="808080"/>
              </a:buClr>
              <a:defRPr>
                <a:latin typeface="+mn-lt"/>
                <a:ea typeface="Arial"/>
              </a:defRPr>
            </a:lvl3pPr>
            <a:lvl4pPr marL="1255265" indent="-229499">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675956758"/>
      </p:ext>
    </p:extLst>
  </p:cSld>
  <p:clrMapOvr>
    <a:masterClrMapping/>
  </p:clrMapOvr>
  <p:transition spd="med">
    <p:wipe dir="r"/>
  </p:transition>
</p:sldLayout>
</file>

<file path=ppt/slideLayouts/slideLayout2107.xml><?xml version="1.0" encoding="utf-8"?>
<p:sldLayout xmlns:a="http://schemas.openxmlformats.org/drawingml/2006/main" xmlns:r="http://schemas.openxmlformats.org/officeDocument/2006/relationships" xmlns:p="http://schemas.openxmlformats.org/presentationml/2006/main" preserve="1" userDrawn="1">
  <p:cSld name="1_Content two column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0" tIns="45605" rIns="0" bIns="45605"/>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 </a:t>
            </a:r>
          </a:p>
        </p:txBody>
      </p:sp>
      <p:sp>
        <p:nvSpPr>
          <p:cNvPr id="5" name="Content Placeholder 4"/>
          <p:cNvSpPr>
            <a:spLocks noGrp="1"/>
          </p:cNvSpPr>
          <p:nvPr>
            <p:ph sz="quarter" idx="10"/>
          </p:nvPr>
        </p:nvSpPr>
        <p:spPr>
          <a:xfrm>
            <a:off x="271481" y="1277943"/>
            <a:ext cx="3843337"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56423" indent="-169403">
              <a:lnSpc>
                <a:spcPct val="100000"/>
              </a:lnSpc>
              <a:spcBef>
                <a:spcPts val="300"/>
              </a:spcBef>
              <a:spcAft>
                <a:spcPts val="0"/>
              </a:spcAft>
              <a:buClr>
                <a:srgbClr val="808080"/>
              </a:buClr>
              <a:defRPr>
                <a:latin typeface="+mn-lt"/>
                <a:ea typeface="Arial"/>
              </a:defRPr>
            </a:lvl3pPr>
            <a:lvl4pPr marL="1255265" indent="-229499">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
        <p:nvSpPr>
          <p:cNvPr id="8" name="Content Placeholder 4"/>
          <p:cNvSpPr>
            <a:spLocks noGrp="1"/>
          </p:cNvSpPr>
          <p:nvPr>
            <p:ph sz="quarter" idx="11"/>
          </p:nvPr>
        </p:nvSpPr>
        <p:spPr>
          <a:xfrm>
            <a:off x="4376739" y="1277943"/>
            <a:ext cx="3852862"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56423" indent="-169403">
              <a:lnSpc>
                <a:spcPct val="100000"/>
              </a:lnSpc>
              <a:spcBef>
                <a:spcPts val="300"/>
              </a:spcBef>
              <a:spcAft>
                <a:spcPts val="0"/>
              </a:spcAft>
              <a:buClr>
                <a:srgbClr val="808080"/>
              </a:buClr>
              <a:defRPr>
                <a:latin typeface="+mn-lt"/>
                <a:ea typeface="Arial"/>
              </a:defRPr>
            </a:lvl3pPr>
            <a:lvl4pPr marL="1255265" indent="-229499">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511641509"/>
      </p:ext>
    </p:extLst>
  </p:cSld>
  <p:clrMapOvr>
    <a:masterClrMapping/>
  </p:clrMapOvr>
  <p:transition spd="med">
    <p:wipe dir="r"/>
  </p:transition>
</p:sldLayout>
</file>

<file path=ppt/slideLayouts/slideLayout2108.xml><?xml version="1.0" encoding="utf-8"?>
<p:sldLayout xmlns:a="http://schemas.openxmlformats.org/drawingml/2006/main" xmlns:r="http://schemas.openxmlformats.org/officeDocument/2006/relationships" xmlns:p="http://schemas.openxmlformats.org/presentationml/2006/main" preserve="1" userDrawn="1">
  <p:cSld name="1_Content left margin ">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73054" y="271463"/>
            <a:ext cx="4295219" cy="640080"/>
          </a:xfrm>
          <a:prstGeom prst="rect">
            <a:avLst/>
          </a:prstGeom>
        </p:spPr>
        <p:txBody>
          <a:bodyPr lIns="0" tIns="45605" rIns="0" bIns="45605"/>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4" name="Content Placeholder 4"/>
          <p:cNvSpPr>
            <a:spLocks noGrp="1"/>
          </p:cNvSpPr>
          <p:nvPr>
            <p:ph sz="quarter" idx="10"/>
          </p:nvPr>
        </p:nvSpPr>
        <p:spPr>
          <a:xfrm>
            <a:off x="271464" y="1277943"/>
            <a:ext cx="4291012"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56423" indent="-169403">
              <a:lnSpc>
                <a:spcPct val="100000"/>
              </a:lnSpc>
              <a:spcBef>
                <a:spcPts val="300"/>
              </a:spcBef>
              <a:spcAft>
                <a:spcPts val="0"/>
              </a:spcAft>
              <a:buClr>
                <a:srgbClr val="808080"/>
              </a:buClr>
              <a:defRPr>
                <a:latin typeface="+mn-lt"/>
                <a:ea typeface="Arial"/>
              </a:defRPr>
            </a:lvl3pPr>
            <a:lvl4pPr marL="1255265" indent="-229499">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045166425"/>
      </p:ext>
    </p:extLst>
  </p:cSld>
  <p:clrMapOvr>
    <a:masterClrMapping/>
  </p:clrMapOvr>
  <p:transition spd="med">
    <p:wipe dir="r"/>
  </p:transition>
</p:sldLayout>
</file>

<file path=ppt/slideLayouts/slideLayout2109.xml><?xml version="1.0" encoding="utf-8"?>
<p:sldLayout xmlns:a="http://schemas.openxmlformats.org/drawingml/2006/main" xmlns:r="http://schemas.openxmlformats.org/officeDocument/2006/relationships" xmlns:p="http://schemas.openxmlformats.org/presentationml/2006/main" preserve="1" userDrawn="1">
  <p:cSld name="1_Content left margin with subhead">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3050" y="274057"/>
            <a:ext cx="4865304" cy="486332"/>
          </a:xfrm>
          <a:prstGeom prst="rect">
            <a:avLst/>
          </a:prstGeom>
        </p:spPr>
        <p:txBody>
          <a:bodyPr lIns="0" tIns="45605" rIns="0" bIns="45605"/>
          <a:lstStyle>
            <a:lvl1pPr>
              <a:defRPr baseline="0">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7" name="Text Placeholder 12"/>
          <p:cNvSpPr>
            <a:spLocks noGrp="1"/>
          </p:cNvSpPr>
          <p:nvPr>
            <p:ph type="subTitle" idx="11" hasCustomPrompt="1"/>
          </p:nvPr>
        </p:nvSpPr>
        <p:spPr>
          <a:xfrm>
            <a:off x="266700" y="767429"/>
            <a:ext cx="4305300" cy="313267"/>
          </a:xfrm>
          <a:prstGeom prst="rect">
            <a:avLst/>
          </a:prstGeom>
        </p:spPr>
        <p:txBody>
          <a:bodyPr lIns="0" tIns="45605" rIns="0" bIns="45605" anchor="t" anchorCtr="0"/>
          <a:lstStyle>
            <a:lvl1pPr marL="227910" indent="-227910">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a:t>Click to edit master subtitle style</a:t>
            </a:r>
          </a:p>
        </p:txBody>
      </p:sp>
      <p:sp>
        <p:nvSpPr>
          <p:cNvPr id="5" name="Content Placeholder 4"/>
          <p:cNvSpPr>
            <a:spLocks noGrp="1"/>
          </p:cNvSpPr>
          <p:nvPr>
            <p:ph sz="quarter" idx="10"/>
          </p:nvPr>
        </p:nvSpPr>
        <p:spPr>
          <a:xfrm>
            <a:off x="271464" y="1277943"/>
            <a:ext cx="4291012"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56423" indent="-169403">
              <a:lnSpc>
                <a:spcPct val="100000"/>
              </a:lnSpc>
              <a:spcBef>
                <a:spcPts val="300"/>
              </a:spcBef>
              <a:spcAft>
                <a:spcPts val="0"/>
              </a:spcAft>
              <a:buClr>
                <a:srgbClr val="808080"/>
              </a:buClr>
              <a:defRPr>
                <a:latin typeface="+mn-lt"/>
                <a:ea typeface="Arial"/>
              </a:defRPr>
            </a:lvl3pPr>
            <a:lvl4pPr marL="1255265" indent="-229499">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564204551"/>
      </p:ext>
    </p:extLst>
  </p:cSld>
  <p:clrMapOvr>
    <a:masterClrMapping/>
  </p:clrMapOvr>
  <p:transition spd="med">
    <p:wipe dir="r"/>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85750" y="228600"/>
            <a:ext cx="8572500" cy="387798"/>
          </a:xfrm>
          <a:prstGeom prst="rect">
            <a:avLst/>
          </a:prstGeom>
        </p:spPr>
        <p:txBody>
          <a:bodyPr wrap="square" lIns="0" tIns="0" rIns="0" bIns="0">
            <a:spAutoFit/>
          </a:bodyPr>
          <a:lstStyle>
            <a:lvl1pPr>
              <a:defRPr sz="2800">
                <a:solidFill>
                  <a:schemeClr val="bg1"/>
                </a:solidFill>
                <a:latin typeface="Arial" panose="020B0604020202020204"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239819266"/>
      </p:ext>
    </p:extLst>
  </p:cSld>
  <p:clrMapOvr>
    <a:masterClrMapping/>
  </p:clrMapOvr>
  <p:extLst mod="1">
    <p:ext uri="{DCECCB84-F9BA-43D5-87BE-67443E8EF086}">
      <p15:sldGuideLst xmlns:p15="http://schemas.microsoft.com/office/powerpoint/2012/main">
        <p15:guide id="1" orient="horz" pos="144">
          <p15:clr>
            <a:srgbClr val="FBAE40"/>
          </p15:clr>
        </p15:guide>
      </p15:sldGuideLst>
    </p:ext>
  </p:extLst>
</p:sldLayout>
</file>

<file path=ppt/slideLayouts/slideLayout2110.xml><?xml version="1.0" encoding="utf-8"?>
<p:sldLayout xmlns:a="http://schemas.openxmlformats.org/drawingml/2006/main" xmlns:r="http://schemas.openxmlformats.org/officeDocument/2006/relationships" xmlns:p="http://schemas.openxmlformats.org/presentationml/2006/main" preserve="1" userDrawn="1">
  <p:cSld name="1_Content left margin with subhead and two lines">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320" y="274320"/>
            <a:ext cx="4297680" cy="840802"/>
          </a:xfrm>
          <a:prstGeom prst="rect">
            <a:avLst/>
          </a:prstGeom>
        </p:spPr>
        <p:txBody>
          <a:bodyPr lIns="0" tIns="45605" rIns="0" bIns="45605"/>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a:t>
            </a:r>
            <a:br>
              <a:rPr lang="en-US" dirty="0"/>
            </a:br>
            <a:r>
              <a:rPr lang="en-US" dirty="0"/>
              <a:t>page title</a:t>
            </a:r>
          </a:p>
        </p:txBody>
      </p:sp>
      <p:sp>
        <p:nvSpPr>
          <p:cNvPr id="7" name="Text Placeholder 12"/>
          <p:cNvSpPr>
            <a:spLocks noGrp="1"/>
          </p:cNvSpPr>
          <p:nvPr>
            <p:ph type="subTitle" idx="11" hasCustomPrompt="1"/>
          </p:nvPr>
        </p:nvSpPr>
        <p:spPr>
          <a:xfrm>
            <a:off x="266700" y="1113481"/>
            <a:ext cx="4305300" cy="313267"/>
          </a:xfrm>
          <a:prstGeom prst="rect">
            <a:avLst/>
          </a:prstGeom>
        </p:spPr>
        <p:txBody>
          <a:bodyPr lIns="0" tIns="45605" rIns="0" bIns="45605" anchor="t" anchorCtr="0"/>
          <a:lstStyle>
            <a:lvl1pPr marL="227910" indent="-227910">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a:t>Click to edit master subtitle style</a:t>
            </a:r>
          </a:p>
        </p:txBody>
      </p:sp>
      <p:sp>
        <p:nvSpPr>
          <p:cNvPr id="5" name="Content Placeholder 4"/>
          <p:cNvSpPr>
            <a:spLocks noGrp="1"/>
          </p:cNvSpPr>
          <p:nvPr>
            <p:ph sz="quarter" idx="10"/>
          </p:nvPr>
        </p:nvSpPr>
        <p:spPr>
          <a:xfrm>
            <a:off x="271464" y="1541468"/>
            <a:ext cx="4291012" cy="2928937"/>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56423" indent="-169403">
              <a:lnSpc>
                <a:spcPct val="100000"/>
              </a:lnSpc>
              <a:spcBef>
                <a:spcPts val="300"/>
              </a:spcBef>
              <a:spcAft>
                <a:spcPts val="0"/>
              </a:spcAft>
              <a:buClr>
                <a:srgbClr val="808080"/>
              </a:buClr>
              <a:defRPr>
                <a:latin typeface="+mn-lt"/>
                <a:ea typeface="Arial"/>
              </a:defRPr>
            </a:lvl3pPr>
            <a:lvl4pPr marL="1255265" indent="-229499">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234743583"/>
      </p:ext>
    </p:extLst>
  </p:cSld>
  <p:clrMapOvr>
    <a:masterClrMapping/>
  </p:clrMapOvr>
  <p:transition spd="med">
    <p:wipe dir="r"/>
  </p:transition>
</p:sldLayout>
</file>

<file path=ppt/slideLayouts/slideLayout2111.xml><?xml version="1.0" encoding="utf-8"?>
<p:sldLayout xmlns:a="http://schemas.openxmlformats.org/drawingml/2006/main" xmlns:r="http://schemas.openxmlformats.org/officeDocument/2006/relationships" xmlns:p="http://schemas.openxmlformats.org/presentationml/2006/main" preserve="1" userDrawn="1">
  <p:cSld name="1_Header no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2001"/>
            <a:ext cx="7955280" cy="472577"/>
          </a:xfrm>
          <a:prstGeom prst="rect">
            <a:avLst/>
          </a:prstGeom>
        </p:spPr>
        <p:txBody>
          <a:bodyPr lIns="0" tIns="45605" rIns="0" bIns="45605"/>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Tree>
    <p:extLst>
      <p:ext uri="{BB962C8B-B14F-4D97-AF65-F5344CB8AC3E}">
        <p14:creationId xmlns:p14="http://schemas.microsoft.com/office/powerpoint/2010/main" val="4174563027"/>
      </p:ext>
    </p:extLst>
  </p:cSld>
  <p:clrMapOvr>
    <a:masterClrMapping/>
  </p:clrMapOvr>
  <p:transition spd="med">
    <p:wipe dir="r"/>
  </p:transition>
</p:sldLayout>
</file>

<file path=ppt/slideLayouts/slideLayout2112.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08837016"/>
      </p:ext>
    </p:extLst>
  </p:cSld>
  <p:clrMapOvr>
    <a:masterClrMapping/>
  </p:clrMapOvr>
  <p:transition spd="med">
    <p:wipe dir="r"/>
  </p:transition>
</p:sldLayout>
</file>

<file path=ppt/slideLayouts/slideLayout2113.xml><?xml version="1.0" encoding="utf-8"?>
<p:sldLayout xmlns:a="http://schemas.openxmlformats.org/drawingml/2006/main" xmlns:r="http://schemas.openxmlformats.org/officeDocument/2006/relationships" xmlns:p="http://schemas.openxmlformats.org/presentationml/2006/main" showMasterSp="0" preserve="1" userDrawn="1">
  <p:cSld name="Divider slide_image 1">
    <p:bg>
      <p:bgPr>
        <a:solidFill>
          <a:schemeClr val="tx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7" name="Title 1"/>
          <p:cNvSpPr>
            <a:spLocks noGrp="1"/>
          </p:cNvSpPr>
          <p:nvPr>
            <p:ph type="title" hasCustomPrompt="1"/>
          </p:nvPr>
        </p:nvSpPr>
        <p:spPr>
          <a:xfrm>
            <a:off x="274320" y="1748271"/>
            <a:ext cx="6850901" cy="1495794"/>
          </a:xfrm>
          <a:prstGeom prst="rect">
            <a:avLst/>
          </a:prstGeom>
        </p:spPr>
        <p:txBody>
          <a:bodyPr lIns="0" tIns="45605" rIns="0" bIns="45605"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99403527"/>
      </p:ext>
    </p:extLst>
  </p:cSld>
  <p:clrMapOvr>
    <a:masterClrMapping/>
  </p:clrMapOvr>
  <p:transition spd="med">
    <p:wipe dir="r"/>
  </p:transition>
</p:sldLayout>
</file>

<file path=ppt/slideLayouts/slideLayout2114.xml><?xml version="1.0" encoding="utf-8"?>
<p:sldLayout xmlns:a="http://schemas.openxmlformats.org/drawingml/2006/main" xmlns:r="http://schemas.openxmlformats.org/officeDocument/2006/relationships" xmlns:p="http://schemas.openxmlformats.org/presentationml/2006/main" showMasterSp="0" preserve="1" userDrawn="1">
  <p:cSld name="Divider slide_image 2">
    <p:bg>
      <p:bgPr>
        <a:solidFill>
          <a:schemeClr val="tx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7" name="Title 1"/>
          <p:cNvSpPr>
            <a:spLocks noGrp="1"/>
          </p:cNvSpPr>
          <p:nvPr>
            <p:ph type="title" hasCustomPrompt="1"/>
          </p:nvPr>
        </p:nvSpPr>
        <p:spPr>
          <a:xfrm>
            <a:off x="274320" y="1748271"/>
            <a:ext cx="6850901" cy="1495794"/>
          </a:xfrm>
          <a:prstGeom prst="rect">
            <a:avLst/>
          </a:prstGeom>
        </p:spPr>
        <p:txBody>
          <a:bodyPr lIns="0" tIns="45605" rIns="0" bIns="45605"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1040790933"/>
      </p:ext>
    </p:extLst>
  </p:cSld>
  <p:clrMapOvr>
    <a:masterClrMapping/>
  </p:clrMapOvr>
  <p:transition spd="med">
    <p:wipe dir="r"/>
  </p:transition>
</p:sldLayout>
</file>

<file path=ppt/slideLayouts/slideLayout2115.xml><?xml version="1.0" encoding="utf-8"?>
<p:sldLayout xmlns:a="http://schemas.openxmlformats.org/drawingml/2006/main" xmlns:r="http://schemas.openxmlformats.org/officeDocument/2006/relationships" xmlns:p="http://schemas.openxmlformats.org/presentationml/2006/main" showMasterSp="0" preserve="1" userDrawn="1">
  <p:cSld name="Divider slide_image 3">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6" name="Title 1"/>
          <p:cNvSpPr>
            <a:spLocks noGrp="1"/>
          </p:cNvSpPr>
          <p:nvPr>
            <p:ph type="title" hasCustomPrompt="1"/>
          </p:nvPr>
        </p:nvSpPr>
        <p:spPr>
          <a:xfrm>
            <a:off x="274320" y="1748271"/>
            <a:ext cx="6850901" cy="1495794"/>
          </a:xfrm>
          <a:prstGeom prst="rect">
            <a:avLst/>
          </a:prstGeom>
        </p:spPr>
        <p:txBody>
          <a:bodyPr lIns="0" tIns="45605" rIns="0" bIns="45605"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2109120020"/>
      </p:ext>
    </p:extLst>
  </p:cSld>
  <p:clrMapOvr>
    <a:masterClrMapping/>
  </p:clrMapOvr>
  <p:transition spd="med">
    <p:wipe dir="r"/>
  </p:transition>
</p:sldLayout>
</file>

<file path=ppt/slideLayouts/slideLayout2116.xml><?xml version="1.0" encoding="utf-8"?>
<p:sldLayout xmlns:a="http://schemas.openxmlformats.org/drawingml/2006/main" xmlns:r="http://schemas.openxmlformats.org/officeDocument/2006/relationships" xmlns:p="http://schemas.openxmlformats.org/presentationml/2006/main" showMasterSp="0" preserve="1" userDrawn="1">
  <p:cSld name="Divider slide_DellBlue">
    <p:bg>
      <p:bgPr>
        <a:solidFill>
          <a:schemeClr val="bg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320" y="1748271"/>
            <a:ext cx="6850901" cy="1495794"/>
          </a:xfrm>
          <a:prstGeom prst="rect">
            <a:avLst/>
          </a:prstGeom>
        </p:spPr>
        <p:txBody>
          <a:bodyPr lIns="0" tIns="45605" rIns="0" bIns="45605" anchor="ctr" anchorCtr="0">
            <a:normAutofit/>
          </a:bodyPr>
          <a:lstStyle>
            <a:lvl1pPr>
              <a:defRPr sz="5400" baseline="0">
                <a:solidFill>
                  <a:schemeClr val="tx2"/>
                </a:solidFill>
                <a:ea typeface="Arial"/>
              </a:defRPr>
            </a:lvl1pPr>
          </a:lstStyle>
          <a:p>
            <a:r>
              <a:rPr lang="en-US" dirty="0"/>
              <a:t>Click to edit divider slide title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3383334096"/>
      </p:ext>
    </p:extLst>
  </p:cSld>
  <p:clrMapOvr>
    <a:masterClrMapping/>
  </p:clrMapOvr>
  <p:transition spd="med">
    <p:wipe dir="r"/>
  </p:transition>
</p:sldLayout>
</file>

<file path=ppt/slideLayouts/slideLayout2117.xml><?xml version="1.0" encoding="utf-8"?>
<p:sldLayout xmlns:a="http://schemas.openxmlformats.org/drawingml/2006/main" xmlns:r="http://schemas.openxmlformats.org/officeDocument/2006/relationships" xmlns:p="http://schemas.openxmlformats.org/presentationml/2006/main" showMasterSp="0" preserve="1" userDrawn="1">
  <p:cSld name="Divider slide_Green">
    <p:bg>
      <p:bgPr>
        <a:solidFill>
          <a:schemeClr val="accent2"/>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320" y="1748271"/>
            <a:ext cx="6850901" cy="1495794"/>
          </a:xfrm>
          <a:prstGeom prst="rect">
            <a:avLst/>
          </a:prstGeom>
        </p:spPr>
        <p:txBody>
          <a:bodyPr lIns="0" tIns="45605" rIns="0" bIns="45605" anchor="ctr" anchorCtr="0">
            <a:normAutofit/>
          </a:bodyPr>
          <a:lstStyle>
            <a:lvl1pPr>
              <a:defRPr sz="5400" baseline="0">
                <a:solidFill>
                  <a:schemeClr val="tx2"/>
                </a:solidFill>
                <a:ea typeface="Arial"/>
              </a:defRPr>
            </a:lvl1pPr>
          </a:lstStyle>
          <a:p>
            <a:r>
              <a:rPr lang="en-US" dirty="0"/>
              <a:t>Click to edit divider slide title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3774361648"/>
      </p:ext>
    </p:extLst>
  </p:cSld>
  <p:clrMapOvr>
    <a:masterClrMapping/>
  </p:clrMapOvr>
  <p:transition spd="med">
    <p:wipe dir="r"/>
  </p:transition>
</p:sldLayout>
</file>

<file path=ppt/slideLayouts/slideLayout2118.xml><?xml version="1.0" encoding="utf-8"?>
<p:sldLayout xmlns:a="http://schemas.openxmlformats.org/drawingml/2006/main" xmlns:r="http://schemas.openxmlformats.org/officeDocument/2006/relationships" xmlns:p="http://schemas.openxmlformats.org/presentationml/2006/main" showMasterSp="0" preserve="1" userDrawn="1">
  <p:cSld name="Divider slide_Orange">
    <p:bg>
      <p:bgPr>
        <a:solidFill>
          <a:schemeClr val="accent4"/>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320" y="1748271"/>
            <a:ext cx="6850901" cy="1495794"/>
          </a:xfrm>
          <a:prstGeom prst="rect">
            <a:avLst/>
          </a:prstGeom>
        </p:spPr>
        <p:txBody>
          <a:bodyPr lIns="0" tIns="45605" rIns="0" bIns="45605" anchor="ctr" anchorCtr="0">
            <a:normAutofit/>
          </a:bodyPr>
          <a:lstStyle>
            <a:lvl1pPr>
              <a:defRPr sz="5400" baseline="0">
                <a:solidFill>
                  <a:schemeClr val="tx2"/>
                </a:solidFill>
                <a:ea typeface="Arial"/>
              </a:defRPr>
            </a:lvl1pPr>
          </a:lstStyle>
          <a:p>
            <a:r>
              <a:rPr lang="en-US" dirty="0"/>
              <a:t>Click to edit divider slide title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465400174"/>
      </p:ext>
    </p:extLst>
  </p:cSld>
  <p:clrMapOvr>
    <a:masterClrMapping/>
  </p:clrMapOvr>
  <p:transition spd="med">
    <p:wipe dir="r"/>
  </p:transition>
</p:sldLayout>
</file>

<file path=ppt/slideLayouts/slideLayout2119.xml><?xml version="1.0" encoding="utf-8"?>
<p:sldLayout xmlns:a="http://schemas.openxmlformats.org/drawingml/2006/main" xmlns:r="http://schemas.openxmlformats.org/officeDocument/2006/relationships" xmlns:p="http://schemas.openxmlformats.org/presentationml/2006/main" showMasterSp="0" preserve="1">
  <p:cSld name="Divider slide_DellGray">
    <p:bg>
      <p:bgPr>
        <a:solidFill>
          <a:srgbClr val="808080"/>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74320" y="1748271"/>
            <a:ext cx="6850901" cy="1495794"/>
          </a:xfrm>
          <a:prstGeom prst="rect">
            <a:avLst/>
          </a:prstGeom>
        </p:spPr>
        <p:txBody>
          <a:bodyPr lIns="0" tIns="45605" rIns="0" bIns="45605"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1891369449"/>
      </p:ext>
    </p:extLst>
  </p:cSld>
  <p:clrMapOvr>
    <a:masterClrMapping/>
  </p:clrMapOvr>
  <p:transition spd="med">
    <p:wipe dir="r"/>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p:cSld name="自訂版面配置">
    <p:spTree>
      <p:nvGrpSpPr>
        <p:cNvPr id="1" name=""/>
        <p:cNvGrpSpPr/>
        <p:nvPr/>
      </p:nvGrpSpPr>
      <p:grpSpPr>
        <a:xfrm>
          <a:off x="0" y="0"/>
          <a:ext cx="0" cy="0"/>
          <a:chOff x="0" y="0"/>
          <a:chExt cx="0" cy="0"/>
        </a:xfrm>
      </p:grpSpPr>
      <p:sp>
        <p:nvSpPr>
          <p:cNvPr id="2" name="標題 1"/>
          <p:cNvSpPr>
            <a:spLocks noGrp="1"/>
          </p:cNvSpPr>
          <p:nvPr>
            <p:ph type="title"/>
          </p:nvPr>
        </p:nvSpPr>
        <p:spPr>
          <a:xfrm>
            <a:off x="457200" y="206375"/>
            <a:ext cx="8229600" cy="857250"/>
          </a:xfrm>
          <a:prstGeom prst="rect">
            <a:avLst/>
          </a:prstGeom>
        </p:spPr>
        <p:txBody>
          <a:bodyPr lIns="89830" tIns="44915" rIns="89830" bIns="44915"/>
          <a:lstStyle/>
          <a:p>
            <a:r>
              <a:rPr lang="zh-TW" altLang="en-US" noProof="1"/>
              <a:t>按一下以編輯母片標題樣式</a:t>
            </a:r>
          </a:p>
        </p:txBody>
      </p:sp>
    </p:spTree>
    <p:extLst>
      <p:ext uri="{BB962C8B-B14F-4D97-AF65-F5344CB8AC3E}">
        <p14:creationId xmlns:p14="http://schemas.microsoft.com/office/powerpoint/2010/main" val="311509369"/>
      </p:ext>
    </p:extLst>
  </p:cSld>
  <p:clrMapOvr>
    <a:masterClrMapping/>
  </p:clrMapOvr>
  <p:transition spd="med">
    <p:wipe dir="r"/>
  </p:transition>
</p:sldLayout>
</file>

<file path=ppt/slideLayouts/slideLayout2120.xml><?xml version="1.0" encoding="utf-8"?>
<p:sldLayout xmlns:a="http://schemas.openxmlformats.org/drawingml/2006/main" xmlns:r="http://schemas.openxmlformats.org/officeDocument/2006/relationships" xmlns:p="http://schemas.openxmlformats.org/presentationml/2006/main" showMasterSp="0" preserve="1" userDrawn="1">
  <p:cSld name="Logo slide blue">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794760" y="1798082"/>
            <a:ext cx="1554480" cy="1554480"/>
          </a:xfrm>
          <a:prstGeom prst="rect">
            <a:avLst/>
          </a:prstGeom>
        </p:spPr>
      </p:pic>
    </p:spTree>
    <p:extLst>
      <p:ext uri="{BB962C8B-B14F-4D97-AF65-F5344CB8AC3E}">
        <p14:creationId xmlns:p14="http://schemas.microsoft.com/office/powerpoint/2010/main" val="1792042878"/>
      </p:ext>
    </p:extLst>
  </p:cSld>
  <p:clrMapOvr>
    <a:masterClrMapping/>
  </p:clrMapOvr>
  <p:transition spd="med">
    <p:wipe dir="r"/>
  </p:transition>
</p:sldLayout>
</file>

<file path=ppt/slideLayouts/slideLayout2121.xml><?xml version="1.0" encoding="utf-8"?>
<p:sldLayout xmlns:a="http://schemas.openxmlformats.org/drawingml/2006/main" xmlns:r="http://schemas.openxmlformats.org/officeDocument/2006/relationships" xmlns:p="http://schemas.openxmlformats.org/presentationml/2006/main" showMasterSp="0" preserve="1" userDrawn="1">
  <p:cSld name="Logo slide gray">
    <p:bg>
      <p:bgPr>
        <a:solidFill>
          <a:srgbClr val="808080"/>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794760" y="1798082"/>
            <a:ext cx="1554480" cy="1554480"/>
          </a:xfrm>
          <a:prstGeom prst="rect">
            <a:avLst/>
          </a:prstGeom>
        </p:spPr>
      </p:pic>
    </p:spTree>
    <p:extLst>
      <p:ext uri="{BB962C8B-B14F-4D97-AF65-F5344CB8AC3E}">
        <p14:creationId xmlns:p14="http://schemas.microsoft.com/office/powerpoint/2010/main" val="1905097644"/>
      </p:ext>
    </p:extLst>
  </p:cSld>
  <p:clrMapOvr>
    <a:masterClrMapping/>
  </p:clrMapOvr>
  <p:transition spd="med">
    <p:wipe dir="r"/>
  </p:transition>
</p:sldLayout>
</file>

<file path=ppt/slideLayouts/slideLayout2122.xml><?xml version="1.0" encoding="utf-8"?>
<p:sldLayout xmlns:a="http://schemas.openxmlformats.org/drawingml/2006/main" xmlns:r="http://schemas.openxmlformats.org/officeDocument/2006/relationships" xmlns:p="http://schemas.openxmlformats.org/presentationml/2006/main" userDrawn="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a:xfrm>
            <a:off x="285750" y="228600"/>
            <a:ext cx="8572500" cy="387798"/>
          </a:xfrm>
          <a:prstGeom prst="rect">
            <a:avLst/>
          </a:prstGeom>
        </p:spPr>
        <p:txBody>
          <a:bodyPr wrap="square" lIns="0" tIns="0" rIns="0" bIns="0">
            <a:spAutoFit/>
          </a:bodyPr>
          <a:lstStyle>
            <a:lvl1pPr>
              <a:defRPr sz="2800">
                <a:solidFill>
                  <a:schemeClr val="bg1"/>
                </a:solidFill>
                <a:latin typeface="Arial" panose="020B0604020202020204" pitchFamily="34" charset="0"/>
              </a:defRPr>
            </a:lvl1pPr>
          </a:lstStyle>
          <a:p>
            <a:r>
              <a:rPr lang="zh-TW" altLang="en-US"/>
              <a:t>按一下以編輯母片標題樣式</a:t>
            </a:r>
            <a:endParaRPr lang="en-US" dirty="0"/>
          </a:p>
        </p:txBody>
      </p:sp>
    </p:spTree>
    <p:extLst>
      <p:ext uri="{BB962C8B-B14F-4D97-AF65-F5344CB8AC3E}">
        <p14:creationId xmlns:p14="http://schemas.microsoft.com/office/powerpoint/2010/main" val="4098436743"/>
      </p:ext>
    </p:extLst>
  </p:cSld>
  <p:clrMapOvr>
    <a:masterClrMapping/>
  </p:clrMapOvr>
  <p:extLst mod="1">
    <p:ext uri="{DCECCB84-F9BA-43D5-87BE-67443E8EF086}">
      <p15:sldGuideLst xmlns:p15="http://schemas.microsoft.com/office/powerpoint/2012/main">
        <p15:guide id="1" orient="horz" pos="144">
          <p15:clr>
            <a:srgbClr val="FBAE40"/>
          </p15:clr>
        </p15:guide>
      </p15:sldGuideLst>
    </p:ext>
  </p:extLst>
</p:sldLayout>
</file>

<file path=ppt/slideLayouts/slideLayout2123.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1143000" y="841375"/>
            <a:ext cx="6858000" cy="1790700"/>
          </a:xfrm>
        </p:spPr>
        <p:txBody>
          <a:bodyPr anchor="b"/>
          <a:lstStyle>
            <a:lvl1pPr algn="ctr">
              <a:defRPr sz="6000"/>
            </a:lvl1pPr>
          </a:lstStyle>
          <a:p>
            <a:r>
              <a:rPr lang="zh-TW" altLang="en-US"/>
              <a:t>按一下以編輯母片標題樣式</a:t>
            </a:r>
          </a:p>
        </p:txBody>
      </p:sp>
      <p:sp>
        <p:nvSpPr>
          <p:cNvPr id="3" name="副標題 2"/>
          <p:cNvSpPr>
            <a:spLocks noGrp="1"/>
          </p:cNvSpPr>
          <p:nvPr>
            <p:ph type="subTitle" idx="1"/>
          </p:nvPr>
        </p:nvSpPr>
        <p:spPr>
          <a:xfrm>
            <a:off x="1143000" y="2702096"/>
            <a:ext cx="6858000" cy="1241425"/>
          </a:xfrm>
        </p:spPr>
        <p:txBody>
          <a:bodyPr/>
          <a:lstStyle>
            <a:lvl1pPr marL="0" indent="0" algn="ctr">
              <a:buNone/>
              <a:defRPr sz="2400"/>
            </a:lvl1pPr>
            <a:lvl2pPr marL="454455" indent="0" algn="ctr">
              <a:buNone/>
              <a:defRPr sz="2000"/>
            </a:lvl2pPr>
            <a:lvl3pPr marL="909158" indent="0" algn="ctr">
              <a:buNone/>
              <a:defRPr sz="1800"/>
            </a:lvl3pPr>
            <a:lvl4pPr marL="1363678" indent="0" algn="ctr">
              <a:buNone/>
              <a:defRPr sz="1600"/>
            </a:lvl4pPr>
            <a:lvl5pPr marL="1818314" indent="0" algn="ctr">
              <a:buNone/>
              <a:defRPr sz="1600"/>
            </a:lvl5pPr>
            <a:lvl6pPr marL="2272719" indent="0" algn="ctr">
              <a:buNone/>
              <a:defRPr sz="1600"/>
            </a:lvl6pPr>
            <a:lvl7pPr marL="2727239" indent="0" algn="ctr">
              <a:buNone/>
              <a:defRPr sz="1600"/>
            </a:lvl7pPr>
            <a:lvl8pPr marL="3181843" indent="0" algn="ctr">
              <a:buNone/>
              <a:defRPr sz="1600"/>
            </a:lvl8pPr>
            <a:lvl9pPr marL="3636383" indent="0" algn="ctr">
              <a:buNone/>
              <a:defRPr sz="1600"/>
            </a:lvl9pPr>
          </a:lstStyle>
          <a:p>
            <a:r>
              <a:rPr lang="zh-TW" altLang="en-US"/>
              <a:t>按一下以編輯母片副標題樣式</a:t>
            </a:r>
          </a:p>
        </p:txBody>
      </p:sp>
      <p:sp>
        <p:nvSpPr>
          <p:cNvPr id="4" name="投影片編號版面配置區 3"/>
          <p:cNvSpPr>
            <a:spLocks noGrp="1"/>
          </p:cNvSpPr>
          <p:nvPr>
            <p:ph type="sldNum" sz="quarter" idx="10"/>
          </p:nvPr>
        </p:nvSpPr>
        <p:spPr/>
        <p:txBody>
          <a:bodyPr/>
          <a:lstStyle>
            <a:lvl1pPr>
              <a:defRPr/>
            </a:lvl1pPr>
          </a:lstStyle>
          <a:p>
            <a:pPr>
              <a:defRPr/>
            </a:pPr>
            <a:fld id="{5E842070-6961-44B5-938F-27A1C064F9BE}" type="slidenum">
              <a:rPr lang="zh-TW" altLang="en-US"/>
              <a:pPr>
                <a:defRPr/>
              </a:pPr>
              <a:t>‹#›</a:t>
            </a:fld>
            <a:endParaRPr lang="en-US" altLang="zh-TW" sz="1800" dirty="0">
              <a:latin typeface="Arial" charset="0"/>
            </a:endParaRPr>
          </a:p>
        </p:txBody>
      </p:sp>
      <p:sp>
        <p:nvSpPr>
          <p:cNvPr id="5" name="日期版面配置區 4"/>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657776616"/>
      </p:ext>
    </p:extLst>
  </p:cSld>
  <p:clrMapOvr>
    <a:masterClrMapping/>
  </p:clrMapOvr>
  <p:transition spd="med">
    <p:wipe dir="r"/>
  </p:transition>
</p:sldLayout>
</file>

<file path=ppt/slideLayouts/slideLayout2124.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投影片編號版面配置區 3"/>
          <p:cNvSpPr>
            <a:spLocks noGrp="1"/>
          </p:cNvSpPr>
          <p:nvPr>
            <p:ph type="sldNum" sz="quarter" idx="10"/>
          </p:nvPr>
        </p:nvSpPr>
        <p:spPr/>
        <p:txBody>
          <a:bodyPr/>
          <a:lstStyle>
            <a:lvl1pPr>
              <a:defRPr/>
            </a:lvl1pPr>
          </a:lstStyle>
          <a:p>
            <a:pPr>
              <a:defRPr/>
            </a:pPr>
            <a:fld id="{E9738BD6-E844-46BE-8FE6-61336521BDF3}" type="slidenum">
              <a:rPr lang="zh-TW" altLang="en-US"/>
              <a:pPr>
                <a:defRPr/>
              </a:pPr>
              <a:t>‹#›</a:t>
            </a:fld>
            <a:endParaRPr lang="en-US" altLang="zh-TW" sz="1800" dirty="0">
              <a:latin typeface="Arial" charset="0"/>
            </a:endParaRPr>
          </a:p>
        </p:txBody>
      </p:sp>
      <p:sp>
        <p:nvSpPr>
          <p:cNvPr id="5" name="日期版面配置區 4"/>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1333211582"/>
      </p:ext>
    </p:extLst>
  </p:cSld>
  <p:clrMapOvr>
    <a:masterClrMapping/>
  </p:clrMapOvr>
  <p:transition spd="med">
    <p:wipe dir="r"/>
  </p:transition>
</p:sldLayout>
</file>

<file path=ppt/slideLayouts/slideLayout2125.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p:cNvSpPr>
            <a:spLocks noGrp="1"/>
          </p:cNvSpPr>
          <p:nvPr>
            <p:ph type="title"/>
          </p:nvPr>
        </p:nvSpPr>
        <p:spPr>
          <a:xfrm>
            <a:off x="623888" y="1282708"/>
            <a:ext cx="7886700" cy="2139950"/>
          </a:xfrm>
        </p:spPr>
        <p:txBody>
          <a:bodyPr anchor="b"/>
          <a:lstStyle>
            <a:lvl1pPr>
              <a:defRPr sz="6000"/>
            </a:lvl1pPr>
          </a:lstStyle>
          <a:p>
            <a:r>
              <a:rPr lang="zh-TW" altLang="en-US"/>
              <a:t>按一下以編輯母片標題樣式</a:t>
            </a:r>
          </a:p>
        </p:txBody>
      </p:sp>
      <p:sp>
        <p:nvSpPr>
          <p:cNvPr id="3" name="文字版面配置區 2"/>
          <p:cNvSpPr>
            <a:spLocks noGrp="1"/>
          </p:cNvSpPr>
          <p:nvPr>
            <p:ph type="body" idx="1"/>
          </p:nvPr>
        </p:nvSpPr>
        <p:spPr>
          <a:xfrm>
            <a:off x="623888" y="3441708"/>
            <a:ext cx="7886700" cy="1125538"/>
          </a:xfrm>
        </p:spPr>
        <p:txBody>
          <a:bodyPr/>
          <a:lstStyle>
            <a:lvl1pPr marL="0" indent="0">
              <a:buNone/>
              <a:defRPr sz="2400"/>
            </a:lvl1pPr>
            <a:lvl2pPr marL="454455" indent="0">
              <a:buNone/>
              <a:defRPr sz="2000"/>
            </a:lvl2pPr>
            <a:lvl3pPr marL="909158" indent="0">
              <a:buNone/>
              <a:defRPr sz="1800"/>
            </a:lvl3pPr>
            <a:lvl4pPr marL="1363678" indent="0">
              <a:buNone/>
              <a:defRPr sz="1600"/>
            </a:lvl4pPr>
            <a:lvl5pPr marL="1818314" indent="0">
              <a:buNone/>
              <a:defRPr sz="1600"/>
            </a:lvl5pPr>
            <a:lvl6pPr marL="2272719" indent="0">
              <a:buNone/>
              <a:defRPr sz="1600"/>
            </a:lvl6pPr>
            <a:lvl7pPr marL="2727239" indent="0">
              <a:buNone/>
              <a:defRPr sz="1600"/>
            </a:lvl7pPr>
            <a:lvl8pPr marL="3181843" indent="0">
              <a:buNone/>
              <a:defRPr sz="1600"/>
            </a:lvl8pPr>
            <a:lvl9pPr marL="3636383" indent="0">
              <a:buNone/>
              <a:defRPr sz="1600"/>
            </a:lvl9pPr>
          </a:lstStyle>
          <a:p>
            <a:pPr lvl="0"/>
            <a:r>
              <a:rPr lang="zh-TW" altLang="en-US"/>
              <a:t>按一下以編輯母片文字樣式</a:t>
            </a:r>
          </a:p>
        </p:txBody>
      </p:sp>
      <p:sp>
        <p:nvSpPr>
          <p:cNvPr id="4" name="投影片編號版面配置區 3"/>
          <p:cNvSpPr>
            <a:spLocks noGrp="1"/>
          </p:cNvSpPr>
          <p:nvPr>
            <p:ph type="sldNum" sz="quarter" idx="10"/>
          </p:nvPr>
        </p:nvSpPr>
        <p:spPr/>
        <p:txBody>
          <a:bodyPr/>
          <a:lstStyle>
            <a:lvl1pPr>
              <a:defRPr/>
            </a:lvl1pPr>
          </a:lstStyle>
          <a:p>
            <a:pPr>
              <a:defRPr/>
            </a:pPr>
            <a:fld id="{685CDBD5-4B5A-4FED-B1E1-D20E0F1993AA}" type="slidenum">
              <a:rPr lang="zh-TW" altLang="en-US"/>
              <a:pPr>
                <a:defRPr/>
              </a:pPr>
              <a:t>‹#›</a:t>
            </a:fld>
            <a:endParaRPr lang="en-US" altLang="zh-TW" sz="1800" dirty="0">
              <a:latin typeface="Arial" charset="0"/>
            </a:endParaRPr>
          </a:p>
        </p:txBody>
      </p:sp>
      <p:sp>
        <p:nvSpPr>
          <p:cNvPr id="5" name="日期版面配置區 4"/>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984337314"/>
      </p:ext>
    </p:extLst>
  </p:cSld>
  <p:clrMapOvr>
    <a:masterClrMapping/>
  </p:clrMapOvr>
  <p:transition spd="med">
    <p:wipe dir="r"/>
  </p:transition>
</p:sldLayout>
</file>

<file path=ppt/slideLayouts/slideLayout2126.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sz="half" idx="1"/>
          </p:nvPr>
        </p:nvSpPr>
        <p:spPr>
          <a:xfrm>
            <a:off x="438150" y="930281"/>
            <a:ext cx="4057650" cy="3613150"/>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4648200" y="930281"/>
            <a:ext cx="4057650" cy="3613150"/>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投影片編號版面配置區 4"/>
          <p:cNvSpPr>
            <a:spLocks noGrp="1"/>
          </p:cNvSpPr>
          <p:nvPr>
            <p:ph type="sldNum" sz="quarter" idx="10"/>
          </p:nvPr>
        </p:nvSpPr>
        <p:spPr/>
        <p:txBody>
          <a:bodyPr/>
          <a:lstStyle>
            <a:lvl1pPr>
              <a:defRPr/>
            </a:lvl1pPr>
          </a:lstStyle>
          <a:p>
            <a:pPr>
              <a:defRPr/>
            </a:pPr>
            <a:fld id="{FF629DFE-C3C6-4D35-BAF7-A7367287A7A1}" type="slidenum">
              <a:rPr lang="zh-TW" altLang="en-US"/>
              <a:pPr>
                <a:defRPr/>
              </a:pPr>
              <a:t>‹#›</a:t>
            </a:fld>
            <a:endParaRPr lang="en-US" altLang="zh-TW" sz="1800" dirty="0">
              <a:latin typeface="Arial" charset="0"/>
            </a:endParaRPr>
          </a:p>
        </p:txBody>
      </p:sp>
      <p:sp>
        <p:nvSpPr>
          <p:cNvPr id="6" name="日期版面配置區 5"/>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370160067"/>
      </p:ext>
    </p:extLst>
  </p:cSld>
  <p:clrMapOvr>
    <a:masterClrMapping/>
  </p:clrMapOvr>
  <p:transition spd="med">
    <p:wipe dir="r"/>
  </p:transition>
</p:sldLayout>
</file>

<file path=ppt/slideLayouts/slideLayout2127.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630238" y="274643"/>
            <a:ext cx="7886700" cy="993775"/>
          </a:xfrm>
        </p:spPr>
        <p:txBody>
          <a:bodyPr/>
          <a:lstStyle/>
          <a:p>
            <a:r>
              <a:rPr lang="zh-TW" altLang="en-US"/>
              <a:t>按一下以編輯母片標題樣式</a:t>
            </a:r>
          </a:p>
        </p:txBody>
      </p:sp>
      <p:sp>
        <p:nvSpPr>
          <p:cNvPr id="3" name="文字版面配置區 2"/>
          <p:cNvSpPr>
            <a:spLocks noGrp="1"/>
          </p:cNvSpPr>
          <p:nvPr>
            <p:ph type="body" idx="1"/>
          </p:nvPr>
        </p:nvSpPr>
        <p:spPr>
          <a:xfrm>
            <a:off x="630239" y="1260475"/>
            <a:ext cx="3868737" cy="619125"/>
          </a:xfrm>
        </p:spPr>
        <p:txBody>
          <a:bodyPr anchor="b"/>
          <a:lstStyle>
            <a:lvl1pPr marL="0" indent="0">
              <a:buNone/>
              <a:defRPr sz="2400" b="1"/>
            </a:lvl1pPr>
            <a:lvl2pPr marL="454455" indent="0">
              <a:buNone/>
              <a:defRPr sz="2000" b="1"/>
            </a:lvl2pPr>
            <a:lvl3pPr marL="909158" indent="0">
              <a:buNone/>
              <a:defRPr sz="1800" b="1"/>
            </a:lvl3pPr>
            <a:lvl4pPr marL="1363678" indent="0">
              <a:buNone/>
              <a:defRPr sz="1600" b="1"/>
            </a:lvl4pPr>
            <a:lvl5pPr marL="1818314" indent="0">
              <a:buNone/>
              <a:defRPr sz="1600" b="1"/>
            </a:lvl5pPr>
            <a:lvl6pPr marL="2272719" indent="0">
              <a:buNone/>
              <a:defRPr sz="1600" b="1"/>
            </a:lvl6pPr>
            <a:lvl7pPr marL="2727239" indent="0">
              <a:buNone/>
              <a:defRPr sz="1600" b="1"/>
            </a:lvl7pPr>
            <a:lvl8pPr marL="3181843" indent="0">
              <a:buNone/>
              <a:defRPr sz="1600" b="1"/>
            </a:lvl8pPr>
            <a:lvl9pPr marL="3636383" indent="0">
              <a:buNone/>
              <a:defRPr sz="1600" b="1"/>
            </a:lvl9pPr>
          </a:lstStyle>
          <a:p>
            <a:pPr lvl="0"/>
            <a:r>
              <a:rPr lang="zh-TW" altLang="en-US"/>
              <a:t>按一下以編輯母片文字樣式</a:t>
            </a:r>
          </a:p>
        </p:txBody>
      </p:sp>
      <p:sp>
        <p:nvSpPr>
          <p:cNvPr id="4" name="內容版面配置區 3"/>
          <p:cNvSpPr>
            <a:spLocks noGrp="1"/>
          </p:cNvSpPr>
          <p:nvPr>
            <p:ph sz="half" idx="2"/>
          </p:nvPr>
        </p:nvSpPr>
        <p:spPr>
          <a:xfrm>
            <a:off x="630239" y="1879600"/>
            <a:ext cx="3868737" cy="2762250"/>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p:cNvSpPr>
            <a:spLocks noGrp="1"/>
          </p:cNvSpPr>
          <p:nvPr>
            <p:ph type="body" sz="quarter" idx="3"/>
          </p:nvPr>
        </p:nvSpPr>
        <p:spPr>
          <a:xfrm>
            <a:off x="4629150" y="1260475"/>
            <a:ext cx="3887788" cy="619125"/>
          </a:xfrm>
        </p:spPr>
        <p:txBody>
          <a:bodyPr anchor="b"/>
          <a:lstStyle>
            <a:lvl1pPr marL="0" indent="0">
              <a:buNone/>
              <a:defRPr sz="2400" b="1"/>
            </a:lvl1pPr>
            <a:lvl2pPr marL="454455" indent="0">
              <a:buNone/>
              <a:defRPr sz="2000" b="1"/>
            </a:lvl2pPr>
            <a:lvl3pPr marL="909158" indent="0">
              <a:buNone/>
              <a:defRPr sz="1800" b="1"/>
            </a:lvl3pPr>
            <a:lvl4pPr marL="1363678" indent="0">
              <a:buNone/>
              <a:defRPr sz="1600" b="1"/>
            </a:lvl4pPr>
            <a:lvl5pPr marL="1818314" indent="0">
              <a:buNone/>
              <a:defRPr sz="1600" b="1"/>
            </a:lvl5pPr>
            <a:lvl6pPr marL="2272719" indent="0">
              <a:buNone/>
              <a:defRPr sz="1600" b="1"/>
            </a:lvl6pPr>
            <a:lvl7pPr marL="2727239" indent="0">
              <a:buNone/>
              <a:defRPr sz="1600" b="1"/>
            </a:lvl7pPr>
            <a:lvl8pPr marL="3181843" indent="0">
              <a:buNone/>
              <a:defRPr sz="1600" b="1"/>
            </a:lvl8pPr>
            <a:lvl9pPr marL="3636383" indent="0">
              <a:buNone/>
              <a:defRPr sz="1600" b="1"/>
            </a:lvl9pPr>
          </a:lstStyle>
          <a:p>
            <a:pPr lvl="0"/>
            <a:r>
              <a:rPr lang="zh-TW" altLang="en-US"/>
              <a:t>按一下以編輯母片文字樣式</a:t>
            </a:r>
          </a:p>
        </p:txBody>
      </p:sp>
      <p:sp>
        <p:nvSpPr>
          <p:cNvPr id="6" name="內容版面配置區 5"/>
          <p:cNvSpPr>
            <a:spLocks noGrp="1"/>
          </p:cNvSpPr>
          <p:nvPr>
            <p:ph sz="quarter" idx="4"/>
          </p:nvPr>
        </p:nvSpPr>
        <p:spPr>
          <a:xfrm>
            <a:off x="4629150" y="1879600"/>
            <a:ext cx="3887788" cy="2762250"/>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投影片編號版面配置區 6"/>
          <p:cNvSpPr>
            <a:spLocks noGrp="1"/>
          </p:cNvSpPr>
          <p:nvPr>
            <p:ph type="sldNum" sz="quarter" idx="10"/>
          </p:nvPr>
        </p:nvSpPr>
        <p:spPr/>
        <p:txBody>
          <a:bodyPr/>
          <a:lstStyle>
            <a:lvl1pPr>
              <a:defRPr/>
            </a:lvl1pPr>
          </a:lstStyle>
          <a:p>
            <a:pPr>
              <a:defRPr/>
            </a:pPr>
            <a:fld id="{EF4C805D-BC7A-44D6-A221-DB95D71B8CCC}" type="slidenum">
              <a:rPr lang="zh-TW" altLang="en-US"/>
              <a:pPr>
                <a:defRPr/>
              </a:pPr>
              <a:t>‹#›</a:t>
            </a:fld>
            <a:endParaRPr lang="en-US" altLang="zh-TW" sz="1800" dirty="0">
              <a:latin typeface="Arial" charset="0"/>
            </a:endParaRPr>
          </a:p>
        </p:txBody>
      </p:sp>
      <p:sp>
        <p:nvSpPr>
          <p:cNvPr id="8" name="日期版面配置區 7"/>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2094046219"/>
      </p:ext>
    </p:extLst>
  </p:cSld>
  <p:clrMapOvr>
    <a:masterClrMapping/>
  </p:clrMapOvr>
  <p:transition spd="med">
    <p:wipe dir="r"/>
  </p:transition>
</p:sldLayout>
</file>

<file path=ppt/slideLayouts/slideLayout2128.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投影片編號版面配置區 2"/>
          <p:cNvSpPr>
            <a:spLocks noGrp="1"/>
          </p:cNvSpPr>
          <p:nvPr>
            <p:ph type="sldNum" sz="quarter" idx="10"/>
          </p:nvPr>
        </p:nvSpPr>
        <p:spPr/>
        <p:txBody>
          <a:bodyPr/>
          <a:lstStyle>
            <a:lvl1pPr>
              <a:defRPr/>
            </a:lvl1pPr>
          </a:lstStyle>
          <a:p>
            <a:pPr>
              <a:defRPr/>
            </a:pPr>
            <a:fld id="{8D8BA54A-C9AC-4B61-90F4-CD7BBFDC6599}" type="slidenum">
              <a:rPr lang="zh-TW" altLang="en-US"/>
              <a:pPr>
                <a:defRPr/>
              </a:pPr>
              <a:t>‹#›</a:t>
            </a:fld>
            <a:endParaRPr lang="en-US" altLang="zh-TW" sz="1800" dirty="0">
              <a:latin typeface="Arial" charset="0"/>
            </a:endParaRPr>
          </a:p>
        </p:txBody>
      </p:sp>
      <p:sp>
        <p:nvSpPr>
          <p:cNvPr id="4" name="日期版面配置區 3"/>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3732694967"/>
      </p:ext>
    </p:extLst>
  </p:cSld>
  <p:clrMapOvr>
    <a:masterClrMapping/>
  </p:clrMapOvr>
  <p:transition spd="med">
    <p:wipe dir="r"/>
  </p:transition>
</p:sldLayout>
</file>

<file path=ppt/slideLayouts/slideLayout21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投影片編號版面配置區 1"/>
          <p:cNvSpPr>
            <a:spLocks noGrp="1"/>
          </p:cNvSpPr>
          <p:nvPr>
            <p:ph type="sldNum" sz="quarter" idx="10"/>
          </p:nvPr>
        </p:nvSpPr>
        <p:spPr/>
        <p:txBody>
          <a:bodyPr/>
          <a:lstStyle>
            <a:lvl1pPr>
              <a:defRPr/>
            </a:lvl1pPr>
          </a:lstStyle>
          <a:p>
            <a:pPr>
              <a:defRPr/>
            </a:pPr>
            <a:fld id="{C6400B14-8098-4A8F-B45F-8727FE61E787}" type="slidenum">
              <a:rPr lang="zh-TW" altLang="en-US"/>
              <a:pPr>
                <a:defRPr/>
              </a:pPr>
              <a:t>‹#›</a:t>
            </a:fld>
            <a:endParaRPr lang="en-US" altLang="zh-TW" sz="1800" dirty="0">
              <a:latin typeface="Arial" charset="0"/>
            </a:endParaRPr>
          </a:p>
        </p:txBody>
      </p:sp>
      <p:sp>
        <p:nvSpPr>
          <p:cNvPr id="3" name="日期版面配置區 2"/>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913509801"/>
      </p:ext>
    </p:extLst>
  </p:cSld>
  <p:clrMapOvr>
    <a:masterClrMapping/>
  </p:clrMapOvr>
  <p:transition spd="med">
    <p:wipe dir="r"/>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71589552"/>
      </p:ext>
    </p:extLst>
  </p:cSld>
  <p:clrMapOvr>
    <a:masterClrMapping/>
  </p:clrMapOvr>
  <p:transition spd="slow">
    <p:fade/>
  </p:transition>
</p:sldLayout>
</file>

<file path=ppt/slideLayouts/slideLayout2130.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630378" y="342900"/>
            <a:ext cx="2949575" cy="1200150"/>
          </a:xfrm>
        </p:spPr>
        <p:txBody>
          <a:bodyPr anchor="b"/>
          <a:lstStyle>
            <a:lvl1pPr>
              <a:defRPr sz="3200"/>
            </a:lvl1pPr>
          </a:lstStyle>
          <a:p>
            <a:r>
              <a:rPr lang="zh-TW" altLang="en-US"/>
              <a:t>按一下以編輯母片標題樣式</a:t>
            </a:r>
          </a:p>
        </p:txBody>
      </p:sp>
      <p:sp>
        <p:nvSpPr>
          <p:cNvPr id="3" name="內容版面配置區 2"/>
          <p:cNvSpPr>
            <a:spLocks noGrp="1"/>
          </p:cNvSpPr>
          <p:nvPr>
            <p:ph idx="1"/>
          </p:nvPr>
        </p:nvSpPr>
        <p:spPr>
          <a:xfrm>
            <a:off x="3887788" y="741483"/>
            <a:ext cx="4629150" cy="36544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p:cNvSpPr>
            <a:spLocks noGrp="1"/>
          </p:cNvSpPr>
          <p:nvPr>
            <p:ph type="body" sz="half" idx="2"/>
          </p:nvPr>
        </p:nvSpPr>
        <p:spPr>
          <a:xfrm>
            <a:off x="630378" y="1543052"/>
            <a:ext cx="2949575" cy="2859088"/>
          </a:xfrm>
        </p:spPr>
        <p:txBody>
          <a:bodyPr/>
          <a:lstStyle>
            <a:lvl1pPr marL="0" indent="0">
              <a:buNone/>
              <a:defRPr sz="1600"/>
            </a:lvl1pPr>
            <a:lvl2pPr marL="454455" indent="0">
              <a:buNone/>
              <a:defRPr sz="1400"/>
            </a:lvl2pPr>
            <a:lvl3pPr marL="909158" indent="0">
              <a:buNone/>
              <a:defRPr sz="1200"/>
            </a:lvl3pPr>
            <a:lvl4pPr marL="1363678" indent="0">
              <a:buNone/>
              <a:defRPr sz="1000"/>
            </a:lvl4pPr>
            <a:lvl5pPr marL="1818314" indent="0">
              <a:buNone/>
              <a:defRPr sz="1000"/>
            </a:lvl5pPr>
            <a:lvl6pPr marL="2272719" indent="0">
              <a:buNone/>
              <a:defRPr sz="1000"/>
            </a:lvl6pPr>
            <a:lvl7pPr marL="2727239" indent="0">
              <a:buNone/>
              <a:defRPr sz="1000"/>
            </a:lvl7pPr>
            <a:lvl8pPr marL="3181843" indent="0">
              <a:buNone/>
              <a:defRPr sz="1000"/>
            </a:lvl8pPr>
            <a:lvl9pPr marL="3636383" indent="0">
              <a:buNone/>
              <a:defRPr sz="1000"/>
            </a:lvl9pPr>
          </a:lstStyle>
          <a:p>
            <a:pPr lvl="0"/>
            <a:r>
              <a:rPr lang="zh-TW" altLang="en-US"/>
              <a:t>按一下以編輯母片文字樣式</a:t>
            </a:r>
          </a:p>
        </p:txBody>
      </p:sp>
      <p:sp>
        <p:nvSpPr>
          <p:cNvPr id="5" name="投影片編號版面配置區 4"/>
          <p:cNvSpPr>
            <a:spLocks noGrp="1"/>
          </p:cNvSpPr>
          <p:nvPr>
            <p:ph type="sldNum" sz="quarter" idx="10"/>
          </p:nvPr>
        </p:nvSpPr>
        <p:spPr/>
        <p:txBody>
          <a:bodyPr/>
          <a:lstStyle>
            <a:lvl1pPr>
              <a:defRPr/>
            </a:lvl1pPr>
          </a:lstStyle>
          <a:p>
            <a:pPr>
              <a:defRPr/>
            </a:pPr>
            <a:fld id="{3B1372DA-427E-454B-8A84-958E5FC5C91B}" type="slidenum">
              <a:rPr lang="zh-TW" altLang="en-US"/>
              <a:pPr>
                <a:defRPr/>
              </a:pPr>
              <a:t>‹#›</a:t>
            </a:fld>
            <a:endParaRPr lang="en-US" altLang="zh-TW" sz="1800" dirty="0">
              <a:latin typeface="Arial" charset="0"/>
            </a:endParaRPr>
          </a:p>
        </p:txBody>
      </p:sp>
      <p:sp>
        <p:nvSpPr>
          <p:cNvPr id="6" name="日期版面配置區 5"/>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582776900"/>
      </p:ext>
    </p:extLst>
  </p:cSld>
  <p:clrMapOvr>
    <a:masterClrMapping/>
  </p:clrMapOvr>
  <p:transition spd="med">
    <p:wipe dir="r"/>
  </p:transition>
</p:sldLayout>
</file>

<file path=ppt/slideLayouts/slideLayout2131.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630378" y="342900"/>
            <a:ext cx="2949575" cy="1200150"/>
          </a:xfrm>
        </p:spPr>
        <p:txBody>
          <a:bodyPr anchor="b"/>
          <a:lstStyle>
            <a:lvl1pPr>
              <a:defRPr sz="3200"/>
            </a:lvl1pPr>
          </a:lstStyle>
          <a:p>
            <a:r>
              <a:rPr lang="zh-TW" altLang="en-US"/>
              <a:t>按一下以編輯母片標題樣式</a:t>
            </a:r>
          </a:p>
        </p:txBody>
      </p:sp>
      <p:sp>
        <p:nvSpPr>
          <p:cNvPr id="3" name="圖片版面配置區 2"/>
          <p:cNvSpPr>
            <a:spLocks noGrp="1"/>
          </p:cNvSpPr>
          <p:nvPr>
            <p:ph type="pic" idx="1"/>
          </p:nvPr>
        </p:nvSpPr>
        <p:spPr>
          <a:xfrm>
            <a:off x="3887788" y="741483"/>
            <a:ext cx="4629150" cy="3654425"/>
          </a:xfrm>
        </p:spPr>
        <p:txBody>
          <a:bodyPr/>
          <a:lstStyle>
            <a:lvl1pPr marL="0" indent="0">
              <a:buNone/>
              <a:defRPr sz="3200"/>
            </a:lvl1pPr>
            <a:lvl2pPr marL="454455" indent="0">
              <a:buNone/>
              <a:defRPr sz="2800"/>
            </a:lvl2pPr>
            <a:lvl3pPr marL="909158" indent="0">
              <a:buNone/>
              <a:defRPr sz="2400"/>
            </a:lvl3pPr>
            <a:lvl4pPr marL="1363678" indent="0">
              <a:buNone/>
              <a:defRPr sz="2000"/>
            </a:lvl4pPr>
            <a:lvl5pPr marL="1818314" indent="0">
              <a:buNone/>
              <a:defRPr sz="2000"/>
            </a:lvl5pPr>
            <a:lvl6pPr marL="2272719" indent="0">
              <a:buNone/>
              <a:defRPr sz="2000"/>
            </a:lvl6pPr>
            <a:lvl7pPr marL="2727239" indent="0">
              <a:buNone/>
              <a:defRPr sz="2000"/>
            </a:lvl7pPr>
            <a:lvl8pPr marL="3181843" indent="0">
              <a:buNone/>
              <a:defRPr sz="2000"/>
            </a:lvl8pPr>
            <a:lvl9pPr marL="3636383" indent="0">
              <a:buNone/>
              <a:defRPr sz="2000"/>
            </a:lvl9pPr>
          </a:lstStyle>
          <a:p>
            <a:pPr lvl="0"/>
            <a:endParaRPr lang="zh-TW" altLang="en-US" noProof="0">
              <a:sym typeface="Museo Sans For Dell" pitchFamily="2" charset="-120"/>
            </a:endParaRPr>
          </a:p>
        </p:txBody>
      </p:sp>
      <p:sp>
        <p:nvSpPr>
          <p:cNvPr id="4" name="文字版面配置區 3"/>
          <p:cNvSpPr>
            <a:spLocks noGrp="1"/>
          </p:cNvSpPr>
          <p:nvPr>
            <p:ph type="body" sz="half" idx="2"/>
          </p:nvPr>
        </p:nvSpPr>
        <p:spPr>
          <a:xfrm>
            <a:off x="630378" y="1543052"/>
            <a:ext cx="2949575" cy="2859088"/>
          </a:xfrm>
        </p:spPr>
        <p:txBody>
          <a:bodyPr/>
          <a:lstStyle>
            <a:lvl1pPr marL="0" indent="0">
              <a:buNone/>
              <a:defRPr sz="1600"/>
            </a:lvl1pPr>
            <a:lvl2pPr marL="454455" indent="0">
              <a:buNone/>
              <a:defRPr sz="1400"/>
            </a:lvl2pPr>
            <a:lvl3pPr marL="909158" indent="0">
              <a:buNone/>
              <a:defRPr sz="1200"/>
            </a:lvl3pPr>
            <a:lvl4pPr marL="1363678" indent="0">
              <a:buNone/>
              <a:defRPr sz="1000"/>
            </a:lvl4pPr>
            <a:lvl5pPr marL="1818314" indent="0">
              <a:buNone/>
              <a:defRPr sz="1000"/>
            </a:lvl5pPr>
            <a:lvl6pPr marL="2272719" indent="0">
              <a:buNone/>
              <a:defRPr sz="1000"/>
            </a:lvl6pPr>
            <a:lvl7pPr marL="2727239" indent="0">
              <a:buNone/>
              <a:defRPr sz="1000"/>
            </a:lvl7pPr>
            <a:lvl8pPr marL="3181843" indent="0">
              <a:buNone/>
              <a:defRPr sz="1000"/>
            </a:lvl8pPr>
            <a:lvl9pPr marL="3636383" indent="0">
              <a:buNone/>
              <a:defRPr sz="1000"/>
            </a:lvl9pPr>
          </a:lstStyle>
          <a:p>
            <a:pPr lvl="0"/>
            <a:r>
              <a:rPr lang="zh-TW" altLang="en-US"/>
              <a:t>按一下以編輯母片文字樣式</a:t>
            </a:r>
          </a:p>
        </p:txBody>
      </p:sp>
      <p:sp>
        <p:nvSpPr>
          <p:cNvPr id="5" name="投影片編號版面配置區 4"/>
          <p:cNvSpPr>
            <a:spLocks noGrp="1"/>
          </p:cNvSpPr>
          <p:nvPr>
            <p:ph type="sldNum" sz="quarter" idx="10"/>
          </p:nvPr>
        </p:nvSpPr>
        <p:spPr/>
        <p:txBody>
          <a:bodyPr/>
          <a:lstStyle>
            <a:lvl1pPr>
              <a:defRPr/>
            </a:lvl1pPr>
          </a:lstStyle>
          <a:p>
            <a:pPr>
              <a:defRPr/>
            </a:pPr>
            <a:fld id="{054B23F9-FBA3-4E64-8246-E44CAE253860}" type="slidenum">
              <a:rPr lang="zh-TW" altLang="en-US"/>
              <a:pPr>
                <a:defRPr/>
              </a:pPr>
              <a:t>‹#›</a:t>
            </a:fld>
            <a:endParaRPr lang="en-US" altLang="zh-TW" sz="1800" dirty="0">
              <a:latin typeface="Arial" charset="0"/>
            </a:endParaRPr>
          </a:p>
        </p:txBody>
      </p:sp>
      <p:sp>
        <p:nvSpPr>
          <p:cNvPr id="6" name="日期版面配置區 5"/>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2623469303"/>
      </p:ext>
    </p:extLst>
  </p:cSld>
  <p:clrMapOvr>
    <a:masterClrMapping/>
  </p:clrMapOvr>
  <p:transition spd="med">
    <p:wipe dir="r"/>
  </p:transition>
</p:sldLayout>
</file>

<file path=ppt/slideLayouts/slideLayout2132.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直排文字版面配置區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投影片編號版面配置區 3"/>
          <p:cNvSpPr>
            <a:spLocks noGrp="1"/>
          </p:cNvSpPr>
          <p:nvPr>
            <p:ph type="sldNum" sz="quarter" idx="10"/>
          </p:nvPr>
        </p:nvSpPr>
        <p:spPr/>
        <p:txBody>
          <a:bodyPr/>
          <a:lstStyle>
            <a:lvl1pPr>
              <a:defRPr/>
            </a:lvl1pPr>
          </a:lstStyle>
          <a:p>
            <a:pPr>
              <a:defRPr/>
            </a:pPr>
            <a:fld id="{2423AFD6-8305-4775-96C5-043C49FE104F}" type="slidenum">
              <a:rPr lang="zh-TW" altLang="en-US"/>
              <a:pPr>
                <a:defRPr/>
              </a:pPr>
              <a:t>‹#›</a:t>
            </a:fld>
            <a:endParaRPr lang="en-US" altLang="zh-TW" sz="1800" dirty="0">
              <a:latin typeface="Arial" charset="0"/>
            </a:endParaRPr>
          </a:p>
        </p:txBody>
      </p:sp>
      <p:sp>
        <p:nvSpPr>
          <p:cNvPr id="5" name="日期版面配置區 4"/>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2184032197"/>
      </p:ext>
    </p:extLst>
  </p:cSld>
  <p:clrMapOvr>
    <a:masterClrMapping/>
  </p:clrMapOvr>
  <p:transition spd="med">
    <p:wipe dir="r"/>
  </p:transition>
</p:sldLayout>
</file>

<file path=ppt/slideLayouts/slideLayout2133.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635751" y="196964"/>
            <a:ext cx="2070100" cy="4346575"/>
          </a:xfrm>
        </p:spPr>
        <p:txBody>
          <a:bodyPr vert="eaVert"/>
          <a:lstStyle/>
          <a:p>
            <a:r>
              <a:rPr lang="zh-TW" altLang="en-US"/>
              <a:t>按一下以編輯母片標題樣式</a:t>
            </a:r>
          </a:p>
        </p:txBody>
      </p:sp>
      <p:sp>
        <p:nvSpPr>
          <p:cNvPr id="3" name="直排文字版面配置區 2"/>
          <p:cNvSpPr>
            <a:spLocks noGrp="1"/>
          </p:cNvSpPr>
          <p:nvPr>
            <p:ph type="body" orient="vert" idx="1"/>
          </p:nvPr>
        </p:nvSpPr>
        <p:spPr>
          <a:xfrm>
            <a:off x="425450" y="196964"/>
            <a:ext cx="6057900" cy="4346575"/>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投影片編號版面配置區 3"/>
          <p:cNvSpPr>
            <a:spLocks noGrp="1"/>
          </p:cNvSpPr>
          <p:nvPr>
            <p:ph type="sldNum" sz="quarter" idx="10"/>
          </p:nvPr>
        </p:nvSpPr>
        <p:spPr/>
        <p:txBody>
          <a:bodyPr/>
          <a:lstStyle>
            <a:lvl1pPr>
              <a:defRPr/>
            </a:lvl1pPr>
          </a:lstStyle>
          <a:p>
            <a:pPr>
              <a:defRPr/>
            </a:pPr>
            <a:fld id="{9DB91C44-372A-4D9A-A4F4-5673DF2064D9}" type="slidenum">
              <a:rPr lang="zh-TW" altLang="en-US"/>
              <a:pPr>
                <a:defRPr/>
              </a:pPr>
              <a:t>‹#›</a:t>
            </a:fld>
            <a:endParaRPr lang="en-US" altLang="zh-TW" sz="1800" dirty="0">
              <a:latin typeface="Arial" charset="0"/>
            </a:endParaRPr>
          </a:p>
        </p:txBody>
      </p:sp>
      <p:sp>
        <p:nvSpPr>
          <p:cNvPr id="5" name="日期版面配置區 4"/>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415385037"/>
      </p:ext>
    </p:extLst>
  </p:cSld>
  <p:clrMapOvr>
    <a:masterClrMapping/>
  </p:clrMapOvr>
  <p:transition spd="med">
    <p:wipe dir="r"/>
  </p:transition>
</p:sldLayout>
</file>

<file path=ppt/slideLayouts/slideLayout2134.xml><?xml version="1.0" encoding="utf-8"?>
<p:sldLayout xmlns:a="http://schemas.openxmlformats.org/drawingml/2006/main" xmlns:r="http://schemas.openxmlformats.org/officeDocument/2006/relationships" xmlns:p="http://schemas.openxmlformats.org/presentationml/2006/main" userDrawn="1">
  <p:cSld name="Title_Only">
    <p:spTree>
      <p:nvGrpSpPr>
        <p:cNvPr id="1" name=""/>
        <p:cNvGrpSpPr/>
        <p:nvPr/>
      </p:nvGrpSpPr>
      <p:grpSpPr>
        <a:xfrm>
          <a:off x="0" y="0"/>
          <a:ext cx="0" cy="0"/>
          <a:chOff x="0" y="0"/>
          <a:chExt cx="0" cy="0"/>
        </a:xfrm>
      </p:grpSpPr>
      <p:cxnSp>
        <p:nvCxnSpPr>
          <p:cNvPr id="3"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4"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1350775317"/>
      </p:ext>
    </p:extLst>
  </p:cSld>
  <p:clrMapOvr>
    <a:masterClrMapping/>
  </p:clrMapOvr>
  <p:transition spd="med">
    <p:wipe dir="r"/>
  </p:transition>
</p:sldLayout>
</file>

<file path=ppt/slideLayouts/slideLayout2135.xml><?xml version="1.0" encoding="utf-8"?>
<p:sldLayout xmlns:a="http://schemas.openxmlformats.org/drawingml/2006/main" xmlns:r="http://schemas.openxmlformats.org/officeDocument/2006/relationships" xmlns:p="http://schemas.openxmlformats.org/presentationml/2006/main" showMasterSp="0">
  <p:cSld name="Title slide_image 1">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61476" name="Title Placeholder 21"/>
          <p:cNvSpPr>
            <a:spLocks noGrp="1"/>
          </p:cNvSpPr>
          <p:nvPr>
            <p:ph type="ctrTitle" hasCustomPrompt="1"/>
          </p:nvPr>
        </p:nvSpPr>
        <p:spPr>
          <a:xfrm>
            <a:off x="274322" y="274341"/>
            <a:ext cx="5200791" cy="1661993"/>
          </a:xfrm>
          <a:prstGeom prst="rect">
            <a:avLst/>
          </a:prstGeom>
        </p:spPr>
        <p:txBody>
          <a:bodyPr wrap="square" lIns="0" rIns="0" anchor="b" anchorCtr="0">
            <a:normAutofit/>
          </a:bodyPr>
          <a:lstStyle>
            <a:lvl1pPr algn="l">
              <a:lnSpc>
                <a:spcPct val="100000"/>
              </a:lnSpc>
              <a:spcAft>
                <a:spcPts val="0"/>
              </a:spcAft>
              <a:defRPr sz="41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270"/>
            <a:ext cx="5200791" cy="207749"/>
          </a:xfrm>
          <a:prstGeom prst="rect">
            <a:avLst/>
          </a:prstGeom>
        </p:spPr>
        <p:txBody>
          <a:bodyPr wrap="square" lIns="0" tIns="0" rIns="0" bIns="0" anchor="t" anchorCtr="0">
            <a:spAutoFit/>
          </a:bodyPr>
          <a:lstStyle>
            <a:lvl1pPr marL="0" indent="0" algn="l">
              <a:buFont typeface="Wingdings" pitchFamily="2" charset="2"/>
              <a:buNone/>
              <a:defRPr sz="15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40491" y="3862851"/>
            <a:ext cx="932650" cy="932650"/>
          </a:xfrm>
          <a:prstGeom prst="rect">
            <a:avLst/>
          </a:prstGeom>
        </p:spPr>
      </p:pic>
    </p:spTree>
    <p:extLst>
      <p:ext uri="{BB962C8B-B14F-4D97-AF65-F5344CB8AC3E}">
        <p14:creationId xmlns:p14="http://schemas.microsoft.com/office/powerpoint/2010/main" val="2929413587"/>
      </p:ext>
    </p:extLst>
  </p:cSld>
  <p:clrMapOvr>
    <a:masterClrMapping/>
  </p:clrMapOvr>
  <p:transition spd="med">
    <p:wipe dir="r"/>
  </p:transition>
</p:sldLayout>
</file>

<file path=ppt/slideLayouts/slideLayout2136.xml><?xml version="1.0" encoding="utf-8"?>
<p:sldLayout xmlns:a="http://schemas.openxmlformats.org/drawingml/2006/main" xmlns:r="http://schemas.openxmlformats.org/officeDocument/2006/relationships" xmlns:p="http://schemas.openxmlformats.org/presentationml/2006/main" userDrawn="1">
  <p:cSld name="1_標題及物件">
    <p:spTree>
      <p:nvGrpSpPr>
        <p:cNvPr id="1" name=""/>
        <p:cNvGrpSpPr/>
        <p:nvPr/>
      </p:nvGrpSpPr>
      <p:grpSpPr>
        <a:xfrm>
          <a:off x="0" y="0"/>
          <a:ext cx="0" cy="0"/>
          <a:chOff x="0" y="0"/>
          <a:chExt cx="0" cy="0"/>
        </a:xfrm>
      </p:grpSpPr>
      <p:sp>
        <p:nvSpPr>
          <p:cNvPr id="2" name="Rectangle 4"/>
          <p:cNvSpPr>
            <a:spLocks noGrp="1" noChangeArrowheads="1"/>
          </p:cNvSpPr>
          <p:nvPr>
            <p:ph type="sldNum" sz="quarter" idx="10"/>
          </p:nvPr>
        </p:nvSpPr>
        <p:spPr/>
        <p:txBody>
          <a:bodyPr/>
          <a:lstStyle>
            <a:lvl1pPr eaLnBrk="0" hangingPunct="0">
              <a:defRPr>
                <a:ea typeface="SimSun" pitchFamily="2" charset="-122"/>
              </a:defRPr>
            </a:lvl1pPr>
          </a:lstStyle>
          <a:p>
            <a:pPr>
              <a:defRPr/>
            </a:pPr>
            <a:fld id="{0C9F1198-C61D-48C6-883B-2CC947E0DB39}" type="slidenum">
              <a:rPr lang="en-US" altLang="zh-TW"/>
              <a:pPr>
                <a:defRPr/>
              </a:pPr>
              <a:t>‹#›</a:t>
            </a:fld>
            <a:endParaRPr lang="en-US" altLang="zh-TW" dirty="0"/>
          </a:p>
        </p:txBody>
      </p:sp>
      <p:sp>
        <p:nvSpPr>
          <p:cNvPr id="3" name="Rectangle 5"/>
          <p:cNvSpPr>
            <a:spLocks noGrp="1" noChangeArrowheads="1"/>
          </p:cNvSpPr>
          <p:nvPr>
            <p:ph type="ftr" sz="quarter" idx="11"/>
          </p:nvPr>
        </p:nvSpPr>
        <p:spPr>
          <a:xfrm>
            <a:off x="3779838" y="4786321"/>
            <a:ext cx="2895600" cy="215900"/>
          </a:xfrm>
          <a:prstGeom prst="rect">
            <a:avLst/>
          </a:prstGeom>
        </p:spPr>
        <p:txBody>
          <a:bodyPr lIns="90862" tIns="45430" rIns="90862" bIns="45430"/>
          <a:lstStyle>
            <a:lvl1pPr eaLnBrk="1" hangingPunct="1">
              <a:defRPr>
                <a:solidFill>
                  <a:srgbClr val="444444"/>
                </a:solidFill>
                <a:latin typeface="Arial" charset="0"/>
                <a:ea typeface="+mn-ea"/>
              </a:defRPr>
            </a:lvl1pPr>
          </a:lstStyle>
          <a:p>
            <a:pPr defTabSz="682689">
              <a:defRPr/>
            </a:pPr>
            <a:endParaRPr lang="en-US" altLang="zh-TW" dirty="0"/>
          </a:p>
        </p:txBody>
      </p:sp>
    </p:spTree>
    <p:extLst>
      <p:ext uri="{BB962C8B-B14F-4D97-AF65-F5344CB8AC3E}">
        <p14:creationId xmlns:p14="http://schemas.microsoft.com/office/powerpoint/2010/main" val="3971937549"/>
      </p:ext>
    </p:extLst>
  </p:cSld>
  <p:clrMapOvr>
    <a:masterClrMapping/>
  </p:clrMapOvr>
</p:sldLayout>
</file>

<file path=ppt/slideLayouts/slideLayout2137.xml><?xml version="1.0" encoding="utf-8"?>
<p:sldLayout xmlns:a="http://schemas.openxmlformats.org/drawingml/2006/main" xmlns:r="http://schemas.openxmlformats.org/officeDocument/2006/relationships" xmlns:p="http://schemas.openxmlformats.org/presentationml/2006/main">
  <p:cSld name="自訂版面配置">
    <p:spTree>
      <p:nvGrpSpPr>
        <p:cNvPr id="1" name=""/>
        <p:cNvGrpSpPr/>
        <p:nvPr/>
      </p:nvGrpSpPr>
      <p:grpSpPr>
        <a:xfrm>
          <a:off x="0" y="0"/>
          <a:ext cx="0" cy="0"/>
          <a:chOff x="0" y="0"/>
          <a:chExt cx="0" cy="0"/>
        </a:xfrm>
      </p:grpSpPr>
      <p:sp>
        <p:nvSpPr>
          <p:cNvPr id="2" name="標題 1"/>
          <p:cNvSpPr>
            <a:spLocks noGrp="1"/>
          </p:cNvSpPr>
          <p:nvPr>
            <p:ph type="title"/>
          </p:nvPr>
        </p:nvSpPr>
        <p:spPr>
          <a:xfrm>
            <a:off x="425453" y="28584"/>
            <a:ext cx="8239125" cy="720725"/>
          </a:xfrm>
        </p:spPr>
        <p:txBody>
          <a:bodyPr/>
          <a:lstStyle/>
          <a:p>
            <a:r>
              <a:rPr lang="zh-TW" altLang="en-US"/>
              <a:t>按一下以編輯母片標題樣式</a:t>
            </a:r>
          </a:p>
        </p:txBody>
      </p:sp>
    </p:spTree>
    <p:extLst>
      <p:ext uri="{BB962C8B-B14F-4D97-AF65-F5344CB8AC3E}">
        <p14:creationId xmlns:p14="http://schemas.microsoft.com/office/powerpoint/2010/main" val="3596046683"/>
      </p:ext>
    </p:extLst>
  </p:cSld>
  <p:clrMapOvr>
    <a:masterClrMapping/>
  </p:clrMapOvr>
  <p:transition spd="med">
    <p:wipe dir="r"/>
  </p:transition>
</p:sldLayout>
</file>

<file path=ppt/slideLayouts/slideLayout2138.xml><?xml version="1.0" encoding="utf-8"?>
<p:sldLayout xmlns:a="http://schemas.openxmlformats.org/drawingml/2006/main" xmlns:r="http://schemas.openxmlformats.org/officeDocument/2006/relationships" xmlns:p="http://schemas.openxmlformats.org/presentationml/2006/main" userDrawn="1">
  <p:cSld name="Content Slide wo Source">
    <p:spTree>
      <p:nvGrpSpPr>
        <p:cNvPr id="1" name=""/>
        <p:cNvGrpSpPr/>
        <p:nvPr/>
      </p:nvGrpSpPr>
      <p:grpSpPr>
        <a:xfrm>
          <a:off x="0" y="0"/>
          <a:ext cx="0" cy="0"/>
          <a:chOff x="0" y="0"/>
          <a:chExt cx="0" cy="0"/>
        </a:xfrm>
      </p:grpSpPr>
      <p:sp>
        <p:nvSpPr>
          <p:cNvPr id="4" name="Footer Placeholder 4"/>
          <p:cNvSpPr txBox="1"/>
          <p:nvPr userDrawn="1"/>
        </p:nvSpPr>
        <p:spPr>
          <a:xfrm>
            <a:off x="742950" y="4821238"/>
            <a:ext cx="1885950" cy="114300"/>
          </a:xfrm>
          <a:prstGeom prst="rect">
            <a:avLst/>
          </a:prstGeom>
        </p:spPr>
        <p:txBody>
          <a:bodyPr lIns="0" tIns="0" rIns="121033" bIns="0" anchor="ctr"/>
          <a:lstStyle>
            <a:defPPr>
              <a:defRPr lang="en-US"/>
            </a:defPPr>
            <a:lvl1pPr algn="l" rtl="0" fontAlgn="base">
              <a:spcBef>
                <a:spcPct val="0"/>
              </a:spcBef>
              <a:spcAft>
                <a:spcPct val="0"/>
              </a:spcAft>
              <a:defRPr sz="1000" kern="1200">
                <a:solidFill>
                  <a:schemeClr val="bg2">
                    <a:lumMod val="60000"/>
                    <a:lumOff val="40000"/>
                  </a:schemeClr>
                </a:solidFill>
                <a:latin typeface="Museo Sans For Dell" pitchFamily="2" charset="0"/>
                <a:ea typeface="+mn-ea"/>
                <a:cs typeface="+mn-cs"/>
              </a:defRPr>
            </a:lvl1pPr>
            <a:lvl2pPr marL="457200" algn="l" rtl="0" fontAlgn="base">
              <a:spcBef>
                <a:spcPct val="0"/>
              </a:spcBef>
              <a:spcAft>
                <a:spcPct val="0"/>
              </a:spcAft>
              <a:defRPr sz="2400"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sz="2400"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sz="2400"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pPr defTabSz="909047">
              <a:defRPr/>
            </a:pPr>
            <a:r>
              <a:rPr lang="en-US" dirty="0">
                <a:solidFill>
                  <a:srgbClr val="000000">
                    <a:lumMod val="60000"/>
                    <a:lumOff val="40000"/>
                  </a:srgbClr>
                </a:solidFill>
              </a:rPr>
              <a:t>Confidential</a:t>
            </a:r>
          </a:p>
        </p:txBody>
      </p:sp>
      <p:sp>
        <p:nvSpPr>
          <p:cNvPr id="6" name="Slide Number Placeholder 5"/>
          <p:cNvSpPr txBox="1"/>
          <p:nvPr userDrawn="1"/>
        </p:nvSpPr>
        <p:spPr>
          <a:xfrm>
            <a:off x="434976" y="4824413"/>
            <a:ext cx="260350" cy="114300"/>
          </a:xfrm>
          <a:prstGeom prst="rect">
            <a:avLst/>
          </a:prstGeom>
        </p:spPr>
        <p:txBody>
          <a:bodyPr lIns="0" tIns="0" rIns="121033" bIns="0" anchor="ctr"/>
          <a:lstStyle>
            <a:defPPr>
              <a:defRPr lang="en-US"/>
            </a:defPPr>
            <a:lvl1pPr algn="l" rtl="0" fontAlgn="base">
              <a:spcBef>
                <a:spcPct val="0"/>
              </a:spcBef>
              <a:spcAft>
                <a:spcPct val="0"/>
              </a:spcAft>
              <a:defRPr sz="900" kern="1200">
                <a:solidFill>
                  <a:schemeClr val="bg2">
                    <a:lumMod val="60000"/>
                    <a:lumOff val="40000"/>
                  </a:schemeClr>
                </a:solidFill>
                <a:latin typeface="Museo Sans For Dell" pitchFamily="2" charset="0"/>
                <a:ea typeface="+mn-ea"/>
                <a:cs typeface="+mn-cs"/>
              </a:defRPr>
            </a:lvl1pPr>
            <a:lvl2pPr marL="457200" algn="l" rtl="0" fontAlgn="base">
              <a:spcBef>
                <a:spcPct val="0"/>
              </a:spcBef>
              <a:spcAft>
                <a:spcPct val="0"/>
              </a:spcAft>
              <a:defRPr sz="2400"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sz="2400"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sz="2400"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pPr defTabSz="909047">
              <a:defRPr/>
            </a:pPr>
            <a:fld id="{116A85C1-27ED-4431-8B7E-C187FA0F4681}" type="slidenum">
              <a:rPr lang="en-US" smtClean="0">
                <a:solidFill>
                  <a:srgbClr val="000000">
                    <a:lumMod val="60000"/>
                    <a:lumOff val="40000"/>
                  </a:srgbClr>
                </a:solidFill>
              </a:rPr>
              <a:pPr defTabSz="909047">
                <a:defRPr/>
              </a:pPr>
              <a:t>‹#›</a:t>
            </a:fld>
            <a:endParaRPr lang="en-US" dirty="0">
              <a:solidFill>
                <a:srgbClr val="000000">
                  <a:lumMod val="60000"/>
                  <a:lumOff val="40000"/>
                </a:srgbClr>
              </a:solidFill>
            </a:endParaRPr>
          </a:p>
        </p:txBody>
      </p:sp>
      <p:sp>
        <p:nvSpPr>
          <p:cNvPr id="2" name="Title 1"/>
          <p:cNvSpPr>
            <a:spLocks noGrp="1"/>
          </p:cNvSpPr>
          <p:nvPr>
            <p:ph type="title"/>
          </p:nvPr>
        </p:nvSpPr>
        <p:spPr/>
        <p:txBody>
          <a:bodyPr/>
          <a:lstStyle/>
          <a:p>
            <a:r>
              <a:rPr lang="en-US"/>
              <a:t>Click to edit Master title style</a:t>
            </a:r>
          </a:p>
        </p:txBody>
      </p:sp>
      <p:sp>
        <p:nvSpPr>
          <p:cNvPr id="5" name="Content Placeholder 8"/>
          <p:cNvSpPr>
            <a:spLocks noGrp="1"/>
          </p:cNvSpPr>
          <p:nvPr>
            <p:ph sz="quarter" idx="12"/>
          </p:nvPr>
        </p:nvSpPr>
        <p:spPr>
          <a:xfrm>
            <a:off x="425918" y="971550"/>
            <a:ext cx="8239125" cy="1080000"/>
          </a:xfrm>
          <a:prstGeom prst="rect">
            <a:avLst/>
          </a:prstGeom>
        </p:spPr>
        <p:txBody>
          <a:bodyPr lIns="121019" tIns="60511" rIns="121019" bIns="60511"/>
          <a:lstStyle>
            <a:lvl1pPr>
              <a:defRPr>
                <a:solidFill>
                  <a:schemeClr val="bg2"/>
                </a:solidFill>
              </a:defRPr>
            </a:lvl1pPr>
            <a:lvl2pPr>
              <a:defRPr>
                <a:solidFill>
                  <a:schemeClr val="bg2"/>
                </a:solidFill>
              </a:defRPr>
            </a:lvl2pPr>
            <a:lvl3pPr>
              <a:defRPr>
                <a:solidFill>
                  <a:schemeClr val="bg2"/>
                </a:solidFill>
              </a:defRPr>
            </a:lvl3pPr>
          </a:lstStyle>
          <a:p>
            <a:pPr lvl="0"/>
            <a:r>
              <a:rPr lang="en-US" dirty="0"/>
              <a:t>Click to edit Master text styles</a:t>
            </a:r>
          </a:p>
          <a:p>
            <a:pPr lvl="1"/>
            <a:r>
              <a:rPr lang="en-US" dirty="0"/>
              <a:t>Second level</a:t>
            </a:r>
          </a:p>
          <a:p>
            <a:pPr lvl="2"/>
            <a:r>
              <a:rPr lang="en-US" dirty="0"/>
              <a:t>Third level</a:t>
            </a:r>
          </a:p>
        </p:txBody>
      </p:sp>
      <p:sp>
        <p:nvSpPr>
          <p:cNvPr id="7" name="Footer Placeholder 2"/>
          <p:cNvSpPr>
            <a:spLocks noGrp="1"/>
          </p:cNvSpPr>
          <p:nvPr>
            <p:ph type="ftr" sz="quarter" idx="13"/>
          </p:nvPr>
        </p:nvSpPr>
        <p:spPr>
          <a:xfrm>
            <a:off x="742950" y="4821238"/>
            <a:ext cx="1885950" cy="114300"/>
          </a:xfrm>
          <a:prstGeom prst="rect">
            <a:avLst/>
          </a:prstGeom>
        </p:spPr>
        <p:txBody>
          <a:bodyPr lIns="121033" tIns="60515" rIns="121033" bIns="60515"/>
          <a:lstStyle>
            <a:lvl1pPr eaLnBrk="1" hangingPunct="1">
              <a:defRPr>
                <a:solidFill>
                  <a:srgbClr val="444444"/>
                </a:solidFill>
                <a:latin typeface="Arial" panose="020B0604020202020204" pitchFamily="34" charset="0"/>
                <a:ea typeface="新細明體" panose="02020500000000000000" pitchFamily="18" charset="-120"/>
              </a:defRPr>
            </a:lvl1pPr>
          </a:lstStyle>
          <a:p>
            <a:pPr defTabSz="909047" fontAlgn="auto">
              <a:spcBef>
                <a:spcPts val="0"/>
              </a:spcBef>
              <a:spcAft>
                <a:spcPts val="0"/>
              </a:spcAft>
              <a:defRPr/>
            </a:pPr>
            <a:endParaRPr lang="en-US" sz="3200" dirty="0"/>
          </a:p>
        </p:txBody>
      </p:sp>
      <p:sp>
        <p:nvSpPr>
          <p:cNvPr id="8" name="Slide Number Placeholder 3"/>
          <p:cNvSpPr>
            <a:spLocks noGrp="1"/>
          </p:cNvSpPr>
          <p:nvPr>
            <p:ph type="sldNum" sz="quarter" idx="14"/>
          </p:nvPr>
        </p:nvSpPr>
        <p:spPr/>
        <p:txBody>
          <a:bodyPr/>
          <a:lstStyle>
            <a:lvl1pPr eaLnBrk="0" hangingPunct="0">
              <a:defRPr>
                <a:ea typeface="新細明體" panose="02020500000000000000" pitchFamily="18" charset="-120"/>
              </a:defRPr>
            </a:lvl1pPr>
          </a:lstStyle>
          <a:p>
            <a:pPr>
              <a:defRPr/>
            </a:pPr>
            <a:fld id="{41D66CD7-5A27-46C9-BCD4-5F1793836921}" type="slidenum">
              <a:rPr lang="en-US"/>
              <a:pPr>
                <a:defRPr/>
              </a:pPr>
              <a:t>‹#›</a:t>
            </a:fld>
            <a:endParaRPr lang="en-US" dirty="0"/>
          </a:p>
        </p:txBody>
      </p:sp>
      <p:sp>
        <p:nvSpPr>
          <p:cNvPr id="9" name="Date Placeholder 8"/>
          <p:cNvSpPr>
            <a:spLocks noGrp="1"/>
          </p:cNvSpPr>
          <p:nvPr>
            <p:ph type="dt" sz="half" idx="15"/>
          </p:nvPr>
        </p:nvSpPr>
        <p:spPr>
          <a:xfrm>
            <a:off x="1828800" y="4821238"/>
            <a:ext cx="914400" cy="114300"/>
          </a:xfrm>
        </p:spPr>
        <p:txBody>
          <a:bodyPr lIns="121033" tIns="60515" rIns="121033" bIns="60515"/>
          <a:lstStyle>
            <a:lvl1pPr algn="l" rtl="0" eaLnBrk="0" fontAlgn="base" hangingPunct="0">
              <a:spcBef>
                <a:spcPct val="0"/>
              </a:spcBef>
              <a:spcAft>
                <a:spcPct val="0"/>
              </a:spcAft>
              <a:defRPr lang="en-US" sz="1300" kern="1200">
                <a:solidFill>
                  <a:srgbClr val="000000">
                    <a:lumMod val="60000"/>
                    <a:lumOff val="40000"/>
                  </a:srgbClr>
                </a:solidFill>
                <a:latin typeface="Museo Sans For Dell" pitchFamily="2" charset="0"/>
                <a:ea typeface="+mn-ea"/>
                <a:cs typeface="+mn-cs"/>
              </a:defRPr>
            </a:lvl1pPr>
          </a:lstStyle>
          <a:p>
            <a:pPr>
              <a:defRPr/>
            </a:pPr>
            <a:endParaRPr dirty="0"/>
          </a:p>
        </p:txBody>
      </p:sp>
    </p:spTree>
    <p:extLst>
      <p:ext uri="{BB962C8B-B14F-4D97-AF65-F5344CB8AC3E}">
        <p14:creationId xmlns:p14="http://schemas.microsoft.com/office/powerpoint/2010/main" val="2538085448"/>
      </p:ext>
    </p:extLst>
  </p:cSld>
  <p:clrMapOvr>
    <a:masterClrMapping/>
  </p:clrMapOvr>
  <p:transition spd="med">
    <p:wipe dir="r"/>
  </p:transition>
</p:sldLayout>
</file>

<file path=ppt/slideLayouts/slideLayout2139.xml><?xml version="1.0" encoding="utf-8"?>
<p:sldLayout xmlns:a="http://schemas.openxmlformats.org/drawingml/2006/main" xmlns:r="http://schemas.openxmlformats.org/officeDocument/2006/relationships" xmlns:p="http://schemas.openxmlformats.org/presentationml/2006/main" userDrawn="1">
  <p:cSld name="Content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64797"/>
          </a:xfrm>
        </p:spPr>
        <p:txBody>
          <a:bodyPr/>
          <a:lstStyle>
            <a:lvl1pPr>
              <a:defRPr/>
            </a:lvl1pPr>
          </a:lstStyle>
          <a:p>
            <a:r>
              <a:rPr lang="en-US" dirty="0"/>
              <a:t>Click to edit content page title</a:t>
            </a:r>
          </a:p>
        </p:txBody>
      </p:sp>
    </p:spTree>
    <p:extLst>
      <p:ext uri="{BB962C8B-B14F-4D97-AF65-F5344CB8AC3E}">
        <p14:creationId xmlns:p14="http://schemas.microsoft.com/office/powerpoint/2010/main" val="643262324"/>
      </p:ext>
    </p:extLst>
  </p:cSld>
  <p:clrMapOvr>
    <a:masterClrMapping/>
  </p:clrMapOvr>
  <p:transition spd="med">
    <p:wipe dir="r"/>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85750" y="228600"/>
            <a:ext cx="8572500" cy="387798"/>
          </a:xfrm>
          <a:prstGeom prst="rect">
            <a:avLst/>
          </a:prstGeom>
        </p:spPr>
        <p:txBody>
          <a:bodyPr wrap="square" lIns="0" tIns="0" rIns="0" bIns="0">
            <a:spAutoFit/>
          </a:bodyPr>
          <a:lstStyle>
            <a:lvl1pPr>
              <a:defRPr sz="2800">
                <a:solidFill>
                  <a:schemeClr val="bg1"/>
                </a:solidFill>
                <a:latin typeface="Arial" panose="020B0604020202020204" pitchFamily="34" charset="0"/>
              </a:defRPr>
            </a:lvl1pPr>
          </a:lstStyle>
          <a:p>
            <a:r>
              <a:rPr lang="en-US"/>
              <a:t>Click to edit Master title style</a:t>
            </a:r>
            <a:endParaRPr lang="en-US" dirty="0"/>
          </a:p>
        </p:txBody>
      </p:sp>
      <p:sp>
        <p:nvSpPr>
          <p:cNvPr id="3" name="Content Placeholder 2"/>
          <p:cNvSpPr>
            <a:spLocks noGrp="1"/>
          </p:cNvSpPr>
          <p:nvPr>
            <p:ph idx="1"/>
          </p:nvPr>
        </p:nvSpPr>
        <p:spPr>
          <a:xfrm>
            <a:off x="285750" y="1200150"/>
            <a:ext cx="8572500" cy="3314700"/>
          </a:xfrm>
          <a:prstGeom prst="rect">
            <a:avLst/>
          </a:prstGeom>
        </p:spPr>
        <p:txBody>
          <a:bodyPr lIns="0" tIns="0" rIns="0" bIns="0"/>
          <a:lstStyle>
            <a:lvl1pPr marL="168234" indent="-168234">
              <a:lnSpc>
                <a:spcPct val="100000"/>
              </a:lnSpc>
              <a:spcBef>
                <a:spcPts val="1200"/>
              </a:spcBef>
              <a:buClr>
                <a:srgbClr val="808080"/>
              </a:buClr>
              <a:buFont typeface="Arial" panose="020B0604020202020204" pitchFamily="34" charset="0"/>
              <a:buChar char="•"/>
              <a:defRPr sz="1800">
                <a:solidFill>
                  <a:schemeClr val="bg2"/>
                </a:solidFill>
                <a:latin typeface="Arial" panose="020B0604020202020204" pitchFamily="34" charset="0"/>
              </a:defRPr>
            </a:lvl1pPr>
            <a:lvl2pPr marL="504701" indent="-168234">
              <a:lnSpc>
                <a:spcPct val="100000"/>
              </a:lnSpc>
              <a:spcBef>
                <a:spcPts val="300"/>
              </a:spcBef>
              <a:buClr>
                <a:srgbClr val="808080"/>
              </a:buClr>
              <a:buFont typeface="Arial" panose="020B0604020202020204" pitchFamily="34" charset="0"/>
              <a:buChar char="–"/>
              <a:defRPr sz="1400">
                <a:solidFill>
                  <a:schemeClr val="bg2"/>
                </a:solidFill>
                <a:latin typeface="Arial" panose="020B0604020202020204" pitchFamily="34" charset="0"/>
              </a:defRPr>
            </a:lvl2pPr>
            <a:lvl3pPr marL="784295" indent="-111888">
              <a:lnSpc>
                <a:spcPct val="100000"/>
              </a:lnSpc>
              <a:spcBef>
                <a:spcPts val="300"/>
              </a:spcBef>
              <a:buClr>
                <a:srgbClr val="808080"/>
              </a:buClr>
              <a:buFont typeface="Arial" panose="020B0604020202020204" pitchFamily="34" charset="0"/>
              <a:buChar char="▪"/>
              <a:defRPr sz="1100">
                <a:solidFill>
                  <a:schemeClr val="bg2"/>
                </a:solidFill>
                <a:latin typeface="Arial" panose="020B0604020202020204" pitchFamily="34" charset="0"/>
              </a:defRPr>
            </a:lvl3pPr>
            <a:lvl4pPr marL="1176032" indent="-168234">
              <a:lnSpc>
                <a:spcPct val="100000"/>
              </a:lnSpc>
              <a:spcBef>
                <a:spcPts val="300"/>
              </a:spcBef>
              <a:buClr>
                <a:schemeClr val="bg1">
                  <a:lumMod val="60000"/>
                  <a:lumOff val="40000"/>
                </a:schemeClr>
              </a:buClr>
              <a:buFont typeface="Arial" panose="020B0604020202020204" pitchFamily="34" charset="0"/>
              <a:buChar char="•"/>
              <a:defRPr sz="900"/>
            </a:lvl4pPr>
            <a:lvl5pPr marL="1512329" indent="-168234">
              <a:lnSpc>
                <a:spcPct val="100000"/>
              </a:lnSpc>
              <a:spcBef>
                <a:spcPts val="300"/>
              </a:spcBef>
              <a:buClr>
                <a:schemeClr val="bg1">
                  <a:lumMod val="60000"/>
                  <a:lumOff val="40000"/>
                </a:schemeClr>
              </a:buClr>
              <a:buFont typeface="Arial" panose="020B0604020202020204" pitchFamily="34" charset="0"/>
              <a:buChar char="•"/>
              <a:defRPr sz="900"/>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905932169"/>
      </p:ext>
    </p:extLst>
  </p:cSld>
  <p:clrMapOvr>
    <a:masterClrMapping/>
  </p:clrMapOvr>
  <p:extLst mod="1">
    <p:ext uri="{DCECCB84-F9BA-43D5-87BE-67443E8EF086}">
      <p15:sldGuideLst xmlns:p15="http://schemas.microsoft.com/office/powerpoint/2012/main"/>
    </p:ext>
  </p:extLst>
</p:sldLayout>
</file>

<file path=ppt/slideLayouts/slideLayout2140.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199" y="914403"/>
            <a:ext cx="8259511" cy="3732376"/>
          </a:xfrm>
        </p:spPr>
        <p:txBody>
          <a:bodyPr/>
          <a:lstStyle>
            <a:lvl1pPr>
              <a:defRPr b="1">
                <a:latin typeface="+mj-lt"/>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itle 6"/>
          <p:cNvSpPr>
            <a:spLocks noGrp="1"/>
          </p:cNvSpPr>
          <p:nvPr>
            <p:ph type="title"/>
          </p:nvPr>
        </p:nvSpPr>
        <p:spPr>
          <a:xfrm>
            <a:off x="457200" y="174687"/>
            <a:ext cx="8259510" cy="605706"/>
          </a:xfrm>
        </p:spPr>
        <p:txBody>
          <a:bodyPr/>
          <a:lstStyle/>
          <a:p>
            <a:r>
              <a:rPr lang="en-US" smtClean="0"/>
              <a:t>Click to edit Master title style</a:t>
            </a:r>
            <a:endParaRPr lang="en-US" dirty="0"/>
          </a:p>
        </p:txBody>
      </p:sp>
      <p:sp>
        <p:nvSpPr>
          <p:cNvPr id="11" name="Date Placeholder 10"/>
          <p:cNvSpPr>
            <a:spLocks noGrp="1"/>
          </p:cNvSpPr>
          <p:nvPr>
            <p:ph type="dt" sz="half" idx="10"/>
          </p:nvPr>
        </p:nvSpPr>
        <p:spPr>
          <a:xfrm>
            <a:off x="914400" y="4812507"/>
            <a:ext cx="1219200" cy="273844"/>
          </a:xfrm>
          <a:prstGeom prst="rect">
            <a:avLst/>
          </a:prstGeom>
        </p:spPr>
        <p:txBody>
          <a:bodyPr lIns="51311" tIns="25718" rIns="51311" bIns="25718"/>
          <a:lstStyle/>
          <a:p>
            <a:endParaRPr lang="en-US" dirty="0">
              <a:solidFill>
                <a:srgbClr val="FFFFFF"/>
              </a:solidFill>
            </a:endParaRPr>
          </a:p>
        </p:txBody>
      </p:sp>
      <p:sp>
        <p:nvSpPr>
          <p:cNvPr id="12" name="Slide Number Placeholder 11"/>
          <p:cNvSpPr>
            <a:spLocks noGrp="1"/>
          </p:cNvSpPr>
          <p:nvPr>
            <p:ph type="sldNum" sz="quarter" idx="11"/>
          </p:nvPr>
        </p:nvSpPr>
        <p:spPr>
          <a:xfrm>
            <a:off x="457200" y="4812507"/>
            <a:ext cx="304800" cy="273844"/>
          </a:xfrm>
          <a:prstGeom prst="rect">
            <a:avLst/>
          </a:prstGeom>
        </p:spPr>
        <p:txBody>
          <a:bodyPr lIns="51311" tIns="25718" rIns="51311" bIns="25718"/>
          <a:lstStyle/>
          <a:p>
            <a:fld id="{ACA7129F-610C-493A-841C-57F51B2E98FA}" type="slidenum">
              <a:rPr lang="en-US" smtClean="0">
                <a:solidFill>
                  <a:srgbClr val="FFFFFF"/>
                </a:solidFill>
              </a:rPr>
              <a:pPr/>
              <a:t>‹#›</a:t>
            </a:fld>
            <a:endParaRPr lang="en-US" dirty="0">
              <a:solidFill>
                <a:srgbClr val="FFFFFF"/>
              </a:solidFill>
            </a:endParaRPr>
          </a:p>
        </p:txBody>
      </p:sp>
      <p:sp>
        <p:nvSpPr>
          <p:cNvPr id="13" name="Footer Placeholder 12"/>
          <p:cNvSpPr>
            <a:spLocks noGrp="1"/>
          </p:cNvSpPr>
          <p:nvPr>
            <p:ph type="ftr" sz="quarter" idx="12"/>
          </p:nvPr>
        </p:nvSpPr>
        <p:spPr>
          <a:xfrm>
            <a:off x="2743200" y="4812507"/>
            <a:ext cx="3810000" cy="273844"/>
          </a:xfrm>
          <a:prstGeom prst="rect">
            <a:avLst/>
          </a:prstGeom>
        </p:spPr>
        <p:txBody>
          <a:bodyPr lIns="51311" tIns="25718" rIns="51311" bIns="25718"/>
          <a:lstStyle/>
          <a:p>
            <a:pPr defTabSz="681771" fontAlgn="auto">
              <a:spcBef>
                <a:spcPts val="0"/>
              </a:spcBef>
              <a:spcAft>
                <a:spcPts val="0"/>
              </a:spcAft>
            </a:pPr>
            <a:r>
              <a:rPr lang="en-US" sz="1400" smtClean="0">
                <a:solidFill>
                  <a:srgbClr val="FFFFFF"/>
                </a:solidFill>
                <a:latin typeface="Museo For Dell"/>
              </a:rPr>
              <a:t>Intersil Confidential Information</a:t>
            </a:r>
            <a:endParaRPr lang="en-US" sz="1400" dirty="0">
              <a:solidFill>
                <a:srgbClr val="FFFFFF"/>
              </a:solidFill>
              <a:latin typeface="Museo For Dell"/>
            </a:endParaRPr>
          </a:p>
        </p:txBody>
      </p:sp>
    </p:spTree>
    <p:extLst>
      <p:ext uri="{BB962C8B-B14F-4D97-AF65-F5344CB8AC3E}">
        <p14:creationId xmlns:p14="http://schemas.microsoft.com/office/powerpoint/2010/main" val="3872606946"/>
      </p:ext>
    </p:extLst>
  </p:cSld>
  <p:clrMapOvr>
    <a:masterClrMapping/>
  </p:clrMapOvr>
</p:sldLayout>
</file>

<file path=ppt/slideLayouts/slideLayout2141.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cxnSp>
        <p:nvCxnSpPr>
          <p:cNvPr id="4" name="Straight Connector 3"/>
          <p:cNvCxnSpPr/>
          <p:nvPr/>
        </p:nvCxnSpPr>
        <p:spPr>
          <a:xfrm>
            <a:off x="447675" y="1335881"/>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cxnSp>
        <p:nvCxnSpPr>
          <p:cNvPr id="5" name="Straight Connector 4"/>
          <p:cNvCxnSpPr/>
          <p:nvPr/>
        </p:nvCxnSpPr>
        <p:spPr>
          <a:xfrm>
            <a:off x="447675" y="3807619"/>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sp>
        <p:nvSpPr>
          <p:cNvPr id="6" name="Rectangle 5"/>
          <p:cNvSpPr/>
          <p:nvPr/>
        </p:nvSpPr>
        <p:spPr bwMode="gray">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8436" tIns="34289" rIns="68436" bIns="34289" anchor="ctr"/>
          <a:lstStyle/>
          <a:p>
            <a:pPr algn="ctr">
              <a:defRPr/>
            </a:pPr>
            <a:endParaRPr lang="en-US" sz="1800" dirty="0">
              <a:solidFill>
                <a:srgbClr val="444444"/>
              </a:solidFill>
              <a:latin typeface="Trebuchet MS" pitchFamily="34" charset="0"/>
            </a:endParaRPr>
          </a:p>
        </p:txBody>
      </p:sp>
      <p:sp>
        <p:nvSpPr>
          <p:cNvPr id="7" name="Rectangle 6"/>
          <p:cNvSpPr/>
          <p:nvPr/>
        </p:nvSpPr>
        <p:spPr bwMode="hidden">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8436" tIns="34289" rIns="68436" bIns="34289" anchor="ctr"/>
          <a:lstStyle/>
          <a:p>
            <a:pPr algn="ctr">
              <a:defRPr/>
            </a:pPr>
            <a:endParaRPr lang="en-US" sz="1800" dirty="0">
              <a:solidFill>
                <a:srgbClr val="444444"/>
              </a:solidFill>
              <a:latin typeface="Trebuchet MS" pitchFamily="34" charset="0"/>
            </a:endParaRPr>
          </a:p>
        </p:txBody>
      </p:sp>
      <p:sp>
        <p:nvSpPr>
          <p:cNvPr id="8" name="Rectangle 7"/>
          <p:cNvSpPr/>
          <p:nvPr/>
        </p:nvSpPr>
        <p:spPr bwMode="hidden">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8436" tIns="34289" rIns="68436" bIns="34289" anchor="ctr"/>
          <a:lstStyle/>
          <a:p>
            <a:pPr algn="ctr">
              <a:defRPr/>
            </a:pPr>
            <a:endParaRPr lang="en-US" sz="1800" dirty="0">
              <a:solidFill>
                <a:srgbClr val="444444"/>
              </a:solidFill>
              <a:latin typeface="Trebuchet MS" pitchFamily="34" charset="0"/>
            </a:endParaRPr>
          </a:p>
        </p:txBody>
      </p:sp>
      <p:pic>
        <p:nvPicPr>
          <p:cNvPr id="9" name="Picture 13" descr="dell_blue_lrg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265993" y="1988344"/>
            <a:ext cx="1487487" cy="1115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1476" name="Title Placeholder 21"/>
          <p:cNvSpPr>
            <a:spLocks noGrp="1"/>
          </p:cNvSpPr>
          <p:nvPr>
            <p:ph type="ctrTitle"/>
          </p:nvPr>
        </p:nvSpPr>
        <p:spPr>
          <a:xfrm>
            <a:off x="457200" y="2009637"/>
            <a:ext cx="5962650" cy="755014"/>
          </a:xfrm>
        </p:spPr>
        <p:txBody>
          <a:bodyPr anchor="b"/>
          <a:lstStyle>
            <a:lvl1pPr algn="l">
              <a:lnSpc>
                <a:spcPts val="3000"/>
              </a:lnSpc>
              <a:defRPr sz="2700" b="0" i="0" smtClean="0">
                <a:solidFill>
                  <a:schemeClr val="accent1"/>
                </a:solidFill>
                <a:latin typeface="Museo For Dell" pitchFamily="2" charset="0"/>
                <a:ea typeface="Museo For Dell" pitchFamily="2" charset="0"/>
              </a:defRPr>
            </a:lvl1pPr>
          </a:lstStyle>
          <a:p>
            <a:r>
              <a:rPr lang="en-US"/>
              <a:t>Click to edit Master title style</a:t>
            </a:r>
            <a:endParaRPr lang="en-US" dirty="0"/>
          </a:p>
        </p:txBody>
      </p:sp>
      <p:sp>
        <p:nvSpPr>
          <p:cNvPr id="361477" name="Text Placeholder 12"/>
          <p:cNvSpPr>
            <a:spLocks noGrp="1"/>
          </p:cNvSpPr>
          <p:nvPr>
            <p:ph type="subTitle" idx="1"/>
          </p:nvPr>
        </p:nvSpPr>
        <p:spPr>
          <a:xfrm>
            <a:off x="457211" y="3124062"/>
            <a:ext cx="5953125" cy="600076"/>
          </a:xfrm>
        </p:spPr>
        <p:txBody>
          <a:bodyPr>
            <a:normAutofit/>
          </a:bodyPr>
          <a:lstStyle>
            <a:lvl1pPr marL="0" indent="0" algn="l">
              <a:buFont typeface="Wingdings" pitchFamily="2" charset="2"/>
              <a:buNone/>
              <a:defRPr sz="1500" b="0" i="0" smtClean="0">
                <a:solidFill>
                  <a:schemeClr val="bg2"/>
                </a:solidFill>
                <a:latin typeface="Museo Sans For Dell" pitchFamily="2" charset="0"/>
                <a:ea typeface="Museo Sans For Dell" pitchFamily="2" charset="0"/>
              </a:defRPr>
            </a:lvl1pPr>
          </a:lstStyle>
          <a:p>
            <a:r>
              <a:rPr lang="en-US"/>
              <a:t>Click to edit Master subtitle style</a:t>
            </a:r>
            <a:endParaRPr lang="en-US" dirty="0"/>
          </a:p>
        </p:txBody>
      </p:sp>
    </p:spTree>
    <p:extLst>
      <p:ext uri="{BB962C8B-B14F-4D97-AF65-F5344CB8AC3E}">
        <p14:creationId xmlns:p14="http://schemas.microsoft.com/office/powerpoint/2010/main" val="1212027885"/>
      </p:ext>
    </p:extLst>
  </p:cSld>
  <p:clrMapOvr>
    <a:masterClrMapping/>
  </p:clrMapOvr>
  <p:transition spd="med">
    <p:wipe dir="r"/>
  </p:transition>
</p:sldLayout>
</file>

<file path=ppt/slideLayouts/slideLayout2142.xml><?xml version="1.0" encoding="utf-8"?>
<p:sldLayout xmlns:a="http://schemas.openxmlformats.org/drawingml/2006/main" xmlns:r="http://schemas.openxmlformats.org/officeDocument/2006/relationships" xmlns:p="http://schemas.openxmlformats.org/presentationml/2006/main" preserve="1">
  <p:cSld name="Title_and_Content">
    <p:spTree>
      <p:nvGrpSpPr>
        <p:cNvPr id="1" name=""/>
        <p:cNvGrpSpPr/>
        <p:nvPr/>
      </p:nvGrpSpPr>
      <p:grpSpPr>
        <a:xfrm>
          <a:off x="0" y="0"/>
          <a:ext cx="0" cy="0"/>
          <a:chOff x="0" y="0"/>
          <a:chExt cx="0" cy="0"/>
        </a:xfrm>
      </p:grpSpPr>
      <p:cxnSp>
        <p:nvCxnSpPr>
          <p:cNvPr id="4"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5"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7200"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3" name="Content Placeholder 2"/>
          <p:cNvSpPr>
            <a:spLocks noGrp="1"/>
          </p:cNvSpPr>
          <p:nvPr>
            <p:ph sz="half" idx="1"/>
          </p:nvPr>
        </p:nvSpPr>
        <p:spPr>
          <a:xfrm>
            <a:off x="457200" y="960120"/>
            <a:ext cx="8229600" cy="3566160"/>
          </a:xfrm>
        </p:spPr>
        <p:txBody>
          <a:bodyPr/>
          <a:lstStyle>
            <a:lvl1pPr>
              <a:spcBef>
                <a:spcPts val="75"/>
              </a:spcBef>
              <a:spcAft>
                <a:spcPts val="75"/>
              </a:spcAft>
              <a:defRPr sz="1500">
                <a:solidFill>
                  <a:schemeClr val="bg2"/>
                </a:solidFill>
                <a:latin typeface="Museo Sans For Dell" pitchFamily="2" charset="0"/>
              </a:defRPr>
            </a:lvl1pPr>
            <a:lvl2pPr>
              <a:spcBef>
                <a:spcPts val="75"/>
              </a:spcBef>
              <a:spcAft>
                <a:spcPts val="75"/>
              </a:spcAft>
              <a:buFont typeface="Museo Sans For Dell" pitchFamily="2" charset="0"/>
              <a:buChar char="–"/>
              <a:defRPr sz="1400">
                <a:solidFill>
                  <a:schemeClr val="bg2"/>
                </a:solidFill>
                <a:latin typeface="Museo Sans For Dell" pitchFamily="2" charset="0"/>
              </a:defRPr>
            </a:lvl2pPr>
            <a:lvl3pPr>
              <a:spcBef>
                <a:spcPts val="75"/>
              </a:spcBef>
              <a:spcAft>
                <a:spcPts val="75"/>
              </a:spcAft>
              <a:defRPr sz="1200">
                <a:solidFill>
                  <a:schemeClr val="bg2"/>
                </a:solidFill>
                <a:latin typeface="Museo Sans For Dell" pitchFamily="2" charset="0"/>
              </a:defRPr>
            </a:lvl3pPr>
            <a:lvl4pPr>
              <a:spcBef>
                <a:spcPts val="75"/>
              </a:spcBef>
              <a:spcAft>
                <a:spcPts val="75"/>
              </a:spcAft>
              <a:defRPr sz="1100" baseline="0">
                <a:solidFill>
                  <a:schemeClr val="bg2"/>
                </a:solidFill>
                <a:latin typeface="Museo Sans For Dell" pitchFamily="2" charset="0"/>
              </a:defRPr>
            </a:lvl4pPr>
            <a:lvl5pPr>
              <a:spcBef>
                <a:spcPts val="75"/>
              </a:spcBef>
              <a:spcAft>
                <a:spcPts val="75"/>
              </a:spcAft>
              <a:buClr>
                <a:schemeClr val="accent1"/>
              </a:buClr>
              <a:defRPr sz="90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4"/>
          <p:cNvSpPr>
            <a:spLocks noGrp="1"/>
          </p:cNvSpPr>
          <p:nvPr>
            <p:ph type="ftr" sz="quarter" idx="10"/>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dirty="0"/>
          </a:p>
        </p:txBody>
      </p:sp>
      <p:sp>
        <p:nvSpPr>
          <p:cNvPr id="7" name="Slide Number Placeholder 5"/>
          <p:cNvSpPr>
            <a:spLocks noGrp="1"/>
          </p:cNvSpPr>
          <p:nvPr>
            <p:ph type="sldNum" sz="quarter" idx="11"/>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4A2D4929-8EDF-4184-B759-48F2FA5B220D}" type="slidenum">
              <a:rPr lang="en-US"/>
              <a:pPr>
                <a:defRPr/>
              </a:pPr>
              <a:t>‹#›</a:t>
            </a:fld>
            <a:endParaRPr lang="en-US" dirty="0"/>
          </a:p>
        </p:txBody>
      </p:sp>
    </p:spTree>
    <p:extLst>
      <p:ext uri="{BB962C8B-B14F-4D97-AF65-F5344CB8AC3E}">
        <p14:creationId xmlns:p14="http://schemas.microsoft.com/office/powerpoint/2010/main" val="2036070116"/>
      </p:ext>
    </p:extLst>
  </p:cSld>
  <p:clrMapOvr>
    <a:masterClrMapping/>
  </p:clrMapOvr>
  <p:transition spd="med">
    <p:wipe dir="r"/>
  </p:transition>
</p:sldLayout>
</file>

<file path=ppt/slideLayouts/slideLayout2143.xml><?xml version="1.0" encoding="utf-8"?>
<p:sldLayout xmlns:a="http://schemas.openxmlformats.org/drawingml/2006/main" xmlns:r="http://schemas.openxmlformats.org/officeDocument/2006/relationships" xmlns:p="http://schemas.openxmlformats.org/presentationml/2006/main" preserve="1" userDrawn="1">
  <p:cSld name="Two_Column">
    <p:spTree>
      <p:nvGrpSpPr>
        <p:cNvPr id="1" name=""/>
        <p:cNvGrpSpPr/>
        <p:nvPr/>
      </p:nvGrpSpPr>
      <p:grpSpPr>
        <a:xfrm>
          <a:off x="0" y="0"/>
          <a:ext cx="0" cy="0"/>
          <a:chOff x="0" y="0"/>
          <a:chExt cx="0" cy="0"/>
        </a:xfrm>
      </p:grpSpPr>
      <p:cxnSp>
        <p:nvCxnSpPr>
          <p:cNvPr id="5"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6"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Content Placeholder 2"/>
          <p:cNvSpPr>
            <a:spLocks noGrp="1"/>
          </p:cNvSpPr>
          <p:nvPr>
            <p:ph sz="half" idx="10"/>
          </p:nvPr>
        </p:nvSpPr>
        <p:spPr>
          <a:xfrm>
            <a:off x="4653246" y="931074"/>
            <a:ext cx="4023360" cy="3667826"/>
          </a:xfrm>
        </p:spPr>
        <p:txBody>
          <a:bodyPr>
            <a:normAutofit/>
          </a:bodyPr>
          <a:lstStyle>
            <a:lvl1pPr>
              <a:spcBef>
                <a:spcPts val="75"/>
              </a:spcBef>
              <a:defRPr sz="1500" b="0">
                <a:solidFill>
                  <a:schemeClr val="bg2"/>
                </a:solidFill>
                <a:latin typeface="Museo Sans For Dell" pitchFamily="2" charset="0"/>
              </a:defRPr>
            </a:lvl1pPr>
            <a:lvl2pPr marL="429998" indent="-173447">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0" name="Content Placeholder 2"/>
          <p:cNvSpPr>
            <a:spLocks noGrp="1"/>
          </p:cNvSpPr>
          <p:nvPr>
            <p:ph sz="half" idx="11"/>
          </p:nvPr>
        </p:nvSpPr>
        <p:spPr>
          <a:xfrm>
            <a:off x="439738" y="931074"/>
            <a:ext cx="4023360" cy="3667826"/>
          </a:xfrm>
        </p:spPr>
        <p:txBody>
          <a:bodyPr>
            <a:normAutofit/>
          </a:bodyPr>
          <a:lstStyle>
            <a:lvl1pPr>
              <a:spcBef>
                <a:spcPts val="75"/>
              </a:spcBef>
              <a:defRPr sz="1500" b="0">
                <a:solidFill>
                  <a:schemeClr val="bg2"/>
                </a:solidFill>
                <a:latin typeface="Museo Sans For Dell" pitchFamily="2" charset="0"/>
              </a:defRPr>
            </a:lvl1pPr>
            <a:lvl2pPr marL="429998" indent="-173447">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5"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7" name="Slide Number Placeholder 5"/>
          <p:cNvSpPr>
            <a:spLocks noGrp="1"/>
          </p:cNvSpPr>
          <p:nvPr>
            <p:ph type="sldNum" sz="quarter" idx="12"/>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94DCD968-7C13-45D1-A8F3-62ADAEBF0943}" type="slidenum">
              <a:rPr lang="en-US"/>
              <a:pPr>
                <a:defRPr/>
              </a:pPr>
              <a:t>‹#›</a:t>
            </a:fld>
            <a:endParaRPr lang="en-US" dirty="0"/>
          </a:p>
        </p:txBody>
      </p:sp>
      <p:sp>
        <p:nvSpPr>
          <p:cNvPr id="8" name="Footer Placeholder 4"/>
          <p:cNvSpPr>
            <a:spLocks noGrp="1"/>
          </p:cNvSpPr>
          <p:nvPr>
            <p:ph type="ftr" sz="quarter" idx="13"/>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dirty="0"/>
          </a:p>
        </p:txBody>
      </p:sp>
    </p:spTree>
    <p:extLst>
      <p:ext uri="{BB962C8B-B14F-4D97-AF65-F5344CB8AC3E}">
        <p14:creationId xmlns:p14="http://schemas.microsoft.com/office/powerpoint/2010/main" val="1899784435"/>
      </p:ext>
    </p:extLst>
  </p:cSld>
  <p:clrMapOvr>
    <a:masterClrMapping/>
  </p:clrMapOvr>
  <p:transition spd="med">
    <p:wipe dir="r"/>
  </p:transition>
</p:sldLayout>
</file>

<file path=ppt/slideLayouts/slideLayout2144.xml><?xml version="1.0" encoding="utf-8"?>
<p:sldLayout xmlns:a="http://schemas.openxmlformats.org/drawingml/2006/main" xmlns:r="http://schemas.openxmlformats.org/officeDocument/2006/relationships" xmlns:p="http://schemas.openxmlformats.org/presentationml/2006/main" preserve="1" userDrawn="1">
  <p:cSld name="Image and text">
    <p:spTree>
      <p:nvGrpSpPr>
        <p:cNvPr id="1" name=""/>
        <p:cNvGrpSpPr/>
        <p:nvPr/>
      </p:nvGrpSpPr>
      <p:grpSpPr>
        <a:xfrm>
          <a:off x="0" y="0"/>
          <a:ext cx="0" cy="0"/>
          <a:chOff x="0" y="0"/>
          <a:chExt cx="0" cy="0"/>
        </a:xfrm>
      </p:grpSpPr>
      <p:cxnSp>
        <p:nvCxnSpPr>
          <p:cNvPr id="6"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7"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Content Placeholder 2"/>
          <p:cNvSpPr>
            <a:spLocks noGrp="1"/>
          </p:cNvSpPr>
          <p:nvPr>
            <p:ph sz="half" idx="10"/>
          </p:nvPr>
        </p:nvSpPr>
        <p:spPr>
          <a:xfrm>
            <a:off x="4653246" y="928509"/>
            <a:ext cx="4023360" cy="2166125"/>
          </a:xfrm>
        </p:spPr>
        <p:txBody>
          <a:bodyPr>
            <a:normAutofit/>
          </a:bodyPr>
          <a:lstStyle>
            <a:lvl1pPr>
              <a:spcBef>
                <a:spcPts val="75"/>
              </a:spcBef>
              <a:defRPr sz="1500" b="0">
                <a:solidFill>
                  <a:schemeClr val="bg2"/>
                </a:solidFill>
                <a:latin typeface="Museo Sans For Dell" pitchFamily="2" charset="0"/>
              </a:defRPr>
            </a:lvl1pPr>
            <a:lvl2pPr marL="429998" indent="-173447">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0" name="Content Placeholder 2"/>
          <p:cNvSpPr>
            <a:spLocks noGrp="1"/>
          </p:cNvSpPr>
          <p:nvPr>
            <p:ph sz="half" idx="11"/>
          </p:nvPr>
        </p:nvSpPr>
        <p:spPr>
          <a:xfrm>
            <a:off x="439738" y="928509"/>
            <a:ext cx="4023360" cy="2166125"/>
          </a:xfrm>
        </p:spPr>
        <p:txBody>
          <a:bodyPr>
            <a:normAutofit/>
          </a:bodyPr>
          <a:lstStyle>
            <a:lvl1pPr>
              <a:spcBef>
                <a:spcPts val="75"/>
              </a:spcBef>
              <a:defRPr sz="1500" b="0">
                <a:solidFill>
                  <a:schemeClr val="bg2"/>
                </a:solidFill>
                <a:latin typeface="Museo Sans For Dell" pitchFamily="2" charset="0"/>
              </a:defRPr>
            </a:lvl1pPr>
            <a:lvl2pPr marL="429998" indent="-173447">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4" name="Content Placeholder 3"/>
          <p:cNvSpPr>
            <a:spLocks noGrp="1"/>
          </p:cNvSpPr>
          <p:nvPr>
            <p:ph sz="quarter" idx="12"/>
          </p:nvPr>
        </p:nvSpPr>
        <p:spPr>
          <a:xfrm>
            <a:off x="434977" y="3203205"/>
            <a:ext cx="8262938" cy="142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8" name="Slide Number Placeholder 5"/>
          <p:cNvSpPr>
            <a:spLocks noGrp="1"/>
          </p:cNvSpPr>
          <p:nvPr>
            <p:ph type="sldNum" sz="quarter" idx="13"/>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8B77E003-8308-444A-BB59-52EE4F5DF926}" type="slidenum">
              <a:rPr lang="en-US"/>
              <a:pPr>
                <a:defRPr/>
              </a:pPr>
              <a:t>‹#›</a:t>
            </a:fld>
            <a:endParaRPr lang="en-US" dirty="0"/>
          </a:p>
        </p:txBody>
      </p:sp>
      <p:sp>
        <p:nvSpPr>
          <p:cNvPr id="9" name="Footer Placeholder 4"/>
          <p:cNvSpPr>
            <a:spLocks noGrp="1"/>
          </p:cNvSpPr>
          <p:nvPr>
            <p:ph type="ftr" sz="quarter" idx="14"/>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dirty="0"/>
          </a:p>
        </p:txBody>
      </p:sp>
    </p:spTree>
    <p:extLst>
      <p:ext uri="{BB962C8B-B14F-4D97-AF65-F5344CB8AC3E}">
        <p14:creationId xmlns:p14="http://schemas.microsoft.com/office/powerpoint/2010/main" val="495993694"/>
      </p:ext>
    </p:extLst>
  </p:cSld>
  <p:clrMapOvr>
    <a:masterClrMapping/>
  </p:clrMapOvr>
  <p:transition spd="med">
    <p:wipe dir="r"/>
  </p:transition>
</p:sldLayout>
</file>

<file path=ppt/slideLayouts/slideLayout2145.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cxnSp>
        <p:nvCxnSpPr>
          <p:cNvPr id="3"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4"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1127866345"/>
      </p:ext>
    </p:extLst>
  </p:cSld>
  <p:clrMapOvr>
    <a:masterClrMapping/>
  </p:clrMapOvr>
  <p:transition spd="med">
    <p:wipe dir="r"/>
  </p:transition>
</p:sldLayout>
</file>

<file path=ppt/slideLayouts/slideLayout214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cxnSp>
        <p:nvCxnSpPr>
          <p:cNvPr id="2"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3"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10579939"/>
      </p:ext>
    </p:extLst>
  </p:cSld>
  <p:clrMapOvr>
    <a:masterClrMapping/>
  </p:clrMapOvr>
  <p:transition spd="med">
    <p:wipe dir="r"/>
  </p:transition>
</p:sldLayout>
</file>

<file path=ppt/slideLayouts/slideLayout2147.xml><?xml version="1.0" encoding="utf-8"?>
<p:sldLayout xmlns:a="http://schemas.openxmlformats.org/drawingml/2006/main" xmlns:r="http://schemas.openxmlformats.org/officeDocument/2006/relationships" xmlns:p="http://schemas.openxmlformats.org/presentationml/2006/main" preserve="1">
  <p:cSld name="Section_Blue">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1"/>
          </a:solidFill>
          <a:ln>
            <a:noFill/>
          </a:ln>
        </p:spPr>
        <p:style>
          <a:lnRef idx="2">
            <a:schemeClr val="accent1"/>
          </a:lnRef>
          <a:fillRef idx="1">
            <a:schemeClr val="lt1"/>
          </a:fillRef>
          <a:effectRef idx="0">
            <a:schemeClr val="accent1"/>
          </a:effectRef>
          <a:fontRef idx="none"/>
        </p:style>
        <p:txBody>
          <a:bodyPr lIns="171066" tIns="171066" rIns="171066" bIns="171066">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118929796"/>
      </p:ext>
    </p:extLst>
  </p:cSld>
  <p:clrMapOvr>
    <a:masterClrMapping/>
  </p:clrMapOvr>
  <p:transition spd="med">
    <p:wipe dir="r"/>
  </p:transition>
</p:sldLayout>
</file>

<file path=ppt/slideLayouts/slideLayout2148.xml><?xml version="1.0" encoding="utf-8"?>
<p:sldLayout xmlns:a="http://schemas.openxmlformats.org/drawingml/2006/main" xmlns:r="http://schemas.openxmlformats.org/officeDocument/2006/relationships" xmlns:p="http://schemas.openxmlformats.org/presentationml/2006/main" preserve="1">
  <p:cSld name="Section_Berry">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4"/>
          </a:solidFill>
          <a:ln>
            <a:noFill/>
          </a:ln>
        </p:spPr>
        <p:style>
          <a:lnRef idx="2">
            <a:schemeClr val="accent1"/>
          </a:lnRef>
          <a:fillRef idx="1">
            <a:schemeClr val="lt1"/>
          </a:fillRef>
          <a:effectRef idx="0">
            <a:schemeClr val="accent1"/>
          </a:effectRef>
          <a:fontRef idx="none"/>
        </p:style>
        <p:txBody>
          <a:bodyPr lIns="171066" tIns="171066" rIns="171066" bIns="171066">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3272853382"/>
      </p:ext>
    </p:extLst>
  </p:cSld>
  <p:clrMapOvr>
    <a:masterClrMapping/>
  </p:clrMapOvr>
  <p:transition spd="med">
    <p:wipe dir="r"/>
  </p:transition>
</p:sldLayout>
</file>

<file path=ppt/slideLayouts/slideLayout2149.xml><?xml version="1.0" encoding="utf-8"?>
<p:sldLayout xmlns:a="http://schemas.openxmlformats.org/drawingml/2006/main" xmlns:r="http://schemas.openxmlformats.org/officeDocument/2006/relationships" xmlns:p="http://schemas.openxmlformats.org/presentationml/2006/main" preserve="1">
  <p:cSld name="Section_Yellow">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3"/>
          </a:solidFill>
          <a:ln>
            <a:noFill/>
          </a:ln>
        </p:spPr>
        <p:style>
          <a:lnRef idx="2">
            <a:schemeClr val="accent1"/>
          </a:lnRef>
          <a:fillRef idx="1">
            <a:schemeClr val="lt1"/>
          </a:fillRef>
          <a:effectRef idx="0">
            <a:schemeClr val="accent1"/>
          </a:effectRef>
          <a:fontRef idx="none"/>
        </p:style>
        <p:txBody>
          <a:bodyPr lIns="171066" tIns="171066" rIns="171066" bIns="171066">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803480073"/>
      </p:ext>
    </p:extLst>
  </p:cSld>
  <p:clrMapOvr>
    <a:masterClrMapping/>
  </p:clrMapOvr>
  <p:transition spd="med">
    <p:wipe dir="r"/>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2149923"/>
      </p:ext>
    </p:extLst>
  </p:cSld>
  <p:clrMapOvr>
    <a:masterClrMapping/>
  </p:clrMapOvr>
  <p:transition>
    <p:fade/>
  </p:transition>
</p:sldLayout>
</file>

<file path=ppt/slideLayouts/slideLayout2150.xml><?xml version="1.0" encoding="utf-8"?>
<p:sldLayout xmlns:a="http://schemas.openxmlformats.org/drawingml/2006/main" xmlns:r="http://schemas.openxmlformats.org/officeDocument/2006/relationships" xmlns:p="http://schemas.openxmlformats.org/presentationml/2006/main" preserve="1">
  <p:cSld name="Section_Green">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2"/>
          </a:solidFill>
          <a:ln>
            <a:noFill/>
          </a:ln>
        </p:spPr>
        <p:style>
          <a:lnRef idx="2">
            <a:schemeClr val="accent1"/>
          </a:lnRef>
          <a:fillRef idx="1">
            <a:schemeClr val="lt1"/>
          </a:fillRef>
          <a:effectRef idx="0">
            <a:schemeClr val="accent1"/>
          </a:effectRef>
          <a:fontRef idx="none"/>
        </p:style>
        <p:txBody>
          <a:bodyPr lIns="171066" tIns="171066" rIns="171066" bIns="171066">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275642739"/>
      </p:ext>
    </p:extLst>
  </p:cSld>
  <p:clrMapOvr>
    <a:masterClrMapping/>
  </p:clrMapOvr>
  <p:transition spd="med">
    <p:wipe dir="r"/>
  </p:transition>
</p:sldLayout>
</file>

<file path=ppt/slideLayouts/slideLayout2151.xml><?xml version="1.0" encoding="utf-8"?>
<p:sldLayout xmlns:a="http://schemas.openxmlformats.org/drawingml/2006/main" xmlns:r="http://schemas.openxmlformats.org/officeDocument/2006/relationships" xmlns:p="http://schemas.openxmlformats.org/presentationml/2006/main" preserve="1">
  <p:cSld name="Section_Purple">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6"/>
          </a:solidFill>
          <a:ln>
            <a:noFill/>
          </a:ln>
        </p:spPr>
        <p:style>
          <a:lnRef idx="2">
            <a:schemeClr val="accent1"/>
          </a:lnRef>
          <a:fillRef idx="1">
            <a:schemeClr val="lt1"/>
          </a:fillRef>
          <a:effectRef idx="0">
            <a:schemeClr val="accent1"/>
          </a:effectRef>
          <a:fontRef idx="none"/>
        </p:style>
        <p:txBody>
          <a:bodyPr lIns="171066" tIns="171066" rIns="171066" bIns="171066">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2606280954"/>
      </p:ext>
    </p:extLst>
  </p:cSld>
  <p:clrMapOvr>
    <a:masterClrMapping/>
  </p:clrMapOvr>
  <p:transition spd="med">
    <p:wipe dir="r"/>
  </p:transition>
</p:sldLayout>
</file>

<file path=ppt/slideLayouts/slideLayout2152.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2014539" y="153"/>
            <a:ext cx="7129462" cy="404813"/>
          </a:xfrm>
        </p:spPr>
        <p:txBody>
          <a:bodyPr/>
          <a:lstStyle/>
          <a:p>
            <a:r>
              <a:rPr lang="en-US" altLang="zh-TW"/>
              <a:t>Click to edit Master title style</a:t>
            </a:r>
            <a:endParaRPr lang="zh-TW" altLang="en-US"/>
          </a:p>
        </p:txBody>
      </p:sp>
      <p:sp>
        <p:nvSpPr>
          <p:cNvPr id="3" name="Text Placeholder 2"/>
          <p:cNvSpPr>
            <a:spLocks noGrp="1"/>
          </p:cNvSpPr>
          <p:nvPr>
            <p:ph type="body" sz="half" idx="1"/>
          </p:nvPr>
        </p:nvSpPr>
        <p:spPr>
          <a:xfrm>
            <a:off x="685800" y="1100138"/>
            <a:ext cx="3810000" cy="3462338"/>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4" name="Content Placeholder 3"/>
          <p:cNvSpPr>
            <a:spLocks noGrp="1"/>
          </p:cNvSpPr>
          <p:nvPr>
            <p:ph sz="quarter" idx="2"/>
          </p:nvPr>
        </p:nvSpPr>
        <p:spPr>
          <a:xfrm>
            <a:off x="4648200" y="1100357"/>
            <a:ext cx="3810000" cy="1674019"/>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5" name="Content Placeholder 4"/>
          <p:cNvSpPr>
            <a:spLocks noGrp="1"/>
          </p:cNvSpPr>
          <p:nvPr>
            <p:ph sz="quarter" idx="3"/>
          </p:nvPr>
        </p:nvSpPr>
        <p:spPr>
          <a:xfrm>
            <a:off x="4648200" y="2888657"/>
            <a:ext cx="3810000" cy="1674019"/>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7" name="Slide Number Placeholder 6"/>
          <p:cNvSpPr>
            <a:spLocks noGrp="1"/>
          </p:cNvSpPr>
          <p:nvPr>
            <p:ph type="sldNum" sz="quarter" idx="11"/>
          </p:nvPr>
        </p:nvSpPr>
        <p:spPr>
          <a:xfrm>
            <a:off x="367368" y="4950969"/>
            <a:ext cx="260350" cy="114300"/>
          </a:xfrm>
        </p:spPr>
        <p:txBody>
          <a:bodyPr/>
          <a:lstStyle/>
          <a:p>
            <a:pPr>
              <a:defRPr/>
            </a:pPr>
            <a:fld id="{BAFC9F95-FC62-4769-A095-8D2D490F7992}" type="slidenum">
              <a:rPr lang="en-US" smtClean="0"/>
              <a:pPr>
                <a:defRPr/>
              </a:pPr>
              <a:t>‹#›</a:t>
            </a:fld>
            <a:endParaRPr lang="en-US" dirty="0"/>
          </a:p>
        </p:txBody>
      </p:sp>
    </p:spTree>
    <p:extLst>
      <p:ext uri="{BB962C8B-B14F-4D97-AF65-F5344CB8AC3E}">
        <p14:creationId xmlns:p14="http://schemas.microsoft.com/office/powerpoint/2010/main" val="3675140935"/>
      </p:ext>
    </p:extLst>
  </p:cSld>
  <p:clrMapOvr>
    <a:masterClrMapping/>
  </p:clrMapOvr>
</p:sldLayout>
</file>

<file path=ppt/slideLayouts/slideLayout215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26155" y="107139"/>
            <a:ext cx="8239125" cy="427212"/>
          </a:xfrm>
        </p:spPr>
        <p:txBody>
          <a:bodyPr/>
          <a:lstStyle>
            <a:lvl1pPr>
              <a:defRPr baseline="0"/>
            </a:lvl1pPr>
          </a:lstStyle>
          <a:p>
            <a:r>
              <a:rPr lang="en-US"/>
              <a:t>Click to edit Master title style</a:t>
            </a:r>
            <a:endParaRPr lang="en-US" dirty="0"/>
          </a:p>
        </p:txBody>
      </p:sp>
      <p:sp>
        <p:nvSpPr>
          <p:cNvPr id="4" name="Slide Number Placeholder 4"/>
          <p:cNvSpPr>
            <a:spLocks noGrp="1"/>
          </p:cNvSpPr>
          <p:nvPr>
            <p:ph type="sldNum" sz="quarter" idx="11"/>
          </p:nvPr>
        </p:nvSpPr>
        <p:spPr>
          <a:xfrm>
            <a:off x="8620867" y="4903009"/>
            <a:ext cx="481013" cy="234554"/>
          </a:xfrm>
        </p:spPr>
        <p:txBody>
          <a:bodyPr/>
          <a:lstStyle>
            <a:lvl1pPr>
              <a:defRPr sz="800">
                <a:cs typeface="Arial" pitchFamily="34" charset="0"/>
              </a:defRPr>
            </a:lvl1pPr>
          </a:lstStyle>
          <a:p>
            <a:pPr>
              <a:defRPr/>
            </a:pPr>
            <a:fld id="{8E08DA63-62CF-47A0-A3EE-C499D6801529}" type="slidenum">
              <a:rPr lang="en-US"/>
              <a:pPr>
                <a:defRPr/>
              </a:pPr>
              <a:t>‹#›</a:t>
            </a:fld>
            <a:endParaRPr lang="en-US" dirty="0"/>
          </a:p>
        </p:txBody>
      </p:sp>
    </p:spTree>
    <p:extLst>
      <p:ext uri="{BB962C8B-B14F-4D97-AF65-F5344CB8AC3E}">
        <p14:creationId xmlns:p14="http://schemas.microsoft.com/office/powerpoint/2010/main" val="2924470765"/>
      </p:ext>
    </p:extLst>
  </p:cSld>
  <p:clrMapOvr>
    <a:masterClrMapping/>
  </p:clrMapOvr>
  <p:transition spd="med">
    <p:wipe dir="r"/>
  </p:transition>
</p:sldLayout>
</file>

<file path=ppt/slideLayouts/slideLayout2154.xml><?xml version="1.0" encoding="utf-8"?>
<p:sldLayout xmlns:a="http://schemas.openxmlformats.org/drawingml/2006/main" xmlns:r="http://schemas.openxmlformats.org/officeDocument/2006/relationships" xmlns:p="http://schemas.openxmlformats.org/presentationml/2006/main" userDrawn="1">
  <p:cSld name="Content Slide wo Sourc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Content Placeholder 8"/>
          <p:cNvSpPr>
            <a:spLocks noGrp="1"/>
          </p:cNvSpPr>
          <p:nvPr>
            <p:ph sz="quarter" idx="12"/>
          </p:nvPr>
        </p:nvSpPr>
        <p:spPr>
          <a:xfrm>
            <a:off x="426155" y="971550"/>
            <a:ext cx="8239125" cy="1080000"/>
          </a:xfrm>
          <a:prstGeom prst="rect">
            <a:avLst/>
          </a:prstGeom>
        </p:spPr>
        <p:txBody>
          <a:bodyPr/>
          <a:lstStyle>
            <a:lvl1pPr>
              <a:defRPr>
                <a:solidFill>
                  <a:schemeClr val="bg2"/>
                </a:solidFill>
              </a:defRPr>
            </a:lvl1pPr>
            <a:lvl2pPr>
              <a:defRPr>
                <a:solidFill>
                  <a:schemeClr val="bg2"/>
                </a:solidFill>
              </a:defRPr>
            </a:lvl2pPr>
            <a:lvl3pPr>
              <a:defRPr>
                <a:solidFill>
                  <a:schemeClr val="bg2"/>
                </a:solidFill>
              </a:defRPr>
            </a:lvl3pPr>
          </a:lstStyle>
          <a:p>
            <a:pPr lvl="0"/>
            <a:r>
              <a:rPr lang="en-US" dirty="0"/>
              <a:t>Click to edit Master text styles</a:t>
            </a:r>
          </a:p>
          <a:p>
            <a:pPr lvl="1"/>
            <a:r>
              <a:rPr lang="en-US" dirty="0"/>
              <a:t>Second level</a:t>
            </a:r>
          </a:p>
          <a:p>
            <a:pPr lvl="2"/>
            <a:r>
              <a:rPr lang="en-US" dirty="0"/>
              <a:t>Third level</a:t>
            </a:r>
          </a:p>
        </p:txBody>
      </p:sp>
      <p:sp>
        <p:nvSpPr>
          <p:cNvPr id="6" name="Slide Number Placeholder 3"/>
          <p:cNvSpPr>
            <a:spLocks noGrp="1"/>
          </p:cNvSpPr>
          <p:nvPr>
            <p:ph type="sldNum" sz="quarter" idx="14"/>
          </p:nvPr>
        </p:nvSpPr>
        <p:spPr/>
        <p:txBody>
          <a:bodyPr wrap="square" numCol="1" anchorCtr="0" compatLnSpc="1">
            <a:prstTxWarp prst="textNoShape">
              <a:avLst/>
            </a:prstTxWarp>
          </a:bodyPr>
          <a:lstStyle>
            <a:lvl1pPr>
              <a:defRPr smtClean="0">
                <a:solidFill>
                  <a:srgbClr val="666666"/>
                </a:solidFill>
                <a:ea typeface="新細明體" pitchFamily="18" charset="-120"/>
                <a:cs typeface="Arial" pitchFamily="34" charset="0"/>
              </a:defRPr>
            </a:lvl1pPr>
          </a:lstStyle>
          <a:p>
            <a:fld id="{5DD913B3-A62D-493D-8BAE-0E021537A67D}" type="slidenum">
              <a:rPr lang="en-US"/>
              <a:pPr/>
              <a:t>‹#›</a:t>
            </a:fld>
            <a:endParaRPr lang="en-US" dirty="0"/>
          </a:p>
        </p:txBody>
      </p:sp>
    </p:spTree>
    <p:extLst>
      <p:ext uri="{BB962C8B-B14F-4D97-AF65-F5344CB8AC3E}">
        <p14:creationId xmlns:p14="http://schemas.microsoft.com/office/powerpoint/2010/main" val="3230922250"/>
      </p:ext>
    </p:extLst>
  </p:cSld>
  <p:clrMapOvr>
    <a:masterClrMapping/>
  </p:clrMapOvr>
  <p:transition spd="med">
    <p:wipe dir="r"/>
  </p:transition>
</p:sldLayout>
</file>

<file path=ppt/slideLayouts/slideLayout2155.xml><?xml version="1.0" encoding="utf-8"?>
<p:sldLayout xmlns:a="http://schemas.openxmlformats.org/drawingml/2006/main" xmlns:r="http://schemas.openxmlformats.org/officeDocument/2006/relationships" xmlns:p="http://schemas.openxmlformats.org/presentationml/2006/main" userDrawn="1">
  <p:cSld name="2_Title_Only">
    <p:spTree>
      <p:nvGrpSpPr>
        <p:cNvPr id="1" name=""/>
        <p:cNvGrpSpPr/>
        <p:nvPr/>
      </p:nvGrpSpPr>
      <p:grpSpPr>
        <a:xfrm>
          <a:off x="0" y="0"/>
          <a:ext cx="0" cy="0"/>
          <a:chOff x="0" y="0"/>
          <a:chExt cx="0" cy="0"/>
        </a:xfrm>
      </p:grpSpPr>
      <p:cxnSp>
        <p:nvCxnSpPr>
          <p:cNvPr id="3"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4"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p:cNvSpPr>
            <a:spLocks noGrp="1"/>
          </p:cNvSpPr>
          <p:nvPr>
            <p:ph type="title"/>
          </p:nvPr>
        </p:nvSpPr>
        <p:spPr>
          <a:xfrm>
            <a:off x="425907" y="196171"/>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5" name="Slide Number Placeholder 5"/>
          <p:cNvSpPr>
            <a:spLocks noGrp="1"/>
          </p:cNvSpPr>
          <p:nvPr>
            <p:ph type="sldNum" sz="quarter" idx="10"/>
          </p:nvPr>
        </p:nvSpPr>
        <p:spPr>
          <a:xfrm>
            <a:off x="439740" y="4823222"/>
            <a:ext cx="260350" cy="114300"/>
          </a:xfrm>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D752C1D7-1952-452D-B5FF-0B70C1BC3BA1}" type="slidenum">
              <a:rPr lang="en-US"/>
              <a:pPr>
                <a:defRPr/>
              </a:pPr>
              <a:t>‹#›</a:t>
            </a:fld>
            <a:endParaRPr lang="en-US" dirty="0"/>
          </a:p>
        </p:txBody>
      </p:sp>
      <p:sp>
        <p:nvSpPr>
          <p:cNvPr id="6" name="Footer Placeholder 4"/>
          <p:cNvSpPr>
            <a:spLocks noGrp="1"/>
          </p:cNvSpPr>
          <p:nvPr>
            <p:ph type="ftr" sz="quarter" idx="11"/>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dirty="0"/>
          </a:p>
        </p:txBody>
      </p:sp>
    </p:spTree>
    <p:extLst>
      <p:ext uri="{BB962C8B-B14F-4D97-AF65-F5344CB8AC3E}">
        <p14:creationId xmlns:p14="http://schemas.microsoft.com/office/powerpoint/2010/main" val="2730276807"/>
      </p:ext>
    </p:extLst>
  </p:cSld>
  <p:clrMapOvr>
    <a:masterClrMapping/>
  </p:clrMapOvr>
  <p:transition spd="med">
    <p:wipe dir="r"/>
  </p:transition>
</p:sldLayout>
</file>

<file path=ppt/slideLayouts/slideLayout2156.xml><?xml version="1.0" encoding="utf-8"?>
<p:sldLayout xmlns:a="http://schemas.openxmlformats.org/drawingml/2006/main" xmlns:r="http://schemas.openxmlformats.org/officeDocument/2006/relationships" xmlns:p="http://schemas.openxmlformats.org/presentationml/2006/main" userDrawn="1">
  <p:cSld name="1_Header no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2011"/>
            <a:ext cx="7955280" cy="472577"/>
          </a:xfrm>
          <a:prstGeom prst="rect">
            <a:avLst/>
          </a:prstGeom>
        </p:spPr>
        <p:txBody>
          <a:bodyPr lIns="0" rIns="0"/>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Tree>
    <p:extLst>
      <p:ext uri="{BB962C8B-B14F-4D97-AF65-F5344CB8AC3E}">
        <p14:creationId xmlns:p14="http://schemas.microsoft.com/office/powerpoint/2010/main" val="1000355366"/>
      </p:ext>
    </p:extLst>
  </p:cSld>
  <p:clrMapOvr>
    <a:masterClrMapping/>
  </p:clrMapOvr>
  <p:transition spd="med">
    <p:wipe dir="r"/>
  </p:transition>
</p:sldLayout>
</file>

<file path=ppt/slideLayouts/slideLayout2157.xml><?xml version="1.0" encoding="utf-8"?>
<p:sldLayout xmlns:a="http://schemas.openxmlformats.org/drawingml/2006/main" xmlns:r="http://schemas.openxmlformats.org/officeDocument/2006/relationships" xmlns:p="http://schemas.openxmlformats.org/presentationml/2006/main" showMasterSp="0" preserve="1">
  <p:cSld name="Title slide_image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61476" name="Title Placeholder 21"/>
          <p:cNvSpPr>
            <a:spLocks noGrp="1"/>
          </p:cNvSpPr>
          <p:nvPr>
            <p:ph type="ctrTitle" hasCustomPrompt="1"/>
          </p:nvPr>
        </p:nvSpPr>
        <p:spPr>
          <a:xfrm>
            <a:off x="274322" y="274323"/>
            <a:ext cx="5200791" cy="1661993"/>
          </a:xfrm>
          <a:prstGeom prst="rect">
            <a:avLst/>
          </a:prstGeom>
        </p:spPr>
        <p:txBody>
          <a:bodyPr wrap="square" lIns="0" tIns="45624" rIns="0" bIns="45624"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12" name="Picture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3003369983"/>
      </p:ext>
    </p:extLst>
  </p:cSld>
  <p:clrMapOvr>
    <a:masterClrMapping/>
  </p:clrMapOvr>
  <p:transition spd="med">
    <p:wipe dir="r"/>
  </p:transition>
</p:sldLayout>
</file>

<file path=ppt/slideLayouts/slideLayout2158.xml><?xml version="1.0" encoding="utf-8"?>
<p:sldLayout xmlns:a="http://schemas.openxmlformats.org/drawingml/2006/main" xmlns:r="http://schemas.openxmlformats.org/officeDocument/2006/relationships" xmlns:p="http://schemas.openxmlformats.org/presentationml/2006/main" showMasterSp="0" preserve="1">
  <p:cSld name="Title slide_image 2">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61476" name="Title Placeholder 21"/>
          <p:cNvSpPr>
            <a:spLocks noGrp="1"/>
          </p:cNvSpPr>
          <p:nvPr>
            <p:ph type="ctrTitle" hasCustomPrompt="1"/>
          </p:nvPr>
        </p:nvSpPr>
        <p:spPr>
          <a:xfrm>
            <a:off x="274322" y="274323"/>
            <a:ext cx="5200791" cy="1661993"/>
          </a:xfrm>
          <a:prstGeom prst="rect">
            <a:avLst/>
          </a:prstGeom>
        </p:spPr>
        <p:txBody>
          <a:bodyPr wrap="square" lIns="0" tIns="45624" rIns="0" bIns="45624"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154704625"/>
      </p:ext>
    </p:extLst>
  </p:cSld>
  <p:clrMapOvr>
    <a:masterClrMapping/>
  </p:clrMapOvr>
  <p:transition spd="med">
    <p:wipe dir="r"/>
  </p:transition>
</p:sldLayout>
</file>

<file path=ppt/slideLayouts/slideLayout2159.xml><?xml version="1.0" encoding="utf-8"?>
<p:sldLayout xmlns:a="http://schemas.openxmlformats.org/drawingml/2006/main" xmlns:r="http://schemas.openxmlformats.org/officeDocument/2006/relationships" xmlns:p="http://schemas.openxmlformats.org/presentationml/2006/main" showMasterSp="0" preserve="1">
  <p:cSld name="Title slide_DellBlue">
    <p:bg>
      <p:bgPr>
        <a:solidFill>
          <a:schemeClr val="bg1"/>
        </a:solid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274322" y="274323"/>
            <a:ext cx="5200791" cy="1661993"/>
          </a:xfrm>
          <a:prstGeom prst="rect">
            <a:avLst/>
          </a:prstGeom>
        </p:spPr>
        <p:txBody>
          <a:bodyPr wrap="square" lIns="0" tIns="45624" rIns="0" bIns="45624"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833679739"/>
      </p:ext>
    </p:extLst>
  </p:cSld>
  <p:clrMapOvr>
    <a:masterClrMapping/>
  </p:clrMapOvr>
  <p:transition spd="med">
    <p:wipe dir="r"/>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p:cSld name="Title_and_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96171"/>
            <a:ext cx="8239126" cy="640170"/>
          </a:xfrm>
          <a:prstGeom prst="rect">
            <a:avLst/>
          </a:prstGeom>
        </p:spPr>
        <p:txBody>
          <a:bodyPr lIns="89832" tIns="44916" rIns="89832" bIns="44916"/>
          <a:lstStyle>
            <a:lvl1pPr>
              <a:lnSpc>
                <a:spcPct val="90000"/>
              </a:lnSpc>
              <a:defRPr sz="2400" b="0" baseline="0">
                <a:solidFill>
                  <a:schemeClr val="accent1"/>
                </a:solidFill>
                <a:latin typeface="Museo Sans For Dell" pitchFamily="2" charset="0"/>
              </a:defRPr>
            </a:lvl1pPr>
          </a:lstStyle>
          <a:p>
            <a:r>
              <a:rPr lang="en-US" altLang="zh-TW" dirty="0"/>
              <a:t>Click to edit Master title style</a:t>
            </a:r>
            <a:endParaRPr lang="en-US" dirty="0"/>
          </a:p>
        </p:txBody>
      </p:sp>
      <p:sp>
        <p:nvSpPr>
          <p:cNvPr id="3" name="Content Placeholder 2"/>
          <p:cNvSpPr>
            <a:spLocks noGrp="1"/>
          </p:cNvSpPr>
          <p:nvPr>
            <p:ph sz="half" idx="1"/>
          </p:nvPr>
        </p:nvSpPr>
        <p:spPr>
          <a:xfrm>
            <a:off x="457200" y="960120"/>
            <a:ext cx="8229600" cy="3566160"/>
          </a:xfrm>
          <a:prstGeom prst="rect">
            <a:avLst/>
          </a:prstGeom>
        </p:spPr>
        <p:txBody>
          <a:bodyPr lIns="89832" tIns="44916" rIns="89832" bIns="44916"/>
          <a:lstStyle>
            <a:lvl1pPr>
              <a:spcBef>
                <a:spcPts val="75"/>
              </a:spcBef>
              <a:spcAft>
                <a:spcPts val="75"/>
              </a:spcAft>
              <a:defRPr sz="1500">
                <a:solidFill>
                  <a:schemeClr val="bg2"/>
                </a:solidFill>
                <a:latin typeface="Museo Sans For Dell" pitchFamily="2" charset="0"/>
              </a:defRPr>
            </a:lvl1pPr>
            <a:lvl2pPr>
              <a:spcBef>
                <a:spcPts val="75"/>
              </a:spcBef>
              <a:spcAft>
                <a:spcPts val="75"/>
              </a:spcAft>
              <a:buFont typeface="Museo Sans For Dell" pitchFamily="2" charset="0"/>
              <a:buChar char="–"/>
              <a:defRPr sz="1400">
                <a:solidFill>
                  <a:schemeClr val="bg2"/>
                </a:solidFill>
                <a:latin typeface="Museo Sans For Dell" pitchFamily="2" charset="0"/>
              </a:defRPr>
            </a:lvl2pPr>
            <a:lvl3pPr>
              <a:spcBef>
                <a:spcPts val="75"/>
              </a:spcBef>
              <a:spcAft>
                <a:spcPts val="75"/>
              </a:spcAft>
              <a:defRPr sz="1200">
                <a:solidFill>
                  <a:schemeClr val="bg2"/>
                </a:solidFill>
                <a:latin typeface="Museo Sans For Dell" pitchFamily="2" charset="0"/>
              </a:defRPr>
            </a:lvl3pPr>
            <a:lvl4pPr>
              <a:spcBef>
                <a:spcPts val="75"/>
              </a:spcBef>
              <a:spcAft>
                <a:spcPts val="75"/>
              </a:spcAft>
              <a:defRPr sz="1100" baseline="0">
                <a:solidFill>
                  <a:schemeClr val="bg2"/>
                </a:solidFill>
                <a:latin typeface="Museo Sans For Dell" pitchFamily="2" charset="0"/>
              </a:defRPr>
            </a:lvl4pPr>
            <a:lvl5pPr>
              <a:spcBef>
                <a:spcPts val="75"/>
              </a:spcBef>
              <a:spcAft>
                <a:spcPts val="75"/>
              </a:spcAft>
              <a:buClr>
                <a:schemeClr val="accent1"/>
              </a:buClr>
              <a:defRPr sz="90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67671683"/>
      </p:ext>
    </p:extLst>
  </p:cSld>
  <p:clrMapOvr>
    <a:masterClrMapping/>
  </p:clrMapOvr>
  <p:transition spd="med">
    <p:wipe dir="r"/>
  </p:transition>
</p:sldLayout>
</file>

<file path=ppt/slideLayouts/slideLayout2160.xml><?xml version="1.0" encoding="utf-8"?>
<p:sldLayout xmlns:a="http://schemas.openxmlformats.org/drawingml/2006/main" xmlns:r="http://schemas.openxmlformats.org/officeDocument/2006/relationships" xmlns:p="http://schemas.openxmlformats.org/presentationml/2006/main" showMasterSp="0" preserve="1">
  <p:cSld name="Title slide_DellGray">
    <p:bg>
      <p:bgPr>
        <a:solidFill>
          <a:srgbClr val="808080"/>
        </a:solid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274322" y="274323"/>
            <a:ext cx="5200791" cy="1661993"/>
          </a:xfrm>
          <a:prstGeom prst="rect">
            <a:avLst/>
          </a:prstGeom>
        </p:spPr>
        <p:txBody>
          <a:bodyPr wrap="square" lIns="0" tIns="45624" rIns="0" bIns="45624"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3860664027"/>
      </p:ext>
    </p:extLst>
  </p:cSld>
  <p:clrMapOvr>
    <a:masterClrMapping/>
  </p:clrMapOvr>
  <p:transition spd="med">
    <p:wipe dir="r"/>
  </p:transition>
</p:sldLayout>
</file>

<file path=ppt/slideLayouts/slideLayout2161.xml><?xml version="1.0" encoding="utf-8"?>
<p:sldLayout xmlns:a="http://schemas.openxmlformats.org/drawingml/2006/main" xmlns:r="http://schemas.openxmlformats.org/officeDocument/2006/relationships" xmlns:p="http://schemas.openxmlformats.org/presentationml/2006/main" preserve="1" userDrawn="1">
  <p:cSld name="1_Content_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0" tIns="45624" rIns="0" bIns="45624"/>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4" name="Content Placeholder 4"/>
          <p:cNvSpPr>
            <a:spLocks noGrp="1"/>
          </p:cNvSpPr>
          <p:nvPr>
            <p:ph sz="quarter" idx="10"/>
          </p:nvPr>
        </p:nvSpPr>
        <p:spPr>
          <a:xfrm>
            <a:off x="271466" y="1277943"/>
            <a:ext cx="7958137" cy="3192461"/>
          </a:xfrm>
          <a:prstGeom prst="rect">
            <a:avLst/>
          </a:prstGeom>
        </p:spPr>
        <p:txBody>
          <a:bodyPr vert="horz" lIns="0" tIns="0" rIns="0" bIns="0"/>
          <a:lstStyle>
            <a:lvl1pPr marL="0" indent="0">
              <a:lnSpc>
                <a:spcPct val="100000"/>
              </a:lnSpc>
              <a:spcBef>
                <a:spcPts val="1200"/>
              </a:spcBef>
              <a:spcAft>
                <a:spcPts val="0"/>
              </a:spcAft>
              <a:buClr>
                <a:srgbClr val="808080"/>
              </a:buClr>
              <a:buNone/>
              <a:defRPr>
                <a:latin typeface="+mn-lt"/>
                <a:ea typeface="Arial"/>
              </a:defRPr>
            </a:lvl1pPr>
            <a:lvl2pPr marL="340448" indent="0">
              <a:lnSpc>
                <a:spcPct val="100000"/>
              </a:lnSpc>
              <a:spcBef>
                <a:spcPts val="300"/>
              </a:spcBef>
              <a:spcAft>
                <a:spcPts val="0"/>
              </a:spcAft>
              <a:buClr>
                <a:srgbClr val="808080"/>
              </a:buClr>
              <a:buNone/>
              <a:defRPr>
                <a:latin typeface="+mn-lt"/>
                <a:ea typeface="Arial"/>
              </a:defRPr>
            </a:lvl2pPr>
            <a:lvl3pPr marL="687343" indent="0">
              <a:lnSpc>
                <a:spcPct val="100000"/>
              </a:lnSpc>
              <a:spcBef>
                <a:spcPts val="300"/>
              </a:spcBef>
              <a:spcAft>
                <a:spcPts val="0"/>
              </a:spcAft>
              <a:buClr>
                <a:srgbClr val="808080"/>
              </a:buClr>
              <a:buNone/>
              <a:defRPr>
                <a:latin typeface="+mn-lt"/>
                <a:ea typeface="Arial"/>
              </a:defRPr>
            </a:lvl3pPr>
            <a:lvl4pPr marL="1255864" indent="-229613">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00107730"/>
      </p:ext>
    </p:extLst>
  </p:cSld>
  <p:clrMapOvr>
    <a:masterClrMapping/>
  </p:clrMapOvr>
  <p:transition spd="med">
    <p:wipe dir="r"/>
  </p:transition>
</p:sldLayout>
</file>

<file path=ppt/slideLayouts/slideLayout2162.xml><?xml version="1.0" encoding="utf-8"?>
<p:sldLayout xmlns:a="http://schemas.openxmlformats.org/drawingml/2006/main" xmlns:r="http://schemas.openxmlformats.org/officeDocument/2006/relationships" xmlns:p="http://schemas.openxmlformats.org/presentationml/2006/main" preserve="1" userDrawn="1">
  <p:cSld name="1_Content_Bulleted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0" tIns="45624" rIns="0" bIns="45624"/>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5" name="Content Placeholder 4"/>
          <p:cNvSpPr>
            <a:spLocks noGrp="1"/>
          </p:cNvSpPr>
          <p:nvPr>
            <p:ph sz="quarter" idx="10"/>
          </p:nvPr>
        </p:nvSpPr>
        <p:spPr>
          <a:xfrm>
            <a:off x="271466" y="1277943"/>
            <a:ext cx="7958137"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56822" indent="-169479">
              <a:lnSpc>
                <a:spcPct val="100000"/>
              </a:lnSpc>
              <a:spcBef>
                <a:spcPts val="300"/>
              </a:spcBef>
              <a:spcAft>
                <a:spcPts val="0"/>
              </a:spcAft>
              <a:buClr>
                <a:srgbClr val="808080"/>
              </a:buClr>
              <a:defRPr>
                <a:latin typeface="+mn-lt"/>
                <a:ea typeface="Arial"/>
              </a:defRPr>
            </a:lvl3pPr>
            <a:lvl4pPr marL="1255864" indent="-229613">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831894654"/>
      </p:ext>
    </p:extLst>
  </p:cSld>
  <p:clrMapOvr>
    <a:masterClrMapping/>
  </p:clrMapOvr>
  <p:transition spd="med">
    <p:wipe dir="r"/>
  </p:transition>
</p:sldLayout>
</file>

<file path=ppt/slideLayouts/slideLayout2163.xml><?xml version="1.0" encoding="utf-8"?>
<p:sldLayout xmlns:a="http://schemas.openxmlformats.org/drawingml/2006/main" xmlns:r="http://schemas.openxmlformats.org/officeDocument/2006/relationships" xmlns:p="http://schemas.openxmlformats.org/presentationml/2006/main" preserve="1" userDrawn="1">
  <p:cSld name="1_Content with subhea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5"/>
            <a:ext cx="7955280" cy="640080"/>
          </a:xfrm>
          <a:prstGeom prst="rect">
            <a:avLst/>
          </a:prstGeom>
        </p:spPr>
        <p:txBody>
          <a:bodyPr lIns="0" tIns="45624" rIns="0" bIns="45624">
            <a:normAutofit/>
          </a:bodyPr>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 </a:t>
            </a:r>
          </a:p>
        </p:txBody>
      </p:sp>
      <p:sp>
        <p:nvSpPr>
          <p:cNvPr id="5" name="Text Placeholder 12"/>
          <p:cNvSpPr>
            <a:spLocks noGrp="1"/>
          </p:cNvSpPr>
          <p:nvPr>
            <p:ph type="subTitle" idx="11" hasCustomPrompt="1"/>
          </p:nvPr>
        </p:nvSpPr>
        <p:spPr>
          <a:xfrm>
            <a:off x="266700" y="1057862"/>
            <a:ext cx="7960422" cy="313267"/>
          </a:xfrm>
          <a:prstGeom prst="rect">
            <a:avLst/>
          </a:prstGeom>
        </p:spPr>
        <p:txBody>
          <a:bodyPr lIns="0" tIns="45624" rIns="0" bIns="45624" anchor="t" anchorCtr="0"/>
          <a:lstStyle>
            <a:lvl1pPr marL="228024" indent="-228024">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a:t>Click to edit master subtitle style</a:t>
            </a:r>
          </a:p>
        </p:txBody>
      </p:sp>
      <p:sp>
        <p:nvSpPr>
          <p:cNvPr id="8" name="Content Placeholder 4"/>
          <p:cNvSpPr>
            <a:spLocks noGrp="1"/>
          </p:cNvSpPr>
          <p:nvPr>
            <p:ph sz="quarter" idx="10"/>
          </p:nvPr>
        </p:nvSpPr>
        <p:spPr>
          <a:xfrm>
            <a:off x="271466" y="1541468"/>
            <a:ext cx="7958137" cy="2928937"/>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56822" indent="-169479">
              <a:lnSpc>
                <a:spcPct val="100000"/>
              </a:lnSpc>
              <a:spcBef>
                <a:spcPts val="300"/>
              </a:spcBef>
              <a:spcAft>
                <a:spcPts val="0"/>
              </a:spcAft>
              <a:buClr>
                <a:srgbClr val="808080"/>
              </a:buClr>
              <a:defRPr>
                <a:latin typeface="+mn-lt"/>
                <a:ea typeface="Arial"/>
              </a:defRPr>
            </a:lvl3pPr>
            <a:lvl4pPr marL="1255864" indent="-229613">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34743449"/>
      </p:ext>
    </p:extLst>
  </p:cSld>
  <p:clrMapOvr>
    <a:masterClrMapping/>
  </p:clrMapOvr>
  <p:transition spd="med">
    <p:wipe dir="r"/>
  </p:transition>
</p:sldLayout>
</file>

<file path=ppt/slideLayouts/slideLayout2164.xml><?xml version="1.0" encoding="utf-8"?>
<p:sldLayout xmlns:a="http://schemas.openxmlformats.org/drawingml/2006/main" xmlns:r="http://schemas.openxmlformats.org/officeDocument/2006/relationships" xmlns:p="http://schemas.openxmlformats.org/presentationml/2006/main" preserve="1" userDrawn="1">
  <p:cSld name="1_Content two column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0" tIns="45624" rIns="0" bIns="45624"/>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 </a:t>
            </a:r>
          </a:p>
        </p:txBody>
      </p:sp>
      <p:sp>
        <p:nvSpPr>
          <p:cNvPr id="5" name="Content Placeholder 4"/>
          <p:cNvSpPr>
            <a:spLocks noGrp="1"/>
          </p:cNvSpPr>
          <p:nvPr>
            <p:ph sz="quarter" idx="10"/>
          </p:nvPr>
        </p:nvSpPr>
        <p:spPr>
          <a:xfrm>
            <a:off x="271481" y="1277943"/>
            <a:ext cx="3843337"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56822" indent="-169479">
              <a:lnSpc>
                <a:spcPct val="100000"/>
              </a:lnSpc>
              <a:spcBef>
                <a:spcPts val="300"/>
              </a:spcBef>
              <a:spcAft>
                <a:spcPts val="0"/>
              </a:spcAft>
              <a:buClr>
                <a:srgbClr val="808080"/>
              </a:buClr>
              <a:defRPr>
                <a:latin typeface="+mn-lt"/>
                <a:ea typeface="Arial"/>
              </a:defRPr>
            </a:lvl3pPr>
            <a:lvl4pPr marL="1255864" indent="-229613">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
        <p:nvSpPr>
          <p:cNvPr id="8" name="Content Placeholder 4"/>
          <p:cNvSpPr>
            <a:spLocks noGrp="1"/>
          </p:cNvSpPr>
          <p:nvPr>
            <p:ph sz="quarter" idx="11"/>
          </p:nvPr>
        </p:nvSpPr>
        <p:spPr>
          <a:xfrm>
            <a:off x="4376739" y="1277943"/>
            <a:ext cx="3852862"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56822" indent="-169479">
              <a:lnSpc>
                <a:spcPct val="100000"/>
              </a:lnSpc>
              <a:spcBef>
                <a:spcPts val="300"/>
              </a:spcBef>
              <a:spcAft>
                <a:spcPts val="0"/>
              </a:spcAft>
              <a:buClr>
                <a:srgbClr val="808080"/>
              </a:buClr>
              <a:defRPr>
                <a:latin typeface="+mn-lt"/>
                <a:ea typeface="Arial"/>
              </a:defRPr>
            </a:lvl3pPr>
            <a:lvl4pPr marL="1255864" indent="-229613">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723204576"/>
      </p:ext>
    </p:extLst>
  </p:cSld>
  <p:clrMapOvr>
    <a:masterClrMapping/>
  </p:clrMapOvr>
  <p:transition spd="med">
    <p:wipe dir="r"/>
  </p:transition>
</p:sldLayout>
</file>

<file path=ppt/slideLayouts/slideLayout2165.xml><?xml version="1.0" encoding="utf-8"?>
<p:sldLayout xmlns:a="http://schemas.openxmlformats.org/drawingml/2006/main" xmlns:r="http://schemas.openxmlformats.org/officeDocument/2006/relationships" xmlns:p="http://schemas.openxmlformats.org/presentationml/2006/main" preserve="1" userDrawn="1">
  <p:cSld name="1_Content left margin ">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73054" y="271463"/>
            <a:ext cx="4295219" cy="640080"/>
          </a:xfrm>
          <a:prstGeom prst="rect">
            <a:avLst/>
          </a:prstGeom>
        </p:spPr>
        <p:txBody>
          <a:bodyPr lIns="0" tIns="45624" rIns="0" bIns="45624"/>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4" name="Content Placeholder 4"/>
          <p:cNvSpPr>
            <a:spLocks noGrp="1"/>
          </p:cNvSpPr>
          <p:nvPr>
            <p:ph sz="quarter" idx="10"/>
          </p:nvPr>
        </p:nvSpPr>
        <p:spPr>
          <a:xfrm>
            <a:off x="271464" y="1277943"/>
            <a:ext cx="4291012"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56822" indent="-169479">
              <a:lnSpc>
                <a:spcPct val="100000"/>
              </a:lnSpc>
              <a:spcBef>
                <a:spcPts val="300"/>
              </a:spcBef>
              <a:spcAft>
                <a:spcPts val="0"/>
              </a:spcAft>
              <a:buClr>
                <a:srgbClr val="808080"/>
              </a:buClr>
              <a:defRPr>
                <a:latin typeface="+mn-lt"/>
                <a:ea typeface="Arial"/>
              </a:defRPr>
            </a:lvl3pPr>
            <a:lvl4pPr marL="1255864" indent="-229613">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515055636"/>
      </p:ext>
    </p:extLst>
  </p:cSld>
  <p:clrMapOvr>
    <a:masterClrMapping/>
  </p:clrMapOvr>
  <p:transition spd="med">
    <p:wipe dir="r"/>
  </p:transition>
</p:sldLayout>
</file>

<file path=ppt/slideLayouts/slideLayout2166.xml><?xml version="1.0" encoding="utf-8"?>
<p:sldLayout xmlns:a="http://schemas.openxmlformats.org/drawingml/2006/main" xmlns:r="http://schemas.openxmlformats.org/officeDocument/2006/relationships" xmlns:p="http://schemas.openxmlformats.org/presentationml/2006/main" preserve="1" userDrawn="1">
  <p:cSld name="1_Content left margin with subhead">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3050" y="274057"/>
            <a:ext cx="4865304" cy="486332"/>
          </a:xfrm>
          <a:prstGeom prst="rect">
            <a:avLst/>
          </a:prstGeom>
        </p:spPr>
        <p:txBody>
          <a:bodyPr lIns="0" tIns="45624" rIns="0" bIns="45624"/>
          <a:lstStyle>
            <a:lvl1pPr>
              <a:defRPr baseline="0">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7" name="Text Placeholder 12"/>
          <p:cNvSpPr>
            <a:spLocks noGrp="1"/>
          </p:cNvSpPr>
          <p:nvPr>
            <p:ph type="subTitle" idx="11" hasCustomPrompt="1"/>
          </p:nvPr>
        </p:nvSpPr>
        <p:spPr>
          <a:xfrm>
            <a:off x="266700" y="767429"/>
            <a:ext cx="4305300" cy="313267"/>
          </a:xfrm>
          <a:prstGeom prst="rect">
            <a:avLst/>
          </a:prstGeom>
        </p:spPr>
        <p:txBody>
          <a:bodyPr lIns="0" tIns="45624" rIns="0" bIns="45624" anchor="t" anchorCtr="0"/>
          <a:lstStyle>
            <a:lvl1pPr marL="228024" indent="-228024">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a:t>Click to edit master subtitle style</a:t>
            </a:r>
          </a:p>
        </p:txBody>
      </p:sp>
      <p:sp>
        <p:nvSpPr>
          <p:cNvPr id="5" name="Content Placeholder 4"/>
          <p:cNvSpPr>
            <a:spLocks noGrp="1"/>
          </p:cNvSpPr>
          <p:nvPr>
            <p:ph sz="quarter" idx="10"/>
          </p:nvPr>
        </p:nvSpPr>
        <p:spPr>
          <a:xfrm>
            <a:off x="271464" y="1277943"/>
            <a:ext cx="4291012"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56822" indent="-169479">
              <a:lnSpc>
                <a:spcPct val="100000"/>
              </a:lnSpc>
              <a:spcBef>
                <a:spcPts val="300"/>
              </a:spcBef>
              <a:spcAft>
                <a:spcPts val="0"/>
              </a:spcAft>
              <a:buClr>
                <a:srgbClr val="808080"/>
              </a:buClr>
              <a:defRPr>
                <a:latin typeface="+mn-lt"/>
                <a:ea typeface="Arial"/>
              </a:defRPr>
            </a:lvl3pPr>
            <a:lvl4pPr marL="1255864" indent="-229613">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581630669"/>
      </p:ext>
    </p:extLst>
  </p:cSld>
  <p:clrMapOvr>
    <a:masterClrMapping/>
  </p:clrMapOvr>
  <p:transition spd="med">
    <p:wipe dir="r"/>
  </p:transition>
</p:sldLayout>
</file>

<file path=ppt/slideLayouts/slideLayout2167.xml><?xml version="1.0" encoding="utf-8"?>
<p:sldLayout xmlns:a="http://schemas.openxmlformats.org/drawingml/2006/main" xmlns:r="http://schemas.openxmlformats.org/officeDocument/2006/relationships" xmlns:p="http://schemas.openxmlformats.org/presentationml/2006/main" preserve="1" userDrawn="1">
  <p:cSld name="1_Content left margin with subhead and two lines">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320" y="274320"/>
            <a:ext cx="4297680" cy="840802"/>
          </a:xfrm>
          <a:prstGeom prst="rect">
            <a:avLst/>
          </a:prstGeom>
        </p:spPr>
        <p:txBody>
          <a:bodyPr lIns="0" tIns="45624" rIns="0" bIns="45624"/>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a:t>
            </a:r>
            <a:br>
              <a:rPr lang="en-US" dirty="0"/>
            </a:br>
            <a:r>
              <a:rPr lang="en-US" dirty="0"/>
              <a:t>page title</a:t>
            </a:r>
          </a:p>
        </p:txBody>
      </p:sp>
      <p:sp>
        <p:nvSpPr>
          <p:cNvPr id="7" name="Text Placeholder 12"/>
          <p:cNvSpPr>
            <a:spLocks noGrp="1"/>
          </p:cNvSpPr>
          <p:nvPr>
            <p:ph type="subTitle" idx="11" hasCustomPrompt="1"/>
          </p:nvPr>
        </p:nvSpPr>
        <p:spPr>
          <a:xfrm>
            <a:off x="266700" y="1113462"/>
            <a:ext cx="4305300" cy="313267"/>
          </a:xfrm>
          <a:prstGeom prst="rect">
            <a:avLst/>
          </a:prstGeom>
        </p:spPr>
        <p:txBody>
          <a:bodyPr lIns="0" tIns="45624" rIns="0" bIns="45624" anchor="t" anchorCtr="0"/>
          <a:lstStyle>
            <a:lvl1pPr marL="228024" indent="-228024">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a:t>Click to edit master subtitle style</a:t>
            </a:r>
          </a:p>
        </p:txBody>
      </p:sp>
      <p:sp>
        <p:nvSpPr>
          <p:cNvPr id="5" name="Content Placeholder 4"/>
          <p:cNvSpPr>
            <a:spLocks noGrp="1"/>
          </p:cNvSpPr>
          <p:nvPr>
            <p:ph sz="quarter" idx="10"/>
          </p:nvPr>
        </p:nvSpPr>
        <p:spPr>
          <a:xfrm>
            <a:off x="271464" y="1541468"/>
            <a:ext cx="4291012" cy="2928937"/>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56822" indent="-169479">
              <a:lnSpc>
                <a:spcPct val="100000"/>
              </a:lnSpc>
              <a:spcBef>
                <a:spcPts val="300"/>
              </a:spcBef>
              <a:spcAft>
                <a:spcPts val="0"/>
              </a:spcAft>
              <a:buClr>
                <a:srgbClr val="808080"/>
              </a:buClr>
              <a:defRPr>
                <a:latin typeface="+mn-lt"/>
                <a:ea typeface="Arial"/>
              </a:defRPr>
            </a:lvl3pPr>
            <a:lvl4pPr marL="1255864" indent="-229613">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081961096"/>
      </p:ext>
    </p:extLst>
  </p:cSld>
  <p:clrMapOvr>
    <a:masterClrMapping/>
  </p:clrMapOvr>
  <p:transition spd="med">
    <p:wipe dir="r"/>
  </p:transition>
</p:sldLayout>
</file>

<file path=ppt/slideLayouts/slideLayout2168.xml><?xml version="1.0" encoding="utf-8"?>
<p:sldLayout xmlns:a="http://schemas.openxmlformats.org/drawingml/2006/main" xmlns:r="http://schemas.openxmlformats.org/officeDocument/2006/relationships" xmlns:p="http://schemas.openxmlformats.org/presentationml/2006/main" preserve="1" userDrawn="1">
  <p:cSld name="1_Header no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982"/>
            <a:ext cx="7955280" cy="472577"/>
          </a:xfrm>
          <a:prstGeom prst="rect">
            <a:avLst/>
          </a:prstGeom>
        </p:spPr>
        <p:txBody>
          <a:bodyPr lIns="0" tIns="45624" rIns="0" bIns="45624"/>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Tree>
    <p:extLst>
      <p:ext uri="{BB962C8B-B14F-4D97-AF65-F5344CB8AC3E}">
        <p14:creationId xmlns:p14="http://schemas.microsoft.com/office/powerpoint/2010/main" val="3019670079"/>
      </p:ext>
    </p:extLst>
  </p:cSld>
  <p:clrMapOvr>
    <a:masterClrMapping/>
  </p:clrMapOvr>
  <p:transition spd="med">
    <p:wipe dir="r"/>
  </p:transition>
</p:sldLayout>
</file>

<file path=ppt/slideLayouts/slideLayout2169.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36689667"/>
      </p:ext>
    </p:extLst>
  </p:cSld>
  <p:clrMapOvr>
    <a:masterClrMapping/>
  </p:clrMapOvr>
  <p:transition spd="med">
    <p:wipe dir="r"/>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userDrawn="1">
  <p:cSld name="Section Head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323624005"/>
      </p:ext>
    </p:extLst>
  </p:cSld>
  <p:clrMapOvr>
    <a:masterClrMapping/>
  </p:clrMapOvr>
</p:sldLayout>
</file>

<file path=ppt/slideLayouts/slideLayout2170.xml><?xml version="1.0" encoding="utf-8"?>
<p:sldLayout xmlns:a="http://schemas.openxmlformats.org/drawingml/2006/main" xmlns:r="http://schemas.openxmlformats.org/officeDocument/2006/relationships" xmlns:p="http://schemas.openxmlformats.org/presentationml/2006/main" showMasterSp="0" preserve="1" userDrawn="1">
  <p:cSld name="Divider slide_image 1">
    <p:bg>
      <p:bgPr>
        <a:solidFill>
          <a:schemeClr val="tx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7" name="Title 1"/>
          <p:cNvSpPr>
            <a:spLocks noGrp="1"/>
          </p:cNvSpPr>
          <p:nvPr>
            <p:ph type="title" hasCustomPrompt="1"/>
          </p:nvPr>
        </p:nvSpPr>
        <p:spPr>
          <a:xfrm>
            <a:off x="274320" y="1748271"/>
            <a:ext cx="6850901" cy="1495794"/>
          </a:xfrm>
          <a:prstGeom prst="rect">
            <a:avLst/>
          </a:prstGeom>
        </p:spPr>
        <p:txBody>
          <a:bodyPr lIns="0" tIns="45624" rIns="0" bIns="45624"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4268150423"/>
      </p:ext>
    </p:extLst>
  </p:cSld>
  <p:clrMapOvr>
    <a:masterClrMapping/>
  </p:clrMapOvr>
  <p:transition spd="med">
    <p:wipe dir="r"/>
  </p:transition>
</p:sldLayout>
</file>

<file path=ppt/slideLayouts/slideLayout2171.xml><?xml version="1.0" encoding="utf-8"?>
<p:sldLayout xmlns:a="http://schemas.openxmlformats.org/drawingml/2006/main" xmlns:r="http://schemas.openxmlformats.org/officeDocument/2006/relationships" xmlns:p="http://schemas.openxmlformats.org/presentationml/2006/main" showMasterSp="0" preserve="1" userDrawn="1">
  <p:cSld name="Divider slide_image 2">
    <p:bg>
      <p:bgPr>
        <a:solidFill>
          <a:schemeClr val="tx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7" name="Title 1"/>
          <p:cNvSpPr>
            <a:spLocks noGrp="1"/>
          </p:cNvSpPr>
          <p:nvPr>
            <p:ph type="title" hasCustomPrompt="1"/>
          </p:nvPr>
        </p:nvSpPr>
        <p:spPr>
          <a:xfrm>
            <a:off x="274320" y="1748271"/>
            <a:ext cx="6850901" cy="1495794"/>
          </a:xfrm>
          <a:prstGeom prst="rect">
            <a:avLst/>
          </a:prstGeom>
        </p:spPr>
        <p:txBody>
          <a:bodyPr lIns="0" tIns="45624" rIns="0" bIns="45624"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3535200372"/>
      </p:ext>
    </p:extLst>
  </p:cSld>
  <p:clrMapOvr>
    <a:masterClrMapping/>
  </p:clrMapOvr>
  <p:transition spd="med">
    <p:wipe dir="r"/>
  </p:transition>
</p:sldLayout>
</file>

<file path=ppt/slideLayouts/slideLayout2172.xml><?xml version="1.0" encoding="utf-8"?>
<p:sldLayout xmlns:a="http://schemas.openxmlformats.org/drawingml/2006/main" xmlns:r="http://schemas.openxmlformats.org/officeDocument/2006/relationships" xmlns:p="http://schemas.openxmlformats.org/presentationml/2006/main" showMasterSp="0" preserve="1" userDrawn="1">
  <p:cSld name="Divider slide_image 3">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6" name="Title 1"/>
          <p:cNvSpPr>
            <a:spLocks noGrp="1"/>
          </p:cNvSpPr>
          <p:nvPr>
            <p:ph type="title" hasCustomPrompt="1"/>
          </p:nvPr>
        </p:nvSpPr>
        <p:spPr>
          <a:xfrm>
            <a:off x="274320" y="1748271"/>
            <a:ext cx="6850901" cy="1495794"/>
          </a:xfrm>
          <a:prstGeom prst="rect">
            <a:avLst/>
          </a:prstGeom>
        </p:spPr>
        <p:txBody>
          <a:bodyPr lIns="0" tIns="45624" rIns="0" bIns="45624"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2447034552"/>
      </p:ext>
    </p:extLst>
  </p:cSld>
  <p:clrMapOvr>
    <a:masterClrMapping/>
  </p:clrMapOvr>
  <p:transition spd="med">
    <p:wipe dir="r"/>
  </p:transition>
</p:sldLayout>
</file>

<file path=ppt/slideLayouts/slideLayout2173.xml><?xml version="1.0" encoding="utf-8"?>
<p:sldLayout xmlns:a="http://schemas.openxmlformats.org/drawingml/2006/main" xmlns:r="http://schemas.openxmlformats.org/officeDocument/2006/relationships" xmlns:p="http://schemas.openxmlformats.org/presentationml/2006/main" showMasterSp="0" preserve="1" userDrawn="1">
  <p:cSld name="Divider slide_DellBlue">
    <p:bg>
      <p:bgPr>
        <a:solidFill>
          <a:schemeClr val="bg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320" y="1748271"/>
            <a:ext cx="6850901" cy="1495794"/>
          </a:xfrm>
          <a:prstGeom prst="rect">
            <a:avLst/>
          </a:prstGeom>
        </p:spPr>
        <p:txBody>
          <a:bodyPr lIns="0" tIns="45624" rIns="0" bIns="45624" anchor="ctr" anchorCtr="0">
            <a:normAutofit/>
          </a:bodyPr>
          <a:lstStyle>
            <a:lvl1pPr>
              <a:defRPr sz="5400" baseline="0">
                <a:solidFill>
                  <a:schemeClr val="tx2"/>
                </a:solidFill>
                <a:ea typeface="Arial"/>
              </a:defRPr>
            </a:lvl1pPr>
          </a:lstStyle>
          <a:p>
            <a:r>
              <a:rPr lang="en-US" dirty="0"/>
              <a:t>Click to edit divider slide title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1504176367"/>
      </p:ext>
    </p:extLst>
  </p:cSld>
  <p:clrMapOvr>
    <a:masterClrMapping/>
  </p:clrMapOvr>
  <p:transition spd="med">
    <p:wipe dir="r"/>
  </p:transition>
</p:sldLayout>
</file>

<file path=ppt/slideLayouts/slideLayout2174.xml><?xml version="1.0" encoding="utf-8"?>
<p:sldLayout xmlns:a="http://schemas.openxmlformats.org/drawingml/2006/main" xmlns:r="http://schemas.openxmlformats.org/officeDocument/2006/relationships" xmlns:p="http://schemas.openxmlformats.org/presentationml/2006/main" showMasterSp="0" preserve="1" userDrawn="1">
  <p:cSld name="Divider slide_Green">
    <p:bg>
      <p:bgPr>
        <a:solidFill>
          <a:schemeClr val="accent2"/>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320" y="1748271"/>
            <a:ext cx="6850901" cy="1495794"/>
          </a:xfrm>
          <a:prstGeom prst="rect">
            <a:avLst/>
          </a:prstGeom>
        </p:spPr>
        <p:txBody>
          <a:bodyPr lIns="0" tIns="45624" rIns="0" bIns="45624" anchor="ctr" anchorCtr="0">
            <a:normAutofit/>
          </a:bodyPr>
          <a:lstStyle>
            <a:lvl1pPr>
              <a:defRPr sz="5400" baseline="0">
                <a:solidFill>
                  <a:schemeClr val="tx2"/>
                </a:solidFill>
                <a:ea typeface="Arial"/>
              </a:defRPr>
            </a:lvl1pPr>
          </a:lstStyle>
          <a:p>
            <a:r>
              <a:rPr lang="en-US" dirty="0"/>
              <a:t>Click to edit divider slide title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2539550840"/>
      </p:ext>
    </p:extLst>
  </p:cSld>
  <p:clrMapOvr>
    <a:masterClrMapping/>
  </p:clrMapOvr>
  <p:transition spd="med">
    <p:wipe dir="r"/>
  </p:transition>
</p:sldLayout>
</file>

<file path=ppt/slideLayouts/slideLayout2175.xml><?xml version="1.0" encoding="utf-8"?>
<p:sldLayout xmlns:a="http://schemas.openxmlformats.org/drawingml/2006/main" xmlns:r="http://schemas.openxmlformats.org/officeDocument/2006/relationships" xmlns:p="http://schemas.openxmlformats.org/presentationml/2006/main" showMasterSp="0" preserve="1" userDrawn="1">
  <p:cSld name="Divider slide_Orange">
    <p:bg>
      <p:bgPr>
        <a:solidFill>
          <a:schemeClr val="accent4"/>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320" y="1748271"/>
            <a:ext cx="6850901" cy="1495794"/>
          </a:xfrm>
          <a:prstGeom prst="rect">
            <a:avLst/>
          </a:prstGeom>
        </p:spPr>
        <p:txBody>
          <a:bodyPr lIns="0" tIns="45624" rIns="0" bIns="45624" anchor="ctr" anchorCtr="0">
            <a:normAutofit/>
          </a:bodyPr>
          <a:lstStyle>
            <a:lvl1pPr>
              <a:defRPr sz="5400" baseline="0">
                <a:solidFill>
                  <a:schemeClr val="tx2"/>
                </a:solidFill>
                <a:ea typeface="Arial"/>
              </a:defRPr>
            </a:lvl1pPr>
          </a:lstStyle>
          <a:p>
            <a:r>
              <a:rPr lang="en-US" dirty="0"/>
              <a:t>Click to edit divider slide title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3405392145"/>
      </p:ext>
    </p:extLst>
  </p:cSld>
  <p:clrMapOvr>
    <a:masterClrMapping/>
  </p:clrMapOvr>
  <p:transition spd="med">
    <p:wipe dir="r"/>
  </p:transition>
</p:sldLayout>
</file>

<file path=ppt/slideLayouts/slideLayout2176.xml><?xml version="1.0" encoding="utf-8"?>
<p:sldLayout xmlns:a="http://schemas.openxmlformats.org/drawingml/2006/main" xmlns:r="http://schemas.openxmlformats.org/officeDocument/2006/relationships" xmlns:p="http://schemas.openxmlformats.org/presentationml/2006/main" showMasterSp="0" preserve="1">
  <p:cSld name="Divider slide_DellGray">
    <p:bg>
      <p:bgPr>
        <a:solidFill>
          <a:srgbClr val="808080"/>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74320" y="1748271"/>
            <a:ext cx="6850901" cy="1495794"/>
          </a:xfrm>
          <a:prstGeom prst="rect">
            <a:avLst/>
          </a:prstGeom>
        </p:spPr>
        <p:txBody>
          <a:bodyPr lIns="0" tIns="45624" rIns="0" bIns="45624"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104999499"/>
      </p:ext>
    </p:extLst>
  </p:cSld>
  <p:clrMapOvr>
    <a:masterClrMapping/>
  </p:clrMapOvr>
  <p:transition spd="med">
    <p:wipe dir="r"/>
  </p:transition>
</p:sldLayout>
</file>

<file path=ppt/slideLayouts/slideLayout2177.xml><?xml version="1.0" encoding="utf-8"?>
<p:sldLayout xmlns:a="http://schemas.openxmlformats.org/drawingml/2006/main" xmlns:r="http://schemas.openxmlformats.org/officeDocument/2006/relationships" xmlns:p="http://schemas.openxmlformats.org/presentationml/2006/main" showMasterSp="0" preserve="1" userDrawn="1">
  <p:cSld name="Logo slide blue">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794760" y="1798082"/>
            <a:ext cx="1554480" cy="1554480"/>
          </a:xfrm>
          <a:prstGeom prst="rect">
            <a:avLst/>
          </a:prstGeom>
        </p:spPr>
      </p:pic>
    </p:spTree>
    <p:extLst>
      <p:ext uri="{BB962C8B-B14F-4D97-AF65-F5344CB8AC3E}">
        <p14:creationId xmlns:p14="http://schemas.microsoft.com/office/powerpoint/2010/main" val="3669250724"/>
      </p:ext>
    </p:extLst>
  </p:cSld>
  <p:clrMapOvr>
    <a:masterClrMapping/>
  </p:clrMapOvr>
  <p:transition spd="med">
    <p:wipe dir="r"/>
  </p:transition>
</p:sldLayout>
</file>

<file path=ppt/slideLayouts/slideLayout2178.xml><?xml version="1.0" encoding="utf-8"?>
<p:sldLayout xmlns:a="http://schemas.openxmlformats.org/drawingml/2006/main" xmlns:r="http://schemas.openxmlformats.org/officeDocument/2006/relationships" xmlns:p="http://schemas.openxmlformats.org/presentationml/2006/main" showMasterSp="0" preserve="1" userDrawn="1">
  <p:cSld name="Logo slide gray">
    <p:bg>
      <p:bgPr>
        <a:solidFill>
          <a:srgbClr val="808080"/>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794760" y="1798082"/>
            <a:ext cx="1554480" cy="1554480"/>
          </a:xfrm>
          <a:prstGeom prst="rect">
            <a:avLst/>
          </a:prstGeom>
        </p:spPr>
      </p:pic>
    </p:spTree>
    <p:extLst>
      <p:ext uri="{BB962C8B-B14F-4D97-AF65-F5344CB8AC3E}">
        <p14:creationId xmlns:p14="http://schemas.microsoft.com/office/powerpoint/2010/main" val="1822845672"/>
      </p:ext>
    </p:extLst>
  </p:cSld>
  <p:clrMapOvr>
    <a:masterClrMapping/>
  </p:clrMapOvr>
  <p:transition spd="med">
    <p:wipe dir="r"/>
  </p:transition>
</p:sldLayout>
</file>

<file path=ppt/slideLayouts/slideLayout2179.xml><?xml version="1.0" encoding="utf-8"?>
<p:sldLayout xmlns:a="http://schemas.openxmlformats.org/drawingml/2006/main" xmlns:r="http://schemas.openxmlformats.org/officeDocument/2006/relationships" xmlns:p="http://schemas.openxmlformats.org/presentationml/2006/main" showMasterSp="0" preserve="1">
  <p:cSld name="Title slide_image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61476" name="Title Placeholder 21"/>
          <p:cNvSpPr>
            <a:spLocks noGrp="1"/>
          </p:cNvSpPr>
          <p:nvPr>
            <p:ph type="ctrTitle" hasCustomPrompt="1"/>
          </p:nvPr>
        </p:nvSpPr>
        <p:spPr>
          <a:xfrm>
            <a:off x="274322" y="274323"/>
            <a:ext cx="5200791" cy="1661993"/>
          </a:xfrm>
          <a:prstGeom prst="rect">
            <a:avLst/>
          </a:prstGeom>
        </p:spPr>
        <p:txBody>
          <a:bodyPr wrap="square" lIns="0" tIns="45624" rIns="0" bIns="45624"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12" name="Picture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701275136"/>
      </p:ext>
    </p:extLst>
  </p:cSld>
  <p:clrMapOvr>
    <a:masterClrMapping/>
  </p:clrMapOvr>
  <p:transition spd="med">
    <p:wipe dir="r"/>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userDrawn="1">
  <p:cSld name="1_Title_and_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3151995898"/>
      </p:ext>
    </p:extLst>
  </p:cSld>
  <p:clrMapOvr>
    <a:masterClrMapping/>
  </p:clrMapOvr>
  <p:transition spd="med">
    <p:wipe dir="r"/>
  </p:transition>
</p:sldLayout>
</file>

<file path=ppt/slideLayouts/slideLayout2180.xml><?xml version="1.0" encoding="utf-8"?>
<p:sldLayout xmlns:a="http://schemas.openxmlformats.org/drawingml/2006/main" xmlns:r="http://schemas.openxmlformats.org/officeDocument/2006/relationships" xmlns:p="http://schemas.openxmlformats.org/presentationml/2006/main" showMasterSp="0" preserve="1">
  <p:cSld name="Title slide_image 2">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61476" name="Title Placeholder 21"/>
          <p:cNvSpPr>
            <a:spLocks noGrp="1"/>
          </p:cNvSpPr>
          <p:nvPr>
            <p:ph type="ctrTitle" hasCustomPrompt="1"/>
          </p:nvPr>
        </p:nvSpPr>
        <p:spPr>
          <a:xfrm>
            <a:off x="274322" y="274323"/>
            <a:ext cx="5200791" cy="1661993"/>
          </a:xfrm>
          <a:prstGeom prst="rect">
            <a:avLst/>
          </a:prstGeom>
        </p:spPr>
        <p:txBody>
          <a:bodyPr wrap="square" lIns="0" tIns="45624" rIns="0" bIns="45624"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78501618"/>
      </p:ext>
    </p:extLst>
  </p:cSld>
  <p:clrMapOvr>
    <a:masterClrMapping/>
  </p:clrMapOvr>
  <p:transition spd="med">
    <p:wipe dir="r"/>
  </p:transition>
</p:sldLayout>
</file>

<file path=ppt/slideLayouts/slideLayout2181.xml><?xml version="1.0" encoding="utf-8"?>
<p:sldLayout xmlns:a="http://schemas.openxmlformats.org/drawingml/2006/main" xmlns:r="http://schemas.openxmlformats.org/officeDocument/2006/relationships" xmlns:p="http://schemas.openxmlformats.org/presentationml/2006/main" showMasterSp="0" preserve="1">
  <p:cSld name="Title slide_DellBlue">
    <p:bg>
      <p:bgPr>
        <a:solidFill>
          <a:schemeClr val="bg1"/>
        </a:solid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274322" y="274323"/>
            <a:ext cx="5200791" cy="1661993"/>
          </a:xfrm>
          <a:prstGeom prst="rect">
            <a:avLst/>
          </a:prstGeom>
        </p:spPr>
        <p:txBody>
          <a:bodyPr wrap="square" lIns="0" tIns="45624" rIns="0" bIns="45624"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1282960699"/>
      </p:ext>
    </p:extLst>
  </p:cSld>
  <p:clrMapOvr>
    <a:masterClrMapping/>
  </p:clrMapOvr>
  <p:transition spd="med">
    <p:wipe dir="r"/>
  </p:transition>
</p:sldLayout>
</file>

<file path=ppt/slideLayouts/slideLayout2182.xml><?xml version="1.0" encoding="utf-8"?>
<p:sldLayout xmlns:a="http://schemas.openxmlformats.org/drawingml/2006/main" xmlns:r="http://schemas.openxmlformats.org/officeDocument/2006/relationships" xmlns:p="http://schemas.openxmlformats.org/presentationml/2006/main" showMasterSp="0" preserve="1">
  <p:cSld name="Title slide_DellGray">
    <p:bg>
      <p:bgPr>
        <a:solidFill>
          <a:srgbClr val="808080"/>
        </a:solid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274322" y="274323"/>
            <a:ext cx="5200791" cy="1661993"/>
          </a:xfrm>
          <a:prstGeom prst="rect">
            <a:avLst/>
          </a:prstGeom>
        </p:spPr>
        <p:txBody>
          <a:bodyPr wrap="square" lIns="0" tIns="45624" rIns="0" bIns="45624"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2144534341"/>
      </p:ext>
    </p:extLst>
  </p:cSld>
  <p:clrMapOvr>
    <a:masterClrMapping/>
  </p:clrMapOvr>
  <p:transition spd="med">
    <p:wipe dir="r"/>
  </p:transition>
</p:sldLayout>
</file>

<file path=ppt/slideLayouts/slideLayout2183.xml><?xml version="1.0" encoding="utf-8"?>
<p:sldLayout xmlns:a="http://schemas.openxmlformats.org/drawingml/2006/main" xmlns:r="http://schemas.openxmlformats.org/officeDocument/2006/relationships" xmlns:p="http://schemas.openxmlformats.org/presentationml/2006/main" preserve="1" userDrawn="1">
  <p:cSld name="1_Content_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0" tIns="45624" rIns="0" bIns="45624"/>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4" name="Content Placeholder 4"/>
          <p:cNvSpPr>
            <a:spLocks noGrp="1"/>
          </p:cNvSpPr>
          <p:nvPr>
            <p:ph sz="quarter" idx="10"/>
          </p:nvPr>
        </p:nvSpPr>
        <p:spPr>
          <a:xfrm>
            <a:off x="271466" y="1277943"/>
            <a:ext cx="7958137" cy="3192461"/>
          </a:xfrm>
          <a:prstGeom prst="rect">
            <a:avLst/>
          </a:prstGeom>
        </p:spPr>
        <p:txBody>
          <a:bodyPr vert="horz" lIns="0" tIns="0" rIns="0" bIns="0"/>
          <a:lstStyle>
            <a:lvl1pPr marL="0" indent="0">
              <a:lnSpc>
                <a:spcPct val="100000"/>
              </a:lnSpc>
              <a:spcBef>
                <a:spcPts val="1200"/>
              </a:spcBef>
              <a:spcAft>
                <a:spcPts val="0"/>
              </a:spcAft>
              <a:buClr>
                <a:srgbClr val="808080"/>
              </a:buClr>
              <a:buNone/>
              <a:defRPr>
                <a:latin typeface="+mn-lt"/>
                <a:ea typeface="Arial"/>
              </a:defRPr>
            </a:lvl1pPr>
            <a:lvl2pPr marL="340448" indent="0">
              <a:lnSpc>
                <a:spcPct val="100000"/>
              </a:lnSpc>
              <a:spcBef>
                <a:spcPts val="300"/>
              </a:spcBef>
              <a:spcAft>
                <a:spcPts val="0"/>
              </a:spcAft>
              <a:buClr>
                <a:srgbClr val="808080"/>
              </a:buClr>
              <a:buNone/>
              <a:defRPr>
                <a:latin typeface="+mn-lt"/>
                <a:ea typeface="Arial"/>
              </a:defRPr>
            </a:lvl2pPr>
            <a:lvl3pPr marL="687343" indent="0">
              <a:lnSpc>
                <a:spcPct val="100000"/>
              </a:lnSpc>
              <a:spcBef>
                <a:spcPts val="300"/>
              </a:spcBef>
              <a:spcAft>
                <a:spcPts val="0"/>
              </a:spcAft>
              <a:buClr>
                <a:srgbClr val="808080"/>
              </a:buClr>
              <a:buNone/>
              <a:defRPr>
                <a:latin typeface="+mn-lt"/>
                <a:ea typeface="Arial"/>
              </a:defRPr>
            </a:lvl3pPr>
            <a:lvl4pPr marL="1255864" indent="-229613">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128147644"/>
      </p:ext>
    </p:extLst>
  </p:cSld>
  <p:clrMapOvr>
    <a:masterClrMapping/>
  </p:clrMapOvr>
  <p:transition spd="med">
    <p:wipe dir="r"/>
  </p:transition>
</p:sldLayout>
</file>

<file path=ppt/slideLayouts/slideLayout2184.xml><?xml version="1.0" encoding="utf-8"?>
<p:sldLayout xmlns:a="http://schemas.openxmlformats.org/drawingml/2006/main" xmlns:r="http://schemas.openxmlformats.org/officeDocument/2006/relationships" xmlns:p="http://schemas.openxmlformats.org/presentationml/2006/main" preserve="1" userDrawn="1">
  <p:cSld name="1_Content_Bulleted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0" tIns="45624" rIns="0" bIns="45624"/>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5" name="Content Placeholder 4"/>
          <p:cNvSpPr>
            <a:spLocks noGrp="1"/>
          </p:cNvSpPr>
          <p:nvPr>
            <p:ph sz="quarter" idx="10"/>
          </p:nvPr>
        </p:nvSpPr>
        <p:spPr>
          <a:xfrm>
            <a:off x="271466" y="1277943"/>
            <a:ext cx="7958137"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56822" indent="-169479">
              <a:lnSpc>
                <a:spcPct val="100000"/>
              </a:lnSpc>
              <a:spcBef>
                <a:spcPts val="300"/>
              </a:spcBef>
              <a:spcAft>
                <a:spcPts val="0"/>
              </a:spcAft>
              <a:buClr>
                <a:srgbClr val="808080"/>
              </a:buClr>
              <a:defRPr>
                <a:latin typeface="+mn-lt"/>
                <a:ea typeface="Arial"/>
              </a:defRPr>
            </a:lvl3pPr>
            <a:lvl4pPr marL="1255864" indent="-229613">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724588667"/>
      </p:ext>
    </p:extLst>
  </p:cSld>
  <p:clrMapOvr>
    <a:masterClrMapping/>
  </p:clrMapOvr>
  <p:transition spd="med">
    <p:wipe dir="r"/>
  </p:transition>
</p:sldLayout>
</file>

<file path=ppt/slideLayouts/slideLayout2185.xml><?xml version="1.0" encoding="utf-8"?>
<p:sldLayout xmlns:a="http://schemas.openxmlformats.org/drawingml/2006/main" xmlns:r="http://schemas.openxmlformats.org/officeDocument/2006/relationships" xmlns:p="http://schemas.openxmlformats.org/presentationml/2006/main" preserve="1" userDrawn="1">
  <p:cSld name="1_Content with subhea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5"/>
            <a:ext cx="7955280" cy="640080"/>
          </a:xfrm>
          <a:prstGeom prst="rect">
            <a:avLst/>
          </a:prstGeom>
        </p:spPr>
        <p:txBody>
          <a:bodyPr lIns="0" tIns="45624" rIns="0" bIns="45624">
            <a:normAutofit/>
          </a:bodyPr>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 </a:t>
            </a:r>
          </a:p>
        </p:txBody>
      </p:sp>
      <p:sp>
        <p:nvSpPr>
          <p:cNvPr id="5" name="Text Placeholder 12"/>
          <p:cNvSpPr>
            <a:spLocks noGrp="1"/>
          </p:cNvSpPr>
          <p:nvPr>
            <p:ph type="subTitle" idx="11" hasCustomPrompt="1"/>
          </p:nvPr>
        </p:nvSpPr>
        <p:spPr>
          <a:xfrm>
            <a:off x="266700" y="1057862"/>
            <a:ext cx="7960422" cy="313267"/>
          </a:xfrm>
          <a:prstGeom prst="rect">
            <a:avLst/>
          </a:prstGeom>
        </p:spPr>
        <p:txBody>
          <a:bodyPr lIns="0" tIns="45624" rIns="0" bIns="45624" anchor="t" anchorCtr="0"/>
          <a:lstStyle>
            <a:lvl1pPr marL="228024" indent="-228024">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a:t>Click to edit master subtitle style</a:t>
            </a:r>
          </a:p>
        </p:txBody>
      </p:sp>
      <p:sp>
        <p:nvSpPr>
          <p:cNvPr id="8" name="Content Placeholder 4"/>
          <p:cNvSpPr>
            <a:spLocks noGrp="1"/>
          </p:cNvSpPr>
          <p:nvPr>
            <p:ph sz="quarter" idx="10"/>
          </p:nvPr>
        </p:nvSpPr>
        <p:spPr>
          <a:xfrm>
            <a:off x="271466" y="1541468"/>
            <a:ext cx="7958137" cy="2928937"/>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56822" indent="-169479">
              <a:lnSpc>
                <a:spcPct val="100000"/>
              </a:lnSpc>
              <a:spcBef>
                <a:spcPts val="300"/>
              </a:spcBef>
              <a:spcAft>
                <a:spcPts val="0"/>
              </a:spcAft>
              <a:buClr>
                <a:srgbClr val="808080"/>
              </a:buClr>
              <a:defRPr>
                <a:latin typeface="+mn-lt"/>
                <a:ea typeface="Arial"/>
              </a:defRPr>
            </a:lvl3pPr>
            <a:lvl4pPr marL="1255864" indent="-229613">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216505334"/>
      </p:ext>
    </p:extLst>
  </p:cSld>
  <p:clrMapOvr>
    <a:masterClrMapping/>
  </p:clrMapOvr>
  <p:transition spd="med">
    <p:wipe dir="r"/>
  </p:transition>
</p:sldLayout>
</file>

<file path=ppt/slideLayouts/slideLayout2186.xml><?xml version="1.0" encoding="utf-8"?>
<p:sldLayout xmlns:a="http://schemas.openxmlformats.org/drawingml/2006/main" xmlns:r="http://schemas.openxmlformats.org/officeDocument/2006/relationships" xmlns:p="http://schemas.openxmlformats.org/presentationml/2006/main" preserve="1" userDrawn="1">
  <p:cSld name="1_Content two column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0" tIns="45624" rIns="0" bIns="45624"/>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 </a:t>
            </a:r>
          </a:p>
        </p:txBody>
      </p:sp>
      <p:sp>
        <p:nvSpPr>
          <p:cNvPr id="5" name="Content Placeholder 4"/>
          <p:cNvSpPr>
            <a:spLocks noGrp="1"/>
          </p:cNvSpPr>
          <p:nvPr>
            <p:ph sz="quarter" idx="10"/>
          </p:nvPr>
        </p:nvSpPr>
        <p:spPr>
          <a:xfrm>
            <a:off x="271481" y="1277943"/>
            <a:ext cx="3843337"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56822" indent="-169479">
              <a:lnSpc>
                <a:spcPct val="100000"/>
              </a:lnSpc>
              <a:spcBef>
                <a:spcPts val="300"/>
              </a:spcBef>
              <a:spcAft>
                <a:spcPts val="0"/>
              </a:spcAft>
              <a:buClr>
                <a:srgbClr val="808080"/>
              </a:buClr>
              <a:defRPr>
                <a:latin typeface="+mn-lt"/>
                <a:ea typeface="Arial"/>
              </a:defRPr>
            </a:lvl3pPr>
            <a:lvl4pPr marL="1255864" indent="-229613">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
        <p:nvSpPr>
          <p:cNvPr id="8" name="Content Placeholder 4"/>
          <p:cNvSpPr>
            <a:spLocks noGrp="1"/>
          </p:cNvSpPr>
          <p:nvPr>
            <p:ph sz="quarter" idx="11"/>
          </p:nvPr>
        </p:nvSpPr>
        <p:spPr>
          <a:xfrm>
            <a:off x="4376739" y="1277943"/>
            <a:ext cx="3852862"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56822" indent="-169479">
              <a:lnSpc>
                <a:spcPct val="100000"/>
              </a:lnSpc>
              <a:spcBef>
                <a:spcPts val="300"/>
              </a:spcBef>
              <a:spcAft>
                <a:spcPts val="0"/>
              </a:spcAft>
              <a:buClr>
                <a:srgbClr val="808080"/>
              </a:buClr>
              <a:defRPr>
                <a:latin typeface="+mn-lt"/>
                <a:ea typeface="Arial"/>
              </a:defRPr>
            </a:lvl3pPr>
            <a:lvl4pPr marL="1255864" indent="-229613">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07761292"/>
      </p:ext>
    </p:extLst>
  </p:cSld>
  <p:clrMapOvr>
    <a:masterClrMapping/>
  </p:clrMapOvr>
  <p:transition spd="med">
    <p:wipe dir="r"/>
  </p:transition>
</p:sldLayout>
</file>

<file path=ppt/slideLayouts/slideLayout2187.xml><?xml version="1.0" encoding="utf-8"?>
<p:sldLayout xmlns:a="http://schemas.openxmlformats.org/drawingml/2006/main" xmlns:r="http://schemas.openxmlformats.org/officeDocument/2006/relationships" xmlns:p="http://schemas.openxmlformats.org/presentationml/2006/main" preserve="1" userDrawn="1">
  <p:cSld name="1_Content left margin ">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73054" y="271463"/>
            <a:ext cx="4295219" cy="640080"/>
          </a:xfrm>
          <a:prstGeom prst="rect">
            <a:avLst/>
          </a:prstGeom>
        </p:spPr>
        <p:txBody>
          <a:bodyPr lIns="0" tIns="45624" rIns="0" bIns="45624"/>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4" name="Content Placeholder 4"/>
          <p:cNvSpPr>
            <a:spLocks noGrp="1"/>
          </p:cNvSpPr>
          <p:nvPr>
            <p:ph sz="quarter" idx="10"/>
          </p:nvPr>
        </p:nvSpPr>
        <p:spPr>
          <a:xfrm>
            <a:off x="271464" y="1277943"/>
            <a:ext cx="4291012"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56822" indent="-169479">
              <a:lnSpc>
                <a:spcPct val="100000"/>
              </a:lnSpc>
              <a:spcBef>
                <a:spcPts val="300"/>
              </a:spcBef>
              <a:spcAft>
                <a:spcPts val="0"/>
              </a:spcAft>
              <a:buClr>
                <a:srgbClr val="808080"/>
              </a:buClr>
              <a:defRPr>
                <a:latin typeface="+mn-lt"/>
                <a:ea typeface="Arial"/>
              </a:defRPr>
            </a:lvl3pPr>
            <a:lvl4pPr marL="1255864" indent="-229613">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285052350"/>
      </p:ext>
    </p:extLst>
  </p:cSld>
  <p:clrMapOvr>
    <a:masterClrMapping/>
  </p:clrMapOvr>
  <p:transition spd="med">
    <p:wipe dir="r"/>
  </p:transition>
</p:sldLayout>
</file>

<file path=ppt/slideLayouts/slideLayout2188.xml><?xml version="1.0" encoding="utf-8"?>
<p:sldLayout xmlns:a="http://schemas.openxmlformats.org/drawingml/2006/main" xmlns:r="http://schemas.openxmlformats.org/officeDocument/2006/relationships" xmlns:p="http://schemas.openxmlformats.org/presentationml/2006/main" preserve="1" userDrawn="1">
  <p:cSld name="1_Content left margin with subhead">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3050" y="274057"/>
            <a:ext cx="4865304" cy="486332"/>
          </a:xfrm>
          <a:prstGeom prst="rect">
            <a:avLst/>
          </a:prstGeom>
        </p:spPr>
        <p:txBody>
          <a:bodyPr lIns="0" tIns="45624" rIns="0" bIns="45624"/>
          <a:lstStyle>
            <a:lvl1pPr>
              <a:defRPr baseline="0">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7" name="Text Placeholder 12"/>
          <p:cNvSpPr>
            <a:spLocks noGrp="1"/>
          </p:cNvSpPr>
          <p:nvPr>
            <p:ph type="subTitle" idx="11" hasCustomPrompt="1"/>
          </p:nvPr>
        </p:nvSpPr>
        <p:spPr>
          <a:xfrm>
            <a:off x="266700" y="767429"/>
            <a:ext cx="4305300" cy="313267"/>
          </a:xfrm>
          <a:prstGeom prst="rect">
            <a:avLst/>
          </a:prstGeom>
        </p:spPr>
        <p:txBody>
          <a:bodyPr lIns="0" tIns="45624" rIns="0" bIns="45624" anchor="t" anchorCtr="0"/>
          <a:lstStyle>
            <a:lvl1pPr marL="228024" indent="-228024">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a:t>Click to edit master subtitle style</a:t>
            </a:r>
          </a:p>
        </p:txBody>
      </p:sp>
      <p:sp>
        <p:nvSpPr>
          <p:cNvPr id="5" name="Content Placeholder 4"/>
          <p:cNvSpPr>
            <a:spLocks noGrp="1"/>
          </p:cNvSpPr>
          <p:nvPr>
            <p:ph sz="quarter" idx="10"/>
          </p:nvPr>
        </p:nvSpPr>
        <p:spPr>
          <a:xfrm>
            <a:off x="271464" y="1277943"/>
            <a:ext cx="4291012"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56822" indent="-169479">
              <a:lnSpc>
                <a:spcPct val="100000"/>
              </a:lnSpc>
              <a:spcBef>
                <a:spcPts val="300"/>
              </a:spcBef>
              <a:spcAft>
                <a:spcPts val="0"/>
              </a:spcAft>
              <a:buClr>
                <a:srgbClr val="808080"/>
              </a:buClr>
              <a:defRPr>
                <a:latin typeface="+mn-lt"/>
                <a:ea typeface="Arial"/>
              </a:defRPr>
            </a:lvl3pPr>
            <a:lvl4pPr marL="1255864" indent="-229613">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543587879"/>
      </p:ext>
    </p:extLst>
  </p:cSld>
  <p:clrMapOvr>
    <a:masterClrMapping/>
  </p:clrMapOvr>
  <p:transition spd="med">
    <p:wipe dir="r"/>
  </p:transition>
</p:sldLayout>
</file>

<file path=ppt/slideLayouts/slideLayout2189.xml><?xml version="1.0" encoding="utf-8"?>
<p:sldLayout xmlns:a="http://schemas.openxmlformats.org/drawingml/2006/main" xmlns:r="http://schemas.openxmlformats.org/officeDocument/2006/relationships" xmlns:p="http://schemas.openxmlformats.org/presentationml/2006/main" preserve="1" userDrawn="1">
  <p:cSld name="1_Content left margin with subhead and two lines">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320" y="274320"/>
            <a:ext cx="4297680" cy="840802"/>
          </a:xfrm>
          <a:prstGeom prst="rect">
            <a:avLst/>
          </a:prstGeom>
        </p:spPr>
        <p:txBody>
          <a:bodyPr lIns="0" tIns="45624" rIns="0" bIns="45624"/>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a:t>
            </a:r>
            <a:br>
              <a:rPr lang="en-US" dirty="0"/>
            </a:br>
            <a:r>
              <a:rPr lang="en-US" dirty="0"/>
              <a:t>page title</a:t>
            </a:r>
          </a:p>
        </p:txBody>
      </p:sp>
      <p:sp>
        <p:nvSpPr>
          <p:cNvPr id="7" name="Text Placeholder 12"/>
          <p:cNvSpPr>
            <a:spLocks noGrp="1"/>
          </p:cNvSpPr>
          <p:nvPr>
            <p:ph type="subTitle" idx="11" hasCustomPrompt="1"/>
          </p:nvPr>
        </p:nvSpPr>
        <p:spPr>
          <a:xfrm>
            <a:off x="266700" y="1113462"/>
            <a:ext cx="4305300" cy="313267"/>
          </a:xfrm>
          <a:prstGeom prst="rect">
            <a:avLst/>
          </a:prstGeom>
        </p:spPr>
        <p:txBody>
          <a:bodyPr lIns="0" tIns="45624" rIns="0" bIns="45624" anchor="t" anchorCtr="0"/>
          <a:lstStyle>
            <a:lvl1pPr marL="228024" indent="-228024">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a:t>Click to edit master subtitle style</a:t>
            </a:r>
          </a:p>
        </p:txBody>
      </p:sp>
      <p:sp>
        <p:nvSpPr>
          <p:cNvPr id="5" name="Content Placeholder 4"/>
          <p:cNvSpPr>
            <a:spLocks noGrp="1"/>
          </p:cNvSpPr>
          <p:nvPr>
            <p:ph sz="quarter" idx="10"/>
          </p:nvPr>
        </p:nvSpPr>
        <p:spPr>
          <a:xfrm>
            <a:off x="271464" y="1541468"/>
            <a:ext cx="4291012" cy="2928937"/>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56822" indent="-169479">
              <a:lnSpc>
                <a:spcPct val="100000"/>
              </a:lnSpc>
              <a:spcBef>
                <a:spcPts val="300"/>
              </a:spcBef>
              <a:spcAft>
                <a:spcPts val="0"/>
              </a:spcAft>
              <a:buClr>
                <a:srgbClr val="808080"/>
              </a:buClr>
              <a:defRPr>
                <a:latin typeface="+mn-lt"/>
                <a:ea typeface="Arial"/>
              </a:defRPr>
            </a:lvl3pPr>
            <a:lvl4pPr marL="1255864" indent="-229613">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00032113"/>
      </p:ext>
    </p:extLst>
  </p:cSld>
  <p:clrMapOvr>
    <a:masterClrMapping/>
  </p:clrMapOvr>
  <p:transition spd="med">
    <p:wipe dir="r"/>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type="titleOnly">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a:xfrm>
            <a:off x="426080" y="196182"/>
            <a:ext cx="8279943" cy="622978"/>
          </a:xfrm>
          <a:prstGeom prst="rect">
            <a:avLst/>
          </a:prstGeom>
        </p:spPr>
        <p:txBody>
          <a:bodyPr lIns="67136" tIns="34289" rIns="67136" bIns="34289"/>
          <a:lstStyle>
            <a:lvl1pPr>
              <a:defRPr sz="3200"/>
            </a:lvl1pPr>
          </a:lstStyle>
          <a:p>
            <a:r>
              <a:rPr lang="zh-TW" altLang="en-US"/>
              <a:t>按一下以編輯母片標題樣式</a:t>
            </a:r>
          </a:p>
        </p:txBody>
      </p:sp>
    </p:spTree>
    <p:extLst>
      <p:ext uri="{BB962C8B-B14F-4D97-AF65-F5344CB8AC3E}">
        <p14:creationId xmlns:p14="http://schemas.microsoft.com/office/powerpoint/2010/main" val="3621894880"/>
      </p:ext>
    </p:extLst>
  </p:cSld>
  <p:clrMapOvr>
    <a:masterClrMapping/>
  </p:clrMapOvr>
  <p:transition spd="med">
    <p:zoom dir="in"/>
  </p:transition>
</p:sldLayout>
</file>

<file path=ppt/slideLayouts/slideLayout2190.xml><?xml version="1.0" encoding="utf-8"?>
<p:sldLayout xmlns:a="http://schemas.openxmlformats.org/drawingml/2006/main" xmlns:r="http://schemas.openxmlformats.org/officeDocument/2006/relationships" xmlns:p="http://schemas.openxmlformats.org/presentationml/2006/main" preserve="1" userDrawn="1">
  <p:cSld name="1_Header no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982"/>
            <a:ext cx="7955280" cy="472577"/>
          </a:xfrm>
          <a:prstGeom prst="rect">
            <a:avLst/>
          </a:prstGeom>
        </p:spPr>
        <p:txBody>
          <a:bodyPr lIns="0" tIns="45624" rIns="0" bIns="45624"/>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Tree>
    <p:extLst>
      <p:ext uri="{BB962C8B-B14F-4D97-AF65-F5344CB8AC3E}">
        <p14:creationId xmlns:p14="http://schemas.microsoft.com/office/powerpoint/2010/main" val="3501892899"/>
      </p:ext>
    </p:extLst>
  </p:cSld>
  <p:clrMapOvr>
    <a:masterClrMapping/>
  </p:clrMapOvr>
  <p:transition spd="med">
    <p:wipe dir="r"/>
  </p:transition>
</p:sldLayout>
</file>

<file path=ppt/slideLayouts/slideLayout2191.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7740959"/>
      </p:ext>
    </p:extLst>
  </p:cSld>
  <p:clrMapOvr>
    <a:masterClrMapping/>
  </p:clrMapOvr>
  <p:transition spd="med">
    <p:wipe dir="r"/>
  </p:transition>
</p:sldLayout>
</file>

<file path=ppt/slideLayouts/slideLayout2192.xml><?xml version="1.0" encoding="utf-8"?>
<p:sldLayout xmlns:a="http://schemas.openxmlformats.org/drawingml/2006/main" xmlns:r="http://schemas.openxmlformats.org/officeDocument/2006/relationships" xmlns:p="http://schemas.openxmlformats.org/presentationml/2006/main" showMasterSp="0" preserve="1" userDrawn="1">
  <p:cSld name="Divider slide_image 1">
    <p:bg>
      <p:bgPr>
        <a:solidFill>
          <a:schemeClr val="tx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7" name="Title 1"/>
          <p:cNvSpPr>
            <a:spLocks noGrp="1"/>
          </p:cNvSpPr>
          <p:nvPr>
            <p:ph type="title" hasCustomPrompt="1"/>
          </p:nvPr>
        </p:nvSpPr>
        <p:spPr>
          <a:xfrm>
            <a:off x="274320" y="1748271"/>
            <a:ext cx="6850901" cy="1495794"/>
          </a:xfrm>
          <a:prstGeom prst="rect">
            <a:avLst/>
          </a:prstGeom>
        </p:spPr>
        <p:txBody>
          <a:bodyPr lIns="0" tIns="45624" rIns="0" bIns="45624"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1344612875"/>
      </p:ext>
    </p:extLst>
  </p:cSld>
  <p:clrMapOvr>
    <a:masterClrMapping/>
  </p:clrMapOvr>
  <p:transition spd="med">
    <p:wipe dir="r"/>
  </p:transition>
</p:sldLayout>
</file>

<file path=ppt/slideLayouts/slideLayout2193.xml><?xml version="1.0" encoding="utf-8"?>
<p:sldLayout xmlns:a="http://schemas.openxmlformats.org/drawingml/2006/main" xmlns:r="http://schemas.openxmlformats.org/officeDocument/2006/relationships" xmlns:p="http://schemas.openxmlformats.org/presentationml/2006/main" showMasterSp="0" preserve="1" userDrawn="1">
  <p:cSld name="Divider slide_image 2">
    <p:bg>
      <p:bgPr>
        <a:solidFill>
          <a:schemeClr val="tx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7" name="Title 1"/>
          <p:cNvSpPr>
            <a:spLocks noGrp="1"/>
          </p:cNvSpPr>
          <p:nvPr>
            <p:ph type="title" hasCustomPrompt="1"/>
          </p:nvPr>
        </p:nvSpPr>
        <p:spPr>
          <a:xfrm>
            <a:off x="274320" y="1748271"/>
            <a:ext cx="6850901" cy="1495794"/>
          </a:xfrm>
          <a:prstGeom prst="rect">
            <a:avLst/>
          </a:prstGeom>
        </p:spPr>
        <p:txBody>
          <a:bodyPr lIns="0" tIns="45624" rIns="0" bIns="45624"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3908330944"/>
      </p:ext>
    </p:extLst>
  </p:cSld>
  <p:clrMapOvr>
    <a:masterClrMapping/>
  </p:clrMapOvr>
  <p:transition spd="med">
    <p:wipe dir="r"/>
  </p:transition>
</p:sldLayout>
</file>

<file path=ppt/slideLayouts/slideLayout2194.xml><?xml version="1.0" encoding="utf-8"?>
<p:sldLayout xmlns:a="http://schemas.openxmlformats.org/drawingml/2006/main" xmlns:r="http://schemas.openxmlformats.org/officeDocument/2006/relationships" xmlns:p="http://schemas.openxmlformats.org/presentationml/2006/main" showMasterSp="0" preserve="1" userDrawn="1">
  <p:cSld name="Divider slide_image 3">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6" name="Title 1"/>
          <p:cNvSpPr>
            <a:spLocks noGrp="1"/>
          </p:cNvSpPr>
          <p:nvPr>
            <p:ph type="title" hasCustomPrompt="1"/>
          </p:nvPr>
        </p:nvSpPr>
        <p:spPr>
          <a:xfrm>
            <a:off x="274320" y="1748271"/>
            <a:ext cx="6850901" cy="1495794"/>
          </a:xfrm>
          <a:prstGeom prst="rect">
            <a:avLst/>
          </a:prstGeom>
        </p:spPr>
        <p:txBody>
          <a:bodyPr lIns="0" tIns="45624" rIns="0" bIns="45624"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717978069"/>
      </p:ext>
    </p:extLst>
  </p:cSld>
  <p:clrMapOvr>
    <a:masterClrMapping/>
  </p:clrMapOvr>
  <p:transition spd="med">
    <p:wipe dir="r"/>
  </p:transition>
</p:sldLayout>
</file>

<file path=ppt/slideLayouts/slideLayout2195.xml><?xml version="1.0" encoding="utf-8"?>
<p:sldLayout xmlns:a="http://schemas.openxmlformats.org/drawingml/2006/main" xmlns:r="http://schemas.openxmlformats.org/officeDocument/2006/relationships" xmlns:p="http://schemas.openxmlformats.org/presentationml/2006/main" showMasterSp="0" preserve="1" userDrawn="1">
  <p:cSld name="Divider slide_DellBlue">
    <p:bg>
      <p:bgPr>
        <a:solidFill>
          <a:schemeClr val="bg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320" y="1748271"/>
            <a:ext cx="6850901" cy="1495794"/>
          </a:xfrm>
          <a:prstGeom prst="rect">
            <a:avLst/>
          </a:prstGeom>
        </p:spPr>
        <p:txBody>
          <a:bodyPr lIns="0" tIns="45624" rIns="0" bIns="45624" anchor="ctr" anchorCtr="0">
            <a:normAutofit/>
          </a:bodyPr>
          <a:lstStyle>
            <a:lvl1pPr>
              <a:defRPr sz="5400" baseline="0">
                <a:solidFill>
                  <a:schemeClr val="tx2"/>
                </a:solidFill>
                <a:ea typeface="Arial"/>
              </a:defRPr>
            </a:lvl1pPr>
          </a:lstStyle>
          <a:p>
            <a:r>
              <a:rPr lang="en-US" dirty="0"/>
              <a:t>Click to edit divider slide title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4237683114"/>
      </p:ext>
    </p:extLst>
  </p:cSld>
  <p:clrMapOvr>
    <a:masterClrMapping/>
  </p:clrMapOvr>
  <p:transition spd="med">
    <p:wipe dir="r"/>
  </p:transition>
</p:sldLayout>
</file>

<file path=ppt/slideLayouts/slideLayout2196.xml><?xml version="1.0" encoding="utf-8"?>
<p:sldLayout xmlns:a="http://schemas.openxmlformats.org/drawingml/2006/main" xmlns:r="http://schemas.openxmlformats.org/officeDocument/2006/relationships" xmlns:p="http://schemas.openxmlformats.org/presentationml/2006/main" showMasterSp="0" preserve="1" userDrawn="1">
  <p:cSld name="Divider slide_Green">
    <p:bg>
      <p:bgPr>
        <a:solidFill>
          <a:schemeClr val="accent2"/>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320" y="1748271"/>
            <a:ext cx="6850901" cy="1495794"/>
          </a:xfrm>
          <a:prstGeom prst="rect">
            <a:avLst/>
          </a:prstGeom>
        </p:spPr>
        <p:txBody>
          <a:bodyPr lIns="0" tIns="45624" rIns="0" bIns="45624" anchor="ctr" anchorCtr="0">
            <a:normAutofit/>
          </a:bodyPr>
          <a:lstStyle>
            <a:lvl1pPr>
              <a:defRPr sz="5400" baseline="0">
                <a:solidFill>
                  <a:schemeClr val="tx2"/>
                </a:solidFill>
                <a:ea typeface="Arial"/>
              </a:defRPr>
            </a:lvl1pPr>
          </a:lstStyle>
          <a:p>
            <a:r>
              <a:rPr lang="en-US" dirty="0"/>
              <a:t>Click to edit divider slide title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555869074"/>
      </p:ext>
    </p:extLst>
  </p:cSld>
  <p:clrMapOvr>
    <a:masterClrMapping/>
  </p:clrMapOvr>
  <p:transition spd="med">
    <p:wipe dir="r"/>
  </p:transition>
</p:sldLayout>
</file>

<file path=ppt/slideLayouts/slideLayout2197.xml><?xml version="1.0" encoding="utf-8"?>
<p:sldLayout xmlns:a="http://schemas.openxmlformats.org/drawingml/2006/main" xmlns:r="http://schemas.openxmlformats.org/officeDocument/2006/relationships" xmlns:p="http://schemas.openxmlformats.org/presentationml/2006/main" showMasterSp="0" preserve="1" userDrawn="1">
  <p:cSld name="Divider slide_Orange">
    <p:bg>
      <p:bgPr>
        <a:solidFill>
          <a:schemeClr val="accent4"/>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320" y="1748271"/>
            <a:ext cx="6850901" cy="1495794"/>
          </a:xfrm>
          <a:prstGeom prst="rect">
            <a:avLst/>
          </a:prstGeom>
        </p:spPr>
        <p:txBody>
          <a:bodyPr lIns="0" tIns="45624" rIns="0" bIns="45624" anchor="ctr" anchorCtr="0">
            <a:normAutofit/>
          </a:bodyPr>
          <a:lstStyle>
            <a:lvl1pPr>
              <a:defRPr sz="5400" baseline="0">
                <a:solidFill>
                  <a:schemeClr val="tx2"/>
                </a:solidFill>
                <a:ea typeface="Arial"/>
              </a:defRPr>
            </a:lvl1pPr>
          </a:lstStyle>
          <a:p>
            <a:r>
              <a:rPr lang="en-US" dirty="0"/>
              <a:t>Click to edit divider slide title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2059863490"/>
      </p:ext>
    </p:extLst>
  </p:cSld>
  <p:clrMapOvr>
    <a:masterClrMapping/>
  </p:clrMapOvr>
  <p:transition spd="med">
    <p:wipe dir="r"/>
  </p:transition>
</p:sldLayout>
</file>

<file path=ppt/slideLayouts/slideLayout2198.xml><?xml version="1.0" encoding="utf-8"?>
<p:sldLayout xmlns:a="http://schemas.openxmlformats.org/drawingml/2006/main" xmlns:r="http://schemas.openxmlformats.org/officeDocument/2006/relationships" xmlns:p="http://schemas.openxmlformats.org/presentationml/2006/main" showMasterSp="0" preserve="1">
  <p:cSld name="Divider slide_DellGray">
    <p:bg>
      <p:bgPr>
        <a:solidFill>
          <a:srgbClr val="808080"/>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74320" y="1748271"/>
            <a:ext cx="6850901" cy="1495794"/>
          </a:xfrm>
          <a:prstGeom prst="rect">
            <a:avLst/>
          </a:prstGeom>
        </p:spPr>
        <p:txBody>
          <a:bodyPr lIns="0" tIns="45624" rIns="0" bIns="45624"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80446432"/>
      </p:ext>
    </p:extLst>
  </p:cSld>
  <p:clrMapOvr>
    <a:masterClrMapping/>
  </p:clrMapOvr>
  <p:transition spd="med">
    <p:wipe dir="r"/>
  </p:transition>
</p:sldLayout>
</file>

<file path=ppt/slideLayouts/slideLayout2199.xml><?xml version="1.0" encoding="utf-8"?>
<p:sldLayout xmlns:a="http://schemas.openxmlformats.org/drawingml/2006/main" xmlns:r="http://schemas.openxmlformats.org/officeDocument/2006/relationships" xmlns:p="http://schemas.openxmlformats.org/presentationml/2006/main" showMasterSp="0" preserve="1" userDrawn="1">
  <p:cSld name="Logo slide blue">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794760" y="1798082"/>
            <a:ext cx="1554480" cy="1554480"/>
          </a:xfrm>
          <a:prstGeom prst="rect">
            <a:avLst/>
          </a:prstGeom>
        </p:spPr>
      </p:pic>
    </p:spTree>
    <p:extLst>
      <p:ext uri="{BB962C8B-B14F-4D97-AF65-F5344CB8AC3E}">
        <p14:creationId xmlns:p14="http://schemas.microsoft.com/office/powerpoint/2010/main" val="1242320928"/>
      </p:ext>
    </p:extLst>
  </p:cSld>
  <p:clrMapOvr>
    <a:masterClrMapping/>
  </p:clrMapOvr>
  <p:transition spd="med">
    <p:wipe dir="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Logo slide gray">
    <p:bg>
      <p:bgPr>
        <a:solidFill>
          <a:srgbClr val="808080"/>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794760" y="1798082"/>
            <a:ext cx="1554480" cy="1554480"/>
          </a:xfrm>
          <a:prstGeom prst="rect">
            <a:avLst/>
          </a:prstGeom>
        </p:spPr>
      </p:pic>
    </p:spTree>
    <p:extLst>
      <p:ext uri="{BB962C8B-B14F-4D97-AF65-F5344CB8AC3E}">
        <p14:creationId xmlns:p14="http://schemas.microsoft.com/office/powerpoint/2010/main" val="378150911"/>
      </p:ext>
    </p:extLst>
  </p:cSld>
  <p:clrMapOvr>
    <a:masterClrMapping/>
  </p:clrMapOvr>
  <p:transition spd="med">
    <p:wipe dir="r"/>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userDrawn="1">
  <p:cSld name="1_只有標題">
    <p:spTree>
      <p:nvGrpSpPr>
        <p:cNvPr id="1" name=""/>
        <p:cNvGrpSpPr/>
        <p:nvPr/>
      </p:nvGrpSpPr>
      <p:grpSpPr>
        <a:xfrm>
          <a:off x="0" y="0"/>
          <a:ext cx="0" cy="0"/>
          <a:chOff x="0" y="0"/>
          <a:chExt cx="0" cy="0"/>
        </a:xfrm>
      </p:grpSpPr>
    </p:spTree>
    <p:extLst>
      <p:ext uri="{BB962C8B-B14F-4D97-AF65-F5344CB8AC3E}">
        <p14:creationId xmlns:p14="http://schemas.microsoft.com/office/powerpoint/2010/main" val="2064541224"/>
      </p:ext>
    </p:extLst>
  </p:cSld>
  <p:clrMapOvr>
    <a:masterClrMapping/>
  </p:clrMapOvr>
  <p:transition spd="med">
    <p:zoom dir="in"/>
  </p:transition>
</p:sldLayout>
</file>

<file path=ppt/slideLayouts/slideLayout2200.xml><?xml version="1.0" encoding="utf-8"?>
<p:sldLayout xmlns:a="http://schemas.openxmlformats.org/drawingml/2006/main" xmlns:r="http://schemas.openxmlformats.org/officeDocument/2006/relationships" xmlns:p="http://schemas.openxmlformats.org/presentationml/2006/main" showMasterSp="0" preserve="1" userDrawn="1">
  <p:cSld name="Logo slide gray">
    <p:bg>
      <p:bgPr>
        <a:solidFill>
          <a:srgbClr val="808080"/>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794760" y="1798082"/>
            <a:ext cx="1554480" cy="1554480"/>
          </a:xfrm>
          <a:prstGeom prst="rect">
            <a:avLst/>
          </a:prstGeom>
        </p:spPr>
      </p:pic>
    </p:spTree>
    <p:extLst>
      <p:ext uri="{BB962C8B-B14F-4D97-AF65-F5344CB8AC3E}">
        <p14:creationId xmlns:p14="http://schemas.microsoft.com/office/powerpoint/2010/main" val="124962706"/>
      </p:ext>
    </p:extLst>
  </p:cSld>
  <p:clrMapOvr>
    <a:masterClrMapping/>
  </p:clrMapOvr>
  <p:transition spd="med">
    <p:wipe dir="r"/>
  </p:transition>
</p:sldLayout>
</file>

<file path=ppt/slideLayouts/slideLayout2201.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cxnSp>
        <p:nvCxnSpPr>
          <p:cNvPr id="4" name="Straight Connector 7"/>
          <p:cNvCxnSpPr/>
          <p:nvPr/>
        </p:nvCxnSpPr>
        <p:spPr>
          <a:xfrm>
            <a:off x="447675" y="1335088"/>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cxnSp>
        <p:nvCxnSpPr>
          <p:cNvPr id="5" name="Straight Connector 8"/>
          <p:cNvCxnSpPr/>
          <p:nvPr/>
        </p:nvCxnSpPr>
        <p:spPr>
          <a:xfrm>
            <a:off x="447675" y="3808413"/>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sp>
        <p:nvSpPr>
          <p:cNvPr id="6" name="Rectangle 9"/>
          <p:cNvSpPr/>
          <p:nvPr/>
        </p:nvSpPr>
        <p:spPr bwMode="gray">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0793" tIns="45396" rIns="90793" bIns="45396" anchor="ctr"/>
          <a:lstStyle/>
          <a:p>
            <a:pPr algn="ctr" defTabSz="682213">
              <a:defRPr/>
            </a:pPr>
            <a:endParaRPr lang="en-US" dirty="0">
              <a:solidFill>
                <a:srgbClr val="444444"/>
              </a:solidFill>
              <a:latin typeface="Trebuchet MS" pitchFamily="34" charset="0"/>
            </a:endParaRPr>
          </a:p>
        </p:txBody>
      </p:sp>
      <p:sp>
        <p:nvSpPr>
          <p:cNvPr id="7" name="Rectangle 13"/>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0793" tIns="45396" rIns="90793" bIns="45396" anchor="ctr"/>
          <a:lstStyle/>
          <a:p>
            <a:pPr algn="ctr" defTabSz="682213">
              <a:defRPr/>
            </a:pPr>
            <a:endParaRPr lang="en-US" dirty="0">
              <a:solidFill>
                <a:srgbClr val="444444"/>
              </a:solidFill>
              <a:latin typeface="Trebuchet MS" pitchFamily="34" charset="0"/>
            </a:endParaRPr>
          </a:p>
        </p:txBody>
      </p:sp>
      <p:sp>
        <p:nvSpPr>
          <p:cNvPr id="8" name="Rectangle 18"/>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0793" tIns="45396" rIns="90793" bIns="45396" anchor="ctr"/>
          <a:lstStyle/>
          <a:p>
            <a:pPr algn="ctr" defTabSz="682213">
              <a:defRPr/>
            </a:pPr>
            <a:endParaRPr lang="en-US" dirty="0">
              <a:solidFill>
                <a:srgbClr val="444444"/>
              </a:solidFill>
              <a:latin typeface="Trebuchet MS" pitchFamily="34" charset="0"/>
            </a:endParaRPr>
          </a:p>
        </p:txBody>
      </p:sp>
      <p:pic>
        <p:nvPicPr>
          <p:cNvPr id="9" name="Picture 1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266203" y="1947864"/>
            <a:ext cx="1398587" cy="1398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1476" name="Title Placeholder 21"/>
          <p:cNvSpPr>
            <a:spLocks noGrp="1"/>
          </p:cNvSpPr>
          <p:nvPr>
            <p:ph type="ctrTitle"/>
          </p:nvPr>
        </p:nvSpPr>
        <p:spPr>
          <a:xfrm>
            <a:off x="438150" y="2009625"/>
            <a:ext cx="5962650" cy="755014"/>
          </a:xfrm>
        </p:spPr>
        <p:txBody>
          <a:bodyPr anchor="b"/>
          <a:lstStyle>
            <a:lvl1pPr algn="l">
              <a:lnSpc>
                <a:spcPts val="3999"/>
              </a:lnSpc>
              <a:defRPr sz="2800" b="0" i="0" smtClean="0">
                <a:solidFill>
                  <a:schemeClr val="accent1"/>
                </a:solidFill>
                <a:latin typeface="Museo For Dell" pitchFamily="2" charset="0"/>
                <a:ea typeface="Museo For Dell" pitchFamily="2" charset="0"/>
              </a:defRPr>
            </a:lvl1pPr>
          </a:lstStyle>
          <a:p>
            <a:r>
              <a:rPr lang="en-US" smtClean="0"/>
              <a:t>Click to edit Master title style</a:t>
            </a:r>
            <a:endParaRPr lang="en-US" dirty="0" smtClean="0"/>
          </a:p>
        </p:txBody>
      </p:sp>
      <p:sp>
        <p:nvSpPr>
          <p:cNvPr id="361477" name="Text Placeholder 12"/>
          <p:cNvSpPr>
            <a:spLocks noGrp="1"/>
          </p:cNvSpPr>
          <p:nvPr>
            <p:ph type="subTitle" idx="1"/>
          </p:nvPr>
        </p:nvSpPr>
        <p:spPr>
          <a:xfrm>
            <a:off x="438728" y="3124050"/>
            <a:ext cx="5953125" cy="600076"/>
          </a:xfrm>
          <a:noFill/>
          <a:ln w="9525">
            <a:noFill/>
            <a:miter lim="800000"/>
            <a:headEnd/>
            <a:tailEnd/>
          </a:ln>
        </p:spPr>
        <p:txBody>
          <a:bodyPr>
            <a:normAutofit/>
          </a:bodyPr>
          <a:lstStyle>
            <a:lvl1pPr marL="0" indent="0" algn="l" rtl="0" eaLnBrk="1" fontAlgn="base" hangingPunct="1">
              <a:lnSpc>
                <a:spcPct val="90000"/>
              </a:lnSpc>
              <a:spcBef>
                <a:spcPts val="1200"/>
              </a:spcBef>
              <a:spcAft>
                <a:spcPts val="0"/>
              </a:spcAft>
              <a:buClr>
                <a:schemeClr val="accent1"/>
              </a:buClr>
              <a:buFont typeface="Wingdings" pitchFamily="2" charset="2"/>
              <a:buNone/>
              <a:defRPr lang="en-US" sz="2000" b="0" i="0" dirty="0" smtClean="0">
                <a:solidFill>
                  <a:schemeClr val="bg2"/>
                </a:solidFill>
                <a:latin typeface="Museo Sans For Dell" pitchFamily="2" charset="0"/>
                <a:ea typeface="Museo Sans For Dell" pitchFamily="2" charset="0"/>
                <a:cs typeface="+mn-cs"/>
              </a:defRPr>
            </a:lvl1pPr>
          </a:lstStyle>
          <a:p>
            <a:r>
              <a:rPr lang="en-US" smtClean="0"/>
              <a:t>Click to edit Master subtitle style</a:t>
            </a:r>
            <a:endParaRPr lang="en-US" dirty="0" smtClean="0"/>
          </a:p>
        </p:txBody>
      </p:sp>
    </p:spTree>
    <p:extLst>
      <p:ext uri="{BB962C8B-B14F-4D97-AF65-F5344CB8AC3E}">
        <p14:creationId xmlns:p14="http://schemas.microsoft.com/office/powerpoint/2010/main" val="2520774345"/>
      </p:ext>
    </p:extLst>
  </p:cSld>
  <p:clrMapOvr>
    <a:masterClrMapping/>
  </p:clrMapOvr>
  <p:transition spd="med">
    <p:wipe dir="r"/>
  </p:transition>
</p:sldLayout>
</file>

<file path=ppt/slideLayouts/slideLayout2202.xml><?xml version="1.0" encoding="utf-8"?>
<p:sldLayout xmlns:a="http://schemas.openxmlformats.org/drawingml/2006/main" xmlns:r="http://schemas.openxmlformats.org/officeDocument/2006/relationships" xmlns:p="http://schemas.openxmlformats.org/presentationml/2006/main" preserve="1">
  <p:cSld name="Title_and_Content">
    <p:spTree>
      <p:nvGrpSpPr>
        <p:cNvPr id="1" name=""/>
        <p:cNvGrpSpPr/>
        <p:nvPr/>
      </p:nvGrpSpPr>
      <p:grpSpPr>
        <a:xfrm>
          <a:off x="0" y="0"/>
          <a:ext cx="0" cy="0"/>
          <a:chOff x="0" y="0"/>
          <a:chExt cx="0" cy="0"/>
        </a:xfrm>
      </p:grpSpPr>
      <p:cxnSp>
        <p:nvCxnSpPr>
          <p:cNvPr id="4" name="Straight Connector 19"/>
          <p:cNvCxnSpPr>
            <a:cxnSpLocks noChangeShapeType="1"/>
          </p:cNvCxnSpPr>
          <p:nvPr/>
        </p:nvCxnSpPr>
        <p:spPr bwMode="auto">
          <a:xfrm>
            <a:off x="436664" y="4629150"/>
            <a:ext cx="8262937"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sp>
        <p:nvSpPr>
          <p:cNvPr id="2" name="Title 1"/>
          <p:cNvSpPr>
            <a:spLocks noGrp="1"/>
          </p:cNvSpPr>
          <p:nvPr>
            <p:ph type="title"/>
          </p:nvPr>
        </p:nvSpPr>
        <p:spPr>
          <a:xfrm>
            <a:off x="425904" y="196293"/>
            <a:ext cx="8279946" cy="332399"/>
          </a:xfrm>
        </p:spPr>
        <p:txBody>
          <a:bodyPr>
            <a:spAutoFit/>
          </a:bodyPr>
          <a:lstStyle>
            <a:lvl1pPr>
              <a:lnSpc>
                <a:spcPct val="90000"/>
              </a:lnSpc>
              <a:defRPr sz="2400" b="0">
                <a:solidFill>
                  <a:schemeClr val="accent1"/>
                </a:solidFill>
                <a:latin typeface="Museo For Dell" pitchFamily="2" charset="0"/>
              </a:defRPr>
            </a:lvl1pPr>
          </a:lstStyle>
          <a:p>
            <a:r>
              <a:rPr lang="zh-TW" altLang="en-US" smtClean="0"/>
              <a:t>按一下以編輯母片標題樣式</a:t>
            </a:r>
            <a:endParaRPr lang="en-US" dirty="0"/>
          </a:p>
        </p:txBody>
      </p:sp>
      <p:sp>
        <p:nvSpPr>
          <p:cNvPr id="3" name="Content Placeholder 2"/>
          <p:cNvSpPr>
            <a:spLocks noGrp="1"/>
          </p:cNvSpPr>
          <p:nvPr>
            <p:ph sz="half" idx="1"/>
          </p:nvPr>
        </p:nvSpPr>
        <p:spPr>
          <a:xfrm>
            <a:off x="438711" y="931074"/>
            <a:ext cx="8267140" cy="3517106"/>
          </a:xfrm>
        </p:spPr>
        <p:txBody>
          <a:bodyPr>
            <a:normAutofit/>
          </a:bodyPr>
          <a:lstStyle>
            <a:lvl1pPr>
              <a:lnSpc>
                <a:spcPct val="100000"/>
              </a:lnSpc>
              <a:spcBef>
                <a:spcPts val="1200"/>
              </a:spcBef>
              <a:spcAft>
                <a:spcPts val="0"/>
              </a:spcAft>
              <a:defRPr sz="1800">
                <a:solidFill>
                  <a:schemeClr val="tx1"/>
                </a:solidFill>
                <a:latin typeface="Museo Sans For Dell" pitchFamily="2" charset="0"/>
              </a:defRPr>
            </a:lvl1pPr>
            <a:lvl2pPr>
              <a:lnSpc>
                <a:spcPct val="100000"/>
              </a:lnSpc>
              <a:spcBef>
                <a:spcPts val="300"/>
              </a:spcBef>
              <a:spcAft>
                <a:spcPts val="0"/>
              </a:spcAft>
              <a:buFont typeface="Museo Sans For Dell" pitchFamily="2" charset="0"/>
              <a:buChar char="–"/>
              <a:defRPr sz="1600">
                <a:solidFill>
                  <a:schemeClr val="tx1"/>
                </a:solidFill>
                <a:latin typeface="Museo Sans For Dell" pitchFamily="2" charset="0"/>
              </a:defRPr>
            </a:lvl2pPr>
            <a:lvl3pPr>
              <a:lnSpc>
                <a:spcPct val="100000"/>
              </a:lnSpc>
              <a:spcBef>
                <a:spcPts val="300"/>
              </a:spcBef>
              <a:spcAft>
                <a:spcPts val="0"/>
              </a:spcAft>
              <a:defRPr sz="1400">
                <a:solidFill>
                  <a:schemeClr val="tx1"/>
                </a:solidFill>
                <a:latin typeface="Museo Sans For Dell" pitchFamily="2" charset="0"/>
              </a:defRPr>
            </a:lvl3pPr>
            <a:lvl4pPr>
              <a:lnSpc>
                <a:spcPct val="100000"/>
              </a:lnSpc>
              <a:spcBef>
                <a:spcPts val="300"/>
              </a:spcBef>
              <a:spcAft>
                <a:spcPts val="0"/>
              </a:spcAft>
              <a:defRPr sz="1200" baseline="0">
                <a:solidFill>
                  <a:schemeClr val="tx1"/>
                </a:solidFill>
                <a:latin typeface="Museo Sans For Dell" pitchFamily="2" charset="0"/>
              </a:defRPr>
            </a:lvl4pPr>
            <a:lvl5pPr>
              <a:lnSpc>
                <a:spcPct val="100000"/>
              </a:lnSpc>
              <a:spcBef>
                <a:spcPts val="300"/>
              </a:spcBef>
              <a:spcAft>
                <a:spcPts val="0"/>
              </a:spcAft>
              <a:buClr>
                <a:schemeClr val="accent1"/>
              </a:buClr>
              <a:defRPr sz="11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Footer Placeholder 4"/>
          <p:cNvSpPr>
            <a:spLocks noGrp="1"/>
          </p:cNvSpPr>
          <p:nvPr>
            <p:ph type="ftr" sz="quarter" idx="10"/>
          </p:nvPr>
        </p:nvSpPr>
        <p:spPr>
          <a:xfrm>
            <a:off x="742950" y="4821238"/>
            <a:ext cx="1885950" cy="114300"/>
          </a:xfrm>
          <a:prstGeom prst="rect">
            <a:avLst/>
          </a:prstGeom>
        </p:spPr>
        <p:txBody>
          <a:bodyPr vert="horz" lIns="0" tIns="0" rIns="90793" bIns="0" rtlCol="0" anchor="ctr"/>
          <a:lstStyle>
            <a:lvl1pPr algn="l" eaLnBrk="1" hangingPunct="1">
              <a:defRPr sz="1000">
                <a:solidFill>
                  <a:srgbClr val="000000">
                    <a:lumMod val="60000"/>
                    <a:lumOff val="40000"/>
                  </a:srgbClr>
                </a:solidFill>
                <a:latin typeface="Museo Sans For Dell" pitchFamily="2" charset="0"/>
                <a:ea typeface="+mn-ea"/>
              </a:defRPr>
            </a:lvl1pPr>
          </a:lstStyle>
          <a:p>
            <a:pPr defTabSz="682213">
              <a:defRPr/>
            </a:pPr>
            <a:endParaRPr lang="en-US"/>
          </a:p>
        </p:txBody>
      </p:sp>
      <p:sp>
        <p:nvSpPr>
          <p:cNvPr id="6" name="Slide Number Placeholder 5"/>
          <p:cNvSpPr>
            <a:spLocks noGrp="1"/>
          </p:cNvSpPr>
          <p:nvPr>
            <p:ph type="sldNum" sz="quarter" idx="11"/>
          </p:nvPr>
        </p:nvSpPr>
        <p:spPr/>
        <p:txBody>
          <a:bodyPr rIns="90793"/>
          <a:lstStyle>
            <a:lvl1pPr algn="l" eaLnBrk="0" hangingPunct="0">
              <a:defRPr sz="900">
                <a:solidFill>
                  <a:srgbClr val="000000">
                    <a:lumMod val="60000"/>
                    <a:lumOff val="40000"/>
                  </a:srgbClr>
                </a:solidFill>
                <a:latin typeface="Museo Sans For Dell" pitchFamily="2" charset="0"/>
                <a:ea typeface="SimSun" pitchFamily="2" charset="-122"/>
              </a:defRPr>
            </a:lvl1pPr>
          </a:lstStyle>
          <a:p>
            <a:pPr>
              <a:defRPr/>
            </a:pPr>
            <a:fld id="{7D2B6DB0-807F-4486-9CB4-1FE332FA476C}" type="slidenum">
              <a:rPr lang="en-US"/>
              <a:pPr>
                <a:defRPr/>
              </a:pPr>
              <a:t>‹#›</a:t>
            </a:fld>
            <a:endParaRPr lang="en-US" dirty="0"/>
          </a:p>
        </p:txBody>
      </p:sp>
      <p:sp>
        <p:nvSpPr>
          <p:cNvPr id="7" name="Date Placeholder 8"/>
          <p:cNvSpPr>
            <a:spLocks noGrp="1"/>
          </p:cNvSpPr>
          <p:nvPr>
            <p:ph type="dt" sz="half" idx="12"/>
          </p:nvPr>
        </p:nvSpPr>
        <p:spPr>
          <a:xfrm>
            <a:off x="1901825" y="4819650"/>
            <a:ext cx="914400" cy="114300"/>
          </a:xfrm>
        </p:spPr>
        <p:txBody>
          <a:bodyPr/>
          <a:lstStyle>
            <a:lvl1pPr algn="l" rtl="0" eaLnBrk="0" fontAlgn="base" hangingPunct="0">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1443747161"/>
      </p:ext>
    </p:extLst>
  </p:cSld>
  <p:clrMapOvr>
    <a:masterClrMapping/>
  </p:clrMapOvr>
  <p:transition spd="med">
    <p:wipe dir="r"/>
  </p:transition>
</p:sldLayout>
</file>

<file path=ppt/slideLayouts/slideLayout2203.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2" name="Rectangle 9"/>
          <p:cNvSpPr/>
          <p:nvPr/>
        </p:nvSpPr>
        <p:spPr bwMode="gray">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0793" tIns="45396" rIns="90793" bIns="45396" anchor="ctr"/>
          <a:lstStyle/>
          <a:p>
            <a:pPr algn="ctr" defTabSz="682213">
              <a:defRPr/>
            </a:pPr>
            <a:endParaRPr lang="en-US" dirty="0">
              <a:solidFill>
                <a:srgbClr val="444444"/>
              </a:solidFill>
              <a:latin typeface="Trebuchet MS" pitchFamily="34" charset="0"/>
            </a:endParaRPr>
          </a:p>
        </p:txBody>
      </p:sp>
      <p:sp>
        <p:nvSpPr>
          <p:cNvPr id="3" name="Rectangle 13"/>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0793" tIns="45396" rIns="90793" bIns="45396" anchor="ctr"/>
          <a:lstStyle/>
          <a:p>
            <a:pPr algn="ctr" defTabSz="682213">
              <a:defRPr/>
            </a:pPr>
            <a:endParaRPr lang="en-US" dirty="0">
              <a:solidFill>
                <a:srgbClr val="444444"/>
              </a:solidFill>
              <a:latin typeface="Trebuchet MS" pitchFamily="34" charset="0"/>
            </a:endParaRPr>
          </a:p>
        </p:txBody>
      </p:sp>
      <p:sp>
        <p:nvSpPr>
          <p:cNvPr id="4" name="Rectangle 18"/>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0793" tIns="45396" rIns="90793" bIns="45396" anchor="ctr"/>
          <a:lstStyle/>
          <a:p>
            <a:pPr algn="ctr" defTabSz="682213">
              <a:defRPr/>
            </a:pPr>
            <a:endParaRPr lang="en-US" dirty="0">
              <a:solidFill>
                <a:srgbClr val="444444"/>
              </a:solidFill>
              <a:latin typeface="Trebuchet MS" pitchFamily="34" charset="0"/>
            </a:endParaRPr>
          </a:p>
        </p:txBody>
      </p:sp>
    </p:spTree>
    <p:extLst>
      <p:ext uri="{BB962C8B-B14F-4D97-AF65-F5344CB8AC3E}">
        <p14:creationId xmlns:p14="http://schemas.microsoft.com/office/powerpoint/2010/main" val="3730617187"/>
      </p:ext>
    </p:extLst>
  </p:cSld>
  <p:clrMapOvr>
    <a:masterClrMapping/>
  </p:clrMapOvr>
  <p:transition spd="med">
    <p:wipe dir="r"/>
  </p:transition>
</p:sldLayout>
</file>

<file path=ppt/slideLayouts/slideLayout2204.xml><?xml version="1.0" encoding="utf-8"?>
<p:sldLayout xmlns:a="http://schemas.openxmlformats.org/drawingml/2006/main" xmlns:r="http://schemas.openxmlformats.org/officeDocument/2006/relationships" xmlns:p="http://schemas.openxmlformats.org/presentationml/2006/main" preserve="1" userDrawn="1">
  <p:cSld name="Two_Column">
    <p:spTree>
      <p:nvGrpSpPr>
        <p:cNvPr id="1" name=""/>
        <p:cNvGrpSpPr/>
        <p:nvPr/>
      </p:nvGrpSpPr>
      <p:grpSpPr>
        <a:xfrm>
          <a:off x="0" y="0"/>
          <a:ext cx="0" cy="0"/>
          <a:chOff x="0" y="0"/>
          <a:chExt cx="0" cy="0"/>
        </a:xfrm>
      </p:grpSpPr>
      <p:cxnSp>
        <p:nvCxnSpPr>
          <p:cNvPr id="5" name="Straight Connector 10"/>
          <p:cNvCxnSpPr>
            <a:cxnSpLocks noChangeShapeType="1"/>
          </p:cNvCxnSpPr>
          <p:nvPr userDrawn="1"/>
        </p:nvCxnSpPr>
        <p:spPr bwMode="auto">
          <a:xfrm>
            <a:off x="436664" y="4629150"/>
            <a:ext cx="8262937"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sp>
        <p:nvSpPr>
          <p:cNvPr id="12" name="Content Placeholder 2"/>
          <p:cNvSpPr>
            <a:spLocks noGrp="1"/>
          </p:cNvSpPr>
          <p:nvPr>
            <p:ph sz="half" idx="10"/>
          </p:nvPr>
        </p:nvSpPr>
        <p:spPr>
          <a:xfrm>
            <a:off x="4670943" y="931095"/>
            <a:ext cx="4023360" cy="3545681"/>
          </a:xfrm>
        </p:spPr>
        <p:txBody>
          <a:bodyPr>
            <a:normAutofit/>
          </a:bodyPr>
          <a:lstStyle>
            <a:lvl1pPr>
              <a:lnSpc>
                <a:spcPct val="100000"/>
              </a:lnSpc>
              <a:spcBef>
                <a:spcPts val="1200"/>
              </a:spcBef>
              <a:defRPr sz="1800" b="0">
                <a:solidFill>
                  <a:schemeClr val="tx1"/>
                </a:solidFill>
                <a:latin typeface="Museo Sans For Dell" pitchFamily="2" charset="0"/>
              </a:defRPr>
            </a:lvl1pPr>
            <a:lvl2pPr marL="570172" indent="-229850">
              <a:lnSpc>
                <a:spcPct val="100000"/>
              </a:lnSpc>
              <a:spcBef>
                <a:spcPts val="300"/>
              </a:spcBef>
              <a:defRPr sz="1600" b="0">
                <a:solidFill>
                  <a:schemeClr val="tx1"/>
                </a:solidFill>
                <a:latin typeface="Museo Sans For Dell" pitchFamily="2" charset="0"/>
              </a:defRPr>
            </a:lvl2pPr>
            <a:lvl3pPr>
              <a:lnSpc>
                <a:spcPct val="100000"/>
              </a:lnSpc>
              <a:spcBef>
                <a:spcPts val="300"/>
              </a:spcBef>
              <a:defRPr sz="1400" b="0">
                <a:solidFill>
                  <a:schemeClr val="tx1"/>
                </a:solidFill>
                <a:latin typeface="Museo Sans For Dell" pitchFamily="2"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p:txBody>
      </p:sp>
      <p:sp>
        <p:nvSpPr>
          <p:cNvPr id="10" name="Content Placeholder 2"/>
          <p:cNvSpPr>
            <a:spLocks noGrp="1"/>
          </p:cNvSpPr>
          <p:nvPr>
            <p:ph sz="half" idx="11"/>
          </p:nvPr>
        </p:nvSpPr>
        <p:spPr>
          <a:xfrm>
            <a:off x="433839" y="931095"/>
            <a:ext cx="4023360" cy="3545681"/>
          </a:xfrm>
        </p:spPr>
        <p:txBody>
          <a:bodyPr>
            <a:normAutofit/>
          </a:bodyPr>
          <a:lstStyle>
            <a:lvl1pPr>
              <a:lnSpc>
                <a:spcPct val="100000"/>
              </a:lnSpc>
              <a:spcBef>
                <a:spcPts val="1200"/>
              </a:spcBef>
              <a:defRPr sz="1800" b="0">
                <a:solidFill>
                  <a:schemeClr val="tx1"/>
                </a:solidFill>
                <a:latin typeface="Museo Sans For Dell" pitchFamily="2" charset="0"/>
              </a:defRPr>
            </a:lvl1pPr>
            <a:lvl2pPr marL="570172" indent="-229850">
              <a:lnSpc>
                <a:spcPct val="100000"/>
              </a:lnSpc>
              <a:spcBef>
                <a:spcPts val="300"/>
              </a:spcBef>
              <a:defRPr sz="1600" b="0">
                <a:solidFill>
                  <a:schemeClr val="tx1"/>
                </a:solidFill>
                <a:latin typeface="Museo Sans For Dell" pitchFamily="2" charset="0"/>
              </a:defRPr>
            </a:lvl2pPr>
            <a:lvl3pPr>
              <a:lnSpc>
                <a:spcPct val="100000"/>
              </a:lnSpc>
              <a:spcBef>
                <a:spcPts val="300"/>
              </a:spcBef>
              <a:defRPr sz="1400" b="0">
                <a:solidFill>
                  <a:schemeClr val="tx1"/>
                </a:solidFill>
                <a:latin typeface="Museo Sans For Dell" pitchFamily="2"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p:txBody>
      </p:sp>
      <p:sp>
        <p:nvSpPr>
          <p:cNvPr id="15" name="Title 1"/>
          <p:cNvSpPr>
            <a:spLocks noGrp="1"/>
          </p:cNvSpPr>
          <p:nvPr>
            <p:ph type="title"/>
          </p:nvPr>
        </p:nvSpPr>
        <p:spPr>
          <a:xfrm>
            <a:off x="425904" y="196355"/>
            <a:ext cx="8279946" cy="613453"/>
          </a:xfrm>
        </p:spPr>
        <p:txBody>
          <a:bodyPr>
            <a:noAutofit/>
          </a:bodyPr>
          <a:lstStyle>
            <a:lvl1pPr>
              <a:lnSpc>
                <a:spcPct val="90000"/>
              </a:lnSpc>
              <a:defRPr sz="2400" b="0">
                <a:solidFill>
                  <a:schemeClr val="accent1"/>
                </a:solidFill>
                <a:latin typeface="Museo For Dell" pitchFamily="2" charset="0"/>
              </a:defRPr>
            </a:lvl1pPr>
          </a:lstStyle>
          <a:p>
            <a:r>
              <a:rPr lang="en-US" smtClean="0"/>
              <a:t>Click to edit Master title style</a:t>
            </a:r>
            <a:endParaRPr lang="en-US" dirty="0"/>
          </a:p>
        </p:txBody>
      </p:sp>
      <p:sp>
        <p:nvSpPr>
          <p:cNvPr id="6" name="Slide Number Placeholder 5"/>
          <p:cNvSpPr>
            <a:spLocks noGrp="1"/>
          </p:cNvSpPr>
          <p:nvPr>
            <p:ph type="sldNum" sz="quarter" idx="12"/>
          </p:nvPr>
        </p:nvSpPr>
        <p:spPr/>
        <p:txBody>
          <a:bodyPr rIns="90793"/>
          <a:lstStyle>
            <a:lvl1pPr algn="l" eaLnBrk="0" hangingPunct="0">
              <a:defRPr sz="900">
                <a:solidFill>
                  <a:srgbClr val="000000">
                    <a:lumMod val="60000"/>
                    <a:lumOff val="40000"/>
                  </a:srgbClr>
                </a:solidFill>
                <a:latin typeface="Museo Sans For Dell" pitchFamily="2" charset="0"/>
                <a:ea typeface="SimSun" pitchFamily="2" charset="-122"/>
              </a:defRPr>
            </a:lvl1pPr>
          </a:lstStyle>
          <a:p>
            <a:pPr>
              <a:defRPr/>
            </a:pPr>
            <a:fld id="{CD1DE98D-7DBE-46FD-9819-906BE2FDE116}" type="slidenum">
              <a:rPr lang="en-US"/>
              <a:pPr>
                <a:defRPr/>
              </a:pPr>
              <a:t>‹#›</a:t>
            </a:fld>
            <a:endParaRPr lang="en-US" dirty="0"/>
          </a:p>
        </p:txBody>
      </p:sp>
      <p:sp>
        <p:nvSpPr>
          <p:cNvPr id="7" name="Footer Placeholder 4"/>
          <p:cNvSpPr>
            <a:spLocks noGrp="1"/>
          </p:cNvSpPr>
          <p:nvPr>
            <p:ph type="ftr" sz="quarter" idx="13"/>
          </p:nvPr>
        </p:nvSpPr>
        <p:spPr>
          <a:xfrm>
            <a:off x="742950" y="4821238"/>
            <a:ext cx="1885950" cy="114300"/>
          </a:xfrm>
          <a:prstGeom prst="rect">
            <a:avLst/>
          </a:prstGeom>
        </p:spPr>
        <p:txBody>
          <a:bodyPr vert="horz" lIns="0" tIns="0" rIns="90793" bIns="0" rtlCol="0" anchor="ctr"/>
          <a:lstStyle>
            <a:lvl1pPr algn="l" eaLnBrk="1" hangingPunct="1">
              <a:defRPr sz="1000">
                <a:solidFill>
                  <a:srgbClr val="000000">
                    <a:lumMod val="60000"/>
                    <a:lumOff val="40000"/>
                  </a:srgbClr>
                </a:solidFill>
                <a:latin typeface="Museo Sans For Dell" pitchFamily="2" charset="0"/>
                <a:ea typeface="+mn-ea"/>
              </a:defRPr>
            </a:lvl1pPr>
          </a:lstStyle>
          <a:p>
            <a:pPr defTabSz="682213">
              <a:defRPr/>
            </a:pPr>
            <a:endParaRPr lang="en-US"/>
          </a:p>
        </p:txBody>
      </p:sp>
      <p:sp>
        <p:nvSpPr>
          <p:cNvPr id="8" name="Date Placeholder 8"/>
          <p:cNvSpPr>
            <a:spLocks noGrp="1"/>
          </p:cNvSpPr>
          <p:nvPr>
            <p:ph type="dt" sz="half" idx="14"/>
          </p:nvPr>
        </p:nvSpPr>
        <p:spPr>
          <a:xfrm>
            <a:off x="1901825" y="4819650"/>
            <a:ext cx="914400" cy="114300"/>
          </a:xfrm>
        </p:spPr>
        <p:txBody>
          <a:bodyPr/>
          <a:lstStyle>
            <a:lvl1pPr algn="l" rtl="0" eaLnBrk="0" fontAlgn="base" hangingPunct="0">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4038205408"/>
      </p:ext>
    </p:extLst>
  </p:cSld>
  <p:clrMapOvr>
    <a:masterClrMapping/>
  </p:clrMapOvr>
  <p:transition spd="med">
    <p:wipe dir="r"/>
  </p:transition>
</p:sldLayout>
</file>

<file path=ppt/slideLayouts/slideLayout2205.xml><?xml version="1.0" encoding="utf-8"?>
<p:sldLayout xmlns:a="http://schemas.openxmlformats.org/drawingml/2006/main" xmlns:r="http://schemas.openxmlformats.org/officeDocument/2006/relationships" xmlns:p="http://schemas.openxmlformats.org/presentationml/2006/main" preserve="1" userDrawn="1">
  <p:cSld name="Image and text">
    <p:spTree>
      <p:nvGrpSpPr>
        <p:cNvPr id="1" name=""/>
        <p:cNvGrpSpPr/>
        <p:nvPr/>
      </p:nvGrpSpPr>
      <p:grpSpPr>
        <a:xfrm>
          <a:off x="0" y="0"/>
          <a:ext cx="0" cy="0"/>
          <a:chOff x="0" y="0"/>
          <a:chExt cx="0" cy="0"/>
        </a:xfrm>
      </p:grpSpPr>
      <p:cxnSp>
        <p:nvCxnSpPr>
          <p:cNvPr id="6" name="Straight Connector 10"/>
          <p:cNvCxnSpPr>
            <a:cxnSpLocks noChangeShapeType="1"/>
          </p:cNvCxnSpPr>
          <p:nvPr userDrawn="1"/>
        </p:nvCxnSpPr>
        <p:spPr bwMode="auto">
          <a:xfrm>
            <a:off x="436664" y="4629150"/>
            <a:ext cx="8262937"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sp>
        <p:nvSpPr>
          <p:cNvPr id="12" name="Content Placeholder 2"/>
          <p:cNvSpPr>
            <a:spLocks noGrp="1"/>
          </p:cNvSpPr>
          <p:nvPr>
            <p:ph sz="half" idx="10"/>
          </p:nvPr>
        </p:nvSpPr>
        <p:spPr>
          <a:xfrm>
            <a:off x="4653246" y="928524"/>
            <a:ext cx="4023360" cy="2166125"/>
          </a:xfrm>
        </p:spPr>
        <p:txBody>
          <a:bodyPr>
            <a:normAutofit/>
          </a:bodyPr>
          <a:lstStyle>
            <a:lvl1pPr>
              <a:lnSpc>
                <a:spcPct val="100000"/>
              </a:lnSpc>
              <a:spcBef>
                <a:spcPts val="1200"/>
              </a:spcBef>
              <a:defRPr sz="1800" b="0">
                <a:solidFill>
                  <a:schemeClr val="tx1"/>
                </a:solidFill>
                <a:latin typeface="Museo Sans For Dell" pitchFamily="2" charset="0"/>
              </a:defRPr>
            </a:lvl1pPr>
            <a:lvl2pPr marL="570172" indent="-229850">
              <a:lnSpc>
                <a:spcPct val="100000"/>
              </a:lnSpc>
              <a:spcBef>
                <a:spcPts val="300"/>
              </a:spcBef>
              <a:defRPr sz="1600" b="0">
                <a:solidFill>
                  <a:schemeClr val="tx1"/>
                </a:solidFill>
                <a:latin typeface="Museo Sans For Dell" pitchFamily="2" charset="0"/>
              </a:defRPr>
            </a:lvl2pPr>
            <a:lvl3pPr>
              <a:lnSpc>
                <a:spcPct val="100000"/>
              </a:lnSpc>
              <a:spcBef>
                <a:spcPts val="300"/>
              </a:spcBef>
              <a:defRPr sz="1400" b="0">
                <a:solidFill>
                  <a:schemeClr val="tx1"/>
                </a:solidFill>
                <a:latin typeface="Museo Sans For Dell" pitchFamily="2"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p:txBody>
      </p:sp>
      <p:sp>
        <p:nvSpPr>
          <p:cNvPr id="10" name="Content Placeholder 2"/>
          <p:cNvSpPr>
            <a:spLocks noGrp="1"/>
          </p:cNvSpPr>
          <p:nvPr>
            <p:ph sz="half" idx="11"/>
          </p:nvPr>
        </p:nvSpPr>
        <p:spPr>
          <a:xfrm>
            <a:off x="433839" y="934431"/>
            <a:ext cx="4023360" cy="2166125"/>
          </a:xfrm>
        </p:spPr>
        <p:txBody>
          <a:bodyPr>
            <a:normAutofit/>
          </a:bodyPr>
          <a:lstStyle>
            <a:lvl1pPr>
              <a:lnSpc>
                <a:spcPct val="100000"/>
              </a:lnSpc>
              <a:spcBef>
                <a:spcPts val="1200"/>
              </a:spcBef>
              <a:defRPr sz="1800" b="0">
                <a:solidFill>
                  <a:schemeClr val="tx1"/>
                </a:solidFill>
                <a:latin typeface="Museo Sans For Dell" pitchFamily="2" charset="0"/>
              </a:defRPr>
            </a:lvl1pPr>
            <a:lvl2pPr marL="570172" indent="-229850">
              <a:lnSpc>
                <a:spcPct val="100000"/>
              </a:lnSpc>
              <a:spcBef>
                <a:spcPts val="300"/>
              </a:spcBef>
              <a:defRPr sz="1600" b="0">
                <a:solidFill>
                  <a:schemeClr val="tx1"/>
                </a:solidFill>
                <a:latin typeface="Museo Sans For Dell" pitchFamily="2" charset="0"/>
              </a:defRPr>
            </a:lvl2pPr>
            <a:lvl3pPr>
              <a:lnSpc>
                <a:spcPct val="100000"/>
              </a:lnSpc>
              <a:spcBef>
                <a:spcPts val="300"/>
              </a:spcBef>
              <a:defRPr sz="1400" b="0">
                <a:solidFill>
                  <a:schemeClr val="tx1"/>
                </a:solidFill>
                <a:latin typeface="Museo Sans For Dell" pitchFamily="2"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p:txBody>
      </p:sp>
      <p:sp>
        <p:nvSpPr>
          <p:cNvPr id="4" name="Content Placeholder 3"/>
          <p:cNvSpPr>
            <a:spLocks noGrp="1"/>
          </p:cNvSpPr>
          <p:nvPr>
            <p:ph sz="quarter" idx="12"/>
          </p:nvPr>
        </p:nvSpPr>
        <p:spPr>
          <a:xfrm>
            <a:off x="434977" y="3203193"/>
            <a:ext cx="8262938" cy="1421200"/>
          </a:xfrm>
        </p:spPr>
        <p:txBody>
          <a:bodyPr>
            <a:normAutofit/>
          </a:bodyPr>
          <a:lstStyle>
            <a:lvl1pPr>
              <a:lnSpc>
                <a:spcPct val="100000"/>
              </a:lnSpc>
              <a:defRPr sz="1600"/>
            </a:lvl1pPr>
            <a:lvl2pPr>
              <a:lnSpc>
                <a:spcPct val="100000"/>
              </a:lnSpc>
              <a:defRPr sz="1400"/>
            </a:lvl2pPr>
            <a:lvl3pPr>
              <a:lnSpc>
                <a:spcPct val="100000"/>
              </a:lnSpc>
              <a:defRPr sz="1100"/>
            </a:lvl3pPr>
            <a:lvl4pPr>
              <a:lnSpc>
                <a:spcPct val="100000"/>
              </a:lnSpc>
              <a:defRPr sz="1100"/>
            </a:lvl4pPr>
            <a:lvl5pPr>
              <a:defRPr sz="16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5" name="Title 1"/>
          <p:cNvSpPr>
            <a:spLocks noGrp="1"/>
          </p:cNvSpPr>
          <p:nvPr>
            <p:ph type="title"/>
          </p:nvPr>
        </p:nvSpPr>
        <p:spPr>
          <a:xfrm>
            <a:off x="425904" y="196173"/>
            <a:ext cx="8239126" cy="640170"/>
          </a:xfrm>
        </p:spPr>
        <p:txBody>
          <a:bodyPr/>
          <a:lstStyle>
            <a:lvl1pPr>
              <a:lnSpc>
                <a:spcPct val="90000"/>
              </a:lnSpc>
              <a:defRPr sz="2400" b="0">
                <a:solidFill>
                  <a:schemeClr val="accent1"/>
                </a:solidFill>
                <a:latin typeface="Museo For Dell" pitchFamily="2" charset="0"/>
              </a:defRPr>
            </a:lvl1pPr>
          </a:lstStyle>
          <a:p>
            <a:r>
              <a:rPr lang="zh-TW" altLang="en-US" smtClean="0"/>
              <a:t>按一下以編輯母片標題樣式</a:t>
            </a:r>
            <a:endParaRPr lang="en-US" dirty="0"/>
          </a:p>
        </p:txBody>
      </p:sp>
      <p:sp>
        <p:nvSpPr>
          <p:cNvPr id="7" name="Slide Number Placeholder 5"/>
          <p:cNvSpPr>
            <a:spLocks noGrp="1"/>
          </p:cNvSpPr>
          <p:nvPr>
            <p:ph type="sldNum" sz="quarter" idx="13"/>
          </p:nvPr>
        </p:nvSpPr>
        <p:spPr/>
        <p:txBody>
          <a:bodyPr rIns="90793"/>
          <a:lstStyle>
            <a:lvl1pPr algn="l" eaLnBrk="0" hangingPunct="0">
              <a:defRPr sz="900">
                <a:solidFill>
                  <a:srgbClr val="000000">
                    <a:lumMod val="60000"/>
                    <a:lumOff val="40000"/>
                  </a:srgbClr>
                </a:solidFill>
                <a:latin typeface="Museo Sans For Dell" pitchFamily="2" charset="0"/>
                <a:ea typeface="SimSun" pitchFamily="2" charset="-122"/>
              </a:defRPr>
            </a:lvl1pPr>
          </a:lstStyle>
          <a:p>
            <a:pPr>
              <a:defRPr/>
            </a:pPr>
            <a:fld id="{639F51A1-9FEC-46F0-BC78-2B7A80F96BE7}" type="slidenum">
              <a:rPr lang="en-US"/>
              <a:pPr>
                <a:defRPr/>
              </a:pPr>
              <a:t>‹#›</a:t>
            </a:fld>
            <a:endParaRPr lang="en-US" dirty="0"/>
          </a:p>
        </p:txBody>
      </p:sp>
      <p:sp>
        <p:nvSpPr>
          <p:cNvPr id="8" name="Footer Placeholder 4"/>
          <p:cNvSpPr>
            <a:spLocks noGrp="1"/>
          </p:cNvSpPr>
          <p:nvPr>
            <p:ph type="ftr" sz="quarter" idx="14"/>
          </p:nvPr>
        </p:nvSpPr>
        <p:spPr>
          <a:xfrm>
            <a:off x="742950" y="4821238"/>
            <a:ext cx="1885950" cy="114300"/>
          </a:xfrm>
          <a:prstGeom prst="rect">
            <a:avLst/>
          </a:prstGeom>
        </p:spPr>
        <p:txBody>
          <a:bodyPr vert="horz" lIns="0" tIns="0" rIns="90793" bIns="0" rtlCol="0" anchor="ctr"/>
          <a:lstStyle>
            <a:lvl1pPr algn="l" eaLnBrk="1" hangingPunct="1">
              <a:defRPr sz="1000">
                <a:solidFill>
                  <a:srgbClr val="000000">
                    <a:lumMod val="60000"/>
                    <a:lumOff val="40000"/>
                  </a:srgbClr>
                </a:solidFill>
                <a:latin typeface="Museo Sans For Dell" pitchFamily="2" charset="0"/>
                <a:ea typeface="+mn-ea"/>
              </a:defRPr>
            </a:lvl1pPr>
          </a:lstStyle>
          <a:p>
            <a:pPr defTabSz="682213">
              <a:defRPr/>
            </a:pPr>
            <a:endParaRPr lang="en-US"/>
          </a:p>
        </p:txBody>
      </p:sp>
      <p:sp>
        <p:nvSpPr>
          <p:cNvPr id="9" name="Date Placeholder 8"/>
          <p:cNvSpPr>
            <a:spLocks noGrp="1"/>
          </p:cNvSpPr>
          <p:nvPr>
            <p:ph type="dt" sz="half" idx="15"/>
          </p:nvPr>
        </p:nvSpPr>
        <p:spPr>
          <a:xfrm>
            <a:off x="1901825" y="4819650"/>
            <a:ext cx="914400" cy="114300"/>
          </a:xfrm>
        </p:spPr>
        <p:txBody>
          <a:bodyPr/>
          <a:lstStyle>
            <a:lvl1pPr algn="l" rtl="0" eaLnBrk="0" fontAlgn="base" hangingPunct="0">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2326037649"/>
      </p:ext>
    </p:extLst>
  </p:cSld>
  <p:clrMapOvr>
    <a:masterClrMapping/>
  </p:clrMapOvr>
  <p:transition spd="med">
    <p:wipe dir="r"/>
  </p:transition>
</p:sldLayout>
</file>

<file path=ppt/slideLayouts/slideLayout2206.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cxnSp>
        <p:nvCxnSpPr>
          <p:cNvPr id="3" name="Straight Connector 7"/>
          <p:cNvCxnSpPr>
            <a:cxnSpLocks noChangeShapeType="1"/>
          </p:cNvCxnSpPr>
          <p:nvPr userDrawn="1"/>
        </p:nvCxnSpPr>
        <p:spPr bwMode="auto">
          <a:xfrm>
            <a:off x="436664" y="4629150"/>
            <a:ext cx="8262937"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sp>
        <p:nvSpPr>
          <p:cNvPr id="4" name="TextBox 1"/>
          <p:cNvSpPr txBox="1">
            <a:spLocks noChangeArrowheads="1"/>
          </p:cNvSpPr>
          <p:nvPr userDrawn="1"/>
        </p:nvSpPr>
        <p:spPr bwMode="auto">
          <a:xfrm>
            <a:off x="1411288" y="1323975"/>
            <a:ext cx="914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806" tIns="45402" rIns="90806" bIns="45402"/>
          <a:lstStyle/>
          <a:p>
            <a:pPr defTabSz="682213">
              <a:spcBef>
                <a:spcPts val="600"/>
              </a:spcBef>
              <a:buClr>
                <a:srgbClr val="0085C3"/>
              </a:buClr>
            </a:pPr>
            <a:endParaRPr lang="en-US" altLang="zh-TW" sz="2000">
              <a:solidFill>
                <a:srgbClr val="444444"/>
              </a:solidFill>
              <a:latin typeface="Museo For Dell"/>
              <a:ea typeface="SimSun" pitchFamily="2" charset="-122"/>
            </a:endParaRPr>
          </a:p>
        </p:txBody>
      </p:sp>
      <p:sp>
        <p:nvSpPr>
          <p:cNvPr id="10" name="Title 1"/>
          <p:cNvSpPr>
            <a:spLocks noGrp="1"/>
          </p:cNvSpPr>
          <p:nvPr>
            <p:ph type="title"/>
          </p:nvPr>
        </p:nvSpPr>
        <p:spPr>
          <a:xfrm>
            <a:off x="425904" y="196176"/>
            <a:ext cx="8239126" cy="332399"/>
          </a:xfrm>
        </p:spPr>
        <p:txBody>
          <a:bodyPr/>
          <a:lstStyle>
            <a:lvl1pPr>
              <a:lnSpc>
                <a:spcPct val="90000"/>
              </a:lnSpc>
              <a:defRPr sz="2400" b="0">
                <a:solidFill>
                  <a:schemeClr val="accent1"/>
                </a:solidFill>
                <a:latin typeface="Museo For Dell" pitchFamily="2" charset="0"/>
              </a:defRPr>
            </a:lvl1pPr>
          </a:lstStyle>
          <a:p>
            <a:r>
              <a:rPr lang="en-US" smtClean="0"/>
              <a:t>Click to edit Master title style</a:t>
            </a:r>
            <a:endParaRPr lang="en-US" dirty="0"/>
          </a:p>
        </p:txBody>
      </p:sp>
      <p:sp>
        <p:nvSpPr>
          <p:cNvPr id="5" name="Slide Number Placeholder 5"/>
          <p:cNvSpPr>
            <a:spLocks noGrp="1"/>
          </p:cNvSpPr>
          <p:nvPr>
            <p:ph type="sldNum" sz="quarter" idx="10"/>
          </p:nvPr>
        </p:nvSpPr>
        <p:spPr>
          <a:xfrm>
            <a:off x="433389" y="4824413"/>
            <a:ext cx="260350" cy="114300"/>
          </a:xfrm>
        </p:spPr>
        <p:txBody>
          <a:bodyPr rIns="90793"/>
          <a:lstStyle>
            <a:lvl1pPr algn="l" eaLnBrk="0" hangingPunct="0">
              <a:defRPr sz="900">
                <a:solidFill>
                  <a:srgbClr val="000000">
                    <a:lumMod val="60000"/>
                    <a:lumOff val="40000"/>
                  </a:srgbClr>
                </a:solidFill>
                <a:latin typeface="Museo Sans For Dell" pitchFamily="2" charset="0"/>
                <a:ea typeface="SimSun" pitchFamily="2" charset="-122"/>
              </a:defRPr>
            </a:lvl1pPr>
          </a:lstStyle>
          <a:p>
            <a:pPr>
              <a:defRPr/>
            </a:pPr>
            <a:fld id="{C2F8F467-7015-4054-ADD7-36CD0EA9FC19}" type="slidenum">
              <a:rPr lang="en-US"/>
              <a:pPr>
                <a:defRPr/>
              </a:pPr>
              <a:t>‹#›</a:t>
            </a:fld>
            <a:endParaRPr lang="en-US" dirty="0"/>
          </a:p>
        </p:txBody>
      </p:sp>
      <p:sp>
        <p:nvSpPr>
          <p:cNvPr id="6" name="Footer Placeholder 4"/>
          <p:cNvSpPr>
            <a:spLocks noGrp="1"/>
          </p:cNvSpPr>
          <p:nvPr>
            <p:ph type="ftr" sz="quarter" idx="11"/>
          </p:nvPr>
        </p:nvSpPr>
        <p:spPr>
          <a:xfrm>
            <a:off x="742950" y="4821238"/>
            <a:ext cx="1885950" cy="114300"/>
          </a:xfrm>
          <a:prstGeom prst="rect">
            <a:avLst/>
          </a:prstGeom>
        </p:spPr>
        <p:txBody>
          <a:bodyPr vert="horz" lIns="0" tIns="0" rIns="90793" bIns="0" rtlCol="0" anchor="ctr"/>
          <a:lstStyle>
            <a:lvl1pPr algn="l" eaLnBrk="1" hangingPunct="1">
              <a:defRPr sz="1000">
                <a:solidFill>
                  <a:srgbClr val="000000">
                    <a:lumMod val="60000"/>
                    <a:lumOff val="40000"/>
                  </a:srgbClr>
                </a:solidFill>
                <a:latin typeface="Museo Sans For Dell" pitchFamily="2" charset="0"/>
                <a:ea typeface="+mn-ea"/>
              </a:defRPr>
            </a:lvl1pPr>
          </a:lstStyle>
          <a:p>
            <a:pPr defTabSz="682213">
              <a:defRPr/>
            </a:pPr>
            <a:endParaRPr lang="en-US"/>
          </a:p>
        </p:txBody>
      </p:sp>
      <p:sp>
        <p:nvSpPr>
          <p:cNvPr id="7" name="Date Placeholder 8"/>
          <p:cNvSpPr>
            <a:spLocks noGrp="1"/>
          </p:cNvSpPr>
          <p:nvPr>
            <p:ph type="dt" sz="half" idx="12"/>
          </p:nvPr>
        </p:nvSpPr>
        <p:spPr>
          <a:xfrm>
            <a:off x="1901825" y="4819650"/>
            <a:ext cx="914400" cy="114300"/>
          </a:xfrm>
        </p:spPr>
        <p:txBody>
          <a:bodyPr/>
          <a:lstStyle>
            <a:lvl1pPr algn="l" rtl="0" eaLnBrk="0" fontAlgn="base" hangingPunct="0">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621151691"/>
      </p:ext>
    </p:extLst>
  </p:cSld>
  <p:clrMapOvr>
    <a:masterClrMapping/>
  </p:clrMapOvr>
  <p:transition spd="med">
    <p:wipe dir="r"/>
  </p:transition>
</p:sldLayout>
</file>

<file path=ppt/slideLayouts/slideLayout2207.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cxnSp>
        <p:nvCxnSpPr>
          <p:cNvPr id="2" name="Straight Connector 6"/>
          <p:cNvCxnSpPr>
            <a:cxnSpLocks noChangeShapeType="1"/>
          </p:cNvCxnSpPr>
          <p:nvPr userDrawn="1"/>
        </p:nvCxnSpPr>
        <p:spPr bwMode="auto">
          <a:xfrm>
            <a:off x="436664" y="4629150"/>
            <a:ext cx="8262937"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sp>
        <p:nvSpPr>
          <p:cNvPr id="3" name="Slide Number Placeholder 5"/>
          <p:cNvSpPr>
            <a:spLocks noGrp="1"/>
          </p:cNvSpPr>
          <p:nvPr>
            <p:ph type="sldNum" sz="quarter" idx="10"/>
          </p:nvPr>
        </p:nvSpPr>
        <p:spPr/>
        <p:txBody>
          <a:bodyPr rIns="90793"/>
          <a:lstStyle>
            <a:lvl1pPr algn="l" eaLnBrk="0" hangingPunct="0">
              <a:defRPr sz="900">
                <a:solidFill>
                  <a:srgbClr val="000000">
                    <a:lumMod val="60000"/>
                    <a:lumOff val="40000"/>
                  </a:srgbClr>
                </a:solidFill>
                <a:latin typeface="Museo Sans For Dell" pitchFamily="2" charset="0"/>
                <a:ea typeface="SimSun" pitchFamily="2" charset="-122"/>
              </a:defRPr>
            </a:lvl1pPr>
          </a:lstStyle>
          <a:p>
            <a:pPr>
              <a:defRPr/>
            </a:pPr>
            <a:fld id="{57ADE680-B59D-4FC0-81B5-B5E734862843}" type="slidenum">
              <a:rPr lang="en-US"/>
              <a:pPr>
                <a:defRPr/>
              </a:pPr>
              <a:t>‹#›</a:t>
            </a:fld>
            <a:endParaRPr lang="en-US" dirty="0"/>
          </a:p>
        </p:txBody>
      </p:sp>
      <p:sp>
        <p:nvSpPr>
          <p:cNvPr id="4" name="Footer Placeholder 4"/>
          <p:cNvSpPr>
            <a:spLocks noGrp="1"/>
          </p:cNvSpPr>
          <p:nvPr>
            <p:ph type="ftr" sz="quarter" idx="11"/>
          </p:nvPr>
        </p:nvSpPr>
        <p:spPr>
          <a:xfrm>
            <a:off x="742950" y="4821238"/>
            <a:ext cx="1885950" cy="114300"/>
          </a:xfrm>
          <a:prstGeom prst="rect">
            <a:avLst/>
          </a:prstGeom>
        </p:spPr>
        <p:txBody>
          <a:bodyPr vert="horz" lIns="0" tIns="0" rIns="90793" bIns="0" rtlCol="0" anchor="ctr"/>
          <a:lstStyle>
            <a:lvl1pPr algn="l" eaLnBrk="1" hangingPunct="1">
              <a:defRPr sz="1000">
                <a:solidFill>
                  <a:srgbClr val="000000">
                    <a:lumMod val="60000"/>
                    <a:lumOff val="40000"/>
                  </a:srgbClr>
                </a:solidFill>
                <a:latin typeface="Museo Sans For Dell" pitchFamily="2" charset="0"/>
                <a:ea typeface="+mn-ea"/>
              </a:defRPr>
            </a:lvl1pPr>
          </a:lstStyle>
          <a:p>
            <a:pPr defTabSz="682213">
              <a:defRPr/>
            </a:pPr>
            <a:endParaRPr lang="en-US"/>
          </a:p>
        </p:txBody>
      </p:sp>
      <p:sp>
        <p:nvSpPr>
          <p:cNvPr id="5" name="Date Placeholder 8"/>
          <p:cNvSpPr>
            <a:spLocks noGrp="1"/>
          </p:cNvSpPr>
          <p:nvPr>
            <p:ph type="dt" sz="half" idx="12"/>
          </p:nvPr>
        </p:nvSpPr>
        <p:spPr>
          <a:xfrm>
            <a:off x="1901825" y="4819650"/>
            <a:ext cx="914400" cy="114300"/>
          </a:xfrm>
        </p:spPr>
        <p:txBody>
          <a:bodyPr/>
          <a:lstStyle>
            <a:lvl1pPr algn="l" rtl="0" eaLnBrk="0" fontAlgn="base" hangingPunct="0">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824196691"/>
      </p:ext>
    </p:extLst>
  </p:cSld>
  <p:clrMapOvr>
    <a:masterClrMapping/>
  </p:clrMapOvr>
  <p:transition spd="med">
    <p:wipe dir="r"/>
  </p:transition>
</p:sldLayout>
</file>

<file path=ppt/slideLayouts/slideLayout2208.xml><?xml version="1.0" encoding="utf-8"?>
<p:sldLayout xmlns:a="http://schemas.openxmlformats.org/drawingml/2006/main" xmlns:r="http://schemas.openxmlformats.org/officeDocument/2006/relationships" xmlns:p="http://schemas.openxmlformats.org/presentationml/2006/main" preserve="1">
  <p:cSld name="1_Blank">
    <p:spTree>
      <p:nvGrpSpPr>
        <p:cNvPr id="1" name=""/>
        <p:cNvGrpSpPr/>
        <p:nvPr/>
      </p:nvGrpSpPr>
      <p:grpSpPr>
        <a:xfrm>
          <a:off x="0" y="0"/>
          <a:ext cx="0" cy="0"/>
          <a:chOff x="0" y="0"/>
          <a:chExt cx="0" cy="0"/>
        </a:xfrm>
      </p:grpSpPr>
      <p:cxnSp>
        <p:nvCxnSpPr>
          <p:cNvPr id="2" name="Straight Connector 6"/>
          <p:cNvCxnSpPr>
            <a:cxnSpLocks noChangeShapeType="1"/>
          </p:cNvCxnSpPr>
          <p:nvPr userDrawn="1"/>
        </p:nvCxnSpPr>
        <p:spPr bwMode="auto">
          <a:xfrm>
            <a:off x="436664" y="4629150"/>
            <a:ext cx="8262937"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sp>
        <p:nvSpPr>
          <p:cNvPr id="3" name="Slide Number Placeholder 5"/>
          <p:cNvSpPr>
            <a:spLocks noGrp="1"/>
          </p:cNvSpPr>
          <p:nvPr>
            <p:ph type="sldNum" sz="quarter" idx="10"/>
          </p:nvPr>
        </p:nvSpPr>
        <p:spPr/>
        <p:txBody>
          <a:bodyPr rIns="90793"/>
          <a:lstStyle>
            <a:lvl1pPr algn="l" eaLnBrk="0" hangingPunct="0">
              <a:defRPr sz="900">
                <a:solidFill>
                  <a:srgbClr val="000000">
                    <a:lumMod val="60000"/>
                    <a:lumOff val="40000"/>
                  </a:srgbClr>
                </a:solidFill>
                <a:latin typeface="Museo Sans For Dell" pitchFamily="2" charset="0"/>
                <a:ea typeface="SimSun" pitchFamily="2" charset="-122"/>
              </a:defRPr>
            </a:lvl1pPr>
          </a:lstStyle>
          <a:p>
            <a:pPr>
              <a:defRPr/>
            </a:pPr>
            <a:fld id="{5B835FEF-A4E3-4EB6-8119-9339417AA9EA}" type="slidenum">
              <a:rPr lang="en-US"/>
              <a:pPr>
                <a:defRPr/>
              </a:pPr>
              <a:t>‹#›</a:t>
            </a:fld>
            <a:endParaRPr lang="en-US" dirty="0"/>
          </a:p>
        </p:txBody>
      </p:sp>
      <p:sp>
        <p:nvSpPr>
          <p:cNvPr id="4" name="Footer Placeholder 4"/>
          <p:cNvSpPr>
            <a:spLocks noGrp="1"/>
          </p:cNvSpPr>
          <p:nvPr>
            <p:ph type="ftr" sz="quarter" idx="11"/>
          </p:nvPr>
        </p:nvSpPr>
        <p:spPr>
          <a:xfrm>
            <a:off x="742950" y="4821238"/>
            <a:ext cx="1885950" cy="114300"/>
          </a:xfrm>
          <a:prstGeom prst="rect">
            <a:avLst/>
          </a:prstGeom>
        </p:spPr>
        <p:txBody>
          <a:bodyPr vert="horz" lIns="0" tIns="0" rIns="90793" bIns="0" rtlCol="0" anchor="ctr"/>
          <a:lstStyle>
            <a:lvl1pPr algn="l" eaLnBrk="1" hangingPunct="1">
              <a:defRPr sz="1000">
                <a:solidFill>
                  <a:srgbClr val="000000">
                    <a:lumMod val="60000"/>
                    <a:lumOff val="40000"/>
                  </a:srgbClr>
                </a:solidFill>
                <a:latin typeface="Museo Sans For Dell" pitchFamily="2" charset="0"/>
                <a:ea typeface="+mn-ea"/>
              </a:defRPr>
            </a:lvl1pPr>
          </a:lstStyle>
          <a:p>
            <a:pPr defTabSz="682213">
              <a:defRPr/>
            </a:pPr>
            <a:endParaRPr lang="en-US"/>
          </a:p>
        </p:txBody>
      </p:sp>
      <p:sp>
        <p:nvSpPr>
          <p:cNvPr id="5" name="Date Placeholder 8"/>
          <p:cNvSpPr>
            <a:spLocks noGrp="1"/>
          </p:cNvSpPr>
          <p:nvPr>
            <p:ph type="dt" sz="half" idx="12"/>
          </p:nvPr>
        </p:nvSpPr>
        <p:spPr>
          <a:xfrm>
            <a:off x="1901825" y="4819650"/>
            <a:ext cx="914400" cy="114300"/>
          </a:xfrm>
        </p:spPr>
        <p:txBody>
          <a:bodyPr/>
          <a:lstStyle>
            <a:lvl1pPr algn="l" rtl="0" eaLnBrk="0" fontAlgn="base" hangingPunct="0">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1083325156"/>
      </p:ext>
    </p:extLst>
  </p:cSld>
  <p:clrMapOvr>
    <a:masterClrMapping/>
  </p:clrMapOvr>
  <p:transition spd="med">
    <p:wipe dir="r"/>
  </p:transition>
</p:sldLayout>
</file>

<file path=ppt/slideLayouts/slideLayout2209.xml><?xml version="1.0" encoding="utf-8"?>
<p:sldLayout xmlns:a="http://schemas.openxmlformats.org/drawingml/2006/main" xmlns:r="http://schemas.openxmlformats.org/officeDocument/2006/relationships" xmlns:p="http://schemas.openxmlformats.org/presentationml/2006/main" preserve="1">
  <p:cSld name="Section_Blue">
    <p:spTree>
      <p:nvGrpSpPr>
        <p:cNvPr id="1" name=""/>
        <p:cNvGrpSpPr/>
        <p:nvPr/>
      </p:nvGrpSpPr>
      <p:grpSpPr>
        <a:xfrm>
          <a:off x="0" y="0"/>
          <a:ext cx="0" cy="0"/>
          <a:chOff x="0" y="0"/>
          <a:chExt cx="0" cy="0"/>
        </a:xfrm>
      </p:grpSpPr>
      <p:sp>
        <p:nvSpPr>
          <p:cNvPr id="15" name="Title 1"/>
          <p:cNvSpPr>
            <a:spLocks noGrp="1"/>
          </p:cNvSpPr>
          <p:nvPr>
            <p:ph type="ctrTitle"/>
          </p:nvPr>
        </p:nvSpPr>
        <p:spPr>
          <a:xfrm>
            <a:off x="457200" y="342900"/>
            <a:ext cx="2743200" cy="2743200"/>
          </a:xfrm>
          <a:prstGeom prst="roundRect">
            <a:avLst>
              <a:gd name="adj" fmla="val 2752"/>
            </a:avLst>
          </a:prstGeom>
          <a:solidFill>
            <a:schemeClr val="accent1"/>
          </a:solidFill>
          <a:ln>
            <a:noFill/>
          </a:ln>
        </p:spPr>
        <p:style>
          <a:lnRef idx="2">
            <a:schemeClr val="accent1"/>
          </a:lnRef>
          <a:fillRef idx="1">
            <a:schemeClr val="lt1"/>
          </a:fillRef>
          <a:effectRef idx="0">
            <a:schemeClr val="accent1"/>
          </a:effectRef>
          <a:fontRef idx="none"/>
        </p:style>
        <p:txBody>
          <a:bodyPr lIns="226676" tIns="226676" rIns="226676" bIns="226676">
            <a:normAutofit/>
          </a:bodyPr>
          <a:lstStyle>
            <a:lvl1pPr>
              <a:defRPr sz="2800" b="0">
                <a:solidFill>
                  <a:schemeClr val="tx2"/>
                </a:solidFill>
                <a:latin typeface="Museo For Dell" pitchFamily="2" charset="0"/>
              </a:defRPr>
            </a:lvl1pPr>
          </a:lstStyle>
          <a:p>
            <a:r>
              <a:rPr lang="zh-TW" altLang="en-US" smtClean="0"/>
              <a:t>按一下以編輯母片標題樣式</a:t>
            </a:r>
            <a:endParaRPr lang="en-US" dirty="0"/>
          </a:p>
        </p:txBody>
      </p:sp>
      <p:sp>
        <p:nvSpPr>
          <p:cNvPr id="3" name="Slide Number Placeholder 5"/>
          <p:cNvSpPr>
            <a:spLocks noGrp="1"/>
          </p:cNvSpPr>
          <p:nvPr>
            <p:ph type="sldNum" sz="quarter" idx="10"/>
          </p:nvPr>
        </p:nvSpPr>
        <p:spPr/>
        <p:txBody>
          <a:bodyPr rIns="90793"/>
          <a:lstStyle>
            <a:lvl1pPr algn="l" eaLnBrk="0" hangingPunct="0">
              <a:defRPr sz="900">
                <a:solidFill>
                  <a:srgbClr val="000000">
                    <a:lumMod val="60000"/>
                    <a:lumOff val="40000"/>
                  </a:srgbClr>
                </a:solidFill>
                <a:latin typeface="Museo Sans For Dell" pitchFamily="2" charset="0"/>
                <a:ea typeface="SimSun" pitchFamily="2" charset="-122"/>
              </a:defRPr>
            </a:lvl1pPr>
          </a:lstStyle>
          <a:p>
            <a:pPr>
              <a:defRPr/>
            </a:pPr>
            <a:fld id="{B8CB498C-E93D-4E2B-AFEF-55B2C142D845}" type="slidenum">
              <a:rPr lang="en-US"/>
              <a:pPr>
                <a:defRPr/>
              </a:pPr>
              <a:t>‹#›</a:t>
            </a:fld>
            <a:endParaRPr lang="en-US" dirty="0"/>
          </a:p>
        </p:txBody>
      </p:sp>
      <p:sp>
        <p:nvSpPr>
          <p:cNvPr id="4" name="Footer Placeholder 4"/>
          <p:cNvSpPr>
            <a:spLocks noGrp="1"/>
          </p:cNvSpPr>
          <p:nvPr>
            <p:ph type="ftr" sz="quarter" idx="11"/>
          </p:nvPr>
        </p:nvSpPr>
        <p:spPr>
          <a:xfrm>
            <a:off x="742950" y="4821238"/>
            <a:ext cx="1885950" cy="114300"/>
          </a:xfrm>
          <a:prstGeom prst="rect">
            <a:avLst/>
          </a:prstGeom>
        </p:spPr>
        <p:txBody>
          <a:bodyPr vert="horz" lIns="0" tIns="0" rIns="90793" bIns="0" rtlCol="0" anchor="ctr"/>
          <a:lstStyle>
            <a:lvl1pPr algn="l" eaLnBrk="1" hangingPunct="1">
              <a:defRPr sz="1000">
                <a:solidFill>
                  <a:srgbClr val="000000">
                    <a:lumMod val="60000"/>
                    <a:lumOff val="40000"/>
                  </a:srgbClr>
                </a:solidFill>
                <a:latin typeface="Museo Sans For Dell" pitchFamily="2" charset="0"/>
                <a:ea typeface="+mn-ea"/>
              </a:defRPr>
            </a:lvl1pPr>
          </a:lstStyle>
          <a:p>
            <a:pPr defTabSz="682213">
              <a:defRPr/>
            </a:pPr>
            <a:endParaRPr lang="en-US"/>
          </a:p>
        </p:txBody>
      </p:sp>
      <p:sp>
        <p:nvSpPr>
          <p:cNvPr id="5" name="Date Placeholder 8"/>
          <p:cNvSpPr>
            <a:spLocks noGrp="1"/>
          </p:cNvSpPr>
          <p:nvPr>
            <p:ph type="dt" sz="half" idx="12"/>
          </p:nvPr>
        </p:nvSpPr>
        <p:spPr>
          <a:xfrm>
            <a:off x="1901825" y="4819650"/>
            <a:ext cx="914400" cy="114300"/>
          </a:xfrm>
        </p:spPr>
        <p:txBody>
          <a:bodyPr/>
          <a:lstStyle>
            <a:lvl1pPr algn="l" rtl="0" eaLnBrk="0" fontAlgn="base" hangingPunct="0">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556021939"/>
      </p:ext>
    </p:extLst>
  </p:cSld>
  <p:clrMapOvr>
    <a:masterClrMapping/>
  </p:clrMapOvr>
  <p:transition spd="med">
    <p:wipe dir="r"/>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userDrawn="1">
  <p:cSld name="章節標題">
    <p:spTree>
      <p:nvGrpSpPr>
        <p:cNvPr id="1" name=""/>
        <p:cNvGrpSpPr/>
        <p:nvPr/>
      </p:nvGrpSpPr>
      <p:grpSpPr>
        <a:xfrm>
          <a:off x="0" y="0"/>
          <a:ext cx="0" cy="0"/>
          <a:chOff x="0" y="0"/>
          <a:chExt cx="0" cy="0"/>
        </a:xfrm>
      </p:grpSpPr>
    </p:spTree>
    <p:extLst>
      <p:ext uri="{BB962C8B-B14F-4D97-AF65-F5344CB8AC3E}">
        <p14:creationId xmlns:p14="http://schemas.microsoft.com/office/powerpoint/2010/main" val="3969083375"/>
      </p:ext>
    </p:extLst>
  </p:cSld>
  <p:clrMapOvr>
    <a:masterClrMapping/>
  </p:clrMapOvr>
  <p:transition spd="med">
    <p:wipe dir="r"/>
  </p:transition>
</p:sldLayout>
</file>

<file path=ppt/slideLayouts/slideLayout2210.xml><?xml version="1.0" encoding="utf-8"?>
<p:sldLayout xmlns:a="http://schemas.openxmlformats.org/drawingml/2006/main" xmlns:r="http://schemas.openxmlformats.org/officeDocument/2006/relationships" xmlns:p="http://schemas.openxmlformats.org/presentationml/2006/main" userDrawn="1">
  <p:cSld name="Content Slide wo Source">
    <p:spTree>
      <p:nvGrpSpPr>
        <p:cNvPr id="1" name=""/>
        <p:cNvGrpSpPr/>
        <p:nvPr/>
      </p:nvGrpSpPr>
      <p:grpSpPr>
        <a:xfrm>
          <a:off x="0" y="0"/>
          <a:ext cx="0" cy="0"/>
          <a:chOff x="0" y="0"/>
          <a:chExt cx="0" cy="0"/>
        </a:xfrm>
      </p:grpSpPr>
      <p:sp>
        <p:nvSpPr>
          <p:cNvPr id="4" name="Footer Placeholder 4"/>
          <p:cNvSpPr txBox="1">
            <a:spLocks/>
          </p:cNvSpPr>
          <p:nvPr userDrawn="1"/>
        </p:nvSpPr>
        <p:spPr>
          <a:xfrm>
            <a:off x="742950" y="4821238"/>
            <a:ext cx="1885950" cy="114300"/>
          </a:xfrm>
          <a:prstGeom prst="rect">
            <a:avLst/>
          </a:prstGeom>
        </p:spPr>
        <p:txBody>
          <a:bodyPr lIns="0" tIns="0" rIns="90806" bIns="0" anchor="ctr"/>
          <a:lstStyle>
            <a:defPPr>
              <a:defRPr lang="en-US"/>
            </a:defPPr>
            <a:lvl1pPr algn="l" rtl="0" fontAlgn="base">
              <a:spcBef>
                <a:spcPct val="0"/>
              </a:spcBef>
              <a:spcAft>
                <a:spcPct val="0"/>
              </a:spcAft>
              <a:defRPr sz="1000" kern="1200">
                <a:solidFill>
                  <a:schemeClr val="bg2">
                    <a:lumMod val="60000"/>
                    <a:lumOff val="40000"/>
                  </a:schemeClr>
                </a:solidFill>
                <a:latin typeface="Museo Sans For Dell" pitchFamily="2" charset="0"/>
                <a:ea typeface="+mn-ea"/>
                <a:cs typeface="+mn-cs"/>
              </a:defRPr>
            </a:lvl1pPr>
            <a:lvl2pPr marL="457200" algn="l" rtl="0" fontAlgn="base">
              <a:spcBef>
                <a:spcPct val="0"/>
              </a:spcBef>
              <a:spcAft>
                <a:spcPct val="0"/>
              </a:spcAft>
              <a:defRPr sz="2400" kern="1200">
                <a:solidFill>
                  <a:schemeClr val="tx1"/>
                </a:solidFill>
                <a:latin typeface="Arial" charset="0"/>
                <a:ea typeface="+mn-ea"/>
                <a:cs typeface="+mn-cs"/>
              </a:defRPr>
            </a:lvl2pPr>
            <a:lvl3pPr marL="914400" algn="l" rtl="0" fontAlgn="base">
              <a:spcBef>
                <a:spcPct val="0"/>
              </a:spcBef>
              <a:spcAft>
                <a:spcPct val="0"/>
              </a:spcAft>
              <a:defRPr sz="2400" kern="1200">
                <a:solidFill>
                  <a:schemeClr val="tx1"/>
                </a:solidFill>
                <a:latin typeface="Arial" charset="0"/>
                <a:ea typeface="+mn-ea"/>
                <a:cs typeface="+mn-cs"/>
              </a:defRPr>
            </a:lvl3pPr>
            <a:lvl4pPr marL="1371600" algn="l" rtl="0" fontAlgn="base">
              <a:spcBef>
                <a:spcPct val="0"/>
              </a:spcBef>
              <a:spcAft>
                <a:spcPct val="0"/>
              </a:spcAft>
              <a:defRPr sz="2400" kern="1200">
                <a:solidFill>
                  <a:schemeClr val="tx1"/>
                </a:solidFill>
                <a:latin typeface="Arial" charset="0"/>
                <a:ea typeface="+mn-ea"/>
                <a:cs typeface="+mn-cs"/>
              </a:defRPr>
            </a:lvl4pPr>
            <a:lvl5pPr marL="1828800" algn="l" rtl="0" fontAlgn="base">
              <a:spcBef>
                <a:spcPct val="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a:lstStyle>
          <a:p>
            <a:pPr defTabSz="682213">
              <a:defRPr/>
            </a:pPr>
            <a:r>
              <a:rPr lang="en-US" smtClean="0">
                <a:solidFill>
                  <a:srgbClr val="000000">
                    <a:lumMod val="60000"/>
                    <a:lumOff val="40000"/>
                  </a:srgbClr>
                </a:solidFill>
              </a:rPr>
              <a:t>Confidential</a:t>
            </a:r>
            <a:endParaRPr lang="en-US" dirty="0">
              <a:solidFill>
                <a:srgbClr val="000000">
                  <a:lumMod val="60000"/>
                  <a:lumOff val="40000"/>
                </a:srgbClr>
              </a:solidFill>
            </a:endParaRPr>
          </a:p>
        </p:txBody>
      </p:sp>
      <p:sp>
        <p:nvSpPr>
          <p:cNvPr id="6" name="Slide Number Placeholder 5"/>
          <p:cNvSpPr txBox="1">
            <a:spLocks/>
          </p:cNvSpPr>
          <p:nvPr userDrawn="1"/>
        </p:nvSpPr>
        <p:spPr>
          <a:xfrm>
            <a:off x="434976" y="4824413"/>
            <a:ext cx="260350" cy="114300"/>
          </a:xfrm>
          <a:prstGeom prst="rect">
            <a:avLst/>
          </a:prstGeom>
        </p:spPr>
        <p:txBody>
          <a:bodyPr lIns="0" tIns="0" rIns="90806" bIns="0" anchor="ctr"/>
          <a:lstStyle>
            <a:defPPr>
              <a:defRPr lang="en-US"/>
            </a:defPPr>
            <a:lvl1pPr algn="l" rtl="0" fontAlgn="base">
              <a:spcBef>
                <a:spcPct val="0"/>
              </a:spcBef>
              <a:spcAft>
                <a:spcPct val="0"/>
              </a:spcAft>
              <a:defRPr sz="900" kern="1200">
                <a:solidFill>
                  <a:schemeClr val="bg2">
                    <a:lumMod val="60000"/>
                    <a:lumOff val="40000"/>
                  </a:schemeClr>
                </a:solidFill>
                <a:latin typeface="Museo Sans For Dell" pitchFamily="2" charset="0"/>
                <a:ea typeface="+mn-ea"/>
                <a:cs typeface="+mn-cs"/>
              </a:defRPr>
            </a:lvl1pPr>
            <a:lvl2pPr marL="457200" algn="l" rtl="0" fontAlgn="base">
              <a:spcBef>
                <a:spcPct val="0"/>
              </a:spcBef>
              <a:spcAft>
                <a:spcPct val="0"/>
              </a:spcAft>
              <a:defRPr sz="2400" kern="1200">
                <a:solidFill>
                  <a:schemeClr val="tx1"/>
                </a:solidFill>
                <a:latin typeface="Arial" charset="0"/>
                <a:ea typeface="+mn-ea"/>
                <a:cs typeface="+mn-cs"/>
              </a:defRPr>
            </a:lvl2pPr>
            <a:lvl3pPr marL="914400" algn="l" rtl="0" fontAlgn="base">
              <a:spcBef>
                <a:spcPct val="0"/>
              </a:spcBef>
              <a:spcAft>
                <a:spcPct val="0"/>
              </a:spcAft>
              <a:defRPr sz="2400" kern="1200">
                <a:solidFill>
                  <a:schemeClr val="tx1"/>
                </a:solidFill>
                <a:latin typeface="Arial" charset="0"/>
                <a:ea typeface="+mn-ea"/>
                <a:cs typeface="+mn-cs"/>
              </a:defRPr>
            </a:lvl3pPr>
            <a:lvl4pPr marL="1371600" algn="l" rtl="0" fontAlgn="base">
              <a:spcBef>
                <a:spcPct val="0"/>
              </a:spcBef>
              <a:spcAft>
                <a:spcPct val="0"/>
              </a:spcAft>
              <a:defRPr sz="2400" kern="1200">
                <a:solidFill>
                  <a:schemeClr val="tx1"/>
                </a:solidFill>
                <a:latin typeface="Arial" charset="0"/>
                <a:ea typeface="+mn-ea"/>
                <a:cs typeface="+mn-cs"/>
              </a:defRPr>
            </a:lvl4pPr>
            <a:lvl5pPr marL="1828800" algn="l" rtl="0" fontAlgn="base">
              <a:spcBef>
                <a:spcPct val="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a:lstStyle>
          <a:p>
            <a:pPr defTabSz="682213">
              <a:defRPr/>
            </a:pPr>
            <a:fld id="{116A85C1-27ED-4431-8B7E-C187FA0F4681}" type="slidenum">
              <a:rPr lang="en-US" smtClean="0">
                <a:solidFill>
                  <a:srgbClr val="000000">
                    <a:lumMod val="60000"/>
                    <a:lumOff val="40000"/>
                  </a:srgbClr>
                </a:solidFill>
              </a:rPr>
              <a:pPr defTabSz="682213">
                <a:defRPr/>
              </a:pPr>
              <a:t>‹#›</a:t>
            </a:fld>
            <a:endParaRPr lang="en-US" dirty="0">
              <a:solidFill>
                <a:srgbClr val="000000">
                  <a:lumMod val="60000"/>
                  <a:lumOff val="40000"/>
                </a:srgbClr>
              </a:solidFill>
            </a:endParaRPr>
          </a:p>
        </p:txBody>
      </p:sp>
      <p:sp>
        <p:nvSpPr>
          <p:cNvPr id="2" name="Title 1"/>
          <p:cNvSpPr>
            <a:spLocks noGrp="1"/>
          </p:cNvSpPr>
          <p:nvPr>
            <p:ph type="title"/>
          </p:nvPr>
        </p:nvSpPr>
        <p:spPr/>
        <p:txBody>
          <a:bodyPr/>
          <a:lstStyle/>
          <a:p>
            <a:r>
              <a:rPr lang="en-US" smtClean="0"/>
              <a:t>Click to edit Master title style</a:t>
            </a:r>
            <a:endParaRPr lang="en-US"/>
          </a:p>
        </p:txBody>
      </p:sp>
      <p:sp>
        <p:nvSpPr>
          <p:cNvPr id="5" name="Content Placeholder 8"/>
          <p:cNvSpPr>
            <a:spLocks noGrp="1"/>
          </p:cNvSpPr>
          <p:nvPr>
            <p:ph sz="quarter" idx="12"/>
          </p:nvPr>
        </p:nvSpPr>
        <p:spPr>
          <a:xfrm>
            <a:off x="425918" y="971550"/>
            <a:ext cx="8239125" cy="1080000"/>
          </a:xfrm>
          <a:prstGeom prst="rect">
            <a:avLst/>
          </a:prstGeom>
        </p:spPr>
        <p:txBody>
          <a:bodyPr lIns="90796" tIns="45399" rIns="90796" bIns="45399"/>
          <a:lstStyle>
            <a:lvl1pPr>
              <a:defRPr>
                <a:solidFill>
                  <a:schemeClr val="bg2"/>
                </a:solidFill>
              </a:defRPr>
            </a:lvl1pPr>
            <a:lvl2pPr>
              <a:defRPr>
                <a:solidFill>
                  <a:schemeClr val="bg2"/>
                </a:solidFill>
              </a:defRPr>
            </a:lvl2pPr>
            <a:lvl3pPr>
              <a:defRPr>
                <a:solidFill>
                  <a:schemeClr val="bg2"/>
                </a:solidFill>
              </a:defRPr>
            </a:lvl3pPr>
          </a:lstStyle>
          <a:p>
            <a:pPr lvl="0"/>
            <a:r>
              <a:rPr lang="en-US" dirty="0" smtClean="0"/>
              <a:t>Click to edit Master text styles</a:t>
            </a:r>
          </a:p>
          <a:p>
            <a:pPr lvl="1"/>
            <a:r>
              <a:rPr lang="en-US" dirty="0" smtClean="0"/>
              <a:t>Second level</a:t>
            </a:r>
          </a:p>
          <a:p>
            <a:pPr lvl="2"/>
            <a:r>
              <a:rPr lang="en-US" dirty="0" smtClean="0"/>
              <a:t>Third level</a:t>
            </a:r>
            <a:endParaRPr lang="en-US" dirty="0"/>
          </a:p>
        </p:txBody>
      </p:sp>
      <p:sp>
        <p:nvSpPr>
          <p:cNvPr id="7" name="Footer Placeholder 2"/>
          <p:cNvSpPr>
            <a:spLocks noGrp="1"/>
          </p:cNvSpPr>
          <p:nvPr>
            <p:ph type="ftr" sz="quarter" idx="13"/>
          </p:nvPr>
        </p:nvSpPr>
        <p:spPr>
          <a:xfrm>
            <a:off x="742950" y="4821238"/>
            <a:ext cx="1885950" cy="114300"/>
          </a:xfrm>
          <a:prstGeom prst="rect">
            <a:avLst/>
          </a:prstGeom>
        </p:spPr>
        <p:txBody>
          <a:bodyPr lIns="90806" tIns="45402" rIns="90806" bIns="45402"/>
          <a:lstStyle>
            <a:lvl1pPr eaLnBrk="1" hangingPunct="1">
              <a:defRPr>
                <a:solidFill>
                  <a:srgbClr val="444444"/>
                </a:solidFill>
                <a:latin typeface="Arial" charset="0"/>
                <a:ea typeface="PMingLiU" pitchFamily="18" charset="-120"/>
              </a:defRPr>
            </a:lvl1pPr>
          </a:lstStyle>
          <a:p>
            <a:pPr defTabSz="682213">
              <a:defRPr/>
            </a:pPr>
            <a:endParaRPr lang="en-US"/>
          </a:p>
        </p:txBody>
      </p:sp>
      <p:sp>
        <p:nvSpPr>
          <p:cNvPr id="8" name="Slide Number Placeholder 3"/>
          <p:cNvSpPr>
            <a:spLocks noGrp="1"/>
          </p:cNvSpPr>
          <p:nvPr>
            <p:ph type="sldNum" sz="quarter" idx="14"/>
          </p:nvPr>
        </p:nvSpPr>
        <p:spPr/>
        <p:txBody>
          <a:bodyPr/>
          <a:lstStyle>
            <a:lvl1pPr eaLnBrk="0" hangingPunct="0">
              <a:defRPr>
                <a:ea typeface="PMingLiU" pitchFamily="18" charset="-120"/>
              </a:defRPr>
            </a:lvl1pPr>
          </a:lstStyle>
          <a:p>
            <a:pPr>
              <a:defRPr/>
            </a:pPr>
            <a:fld id="{41D66CD7-5A27-46C9-BCD4-5F1793836921}" type="slidenum">
              <a:rPr lang="en-US"/>
              <a:pPr>
                <a:defRPr/>
              </a:pPr>
              <a:t>‹#›</a:t>
            </a:fld>
            <a:endParaRPr lang="en-US" dirty="0"/>
          </a:p>
        </p:txBody>
      </p:sp>
      <p:sp>
        <p:nvSpPr>
          <p:cNvPr id="9" name="Date Placeholder 8"/>
          <p:cNvSpPr>
            <a:spLocks noGrp="1"/>
          </p:cNvSpPr>
          <p:nvPr>
            <p:ph type="dt" sz="half" idx="15"/>
          </p:nvPr>
        </p:nvSpPr>
        <p:spPr>
          <a:xfrm>
            <a:off x="1828800" y="4821238"/>
            <a:ext cx="914400" cy="114300"/>
          </a:xfrm>
        </p:spPr>
        <p:txBody>
          <a:bodyPr lIns="90806" tIns="45402" rIns="90806" bIns="45402"/>
          <a:lstStyle>
            <a:lvl1pPr algn="l" rtl="0" eaLnBrk="0" fontAlgn="base" hangingPunct="0">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1006896397"/>
      </p:ext>
    </p:extLst>
  </p:cSld>
  <p:clrMapOvr>
    <a:masterClrMapping/>
  </p:clrMapOvr>
  <p:transition spd="med">
    <p:wipe dir="r"/>
  </p:transition>
</p:sldLayout>
</file>

<file path=ppt/slideLayouts/slideLayout2211.xml><?xml version="1.0" encoding="utf-8"?>
<p:sldLayout xmlns:a="http://schemas.openxmlformats.org/drawingml/2006/main" xmlns:r="http://schemas.openxmlformats.org/officeDocument/2006/relationships" xmlns:p="http://schemas.openxmlformats.org/presentationml/2006/main" showMasterSp="0">
  <p:cSld name="2_Title slide">
    <p:spTree>
      <p:nvGrpSpPr>
        <p:cNvPr id="1" name=""/>
        <p:cNvGrpSpPr/>
        <p:nvPr/>
      </p:nvGrpSpPr>
      <p:grpSpPr>
        <a:xfrm>
          <a:off x="0" y="0"/>
          <a:ext cx="0" cy="0"/>
          <a:chOff x="0" y="0"/>
          <a:chExt cx="0" cy="0"/>
        </a:xfrm>
      </p:grpSpPr>
      <p:sp>
        <p:nvSpPr>
          <p:cNvPr id="4" name="Freeform 13"/>
          <p:cNvSpPr>
            <a:spLocks/>
          </p:cNvSpPr>
          <p:nvPr userDrawn="1"/>
        </p:nvSpPr>
        <p:spPr bwMode="auto">
          <a:xfrm>
            <a:off x="4122738" y="1157295"/>
            <a:ext cx="5021262" cy="3994150"/>
          </a:xfrm>
          <a:custGeom>
            <a:avLst/>
            <a:gdLst>
              <a:gd name="T0" fmla="*/ 5014122 w 5022056"/>
              <a:gd name="T1" fmla="*/ 0 h 3993356"/>
              <a:gd name="T2" fmla="*/ 5014122 w 5022056"/>
              <a:gd name="T3" fmla="*/ 4001302 h 3993356"/>
              <a:gd name="T4" fmla="*/ 0 w 5022056"/>
              <a:gd name="T5" fmla="*/ 4001302 h 3993356"/>
              <a:gd name="T6" fmla="*/ 5014122 w 5022056"/>
              <a:gd name="T7" fmla="*/ 0 h 399335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022056" h="3993356">
                <a:moveTo>
                  <a:pt x="5022056" y="0"/>
                </a:moveTo>
                <a:lnTo>
                  <a:pt x="5022056" y="3993356"/>
                </a:lnTo>
                <a:lnTo>
                  <a:pt x="0" y="3993356"/>
                </a:lnTo>
                <a:lnTo>
                  <a:pt x="5022056" y="0"/>
                </a:lnTo>
                <a:close/>
              </a:path>
            </a:pathLst>
          </a:custGeom>
          <a:solidFill>
            <a:srgbClr val="0085C3"/>
          </a:solidFill>
          <a:ln>
            <a:noFill/>
          </a:ln>
          <a:extLst>
            <a:ext uri="{91240B29-F687-4F45-9708-019B960494DF}">
              <a14:hiddenLine xmlns:a14="http://schemas.microsoft.com/office/drawing/2010/main" w="9525">
                <a:solidFill>
                  <a:srgbClr val="000000"/>
                </a:solidFill>
                <a:round/>
                <a:headEnd/>
                <a:tailEnd/>
              </a14:hiddenLine>
            </a:ext>
          </a:extLst>
        </p:spPr>
        <p:txBody>
          <a:bodyPr lIns="181457" tIns="136208" rIns="136208" bIns="136208" anchor="ctr"/>
          <a:lstStyle/>
          <a:p>
            <a:pPr defTabSz="682213" eaLnBrk="0" hangingPunct="0"/>
            <a:endParaRPr lang="zh-TW" altLang="en-US">
              <a:solidFill>
                <a:srgbClr val="444444"/>
              </a:solidFill>
              <a:latin typeface="Arial" pitchFamily="34" charset="0"/>
              <a:ea typeface="SimSun" pitchFamily="2" charset="-122"/>
            </a:endParaRPr>
          </a:p>
        </p:txBody>
      </p:sp>
      <p:sp>
        <p:nvSpPr>
          <p:cNvPr id="5" name="Freeform 12"/>
          <p:cNvSpPr>
            <a:spLocks/>
          </p:cNvSpPr>
          <p:nvPr userDrawn="1"/>
        </p:nvSpPr>
        <p:spPr bwMode="auto">
          <a:xfrm>
            <a:off x="4100514" y="1114427"/>
            <a:ext cx="5072062" cy="4037013"/>
          </a:xfrm>
          <a:custGeom>
            <a:avLst/>
            <a:gdLst>
              <a:gd name="T0" fmla="*/ 5043487 w 5072062"/>
              <a:gd name="T1" fmla="*/ 57260 h 4036219"/>
              <a:gd name="T2" fmla="*/ 0 w 5072062"/>
              <a:gd name="T3" fmla="*/ 4044165 h 4036219"/>
              <a:gd name="T4" fmla="*/ 5057775 w 5072062"/>
              <a:gd name="T5" fmla="*/ 4044165 h 4036219"/>
              <a:gd name="T6" fmla="*/ 5057775 w 5072062"/>
              <a:gd name="T7" fmla="*/ 0 h 4036219"/>
              <a:gd name="T8" fmla="*/ 5072062 w 5072062"/>
              <a:gd name="T9" fmla="*/ 744410 h 403621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072062" h="4036219">
                <a:moveTo>
                  <a:pt x="5043487" y="57150"/>
                </a:moveTo>
                <a:lnTo>
                  <a:pt x="0" y="4036219"/>
                </a:lnTo>
                <a:lnTo>
                  <a:pt x="5057775" y="4036219"/>
                </a:lnTo>
                <a:lnTo>
                  <a:pt x="5057775" y="0"/>
                </a:lnTo>
                <a:lnTo>
                  <a:pt x="5072062" y="74295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806" tIns="45402" rIns="90806" bIns="45402" anchor="ctr"/>
          <a:lstStyle/>
          <a:p>
            <a:pPr defTabSz="682213" eaLnBrk="0" hangingPunct="0"/>
            <a:endParaRPr lang="zh-TW" altLang="en-US">
              <a:solidFill>
                <a:srgbClr val="444444"/>
              </a:solidFill>
              <a:latin typeface="Arial" pitchFamily="34" charset="0"/>
              <a:ea typeface="SimSun" pitchFamily="2" charset="-122"/>
            </a:endParaRPr>
          </a:p>
        </p:txBody>
      </p:sp>
      <p:pic>
        <p:nvPicPr>
          <p:cNvPr id="6" name="Picture 9" descr="white"/>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black">
          <a:xfrm>
            <a:off x="7826375" y="3849696"/>
            <a:ext cx="1022350" cy="1022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1476" name="Title Placeholder 21"/>
          <p:cNvSpPr>
            <a:spLocks noGrp="1"/>
          </p:cNvSpPr>
          <p:nvPr>
            <p:ph type="ctrTitle"/>
          </p:nvPr>
        </p:nvSpPr>
        <p:spPr>
          <a:xfrm>
            <a:off x="274325" y="274437"/>
            <a:ext cx="5200791" cy="1661993"/>
          </a:xfrm>
        </p:spPr>
        <p:txBody>
          <a:bodyPr>
            <a:normAutofit/>
          </a:bodyPr>
          <a:lstStyle>
            <a:lvl1pPr algn="l">
              <a:lnSpc>
                <a:spcPct val="100000"/>
              </a:lnSpc>
              <a:spcAft>
                <a:spcPts val="0"/>
              </a:spcAft>
              <a:defRPr sz="5400" b="0" i="0" smtClean="0">
                <a:solidFill>
                  <a:schemeClr val="bg1"/>
                </a:solidFill>
                <a:latin typeface="Museo Sans For Dell" panose="02000000000000000000" pitchFamily="2" charset="0"/>
                <a:ea typeface="Museo Sans For Dell" panose="02000000000000000000" pitchFamily="2" charset="0"/>
              </a:defRPr>
            </a:lvl1pPr>
          </a:lstStyle>
          <a:p>
            <a:r>
              <a:rPr lang="zh-TW" altLang="en-US" smtClean="0"/>
              <a:t>按一下以編輯母片標題樣式</a:t>
            </a:r>
            <a:endParaRPr lang="en-US" dirty="0" smtClean="0"/>
          </a:p>
        </p:txBody>
      </p:sp>
      <p:sp>
        <p:nvSpPr>
          <p:cNvPr id="361477" name="Text Placeholder 12"/>
          <p:cNvSpPr>
            <a:spLocks noGrp="1"/>
          </p:cNvSpPr>
          <p:nvPr>
            <p:ph type="subTitle" idx="1"/>
          </p:nvPr>
        </p:nvSpPr>
        <p:spPr>
          <a:xfrm>
            <a:off x="274325" y="2252148"/>
            <a:ext cx="5200791" cy="280462"/>
          </a:xfrm>
        </p:spPr>
        <p:txBody>
          <a:bodyPr>
            <a:spAutoFit/>
          </a:bodyPr>
          <a:lstStyle>
            <a:lvl1pPr marL="0" indent="0" algn="l">
              <a:buFont typeface="Wingdings" pitchFamily="2" charset="2"/>
              <a:buNone/>
              <a:defRPr sz="2000" b="0" i="0" smtClean="0">
                <a:solidFill>
                  <a:schemeClr val="bg2">
                    <a:lumMod val="65000"/>
                    <a:lumOff val="35000"/>
                  </a:schemeClr>
                </a:solidFill>
                <a:latin typeface="Museo Sans For Dell" pitchFamily="2" charset="0"/>
                <a:ea typeface="Museo Sans For Dell" pitchFamily="2" charset="0"/>
              </a:defRPr>
            </a:lvl1pPr>
          </a:lstStyle>
          <a:p>
            <a:r>
              <a:rPr lang="en-US" smtClean="0"/>
              <a:t>Click to edit Master subtitle style</a:t>
            </a:r>
            <a:endParaRPr lang="en-US" dirty="0" smtClean="0"/>
          </a:p>
        </p:txBody>
      </p:sp>
    </p:spTree>
    <p:extLst>
      <p:ext uri="{BB962C8B-B14F-4D97-AF65-F5344CB8AC3E}">
        <p14:creationId xmlns:p14="http://schemas.microsoft.com/office/powerpoint/2010/main" val="2218580509"/>
      </p:ext>
    </p:extLst>
  </p:cSld>
  <p:clrMapOvr>
    <a:masterClrMapping/>
  </p:clrMapOvr>
  <p:transition spd="med">
    <p:wipe dir="r"/>
  </p:transition>
</p:sldLayout>
</file>

<file path=ppt/slideLayouts/slideLayout2212.xml><?xml version="1.0" encoding="utf-8"?>
<p:sldLayout xmlns:a="http://schemas.openxmlformats.org/drawingml/2006/main" xmlns:r="http://schemas.openxmlformats.org/officeDocument/2006/relationships" xmlns:p="http://schemas.openxmlformats.org/presentationml/2006/main" userDrawn="1">
  <p:cSld name="2_標題及物件">
    <p:spTree>
      <p:nvGrpSpPr>
        <p:cNvPr id="1" name=""/>
        <p:cNvGrpSpPr/>
        <p:nvPr/>
      </p:nvGrpSpPr>
      <p:grpSpPr>
        <a:xfrm>
          <a:off x="0" y="0"/>
          <a:ext cx="0" cy="0"/>
          <a:chOff x="0" y="0"/>
          <a:chExt cx="0" cy="0"/>
        </a:xfrm>
      </p:grpSpPr>
      <p:sp>
        <p:nvSpPr>
          <p:cNvPr id="3" name="內容版面配置區 2"/>
          <p:cNvSpPr>
            <a:spLocks noGrp="1"/>
          </p:cNvSpPr>
          <p:nvPr>
            <p:ph idx="1"/>
          </p:nvPr>
        </p:nvSpPr>
        <p:spPr>
          <a:xfrm>
            <a:off x="457200" y="1200155"/>
            <a:ext cx="8229600" cy="3394472"/>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占位符 3"/>
          <p:cNvSpPr>
            <a:spLocks noGrp="1"/>
          </p:cNvSpPr>
          <p:nvPr>
            <p:ph type="dt" sz="half" idx="10"/>
          </p:nvPr>
        </p:nvSpPr>
        <p:spPr/>
        <p:txBody>
          <a:bodyPr/>
          <a:lstStyle>
            <a:lvl1pPr eaLnBrk="0" hangingPunct="0">
              <a:defRPr/>
            </a:lvl1pPr>
          </a:lstStyle>
          <a:p>
            <a:pPr>
              <a:defRPr/>
            </a:pPr>
            <a:endParaRPr lang="zh-CN" altLang="en-US"/>
          </a:p>
        </p:txBody>
      </p:sp>
      <p:sp>
        <p:nvSpPr>
          <p:cNvPr id="5" name="页脚占位符 4"/>
          <p:cNvSpPr>
            <a:spLocks noGrp="1"/>
          </p:cNvSpPr>
          <p:nvPr>
            <p:ph type="ftr" sz="quarter" idx="11"/>
          </p:nvPr>
        </p:nvSpPr>
        <p:spPr>
          <a:xfrm>
            <a:off x="3124200" y="4767480"/>
            <a:ext cx="2895600" cy="274637"/>
          </a:xfrm>
          <a:prstGeom prst="rect">
            <a:avLst/>
          </a:prstGeom>
        </p:spPr>
        <p:txBody>
          <a:bodyPr lIns="90806" tIns="45402" rIns="90806" bIns="45402"/>
          <a:lstStyle>
            <a:lvl1pPr eaLnBrk="1" hangingPunct="1">
              <a:defRPr>
                <a:solidFill>
                  <a:srgbClr val="444444"/>
                </a:solidFill>
                <a:latin typeface="Arial" charset="0"/>
                <a:ea typeface="+mn-ea"/>
              </a:defRPr>
            </a:lvl1pPr>
          </a:lstStyle>
          <a:p>
            <a:pPr defTabSz="682213">
              <a:defRPr/>
            </a:pPr>
            <a:endParaRPr lang="zh-CN" altLang="en-US"/>
          </a:p>
        </p:txBody>
      </p:sp>
      <p:sp>
        <p:nvSpPr>
          <p:cNvPr id="6" name="灯片编号占位符 5"/>
          <p:cNvSpPr>
            <a:spLocks noGrp="1"/>
          </p:cNvSpPr>
          <p:nvPr>
            <p:ph type="sldNum" sz="quarter" idx="12"/>
          </p:nvPr>
        </p:nvSpPr>
        <p:spPr/>
        <p:txBody>
          <a:bodyPr/>
          <a:lstStyle>
            <a:lvl1pPr eaLnBrk="0" hangingPunct="0">
              <a:defRPr>
                <a:ea typeface="SimSun" pitchFamily="2" charset="-122"/>
              </a:defRPr>
            </a:lvl1pPr>
          </a:lstStyle>
          <a:p>
            <a:pPr>
              <a:defRPr/>
            </a:pPr>
            <a:fld id="{918883F9-A21E-4D69-845F-10B57AF3CC8F}" type="slidenum">
              <a:rPr lang="zh-CN" altLang="en-US"/>
              <a:pPr>
                <a:defRPr/>
              </a:pPr>
              <a:t>‹#›</a:t>
            </a:fld>
            <a:endParaRPr lang="zh-CN" altLang="en-US"/>
          </a:p>
        </p:txBody>
      </p:sp>
    </p:spTree>
    <p:extLst>
      <p:ext uri="{BB962C8B-B14F-4D97-AF65-F5344CB8AC3E}">
        <p14:creationId xmlns:p14="http://schemas.microsoft.com/office/powerpoint/2010/main" val="510060814"/>
      </p:ext>
    </p:extLst>
  </p:cSld>
  <p:clrMapOvr>
    <a:masterClrMapping/>
  </p:clrMapOvr>
</p:sldLayout>
</file>

<file path=ppt/slideLayouts/slideLayout2213.xml><?xml version="1.0" encoding="utf-8"?>
<p:sldLayout xmlns:a="http://schemas.openxmlformats.org/drawingml/2006/main" xmlns:r="http://schemas.openxmlformats.org/officeDocument/2006/relationships" xmlns:p="http://schemas.openxmlformats.org/presentationml/2006/main" showMasterSp="0">
  <p:cSld name="Diapositive de titre">
    <p:spTree>
      <p:nvGrpSpPr>
        <p:cNvPr id="1" name=""/>
        <p:cNvGrpSpPr/>
        <p:nvPr/>
      </p:nvGrpSpPr>
      <p:grpSpPr>
        <a:xfrm>
          <a:off x="0" y="0"/>
          <a:ext cx="0" cy="0"/>
          <a:chOff x="0" y="0"/>
          <a:chExt cx="0" cy="0"/>
        </a:xfrm>
      </p:grpSpPr>
      <p:cxnSp>
        <p:nvCxnSpPr>
          <p:cNvPr id="4" name="Straight Connector 7"/>
          <p:cNvCxnSpPr/>
          <p:nvPr/>
        </p:nvCxnSpPr>
        <p:spPr>
          <a:xfrm>
            <a:off x="447675" y="1335088"/>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cxnSp>
        <p:nvCxnSpPr>
          <p:cNvPr id="5" name="Straight Connector 8"/>
          <p:cNvCxnSpPr/>
          <p:nvPr/>
        </p:nvCxnSpPr>
        <p:spPr>
          <a:xfrm>
            <a:off x="447675" y="3808413"/>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sp>
        <p:nvSpPr>
          <p:cNvPr id="6" name="Rectangle 9"/>
          <p:cNvSpPr/>
          <p:nvPr/>
        </p:nvSpPr>
        <p:spPr bwMode="gray">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0806" tIns="45402" rIns="90806" bIns="45402" anchor="ctr"/>
          <a:lstStyle/>
          <a:p>
            <a:pPr algn="ctr" defTabSz="682213">
              <a:defRPr/>
            </a:pPr>
            <a:endParaRPr lang="en-US">
              <a:solidFill>
                <a:srgbClr val="444444"/>
              </a:solidFill>
              <a:latin typeface="Trebuchet MS" pitchFamily="34" charset="0"/>
            </a:endParaRPr>
          </a:p>
        </p:txBody>
      </p:sp>
      <p:sp>
        <p:nvSpPr>
          <p:cNvPr id="7" name="Rectangle 13"/>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0806" tIns="45402" rIns="90806" bIns="45402" anchor="ctr"/>
          <a:lstStyle/>
          <a:p>
            <a:pPr algn="ctr" defTabSz="682213">
              <a:defRPr/>
            </a:pPr>
            <a:endParaRPr lang="en-US">
              <a:solidFill>
                <a:srgbClr val="444444"/>
              </a:solidFill>
              <a:latin typeface="Trebuchet MS" pitchFamily="34" charset="0"/>
            </a:endParaRPr>
          </a:p>
        </p:txBody>
      </p:sp>
      <p:sp>
        <p:nvSpPr>
          <p:cNvPr id="8" name="Rectangle 18"/>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0806" tIns="45402" rIns="90806" bIns="45402" anchor="ctr"/>
          <a:lstStyle/>
          <a:p>
            <a:pPr algn="ctr" defTabSz="682213">
              <a:defRPr/>
            </a:pPr>
            <a:endParaRPr lang="en-US">
              <a:solidFill>
                <a:srgbClr val="444444"/>
              </a:solidFill>
              <a:latin typeface="Trebuchet MS" pitchFamily="34" charset="0"/>
            </a:endParaRPr>
          </a:p>
        </p:txBody>
      </p:sp>
      <p:pic>
        <p:nvPicPr>
          <p:cNvPr id="9" name="Picture 10" descr="dell_blue_lrg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265990" y="1989138"/>
            <a:ext cx="1487487" cy="1116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1476" name="Title Placeholder 21"/>
          <p:cNvSpPr>
            <a:spLocks noGrp="1"/>
          </p:cNvSpPr>
          <p:nvPr>
            <p:ph type="ctrTitle"/>
          </p:nvPr>
        </p:nvSpPr>
        <p:spPr>
          <a:xfrm>
            <a:off x="457200" y="2009625"/>
            <a:ext cx="5962650" cy="755014"/>
          </a:xfrm>
        </p:spPr>
        <p:txBody>
          <a:bodyPr anchor="b"/>
          <a:lstStyle>
            <a:lvl1pPr algn="l">
              <a:lnSpc>
                <a:spcPts val="3999"/>
              </a:lnSpc>
              <a:defRPr sz="3600" b="0" i="0" smtClean="0">
                <a:solidFill>
                  <a:schemeClr val="accent1"/>
                </a:solidFill>
                <a:latin typeface="Museo For Dell" pitchFamily="2" charset="0"/>
                <a:ea typeface="Museo For Dell" pitchFamily="2" charset="0"/>
              </a:defRPr>
            </a:lvl1pPr>
          </a:lstStyle>
          <a:p>
            <a:r>
              <a:rPr lang="fr-FR" smtClean="0"/>
              <a:t>Modifiez le style du titre</a:t>
            </a:r>
            <a:endParaRPr lang="en-US" dirty="0" smtClean="0"/>
          </a:p>
        </p:txBody>
      </p:sp>
      <p:sp>
        <p:nvSpPr>
          <p:cNvPr id="361477" name="Text Placeholder 12"/>
          <p:cNvSpPr>
            <a:spLocks noGrp="1"/>
          </p:cNvSpPr>
          <p:nvPr>
            <p:ph type="subTitle" idx="1"/>
          </p:nvPr>
        </p:nvSpPr>
        <p:spPr>
          <a:xfrm>
            <a:off x="457202" y="3124050"/>
            <a:ext cx="5953125" cy="600076"/>
          </a:xfrm>
          <a:prstGeom prst="rect">
            <a:avLst/>
          </a:prstGeom>
        </p:spPr>
        <p:txBody>
          <a:bodyPr>
            <a:normAutofit/>
          </a:bodyPr>
          <a:lstStyle>
            <a:lvl1pPr marL="0" indent="0" algn="l">
              <a:buFont typeface="Wingdings" pitchFamily="2" charset="2"/>
              <a:buNone/>
              <a:defRPr sz="2000" b="0" i="0" smtClean="0">
                <a:solidFill>
                  <a:schemeClr val="bg2"/>
                </a:solidFill>
                <a:latin typeface="Museo Sans For Dell" pitchFamily="2" charset="0"/>
                <a:ea typeface="Museo Sans For Dell" pitchFamily="2" charset="0"/>
              </a:defRPr>
            </a:lvl1pPr>
          </a:lstStyle>
          <a:p>
            <a:r>
              <a:rPr lang="fr-FR" smtClean="0"/>
              <a:t>Modifiez le style des sous-titres du masque</a:t>
            </a:r>
            <a:endParaRPr lang="en-US" dirty="0" smtClean="0"/>
          </a:p>
        </p:txBody>
      </p:sp>
    </p:spTree>
    <p:extLst>
      <p:ext uri="{BB962C8B-B14F-4D97-AF65-F5344CB8AC3E}">
        <p14:creationId xmlns:p14="http://schemas.microsoft.com/office/powerpoint/2010/main" val="3570965408"/>
      </p:ext>
    </p:extLst>
  </p:cSld>
  <p:clrMapOvr>
    <a:masterClrMapping/>
  </p:clrMapOvr>
  <p:transition spd="med">
    <p:wipe dir="r"/>
  </p:transition>
</p:sldLayout>
</file>

<file path=ppt/slideLayouts/slideLayout2214.xml><?xml version="1.0" encoding="utf-8"?>
<p:sldLayout xmlns:a="http://schemas.openxmlformats.org/drawingml/2006/main" xmlns:r="http://schemas.openxmlformats.org/officeDocument/2006/relationships" xmlns:p="http://schemas.openxmlformats.org/presentationml/2006/main" userDrawn="1">
  <p:cSld name="Content title">
    <p:spTree>
      <p:nvGrpSpPr>
        <p:cNvPr id="1" name=""/>
        <p:cNvGrpSpPr/>
        <p:nvPr/>
      </p:nvGrpSpPr>
      <p:grpSpPr>
        <a:xfrm>
          <a:off x="0" y="0"/>
          <a:ext cx="0" cy="0"/>
          <a:chOff x="0" y="0"/>
          <a:chExt cx="0" cy="0"/>
        </a:xfrm>
      </p:grpSpPr>
      <p:sp>
        <p:nvSpPr>
          <p:cNvPr id="2" name="Title 1"/>
          <p:cNvSpPr>
            <a:spLocks noGrp="1"/>
          </p:cNvSpPr>
          <p:nvPr>
            <p:ph type="title"/>
          </p:nvPr>
        </p:nvSpPr>
        <p:spPr>
          <a:xfrm>
            <a:off x="274319" y="271886"/>
            <a:ext cx="7955280" cy="664797"/>
          </a:xfrm>
        </p:spPr>
        <p:txBody>
          <a:bodyPr/>
          <a:lstStyle>
            <a:lvl1pPr>
              <a:defRPr/>
            </a:lvl1pPr>
          </a:lstStyle>
          <a:p>
            <a:r>
              <a:rPr lang="zh-TW" altLang="en-US" smtClean="0"/>
              <a:t>按一下以編輯母片標題樣式</a:t>
            </a:r>
            <a:endParaRPr lang="en-US" dirty="0"/>
          </a:p>
        </p:txBody>
      </p:sp>
    </p:spTree>
    <p:extLst>
      <p:ext uri="{BB962C8B-B14F-4D97-AF65-F5344CB8AC3E}">
        <p14:creationId xmlns:p14="http://schemas.microsoft.com/office/powerpoint/2010/main" val="1414025956"/>
      </p:ext>
    </p:extLst>
  </p:cSld>
  <p:clrMapOvr>
    <a:masterClrMapping/>
  </p:clrMapOvr>
  <p:transition spd="med">
    <p:wipe dir="r"/>
  </p:transition>
</p:sldLayout>
</file>

<file path=ppt/slideLayouts/slideLayout2215.xml><?xml version="1.0" encoding="utf-8"?>
<p:sldLayout xmlns:a="http://schemas.openxmlformats.org/drawingml/2006/main" xmlns:r="http://schemas.openxmlformats.org/officeDocument/2006/relationships" xmlns:p="http://schemas.openxmlformats.org/presentationml/2006/main" userDrawn="1">
  <p:cSld name="Content with subhead">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a:xfrm>
            <a:off x="274319" y="1097280"/>
            <a:ext cx="7955280" cy="238842"/>
          </a:xfrm>
        </p:spPr>
        <p:txBody>
          <a:bodyPr/>
          <a:lstStyle>
            <a:lvl1pPr marL="0" indent="0">
              <a:buNone/>
              <a:defRPr b="1"/>
            </a:lvl1pPr>
          </a:lstStyle>
          <a:p>
            <a:pPr lvl="0"/>
            <a:r>
              <a:rPr lang="zh-TW" altLang="en-US" smtClean="0"/>
              <a:t>按一下以編輯母片文字樣式</a:t>
            </a:r>
          </a:p>
        </p:txBody>
      </p:sp>
      <p:sp>
        <p:nvSpPr>
          <p:cNvPr id="2" name="Title 1"/>
          <p:cNvSpPr>
            <a:spLocks noGrp="1"/>
          </p:cNvSpPr>
          <p:nvPr>
            <p:ph type="title"/>
          </p:nvPr>
        </p:nvSpPr>
        <p:spPr>
          <a:xfrm>
            <a:off x="274319" y="271885"/>
            <a:ext cx="7955280" cy="640080"/>
          </a:xfrm>
        </p:spPr>
        <p:txBody>
          <a:bodyPr>
            <a:normAutofit/>
          </a:bodyPr>
          <a:lstStyle>
            <a:lvl1pPr>
              <a:defRPr baseline="0"/>
            </a:lvl1pPr>
          </a:lstStyle>
          <a:p>
            <a:r>
              <a:rPr lang="zh-TW" altLang="en-US" smtClean="0"/>
              <a:t>按一下以編輯母片標題樣式</a:t>
            </a:r>
            <a:endParaRPr lang="en-US" dirty="0"/>
          </a:p>
        </p:txBody>
      </p:sp>
      <p:sp>
        <p:nvSpPr>
          <p:cNvPr id="6" name="Content Placeholder 2"/>
          <p:cNvSpPr>
            <a:spLocks noGrp="1"/>
          </p:cNvSpPr>
          <p:nvPr>
            <p:ph sz="half" idx="1"/>
          </p:nvPr>
        </p:nvSpPr>
        <p:spPr>
          <a:xfrm>
            <a:off x="295275" y="1554480"/>
            <a:ext cx="7955280" cy="3017520"/>
          </a:xfrm>
        </p:spPr>
        <p:txBody>
          <a:bodyPr>
            <a:normAutofit/>
          </a:bodyPr>
          <a:lstStyle>
            <a:lvl1pPr>
              <a:lnSpc>
                <a:spcPct val="100000"/>
              </a:lnSpc>
              <a:spcBef>
                <a:spcPts val="1200"/>
              </a:spcBef>
              <a:spcAft>
                <a:spcPts val="0"/>
              </a:spcAft>
              <a:buClr>
                <a:srgbClr val="AAAAAA"/>
              </a:buClr>
              <a:buFont typeface="Arial" pitchFamily="34" charset="0"/>
              <a:buChar char="•"/>
              <a:defRPr sz="1400">
                <a:solidFill>
                  <a:schemeClr val="bg2"/>
                </a:solidFill>
                <a:latin typeface="Museo Sans For Dell" pitchFamily="2" charset="0"/>
              </a:defRPr>
            </a:lvl1pPr>
            <a:lvl2pPr marL="568660" indent="-229881">
              <a:lnSpc>
                <a:spcPct val="100000"/>
              </a:lnSpc>
              <a:spcBef>
                <a:spcPts val="300"/>
              </a:spcBef>
              <a:spcAft>
                <a:spcPts val="0"/>
              </a:spcAft>
              <a:buClr>
                <a:srgbClr val="AAAAAA"/>
              </a:buClr>
              <a:buFont typeface="Museo Sans For Dell" pitchFamily="2" charset="0"/>
              <a:buChar char="–"/>
              <a:defRPr sz="1200">
                <a:solidFill>
                  <a:schemeClr val="bg2"/>
                </a:solidFill>
                <a:latin typeface="Museo Sans For Dell" pitchFamily="2" charset="0"/>
              </a:defRPr>
            </a:lvl2pPr>
            <a:lvl3pPr>
              <a:lnSpc>
                <a:spcPct val="100000"/>
              </a:lnSpc>
              <a:spcBef>
                <a:spcPts val="300"/>
              </a:spcBef>
              <a:spcAft>
                <a:spcPts val="0"/>
              </a:spcAft>
              <a:buClr>
                <a:srgbClr val="AAAAAA"/>
              </a:buClr>
              <a:defRPr sz="1000">
                <a:solidFill>
                  <a:schemeClr val="bg2"/>
                </a:solidFill>
                <a:latin typeface="Museo Sans For Dell" pitchFamily="2" charset="0"/>
              </a:defRPr>
            </a:lvl3pPr>
            <a:lvl4pPr>
              <a:spcBef>
                <a:spcPts val="300"/>
              </a:spcBef>
              <a:spcAft>
                <a:spcPts val="0"/>
              </a:spcAft>
              <a:buClr>
                <a:srgbClr val="AAAAAA"/>
              </a:buClr>
              <a:defRPr sz="1400" baseline="0">
                <a:solidFill>
                  <a:schemeClr val="tx1"/>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p:txBody>
      </p:sp>
    </p:spTree>
    <p:extLst>
      <p:ext uri="{BB962C8B-B14F-4D97-AF65-F5344CB8AC3E}">
        <p14:creationId xmlns:p14="http://schemas.microsoft.com/office/powerpoint/2010/main" val="2155517718"/>
      </p:ext>
    </p:extLst>
  </p:cSld>
  <p:clrMapOvr>
    <a:masterClrMapping/>
  </p:clrMapOvr>
  <p:transition spd="med">
    <p:wipe dir="r"/>
  </p:transition>
</p:sldLayout>
</file>

<file path=ppt/slideLayouts/slideLayout2216.xml><?xml version="1.0" encoding="utf-8"?>
<p:sldLayout xmlns:a="http://schemas.openxmlformats.org/drawingml/2006/main" xmlns:r="http://schemas.openxmlformats.org/officeDocument/2006/relationships" xmlns:p="http://schemas.openxmlformats.org/presentationml/2006/main" type="twoObjOverTx">
  <p:cSld name="Title and 2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914400" y="114300"/>
            <a:ext cx="8229600" cy="342900"/>
          </a:xfrm>
          <a:prstGeom prst="rect">
            <a:avLst/>
          </a:prstGeom>
        </p:spPr>
        <p:txBody>
          <a:bodyPr/>
          <a:lstStyle/>
          <a:p>
            <a:r>
              <a:rPr lang="en-US" smtClean="0"/>
              <a:t>Click to edit Master title style</a:t>
            </a:r>
            <a:endParaRPr lang="en-US"/>
          </a:p>
        </p:txBody>
      </p:sp>
      <p:sp>
        <p:nvSpPr>
          <p:cNvPr id="3" name="Content Placeholder 2"/>
          <p:cNvSpPr>
            <a:spLocks noGrp="1"/>
          </p:cNvSpPr>
          <p:nvPr>
            <p:ph sz="quarter" idx="1"/>
          </p:nvPr>
        </p:nvSpPr>
        <p:spPr>
          <a:xfrm>
            <a:off x="381000" y="914400"/>
            <a:ext cx="4114800" cy="1771650"/>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914400"/>
            <a:ext cx="4114800" cy="1771650"/>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half" idx="3"/>
          </p:nvPr>
        </p:nvSpPr>
        <p:spPr>
          <a:xfrm>
            <a:off x="381000" y="2800350"/>
            <a:ext cx="8382000" cy="1771650"/>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Rectangle 9"/>
          <p:cNvSpPr>
            <a:spLocks noGrp="1" noChangeArrowheads="1"/>
          </p:cNvSpPr>
          <p:nvPr>
            <p:ph type="dt" sz="half" idx="10"/>
          </p:nvPr>
        </p:nvSpPr>
        <p:spPr>
          <a:xfrm>
            <a:off x="1828857" y="4821238"/>
            <a:ext cx="1395413" cy="114300"/>
          </a:xfrm>
        </p:spPr>
        <p:txBody>
          <a:bodyPr/>
          <a:lstStyle>
            <a:lvl1pPr eaLnBrk="0" hangingPunct="0">
              <a:defRPr>
                <a:solidFill>
                  <a:srgbClr val="000000">
                    <a:lumMod val="60000"/>
                    <a:lumOff val="40000"/>
                  </a:srgbClr>
                </a:solidFill>
                <a:latin typeface="Arial" charset="0"/>
                <a:ea typeface="+mn-ea"/>
              </a:defRPr>
            </a:lvl1pPr>
          </a:lstStyle>
          <a:p>
            <a:pPr>
              <a:defRPr/>
            </a:pPr>
            <a:endParaRPr altLang="zh-TW"/>
          </a:p>
        </p:txBody>
      </p:sp>
      <p:sp>
        <p:nvSpPr>
          <p:cNvPr id="7" name="Footer Placeholder 6"/>
          <p:cNvSpPr>
            <a:spLocks noGrp="1" noChangeArrowheads="1"/>
          </p:cNvSpPr>
          <p:nvPr>
            <p:ph type="ftr" sz="quarter" idx="11"/>
          </p:nvPr>
        </p:nvSpPr>
        <p:spPr>
          <a:xfrm>
            <a:off x="742950" y="4821238"/>
            <a:ext cx="1885950" cy="114300"/>
          </a:xfrm>
          <a:prstGeom prst="rect">
            <a:avLst/>
          </a:prstGeom>
        </p:spPr>
        <p:txBody>
          <a:bodyPr wrap="square" lIns="77293" tIns="38646" rIns="77293" bIns="38646" numCol="1" anchorCtr="0" compatLnSpc="1">
            <a:prstTxWarp prst="textNoShape">
              <a:avLst/>
            </a:prstTxWarp>
          </a:bodyPr>
          <a:lstStyle>
            <a:lvl1pPr eaLnBrk="1" hangingPunct="1">
              <a:defRPr>
                <a:solidFill>
                  <a:srgbClr val="666666"/>
                </a:solidFill>
                <a:latin typeface="Arial" charset="0"/>
                <a:ea typeface="新細明體" pitchFamily="18" charset="-120"/>
              </a:defRPr>
            </a:lvl1pPr>
          </a:lstStyle>
          <a:p>
            <a:pPr defTabSz="682213">
              <a:defRPr/>
            </a:pPr>
            <a:endParaRPr lang="en-US" altLang="zh-TW"/>
          </a:p>
        </p:txBody>
      </p:sp>
      <p:sp>
        <p:nvSpPr>
          <p:cNvPr id="8" name="Slide Number Placeholder 7"/>
          <p:cNvSpPr>
            <a:spLocks noGrp="1" noChangeArrowheads="1"/>
          </p:cNvSpPr>
          <p:nvPr>
            <p:ph type="sldNum" sz="quarter" idx="12"/>
          </p:nvPr>
        </p:nvSpPr>
        <p:spPr>
          <a:xfrm>
            <a:off x="434976" y="4822825"/>
            <a:ext cx="260350" cy="114300"/>
          </a:xfrm>
        </p:spPr>
        <p:txBody>
          <a:bodyPr/>
          <a:lstStyle>
            <a:lvl1pPr eaLnBrk="0" hangingPunct="0">
              <a:defRPr>
                <a:latin typeface="Arial" charset="0"/>
                <a:ea typeface="新細明體" charset="-120"/>
              </a:defRPr>
            </a:lvl1pPr>
          </a:lstStyle>
          <a:p>
            <a:pPr>
              <a:defRPr/>
            </a:pPr>
            <a:fld id="{EF145082-27BA-47C1-891E-8EDE577B120B}" type="slidenum">
              <a:rPr lang="zh-TW" altLang="en-US"/>
              <a:pPr>
                <a:defRPr/>
              </a:pPr>
              <a:t>‹#›</a:t>
            </a:fld>
            <a:endParaRPr lang="en-US" altLang="zh-TW"/>
          </a:p>
        </p:txBody>
      </p:sp>
    </p:spTree>
    <p:extLst>
      <p:ext uri="{BB962C8B-B14F-4D97-AF65-F5344CB8AC3E}">
        <p14:creationId xmlns:p14="http://schemas.microsoft.com/office/powerpoint/2010/main" val="597495415"/>
      </p:ext>
    </p:extLst>
  </p:cSld>
  <p:clrMapOvr>
    <a:masterClrMapping/>
  </p:clrMapOvr>
</p:sldLayout>
</file>

<file path=ppt/slideLayouts/slideLayout2217.xml><?xml version="1.0" encoding="utf-8"?>
<p:sldLayout xmlns:a="http://schemas.openxmlformats.org/drawingml/2006/main" xmlns:r="http://schemas.openxmlformats.org/officeDocument/2006/relationships" xmlns:p="http://schemas.openxmlformats.org/presentationml/2006/main" userDrawn="1">
  <p:cSld name="제목 슬라이드">
    <p:spTree>
      <p:nvGrpSpPr>
        <p:cNvPr id="1" name=""/>
        <p:cNvGrpSpPr/>
        <p:nvPr/>
      </p:nvGrpSpPr>
      <p:grpSpPr>
        <a:xfrm>
          <a:off x="0" y="0"/>
          <a:ext cx="0" cy="0"/>
          <a:chOff x="0" y="0"/>
          <a:chExt cx="0" cy="0"/>
        </a:xfrm>
      </p:grpSpPr>
      <p:sp>
        <p:nvSpPr>
          <p:cNvPr id="2" name="직사각형 9"/>
          <p:cNvSpPr/>
          <p:nvPr userDrawn="1"/>
        </p:nvSpPr>
        <p:spPr>
          <a:xfrm>
            <a:off x="0" y="0"/>
            <a:ext cx="9144000" cy="541338"/>
          </a:xfrm>
          <a:prstGeom prst="rect">
            <a:avLst/>
          </a:prstGeom>
          <a:solidFill>
            <a:srgbClr val="0E64CC"/>
          </a:solidFill>
          <a:ln>
            <a:noFill/>
          </a:ln>
        </p:spPr>
        <p:style>
          <a:lnRef idx="2">
            <a:schemeClr val="accent1">
              <a:shade val="50000"/>
            </a:schemeClr>
          </a:lnRef>
          <a:fillRef idx="1">
            <a:schemeClr val="accent1"/>
          </a:fillRef>
          <a:effectRef idx="0">
            <a:schemeClr val="accent1"/>
          </a:effectRef>
          <a:fontRef idx="minor">
            <a:schemeClr val="lt1"/>
          </a:fontRef>
        </p:style>
        <p:txBody>
          <a:bodyPr lIns="77293" tIns="38646" rIns="77293" bIns="38646" anchor="ctr"/>
          <a:lstStyle/>
          <a:p>
            <a:pPr algn="ctr" defTabSz="682213">
              <a:defRPr/>
            </a:pPr>
            <a:endParaRPr lang="ko-KR" altLang="en-US" b="1">
              <a:solidFill>
                <a:srgbClr val="FFFFFF"/>
              </a:solidFill>
              <a:latin typeface="Arial" pitchFamily="34" charset="0"/>
              <a:cs typeface="Arial" pitchFamily="34" charset="0"/>
            </a:endParaRPr>
          </a:p>
        </p:txBody>
      </p:sp>
      <p:sp>
        <p:nvSpPr>
          <p:cNvPr id="3" name="슬라이드 번호 개체 틀 4"/>
          <p:cNvSpPr txBox="1">
            <a:spLocks/>
          </p:cNvSpPr>
          <p:nvPr userDrawn="1"/>
        </p:nvSpPr>
        <p:spPr bwMode="auto">
          <a:xfrm>
            <a:off x="4094164" y="4964114"/>
            <a:ext cx="977900" cy="200025"/>
          </a:xfrm>
          <a:prstGeom prst="rect">
            <a:avLst/>
          </a:prstGeom>
          <a:noFill/>
          <a:ln>
            <a:noFill/>
          </a:ln>
          <a:extLst/>
        </p:spPr>
        <p:txBody>
          <a:bodyPr lIns="77293" tIns="38646" rIns="77293" bIns="38646" anchor="ct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9pPr>
          </a:lstStyle>
          <a:p>
            <a:pPr algn="ctr" defTabSz="682213" eaLnBrk="1" hangingPunct="1">
              <a:defRPr/>
            </a:pPr>
            <a:r>
              <a:rPr kumimoji="0" lang="en-US" altLang="ko-KR" sz="1000" b="1" dirty="0" smtClean="0">
                <a:solidFill>
                  <a:srgbClr val="444444"/>
                </a:solidFill>
                <a:latin typeface="Arial" charset="0"/>
                <a:ea typeface="맑은 고딕" pitchFamily="50" charset="-127"/>
                <a:cs typeface="Arial" charset="0"/>
              </a:rPr>
              <a:t>-</a:t>
            </a:r>
            <a:fld id="{493554C7-4A95-4571-8185-C731EB7EB863}" type="slidenum">
              <a:rPr kumimoji="0" lang="en-US" altLang="ko-KR" sz="1000" b="1" smtClean="0">
                <a:solidFill>
                  <a:srgbClr val="444444"/>
                </a:solidFill>
                <a:latin typeface="Arial" charset="0"/>
                <a:ea typeface="맑은 고딕" pitchFamily="50" charset="-127"/>
                <a:cs typeface="Arial" charset="0"/>
              </a:rPr>
              <a:pPr algn="ctr" defTabSz="682213" eaLnBrk="1" hangingPunct="1">
                <a:defRPr/>
              </a:pPr>
              <a:t>‹#›</a:t>
            </a:fld>
            <a:r>
              <a:rPr kumimoji="0" lang="en-US" altLang="ko-KR" sz="1000" b="1" dirty="0" smtClean="0">
                <a:solidFill>
                  <a:srgbClr val="444444"/>
                </a:solidFill>
                <a:latin typeface="Arial" charset="0"/>
                <a:ea typeface="맑은 고딕" pitchFamily="50" charset="-127"/>
                <a:cs typeface="Arial" charset="0"/>
              </a:rPr>
              <a:t>-</a:t>
            </a:r>
          </a:p>
        </p:txBody>
      </p:sp>
    </p:spTree>
    <p:extLst>
      <p:ext uri="{BB962C8B-B14F-4D97-AF65-F5344CB8AC3E}">
        <p14:creationId xmlns:p14="http://schemas.microsoft.com/office/powerpoint/2010/main" val="1963226642"/>
      </p:ext>
    </p:extLst>
  </p:cSld>
  <p:clrMapOvr>
    <a:masterClrMapping/>
  </p:clrMapOvr>
</p:sldLayout>
</file>

<file path=ppt/slideLayouts/slideLayout2218.xml><?xml version="1.0" encoding="utf-8"?>
<p:sldLayout xmlns:a="http://schemas.openxmlformats.org/drawingml/2006/main" xmlns:r="http://schemas.openxmlformats.org/officeDocument/2006/relationships" xmlns:p="http://schemas.openxmlformats.org/presentationml/2006/main" showMasterSp="0" userDrawn="1">
  <p:cSld name="Title slide Dell Blue background">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4" name="Picture 9" descr="white"/>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black">
          <a:xfrm>
            <a:off x="7823200" y="3816358"/>
            <a:ext cx="1023938" cy="1023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itle Placeholder 21"/>
          <p:cNvSpPr>
            <a:spLocks noGrp="1"/>
          </p:cNvSpPr>
          <p:nvPr>
            <p:ph type="ctrTitle"/>
          </p:nvPr>
        </p:nvSpPr>
        <p:spPr>
          <a:xfrm>
            <a:off x="274325" y="275880"/>
            <a:ext cx="5200791" cy="1661993"/>
          </a:xfrm>
        </p:spPr>
        <p:txBody>
          <a:bodyPr>
            <a:normAutofit/>
          </a:bodyPr>
          <a:lstStyle>
            <a:lvl1pPr algn="l">
              <a:lnSpc>
                <a:spcPct val="100000"/>
              </a:lnSpc>
              <a:spcAft>
                <a:spcPts val="0"/>
              </a:spcAft>
              <a:defRPr sz="5400" b="0" i="0" smtClean="0">
                <a:solidFill>
                  <a:schemeClr val="tx2"/>
                </a:solidFill>
                <a:latin typeface="Museo Sans For Dell" panose="02000000000000000000" pitchFamily="2" charset="0"/>
                <a:ea typeface="Museo Sans For Dell" panose="02000000000000000000" pitchFamily="2" charset="0"/>
              </a:defRPr>
            </a:lvl1pPr>
          </a:lstStyle>
          <a:p>
            <a:r>
              <a:rPr lang="zh-TW" altLang="en-US" smtClean="0"/>
              <a:t>按一下以編輯母片標題樣式</a:t>
            </a:r>
            <a:endParaRPr lang="en-US" dirty="0" smtClean="0"/>
          </a:p>
        </p:txBody>
      </p:sp>
      <p:sp>
        <p:nvSpPr>
          <p:cNvPr id="6" name="Text Placeholder 12"/>
          <p:cNvSpPr>
            <a:spLocks noGrp="1"/>
          </p:cNvSpPr>
          <p:nvPr>
            <p:ph type="subTitle" idx="1"/>
          </p:nvPr>
        </p:nvSpPr>
        <p:spPr>
          <a:xfrm>
            <a:off x="274325" y="2286018"/>
            <a:ext cx="5200791" cy="280462"/>
          </a:xfrm>
        </p:spPr>
        <p:txBody>
          <a:bodyPr>
            <a:spAutoFit/>
          </a:bodyPr>
          <a:lstStyle>
            <a:lvl1pPr marL="0" indent="0" algn="l">
              <a:buFont typeface="Wingdings" pitchFamily="2" charset="2"/>
              <a:buNone/>
              <a:defRPr sz="2000" b="0" i="0" smtClean="0">
                <a:solidFill>
                  <a:schemeClr val="tx2"/>
                </a:solidFill>
                <a:latin typeface="Museo Sans For Dell" pitchFamily="2" charset="0"/>
                <a:ea typeface="Museo Sans For Dell" pitchFamily="2" charset="0"/>
              </a:defRPr>
            </a:lvl1pPr>
          </a:lstStyle>
          <a:p>
            <a:r>
              <a:rPr lang="en-US" dirty="0" smtClean="0"/>
              <a:t>Click to edit Master subtitle style</a:t>
            </a:r>
          </a:p>
        </p:txBody>
      </p:sp>
    </p:spTree>
    <p:extLst>
      <p:ext uri="{BB962C8B-B14F-4D97-AF65-F5344CB8AC3E}">
        <p14:creationId xmlns:p14="http://schemas.microsoft.com/office/powerpoint/2010/main" val="1618388794"/>
      </p:ext>
    </p:extLst>
  </p:cSld>
  <p:clrMapOvr>
    <a:masterClrMapping/>
  </p:clrMapOvr>
  <p:transition spd="med">
    <p:wipe dir="r"/>
  </p:transition>
</p:sldLayout>
</file>

<file path=ppt/slideLayouts/slideLayout2219.xml><?xml version="1.0" encoding="utf-8"?>
<p:sldLayout xmlns:a="http://schemas.openxmlformats.org/drawingml/2006/main" xmlns:r="http://schemas.openxmlformats.org/officeDocument/2006/relationships" xmlns:p="http://schemas.openxmlformats.org/presentationml/2006/main" showMasterSp="0" preserve="1">
  <p:cSld name="Title slide_image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61476" name="Title Placeholder 21"/>
          <p:cNvSpPr>
            <a:spLocks noGrp="1"/>
          </p:cNvSpPr>
          <p:nvPr>
            <p:ph type="ctrTitle" hasCustomPrompt="1"/>
          </p:nvPr>
        </p:nvSpPr>
        <p:spPr>
          <a:xfrm>
            <a:off x="274322" y="274581"/>
            <a:ext cx="5200791" cy="1661993"/>
          </a:xfrm>
          <a:prstGeom prst="rect">
            <a:avLst/>
          </a:prstGeom>
        </p:spPr>
        <p:txBody>
          <a:bodyPr wrap="square" lIns="0" tIns="45287" rIns="0" bIns="45287"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12" name="Picture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511577227"/>
      </p:ext>
    </p:extLst>
  </p:cSld>
  <p:clrMapOvr>
    <a:masterClrMapping/>
  </p:clrMapOvr>
  <p:transition spd="med">
    <p:wipe dir="r"/>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userDrawn="1">
  <p:cSld name="1_自訂版面配置">
    <p:spTree>
      <p:nvGrpSpPr>
        <p:cNvPr id="1" name=""/>
        <p:cNvGrpSpPr/>
        <p:nvPr/>
      </p:nvGrpSpPr>
      <p:grpSpPr>
        <a:xfrm>
          <a:off x="0" y="0"/>
          <a:ext cx="0" cy="0"/>
          <a:chOff x="0" y="0"/>
          <a:chExt cx="0" cy="0"/>
        </a:xfrm>
      </p:grpSpPr>
    </p:spTree>
    <p:extLst>
      <p:ext uri="{BB962C8B-B14F-4D97-AF65-F5344CB8AC3E}">
        <p14:creationId xmlns:p14="http://schemas.microsoft.com/office/powerpoint/2010/main" val="2702894212"/>
      </p:ext>
    </p:extLst>
  </p:cSld>
  <p:clrMapOvr>
    <a:masterClrMapping/>
  </p:clrMapOvr>
  <p:transition spd="med">
    <p:wipe dir="r"/>
  </p:transition>
</p:sldLayout>
</file>

<file path=ppt/slideLayouts/slideLayout2220.xml><?xml version="1.0" encoding="utf-8"?>
<p:sldLayout xmlns:a="http://schemas.openxmlformats.org/drawingml/2006/main" xmlns:r="http://schemas.openxmlformats.org/officeDocument/2006/relationships" xmlns:p="http://schemas.openxmlformats.org/presentationml/2006/main" showMasterSp="0" preserve="1">
  <p:cSld name="Title slide_image 2">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61476" name="Title Placeholder 21"/>
          <p:cNvSpPr>
            <a:spLocks noGrp="1"/>
          </p:cNvSpPr>
          <p:nvPr>
            <p:ph type="ctrTitle" hasCustomPrompt="1"/>
          </p:nvPr>
        </p:nvSpPr>
        <p:spPr>
          <a:xfrm>
            <a:off x="274322" y="274581"/>
            <a:ext cx="5200791" cy="1661993"/>
          </a:xfrm>
          <a:prstGeom prst="rect">
            <a:avLst/>
          </a:prstGeom>
        </p:spPr>
        <p:txBody>
          <a:bodyPr wrap="square" lIns="0" tIns="45287" rIns="0" bIns="45287"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3361996563"/>
      </p:ext>
    </p:extLst>
  </p:cSld>
  <p:clrMapOvr>
    <a:masterClrMapping/>
  </p:clrMapOvr>
  <p:transition spd="med">
    <p:wipe dir="r"/>
  </p:transition>
</p:sldLayout>
</file>

<file path=ppt/slideLayouts/slideLayout2221.xml><?xml version="1.0" encoding="utf-8"?>
<p:sldLayout xmlns:a="http://schemas.openxmlformats.org/drawingml/2006/main" xmlns:r="http://schemas.openxmlformats.org/officeDocument/2006/relationships" xmlns:p="http://schemas.openxmlformats.org/presentationml/2006/main" showMasterSp="0" preserve="1">
  <p:cSld name="Title slide_DellBlue">
    <p:bg>
      <p:bgPr>
        <a:solidFill>
          <a:schemeClr val="bg1"/>
        </a:solid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274322" y="274581"/>
            <a:ext cx="5200791" cy="1661993"/>
          </a:xfrm>
          <a:prstGeom prst="rect">
            <a:avLst/>
          </a:prstGeom>
        </p:spPr>
        <p:txBody>
          <a:bodyPr wrap="square" lIns="0" tIns="45287" rIns="0" bIns="45287"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844517558"/>
      </p:ext>
    </p:extLst>
  </p:cSld>
  <p:clrMapOvr>
    <a:masterClrMapping/>
  </p:clrMapOvr>
  <p:transition spd="med">
    <p:wipe dir="r"/>
  </p:transition>
</p:sldLayout>
</file>

<file path=ppt/slideLayouts/slideLayout2222.xml><?xml version="1.0" encoding="utf-8"?>
<p:sldLayout xmlns:a="http://schemas.openxmlformats.org/drawingml/2006/main" xmlns:r="http://schemas.openxmlformats.org/officeDocument/2006/relationships" xmlns:p="http://schemas.openxmlformats.org/presentationml/2006/main" showMasterSp="0" preserve="1">
  <p:cSld name="Title slide_DellGray">
    <p:bg>
      <p:bgPr>
        <a:solidFill>
          <a:srgbClr val="808080"/>
        </a:solid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274322" y="274581"/>
            <a:ext cx="5200791" cy="1661993"/>
          </a:xfrm>
          <a:prstGeom prst="rect">
            <a:avLst/>
          </a:prstGeom>
        </p:spPr>
        <p:txBody>
          <a:bodyPr wrap="square" lIns="0" tIns="45287" rIns="0" bIns="45287"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1283568556"/>
      </p:ext>
    </p:extLst>
  </p:cSld>
  <p:clrMapOvr>
    <a:masterClrMapping/>
  </p:clrMapOvr>
  <p:transition spd="med">
    <p:wipe dir="r"/>
  </p:transition>
</p:sldLayout>
</file>

<file path=ppt/slideLayouts/slideLayout2223.xml><?xml version="1.0" encoding="utf-8"?>
<p:sldLayout xmlns:a="http://schemas.openxmlformats.org/drawingml/2006/main" xmlns:r="http://schemas.openxmlformats.org/officeDocument/2006/relationships" xmlns:p="http://schemas.openxmlformats.org/presentationml/2006/main" preserve="1" userDrawn="1">
  <p:cSld name="1_Content_Bulleted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0" tIns="45287" rIns="0" bIns="45287"/>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5" name="Content Placeholder 4"/>
          <p:cNvSpPr>
            <a:spLocks noGrp="1"/>
          </p:cNvSpPr>
          <p:nvPr>
            <p:ph sz="quarter" idx="10"/>
          </p:nvPr>
        </p:nvSpPr>
        <p:spPr>
          <a:xfrm>
            <a:off x="271727" y="1277952"/>
            <a:ext cx="7958137"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49745" indent="-168131">
              <a:lnSpc>
                <a:spcPct val="100000"/>
              </a:lnSpc>
              <a:spcBef>
                <a:spcPts val="300"/>
              </a:spcBef>
              <a:spcAft>
                <a:spcPts val="0"/>
              </a:spcAft>
              <a:buClr>
                <a:srgbClr val="808080"/>
              </a:buClr>
              <a:defRPr>
                <a:latin typeface="+mn-lt"/>
                <a:ea typeface="Arial"/>
              </a:defRPr>
            </a:lvl3pPr>
            <a:lvl4pPr marL="1245403" indent="-227591">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32144471"/>
      </p:ext>
    </p:extLst>
  </p:cSld>
  <p:clrMapOvr>
    <a:masterClrMapping/>
  </p:clrMapOvr>
  <p:transition spd="med">
    <p:wipe dir="r"/>
  </p:transition>
</p:sldLayout>
</file>

<file path=ppt/slideLayouts/slideLayout2224.xml><?xml version="1.0" encoding="utf-8"?>
<p:sldLayout xmlns:a="http://schemas.openxmlformats.org/drawingml/2006/main" xmlns:r="http://schemas.openxmlformats.org/officeDocument/2006/relationships" xmlns:p="http://schemas.openxmlformats.org/presentationml/2006/main" preserve="1" userDrawn="1">
  <p:cSld name="1_Content with subhea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5"/>
            <a:ext cx="7955280" cy="640080"/>
          </a:xfrm>
          <a:prstGeom prst="rect">
            <a:avLst/>
          </a:prstGeom>
        </p:spPr>
        <p:txBody>
          <a:bodyPr lIns="0" tIns="45287" rIns="0" bIns="45287">
            <a:normAutofit/>
          </a:bodyPr>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 </a:t>
            </a:r>
          </a:p>
        </p:txBody>
      </p:sp>
      <p:sp>
        <p:nvSpPr>
          <p:cNvPr id="5" name="Text Placeholder 12"/>
          <p:cNvSpPr>
            <a:spLocks noGrp="1"/>
          </p:cNvSpPr>
          <p:nvPr>
            <p:ph type="subTitle" idx="11" hasCustomPrompt="1"/>
          </p:nvPr>
        </p:nvSpPr>
        <p:spPr>
          <a:xfrm>
            <a:off x="266700" y="1058199"/>
            <a:ext cx="7960422" cy="313267"/>
          </a:xfrm>
          <a:prstGeom prst="rect">
            <a:avLst/>
          </a:prstGeom>
        </p:spPr>
        <p:txBody>
          <a:bodyPr lIns="0" tIns="45287" rIns="0" bIns="45287" anchor="t" anchorCtr="0"/>
          <a:lstStyle>
            <a:lvl1pPr marL="226002" indent="-226002">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a:t>Click to edit master subtitle style</a:t>
            </a:r>
          </a:p>
        </p:txBody>
      </p:sp>
      <p:sp>
        <p:nvSpPr>
          <p:cNvPr id="8" name="Content Placeholder 4"/>
          <p:cNvSpPr>
            <a:spLocks noGrp="1"/>
          </p:cNvSpPr>
          <p:nvPr>
            <p:ph sz="quarter" idx="10"/>
          </p:nvPr>
        </p:nvSpPr>
        <p:spPr>
          <a:xfrm>
            <a:off x="271727" y="1541498"/>
            <a:ext cx="7958137" cy="2928937"/>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49745" indent="-168131">
              <a:lnSpc>
                <a:spcPct val="100000"/>
              </a:lnSpc>
              <a:spcBef>
                <a:spcPts val="300"/>
              </a:spcBef>
              <a:spcAft>
                <a:spcPts val="0"/>
              </a:spcAft>
              <a:buClr>
                <a:srgbClr val="808080"/>
              </a:buClr>
              <a:defRPr>
                <a:latin typeface="+mn-lt"/>
                <a:ea typeface="Arial"/>
              </a:defRPr>
            </a:lvl3pPr>
            <a:lvl4pPr marL="1245403" indent="-227591">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285919722"/>
      </p:ext>
    </p:extLst>
  </p:cSld>
  <p:clrMapOvr>
    <a:masterClrMapping/>
  </p:clrMapOvr>
  <p:transition spd="med">
    <p:wipe dir="r"/>
  </p:transition>
</p:sldLayout>
</file>

<file path=ppt/slideLayouts/slideLayout2225.xml><?xml version="1.0" encoding="utf-8"?>
<p:sldLayout xmlns:a="http://schemas.openxmlformats.org/drawingml/2006/main" xmlns:r="http://schemas.openxmlformats.org/officeDocument/2006/relationships" xmlns:p="http://schemas.openxmlformats.org/presentationml/2006/main" preserve="1" userDrawn="1">
  <p:cSld name="1_Content two column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0" tIns="45287" rIns="0" bIns="45287"/>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 </a:t>
            </a:r>
          </a:p>
        </p:txBody>
      </p:sp>
      <p:sp>
        <p:nvSpPr>
          <p:cNvPr id="5" name="Content Placeholder 4"/>
          <p:cNvSpPr>
            <a:spLocks noGrp="1"/>
          </p:cNvSpPr>
          <p:nvPr>
            <p:ph sz="quarter" idx="10"/>
          </p:nvPr>
        </p:nvSpPr>
        <p:spPr>
          <a:xfrm>
            <a:off x="271760" y="1277952"/>
            <a:ext cx="3843337"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49745" indent="-168131">
              <a:lnSpc>
                <a:spcPct val="100000"/>
              </a:lnSpc>
              <a:spcBef>
                <a:spcPts val="300"/>
              </a:spcBef>
              <a:spcAft>
                <a:spcPts val="0"/>
              </a:spcAft>
              <a:buClr>
                <a:srgbClr val="808080"/>
              </a:buClr>
              <a:defRPr>
                <a:latin typeface="+mn-lt"/>
                <a:ea typeface="Arial"/>
              </a:defRPr>
            </a:lvl3pPr>
            <a:lvl4pPr marL="1245403" indent="-227591">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
        <p:nvSpPr>
          <p:cNvPr id="8" name="Content Placeholder 4"/>
          <p:cNvSpPr>
            <a:spLocks noGrp="1"/>
          </p:cNvSpPr>
          <p:nvPr>
            <p:ph sz="quarter" idx="11"/>
          </p:nvPr>
        </p:nvSpPr>
        <p:spPr>
          <a:xfrm>
            <a:off x="4376739" y="1277952"/>
            <a:ext cx="3852862"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49745" indent="-168131">
              <a:lnSpc>
                <a:spcPct val="100000"/>
              </a:lnSpc>
              <a:spcBef>
                <a:spcPts val="300"/>
              </a:spcBef>
              <a:spcAft>
                <a:spcPts val="0"/>
              </a:spcAft>
              <a:buClr>
                <a:srgbClr val="808080"/>
              </a:buClr>
              <a:defRPr>
                <a:latin typeface="+mn-lt"/>
                <a:ea typeface="Arial"/>
              </a:defRPr>
            </a:lvl3pPr>
            <a:lvl4pPr marL="1245403" indent="-227591">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323648822"/>
      </p:ext>
    </p:extLst>
  </p:cSld>
  <p:clrMapOvr>
    <a:masterClrMapping/>
  </p:clrMapOvr>
  <p:transition spd="med">
    <p:wipe dir="r"/>
  </p:transition>
</p:sldLayout>
</file>

<file path=ppt/slideLayouts/slideLayout2226.xml><?xml version="1.0" encoding="utf-8"?>
<p:sldLayout xmlns:a="http://schemas.openxmlformats.org/drawingml/2006/main" xmlns:r="http://schemas.openxmlformats.org/officeDocument/2006/relationships" xmlns:p="http://schemas.openxmlformats.org/presentationml/2006/main" preserve="1" userDrawn="1">
  <p:cSld name="1_Content left margin ">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73108" y="271463"/>
            <a:ext cx="4295219" cy="640080"/>
          </a:xfrm>
          <a:prstGeom prst="rect">
            <a:avLst/>
          </a:prstGeom>
        </p:spPr>
        <p:txBody>
          <a:bodyPr lIns="0" tIns="45287" rIns="0" bIns="45287"/>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4" name="Content Placeholder 4"/>
          <p:cNvSpPr>
            <a:spLocks noGrp="1"/>
          </p:cNvSpPr>
          <p:nvPr>
            <p:ph sz="quarter" idx="10"/>
          </p:nvPr>
        </p:nvSpPr>
        <p:spPr>
          <a:xfrm>
            <a:off x="271464" y="1277952"/>
            <a:ext cx="4291012"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49745" indent="-168131">
              <a:lnSpc>
                <a:spcPct val="100000"/>
              </a:lnSpc>
              <a:spcBef>
                <a:spcPts val="300"/>
              </a:spcBef>
              <a:spcAft>
                <a:spcPts val="0"/>
              </a:spcAft>
              <a:buClr>
                <a:srgbClr val="808080"/>
              </a:buClr>
              <a:defRPr>
                <a:latin typeface="+mn-lt"/>
                <a:ea typeface="Arial"/>
              </a:defRPr>
            </a:lvl3pPr>
            <a:lvl4pPr marL="1245403" indent="-227591">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735330292"/>
      </p:ext>
    </p:extLst>
  </p:cSld>
  <p:clrMapOvr>
    <a:masterClrMapping/>
  </p:clrMapOvr>
  <p:transition spd="med">
    <p:wipe dir="r"/>
  </p:transition>
</p:sldLayout>
</file>

<file path=ppt/slideLayouts/slideLayout2227.xml><?xml version="1.0" encoding="utf-8"?>
<p:sldLayout xmlns:a="http://schemas.openxmlformats.org/drawingml/2006/main" xmlns:r="http://schemas.openxmlformats.org/officeDocument/2006/relationships" xmlns:p="http://schemas.openxmlformats.org/presentationml/2006/main" preserve="1" userDrawn="1">
  <p:cSld name="1_Content left margin with subhead">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3050" y="274057"/>
            <a:ext cx="4865304" cy="486332"/>
          </a:xfrm>
          <a:prstGeom prst="rect">
            <a:avLst/>
          </a:prstGeom>
        </p:spPr>
        <p:txBody>
          <a:bodyPr lIns="0" tIns="45287" rIns="0" bIns="45287"/>
          <a:lstStyle>
            <a:lvl1pPr>
              <a:defRPr baseline="0">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7" name="Text Placeholder 12"/>
          <p:cNvSpPr>
            <a:spLocks noGrp="1"/>
          </p:cNvSpPr>
          <p:nvPr>
            <p:ph type="subTitle" idx="11" hasCustomPrompt="1"/>
          </p:nvPr>
        </p:nvSpPr>
        <p:spPr>
          <a:xfrm>
            <a:off x="266700" y="767702"/>
            <a:ext cx="4305300" cy="313267"/>
          </a:xfrm>
          <a:prstGeom prst="rect">
            <a:avLst/>
          </a:prstGeom>
        </p:spPr>
        <p:txBody>
          <a:bodyPr lIns="0" tIns="45287" rIns="0" bIns="45287" anchor="t" anchorCtr="0"/>
          <a:lstStyle>
            <a:lvl1pPr marL="226002" indent="-226002">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a:t>Click to edit master subtitle style</a:t>
            </a:r>
          </a:p>
        </p:txBody>
      </p:sp>
      <p:sp>
        <p:nvSpPr>
          <p:cNvPr id="5" name="Content Placeholder 4"/>
          <p:cNvSpPr>
            <a:spLocks noGrp="1"/>
          </p:cNvSpPr>
          <p:nvPr>
            <p:ph sz="quarter" idx="10"/>
          </p:nvPr>
        </p:nvSpPr>
        <p:spPr>
          <a:xfrm>
            <a:off x="271464" y="1277952"/>
            <a:ext cx="4291012"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49745" indent="-168131">
              <a:lnSpc>
                <a:spcPct val="100000"/>
              </a:lnSpc>
              <a:spcBef>
                <a:spcPts val="300"/>
              </a:spcBef>
              <a:spcAft>
                <a:spcPts val="0"/>
              </a:spcAft>
              <a:buClr>
                <a:srgbClr val="808080"/>
              </a:buClr>
              <a:defRPr>
                <a:latin typeface="+mn-lt"/>
                <a:ea typeface="Arial"/>
              </a:defRPr>
            </a:lvl3pPr>
            <a:lvl4pPr marL="1245403" indent="-227591">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226828422"/>
      </p:ext>
    </p:extLst>
  </p:cSld>
  <p:clrMapOvr>
    <a:masterClrMapping/>
  </p:clrMapOvr>
  <p:transition spd="med">
    <p:wipe dir="r"/>
  </p:transition>
</p:sldLayout>
</file>

<file path=ppt/slideLayouts/slideLayout2228.xml><?xml version="1.0" encoding="utf-8"?>
<p:sldLayout xmlns:a="http://schemas.openxmlformats.org/drawingml/2006/main" xmlns:r="http://schemas.openxmlformats.org/officeDocument/2006/relationships" xmlns:p="http://schemas.openxmlformats.org/presentationml/2006/main" preserve="1" userDrawn="1">
  <p:cSld name="1_Content left margin with subhead and two lines">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320" y="274320"/>
            <a:ext cx="4297680" cy="840802"/>
          </a:xfrm>
          <a:prstGeom prst="rect">
            <a:avLst/>
          </a:prstGeom>
        </p:spPr>
        <p:txBody>
          <a:bodyPr lIns="0" tIns="45287" rIns="0" bIns="45287"/>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a:t>
            </a:r>
            <a:br>
              <a:rPr lang="en-US" dirty="0"/>
            </a:br>
            <a:r>
              <a:rPr lang="en-US" dirty="0"/>
              <a:t>page title</a:t>
            </a:r>
          </a:p>
        </p:txBody>
      </p:sp>
      <p:sp>
        <p:nvSpPr>
          <p:cNvPr id="7" name="Text Placeholder 12"/>
          <p:cNvSpPr>
            <a:spLocks noGrp="1"/>
          </p:cNvSpPr>
          <p:nvPr>
            <p:ph type="subTitle" idx="11" hasCustomPrompt="1"/>
          </p:nvPr>
        </p:nvSpPr>
        <p:spPr>
          <a:xfrm>
            <a:off x="266700" y="1113799"/>
            <a:ext cx="4305300" cy="313267"/>
          </a:xfrm>
          <a:prstGeom prst="rect">
            <a:avLst/>
          </a:prstGeom>
        </p:spPr>
        <p:txBody>
          <a:bodyPr lIns="0" tIns="45287" rIns="0" bIns="45287" anchor="t" anchorCtr="0"/>
          <a:lstStyle>
            <a:lvl1pPr marL="226002" indent="-226002">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a:t>Click to edit master subtitle style</a:t>
            </a:r>
          </a:p>
        </p:txBody>
      </p:sp>
      <p:sp>
        <p:nvSpPr>
          <p:cNvPr id="5" name="Content Placeholder 4"/>
          <p:cNvSpPr>
            <a:spLocks noGrp="1"/>
          </p:cNvSpPr>
          <p:nvPr>
            <p:ph sz="quarter" idx="10"/>
          </p:nvPr>
        </p:nvSpPr>
        <p:spPr>
          <a:xfrm>
            <a:off x="271464" y="1541498"/>
            <a:ext cx="4291012" cy="2928937"/>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49745" indent="-168131">
              <a:lnSpc>
                <a:spcPct val="100000"/>
              </a:lnSpc>
              <a:spcBef>
                <a:spcPts val="300"/>
              </a:spcBef>
              <a:spcAft>
                <a:spcPts val="0"/>
              </a:spcAft>
              <a:buClr>
                <a:srgbClr val="808080"/>
              </a:buClr>
              <a:defRPr>
                <a:latin typeface="+mn-lt"/>
                <a:ea typeface="Arial"/>
              </a:defRPr>
            </a:lvl3pPr>
            <a:lvl4pPr marL="1245403" indent="-227591">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495159006"/>
      </p:ext>
    </p:extLst>
  </p:cSld>
  <p:clrMapOvr>
    <a:masterClrMapping/>
  </p:clrMapOvr>
  <p:transition spd="med">
    <p:wipe dir="r"/>
  </p:transition>
</p:sldLayout>
</file>

<file path=ppt/slideLayouts/slideLayout2229.xml><?xml version="1.0" encoding="utf-8"?>
<p:sldLayout xmlns:a="http://schemas.openxmlformats.org/drawingml/2006/main" xmlns:r="http://schemas.openxmlformats.org/officeDocument/2006/relationships" xmlns:p="http://schemas.openxmlformats.org/presentationml/2006/main" preserve="1" userDrawn="1">
  <p:cSld name="1_Header no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2319"/>
            <a:ext cx="7955280" cy="472577"/>
          </a:xfrm>
          <a:prstGeom prst="rect">
            <a:avLst/>
          </a:prstGeom>
        </p:spPr>
        <p:txBody>
          <a:bodyPr lIns="0" tIns="45287" rIns="0" bIns="45287"/>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Tree>
    <p:extLst>
      <p:ext uri="{BB962C8B-B14F-4D97-AF65-F5344CB8AC3E}">
        <p14:creationId xmlns:p14="http://schemas.microsoft.com/office/powerpoint/2010/main" val="2765533219"/>
      </p:ext>
    </p:extLst>
  </p:cSld>
  <p:clrMapOvr>
    <a:masterClrMapping/>
  </p:clrMapOvr>
  <p:transition spd="med">
    <p:wipe dir="r"/>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p:cSld name="Section_Blue">
    <p:spTree>
      <p:nvGrpSpPr>
        <p:cNvPr id="1" name=""/>
        <p:cNvGrpSpPr/>
        <p:nvPr/>
      </p:nvGrpSpPr>
      <p:grpSpPr>
        <a:xfrm>
          <a:off x="0" y="0"/>
          <a:ext cx="0" cy="0"/>
          <a:chOff x="0" y="0"/>
          <a:chExt cx="0" cy="0"/>
        </a:xfrm>
      </p:grpSpPr>
      <p:sp>
        <p:nvSpPr>
          <p:cNvPr id="15" name="Title 1"/>
          <p:cNvSpPr>
            <a:spLocks noGrp="1"/>
          </p:cNvSpPr>
          <p:nvPr>
            <p:ph type="ctrTitle"/>
          </p:nvPr>
        </p:nvSpPr>
        <p:spPr>
          <a:xfrm>
            <a:off x="457200" y="342900"/>
            <a:ext cx="3657600" cy="2743200"/>
          </a:xfrm>
          <a:prstGeom prst="roundRect">
            <a:avLst>
              <a:gd name="adj" fmla="val 2752"/>
            </a:avLst>
          </a:prstGeom>
          <a:solidFill>
            <a:schemeClr val="accent1"/>
          </a:solidFill>
          <a:ln>
            <a:noFill/>
          </a:ln>
        </p:spPr>
        <p:style>
          <a:lnRef idx="2">
            <a:schemeClr val="accent1"/>
          </a:lnRef>
          <a:fillRef idx="1">
            <a:schemeClr val="lt1"/>
          </a:fillRef>
          <a:effectRef idx="0">
            <a:schemeClr val="accent1"/>
          </a:effectRef>
          <a:fontRef idx="none"/>
        </p:style>
        <p:txBody>
          <a:bodyPr lIns="223778" tIns="223778" rIns="223778" bIns="223778">
            <a:normAutofit/>
          </a:bodyPr>
          <a:lstStyle>
            <a:lvl1pPr>
              <a:defRPr sz="32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1565626135"/>
      </p:ext>
    </p:extLst>
  </p:cSld>
  <p:clrMapOvr>
    <a:masterClrMapping/>
  </p:clrMapOvr>
  <p:transition spd="med">
    <p:wipe dir="r"/>
  </p:transition>
</p:sldLayout>
</file>

<file path=ppt/slideLayouts/slideLayout2230.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01802445"/>
      </p:ext>
    </p:extLst>
  </p:cSld>
  <p:clrMapOvr>
    <a:masterClrMapping/>
  </p:clrMapOvr>
  <p:transition spd="med">
    <p:wipe dir="r"/>
  </p:transition>
</p:sldLayout>
</file>

<file path=ppt/slideLayouts/slideLayout2231.xml><?xml version="1.0" encoding="utf-8"?>
<p:sldLayout xmlns:a="http://schemas.openxmlformats.org/drawingml/2006/main" xmlns:r="http://schemas.openxmlformats.org/officeDocument/2006/relationships" xmlns:p="http://schemas.openxmlformats.org/presentationml/2006/main" showMasterSp="0" preserve="1" userDrawn="1">
  <p:cSld name="Divider slide_image 1">
    <p:bg>
      <p:bgPr>
        <a:solidFill>
          <a:schemeClr val="tx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7" name="Title 1"/>
          <p:cNvSpPr>
            <a:spLocks noGrp="1"/>
          </p:cNvSpPr>
          <p:nvPr>
            <p:ph type="title" hasCustomPrompt="1"/>
          </p:nvPr>
        </p:nvSpPr>
        <p:spPr>
          <a:xfrm>
            <a:off x="274581" y="1748271"/>
            <a:ext cx="6850901" cy="1495794"/>
          </a:xfrm>
          <a:prstGeom prst="rect">
            <a:avLst/>
          </a:prstGeom>
        </p:spPr>
        <p:txBody>
          <a:bodyPr lIns="0" tIns="45287" rIns="0" bIns="45287"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1191404127"/>
      </p:ext>
    </p:extLst>
  </p:cSld>
  <p:clrMapOvr>
    <a:masterClrMapping/>
  </p:clrMapOvr>
  <p:transition spd="med">
    <p:wipe dir="r"/>
  </p:transition>
</p:sldLayout>
</file>

<file path=ppt/slideLayouts/slideLayout2232.xml><?xml version="1.0" encoding="utf-8"?>
<p:sldLayout xmlns:a="http://schemas.openxmlformats.org/drawingml/2006/main" xmlns:r="http://schemas.openxmlformats.org/officeDocument/2006/relationships" xmlns:p="http://schemas.openxmlformats.org/presentationml/2006/main" showMasterSp="0" preserve="1" userDrawn="1">
  <p:cSld name="Divider slide_image 2">
    <p:bg>
      <p:bgPr>
        <a:solidFill>
          <a:schemeClr val="tx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7" name="Title 1"/>
          <p:cNvSpPr>
            <a:spLocks noGrp="1"/>
          </p:cNvSpPr>
          <p:nvPr>
            <p:ph type="title" hasCustomPrompt="1"/>
          </p:nvPr>
        </p:nvSpPr>
        <p:spPr>
          <a:xfrm>
            <a:off x="274581" y="1748271"/>
            <a:ext cx="6850901" cy="1495794"/>
          </a:xfrm>
          <a:prstGeom prst="rect">
            <a:avLst/>
          </a:prstGeom>
        </p:spPr>
        <p:txBody>
          <a:bodyPr lIns="0" tIns="45287" rIns="0" bIns="45287"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2349118802"/>
      </p:ext>
    </p:extLst>
  </p:cSld>
  <p:clrMapOvr>
    <a:masterClrMapping/>
  </p:clrMapOvr>
  <p:transition spd="med">
    <p:wipe dir="r"/>
  </p:transition>
</p:sldLayout>
</file>

<file path=ppt/slideLayouts/slideLayout2233.xml><?xml version="1.0" encoding="utf-8"?>
<p:sldLayout xmlns:a="http://schemas.openxmlformats.org/drawingml/2006/main" xmlns:r="http://schemas.openxmlformats.org/officeDocument/2006/relationships" xmlns:p="http://schemas.openxmlformats.org/presentationml/2006/main" showMasterSp="0" preserve="1" userDrawn="1">
  <p:cSld name="Divider slide_image 3">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6" name="Title 1"/>
          <p:cNvSpPr>
            <a:spLocks noGrp="1"/>
          </p:cNvSpPr>
          <p:nvPr>
            <p:ph type="title" hasCustomPrompt="1"/>
          </p:nvPr>
        </p:nvSpPr>
        <p:spPr>
          <a:xfrm>
            <a:off x="274581" y="1748271"/>
            <a:ext cx="6850901" cy="1495794"/>
          </a:xfrm>
          <a:prstGeom prst="rect">
            <a:avLst/>
          </a:prstGeom>
        </p:spPr>
        <p:txBody>
          <a:bodyPr lIns="0" tIns="45287" rIns="0" bIns="45287"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2686781882"/>
      </p:ext>
    </p:extLst>
  </p:cSld>
  <p:clrMapOvr>
    <a:masterClrMapping/>
  </p:clrMapOvr>
  <p:transition spd="med">
    <p:wipe dir="r"/>
  </p:transition>
</p:sldLayout>
</file>

<file path=ppt/slideLayouts/slideLayout2234.xml><?xml version="1.0" encoding="utf-8"?>
<p:sldLayout xmlns:a="http://schemas.openxmlformats.org/drawingml/2006/main" xmlns:r="http://schemas.openxmlformats.org/officeDocument/2006/relationships" xmlns:p="http://schemas.openxmlformats.org/presentationml/2006/main" showMasterSp="0" preserve="1" userDrawn="1">
  <p:cSld name="Divider slide_DellBlue">
    <p:bg>
      <p:bgPr>
        <a:solidFill>
          <a:schemeClr val="bg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581" y="1748271"/>
            <a:ext cx="6850901" cy="1495794"/>
          </a:xfrm>
          <a:prstGeom prst="rect">
            <a:avLst/>
          </a:prstGeom>
        </p:spPr>
        <p:txBody>
          <a:bodyPr lIns="0" tIns="45287" rIns="0" bIns="45287" anchor="ctr" anchorCtr="0">
            <a:normAutofit/>
          </a:bodyPr>
          <a:lstStyle>
            <a:lvl1pPr>
              <a:defRPr sz="5400" baseline="0">
                <a:solidFill>
                  <a:schemeClr val="tx2"/>
                </a:solidFill>
                <a:ea typeface="Arial"/>
              </a:defRPr>
            </a:lvl1pPr>
          </a:lstStyle>
          <a:p>
            <a:r>
              <a:rPr lang="en-US" dirty="0"/>
              <a:t>Click to edit divider slide title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2794651499"/>
      </p:ext>
    </p:extLst>
  </p:cSld>
  <p:clrMapOvr>
    <a:masterClrMapping/>
  </p:clrMapOvr>
  <p:transition spd="med">
    <p:wipe dir="r"/>
  </p:transition>
</p:sldLayout>
</file>

<file path=ppt/slideLayouts/slideLayout2235.xml><?xml version="1.0" encoding="utf-8"?>
<p:sldLayout xmlns:a="http://schemas.openxmlformats.org/drawingml/2006/main" xmlns:r="http://schemas.openxmlformats.org/officeDocument/2006/relationships" xmlns:p="http://schemas.openxmlformats.org/presentationml/2006/main" showMasterSp="0" preserve="1" userDrawn="1">
  <p:cSld name="Divider slide_Green">
    <p:bg>
      <p:bgPr>
        <a:solidFill>
          <a:schemeClr val="accent2"/>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581" y="1748271"/>
            <a:ext cx="6850901" cy="1495794"/>
          </a:xfrm>
          <a:prstGeom prst="rect">
            <a:avLst/>
          </a:prstGeom>
        </p:spPr>
        <p:txBody>
          <a:bodyPr lIns="0" tIns="45287" rIns="0" bIns="45287" anchor="ctr" anchorCtr="0">
            <a:normAutofit/>
          </a:bodyPr>
          <a:lstStyle>
            <a:lvl1pPr>
              <a:defRPr sz="5400" baseline="0">
                <a:solidFill>
                  <a:schemeClr val="tx2"/>
                </a:solidFill>
                <a:ea typeface="Arial"/>
              </a:defRPr>
            </a:lvl1pPr>
          </a:lstStyle>
          <a:p>
            <a:r>
              <a:rPr lang="en-US" dirty="0"/>
              <a:t>Click to edit divider slide title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988161061"/>
      </p:ext>
    </p:extLst>
  </p:cSld>
  <p:clrMapOvr>
    <a:masterClrMapping/>
  </p:clrMapOvr>
  <p:transition spd="med">
    <p:wipe dir="r"/>
  </p:transition>
</p:sldLayout>
</file>

<file path=ppt/slideLayouts/slideLayout2236.xml><?xml version="1.0" encoding="utf-8"?>
<p:sldLayout xmlns:a="http://schemas.openxmlformats.org/drawingml/2006/main" xmlns:r="http://schemas.openxmlformats.org/officeDocument/2006/relationships" xmlns:p="http://schemas.openxmlformats.org/presentationml/2006/main" showMasterSp="0" preserve="1" userDrawn="1">
  <p:cSld name="Divider slide_Orange">
    <p:bg>
      <p:bgPr>
        <a:solidFill>
          <a:schemeClr val="accent4"/>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581" y="1748271"/>
            <a:ext cx="6850901" cy="1495794"/>
          </a:xfrm>
          <a:prstGeom prst="rect">
            <a:avLst/>
          </a:prstGeom>
        </p:spPr>
        <p:txBody>
          <a:bodyPr lIns="0" tIns="45287" rIns="0" bIns="45287" anchor="ctr" anchorCtr="0">
            <a:normAutofit/>
          </a:bodyPr>
          <a:lstStyle>
            <a:lvl1pPr>
              <a:defRPr sz="5400" baseline="0">
                <a:solidFill>
                  <a:schemeClr val="tx2"/>
                </a:solidFill>
                <a:ea typeface="Arial"/>
              </a:defRPr>
            </a:lvl1pPr>
          </a:lstStyle>
          <a:p>
            <a:r>
              <a:rPr lang="en-US" dirty="0"/>
              <a:t>Click to edit divider slide title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1448213239"/>
      </p:ext>
    </p:extLst>
  </p:cSld>
  <p:clrMapOvr>
    <a:masterClrMapping/>
  </p:clrMapOvr>
  <p:transition spd="med">
    <p:wipe dir="r"/>
  </p:transition>
</p:sldLayout>
</file>

<file path=ppt/slideLayouts/slideLayout2237.xml><?xml version="1.0" encoding="utf-8"?>
<p:sldLayout xmlns:a="http://schemas.openxmlformats.org/drawingml/2006/main" xmlns:r="http://schemas.openxmlformats.org/officeDocument/2006/relationships" xmlns:p="http://schemas.openxmlformats.org/presentationml/2006/main" showMasterSp="0" preserve="1">
  <p:cSld name="Divider slide_DellGray">
    <p:bg>
      <p:bgPr>
        <a:solidFill>
          <a:srgbClr val="808080"/>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74581" y="1748271"/>
            <a:ext cx="6850901" cy="1495794"/>
          </a:xfrm>
          <a:prstGeom prst="rect">
            <a:avLst/>
          </a:prstGeom>
        </p:spPr>
        <p:txBody>
          <a:bodyPr lIns="0" tIns="45287" rIns="0" bIns="45287"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3213178257"/>
      </p:ext>
    </p:extLst>
  </p:cSld>
  <p:clrMapOvr>
    <a:masterClrMapping/>
  </p:clrMapOvr>
  <p:transition spd="med">
    <p:wipe dir="r"/>
  </p:transition>
</p:sldLayout>
</file>

<file path=ppt/slideLayouts/slideLayout2238.xml><?xml version="1.0" encoding="utf-8"?>
<p:sldLayout xmlns:a="http://schemas.openxmlformats.org/drawingml/2006/main" xmlns:r="http://schemas.openxmlformats.org/officeDocument/2006/relationships" xmlns:p="http://schemas.openxmlformats.org/presentationml/2006/main" showMasterSp="0" preserve="1" userDrawn="1">
  <p:cSld name="Logo slide blue">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794760" y="1798082"/>
            <a:ext cx="1554480" cy="1554480"/>
          </a:xfrm>
          <a:prstGeom prst="rect">
            <a:avLst/>
          </a:prstGeom>
        </p:spPr>
      </p:pic>
    </p:spTree>
    <p:extLst>
      <p:ext uri="{BB962C8B-B14F-4D97-AF65-F5344CB8AC3E}">
        <p14:creationId xmlns:p14="http://schemas.microsoft.com/office/powerpoint/2010/main" val="1712512494"/>
      </p:ext>
    </p:extLst>
  </p:cSld>
  <p:clrMapOvr>
    <a:masterClrMapping/>
  </p:clrMapOvr>
  <p:transition spd="med">
    <p:wipe dir="r"/>
  </p:transition>
</p:sldLayout>
</file>

<file path=ppt/slideLayouts/slideLayout2239.xml><?xml version="1.0" encoding="utf-8"?>
<p:sldLayout xmlns:a="http://schemas.openxmlformats.org/drawingml/2006/main" xmlns:r="http://schemas.openxmlformats.org/officeDocument/2006/relationships" xmlns:p="http://schemas.openxmlformats.org/presentationml/2006/main" showMasterSp="0" preserve="1" userDrawn="1">
  <p:cSld name="Logo slide gray">
    <p:bg>
      <p:bgPr>
        <a:solidFill>
          <a:srgbClr val="808080"/>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794760" y="1798082"/>
            <a:ext cx="1554480" cy="1554480"/>
          </a:xfrm>
          <a:prstGeom prst="rect">
            <a:avLst/>
          </a:prstGeom>
        </p:spPr>
      </p:pic>
    </p:spTree>
    <p:extLst>
      <p:ext uri="{BB962C8B-B14F-4D97-AF65-F5344CB8AC3E}">
        <p14:creationId xmlns:p14="http://schemas.microsoft.com/office/powerpoint/2010/main" val="3940690129"/>
      </p:ext>
    </p:extLst>
  </p:cSld>
  <p:clrMapOvr>
    <a:masterClrMapping/>
  </p:clrMapOvr>
  <p:transition spd="med">
    <p:wipe dir="r"/>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userDrawn="1">
  <p:cSld name="標題及表格">
    <p:spTree>
      <p:nvGrpSpPr>
        <p:cNvPr id="1" name=""/>
        <p:cNvGrpSpPr/>
        <p:nvPr/>
      </p:nvGrpSpPr>
      <p:grpSpPr>
        <a:xfrm>
          <a:off x="0" y="0"/>
          <a:ext cx="0" cy="0"/>
          <a:chOff x="0" y="0"/>
          <a:chExt cx="0" cy="0"/>
        </a:xfrm>
      </p:grpSpPr>
    </p:spTree>
    <p:extLst>
      <p:ext uri="{BB962C8B-B14F-4D97-AF65-F5344CB8AC3E}">
        <p14:creationId xmlns:p14="http://schemas.microsoft.com/office/powerpoint/2010/main" val="2895085015"/>
      </p:ext>
    </p:extLst>
  </p:cSld>
  <p:clrMapOvr>
    <a:masterClrMapping/>
  </p:clrMapOvr>
  <p:transition spd="slow">
    <p:fade/>
  </p:transition>
</p:sldLayout>
</file>

<file path=ppt/slideLayouts/slideLayout2240.xml><?xml version="1.0" encoding="utf-8"?>
<p:sldLayout xmlns:a="http://schemas.openxmlformats.org/drawingml/2006/main" xmlns:r="http://schemas.openxmlformats.org/officeDocument/2006/relationships" xmlns:p="http://schemas.openxmlformats.org/presentationml/2006/main" userDrawn="1">
  <p:cSld name="標題投影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1111359041"/>
      </p:ext>
    </p:extLst>
  </p:cSld>
  <p:clrMapOvr>
    <a:masterClrMapping/>
  </p:clrMapOvr>
  <p:transition spd="med">
    <p:wipe dir="r"/>
  </p:transition>
</p:sldLayout>
</file>

<file path=ppt/slideLayouts/slideLayout2241.xml><?xml version="1.0" encoding="utf-8"?>
<p:sldLayout xmlns:a="http://schemas.openxmlformats.org/drawingml/2006/main" xmlns:r="http://schemas.openxmlformats.org/officeDocument/2006/relationships" xmlns:p="http://schemas.openxmlformats.org/presentationml/2006/main" userDrawn="1">
  <p:cSld name="標題及物件">
    <p:spTree>
      <p:nvGrpSpPr>
        <p:cNvPr id="1" name=""/>
        <p:cNvGrpSpPr/>
        <p:nvPr/>
      </p:nvGrpSpPr>
      <p:grpSpPr>
        <a:xfrm>
          <a:off x="0" y="0"/>
          <a:ext cx="0" cy="0"/>
          <a:chOff x="0" y="0"/>
          <a:chExt cx="0" cy="0"/>
        </a:xfrm>
      </p:grpSpPr>
    </p:spTree>
    <p:extLst>
      <p:ext uri="{BB962C8B-B14F-4D97-AF65-F5344CB8AC3E}">
        <p14:creationId xmlns:p14="http://schemas.microsoft.com/office/powerpoint/2010/main" val="4126059094"/>
      </p:ext>
    </p:extLst>
  </p:cSld>
  <p:clrMapOvr>
    <a:masterClrMapping/>
  </p:clrMapOvr>
  <p:transition spd="slow">
    <p:fade/>
  </p:transition>
</p:sldLayout>
</file>

<file path=ppt/slideLayouts/slideLayout2242.xml><?xml version="1.0" encoding="utf-8"?>
<p:sldLayout xmlns:a="http://schemas.openxmlformats.org/drawingml/2006/main" xmlns:r="http://schemas.openxmlformats.org/officeDocument/2006/relationships" xmlns:p="http://schemas.openxmlformats.org/presentationml/2006/main" userDrawn="1">
  <p:cSld name="1_Content_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0" tIns="45465" rIns="0" bIns="45465"/>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4" name="Content Placeholder 4"/>
          <p:cNvSpPr>
            <a:spLocks noGrp="1"/>
          </p:cNvSpPr>
          <p:nvPr>
            <p:ph sz="quarter" idx="10"/>
          </p:nvPr>
        </p:nvSpPr>
        <p:spPr>
          <a:xfrm>
            <a:off x="271598" y="1277952"/>
            <a:ext cx="7958137" cy="3192461"/>
          </a:xfrm>
          <a:prstGeom prst="rect">
            <a:avLst/>
          </a:prstGeom>
        </p:spPr>
        <p:txBody>
          <a:bodyPr vert="horz" lIns="0" tIns="0" rIns="0" bIns="0"/>
          <a:lstStyle>
            <a:lvl1pPr marL="0" indent="0">
              <a:lnSpc>
                <a:spcPct val="100000"/>
              </a:lnSpc>
              <a:spcBef>
                <a:spcPts val="1200"/>
              </a:spcBef>
              <a:spcAft>
                <a:spcPts val="0"/>
              </a:spcAft>
              <a:buClr>
                <a:srgbClr val="808080"/>
              </a:buClr>
              <a:buNone/>
              <a:defRPr>
                <a:latin typeface="+mn-lt"/>
                <a:ea typeface="Arial"/>
              </a:defRPr>
            </a:lvl1pPr>
            <a:lvl2pPr marL="339017" indent="0">
              <a:lnSpc>
                <a:spcPct val="100000"/>
              </a:lnSpc>
              <a:spcBef>
                <a:spcPts val="300"/>
              </a:spcBef>
              <a:spcAft>
                <a:spcPts val="0"/>
              </a:spcAft>
              <a:buClr>
                <a:srgbClr val="808080"/>
              </a:buClr>
              <a:buNone/>
              <a:defRPr>
                <a:latin typeface="+mn-lt"/>
                <a:ea typeface="Arial"/>
              </a:defRPr>
            </a:lvl2pPr>
            <a:lvl3pPr marL="684640" indent="0">
              <a:lnSpc>
                <a:spcPct val="100000"/>
              </a:lnSpc>
              <a:spcBef>
                <a:spcPts val="300"/>
              </a:spcBef>
              <a:spcAft>
                <a:spcPts val="0"/>
              </a:spcAft>
              <a:buClr>
                <a:srgbClr val="808080"/>
              </a:buClr>
              <a:buNone/>
              <a:defRPr>
                <a:latin typeface="+mn-lt"/>
                <a:ea typeface="Arial"/>
              </a:defRPr>
            </a:lvl3pPr>
            <a:lvl4pPr marL="1250921" indent="-228659">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125691212"/>
      </p:ext>
    </p:extLst>
  </p:cSld>
  <p:clrMapOvr>
    <a:masterClrMapping/>
  </p:clrMapOvr>
  <p:transition spd="med">
    <p:wipe dir="r"/>
  </p:transition>
</p:sldLayout>
</file>

<file path=ppt/slideLayouts/slideLayout2243.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7" name="文字版面配置區 17"/>
          <p:cNvSpPr>
            <a:spLocks noGrp="1"/>
          </p:cNvSpPr>
          <p:nvPr>
            <p:ph type="body" sz="quarter" idx="13" hasCustomPrompt="1"/>
          </p:nvPr>
        </p:nvSpPr>
        <p:spPr>
          <a:xfrm>
            <a:off x="72000" y="576002"/>
            <a:ext cx="9000000" cy="1296789"/>
          </a:xfrm>
          <a:prstGeom prst="rect">
            <a:avLst/>
          </a:prstGeom>
        </p:spPr>
        <p:txBody>
          <a:bodyPr lIns="91248" tIns="45624" rIns="91248" bIns="45624"/>
          <a:lstStyle>
            <a:lvl1pPr marL="182131" indent="-182131">
              <a:buClr>
                <a:srgbClr val="0085C3"/>
              </a:buClr>
              <a:defRPr sz="1600">
                <a:solidFill>
                  <a:schemeClr val="tx1"/>
                </a:solidFill>
              </a:defRPr>
            </a:lvl1pPr>
            <a:lvl2pPr marL="357911" indent="-175781">
              <a:buClr>
                <a:srgbClr val="0085C3"/>
              </a:buClr>
              <a:defRPr sz="1400" baseline="0">
                <a:solidFill>
                  <a:schemeClr val="tx1"/>
                </a:solidFill>
              </a:defRPr>
            </a:lvl2pPr>
            <a:lvl3pPr marL="540043" indent="-182131">
              <a:buClr>
                <a:srgbClr val="0085C3"/>
              </a:buClr>
              <a:buFont typeface="Arial" panose="020B0604020202020204" pitchFamily="34" charset="0"/>
              <a:buChar char="&gt;"/>
              <a:defRPr sz="1400" baseline="0">
                <a:solidFill>
                  <a:schemeClr val="tx1"/>
                </a:solidFill>
              </a:defRPr>
            </a:lvl3pPr>
            <a:lvl4pPr marL="1368336" indent="0">
              <a:buClr>
                <a:srgbClr val="0085C3"/>
              </a:buClr>
              <a:buNone/>
              <a:defRPr/>
            </a:lvl4pPr>
            <a:lvl5pPr marL="1824479" indent="0">
              <a:buClr>
                <a:srgbClr val="0085C3"/>
              </a:buClr>
              <a:buFont typeface="Arial" panose="020B0604020202020204" pitchFamily="34" charset="0"/>
              <a:buNone/>
              <a:defRPr/>
            </a:lvl5pPr>
          </a:lstStyle>
          <a:p>
            <a:pPr lvl="0"/>
            <a:r>
              <a:rPr lang="en-US" altLang="zh-TW" dirty="0"/>
              <a:t>Click to edit Master text style</a:t>
            </a:r>
            <a:endParaRPr lang="zh-TW" altLang="en-US" dirty="0"/>
          </a:p>
          <a:p>
            <a:pPr lvl="1"/>
            <a:r>
              <a:rPr lang="en-US" altLang="zh-TW" dirty="0"/>
              <a:t>Second level</a:t>
            </a:r>
            <a:endParaRPr lang="zh-TW" altLang="en-US" dirty="0"/>
          </a:p>
          <a:p>
            <a:pPr lvl="2"/>
            <a:r>
              <a:rPr lang="en-US" altLang="zh-TW" dirty="0"/>
              <a:t>Third level</a:t>
            </a:r>
            <a:endParaRPr lang="zh-TW" altLang="en-US" dirty="0"/>
          </a:p>
        </p:txBody>
      </p:sp>
      <p:sp>
        <p:nvSpPr>
          <p:cNvPr id="10" name="Title 9"/>
          <p:cNvSpPr>
            <a:spLocks noGrp="1"/>
          </p:cNvSpPr>
          <p:nvPr>
            <p:ph type="title"/>
          </p:nvPr>
        </p:nvSpPr>
        <p:spPr>
          <a:xfrm>
            <a:off x="71634" y="72000"/>
            <a:ext cx="9000000" cy="432000"/>
          </a:xfrm>
          <a:prstGeom prst="rect">
            <a:avLst/>
          </a:prstGeom>
        </p:spPr>
        <p:txBody>
          <a:bodyPr lIns="91248" tIns="45624" rIns="91248" bIns="45624"/>
          <a:lstStyle>
            <a:lvl1pPr algn="l">
              <a:defRPr sz="2400">
                <a:solidFill>
                  <a:srgbClr val="0085C3"/>
                </a:solidFill>
              </a:defRPr>
            </a:lvl1pPr>
          </a:lstStyle>
          <a:p>
            <a:r>
              <a:rPr lang="en-US"/>
              <a:t>Click to edit Master title style</a:t>
            </a:r>
            <a:endParaRPr lang="en-US" dirty="0"/>
          </a:p>
        </p:txBody>
      </p:sp>
    </p:spTree>
    <p:extLst>
      <p:ext uri="{BB962C8B-B14F-4D97-AF65-F5344CB8AC3E}">
        <p14:creationId xmlns:p14="http://schemas.microsoft.com/office/powerpoint/2010/main" val="986857576"/>
      </p:ext>
    </p:extLst>
  </p:cSld>
  <p:clrMapOvr>
    <a:masterClrMapping/>
  </p:clrMapOvr>
  <p:transition>
    <p:fade/>
  </p:transition>
</p:sldLayout>
</file>

<file path=ppt/slideLayouts/slideLayout2244.xml><?xml version="1.0" encoding="utf-8"?>
<p:sldLayout xmlns:a="http://schemas.openxmlformats.org/drawingml/2006/main" xmlns:r="http://schemas.openxmlformats.org/officeDocument/2006/relationships" xmlns:p="http://schemas.openxmlformats.org/presentationml/2006/main" userDrawn="1">
  <p:cSld name="1_標題投影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3500102303"/>
      </p:ext>
    </p:extLst>
  </p:cSld>
  <p:clrMapOvr>
    <a:masterClrMapping/>
  </p:clrMapOvr>
  <p:transition spd="med">
    <p:wipe dir="r"/>
  </p:transition>
</p:sldLayout>
</file>

<file path=ppt/slideLayouts/slideLayout2245.xml><?xml version="1.0" encoding="utf-8"?>
<p:sldLayout xmlns:a="http://schemas.openxmlformats.org/drawingml/2006/main" xmlns:r="http://schemas.openxmlformats.org/officeDocument/2006/relationships" xmlns:p="http://schemas.openxmlformats.org/presentationml/2006/main" userDrawn="1">
  <p:cSld name="Content with Dell Blue footer">
    <p:spTree>
      <p:nvGrpSpPr>
        <p:cNvPr id="1" name=""/>
        <p:cNvGrpSpPr/>
        <p:nvPr/>
      </p:nvGrpSpPr>
      <p:grpSpPr>
        <a:xfrm>
          <a:off x="0" y="0"/>
          <a:ext cx="0" cy="0"/>
          <a:chOff x="0" y="0"/>
          <a:chExt cx="0" cy="0"/>
        </a:xfrm>
      </p:grpSpPr>
      <p:sp>
        <p:nvSpPr>
          <p:cNvPr id="6" name="Content Placeholder 2"/>
          <p:cNvSpPr>
            <a:spLocks noGrp="1"/>
          </p:cNvSpPr>
          <p:nvPr>
            <p:ph sz="half" idx="1" hasCustomPrompt="1"/>
          </p:nvPr>
        </p:nvSpPr>
        <p:spPr>
          <a:xfrm>
            <a:off x="364632" y="1280160"/>
            <a:ext cx="7924386" cy="3200400"/>
          </a:xfrm>
          <a:prstGeom prst="rect">
            <a:avLst/>
          </a:prstGeom>
        </p:spPr>
        <p:txBody>
          <a:bodyPr wrap="square" lIns="0" tIns="0" rIns="0" bIns="0">
            <a:normAutofit/>
          </a:bodyPr>
          <a:lstStyle>
            <a:lvl1pPr>
              <a:lnSpc>
                <a:spcPct val="100000"/>
              </a:lnSpc>
              <a:spcBef>
                <a:spcPts val="900"/>
              </a:spcBef>
              <a:spcAft>
                <a:spcPts val="0"/>
              </a:spcAft>
              <a:buClr>
                <a:srgbClr val="AAAAAA"/>
              </a:buClr>
              <a:buFont typeface="Arial" pitchFamily="34" charset="0"/>
              <a:buChar char="•"/>
              <a:defRPr sz="1100">
                <a:solidFill>
                  <a:schemeClr val="bg2"/>
                </a:solidFill>
                <a:latin typeface="Museo Sans For Dell" pitchFamily="2" charset="0"/>
              </a:defRPr>
            </a:lvl1pPr>
            <a:lvl2pPr marL="428798" indent="-173443">
              <a:lnSpc>
                <a:spcPct val="100000"/>
              </a:lnSpc>
              <a:spcBef>
                <a:spcPts val="225"/>
              </a:spcBef>
              <a:spcAft>
                <a:spcPts val="0"/>
              </a:spcAft>
              <a:buClr>
                <a:srgbClr val="AAAAAA"/>
              </a:buClr>
              <a:buFont typeface="Museo Sans For Dell" pitchFamily="2" charset="0"/>
              <a:buChar char="–"/>
              <a:defRPr sz="900">
                <a:solidFill>
                  <a:schemeClr val="bg2"/>
                </a:solidFill>
                <a:latin typeface="Museo Sans For Dell" pitchFamily="2" charset="0"/>
              </a:defRPr>
            </a:lvl2pPr>
            <a:lvl3pPr>
              <a:lnSpc>
                <a:spcPct val="100000"/>
              </a:lnSpc>
              <a:spcBef>
                <a:spcPts val="225"/>
              </a:spcBef>
              <a:spcAft>
                <a:spcPts val="0"/>
              </a:spcAft>
              <a:buClr>
                <a:srgbClr val="AAAAAA"/>
              </a:buClr>
              <a:defRPr sz="800">
                <a:solidFill>
                  <a:schemeClr val="bg2"/>
                </a:solidFill>
                <a:latin typeface="Museo Sans For Dell" pitchFamily="2" charset="0"/>
              </a:defRPr>
            </a:lvl3pPr>
            <a:lvl4pPr>
              <a:spcBef>
                <a:spcPts val="225"/>
              </a:spcBef>
              <a:spcAft>
                <a:spcPts val="0"/>
              </a:spcAft>
              <a:buClr>
                <a:srgbClr val="AAAAAA"/>
              </a:buClr>
              <a:defRPr sz="1100" baseline="0">
                <a:solidFill>
                  <a:schemeClr val="tx1"/>
                </a:solidFill>
                <a:latin typeface="Museo Sans For Dell" pitchFamily="2" charset="0"/>
              </a:defRPr>
            </a:lvl4pPr>
            <a:lvl5pPr>
              <a:spcBef>
                <a:spcPts val="225"/>
              </a:spcBef>
              <a:spcAft>
                <a:spcPts val="0"/>
              </a:spcAft>
              <a:buClr>
                <a:srgbClr val="AAAAAA"/>
              </a:buClr>
              <a:defRPr sz="900">
                <a:solidFill>
                  <a:schemeClr val="tx1"/>
                </a:solidFill>
                <a:latin typeface="Museo Sans For Dell" pitchFamily="2" charset="0"/>
              </a:defRPr>
            </a:lvl5pPr>
            <a:lvl6pPr>
              <a:defRPr sz="1400"/>
            </a:lvl6pPr>
            <a:lvl7pPr>
              <a:defRPr sz="1400"/>
            </a:lvl7pPr>
            <a:lvl8pPr>
              <a:defRPr sz="1400"/>
            </a:lvl8pPr>
            <a:lvl9pPr>
              <a:defRPr sz="1400"/>
            </a:lvl9pPr>
          </a:lstStyle>
          <a:p>
            <a:pPr lvl="0"/>
            <a:r>
              <a:rPr lang="en-US" dirty="0"/>
              <a:t>Click to edit text</a:t>
            </a:r>
          </a:p>
          <a:p>
            <a:pPr lvl="1"/>
            <a:r>
              <a:rPr lang="en-US" dirty="0"/>
              <a:t>Second level</a:t>
            </a:r>
          </a:p>
          <a:p>
            <a:pPr lvl="2"/>
            <a:r>
              <a:rPr lang="en-US" dirty="0"/>
              <a:t>Third level</a:t>
            </a:r>
          </a:p>
        </p:txBody>
      </p:sp>
      <p:sp>
        <p:nvSpPr>
          <p:cNvPr id="3" name="Title 2"/>
          <p:cNvSpPr>
            <a:spLocks noGrp="1"/>
          </p:cNvSpPr>
          <p:nvPr>
            <p:ph type="title"/>
          </p:nvPr>
        </p:nvSpPr>
        <p:spPr>
          <a:xfrm>
            <a:off x="628650" y="274643"/>
            <a:ext cx="7886700" cy="993775"/>
          </a:xfrm>
          <a:prstGeom prst="rect">
            <a:avLst/>
          </a:prstGeom>
        </p:spPr>
        <p:txBody>
          <a:bodyPr lIns="91248" tIns="45624" rIns="91248" bIns="45624"/>
          <a:lstStyle/>
          <a:p>
            <a:r>
              <a:rPr lang="en-US"/>
              <a:t>Click to edit Master title style</a:t>
            </a:r>
          </a:p>
        </p:txBody>
      </p:sp>
    </p:spTree>
    <p:extLst>
      <p:ext uri="{BB962C8B-B14F-4D97-AF65-F5344CB8AC3E}">
        <p14:creationId xmlns:p14="http://schemas.microsoft.com/office/powerpoint/2010/main" val="1157173800"/>
      </p:ext>
    </p:extLst>
  </p:cSld>
  <p:clrMapOvr>
    <a:masterClrMapping/>
  </p:clrMapOvr>
  <p:transition spd="med">
    <p:wipe dir="r"/>
  </p:transition>
</p:sldLayout>
</file>

<file path=ppt/slideLayouts/slideLayout2246.xml><?xml version="1.0" encoding="utf-8"?>
<p:sldLayout xmlns:a="http://schemas.openxmlformats.org/drawingml/2006/main" xmlns:r="http://schemas.openxmlformats.org/officeDocument/2006/relationships" xmlns:p="http://schemas.openxmlformats.org/presentationml/2006/main" userDrawn="1">
  <p:cSld name="Content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64797"/>
          </a:xfrm>
          <a:prstGeom prst="rect">
            <a:avLst/>
          </a:prstGeom>
        </p:spPr>
        <p:txBody>
          <a:bodyPr lIns="91246" tIns="45623" rIns="91246" bIns="45623"/>
          <a:lstStyle>
            <a:lvl1pPr>
              <a:defRPr/>
            </a:lvl1pPr>
          </a:lstStyle>
          <a:p>
            <a:r>
              <a:rPr lang="en-US" dirty="0"/>
              <a:t>Click to edit content page title</a:t>
            </a:r>
          </a:p>
        </p:txBody>
      </p:sp>
    </p:spTree>
    <p:extLst>
      <p:ext uri="{BB962C8B-B14F-4D97-AF65-F5344CB8AC3E}">
        <p14:creationId xmlns:p14="http://schemas.microsoft.com/office/powerpoint/2010/main" val="2251281812"/>
      </p:ext>
    </p:extLst>
  </p:cSld>
  <p:clrMapOvr>
    <a:masterClrMapping/>
  </p:clrMapOvr>
  <p:transition spd="med">
    <p:wipe dir="r"/>
  </p:transition>
</p:sldLayout>
</file>

<file path=ppt/slideLayouts/slideLayout2247.xml><?xml version="1.0" encoding="utf-8"?>
<p:sldLayout xmlns:a="http://schemas.openxmlformats.org/drawingml/2006/main" xmlns:r="http://schemas.openxmlformats.org/officeDocument/2006/relationships" xmlns:p="http://schemas.openxmlformats.org/presentationml/2006/main" showMasterSp="0" userDrawn="1">
  <p:cSld name="2_Title Slide">
    <p:spTree>
      <p:nvGrpSpPr>
        <p:cNvPr id="1" name=""/>
        <p:cNvGrpSpPr/>
        <p:nvPr/>
      </p:nvGrpSpPr>
      <p:grpSpPr>
        <a:xfrm>
          <a:off x="0" y="0"/>
          <a:ext cx="0" cy="0"/>
          <a:chOff x="0" y="0"/>
          <a:chExt cx="0" cy="0"/>
        </a:xfrm>
      </p:grpSpPr>
      <p:sp>
        <p:nvSpPr>
          <p:cNvPr id="10" name="Rectangle 9"/>
          <p:cNvSpPr/>
          <p:nvPr/>
        </p:nvSpPr>
        <p:spPr bwMode="gray">
          <a:xfrm>
            <a:off x="13" y="4772030"/>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8427" tIns="34286" rIns="68427" bIns="34286" rtlCol="0" anchor="ctr"/>
          <a:lstStyle/>
          <a:p>
            <a:pPr algn="ctr" defTabSz="675974" fontAlgn="auto">
              <a:spcBef>
                <a:spcPts val="0"/>
              </a:spcBef>
              <a:spcAft>
                <a:spcPts val="0"/>
              </a:spcAft>
            </a:pPr>
            <a:endParaRPr lang="en-US" sz="1800" dirty="0">
              <a:solidFill>
                <a:srgbClr val="444444"/>
              </a:solidFill>
              <a:latin typeface="Trebuchet MS" pitchFamily="34" charset="0"/>
            </a:endParaRPr>
          </a:p>
        </p:txBody>
      </p:sp>
      <p:sp>
        <p:nvSpPr>
          <p:cNvPr id="14" name="Rectangle 13"/>
          <p:cNvSpPr/>
          <p:nvPr/>
        </p:nvSpPr>
        <p:spPr bwMode="hidden">
          <a:xfrm>
            <a:off x="13" y="4772030"/>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8427" tIns="34286" rIns="68427" bIns="34286" rtlCol="0" anchor="ctr"/>
          <a:lstStyle/>
          <a:p>
            <a:pPr algn="ctr" defTabSz="675974" fontAlgn="auto">
              <a:spcBef>
                <a:spcPts val="0"/>
              </a:spcBef>
              <a:spcAft>
                <a:spcPts val="0"/>
              </a:spcAft>
            </a:pPr>
            <a:endParaRPr lang="en-US" sz="1800" dirty="0">
              <a:solidFill>
                <a:srgbClr val="444444"/>
              </a:solidFill>
              <a:latin typeface="Trebuchet MS" pitchFamily="34" charset="0"/>
            </a:endParaRPr>
          </a:p>
        </p:txBody>
      </p:sp>
      <p:sp>
        <p:nvSpPr>
          <p:cNvPr id="19" name="Rectangle 18"/>
          <p:cNvSpPr/>
          <p:nvPr/>
        </p:nvSpPr>
        <p:spPr bwMode="hidden">
          <a:xfrm>
            <a:off x="13" y="4772030"/>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8427" tIns="34286" rIns="68427" bIns="34286" rtlCol="0" anchor="ctr"/>
          <a:lstStyle/>
          <a:p>
            <a:pPr algn="ctr" defTabSz="675974" fontAlgn="auto">
              <a:spcBef>
                <a:spcPts val="0"/>
              </a:spcBef>
              <a:spcAft>
                <a:spcPts val="0"/>
              </a:spcAft>
            </a:pPr>
            <a:endParaRPr lang="en-US" sz="1800" dirty="0">
              <a:solidFill>
                <a:srgbClr val="444444"/>
              </a:solidFill>
              <a:latin typeface="Trebuchet MS" pitchFamily="34" charset="0"/>
            </a:endParaRPr>
          </a:p>
        </p:txBody>
      </p:sp>
    </p:spTree>
    <p:extLst>
      <p:ext uri="{BB962C8B-B14F-4D97-AF65-F5344CB8AC3E}">
        <p14:creationId xmlns:p14="http://schemas.microsoft.com/office/powerpoint/2010/main" val="88719274"/>
      </p:ext>
    </p:extLst>
  </p:cSld>
  <p:clrMapOvr>
    <a:masterClrMapping/>
  </p:clrMapOvr>
  <p:transition spd="med">
    <p:wipe dir="r"/>
  </p:transition>
</p:sldLayout>
</file>

<file path=ppt/slideLayouts/slideLayout2248.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85750" y="228600"/>
            <a:ext cx="8572500" cy="387798"/>
          </a:xfrm>
          <a:prstGeom prst="rect">
            <a:avLst/>
          </a:prstGeom>
        </p:spPr>
        <p:txBody>
          <a:bodyPr wrap="square" lIns="0" tIns="0" rIns="0" bIns="0">
            <a:spAutoFit/>
          </a:bodyPr>
          <a:lstStyle>
            <a:lvl1pPr>
              <a:defRPr sz="2800">
                <a:solidFill>
                  <a:schemeClr val="bg1"/>
                </a:solidFill>
                <a:latin typeface="Arial" panose="020B0604020202020204"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13332415"/>
      </p:ext>
    </p:extLst>
  </p:cSld>
  <p:clrMapOvr>
    <a:masterClrMapping/>
  </p:clrMapOvr>
  <p:extLst mod="1">
    <p:ext uri="{DCECCB84-F9BA-43D5-87BE-67443E8EF086}">
      <p15:sldGuideLst xmlns:p15="http://schemas.microsoft.com/office/powerpoint/2012/main">
        <p15:guide id="1" orient="horz" pos="144">
          <p15:clr>
            <a:srgbClr val="FBAE40"/>
          </p15:clr>
        </p15:guide>
      </p15:sldGuideLst>
    </p:ext>
  </p:extLst>
</p:sldLayout>
</file>

<file path=ppt/slideLayouts/slideLayout2249.xml><?xml version="1.0" encoding="utf-8"?>
<p:sldLayout xmlns:a="http://schemas.openxmlformats.org/drawingml/2006/main" xmlns:r="http://schemas.openxmlformats.org/officeDocument/2006/relationships" xmlns:p="http://schemas.openxmlformats.org/presentationml/2006/main">
  <p:cSld name="自訂版面配置">
    <p:spTree>
      <p:nvGrpSpPr>
        <p:cNvPr id="1" name=""/>
        <p:cNvGrpSpPr/>
        <p:nvPr/>
      </p:nvGrpSpPr>
      <p:grpSpPr>
        <a:xfrm>
          <a:off x="0" y="0"/>
          <a:ext cx="0" cy="0"/>
          <a:chOff x="0" y="0"/>
          <a:chExt cx="0" cy="0"/>
        </a:xfrm>
      </p:grpSpPr>
      <p:sp>
        <p:nvSpPr>
          <p:cNvPr id="2" name="標題 1"/>
          <p:cNvSpPr>
            <a:spLocks noGrp="1"/>
          </p:cNvSpPr>
          <p:nvPr>
            <p:ph type="title"/>
          </p:nvPr>
        </p:nvSpPr>
        <p:spPr>
          <a:xfrm>
            <a:off x="457200" y="206375"/>
            <a:ext cx="8229600" cy="857250"/>
          </a:xfrm>
          <a:prstGeom prst="rect">
            <a:avLst/>
          </a:prstGeom>
        </p:spPr>
        <p:txBody>
          <a:bodyPr lIns="91246" tIns="45623" rIns="91246" bIns="45623"/>
          <a:lstStyle/>
          <a:p>
            <a:r>
              <a:rPr lang="zh-TW" altLang="en-US" noProof="1"/>
              <a:t>按一下以編輯母片標題樣式</a:t>
            </a:r>
          </a:p>
        </p:txBody>
      </p:sp>
    </p:spTree>
    <p:extLst>
      <p:ext uri="{BB962C8B-B14F-4D97-AF65-F5344CB8AC3E}">
        <p14:creationId xmlns:p14="http://schemas.microsoft.com/office/powerpoint/2010/main" val="920444430"/>
      </p:ext>
    </p:extLst>
  </p:cSld>
  <p:clrMapOvr>
    <a:masterClrMapping/>
  </p:clrMapOvr>
  <p:transition spd="med">
    <p:wipe dir="r"/>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userDrawn="1">
  <p:cSld name="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4631" y="271886"/>
            <a:ext cx="7955280" cy="640080"/>
          </a:xfrm>
          <a:prstGeom prst="rect">
            <a:avLst/>
          </a:prstGeom>
        </p:spPr>
        <p:txBody>
          <a:bodyPr lIns="89832" tIns="44916" rIns="89832" bIns="44916"/>
          <a:lstStyle>
            <a:lvl1pPr>
              <a:defRPr baseline="0"/>
            </a:lvl1pPr>
          </a:lstStyle>
          <a:p>
            <a:r>
              <a:rPr lang="en-US" dirty="0"/>
              <a:t>Click to edit content page title</a:t>
            </a:r>
          </a:p>
        </p:txBody>
      </p:sp>
      <p:sp>
        <p:nvSpPr>
          <p:cNvPr id="6" name="Content Placeholder 2"/>
          <p:cNvSpPr>
            <a:spLocks noGrp="1"/>
          </p:cNvSpPr>
          <p:nvPr>
            <p:ph sz="half" idx="1" hasCustomPrompt="1"/>
          </p:nvPr>
        </p:nvSpPr>
        <p:spPr>
          <a:xfrm>
            <a:off x="364632" y="1280160"/>
            <a:ext cx="7924386" cy="3200400"/>
          </a:xfrm>
          <a:prstGeom prst="rect">
            <a:avLst/>
          </a:prstGeom>
        </p:spPr>
        <p:txBody>
          <a:bodyPr wrap="square" lIns="0" tIns="0" rIns="0" bIns="0">
            <a:normAutofit/>
          </a:bodyPr>
          <a:lstStyle>
            <a:lvl1pPr>
              <a:lnSpc>
                <a:spcPct val="100000"/>
              </a:lnSpc>
              <a:spcBef>
                <a:spcPts val="1200"/>
              </a:spcBef>
              <a:spcAft>
                <a:spcPts val="0"/>
              </a:spcAft>
              <a:buClr>
                <a:srgbClr val="AAAAAA"/>
              </a:buClr>
              <a:buFont typeface="Arial" pitchFamily="34" charset="0"/>
              <a:buChar char="•"/>
              <a:defRPr sz="1400">
                <a:solidFill>
                  <a:schemeClr val="bg2"/>
                </a:solidFill>
                <a:latin typeface="Museo Sans For Dell" pitchFamily="2" charset="0"/>
              </a:defRPr>
            </a:lvl1pPr>
            <a:lvl2pPr marL="561594" indent="-226850">
              <a:lnSpc>
                <a:spcPct val="100000"/>
              </a:lnSpc>
              <a:spcBef>
                <a:spcPts val="300"/>
              </a:spcBef>
              <a:spcAft>
                <a:spcPts val="0"/>
              </a:spcAft>
              <a:buClr>
                <a:srgbClr val="AAAAAA"/>
              </a:buClr>
              <a:buFont typeface="Museo Sans For Dell" pitchFamily="2" charset="0"/>
              <a:buChar char="–"/>
              <a:defRPr sz="1200">
                <a:solidFill>
                  <a:schemeClr val="bg2"/>
                </a:solidFill>
                <a:latin typeface="Museo Sans For Dell" pitchFamily="2" charset="0"/>
              </a:defRPr>
            </a:lvl2pPr>
            <a:lvl3pPr>
              <a:lnSpc>
                <a:spcPct val="100000"/>
              </a:lnSpc>
              <a:spcBef>
                <a:spcPts val="300"/>
              </a:spcBef>
              <a:spcAft>
                <a:spcPts val="0"/>
              </a:spcAft>
              <a:buClr>
                <a:srgbClr val="AAAAAA"/>
              </a:buClr>
              <a:defRPr sz="1000">
                <a:solidFill>
                  <a:schemeClr val="bg2"/>
                </a:solidFill>
                <a:latin typeface="Museo Sans For Dell" pitchFamily="2" charset="0"/>
              </a:defRPr>
            </a:lvl3pPr>
            <a:lvl4pPr>
              <a:spcBef>
                <a:spcPts val="300"/>
              </a:spcBef>
              <a:spcAft>
                <a:spcPts val="0"/>
              </a:spcAft>
              <a:buClr>
                <a:srgbClr val="AAAAAA"/>
              </a:buClr>
              <a:defRPr sz="1400" baseline="0">
                <a:solidFill>
                  <a:schemeClr val="tx1"/>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a:t>Click to edit text</a:t>
            </a:r>
          </a:p>
          <a:p>
            <a:pPr lvl="1"/>
            <a:r>
              <a:rPr lang="en-US" dirty="0"/>
              <a:t>Second level</a:t>
            </a:r>
          </a:p>
          <a:p>
            <a:pPr lvl="2"/>
            <a:r>
              <a:rPr lang="en-US" dirty="0"/>
              <a:t>Third level</a:t>
            </a:r>
          </a:p>
        </p:txBody>
      </p:sp>
    </p:spTree>
    <p:extLst>
      <p:ext uri="{BB962C8B-B14F-4D97-AF65-F5344CB8AC3E}">
        <p14:creationId xmlns:p14="http://schemas.microsoft.com/office/powerpoint/2010/main" val="221524964"/>
      </p:ext>
    </p:extLst>
  </p:cSld>
  <p:clrMapOvr>
    <a:masterClrMapping/>
  </p:clrMapOvr>
  <p:transition spd="med">
    <p:wipe dir="r"/>
  </p:transition>
</p:sldLayout>
</file>

<file path=ppt/slideLayouts/slideLayout2250.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50513123"/>
      </p:ext>
    </p:extLst>
  </p:cSld>
  <p:clrMapOvr>
    <a:masterClrMapping/>
  </p:clrMapOvr>
  <p:transition spd="slow">
    <p:fade/>
  </p:transition>
</p:sldLayout>
</file>

<file path=ppt/slideLayouts/slideLayout225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85750" y="228600"/>
            <a:ext cx="8572500" cy="387798"/>
          </a:xfrm>
          <a:prstGeom prst="rect">
            <a:avLst/>
          </a:prstGeom>
        </p:spPr>
        <p:txBody>
          <a:bodyPr wrap="square" lIns="0" tIns="0" rIns="0" bIns="0">
            <a:spAutoFit/>
          </a:bodyPr>
          <a:lstStyle>
            <a:lvl1pPr>
              <a:defRPr sz="2800">
                <a:solidFill>
                  <a:schemeClr val="bg1"/>
                </a:solidFill>
                <a:latin typeface="Arial" panose="020B0604020202020204" pitchFamily="34" charset="0"/>
              </a:defRPr>
            </a:lvl1pPr>
          </a:lstStyle>
          <a:p>
            <a:r>
              <a:rPr lang="en-US"/>
              <a:t>Click to edit Master title style</a:t>
            </a:r>
            <a:endParaRPr lang="en-US" dirty="0"/>
          </a:p>
        </p:txBody>
      </p:sp>
      <p:sp>
        <p:nvSpPr>
          <p:cNvPr id="3" name="Content Placeholder 2"/>
          <p:cNvSpPr>
            <a:spLocks noGrp="1"/>
          </p:cNvSpPr>
          <p:nvPr>
            <p:ph idx="1"/>
          </p:nvPr>
        </p:nvSpPr>
        <p:spPr>
          <a:xfrm>
            <a:off x="285750" y="1200150"/>
            <a:ext cx="8572500" cy="3314700"/>
          </a:xfrm>
          <a:prstGeom prst="rect">
            <a:avLst/>
          </a:prstGeom>
        </p:spPr>
        <p:txBody>
          <a:bodyPr lIns="0" tIns="0" rIns="0" bIns="0"/>
          <a:lstStyle>
            <a:lvl1pPr marL="171066" indent="-171066">
              <a:lnSpc>
                <a:spcPct val="100000"/>
              </a:lnSpc>
              <a:spcBef>
                <a:spcPts val="1200"/>
              </a:spcBef>
              <a:buClr>
                <a:srgbClr val="808080"/>
              </a:buClr>
              <a:buFont typeface="Arial" panose="020B0604020202020204" pitchFamily="34" charset="0"/>
              <a:buChar char="•"/>
              <a:defRPr sz="1800">
                <a:solidFill>
                  <a:schemeClr val="bg2"/>
                </a:solidFill>
                <a:latin typeface="Arial" panose="020B0604020202020204" pitchFamily="34" charset="0"/>
              </a:defRPr>
            </a:lvl1pPr>
            <a:lvl2pPr marL="513197" indent="-171066">
              <a:lnSpc>
                <a:spcPct val="100000"/>
              </a:lnSpc>
              <a:spcBef>
                <a:spcPts val="300"/>
              </a:spcBef>
              <a:buClr>
                <a:srgbClr val="808080"/>
              </a:buClr>
              <a:buFont typeface="Arial" panose="020B0604020202020204" pitchFamily="34" charset="0"/>
              <a:buChar char="–"/>
              <a:defRPr sz="1400">
                <a:solidFill>
                  <a:schemeClr val="bg2"/>
                </a:solidFill>
                <a:latin typeface="Arial" panose="020B0604020202020204" pitchFamily="34" charset="0"/>
              </a:defRPr>
            </a:lvl2pPr>
            <a:lvl3pPr marL="798180" indent="-114012">
              <a:lnSpc>
                <a:spcPct val="100000"/>
              </a:lnSpc>
              <a:spcBef>
                <a:spcPts val="300"/>
              </a:spcBef>
              <a:buClr>
                <a:srgbClr val="808080"/>
              </a:buClr>
              <a:buFont typeface="Arial" panose="020B0604020202020204" pitchFamily="34" charset="0"/>
              <a:buChar char="▪"/>
              <a:defRPr sz="1100">
                <a:solidFill>
                  <a:schemeClr val="bg2"/>
                </a:solidFill>
                <a:latin typeface="Arial" panose="020B0604020202020204" pitchFamily="34" charset="0"/>
              </a:defRPr>
            </a:lvl3pPr>
            <a:lvl4pPr marL="1197270" indent="-171066">
              <a:lnSpc>
                <a:spcPct val="100000"/>
              </a:lnSpc>
              <a:spcBef>
                <a:spcPts val="300"/>
              </a:spcBef>
              <a:buClr>
                <a:schemeClr val="bg1">
                  <a:lumMod val="60000"/>
                  <a:lumOff val="40000"/>
                </a:schemeClr>
              </a:buClr>
              <a:buFont typeface="Arial" panose="020B0604020202020204" pitchFamily="34" charset="0"/>
              <a:buChar char="•"/>
              <a:defRPr sz="900"/>
            </a:lvl4pPr>
            <a:lvl5pPr marL="1539308" indent="-171066">
              <a:lnSpc>
                <a:spcPct val="100000"/>
              </a:lnSpc>
              <a:spcBef>
                <a:spcPts val="300"/>
              </a:spcBef>
              <a:buClr>
                <a:schemeClr val="bg1">
                  <a:lumMod val="60000"/>
                  <a:lumOff val="40000"/>
                </a:schemeClr>
              </a:buClr>
              <a:buFont typeface="Arial" panose="020B0604020202020204" pitchFamily="34" charset="0"/>
              <a:buChar char="•"/>
              <a:defRPr sz="900"/>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996759457"/>
      </p:ext>
    </p:extLst>
  </p:cSld>
  <p:clrMapOvr>
    <a:masterClrMapping/>
  </p:clrMapOvr>
  <p:extLst mod="1">
    <p:ext uri="{DCECCB84-F9BA-43D5-87BE-67443E8EF086}">
      <p15:sldGuideLst xmlns:p15="http://schemas.microsoft.com/office/powerpoint/2012/main"/>
    </p:ext>
  </p:extLst>
</p:sldLayout>
</file>

<file path=ppt/slideLayouts/slideLayout2252.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41183337"/>
      </p:ext>
    </p:extLst>
  </p:cSld>
  <p:clrMapOvr>
    <a:masterClrMapping/>
  </p:clrMapOvr>
  <p:transition>
    <p:fade/>
  </p:transition>
</p:sldLayout>
</file>

<file path=ppt/slideLayouts/slideLayout2253.xml><?xml version="1.0" encoding="utf-8"?>
<p:sldLayout xmlns:a="http://schemas.openxmlformats.org/drawingml/2006/main" xmlns:r="http://schemas.openxmlformats.org/officeDocument/2006/relationships" xmlns:p="http://schemas.openxmlformats.org/presentationml/2006/main">
  <p:cSld name="Title_and_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96171"/>
            <a:ext cx="8239126" cy="640170"/>
          </a:xfrm>
          <a:prstGeom prst="rect">
            <a:avLst/>
          </a:prstGeom>
        </p:spPr>
        <p:txBody>
          <a:bodyPr lIns="91248" tIns="45624" rIns="91248" bIns="45624"/>
          <a:lstStyle>
            <a:lvl1pPr>
              <a:lnSpc>
                <a:spcPct val="90000"/>
              </a:lnSpc>
              <a:defRPr sz="2400" b="0" baseline="0">
                <a:solidFill>
                  <a:schemeClr val="accent1"/>
                </a:solidFill>
                <a:latin typeface="Museo Sans For Dell" pitchFamily="2" charset="0"/>
              </a:defRPr>
            </a:lvl1pPr>
          </a:lstStyle>
          <a:p>
            <a:r>
              <a:rPr lang="en-US" altLang="zh-TW" dirty="0"/>
              <a:t>Click to edit Master title style</a:t>
            </a:r>
            <a:endParaRPr lang="en-US" dirty="0"/>
          </a:p>
        </p:txBody>
      </p:sp>
      <p:sp>
        <p:nvSpPr>
          <p:cNvPr id="3" name="Content Placeholder 2"/>
          <p:cNvSpPr>
            <a:spLocks noGrp="1"/>
          </p:cNvSpPr>
          <p:nvPr>
            <p:ph sz="half" idx="1"/>
          </p:nvPr>
        </p:nvSpPr>
        <p:spPr>
          <a:xfrm>
            <a:off x="457200" y="960120"/>
            <a:ext cx="8229600" cy="3566160"/>
          </a:xfrm>
          <a:prstGeom prst="rect">
            <a:avLst/>
          </a:prstGeom>
        </p:spPr>
        <p:txBody>
          <a:bodyPr lIns="91248" tIns="45624" rIns="91248" bIns="45624"/>
          <a:lstStyle>
            <a:lvl1pPr>
              <a:spcBef>
                <a:spcPts val="75"/>
              </a:spcBef>
              <a:spcAft>
                <a:spcPts val="75"/>
              </a:spcAft>
              <a:defRPr sz="1500">
                <a:solidFill>
                  <a:schemeClr val="bg2"/>
                </a:solidFill>
                <a:latin typeface="Museo Sans For Dell" pitchFamily="2" charset="0"/>
              </a:defRPr>
            </a:lvl1pPr>
            <a:lvl2pPr>
              <a:spcBef>
                <a:spcPts val="75"/>
              </a:spcBef>
              <a:spcAft>
                <a:spcPts val="75"/>
              </a:spcAft>
              <a:buFont typeface="Museo Sans For Dell" pitchFamily="2" charset="0"/>
              <a:buChar char="–"/>
              <a:defRPr sz="1400">
                <a:solidFill>
                  <a:schemeClr val="bg2"/>
                </a:solidFill>
                <a:latin typeface="Museo Sans For Dell" pitchFamily="2" charset="0"/>
              </a:defRPr>
            </a:lvl2pPr>
            <a:lvl3pPr>
              <a:spcBef>
                <a:spcPts val="75"/>
              </a:spcBef>
              <a:spcAft>
                <a:spcPts val="75"/>
              </a:spcAft>
              <a:defRPr sz="1200">
                <a:solidFill>
                  <a:schemeClr val="bg2"/>
                </a:solidFill>
                <a:latin typeface="Museo Sans For Dell" pitchFamily="2" charset="0"/>
              </a:defRPr>
            </a:lvl3pPr>
            <a:lvl4pPr>
              <a:spcBef>
                <a:spcPts val="75"/>
              </a:spcBef>
              <a:spcAft>
                <a:spcPts val="75"/>
              </a:spcAft>
              <a:defRPr sz="1100" baseline="0">
                <a:solidFill>
                  <a:schemeClr val="bg2"/>
                </a:solidFill>
                <a:latin typeface="Museo Sans For Dell" pitchFamily="2" charset="0"/>
              </a:defRPr>
            </a:lvl4pPr>
            <a:lvl5pPr>
              <a:spcBef>
                <a:spcPts val="75"/>
              </a:spcBef>
              <a:spcAft>
                <a:spcPts val="75"/>
              </a:spcAft>
              <a:buClr>
                <a:schemeClr val="accent1"/>
              </a:buClr>
              <a:defRPr sz="90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71597529"/>
      </p:ext>
    </p:extLst>
  </p:cSld>
  <p:clrMapOvr>
    <a:masterClrMapping/>
  </p:clrMapOvr>
  <p:transition spd="med">
    <p:wipe dir="r"/>
  </p:transition>
</p:sldLayout>
</file>

<file path=ppt/slideLayouts/slideLayout2254.xml><?xml version="1.0" encoding="utf-8"?>
<p:sldLayout xmlns:a="http://schemas.openxmlformats.org/drawingml/2006/main" xmlns:r="http://schemas.openxmlformats.org/officeDocument/2006/relationships" xmlns:p="http://schemas.openxmlformats.org/presentationml/2006/main" userDrawn="1">
  <p:cSld name="Section Head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875036606"/>
      </p:ext>
    </p:extLst>
  </p:cSld>
  <p:clrMapOvr>
    <a:masterClrMapping/>
  </p:clrMapOvr>
</p:sldLayout>
</file>

<file path=ppt/slideLayouts/slideLayout2255.xml><?xml version="1.0" encoding="utf-8"?>
<p:sldLayout xmlns:a="http://schemas.openxmlformats.org/drawingml/2006/main" xmlns:r="http://schemas.openxmlformats.org/officeDocument/2006/relationships" xmlns:p="http://schemas.openxmlformats.org/presentationml/2006/main" userDrawn="1">
  <p:cSld name="1_Title_and_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286912787"/>
      </p:ext>
    </p:extLst>
  </p:cSld>
  <p:clrMapOvr>
    <a:masterClrMapping/>
  </p:clrMapOvr>
  <p:transition spd="med">
    <p:wipe dir="r"/>
  </p:transition>
</p:sldLayout>
</file>

<file path=ppt/slideLayouts/slideLayout2256.xml><?xml version="1.0" encoding="utf-8"?>
<p:sldLayout xmlns:a="http://schemas.openxmlformats.org/drawingml/2006/main" xmlns:r="http://schemas.openxmlformats.org/officeDocument/2006/relationships" xmlns:p="http://schemas.openxmlformats.org/presentationml/2006/main" type="titleOnly">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a:xfrm>
            <a:off x="426080" y="196182"/>
            <a:ext cx="8279943" cy="622978"/>
          </a:xfrm>
          <a:prstGeom prst="rect">
            <a:avLst/>
          </a:prstGeom>
        </p:spPr>
        <p:txBody>
          <a:bodyPr lIns="68198" tIns="34289" rIns="68198" bIns="34289"/>
          <a:lstStyle>
            <a:lvl1pPr>
              <a:defRPr sz="3200"/>
            </a:lvl1pPr>
          </a:lstStyle>
          <a:p>
            <a:r>
              <a:rPr lang="zh-TW" altLang="en-US"/>
              <a:t>按一下以編輯母片標題樣式</a:t>
            </a:r>
          </a:p>
        </p:txBody>
      </p:sp>
    </p:spTree>
    <p:extLst>
      <p:ext uri="{BB962C8B-B14F-4D97-AF65-F5344CB8AC3E}">
        <p14:creationId xmlns:p14="http://schemas.microsoft.com/office/powerpoint/2010/main" val="2879069975"/>
      </p:ext>
    </p:extLst>
  </p:cSld>
  <p:clrMapOvr>
    <a:masterClrMapping/>
  </p:clrMapOvr>
  <p:transition spd="med">
    <p:zoom dir="in"/>
  </p:transition>
</p:sldLayout>
</file>

<file path=ppt/slideLayouts/slideLayout2257.xml><?xml version="1.0" encoding="utf-8"?>
<p:sldLayout xmlns:a="http://schemas.openxmlformats.org/drawingml/2006/main" xmlns:r="http://schemas.openxmlformats.org/officeDocument/2006/relationships" xmlns:p="http://schemas.openxmlformats.org/presentationml/2006/main" userDrawn="1">
  <p:cSld name="1_只有標題">
    <p:spTree>
      <p:nvGrpSpPr>
        <p:cNvPr id="1" name=""/>
        <p:cNvGrpSpPr/>
        <p:nvPr/>
      </p:nvGrpSpPr>
      <p:grpSpPr>
        <a:xfrm>
          <a:off x="0" y="0"/>
          <a:ext cx="0" cy="0"/>
          <a:chOff x="0" y="0"/>
          <a:chExt cx="0" cy="0"/>
        </a:xfrm>
      </p:grpSpPr>
    </p:spTree>
    <p:extLst>
      <p:ext uri="{BB962C8B-B14F-4D97-AF65-F5344CB8AC3E}">
        <p14:creationId xmlns:p14="http://schemas.microsoft.com/office/powerpoint/2010/main" val="896806603"/>
      </p:ext>
    </p:extLst>
  </p:cSld>
  <p:clrMapOvr>
    <a:masterClrMapping/>
  </p:clrMapOvr>
  <p:transition spd="med">
    <p:zoom dir="in"/>
  </p:transition>
</p:sldLayout>
</file>

<file path=ppt/slideLayouts/slideLayout2258.xml><?xml version="1.0" encoding="utf-8"?>
<p:sldLayout xmlns:a="http://schemas.openxmlformats.org/drawingml/2006/main" xmlns:r="http://schemas.openxmlformats.org/officeDocument/2006/relationships" xmlns:p="http://schemas.openxmlformats.org/presentationml/2006/main" userDrawn="1">
  <p:cSld name="章節標題">
    <p:spTree>
      <p:nvGrpSpPr>
        <p:cNvPr id="1" name=""/>
        <p:cNvGrpSpPr/>
        <p:nvPr/>
      </p:nvGrpSpPr>
      <p:grpSpPr>
        <a:xfrm>
          <a:off x="0" y="0"/>
          <a:ext cx="0" cy="0"/>
          <a:chOff x="0" y="0"/>
          <a:chExt cx="0" cy="0"/>
        </a:xfrm>
      </p:grpSpPr>
    </p:spTree>
    <p:extLst>
      <p:ext uri="{BB962C8B-B14F-4D97-AF65-F5344CB8AC3E}">
        <p14:creationId xmlns:p14="http://schemas.microsoft.com/office/powerpoint/2010/main" val="1141219526"/>
      </p:ext>
    </p:extLst>
  </p:cSld>
  <p:clrMapOvr>
    <a:masterClrMapping/>
  </p:clrMapOvr>
  <p:transition spd="med">
    <p:wipe dir="r"/>
  </p:transition>
</p:sldLayout>
</file>

<file path=ppt/slideLayouts/slideLayout2259.xml><?xml version="1.0" encoding="utf-8"?>
<p:sldLayout xmlns:a="http://schemas.openxmlformats.org/drawingml/2006/main" xmlns:r="http://schemas.openxmlformats.org/officeDocument/2006/relationships" xmlns:p="http://schemas.openxmlformats.org/presentationml/2006/main" userDrawn="1">
  <p:cSld name="1_自訂版面配置">
    <p:spTree>
      <p:nvGrpSpPr>
        <p:cNvPr id="1" name=""/>
        <p:cNvGrpSpPr/>
        <p:nvPr/>
      </p:nvGrpSpPr>
      <p:grpSpPr>
        <a:xfrm>
          <a:off x="0" y="0"/>
          <a:ext cx="0" cy="0"/>
          <a:chOff x="0" y="0"/>
          <a:chExt cx="0" cy="0"/>
        </a:xfrm>
      </p:grpSpPr>
    </p:spTree>
    <p:extLst>
      <p:ext uri="{BB962C8B-B14F-4D97-AF65-F5344CB8AC3E}">
        <p14:creationId xmlns:p14="http://schemas.microsoft.com/office/powerpoint/2010/main" val="3815203858"/>
      </p:ext>
    </p:extLst>
  </p:cSld>
  <p:clrMapOvr>
    <a:masterClrMapping/>
  </p:clrMapOvr>
  <p:transition spd="med">
    <p:wipe dir="r"/>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cxnSp>
        <p:nvCxnSpPr>
          <p:cNvPr id="3"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sp>
        <p:nvSpPr>
          <p:cNvPr id="10"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3371981779"/>
      </p:ext>
    </p:extLst>
  </p:cSld>
  <p:clrMapOvr>
    <a:masterClrMapping/>
  </p:clrMapOvr>
  <p:transition spd="med">
    <p:wipe dir="r"/>
  </p:transition>
</p:sldLayout>
</file>

<file path=ppt/slideLayouts/slideLayout2260.xml><?xml version="1.0" encoding="utf-8"?>
<p:sldLayout xmlns:a="http://schemas.openxmlformats.org/drawingml/2006/main" xmlns:r="http://schemas.openxmlformats.org/officeDocument/2006/relationships" xmlns:p="http://schemas.openxmlformats.org/presentationml/2006/main">
  <p:cSld name="Section_Blue">
    <p:spTree>
      <p:nvGrpSpPr>
        <p:cNvPr id="1" name=""/>
        <p:cNvGrpSpPr/>
        <p:nvPr/>
      </p:nvGrpSpPr>
      <p:grpSpPr>
        <a:xfrm>
          <a:off x="0" y="0"/>
          <a:ext cx="0" cy="0"/>
          <a:chOff x="0" y="0"/>
          <a:chExt cx="0" cy="0"/>
        </a:xfrm>
      </p:grpSpPr>
      <p:sp>
        <p:nvSpPr>
          <p:cNvPr id="15" name="Title 1"/>
          <p:cNvSpPr>
            <a:spLocks noGrp="1"/>
          </p:cNvSpPr>
          <p:nvPr>
            <p:ph type="ctrTitle"/>
          </p:nvPr>
        </p:nvSpPr>
        <p:spPr>
          <a:xfrm>
            <a:off x="457200" y="342900"/>
            <a:ext cx="3657600" cy="2743200"/>
          </a:xfrm>
          <a:prstGeom prst="roundRect">
            <a:avLst>
              <a:gd name="adj" fmla="val 2752"/>
            </a:avLst>
          </a:prstGeom>
          <a:solidFill>
            <a:schemeClr val="accent1"/>
          </a:solidFill>
          <a:ln>
            <a:noFill/>
          </a:ln>
        </p:spPr>
        <p:style>
          <a:lnRef idx="2">
            <a:schemeClr val="accent1"/>
          </a:lnRef>
          <a:fillRef idx="1">
            <a:schemeClr val="lt1"/>
          </a:fillRef>
          <a:effectRef idx="0">
            <a:schemeClr val="accent1"/>
          </a:effectRef>
          <a:fontRef idx="none"/>
        </p:style>
        <p:txBody>
          <a:bodyPr lIns="228024" tIns="228024" rIns="228024" bIns="228024">
            <a:normAutofit/>
          </a:bodyPr>
          <a:lstStyle>
            <a:lvl1pPr>
              <a:defRPr sz="32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587811771"/>
      </p:ext>
    </p:extLst>
  </p:cSld>
  <p:clrMapOvr>
    <a:masterClrMapping/>
  </p:clrMapOvr>
  <p:transition spd="med">
    <p:wipe dir="r"/>
  </p:transition>
</p:sldLayout>
</file>

<file path=ppt/slideLayouts/slideLayout2261.xml><?xml version="1.0" encoding="utf-8"?>
<p:sldLayout xmlns:a="http://schemas.openxmlformats.org/drawingml/2006/main" xmlns:r="http://schemas.openxmlformats.org/officeDocument/2006/relationships" xmlns:p="http://schemas.openxmlformats.org/presentationml/2006/main" userDrawn="1">
  <p:cSld name="標題及表格">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6956425"/>
      </p:ext>
    </p:extLst>
  </p:cSld>
  <p:clrMapOvr>
    <a:masterClrMapping/>
  </p:clrMapOvr>
  <p:transition spd="slow">
    <p:fade/>
  </p:transition>
</p:sldLayout>
</file>

<file path=ppt/slideLayouts/slideLayout2262.xml><?xml version="1.0" encoding="utf-8"?>
<p:sldLayout xmlns:a="http://schemas.openxmlformats.org/drawingml/2006/main" xmlns:r="http://schemas.openxmlformats.org/officeDocument/2006/relationships" xmlns:p="http://schemas.openxmlformats.org/presentationml/2006/main" userDrawn="1">
  <p:cSld name="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4631" y="271886"/>
            <a:ext cx="7955280" cy="640080"/>
          </a:xfrm>
          <a:prstGeom prst="rect">
            <a:avLst/>
          </a:prstGeom>
        </p:spPr>
        <p:txBody>
          <a:bodyPr lIns="91248" tIns="45624" rIns="91248" bIns="45624"/>
          <a:lstStyle>
            <a:lvl1pPr>
              <a:defRPr baseline="0"/>
            </a:lvl1pPr>
          </a:lstStyle>
          <a:p>
            <a:r>
              <a:rPr lang="en-US" dirty="0"/>
              <a:t>Click to edit content page title</a:t>
            </a:r>
          </a:p>
        </p:txBody>
      </p:sp>
      <p:sp>
        <p:nvSpPr>
          <p:cNvPr id="6" name="Content Placeholder 2"/>
          <p:cNvSpPr>
            <a:spLocks noGrp="1"/>
          </p:cNvSpPr>
          <p:nvPr>
            <p:ph sz="half" idx="1" hasCustomPrompt="1"/>
          </p:nvPr>
        </p:nvSpPr>
        <p:spPr>
          <a:xfrm>
            <a:off x="364632" y="1280160"/>
            <a:ext cx="7924386" cy="3200400"/>
          </a:xfrm>
          <a:prstGeom prst="rect">
            <a:avLst/>
          </a:prstGeom>
        </p:spPr>
        <p:txBody>
          <a:bodyPr wrap="square" lIns="0" tIns="0" rIns="0" bIns="0">
            <a:normAutofit/>
          </a:bodyPr>
          <a:lstStyle>
            <a:lvl1pPr>
              <a:lnSpc>
                <a:spcPct val="100000"/>
              </a:lnSpc>
              <a:spcBef>
                <a:spcPts val="1200"/>
              </a:spcBef>
              <a:spcAft>
                <a:spcPts val="0"/>
              </a:spcAft>
              <a:buClr>
                <a:srgbClr val="AAAAAA"/>
              </a:buClr>
              <a:buFont typeface="Arial" pitchFamily="34" charset="0"/>
              <a:buChar char="•"/>
              <a:defRPr sz="1400">
                <a:solidFill>
                  <a:schemeClr val="bg2"/>
                </a:solidFill>
                <a:latin typeface="Museo Sans For Dell" pitchFamily="2" charset="0"/>
              </a:defRPr>
            </a:lvl1pPr>
            <a:lvl2pPr marL="571506" indent="-231098">
              <a:lnSpc>
                <a:spcPct val="100000"/>
              </a:lnSpc>
              <a:spcBef>
                <a:spcPts val="300"/>
              </a:spcBef>
              <a:spcAft>
                <a:spcPts val="0"/>
              </a:spcAft>
              <a:buClr>
                <a:srgbClr val="AAAAAA"/>
              </a:buClr>
              <a:buFont typeface="Museo Sans For Dell" pitchFamily="2" charset="0"/>
              <a:buChar char="–"/>
              <a:defRPr sz="1200">
                <a:solidFill>
                  <a:schemeClr val="bg2"/>
                </a:solidFill>
                <a:latin typeface="Museo Sans For Dell" pitchFamily="2" charset="0"/>
              </a:defRPr>
            </a:lvl2pPr>
            <a:lvl3pPr>
              <a:lnSpc>
                <a:spcPct val="100000"/>
              </a:lnSpc>
              <a:spcBef>
                <a:spcPts val="300"/>
              </a:spcBef>
              <a:spcAft>
                <a:spcPts val="0"/>
              </a:spcAft>
              <a:buClr>
                <a:srgbClr val="AAAAAA"/>
              </a:buClr>
              <a:defRPr sz="1000">
                <a:solidFill>
                  <a:schemeClr val="bg2"/>
                </a:solidFill>
                <a:latin typeface="Museo Sans For Dell" pitchFamily="2" charset="0"/>
              </a:defRPr>
            </a:lvl3pPr>
            <a:lvl4pPr>
              <a:spcBef>
                <a:spcPts val="300"/>
              </a:spcBef>
              <a:spcAft>
                <a:spcPts val="0"/>
              </a:spcAft>
              <a:buClr>
                <a:srgbClr val="AAAAAA"/>
              </a:buClr>
              <a:defRPr sz="1400" baseline="0">
                <a:solidFill>
                  <a:schemeClr val="tx1"/>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a:t>Click to edit text</a:t>
            </a:r>
          </a:p>
          <a:p>
            <a:pPr lvl="1"/>
            <a:r>
              <a:rPr lang="en-US" dirty="0"/>
              <a:t>Second level</a:t>
            </a:r>
          </a:p>
          <a:p>
            <a:pPr lvl="2"/>
            <a:r>
              <a:rPr lang="en-US" dirty="0"/>
              <a:t>Third level</a:t>
            </a:r>
          </a:p>
        </p:txBody>
      </p:sp>
    </p:spTree>
    <p:extLst>
      <p:ext uri="{BB962C8B-B14F-4D97-AF65-F5344CB8AC3E}">
        <p14:creationId xmlns:p14="http://schemas.microsoft.com/office/powerpoint/2010/main" val="3797765865"/>
      </p:ext>
    </p:extLst>
  </p:cSld>
  <p:clrMapOvr>
    <a:masterClrMapping/>
  </p:clrMapOvr>
  <p:transition spd="med">
    <p:wipe dir="r"/>
  </p:transition>
</p:sldLayout>
</file>

<file path=ppt/slideLayouts/slideLayout2263.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cxnSp>
        <p:nvCxnSpPr>
          <p:cNvPr id="4" name="Straight Connector 7"/>
          <p:cNvCxnSpPr/>
          <p:nvPr/>
        </p:nvCxnSpPr>
        <p:spPr>
          <a:xfrm>
            <a:off x="447675" y="1335088"/>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cxnSp>
        <p:nvCxnSpPr>
          <p:cNvPr id="5" name="Straight Connector 8"/>
          <p:cNvCxnSpPr/>
          <p:nvPr/>
        </p:nvCxnSpPr>
        <p:spPr>
          <a:xfrm>
            <a:off x="447675" y="3808413"/>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sp>
        <p:nvSpPr>
          <p:cNvPr id="6" name="Rectangle 9"/>
          <p:cNvSpPr/>
          <p:nvPr/>
        </p:nvSpPr>
        <p:spPr bwMode="gray">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0875" tIns="45437" rIns="90875" bIns="45437" anchor="ctr"/>
          <a:lstStyle/>
          <a:p>
            <a:pPr algn="ctr" defTabSz="682910">
              <a:defRPr/>
            </a:pPr>
            <a:endParaRPr lang="en-US" dirty="0">
              <a:solidFill>
                <a:srgbClr val="444444"/>
              </a:solidFill>
              <a:latin typeface="Trebuchet MS" pitchFamily="34" charset="0"/>
            </a:endParaRPr>
          </a:p>
        </p:txBody>
      </p:sp>
      <p:sp>
        <p:nvSpPr>
          <p:cNvPr id="7" name="Rectangle 13"/>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0875" tIns="45437" rIns="90875" bIns="45437" anchor="ctr"/>
          <a:lstStyle/>
          <a:p>
            <a:pPr algn="ctr" defTabSz="682910">
              <a:defRPr/>
            </a:pPr>
            <a:endParaRPr lang="en-US" dirty="0">
              <a:solidFill>
                <a:srgbClr val="444444"/>
              </a:solidFill>
              <a:latin typeface="Trebuchet MS" pitchFamily="34" charset="0"/>
            </a:endParaRPr>
          </a:p>
        </p:txBody>
      </p:sp>
      <p:sp>
        <p:nvSpPr>
          <p:cNvPr id="8" name="Rectangle 18"/>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0875" tIns="45437" rIns="90875" bIns="45437" anchor="ctr"/>
          <a:lstStyle/>
          <a:p>
            <a:pPr algn="ctr" defTabSz="682910">
              <a:defRPr/>
            </a:pPr>
            <a:endParaRPr lang="en-US" dirty="0">
              <a:solidFill>
                <a:srgbClr val="444444"/>
              </a:solidFill>
              <a:latin typeface="Trebuchet MS" pitchFamily="34" charset="0"/>
            </a:endParaRPr>
          </a:p>
        </p:txBody>
      </p:sp>
      <p:pic>
        <p:nvPicPr>
          <p:cNvPr id="9" name="Picture 1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266162" y="1947864"/>
            <a:ext cx="1398587" cy="1398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1476" name="Title Placeholder 21"/>
          <p:cNvSpPr>
            <a:spLocks noGrp="1"/>
          </p:cNvSpPr>
          <p:nvPr>
            <p:ph type="ctrTitle"/>
          </p:nvPr>
        </p:nvSpPr>
        <p:spPr>
          <a:xfrm>
            <a:off x="438150" y="2009625"/>
            <a:ext cx="5962650" cy="755014"/>
          </a:xfrm>
        </p:spPr>
        <p:txBody>
          <a:bodyPr anchor="b"/>
          <a:lstStyle>
            <a:lvl1pPr algn="l">
              <a:lnSpc>
                <a:spcPts val="3999"/>
              </a:lnSpc>
              <a:defRPr sz="2800" b="0" i="0" smtClean="0">
                <a:solidFill>
                  <a:schemeClr val="accent1"/>
                </a:solidFill>
                <a:latin typeface="Museo For Dell" pitchFamily="2" charset="0"/>
                <a:ea typeface="Museo For Dell" pitchFamily="2" charset="0"/>
              </a:defRPr>
            </a:lvl1pPr>
          </a:lstStyle>
          <a:p>
            <a:r>
              <a:rPr lang="en-US" smtClean="0"/>
              <a:t>Click to edit Master title style</a:t>
            </a:r>
            <a:endParaRPr lang="en-US" dirty="0" smtClean="0"/>
          </a:p>
        </p:txBody>
      </p:sp>
      <p:sp>
        <p:nvSpPr>
          <p:cNvPr id="361477" name="Text Placeholder 12"/>
          <p:cNvSpPr>
            <a:spLocks noGrp="1"/>
          </p:cNvSpPr>
          <p:nvPr>
            <p:ph type="subTitle" idx="1"/>
          </p:nvPr>
        </p:nvSpPr>
        <p:spPr>
          <a:xfrm>
            <a:off x="438728" y="3124050"/>
            <a:ext cx="5953125" cy="600076"/>
          </a:xfrm>
          <a:noFill/>
          <a:ln w="9525">
            <a:noFill/>
            <a:miter lim="800000"/>
            <a:headEnd/>
            <a:tailEnd/>
          </a:ln>
        </p:spPr>
        <p:txBody>
          <a:bodyPr>
            <a:normAutofit/>
          </a:bodyPr>
          <a:lstStyle>
            <a:lvl1pPr marL="0" indent="0" algn="l" rtl="0" eaLnBrk="1" fontAlgn="base" hangingPunct="1">
              <a:lnSpc>
                <a:spcPct val="90000"/>
              </a:lnSpc>
              <a:spcBef>
                <a:spcPts val="1200"/>
              </a:spcBef>
              <a:spcAft>
                <a:spcPts val="0"/>
              </a:spcAft>
              <a:buClr>
                <a:schemeClr val="accent1"/>
              </a:buClr>
              <a:buFont typeface="Wingdings" pitchFamily="2" charset="2"/>
              <a:buNone/>
              <a:defRPr lang="en-US" sz="2000" b="0" i="0" dirty="0" smtClean="0">
                <a:solidFill>
                  <a:schemeClr val="bg2"/>
                </a:solidFill>
                <a:latin typeface="Museo Sans For Dell" pitchFamily="2" charset="0"/>
                <a:ea typeface="Museo Sans For Dell" pitchFamily="2" charset="0"/>
                <a:cs typeface="+mn-cs"/>
              </a:defRPr>
            </a:lvl1pPr>
          </a:lstStyle>
          <a:p>
            <a:r>
              <a:rPr lang="en-US" smtClean="0"/>
              <a:t>Click to edit Master subtitle style</a:t>
            </a:r>
            <a:endParaRPr lang="en-US" dirty="0" smtClean="0"/>
          </a:p>
        </p:txBody>
      </p:sp>
    </p:spTree>
    <p:extLst>
      <p:ext uri="{BB962C8B-B14F-4D97-AF65-F5344CB8AC3E}">
        <p14:creationId xmlns:p14="http://schemas.microsoft.com/office/powerpoint/2010/main" val="250636761"/>
      </p:ext>
    </p:extLst>
  </p:cSld>
  <p:clrMapOvr>
    <a:masterClrMapping/>
  </p:clrMapOvr>
  <p:transition spd="med">
    <p:wipe dir="r"/>
  </p:transition>
</p:sldLayout>
</file>

<file path=ppt/slideLayouts/slideLayout2264.xml><?xml version="1.0" encoding="utf-8"?>
<p:sldLayout xmlns:a="http://schemas.openxmlformats.org/drawingml/2006/main" xmlns:r="http://schemas.openxmlformats.org/officeDocument/2006/relationships" xmlns:p="http://schemas.openxmlformats.org/presentationml/2006/main" preserve="1">
  <p:cSld name="Title_and_Content">
    <p:spTree>
      <p:nvGrpSpPr>
        <p:cNvPr id="1" name=""/>
        <p:cNvGrpSpPr/>
        <p:nvPr/>
      </p:nvGrpSpPr>
      <p:grpSpPr>
        <a:xfrm>
          <a:off x="0" y="0"/>
          <a:ext cx="0" cy="0"/>
          <a:chOff x="0" y="0"/>
          <a:chExt cx="0" cy="0"/>
        </a:xfrm>
      </p:grpSpPr>
      <p:cxnSp>
        <p:nvCxnSpPr>
          <p:cNvPr id="4" name="Straight Connector 19"/>
          <p:cNvCxnSpPr>
            <a:cxnSpLocks noChangeShapeType="1"/>
          </p:cNvCxnSpPr>
          <p:nvPr/>
        </p:nvCxnSpPr>
        <p:spPr bwMode="auto">
          <a:xfrm>
            <a:off x="436664" y="4629150"/>
            <a:ext cx="8262937"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sp>
        <p:nvSpPr>
          <p:cNvPr id="2" name="Title 1"/>
          <p:cNvSpPr>
            <a:spLocks noGrp="1"/>
          </p:cNvSpPr>
          <p:nvPr>
            <p:ph type="title"/>
          </p:nvPr>
        </p:nvSpPr>
        <p:spPr>
          <a:xfrm>
            <a:off x="425904" y="196293"/>
            <a:ext cx="8279946" cy="332399"/>
          </a:xfrm>
        </p:spPr>
        <p:txBody>
          <a:bodyPr>
            <a:spAutoFit/>
          </a:bodyPr>
          <a:lstStyle>
            <a:lvl1pPr>
              <a:lnSpc>
                <a:spcPct val="90000"/>
              </a:lnSpc>
              <a:defRPr sz="2400" b="0">
                <a:solidFill>
                  <a:schemeClr val="accent1"/>
                </a:solidFill>
                <a:latin typeface="Museo For Dell" pitchFamily="2" charset="0"/>
              </a:defRPr>
            </a:lvl1pPr>
          </a:lstStyle>
          <a:p>
            <a:r>
              <a:rPr lang="zh-TW" altLang="en-US" smtClean="0"/>
              <a:t>按一下以編輯母片標題樣式</a:t>
            </a:r>
            <a:endParaRPr lang="en-US" dirty="0"/>
          </a:p>
        </p:txBody>
      </p:sp>
      <p:sp>
        <p:nvSpPr>
          <p:cNvPr id="3" name="Content Placeholder 2"/>
          <p:cNvSpPr>
            <a:spLocks noGrp="1"/>
          </p:cNvSpPr>
          <p:nvPr>
            <p:ph sz="half" idx="1"/>
          </p:nvPr>
        </p:nvSpPr>
        <p:spPr>
          <a:xfrm>
            <a:off x="438711" y="931074"/>
            <a:ext cx="8267140" cy="3517106"/>
          </a:xfrm>
        </p:spPr>
        <p:txBody>
          <a:bodyPr>
            <a:normAutofit/>
          </a:bodyPr>
          <a:lstStyle>
            <a:lvl1pPr>
              <a:lnSpc>
                <a:spcPct val="100000"/>
              </a:lnSpc>
              <a:spcBef>
                <a:spcPts val="1200"/>
              </a:spcBef>
              <a:spcAft>
                <a:spcPts val="0"/>
              </a:spcAft>
              <a:defRPr sz="1800">
                <a:solidFill>
                  <a:schemeClr val="tx1"/>
                </a:solidFill>
                <a:latin typeface="Museo Sans For Dell" pitchFamily="2" charset="0"/>
              </a:defRPr>
            </a:lvl1pPr>
            <a:lvl2pPr>
              <a:lnSpc>
                <a:spcPct val="100000"/>
              </a:lnSpc>
              <a:spcBef>
                <a:spcPts val="300"/>
              </a:spcBef>
              <a:spcAft>
                <a:spcPts val="0"/>
              </a:spcAft>
              <a:buFont typeface="Museo Sans For Dell" pitchFamily="2" charset="0"/>
              <a:buChar char="–"/>
              <a:defRPr sz="1600">
                <a:solidFill>
                  <a:schemeClr val="tx1"/>
                </a:solidFill>
                <a:latin typeface="Museo Sans For Dell" pitchFamily="2" charset="0"/>
              </a:defRPr>
            </a:lvl2pPr>
            <a:lvl3pPr>
              <a:lnSpc>
                <a:spcPct val="100000"/>
              </a:lnSpc>
              <a:spcBef>
                <a:spcPts val="300"/>
              </a:spcBef>
              <a:spcAft>
                <a:spcPts val="0"/>
              </a:spcAft>
              <a:defRPr sz="1400">
                <a:solidFill>
                  <a:schemeClr val="tx1"/>
                </a:solidFill>
                <a:latin typeface="Museo Sans For Dell" pitchFamily="2" charset="0"/>
              </a:defRPr>
            </a:lvl3pPr>
            <a:lvl4pPr>
              <a:lnSpc>
                <a:spcPct val="100000"/>
              </a:lnSpc>
              <a:spcBef>
                <a:spcPts val="300"/>
              </a:spcBef>
              <a:spcAft>
                <a:spcPts val="0"/>
              </a:spcAft>
              <a:defRPr sz="1200" baseline="0">
                <a:solidFill>
                  <a:schemeClr val="tx1"/>
                </a:solidFill>
                <a:latin typeface="Museo Sans For Dell" pitchFamily="2" charset="0"/>
              </a:defRPr>
            </a:lvl4pPr>
            <a:lvl5pPr>
              <a:lnSpc>
                <a:spcPct val="100000"/>
              </a:lnSpc>
              <a:spcBef>
                <a:spcPts val="300"/>
              </a:spcBef>
              <a:spcAft>
                <a:spcPts val="0"/>
              </a:spcAft>
              <a:buClr>
                <a:schemeClr val="accent1"/>
              </a:buClr>
              <a:defRPr sz="11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Footer Placeholder 4"/>
          <p:cNvSpPr>
            <a:spLocks noGrp="1"/>
          </p:cNvSpPr>
          <p:nvPr>
            <p:ph type="ftr" sz="quarter" idx="10"/>
          </p:nvPr>
        </p:nvSpPr>
        <p:spPr>
          <a:xfrm>
            <a:off x="742950" y="4821238"/>
            <a:ext cx="1885950" cy="114300"/>
          </a:xfrm>
          <a:prstGeom prst="rect">
            <a:avLst/>
          </a:prstGeom>
        </p:spPr>
        <p:txBody>
          <a:bodyPr vert="horz" lIns="0" tIns="0" rIns="90875" bIns="0" rtlCol="0" anchor="ctr"/>
          <a:lstStyle>
            <a:lvl1pPr algn="l" eaLnBrk="1" hangingPunct="1">
              <a:defRPr sz="1000">
                <a:solidFill>
                  <a:srgbClr val="000000">
                    <a:lumMod val="60000"/>
                    <a:lumOff val="40000"/>
                  </a:srgbClr>
                </a:solidFill>
                <a:latin typeface="Museo Sans For Dell" pitchFamily="2" charset="0"/>
                <a:ea typeface="+mn-ea"/>
              </a:defRPr>
            </a:lvl1pPr>
          </a:lstStyle>
          <a:p>
            <a:pPr defTabSz="682910">
              <a:defRPr/>
            </a:pPr>
            <a:endParaRPr lang="en-US"/>
          </a:p>
        </p:txBody>
      </p:sp>
      <p:sp>
        <p:nvSpPr>
          <p:cNvPr id="6" name="Slide Number Placeholder 5"/>
          <p:cNvSpPr>
            <a:spLocks noGrp="1"/>
          </p:cNvSpPr>
          <p:nvPr>
            <p:ph type="sldNum" sz="quarter" idx="11"/>
          </p:nvPr>
        </p:nvSpPr>
        <p:spPr/>
        <p:txBody>
          <a:bodyPr rIns="90875"/>
          <a:lstStyle>
            <a:lvl1pPr algn="l" eaLnBrk="0" hangingPunct="0">
              <a:defRPr sz="900">
                <a:solidFill>
                  <a:srgbClr val="000000">
                    <a:lumMod val="60000"/>
                    <a:lumOff val="40000"/>
                  </a:srgbClr>
                </a:solidFill>
                <a:latin typeface="Museo Sans For Dell" pitchFamily="2" charset="0"/>
                <a:ea typeface="SimSun" pitchFamily="2" charset="-122"/>
              </a:defRPr>
            </a:lvl1pPr>
          </a:lstStyle>
          <a:p>
            <a:pPr>
              <a:defRPr/>
            </a:pPr>
            <a:fld id="{7D2B6DB0-807F-4486-9CB4-1FE332FA476C}" type="slidenum">
              <a:rPr lang="en-US"/>
              <a:pPr>
                <a:defRPr/>
              </a:pPr>
              <a:t>‹#›</a:t>
            </a:fld>
            <a:endParaRPr lang="en-US" dirty="0"/>
          </a:p>
        </p:txBody>
      </p:sp>
      <p:sp>
        <p:nvSpPr>
          <p:cNvPr id="7" name="Date Placeholder 8"/>
          <p:cNvSpPr>
            <a:spLocks noGrp="1"/>
          </p:cNvSpPr>
          <p:nvPr>
            <p:ph type="dt" sz="half" idx="12"/>
          </p:nvPr>
        </p:nvSpPr>
        <p:spPr>
          <a:xfrm>
            <a:off x="1901825" y="4819650"/>
            <a:ext cx="914400" cy="114300"/>
          </a:xfrm>
        </p:spPr>
        <p:txBody>
          <a:bodyPr/>
          <a:lstStyle>
            <a:lvl1pPr algn="l" rtl="0" eaLnBrk="0" fontAlgn="base" hangingPunct="0">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1932564734"/>
      </p:ext>
    </p:extLst>
  </p:cSld>
  <p:clrMapOvr>
    <a:masterClrMapping/>
  </p:clrMapOvr>
  <p:transition spd="med">
    <p:wipe dir="r"/>
  </p:transition>
</p:sldLayout>
</file>

<file path=ppt/slideLayouts/slideLayout2265.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2" name="Rectangle 9"/>
          <p:cNvSpPr/>
          <p:nvPr/>
        </p:nvSpPr>
        <p:spPr bwMode="gray">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0875" tIns="45437" rIns="90875" bIns="45437" anchor="ctr"/>
          <a:lstStyle/>
          <a:p>
            <a:pPr algn="ctr" defTabSz="682910">
              <a:defRPr/>
            </a:pPr>
            <a:endParaRPr lang="en-US" dirty="0">
              <a:solidFill>
                <a:srgbClr val="444444"/>
              </a:solidFill>
              <a:latin typeface="Trebuchet MS" pitchFamily="34" charset="0"/>
            </a:endParaRPr>
          </a:p>
        </p:txBody>
      </p:sp>
      <p:sp>
        <p:nvSpPr>
          <p:cNvPr id="3" name="Rectangle 13"/>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0875" tIns="45437" rIns="90875" bIns="45437" anchor="ctr"/>
          <a:lstStyle/>
          <a:p>
            <a:pPr algn="ctr" defTabSz="682910">
              <a:defRPr/>
            </a:pPr>
            <a:endParaRPr lang="en-US" dirty="0">
              <a:solidFill>
                <a:srgbClr val="444444"/>
              </a:solidFill>
              <a:latin typeface="Trebuchet MS" pitchFamily="34" charset="0"/>
            </a:endParaRPr>
          </a:p>
        </p:txBody>
      </p:sp>
      <p:sp>
        <p:nvSpPr>
          <p:cNvPr id="4" name="Rectangle 18"/>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0875" tIns="45437" rIns="90875" bIns="45437" anchor="ctr"/>
          <a:lstStyle/>
          <a:p>
            <a:pPr algn="ctr" defTabSz="682910">
              <a:defRPr/>
            </a:pPr>
            <a:endParaRPr lang="en-US" dirty="0">
              <a:solidFill>
                <a:srgbClr val="444444"/>
              </a:solidFill>
              <a:latin typeface="Trebuchet MS" pitchFamily="34" charset="0"/>
            </a:endParaRPr>
          </a:p>
        </p:txBody>
      </p:sp>
    </p:spTree>
    <p:extLst>
      <p:ext uri="{BB962C8B-B14F-4D97-AF65-F5344CB8AC3E}">
        <p14:creationId xmlns:p14="http://schemas.microsoft.com/office/powerpoint/2010/main" val="1051604113"/>
      </p:ext>
    </p:extLst>
  </p:cSld>
  <p:clrMapOvr>
    <a:masterClrMapping/>
  </p:clrMapOvr>
  <p:transition spd="med">
    <p:wipe dir="r"/>
  </p:transition>
</p:sldLayout>
</file>

<file path=ppt/slideLayouts/slideLayout2266.xml><?xml version="1.0" encoding="utf-8"?>
<p:sldLayout xmlns:a="http://schemas.openxmlformats.org/drawingml/2006/main" xmlns:r="http://schemas.openxmlformats.org/officeDocument/2006/relationships" xmlns:p="http://schemas.openxmlformats.org/presentationml/2006/main" preserve="1" userDrawn="1">
  <p:cSld name="Two_Column">
    <p:spTree>
      <p:nvGrpSpPr>
        <p:cNvPr id="1" name=""/>
        <p:cNvGrpSpPr/>
        <p:nvPr/>
      </p:nvGrpSpPr>
      <p:grpSpPr>
        <a:xfrm>
          <a:off x="0" y="0"/>
          <a:ext cx="0" cy="0"/>
          <a:chOff x="0" y="0"/>
          <a:chExt cx="0" cy="0"/>
        </a:xfrm>
      </p:grpSpPr>
      <p:cxnSp>
        <p:nvCxnSpPr>
          <p:cNvPr id="5" name="Straight Connector 10"/>
          <p:cNvCxnSpPr>
            <a:cxnSpLocks noChangeShapeType="1"/>
          </p:cNvCxnSpPr>
          <p:nvPr userDrawn="1"/>
        </p:nvCxnSpPr>
        <p:spPr bwMode="auto">
          <a:xfrm>
            <a:off x="436664" y="4629150"/>
            <a:ext cx="8262937"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sp>
        <p:nvSpPr>
          <p:cNvPr id="12" name="Content Placeholder 2"/>
          <p:cNvSpPr>
            <a:spLocks noGrp="1"/>
          </p:cNvSpPr>
          <p:nvPr>
            <p:ph sz="half" idx="10"/>
          </p:nvPr>
        </p:nvSpPr>
        <p:spPr>
          <a:xfrm>
            <a:off x="4670943" y="931095"/>
            <a:ext cx="4023360" cy="3545681"/>
          </a:xfrm>
        </p:spPr>
        <p:txBody>
          <a:bodyPr>
            <a:normAutofit/>
          </a:bodyPr>
          <a:lstStyle>
            <a:lvl1pPr>
              <a:lnSpc>
                <a:spcPct val="100000"/>
              </a:lnSpc>
              <a:spcBef>
                <a:spcPts val="1200"/>
              </a:spcBef>
              <a:defRPr sz="1800" b="0">
                <a:solidFill>
                  <a:schemeClr val="tx1"/>
                </a:solidFill>
                <a:latin typeface="Museo Sans For Dell" pitchFamily="2" charset="0"/>
              </a:defRPr>
            </a:lvl1pPr>
            <a:lvl2pPr marL="570746" indent="-230096">
              <a:lnSpc>
                <a:spcPct val="100000"/>
              </a:lnSpc>
              <a:spcBef>
                <a:spcPts val="300"/>
              </a:spcBef>
              <a:defRPr sz="1600" b="0">
                <a:solidFill>
                  <a:schemeClr val="tx1"/>
                </a:solidFill>
                <a:latin typeface="Museo Sans For Dell" pitchFamily="2" charset="0"/>
              </a:defRPr>
            </a:lvl2pPr>
            <a:lvl3pPr>
              <a:lnSpc>
                <a:spcPct val="100000"/>
              </a:lnSpc>
              <a:spcBef>
                <a:spcPts val="300"/>
              </a:spcBef>
              <a:defRPr sz="1400" b="0">
                <a:solidFill>
                  <a:schemeClr val="tx1"/>
                </a:solidFill>
                <a:latin typeface="Museo Sans For Dell" pitchFamily="2"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p:txBody>
      </p:sp>
      <p:sp>
        <p:nvSpPr>
          <p:cNvPr id="10" name="Content Placeholder 2"/>
          <p:cNvSpPr>
            <a:spLocks noGrp="1"/>
          </p:cNvSpPr>
          <p:nvPr>
            <p:ph sz="half" idx="11"/>
          </p:nvPr>
        </p:nvSpPr>
        <p:spPr>
          <a:xfrm>
            <a:off x="433839" y="931095"/>
            <a:ext cx="4023360" cy="3545681"/>
          </a:xfrm>
        </p:spPr>
        <p:txBody>
          <a:bodyPr>
            <a:normAutofit/>
          </a:bodyPr>
          <a:lstStyle>
            <a:lvl1pPr>
              <a:lnSpc>
                <a:spcPct val="100000"/>
              </a:lnSpc>
              <a:spcBef>
                <a:spcPts val="1200"/>
              </a:spcBef>
              <a:defRPr sz="1800" b="0">
                <a:solidFill>
                  <a:schemeClr val="tx1"/>
                </a:solidFill>
                <a:latin typeface="Museo Sans For Dell" pitchFamily="2" charset="0"/>
              </a:defRPr>
            </a:lvl1pPr>
            <a:lvl2pPr marL="570746" indent="-230096">
              <a:lnSpc>
                <a:spcPct val="100000"/>
              </a:lnSpc>
              <a:spcBef>
                <a:spcPts val="300"/>
              </a:spcBef>
              <a:defRPr sz="1600" b="0">
                <a:solidFill>
                  <a:schemeClr val="tx1"/>
                </a:solidFill>
                <a:latin typeface="Museo Sans For Dell" pitchFamily="2" charset="0"/>
              </a:defRPr>
            </a:lvl2pPr>
            <a:lvl3pPr>
              <a:lnSpc>
                <a:spcPct val="100000"/>
              </a:lnSpc>
              <a:spcBef>
                <a:spcPts val="300"/>
              </a:spcBef>
              <a:defRPr sz="1400" b="0">
                <a:solidFill>
                  <a:schemeClr val="tx1"/>
                </a:solidFill>
                <a:latin typeface="Museo Sans For Dell" pitchFamily="2"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p:txBody>
      </p:sp>
      <p:sp>
        <p:nvSpPr>
          <p:cNvPr id="15" name="Title 1"/>
          <p:cNvSpPr>
            <a:spLocks noGrp="1"/>
          </p:cNvSpPr>
          <p:nvPr>
            <p:ph type="title"/>
          </p:nvPr>
        </p:nvSpPr>
        <p:spPr>
          <a:xfrm>
            <a:off x="425904" y="196355"/>
            <a:ext cx="8279946" cy="613453"/>
          </a:xfrm>
        </p:spPr>
        <p:txBody>
          <a:bodyPr>
            <a:noAutofit/>
          </a:bodyPr>
          <a:lstStyle>
            <a:lvl1pPr>
              <a:lnSpc>
                <a:spcPct val="90000"/>
              </a:lnSpc>
              <a:defRPr sz="2400" b="0">
                <a:solidFill>
                  <a:schemeClr val="accent1"/>
                </a:solidFill>
                <a:latin typeface="Museo For Dell" pitchFamily="2" charset="0"/>
              </a:defRPr>
            </a:lvl1pPr>
          </a:lstStyle>
          <a:p>
            <a:r>
              <a:rPr lang="en-US" smtClean="0"/>
              <a:t>Click to edit Master title style</a:t>
            </a:r>
            <a:endParaRPr lang="en-US" dirty="0"/>
          </a:p>
        </p:txBody>
      </p:sp>
      <p:sp>
        <p:nvSpPr>
          <p:cNvPr id="6" name="Slide Number Placeholder 5"/>
          <p:cNvSpPr>
            <a:spLocks noGrp="1"/>
          </p:cNvSpPr>
          <p:nvPr>
            <p:ph type="sldNum" sz="quarter" idx="12"/>
          </p:nvPr>
        </p:nvSpPr>
        <p:spPr/>
        <p:txBody>
          <a:bodyPr rIns="90875"/>
          <a:lstStyle>
            <a:lvl1pPr algn="l" eaLnBrk="0" hangingPunct="0">
              <a:defRPr sz="900">
                <a:solidFill>
                  <a:srgbClr val="000000">
                    <a:lumMod val="60000"/>
                    <a:lumOff val="40000"/>
                  </a:srgbClr>
                </a:solidFill>
                <a:latin typeface="Museo Sans For Dell" pitchFamily="2" charset="0"/>
                <a:ea typeface="SimSun" pitchFamily="2" charset="-122"/>
              </a:defRPr>
            </a:lvl1pPr>
          </a:lstStyle>
          <a:p>
            <a:pPr>
              <a:defRPr/>
            </a:pPr>
            <a:fld id="{CD1DE98D-7DBE-46FD-9819-906BE2FDE116}" type="slidenum">
              <a:rPr lang="en-US"/>
              <a:pPr>
                <a:defRPr/>
              </a:pPr>
              <a:t>‹#›</a:t>
            </a:fld>
            <a:endParaRPr lang="en-US" dirty="0"/>
          </a:p>
        </p:txBody>
      </p:sp>
      <p:sp>
        <p:nvSpPr>
          <p:cNvPr id="7" name="Footer Placeholder 4"/>
          <p:cNvSpPr>
            <a:spLocks noGrp="1"/>
          </p:cNvSpPr>
          <p:nvPr>
            <p:ph type="ftr" sz="quarter" idx="13"/>
          </p:nvPr>
        </p:nvSpPr>
        <p:spPr>
          <a:xfrm>
            <a:off x="742950" y="4821238"/>
            <a:ext cx="1885950" cy="114300"/>
          </a:xfrm>
          <a:prstGeom prst="rect">
            <a:avLst/>
          </a:prstGeom>
        </p:spPr>
        <p:txBody>
          <a:bodyPr vert="horz" lIns="0" tIns="0" rIns="90875" bIns="0" rtlCol="0" anchor="ctr"/>
          <a:lstStyle>
            <a:lvl1pPr algn="l" eaLnBrk="1" hangingPunct="1">
              <a:defRPr sz="1000">
                <a:solidFill>
                  <a:srgbClr val="000000">
                    <a:lumMod val="60000"/>
                    <a:lumOff val="40000"/>
                  </a:srgbClr>
                </a:solidFill>
                <a:latin typeface="Museo Sans For Dell" pitchFamily="2" charset="0"/>
                <a:ea typeface="+mn-ea"/>
              </a:defRPr>
            </a:lvl1pPr>
          </a:lstStyle>
          <a:p>
            <a:pPr defTabSz="682910">
              <a:defRPr/>
            </a:pPr>
            <a:endParaRPr lang="en-US"/>
          </a:p>
        </p:txBody>
      </p:sp>
      <p:sp>
        <p:nvSpPr>
          <p:cNvPr id="8" name="Date Placeholder 8"/>
          <p:cNvSpPr>
            <a:spLocks noGrp="1"/>
          </p:cNvSpPr>
          <p:nvPr>
            <p:ph type="dt" sz="half" idx="14"/>
          </p:nvPr>
        </p:nvSpPr>
        <p:spPr>
          <a:xfrm>
            <a:off x="1901825" y="4819650"/>
            <a:ext cx="914400" cy="114300"/>
          </a:xfrm>
        </p:spPr>
        <p:txBody>
          <a:bodyPr/>
          <a:lstStyle>
            <a:lvl1pPr algn="l" rtl="0" eaLnBrk="0" fontAlgn="base" hangingPunct="0">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1260002035"/>
      </p:ext>
    </p:extLst>
  </p:cSld>
  <p:clrMapOvr>
    <a:masterClrMapping/>
  </p:clrMapOvr>
  <p:transition spd="med">
    <p:wipe dir="r"/>
  </p:transition>
</p:sldLayout>
</file>

<file path=ppt/slideLayouts/slideLayout2267.xml><?xml version="1.0" encoding="utf-8"?>
<p:sldLayout xmlns:a="http://schemas.openxmlformats.org/drawingml/2006/main" xmlns:r="http://schemas.openxmlformats.org/officeDocument/2006/relationships" xmlns:p="http://schemas.openxmlformats.org/presentationml/2006/main" preserve="1" userDrawn="1">
  <p:cSld name="Image and text">
    <p:spTree>
      <p:nvGrpSpPr>
        <p:cNvPr id="1" name=""/>
        <p:cNvGrpSpPr/>
        <p:nvPr/>
      </p:nvGrpSpPr>
      <p:grpSpPr>
        <a:xfrm>
          <a:off x="0" y="0"/>
          <a:ext cx="0" cy="0"/>
          <a:chOff x="0" y="0"/>
          <a:chExt cx="0" cy="0"/>
        </a:xfrm>
      </p:grpSpPr>
      <p:cxnSp>
        <p:nvCxnSpPr>
          <p:cNvPr id="6" name="Straight Connector 10"/>
          <p:cNvCxnSpPr>
            <a:cxnSpLocks noChangeShapeType="1"/>
          </p:cNvCxnSpPr>
          <p:nvPr userDrawn="1"/>
        </p:nvCxnSpPr>
        <p:spPr bwMode="auto">
          <a:xfrm>
            <a:off x="436664" y="4629150"/>
            <a:ext cx="8262937"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sp>
        <p:nvSpPr>
          <p:cNvPr id="12" name="Content Placeholder 2"/>
          <p:cNvSpPr>
            <a:spLocks noGrp="1"/>
          </p:cNvSpPr>
          <p:nvPr>
            <p:ph sz="half" idx="10"/>
          </p:nvPr>
        </p:nvSpPr>
        <p:spPr>
          <a:xfrm>
            <a:off x="4653246" y="928524"/>
            <a:ext cx="4023360" cy="2166125"/>
          </a:xfrm>
        </p:spPr>
        <p:txBody>
          <a:bodyPr>
            <a:normAutofit/>
          </a:bodyPr>
          <a:lstStyle>
            <a:lvl1pPr>
              <a:lnSpc>
                <a:spcPct val="100000"/>
              </a:lnSpc>
              <a:spcBef>
                <a:spcPts val="1200"/>
              </a:spcBef>
              <a:defRPr sz="1800" b="0">
                <a:solidFill>
                  <a:schemeClr val="tx1"/>
                </a:solidFill>
                <a:latin typeface="Museo Sans For Dell" pitchFamily="2" charset="0"/>
              </a:defRPr>
            </a:lvl1pPr>
            <a:lvl2pPr marL="570746" indent="-230096">
              <a:lnSpc>
                <a:spcPct val="100000"/>
              </a:lnSpc>
              <a:spcBef>
                <a:spcPts val="300"/>
              </a:spcBef>
              <a:defRPr sz="1600" b="0">
                <a:solidFill>
                  <a:schemeClr val="tx1"/>
                </a:solidFill>
                <a:latin typeface="Museo Sans For Dell" pitchFamily="2" charset="0"/>
              </a:defRPr>
            </a:lvl2pPr>
            <a:lvl3pPr>
              <a:lnSpc>
                <a:spcPct val="100000"/>
              </a:lnSpc>
              <a:spcBef>
                <a:spcPts val="300"/>
              </a:spcBef>
              <a:defRPr sz="1400" b="0">
                <a:solidFill>
                  <a:schemeClr val="tx1"/>
                </a:solidFill>
                <a:latin typeface="Museo Sans For Dell" pitchFamily="2"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p:txBody>
      </p:sp>
      <p:sp>
        <p:nvSpPr>
          <p:cNvPr id="10" name="Content Placeholder 2"/>
          <p:cNvSpPr>
            <a:spLocks noGrp="1"/>
          </p:cNvSpPr>
          <p:nvPr>
            <p:ph sz="half" idx="11"/>
          </p:nvPr>
        </p:nvSpPr>
        <p:spPr>
          <a:xfrm>
            <a:off x="433839" y="934431"/>
            <a:ext cx="4023360" cy="2166125"/>
          </a:xfrm>
        </p:spPr>
        <p:txBody>
          <a:bodyPr>
            <a:normAutofit/>
          </a:bodyPr>
          <a:lstStyle>
            <a:lvl1pPr>
              <a:lnSpc>
                <a:spcPct val="100000"/>
              </a:lnSpc>
              <a:spcBef>
                <a:spcPts val="1200"/>
              </a:spcBef>
              <a:defRPr sz="1800" b="0">
                <a:solidFill>
                  <a:schemeClr val="tx1"/>
                </a:solidFill>
                <a:latin typeface="Museo Sans For Dell" pitchFamily="2" charset="0"/>
              </a:defRPr>
            </a:lvl1pPr>
            <a:lvl2pPr marL="570746" indent="-230096">
              <a:lnSpc>
                <a:spcPct val="100000"/>
              </a:lnSpc>
              <a:spcBef>
                <a:spcPts val="300"/>
              </a:spcBef>
              <a:defRPr sz="1600" b="0">
                <a:solidFill>
                  <a:schemeClr val="tx1"/>
                </a:solidFill>
                <a:latin typeface="Museo Sans For Dell" pitchFamily="2" charset="0"/>
              </a:defRPr>
            </a:lvl2pPr>
            <a:lvl3pPr>
              <a:lnSpc>
                <a:spcPct val="100000"/>
              </a:lnSpc>
              <a:spcBef>
                <a:spcPts val="300"/>
              </a:spcBef>
              <a:defRPr sz="1400" b="0">
                <a:solidFill>
                  <a:schemeClr val="tx1"/>
                </a:solidFill>
                <a:latin typeface="Museo Sans For Dell" pitchFamily="2"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p:txBody>
      </p:sp>
      <p:sp>
        <p:nvSpPr>
          <p:cNvPr id="4" name="Content Placeholder 3"/>
          <p:cNvSpPr>
            <a:spLocks noGrp="1"/>
          </p:cNvSpPr>
          <p:nvPr>
            <p:ph sz="quarter" idx="12"/>
          </p:nvPr>
        </p:nvSpPr>
        <p:spPr>
          <a:xfrm>
            <a:off x="434977" y="3203193"/>
            <a:ext cx="8262938" cy="1421200"/>
          </a:xfrm>
        </p:spPr>
        <p:txBody>
          <a:bodyPr>
            <a:normAutofit/>
          </a:bodyPr>
          <a:lstStyle>
            <a:lvl1pPr>
              <a:lnSpc>
                <a:spcPct val="100000"/>
              </a:lnSpc>
              <a:defRPr sz="1600"/>
            </a:lvl1pPr>
            <a:lvl2pPr>
              <a:lnSpc>
                <a:spcPct val="100000"/>
              </a:lnSpc>
              <a:defRPr sz="1400"/>
            </a:lvl2pPr>
            <a:lvl3pPr>
              <a:lnSpc>
                <a:spcPct val="100000"/>
              </a:lnSpc>
              <a:defRPr sz="1100"/>
            </a:lvl3pPr>
            <a:lvl4pPr>
              <a:lnSpc>
                <a:spcPct val="100000"/>
              </a:lnSpc>
              <a:defRPr sz="1100"/>
            </a:lvl4pPr>
            <a:lvl5pPr>
              <a:defRPr sz="16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5" name="Title 1"/>
          <p:cNvSpPr>
            <a:spLocks noGrp="1"/>
          </p:cNvSpPr>
          <p:nvPr>
            <p:ph type="title"/>
          </p:nvPr>
        </p:nvSpPr>
        <p:spPr>
          <a:xfrm>
            <a:off x="425904" y="196173"/>
            <a:ext cx="8239126" cy="640170"/>
          </a:xfrm>
        </p:spPr>
        <p:txBody>
          <a:bodyPr/>
          <a:lstStyle>
            <a:lvl1pPr>
              <a:lnSpc>
                <a:spcPct val="90000"/>
              </a:lnSpc>
              <a:defRPr sz="2400" b="0">
                <a:solidFill>
                  <a:schemeClr val="accent1"/>
                </a:solidFill>
                <a:latin typeface="Museo For Dell" pitchFamily="2" charset="0"/>
              </a:defRPr>
            </a:lvl1pPr>
          </a:lstStyle>
          <a:p>
            <a:r>
              <a:rPr lang="zh-TW" altLang="en-US" smtClean="0"/>
              <a:t>按一下以編輯母片標題樣式</a:t>
            </a:r>
            <a:endParaRPr lang="en-US" dirty="0"/>
          </a:p>
        </p:txBody>
      </p:sp>
      <p:sp>
        <p:nvSpPr>
          <p:cNvPr id="7" name="Slide Number Placeholder 5"/>
          <p:cNvSpPr>
            <a:spLocks noGrp="1"/>
          </p:cNvSpPr>
          <p:nvPr>
            <p:ph type="sldNum" sz="quarter" idx="13"/>
          </p:nvPr>
        </p:nvSpPr>
        <p:spPr/>
        <p:txBody>
          <a:bodyPr rIns="90875"/>
          <a:lstStyle>
            <a:lvl1pPr algn="l" eaLnBrk="0" hangingPunct="0">
              <a:defRPr sz="900">
                <a:solidFill>
                  <a:srgbClr val="000000">
                    <a:lumMod val="60000"/>
                    <a:lumOff val="40000"/>
                  </a:srgbClr>
                </a:solidFill>
                <a:latin typeface="Museo Sans For Dell" pitchFamily="2" charset="0"/>
                <a:ea typeface="SimSun" pitchFamily="2" charset="-122"/>
              </a:defRPr>
            </a:lvl1pPr>
          </a:lstStyle>
          <a:p>
            <a:pPr>
              <a:defRPr/>
            </a:pPr>
            <a:fld id="{639F51A1-9FEC-46F0-BC78-2B7A80F96BE7}" type="slidenum">
              <a:rPr lang="en-US"/>
              <a:pPr>
                <a:defRPr/>
              </a:pPr>
              <a:t>‹#›</a:t>
            </a:fld>
            <a:endParaRPr lang="en-US" dirty="0"/>
          </a:p>
        </p:txBody>
      </p:sp>
      <p:sp>
        <p:nvSpPr>
          <p:cNvPr id="8" name="Footer Placeholder 4"/>
          <p:cNvSpPr>
            <a:spLocks noGrp="1"/>
          </p:cNvSpPr>
          <p:nvPr>
            <p:ph type="ftr" sz="quarter" idx="14"/>
          </p:nvPr>
        </p:nvSpPr>
        <p:spPr>
          <a:xfrm>
            <a:off x="742950" y="4821238"/>
            <a:ext cx="1885950" cy="114300"/>
          </a:xfrm>
          <a:prstGeom prst="rect">
            <a:avLst/>
          </a:prstGeom>
        </p:spPr>
        <p:txBody>
          <a:bodyPr vert="horz" lIns="0" tIns="0" rIns="90875" bIns="0" rtlCol="0" anchor="ctr"/>
          <a:lstStyle>
            <a:lvl1pPr algn="l" eaLnBrk="1" hangingPunct="1">
              <a:defRPr sz="1000">
                <a:solidFill>
                  <a:srgbClr val="000000">
                    <a:lumMod val="60000"/>
                    <a:lumOff val="40000"/>
                  </a:srgbClr>
                </a:solidFill>
                <a:latin typeface="Museo Sans For Dell" pitchFamily="2" charset="0"/>
                <a:ea typeface="+mn-ea"/>
              </a:defRPr>
            </a:lvl1pPr>
          </a:lstStyle>
          <a:p>
            <a:pPr defTabSz="682910">
              <a:defRPr/>
            </a:pPr>
            <a:endParaRPr lang="en-US"/>
          </a:p>
        </p:txBody>
      </p:sp>
      <p:sp>
        <p:nvSpPr>
          <p:cNvPr id="9" name="Date Placeholder 8"/>
          <p:cNvSpPr>
            <a:spLocks noGrp="1"/>
          </p:cNvSpPr>
          <p:nvPr>
            <p:ph type="dt" sz="half" idx="15"/>
          </p:nvPr>
        </p:nvSpPr>
        <p:spPr>
          <a:xfrm>
            <a:off x="1901825" y="4819650"/>
            <a:ext cx="914400" cy="114300"/>
          </a:xfrm>
        </p:spPr>
        <p:txBody>
          <a:bodyPr/>
          <a:lstStyle>
            <a:lvl1pPr algn="l" rtl="0" eaLnBrk="0" fontAlgn="base" hangingPunct="0">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2420039029"/>
      </p:ext>
    </p:extLst>
  </p:cSld>
  <p:clrMapOvr>
    <a:masterClrMapping/>
  </p:clrMapOvr>
  <p:transition spd="med">
    <p:wipe dir="r"/>
  </p:transition>
</p:sldLayout>
</file>

<file path=ppt/slideLayouts/slideLayout2268.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cxnSp>
        <p:nvCxnSpPr>
          <p:cNvPr id="3" name="Straight Connector 7"/>
          <p:cNvCxnSpPr>
            <a:cxnSpLocks noChangeShapeType="1"/>
          </p:cNvCxnSpPr>
          <p:nvPr userDrawn="1"/>
        </p:nvCxnSpPr>
        <p:spPr bwMode="auto">
          <a:xfrm>
            <a:off x="436664" y="4629150"/>
            <a:ext cx="8262937"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sp>
        <p:nvSpPr>
          <p:cNvPr id="4" name="TextBox 1"/>
          <p:cNvSpPr txBox="1">
            <a:spLocks noChangeArrowheads="1"/>
          </p:cNvSpPr>
          <p:nvPr userDrawn="1"/>
        </p:nvSpPr>
        <p:spPr bwMode="auto">
          <a:xfrm>
            <a:off x="1411288" y="1323975"/>
            <a:ext cx="914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888" tIns="45443" rIns="90888" bIns="45443"/>
          <a:lstStyle/>
          <a:p>
            <a:pPr defTabSz="682910">
              <a:spcBef>
                <a:spcPts val="600"/>
              </a:spcBef>
              <a:buClr>
                <a:srgbClr val="0085C3"/>
              </a:buClr>
            </a:pPr>
            <a:endParaRPr lang="en-US" altLang="zh-TW" sz="2000">
              <a:solidFill>
                <a:srgbClr val="444444"/>
              </a:solidFill>
              <a:latin typeface="Museo For Dell"/>
              <a:ea typeface="SimSun" pitchFamily="2" charset="-122"/>
            </a:endParaRPr>
          </a:p>
        </p:txBody>
      </p:sp>
      <p:sp>
        <p:nvSpPr>
          <p:cNvPr id="10" name="Title 1"/>
          <p:cNvSpPr>
            <a:spLocks noGrp="1"/>
          </p:cNvSpPr>
          <p:nvPr>
            <p:ph type="title"/>
          </p:nvPr>
        </p:nvSpPr>
        <p:spPr>
          <a:xfrm>
            <a:off x="425904" y="196176"/>
            <a:ext cx="8239126" cy="332399"/>
          </a:xfrm>
        </p:spPr>
        <p:txBody>
          <a:bodyPr/>
          <a:lstStyle>
            <a:lvl1pPr>
              <a:lnSpc>
                <a:spcPct val="90000"/>
              </a:lnSpc>
              <a:defRPr sz="2400" b="0">
                <a:solidFill>
                  <a:schemeClr val="accent1"/>
                </a:solidFill>
                <a:latin typeface="Museo For Dell" pitchFamily="2" charset="0"/>
              </a:defRPr>
            </a:lvl1pPr>
          </a:lstStyle>
          <a:p>
            <a:r>
              <a:rPr lang="en-US" smtClean="0"/>
              <a:t>Click to edit Master title style</a:t>
            </a:r>
            <a:endParaRPr lang="en-US" dirty="0"/>
          </a:p>
        </p:txBody>
      </p:sp>
      <p:sp>
        <p:nvSpPr>
          <p:cNvPr id="5" name="Slide Number Placeholder 5"/>
          <p:cNvSpPr>
            <a:spLocks noGrp="1"/>
          </p:cNvSpPr>
          <p:nvPr>
            <p:ph type="sldNum" sz="quarter" idx="10"/>
          </p:nvPr>
        </p:nvSpPr>
        <p:spPr>
          <a:xfrm>
            <a:off x="433389" y="4824413"/>
            <a:ext cx="260350" cy="114300"/>
          </a:xfrm>
        </p:spPr>
        <p:txBody>
          <a:bodyPr rIns="90875"/>
          <a:lstStyle>
            <a:lvl1pPr algn="l" eaLnBrk="0" hangingPunct="0">
              <a:defRPr sz="900">
                <a:solidFill>
                  <a:srgbClr val="000000">
                    <a:lumMod val="60000"/>
                    <a:lumOff val="40000"/>
                  </a:srgbClr>
                </a:solidFill>
                <a:latin typeface="Museo Sans For Dell" pitchFamily="2" charset="0"/>
                <a:ea typeface="SimSun" pitchFamily="2" charset="-122"/>
              </a:defRPr>
            </a:lvl1pPr>
          </a:lstStyle>
          <a:p>
            <a:pPr>
              <a:defRPr/>
            </a:pPr>
            <a:fld id="{C2F8F467-7015-4054-ADD7-36CD0EA9FC19}" type="slidenum">
              <a:rPr lang="en-US"/>
              <a:pPr>
                <a:defRPr/>
              </a:pPr>
              <a:t>‹#›</a:t>
            </a:fld>
            <a:endParaRPr lang="en-US" dirty="0"/>
          </a:p>
        </p:txBody>
      </p:sp>
      <p:sp>
        <p:nvSpPr>
          <p:cNvPr id="6" name="Footer Placeholder 4"/>
          <p:cNvSpPr>
            <a:spLocks noGrp="1"/>
          </p:cNvSpPr>
          <p:nvPr>
            <p:ph type="ftr" sz="quarter" idx="11"/>
          </p:nvPr>
        </p:nvSpPr>
        <p:spPr>
          <a:xfrm>
            <a:off x="742950" y="4821238"/>
            <a:ext cx="1885950" cy="114300"/>
          </a:xfrm>
          <a:prstGeom prst="rect">
            <a:avLst/>
          </a:prstGeom>
        </p:spPr>
        <p:txBody>
          <a:bodyPr vert="horz" lIns="0" tIns="0" rIns="90875" bIns="0" rtlCol="0" anchor="ctr"/>
          <a:lstStyle>
            <a:lvl1pPr algn="l" eaLnBrk="1" hangingPunct="1">
              <a:defRPr sz="1000">
                <a:solidFill>
                  <a:srgbClr val="000000">
                    <a:lumMod val="60000"/>
                    <a:lumOff val="40000"/>
                  </a:srgbClr>
                </a:solidFill>
                <a:latin typeface="Museo Sans For Dell" pitchFamily="2" charset="0"/>
                <a:ea typeface="+mn-ea"/>
              </a:defRPr>
            </a:lvl1pPr>
          </a:lstStyle>
          <a:p>
            <a:pPr defTabSz="682910">
              <a:defRPr/>
            </a:pPr>
            <a:endParaRPr lang="en-US"/>
          </a:p>
        </p:txBody>
      </p:sp>
      <p:sp>
        <p:nvSpPr>
          <p:cNvPr id="7" name="Date Placeholder 8"/>
          <p:cNvSpPr>
            <a:spLocks noGrp="1"/>
          </p:cNvSpPr>
          <p:nvPr>
            <p:ph type="dt" sz="half" idx="12"/>
          </p:nvPr>
        </p:nvSpPr>
        <p:spPr>
          <a:xfrm>
            <a:off x="1901825" y="4819650"/>
            <a:ext cx="914400" cy="114300"/>
          </a:xfrm>
        </p:spPr>
        <p:txBody>
          <a:bodyPr/>
          <a:lstStyle>
            <a:lvl1pPr algn="l" rtl="0" eaLnBrk="0" fontAlgn="base" hangingPunct="0">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575677668"/>
      </p:ext>
    </p:extLst>
  </p:cSld>
  <p:clrMapOvr>
    <a:masterClrMapping/>
  </p:clrMapOvr>
  <p:transition spd="med">
    <p:wipe dir="r"/>
  </p:transition>
</p:sldLayout>
</file>

<file path=ppt/slideLayouts/slideLayout2269.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cxnSp>
        <p:nvCxnSpPr>
          <p:cNvPr id="2" name="Straight Connector 6"/>
          <p:cNvCxnSpPr>
            <a:cxnSpLocks noChangeShapeType="1"/>
          </p:cNvCxnSpPr>
          <p:nvPr userDrawn="1"/>
        </p:nvCxnSpPr>
        <p:spPr bwMode="auto">
          <a:xfrm>
            <a:off x="436664" y="4629150"/>
            <a:ext cx="8262937"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sp>
        <p:nvSpPr>
          <p:cNvPr id="3" name="Slide Number Placeholder 5"/>
          <p:cNvSpPr>
            <a:spLocks noGrp="1"/>
          </p:cNvSpPr>
          <p:nvPr>
            <p:ph type="sldNum" sz="quarter" idx="10"/>
          </p:nvPr>
        </p:nvSpPr>
        <p:spPr/>
        <p:txBody>
          <a:bodyPr rIns="90875"/>
          <a:lstStyle>
            <a:lvl1pPr algn="l" eaLnBrk="0" hangingPunct="0">
              <a:defRPr sz="900">
                <a:solidFill>
                  <a:srgbClr val="000000">
                    <a:lumMod val="60000"/>
                    <a:lumOff val="40000"/>
                  </a:srgbClr>
                </a:solidFill>
                <a:latin typeface="Museo Sans For Dell" pitchFamily="2" charset="0"/>
                <a:ea typeface="SimSun" pitchFamily="2" charset="-122"/>
              </a:defRPr>
            </a:lvl1pPr>
          </a:lstStyle>
          <a:p>
            <a:pPr>
              <a:defRPr/>
            </a:pPr>
            <a:fld id="{57ADE680-B59D-4FC0-81B5-B5E734862843}" type="slidenum">
              <a:rPr lang="en-US"/>
              <a:pPr>
                <a:defRPr/>
              </a:pPr>
              <a:t>‹#›</a:t>
            </a:fld>
            <a:endParaRPr lang="en-US" dirty="0"/>
          </a:p>
        </p:txBody>
      </p:sp>
      <p:sp>
        <p:nvSpPr>
          <p:cNvPr id="4" name="Footer Placeholder 4"/>
          <p:cNvSpPr>
            <a:spLocks noGrp="1"/>
          </p:cNvSpPr>
          <p:nvPr>
            <p:ph type="ftr" sz="quarter" idx="11"/>
          </p:nvPr>
        </p:nvSpPr>
        <p:spPr>
          <a:xfrm>
            <a:off x="742950" y="4821238"/>
            <a:ext cx="1885950" cy="114300"/>
          </a:xfrm>
          <a:prstGeom prst="rect">
            <a:avLst/>
          </a:prstGeom>
        </p:spPr>
        <p:txBody>
          <a:bodyPr vert="horz" lIns="0" tIns="0" rIns="90875" bIns="0" rtlCol="0" anchor="ctr"/>
          <a:lstStyle>
            <a:lvl1pPr algn="l" eaLnBrk="1" hangingPunct="1">
              <a:defRPr sz="1000">
                <a:solidFill>
                  <a:srgbClr val="000000">
                    <a:lumMod val="60000"/>
                    <a:lumOff val="40000"/>
                  </a:srgbClr>
                </a:solidFill>
                <a:latin typeface="Museo Sans For Dell" pitchFamily="2" charset="0"/>
                <a:ea typeface="+mn-ea"/>
              </a:defRPr>
            </a:lvl1pPr>
          </a:lstStyle>
          <a:p>
            <a:pPr defTabSz="682910">
              <a:defRPr/>
            </a:pPr>
            <a:endParaRPr lang="en-US"/>
          </a:p>
        </p:txBody>
      </p:sp>
      <p:sp>
        <p:nvSpPr>
          <p:cNvPr id="5" name="Date Placeholder 8"/>
          <p:cNvSpPr>
            <a:spLocks noGrp="1"/>
          </p:cNvSpPr>
          <p:nvPr>
            <p:ph type="dt" sz="half" idx="12"/>
          </p:nvPr>
        </p:nvSpPr>
        <p:spPr>
          <a:xfrm>
            <a:off x="1901825" y="4819650"/>
            <a:ext cx="914400" cy="114300"/>
          </a:xfrm>
        </p:spPr>
        <p:txBody>
          <a:bodyPr/>
          <a:lstStyle>
            <a:lvl1pPr algn="l" rtl="0" eaLnBrk="0" fontAlgn="base" hangingPunct="0">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203151865"/>
      </p:ext>
    </p:extLst>
  </p:cSld>
  <p:clrMapOvr>
    <a:masterClrMapping/>
  </p:clrMapOvr>
  <p:transition spd="med">
    <p:wipe dir="r"/>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cxnSp>
        <p:nvCxnSpPr>
          <p:cNvPr id="2"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3"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89716924"/>
      </p:ext>
    </p:extLst>
  </p:cSld>
  <p:clrMapOvr>
    <a:masterClrMapping/>
  </p:clrMapOvr>
  <p:transition spd="med">
    <p:wipe dir="r"/>
  </p:transition>
</p:sldLayout>
</file>

<file path=ppt/slideLayouts/slideLayout2270.xml><?xml version="1.0" encoding="utf-8"?>
<p:sldLayout xmlns:a="http://schemas.openxmlformats.org/drawingml/2006/main" xmlns:r="http://schemas.openxmlformats.org/officeDocument/2006/relationships" xmlns:p="http://schemas.openxmlformats.org/presentationml/2006/main" preserve="1">
  <p:cSld name="1_Blank">
    <p:spTree>
      <p:nvGrpSpPr>
        <p:cNvPr id="1" name=""/>
        <p:cNvGrpSpPr/>
        <p:nvPr/>
      </p:nvGrpSpPr>
      <p:grpSpPr>
        <a:xfrm>
          <a:off x="0" y="0"/>
          <a:ext cx="0" cy="0"/>
          <a:chOff x="0" y="0"/>
          <a:chExt cx="0" cy="0"/>
        </a:xfrm>
      </p:grpSpPr>
      <p:cxnSp>
        <p:nvCxnSpPr>
          <p:cNvPr id="2" name="Straight Connector 6"/>
          <p:cNvCxnSpPr>
            <a:cxnSpLocks noChangeShapeType="1"/>
          </p:cNvCxnSpPr>
          <p:nvPr userDrawn="1"/>
        </p:nvCxnSpPr>
        <p:spPr bwMode="auto">
          <a:xfrm>
            <a:off x="436664" y="4629150"/>
            <a:ext cx="8262937"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sp>
        <p:nvSpPr>
          <p:cNvPr id="3" name="Slide Number Placeholder 5"/>
          <p:cNvSpPr>
            <a:spLocks noGrp="1"/>
          </p:cNvSpPr>
          <p:nvPr>
            <p:ph type="sldNum" sz="quarter" idx="10"/>
          </p:nvPr>
        </p:nvSpPr>
        <p:spPr/>
        <p:txBody>
          <a:bodyPr rIns="90875"/>
          <a:lstStyle>
            <a:lvl1pPr algn="l" eaLnBrk="0" hangingPunct="0">
              <a:defRPr sz="900">
                <a:solidFill>
                  <a:srgbClr val="000000">
                    <a:lumMod val="60000"/>
                    <a:lumOff val="40000"/>
                  </a:srgbClr>
                </a:solidFill>
                <a:latin typeface="Museo Sans For Dell" pitchFamily="2" charset="0"/>
                <a:ea typeface="SimSun" pitchFamily="2" charset="-122"/>
              </a:defRPr>
            </a:lvl1pPr>
          </a:lstStyle>
          <a:p>
            <a:pPr>
              <a:defRPr/>
            </a:pPr>
            <a:fld id="{5B835FEF-A4E3-4EB6-8119-9339417AA9EA}" type="slidenum">
              <a:rPr lang="en-US"/>
              <a:pPr>
                <a:defRPr/>
              </a:pPr>
              <a:t>‹#›</a:t>
            </a:fld>
            <a:endParaRPr lang="en-US" dirty="0"/>
          </a:p>
        </p:txBody>
      </p:sp>
      <p:sp>
        <p:nvSpPr>
          <p:cNvPr id="4" name="Footer Placeholder 4"/>
          <p:cNvSpPr>
            <a:spLocks noGrp="1"/>
          </p:cNvSpPr>
          <p:nvPr>
            <p:ph type="ftr" sz="quarter" idx="11"/>
          </p:nvPr>
        </p:nvSpPr>
        <p:spPr>
          <a:xfrm>
            <a:off x="742950" y="4821238"/>
            <a:ext cx="1885950" cy="114300"/>
          </a:xfrm>
          <a:prstGeom prst="rect">
            <a:avLst/>
          </a:prstGeom>
        </p:spPr>
        <p:txBody>
          <a:bodyPr vert="horz" lIns="0" tIns="0" rIns="90875" bIns="0" rtlCol="0" anchor="ctr"/>
          <a:lstStyle>
            <a:lvl1pPr algn="l" eaLnBrk="1" hangingPunct="1">
              <a:defRPr sz="1000">
                <a:solidFill>
                  <a:srgbClr val="000000">
                    <a:lumMod val="60000"/>
                    <a:lumOff val="40000"/>
                  </a:srgbClr>
                </a:solidFill>
                <a:latin typeface="Museo Sans For Dell" pitchFamily="2" charset="0"/>
                <a:ea typeface="+mn-ea"/>
              </a:defRPr>
            </a:lvl1pPr>
          </a:lstStyle>
          <a:p>
            <a:pPr defTabSz="682910">
              <a:defRPr/>
            </a:pPr>
            <a:endParaRPr lang="en-US"/>
          </a:p>
        </p:txBody>
      </p:sp>
      <p:sp>
        <p:nvSpPr>
          <p:cNvPr id="5" name="Date Placeholder 8"/>
          <p:cNvSpPr>
            <a:spLocks noGrp="1"/>
          </p:cNvSpPr>
          <p:nvPr>
            <p:ph type="dt" sz="half" idx="12"/>
          </p:nvPr>
        </p:nvSpPr>
        <p:spPr>
          <a:xfrm>
            <a:off x="1901825" y="4819650"/>
            <a:ext cx="914400" cy="114300"/>
          </a:xfrm>
        </p:spPr>
        <p:txBody>
          <a:bodyPr/>
          <a:lstStyle>
            <a:lvl1pPr algn="l" rtl="0" eaLnBrk="0" fontAlgn="base" hangingPunct="0">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2864886466"/>
      </p:ext>
    </p:extLst>
  </p:cSld>
  <p:clrMapOvr>
    <a:masterClrMapping/>
  </p:clrMapOvr>
  <p:transition spd="med">
    <p:wipe dir="r"/>
  </p:transition>
</p:sldLayout>
</file>

<file path=ppt/slideLayouts/slideLayout2271.xml><?xml version="1.0" encoding="utf-8"?>
<p:sldLayout xmlns:a="http://schemas.openxmlformats.org/drawingml/2006/main" xmlns:r="http://schemas.openxmlformats.org/officeDocument/2006/relationships" xmlns:p="http://schemas.openxmlformats.org/presentationml/2006/main" preserve="1">
  <p:cSld name="Section_Blue">
    <p:spTree>
      <p:nvGrpSpPr>
        <p:cNvPr id="1" name=""/>
        <p:cNvGrpSpPr/>
        <p:nvPr/>
      </p:nvGrpSpPr>
      <p:grpSpPr>
        <a:xfrm>
          <a:off x="0" y="0"/>
          <a:ext cx="0" cy="0"/>
          <a:chOff x="0" y="0"/>
          <a:chExt cx="0" cy="0"/>
        </a:xfrm>
      </p:grpSpPr>
      <p:sp>
        <p:nvSpPr>
          <p:cNvPr id="15" name="Title 1"/>
          <p:cNvSpPr>
            <a:spLocks noGrp="1"/>
          </p:cNvSpPr>
          <p:nvPr>
            <p:ph type="ctrTitle"/>
          </p:nvPr>
        </p:nvSpPr>
        <p:spPr>
          <a:xfrm>
            <a:off x="457200" y="342900"/>
            <a:ext cx="2743200" cy="2743200"/>
          </a:xfrm>
          <a:prstGeom prst="roundRect">
            <a:avLst>
              <a:gd name="adj" fmla="val 2752"/>
            </a:avLst>
          </a:prstGeom>
          <a:solidFill>
            <a:schemeClr val="accent1"/>
          </a:solidFill>
          <a:ln>
            <a:noFill/>
          </a:ln>
        </p:spPr>
        <p:style>
          <a:lnRef idx="2">
            <a:schemeClr val="accent1"/>
          </a:lnRef>
          <a:fillRef idx="1">
            <a:schemeClr val="lt1"/>
          </a:fillRef>
          <a:effectRef idx="0">
            <a:schemeClr val="accent1"/>
          </a:effectRef>
          <a:fontRef idx="none"/>
        </p:style>
        <p:txBody>
          <a:bodyPr lIns="226922" tIns="226922" rIns="226922" bIns="226922">
            <a:normAutofit/>
          </a:bodyPr>
          <a:lstStyle>
            <a:lvl1pPr>
              <a:defRPr sz="2800" b="0">
                <a:solidFill>
                  <a:schemeClr val="tx2"/>
                </a:solidFill>
                <a:latin typeface="Museo For Dell" pitchFamily="2" charset="0"/>
              </a:defRPr>
            </a:lvl1pPr>
          </a:lstStyle>
          <a:p>
            <a:r>
              <a:rPr lang="zh-TW" altLang="en-US" smtClean="0"/>
              <a:t>按一下以編輯母片標題樣式</a:t>
            </a:r>
            <a:endParaRPr lang="en-US" dirty="0"/>
          </a:p>
        </p:txBody>
      </p:sp>
      <p:sp>
        <p:nvSpPr>
          <p:cNvPr id="3" name="Slide Number Placeholder 5"/>
          <p:cNvSpPr>
            <a:spLocks noGrp="1"/>
          </p:cNvSpPr>
          <p:nvPr>
            <p:ph type="sldNum" sz="quarter" idx="10"/>
          </p:nvPr>
        </p:nvSpPr>
        <p:spPr/>
        <p:txBody>
          <a:bodyPr rIns="90875"/>
          <a:lstStyle>
            <a:lvl1pPr algn="l" eaLnBrk="0" hangingPunct="0">
              <a:defRPr sz="900">
                <a:solidFill>
                  <a:srgbClr val="000000">
                    <a:lumMod val="60000"/>
                    <a:lumOff val="40000"/>
                  </a:srgbClr>
                </a:solidFill>
                <a:latin typeface="Museo Sans For Dell" pitchFamily="2" charset="0"/>
                <a:ea typeface="SimSun" pitchFamily="2" charset="-122"/>
              </a:defRPr>
            </a:lvl1pPr>
          </a:lstStyle>
          <a:p>
            <a:pPr>
              <a:defRPr/>
            </a:pPr>
            <a:fld id="{B8CB498C-E93D-4E2B-AFEF-55B2C142D845}" type="slidenum">
              <a:rPr lang="en-US"/>
              <a:pPr>
                <a:defRPr/>
              </a:pPr>
              <a:t>‹#›</a:t>
            </a:fld>
            <a:endParaRPr lang="en-US" dirty="0"/>
          </a:p>
        </p:txBody>
      </p:sp>
      <p:sp>
        <p:nvSpPr>
          <p:cNvPr id="4" name="Footer Placeholder 4"/>
          <p:cNvSpPr>
            <a:spLocks noGrp="1"/>
          </p:cNvSpPr>
          <p:nvPr>
            <p:ph type="ftr" sz="quarter" idx="11"/>
          </p:nvPr>
        </p:nvSpPr>
        <p:spPr>
          <a:xfrm>
            <a:off x="742950" y="4821238"/>
            <a:ext cx="1885950" cy="114300"/>
          </a:xfrm>
          <a:prstGeom prst="rect">
            <a:avLst/>
          </a:prstGeom>
        </p:spPr>
        <p:txBody>
          <a:bodyPr vert="horz" lIns="0" tIns="0" rIns="90875" bIns="0" rtlCol="0" anchor="ctr"/>
          <a:lstStyle>
            <a:lvl1pPr algn="l" eaLnBrk="1" hangingPunct="1">
              <a:defRPr sz="1000">
                <a:solidFill>
                  <a:srgbClr val="000000">
                    <a:lumMod val="60000"/>
                    <a:lumOff val="40000"/>
                  </a:srgbClr>
                </a:solidFill>
                <a:latin typeface="Museo Sans For Dell" pitchFamily="2" charset="0"/>
                <a:ea typeface="+mn-ea"/>
              </a:defRPr>
            </a:lvl1pPr>
          </a:lstStyle>
          <a:p>
            <a:pPr defTabSz="682910">
              <a:defRPr/>
            </a:pPr>
            <a:endParaRPr lang="en-US"/>
          </a:p>
        </p:txBody>
      </p:sp>
      <p:sp>
        <p:nvSpPr>
          <p:cNvPr id="5" name="Date Placeholder 8"/>
          <p:cNvSpPr>
            <a:spLocks noGrp="1"/>
          </p:cNvSpPr>
          <p:nvPr>
            <p:ph type="dt" sz="half" idx="12"/>
          </p:nvPr>
        </p:nvSpPr>
        <p:spPr>
          <a:xfrm>
            <a:off x="1901825" y="4819650"/>
            <a:ext cx="914400" cy="114300"/>
          </a:xfrm>
        </p:spPr>
        <p:txBody>
          <a:bodyPr/>
          <a:lstStyle>
            <a:lvl1pPr algn="l" rtl="0" eaLnBrk="0" fontAlgn="base" hangingPunct="0">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810733007"/>
      </p:ext>
    </p:extLst>
  </p:cSld>
  <p:clrMapOvr>
    <a:masterClrMapping/>
  </p:clrMapOvr>
  <p:transition spd="med">
    <p:wipe dir="r"/>
  </p:transition>
</p:sldLayout>
</file>

<file path=ppt/slideLayouts/slideLayout2272.xml><?xml version="1.0" encoding="utf-8"?>
<p:sldLayout xmlns:a="http://schemas.openxmlformats.org/drawingml/2006/main" xmlns:r="http://schemas.openxmlformats.org/officeDocument/2006/relationships" xmlns:p="http://schemas.openxmlformats.org/presentationml/2006/main" userDrawn="1">
  <p:cSld name="Content Slide wo Source">
    <p:spTree>
      <p:nvGrpSpPr>
        <p:cNvPr id="1" name=""/>
        <p:cNvGrpSpPr/>
        <p:nvPr/>
      </p:nvGrpSpPr>
      <p:grpSpPr>
        <a:xfrm>
          <a:off x="0" y="0"/>
          <a:ext cx="0" cy="0"/>
          <a:chOff x="0" y="0"/>
          <a:chExt cx="0" cy="0"/>
        </a:xfrm>
      </p:grpSpPr>
      <p:sp>
        <p:nvSpPr>
          <p:cNvPr id="4" name="Footer Placeholder 4"/>
          <p:cNvSpPr txBox="1">
            <a:spLocks/>
          </p:cNvSpPr>
          <p:nvPr userDrawn="1"/>
        </p:nvSpPr>
        <p:spPr>
          <a:xfrm>
            <a:off x="742950" y="4821238"/>
            <a:ext cx="1885950" cy="114300"/>
          </a:xfrm>
          <a:prstGeom prst="rect">
            <a:avLst/>
          </a:prstGeom>
        </p:spPr>
        <p:txBody>
          <a:bodyPr lIns="0" tIns="0" rIns="90888" bIns="0" anchor="ctr"/>
          <a:lstStyle>
            <a:defPPr>
              <a:defRPr lang="en-US"/>
            </a:defPPr>
            <a:lvl1pPr algn="l" rtl="0" fontAlgn="base">
              <a:spcBef>
                <a:spcPct val="0"/>
              </a:spcBef>
              <a:spcAft>
                <a:spcPct val="0"/>
              </a:spcAft>
              <a:defRPr sz="1000" kern="1200">
                <a:solidFill>
                  <a:schemeClr val="bg2">
                    <a:lumMod val="60000"/>
                    <a:lumOff val="40000"/>
                  </a:schemeClr>
                </a:solidFill>
                <a:latin typeface="Museo Sans For Dell" pitchFamily="2" charset="0"/>
                <a:ea typeface="+mn-ea"/>
                <a:cs typeface="+mn-cs"/>
              </a:defRPr>
            </a:lvl1pPr>
            <a:lvl2pPr marL="457200" algn="l" rtl="0" fontAlgn="base">
              <a:spcBef>
                <a:spcPct val="0"/>
              </a:spcBef>
              <a:spcAft>
                <a:spcPct val="0"/>
              </a:spcAft>
              <a:defRPr sz="2400" kern="1200">
                <a:solidFill>
                  <a:schemeClr val="tx1"/>
                </a:solidFill>
                <a:latin typeface="Arial" charset="0"/>
                <a:ea typeface="+mn-ea"/>
                <a:cs typeface="+mn-cs"/>
              </a:defRPr>
            </a:lvl2pPr>
            <a:lvl3pPr marL="914400" algn="l" rtl="0" fontAlgn="base">
              <a:spcBef>
                <a:spcPct val="0"/>
              </a:spcBef>
              <a:spcAft>
                <a:spcPct val="0"/>
              </a:spcAft>
              <a:defRPr sz="2400" kern="1200">
                <a:solidFill>
                  <a:schemeClr val="tx1"/>
                </a:solidFill>
                <a:latin typeface="Arial" charset="0"/>
                <a:ea typeface="+mn-ea"/>
                <a:cs typeface="+mn-cs"/>
              </a:defRPr>
            </a:lvl3pPr>
            <a:lvl4pPr marL="1371600" algn="l" rtl="0" fontAlgn="base">
              <a:spcBef>
                <a:spcPct val="0"/>
              </a:spcBef>
              <a:spcAft>
                <a:spcPct val="0"/>
              </a:spcAft>
              <a:defRPr sz="2400" kern="1200">
                <a:solidFill>
                  <a:schemeClr val="tx1"/>
                </a:solidFill>
                <a:latin typeface="Arial" charset="0"/>
                <a:ea typeface="+mn-ea"/>
                <a:cs typeface="+mn-cs"/>
              </a:defRPr>
            </a:lvl4pPr>
            <a:lvl5pPr marL="1828800" algn="l" rtl="0" fontAlgn="base">
              <a:spcBef>
                <a:spcPct val="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a:lstStyle>
          <a:p>
            <a:pPr defTabSz="682910">
              <a:defRPr/>
            </a:pPr>
            <a:r>
              <a:rPr lang="en-US" smtClean="0">
                <a:solidFill>
                  <a:srgbClr val="000000">
                    <a:lumMod val="60000"/>
                    <a:lumOff val="40000"/>
                  </a:srgbClr>
                </a:solidFill>
              </a:rPr>
              <a:t>Confidential</a:t>
            </a:r>
            <a:endParaRPr lang="en-US" dirty="0">
              <a:solidFill>
                <a:srgbClr val="000000">
                  <a:lumMod val="60000"/>
                  <a:lumOff val="40000"/>
                </a:srgbClr>
              </a:solidFill>
            </a:endParaRPr>
          </a:p>
        </p:txBody>
      </p:sp>
      <p:sp>
        <p:nvSpPr>
          <p:cNvPr id="6" name="Slide Number Placeholder 5"/>
          <p:cNvSpPr txBox="1">
            <a:spLocks/>
          </p:cNvSpPr>
          <p:nvPr userDrawn="1"/>
        </p:nvSpPr>
        <p:spPr>
          <a:xfrm>
            <a:off x="434976" y="4824413"/>
            <a:ext cx="260350" cy="114300"/>
          </a:xfrm>
          <a:prstGeom prst="rect">
            <a:avLst/>
          </a:prstGeom>
        </p:spPr>
        <p:txBody>
          <a:bodyPr lIns="0" tIns="0" rIns="90888" bIns="0" anchor="ctr"/>
          <a:lstStyle>
            <a:defPPr>
              <a:defRPr lang="en-US"/>
            </a:defPPr>
            <a:lvl1pPr algn="l" rtl="0" fontAlgn="base">
              <a:spcBef>
                <a:spcPct val="0"/>
              </a:spcBef>
              <a:spcAft>
                <a:spcPct val="0"/>
              </a:spcAft>
              <a:defRPr sz="900" kern="1200">
                <a:solidFill>
                  <a:schemeClr val="bg2">
                    <a:lumMod val="60000"/>
                    <a:lumOff val="40000"/>
                  </a:schemeClr>
                </a:solidFill>
                <a:latin typeface="Museo Sans For Dell" pitchFamily="2" charset="0"/>
                <a:ea typeface="+mn-ea"/>
                <a:cs typeface="+mn-cs"/>
              </a:defRPr>
            </a:lvl1pPr>
            <a:lvl2pPr marL="457200" algn="l" rtl="0" fontAlgn="base">
              <a:spcBef>
                <a:spcPct val="0"/>
              </a:spcBef>
              <a:spcAft>
                <a:spcPct val="0"/>
              </a:spcAft>
              <a:defRPr sz="2400" kern="1200">
                <a:solidFill>
                  <a:schemeClr val="tx1"/>
                </a:solidFill>
                <a:latin typeface="Arial" charset="0"/>
                <a:ea typeface="+mn-ea"/>
                <a:cs typeface="+mn-cs"/>
              </a:defRPr>
            </a:lvl2pPr>
            <a:lvl3pPr marL="914400" algn="l" rtl="0" fontAlgn="base">
              <a:spcBef>
                <a:spcPct val="0"/>
              </a:spcBef>
              <a:spcAft>
                <a:spcPct val="0"/>
              </a:spcAft>
              <a:defRPr sz="2400" kern="1200">
                <a:solidFill>
                  <a:schemeClr val="tx1"/>
                </a:solidFill>
                <a:latin typeface="Arial" charset="0"/>
                <a:ea typeface="+mn-ea"/>
                <a:cs typeface="+mn-cs"/>
              </a:defRPr>
            </a:lvl3pPr>
            <a:lvl4pPr marL="1371600" algn="l" rtl="0" fontAlgn="base">
              <a:spcBef>
                <a:spcPct val="0"/>
              </a:spcBef>
              <a:spcAft>
                <a:spcPct val="0"/>
              </a:spcAft>
              <a:defRPr sz="2400" kern="1200">
                <a:solidFill>
                  <a:schemeClr val="tx1"/>
                </a:solidFill>
                <a:latin typeface="Arial" charset="0"/>
                <a:ea typeface="+mn-ea"/>
                <a:cs typeface="+mn-cs"/>
              </a:defRPr>
            </a:lvl4pPr>
            <a:lvl5pPr marL="1828800" algn="l" rtl="0" fontAlgn="base">
              <a:spcBef>
                <a:spcPct val="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a:lstStyle>
          <a:p>
            <a:pPr defTabSz="682910">
              <a:defRPr/>
            </a:pPr>
            <a:fld id="{116A85C1-27ED-4431-8B7E-C187FA0F4681}" type="slidenum">
              <a:rPr lang="en-US" smtClean="0">
                <a:solidFill>
                  <a:srgbClr val="000000">
                    <a:lumMod val="60000"/>
                    <a:lumOff val="40000"/>
                  </a:srgbClr>
                </a:solidFill>
              </a:rPr>
              <a:pPr defTabSz="682910">
                <a:defRPr/>
              </a:pPr>
              <a:t>‹#›</a:t>
            </a:fld>
            <a:endParaRPr lang="en-US" dirty="0">
              <a:solidFill>
                <a:srgbClr val="000000">
                  <a:lumMod val="60000"/>
                  <a:lumOff val="40000"/>
                </a:srgbClr>
              </a:solidFill>
            </a:endParaRPr>
          </a:p>
        </p:txBody>
      </p:sp>
      <p:sp>
        <p:nvSpPr>
          <p:cNvPr id="2" name="Title 1"/>
          <p:cNvSpPr>
            <a:spLocks noGrp="1"/>
          </p:cNvSpPr>
          <p:nvPr>
            <p:ph type="title"/>
          </p:nvPr>
        </p:nvSpPr>
        <p:spPr/>
        <p:txBody>
          <a:bodyPr/>
          <a:lstStyle/>
          <a:p>
            <a:r>
              <a:rPr lang="en-US" smtClean="0"/>
              <a:t>Click to edit Master title style</a:t>
            </a:r>
            <a:endParaRPr lang="en-US"/>
          </a:p>
        </p:txBody>
      </p:sp>
      <p:sp>
        <p:nvSpPr>
          <p:cNvPr id="5" name="Content Placeholder 8"/>
          <p:cNvSpPr>
            <a:spLocks noGrp="1"/>
          </p:cNvSpPr>
          <p:nvPr>
            <p:ph sz="quarter" idx="12"/>
          </p:nvPr>
        </p:nvSpPr>
        <p:spPr>
          <a:xfrm>
            <a:off x="425918" y="971550"/>
            <a:ext cx="8239125" cy="1080000"/>
          </a:xfrm>
          <a:prstGeom prst="rect">
            <a:avLst/>
          </a:prstGeom>
        </p:spPr>
        <p:txBody>
          <a:bodyPr lIns="90878" tIns="45440" rIns="90878" bIns="45440"/>
          <a:lstStyle>
            <a:lvl1pPr>
              <a:defRPr>
                <a:solidFill>
                  <a:schemeClr val="bg2"/>
                </a:solidFill>
              </a:defRPr>
            </a:lvl1pPr>
            <a:lvl2pPr>
              <a:defRPr>
                <a:solidFill>
                  <a:schemeClr val="bg2"/>
                </a:solidFill>
              </a:defRPr>
            </a:lvl2pPr>
            <a:lvl3pPr>
              <a:defRPr>
                <a:solidFill>
                  <a:schemeClr val="bg2"/>
                </a:solidFill>
              </a:defRPr>
            </a:lvl3pPr>
          </a:lstStyle>
          <a:p>
            <a:pPr lvl="0"/>
            <a:r>
              <a:rPr lang="en-US" dirty="0" smtClean="0"/>
              <a:t>Click to edit Master text styles</a:t>
            </a:r>
          </a:p>
          <a:p>
            <a:pPr lvl="1"/>
            <a:r>
              <a:rPr lang="en-US" dirty="0" smtClean="0"/>
              <a:t>Second level</a:t>
            </a:r>
          </a:p>
          <a:p>
            <a:pPr lvl="2"/>
            <a:r>
              <a:rPr lang="en-US" dirty="0" smtClean="0"/>
              <a:t>Third level</a:t>
            </a:r>
            <a:endParaRPr lang="en-US" dirty="0"/>
          </a:p>
        </p:txBody>
      </p:sp>
      <p:sp>
        <p:nvSpPr>
          <p:cNvPr id="7" name="Footer Placeholder 2"/>
          <p:cNvSpPr>
            <a:spLocks noGrp="1"/>
          </p:cNvSpPr>
          <p:nvPr>
            <p:ph type="ftr" sz="quarter" idx="13"/>
          </p:nvPr>
        </p:nvSpPr>
        <p:spPr>
          <a:xfrm>
            <a:off x="742950" y="4821238"/>
            <a:ext cx="1885950" cy="114300"/>
          </a:xfrm>
          <a:prstGeom prst="rect">
            <a:avLst/>
          </a:prstGeom>
        </p:spPr>
        <p:txBody>
          <a:bodyPr lIns="90888" tIns="45443" rIns="90888" bIns="45443"/>
          <a:lstStyle>
            <a:lvl1pPr eaLnBrk="1" hangingPunct="1">
              <a:defRPr>
                <a:solidFill>
                  <a:srgbClr val="444444"/>
                </a:solidFill>
                <a:latin typeface="Arial" charset="0"/>
                <a:ea typeface="PMingLiU" pitchFamily="18" charset="-120"/>
              </a:defRPr>
            </a:lvl1pPr>
          </a:lstStyle>
          <a:p>
            <a:pPr defTabSz="682910">
              <a:defRPr/>
            </a:pPr>
            <a:endParaRPr lang="en-US"/>
          </a:p>
        </p:txBody>
      </p:sp>
      <p:sp>
        <p:nvSpPr>
          <p:cNvPr id="8" name="Slide Number Placeholder 3"/>
          <p:cNvSpPr>
            <a:spLocks noGrp="1"/>
          </p:cNvSpPr>
          <p:nvPr>
            <p:ph type="sldNum" sz="quarter" idx="14"/>
          </p:nvPr>
        </p:nvSpPr>
        <p:spPr/>
        <p:txBody>
          <a:bodyPr/>
          <a:lstStyle>
            <a:lvl1pPr eaLnBrk="0" hangingPunct="0">
              <a:defRPr>
                <a:ea typeface="PMingLiU" pitchFamily="18" charset="-120"/>
              </a:defRPr>
            </a:lvl1pPr>
          </a:lstStyle>
          <a:p>
            <a:pPr>
              <a:defRPr/>
            </a:pPr>
            <a:fld id="{41D66CD7-5A27-46C9-BCD4-5F1793836921}" type="slidenum">
              <a:rPr lang="en-US"/>
              <a:pPr>
                <a:defRPr/>
              </a:pPr>
              <a:t>‹#›</a:t>
            </a:fld>
            <a:endParaRPr lang="en-US" dirty="0"/>
          </a:p>
        </p:txBody>
      </p:sp>
      <p:sp>
        <p:nvSpPr>
          <p:cNvPr id="9" name="Date Placeholder 8"/>
          <p:cNvSpPr>
            <a:spLocks noGrp="1"/>
          </p:cNvSpPr>
          <p:nvPr>
            <p:ph type="dt" sz="half" idx="15"/>
          </p:nvPr>
        </p:nvSpPr>
        <p:spPr>
          <a:xfrm>
            <a:off x="1828800" y="4821238"/>
            <a:ext cx="914400" cy="114300"/>
          </a:xfrm>
        </p:spPr>
        <p:txBody>
          <a:bodyPr lIns="90888" tIns="45443" rIns="90888" bIns="45443"/>
          <a:lstStyle>
            <a:lvl1pPr algn="l" rtl="0" eaLnBrk="0" fontAlgn="base" hangingPunct="0">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210533950"/>
      </p:ext>
    </p:extLst>
  </p:cSld>
  <p:clrMapOvr>
    <a:masterClrMapping/>
  </p:clrMapOvr>
  <p:transition spd="med">
    <p:wipe dir="r"/>
  </p:transition>
</p:sldLayout>
</file>

<file path=ppt/slideLayouts/slideLayout2273.xml><?xml version="1.0" encoding="utf-8"?>
<p:sldLayout xmlns:a="http://schemas.openxmlformats.org/drawingml/2006/main" xmlns:r="http://schemas.openxmlformats.org/officeDocument/2006/relationships" xmlns:p="http://schemas.openxmlformats.org/presentationml/2006/main" showMasterSp="0">
  <p:cSld name="2_Title slide">
    <p:spTree>
      <p:nvGrpSpPr>
        <p:cNvPr id="1" name=""/>
        <p:cNvGrpSpPr/>
        <p:nvPr/>
      </p:nvGrpSpPr>
      <p:grpSpPr>
        <a:xfrm>
          <a:off x="0" y="0"/>
          <a:ext cx="0" cy="0"/>
          <a:chOff x="0" y="0"/>
          <a:chExt cx="0" cy="0"/>
        </a:xfrm>
      </p:grpSpPr>
      <p:sp>
        <p:nvSpPr>
          <p:cNvPr id="4" name="Freeform 13"/>
          <p:cNvSpPr>
            <a:spLocks/>
          </p:cNvSpPr>
          <p:nvPr userDrawn="1"/>
        </p:nvSpPr>
        <p:spPr bwMode="auto">
          <a:xfrm>
            <a:off x="4122738" y="1157295"/>
            <a:ext cx="5021262" cy="3994150"/>
          </a:xfrm>
          <a:custGeom>
            <a:avLst/>
            <a:gdLst>
              <a:gd name="T0" fmla="*/ 5014122 w 5022056"/>
              <a:gd name="T1" fmla="*/ 0 h 3993356"/>
              <a:gd name="T2" fmla="*/ 5014122 w 5022056"/>
              <a:gd name="T3" fmla="*/ 4001302 h 3993356"/>
              <a:gd name="T4" fmla="*/ 0 w 5022056"/>
              <a:gd name="T5" fmla="*/ 4001302 h 3993356"/>
              <a:gd name="T6" fmla="*/ 5014122 w 5022056"/>
              <a:gd name="T7" fmla="*/ 0 h 399335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022056" h="3993356">
                <a:moveTo>
                  <a:pt x="5022056" y="0"/>
                </a:moveTo>
                <a:lnTo>
                  <a:pt x="5022056" y="3993356"/>
                </a:lnTo>
                <a:lnTo>
                  <a:pt x="0" y="3993356"/>
                </a:lnTo>
                <a:lnTo>
                  <a:pt x="5022056" y="0"/>
                </a:lnTo>
                <a:close/>
              </a:path>
            </a:pathLst>
          </a:custGeom>
          <a:solidFill>
            <a:srgbClr val="0085C3"/>
          </a:solidFill>
          <a:ln>
            <a:noFill/>
          </a:ln>
          <a:extLst>
            <a:ext uri="{91240B29-F687-4F45-9708-019B960494DF}">
              <a14:hiddenLine xmlns:a14="http://schemas.microsoft.com/office/drawing/2010/main" w="9525">
                <a:solidFill>
                  <a:srgbClr val="000000"/>
                </a:solidFill>
                <a:round/>
                <a:headEnd/>
                <a:tailEnd/>
              </a14:hiddenLine>
            </a:ext>
          </a:extLst>
        </p:spPr>
        <p:txBody>
          <a:bodyPr lIns="181642" tIns="136331" rIns="136331" bIns="136331" anchor="ctr"/>
          <a:lstStyle/>
          <a:p>
            <a:pPr defTabSz="682910" eaLnBrk="0" hangingPunct="0"/>
            <a:endParaRPr lang="zh-TW" altLang="en-US">
              <a:solidFill>
                <a:srgbClr val="444444"/>
              </a:solidFill>
              <a:latin typeface="Arial" pitchFamily="34" charset="0"/>
              <a:ea typeface="SimSun" pitchFamily="2" charset="-122"/>
            </a:endParaRPr>
          </a:p>
        </p:txBody>
      </p:sp>
      <p:sp>
        <p:nvSpPr>
          <p:cNvPr id="5" name="Freeform 12"/>
          <p:cNvSpPr>
            <a:spLocks/>
          </p:cNvSpPr>
          <p:nvPr userDrawn="1"/>
        </p:nvSpPr>
        <p:spPr bwMode="auto">
          <a:xfrm>
            <a:off x="4100514" y="1114427"/>
            <a:ext cx="5072062" cy="4037013"/>
          </a:xfrm>
          <a:custGeom>
            <a:avLst/>
            <a:gdLst>
              <a:gd name="T0" fmla="*/ 5043487 w 5072062"/>
              <a:gd name="T1" fmla="*/ 57260 h 4036219"/>
              <a:gd name="T2" fmla="*/ 0 w 5072062"/>
              <a:gd name="T3" fmla="*/ 4044165 h 4036219"/>
              <a:gd name="T4" fmla="*/ 5057775 w 5072062"/>
              <a:gd name="T5" fmla="*/ 4044165 h 4036219"/>
              <a:gd name="T6" fmla="*/ 5057775 w 5072062"/>
              <a:gd name="T7" fmla="*/ 0 h 4036219"/>
              <a:gd name="T8" fmla="*/ 5072062 w 5072062"/>
              <a:gd name="T9" fmla="*/ 744410 h 403621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072062" h="4036219">
                <a:moveTo>
                  <a:pt x="5043487" y="57150"/>
                </a:moveTo>
                <a:lnTo>
                  <a:pt x="0" y="4036219"/>
                </a:lnTo>
                <a:lnTo>
                  <a:pt x="5057775" y="4036219"/>
                </a:lnTo>
                <a:lnTo>
                  <a:pt x="5057775" y="0"/>
                </a:lnTo>
                <a:lnTo>
                  <a:pt x="5072062" y="74295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888" tIns="45443" rIns="90888" bIns="45443" anchor="ctr"/>
          <a:lstStyle/>
          <a:p>
            <a:pPr defTabSz="682910" eaLnBrk="0" hangingPunct="0"/>
            <a:endParaRPr lang="zh-TW" altLang="en-US">
              <a:solidFill>
                <a:srgbClr val="444444"/>
              </a:solidFill>
              <a:latin typeface="Arial" pitchFamily="34" charset="0"/>
              <a:ea typeface="SimSun" pitchFamily="2" charset="-122"/>
            </a:endParaRPr>
          </a:p>
        </p:txBody>
      </p:sp>
      <p:pic>
        <p:nvPicPr>
          <p:cNvPr id="6" name="Picture 9" descr="white"/>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black">
          <a:xfrm>
            <a:off x="7826375" y="3849696"/>
            <a:ext cx="1022350" cy="1022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1476" name="Title Placeholder 21"/>
          <p:cNvSpPr>
            <a:spLocks noGrp="1"/>
          </p:cNvSpPr>
          <p:nvPr>
            <p:ph type="ctrTitle"/>
          </p:nvPr>
        </p:nvSpPr>
        <p:spPr>
          <a:xfrm>
            <a:off x="274325" y="274437"/>
            <a:ext cx="5200791" cy="1661993"/>
          </a:xfrm>
        </p:spPr>
        <p:txBody>
          <a:bodyPr>
            <a:normAutofit/>
          </a:bodyPr>
          <a:lstStyle>
            <a:lvl1pPr algn="l">
              <a:lnSpc>
                <a:spcPct val="100000"/>
              </a:lnSpc>
              <a:spcAft>
                <a:spcPts val="0"/>
              </a:spcAft>
              <a:defRPr sz="5400" b="0" i="0" smtClean="0">
                <a:solidFill>
                  <a:schemeClr val="bg1"/>
                </a:solidFill>
                <a:latin typeface="Museo Sans For Dell" panose="02000000000000000000" pitchFamily="2" charset="0"/>
                <a:ea typeface="Museo Sans For Dell" panose="02000000000000000000" pitchFamily="2" charset="0"/>
              </a:defRPr>
            </a:lvl1pPr>
          </a:lstStyle>
          <a:p>
            <a:r>
              <a:rPr lang="zh-TW" altLang="en-US" smtClean="0"/>
              <a:t>按一下以編輯母片標題樣式</a:t>
            </a:r>
            <a:endParaRPr lang="en-US" dirty="0" smtClean="0"/>
          </a:p>
        </p:txBody>
      </p:sp>
      <p:sp>
        <p:nvSpPr>
          <p:cNvPr id="361477" name="Text Placeholder 12"/>
          <p:cNvSpPr>
            <a:spLocks noGrp="1"/>
          </p:cNvSpPr>
          <p:nvPr>
            <p:ph type="subTitle" idx="1"/>
          </p:nvPr>
        </p:nvSpPr>
        <p:spPr>
          <a:xfrm>
            <a:off x="274325" y="2252148"/>
            <a:ext cx="5200791" cy="280462"/>
          </a:xfrm>
        </p:spPr>
        <p:txBody>
          <a:bodyPr>
            <a:spAutoFit/>
          </a:bodyPr>
          <a:lstStyle>
            <a:lvl1pPr marL="0" indent="0" algn="l">
              <a:buFont typeface="Wingdings" pitchFamily="2" charset="2"/>
              <a:buNone/>
              <a:defRPr sz="2000" b="0" i="0" smtClean="0">
                <a:solidFill>
                  <a:schemeClr val="bg2">
                    <a:lumMod val="65000"/>
                    <a:lumOff val="35000"/>
                  </a:schemeClr>
                </a:solidFill>
                <a:latin typeface="Museo Sans For Dell" pitchFamily="2" charset="0"/>
                <a:ea typeface="Museo Sans For Dell" pitchFamily="2" charset="0"/>
              </a:defRPr>
            </a:lvl1pPr>
          </a:lstStyle>
          <a:p>
            <a:r>
              <a:rPr lang="en-US" smtClean="0"/>
              <a:t>Click to edit Master subtitle style</a:t>
            </a:r>
            <a:endParaRPr lang="en-US" dirty="0" smtClean="0"/>
          </a:p>
        </p:txBody>
      </p:sp>
    </p:spTree>
    <p:extLst>
      <p:ext uri="{BB962C8B-B14F-4D97-AF65-F5344CB8AC3E}">
        <p14:creationId xmlns:p14="http://schemas.microsoft.com/office/powerpoint/2010/main" val="1880810084"/>
      </p:ext>
    </p:extLst>
  </p:cSld>
  <p:clrMapOvr>
    <a:masterClrMapping/>
  </p:clrMapOvr>
  <p:transition spd="med">
    <p:wipe dir="r"/>
  </p:transition>
</p:sldLayout>
</file>

<file path=ppt/slideLayouts/slideLayout2274.xml><?xml version="1.0" encoding="utf-8"?>
<p:sldLayout xmlns:a="http://schemas.openxmlformats.org/drawingml/2006/main" xmlns:r="http://schemas.openxmlformats.org/officeDocument/2006/relationships" xmlns:p="http://schemas.openxmlformats.org/presentationml/2006/main" userDrawn="1">
  <p:cSld name="2_標題及物件">
    <p:spTree>
      <p:nvGrpSpPr>
        <p:cNvPr id="1" name=""/>
        <p:cNvGrpSpPr/>
        <p:nvPr/>
      </p:nvGrpSpPr>
      <p:grpSpPr>
        <a:xfrm>
          <a:off x="0" y="0"/>
          <a:ext cx="0" cy="0"/>
          <a:chOff x="0" y="0"/>
          <a:chExt cx="0" cy="0"/>
        </a:xfrm>
      </p:grpSpPr>
      <p:sp>
        <p:nvSpPr>
          <p:cNvPr id="3" name="內容版面配置區 2"/>
          <p:cNvSpPr>
            <a:spLocks noGrp="1"/>
          </p:cNvSpPr>
          <p:nvPr>
            <p:ph idx="1"/>
          </p:nvPr>
        </p:nvSpPr>
        <p:spPr>
          <a:xfrm>
            <a:off x="457200" y="1200155"/>
            <a:ext cx="8229600" cy="3394472"/>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占位符 3"/>
          <p:cNvSpPr>
            <a:spLocks noGrp="1"/>
          </p:cNvSpPr>
          <p:nvPr>
            <p:ph type="dt" sz="half" idx="10"/>
          </p:nvPr>
        </p:nvSpPr>
        <p:spPr/>
        <p:txBody>
          <a:bodyPr/>
          <a:lstStyle>
            <a:lvl1pPr eaLnBrk="0" hangingPunct="0">
              <a:defRPr/>
            </a:lvl1pPr>
          </a:lstStyle>
          <a:p>
            <a:pPr>
              <a:defRPr/>
            </a:pPr>
            <a:endParaRPr lang="zh-CN" altLang="en-US"/>
          </a:p>
        </p:txBody>
      </p:sp>
      <p:sp>
        <p:nvSpPr>
          <p:cNvPr id="5" name="页脚占位符 4"/>
          <p:cNvSpPr>
            <a:spLocks noGrp="1"/>
          </p:cNvSpPr>
          <p:nvPr>
            <p:ph type="ftr" sz="quarter" idx="11"/>
          </p:nvPr>
        </p:nvSpPr>
        <p:spPr>
          <a:xfrm>
            <a:off x="3124200" y="4767439"/>
            <a:ext cx="2895600" cy="274637"/>
          </a:xfrm>
          <a:prstGeom prst="rect">
            <a:avLst/>
          </a:prstGeom>
        </p:spPr>
        <p:txBody>
          <a:bodyPr lIns="90888" tIns="45443" rIns="90888" bIns="45443"/>
          <a:lstStyle>
            <a:lvl1pPr eaLnBrk="1" hangingPunct="1">
              <a:defRPr>
                <a:solidFill>
                  <a:srgbClr val="444444"/>
                </a:solidFill>
                <a:latin typeface="Arial" charset="0"/>
                <a:ea typeface="+mn-ea"/>
              </a:defRPr>
            </a:lvl1pPr>
          </a:lstStyle>
          <a:p>
            <a:pPr defTabSz="682910">
              <a:defRPr/>
            </a:pPr>
            <a:endParaRPr lang="zh-CN" altLang="en-US"/>
          </a:p>
        </p:txBody>
      </p:sp>
      <p:sp>
        <p:nvSpPr>
          <p:cNvPr id="6" name="灯片编号占位符 5"/>
          <p:cNvSpPr>
            <a:spLocks noGrp="1"/>
          </p:cNvSpPr>
          <p:nvPr>
            <p:ph type="sldNum" sz="quarter" idx="12"/>
          </p:nvPr>
        </p:nvSpPr>
        <p:spPr/>
        <p:txBody>
          <a:bodyPr/>
          <a:lstStyle>
            <a:lvl1pPr eaLnBrk="0" hangingPunct="0">
              <a:defRPr>
                <a:ea typeface="SimSun" pitchFamily="2" charset="-122"/>
              </a:defRPr>
            </a:lvl1pPr>
          </a:lstStyle>
          <a:p>
            <a:pPr>
              <a:defRPr/>
            </a:pPr>
            <a:fld id="{918883F9-A21E-4D69-845F-10B57AF3CC8F}" type="slidenum">
              <a:rPr lang="zh-CN" altLang="en-US"/>
              <a:pPr>
                <a:defRPr/>
              </a:pPr>
              <a:t>‹#›</a:t>
            </a:fld>
            <a:endParaRPr lang="zh-CN" altLang="en-US"/>
          </a:p>
        </p:txBody>
      </p:sp>
    </p:spTree>
    <p:extLst>
      <p:ext uri="{BB962C8B-B14F-4D97-AF65-F5344CB8AC3E}">
        <p14:creationId xmlns:p14="http://schemas.microsoft.com/office/powerpoint/2010/main" val="279615486"/>
      </p:ext>
    </p:extLst>
  </p:cSld>
  <p:clrMapOvr>
    <a:masterClrMapping/>
  </p:clrMapOvr>
</p:sldLayout>
</file>

<file path=ppt/slideLayouts/slideLayout2275.xml><?xml version="1.0" encoding="utf-8"?>
<p:sldLayout xmlns:a="http://schemas.openxmlformats.org/drawingml/2006/main" xmlns:r="http://schemas.openxmlformats.org/officeDocument/2006/relationships" xmlns:p="http://schemas.openxmlformats.org/presentationml/2006/main" showMasterSp="0">
  <p:cSld name="Diapositive de titre">
    <p:spTree>
      <p:nvGrpSpPr>
        <p:cNvPr id="1" name=""/>
        <p:cNvGrpSpPr/>
        <p:nvPr/>
      </p:nvGrpSpPr>
      <p:grpSpPr>
        <a:xfrm>
          <a:off x="0" y="0"/>
          <a:ext cx="0" cy="0"/>
          <a:chOff x="0" y="0"/>
          <a:chExt cx="0" cy="0"/>
        </a:xfrm>
      </p:grpSpPr>
      <p:cxnSp>
        <p:nvCxnSpPr>
          <p:cNvPr id="4" name="Straight Connector 7"/>
          <p:cNvCxnSpPr/>
          <p:nvPr/>
        </p:nvCxnSpPr>
        <p:spPr>
          <a:xfrm>
            <a:off x="447675" y="1335088"/>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cxnSp>
        <p:nvCxnSpPr>
          <p:cNvPr id="5" name="Straight Connector 8"/>
          <p:cNvCxnSpPr/>
          <p:nvPr/>
        </p:nvCxnSpPr>
        <p:spPr>
          <a:xfrm>
            <a:off x="447675" y="3808413"/>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sp>
        <p:nvSpPr>
          <p:cNvPr id="6" name="Rectangle 9"/>
          <p:cNvSpPr/>
          <p:nvPr/>
        </p:nvSpPr>
        <p:spPr bwMode="gray">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0888" tIns="45443" rIns="90888" bIns="45443" anchor="ctr"/>
          <a:lstStyle/>
          <a:p>
            <a:pPr algn="ctr" defTabSz="682910">
              <a:defRPr/>
            </a:pPr>
            <a:endParaRPr lang="en-US">
              <a:solidFill>
                <a:srgbClr val="444444"/>
              </a:solidFill>
              <a:latin typeface="Trebuchet MS" pitchFamily="34" charset="0"/>
            </a:endParaRPr>
          </a:p>
        </p:txBody>
      </p:sp>
      <p:sp>
        <p:nvSpPr>
          <p:cNvPr id="7" name="Rectangle 13"/>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0888" tIns="45443" rIns="90888" bIns="45443" anchor="ctr"/>
          <a:lstStyle/>
          <a:p>
            <a:pPr algn="ctr" defTabSz="682910">
              <a:defRPr/>
            </a:pPr>
            <a:endParaRPr lang="en-US">
              <a:solidFill>
                <a:srgbClr val="444444"/>
              </a:solidFill>
              <a:latin typeface="Trebuchet MS" pitchFamily="34" charset="0"/>
            </a:endParaRPr>
          </a:p>
        </p:txBody>
      </p:sp>
      <p:sp>
        <p:nvSpPr>
          <p:cNvPr id="8" name="Rectangle 18"/>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0888" tIns="45443" rIns="90888" bIns="45443" anchor="ctr"/>
          <a:lstStyle/>
          <a:p>
            <a:pPr algn="ctr" defTabSz="682910">
              <a:defRPr/>
            </a:pPr>
            <a:endParaRPr lang="en-US">
              <a:solidFill>
                <a:srgbClr val="444444"/>
              </a:solidFill>
              <a:latin typeface="Trebuchet MS" pitchFamily="34" charset="0"/>
            </a:endParaRPr>
          </a:p>
        </p:txBody>
      </p:sp>
      <p:pic>
        <p:nvPicPr>
          <p:cNvPr id="9" name="Picture 10" descr="dell_blue_lrg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265990" y="1989138"/>
            <a:ext cx="1487487" cy="1116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1476" name="Title Placeholder 21"/>
          <p:cNvSpPr>
            <a:spLocks noGrp="1"/>
          </p:cNvSpPr>
          <p:nvPr>
            <p:ph type="ctrTitle"/>
          </p:nvPr>
        </p:nvSpPr>
        <p:spPr>
          <a:xfrm>
            <a:off x="457200" y="2009625"/>
            <a:ext cx="5962650" cy="755014"/>
          </a:xfrm>
        </p:spPr>
        <p:txBody>
          <a:bodyPr anchor="b"/>
          <a:lstStyle>
            <a:lvl1pPr algn="l">
              <a:lnSpc>
                <a:spcPts val="3999"/>
              </a:lnSpc>
              <a:defRPr sz="3600" b="0" i="0" smtClean="0">
                <a:solidFill>
                  <a:schemeClr val="accent1"/>
                </a:solidFill>
                <a:latin typeface="Museo For Dell" pitchFamily="2" charset="0"/>
                <a:ea typeface="Museo For Dell" pitchFamily="2" charset="0"/>
              </a:defRPr>
            </a:lvl1pPr>
          </a:lstStyle>
          <a:p>
            <a:r>
              <a:rPr lang="fr-FR" smtClean="0"/>
              <a:t>Modifiez le style du titre</a:t>
            </a:r>
            <a:endParaRPr lang="en-US" dirty="0" smtClean="0"/>
          </a:p>
        </p:txBody>
      </p:sp>
      <p:sp>
        <p:nvSpPr>
          <p:cNvPr id="361477" name="Text Placeholder 12"/>
          <p:cNvSpPr>
            <a:spLocks noGrp="1"/>
          </p:cNvSpPr>
          <p:nvPr>
            <p:ph type="subTitle" idx="1"/>
          </p:nvPr>
        </p:nvSpPr>
        <p:spPr>
          <a:xfrm>
            <a:off x="457202" y="3124050"/>
            <a:ext cx="5953125" cy="600076"/>
          </a:xfrm>
          <a:prstGeom prst="rect">
            <a:avLst/>
          </a:prstGeom>
        </p:spPr>
        <p:txBody>
          <a:bodyPr>
            <a:normAutofit/>
          </a:bodyPr>
          <a:lstStyle>
            <a:lvl1pPr marL="0" indent="0" algn="l">
              <a:buFont typeface="Wingdings" pitchFamily="2" charset="2"/>
              <a:buNone/>
              <a:defRPr sz="2000" b="0" i="0" smtClean="0">
                <a:solidFill>
                  <a:schemeClr val="bg2"/>
                </a:solidFill>
                <a:latin typeface="Museo Sans For Dell" pitchFamily="2" charset="0"/>
                <a:ea typeface="Museo Sans For Dell" pitchFamily="2" charset="0"/>
              </a:defRPr>
            </a:lvl1pPr>
          </a:lstStyle>
          <a:p>
            <a:r>
              <a:rPr lang="fr-FR" smtClean="0"/>
              <a:t>Modifiez le style des sous-titres du masque</a:t>
            </a:r>
            <a:endParaRPr lang="en-US" dirty="0" smtClean="0"/>
          </a:p>
        </p:txBody>
      </p:sp>
    </p:spTree>
    <p:extLst>
      <p:ext uri="{BB962C8B-B14F-4D97-AF65-F5344CB8AC3E}">
        <p14:creationId xmlns:p14="http://schemas.microsoft.com/office/powerpoint/2010/main" val="2723282290"/>
      </p:ext>
    </p:extLst>
  </p:cSld>
  <p:clrMapOvr>
    <a:masterClrMapping/>
  </p:clrMapOvr>
  <p:transition spd="med">
    <p:wipe dir="r"/>
  </p:transition>
</p:sldLayout>
</file>

<file path=ppt/slideLayouts/slideLayout2276.xml><?xml version="1.0" encoding="utf-8"?>
<p:sldLayout xmlns:a="http://schemas.openxmlformats.org/drawingml/2006/main" xmlns:r="http://schemas.openxmlformats.org/officeDocument/2006/relationships" xmlns:p="http://schemas.openxmlformats.org/presentationml/2006/main" userDrawn="1">
  <p:cSld name="Content title">
    <p:spTree>
      <p:nvGrpSpPr>
        <p:cNvPr id="1" name=""/>
        <p:cNvGrpSpPr/>
        <p:nvPr/>
      </p:nvGrpSpPr>
      <p:grpSpPr>
        <a:xfrm>
          <a:off x="0" y="0"/>
          <a:ext cx="0" cy="0"/>
          <a:chOff x="0" y="0"/>
          <a:chExt cx="0" cy="0"/>
        </a:xfrm>
      </p:grpSpPr>
      <p:sp>
        <p:nvSpPr>
          <p:cNvPr id="2" name="Title 1"/>
          <p:cNvSpPr>
            <a:spLocks noGrp="1"/>
          </p:cNvSpPr>
          <p:nvPr>
            <p:ph type="title"/>
          </p:nvPr>
        </p:nvSpPr>
        <p:spPr>
          <a:xfrm>
            <a:off x="274319" y="271886"/>
            <a:ext cx="7955280" cy="664797"/>
          </a:xfrm>
        </p:spPr>
        <p:txBody>
          <a:bodyPr/>
          <a:lstStyle>
            <a:lvl1pPr>
              <a:defRPr/>
            </a:lvl1pPr>
          </a:lstStyle>
          <a:p>
            <a:r>
              <a:rPr lang="zh-TW" altLang="en-US" smtClean="0"/>
              <a:t>按一下以編輯母片標題樣式</a:t>
            </a:r>
            <a:endParaRPr lang="en-US" dirty="0"/>
          </a:p>
        </p:txBody>
      </p:sp>
    </p:spTree>
    <p:extLst>
      <p:ext uri="{BB962C8B-B14F-4D97-AF65-F5344CB8AC3E}">
        <p14:creationId xmlns:p14="http://schemas.microsoft.com/office/powerpoint/2010/main" val="1201080589"/>
      </p:ext>
    </p:extLst>
  </p:cSld>
  <p:clrMapOvr>
    <a:masterClrMapping/>
  </p:clrMapOvr>
  <p:transition spd="med">
    <p:wipe dir="r"/>
  </p:transition>
</p:sldLayout>
</file>

<file path=ppt/slideLayouts/slideLayout2277.xml><?xml version="1.0" encoding="utf-8"?>
<p:sldLayout xmlns:a="http://schemas.openxmlformats.org/drawingml/2006/main" xmlns:r="http://schemas.openxmlformats.org/officeDocument/2006/relationships" xmlns:p="http://schemas.openxmlformats.org/presentationml/2006/main" userDrawn="1">
  <p:cSld name="Content with subhead">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a:xfrm>
            <a:off x="274319" y="1097280"/>
            <a:ext cx="7955280" cy="238842"/>
          </a:xfrm>
        </p:spPr>
        <p:txBody>
          <a:bodyPr/>
          <a:lstStyle>
            <a:lvl1pPr marL="0" indent="0">
              <a:buNone/>
              <a:defRPr b="1"/>
            </a:lvl1pPr>
          </a:lstStyle>
          <a:p>
            <a:pPr lvl="0"/>
            <a:r>
              <a:rPr lang="zh-TW" altLang="en-US" smtClean="0"/>
              <a:t>按一下以編輯母片文字樣式</a:t>
            </a:r>
          </a:p>
        </p:txBody>
      </p:sp>
      <p:sp>
        <p:nvSpPr>
          <p:cNvPr id="2" name="Title 1"/>
          <p:cNvSpPr>
            <a:spLocks noGrp="1"/>
          </p:cNvSpPr>
          <p:nvPr>
            <p:ph type="title"/>
          </p:nvPr>
        </p:nvSpPr>
        <p:spPr>
          <a:xfrm>
            <a:off x="274319" y="271885"/>
            <a:ext cx="7955280" cy="640080"/>
          </a:xfrm>
        </p:spPr>
        <p:txBody>
          <a:bodyPr>
            <a:normAutofit/>
          </a:bodyPr>
          <a:lstStyle>
            <a:lvl1pPr>
              <a:defRPr baseline="0"/>
            </a:lvl1pPr>
          </a:lstStyle>
          <a:p>
            <a:r>
              <a:rPr lang="zh-TW" altLang="en-US" smtClean="0"/>
              <a:t>按一下以編輯母片標題樣式</a:t>
            </a:r>
            <a:endParaRPr lang="en-US" dirty="0"/>
          </a:p>
        </p:txBody>
      </p:sp>
      <p:sp>
        <p:nvSpPr>
          <p:cNvPr id="6" name="Content Placeholder 2"/>
          <p:cNvSpPr>
            <a:spLocks noGrp="1"/>
          </p:cNvSpPr>
          <p:nvPr>
            <p:ph sz="half" idx="1"/>
          </p:nvPr>
        </p:nvSpPr>
        <p:spPr>
          <a:xfrm>
            <a:off x="295275" y="1554480"/>
            <a:ext cx="7955280" cy="3017520"/>
          </a:xfrm>
        </p:spPr>
        <p:txBody>
          <a:bodyPr>
            <a:normAutofit/>
          </a:bodyPr>
          <a:lstStyle>
            <a:lvl1pPr>
              <a:lnSpc>
                <a:spcPct val="100000"/>
              </a:lnSpc>
              <a:spcBef>
                <a:spcPts val="1200"/>
              </a:spcBef>
              <a:spcAft>
                <a:spcPts val="0"/>
              </a:spcAft>
              <a:buClr>
                <a:srgbClr val="AAAAAA"/>
              </a:buClr>
              <a:buFont typeface="Arial" pitchFamily="34" charset="0"/>
              <a:buChar char="•"/>
              <a:defRPr sz="1400">
                <a:solidFill>
                  <a:schemeClr val="bg2"/>
                </a:solidFill>
                <a:latin typeface="Museo Sans For Dell" pitchFamily="2" charset="0"/>
              </a:defRPr>
            </a:lvl1pPr>
            <a:lvl2pPr marL="569234" indent="-230127">
              <a:lnSpc>
                <a:spcPct val="100000"/>
              </a:lnSpc>
              <a:spcBef>
                <a:spcPts val="300"/>
              </a:spcBef>
              <a:spcAft>
                <a:spcPts val="0"/>
              </a:spcAft>
              <a:buClr>
                <a:srgbClr val="AAAAAA"/>
              </a:buClr>
              <a:buFont typeface="Museo Sans For Dell" pitchFamily="2" charset="0"/>
              <a:buChar char="–"/>
              <a:defRPr sz="1200">
                <a:solidFill>
                  <a:schemeClr val="bg2"/>
                </a:solidFill>
                <a:latin typeface="Museo Sans For Dell" pitchFamily="2" charset="0"/>
              </a:defRPr>
            </a:lvl2pPr>
            <a:lvl3pPr>
              <a:lnSpc>
                <a:spcPct val="100000"/>
              </a:lnSpc>
              <a:spcBef>
                <a:spcPts val="300"/>
              </a:spcBef>
              <a:spcAft>
                <a:spcPts val="0"/>
              </a:spcAft>
              <a:buClr>
                <a:srgbClr val="AAAAAA"/>
              </a:buClr>
              <a:defRPr sz="1000">
                <a:solidFill>
                  <a:schemeClr val="bg2"/>
                </a:solidFill>
                <a:latin typeface="Museo Sans For Dell" pitchFamily="2" charset="0"/>
              </a:defRPr>
            </a:lvl3pPr>
            <a:lvl4pPr>
              <a:spcBef>
                <a:spcPts val="300"/>
              </a:spcBef>
              <a:spcAft>
                <a:spcPts val="0"/>
              </a:spcAft>
              <a:buClr>
                <a:srgbClr val="AAAAAA"/>
              </a:buClr>
              <a:defRPr sz="1400" baseline="0">
                <a:solidFill>
                  <a:schemeClr val="tx1"/>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p:txBody>
      </p:sp>
    </p:spTree>
    <p:extLst>
      <p:ext uri="{BB962C8B-B14F-4D97-AF65-F5344CB8AC3E}">
        <p14:creationId xmlns:p14="http://schemas.microsoft.com/office/powerpoint/2010/main" val="147626165"/>
      </p:ext>
    </p:extLst>
  </p:cSld>
  <p:clrMapOvr>
    <a:masterClrMapping/>
  </p:clrMapOvr>
  <p:transition spd="med">
    <p:wipe dir="r"/>
  </p:transition>
</p:sldLayout>
</file>

<file path=ppt/slideLayouts/slideLayout2278.xml><?xml version="1.0" encoding="utf-8"?>
<p:sldLayout xmlns:a="http://schemas.openxmlformats.org/drawingml/2006/main" xmlns:r="http://schemas.openxmlformats.org/officeDocument/2006/relationships" xmlns:p="http://schemas.openxmlformats.org/presentationml/2006/main" type="twoObjOverTx">
  <p:cSld name="Title and 2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914400" y="114300"/>
            <a:ext cx="8229600" cy="342900"/>
          </a:xfrm>
          <a:prstGeom prst="rect">
            <a:avLst/>
          </a:prstGeom>
        </p:spPr>
        <p:txBody>
          <a:bodyPr/>
          <a:lstStyle/>
          <a:p>
            <a:r>
              <a:rPr lang="en-US" smtClean="0"/>
              <a:t>Click to edit Master title style</a:t>
            </a:r>
            <a:endParaRPr lang="en-US"/>
          </a:p>
        </p:txBody>
      </p:sp>
      <p:sp>
        <p:nvSpPr>
          <p:cNvPr id="3" name="Content Placeholder 2"/>
          <p:cNvSpPr>
            <a:spLocks noGrp="1"/>
          </p:cNvSpPr>
          <p:nvPr>
            <p:ph sz="quarter" idx="1"/>
          </p:nvPr>
        </p:nvSpPr>
        <p:spPr>
          <a:xfrm>
            <a:off x="381000" y="914400"/>
            <a:ext cx="4114800" cy="1771650"/>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914400"/>
            <a:ext cx="4114800" cy="1771650"/>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half" idx="3"/>
          </p:nvPr>
        </p:nvSpPr>
        <p:spPr>
          <a:xfrm>
            <a:off x="381000" y="2800350"/>
            <a:ext cx="8382000" cy="1771650"/>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Rectangle 9"/>
          <p:cNvSpPr>
            <a:spLocks noGrp="1" noChangeArrowheads="1"/>
          </p:cNvSpPr>
          <p:nvPr>
            <p:ph type="dt" sz="half" idx="10"/>
          </p:nvPr>
        </p:nvSpPr>
        <p:spPr>
          <a:xfrm>
            <a:off x="1828857" y="4821238"/>
            <a:ext cx="1395413" cy="114300"/>
          </a:xfrm>
        </p:spPr>
        <p:txBody>
          <a:bodyPr/>
          <a:lstStyle>
            <a:lvl1pPr eaLnBrk="0" hangingPunct="0">
              <a:defRPr>
                <a:solidFill>
                  <a:srgbClr val="000000">
                    <a:lumMod val="60000"/>
                    <a:lumOff val="40000"/>
                  </a:srgbClr>
                </a:solidFill>
                <a:latin typeface="Arial" charset="0"/>
                <a:ea typeface="+mn-ea"/>
              </a:defRPr>
            </a:lvl1pPr>
          </a:lstStyle>
          <a:p>
            <a:pPr>
              <a:defRPr/>
            </a:pPr>
            <a:endParaRPr altLang="zh-TW"/>
          </a:p>
        </p:txBody>
      </p:sp>
      <p:sp>
        <p:nvSpPr>
          <p:cNvPr id="7" name="Footer Placeholder 6"/>
          <p:cNvSpPr>
            <a:spLocks noGrp="1" noChangeArrowheads="1"/>
          </p:cNvSpPr>
          <p:nvPr>
            <p:ph type="ftr" sz="quarter" idx="11"/>
          </p:nvPr>
        </p:nvSpPr>
        <p:spPr>
          <a:xfrm>
            <a:off x="742950" y="4821238"/>
            <a:ext cx="1885950" cy="114300"/>
          </a:xfrm>
          <a:prstGeom prst="rect">
            <a:avLst/>
          </a:prstGeom>
        </p:spPr>
        <p:txBody>
          <a:bodyPr wrap="square" lIns="77375" tIns="38687" rIns="77375" bIns="38687" numCol="1" anchorCtr="0" compatLnSpc="1">
            <a:prstTxWarp prst="textNoShape">
              <a:avLst/>
            </a:prstTxWarp>
          </a:bodyPr>
          <a:lstStyle>
            <a:lvl1pPr eaLnBrk="1" hangingPunct="1">
              <a:defRPr>
                <a:solidFill>
                  <a:srgbClr val="666666"/>
                </a:solidFill>
                <a:latin typeface="Arial" charset="0"/>
                <a:ea typeface="新細明體" pitchFamily="18" charset="-120"/>
              </a:defRPr>
            </a:lvl1pPr>
          </a:lstStyle>
          <a:p>
            <a:pPr defTabSz="682910">
              <a:defRPr/>
            </a:pPr>
            <a:endParaRPr lang="en-US" altLang="zh-TW"/>
          </a:p>
        </p:txBody>
      </p:sp>
      <p:sp>
        <p:nvSpPr>
          <p:cNvPr id="8" name="Slide Number Placeholder 7"/>
          <p:cNvSpPr>
            <a:spLocks noGrp="1" noChangeArrowheads="1"/>
          </p:cNvSpPr>
          <p:nvPr>
            <p:ph type="sldNum" sz="quarter" idx="12"/>
          </p:nvPr>
        </p:nvSpPr>
        <p:spPr>
          <a:xfrm>
            <a:off x="434976" y="4822825"/>
            <a:ext cx="260350" cy="114300"/>
          </a:xfrm>
        </p:spPr>
        <p:txBody>
          <a:bodyPr/>
          <a:lstStyle>
            <a:lvl1pPr eaLnBrk="0" hangingPunct="0">
              <a:defRPr>
                <a:latin typeface="Arial" charset="0"/>
                <a:ea typeface="新細明體" charset="-120"/>
              </a:defRPr>
            </a:lvl1pPr>
          </a:lstStyle>
          <a:p>
            <a:pPr>
              <a:defRPr/>
            </a:pPr>
            <a:fld id="{EF145082-27BA-47C1-891E-8EDE577B120B}" type="slidenum">
              <a:rPr lang="zh-TW" altLang="en-US"/>
              <a:pPr>
                <a:defRPr/>
              </a:pPr>
              <a:t>‹#›</a:t>
            </a:fld>
            <a:endParaRPr lang="en-US" altLang="zh-TW"/>
          </a:p>
        </p:txBody>
      </p:sp>
    </p:spTree>
    <p:extLst>
      <p:ext uri="{BB962C8B-B14F-4D97-AF65-F5344CB8AC3E}">
        <p14:creationId xmlns:p14="http://schemas.microsoft.com/office/powerpoint/2010/main" val="846911662"/>
      </p:ext>
    </p:extLst>
  </p:cSld>
  <p:clrMapOvr>
    <a:masterClrMapping/>
  </p:clrMapOvr>
</p:sldLayout>
</file>

<file path=ppt/slideLayouts/slideLayout2279.xml><?xml version="1.0" encoding="utf-8"?>
<p:sldLayout xmlns:a="http://schemas.openxmlformats.org/drawingml/2006/main" xmlns:r="http://schemas.openxmlformats.org/officeDocument/2006/relationships" xmlns:p="http://schemas.openxmlformats.org/presentationml/2006/main" userDrawn="1">
  <p:cSld name="제목 슬라이드">
    <p:spTree>
      <p:nvGrpSpPr>
        <p:cNvPr id="1" name=""/>
        <p:cNvGrpSpPr/>
        <p:nvPr/>
      </p:nvGrpSpPr>
      <p:grpSpPr>
        <a:xfrm>
          <a:off x="0" y="0"/>
          <a:ext cx="0" cy="0"/>
          <a:chOff x="0" y="0"/>
          <a:chExt cx="0" cy="0"/>
        </a:xfrm>
      </p:grpSpPr>
      <p:sp>
        <p:nvSpPr>
          <p:cNvPr id="2" name="직사각형 9"/>
          <p:cNvSpPr/>
          <p:nvPr userDrawn="1"/>
        </p:nvSpPr>
        <p:spPr>
          <a:xfrm>
            <a:off x="0" y="0"/>
            <a:ext cx="9144000" cy="541338"/>
          </a:xfrm>
          <a:prstGeom prst="rect">
            <a:avLst/>
          </a:prstGeom>
          <a:solidFill>
            <a:srgbClr val="0E64CC"/>
          </a:solidFill>
          <a:ln>
            <a:noFill/>
          </a:ln>
        </p:spPr>
        <p:style>
          <a:lnRef idx="2">
            <a:schemeClr val="accent1">
              <a:shade val="50000"/>
            </a:schemeClr>
          </a:lnRef>
          <a:fillRef idx="1">
            <a:schemeClr val="accent1"/>
          </a:fillRef>
          <a:effectRef idx="0">
            <a:schemeClr val="accent1"/>
          </a:effectRef>
          <a:fontRef idx="minor">
            <a:schemeClr val="lt1"/>
          </a:fontRef>
        </p:style>
        <p:txBody>
          <a:bodyPr lIns="77375" tIns="38687" rIns="77375" bIns="38687" anchor="ctr"/>
          <a:lstStyle/>
          <a:p>
            <a:pPr algn="ctr" defTabSz="682910">
              <a:defRPr/>
            </a:pPr>
            <a:endParaRPr lang="ko-KR" altLang="en-US" b="1">
              <a:solidFill>
                <a:srgbClr val="FFFFFF"/>
              </a:solidFill>
              <a:latin typeface="Arial" pitchFamily="34" charset="0"/>
              <a:cs typeface="Arial" pitchFamily="34" charset="0"/>
            </a:endParaRPr>
          </a:p>
        </p:txBody>
      </p:sp>
      <p:sp>
        <p:nvSpPr>
          <p:cNvPr id="3" name="슬라이드 번호 개체 틀 4"/>
          <p:cNvSpPr txBox="1">
            <a:spLocks/>
          </p:cNvSpPr>
          <p:nvPr userDrawn="1"/>
        </p:nvSpPr>
        <p:spPr bwMode="auto">
          <a:xfrm>
            <a:off x="4094164" y="4964114"/>
            <a:ext cx="977900" cy="200025"/>
          </a:xfrm>
          <a:prstGeom prst="rect">
            <a:avLst/>
          </a:prstGeom>
          <a:noFill/>
          <a:ln>
            <a:noFill/>
          </a:ln>
          <a:extLst/>
        </p:spPr>
        <p:txBody>
          <a:bodyPr lIns="77375" tIns="38687" rIns="77375" bIns="38687" anchor="ct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9pPr>
          </a:lstStyle>
          <a:p>
            <a:pPr algn="ctr" defTabSz="682910" eaLnBrk="1" hangingPunct="1">
              <a:defRPr/>
            </a:pPr>
            <a:r>
              <a:rPr kumimoji="0" lang="en-US" altLang="ko-KR" sz="1000" b="1" dirty="0" smtClean="0">
                <a:solidFill>
                  <a:srgbClr val="444444"/>
                </a:solidFill>
                <a:latin typeface="Arial" charset="0"/>
                <a:ea typeface="맑은 고딕" pitchFamily="50" charset="-127"/>
                <a:cs typeface="Arial" charset="0"/>
              </a:rPr>
              <a:t>-</a:t>
            </a:r>
            <a:fld id="{493554C7-4A95-4571-8185-C731EB7EB863}" type="slidenum">
              <a:rPr kumimoji="0" lang="en-US" altLang="ko-KR" sz="1000" b="1" smtClean="0">
                <a:solidFill>
                  <a:srgbClr val="444444"/>
                </a:solidFill>
                <a:latin typeface="Arial" charset="0"/>
                <a:ea typeface="맑은 고딕" pitchFamily="50" charset="-127"/>
                <a:cs typeface="Arial" charset="0"/>
              </a:rPr>
              <a:pPr algn="ctr" defTabSz="682910" eaLnBrk="1" hangingPunct="1">
                <a:defRPr/>
              </a:pPr>
              <a:t>‹#›</a:t>
            </a:fld>
            <a:r>
              <a:rPr kumimoji="0" lang="en-US" altLang="ko-KR" sz="1000" b="1" dirty="0" smtClean="0">
                <a:solidFill>
                  <a:srgbClr val="444444"/>
                </a:solidFill>
                <a:latin typeface="Arial" charset="0"/>
                <a:ea typeface="맑은 고딕" pitchFamily="50" charset="-127"/>
                <a:cs typeface="Arial" charset="0"/>
              </a:rPr>
              <a:t>-</a:t>
            </a:r>
          </a:p>
        </p:txBody>
      </p:sp>
    </p:spTree>
    <p:extLst>
      <p:ext uri="{BB962C8B-B14F-4D97-AF65-F5344CB8AC3E}">
        <p14:creationId xmlns:p14="http://schemas.microsoft.com/office/powerpoint/2010/main" val="2618640929"/>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p:cSld name="自訂版面配置">
    <p:spTree>
      <p:nvGrpSpPr>
        <p:cNvPr id="1" name=""/>
        <p:cNvGrpSpPr/>
        <p:nvPr/>
      </p:nvGrpSpPr>
      <p:grpSpPr>
        <a:xfrm>
          <a:off x="0" y="0"/>
          <a:ext cx="0" cy="0"/>
          <a:chOff x="0" y="0"/>
          <a:chExt cx="0" cy="0"/>
        </a:xfrm>
      </p:grpSpPr>
      <p:sp>
        <p:nvSpPr>
          <p:cNvPr id="2" name="標題 1"/>
          <p:cNvSpPr>
            <a:spLocks noGrp="1"/>
          </p:cNvSpPr>
          <p:nvPr>
            <p:ph type="title"/>
          </p:nvPr>
        </p:nvSpPr>
        <p:spPr>
          <a:xfrm>
            <a:off x="457200" y="206375"/>
            <a:ext cx="8229600" cy="857250"/>
          </a:xfrm>
          <a:prstGeom prst="rect">
            <a:avLst/>
          </a:prstGeom>
        </p:spPr>
        <p:txBody>
          <a:bodyPr lIns="89098" tIns="44534" rIns="89098" bIns="44534"/>
          <a:lstStyle/>
          <a:p>
            <a:r>
              <a:rPr lang="zh-TW" altLang="en-US" smtClean="0"/>
              <a:t>按一下以編輯母片標題樣式</a:t>
            </a:r>
            <a:endParaRPr lang="zh-TW" altLang="en-US"/>
          </a:p>
        </p:txBody>
      </p:sp>
      <p:sp>
        <p:nvSpPr>
          <p:cNvPr id="3" name="日期版面配置區 2"/>
          <p:cNvSpPr>
            <a:spLocks noGrp="1"/>
          </p:cNvSpPr>
          <p:nvPr>
            <p:ph type="dt" sz="half" idx="10"/>
          </p:nvPr>
        </p:nvSpPr>
        <p:spPr>
          <a:xfrm>
            <a:off x="5562600" y="4629150"/>
            <a:ext cx="3276600" cy="285750"/>
          </a:xfrm>
          <a:prstGeom prst="rect">
            <a:avLst/>
          </a:prstGeom>
        </p:spPr>
        <p:txBody>
          <a:bodyPr lIns="89924" tIns="44962" rIns="89924" bIns="44962"/>
          <a:lstStyle>
            <a:lvl1pPr>
              <a:defRPr/>
            </a:lvl1pPr>
          </a:lstStyle>
          <a:p>
            <a:fld id="{E60B6CB8-6464-4E92-AE5A-85F466BBAC8F}" type="datetime1">
              <a:rPr lang="zh-CN" altLang="zh-TW" sz="1800">
                <a:solidFill>
                  <a:srgbClr val="444444"/>
                </a:solidFill>
              </a:rPr>
              <a:pPr/>
              <a:t>2021/2/25</a:t>
            </a:fld>
            <a:endParaRPr lang="zh-TW" altLang="zh-CN" sz="1800">
              <a:solidFill>
                <a:srgbClr val="444444"/>
              </a:solidFill>
              <a:latin typeface="Museo Sans For Dell"/>
            </a:endParaRPr>
          </a:p>
        </p:txBody>
      </p:sp>
      <p:sp>
        <p:nvSpPr>
          <p:cNvPr id="4" name="頁尾版面配置區 3"/>
          <p:cNvSpPr>
            <a:spLocks noGrp="1"/>
          </p:cNvSpPr>
          <p:nvPr>
            <p:ph type="ftr" sz="quarter" idx="11"/>
          </p:nvPr>
        </p:nvSpPr>
        <p:spPr>
          <a:xfrm>
            <a:off x="4500800" y="4343400"/>
            <a:ext cx="4338637" cy="285750"/>
          </a:xfrm>
        </p:spPr>
        <p:txBody>
          <a:bodyPr/>
          <a:lstStyle>
            <a:lvl1pPr>
              <a:defRPr/>
            </a:lvl1pPr>
          </a:lstStyle>
          <a:p>
            <a:r>
              <a:rPr lang="zh-TW" altLang="zh-CN"/>
              <a:t>Presentation Title | Property | Ver.</a:t>
            </a:r>
            <a:endParaRPr lang="zh-TW" altLang="zh-CN" sz="2400">
              <a:solidFill>
                <a:srgbClr val="444444"/>
              </a:solidFill>
            </a:endParaRPr>
          </a:p>
        </p:txBody>
      </p:sp>
    </p:spTree>
    <p:extLst>
      <p:ext uri="{BB962C8B-B14F-4D97-AF65-F5344CB8AC3E}">
        <p14:creationId xmlns:p14="http://schemas.microsoft.com/office/powerpoint/2010/main" val="70552682"/>
      </p:ext>
    </p:extLst>
  </p:cSld>
  <p:clrMapOvr>
    <a:masterClrMapping/>
  </p:clrMapOvr>
  <p:transition>
    <p:fade/>
  </p:transition>
</p:sldLayout>
</file>

<file path=ppt/slideLayouts/slideLayout2280.xml><?xml version="1.0" encoding="utf-8"?>
<p:sldLayout xmlns:a="http://schemas.openxmlformats.org/drawingml/2006/main" xmlns:r="http://schemas.openxmlformats.org/officeDocument/2006/relationships" xmlns:p="http://schemas.openxmlformats.org/presentationml/2006/main" showMasterSp="0" userDrawn="1">
  <p:cSld name="Title slide Dell Blue background">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4" name="Picture 9" descr="white"/>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black">
          <a:xfrm>
            <a:off x="7823200" y="3816358"/>
            <a:ext cx="1023938" cy="1023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itle Placeholder 21"/>
          <p:cNvSpPr>
            <a:spLocks noGrp="1"/>
          </p:cNvSpPr>
          <p:nvPr>
            <p:ph type="ctrTitle"/>
          </p:nvPr>
        </p:nvSpPr>
        <p:spPr>
          <a:xfrm>
            <a:off x="274325" y="275880"/>
            <a:ext cx="5200791" cy="1661993"/>
          </a:xfrm>
        </p:spPr>
        <p:txBody>
          <a:bodyPr>
            <a:normAutofit/>
          </a:bodyPr>
          <a:lstStyle>
            <a:lvl1pPr algn="l">
              <a:lnSpc>
                <a:spcPct val="100000"/>
              </a:lnSpc>
              <a:spcAft>
                <a:spcPts val="0"/>
              </a:spcAft>
              <a:defRPr sz="5400" b="0" i="0" smtClean="0">
                <a:solidFill>
                  <a:schemeClr val="tx2"/>
                </a:solidFill>
                <a:latin typeface="Museo Sans For Dell" panose="02000000000000000000" pitchFamily="2" charset="0"/>
                <a:ea typeface="Museo Sans For Dell" panose="02000000000000000000" pitchFamily="2" charset="0"/>
              </a:defRPr>
            </a:lvl1pPr>
          </a:lstStyle>
          <a:p>
            <a:r>
              <a:rPr lang="zh-TW" altLang="en-US" smtClean="0"/>
              <a:t>按一下以編輯母片標題樣式</a:t>
            </a:r>
            <a:endParaRPr lang="en-US" dirty="0" smtClean="0"/>
          </a:p>
        </p:txBody>
      </p:sp>
      <p:sp>
        <p:nvSpPr>
          <p:cNvPr id="6" name="Text Placeholder 12"/>
          <p:cNvSpPr>
            <a:spLocks noGrp="1"/>
          </p:cNvSpPr>
          <p:nvPr>
            <p:ph type="subTitle" idx="1"/>
          </p:nvPr>
        </p:nvSpPr>
        <p:spPr>
          <a:xfrm>
            <a:off x="274325" y="2286018"/>
            <a:ext cx="5200791" cy="280462"/>
          </a:xfrm>
        </p:spPr>
        <p:txBody>
          <a:bodyPr>
            <a:spAutoFit/>
          </a:bodyPr>
          <a:lstStyle>
            <a:lvl1pPr marL="0" indent="0" algn="l">
              <a:buFont typeface="Wingdings" pitchFamily="2" charset="2"/>
              <a:buNone/>
              <a:defRPr sz="2000" b="0" i="0" smtClean="0">
                <a:solidFill>
                  <a:schemeClr val="tx2"/>
                </a:solidFill>
                <a:latin typeface="Museo Sans For Dell" pitchFamily="2" charset="0"/>
                <a:ea typeface="Museo Sans For Dell" pitchFamily="2" charset="0"/>
              </a:defRPr>
            </a:lvl1pPr>
          </a:lstStyle>
          <a:p>
            <a:r>
              <a:rPr lang="en-US" dirty="0" smtClean="0"/>
              <a:t>Click to edit Master subtitle style</a:t>
            </a:r>
          </a:p>
        </p:txBody>
      </p:sp>
    </p:spTree>
    <p:extLst>
      <p:ext uri="{BB962C8B-B14F-4D97-AF65-F5344CB8AC3E}">
        <p14:creationId xmlns:p14="http://schemas.microsoft.com/office/powerpoint/2010/main" val="2079277445"/>
      </p:ext>
    </p:extLst>
  </p:cSld>
  <p:clrMapOvr>
    <a:masterClrMapping/>
  </p:clrMapOvr>
  <p:transition spd="med">
    <p:wipe dir="r"/>
  </p:transition>
</p:sldLayout>
</file>

<file path=ppt/slideLayouts/slideLayout2281.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cxnSp>
        <p:nvCxnSpPr>
          <p:cNvPr id="4" name="Straight Connector 7"/>
          <p:cNvCxnSpPr/>
          <p:nvPr/>
        </p:nvCxnSpPr>
        <p:spPr>
          <a:xfrm>
            <a:off x="447675" y="1335088"/>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cxnSp>
        <p:nvCxnSpPr>
          <p:cNvPr id="5" name="Straight Connector 8"/>
          <p:cNvCxnSpPr/>
          <p:nvPr/>
        </p:nvCxnSpPr>
        <p:spPr>
          <a:xfrm>
            <a:off x="447675" y="3808413"/>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sp>
        <p:nvSpPr>
          <p:cNvPr id="6" name="Rectangle 9"/>
          <p:cNvSpPr/>
          <p:nvPr/>
        </p:nvSpPr>
        <p:spPr bwMode="gray">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0921" tIns="45460" rIns="90921" bIns="45460" anchor="ctr"/>
          <a:lstStyle/>
          <a:p>
            <a:pPr algn="ctr" defTabSz="683301">
              <a:defRPr/>
            </a:pPr>
            <a:endParaRPr lang="en-US" dirty="0">
              <a:solidFill>
                <a:srgbClr val="444444"/>
              </a:solidFill>
              <a:latin typeface="Trebuchet MS" pitchFamily="34" charset="0"/>
            </a:endParaRPr>
          </a:p>
        </p:txBody>
      </p:sp>
      <p:sp>
        <p:nvSpPr>
          <p:cNvPr id="7" name="Rectangle 13"/>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0921" tIns="45460" rIns="90921" bIns="45460" anchor="ctr"/>
          <a:lstStyle/>
          <a:p>
            <a:pPr algn="ctr" defTabSz="683301">
              <a:defRPr/>
            </a:pPr>
            <a:endParaRPr lang="en-US" dirty="0">
              <a:solidFill>
                <a:srgbClr val="444444"/>
              </a:solidFill>
              <a:latin typeface="Trebuchet MS" pitchFamily="34" charset="0"/>
            </a:endParaRPr>
          </a:p>
        </p:txBody>
      </p:sp>
      <p:sp>
        <p:nvSpPr>
          <p:cNvPr id="8" name="Rectangle 18"/>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0921" tIns="45460" rIns="90921" bIns="45460" anchor="ctr"/>
          <a:lstStyle/>
          <a:p>
            <a:pPr algn="ctr" defTabSz="683301">
              <a:defRPr/>
            </a:pPr>
            <a:endParaRPr lang="en-US" dirty="0">
              <a:solidFill>
                <a:srgbClr val="444444"/>
              </a:solidFill>
              <a:latin typeface="Trebuchet MS" pitchFamily="34" charset="0"/>
            </a:endParaRPr>
          </a:p>
        </p:txBody>
      </p:sp>
      <p:pic>
        <p:nvPicPr>
          <p:cNvPr id="9" name="Picture 1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266139" y="1947864"/>
            <a:ext cx="1398587" cy="1398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1476" name="Title Placeholder 21"/>
          <p:cNvSpPr>
            <a:spLocks noGrp="1"/>
          </p:cNvSpPr>
          <p:nvPr>
            <p:ph type="ctrTitle"/>
          </p:nvPr>
        </p:nvSpPr>
        <p:spPr>
          <a:xfrm>
            <a:off x="438150" y="2009625"/>
            <a:ext cx="5962650" cy="755014"/>
          </a:xfrm>
        </p:spPr>
        <p:txBody>
          <a:bodyPr anchor="b"/>
          <a:lstStyle>
            <a:lvl1pPr algn="l">
              <a:lnSpc>
                <a:spcPts val="3999"/>
              </a:lnSpc>
              <a:defRPr sz="2800" b="0" i="0" smtClean="0">
                <a:solidFill>
                  <a:schemeClr val="accent1"/>
                </a:solidFill>
                <a:latin typeface="Museo For Dell" pitchFamily="2" charset="0"/>
                <a:ea typeface="Museo For Dell" pitchFamily="2" charset="0"/>
              </a:defRPr>
            </a:lvl1pPr>
          </a:lstStyle>
          <a:p>
            <a:r>
              <a:rPr lang="en-US" smtClean="0"/>
              <a:t>Click to edit Master title style</a:t>
            </a:r>
            <a:endParaRPr lang="en-US" dirty="0" smtClean="0"/>
          </a:p>
        </p:txBody>
      </p:sp>
      <p:sp>
        <p:nvSpPr>
          <p:cNvPr id="361477" name="Text Placeholder 12"/>
          <p:cNvSpPr>
            <a:spLocks noGrp="1"/>
          </p:cNvSpPr>
          <p:nvPr>
            <p:ph type="subTitle" idx="1"/>
          </p:nvPr>
        </p:nvSpPr>
        <p:spPr>
          <a:xfrm>
            <a:off x="438728" y="3124050"/>
            <a:ext cx="5953125" cy="600076"/>
          </a:xfrm>
          <a:noFill/>
          <a:ln w="9525">
            <a:noFill/>
            <a:miter lim="800000"/>
            <a:headEnd/>
            <a:tailEnd/>
          </a:ln>
        </p:spPr>
        <p:txBody>
          <a:bodyPr>
            <a:normAutofit/>
          </a:bodyPr>
          <a:lstStyle>
            <a:lvl1pPr marL="0" indent="0" algn="l" rtl="0" eaLnBrk="1" fontAlgn="base" hangingPunct="1">
              <a:lnSpc>
                <a:spcPct val="90000"/>
              </a:lnSpc>
              <a:spcBef>
                <a:spcPts val="1200"/>
              </a:spcBef>
              <a:spcAft>
                <a:spcPts val="0"/>
              </a:spcAft>
              <a:buClr>
                <a:schemeClr val="accent1"/>
              </a:buClr>
              <a:buFont typeface="Wingdings" pitchFamily="2" charset="2"/>
              <a:buNone/>
              <a:defRPr lang="en-US" sz="2000" b="0" i="0" dirty="0" smtClean="0">
                <a:solidFill>
                  <a:schemeClr val="bg2"/>
                </a:solidFill>
                <a:latin typeface="Museo Sans For Dell" pitchFamily="2" charset="0"/>
                <a:ea typeface="Museo Sans For Dell" pitchFamily="2" charset="0"/>
                <a:cs typeface="+mn-cs"/>
              </a:defRPr>
            </a:lvl1pPr>
          </a:lstStyle>
          <a:p>
            <a:r>
              <a:rPr lang="en-US" smtClean="0"/>
              <a:t>Click to edit Master subtitle style</a:t>
            </a:r>
            <a:endParaRPr lang="en-US" dirty="0" smtClean="0"/>
          </a:p>
        </p:txBody>
      </p:sp>
    </p:spTree>
    <p:extLst>
      <p:ext uri="{BB962C8B-B14F-4D97-AF65-F5344CB8AC3E}">
        <p14:creationId xmlns:p14="http://schemas.microsoft.com/office/powerpoint/2010/main" val="2896395303"/>
      </p:ext>
    </p:extLst>
  </p:cSld>
  <p:clrMapOvr>
    <a:masterClrMapping/>
  </p:clrMapOvr>
  <p:transition spd="med">
    <p:wipe dir="r"/>
  </p:transition>
</p:sldLayout>
</file>

<file path=ppt/slideLayouts/slideLayout2282.xml><?xml version="1.0" encoding="utf-8"?>
<p:sldLayout xmlns:a="http://schemas.openxmlformats.org/drawingml/2006/main" xmlns:r="http://schemas.openxmlformats.org/officeDocument/2006/relationships" xmlns:p="http://schemas.openxmlformats.org/presentationml/2006/main" preserve="1">
  <p:cSld name="Title_and_Content">
    <p:spTree>
      <p:nvGrpSpPr>
        <p:cNvPr id="1" name=""/>
        <p:cNvGrpSpPr/>
        <p:nvPr/>
      </p:nvGrpSpPr>
      <p:grpSpPr>
        <a:xfrm>
          <a:off x="0" y="0"/>
          <a:ext cx="0" cy="0"/>
          <a:chOff x="0" y="0"/>
          <a:chExt cx="0" cy="0"/>
        </a:xfrm>
      </p:grpSpPr>
      <p:cxnSp>
        <p:nvCxnSpPr>
          <p:cNvPr id="4" name="Straight Connector 19"/>
          <p:cNvCxnSpPr>
            <a:cxnSpLocks noChangeShapeType="1"/>
          </p:cNvCxnSpPr>
          <p:nvPr/>
        </p:nvCxnSpPr>
        <p:spPr bwMode="auto">
          <a:xfrm>
            <a:off x="436664" y="4629150"/>
            <a:ext cx="8262937"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sp>
        <p:nvSpPr>
          <p:cNvPr id="2" name="Title 1"/>
          <p:cNvSpPr>
            <a:spLocks noGrp="1"/>
          </p:cNvSpPr>
          <p:nvPr>
            <p:ph type="title"/>
          </p:nvPr>
        </p:nvSpPr>
        <p:spPr>
          <a:xfrm>
            <a:off x="425904" y="196293"/>
            <a:ext cx="8279946" cy="332399"/>
          </a:xfrm>
        </p:spPr>
        <p:txBody>
          <a:bodyPr>
            <a:spAutoFit/>
          </a:bodyPr>
          <a:lstStyle>
            <a:lvl1pPr>
              <a:lnSpc>
                <a:spcPct val="90000"/>
              </a:lnSpc>
              <a:defRPr sz="2400" b="0">
                <a:solidFill>
                  <a:schemeClr val="accent1"/>
                </a:solidFill>
                <a:latin typeface="Museo For Dell" pitchFamily="2" charset="0"/>
              </a:defRPr>
            </a:lvl1pPr>
          </a:lstStyle>
          <a:p>
            <a:r>
              <a:rPr lang="zh-TW" altLang="en-US" smtClean="0"/>
              <a:t>按一下以編輯母片標題樣式</a:t>
            </a:r>
            <a:endParaRPr lang="en-US" dirty="0"/>
          </a:p>
        </p:txBody>
      </p:sp>
      <p:sp>
        <p:nvSpPr>
          <p:cNvPr id="3" name="Content Placeholder 2"/>
          <p:cNvSpPr>
            <a:spLocks noGrp="1"/>
          </p:cNvSpPr>
          <p:nvPr>
            <p:ph sz="half" idx="1"/>
          </p:nvPr>
        </p:nvSpPr>
        <p:spPr>
          <a:xfrm>
            <a:off x="438711" y="931074"/>
            <a:ext cx="8267140" cy="3517106"/>
          </a:xfrm>
        </p:spPr>
        <p:txBody>
          <a:bodyPr>
            <a:normAutofit/>
          </a:bodyPr>
          <a:lstStyle>
            <a:lvl1pPr>
              <a:lnSpc>
                <a:spcPct val="100000"/>
              </a:lnSpc>
              <a:spcBef>
                <a:spcPts val="1200"/>
              </a:spcBef>
              <a:spcAft>
                <a:spcPts val="0"/>
              </a:spcAft>
              <a:defRPr sz="1800">
                <a:solidFill>
                  <a:schemeClr val="tx1"/>
                </a:solidFill>
                <a:latin typeface="Museo Sans For Dell" pitchFamily="2" charset="0"/>
              </a:defRPr>
            </a:lvl1pPr>
            <a:lvl2pPr>
              <a:lnSpc>
                <a:spcPct val="100000"/>
              </a:lnSpc>
              <a:spcBef>
                <a:spcPts val="300"/>
              </a:spcBef>
              <a:spcAft>
                <a:spcPts val="0"/>
              </a:spcAft>
              <a:buFont typeface="Museo Sans For Dell" pitchFamily="2" charset="0"/>
              <a:buChar char="–"/>
              <a:defRPr sz="1600">
                <a:solidFill>
                  <a:schemeClr val="tx1"/>
                </a:solidFill>
                <a:latin typeface="Museo Sans For Dell" pitchFamily="2" charset="0"/>
              </a:defRPr>
            </a:lvl2pPr>
            <a:lvl3pPr>
              <a:lnSpc>
                <a:spcPct val="100000"/>
              </a:lnSpc>
              <a:spcBef>
                <a:spcPts val="300"/>
              </a:spcBef>
              <a:spcAft>
                <a:spcPts val="0"/>
              </a:spcAft>
              <a:defRPr sz="1400">
                <a:solidFill>
                  <a:schemeClr val="tx1"/>
                </a:solidFill>
                <a:latin typeface="Museo Sans For Dell" pitchFamily="2" charset="0"/>
              </a:defRPr>
            </a:lvl3pPr>
            <a:lvl4pPr>
              <a:lnSpc>
                <a:spcPct val="100000"/>
              </a:lnSpc>
              <a:spcBef>
                <a:spcPts val="300"/>
              </a:spcBef>
              <a:spcAft>
                <a:spcPts val="0"/>
              </a:spcAft>
              <a:defRPr sz="1200" baseline="0">
                <a:solidFill>
                  <a:schemeClr val="tx1"/>
                </a:solidFill>
                <a:latin typeface="Museo Sans For Dell" pitchFamily="2" charset="0"/>
              </a:defRPr>
            </a:lvl4pPr>
            <a:lvl5pPr>
              <a:lnSpc>
                <a:spcPct val="100000"/>
              </a:lnSpc>
              <a:spcBef>
                <a:spcPts val="300"/>
              </a:spcBef>
              <a:spcAft>
                <a:spcPts val="0"/>
              </a:spcAft>
              <a:buClr>
                <a:schemeClr val="accent1"/>
              </a:buClr>
              <a:defRPr sz="11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Footer Placeholder 4"/>
          <p:cNvSpPr>
            <a:spLocks noGrp="1"/>
          </p:cNvSpPr>
          <p:nvPr>
            <p:ph type="ftr" sz="quarter" idx="10"/>
          </p:nvPr>
        </p:nvSpPr>
        <p:spPr>
          <a:xfrm>
            <a:off x="742950" y="4821238"/>
            <a:ext cx="1885950" cy="114300"/>
          </a:xfrm>
          <a:prstGeom prst="rect">
            <a:avLst/>
          </a:prstGeom>
        </p:spPr>
        <p:txBody>
          <a:bodyPr vert="horz" lIns="0" tIns="0" rIns="90921" bIns="0" rtlCol="0" anchor="ctr"/>
          <a:lstStyle>
            <a:lvl1pPr algn="l" eaLnBrk="1" hangingPunct="1">
              <a:defRPr sz="1000">
                <a:solidFill>
                  <a:srgbClr val="000000">
                    <a:lumMod val="60000"/>
                    <a:lumOff val="40000"/>
                  </a:srgbClr>
                </a:solidFill>
                <a:latin typeface="Museo Sans For Dell" pitchFamily="2" charset="0"/>
                <a:ea typeface="+mn-ea"/>
              </a:defRPr>
            </a:lvl1pPr>
          </a:lstStyle>
          <a:p>
            <a:pPr defTabSz="683301">
              <a:defRPr/>
            </a:pPr>
            <a:endParaRPr lang="en-US"/>
          </a:p>
        </p:txBody>
      </p:sp>
      <p:sp>
        <p:nvSpPr>
          <p:cNvPr id="6" name="Slide Number Placeholder 5"/>
          <p:cNvSpPr>
            <a:spLocks noGrp="1"/>
          </p:cNvSpPr>
          <p:nvPr>
            <p:ph type="sldNum" sz="quarter" idx="11"/>
          </p:nvPr>
        </p:nvSpPr>
        <p:spPr/>
        <p:txBody>
          <a:bodyPr rIns="90921"/>
          <a:lstStyle>
            <a:lvl1pPr algn="l" eaLnBrk="0" hangingPunct="0">
              <a:defRPr sz="900">
                <a:solidFill>
                  <a:srgbClr val="000000">
                    <a:lumMod val="60000"/>
                    <a:lumOff val="40000"/>
                  </a:srgbClr>
                </a:solidFill>
                <a:latin typeface="Museo Sans For Dell" pitchFamily="2" charset="0"/>
                <a:ea typeface="SimSun" pitchFamily="2" charset="-122"/>
              </a:defRPr>
            </a:lvl1pPr>
          </a:lstStyle>
          <a:p>
            <a:pPr>
              <a:defRPr/>
            </a:pPr>
            <a:fld id="{7D2B6DB0-807F-4486-9CB4-1FE332FA476C}" type="slidenum">
              <a:rPr lang="en-US"/>
              <a:pPr>
                <a:defRPr/>
              </a:pPr>
              <a:t>‹#›</a:t>
            </a:fld>
            <a:endParaRPr lang="en-US" dirty="0"/>
          </a:p>
        </p:txBody>
      </p:sp>
      <p:sp>
        <p:nvSpPr>
          <p:cNvPr id="7" name="Date Placeholder 8"/>
          <p:cNvSpPr>
            <a:spLocks noGrp="1"/>
          </p:cNvSpPr>
          <p:nvPr>
            <p:ph type="dt" sz="half" idx="12"/>
          </p:nvPr>
        </p:nvSpPr>
        <p:spPr>
          <a:xfrm>
            <a:off x="1901825" y="4819650"/>
            <a:ext cx="914400" cy="114300"/>
          </a:xfrm>
        </p:spPr>
        <p:txBody>
          <a:bodyPr/>
          <a:lstStyle>
            <a:lvl1pPr algn="l" rtl="0" eaLnBrk="0" fontAlgn="base" hangingPunct="0">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3227332284"/>
      </p:ext>
    </p:extLst>
  </p:cSld>
  <p:clrMapOvr>
    <a:masterClrMapping/>
  </p:clrMapOvr>
  <p:transition spd="med">
    <p:wipe dir="r"/>
  </p:transition>
</p:sldLayout>
</file>

<file path=ppt/slideLayouts/slideLayout2283.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2" name="Rectangle 9"/>
          <p:cNvSpPr/>
          <p:nvPr/>
        </p:nvSpPr>
        <p:spPr bwMode="gray">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0921" tIns="45460" rIns="90921" bIns="45460" anchor="ctr"/>
          <a:lstStyle/>
          <a:p>
            <a:pPr algn="ctr" defTabSz="683301">
              <a:defRPr/>
            </a:pPr>
            <a:endParaRPr lang="en-US" dirty="0">
              <a:solidFill>
                <a:srgbClr val="444444"/>
              </a:solidFill>
              <a:latin typeface="Trebuchet MS" pitchFamily="34" charset="0"/>
            </a:endParaRPr>
          </a:p>
        </p:txBody>
      </p:sp>
      <p:sp>
        <p:nvSpPr>
          <p:cNvPr id="3" name="Rectangle 13"/>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0921" tIns="45460" rIns="90921" bIns="45460" anchor="ctr"/>
          <a:lstStyle/>
          <a:p>
            <a:pPr algn="ctr" defTabSz="683301">
              <a:defRPr/>
            </a:pPr>
            <a:endParaRPr lang="en-US" dirty="0">
              <a:solidFill>
                <a:srgbClr val="444444"/>
              </a:solidFill>
              <a:latin typeface="Trebuchet MS" pitchFamily="34" charset="0"/>
            </a:endParaRPr>
          </a:p>
        </p:txBody>
      </p:sp>
      <p:sp>
        <p:nvSpPr>
          <p:cNvPr id="4" name="Rectangle 18"/>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0921" tIns="45460" rIns="90921" bIns="45460" anchor="ctr"/>
          <a:lstStyle/>
          <a:p>
            <a:pPr algn="ctr" defTabSz="683301">
              <a:defRPr/>
            </a:pPr>
            <a:endParaRPr lang="en-US" dirty="0">
              <a:solidFill>
                <a:srgbClr val="444444"/>
              </a:solidFill>
              <a:latin typeface="Trebuchet MS" pitchFamily="34" charset="0"/>
            </a:endParaRPr>
          </a:p>
        </p:txBody>
      </p:sp>
    </p:spTree>
    <p:extLst>
      <p:ext uri="{BB962C8B-B14F-4D97-AF65-F5344CB8AC3E}">
        <p14:creationId xmlns:p14="http://schemas.microsoft.com/office/powerpoint/2010/main" val="544301803"/>
      </p:ext>
    </p:extLst>
  </p:cSld>
  <p:clrMapOvr>
    <a:masterClrMapping/>
  </p:clrMapOvr>
  <p:transition spd="med">
    <p:wipe dir="r"/>
  </p:transition>
</p:sldLayout>
</file>

<file path=ppt/slideLayouts/slideLayout2284.xml><?xml version="1.0" encoding="utf-8"?>
<p:sldLayout xmlns:a="http://schemas.openxmlformats.org/drawingml/2006/main" xmlns:r="http://schemas.openxmlformats.org/officeDocument/2006/relationships" xmlns:p="http://schemas.openxmlformats.org/presentationml/2006/main" preserve="1" userDrawn="1">
  <p:cSld name="Two_Column">
    <p:spTree>
      <p:nvGrpSpPr>
        <p:cNvPr id="1" name=""/>
        <p:cNvGrpSpPr/>
        <p:nvPr/>
      </p:nvGrpSpPr>
      <p:grpSpPr>
        <a:xfrm>
          <a:off x="0" y="0"/>
          <a:ext cx="0" cy="0"/>
          <a:chOff x="0" y="0"/>
          <a:chExt cx="0" cy="0"/>
        </a:xfrm>
      </p:grpSpPr>
      <p:cxnSp>
        <p:nvCxnSpPr>
          <p:cNvPr id="5" name="Straight Connector 10"/>
          <p:cNvCxnSpPr>
            <a:cxnSpLocks noChangeShapeType="1"/>
          </p:cNvCxnSpPr>
          <p:nvPr userDrawn="1"/>
        </p:nvCxnSpPr>
        <p:spPr bwMode="auto">
          <a:xfrm>
            <a:off x="436664" y="4629150"/>
            <a:ext cx="8262937"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sp>
        <p:nvSpPr>
          <p:cNvPr id="12" name="Content Placeholder 2"/>
          <p:cNvSpPr>
            <a:spLocks noGrp="1"/>
          </p:cNvSpPr>
          <p:nvPr>
            <p:ph sz="half" idx="10"/>
          </p:nvPr>
        </p:nvSpPr>
        <p:spPr>
          <a:xfrm>
            <a:off x="4670943" y="931095"/>
            <a:ext cx="4023360" cy="3545681"/>
          </a:xfrm>
        </p:spPr>
        <p:txBody>
          <a:bodyPr>
            <a:normAutofit/>
          </a:bodyPr>
          <a:lstStyle>
            <a:lvl1pPr>
              <a:lnSpc>
                <a:spcPct val="100000"/>
              </a:lnSpc>
              <a:spcBef>
                <a:spcPts val="1200"/>
              </a:spcBef>
              <a:defRPr sz="1800" b="0">
                <a:solidFill>
                  <a:schemeClr val="tx1"/>
                </a:solidFill>
                <a:latin typeface="Museo Sans For Dell" pitchFamily="2" charset="0"/>
              </a:defRPr>
            </a:lvl1pPr>
            <a:lvl2pPr marL="571068" indent="-230234">
              <a:lnSpc>
                <a:spcPct val="100000"/>
              </a:lnSpc>
              <a:spcBef>
                <a:spcPts val="300"/>
              </a:spcBef>
              <a:defRPr sz="1600" b="0">
                <a:solidFill>
                  <a:schemeClr val="tx1"/>
                </a:solidFill>
                <a:latin typeface="Museo Sans For Dell" pitchFamily="2" charset="0"/>
              </a:defRPr>
            </a:lvl2pPr>
            <a:lvl3pPr>
              <a:lnSpc>
                <a:spcPct val="100000"/>
              </a:lnSpc>
              <a:spcBef>
                <a:spcPts val="300"/>
              </a:spcBef>
              <a:defRPr sz="1400" b="0">
                <a:solidFill>
                  <a:schemeClr val="tx1"/>
                </a:solidFill>
                <a:latin typeface="Museo Sans For Dell" pitchFamily="2"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p:txBody>
      </p:sp>
      <p:sp>
        <p:nvSpPr>
          <p:cNvPr id="10" name="Content Placeholder 2"/>
          <p:cNvSpPr>
            <a:spLocks noGrp="1"/>
          </p:cNvSpPr>
          <p:nvPr>
            <p:ph sz="half" idx="11"/>
          </p:nvPr>
        </p:nvSpPr>
        <p:spPr>
          <a:xfrm>
            <a:off x="433839" y="931095"/>
            <a:ext cx="4023360" cy="3545681"/>
          </a:xfrm>
        </p:spPr>
        <p:txBody>
          <a:bodyPr>
            <a:normAutofit/>
          </a:bodyPr>
          <a:lstStyle>
            <a:lvl1pPr>
              <a:lnSpc>
                <a:spcPct val="100000"/>
              </a:lnSpc>
              <a:spcBef>
                <a:spcPts val="1200"/>
              </a:spcBef>
              <a:defRPr sz="1800" b="0">
                <a:solidFill>
                  <a:schemeClr val="tx1"/>
                </a:solidFill>
                <a:latin typeface="Museo Sans For Dell" pitchFamily="2" charset="0"/>
              </a:defRPr>
            </a:lvl1pPr>
            <a:lvl2pPr marL="571068" indent="-230234">
              <a:lnSpc>
                <a:spcPct val="100000"/>
              </a:lnSpc>
              <a:spcBef>
                <a:spcPts val="300"/>
              </a:spcBef>
              <a:defRPr sz="1600" b="0">
                <a:solidFill>
                  <a:schemeClr val="tx1"/>
                </a:solidFill>
                <a:latin typeface="Museo Sans For Dell" pitchFamily="2" charset="0"/>
              </a:defRPr>
            </a:lvl2pPr>
            <a:lvl3pPr>
              <a:lnSpc>
                <a:spcPct val="100000"/>
              </a:lnSpc>
              <a:spcBef>
                <a:spcPts val="300"/>
              </a:spcBef>
              <a:defRPr sz="1400" b="0">
                <a:solidFill>
                  <a:schemeClr val="tx1"/>
                </a:solidFill>
                <a:latin typeface="Museo Sans For Dell" pitchFamily="2"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p:txBody>
      </p:sp>
      <p:sp>
        <p:nvSpPr>
          <p:cNvPr id="15" name="Title 1"/>
          <p:cNvSpPr>
            <a:spLocks noGrp="1"/>
          </p:cNvSpPr>
          <p:nvPr>
            <p:ph type="title"/>
          </p:nvPr>
        </p:nvSpPr>
        <p:spPr>
          <a:xfrm>
            <a:off x="425904" y="196355"/>
            <a:ext cx="8279946" cy="613453"/>
          </a:xfrm>
        </p:spPr>
        <p:txBody>
          <a:bodyPr>
            <a:noAutofit/>
          </a:bodyPr>
          <a:lstStyle>
            <a:lvl1pPr>
              <a:lnSpc>
                <a:spcPct val="90000"/>
              </a:lnSpc>
              <a:defRPr sz="2400" b="0">
                <a:solidFill>
                  <a:schemeClr val="accent1"/>
                </a:solidFill>
                <a:latin typeface="Museo For Dell" pitchFamily="2" charset="0"/>
              </a:defRPr>
            </a:lvl1pPr>
          </a:lstStyle>
          <a:p>
            <a:r>
              <a:rPr lang="en-US" smtClean="0"/>
              <a:t>Click to edit Master title style</a:t>
            </a:r>
            <a:endParaRPr lang="en-US" dirty="0"/>
          </a:p>
        </p:txBody>
      </p:sp>
      <p:sp>
        <p:nvSpPr>
          <p:cNvPr id="6" name="Slide Number Placeholder 5"/>
          <p:cNvSpPr>
            <a:spLocks noGrp="1"/>
          </p:cNvSpPr>
          <p:nvPr>
            <p:ph type="sldNum" sz="quarter" idx="12"/>
          </p:nvPr>
        </p:nvSpPr>
        <p:spPr/>
        <p:txBody>
          <a:bodyPr rIns="90921"/>
          <a:lstStyle>
            <a:lvl1pPr algn="l" eaLnBrk="0" hangingPunct="0">
              <a:defRPr sz="900">
                <a:solidFill>
                  <a:srgbClr val="000000">
                    <a:lumMod val="60000"/>
                    <a:lumOff val="40000"/>
                  </a:srgbClr>
                </a:solidFill>
                <a:latin typeface="Museo Sans For Dell" pitchFamily="2" charset="0"/>
                <a:ea typeface="SimSun" pitchFamily="2" charset="-122"/>
              </a:defRPr>
            </a:lvl1pPr>
          </a:lstStyle>
          <a:p>
            <a:pPr>
              <a:defRPr/>
            </a:pPr>
            <a:fld id="{CD1DE98D-7DBE-46FD-9819-906BE2FDE116}" type="slidenum">
              <a:rPr lang="en-US"/>
              <a:pPr>
                <a:defRPr/>
              </a:pPr>
              <a:t>‹#›</a:t>
            </a:fld>
            <a:endParaRPr lang="en-US" dirty="0"/>
          </a:p>
        </p:txBody>
      </p:sp>
      <p:sp>
        <p:nvSpPr>
          <p:cNvPr id="7" name="Footer Placeholder 4"/>
          <p:cNvSpPr>
            <a:spLocks noGrp="1"/>
          </p:cNvSpPr>
          <p:nvPr>
            <p:ph type="ftr" sz="quarter" idx="13"/>
          </p:nvPr>
        </p:nvSpPr>
        <p:spPr>
          <a:xfrm>
            <a:off x="742950" y="4821238"/>
            <a:ext cx="1885950" cy="114300"/>
          </a:xfrm>
          <a:prstGeom prst="rect">
            <a:avLst/>
          </a:prstGeom>
        </p:spPr>
        <p:txBody>
          <a:bodyPr vert="horz" lIns="0" tIns="0" rIns="90921" bIns="0" rtlCol="0" anchor="ctr"/>
          <a:lstStyle>
            <a:lvl1pPr algn="l" eaLnBrk="1" hangingPunct="1">
              <a:defRPr sz="1000">
                <a:solidFill>
                  <a:srgbClr val="000000">
                    <a:lumMod val="60000"/>
                    <a:lumOff val="40000"/>
                  </a:srgbClr>
                </a:solidFill>
                <a:latin typeface="Museo Sans For Dell" pitchFamily="2" charset="0"/>
                <a:ea typeface="+mn-ea"/>
              </a:defRPr>
            </a:lvl1pPr>
          </a:lstStyle>
          <a:p>
            <a:pPr defTabSz="683301">
              <a:defRPr/>
            </a:pPr>
            <a:endParaRPr lang="en-US"/>
          </a:p>
        </p:txBody>
      </p:sp>
      <p:sp>
        <p:nvSpPr>
          <p:cNvPr id="8" name="Date Placeholder 8"/>
          <p:cNvSpPr>
            <a:spLocks noGrp="1"/>
          </p:cNvSpPr>
          <p:nvPr>
            <p:ph type="dt" sz="half" idx="14"/>
          </p:nvPr>
        </p:nvSpPr>
        <p:spPr>
          <a:xfrm>
            <a:off x="1901825" y="4819650"/>
            <a:ext cx="914400" cy="114300"/>
          </a:xfrm>
        </p:spPr>
        <p:txBody>
          <a:bodyPr/>
          <a:lstStyle>
            <a:lvl1pPr algn="l" rtl="0" eaLnBrk="0" fontAlgn="base" hangingPunct="0">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1512423590"/>
      </p:ext>
    </p:extLst>
  </p:cSld>
  <p:clrMapOvr>
    <a:masterClrMapping/>
  </p:clrMapOvr>
  <p:transition spd="med">
    <p:wipe dir="r"/>
  </p:transition>
</p:sldLayout>
</file>

<file path=ppt/slideLayouts/slideLayout2285.xml><?xml version="1.0" encoding="utf-8"?>
<p:sldLayout xmlns:a="http://schemas.openxmlformats.org/drawingml/2006/main" xmlns:r="http://schemas.openxmlformats.org/officeDocument/2006/relationships" xmlns:p="http://schemas.openxmlformats.org/presentationml/2006/main" preserve="1" userDrawn="1">
  <p:cSld name="Image and text">
    <p:spTree>
      <p:nvGrpSpPr>
        <p:cNvPr id="1" name=""/>
        <p:cNvGrpSpPr/>
        <p:nvPr/>
      </p:nvGrpSpPr>
      <p:grpSpPr>
        <a:xfrm>
          <a:off x="0" y="0"/>
          <a:ext cx="0" cy="0"/>
          <a:chOff x="0" y="0"/>
          <a:chExt cx="0" cy="0"/>
        </a:xfrm>
      </p:grpSpPr>
      <p:cxnSp>
        <p:nvCxnSpPr>
          <p:cNvPr id="6" name="Straight Connector 10"/>
          <p:cNvCxnSpPr>
            <a:cxnSpLocks noChangeShapeType="1"/>
          </p:cNvCxnSpPr>
          <p:nvPr userDrawn="1"/>
        </p:nvCxnSpPr>
        <p:spPr bwMode="auto">
          <a:xfrm>
            <a:off x="436664" y="4629150"/>
            <a:ext cx="8262937"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sp>
        <p:nvSpPr>
          <p:cNvPr id="12" name="Content Placeholder 2"/>
          <p:cNvSpPr>
            <a:spLocks noGrp="1"/>
          </p:cNvSpPr>
          <p:nvPr>
            <p:ph sz="half" idx="10"/>
          </p:nvPr>
        </p:nvSpPr>
        <p:spPr>
          <a:xfrm>
            <a:off x="4653246" y="928524"/>
            <a:ext cx="4023360" cy="2166125"/>
          </a:xfrm>
        </p:spPr>
        <p:txBody>
          <a:bodyPr>
            <a:normAutofit/>
          </a:bodyPr>
          <a:lstStyle>
            <a:lvl1pPr>
              <a:lnSpc>
                <a:spcPct val="100000"/>
              </a:lnSpc>
              <a:spcBef>
                <a:spcPts val="1200"/>
              </a:spcBef>
              <a:defRPr sz="1800" b="0">
                <a:solidFill>
                  <a:schemeClr val="tx1"/>
                </a:solidFill>
                <a:latin typeface="Museo Sans For Dell" pitchFamily="2" charset="0"/>
              </a:defRPr>
            </a:lvl1pPr>
            <a:lvl2pPr marL="571068" indent="-230234">
              <a:lnSpc>
                <a:spcPct val="100000"/>
              </a:lnSpc>
              <a:spcBef>
                <a:spcPts val="300"/>
              </a:spcBef>
              <a:defRPr sz="1600" b="0">
                <a:solidFill>
                  <a:schemeClr val="tx1"/>
                </a:solidFill>
                <a:latin typeface="Museo Sans For Dell" pitchFamily="2" charset="0"/>
              </a:defRPr>
            </a:lvl2pPr>
            <a:lvl3pPr>
              <a:lnSpc>
                <a:spcPct val="100000"/>
              </a:lnSpc>
              <a:spcBef>
                <a:spcPts val="300"/>
              </a:spcBef>
              <a:defRPr sz="1400" b="0">
                <a:solidFill>
                  <a:schemeClr val="tx1"/>
                </a:solidFill>
                <a:latin typeface="Museo Sans For Dell" pitchFamily="2"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p:txBody>
      </p:sp>
      <p:sp>
        <p:nvSpPr>
          <p:cNvPr id="10" name="Content Placeholder 2"/>
          <p:cNvSpPr>
            <a:spLocks noGrp="1"/>
          </p:cNvSpPr>
          <p:nvPr>
            <p:ph sz="half" idx="11"/>
          </p:nvPr>
        </p:nvSpPr>
        <p:spPr>
          <a:xfrm>
            <a:off x="433839" y="934431"/>
            <a:ext cx="4023360" cy="2166125"/>
          </a:xfrm>
        </p:spPr>
        <p:txBody>
          <a:bodyPr>
            <a:normAutofit/>
          </a:bodyPr>
          <a:lstStyle>
            <a:lvl1pPr>
              <a:lnSpc>
                <a:spcPct val="100000"/>
              </a:lnSpc>
              <a:spcBef>
                <a:spcPts val="1200"/>
              </a:spcBef>
              <a:defRPr sz="1800" b="0">
                <a:solidFill>
                  <a:schemeClr val="tx1"/>
                </a:solidFill>
                <a:latin typeface="Museo Sans For Dell" pitchFamily="2" charset="0"/>
              </a:defRPr>
            </a:lvl1pPr>
            <a:lvl2pPr marL="571068" indent="-230234">
              <a:lnSpc>
                <a:spcPct val="100000"/>
              </a:lnSpc>
              <a:spcBef>
                <a:spcPts val="300"/>
              </a:spcBef>
              <a:defRPr sz="1600" b="0">
                <a:solidFill>
                  <a:schemeClr val="tx1"/>
                </a:solidFill>
                <a:latin typeface="Museo Sans For Dell" pitchFamily="2" charset="0"/>
              </a:defRPr>
            </a:lvl2pPr>
            <a:lvl3pPr>
              <a:lnSpc>
                <a:spcPct val="100000"/>
              </a:lnSpc>
              <a:spcBef>
                <a:spcPts val="300"/>
              </a:spcBef>
              <a:defRPr sz="1400" b="0">
                <a:solidFill>
                  <a:schemeClr val="tx1"/>
                </a:solidFill>
                <a:latin typeface="Museo Sans For Dell" pitchFamily="2"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p:txBody>
      </p:sp>
      <p:sp>
        <p:nvSpPr>
          <p:cNvPr id="4" name="Content Placeholder 3"/>
          <p:cNvSpPr>
            <a:spLocks noGrp="1"/>
          </p:cNvSpPr>
          <p:nvPr>
            <p:ph sz="quarter" idx="12"/>
          </p:nvPr>
        </p:nvSpPr>
        <p:spPr>
          <a:xfrm>
            <a:off x="434977" y="3203193"/>
            <a:ext cx="8262938" cy="1421200"/>
          </a:xfrm>
        </p:spPr>
        <p:txBody>
          <a:bodyPr>
            <a:normAutofit/>
          </a:bodyPr>
          <a:lstStyle>
            <a:lvl1pPr>
              <a:lnSpc>
                <a:spcPct val="100000"/>
              </a:lnSpc>
              <a:defRPr sz="1600"/>
            </a:lvl1pPr>
            <a:lvl2pPr>
              <a:lnSpc>
                <a:spcPct val="100000"/>
              </a:lnSpc>
              <a:defRPr sz="1400"/>
            </a:lvl2pPr>
            <a:lvl3pPr>
              <a:lnSpc>
                <a:spcPct val="100000"/>
              </a:lnSpc>
              <a:defRPr sz="1100"/>
            </a:lvl3pPr>
            <a:lvl4pPr>
              <a:lnSpc>
                <a:spcPct val="100000"/>
              </a:lnSpc>
              <a:defRPr sz="1100"/>
            </a:lvl4pPr>
            <a:lvl5pPr>
              <a:defRPr sz="16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5" name="Title 1"/>
          <p:cNvSpPr>
            <a:spLocks noGrp="1"/>
          </p:cNvSpPr>
          <p:nvPr>
            <p:ph type="title"/>
          </p:nvPr>
        </p:nvSpPr>
        <p:spPr>
          <a:xfrm>
            <a:off x="425904" y="196173"/>
            <a:ext cx="8239126" cy="640170"/>
          </a:xfrm>
        </p:spPr>
        <p:txBody>
          <a:bodyPr/>
          <a:lstStyle>
            <a:lvl1pPr>
              <a:lnSpc>
                <a:spcPct val="90000"/>
              </a:lnSpc>
              <a:defRPr sz="2400" b="0">
                <a:solidFill>
                  <a:schemeClr val="accent1"/>
                </a:solidFill>
                <a:latin typeface="Museo For Dell" pitchFamily="2" charset="0"/>
              </a:defRPr>
            </a:lvl1pPr>
          </a:lstStyle>
          <a:p>
            <a:r>
              <a:rPr lang="zh-TW" altLang="en-US" smtClean="0"/>
              <a:t>按一下以編輯母片標題樣式</a:t>
            </a:r>
            <a:endParaRPr lang="en-US" dirty="0"/>
          </a:p>
        </p:txBody>
      </p:sp>
      <p:sp>
        <p:nvSpPr>
          <p:cNvPr id="7" name="Slide Number Placeholder 5"/>
          <p:cNvSpPr>
            <a:spLocks noGrp="1"/>
          </p:cNvSpPr>
          <p:nvPr>
            <p:ph type="sldNum" sz="quarter" idx="13"/>
          </p:nvPr>
        </p:nvSpPr>
        <p:spPr/>
        <p:txBody>
          <a:bodyPr rIns="90921"/>
          <a:lstStyle>
            <a:lvl1pPr algn="l" eaLnBrk="0" hangingPunct="0">
              <a:defRPr sz="900">
                <a:solidFill>
                  <a:srgbClr val="000000">
                    <a:lumMod val="60000"/>
                    <a:lumOff val="40000"/>
                  </a:srgbClr>
                </a:solidFill>
                <a:latin typeface="Museo Sans For Dell" pitchFamily="2" charset="0"/>
                <a:ea typeface="SimSun" pitchFamily="2" charset="-122"/>
              </a:defRPr>
            </a:lvl1pPr>
          </a:lstStyle>
          <a:p>
            <a:pPr>
              <a:defRPr/>
            </a:pPr>
            <a:fld id="{639F51A1-9FEC-46F0-BC78-2B7A80F96BE7}" type="slidenum">
              <a:rPr lang="en-US"/>
              <a:pPr>
                <a:defRPr/>
              </a:pPr>
              <a:t>‹#›</a:t>
            </a:fld>
            <a:endParaRPr lang="en-US" dirty="0"/>
          </a:p>
        </p:txBody>
      </p:sp>
      <p:sp>
        <p:nvSpPr>
          <p:cNvPr id="8" name="Footer Placeholder 4"/>
          <p:cNvSpPr>
            <a:spLocks noGrp="1"/>
          </p:cNvSpPr>
          <p:nvPr>
            <p:ph type="ftr" sz="quarter" idx="14"/>
          </p:nvPr>
        </p:nvSpPr>
        <p:spPr>
          <a:xfrm>
            <a:off x="742950" y="4821238"/>
            <a:ext cx="1885950" cy="114300"/>
          </a:xfrm>
          <a:prstGeom prst="rect">
            <a:avLst/>
          </a:prstGeom>
        </p:spPr>
        <p:txBody>
          <a:bodyPr vert="horz" lIns="0" tIns="0" rIns="90921" bIns="0" rtlCol="0" anchor="ctr"/>
          <a:lstStyle>
            <a:lvl1pPr algn="l" eaLnBrk="1" hangingPunct="1">
              <a:defRPr sz="1000">
                <a:solidFill>
                  <a:srgbClr val="000000">
                    <a:lumMod val="60000"/>
                    <a:lumOff val="40000"/>
                  </a:srgbClr>
                </a:solidFill>
                <a:latin typeface="Museo Sans For Dell" pitchFamily="2" charset="0"/>
                <a:ea typeface="+mn-ea"/>
              </a:defRPr>
            </a:lvl1pPr>
          </a:lstStyle>
          <a:p>
            <a:pPr defTabSz="683301">
              <a:defRPr/>
            </a:pPr>
            <a:endParaRPr lang="en-US"/>
          </a:p>
        </p:txBody>
      </p:sp>
      <p:sp>
        <p:nvSpPr>
          <p:cNvPr id="9" name="Date Placeholder 8"/>
          <p:cNvSpPr>
            <a:spLocks noGrp="1"/>
          </p:cNvSpPr>
          <p:nvPr>
            <p:ph type="dt" sz="half" idx="15"/>
          </p:nvPr>
        </p:nvSpPr>
        <p:spPr>
          <a:xfrm>
            <a:off x="1901825" y="4819650"/>
            <a:ext cx="914400" cy="114300"/>
          </a:xfrm>
        </p:spPr>
        <p:txBody>
          <a:bodyPr/>
          <a:lstStyle>
            <a:lvl1pPr algn="l" rtl="0" eaLnBrk="0" fontAlgn="base" hangingPunct="0">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601508773"/>
      </p:ext>
    </p:extLst>
  </p:cSld>
  <p:clrMapOvr>
    <a:masterClrMapping/>
  </p:clrMapOvr>
  <p:transition spd="med">
    <p:wipe dir="r"/>
  </p:transition>
</p:sldLayout>
</file>

<file path=ppt/slideLayouts/slideLayout2286.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cxnSp>
        <p:nvCxnSpPr>
          <p:cNvPr id="3" name="Straight Connector 7"/>
          <p:cNvCxnSpPr>
            <a:cxnSpLocks noChangeShapeType="1"/>
          </p:cNvCxnSpPr>
          <p:nvPr userDrawn="1"/>
        </p:nvCxnSpPr>
        <p:spPr bwMode="auto">
          <a:xfrm>
            <a:off x="436664" y="4629150"/>
            <a:ext cx="8262937"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sp>
        <p:nvSpPr>
          <p:cNvPr id="4" name="TextBox 1"/>
          <p:cNvSpPr txBox="1">
            <a:spLocks noChangeArrowheads="1"/>
          </p:cNvSpPr>
          <p:nvPr userDrawn="1"/>
        </p:nvSpPr>
        <p:spPr bwMode="auto">
          <a:xfrm>
            <a:off x="1411288" y="1323975"/>
            <a:ext cx="914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934" tIns="45466" rIns="90934" bIns="45466"/>
          <a:lstStyle/>
          <a:p>
            <a:pPr defTabSz="683301">
              <a:spcBef>
                <a:spcPts val="600"/>
              </a:spcBef>
              <a:buClr>
                <a:srgbClr val="0085C3"/>
              </a:buClr>
            </a:pPr>
            <a:endParaRPr lang="en-US" altLang="zh-TW" sz="2000">
              <a:solidFill>
                <a:srgbClr val="444444"/>
              </a:solidFill>
              <a:latin typeface="Museo For Dell"/>
              <a:ea typeface="SimSun" pitchFamily="2" charset="-122"/>
            </a:endParaRPr>
          </a:p>
        </p:txBody>
      </p:sp>
      <p:sp>
        <p:nvSpPr>
          <p:cNvPr id="10" name="Title 1"/>
          <p:cNvSpPr>
            <a:spLocks noGrp="1"/>
          </p:cNvSpPr>
          <p:nvPr>
            <p:ph type="title"/>
          </p:nvPr>
        </p:nvSpPr>
        <p:spPr>
          <a:xfrm>
            <a:off x="425904" y="196176"/>
            <a:ext cx="8239126" cy="332399"/>
          </a:xfrm>
        </p:spPr>
        <p:txBody>
          <a:bodyPr/>
          <a:lstStyle>
            <a:lvl1pPr>
              <a:lnSpc>
                <a:spcPct val="90000"/>
              </a:lnSpc>
              <a:defRPr sz="2400" b="0">
                <a:solidFill>
                  <a:schemeClr val="accent1"/>
                </a:solidFill>
                <a:latin typeface="Museo For Dell" pitchFamily="2" charset="0"/>
              </a:defRPr>
            </a:lvl1pPr>
          </a:lstStyle>
          <a:p>
            <a:r>
              <a:rPr lang="en-US" smtClean="0"/>
              <a:t>Click to edit Master title style</a:t>
            </a:r>
            <a:endParaRPr lang="en-US" dirty="0"/>
          </a:p>
        </p:txBody>
      </p:sp>
      <p:sp>
        <p:nvSpPr>
          <p:cNvPr id="5" name="Slide Number Placeholder 5"/>
          <p:cNvSpPr>
            <a:spLocks noGrp="1"/>
          </p:cNvSpPr>
          <p:nvPr>
            <p:ph type="sldNum" sz="quarter" idx="10"/>
          </p:nvPr>
        </p:nvSpPr>
        <p:spPr>
          <a:xfrm>
            <a:off x="433389" y="4824413"/>
            <a:ext cx="260350" cy="114300"/>
          </a:xfrm>
        </p:spPr>
        <p:txBody>
          <a:bodyPr rIns="90921"/>
          <a:lstStyle>
            <a:lvl1pPr algn="l" eaLnBrk="0" hangingPunct="0">
              <a:defRPr sz="900">
                <a:solidFill>
                  <a:srgbClr val="000000">
                    <a:lumMod val="60000"/>
                    <a:lumOff val="40000"/>
                  </a:srgbClr>
                </a:solidFill>
                <a:latin typeface="Museo Sans For Dell" pitchFamily="2" charset="0"/>
                <a:ea typeface="SimSun" pitchFamily="2" charset="-122"/>
              </a:defRPr>
            </a:lvl1pPr>
          </a:lstStyle>
          <a:p>
            <a:pPr>
              <a:defRPr/>
            </a:pPr>
            <a:fld id="{C2F8F467-7015-4054-ADD7-36CD0EA9FC19}" type="slidenum">
              <a:rPr lang="en-US"/>
              <a:pPr>
                <a:defRPr/>
              </a:pPr>
              <a:t>‹#›</a:t>
            </a:fld>
            <a:endParaRPr lang="en-US" dirty="0"/>
          </a:p>
        </p:txBody>
      </p:sp>
      <p:sp>
        <p:nvSpPr>
          <p:cNvPr id="6" name="Footer Placeholder 4"/>
          <p:cNvSpPr>
            <a:spLocks noGrp="1"/>
          </p:cNvSpPr>
          <p:nvPr>
            <p:ph type="ftr" sz="quarter" idx="11"/>
          </p:nvPr>
        </p:nvSpPr>
        <p:spPr>
          <a:xfrm>
            <a:off x="742950" y="4821238"/>
            <a:ext cx="1885950" cy="114300"/>
          </a:xfrm>
          <a:prstGeom prst="rect">
            <a:avLst/>
          </a:prstGeom>
        </p:spPr>
        <p:txBody>
          <a:bodyPr vert="horz" lIns="0" tIns="0" rIns="90921" bIns="0" rtlCol="0" anchor="ctr"/>
          <a:lstStyle>
            <a:lvl1pPr algn="l" eaLnBrk="1" hangingPunct="1">
              <a:defRPr sz="1000">
                <a:solidFill>
                  <a:srgbClr val="000000">
                    <a:lumMod val="60000"/>
                    <a:lumOff val="40000"/>
                  </a:srgbClr>
                </a:solidFill>
                <a:latin typeface="Museo Sans For Dell" pitchFamily="2" charset="0"/>
                <a:ea typeface="+mn-ea"/>
              </a:defRPr>
            </a:lvl1pPr>
          </a:lstStyle>
          <a:p>
            <a:pPr defTabSz="683301">
              <a:defRPr/>
            </a:pPr>
            <a:endParaRPr lang="en-US"/>
          </a:p>
        </p:txBody>
      </p:sp>
      <p:sp>
        <p:nvSpPr>
          <p:cNvPr id="7" name="Date Placeholder 8"/>
          <p:cNvSpPr>
            <a:spLocks noGrp="1"/>
          </p:cNvSpPr>
          <p:nvPr>
            <p:ph type="dt" sz="half" idx="12"/>
          </p:nvPr>
        </p:nvSpPr>
        <p:spPr>
          <a:xfrm>
            <a:off x="1901825" y="4819650"/>
            <a:ext cx="914400" cy="114300"/>
          </a:xfrm>
        </p:spPr>
        <p:txBody>
          <a:bodyPr/>
          <a:lstStyle>
            <a:lvl1pPr algn="l" rtl="0" eaLnBrk="0" fontAlgn="base" hangingPunct="0">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1015566472"/>
      </p:ext>
    </p:extLst>
  </p:cSld>
  <p:clrMapOvr>
    <a:masterClrMapping/>
  </p:clrMapOvr>
  <p:transition spd="med">
    <p:wipe dir="r"/>
  </p:transition>
</p:sldLayout>
</file>

<file path=ppt/slideLayouts/slideLayout2287.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cxnSp>
        <p:nvCxnSpPr>
          <p:cNvPr id="2" name="Straight Connector 6"/>
          <p:cNvCxnSpPr>
            <a:cxnSpLocks noChangeShapeType="1"/>
          </p:cNvCxnSpPr>
          <p:nvPr userDrawn="1"/>
        </p:nvCxnSpPr>
        <p:spPr bwMode="auto">
          <a:xfrm>
            <a:off x="436664" y="4629150"/>
            <a:ext cx="8262937"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sp>
        <p:nvSpPr>
          <p:cNvPr id="3" name="Slide Number Placeholder 5"/>
          <p:cNvSpPr>
            <a:spLocks noGrp="1"/>
          </p:cNvSpPr>
          <p:nvPr>
            <p:ph type="sldNum" sz="quarter" idx="10"/>
          </p:nvPr>
        </p:nvSpPr>
        <p:spPr/>
        <p:txBody>
          <a:bodyPr rIns="90921"/>
          <a:lstStyle>
            <a:lvl1pPr algn="l" eaLnBrk="0" hangingPunct="0">
              <a:defRPr sz="900">
                <a:solidFill>
                  <a:srgbClr val="000000">
                    <a:lumMod val="60000"/>
                    <a:lumOff val="40000"/>
                  </a:srgbClr>
                </a:solidFill>
                <a:latin typeface="Museo Sans For Dell" pitchFamily="2" charset="0"/>
                <a:ea typeface="SimSun" pitchFamily="2" charset="-122"/>
              </a:defRPr>
            </a:lvl1pPr>
          </a:lstStyle>
          <a:p>
            <a:pPr>
              <a:defRPr/>
            </a:pPr>
            <a:fld id="{57ADE680-B59D-4FC0-81B5-B5E734862843}" type="slidenum">
              <a:rPr lang="en-US"/>
              <a:pPr>
                <a:defRPr/>
              </a:pPr>
              <a:t>‹#›</a:t>
            </a:fld>
            <a:endParaRPr lang="en-US" dirty="0"/>
          </a:p>
        </p:txBody>
      </p:sp>
      <p:sp>
        <p:nvSpPr>
          <p:cNvPr id="4" name="Footer Placeholder 4"/>
          <p:cNvSpPr>
            <a:spLocks noGrp="1"/>
          </p:cNvSpPr>
          <p:nvPr>
            <p:ph type="ftr" sz="quarter" idx="11"/>
          </p:nvPr>
        </p:nvSpPr>
        <p:spPr>
          <a:xfrm>
            <a:off x="742950" y="4821238"/>
            <a:ext cx="1885950" cy="114300"/>
          </a:xfrm>
          <a:prstGeom prst="rect">
            <a:avLst/>
          </a:prstGeom>
        </p:spPr>
        <p:txBody>
          <a:bodyPr vert="horz" lIns="0" tIns="0" rIns="90921" bIns="0" rtlCol="0" anchor="ctr"/>
          <a:lstStyle>
            <a:lvl1pPr algn="l" eaLnBrk="1" hangingPunct="1">
              <a:defRPr sz="1000">
                <a:solidFill>
                  <a:srgbClr val="000000">
                    <a:lumMod val="60000"/>
                    <a:lumOff val="40000"/>
                  </a:srgbClr>
                </a:solidFill>
                <a:latin typeface="Museo Sans For Dell" pitchFamily="2" charset="0"/>
                <a:ea typeface="+mn-ea"/>
              </a:defRPr>
            </a:lvl1pPr>
          </a:lstStyle>
          <a:p>
            <a:pPr defTabSz="683301">
              <a:defRPr/>
            </a:pPr>
            <a:endParaRPr lang="en-US"/>
          </a:p>
        </p:txBody>
      </p:sp>
      <p:sp>
        <p:nvSpPr>
          <p:cNvPr id="5" name="Date Placeholder 8"/>
          <p:cNvSpPr>
            <a:spLocks noGrp="1"/>
          </p:cNvSpPr>
          <p:nvPr>
            <p:ph type="dt" sz="half" idx="12"/>
          </p:nvPr>
        </p:nvSpPr>
        <p:spPr>
          <a:xfrm>
            <a:off x="1901825" y="4819650"/>
            <a:ext cx="914400" cy="114300"/>
          </a:xfrm>
        </p:spPr>
        <p:txBody>
          <a:bodyPr/>
          <a:lstStyle>
            <a:lvl1pPr algn="l" rtl="0" eaLnBrk="0" fontAlgn="base" hangingPunct="0">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4145022563"/>
      </p:ext>
    </p:extLst>
  </p:cSld>
  <p:clrMapOvr>
    <a:masterClrMapping/>
  </p:clrMapOvr>
  <p:transition spd="med">
    <p:wipe dir="r"/>
  </p:transition>
</p:sldLayout>
</file>

<file path=ppt/slideLayouts/slideLayout2288.xml><?xml version="1.0" encoding="utf-8"?>
<p:sldLayout xmlns:a="http://schemas.openxmlformats.org/drawingml/2006/main" xmlns:r="http://schemas.openxmlformats.org/officeDocument/2006/relationships" xmlns:p="http://schemas.openxmlformats.org/presentationml/2006/main" preserve="1">
  <p:cSld name="1_Blank">
    <p:spTree>
      <p:nvGrpSpPr>
        <p:cNvPr id="1" name=""/>
        <p:cNvGrpSpPr/>
        <p:nvPr/>
      </p:nvGrpSpPr>
      <p:grpSpPr>
        <a:xfrm>
          <a:off x="0" y="0"/>
          <a:ext cx="0" cy="0"/>
          <a:chOff x="0" y="0"/>
          <a:chExt cx="0" cy="0"/>
        </a:xfrm>
      </p:grpSpPr>
      <p:cxnSp>
        <p:nvCxnSpPr>
          <p:cNvPr id="2" name="Straight Connector 6"/>
          <p:cNvCxnSpPr>
            <a:cxnSpLocks noChangeShapeType="1"/>
          </p:cNvCxnSpPr>
          <p:nvPr userDrawn="1"/>
        </p:nvCxnSpPr>
        <p:spPr bwMode="auto">
          <a:xfrm>
            <a:off x="436664" y="4629150"/>
            <a:ext cx="8262937"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sp>
        <p:nvSpPr>
          <p:cNvPr id="3" name="Slide Number Placeholder 5"/>
          <p:cNvSpPr>
            <a:spLocks noGrp="1"/>
          </p:cNvSpPr>
          <p:nvPr>
            <p:ph type="sldNum" sz="quarter" idx="10"/>
          </p:nvPr>
        </p:nvSpPr>
        <p:spPr/>
        <p:txBody>
          <a:bodyPr rIns="90921"/>
          <a:lstStyle>
            <a:lvl1pPr algn="l" eaLnBrk="0" hangingPunct="0">
              <a:defRPr sz="900">
                <a:solidFill>
                  <a:srgbClr val="000000">
                    <a:lumMod val="60000"/>
                    <a:lumOff val="40000"/>
                  </a:srgbClr>
                </a:solidFill>
                <a:latin typeface="Museo Sans For Dell" pitchFamily="2" charset="0"/>
                <a:ea typeface="SimSun" pitchFamily="2" charset="-122"/>
              </a:defRPr>
            </a:lvl1pPr>
          </a:lstStyle>
          <a:p>
            <a:pPr>
              <a:defRPr/>
            </a:pPr>
            <a:fld id="{5B835FEF-A4E3-4EB6-8119-9339417AA9EA}" type="slidenum">
              <a:rPr lang="en-US"/>
              <a:pPr>
                <a:defRPr/>
              </a:pPr>
              <a:t>‹#›</a:t>
            </a:fld>
            <a:endParaRPr lang="en-US" dirty="0"/>
          </a:p>
        </p:txBody>
      </p:sp>
      <p:sp>
        <p:nvSpPr>
          <p:cNvPr id="4" name="Footer Placeholder 4"/>
          <p:cNvSpPr>
            <a:spLocks noGrp="1"/>
          </p:cNvSpPr>
          <p:nvPr>
            <p:ph type="ftr" sz="quarter" idx="11"/>
          </p:nvPr>
        </p:nvSpPr>
        <p:spPr>
          <a:xfrm>
            <a:off x="742950" y="4821238"/>
            <a:ext cx="1885950" cy="114300"/>
          </a:xfrm>
          <a:prstGeom prst="rect">
            <a:avLst/>
          </a:prstGeom>
        </p:spPr>
        <p:txBody>
          <a:bodyPr vert="horz" lIns="0" tIns="0" rIns="90921" bIns="0" rtlCol="0" anchor="ctr"/>
          <a:lstStyle>
            <a:lvl1pPr algn="l" eaLnBrk="1" hangingPunct="1">
              <a:defRPr sz="1000">
                <a:solidFill>
                  <a:srgbClr val="000000">
                    <a:lumMod val="60000"/>
                    <a:lumOff val="40000"/>
                  </a:srgbClr>
                </a:solidFill>
                <a:latin typeface="Museo Sans For Dell" pitchFamily="2" charset="0"/>
                <a:ea typeface="+mn-ea"/>
              </a:defRPr>
            </a:lvl1pPr>
          </a:lstStyle>
          <a:p>
            <a:pPr defTabSz="683301">
              <a:defRPr/>
            </a:pPr>
            <a:endParaRPr lang="en-US"/>
          </a:p>
        </p:txBody>
      </p:sp>
      <p:sp>
        <p:nvSpPr>
          <p:cNvPr id="5" name="Date Placeholder 8"/>
          <p:cNvSpPr>
            <a:spLocks noGrp="1"/>
          </p:cNvSpPr>
          <p:nvPr>
            <p:ph type="dt" sz="half" idx="12"/>
          </p:nvPr>
        </p:nvSpPr>
        <p:spPr>
          <a:xfrm>
            <a:off x="1901825" y="4819650"/>
            <a:ext cx="914400" cy="114300"/>
          </a:xfrm>
        </p:spPr>
        <p:txBody>
          <a:bodyPr/>
          <a:lstStyle>
            <a:lvl1pPr algn="l" rtl="0" eaLnBrk="0" fontAlgn="base" hangingPunct="0">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1657078588"/>
      </p:ext>
    </p:extLst>
  </p:cSld>
  <p:clrMapOvr>
    <a:masterClrMapping/>
  </p:clrMapOvr>
  <p:transition spd="med">
    <p:wipe dir="r"/>
  </p:transition>
</p:sldLayout>
</file>

<file path=ppt/slideLayouts/slideLayout2289.xml><?xml version="1.0" encoding="utf-8"?>
<p:sldLayout xmlns:a="http://schemas.openxmlformats.org/drawingml/2006/main" xmlns:r="http://schemas.openxmlformats.org/officeDocument/2006/relationships" xmlns:p="http://schemas.openxmlformats.org/presentationml/2006/main" preserve="1">
  <p:cSld name="Section_Blue">
    <p:spTree>
      <p:nvGrpSpPr>
        <p:cNvPr id="1" name=""/>
        <p:cNvGrpSpPr/>
        <p:nvPr/>
      </p:nvGrpSpPr>
      <p:grpSpPr>
        <a:xfrm>
          <a:off x="0" y="0"/>
          <a:ext cx="0" cy="0"/>
          <a:chOff x="0" y="0"/>
          <a:chExt cx="0" cy="0"/>
        </a:xfrm>
      </p:grpSpPr>
      <p:sp>
        <p:nvSpPr>
          <p:cNvPr id="15" name="Title 1"/>
          <p:cNvSpPr>
            <a:spLocks noGrp="1"/>
          </p:cNvSpPr>
          <p:nvPr>
            <p:ph type="ctrTitle"/>
          </p:nvPr>
        </p:nvSpPr>
        <p:spPr>
          <a:xfrm>
            <a:off x="457200" y="342900"/>
            <a:ext cx="2743200" cy="2743200"/>
          </a:xfrm>
          <a:prstGeom prst="roundRect">
            <a:avLst>
              <a:gd name="adj" fmla="val 2752"/>
            </a:avLst>
          </a:prstGeom>
          <a:solidFill>
            <a:schemeClr val="accent1"/>
          </a:solidFill>
          <a:ln>
            <a:noFill/>
          </a:ln>
        </p:spPr>
        <p:style>
          <a:lnRef idx="2">
            <a:schemeClr val="accent1"/>
          </a:lnRef>
          <a:fillRef idx="1">
            <a:schemeClr val="lt1"/>
          </a:fillRef>
          <a:effectRef idx="0">
            <a:schemeClr val="accent1"/>
          </a:effectRef>
          <a:fontRef idx="none"/>
        </p:style>
        <p:txBody>
          <a:bodyPr lIns="227060" tIns="227060" rIns="227060" bIns="227060">
            <a:normAutofit/>
          </a:bodyPr>
          <a:lstStyle>
            <a:lvl1pPr>
              <a:defRPr sz="2800" b="0">
                <a:solidFill>
                  <a:schemeClr val="tx2"/>
                </a:solidFill>
                <a:latin typeface="Museo For Dell" pitchFamily="2" charset="0"/>
              </a:defRPr>
            </a:lvl1pPr>
          </a:lstStyle>
          <a:p>
            <a:r>
              <a:rPr lang="zh-TW" altLang="en-US" smtClean="0"/>
              <a:t>按一下以編輯母片標題樣式</a:t>
            </a:r>
            <a:endParaRPr lang="en-US" dirty="0"/>
          </a:p>
        </p:txBody>
      </p:sp>
      <p:sp>
        <p:nvSpPr>
          <p:cNvPr id="3" name="Slide Number Placeholder 5"/>
          <p:cNvSpPr>
            <a:spLocks noGrp="1"/>
          </p:cNvSpPr>
          <p:nvPr>
            <p:ph type="sldNum" sz="quarter" idx="10"/>
          </p:nvPr>
        </p:nvSpPr>
        <p:spPr/>
        <p:txBody>
          <a:bodyPr rIns="90921"/>
          <a:lstStyle>
            <a:lvl1pPr algn="l" eaLnBrk="0" hangingPunct="0">
              <a:defRPr sz="900">
                <a:solidFill>
                  <a:srgbClr val="000000">
                    <a:lumMod val="60000"/>
                    <a:lumOff val="40000"/>
                  </a:srgbClr>
                </a:solidFill>
                <a:latin typeface="Museo Sans For Dell" pitchFamily="2" charset="0"/>
                <a:ea typeface="SimSun" pitchFamily="2" charset="-122"/>
              </a:defRPr>
            </a:lvl1pPr>
          </a:lstStyle>
          <a:p>
            <a:pPr>
              <a:defRPr/>
            </a:pPr>
            <a:fld id="{B8CB498C-E93D-4E2B-AFEF-55B2C142D845}" type="slidenum">
              <a:rPr lang="en-US"/>
              <a:pPr>
                <a:defRPr/>
              </a:pPr>
              <a:t>‹#›</a:t>
            </a:fld>
            <a:endParaRPr lang="en-US" dirty="0"/>
          </a:p>
        </p:txBody>
      </p:sp>
      <p:sp>
        <p:nvSpPr>
          <p:cNvPr id="4" name="Footer Placeholder 4"/>
          <p:cNvSpPr>
            <a:spLocks noGrp="1"/>
          </p:cNvSpPr>
          <p:nvPr>
            <p:ph type="ftr" sz="quarter" idx="11"/>
          </p:nvPr>
        </p:nvSpPr>
        <p:spPr>
          <a:xfrm>
            <a:off x="742950" y="4821238"/>
            <a:ext cx="1885950" cy="114300"/>
          </a:xfrm>
          <a:prstGeom prst="rect">
            <a:avLst/>
          </a:prstGeom>
        </p:spPr>
        <p:txBody>
          <a:bodyPr vert="horz" lIns="0" tIns="0" rIns="90921" bIns="0" rtlCol="0" anchor="ctr"/>
          <a:lstStyle>
            <a:lvl1pPr algn="l" eaLnBrk="1" hangingPunct="1">
              <a:defRPr sz="1000">
                <a:solidFill>
                  <a:srgbClr val="000000">
                    <a:lumMod val="60000"/>
                    <a:lumOff val="40000"/>
                  </a:srgbClr>
                </a:solidFill>
                <a:latin typeface="Museo Sans For Dell" pitchFamily="2" charset="0"/>
                <a:ea typeface="+mn-ea"/>
              </a:defRPr>
            </a:lvl1pPr>
          </a:lstStyle>
          <a:p>
            <a:pPr defTabSz="683301">
              <a:defRPr/>
            </a:pPr>
            <a:endParaRPr lang="en-US"/>
          </a:p>
        </p:txBody>
      </p:sp>
      <p:sp>
        <p:nvSpPr>
          <p:cNvPr id="5" name="Date Placeholder 8"/>
          <p:cNvSpPr>
            <a:spLocks noGrp="1"/>
          </p:cNvSpPr>
          <p:nvPr>
            <p:ph type="dt" sz="half" idx="12"/>
          </p:nvPr>
        </p:nvSpPr>
        <p:spPr>
          <a:xfrm>
            <a:off x="1901825" y="4819650"/>
            <a:ext cx="914400" cy="114300"/>
          </a:xfrm>
        </p:spPr>
        <p:txBody>
          <a:bodyPr/>
          <a:lstStyle>
            <a:lvl1pPr algn="l" rtl="0" eaLnBrk="0" fontAlgn="base" hangingPunct="0">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1997458103"/>
      </p:ext>
    </p:extLst>
  </p:cSld>
  <p:clrMapOvr>
    <a:masterClrMapping/>
  </p:clrMapOvr>
  <p:transition spd="med">
    <p:wipe dir="r"/>
  </p:transition>
</p:sldLayout>
</file>

<file path=ppt/slideLayouts/slideLayout229.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cxnSp>
        <p:nvCxnSpPr>
          <p:cNvPr id="4" name="Straight Connector 3"/>
          <p:cNvCxnSpPr/>
          <p:nvPr/>
        </p:nvCxnSpPr>
        <p:spPr>
          <a:xfrm>
            <a:off x="447675" y="1335881"/>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cxnSp>
        <p:nvCxnSpPr>
          <p:cNvPr id="5" name="Straight Connector 4"/>
          <p:cNvCxnSpPr/>
          <p:nvPr/>
        </p:nvCxnSpPr>
        <p:spPr>
          <a:xfrm>
            <a:off x="447675" y="3807619"/>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sp>
        <p:nvSpPr>
          <p:cNvPr id="6" name="Rectangle 5"/>
          <p:cNvSpPr/>
          <p:nvPr/>
        </p:nvSpPr>
        <p:spPr bwMode="gray">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401" tIns="34289" rIns="67401" bIns="34289" anchor="ctr"/>
          <a:lstStyle/>
          <a:p>
            <a:pPr algn="ctr">
              <a:defRPr/>
            </a:pPr>
            <a:endParaRPr lang="en-US" sz="1800" dirty="0">
              <a:solidFill>
                <a:srgbClr val="444444"/>
              </a:solidFill>
              <a:latin typeface="Trebuchet MS" pitchFamily="34" charset="0"/>
            </a:endParaRPr>
          </a:p>
        </p:txBody>
      </p:sp>
      <p:sp>
        <p:nvSpPr>
          <p:cNvPr id="7" name="Rectangle 6"/>
          <p:cNvSpPr/>
          <p:nvPr/>
        </p:nvSpPr>
        <p:spPr bwMode="hidden">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401" tIns="34289" rIns="67401" bIns="34289" anchor="ctr"/>
          <a:lstStyle/>
          <a:p>
            <a:pPr algn="ctr">
              <a:defRPr/>
            </a:pPr>
            <a:endParaRPr lang="en-US" sz="1800" dirty="0">
              <a:solidFill>
                <a:srgbClr val="444444"/>
              </a:solidFill>
              <a:latin typeface="Trebuchet MS" pitchFamily="34" charset="0"/>
            </a:endParaRPr>
          </a:p>
        </p:txBody>
      </p:sp>
      <p:sp>
        <p:nvSpPr>
          <p:cNvPr id="8" name="Rectangle 7"/>
          <p:cNvSpPr/>
          <p:nvPr/>
        </p:nvSpPr>
        <p:spPr bwMode="hidden">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401" tIns="34289" rIns="67401" bIns="34289" anchor="ctr"/>
          <a:lstStyle/>
          <a:p>
            <a:pPr algn="ctr">
              <a:defRPr/>
            </a:pPr>
            <a:endParaRPr lang="en-US" sz="1800" dirty="0">
              <a:solidFill>
                <a:srgbClr val="444444"/>
              </a:solidFill>
              <a:latin typeface="Trebuchet MS" pitchFamily="34" charset="0"/>
            </a:endParaRPr>
          </a:p>
        </p:txBody>
      </p:sp>
      <p:pic>
        <p:nvPicPr>
          <p:cNvPr id="9" name="Picture 13" descr="dell_blue_lrg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265993" y="1988344"/>
            <a:ext cx="1487487" cy="1115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1476" name="Title Placeholder 21"/>
          <p:cNvSpPr>
            <a:spLocks noGrp="1"/>
          </p:cNvSpPr>
          <p:nvPr>
            <p:ph type="ctrTitle"/>
          </p:nvPr>
        </p:nvSpPr>
        <p:spPr>
          <a:xfrm>
            <a:off x="457200" y="2009637"/>
            <a:ext cx="5962650" cy="755014"/>
          </a:xfrm>
        </p:spPr>
        <p:txBody>
          <a:bodyPr anchor="b"/>
          <a:lstStyle>
            <a:lvl1pPr algn="l">
              <a:lnSpc>
                <a:spcPts val="3000"/>
              </a:lnSpc>
              <a:defRPr sz="2700" b="0" i="0" smtClean="0">
                <a:solidFill>
                  <a:schemeClr val="accent1"/>
                </a:solidFill>
                <a:latin typeface="Museo For Dell" pitchFamily="2" charset="0"/>
                <a:ea typeface="Museo For Dell" pitchFamily="2" charset="0"/>
              </a:defRPr>
            </a:lvl1pPr>
          </a:lstStyle>
          <a:p>
            <a:r>
              <a:rPr lang="en-US"/>
              <a:t>Click to edit Master title style</a:t>
            </a:r>
            <a:endParaRPr lang="en-US" dirty="0"/>
          </a:p>
        </p:txBody>
      </p:sp>
      <p:sp>
        <p:nvSpPr>
          <p:cNvPr id="361477" name="Text Placeholder 12"/>
          <p:cNvSpPr>
            <a:spLocks noGrp="1"/>
          </p:cNvSpPr>
          <p:nvPr>
            <p:ph type="subTitle" idx="1"/>
          </p:nvPr>
        </p:nvSpPr>
        <p:spPr>
          <a:xfrm>
            <a:off x="457211" y="3124062"/>
            <a:ext cx="5953125" cy="600076"/>
          </a:xfrm>
        </p:spPr>
        <p:txBody>
          <a:bodyPr>
            <a:normAutofit/>
          </a:bodyPr>
          <a:lstStyle>
            <a:lvl1pPr marL="0" indent="0" algn="l">
              <a:buFont typeface="Wingdings" pitchFamily="2" charset="2"/>
              <a:buNone/>
              <a:defRPr sz="1500" b="0" i="0" smtClean="0">
                <a:solidFill>
                  <a:schemeClr val="bg2"/>
                </a:solidFill>
                <a:latin typeface="Museo Sans For Dell" pitchFamily="2" charset="0"/>
                <a:ea typeface="Museo Sans For Dell" pitchFamily="2" charset="0"/>
              </a:defRPr>
            </a:lvl1pPr>
          </a:lstStyle>
          <a:p>
            <a:r>
              <a:rPr lang="en-US"/>
              <a:t>Click to edit Master subtitle style</a:t>
            </a:r>
            <a:endParaRPr lang="en-US" dirty="0"/>
          </a:p>
        </p:txBody>
      </p:sp>
    </p:spTree>
    <p:extLst>
      <p:ext uri="{BB962C8B-B14F-4D97-AF65-F5344CB8AC3E}">
        <p14:creationId xmlns:p14="http://schemas.microsoft.com/office/powerpoint/2010/main" val="3947744498"/>
      </p:ext>
    </p:extLst>
  </p:cSld>
  <p:clrMapOvr>
    <a:masterClrMapping/>
  </p:clrMapOvr>
  <p:transition spd="med">
    <p:wipe dir="r"/>
  </p:transition>
</p:sldLayout>
</file>

<file path=ppt/slideLayouts/slideLayout2290.xml><?xml version="1.0" encoding="utf-8"?>
<p:sldLayout xmlns:a="http://schemas.openxmlformats.org/drawingml/2006/main" xmlns:r="http://schemas.openxmlformats.org/officeDocument/2006/relationships" xmlns:p="http://schemas.openxmlformats.org/presentationml/2006/main" userDrawn="1">
  <p:cSld name="Content Slide wo Source">
    <p:spTree>
      <p:nvGrpSpPr>
        <p:cNvPr id="1" name=""/>
        <p:cNvGrpSpPr/>
        <p:nvPr/>
      </p:nvGrpSpPr>
      <p:grpSpPr>
        <a:xfrm>
          <a:off x="0" y="0"/>
          <a:ext cx="0" cy="0"/>
          <a:chOff x="0" y="0"/>
          <a:chExt cx="0" cy="0"/>
        </a:xfrm>
      </p:grpSpPr>
      <p:sp>
        <p:nvSpPr>
          <p:cNvPr id="4" name="Footer Placeholder 4"/>
          <p:cNvSpPr txBox="1">
            <a:spLocks/>
          </p:cNvSpPr>
          <p:nvPr userDrawn="1"/>
        </p:nvSpPr>
        <p:spPr>
          <a:xfrm>
            <a:off x="742950" y="4821238"/>
            <a:ext cx="1885950" cy="114300"/>
          </a:xfrm>
          <a:prstGeom prst="rect">
            <a:avLst/>
          </a:prstGeom>
        </p:spPr>
        <p:txBody>
          <a:bodyPr lIns="0" tIns="0" rIns="90934" bIns="0" anchor="ctr"/>
          <a:lstStyle>
            <a:defPPr>
              <a:defRPr lang="en-US"/>
            </a:defPPr>
            <a:lvl1pPr algn="l" rtl="0" fontAlgn="base">
              <a:spcBef>
                <a:spcPct val="0"/>
              </a:spcBef>
              <a:spcAft>
                <a:spcPct val="0"/>
              </a:spcAft>
              <a:defRPr sz="1000" kern="1200">
                <a:solidFill>
                  <a:schemeClr val="bg2">
                    <a:lumMod val="60000"/>
                    <a:lumOff val="40000"/>
                  </a:schemeClr>
                </a:solidFill>
                <a:latin typeface="Museo Sans For Dell" pitchFamily="2" charset="0"/>
                <a:ea typeface="+mn-ea"/>
                <a:cs typeface="+mn-cs"/>
              </a:defRPr>
            </a:lvl1pPr>
            <a:lvl2pPr marL="457200" algn="l" rtl="0" fontAlgn="base">
              <a:spcBef>
                <a:spcPct val="0"/>
              </a:spcBef>
              <a:spcAft>
                <a:spcPct val="0"/>
              </a:spcAft>
              <a:defRPr sz="2400" kern="1200">
                <a:solidFill>
                  <a:schemeClr val="tx1"/>
                </a:solidFill>
                <a:latin typeface="Arial" charset="0"/>
                <a:ea typeface="+mn-ea"/>
                <a:cs typeface="+mn-cs"/>
              </a:defRPr>
            </a:lvl2pPr>
            <a:lvl3pPr marL="914400" algn="l" rtl="0" fontAlgn="base">
              <a:spcBef>
                <a:spcPct val="0"/>
              </a:spcBef>
              <a:spcAft>
                <a:spcPct val="0"/>
              </a:spcAft>
              <a:defRPr sz="2400" kern="1200">
                <a:solidFill>
                  <a:schemeClr val="tx1"/>
                </a:solidFill>
                <a:latin typeface="Arial" charset="0"/>
                <a:ea typeface="+mn-ea"/>
                <a:cs typeface="+mn-cs"/>
              </a:defRPr>
            </a:lvl3pPr>
            <a:lvl4pPr marL="1371600" algn="l" rtl="0" fontAlgn="base">
              <a:spcBef>
                <a:spcPct val="0"/>
              </a:spcBef>
              <a:spcAft>
                <a:spcPct val="0"/>
              </a:spcAft>
              <a:defRPr sz="2400" kern="1200">
                <a:solidFill>
                  <a:schemeClr val="tx1"/>
                </a:solidFill>
                <a:latin typeface="Arial" charset="0"/>
                <a:ea typeface="+mn-ea"/>
                <a:cs typeface="+mn-cs"/>
              </a:defRPr>
            </a:lvl4pPr>
            <a:lvl5pPr marL="1828800" algn="l" rtl="0" fontAlgn="base">
              <a:spcBef>
                <a:spcPct val="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a:lstStyle>
          <a:p>
            <a:pPr defTabSz="683301">
              <a:defRPr/>
            </a:pPr>
            <a:r>
              <a:rPr lang="en-US" smtClean="0">
                <a:solidFill>
                  <a:srgbClr val="000000">
                    <a:lumMod val="60000"/>
                    <a:lumOff val="40000"/>
                  </a:srgbClr>
                </a:solidFill>
              </a:rPr>
              <a:t>Confidential</a:t>
            </a:r>
            <a:endParaRPr lang="en-US" dirty="0">
              <a:solidFill>
                <a:srgbClr val="000000">
                  <a:lumMod val="60000"/>
                  <a:lumOff val="40000"/>
                </a:srgbClr>
              </a:solidFill>
            </a:endParaRPr>
          </a:p>
        </p:txBody>
      </p:sp>
      <p:sp>
        <p:nvSpPr>
          <p:cNvPr id="6" name="Slide Number Placeholder 5"/>
          <p:cNvSpPr txBox="1">
            <a:spLocks/>
          </p:cNvSpPr>
          <p:nvPr userDrawn="1"/>
        </p:nvSpPr>
        <p:spPr>
          <a:xfrm>
            <a:off x="434976" y="4824413"/>
            <a:ext cx="260350" cy="114300"/>
          </a:xfrm>
          <a:prstGeom prst="rect">
            <a:avLst/>
          </a:prstGeom>
        </p:spPr>
        <p:txBody>
          <a:bodyPr lIns="0" tIns="0" rIns="90934" bIns="0" anchor="ctr"/>
          <a:lstStyle>
            <a:defPPr>
              <a:defRPr lang="en-US"/>
            </a:defPPr>
            <a:lvl1pPr algn="l" rtl="0" fontAlgn="base">
              <a:spcBef>
                <a:spcPct val="0"/>
              </a:spcBef>
              <a:spcAft>
                <a:spcPct val="0"/>
              </a:spcAft>
              <a:defRPr sz="900" kern="1200">
                <a:solidFill>
                  <a:schemeClr val="bg2">
                    <a:lumMod val="60000"/>
                    <a:lumOff val="40000"/>
                  </a:schemeClr>
                </a:solidFill>
                <a:latin typeface="Museo Sans For Dell" pitchFamily="2" charset="0"/>
                <a:ea typeface="+mn-ea"/>
                <a:cs typeface="+mn-cs"/>
              </a:defRPr>
            </a:lvl1pPr>
            <a:lvl2pPr marL="457200" algn="l" rtl="0" fontAlgn="base">
              <a:spcBef>
                <a:spcPct val="0"/>
              </a:spcBef>
              <a:spcAft>
                <a:spcPct val="0"/>
              </a:spcAft>
              <a:defRPr sz="2400" kern="1200">
                <a:solidFill>
                  <a:schemeClr val="tx1"/>
                </a:solidFill>
                <a:latin typeface="Arial" charset="0"/>
                <a:ea typeface="+mn-ea"/>
                <a:cs typeface="+mn-cs"/>
              </a:defRPr>
            </a:lvl2pPr>
            <a:lvl3pPr marL="914400" algn="l" rtl="0" fontAlgn="base">
              <a:spcBef>
                <a:spcPct val="0"/>
              </a:spcBef>
              <a:spcAft>
                <a:spcPct val="0"/>
              </a:spcAft>
              <a:defRPr sz="2400" kern="1200">
                <a:solidFill>
                  <a:schemeClr val="tx1"/>
                </a:solidFill>
                <a:latin typeface="Arial" charset="0"/>
                <a:ea typeface="+mn-ea"/>
                <a:cs typeface="+mn-cs"/>
              </a:defRPr>
            </a:lvl3pPr>
            <a:lvl4pPr marL="1371600" algn="l" rtl="0" fontAlgn="base">
              <a:spcBef>
                <a:spcPct val="0"/>
              </a:spcBef>
              <a:spcAft>
                <a:spcPct val="0"/>
              </a:spcAft>
              <a:defRPr sz="2400" kern="1200">
                <a:solidFill>
                  <a:schemeClr val="tx1"/>
                </a:solidFill>
                <a:latin typeface="Arial" charset="0"/>
                <a:ea typeface="+mn-ea"/>
                <a:cs typeface="+mn-cs"/>
              </a:defRPr>
            </a:lvl4pPr>
            <a:lvl5pPr marL="1828800" algn="l" rtl="0" fontAlgn="base">
              <a:spcBef>
                <a:spcPct val="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a:lstStyle>
          <a:p>
            <a:pPr defTabSz="683301">
              <a:defRPr/>
            </a:pPr>
            <a:fld id="{116A85C1-27ED-4431-8B7E-C187FA0F4681}" type="slidenum">
              <a:rPr lang="en-US" smtClean="0">
                <a:solidFill>
                  <a:srgbClr val="000000">
                    <a:lumMod val="60000"/>
                    <a:lumOff val="40000"/>
                  </a:srgbClr>
                </a:solidFill>
              </a:rPr>
              <a:pPr defTabSz="683301">
                <a:defRPr/>
              </a:pPr>
              <a:t>‹#›</a:t>
            </a:fld>
            <a:endParaRPr lang="en-US" dirty="0">
              <a:solidFill>
                <a:srgbClr val="000000">
                  <a:lumMod val="60000"/>
                  <a:lumOff val="40000"/>
                </a:srgbClr>
              </a:solidFill>
            </a:endParaRPr>
          </a:p>
        </p:txBody>
      </p:sp>
      <p:sp>
        <p:nvSpPr>
          <p:cNvPr id="2" name="Title 1"/>
          <p:cNvSpPr>
            <a:spLocks noGrp="1"/>
          </p:cNvSpPr>
          <p:nvPr>
            <p:ph type="title"/>
          </p:nvPr>
        </p:nvSpPr>
        <p:spPr/>
        <p:txBody>
          <a:bodyPr/>
          <a:lstStyle/>
          <a:p>
            <a:r>
              <a:rPr lang="en-US" smtClean="0"/>
              <a:t>Click to edit Master title style</a:t>
            </a:r>
            <a:endParaRPr lang="en-US"/>
          </a:p>
        </p:txBody>
      </p:sp>
      <p:sp>
        <p:nvSpPr>
          <p:cNvPr id="5" name="Content Placeholder 8"/>
          <p:cNvSpPr>
            <a:spLocks noGrp="1"/>
          </p:cNvSpPr>
          <p:nvPr>
            <p:ph sz="quarter" idx="12"/>
          </p:nvPr>
        </p:nvSpPr>
        <p:spPr>
          <a:xfrm>
            <a:off x="425918" y="971550"/>
            <a:ext cx="8239125" cy="1080000"/>
          </a:xfrm>
          <a:prstGeom prst="rect">
            <a:avLst/>
          </a:prstGeom>
        </p:spPr>
        <p:txBody>
          <a:bodyPr lIns="90924" tIns="45463" rIns="90924" bIns="45463"/>
          <a:lstStyle>
            <a:lvl1pPr>
              <a:defRPr>
                <a:solidFill>
                  <a:schemeClr val="bg2"/>
                </a:solidFill>
              </a:defRPr>
            </a:lvl1pPr>
            <a:lvl2pPr>
              <a:defRPr>
                <a:solidFill>
                  <a:schemeClr val="bg2"/>
                </a:solidFill>
              </a:defRPr>
            </a:lvl2pPr>
            <a:lvl3pPr>
              <a:defRPr>
                <a:solidFill>
                  <a:schemeClr val="bg2"/>
                </a:solidFill>
              </a:defRPr>
            </a:lvl3pPr>
          </a:lstStyle>
          <a:p>
            <a:pPr lvl="0"/>
            <a:r>
              <a:rPr lang="en-US" dirty="0" smtClean="0"/>
              <a:t>Click to edit Master text styles</a:t>
            </a:r>
          </a:p>
          <a:p>
            <a:pPr lvl="1"/>
            <a:r>
              <a:rPr lang="en-US" dirty="0" smtClean="0"/>
              <a:t>Second level</a:t>
            </a:r>
          </a:p>
          <a:p>
            <a:pPr lvl="2"/>
            <a:r>
              <a:rPr lang="en-US" dirty="0" smtClean="0"/>
              <a:t>Third level</a:t>
            </a:r>
            <a:endParaRPr lang="en-US" dirty="0"/>
          </a:p>
        </p:txBody>
      </p:sp>
      <p:sp>
        <p:nvSpPr>
          <p:cNvPr id="7" name="Footer Placeholder 2"/>
          <p:cNvSpPr>
            <a:spLocks noGrp="1"/>
          </p:cNvSpPr>
          <p:nvPr>
            <p:ph type="ftr" sz="quarter" idx="13"/>
          </p:nvPr>
        </p:nvSpPr>
        <p:spPr>
          <a:xfrm>
            <a:off x="742950" y="4821238"/>
            <a:ext cx="1885950" cy="114300"/>
          </a:xfrm>
          <a:prstGeom prst="rect">
            <a:avLst/>
          </a:prstGeom>
        </p:spPr>
        <p:txBody>
          <a:bodyPr lIns="90934" tIns="45466" rIns="90934" bIns="45466"/>
          <a:lstStyle>
            <a:lvl1pPr eaLnBrk="1" hangingPunct="1">
              <a:defRPr>
                <a:solidFill>
                  <a:srgbClr val="444444"/>
                </a:solidFill>
                <a:latin typeface="Arial" charset="0"/>
                <a:ea typeface="PMingLiU" pitchFamily="18" charset="-120"/>
              </a:defRPr>
            </a:lvl1pPr>
          </a:lstStyle>
          <a:p>
            <a:pPr defTabSz="683301">
              <a:defRPr/>
            </a:pPr>
            <a:endParaRPr lang="en-US"/>
          </a:p>
        </p:txBody>
      </p:sp>
      <p:sp>
        <p:nvSpPr>
          <p:cNvPr id="8" name="Slide Number Placeholder 3"/>
          <p:cNvSpPr>
            <a:spLocks noGrp="1"/>
          </p:cNvSpPr>
          <p:nvPr>
            <p:ph type="sldNum" sz="quarter" idx="14"/>
          </p:nvPr>
        </p:nvSpPr>
        <p:spPr/>
        <p:txBody>
          <a:bodyPr/>
          <a:lstStyle>
            <a:lvl1pPr eaLnBrk="0" hangingPunct="0">
              <a:defRPr>
                <a:ea typeface="PMingLiU" pitchFamily="18" charset="-120"/>
              </a:defRPr>
            </a:lvl1pPr>
          </a:lstStyle>
          <a:p>
            <a:pPr>
              <a:defRPr/>
            </a:pPr>
            <a:fld id="{41D66CD7-5A27-46C9-BCD4-5F1793836921}" type="slidenum">
              <a:rPr lang="en-US"/>
              <a:pPr>
                <a:defRPr/>
              </a:pPr>
              <a:t>‹#›</a:t>
            </a:fld>
            <a:endParaRPr lang="en-US" dirty="0"/>
          </a:p>
        </p:txBody>
      </p:sp>
      <p:sp>
        <p:nvSpPr>
          <p:cNvPr id="9" name="Date Placeholder 8"/>
          <p:cNvSpPr>
            <a:spLocks noGrp="1"/>
          </p:cNvSpPr>
          <p:nvPr>
            <p:ph type="dt" sz="half" idx="15"/>
          </p:nvPr>
        </p:nvSpPr>
        <p:spPr>
          <a:xfrm>
            <a:off x="1828800" y="4821238"/>
            <a:ext cx="914400" cy="114300"/>
          </a:xfrm>
        </p:spPr>
        <p:txBody>
          <a:bodyPr lIns="90934" tIns="45466" rIns="90934" bIns="45466"/>
          <a:lstStyle>
            <a:lvl1pPr algn="l" rtl="0" eaLnBrk="0" fontAlgn="base" hangingPunct="0">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2471190270"/>
      </p:ext>
    </p:extLst>
  </p:cSld>
  <p:clrMapOvr>
    <a:masterClrMapping/>
  </p:clrMapOvr>
  <p:transition spd="med">
    <p:wipe dir="r"/>
  </p:transition>
</p:sldLayout>
</file>

<file path=ppt/slideLayouts/slideLayout2291.xml><?xml version="1.0" encoding="utf-8"?>
<p:sldLayout xmlns:a="http://schemas.openxmlformats.org/drawingml/2006/main" xmlns:r="http://schemas.openxmlformats.org/officeDocument/2006/relationships" xmlns:p="http://schemas.openxmlformats.org/presentationml/2006/main" showMasterSp="0">
  <p:cSld name="2_Title slide">
    <p:spTree>
      <p:nvGrpSpPr>
        <p:cNvPr id="1" name=""/>
        <p:cNvGrpSpPr/>
        <p:nvPr/>
      </p:nvGrpSpPr>
      <p:grpSpPr>
        <a:xfrm>
          <a:off x="0" y="0"/>
          <a:ext cx="0" cy="0"/>
          <a:chOff x="0" y="0"/>
          <a:chExt cx="0" cy="0"/>
        </a:xfrm>
      </p:grpSpPr>
      <p:sp>
        <p:nvSpPr>
          <p:cNvPr id="4" name="Freeform 13"/>
          <p:cNvSpPr>
            <a:spLocks/>
          </p:cNvSpPr>
          <p:nvPr userDrawn="1"/>
        </p:nvSpPr>
        <p:spPr bwMode="auto">
          <a:xfrm>
            <a:off x="4122738" y="1157295"/>
            <a:ext cx="5021262" cy="3994150"/>
          </a:xfrm>
          <a:custGeom>
            <a:avLst/>
            <a:gdLst>
              <a:gd name="T0" fmla="*/ 5014122 w 5022056"/>
              <a:gd name="T1" fmla="*/ 0 h 3993356"/>
              <a:gd name="T2" fmla="*/ 5014122 w 5022056"/>
              <a:gd name="T3" fmla="*/ 4001302 h 3993356"/>
              <a:gd name="T4" fmla="*/ 0 w 5022056"/>
              <a:gd name="T5" fmla="*/ 4001302 h 3993356"/>
              <a:gd name="T6" fmla="*/ 5014122 w 5022056"/>
              <a:gd name="T7" fmla="*/ 0 h 399335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022056" h="3993356">
                <a:moveTo>
                  <a:pt x="5022056" y="0"/>
                </a:moveTo>
                <a:lnTo>
                  <a:pt x="5022056" y="3993356"/>
                </a:lnTo>
                <a:lnTo>
                  <a:pt x="0" y="3993356"/>
                </a:lnTo>
                <a:lnTo>
                  <a:pt x="5022056" y="0"/>
                </a:lnTo>
                <a:close/>
              </a:path>
            </a:pathLst>
          </a:custGeom>
          <a:solidFill>
            <a:srgbClr val="0085C3"/>
          </a:solidFill>
          <a:ln>
            <a:noFill/>
          </a:ln>
          <a:extLst>
            <a:ext uri="{91240B29-F687-4F45-9708-019B960494DF}">
              <a14:hiddenLine xmlns:a14="http://schemas.microsoft.com/office/drawing/2010/main" w="9525">
                <a:solidFill>
                  <a:srgbClr val="000000"/>
                </a:solidFill>
                <a:round/>
                <a:headEnd/>
                <a:tailEnd/>
              </a14:hiddenLine>
            </a:ext>
          </a:extLst>
        </p:spPr>
        <p:txBody>
          <a:bodyPr lIns="181745" tIns="136400" rIns="136400" bIns="136400" anchor="ctr"/>
          <a:lstStyle/>
          <a:p>
            <a:pPr defTabSz="683301" eaLnBrk="0" hangingPunct="0"/>
            <a:endParaRPr lang="zh-TW" altLang="en-US">
              <a:solidFill>
                <a:srgbClr val="444444"/>
              </a:solidFill>
              <a:latin typeface="Arial" pitchFamily="34" charset="0"/>
              <a:ea typeface="SimSun" pitchFamily="2" charset="-122"/>
            </a:endParaRPr>
          </a:p>
        </p:txBody>
      </p:sp>
      <p:sp>
        <p:nvSpPr>
          <p:cNvPr id="5" name="Freeform 12"/>
          <p:cNvSpPr>
            <a:spLocks/>
          </p:cNvSpPr>
          <p:nvPr userDrawn="1"/>
        </p:nvSpPr>
        <p:spPr bwMode="auto">
          <a:xfrm>
            <a:off x="4100514" y="1114427"/>
            <a:ext cx="5072062" cy="4037013"/>
          </a:xfrm>
          <a:custGeom>
            <a:avLst/>
            <a:gdLst>
              <a:gd name="T0" fmla="*/ 5043487 w 5072062"/>
              <a:gd name="T1" fmla="*/ 57260 h 4036219"/>
              <a:gd name="T2" fmla="*/ 0 w 5072062"/>
              <a:gd name="T3" fmla="*/ 4044165 h 4036219"/>
              <a:gd name="T4" fmla="*/ 5057775 w 5072062"/>
              <a:gd name="T5" fmla="*/ 4044165 h 4036219"/>
              <a:gd name="T6" fmla="*/ 5057775 w 5072062"/>
              <a:gd name="T7" fmla="*/ 0 h 4036219"/>
              <a:gd name="T8" fmla="*/ 5072062 w 5072062"/>
              <a:gd name="T9" fmla="*/ 744410 h 403621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072062" h="4036219">
                <a:moveTo>
                  <a:pt x="5043487" y="57150"/>
                </a:moveTo>
                <a:lnTo>
                  <a:pt x="0" y="4036219"/>
                </a:lnTo>
                <a:lnTo>
                  <a:pt x="5057775" y="4036219"/>
                </a:lnTo>
                <a:lnTo>
                  <a:pt x="5057775" y="0"/>
                </a:lnTo>
                <a:lnTo>
                  <a:pt x="5072062" y="74295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934" tIns="45466" rIns="90934" bIns="45466" anchor="ctr"/>
          <a:lstStyle/>
          <a:p>
            <a:pPr defTabSz="683301" eaLnBrk="0" hangingPunct="0"/>
            <a:endParaRPr lang="zh-TW" altLang="en-US">
              <a:solidFill>
                <a:srgbClr val="444444"/>
              </a:solidFill>
              <a:latin typeface="Arial" pitchFamily="34" charset="0"/>
              <a:ea typeface="SimSun" pitchFamily="2" charset="-122"/>
            </a:endParaRPr>
          </a:p>
        </p:txBody>
      </p:sp>
      <p:pic>
        <p:nvPicPr>
          <p:cNvPr id="6" name="Picture 9" descr="white"/>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black">
          <a:xfrm>
            <a:off x="7826375" y="3849696"/>
            <a:ext cx="1022350" cy="1022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1476" name="Title Placeholder 21"/>
          <p:cNvSpPr>
            <a:spLocks noGrp="1"/>
          </p:cNvSpPr>
          <p:nvPr>
            <p:ph type="ctrTitle"/>
          </p:nvPr>
        </p:nvSpPr>
        <p:spPr>
          <a:xfrm>
            <a:off x="274325" y="274437"/>
            <a:ext cx="5200791" cy="1661993"/>
          </a:xfrm>
        </p:spPr>
        <p:txBody>
          <a:bodyPr>
            <a:normAutofit/>
          </a:bodyPr>
          <a:lstStyle>
            <a:lvl1pPr algn="l">
              <a:lnSpc>
                <a:spcPct val="100000"/>
              </a:lnSpc>
              <a:spcAft>
                <a:spcPts val="0"/>
              </a:spcAft>
              <a:defRPr sz="5400" b="0" i="0" smtClean="0">
                <a:solidFill>
                  <a:schemeClr val="bg1"/>
                </a:solidFill>
                <a:latin typeface="Museo Sans For Dell" panose="02000000000000000000" pitchFamily="2" charset="0"/>
                <a:ea typeface="Museo Sans For Dell" panose="02000000000000000000" pitchFamily="2" charset="0"/>
              </a:defRPr>
            </a:lvl1pPr>
          </a:lstStyle>
          <a:p>
            <a:r>
              <a:rPr lang="zh-TW" altLang="en-US" smtClean="0"/>
              <a:t>按一下以編輯母片標題樣式</a:t>
            </a:r>
            <a:endParaRPr lang="en-US" dirty="0" smtClean="0"/>
          </a:p>
        </p:txBody>
      </p:sp>
      <p:sp>
        <p:nvSpPr>
          <p:cNvPr id="361477" name="Text Placeholder 12"/>
          <p:cNvSpPr>
            <a:spLocks noGrp="1"/>
          </p:cNvSpPr>
          <p:nvPr>
            <p:ph type="subTitle" idx="1"/>
          </p:nvPr>
        </p:nvSpPr>
        <p:spPr>
          <a:xfrm>
            <a:off x="274325" y="2252148"/>
            <a:ext cx="5200791" cy="280462"/>
          </a:xfrm>
        </p:spPr>
        <p:txBody>
          <a:bodyPr>
            <a:spAutoFit/>
          </a:bodyPr>
          <a:lstStyle>
            <a:lvl1pPr marL="0" indent="0" algn="l">
              <a:buFont typeface="Wingdings" pitchFamily="2" charset="2"/>
              <a:buNone/>
              <a:defRPr sz="2000" b="0" i="0" smtClean="0">
                <a:solidFill>
                  <a:schemeClr val="bg2">
                    <a:lumMod val="65000"/>
                    <a:lumOff val="35000"/>
                  </a:schemeClr>
                </a:solidFill>
                <a:latin typeface="Museo Sans For Dell" pitchFamily="2" charset="0"/>
                <a:ea typeface="Museo Sans For Dell" pitchFamily="2" charset="0"/>
              </a:defRPr>
            </a:lvl1pPr>
          </a:lstStyle>
          <a:p>
            <a:r>
              <a:rPr lang="en-US" smtClean="0"/>
              <a:t>Click to edit Master subtitle style</a:t>
            </a:r>
            <a:endParaRPr lang="en-US" dirty="0" smtClean="0"/>
          </a:p>
        </p:txBody>
      </p:sp>
    </p:spTree>
    <p:extLst>
      <p:ext uri="{BB962C8B-B14F-4D97-AF65-F5344CB8AC3E}">
        <p14:creationId xmlns:p14="http://schemas.microsoft.com/office/powerpoint/2010/main" val="529762665"/>
      </p:ext>
    </p:extLst>
  </p:cSld>
  <p:clrMapOvr>
    <a:masterClrMapping/>
  </p:clrMapOvr>
  <p:transition spd="med">
    <p:wipe dir="r"/>
  </p:transition>
</p:sldLayout>
</file>

<file path=ppt/slideLayouts/slideLayout2292.xml><?xml version="1.0" encoding="utf-8"?>
<p:sldLayout xmlns:a="http://schemas.openxmlformats.org/drawingml/2006/main" xmlns:r="http://schemas.openxmlformats.org/officeDocument/2006/relationships" xmlns:p="http://schemas.openxmlformats.org/presentationml/2006/main" userDrawn="1">
  <p:cSld name="2_標題及物件">
    <p:spTree>
      <p:nvGrpSpPr>
        <p:cNvPr id="1" name=""/>
        <p:cNvGrpSpPr/>
        <p:nvPr/>
      </p:nvGrpSpPr>
      <p:grpSpPr>
        <a:xfrm>
          <a:off x="0" y="0"/>
          <a:ext cx="0" cy="0"/>
          <a:chOff x="0" y="0"/>
          <a:chExt cx="0" cy="0"/>
        </a:xfrm>
      </p:grpSpPr>
      <p:sp>
        <p:nvSpPr>
          <p:cNvPr id="3" name="內容版面配置區 2"/>
          <p:cNvSpPr>
            <a:spLocks noGrp="1"/>
          </p:cNvSpPr>
          <p:nvPr>
            <p:ph idx="1"/>
          </p:nvPr>
        </p:nvSpPr>
        <p:spPr>
          <a:xfrm>
            <a:off x="457200" y="1200155"/>
            <a:ext cx="8229600" cy="3394472"/>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占位符 3"/>
          <p:cNvSpPr>
            <a:spLocks noGrp="1"/>
          </p:cNvSpPr>
          <p:nvPr>
            <p:ph type="dt" sz="half" idx="10"/>
          </p:nvPr>
        </p:nvSpPr>
        <p:spPr/>
        <p:txBody>
          <a:bodyPr/>
          <a:lstStyle>
            <a:lvl1pPr eaLnBrk="0" hangingPunct="0">
              <a:defRPr/>
            </a:lvl1pPr>
          </a:lstStyle>
          <a:p>
            <a:pPr>
              <a:defRPr/>
            </a:pPr>
            <a:endParaRPr lang="zh-CN" altLang="en-US"/>
          </a:p>
        </p:txBody>
      </p:sp>
      <p:sp>
        <p:nvSpPr>
          <p:cNvPr id="5" name="页脚占位符 4"/>
          <p:cNvSpPr>
            <a:spLocks noGrp="1"/>
          </p:cNvSpPr>
          <p:nvPr>
            <p:ph type="ftr" sz="quarter" idx="11"/>
          </p:nvPr>
        </p:nvSpPr>
        <p:spPr>
          <a:xfrm>
            <a:off x="3124200" y="4767416"/>
            <a:ext cx="2895600" cy="274637"/>
          </a:xfrm>
          <a:prstGeom prst="rect">
            <a:avLst/>
          </a:prstGeom>
        </p:spPr>
        <p:txBody>
          <a:bodyPr lIns="90934" tIns="45466" rIns="90934" bIns="45466"/>
          <a:lstStyle>
            <a:lvl1pPr eaLnBrk="1" hangingPunct="1">
              <a:defRPr>
                <a:solidFill>
                  <a:srgbClr val="444444"/>
                </a:solidFill>
                <a:latin typeface="Arial" charset="0"/>
                <a:ea typeface="+mn-ea"/>
              </a:defRPr>
            </a:lvl1pPr>
          </a:lstStyle>
          <a:p>
            <a:pPr defTabSz="683301">
              <a:defRPr/>
            </a:pPr>
            <a:endParaRPr lang="zh-CN" altLang="en-US"/>
          </a:p>
        </p:txBody>
      </p:sp>
      <p:sp>
        <p:nvSpPr>
          <p:cNvPr id="6" name="灯片编号占位符 5"/>
          <p:cNvSpPr>
            <a:spLocks noGrp="1"/>
          </p:cNvSpPr>
          <p:nvPr>
            <p:ph type="sldNum" sz="quarter" idx="12"/>
          </p:nvPr>
        </p:nvSpPr>
        <p:spPr/>
        <p:txBody>
          <a:bodyPr/>
          <a:lstStyle>
            <a:lvl1pPr eaLnBrk="0" hangingPunct="0">
              <a:defRPr>
                <a:ea typeface="SimSun" pitchFamily="2" charset="-122"/>
              </a:defRPr>
            </a:lvl1pPr>
          </a:lstStyle>
          <a:p>
            <a:pPr>
              <a:defRPr/>
            </a:pPr>
            <a:fld id="{918883F9-A21E-4D69-845F-10B57AF3CC8F}" type="slidenum">
              <a:rPr lang="zh-CN" altLang="en-US"/>
              <a:pPr>
                <a:defRPr/>
              </a:pPr>
              <a:t>‹#›</a:t>
            </a:fld>
            <a:endParaRPr lang="zh-CN" altLang="en-US"/>
          </a:p>
        </p:txBody>
      </p:sp>
    </p:spTree>
    <p:extLst>
      <p:ext uri="{BB962C8B-B14F-4D97-AF65-F5344CB8AC3E}">
        <p14:creationId xmlns:p14="http://schemas.microsoft.com/office/powerpoint/2010/main" val="2338154902"/>
      </p:ext>
    </p:extLst>
  </p:cSld>
  <p:clrMapOvr>
    <a:masterClrMapping/>
  </p:clrMapOvr>
</p:sldLayout>
</file>

<file path=ppt/slideLayouts/slideLayout2293.xml><?xml version="1.0" encoding="utf-8"?>
<p:sldLayout xmlns:a="http://schemas.openxmlformats.org/drawingml/2006/main" xmlns:r="http://schemas.openxmlformats.org/officeDocument/2006/relationships" xmlns:p="http://schemas.openxmlformats.org/presentationml/2006/main" showMasterSp="0">
  <p:cSld name="Diapositive de titre">
    <p:spTree>
      <p:nvGrpSpPr>
        <p:cNvPr id="1" name=""/>
        <p:cNvGrpSpPr/>
        <p:nvPr/>
      </p:nvGrpSpPr>
      <p:grpSpPr>
        <a:xfrm>
          <a:off x="0" y="0"/>
          <a:ext cx="0" cy="0"/>
          <a:chOff x="0" y="0"/>
          <a:chExt cx="0" cy="0"/>
        </a:xfrm>
      </p:grpSpPr>
      <p:cxnSp>
        <p:nvCxnSpPr>
          <p:cNvPr id="4" name="Straight Connector 7"/>
          <p:cNvCxnSpPr/>
          <p:nvPr/>
        </p:nvCxnSpPr>
        <p:spPr>
          <a:xfrm>
            <a:off x="447675" y="1335088"/>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cxnSp>
        <p:nvCxnSpPr>
          <p:cNvPr id="5" name="Straight Connector 8"/>
          <p:cNvCxnSpPr/>
          <p:nvPr/>
        </p:nvCxnSpPr>
        <p:spPr>
          <a:xfrm>
            <a:off x="447675" y="3808413"/>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sp>
        <p:nvSpPr>
          <p:cNvPr id="6" name="Rectangle 9"/>
          <p:cNvSpPr/>
          <p:nvPr/>
        </p:nvSpPr>
        <p:spPr bwMode="gray">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0934" tIns="45466" rIns="90934" bIns="45466" anchor="ctr"/>
          <a:lstStyle/>
          <a:p>
            <a:pPr algn="ctr" defTabSz="683301">
              <a:defRPr/>
            </a:pPr>
            <a:endParaRPr lang="en-US">
              <a:solidFill>
                <a:srgbClr val="444444"/>
              </a:solidFill>
              <a:latin typeface="Trebuchet MS" pitchFamily="34" charset="0"/>
            </a:endParaRPr>
          </a:p>
        </p:txBody>
      </p:sp>
      <p:sp>
        <p:nvSpPr>
          <p:cNvPr id="7" name="Rectangle 13"/>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0934" tIns="45466" rIns="90934" bIns="45466" anchor="ctr"/>
          <a:lstStyle/>
          <a:p>
            <a:pPr algn="ctr" defTabSz="683301">
              <a:defRPr/>
            </a:pPr>
            <a:endParaRPr lang="en-US">
              <a:solidFill>
                <a:srgbClr val="444444"/>
              </a:solidFill>
              <a:latin typeface="Trebuchet MS" pitchFamily="34" charset="0"/>
            </a:endParaRPr>
          </a:p>
        </p:txBody>
      </p:sp>
      <p:sp>
        <p:nvSpPr>
          <p:cNvPr id="8" name="Rectangle 18"/>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0934" tIns="45466" rIns="90934" bIns="45466" anchor="ctr"/>
          <a:lstStyle/>
          <a:p>
            <a:pPr algn="ctr" defTabSz="683301">
              <a:defRPr/>
            </a:pPr>
            <a:endParaRPr lang="en-US">
              <a:solidFill>
                <a:srgbClr val="444444"/>
              </a:solidFill>
              <a:latin typeface="Trebuchet MS" pitchFamily="34" charset="0"/>
            </a:endParaRPr>
          </a:p>
        </p:txBody>
      </p:sp>
      <p:pic>
        <p:nvPicPr>
          <p:cNvPr id="9" name="Picture 10" descr="dell_blue_lrg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265990" y="1989138"/>
            <a:ext cx="1487487" cy="1116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1476" name="Title Placeholder 21"/>
          <p:cNvSpPr>
            <a:spLocks noGrp="1"/>
          </p:cNvSpPr>
          <p:nvPr>
            <p:ph type="ctrTitle"/>
          </p:nvPr>
        </p:nvSpPr>
        <p:spPr>
          <a:xfrm>
            <a:off x="457200" y="2009625"/>
            <a:ext cx="5962650" cy="755014"/>
          </a:xfrm>
        </p:spPr>
        <p:txBody>
          <a:bodyPr anchor="b"/>
          <a:lstStyle>
            <a:lvl1pPr algn="l">
              <a:lnSpc>
                <a:spcPts val="3999"/>
              </a:lnSpc>
              <a:defRPr sz="3600" b="0" i="0" smtClean="0">
                <a:solidFill>
                  <a:schemeClr val="accent1"/>
                </a:solidFill>
                <a:latin typeface="Museo For Dell" pitchFamily="2" charset="0"/>
                <a:ea typeface="Museo For Dell" pitchFamily="2" charset="0"/>
              </a:defRPr>
            </a:lvl1pPr>
          </a:lstStyle>
          <a:p>
            <a:r>
              <a:rPr lang="fr-FR" smtClean="0"/>
              <a:t>Modifiez le style du titre</a:t>
            </a:r>
            <a:endParaRPr lang="en-US" dirty="0" smtClean="0"/>
          </a:p>
        </p:txBody>
      </p:sp>
      <p:sp>
        <p:nvSpPr>
          <p:cNvPr id="361477" name="Text Placeholder 12"/>
          <p:cNvSpPr>
            <a:spLocks noGrp="1"/>
          </p:cNvSpPr>
          <p:nvPr>
            <p:ph type="subTitle" idx="1"/>
          </p:nvPr>
        </p:nvSpPr>
        <p:spPr>
          <a:xfrm>
            <a:off x="457202" y="3124050"/>
            <a:ext cx="5953125" cy="600076"/>
          </a:xfrm>
          <a:prstGeom prst="rect">
            <a:avLst/>
          </a:prstGeom>
        </p:spPr>
        <p:txBody>
          <a:bodyPr>
            <a:normAutofit/>
          </a:bodyPr>
          <a:lstStyle>
            <a:lvl1pPr marL="0" indent="0" algn="l">
              <a:buFont typeface="Wingdings" pitchFamily="2" charset="2"/>
              <a:buNone/>
              <a:defRPr sz="2000" b="0" i="0" smtClean="0">
                <a:solidFill>
                  <a:schemeClr val="bg2"/>
                </a:solidFill>
                <a:latin typeface="Museo Sans For Dell" pitchFamily="2" charset="0"/>
                <a:ea typeface="Museo Sans For Dell" pitchFamily="2" charset="0"/>
              </a:defRPr>
            </a:lvl1pPr>
          </a:lstStyle>
          <a:p>
            <a:r>
              <a:rPr lang="fr-FR" smtClean="0"/>
              <a:t>Modifiez le style des sous-titres du masque</a:t>
            </a:r>
            <a:endParaRPr lang="en-US" dirty="0" smtClean="0"/>
          </a:p>
        </p:txBody>
      </p:sp>
    </p:spTree>
    <p:extLst>
      <p:ext uri="{BB962C8B-B14F-4D97-AF65-F5344CB8AC3E}">
        <p14:creationId xmlns:p14="http://schemas.microsoft.com/office/powerpoint/2010/main" val="1339061936"/>
      </p:ext>
    </p:extLst>
  </p:cSld>
  <p:clrMapOvr>
    <a:masterClrMapping/>
  </p:clrMapOvr>
  <p:transition spd="med">
    <p:wipe dir="r"/>
  </p:transition>
</p:sldLayout>
</file>

<file path=ppt/slideLayouts/slideLayout2294.xml><?xml version="1.0" encoding="utf-8"?>
<p:sldLayout xmlns:a="http://schemas.openxmlformats.org/drawingml/2006/main" xmlns:r="http://schemas.openxmlformats.org/officeDocument/2006/relationships" xmlns:p="http://schemas.openxmlformats.org/presentationml/2006/main" userDrawn="1">
  <p:cSld name="Content title">
    <p:spTree>
      <p:nvGrpSpPr>
        <p:cNvPr id="1" name=""/>
        <p:cNvGrpSpPr/>
        <p:nvPr/>
      </p:nvGrpSpPr>
      <p:grpSpPr>
        <a:xfrm>
          <a:off x="0" y="0"/>
          <a:ext cx="0" cy="0"/>
          <a:chOff x="0" y="0"/>
          <a:chExt cx="0" cy="0"/>
        </a:xfrm>
      </p:grpSpPr>
      <p:sp>
        <p:nvSpPr>
          <p:cNvPr id="2" name="Title 1"/>
          <p:cNvSpPr>
            <a:spLocks noGrp="1"/>
          </p:cNvSpPr>
          <p:nvPr>
            <p:ph type="title"/>
          </p:nvPr>
        </p:nvSpPr>
        <p:spPr>
          <a:xfrm>
            <a:off x="274319" y="271886"/>
            <a:ext cx="7955280" cy="664797"/>
          </a:xfrm>
        </p:spPr>
        <p:txBody>
          <a:bodyPr/>
          <a:lstStyle>
            <a:lvl1pPr>
              <a:defRPr/>
            </a:lvl1pPr>
          </a:lstStyle>
          <a:p>
            <a:r>
              <a:rPr lang="zh-TW" altLang="en-US" smtClean="0"/>
              <a:t>按一下以編輯母片標題樣式</a:t>
            </a:r>
            <a:endParaRPr lang="en-US" dirty="0"/>
          </a:p>
        </p:txBody>
      </p:sp>
    </p:spTree>
    <p:extLst>
      <p:ext uri="{BB962C8B-B14F-4D97-AF65-F5344CB8AC3E}">
        <p14:creationId xmlns:p14="http://schemas.microsoft.com/office/powerpoint/2010/main" val="505141232"/>
      </p:ext>
    </p:extLst>
  </p:cSld>
  <p:clrMapOvr>
    <a:masterClrMapping/>
  </p:clrMapOvr>
  <p:transition spd="med">
    <p:wipe dir="r"/>
  </p:transition>
</p:sldLayout>
</file>

<file path=ppt/slideLayouts/slideLayout2295.xml><?xml version="1.0" encoding="utf-8"?>
<p:sldLayout xmlns:a="http://schemas.openxmlformats.org/drawingml/2006/main" xmlns:r="http://schemas.openxmlformats.org/officeDocument/2006/relationships" xmlns:p="http://schemas.openxmlformats.org/presentationml/2006/main" userDrawn="1">
  <p:cSld name="Content with subhead">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a:xfrm>
            <a:off x="274319" y="1097280"/>
            <a:ext cx="7955280" cy="238842"/>
          </a:xfrm>
        </p:spPr>
        <p:txBody>
          <a:bodyPr/>
          <a:lstStyle>
            <a:lvl1pPr marL="0" indent="0">
              <a:buNone/>
              <a:defRPr b="1"/>
            </a:lvl1pPr>
          </a:lstStyle>
          <a:p>
            <a:pPr lvl="0"/>
            <a:r>
              <a:rPr lang="zh-TW" altLang="en-US" smtClean="0"/>
              <a:t>按一下以編輯母片文字樣式</a:t>
            </a:r>
          </a:p>
        </p:txBody>
      </p:sp>
      <p:sp>
        <p:nvSpPr>
          <p:cNvPr id="2" name="Title 1"/>
          <p:cNvSpPr>
            <a:spLocks noGrp="1"/>
          </p:cNvSpPr>
          <p:nvPr>
            <p:ph type="title"/>
          </p:nvPr>
        </p:nvSpPr>
        <p:spPr>
          <a:xfrm>
            <a:off x="274319" y="271885"/>
            <a:ext cx="7955280" cy="640080"/>
          </a:xfrm>
        </p:spPr>
        <p:txBody>
          <a:bodyPr>
            <a:normAutofit/>
          </a:bodyPr>
          <a:lstStyle>
            <a:lvl1pPr>
              <a:defRPr baseline="0"/>
            </a:lvl1pPr>
          </a:lstStyle>
          <a:p>
            <a:r>
              <a:rPr lang="zh-TW" altLang="en-US" smtClean="0"/>
              <a:t>按一下以編輯母片標題樣式</a:t>
            </a:r>
            <a:endParaRPr lang="en-US" dirty="0"/>
          </a:p>
        </p:txBody>
      </p:sp>
      <p:sp>
        <p:nvSpPr>
          <p:cNvPr id="6" name="Content Placeholder 2"/>
          <p:cNvSpPr>
            <a:spLocks noGrp="1"/>
          </p:cNvSpPr>
          <p:nvPr>
            <p:ph sz="half" idx="1"/>
          </p:nvPr>
        </p:nvSpPr>
        <p:spPr>
          <a:xfrm>
            <a:off x="295275" y="1554480"/>
            <a:ext cx="7955280" cy="3017520"/>
          </a:xfrm>
        </p:spPr>
        <p:txBody>
          <a:bodyPr>
            <a:normAutofit/>
          </a:bodyPr>
          <a:lstStyle>
            <a:lvl1pPr>
              <a:lnSpc>
                <a:spcPct val="100000"/>
              </a:lnSpc>
              <a:spcBef>
                <a:spcPts val="1200"/>
              </a:spcBef>
              <a:spcAft>
                <a:spcPts val="0"/>
              </a:spcAft>
              <a:buClr>
                <a:srgbClr val="AAAAAA"/>
              </a:buClr>
              <a:buFont typeface="Arial" pitchFamily="34" charset="0"/>
              <a:buChar char="•"/>
              <a:defRPr sz="1400">
                <a:solidFill>
                  <a:schemeClr val="bg2"/>
                </a:solidFill>
                <a:latin typeface="Museo Sans For Dell" pitchFamily="2" charset="0"/>
              </a:defRPr>
            </a:lvl1pPr>
            <a:lvl2pPr marL="569556" indent="-230265">
              <a:lnSpc>
                <a:spcPct val="100000"/>
              </a:lnSpc>
              <a:spcBef>
                <a:spcPts val="300"/>
              </a:spcBef>
              <a:spcAft>
                <a:spcPts val="0"/>
              </a:spcAft>
              <a:buClr>
                <a:srgbClr val="AAAAAA"/>
              </a:buClr>
              <a:buFont typeface="Museo Sans For Dell" pitchFamily="2" charset="0"/>
              <a:buChar char="–"/>
              <a:defRPr sz="1200">
                <a:solidFill>
                  <a:schemeClr val="bg2"/>
                </a:solidFill>
                <a:latin typeface="Museo Sans For Dell" pitchFamily="2" charset="0"/>
              </a:defRPr>
            </a:lvl2pPr>
            <a:lvl3pPr>
              <a:lnSpc>
                <a:spcPct val="100000"/>
              </a:lnSpc>
              <a:spcBef>
                <a:spcPts val="300"/>
              </a:spcBef>
              <a:spcAft>
                <a:spcPts val="0"/>
              </a:spcAft>
              <a:buClr>
                <a:srgbClr val="AAAAAA"/>
              </a:buClr>
              <a:defRPr sz="1000">
                <a:solidFill>
                  <a:schemeClr val="bg2"/>
                </a:solidFill>
                <a:latin typeface="Museo Sans For Dell" pitchFamily="2" charset="0"/>
              </a:defRPr>
            </a:lvl3pPr>
            <a:lvl4pPr>
              <a:spcBef>
                <a:spcPts val="300"/>
              </a:spcBef>
              <a:spcAft>
                <a:spcPts val="0"/>
              </a:spcAft>
              <a:buClr>
                <a:srgbClr val="AAAAAA"/>
              </a:buClr>
              <a:defRPr sz="1400" baseline="0">
                <a:solidFill>
                  <a:schemeClr val="tx1"/>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p:txBody>
      </p:sp>
    </p:spTree>
    <p:extLst>
      <p:ext uri="{BB962C8B-B14F-4D97-AF65-F5344CB8AC3E}">
        <p14:creationId xmlns:p14="http://schemas.microsoft.com/office/powerpoint/2010/main" val="3235424002"/>
      </p:ext>
    </p:extLst>
  </p:cSld>
  <p:clrMapOvr>
    <a:masterClrMapping/>
  </p:clrMapOvr>
  <p:transition spd="med">
    <p:wipe dir="r"/>
  </p:transition>
</p:sldLayout>
</file>

<file path=ppt/slideLayouts/slideLayout2296.xml><?xml version="1.0" encoding="utf-8"?>
<p:sldLayout xmlns:a="http://schemas.openxmlformats.org/drawingml/2006/main" xmlns:r="http://schemas.openxmlformats.org/officeDocument/2006/relationships" xmlns:p="http://schemas.openxmlformats.org/presentationml/2006/main" type="twoObjOverTx">
  <p:cSld name="Title and 2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914400" y="114300"/>
            <a:ext cx="8229600" cy="342900"/>
          </a:xfrm>
          <a:prstGeom prst="rect">
            <a:avLst/>
          </a:prstGeom>
        </p:spPr>
        <p:txBody>
          <a:bodyPr/>
          <a:lstStyle/>
          <a:p>
            <a:r>
              <a:rPr lang="en-US" smtClean="0"/>
              <a:t>Click to edit Master title style</a:t>
            </a:r>
            <a:endParaRPr lang="en-US"/>
          </a:p>
        </p:txBody>
      </p:sp>
      <p:sp>
        <p:nvSpPr>
          <p:cNvPr id="3" name="Content Placeholder 2"/>
          <p:cNvSpPr>
            <a:spLocks noGrp="1"/>
          </p:cNvSpPr>
          <p:nvPr>
            <p:ph sz="quarter" idx="1"/>
          </p:nvPr>
        </p:nvSpPr>
        <p:spPr>
          <a:xfrm>
            <a:off x="381000" y="914400"/>
            <a:ext cx="4114800" cy="1771650"/>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914400"/>
            <a:ext cx="4114800" cy="1771650"/>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half" idx="3"/>
          </p:nvPr>
        </p:nvSpPr>
        <p:spPr>
          <a:xfrm>
            <a:off x="381000" y="2800350"/>
            <a:ext cx="8382000" cy="1771650"/>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Rectangle 9"/>
          <p:cNvSpPr>
            <a:spLocks noGrp="1" noChangeArrowheads="1"/>
          </p:cNvSpPr>
          <p:nvPr>
            <p:ph type="dt" sz="half" idx="10"/>
          </p:nvPr>
        </p:nvSpPr>
        <p:spPr>
          <a:xfrm>
            <a:off x="1828857" y="4821238"/>
            <a:ext cx="1395413" cy="114300"/>
          </a:xfrm>
        </p:spPr>
        <p:txBody>
          <a:bodyPr/>
          <a:lstStyle>
            <a:lvl1pPr eaLnBrk="0" hangingPunct="0">
              <a:defRPr>
                <a:solidFill>
                  <a:srgbClr val="000000">
                    <a:lumMod val="60000"/>
                    <a:lumOff val="40000"/>
                  </a:srgbClr>
                </a:solidFill>
                <a:latin typeface="Arial" charset="0"/>
                <a:ea typeface="+mn-ea"/>
              </a:defRPr>
            </a:lvl1pPr>
          </a:lstStyle>
          <a:p>
            <a:pPr>
              <a:defRPr/>
            </a:pPr>
            <a:endParaRPr altLang="zh-TW"/>
          </a:p>
        </p:txBody>
      </p:sp>
      <p:sp>
        <p:nvSpPr>
          <p:cNvPr id="7" name="Footer Placeholder 6"/>
          <p:cNvSpPr>
            <a:spLocks noGrp="1" noChangeArrowheads="1"/>
          </p:cNvSpPr>
          <p:nvPr>
            <p:ph type="ftr" sz="quarter" idx="11"/>
          </p:nvPr>
        </p:nvSpPr>
        <p:spPr>
          <a:xfrm>
            <a:off x="742950" y="4821238"/>
            <a:ext cx="1885950" cy="114300"/>
          </a:xfrm>
          <a:prstGeom prst="rect">
            <a:avLst/>
          </a:prstGeom>
        </p:spPr>
        <p:txBody>
          <a:bodyPr wrap="square" lIns="77421" tIns="38710" rIns="77421" bIns="38710" numCol="1" anchorCtr="0" compatLnSpc="1">
            <a:prstTxWarp prst="textNoShape">
              <a:avLst/>
            </a:prstTxWarp>
          </a:bodyPr>
          <a:lstStyle>
            <a:lvl1pPr eaLnBrk="1" hangingPunct="1">
              <a:defRPr>
                <a:solidFill>
                  <a:srgbClr val="666666"/>
                </a:solidFill>
                <a:latin typeface="Arial" charset="0"/>
                <a:ea typeface="新細明體" pitchFamily="18" charset="-120"/>
              </a:defRPr>
            </a:lvl1pPr>
          </a:lstStyle>
          <a:p>
            <a:pPr defTabSz="683301">
              <a:defRPr/>
            </a:pPr>
            <a:endParaRPr lang="en-US" altLang="zh-TW"/>
          </a:p>
        </p:txBody>
      </p:sp>
      <p:sp>
        <p:nvSpPr>
          <p:cNvPr id="8" name="Slide Number Placeholder 7"/>
          <p:cNvSpPr>
            <a:spLocks noGrp="1" noChangeArrowheads="1"/>
          </p:cNvSpPr>
          <p:nvPr>
            <p:ph type="sldNum" sz="quarter" idx="12"/>
          </p:nvPr>
        </p:nvSpPr>
        <p:spPr>
          <a:xfrm>
            <a:off x="434976" y="4822825"/>
            <a:ext cx="260350" cy="114300"/>
          </a:xfrm>
        </p:spPr>
        <p:txBody>
          <a:bodyPr/>
          <a:lstStyle>
            <a:lvl1pPr eaLnBrk="0" hangingPunct="0">
              <a:defRPr>
                <a:latin typeface="Arial" charset="0"/>
                <a:ea typeface="新細明體" charset="-120"/>
              </a:defRPr>
            </a:lvl1pPr>
          </a:lstStyle>
          <a:p>
            <a:pPr>
              <a:defRPr/>
            </a:pPr>
            <a:fld id="{EF145082-27BA-47C1-891E-8EDE577B120B}" type="slidenum">
              <a:rPr lang="zh-TW" altLang="en-US"/>
              <a:pPr>
                <a:defRPr/>
              </a:pPr>
              <a:t>‹#›</a:t>
            </a:fld>
            <a:endParaRPr lang="en-US" altLang="zh-TW"/>
          </a:p>
        </p:txBody>
      </p:sp>
    </p:spTree>
    <p:extLst>
      <p:ext uri="{BB962C8B-B14F-4D97-AF65-F5344CB8AC3E}">
        <p14:creationId xmlns:p14="http://schemas.microsoft.com/office/powerpoint/2010/main" val="1946698997"/>
      </p:ext>
    </p:extLst>
  </p:cSld>
  <p:clrMapOvr>
    <a:masterClrMapping/>
  </p:clrMapOvr>
</p:sldLayout>
</file>

<file path=ppt/slideLayouts/slideLayout2297.xml><?xml version="1.0" encoding="utf-8"?>
<p:sldLayout xmlns:a="http://schemas.openxmlformats.org/drawingml/2006/main" xmlns:r="http://schemas.openxmlformats.org/officeDocument/2006/relationships" xmlns:p="http://schemas.openxmlformats.org/presentationml/2006/main" userDrawn="1">
  <p:cSld name="제목 슬라이드">
    <p:spTree>
      <p:nvGrpSpPr>
        <p:cNvPr id="1" name=""/>
        <p:cNvGrpSpPr/>
        <p:nvPr/>
      </p:nvGrpSpPr>
      <p:grpSpPr>
        <a:xfrm>
          <a:off x="0" y="0"/>
          <a:ext cx="0" cy="0"/>
          <a:chOff x="0" y="0"/>
          <a:chExt cx="0" cy="0"/>
        </a:xfrm>
      </p:grpSpPr>
      <p:sp>
        <p:nvSpPr>
          <p:cNvPr id="2" name="직사각형 9"/>
          <p:cNvSpPr/>
          <p:nvPr userDrawn="1"/>
        </p:nvSpPr>
        <p:spPr>
          <a:xfrm>
            <a:off x="0" y="0"/>
            <a:ext cx="9144000" cy="541338"/>
          </a:xfrm>
          <a:prstGeom prst="rect">
            <a:avLst/>
          </a:prstGeom>
          <a:solidFill>
            <a:srgbClr val="0E64CC"/>
          </a:solidFill>
          <a:ln>
            <a:noFill/>
          </a:ln>
        </p:spPr>
        <p:style>
          <a:lnRef idx="2">
            <a:schemeClr val="accent1">
              <a:shade val="50000"/>
            </a:schemeClr>
          </a:lnRef>
          <a:fillRef idx="1">
            <a:schemeClr val="accent1"/>
          </a:fillRef>
          <a:effectRef idx="0">
            <a:schemeClr val="accent1"/>
          </a:effectRef>
          <a:fontRef idx="minor">
            <a:schemeClr val="lt1"/>
          </a:fontRef>
        </p:style>
        <p:txBody>
          <a:bodyPr lIns="77421" tIns="38710" rIns="77421" bIns="38710" anchor="ctr"/>
          <a:lstStyle/>
          <a:p>
            <a:pPr algn="ctr" defTabSz="683301">
              <a:defRPr/>
            </a:pPr>
            <a:endParaRPr lang="ko-KR" altLang="en-US" b="1">
              <a:solidFill>
                <a:srgbClr val="FFFFFF"/>
              </a:solidFill>
              <a:latin typeface="Arial" pitchFamily="34" charset="0"/>
              <a:cs typeface="Arial" pitchFamily="34" charset="0"/>
            </a:endParaRPr>
          </a:p>
        </p:txBody>
      </p:sp>
      <p:sp>
        <p:nvSpPr>
          <p:cNvPr id="3" name="슬라이드 번호 개체 틀 4"/>
          <p:cNvSpPr txBox="1">
            <a:spLocks/>
          </p:cNvSpPr>
          <p:nvPr userDrawn="1"/>
        </p:nvSpPr>
        <p:spPr bwMode="auto">
          <a:xfrm>
            <a:off x="4094164" y="4964114"/>
            <a:ext cx="977900" cy="200025"/>
          </a:xfrm>
          <a:prstGeom prst="rect">
            <a:avLst/>
          </a:prstGeom>
          <a:noFill/>
          <a:ln>
            <a:noFill/>
          </a:ln>
          <a:extLst/>
        </p:spPr>
        <p:txBody>
          <a:bodyPr lIns="77421" tIns="38710" rIns="77421" bIns="38710" anchor="ct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9pPr>
          </a:lstStyle>
          <a:p>
            <a:pPr algn="ctr" defTabSz="683301" eaLnBrk="1" hangingPunct="1">
              <a:defRPr/>
            </a:pPr>
            <a:r>
              <a:rPr kumimoji="0" lang="en-US" altLang="ko-KR" sz="1000" b="1" dirty="0" smtClean="0">
                <a:solidFill>
                  <a:srgbClr val="444444"/>
                </a:solidFill>
                <a:latin typeface="Arial" charset="0"/>
                <a:ea typeface="맑은 고딕" pitchFamily="50" charset="-127"/>
                <a:cs typeface="Arial" charset="0"/>
              </a:rPr>
              <a:t>-</a:t>
            </a:r>
            <a:fld id="{493554C7-4A95-4571-8185-C731EB7EB863}" type="slidenum">
              <a:rPr kumimoji="0" lang="en-US" altLang="ko-KR" sz="1000" b="1" smtClean="0">
                <a:solidFill>
                  <a:srgbClr val="444444"/>
                </a:solidFill>
                <a:latin typeface="Arial" charset="0"/>
                <a:ea typeface="맑은 고딕" pitchFamily="50" charset="-127"/>
                <a:cs typeface="Arial" charset="0"/>
              </a:rPr>
              <a:pPr algn="ctr" defTabSz="683301" eaLnBrk="1" hangingPunct="1">
                <a:defRPr/>
              </a:pPr>
              <a:t>‹#›</a:t>
            </a:fld>
            <a:r>
              <a:rPr kumimoji="0" lang="en-US" altLang="ko-KR" sz="1000" b="1" dirty="0" smtClean="0">
                <a:solidFill>
                  <a:srgbClr val="444444"/>
                </a:solidFill>
                <a:latin typeface="Arial" charset="0"/>
                <a:ea typeface="맑은 고딕" pitchFamily="50" charset="-127"/>
                <a:cs typeface="Arial" charset="0"/>
              </a:rPr>
              <a:t>-</a:t>
            </a:r>
          </a:p>
        </p:txBody>
      </p:sp>
    </p:spTree>
    <p:extLst>
      <p:ext uri="{BB962C8B-B14F-4D97-AF65-F5344CB8AC3E}">
        <p14:creationId xmlns:p14="http://schemas.microsoft.com/office/powerpoint/2010/main" val="2307552181"/>
      </p:ext>
    </p:extLst>
  </p:cSld>
  <p:clrMapOvr>
    <a:masterClrMapping/>
  </p:clrMapOvr>
</p:sldLayout>
</file>

<file path=ppt/slideLayouts/slideLayout2298.xml><?xml version="1.0" encoding="utf-8"?>
<p:sldLayout xmlns:a="http://schemas.openxmlformats.org/drawingml/2006/main" xmlns:r="http://schemas.openxmlformats.org/officeDocument/2006/relationships" xmlns:p="http://schemas.openxmlformats.org/presentationml/2006/main" showMasterSp="0" userDrawn="1">
  <p:cSld name="Title slide Dell Blue background">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4" name="Picture 9" descr="white"/>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black">
          <a:xfrm>
            <a:off x="7823200" y="3816358"/>
            <a:ext cx="1023938" cy="1023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itle Placeholder 21"/>
          <p:cNvSpPr>
            <a:spLocks noGrp="1"/>
          </p:cNvSpPr>
          <p:nvPr>
            <p:ph type="ctrTitle"/>
          </p:nvPr>
        </p:nvSpPr>
        <p:spPr>
          <a:xfrm>
            <a:off x="274325" y="275880"/>
            <a:ext cx="5200791" cy="1661993"/>
          </a:xfrm>
        </p:spPr>
        <p:txBody>
          <a:bodyPr>
            <a:normAutofit/>
          </a:bodyPr>
          <a:lstStyle>
            <a:lvl1pPr algn="l">
              <a:lnSpc>
                <a:spcPct val="100000"/>
              </a:lnSpc>
              <a:spcAft>
                <a:spcPts val="0"/>
              </a:spcAft>
              <a:defRPr sz="5400" b="0" i="0" smtClean="0">
                <a:solidFill>
                  <a:schemeClr val="tx2"/>
                </a:solidFill>
                <a:latin typeface="Museo Sans For Dell" panose="02000000000000000000" pitchFamily="2" charset="0"/>
                <a:ea typeface="Museo Sans For Dell" panose="02000000000000000000" pitchFamily="2" charset="0"/>
              </a:defRPr>
            </a:lvl1pPr>
          </a:lstStyle>
          <a:p>
            <a:r>
              <a:rPr lang="zh-TW" altLang="en-US" smtClean="0"/>
              <a:t>按一下以編輯母片標題樣式</a:t>
            </a:r>
            <a:endParaRPr lang="en-US" dirty="0" smtClean="0"/>
          </a:p>
        </p:txBody>
      </p:sp>
      <p:sp>
        <p:nvSpPr>
          <p:cNvPr id="6" name="Text Placeholder 12"/>
          <p:cNvSpPr>
            <a:spLocks noGrp="1"/>
          </p:cNvSpPr>
          <p:nvPr>
            <p:ph type="subTitle" idx="1"/>
          </p:nvPr>
        </p:nvSpPr>
        <p:spPr>
          <a:xfrm>
            <a:off x="274325" y="2286018"/>
            <a:ext cx="5200791" cy="280462"/>
          </a:xfrm>
        </p:spPr>
        <p:txBody>
          <a:bodyPr>
            <a:spAutoFit/>
          </a:bodyPr>
          <a:lstStyle>
            <a:lvl1pPr marL="0" indent="0" algn="l">
              <a:buFont typeface="Wingdings" pitchFamily="2" charset="2"/>
              <a:buNone/>
              <a:defRPr sz="2000" b="0" i="0" smtClean="0">
                <a:solidFill>
                  <a:schemeClr val="tx2"/>
                </a:solidFill>
                <a:latin typeface="Museo Sans For Dell" pitchFamily="2" charset="0"/>
                <a:ea typeface="Museo Sans For Dell" pitchFamily="2" charset="0"/>
              </a:defRPr>
            </a:lvl1pPr>
          </a:lstStyle>
          <a:p>
            <a:r>
              <a:rPr lang="en-US" dirty="0" smtClean="0"/>
              <a:t>Click to edit Master subtitle style</a:t>
            </a:r>
          </a:p>
        </p:txBody>
      </p:sp>
    </p:spTree>
    <p:extLst>
      <p:ext uri="{BB962C8B-B14F-4D97-AF65-F5344CB8AC3E}">
        <p14:creationId xmlns:p14="http://schemas.microsoft.com/office/powerpoint/2010/main" val="3619932872"/>
      </p:ext>
    </p:extLst>
  </p:cSld>
  <p:clrMapOvr>
    <a:masterClrMapping/>
  </p:clrMapOvr>
  <p:transition spd="med">
    <p:wipe dir="r"/>
  </p:transition>
</p:sldLayout>
</file>

<file path=ppt/slideLayouts/slideLayout2299.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cxnSp>
        <p:nvCxnSpPr>
          <p:cNvPr id="3"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sp>
        <p:nvSpPr>
          <p:cNvPr id="10"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531714800"/>
      </p:ext>
    </p:extLst>
  </p:cSld>
  <p:clrMapOvr>
    <a:masterClrMapping/>
  </p:clrMapOvr>
  <p:transition spd="med">
    <p:wipe dir="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Divider Blu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50" y="1823853"/>
            <a:ext cx="7886700" cy="1495794"/>
          </a:xfrm>
          <a:prstGeom prst="rect">
            <a:avLst/>
          </a:prstGeom>
        </p:spPr>
        <p:txBody>
          <a:bodyPr lIns="0" tIns="0" rIns="0" bIns="0" anchor="ctr" anchorCtr="0">
            <a:spAutoFit/>
          </a:bodyPr>
          <a:lstStyle>
            <a:lvl1pPr>
              <a:defRPr sz="5400">
                <a:solidFill>
                  <a:schemeClr val="tx2"/>
                </a:solidFill>
                <a:latin typeface="Arial" panose="020B0604020202020204" pitchFamily="34" charset="0"/>
              </a:defRPr>
            </a:lvl1pPr>
          </a:lstStyle>
          <a:p>
            <a:r>
              <a:rPr lang="zh-TW" altLang="en-US"/>
              <a:t>按一下以編輯母片標題樣式</a:t>
            </a:r>
            <a:endParaRPr lang="en-US" dirty="0"/>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40165" y="4611569"/>
            <a:ext cx="347472" cy="347472"/>
          </a:xfrm>
          <a:prstGeom prst="rect">
            <a:avLst/>
          </a:prstGeom>
        </p:spPr>
      </p:pic>
    </p:spTree>
    <p:extLst>
      <p:ext uri="{BB962C8B-B14F-4D97-AF65-F5344CB8AC3E}">
        <p14:creationId xmlns:p14="http://schemas.microsoft.com/office/powerpoint/2010/main" val="4084266495"/>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p:cSld name="Title_and_Content">
    <p:spTree>
      <p:nvGrpSpPr>
        <p:cNvPr id="1" name=""/>
        <p:cNvGrpSpPr/>
        <p:nvPr/>
      </p:nvGrpSpPr>
      <p:grpSpPr>
        <a:xfrm>
          <a:off x="0" y="0"/>
          <a:ext cx="0" cy="0"/>
          <a:chOff x="0" y="0"/>
          <a:chExt cx="0" cy="0"/>
        </a:xfrm>
      </p:grpSpPr>
      <p:cxnSp>
        <p:nvCxnSpPr>
          <p:cNvPr id="4"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5"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7200"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3" name="Content Placeholder 2"/>
          <p:cNvSpPr>
            <a:spLocks noGrp="1"/>
          </p:cNvSpPr>
          <p:nvPr>
            <p:ph sz="half" idx="1"/>
          </p:nvPr>
        </p:nvSpPr>
        <p:spPr>
          <a:xfrm>
            <a:off x="457200" y="960120"/>
            <a:ext cx="8229600" cy="3566160"/>
          </a:xfrm>
        </p:spPr>
        <p:txBody>
          <a:bodyPr/>
          <a:lstStyle>
            <a:lvl1pPr>
              <a:spcBef>
                <a:spcPts val="75"/>
              </a:spcBef>
              <a:spcAft>
                <a:spcPts val="75"/>
              </a:spcAft>
              <a:defRPr sz="1500">
                <a:solidFill>
                  <a:schemeClr val="bg2"/>
                </a:solidFill>
                <a:latin typeface="Museo Sans For Dell" pitchFamily="2" charset="0"/>
              </a:defRPr>
            </a:lvl1pPr>
            <a:lvl2pPr>
              <a:spcBef>
                <a:spcPts val="75"/>
              </a:spcBef>
              <a:spcAft>
                <a:spcPts val="75"/>
              </a:spcAft>
              <a:buFont typeface="Museo Sans For Dell" pitchFamily="2" charset="0"/>
              <a:buChar char="–"/>
              <a:defRPr sz="1400">
                <a:solidFill>
                  <a:schemeClr val="bg2"/>
                </a:solidFill>
                <a:latin typeface="Museo Sans For Dell" pitchFamily="2" charset="0"/>
              </a:defRPr>
            </a:lvl2pPr>
            <a:lvl3pPr>
              <a:spcBef>
                <a:spcPts val="75"/>
              </a:spcBef>
              <a:spcAft>
                <a:spcPts val="75"/>
              </a:spcAft>
              <a:defRPr sz="1200">
                <a:solidFill>
                  <a:schemeClr val="bg2"/>
                </a:solidFill>
                <a:latin typeface="Museo Sans For Dell" pitchFamily="2" charset="0"/>
              </a:defRPr>
            </a:lvl3pPr>
            <a:lvl4pPr>
              <a:spcBef>
                <a:spcPts val="75"/>
              </a:spcBef>
              <a:spcAft>
                <a:spcPts val="75"/>
              </a:spcAft>
              <a:defRPr sz="1100" baseline="0">
                <a:solidFill>
                  <a:schemeClr val="bg2"/>
                </a:solidFill>
                <a:latin typeface="Museo Sans For Dell" pitchFamily="2" charset="0"/>
              </a:defRPr>
            </a:lvl4pPr>
            <a:lvl5pPr>
              <a:spcBef>
                <a:spcPts val="75"/>
              </a:spcBef>
              <a:spcAft>
                <a:spcPts val="75"/>
              </a:spcAft>
              <a:buClr>
                <a:schemeClr val="accent1"/>
              </a:buClr>
              <a:defRPr sz="90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4"/>
          <p:cNvSpPr>
            <a:spLocks noGrp="1"/>
          </p:cNvSpPr>
          <p:nvPr>
            <p:ph type="ftr" sz="quarter" idx="10"/>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dirty="0"/>
          </a:p>
        </p:txBody>
      </p:sp>
      <p:sp>
        <p:nvSpPr>
          <p:cNvPr id="7" name="Slide Number Placeholder 5"/>
          <p:cNvSpPr>
            <a:spLocks noGrp="1"/>
          </p:cNvSpPr>
          <p:nvPr>
            <p:ph type="sldNum" sz="quarter" idx="11"/>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4A2D4929-8EDF-4184-B759-48F2FA5B220D}" type="slidenum">
              <a:rPr lang="en-US"/>
              <a:pPr>
                <a:defRPr/>
              </a:pPr>
              <a:t>‹#›</a:t>
            </a:fld>
            <a:endParaRPr lang="en-US" dirty="0"/>
          </a:p>
        </p:txBody>
      </p:sp>
    </p:spTree>
    <p:extLst>
      <p:ext uri="{BB962C8B-B14F-4D97-AF65-F5344CB8AC3E}">
        <p14:creationId xmlns:p14="http://schemas.microsoft.com/office/powerpoint/2010/main" val="565072434"/>
      </p:ext>
    </p:extLst>
  </p:cSld>
  <p:clrMapOvr>
    <a:masterClrMapping/>
  </p:clrMapOvr>
  <p:transition spd="med">
    <p:wipe dir="r"/>
  </p:transition>
</p:sldLayout>
</file>

<file path=ppt/slideLayouts/slideLayout230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cxnSp>
        <p:nvCxnSpPr>
          <p:cNvPr id="2"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3"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12286783"/>
      </p:ext>
    </p:extLst>
  </p:cSld>
  <p:clrMapOvr>
    <a:masterClrMapping/>
  </p:clrMapOvr>
  <p:transition spd="med">
    <p:wipe dir="r"/>
  </p:transition>
</p:sldLayout>
</file>

<file path=ppt/slideLayouts/slideLayout2301.xml><?xml version="1.0" encoding="utf-8"?>
<p:sldLayout xmlns:a="http://schemas.openxmlformats.org/drawingml/2006/main" xmlns:r="http://schemas.openxmlformats.org/officeDocument/2006/relationships" xmlns:p="http://schemas.openxmlformats.org/presentationml/2006/main" type="titleOnly">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Tree>
    <p:extLst>
      <p:ext uri="{BB962C8B-B14F-4D97-AF65-F5344CB8AC3E}">
        <p14:creationId xmlns:p14="http://schemas.microsoft.com/office/powerpoint/2010/main" val="2736122908"/>
      </p:ext>
    </p:extLst>
  </p:cSld>
  <p:clrMapOvr>
    <a:masterClrMapping/>
  </p:clrMapOvr>
</p:sldLayout>
</file>

<file path=ppt/slideLayouts/slideLayout2302.xml><?xml version="1.0" encoding="utf-8"?>
<p:sldLayout xmlns:a="http://schemas.openxmlformats.org/drawingml/2006/main" xmlns:r="http://schemas.openxmlformats.org/officeDocument/2006/relationships" xmlns:p="http://schemas.openxmlformats.org/presentationml/2006/main">
  <p:cSld name="自訂版面配置">
    <p:spTree>
      <p:nvGrpSpPr>
        <p:cNvPr id="1" name=""/>
        <p:cNvGrpSpPr/>
        <p:nvPr/>
      </p:nvGrpSpPr>
      <p:grpSpPr>
        <a:xfrm>
          <a:off x="0" y="0"/>
          <a:ext cx="0" cy="0"/>
          <a:chOff x="0" y="0"/>
          <a:chExt cx="0" cy="0"/>
        </a:xfrm>
      </p:grpSpPr>
      <p:sp>
        <p:nvSpPr>
          <p:cNvPr id="2" name="標題 1"/>
          <p:cNvSpPr>
            <a:spLocks noGrp="1"/>
          </p:cNvSpPr>
          <p:nvPr>
            <p:ph type="title"/>
          </p:nvPr>
        </p:nvSpPr>
        <p:spPr>
          <a:xfrm>
            <a:off x="457200" y="206375"/>
            <a:ext cx="8229600" cy="857250"/>
          </a:xfrm>
          <a:prstGeom prst="rect">
            <a:avLst/>
          </a:prstGeom>
        </p:spPr>
        <p:txBody>
          <a:bodyPr lIns="89484" tIns="44727" rIns="89484" bIns="44727"/>
          <a:lstStyle/>
          <a:p>
            <a:r>
              <a:rPr lang="zh-TW" altLang="en-US" smtClean="0"/>
              <a:t>按一下以編輯母片標題樣式</a:t>
            </a:r>
            <a:endParaRPr lang="zh-TW" altLang="en-US"/>
          </a:p>
        </p:txBody>
      </p:sp>
      <p:sp>
        <p:nvSpPr>
          <p:cNvPr id="3" name="日期版面配置區 2"/>
          <p:cNvSpPr>
            <a:spLocks noGrp="1"/>
          </p:cNvSpPr>
          <p:nvPr>
            <p:ph type="dt" sz="half" idx="10"/>
          </p:nvPr>
        </p:nvSpPr>
        <p:spPr>
          <a:xfrm>
            <a:off x="5562600" y="4629150"/>
            <a:ext cx="3276600" cy="285750"/>
          </a:xfrm>
          <a:prstGeom prst="rect">
            <a:avLst/>
          </a:prstGeom>
        </p:spPr>
        <p:txBody>
          <a:bodyPr lIns="90310" tIns="45155" rIns="90310" bIns="45155"/>
          <a:lstStyle>
            <a:lvl1pPr>
              <a:defRPr/>
            </a:lvl1pPr>
          </a:lstStyle>
          <a:p>
            <a:fld id="{E60B6CB8-6464-4E92-AE5A-85F466BBAC8F}" type="datetime1">
              <a:rPr lang="zh-CN" altLang="zh-TW" sz="1800">
                <a:solidFill>
                  <a:srgbClr val="444444"/>
                </a:solidFill>
              </a:rPr>
              <a:pPr/>
              <a:t>2021/2/25</a:t>
            </a:fld>
            <a:endParaRPr lang="zh-TW" altLang="zh-CN" sz="1800">
              <a:solidFill>
                <a:srgbClr val="444444"/>
              </a:solidFill>
              <a:latin typeface="Museo Sans For Dell"/>
            </a:endParaRPr>
          </a:p>
        </p:txBody>
      </p:sp>
      <p:sp>
        <p:nvSpPr>
          <p:cNvPr id="4" name="頁尾版面配置區 3"/>
          <p:cNvSpPr>
            <a:spLocks noGrp="1"/>
          </p:cNvSpPr>
          <p:nvPr>
            <p:ph type="ftr" sz="quarter" idx="11"/>
          </p:nvPr>
        </p:nvSpPr>
        <p:spPr>
          <a:xfrm>
            <a:off x="4500800" y="4343400"/>
            <a:ext cx="4338637" cy="285750"/>
          </a:xfrm>
        </p:spPr>
        <p:txBody>
          <a:bodyPr/>
          <a:lstStyle>
            <a:lvl1pPr>
              <a:defRPr/>
            </a:lvl1pPr>
          </a:lstStyle>
          <a:p>
            <a:r>
              <a:rPr lang="zh-TW" altLang="zh-CN"/>
              <a:t>Presentation Title | Property | Ver.</a:t>
            </a:r>
            <a:endParaRPr lang="zh-TW" altLang="zh-CN" sz="2400">
              <a:solidFill>
                <a:srgbClr val="444444"/>
              </a:solidFill>
            </a:endParaRPr>
          </a:p>
        </p:txBody>
      </p:sp>
    </p:spTree>
    <p:extLst>
      <p:ext uri="{BB962C8B-B14F-4D97-AF65-F5344CB8AC3E}">
        <p14:creationId xmlns:p14="http://schemas.microsoft.com/office/powerpoint/2010/main" val="630627472"/>
      </p:ext>
    </p:extLst>
  </p:cSld>
  <p:clrMapOvr>
    <a:masterClrMapping/>
  </p:clrMapOvr>
  <p:transition>
    <p:fade/>
  </p:transition>
</p:sldLayout>
</file>

<file path=ppt/slideLayouts/slideLayout2303.xml><?xml version="1.0" encoding="utf-8"?>
<p:sldLayout xmlns:a="http://schemas.openxmlformats.org/drawingml/2006/main" xmlns:r="http://schemas.openxmlformats.org/officeDocument/2006/relationships" xmlns:p="http://schemas.openxmlformats.org/presentationml/2006/main" showMasterSp="0" preserve="1">
  <p:cSld name="Title slide_image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61476" name="Title Placeholder 21"/>
          <p:cNvSpPr>
            <a:spLocks noGrp="1"/>
          </p:cNvSpPr>
          <p:nvPr>
            <p:ph type="ctrTitle" hasCustomPrompt="1"/>
          </p:nvPr>
        </p:nvSpPr>
        <p:spPr>
          <a:xfrm>
            <a:off x="274322" y="274323"/>
            <a:ext cx="5200791" cy="1661993"/>
          </a:xfrm>
          <a:prstGeom prst="rect">
            <a:avLst/>
          </a:prstGeom>
        </p:spPr>
        <p:txBody>
          <a:bodyPr wrap="square" lIns="0" tIns="45669" rIns="0" bIns="45669"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12" name="Picture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3384193975"/>
      </p:ext>
    </p:extLst>
  </p:cSld>
  <p:clrMapOvr>
    <a:masterClrMapping/>
  </p:clrMapOvr>
  <p:transition spd="med">
    <p:wipe dir="r"/>
  </p:transition>
</p:sldLayout>
</file>

<file path=ppt/slideLayouts/slideLayout2304.xml><?xml version="1.0" encoding="utf-8"?>
<p:sldLayout xmlns:a="http://schemas.openxmlformats.org/drawingml/2006/main" xmlns:r="http://schemas.openxmlformats.org/officeDocument/2006/relationships" xmlns:p="http://schemas.openxmlformats.org/presentationml/2006/main" showMasterSp="0" preserve="1">
  <p:cSld name="Title slide_image 2">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61476" name="Title Placeholder 21"/>
          <p:cNvSpPr>
            <a:spLocks noGrp="1"/>
          </p:cNvSpPr>
          <p:nvPr>
            <p:ph type="ctrTitle" hasCustomPrompt="1"/>
          </p:nvPr>
        </p:nvSpPr>
        <p:spPr>
          <a:xfrm>
            <a:off x="274322" y="274323"/>
            <a:ext cx="5200791" cy="1661993"/>
          </a:xfrm>
          <a:prstGeom prst="rect">
            <a:avLst/>
          </a:prstGeom>
        </p:spPr>
        <p:txBody>
          <a:bodyPr wrap="square" lIns="0" tIns="45669" rIns="0" bIns="45669"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3057813113"/>
      </p:ext>
    </p:extLst>
  </p:cSld>
  <p:clrMapOvr>
    <a:masterClrMapping/>
  </p:clrMapOvr>
  <p:transition spd="med">
    <p:wipe dir="r"/>
  </p:transition>
</p:sldLayout>
</file>

<file path=ppt/slideLayouts/slideLayout2305.xml><?xml version="1.0" encoding="utf-8"?>
<p:sldLayout xmlns:a="http://schemas.openxmlformats.org/drawingml/2006/main" xmlns:r="http://schemas.openxmlformats.org/officeDocument/2006/relationships" xmlns:p="http://schemas.openxmlformats.org/presentationml/2006/main" showMasterSp="0" preserve="1">
  <p:cSld name="Title slide_DellBlue">
    <p:bg>
      <p:bgPr>
        <a:solidFill>
          <a:schemeClr val="bg1"/>
        </a:solid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274322" y="274323"/>
            <a:ext cx="5200791" cy="1661993"/>
          </a:xfrm>
          <a:prstGeom prst="rect">
            <a:avLst/>
          </a:prstGeom>
        </p:spPr>
        <p:txBody>
          <a:bodyPr wrap="square" lIns="0" tIns="45669" rIns="0" bIns="45669"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152435544"/>
      </p:ext>
    </p:extLst>
  </p:cSld>
  <p:clrMapOvr>
    <a:masterClrMapping/>
  </p:clrMapOvr>
  <p:transition spd="med">
    <p:wipe dir="r"/>
  </p:transition>
</p:sldLayout>
</file>

<file path=ppt/slideLayouts/slideLayout2306.xml><?xml version="1.0" encoding="utf-8"?>
<p:sldLayout xmlns:a="http://schemas.openxmlformats.org/drawingml/2006/main" xmlns:r="http://schemas.openxmlformats.org/officeDocument/2006/relationships" xmlns:p="http://schemas.openxmlformats.org/presentationml/2006/main" showMasterSp="0" preserve="1">
  <p:cSld name="Title slide_DellGray">
    <p:bg>
      <p:bgPr>
        <a:solidFill>
          <a:srgbClr val="808080"/>
        </a:solid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274322" y="274323"/>
            <a:ext cx="5200791" cy="1661993"/>
          </a:xfrm>
          <a:prstGeom prst="rect">
            <a:avLst/>
          </a:prstGeom>
        </p:spPr>
        <p:txBody>
          <a:bodyPr wrap="square" lIns="0" tIns="45669" rIns="0" bIns="45669"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2554186054"/>
      </p:ext>
    </p:extLst>
  </p:cSld>
  <p:clrMapOvr>
    <a:masterClrMapping/>
  </p:clrMapOvr>
  <p:transition spd="med">
    <p:wipe dir="r"/>
  </p:transition>
</p:sldLayout>
</file>

<file path=ppt/slideLayouts/slideLayout2307.xml><?xml version="1.0" encoding="utf-8"?>
<p:sldLayout xmlns:a="http://schemas.openxmlformats.org/drawingml/2006/main" xmlns:r="http://schemas.openxmlformats.org/officeDocument/2006/relationships" xmlns:p="http://schemas.openxmlformats.org/presentationml/2006/main" preserve="1" userDrawn="1">
  <p:cSld name="1_Content_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0" tIns="45669" rIns="0" bIns="45669"/>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4" name="Content Placeholder 4"/>
          <p:cNvSpPr>
            <a:spLocks noGrp="1"/>
          </p:cNvSpPr>
          <p:nvPr>
            <p:ph sz="quarter" idx="10"/>
          </p:nvPr>
        </p:nvSpPr>
        <p:spPr>
          <a:xfrm>
            <a:off x="271466" y="1277943"/>
            <a:ext cx="7958137" cy="3192461"/>
          </a:xfrm>
          <a:prstGeom prst="rect">
            <a:avLst/>
          </a:prstGeom>
        </p:spPr>
        <p:txBody>
          <a:bodyPr vert="horz" lIns="0" tIns="0" rIns="0" bIns="0"/>
          <a:lstStyle>
            <a:lvl1pPr marL="0" indent="0">
              <a:lnSpc>
                <a:spcPct val="100000"/>
              </a:lnSpc>
              <a:spcBef>
                <a:spcPts val="1200"/>
              </a:spcBef>
              <a:spcAft>
                <a:spcPts val="0"/>
              </a:spcAft>
              <a:buClr>
                <a:srgbClr val="808080"/>
              </a:buClr>
              <a:buNone/>
              <a:defRPr>
                <a:latin typeface="+mn-lt"/>
                <a:ea typeface="Arial"/>
              </a:defRPr>
            </a:lvl1pPr>
            <a:lvl2pPr marL="340853" indent="0">
              <a:lnSpc>
                <a:spcPct val="100000"/>
              </a:lnSpc>
              <a:spcBef>
                <a:spcPts val="300"/>
              </a:spcBef>
              <a:spcAft>
                <a:spcPts val="0"/>
              </a:spcAft>
              <a:buClr>
                <a:srgbClr val="808080"/>
              </a:buClr>
              <a:buNone/>
              <a:defRPr>
                <a:latin typeface="+mn-lt"/>
                <a:ea typeface="Arial"/>
              </a:defRPr>
            </a:lvl2pPr>
            <a:lvl3pPr marL="688108" indent="0">
              <a:lnSpc>
                <a:spcPct val="100000"/>
              </a:lnSpc>
              <a:spcBef>
                <a:spcPts val="300"/>
              </a:spcBef>
              <a:spcAft>
                <a:spcPts val="0"/>
              </a:spcAft>
              <a:buClr>
                <a:srgbClr val="808080"/>
              </a:buClr>
              <a:buNone/>
              <a:defRPr>
                <a:latin typeface="+mn-lt"/>
                <a:ea typeface="Arial"/>
              </a:defRPr>
            </a:lvl3pPr>
            <a:lvl4pPr marL="1257281" indent="-229883">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455370515"/>
      </p:ext>
    </p:extLst>
  </p:cSld>
  <p:clrMapOvr>
    <a:masterClrMapping/>
  </p:clrMapOvr>
  <p:transition spd="med">
    <p:wipe dir="r"/>
  </p:transition>
</p:sldLayout>
</file>

<file path=ppt/slideLayouts/slideLayout2308.xml><?xml version="1.0" encoding="utf-8"?>
<p:sldLayout xmlns:a="http://schemas.openxmlformats.org/drawingml/2006/main" xmlns:r="http://schemas.openxmlformats.org/officeDocument/2006/relationships" xmlns:p="http://schemas.openxmlformats.org/presentationml/2006/main" preserve="1" userDrawn="1">
  <p:cSld name="1_Content_Bulleted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0" tIns="45669" rIns="0" bIns="45669"/>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5" name="Content Placeholder 4"/>
          <p:cNvSpPr>
            <a:spLocks noGrp="1"/>
          </p:cNvSpPr>
          <p:nvPr>
            <p:ph sz="quarter" idx="10"/>
          </p:nvPr>
        </p:nvSpPr>
        <p:spPr>
          <a:xfrm>
            <a:off x="271466" y="1277943"/>
            <a:ext cx="7958137"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57767" indent="-169659">
              <a:lnSpc>
                <a:spcPct val="100000"/>
              </a:lnSpc>
              <a:spcBef>
                <a:spcPts val="300"/>
              </a:spcBef>
              <a:spcAft>
                <a:spcPts val="0"/>
              </a:spcAft>
              <a:buClr>
                <a:srgbClr val="808080"/>
              </a:buClr>
              <a:defRPr>
                <a:latin typeface="+mn-lt"/>
                <a:ea typeface="Arial"/>
              </a:defRPr>
            </a:lvl3pPr>
            <a:lvl4pPr marL="1257281" indent="-229883">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333182909"/>
      </p:ext>
    </p:extLst>
  </p:cSld>
  <p:clrMapOvr>
    <a:masterClrMapping/>
  </p:clrMapOvr>
  <p:transition spd="med">
    <p:wipe dir="r"/>
  </p:transition>
</p:sldLayout>
</file>

<file path=ppt/slideLayouts/slideLayout2309.xml><?xml version="1.0" encoding="utf-8"?>
<p:sldLayout xmlns:a="http://schemas.openxmlformats.org/drawingml/2006/main" xmlns:r="http://schemas.openxmlformats.org/officeDocument/2006/relationships" xmlns:p="http://schemas.openxmlformats.org/presentationml/2006/main" preserve="1" userDrawn="1">
  <p:cSld name="1_Content with subhea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5"/>
            <a:ext cx="7955280" cy="640080"/>
          </a:xfrm>
          <a:prstGeom prst="rect">
            <a:avLst/>
          </a:prstGeom>
        </p:spPr>
        <p:txBody>
          <a:bodyPr lIns="0" tIns="45669" rIns="0" bIns="45669">
            <a:normAutofit/>
          </a:bodyPr>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 </a:t>
            </a:r>
          </a:p>
        </p:txBody>
      </p:sp>
      <p:sp>
        <p:nvSpPr>
          <p:cNvPr id="5" name="Text Placeholder 12"/>
          <p:cNvSpPr>
            <a:spLocks noGrp="1"/>
          </p:cNvSpPr>
          <p:nvPr>
            <p:ph type="subTitle" idx="11" hasCustomPrompt="1"/>
          </p:nvPr>
        </p:nvSpPr>
        <p:spPr>
          <a:xfrm>
            <a:off x="266700" y="1057817"/>
            <a:ext cx="7960422" cy="313267"/>
          </a:xfrm>
          <a:prstGeom prst="rect">
            <a:avLst/>
          </a:prstGeom>
        </p:spPr>
        <p:txBody>
          <a:bodyPr lIns="0" tIns="45669" rIns="0" bIns="45669" anchor="t" anchorCtr="0"/>
          <a:lstStyle>
            <a:lvl1pPr marL="228294" indent="-228294">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a:t>Click to edit master subtitle style</a:t>
            </a:r>
          </a:p>
        </p:txBody>
      </p:sp>
      <p:sp>
        <p:nvSpPr>
          <p:cNvPr id="8" name="Content Placeholder 4"/>
          <p:cNvSpPr>
            <a:spLocks noGrp="1"/>
          </p:cNvSpPr>
          <p:nvPr>
            <p:ph sz="quarter" idx="10"/>
          </p:nvPr>
        </p:nvSpPr>
        <p:spPr>
          <a:xfrm>
            <a:off x="271466" y="1541468"/>
            <a:ext cx="7958137" cy="2928937"/>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57767" indent="-169659">
              <a:lnSpc>
                <a:spcPct val="100000"/>
              </a:lnSpc>
              <a:spcBef>
                <a:spcPts val="300"/>
              </a:spcBef>
              <a:spcAft>
                <a:spcPts val="0"/>
              </a:spcAft>
              <a:buClr>
                <a:srgbClr val="808080"/>
              </a:buClr>
              <a:defRPr>
                <a:latin typeface="+mn-lt"/>
                <a:ea typeface="Arial"/>
              </a:defRPr>
            </a:lvl3pPr>
            <a:lvl4pPr marL="1257281" indent="-229883">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26200038"/>
      </p:ext>
    </p:extLst>
  </p:cSld>
  <p:clrMapOvr>
    <a:masterClrMapping/>
  </p:clrMapOvr>
  <p:transition spd="med">
    <p:wipe dir="r"/>
  </p:transition>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Two_Column">
    <p:spTree>
      <p:nvGrpSpPr>
        <p:cNvPr id="1" name=""/>
        <p:cNvGrpSpPr/>
        <p:nvPr/>
      </p:nvGrpSpPr>
      <p:grpSpPr>
        <a:xfrm>
          <a:off x="0" y="0"/>
          <a:ext cx="0" cy="0"/>
          <a:chOff x="0" y="0"/>
          <a:chExt cx="0" cy="0"/>
        </a:xfrm>
      </p:grpSpPr>
      <p:cxnSp>
        <p:nvCxnSpPr>
          <p:cNvPr id="5"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6"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Content Placeholder 2"/>
          <p:cNvSpPr>
            <a:spLocks noGrp="1"/>
          </p:cNvSpPr>
          <p:nvPr>
            <p:ph sz="half" idx="10"/>
          </p:nvPr>
        </p:nvSpPr>
        <p:spPr>
          <a:xfrm>
            <a:off x="4653246" y="931074"/>
            <a:ext cx="4023360" cy="3667826"/>
          </a:xfrm>
        </p:spPr>
        <p:txBody>
          <a:bodyPr>
            <a:normAutofit/>
          </a:bodyPr>
          <a:lstStyle>
            <a:lvl1pPr>
              <a:spcBef>
                <a:spcPts val="75"/>
              </a:spcBef>
              <a:defRPr sz="1500" b="0">
                <a:solidFill>
                  <a:schemeClr val="bg2"/>
                </a:solidFill>
                <a:latin typeface="Museo Sans For Dell" pitchFamily="2" charset="0"/>
              </a:defRPr>
            </a:lvl1pPr>
            <a:lvl2pPr marL="422753" indent="-170687">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0" name="Content Placeholder 2"/>
          <p:cNvSpPr>
            <a:spLocks noGrp="1"/>
          </p:cNvSpPr>
          <p:nvPr>
            <p:ph sz="half" idx="11"/>
          </p:nvPr>
        </p:nvSpPr>
        <p:spPr>
          <a:xfrm>
            <a:off x="439738" y="931074"/>
            <a:ext cx="4023360" cy="3667826"/>
          </a:xfrm>
        </p:spPr>
        <p:txBody>
          <a:bodyPr>
            <a:normAutofit/>
          </a:bodyPr>
          <a:lstStyle>
            <a:lvl1pPr>
              <a:spcBef>
                <a:spcPts val="75"/>
              </a:spcBef>
              <a:defRPr sz="1500" b="0">
                <a:solidFill>
                  <a:schemeClr val="bg2"/>
                </a:solidFill>
                <a:latin typeface="Museo Sans For Dell" pitchFamily="2" charset="0"/>
              </a:defRPr>
            </a:lvl1pPr>
            <a:lvl2pPr marL="422753" indent="-170687">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5"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7" name="Slide Number Placeholder 5"/>
          <p:cNvSpPr>
            <a:spLocks noGrp="1"/>
          </p:cNvSpPr>
          <p:nvPr>
            <p:ph type="sldNum" sz="quarter" idx="12"/>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94DCD968-7C13-45D1-A8F3-62ADAEBF0943}" type="slidenum">
              <a:rPr lang="en-US"/>
              <a:pPr>
                <a:defRPr/>
              </a:pPr>
              <a:t>‹#›</a:t>
            </a:fld>
            <a:endParaRPr lang="en-US" dirty="0"/>
          </a:p>
        </p:txBody>
      </p:sp>
      <p:sp>
        <p:nvSpPr>
          <p:cNvPr id="8" name="Footer Placeholder 4"/>
          <p:cNvSpPr>
            <a:spLocks noGrp="1"/>
          </p:cNvSpPr>
          <p:nvPr>
            <p:ph type="ftr" sz="quarter" idx="13"/>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dirty="0"/>
          </a:p>
        </p:txBody>
      </p:sp>
    </p:spTree>
    <p:extLst>
      <p:ext uri="{BB962C8B-B14F-4D97-AF65-F5344CB8AC3E}">
        <p14:creationId xmlns:p14="http://schemas.microsoft.com/office/powerpoint/2010/main" val="3946463368"/>
      </p:ext>
    </p:extLst>
  </p:cSld>
  <p:clrMapOvr>
    <a:masterClrMapping/>
  </p:clrMapOvr>
  <p:transition spd="med">
    <p:wipe dir="r"/>
  </p:transition>
</p:sldLayout>
</file>

<file path=ppt/slideLayouts/slideLayout2310.xml><?xml version="1.0" encoding="utf-8"?>
<p:sldLayout xmlns:a="http://schemas.openxmlformats.org/drawingml/2006/main" xmlns:r="http://schemas.openxmlformats.org/officeDocument/2006/relationships" xmlns:p="http://schemas.openxmlformats.org/presentationml/2006/main" preserve="1" userDrawn="1">
  <p:cSld name="1_Content two column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0" tIns="45669" rIns="0" bIns="45669"/>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 </a:t>
            </a:r>
          </a:p>
        </p:txBody>
      </p:sp>
      <p:sp>
        <p:nvSpPr>
          <p:cNvPr id="5" name="Content Placeholder 4"/>
          <p:cNvSpPr>
            <a:spLocks noGrp="1"/>
          </p:cNvSpPr>
          <p:nvPr>
            <p:ph sz="quarter" idx="10"/>
          </p:nvPr>
        </p:nvSpPr>
        <p:spPr>
          <a:xfrm>
            <a:off x="271481" y="1277943"/>
            <a:ext cx="3843337"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57767" indent="-169659">
              <a:lnSpc>
                <a:spcPct val="100000"/>
              </a:lnSpc>
              <a:spcBef>
                <a:spcPts val="300"/>
              </a:spcBef>
              <a:spcAft>
                <a:spcPts val="0"/>
              </a:spcAft>
              <a:buClr>
                <a:srgbClr val="808080"/>
              </a:buClr>
              <a:defRPr>
                <a:latin typeface="+mn-lt"/>
                <a:ea typeface="Arial"/>
              </a:defRPr>
            </a:lvl3pPr>
            <a:lvl4pPr marL="1257281" indent="-229883">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
        <p:nvSpPr>
          <p:cNvPr id="8" name="Content Placeholder 4"/>
          <p:cNvSpPr>
            <a:spLocks noGrp="1"/>
          </p:cNvSpPr>
          <p:nvPr>
            <p:ph sz="quarter" idx="11"/>
          </p:nvPr>
        </p:nvSpPr>
        <p:spPr>
          <a:xfrm>
            <a:off x="4376739" y="1277943"/>
            <a:ext cx="3852862"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57767" indent="-169659">
              <a:lnSpc>
                <a:spcPct val="100000"/>
              </a:lnSpc>
              <a:spcBef>
                <a:spcPts val="300"/>
              </a:spcBef>
              <a:spcAft>
                <a:spcPts val="0"/>
              </a:spcAft>
              <a:buClr>
                <a:srgbClr val="808080"/>
              </a:buClr>
              <a:defRPr>
                <a:latin typeface="+mn-lt"/>
                <a:ea typeface="Arial"/>
              </a:defRPr>
            </a:lvl3pPr>
            <a:lvl4pPr marL="1257281" indent="-229883">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676726879"/>
      </p:ext>
    </p:extLst>
  </p:cSld>
  <p:clrMapOvr>
    <a:masterClrMapping/>
  </p:clrMapOvr>
  <p:transition spd="med">
    <p:wipe dir="r"/>
  </p:transition>
</p:sldLayout>
</file>

<file path=ppt/slideLayouts/slideLayout2311.xml><?xml version="1.0" encoding="utf-8"?>
<p:sldLayout xmlns:a="http://schemas.openxmlformats.org/drawingml/2006/main" xmlns:r="http://schemas.openxmlformats.org/officeDocument/2006/relationships" xmlns:p="http://schemas.openxmlformats.org/presentationml/2006/main" preserve="1" userDrawn="1">
  <p:cSld name="1_Content left margin ">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73054" y="271463"/>
            <a:ext cx="4295219" cy="640080"/>
          </a:xfrm>
          <a:prstGeom prst="rect">
            <a:avLst/>
          </a:prstGeom>
        </p:spPr>
        <p:txBody>
          <a:bodyPr lIns="0" tIns="45669" rIns="0" bIns="45669"/>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4" name="Content Placeholder 4"/>
          <p:cNvSpPr>
            <a:spLocks noGrp="1"/>
          </p:cNvSpPr>
          <p:nvPr>
            <p:ph sz="quarter" idx="10"/>
          </p:nvPr>
        </p:nvSpPr>
        <p:spPr>
          <a:xfrm>
            <a:off x="271464" y="1277943"/>
            <a:ext cx="4291012"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57767" indent="-169659">
              <a:lnSpc>
                <a:spcPct val="100000"/>
              </a:lnSpc>
              <a:spcBef>
                <a:spcPts val="300"/>
              </a:spcBef>
              <a:spcAft>
                <a:spcPts val="0"/>
              </a:spcAft>
              <a:buClr>
                <a:srgbClr val="808080"/>
              </a:buClr>
              <a:defRPr>
                <a:latin typeface="+mn-lt"/>
                <a:ea typeface="Arial"/>
              </a:defRPr>
            </a:lvl3pPr>
            <a:lvl4pPr marL="1257281" indent="-229883">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776006680"/>
      </p:ext>
    </p:extLst>
  </p:cSld>
  <p:clrMapOvr>
    <a:masterClrMapping/>
  </p:clrMapOvr>
  <p:transition spd="med">
    <p:wipe dir="r"/>
  </p:transition>
</p:sldLayout>
</file>

<file path=ppt/slideLayouts/slideLayout2312.xml><?xml version="1.0" encoding="utf-8"?>
<p:sldLayout xmlns:a="http://schemas.openxmlformats.org/drawingml/2006/main" xmlns:r="http://schemas.openxmlformats.org/officeDocument/2006/relationships" xmlns:p="http://schemas.openxmlformats.org/presentationml/2006/main" preserve="1" userDrawn="1">
  <p:cSld name="1_Content left margin with subhead">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3050" y="274057"/>
            <a:ext cx="4865304" cy="486332"/>
          </a:xfrm>
          <a:prstGeom prst="rect">
            <a:avLst/>
          </a:prstGeom>
        </p:spPr>
        <p:txBody>
          <a:bodyPr lIns="0" tIns="45669" rIns="0" bIns="45669"/>
          <a:lstStyle>
            <a:lvl1pPr>
              <a:defRPr baseline="0">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7" name="Text Placeholder 12"/>
          <p:cNvSpPr>
            <a:spLocks noGrp="1"/>
          </p:cNvSpPr>
          <p:nvPr>
            <p:ph type="subTitle" idx="11" hasCustomPrompt="1"/>
          </p:nvPr>
        </p:nvSpPr>
        <p:spPr>
          <a:xfrm>
            <a:off x="266700" y="767429"/>
            <a:ext cx="4305300" cy="313267"/>
          </a:xfrm>
          <a:prstGeom prst="rect">
            <a:avLst/>
          </a:prstGeom>
        </p:spPr>
        <p:txBody>
          <a:bodyPr lIns="0" tIns="45669" rIns="0" bIns="45669" anchor="t" anchorCtr="0"/>
          <a:lstStyle>
            <a:lvl1pPr marL="228294" indent="-228294">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a:t>Click to edit master subtitle style</a:t>
            </a:r>
          </a:p>
        </p:txBody>
      </p:sp>
      <p:sp>
        <p:nvSpPr>
          <p:cNvPr id="5" name="Content Placeholder 4"/>
          <p:cNvSpPr>
            <a:spLocks noGrp="1"/>
          </p:cNvSpPr>
          <p:nvPr>
            <p:ph sz="quarter" idx="10"/>
          </p:nvPr>
        </p:nvSpPr>
        <p:spPr>
          <a:xfrm>
            <a:off x="271464" y="1277943"/>
            <a:ext cx="4291012"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57767" indent="-169659">
              <a:lnSpc>
                <a:spcPct val="100000"/>
              </a:lnSpc>
              <a:spcBef>
                <a:spcPts val="300"/>
              </a:spcBef>
              <a:spcAft>
                <a:spcPts val="0"/>
              </a:spcAft>
              <a:buClr>
                <a:srgbClr val="808080"/>
              </a:buClr>
              <a:defRPr>
                <a:latin typeface="+mn-lt"/>
                <a:ea typeface="Arial"/>
              </a:defRPr>
            </a:lvl3pPr>
            <a:lvl4pPr marL="1257281" indent="-229883">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756490786"/>
      </p:ext>
    </p:extLst>
  </p:cSld>
  <p:clrMapOvr>
    <a:masterClrMapping/>
  </p:clrMapOvr>
  <p:transition spd="med">
    <p:wipe dir="r"/>
  </p:transition>
</p:sldLayout>
</file>

<file path=ppt/slideLayouts/slideLayout2313.xml><?xml version="1.0" encoding="utf-8"?>
<p:sldLayout xmlns:a="http://schemas.openxmlformats.org/drawingml/2006/main" xmlns:r="http://schemas.openxmlformats.org/officeDocument/2006/relationships" xmlns:p="http://schemas.openxmlformats.org/presentationml/2006/main" preserve="1" userDrawn="1">
  <p:cSld name="1_Content left margin with subhead and two lines">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320" y="274320"/>
            <a:ext cx="4297680" cy="840802"/>
          </a:xfrm>
          <a:prstGeom prst="rect">
            <a:avLst/>
          </a:prstGeom>
        </p:spPr>
        <p:txBody>
          <a:bodyPr lIns="0" tIns="45669" rIns="0" bIns="45669"/>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a:t>
            </a:r>
            <a:br>
              <a:rPr lang="en-US" dirty="0"/>
            </a:br>
            <a:r>
              <a:rPr lang="en-US" dirty="0"/>
              <a:t>page title</a:t>
            </a:r>
          </a:p>
        </p:txBody>
      </p:sp>
      <p:sp>
        <p:nvSpPr>
          <p:cNvPr id="7" name="Text Placeholder 12"/>
          <p:cNvSpPr>
            <a:spLocks noGrp="1"/>
          </p:cNvSpPr>
          <p:nvPr>
            <p:ph type="subTitle" idx="11" hasCustomPrompt="1"/>
          </p:nvPr>
        </p:nvSpPr>
        <p:spPr>
          <a:xfrm>
            <a:off x="266700" y="1113417"/>
            <a:ext cx="4305300" cy="313267"/>
          </a:xfrm>
          <a:prstGeom prst="rect">
            <a:avLst/>
          </a:prstGeom>
        </p:spPr>
        <p:txBody>
          <a:bodyPr lIns="0" tIns="45669" rIns="0" bIns="45669" anchor="t" anchorCtr="0"/>
          <a:lstStyle>
            <a:lvl1pPr marL="228294" indent="-228294">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a:t>Click to edit master subtitle style</a:t>
            </a:r>
          </a:p>
        </p:txBody>
      </p:sp>
      <p:sp>
        <p:nvSpPr>
          <p:cNvPr id="5" name="Content Placeholder 4"/>
          <p:cNvSpPr>
            <a:spLocks noGrp="1"/>
          </p:cNvSpPr>
          <p:nvPr>
            <p:ph sz="quarter" idx="10"/>
          </p:nvPr>
        </p:nvSpPr>
        <p:spPr>
          <a:xfrm>
            <a:off x="271464" y="1541468"/>
            <a:ext cx="4291012" cy="2928937"/>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57767" indent="-169659">
              <a:lnSpc>
                <a:spcPct val="100000"/>
              </a:lnSpc>
              <a:spcBef>
                <a:spcPts val="300"/>
              </a:spcBef>
              <a:spcAft>
                <a:spcPts val="0"/>
              </a:spcAft>
              <a:buClr>
                <a:srgbClr val="808080"/>
              </a:buClr>
              <a:defRPr>
                <a:latin typeface="+mn-lt"/>
                <a:ea typeface="Arial"/>
              </a:defRPr>
            </a:lvl3pPr>
            <a:lvl4pPr marL="1257281" indent="-229883">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507663796"/>
      </p:ext>
    </p:extLst>
  </p:cSld>
  <p:clrMapOvr>
    <a:masterClrMapping/>
  </p:clrMapOvr>
  <p:transition spd="med">
    <p:wipe dir="r"/>
  </p:transition>
</p:sldLayout>
</file>

<file path=ppt/slideLayouts/slideLayout2314.xml><?xml version="1.0" encoding="utf-8"?>
<p:sldLayout xmlns:a="http://schemas.openxmlformats.org/drawingml/2006/main" xmlns:r="http://schemas.openxmlformats.org/officeDocument/2006/relationships" xmlns:p="http://schemas.openxmlformats.org/presentationml/2006/main" preserve="1" userDrawn="1">
  <p:cSld name="1_Header no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937"/>
            <a:ext cx="7955280" cy="472577"/>
          </a:xfrm>
          <a:prstGeom prst="rect">
            <a:avLst/>
          </a:prstGeom>
        </p:spPr>
        <p:txBody>
          <a:bodyPr lIns="0" tIns="45669" rIns="0" bIns="45669"/>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Tree>
    <p:extLst>
      <p:ext uri="{BB962C8B-B14F-4D97-AF65-F5344CB8AC3E}">
        <p14:creationId xmlns:p14="http://schemas.microsoft.com/office/powerpoint/2010/main" val="4126255662"/>
      </p:ext>
    </p:extLst>
  </p:cSld>
  <p:clrMapOvr>
    <a:masterClrMapping/>
  </p:clrMapOvr>
  <p:transition spd="med">
    <p:wipe dir="r"/>
  </p:transition>
</p:sldLayout>
</file>

<file path=ppt/slideLayouts/slideLayout2315.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56870647"/>
      </p:ext>
    </p:extLst>
  </p:cSld>
  <p:clrMapOvr>
    <a:masterClrMapping/>
  </p:clrMapOvr>
  <p:transition spd="med">
    <p:wipe dir="r"/>
  </p:transition>
</p:sldLayout>
</file>

<file path=ppt/slideLayouts/slideLayout2316.xml><?xml version="1.0" encoding="utf-8"?>
<p:sldLayout xmlns:a="http://schemas.openxmlformats.org/drawingml/2006/main" xmlns:r="http://schemas.openxmlformats.org/officeDocument/2006/relationships" xmlns:p="http://schemas.openxmlformats.org/presentationml/2006/main" showMasterSp="0" preserve="1" userDrawn="1">
  <p:cSld name="Divider slide_image 1">
    <p:bg>
      <p:bgPr>
        <a:solidFill>
          <a:schemeClr val="tx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7" name="Title 1"/>
          <p:cNvSpPr>
            <a:spLocks noGrp="1"/>
          </p:cNvSpPr>
          <p:nvPr>
            <p:ph type="title" hasCustomPrompt="1"/>
          </p:nvPr>
        </p:nvSpPr>
        <p:spPr>
          <a:xfrm>
            <a:off x="274320" y="1748271"/>
            <a:ext cx="6850901" cy="1495794"/>
          </a:xfrm>
          <a:prstGeom prst="rect">
            <a:avLst/>
          </a:prstGeom>
        </p:spPr>
        <p:txBody>
          <a:bodyPr lIns="0" tIns="45669" rIns="0" bIns="45669"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2317440594"/>
      </p:ext>
    </p:extLst>
  </p:cSld>
  <p:clrMapOvr>
    <a:masterClrMapping/>
  </p:clrMapOvr>
  <p:transition spd="med">
    <p:wipe dir="r"/>
  </p:transition>
</p:sldLayout>
</file>

<file path=ppt/slideLayouts/slideLayout2317.xml><?xml version="1.0" encoding="utf-8"?>
<p:sldLayout xmlns:a="http://schemas.openxmlformats.org/drawingml/2006/main" xmlns:r="http://schemas.openxmlformats.org/officeDocument/2006/relationships" xmlns:p="http://schemas.openxmlformats.org/presentationml/2006/main" showMasterSp="0" preserve="1" userDrawn="1">
  <p:cSld name="Divider slide_image 2">
    <p:bg>
      <p:bgPr>
        <a:solidFill>
          <a:schemeClr val="tx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7" name="Title 1"/>
          <p:cNvSpPr>
            <a:spLocks noGrp="1"/>
          </p:cNvSpPr>
          <p:nvPr>
            <p:ph type="title" hasCustomPrompt="1"/>
          </p:nvPr>
        </p:nvSpPr>
        <p:spPr>
          <a:xfrm>
            <a:off x="274320" y="1748271"/>
            <a:ext cx="6850901" cy="1495794"/>
          </a:xfrm>
          <a:prstGeom prst="rect">
            <a:avLst/>
          </a:prstGeom>
        </p:spPr>
        <p:txBody>
          <a:bodyPr lIns="0" tIns="45669" rIns="0" bIns="45669"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3689733355"/>
      </p:ext>
    </p:extLst>
  </p:cSld>
  <p:clrMapOvr>
    <a:masterClrMapping/>
  </p:clrMapOvr>
  <p:transition spd="med">
    <p:wipe dir="r"/>
  </p:transition>
</p:sldLayout>
</file>

<file path=ppt/slideLayouts/slideLayout2318.xml><?xml version="1.0" encoding="utf-8"?>
<p:sldLayout xmlns:a="http://schemas.openxmlformats.org/drawingml/2006/main" xmlns:r="http://schemas.openxmlformats.org/officeDocument/2006/relationships" xmlns:p="http://schemas.openxmlformats.org/presentationml/2006/main" showMasterSp="0" preserve="1" userDrawn="1">
  <p:cSld name="Divider slide_image 3">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6" name="Title 1"/>
          <p:cNvSpPr>
            <a:spLocks noGrp="1"/>
          </p:cNvSpPr>
          <p:nvPr>
            <p:ph type="title" hasCustomPrompt="1"/>
          </p:nvPr>
        </p:nvSpPr>
        <p:spPr>
          <a:xfrm>
            <a:off x="274320" y="1748271"/>
            <a:ext cx="6850901" cy="1495794"/>
          </a:xfrm>
          <a:prstGeom prst="rect">
            <a:avLst/>
          </a:prstGeom>
        </p:spPr>
        <p:txBody>
          <a:bodyPr lIns="0" tIns="45669" rIns="0" bIns="45669"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317757484"/>
      </p:ext>
    </p:extLst>
  </p:cSld>
  <p:clrMapOvr>
    <a:masterClrMapping/>
  </p:clrMapOvr>
  <p:transition spd="med">
    <p:wipe dir="r"/>
  </p:transition>
</p:sldLayout>
</file>

<file path=ppt/slideLayouts/slideLayout2319.xml><?xml version="1.0" encoding="utf-8"?>
<p:sldLayout xmlns:a="http://schemas.openxmlformats.org/drawingml/2006/main" xmlns:r="http://schemas.openxmlformats.org/officeDocument/2006/relationships" xmlns:p="http://schemas.openxmlformats.org/presentationml/2006/main" showMasterSp="0" preserve="1" userDrawn="1">
  <p:cSld name="Divider slide_DellBlue">
    <p:bg>
      <p:bgPr>
        <a:solidFill>
          <a:schemeClr val="bg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320" y="1748271"/>
            <a:ext cx="6850901" cy="1495794"/>
          </a:xfrm>
          <a:prstGeom prst="rect">
            <a:avLst/>
          </a:prstGeom>
        </p:spPr>
        <p:txBody>
          <a:bodyPr lIns="0" tIns="45669" rIns="0" bIns="45669" anchor="ctr" anchorCtr="0">
            <a:normAutofit/>
          </a:bodyPr>
          <a:lstStyle>
            <a:lvl1pPr>
              <a:defRPr sz="5400" baseline="0">
                <a:solidFill>
                  <a:schemeClr val="tx2"/>
                </a:solidFill>
                <a:ea typeface="Arial"/>
              </a:defRPr>
            </a:lvl1pPr>
          </a:lstStyle>
          <a:p>
            <a:r>
              <a:rPr lang="en-US" dirty="0"/>
              <a:t>Click to edit divider slide title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2271424106"/>
      </p:ext>
    </p:extLst>
  </p:cSld>
  <p:clrMapOvr>
    <a:masterClrMapping/>
  </p:clrMapOvr>
  <p:transition spd="med">
    <p:wipe dir="r"/>
  </p:transition>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Image and text">
    <p:spTree>
      <p:nvGrpSpPr>
        <p:cNvPr id="1" name=""/>
        <p:cNvGrpSpPr/>
        <p:nvPr/>
      </p:nvGrpSpPr>
      <p:grpSpPr>
        <a:xfrm>
          <a:off x="0" y="0"/>
          <a:ext cx="0" cy="0"/>
          <a:chOff x="0" y="0"/>
          <a:chExt cx="0" cy="0"/>
        </a:xfrm>
      </p:grpSpPr>
      <p:cxnSp>
        <p:nvCxnSpPr>
          <p:cNvPr id="6"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7"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Content Placeholder 2"/>
          <p:cNvSpPr>
            <a:spLocks noGrp="1"/>
          </p:cNvSpPr>
          <p:nvPr>
            <p:ph sz="half" idx="10"/>
          </p:nvPr>
        </p:nvSpPr>
        <p:spPr>
          <a:xfrm>
            <a:off x="4653246" y="928509"/>
            <a:ext cx="4023360" cy="2166125"/>
          </a:xfrm>
        </p:spPr>
        <p:txBody>
          <a:bodyPr>
            <a:normAutofit/>
          </a:bodyPr>
          <a:lstStyle>
            <a:lvl1pPr>
              <a:spcBef>
                <a:spcPts val="75"/>
              </a:spcBef>
              <a:defRPr sz="1500" b="0">
                <a:solidFill>
                  <a:schemeClr val="bg2"/>
                </a:solidFill>
                <a:latin typeface="Museo Sans For Dell" pitchFamily="2" charset="0"/>
              </a:defRPr>
            </a:lvl1pPr>
            <a:lvl2pPr marL="422753" indent="-170687">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0" name="Content Placeholder 2"/>
          <p:cNvSpPr>
            <a:spLocks noGrp="1"/>
          </p:cNvSpPr>
          <p:nvPr>
            <p:ph sz="half" idx="11"/>
          </p:nvPr>
        </p:nvSpPr>
        <p:spPr>
          <a:xfrm>
            <a:off x="439738" y="928509"/>
            <a:ext cx="4023360" cy="2166125"/>
          </a:xfrm>
        </p:spPr>
        <p:txBody>
          <a:bodyPr>
            <a:normAutofit/>
          </a:bodyPr>
          <a:lstStyle>
            <a:lvl1pPr>
              <a:spcBef>
                <a:spcPts val="75"/>
              </a:spcBef>
              <a:defRPr sz="1500" b="0">
                <a:solidFill>
                  <a:schemeClr val="bg2"/>
                </a:solidFill>
                <a:latin typeface="Museo Sans For Dell" pitchFamily="2" charset="0"/>
              </a:defRPr>
            </a:lvl1pPr>
            <a:lvl2pPr marL="422753" indent="-170687">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4" name="Content Placeholder 3"/>
          <p:cNvSpPr>
            <a:spLocks noGrp="1"/>
          </p:cNvSpPr>
          <p:nvPr>
            <p:ph sz="quarter" idx="12"/>
          </p:nvPr>
        </p:nvSpPr>
        <p:spPr>
          <a:xfrm>
            <a:off x="434977" y="3203205"/>
            <a:ext cx="8262938" cy="142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8" name="Slide Number Placeholder 5"/>
          <p:cNvSpPr>
            <a:spLocks noGrp="1"/>
          </p:cNvSpPr>
          <p:nvPr>
            <p:ph type="sldNum" sz="quarter" idx="13"/>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8B77E003-8308-444A-BB59-52EE4F5DF926}" type="slidenum">
              <a:rPr lang="en-US"/>
              <a:pPr>
                <a:defRPr/>
              </a:pPr>
              <a:t>‹#›</a:t>
            </a:fld>
            <a:endParaRPr lang="en-US" dirty="0"/>
          </a:p>
        </p:txBody>
      </p:sp>
      <p:sp>
        <p:nvSpPr>
          <p:cNvPr id="9" name="Footer Placeholder 4"/>
          <p:cNvSpPr>
            <a:spLocks noGrp="1"/>
          </p:cNvSpPr>
          <p:nvPr>
            <p:ph type="ftr" sz="quarter" idx="14"/>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dirty="0"/>
          </a:p>
        </p:txBody>
      </p:sp>
    </p:spTree>
    <p:extLst>
      <p:ext uri="{BB962C8B-B14F-4D97-AF65-F5344CB8AC3E}">
        <p14:creationId xmlns:p14="http://schemas.microsoft.com/office/powerpoint/2010/main" val="2915978119"/>
      </p:ext>
    </p:extLst>
  </p:cSld>
  <p:clrMapOvr>
    <a:masterClrMapping/>
  </p:clrMapOvr>
  <p:transition spd="med">
    <p:wipe dir="r"/>
  </p:transition>
</p:sldLayout>
</file>

<file path=ppt/slideLayouts/slideLayout2320.xml><?xml version="1.0" encoding="utf-8"?>
<p:sldLayout xmlns:a="http://schemas.openxmlformats.org/drawingml/2006/main" xmlns:r="http://schemas.openxmlformats.org/officeDocument/2006/relationships" xmlns:p="http://schemas.openxmlformats.org/presentationml/2006/main" showMasterSp="0" preserve="1" userDrawn="1">
  <p:cSld name="Divider slide_Green">
    <p:bg>
      <p:bgPr>
        <a:solidFill>
          <a:schemeClr val="accent2"/>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320" y="1748271"/>
            <a:ext cx="6850901" cy="1495794"/>
          </a:xfrm>
          <a:prstGeom prst="rect">
            <a:avLst/>
          </a:prstGeom>
        </p:spPr>
        <p:txBody>
          <a:bodyPr lIns="0" tIns="45669" rIns="0" bIns="45669" anchor="ctr" anchorCtr="0">
            <a:normAutofit/>
          </a:bodyPr>
          <a:lstStyle>
            <a:lvl1pPr>
              <a:defRPr sz="5400" baseline="0">
                <a:solidFill>
                  <a:schemeClr val="tx2"/>
                </a:solidFill>
                <a:ea typeface="Arial"/>
              </a:defRPr>
            </a:lvl1pPr>
          </a:lstStyle>
          <a:p>
            <a:r>
              <a:rPr lang="en-US" dirty="0"/>
              <a:t>Click to edit divider slide title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381418593"/>
      </p:ext>
    </p:extLst>
  </p:cSld>
  <p:clrMapOvr>
    <a:masterClrMapping/>
  </p:clrMapOvr>
  <p:transition spd="med">
    <p:wipe dir="r"/>
  </p:transition>
</p:sldLayout>
</file>

<file path=ppt/slideLayouts/slideLayout2321.xml><?xml version="1.0" encoding="utf-8"?>
<p:sldLayout xmlns:a="http://schemas.openxmlformats.org/drawingml/2006/main" xmlns:r="http://schemas.openxmlformats.org/officeDocument/2006/relationships" xmlns:p="http://schemas.openxmlformats.org/presentationml/2006/main" showMasterSp="0" preserve="1" userDrawn="1">
  <p:cSld name="Divider slide_Orange">
    <p:bg>
      <p:bgPr>
        <a:solidFill>
          <a:schemeClr val="accent4"/>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320" y="1748271"/>
            <a:ext cx="6850901" cy="1495794"/>
          </a:xfrm>
          <a:prstGeom prst="rect">
            <a:avLst/>
          </a:prstGeom>
        </p:spPr>
        <p:txBody>
          <a:bodyPr lIns="0" tIns="45669" rIns="0" bIns="45669" anchor="ctr" anchorCtr="0">
            <a:normAutofit/>
          </a:bodyPr>
          <a:lstStyle>
            <a:lvl1pPr>
              <a:defRPr sz="5400" baseline="0">
                <a:solidFill>
                  <a:schemeClr val="tx2"/>
                </a:solidFill>
                <a:ea typeface="Arial"/>
              </a:defRPr>
            </a:lvl1pPr>
          </a:lstStyle>
          <a:p>
            <a:r>
              <a:rPr lang="en-US" dirty="0"/>
              <a:t>Click to edit divider slide title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710133661"/>
      </p:ext>
    </p:extLst>
  </p:cSld>
  <p:clrMapOvr>
    <a:masterClrMapping/>
  </p:clrMapOvr>
  <p:transition spd="med">
    <p:wipe dir="r"/>
  </p:transition>
</p:sldLayout>
</file>

<file path=ppt/slideLayouts/slideLayout2322.xml><?xml version="1.0" encoding="utf-8"?>
<p:sldLayout xmlns:a="http://schemas.openxmlformats.org/drawingml/2006/main" xmlns:r="http://schemas.openxmlformats.org/officeDocument/2006/relationships" xmlns:p="http://schemas.openxmlformats.org/presentationml/2006/main" showMasterSp="0" preserve="1">
  <p:cSld name="Divider slide_DellGray">
    <p:bg>
      <p:bgPr>
        <a:solidFill>
          <a:srgbClr val="808080"/>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74320" y="1748271"/>
            <a:ext cx="6850901" cy="1495794"/>
          </a:xfrm>
          <a:prstGeom prst="rect">
            <a:avLst/>
          </a:prstGeom>
        </p:spPr>
        <p:txBody>
          <a:bodyPr lIns="0" tIns="45669" rIns="0" bIns="45669"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4213560269"/>
      </p:ext>
    </p:extLst>
  </p:cSld>
  <p:clrMapOvr>
    <a:masterClrMapping/>
  </p:clrMapOvr>
  <p:transition spd="med">
    <p:wipe dir="r"/>
  </p:transition>
</p:sldLayout>
</file>

<file path=ppt/slideLayouts/slideLayout2323.xml><?xml version="1.0" encoding="utf-8"?>
<p:sldLayout xmlns:a="http://schemas.openxmlformats.org/drawingml/2006/main" xmlns:r="http://schemas.openxmlformats.org/officeDocument/2006/relationships" xmlns:p="http://schemas.openxmlformats.org/presentationml/2006/main" showMasterSp="0" preserve="1" userDrawn="1">
  <p:cSld name="Logo slide blue">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794760" y="1798082"/>
            <a:ext cx="1554480" cy="1554480"/>
          </a:xfrm>
          <a:prstGeom prst="rect">
            <a:avLst/>
          </a:prstGeom>
        </p:spPr>
      </p:pic>
    </p:spTree>
    <p:extLst>
      <p:ext uri="{BB962C8B-B14F-4D97-AF65-F5344CB8AC3E}">
        <p14:creationId xmlns:p14="http://schemas.microsoft.com/office/powerpoint/2010/main" val="2232896538"/>
      </p:ext>
    </p:extLst>
  </p:cSld>
  <p:clrMapOvr>
    <a:masterClrMapping/>
  </p:clrMapOvr>
  <p:transition spd="med">
    <p:wipe dir="r"/>
  </p:transition>
</p:sldLayout>
</file>

<file path=ppt/slideLayouts/slideLayout2324.xml><?xml version="1.0" encoding="utf-8"?>
<p:sldLayout xmlns:a="http://schemas.openxmlformats.org/drawingml/2006/main" xmlns:r="http://schemas.openxmlformats.org/officeDocument/2006/relationships" xmlns:p="http://schemas.openxmlformats.org/presentationml/2006/main" showMasterSp="0" preserve="1" userDrawn="1">
  <p:cSld name="Logo slide gray">
    <p:bg>
      <p:bgPr>
        <a:solidFill>
          <a:srgbClr val="808080"/>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794760" y="1798082"/>
            <a:ext cx="1554480" cy="1554480"/>
          </a:xfrm>
          <a:prstGeom prst="rect">
            <a:avLst/>
          </a:prstGeom>
        </p:spPr>
      </p:pic>
    </p:spTree>
    <p:extLst>
      <p:ext uri="{BB962C8B-B14F-4D97-AF65-F5344CB8AC3E}">
        <p14:creationId xmlns:p14="http://schemas.microsoft.com/office/powerpoint/2010/main" val="2048935526"/>
      </p:ext>
    </p:extLst>
  </p:cSld>
  <p:clrMapOvr>
    <a:masterClrMapping/>
  </p:clrMapOvr>
  <p:transition spd="med">
    <p:wipe dir="r"/>
  </p:transition>
</p:sldLayout>
</file>

<file path=ppt/slideLayouts/slideLayout2325.xml><?xml version="1.0" encoding="utf-8"?>
<p:sldLayout xmlns:a="http://schemas.openxmlformats.org/drawingml/2006/main" xmlns:r="http://schemas.openxmlformats.org/officeDocument/2006/relationships" xmlns:p="http://schemas.openxmlformats.org/presentationml/2006/main" userDrawn="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a:xfrm>
            <a:off x="285750" y="228600"/>
            <a:ext cx="8572500" cy="387798"/>
          </a:xfrm>
          <a:prstGeom prst="rect">
            <a:avLst/>
          </a:prstGeom>
        </p:spPr>
        <p:txBody>
          <a:bodyPr wrap="square" lIns="0" tIns="0" rIns="0" bIns="0">
            <a:spAutoFit/>
          </a:bodyPr>
          <a:lstStyle>
            <a:lvl1pPr>
              <a:defRPr sz="2800">
                <a:solidFill>
                  <a:schemeClr val="bg1"/>
                </a:solidFill>
                <a:latin typeface="Arial" panose="020B0604020202020204" pitchFamily="34" charset="0"/>
              </a:defRPr>
            </a:lvl1pPr>
          </a:lstStyle>
          <a:p>
            <a:r>
              <a:rPr lang="zh-TW" altLang="en-US"/>
              <a:t>按一下以編輯母片標題樣式</a:t>
            </a:r>
            <a:endParaRPr lang="en-US" dirty="0"/>
          </a:p>
        </p:txBody>
      </p:sp>
    </p:spTree>
    <p:extLst>
      <p:ext uri="{BB962C8B-B14F-4D97-AF65-F5344CB8AC3E}">
        <p14:creationId xmlns:p14="http://schemas.microsoft.com/office/powerpoint/2010/main" val="2922953426"/>
      </p:ext>
    </p:extLst>
  </p:cSld>
  <p:clrMapOvr>
    <a:masterClrMapping/>
  </p:clrMapOvr>
  <p:extLst mod="1">
    <p:ext uri="{DCECCB84-F9BA-43D5-87BE-67443E8EF086}">
      <p15:sldGuideLst xmlns:p15="http://schemas.microsoft.com/office/powerpoint/2012/main">
        <p15:guide id="1" orient="horz" pos="144">
          <p15:clr>
            <a:srgbClr val="FBAE40"/>
          </p15:clr>
        </p15:guide>
      </p15:sldGuideLst>
    </p:ext>
  </p:extLst>
</p:sldLayout>
</file>

<file path=ppt/slideLayouts/slideLayout2326.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1143000" y="841375"/>
            <a:ext cx="6858000" cy="1790700"/>
          </a:xfrm>
        </p:spPr>
        <p:txBody>
          <a:bodyPr anchor="b"/>
          <a:lstStyle>
            <a:lvl1pPr algn="ctr">
              <a:defRPr sz="6000"/>
            </a:lvl1pPr>
          </a:lstStyle>
          <a:p>
            <a:r>
              <a:rPr lang="zh-TW" altLang="en-US"/>
              <a:t>按一下以編輯母片標題樣式</a:t>
            </a:r>
          </a:p>
        </p:txBody>
      </p:sp>
      <p:sp>
        <p:nvSpPr>
          <p:cNvPr id="3" name="副標題 2"/>
          <p:cNvSpPr>
            <a:spLocks noGrp="1"/>
          </p:cNvSpPr>
          <p:nvPr>
            <p:ph type="subTitle" idx="1"/>
          </p:nvPr>
        </p:nvSpPr>
        <p:spPr>
          <a:xfrm>
            <a:off x="1143000" y="2702096"/>
            <a:ext cx="6858000" cy="1241425"/>
          </a:xfrm>
        </p:spPr>
        <p:txBody>
          <a:bodyPr/>
          <a:lstStyle>
            <a:lvl1pPr marL="0" indent="0" algn="ctr">
              <a:buNone/>
              <a:defRPr sz="2400"/>
            </a:lvl1pPr>
            <a:lvl2pPr marL="455174" indent="0" algn="ctr">
              <a:buNone/>
              <a:defRPr sz="2000"/>
            </a:lvl2pPr>
            <a:lvl3pPr marL="910598" indent="0" algn="ctr">
              <a:buNone/>
              <a:defRPr sz="1800"/>
            </a:lvl3pPr>
            <a:lvl4pPr marL="1365854" indent="0" algn="ctr">
              <a:buNone/>
              <a:defRPr sz="1600"/>
            </a:lvl4pPr>
            <a:lvl5pPr marL="1821194" indent="0" algn="ctr">
              <a:buNone/>
              <a:defRPr sz="1600"/>
            </a:lvl5pPr>
            <a:lvl6pPr marL="2276367" indent="0" algn="ctr">
              <a:buNone/>
              <a:defRPr sz="1600"/>
            </a:lvl6pPr>
            <a:lvl7pPr marL="2731591" indent="0" algn="ctr">
              <a:buNone/>
              <a:defRPr sz="1600"/>
            </a:lvl7pPr>
            <a:lvl8pPr marL="3186930" indent="0" algn="ctr">
              <a:buNone/>
              <a:defRPr sz="1600"/>
            </a:lvl8pPr>
            <a:lvl9pPr marL="3642207" indent="0" algn="ctr">
              <a:buNone/>
              <a:defRPr sz="1600"/>
            </a:lvl9pPr>
          </a:lstStyle>
          <a:p>
            <a:r>
              <a:rPr lang="zh-TW" altLang="en-US"/>
              <a:t>按一下以編輯母片副標題樣式</a:t>
            </a:r>
          </a:p>
        </p:txBody>
      </p:sp>
      <p:sp>
        <p:nvSpPr>
          <p:cNvPr id="4" name="投影片編號版面配置區 3"/>
          <p:cNvSpPr>
            <a:spLocks noGrp="1"/>
          </p:cNvSpPr>
          <p:nvPr>
            <p:ph type="sldNum" sz="quarter" idx="10"/>
          </p:nvPr>
        </p:nvSpPr>
        <p:spPr/>
        <p:txBody>
          <a:bodyPr/>
          <a:lstStyle>
            <a:lvl1pPr>
              <a:defRPr/>
            </a:lvl1pPr>
          </a:lstStyle>
          <a:p>
            <a:pPr>
              <a:defRPr/>
            </a:pPr>
            <a:fld id="{5E842070-6961-44B5-938F-27A1C064F9BE}" type="slidenum">
              <a:rPr lang="zh-TW" altLang="en-US"/>
              <a:pPr>
                <a:defRPr/>
              </a:pPr>
              <a:t>‹#›</a:t>
            </a:fld>
            <a:endParaRPr lang="en-US" altLang="zh-TW" sz="1800" dirty="0">
              <a:latin typeface="Arial" charset="0"/>
            </a:endParaRPr>
          </a:p>
        </p:txBody>
      </p:sp>
      <p:sp>
        <p:nvSpPr>
          <p:cNvPr id="5" name="日期版面配置區 4"/>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3991297067"/>
      </p:ext>
    </p:extLst>
  </p:cSld>
  <p:clrMapOvr>
    <a:masterClrMapping/>
  </p:clrMapOvr>
  <p:transition spd="med">
    <p:wipe dir="r"/>
  </p:transition>
</p:sldLayout>
</file>

<file path=ppt/slideLayouts/slideLayout2327.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投影片編號版面配置區 3"/>
          <p:cNvSpPr>
            <a:spLocks noGrp="1"/>
          </p:cNvSpPr>
          <p:nvPr>
            <p:ph type="sldNum" sz="quarter" idx="10"/>
          </p:nvPr>
        </p:nvSpPr>
        <p:spPr/>
        <p:txBody>
          <a:bodyPr/>
          <a:lstStyle>
            <a:lvl1pPr>
              <a:defRPr/>
            </a:lvl1pPr>
          </a:lstStyle>
          <a:p>
            <a:pPr>
              <a:defRPr/>
            </a:pPr>
            <a:fld id="{E9738BD6-E844-46BE-8FE6-61336521BDF3}" type="slidenum">
              <a:rPr lang="zh-TW" altLang="en-US"/>
              <a:pPr>
                <a:defRPr/>
              </a:pPr>
              <a:t>‹#›</a:t>
            </a:fld>
            <a:endParaRPr lang="en-US" altLang="zh-TW" sz="1800" dirty="0">
              <a:latin typeface="Arial" charset="0"/>
            </a:endParaRPr>
          </a:p>
        </p:txBody>
      </p:sp>
      <p:sp>
        <p:nvSpPr>
          <p:cNvPr id="5" name="日期版面配置區 4"/>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419184990"/>
      </p:ext>
    </p:extLst>
  </p:cSld>
  <p:clrMapOvr>
    <a:masterClrMapping/>
  </p:clrMapOvr>
  <p:transition spd="med">
    <p:wipe dir="r"/>
  </p:transition>
</p:sldLayout>
</file>

<file path=ppt/slideLayouts/slideLayout2328.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p:cNvSpPr>
            <a:spLocks noGrp="1"/>
          </p:cNvSpPr>
          <p:nvPr>
            <p:ph type="title"/>
          </p:nvPr>
        </p:nvSpPr>
        <p:spPr>
          <a:xfrm>
            <a:off x="623888" y="1282708"/>
            <a:ext cx="7886700" cy="2139950"/>
          </a:xfrm>
        </p:spPr>
        <p:txBody>
          <a:bodyPr anchor="b"/>
          <a:lstStyle>
            <a:lvl1pPr>
              <a:defRPr sz="6000"/>
            </a:lvl1pPr>
          </a:lstStyle>
          <a:p>
            <a:r>
              <a:rPr lang="zh-TW" altLang="en-US"/>
              <a:t>按一下以編輯母片標題樣式</a:t>
            </a:r>
          </a:p>
        </p:txBody>
      </p:sp>
      <p:sp>
        <p:nvSpPr>
          <p:cNvPr id="3" name="文字版面配置區 2"/>
          <p:cNvSpPr>
            <a:spLocks noGrp="1"/>
          </p:cNvSpPr>
          <p:nvPr>
            <p:ph type="body" idx="1"/>
          </p:nvPr>
        </p:nvSpPr>
        <p:spPr>
          <a:xfrm>
            <a:off x="623888" y="3441708"/>
            <a:ext cx="7886700" cy="1125538"/>
          </a:xfrm>
        </p:spPr>
        <p:txBody>
          <a:bodyPr/>
          <a:lstStyle>
            <a:lvl1pPr marL="0" indent="0">
              <a:buNone/>
              <a:defRPr sz="2400"/>
            </a:lvl1pPr>
            <a:lvl2pPr marL="455174" indent="0">
              <a:buNone/>
              <a:defRPr sz="2000"/>
            </a:lvl2pPr>
            <a:lvl3pPr marL="910598" indent="0">
              <a:buNone/>
              <a:defRPr sz="1800"/>
            </a:lvl3pPr>
            <a:lvl4pPr marL="1365854" indent="0">
              <a:buNone/>
              <a:defRPr sz="1600"/>
            </a:lvl4pPr>
            <a:lvl5pPr marL="1821194" indent="0">
              <a:buNone/>
              <a:defRPr sz="1600"/>
            </a:lvl5pPr>
            <a:lvl6pPr marL="2276367" indent="0">
              <a:buNone/>
              <a:defRPr sz="1600"/>
            </a:lvl6pPr>
            <a:lvl7pPr marL="2731591" indent="0">
              <a:buNone/>
              <a:defRPr sz="1600"/>
            </a:lvl7pPr>
            <a:lvl8pPr marL="3186930" indent="0">
              <a:buNone/>
              <a:defRPr sz="1600"/>
            </a:lvl8pPr>
            <a:lvl9pPr marL="3642207" indent="0">
              <a:buNone/>
              <a:defRPr sz="1600"/>
            </a:lvl9pPr>
          </a:lstStyle>
          <a:p>
            <a:pPr lvl="0"/>
            <a:r>
              <a:rPr lang="zh-TW" altLang="en-US"/>
              <a:t>按一下以編輯母片文字樣式</a:t>
            </a:r>
          </a:p>
        </p:txBody>
      </p:sp>
      <p:sp>
        <p:nvSpPr>
          <p:cNvPr id="4" name="投影片編號版面配置區 3"/>
          <p:cNvSpPr>
            <a:spLocks noGrp="1"/>
          </p:cNvSpPr>
          <p:nvPr>
            <p:ph type="sldNum" sz="quarter" idx="10"/>
          </p:nvPr>
        </p:nvSpPr>
        <p:spPr/>
        <p:txBody>
          <a:bodyPr/>
          <a:lstStyle>
            <a:lvl1pPr>
              <a:defRPr/>
            </a:lvl1pPr>
          </a:lstStyle>
          <a:p>
            <a:pPr>
              <a:defRPr/>
            </a:pPr>
            <a:fld id="{685CDBD5-4B5A-4FED-B1E1-D20E0F1993AA}" type="slidenum">
              <a:rPr lang="zh-TW" altLang="en-US"/>
              <a:pPr>
                <a:defRPr/>
              </a:pPr>
              <a:t>‹#›</a:t>
            </a:fld>
            <a:endParaRPr lang="en-US" altLang="zh-TW" sz="1800" dirty="0">
              <a:latin typeface="Arial" charset="0"/>
            </a:endParaRPr>
          </a:p>
        </p:txBody>
      </p:sp>
      <p:sp>
        <p:nvSpPr>
          <p:cNvPr id="5" name="日期版面配置區 4"/>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1800856149"/>
      </p:ext>
    </p:extLst>
  </p:cSld>
  <p:clrMapOvr>
    <a:masterClrMapping/>
  </p:clrMapOvr>
  <p:transition spd="med">
    <p:wipe dir="r"/>
  </p:transition>
</p:sldLayout>
</file>

<file path=ppt/slideLayouts/slideLayout2329.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sz="half" idx="1"/>
          </p:nvPr>
        </p:nvSpPr>
        <p:spPr>
          <a:xfrm>
            <a:off x="438150" y="930281"/>
            <a:ext cx="4057650" cy="3613150"/>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4648200" y="930281"/>
            <a:ext cx="4057650" cy="3613150"/>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投影片編號版面配置區 4"/>
          <p:cNvSpPr>
            <a:spLocks noGrp="1"/>
          </p:cNvSpPr>
          <p:nvPr>
            <p:ph type="sldNum" sz="quarter" idx="10"/>
          </p:nvPr>
        </p:nvSpPr>
        <p:spPr/>
        <p:txBody>
          <a:bodyPr/>
          <a:lstStyle>
            <a:lvl1pPr>
              <a:defRPr/>
            </a:lvl1pPr>
          </a:lstStyle>
          <a:p>
            <a:pPr>
              <a:defRPr/>
            </a:pPr>
            <a:fld id="{FF629DFE-C3C6-4D35-BAF7-A7367287A7A1}" type="slidenum">
              <a:rPr lang="zh-TW" altLang="en-US"/>
              <a:pPr>
                <a:defRPr/>
              </a:pPr>
              <a:t>‹#›</a:t>
            </a:fld>
            <a:endParaRPr lang="en-US" altLang="zh-TW" sz="1800" dirty="0">
              <a:latin typeface="Arial" charset="0"/>
            </a:endParaRPr>
          </a:p>
        </p:txBody>
      </p:sp>
      <p:sp>
        <p:nvSpPr>
          <p:cNvPr id="6" name="日期版面配置區 5"/>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3032747558"/>
      </p:ext>
    </p:extLst>
  </p:cSld>
  <p:clrMapOvr>
    <a:masterClrMapping/>
  </p:clrMapOvr>
  <p:transition spd="med">
    <p:wipe dir="r"/>
  </p:transition>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cxnSp>
        <p:nvCxnSpPr>
          <p:cNvPr id="3"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4"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2991948869"/>
      </p:ext>
    </p:extLst>
  </p:cSld>
  <p:clrMapOvr>
    <a:masterClrMapping/>
  </p:clrMapOvr>
  <p:transition spd="med">
    <p:wipe dir="r"/>
  </p:transition>
</p:sldLayout>
</file>

<file path=ppt/slideLayouts/slideLayout2330.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630238" y="274643"/>
            <a:ext cx="7886700" cy="993775"/>
          </a:xfrm>
        </p:spPr>
        <p:txBody>
          <a:bodyPr/>
          <a:lstStyle/>
          <a:p>
            <a:r>
              <a:rPr lang="zh-TW" altLang="en-US"/>
              <a:t>按一下以編輯母片標題樣式</a:t>
            </a:r>
          </a:p>
        </p:txBody>
      </p:sp>
      <p:sp>
        <p:nvSpPr>
          <p:cNvPr id="3" name="文字版面配置區 2"/>
          <p:cNvSpPr>
            <a:spLocks noGrp="1"/>
          </p:cNvSpPr>
          <p:nvPr>
            <p:ph type="body" idx="1"/>
          </p:nvPr>
        </p:nvSpPr>
        <p:spPr>
          <a:xfrm>
            <a:off x="630239" y="1260475"/>
            <a:ext cx="3868737" cy="619125"/>
          </a:xfrm>
        </p:spPr>
        <p:txBody>
          <a:bodyPr anchor="b"/>
          <a:lstStyle>
            <a:lvl1pPr marL="0" indent="0">
              <a:buNone/>
              <a:defRPr sz="2400" b="1"/>
            </a:lvl1pPr>
            <a:lvl2pPr marL="455174" indent="0">
              <a:buNone/>
              <a:defRPr sz="2000" b="1"/>
            </a:lvl2pPr>
            <a:lvl3pPr marL="910598" indent="0">
              <a:buNone/>
              <a:defRPr sz="1800" b="1"/>
            </a:lvl3pPr>
            <a:lvl4pPr marL="1365854" indent="0">
              <a:buNone/>
              <a:defRPr sz="1600" b="1"/>
            </a:lvl4pPr>
            <a:lvl5pPr marL="1821194" indent="0">
              <a:buNone/>
              <a:defRPr sz="1600" b="1"/>
            </a:lvl5pPr>
            <a:lvl6pPr marL="2276367" indent="0">
              <a:buNone/>
              <a:defRPr sz="1600" b="1"/>
            </a:lvl6pPr>
            <a:lvl7pPr marL="2731591" indent="0">
              <a:buNone/>
              <a:defRPr sz="1600" b="1"/>
            </a:lvl7pPr>
            <a:lvl8pPr marL="3186930" indent="0">
              <a:buNone/>
              <a:defRPr sz="1600" b="1"/>
            </a:lvl8pPr>
            <a:lvl9pPr marL="3642207" indent="0">
              <a:buNone/>
              <a:defRPr sz="1600" b="1"/>
            </a:lvl9pPr>
          </a:lstStyle>
          <a:p>
            <a:pPr lvl="0"/>
            <a:r>
              <a:rPr lang="zh-TW" altLang="en-US"/>
              <a:t>按一下以編輯母片文字樣式</a:t>
            </a:r>
          </a:p>
        </p:txBody>
      </p:sp>
      <p:sp>
        <p:nvSpPr>
          <p:cNvPr id="4" name="內容版面配置區 3"/>
          <p:cNvSpPr>
            <a:spLocks noGrp="1"/>
          </p:cNvSpPr>
          <p:nvPr>
            <p:ph sz="half" idx="2"/>
          </p:nvPr>
        </p:nvSpPr>
        <p:spPr>
          <a:xfrm>
            <a:off x="630239" y="1879600"/>
            <a:ext cx="3868737" cy="2762250"/>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p:cNvSpPr>
            <a:spLocks noGrp="1"/>
          </p:cNvSpPr>
          <p:nvPr>
            <p:ph type="body" sz="quarter" idx="3"/>
          </p:nvPr>
        </p:nvSpPr>
        <p:spPr>
          <a:xfrm>
            <a:off x="4629150" y="1260475"/>
            <a:ext cx="3887788" cy="619125"/>
          </a:xfrm>
        </p:spPr>
        <p:txBody>
          <a:bodyPr anchor="b"/>
          <a:lstStyle>
            <a:lvl1pPr marL="0" indent="0">
              <a:buNone/>
              <a:defRPr sz="2400" b="1"/>
            </a:lvl1pPr>
            <a:lvl2pPr marL="455174" indent="0">
              <a:buNone/>
              <a:defRPr sz="2000" b="1"/>
            </a:lvl2pPr>
            <a:lvl3pPr marL="910598" indent="0">
              <a:buNone/>
              <a:defRPr sz="1800" b="1"/>
            </a:lvl3pPr>
            <a:lvl4pPr marL="1365854" indent="0">
              <a:buNone/>
              <a:defRPr sz="1600" b="1"/>
            </a:lvl4pPr>
            <a:lvl5pPr marL="1821194" indent="0">
              <a:buNone/>
              <a:defRPr sz="1600" b="1"/>
            </a:lvl5pPr>
            <a:lvl6pPr marL="2276367" indent="0">
              <a:buNone/>
              <a:defRPr sz="1600" b="1"/>
            </a:lvl6pPr>
            <a:lvl7pPr marL="2731591" indent="0">
              <a:buNone/>
              <a:defRPr sz="1600" b="1"/>
            </a:lvl7pPr>
            <a:lvl8pPr marL="3186930" indent="0">
              <a:buNone/>
              <a:defRPr sz="1600" b="1"/>
            </a:lvl8pPr>
            <a:lvl9pPr marL="3642207" indent="0">
              <a:buNone/>
              <a:defRPr sz="1600" b="1"/>
            </a:lvl9pPr>
          </a:lstStyle>
          <a:p>
            <a:pPr lvl="0"/>
            <a:r>
              <a:rPr lang="zh-TW" altLang="en-US"/>
              <a:t>按一下以編輯母片文字樣式</a:t>
            </a:r>
          </a:p>
        </p:txBody>
      </p:sp>
      <p:sp>
        <p:nvSpPr>
          <p:cNvPr id="6" name="內容版面配置區 5"/>
          <p:cNvSpPr>
            <a:spLocks noGrp="1"/>
          </p:cNvSpPr>
          <p:nvPr>
            <p:ph sz="quarter" idx="4"/>
          </p:nvPr>
        </p:nvSpPr>
        <p:spPr>
          <a:xfrm>
            <a:off x="4629150" y="1879600"/>
            <a:ext cx="3887788" cy="2762250"/>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投影片編號版面配置區 6"/>
          <p:cNvSpPr>
            <a:spLocks noGrp="1"/>
          </p:cNvSpPr>
          <p:nvPr>
            <p:ph type="sldNum" sz="quarter" idx="10"/>
          </p:nvPr>
        </p:nvSpPr>
        <p:spPr/>
        <p:txBody>
          <a:bodyPr/>
          <a:lstStyle>
            <a:lvl1pPr>
              <a:defRPr/>
            </a:lvl1pPr>
          </a:lstStyle>
          <a:p>
            <a:pPr>
              <a:defRPr/>
            </a:pPr>
            <a:fld id="{EF4C805D-BC7A-44D6-A221-DB95D71B8CCC}" type="slidenum">
              <a:rPr lang="zh-TW" altLang="en-US"/>
              <a:pPr>
                <a:defRPr/>
              </a:pPr>
              <a:t>‹#›</a:t>
            </a:fld>
            <a:endParaRPr lang="en-US" altLang="zh-TW" sz="1800" dirty="0">
              <a:latin typeface="Arial" charset="0"/>
            </a:endParaRPr>
          </a:p>
        </p:txBody>
      </p:sp>
      <p:sp>
        <p:nvSpPr>
          <p:cNvPr id="8" name="日期版面配置區 7"/>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1457389410"/>
      </p:ext>
    </p:extLst>
  </p:cSld>
  <p:clrMapOvr>
    <a:masterClrMapping/>
  </p:clrMapOvr>
  <p:transition spd="med">
    <p:wipe dir="r"/>
  </p:transition>
</p:sldLayout>
</file>

<file path=ppt/slideLayouts/slideLayout2331.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投影片編號版面配置區 2"/>
          <p:cNvSpPr>
            <a:spLocks noGrp="1"/>
          </p:cNvSpPr>
          <p:nvPr>
            <p:ph type="sldNum" sz="quarter" idx="10"/>
          </p:nvPr>
        </p:nvSpPr>
        <p:spPr/>
        <p:txBody>
          <a:bodyPr/>
          <a:lstStyle>
            <a:lvl1pPr>
              <a:defRPr/>
            </a:lvl1pPr>
          </a:lstStyle>
          <a:p>
            <a:pPr>
              <a:defRPr/>
            </a:pPr>
            <a:fld id="{8D8BA54A-C9AC-4B61-90F4-CD7BBFDC6599}" type="slidenum">
              <a:rPr lang="zh-TW" altLang="en-US"/>
              <a:pPr>
                <a:defRPr/>
              </a:pPr>
              <a:t>‹#›</a:t>
            </a:fld>
            <a:endParaRPr lang="en-US" altLang="zh-TW" sz="1800" dirty="0">
              <a:latin typeface="Arial" charset="0"/>
            </a:endParaRPr>
          </a:p>
        </p:txBody>
      </p:sp>
      <p:sp>
        <p:nvSpPr>
          <p:cNvPr id="4" name="日期版面配置區 3"/>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2899843090"/>
      </p:ext>
    </p:extLst>
  </p:cSld>
  <p:clrMapOvr>
    <a:masterClrMapping/>
  </p:clrMapOvr>
  <p:transition spd="med">
    <p:wipe dir="r"/>
  </p:transition>
</p:sldLayout>
</file>

<file path=ppt/slideLayouts/slideLayout233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投影片編號版面配置區 1"/>
          <p:cNvSpPr>
            <a:spLocks noGrp="1"/>
          </p:cNvSpPr>
          <p:nvPr>
            <p:ph type="sldNum" sz="quarter" idx="10"/>
          </p:nvPr>
        </p:nvSpPr>
        <p:spPr/>
        <p:txBody>
          <a:bodyPr/>
          <a:lstStyle>
            <a:lvl1pPr>
              <a:defRPr/>
            </a:lvl1pPr>
          </a:lstStyle>
          <a:p>
            <a:pPr>
              <a:defRPr/>
            </a:pPr>
            <a:fld id="{C6400B14-8098-4A8F-B45F-8727FE61E787}" type="slidenum">
              <a:rPr lang="zh-TW" altLang="en-US"/>
              <a:pPr>
                <a:defRPr/>
              </a:pPr>
              <a:t>‹#›</a:t>
            </a:fld>
            <a:endParaRPr lang="en-US" altLang="zh-TW" sz="1800" dirty="0">
              <a:latin typeface="Arial" charset="0"/>
            </a:endParaRPr>
          </a:p>
        </p:txBody>
      </p:sp>
      <p:sp>
        <p:nvSpPr>
          <p:cNvPr id="3" name="日期版面配置區 2"/>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2515442525"/>
      </p:ext>
    </p:extLst>
  </p:cSld>
  <p:clrMapOvr>
    <a:masterClrMapping/>
  </p:clrMapOvr>
  <p:transition spd="med">
    <p:wipe dir="r"/>
  </p:transition>
</p:sldLayout>
</file>

<file path=ppt/slideLayouts/slideLayout2333.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630378" y="342900"/>
            <a:ext cx="2949575" cy="1200150"/>
          </a:xfrm>
        </p:spPr>
        <p:txBody>
          <a:bodyPr anchor="b"/>
          <a:lstStyle>
            <a:lvl1pPr>
              <a:defRPr sz="3200"/>
            </a:lvl1pPr>
          </a:lstStyle>
          <a:p>
            <a:r>
              <a:rPr lang="zh-TW" altLang="en-US"/>
              <a:t>按一下以編輯母片標題樣式</a:t>
            </a:r>
          </a:p>
        </p:txBody>
      </p:sp>
      <p:sp>
        <p:nvSpPr>
          <p:cNvPr id="3" name="內容版面配置區 2"/>
          <p:cNvSpPr>
            <a:spLocks noGrp="1"/>
          </p:cNvSpPr>
          <p:nvPr>
            <p:ph idx="1"/>
          </p:nvPr>
        </p:nvSpPr>
        <p:spPr>
          <a:xfrm>
            <a:off x="3887788" y="741483"/>
            <a:ext cx="4629150" cy="36544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p:cNvSpPr>
            <a:spLocks noGrp="1"/>
          </p:cNvSpPr>
          <p:nvPr>
            <p:ph type="body" sz="half" idx="2"/>
          </p:nvPr>
        </p:nvSpPr>
        <p:spPr>
          <a:xfrm>
            <a:off x="630378" y="1543052"/>
            <a:ext cx="2949575" cy="2859088"/>
          </a:xfrm>
        </p:spPr>
        <p:txBody>
          <a:bodyPr/>
          <a:lstStyle>
            <a:lvl1pPr marL="0" indent="0">
              <a:buNone/>
              <a:defRPr sz="1600"/>
            </a:lvl1pPr>
            <a:lvl2pPr marL="455174" indent="0">
              <a:buNone/>
              <a:defRPr sz="1400"/>
            </a:lvl2pPr>
            <a:lvl3pPr marL="910598" indent="0">
              <a:buNone/>
              <a:defRPr sz="1200"/>
            </a:lvl3pPr>
            <a:lvl4pPr marL="1365854" indent="0">
              <a:buNone/>
              <a:defRPr sz="1000"/>
            </a:lvl4pPr>
            <a:lvl5pPr marL="1821194" indent="0">
              <a:buNone/>
              <a:defRPr sz="1000"/>
            </a:lvl5pPr>
            <a:lvl6pPr marL="2276367" indent="0">
              <a:buNone/>
              <a:defRPr sz="1000"/>
            </a:lvl6pPr>
            <a:lvl7pPr marL="2731591" indent="0">
              <a:buNone/>
              <a:defRPr sz="1000"/>
            </a:lvl7pPr>
            <a:lvl8pPr marL="3186930" indent="0">
              <a:buNone/>
              <a:defRPr sz="1000"/>
            </a:lvl8pPr>
            <a:lvl9pPr marL="3642207" indent="0">
              <a:buNone/>
              <a:defRPr sz="1000"/>
            </a:lvl9pPr>
          </a:lstStyle>
          <a:p>
            <a:pPr lvl="0"/>
            <a:r>
              <a:rPr lang="zh-TW" altLang="en-US"/>
              <a:t>按一下以編輯母片文字樣式</a:t>
            </a:r>
          </a:p>
        </p:txBody>
      </p:sp>
      <p:sp>
        <p:nvSpPr>
          <p:cNvPr id="5" name="投影片編號版面配置區 4"/>
          <p:cNvSpPr>
            <a:spLocks noGrp="1"/>
          </p:cNvSpPr>
          <p:nvPr>
            <p:ph type="sldNum" sz="quarter" idx="10"/>
          </p:nvPr>
        </p:nvSpPr>
        <p:spPr/>
        <p:txBody>
          <a:bodyPr/>
          <a:lstStyle>
            <a:lvl1pPr>
              <a:defRPr/>
            </a:lvl1pPr>
          </a:lstStyle>
          <a:p>
            <a:pPr>
              <a:defRPr/>
            </a:pPr>
            <a:fld id="{3B1372DA-427E-454B-8A84-958E5FC5C91B}" type="slidenum">
              <a:rPr lang="zh-TW" altLang="en-US"/>
              <a:pPr>
                <a:defRPr/>
              </a:pPr>
              <a:t>‹#›</a:t>
            </a:fld>
            <a:endParaRPr lang="en-US" altLang="zh-TW" sz="1800" dirty="0">
              <a:latin typeface="Arial" charset="0"/>
            </a:endParaRPr>
          </a:p>
        </p:txBody>
      </p:sp>
      <p:sp>
        <p:nvSpPr>
          <p:cNvPr id="6" name="日期版面配置區 5"/>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4105848187"/>
      </p:ext>
    </p:extLst>
  </p:cSld>
  <p:clrMapOvr>
    <a:masterClrMapping/>
  </p:clrMapOvr>
  <p:transition spd="med">
    <p:wipe dir="r"/>
  </p:transition>
</p:sldLayout>
</file>

<file path=ppt/slideLayouts/slideLayout2334.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630378" y="342900"/>
            <a:ext cx="2949575" cy="1200150"/>
          </a:xfrm>
        </p:spPr>
        <p:txBody>
          <a:bodyPr anchor="b"/>
          <a:lstStyle>
            <a:lvl1pPr>
              <a:defRPr sz="3200"/>
            </a:lvl1pPr>
          </a:lstStyle>
          <a:p>
            <a:r>
              <a:rPr lang="zh-TW" altLang="en-US"/>
              <a:t>按一下以編輯母片標題樣式</a:t>
            </a:r>
          </a:p>
        </p:txBody>
      </p:sp>
      <p:sp>
        <p:nvSpPr>
          <p:cNvPr id="3" name="圖片版面配置區 2"/>
          <p:cNvSpPr>
            <a:spLocks noGrp="1"/>
          </p:cNvSpPr>
          <p:nvPr>
            <p:ph type="pic" idx="1"/>
          </p:nvPr>
        </p:nvSpPr>
        <p:spPr>
          <a:xfrm>
            <a:off x="3887788" y="741483"/>
            <a:ext cx="4629150" cy="3654425"/>
          </a:xfrm>
        </p:spPr>
        <p:txBody>
          <a:bodyPr/>
          <a:lstStyle>
            <a:lvl1pPr marL="0" indent="0">
              <a:buNone/>
              <a:defRPr sz="3200"/>
            </a:lvl1pPr>
            <a:lvl2pPr marL="455174" indent="0">
              <a:buNone/>
              <a:defRPr sz="2800"/>
            </a:lvl2pPr>
            <a:lvl3pPr marL="910598" indent="0">
              <a:buNone/>
              <a:defRPr sz="2400"/>
            </a:lvl3pPr>
            <a:lvl4pPr marL="1365854" indent="0">
              <a:buNone/>
              <a:defRPr sz="2000"/>
            </a:lvl4pPr>
            <a:lvl5pPr marL="1821194" indent="0">
              <a:buNone/>
              <a:defRPr sz="2000"/>
            </a:lvl5pPr>
            <a:lvl6pPr marL="2276367" indent="0">
              <a:buNone/>
              <a:defRPr sz="2000"/>
            </a:lvl6pPr>
            <a:lvl7pPr marL="2731591" indent="0">
              <a:buNone/>
              <a:defRPr sz="2000"/>
            </a:lvl7pPr>
            <a:lvl8pPr marL="3186930" indent="0">
              <a:buNone/>
              <a:defRPr sz="2000"/>
            </a:lvl8pPr>
            <a:lvl9pPr marL="3642207" indent="0">
              <a:buNone/>
              <a:defRPr sz="2000"/>
            </a:lvl9pPr>
          </a:lstStyle>
          <a:p>
            <a:pPr lvl="0"/>
            <a:endParaRPr lang="zh-TW" altLang="en-US" noProof="0">
              <a:sym typeface="Museo Sans For Dell" pitchFamily="2" charset="-120"/>
            </a:endParaRPr>
          </a:p>
        </p:txBody>
      </p:sp>
      <p:sp>
        <p:nvSpPr>
          <p:cNvPr id="4" name="文字版面配置區 3"/>
          <p:cNvSpPr>
            <a:spLocks noGrp="1"/>
          </p:cNvSpPr>
          <p:nvPr>
            <p:ph type="body" sz="half" idx="2"/>
          </p:nvPr>
        </p:nvSpPr>
        <p:spPr>
          <a:xfrm>
            <a:off x="630378" y="1543052"/>
            <a:ext cx="2949575" cy="2859088"/>
          </a:xfrm>
        </p:spPr>
        <p:txBody>
          <a:bodyPr/>
          <a:lstStyle>
            <a:lvl1pPr marL="0" indent="0">
              <a:buNone/>
              <a:defRPr sz="1600"/>
            </a:lvl1pPr>
            <a:lvl2pPr marL="455174" indent="0">
              <a:buNone/>
              <a:defRPr sz="1400"/>
            </a:lvl2pPr>
            <a:lvl3pPr marL="910598" indent="0">
              <a:buNone/>
              <a:defRPr sz="1200"/>
            </a:lvl3pPr>
            <a:lvl4pPr marL="1365854" indent="0">
              <a:buNone/>
              <a:defRPr sz="1000"/>
            </a:lvl4pPr>
            <a:lvl5pPr marL="1821194" indent="0">
              <a:buNone/>
              <a:defRPr sz="1000"/>
            </a:lvl5pPr>
            <a:lvl6pPr marL="2276367" indent="0">
              <a:buNone/>
              <a:defRPr sz="1000"/>
            </a:lvl6pPr>
            <a:lvl7pPr marL="2731591" indent="0">
              <a:buNone/>
              <a:defRPr sz="1000"/>
            </a:lvl7pPr>
            <a:lvl8pPr marL="3186930" indent="0">
              <a:buNone/>
              <a:defRPr sz="1000"/>
            </a:lvl8pPr>
            <a:lvl9pPr marL="3642207" indent="0">
              <a:buNone/>
              <a:defRPr sz="1000"/>
            </a:lvl9pPr>
          </a:lstStyle>
          <a:p>
            <a:pPr lvl="0"/>
            <a:r>
              <a:rPr lang="zh-TW" altLang="en-US"/>
              <a:t>按一下以編輯母片文字樣式</a:t>
            </a:r>
          </a:p>
        </p:txBody>
      </p:sp>
      <p:sp>
        <p:nvSpPr>
          <p:cNvPr id="5" name="投影片編號版面配置區 4"/>
          <p:cNvSpPr>
            <a:spLocks noGrp="1"/>
          </p:cNvSpPr>
          <p:nvPr>
            <p:ph type="sldNum" sz="quarter" idx="10"/>
          </p:nvPr>
        </p:nvSpPr>
        <p:spPr/>
        <p:txBody>
          <a:bodyPr/>
          <a:lstStyle>
            <a:lvl1pPr>
              <a:defRPr/>
            </a:lvl1pPr>
          </a:lstStyle>
          <a:p>
            <a:pPr>
              <a:defRPr/>
            </a:pPr>
            <a:fld id="{054B23F9-FBA3-4E64-8246-E44CAE253860}" type="slidenum">
              <a:rPr lang="zh-TW" altLang="en-US"/>
              <a:pPr>
                <a:defRPr/>
              </a:pPr>
              <a:t>‹#›</a:t>
            </a:fld>
            <a:endParaRPr lang="en-US" altLang="zh-TW" sz="1800" dirty="0">
              <a:latin typeface="Arial" charset="0"/>
            </a:endParaRPr>
          </a:p>
        </p:txBody>
      </p:sp>
      <p:sp>
        <p:nvSpPr>
          <p:cNvPr id="6" name="日期版面配置區 5"/>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1456971168"/>
      </p:ext>
    </p:extLst>
  </p:cSld>
  <p:clrMapOvr>
    <a:masterClrMapping/>
  </p:clrMapOvr>
  <p:transition spd="med">
    <p:wipe dir="r"/>
  </p:transition>
</p:sldLayout>
</file>

<file path=ppt/slideLayouts/slideLayout2335.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直排文字版面配置區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投影片編號版面配置區 3"/>
          <p:cNvSpPr>
            <a:spLocks noGrp="1"/>
          </p:cNvSpPr>
          <p:nvPr>
            <p:ph type="sldNum" sz="quarter" idx="10"/>
          </p:nvPr>
        </p:nvSpPr>
        <p:spPr/>
        <p:txBody>
          <a:bodyPr/>
          <a:lstStyle>
            <a:lvl1pPr>
              <a:defRPr/>
            </a:lvl1pPr>
          </a:lstStyle>
          <a:p>
            <a:pPr>
              <a:defRPr/>
            </a:pPr>
            <a:fld id="{2423AFD6-8305-4775-96C5-043C49FE104F}" type="slidenum">
              <a:rPr lang="zh-TW" altLang="en-US"/>
              <a:pPr>
                <a:defRPr/>
              </a:pPr>
              <a:t>‹#›</a:t>
            </a:fld>
            <a:endParaRPr lang="en-US" altLang="zh-TW" sz="1800" dirty="0">
              <a:latin typeface="Arial" charset="0"/>
            </a:endParaRPr>
          </a:p>
        </p:txBody>
      </p:sp>
      <p:sp>
        <p:nvSpPr>
          <p:cNvPr id="5" name="日期版面配置區 4"/>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1071284653"/>
      </p:ext>
    </p:extLst>
  </p:cSld>
  <p:clrMapOvr>
    <a:masterClrMapping/>
  </p:clrMapOvr>
  <p:transition spd="med">
    <p:wipe dir="r"/>
  </p:transition>
</p:sldLayout>
</file>

<file path=ppt/slideLayouts/slideLayout2336.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635751" y="196964"/>
            <a:ext cx="2070100" cy="4346575"/>
          </a:xfrm>
        </p:spPr>
        <p:txBody>
          <a:bodyPr vert="eaVert"/>
          <a:lstStyle/>
          <a:p>
            <a:r>
              <a:rPr lang="zh-TW" altLang="en-US"/>
              <a:t>按一下以編輯母片標題樣式</a:t>
            </a:r>
          </a:p>
        </p:txBody>
      </p:sp>
      <p:sp>
        <p:nvSpPr>
          <p:cNvPr id="3" name="直排文字版面配置區 2"/>
          <p:cNvSpPr>
            <a:spLocks noGrp="1"/>
          </p:cNvSpPr>
          <p:nvPr>
            <p:ph type="body" orient="vert" idx="1"/>
          </p:nvPr>
        </p:nvSpPr>
        <p:spPr>
          <a:xfrm>
            <a:off x="425450" y="196964"/>
            <a:ext cx="6057900" cy="4346575"/>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投影片編號版面配置區 3"/>
          <p:cNvSpPr>
            <a:spLocks noGrp="1"/>
          </p:cNvSpPr>
          <p:nvPr>
            <p:ph type="sldNum" sz="quarter" idx="10"/>
          </p:nvPr>
        </p:nvSpPr>
        <p:spPr/>
        <p:txBody>
          <a:bodyPr/>
          <a:lstStyle>
            <a:lvl1pPr>
              <a:defRPr/>
            </a:lvl1pPr>
          </a:lstStyle>
          <a:p>
            <a:pPr>
              <a:defRPr/>
            </a:pPr>
            <a:fld id="{9DB91C44-372A-4D9A-A4F4-5673DF2064D9}" type="slidenum">
              <a:rPr lang="zh-TW" altLang="en-US"/>
              <a:pPr>
                <a:defRPr/>
              </a:pPr>
              <a:t>‹#›</a:t>
            </a:fld>
            <a:endParaRPr lang="en-US" altLang="zh-TW" sz="1800" dirty="0">
              <a:latin typeface="Arial" charset="0"/>
            </a:endParaRPr>
          </a:p>
        </p:txBody>
      </p:sp>
      <p:sp>
        <p:nvSpPr>
          <p:cNvPr id="5" name="日期版面配置區 4"/>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2597630290"/>
      </p:ext>
    </p:extLst>
  </p:cSld>
  <p:clrMapOvr>
    <a:masterClrMapping/>
  </p:clrMapOvr>
  <p:transition spd="med">
    <p:wipe dir="r"/>
  </p:transition>
</p:sldLayout>
</file>

<file path=ppt/slideLayouts/slideLayout2337.xml><?xml version="1.0" encoding="utf-8"?>
<p:sldLayout xmlns:a="http://schemas.openxmlformats.org/drawingml/2006/main" xmlns:r="http://schemas.openxmlformats.org/officeDocument/2006/relationships" xmlns:p="http://schemas.openxmlformats.org/presentationml/2006/main" userDrawn="1">
  <p:cSld name="Title_Only">
    <p:spTree>
      <p:nvGrpSpPr>
        <p:cNvPr id="1" name=""/>
        <p:cNvGrpSpPr/>
        <p:nvPr/>
      </p:nvGrpSpPr>
      <p:grpSpPr>
        <a:xfrm>
          <a:off x="0" y="0"/>
          <a:ext cx="0" cy="0"/>
          <a:chOff x="0" y="0"/>
          <a:chExt cx="0" cy="0"/>
        </a:xfrm>
      </p:grpSpPr>
      <p:cxnSp>
        <p:nvCxnSpPr>
          <p:cNvPr id="3"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4"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2608465824"/>
      </p:ext>
    </p:extLst>
  </p:cSld>
  <p:clrMapOvr>
    <a:masterClrMapping/>
  </p:clrMapOvr>
  <p:transition spd="med">
    <p:wipe dir="r"/>
  </p:transition>
</p:sldLayout>
</file>

<file path=ppt/slideLayouts/slideLayout2338.xml><?xml version="1.0" encoding="utf-8"?>
<p:sldLayout xmlns:a="http://schemas.openxmlformats.org/drawingml/2006/main" xmlns:r="http://schemas.openxmlformats.org/officeDocument/2006/relationships" xmlns:p="http://schemas.openxmlformats.org/presentationml/2006/main" showMasterSp="0">
  <p:cSld name="Title slide_image 1">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61476" name="Title Placeholder 21"/>
          <p:cNvSpPr>
            <a:spLocks noGrp="1"/>
          </p:cNvSpPr>
          <p:nvPr>
            <p:ph type="ctrTitle" hasCustomPrompt="1"/>
          </p:nvPr>
        </p:nvSpPr>
        <p:spPr>
          <a:xfrm>
            <a:off x="274322" y="274341"/>
            <a:ext cx="5200791" cy="1661993"/>
          </a:xfrm>
          <a:prstGeom prst="rect">
            <a:avLst/>
          </a:prstGeom>
        </p:spPr>
        <p:txBody>
          <a:bodyPr wrap="square" lIns="0" rIns="0" anchor="b" anchorCtr="0">
            <a:normAutofit/>
          </a:bodyPr>
          <a:lstStyle>
            <a:lvl1pPr algn="l">
              <a:lnSpc>
                <a:spcPct val="100000"/>
              </a:lnSpc>
              <a:spcAft>
                <a:spcPts val="0"/>
              </a:spcAft>
              <a:defRPr sz="41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206"/>
            <a:ext cx="5200791" cy="207749"/>
          </a:xfrm>
          <a:prstGeom prst="rect">
            <a:avLst/>
          </a:prstGeom>
        </p:spPr>
        <p:txBody>
          <a:bodyPr wrap="square" lIns="0" tIns="0" rIns="0" bIns="0" anchor="t" anchorCtr="0">
            <a:spAutoFit/>
          </a:bodyPr>
          <a:lstStyle>
            <a:lvl1pPr marL="0" indent="0" algn="l">
              <a:buFont typeface="Wingdings" pitchFamily="2" charset="2"/>
              <a:buNone/>
              <a:defRPr sz="15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40491" y="3862851"/>
            <a:ext cx="932650" cy="932650"/>
          </a:xfrm>
          <a:prstGeom prst="rect">
            <a:avLst/>
          </a:prstGeom>
        </p:spPr>
      </p:pic>
    </p:spTree>
    <p:extLst>
      <p:ext uri="{BB962C8B-B14F-4D97-AF65-F5344CB8AC3E}">
        <p14:creationId xmlns:p14="http://schemas.microsoft.com/office/powerpoint/2010/main" val="467464295"/>
      </p:ext>
    </p:extLst>
  </p:cSld>
  <p:clrMapOvr>
    <a:masterClrMapping/>
  </p:clrMapOvr>
  <p:transition spd="med">
    <p:wipe dir="r"/>
  </p:transition>
</p:sldLayout>
</file>

<file path=ppt/slideLayouts/slideLayout2339.xml><?xml version="1.0" encoding="utf-8"?>
<p:sldLayout xmlns:a="http://schemas.openxmlformats.org/drawingml/2006/main" xmlns:r="http://schemas.openxmlformats.org/officeDocument/2006/relationships" xmlns:p="http://schemas.openxmlformats.org/presentationml/2006/main" userDrawn="1">
  <p:cSld name="1_標題及物件">
    <p:spTree>
      <p:nvGrpSpPr>
        <p:cNvPr id="1" name=""/>
        <p:cNvGrpSpPr/>
        <p:nvPr/>
      </p:nvGrpSpPr>
      <p:grpSpPr>
        <a:xfrm>
          <a:off x="0" y="0"/>
          <a:ext cx="0" cy="0"/>
          <a:chOff x="0" y="0"/>
          <a:chExt cx="0" cy="0"/>
        </a:xfrm>
      </p:grpSpPr>
      <p:sp>
        <p:nvSpPr>
          <p:cNvPr id="2" name="Rectangle 4"/>
          <p:cNvSpPr>
            <a:spLocks noGrp="1" noChangeArrowheads="1"/>
          </p:cNvSpPr>
          <p:nvPr>
            <p:ph type="sldNum" sz="quarter" idx="10"/>
          </p:nvPr>
        </p:nvSpPr>
        <p:spPr/>
        <p:txBody>
          <a:bodyPr/>
          <a:lstStyle>
            <a:lvl1pPr eaLnBrk="0" hangingPunct="0">
              <a:defRPr>
                <a:ea typeface="SimSun" pitchFamily="2" charset="-122"/>
              </a:defRPr>
            </a:lvl1pPr>
          </a:lstStyle>
          <a:p>
            <a:pPr>
              <a:defRPr/>
            </a:pPr>
            <a:fld id="{0C9F1198-C61D-48C6-883B-2CC947E0DB39}" type="slidenum">
              <a:rPr lang="en-US" altLang="zh-TW"/>
              <a:pPr>
                <a:defRPr/>
              </a:pPr>
              <a:t>‹#›</a:t>
            </a:fld>
            <a:endParaRPr lang="en-US" altLang="zh-TW" dirty="0"/>
          </a:p>
        </p:txBody>
      </p:sp>
      <p:sp>
        <p:nvSpPr>
          <p:cNvPr id="3" name="Rectangle 5"/>
          <p:cNvSpPr>
            <a:spLocks noGrp="1" noChangeArrowheads="1"/>
          </p:cNvSpPr>
          <p:nvPr>
            <p:ph type="ftr" sz="quarter" idx="11"/>
          </p:nvPr>
        </p:nvSpPr>
        <p:spPr>
          <a:xfrm>
            <a:off x="3779838" y="4786321"/>
            <a:ext cx="2895600" cy="215900"/>
          </a:xfrm>
          <a:prstGeom prst="rect">
            <a:avLst/>
          </a:prstGeom>
        </p:spPr>
        <p:txBody>
          <a:bodyPr lIns="90990" tIns="45494" rIns="90990" bIns="45494"/>
          <a:lstStyle>
            <a:lvl1pPr eaLnBrk="1" hangingPunct="1">
              <a:defRPr>
                <a:solidFill>
                  <a:srgbClr val="444444"/>
                </a:solidFill>
                <a:latin typeface="Arial" charset="0"/>
                <a:ea typeface="+mn-ea"/>
              </a:defRPr>
            </a:lvl1pPr>
          </a:lstStyle>
          <a:p>
            <a:pPr defTabSz="683777">
              <a:defRPr/>
            </a:pPr>
            <a:endParaRPr lang="en-US" altLang="zh-TW" dirty="0"/>
          </a:p>
        </p:txBody>
      </p:sp>
    </p:spTree>
    <p:extLst>
      <p:ext uri="{BB962C8B-B14F-4D97-AF65-F5344CB8AC3E}">
        <p14:creationId xmlns:p14="http://schemas.microsoft.com/office/powerpoint/2010/main" val="3455839529"/>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cxnSp>
        <p:nvCxnSpPr>
          <p:cNvPr id="2"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3"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64676561"/>
      </p:ext>
    </p:extLst>
  </p:cSld>
  <p:clrMapOvr>
    <a:masterClrMapping/>
  </p:clrMapOvr>
  <p:transition spd="med">
    <p:wipe dir="r"/>
  </p:transition>
</p:sldLayout>
</file>

<file path=ppt/slideLayouts/slideLayout2340.xml><?xml version="1.0" encoding="utf-8"?>
<p:sldLayout xmlns:a="http://schemas.openxmlformats.org/drawingml/2006/main" xmlns:r="http://schemas.openxmlformats.org/officeDocument/2006/relationships" xmlns:p="http://schemas.openxmlformats.org/presentationml/2006/main">
  <p:cSld name="自訂版面配置">
    <p:spTree>
      <p:nvGrpSpPr>
        <p:cNvPr id="1" name=""/>
        <p:cNvGrpSpPr/>
        <p:nvPr/>
      </p:nvGrpSpPr>
      <p:grpSpPr>
        <a:xfrm>
          <a:off x="0" y="0"/>
          <a:ext cx="0" cy="0"/>
          <a:chOff x="0" y="0"/>
          <a:chExt cx="0" cy="0"/>
        </a:xfrm>
      </p:grpSpPr>
      <p:sp>
        <p:nvSpPr>
          <p:cNvPr id="2" name="標題 1"/>
          <p:cNvSpPr>
            <a:spLocks noGrp="1"/>
          </p:cNvSpPr>
          <p:nvPr>
            <p:ph type="title"/>
          </p:nvPr>
        </p:nvSpPr>
        <p:spPr>
          <a:xfrm>
            <a:off x="425453" y="28584"/>
            <a:ext cx="8239125" cy="720725"/>
          </a:xfrm>
        </p:spPr>
        <p:txBody>
          <a:bodyPr/>
          <a:lstStyle/>
          <a:p>
            <a:r>
              <a:rPr lang="zh-TW" altLang="en-US"/>
              <a:t>按一下以編輯母片標題樣式</a:t>
            </a:r>
          </a:p>
        </p:txBody>
      </p:sp>
    </p:spTree>
    <p:extLst>
      <p:ext uri="{BB962C8B-B14F-4D97-AF65-F5344CB8AC3E}">
        <p14:creationId xmlns:p14="http://schemas.microsoft.com/office/powerpoint/2010/main" val="710667601"/>
      </p:ext>
    </p:extLst>
  </p:cSld>
  <p:clrMapOvr>
    <a:masterClrMapping/>
  </p:clrMapOvr>
  <p:transition spd="med">
    <p:wipe dir="r"/>
  </p:transition>
</p:sldLayout>
</file>

<file path=ppt/slideLayouts/slideLayout2341.xml><?xml version="1.0" encoding="utf-8"?>
<p:sldLayout xmlns:a="http://schemas.openxmlformats.org/drawingml/2006/main" xmlns:r="http://schemas.openxmlformats.org/officeDocument/2006/relationships" xmlns:p="http://schemas.openxmlformats.org/presentationml/2006/main" userDrawn="1">
  <p:cSld name="Content Slide wo Source">
    <p:spTree>
      <p:nvGrpSpPr>
        <p:cNvPr id="1" name=""/>
        <p:cNvGrpSpPr/>
        <p:nvPr/>
      </p:nvGrpSpPr>
      <p:grpSpPr>
        <a:xfrm>
          <a:off x="0" y="0"/>
          <a:ext cx="0" cy="0"/>
          <a:chOff x="0" y="0"/>
          <a:chExt cx="0" cy="0"/>
        </a:xfrm>
      </p:grpSpPr>
      <p:sp>
        <p:nvSpPr>
          <p:cNvPr id="4" name="Footer Placeholder 4"/>
          <p:cNvSpPr txBox="1"/>
          <p:nvPr userDrawn="1"/>
        </p:nvSpPr>
        <p:spPr>
          <a:xfrm>
            <a:off x="742950" y="4821238"/>
            <a:ext cx="1885950" cy="114300"/>
          </a:xfrm>
          <a:prstGeom prst="rect">
            <a:avLst/>
          </a:prstGeom>
        </p:spPr>
        <p:txBody>
          <a:bodyPr lIns="0" tIns="0" rIns="121225" bIns="0" anchor="ctr"/>
          <a:lstStyle>
            <a:defPPr>
              <a:defRPr lang="en-US"/>
            </a:defPPr>
            <a:lvl1pPr algn="l" rtl="0" fontAlgn="base">
              <a:spcBef>
                <a:spcPct val="0"/>
              </a:spcBef>
              <a:spcAft>
                <a:spcPct val="0"/>
              </a:spcAft>
              <a:defRPr sz="1000" kern="1200">
                <a:solidFill>
                  <a:schemeClr val="bg2">
                    <a:lumMod val="60000"/>
                    <a:lumOff val="40000"/>
                  </a:schemeClr>
                </a:solidFill>
                <a:latin typeface="Museo Sans For Dell" pitchFamily="2" charset="0"/>
                <a:ea typeface="+mn-ea"/>
                <a:cs typeface="+mn-cs"/>
              </a:defRPr>
            </a:lvl1pPr>
            <a:lvl2pPr marL="457200" algn="l" rtl="0" fontAlgn="base">
              <a:spcBef>
                <a:spcPct val="0"/>
              </a:spcBef>
              <a:spcAft>
                <a:spcPct val="0"/>
              </a:spcAft>
              <a:defRPr sz="2400"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sz="2400"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sz="2400"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pPr defTabSz="910487">
              <a:defRPr/>
            </a:pPr>
            <a:r>
              <a:rPr lang="en-US" dirty="0">
                <a:solidFill>
                  <a:srgbClr val="000000">
                    <a:lumMod val="60000"/>
                    <a:lumOff val="40000"/>
                  </a:srgbClr>
                </a:solidFill>
              </a:rPr>
              <a:t>Confidential</a:t>
            </a:r>
          </a:p>
        </p:txBody>
      </p:sp>
      <p:sp>
        <p:nvSpPr>
          <p:cNvPr id="6" name="Slide Number Placeholder 5"/>
          <p:cNvSpPr txBox="1"/>
          <p:nvPr userDrawn="1"/>
        </p:nvSpPr>
        <p:spPr>
          <a:xfrm>
            <a:off x="434976" y="4824413"/>
            <a:ext cx="260350" cy="114300"/>
          </a:xfrm>
          <a:prstGeom prst="rect">
            <a:avLst/>
          </a:prstGeom>
        </p:spPr>
        <p:txBody>
          <a:bodyPr lIns="0" tIns="0" rIns="121225" bIns="0" anchor="ctr"/>
          <a:lstStyle>
            <a:defPPr>
              <a:defRPr lang="en-US"/>
            </a:defPPr>
            <a:lvl1pPr algn="l" rtl="0" fontAlgn="base">
              <a:spcBef>
                <a:spcPct val="0"/>
              </a:spcBef>
              <a:spcAft>
                <a:spcPct val="0"/>
              </a:spcAft>
              <a:defRPr sz="900" kern="1200">
                <a:solidFill>
                  <a:schemeClr val="bg2">
                    <a:lumMod val="60000"/>
                    <a:lumOff val="40000"/>
                  </a:schemeClr>
                </a:solidFill>
                <a:latin typeface="Museo Sans For Dell" pitchFamily="2" charset="0"/>
                <a:ea typeface="+mn-ea"/>
                <a:cs typeface="+mn-cs"/>
              </a:defRPr>
            </a:lvl1pPr>
            <a:lvl2pPr marL="457200" algn="l" rtl="0" fontAlgn="base">
              <a:spcBef>
                <a:spcPct val="0"/>
              </a:spcBef>
              <a:spcAft>
                <a:spcPct val="0"/>
              </a:spcAft>
              <a:defRPr sz="2400"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sz="2400"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sz="2400"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pPr defTabSz="910487">
              <a:defRPr/>
            </a:pPr>
            <a:fld id="{116A85C1-27ED-4431-8B7E-C187FA0F4681}" type="slidenum">
              <a:rPr lang="en-US" smtClean="0">
                <a:solidFill>
                  <a:srgbClr val="000000">
                    <a:lumMod val="60000"/>
                    <a:lumOff val="40000"/>
                  </a:srgbClr>
                </a:solidFill>
              </a:rPr>
              <a:pPr defTabSz="910487">
                <a:defRPr/>
              </a:pPr>
              <a:t>‹#›</a:t>
            </a:fld>
            <a:endParaRPr lang="en-US" dirty="0">
              <a:solidFill>
                <a:srgbClr val="000000">
                  <a:lumMod val="60000"/>
                  <a:lumOff val="40000"/>
                </a:srgbClr>
              </a:solidFill>
            </a:endParaRPr>
          </a:p>
        </p:txBody>
      </p:sp>
      <p:sp>
        <p:nvSpPr>
          <p:cNvPr id="2" name="Title 1"/>
          <p:cNvSpPr>
            <a:spLocks noGrp="1"/>
          </p:cNvSpPr>
          <p:nvPr>
            <p:ph type="title"/>
          </p:nvPr>
        </p:nvSpPr>
        <p:spPr/>
        <p:txBody>
          <a:bodyPr/>
          <a:lstStyle/>
          <a:p>
            <a:r>
              <a:rPr lang="en-US"/>
              <a:t>Click to edit Master title style</a:t>
            </a:r>
          </a:p>
        </p:txBody>
      </p:sp>
      <p:sp>
        <p:nvSpPr>
          <p:cNvPr id="5" name="Content Placeholder 8"/>
          <p:cNvSpPr>
            <a:spLocks noGrp="1"/>
          </p:cNvSpPr>
          <p:nvPr>
            <p:ph sz="quarter" idx="12"/>
          </p:nvPr>
        </p:nvSpPr>
        <p:spPr>
          <a:xfrm>
            <a:off x="425918" y="971550"/>
            <a:ext cx="8239125" cy="1080000"/>
          </a:xfrm>
          <a:prstGeom prst="rect">
            <a:avLst/>
          </a:prstGeom>
        </p:spPr>
        <p:txBody>
          <a:bodyPr lIns="121211" tIns="60607" rIns="121211" bIns="60607"/>
          <a:lstStyle>
            <a:lvl1pPr>
              <a:defRPr>
                <a:solidFill>
                  <a:schemeClr val="bg2"/>
                </a:solidFill>
              </a:defRPr>
            </a:lvl1pPr>
            <a:lvl2pPr>
              <a:defRPr>
                <a:solidFill>
                  <a:schemeClr val="bg2"/>
                </a:solidFill>
              </a:defRPr>
            </a:lvl2pPr>
            <a:lvl3pPr>
              <a:defRPr>
                <a:solidFill>
                  <a:schemeClr val="bg2"/>
                </a:solidFill>
              </a:defRPr>
            </a:lvl3pPr>
          </a:lstStyle>
          <a:p>
            <a:pPr lvl="0"/>
            <a:r>
              <a:rPr lang="en-US" dirty="0"/>
              <a:t>Click to edit Master text styles</a:t>
            </a:r>
          </a:p>
          <a:p>
            <a:pPr lvl="1"/>
            <a:r>
              <a:rPr lang="en-US" dirty="0"/>
              <a:t>Second level</a:t>
            </a:r>
          </a:p>
          <a:p>
            <a:pPr lvl="2"/>
            <a:r>
              <a:rPr lang="en-US" dirty="0"/>
              <a:t>Third level</a:t>
            </a:r>
          </a:p>
        </p:txBody>
      </p:sp>
      <p:sp>
        <p:nvSpPr>
          <p:cNvPr id="7" name="Footer Placeholder 2"/>
          <p:cNvSpPr>
            <a:spLocks noGrp="1"/>
          </p:cNvSpPr>
          <p:nvPr>
            <p:ph type="ftr" sz="quarter" idx="13"/>
          </p:nvPr>
        </p:nvSpPr>
        <p:spPr>
          <a:xfrm>
            <a:off x="742950" y="4821238"/>
            <a:ext cx="1885950" cy="114300"/>
          </a:xfrm>
          <a:prstGeom prst="rect">
            <a:avLst/>
          </a:prstGeom>
        </p:spPr>
        <p:txBody>
          <a:bodyPr lIns="121225" tIns="60611" rIns="121225" bIns="60611"/>
          <a:lstStyle>
            <a:lvl1pPr eaLnBrk="1" hangingPunct="1">
              <a:defRPr>
                <a:solidFill>
                  <a:srgbClr val="444444"/>
                </a:solidFill>
                <a:latin typeface="Arial" panose="020B0604020202020204" pitchFamily="34" charset="0"/>
                <a:ea typeface="新細明體" panose="02020500000000000000" pitchFamily="18" charset="-120"/>
              </a:defRPr>
            </a:lvl1pPr>
          </a:lstStyle>
          <a:p>
            <a:pPr defTabSz="910487" fontAlgn="auto">
              <a:spcBef>
                <a:spcPts val="0"/>
              </a:spcBef>
              <a:spcAft>
                <a:spcPts val="0"/>
              </a:spcAft>
              <a:defRPr/>
            </a:pPr>
            <a:endParaRPr lang="en-US" sz="3200" dirty="0"/>
          </a:p>
        </p:txBody>
      </p:sp>
      <p:sp>
        <p:nvSpPr>
          <p:cNvPr id="8" name="Slide Number Placeholder 3"/>
          <p:cNvSpPr>
            <a:spLocks noGrp="1"/>
          </p:cNvSpPr>
          <p:nvPr>
            <p:ph type="sldNum" sz="quarter" idx="14"/>
          </p:nvPr>
        </p:nvSpPr>
        <p:spPr/>
        <p:txBody>
          <a:bodyPr/>
          <a:lstStyle>
            <a:lvl1pPr eaLnBrk="0" hangingPunct="0">
              <a:defRPr>
                <a:ea typeface="新細明體" panose="02020500000000000000" pitchFamily="18" charset="-120"/>
              </a:defRPr>
            </a:lvl1pPr>
          </a:lstStyle>
          <a:p>
            <a:pPr>
              <a:defRPr/>
            </a:pPr>
            <a:fld id="{41D66CD7-5A27-46C9-BCD4-5F1793836921}" type="slidenum">
              <a:rPr lang="en-US"/>
              <a:pPr>
                <a:defRPr/>
              </a:pPr>
              <a:t>‹#›</a:t>
            </a:fld>
            <a:endParaRPr lang="en-US" dirty="0"/>
          </a:p>
        </p:txBody>
      </p:sp>
      <p:sp>
        <p:nvSpPr>
          <p:cNvPr id="9" name="Date Placeholder 8"/>
          <p:cNvSpPr>
            <a:spLocks noGrp="1"/>
          </p:cNvSpPr>
          <p:nvPr>
            <p:ph type="dt" sz="half" idx="15"/>
          </p:nvPr>
        </p:nvSpPr>
        <p:spPr>
          <a:xfrm>
            <a:off x="1828800" y="4821238"/>
            <a:ext cx="914400" cy="114300"/>
          </a:xfrm>
        </p:spPr>
        <p:txBody>
          <a:bodyPr lIns="121225" tIns="60611" rIns="121225" bIns="60611"/>
          <a:lstStyle>
            <a:lvl1pPr algn="l" rtl="0" eaLnBrk="0" fontAlgn="base" hangingPunct="0">
              <a:spcBef>
                <a:spcPct val="0"/>
              </a:spcBef>
              <a:spcAft>
                <a:spcPct val="0"/>
              </a:spcAft>
              <a:defRPr lang="en-US" sz="1300" kern="1200">
                <a:solidFill>
                  <a:srgbClr val="000000">
                    <a:lumMod val="60000"/>
                    <a:lumOff val="40000"/>
                  </a:srgbClr>
                </a:solidFill>
                <a:latin typeface="Museo Sans For Dell" pitchFamily="2" charset="0"/>
                <a:ea typeface="+mn-ea"/>
                <a:cs typeface="+mn-cs"/>
              </a:defRPr>
            </a:lvl1pPr>
          </a:lstStyle>
          <a:p>
            <a:pPr>
              <a:defRPr/>
            </a:pPr>
            <a:endParaRPr dirty="0"/>
          </a:p>
        </p:txBody>
      </p:sp>
    </p:spTree>
    <p:extLst>
      <p:ext uri="{BB962C8B-B14F-4D97-AF65-F5344CB8AC3E}">
        <p14:creationId xmlns:p14="http://schemas.microsoft.com/office/powerpoint/2010/main" val="2950972897"/>
      </p:ext>
    </p:extLst>
  </p:cSld>
  <p:clrMapOvr>
    <a:masterClrMapping/>
  </p:clrMapOvr>
  <p:transition spd="med">
    <p:wipe dir="r"/>
  </p:transition>
</p:sldLayout>
</file>

<file path=ppt/slideLayouts/slideLayout2342.xml><?xml version="1.0" encoding="utf-8"?>
<p:sldLayout xmlns:a="http://schemas.openxmlformats.org/drawingml/2006/main" xmlns:r="http://schemas.openxmlformats.org/officeDocument/2006/relationships" xmlns:p="http://schemas.openxmlformats.org/presentationml/2006/main" userDrawn="1">
  <p:cSld name="Content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64797"/>
          </a:xfrm>
        </p:spPr>
        <p:txBody>
          <a:bodyPr/>
          <a:lstStyle>
            <a:lvl1pPr>
              <a:defRPr/>
            </a:lvl1pPr>
          </a:lstStyle>
          <a:p>
            <a:r>
              <a:rPr lang="en-US" dirty="0"/>
              <a:t>Click to edit content page title</a:t>
            </a:r>
          </a:p>
        </p:txBody>
      </p:sp>
    </p:spTree>
    <p:extLst>
      <p:ext uri="{BB962C8B-B14F-4D97-AF65-F5344CB8AC3E}">
        <p14:creationId xmlns:p14="http://schemas.microsoft.com/office/powerpoint/2010/main" val="2014853883"/>
      </p:ext>
    </p:extLst>
  </p:cSld>
  <p:clrMapOvr>
    <a:masterClrMapping/>
  </p:clrMapOvr>
  <p:transition spd="med">
    <p:wipe dir="r"/>
  </p:transition>
</p:sldLayout>
</file>

<file path=ppt/slideLayouts/slideLayout234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199" y="914403"/>
            <a:ext cx="8259511" cy="3732376"/>
          </a:xfrm>
        </p:spPr>
        <p:txBody>
          <a:bodyPr/>
          <a:lstStyle>
            <a:lvl1pPr>
              <a:defRPr b="1">
                <a:latin typeface="+mj-lt"/>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itle 6"/>
          <p:cNvSpPr>
            <a:spLocks noGrp="1"/>
          </p:cNvSpPr>
          <p:nvPr>
            <p:ph type="title"/>
          </p:nvPr>
        </p:nvSpPr>
        <p:spPr>
          <a:xfrm>
            <a:off x="457200" y="174687"/>
            <a:ext cx="8259510" cy="605706"/>
          </a:xfrm>
        </p:spPr>
        <p:txBody>
          <a:bodyPr/>
          <a:lstStyle/>
          <a:p>
            <a:r>
              <a:rPr lang="en-US" smtClean="0"/>
              <a:t>Click to edit Master title style</a:t>
            </a:r>
            <a:endParaRPr lang="en-US" dirty="0"/>
          </a:p>
        </p:txBody>
      </p:sp>
      <p:sp>
        <p:nvSpPr>
          <p:cNvPr id="11" name="Date Placeholder 10"/>
          <p:cNvSpPr>
            <a:spLocks noGrp="1"/>
          </p:cNvSpPr>
          <p:nvPr>
            <p:ph type="dt" sz="half" idx="10"/>
          </p:nvPr>
        </p:nvSpPr>
        <p:spPr>
          <a:xfrm>
            <a:off x="914400" y="4812507"/>
            <a:ext cx="1219200" cy="273844"/>
          </a:xfrm>
          <a:prstGeom prst="rect">
            <a:avLst/>
          </a:prstGeom>
        </p:spPr>
        <p:txBody>
          <a:bodyPr lIns="51375" tIns="25718" rIns="51375" bIns="25718"/>
          <a:lstStyle/>
          <a:p>
            <a:endParaRPr lang="en-US" dirty="0">
              <a:solidFill>
                <a:srgbClr val="FFFFFF"/>
              </a:solidFill>
            </a:endParaRPr>
          </a:p>
        </p:txBody>
      </p:sp>
      <p:sp>
        <p:nvSpPr>
          <p:cNvPr id="12" name="Slide Number Placeholder 11"/>
          <p:cNvSpPr>
            <a:spLocks noGrp="1"/>
          </p:cNvSpPr>
          <p:nvPr>
            <p:ph type="sldNum" sz="quarter" idx="11"/>
          </p:nvPr>
        </p:nvSpPr>
        <p:spPr>
          <a:xfrm>
            <a:off x="457200" y="4812507"/>
            <a:ext cx="304800" cy="273844"/>
          </a:xfrm>
          <a:prstGeom prst="rect">
            <a:avLst/>
          </a:prstGeom>
        </p:spPr>
        <p:txBody>
          <a:bodyPr lIns="51375" tIns="25718" rIns="51375" bIns="25718"/>
          <a:lstStyle/>
          <a:p>
            <a:fld id="{ACA7129F-610C-493A-841C-57F51B2E98FA}" type="slidenum">
              <a:rPr lang="en-US" smtClean="0">
                <a:solidFill>
                  <a:srgbClr val="FFFFFF"/>
                </a:solidFill>
              </a:rPr>
              <a:pPr/>
              <a:t>‹#›</a:t>
            </a:fld>
            <a:endParaRPr lang="en-US" dirty="0">
              <a:solidFill>
                <a:srgbClr val="FFFFFF"/>
              </a:solidFill>
            </a:endParaRPr>
          </a:p>
        </p:txBody>
      </p:sp>
      <p:sp>
        <p:nvSpPr>
          <p:cNvPr id="13" name="Footer Placeholder 12"/>
          <p:cNvSpPr>
            <a:spLocks noGrp="1"/>
          </p:cNvSpPr>
          <p:nvPr>
            <p:ph type="ftr" sz="quarter" idx="12"/>
          </p:nvPr>
        </p:nvSpPr>
        <p:spPr>
          <a:xfrm>
            <a:off x="2743200" y="4812507"/>
            <a:ext cx="3810000" cy="273844"/>
          </a:xfrm>
          <a:prstGeom prst="rect">
            <a:avLst/>
          </a:prstGeom>
        </p:spPr>
        <p:txBody>
          <a:bodyPr lIns="51375" tIns="25718" rIns="51375" bIns="25718"/>
          <a:lstStyle/>
          <a:p>
            <a:pPr defTabSz="682859" fontAlgn="auto">
              <a:spcBef>
                <a:spcPts val="0"/>
              </a:spcBef>
              <a:spcAft>
                <a:spcPts val="0"/>
              </a:spcAft>
            </a:pPr>
            <a:r>
              <a:rPr lang="en-US" sz="1400" smtClean="0">
                <a:solidFill>
                  <a:srgbClr val="FFFFFF"/>
                </a:solidFill>
                <a:latin typeface="Museo For Dell"/>
              </a:rPr>
              <a:t>Intersil Confidential Information</a:t>
            </a:r>
            <a:endParaRPr lang="en-US" sz="1400" dirty="0">
              <a:solidFill>
                <a:srgbClr val="FFFFFF"/>
              </a:solidFill>
              <a:latin typeface="Museo For Dell"/>
            </a:endParaRPr>
          </a:p>
        </p:txBody>
      </p:sp>
    </p:spTree>
    <p:extLst>
      <p:ext uri="{BB962C8B-B14F-4D97-AF65-F5344CB8AC3E}">
        <p14:creationId xmlns:p14="http://schemas.microsoft.com/office/powerpoint/2010/main" val="226912136"/>
      </p:ext>
    </p:extLst>
  </p:cSld>
  <p:clrMapOvr>
    <a:masterClrMapping/>
  </p:clrMapOvr>
</p:sldLayout>
</file>

<file path=ppt/slideLayouts/slideLayout2344.xml><?xml version="1.0" encoding="utf-8"?>
<p:sldLayout xmlns:a="http://schemas.openxmlformats.org/drawingml/2006/main" xmlns:r="http://schemas.openxmlformats.org/officeDocument/2006/relationships" xmlns:p="http://schemas.openxmlformats.org/presentationml/2006/main" showMasterSp="0" preserve="1">
  <p:cSld name="Title slide_image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61476" name="Title Placeholder 21"/>
          <p:cNvSpPr>
            <a:spLocks noGrp="1"/>
          </p:cNvSpPr>
          <p:nvPr>
            <p:ph type="ctrTitle" hasCustomPrompt="1"/>
          </p:nvPr>
        </p:nvSpPr>
        <p:spPr>
          <a:xfrm>
            <a:off x="274322" y="274581"/>
            <a:ext cx="5200791" cy="1661993"/>
          </a:xfrm>
          <a:prstGeom prst="rect">
            <a:avLst/>
          </a:prstGeom>
        </p:spPr>
        <p:txBody>
          <a:bodyPr wrap="square" lIns="0" tIns="45332" rIns="0" bIns="45332"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12" name="Picture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1855197798"/>
      </p:ext>
    </p:extLst>
  </p:cSld>
  <p:clrMapOvr>
    <a:masterClrMapping/>
  </p:clrMapOvr>
  <p:transition spd="med">
    <p:wipe dir="r"/>
  </p:transition>
</p:sldLayout>
</file>

<file path=ppt/slideLayouts/slideLayout2345.xml><?xml version="1.0" encoding="utf-8"?>
<p:sldLayout xmlns:a="http://schemas.openxmlformats.org/drawingml/2006/main" xmlns:r="http://schemas.openxmlformats.org/officeDocument/2006/relationships" xmlns:p="http://schemas.openxmlformats.org/presentationml/2006/main" showMasterSp="0" preserve="1">
  <p:cSld name="Title slide_image 2">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61476" name="Title Placeholder 21"/>
          <p:cNvSpPr>
            <a:spLocks noGrp="1"/>
          </p:cNvSpPr>
          <p:nvPr>
            <p:ph type="ctrTitle" hasCustomPrompt="1"/>
          </p:nvPr>
        </p:nvSpPr>
        <p:spPr>
          <a:xfrm>
            <a:off x="274322" y="274581"/>
            <a:ext cx="5200791" cy="1661993"/>
          </a:xfrm>
          <a:prstGeom prst="rect">
            <a:avLst/>
          </a:prstGeom>
        </p:spPr>
        <p:txBody>
          <a:bodyPr wrap="square" lIns="0" tIns="45332" rIns="0" bIns="45332"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1950747246"/>
      </p:ext>
    </p:extLst>
  </p:cSld>
  <p:clrMapOvr>
    <a:masterClrMapping/>
  </p:clrMapOvr>
  <p:transition spd="med">
    <p:wipe dir="r"/>
  </p:transition>
</p:sldLayout>
</file>

<file path=ppt/slideLayouts/slideLayout2346.xml><?xml version="1.0" encoding="utf-8"?>
<p:sldLayout xmlns:a="http://schemas.openxmlformats.org/drawingml/2006/main" xmlns:r="http://schemas.openxmlformats.org/officeDocument/2006/relationships" xmlns:p="http://schemas.openxmlformats.org/presentationml/2006/main" showMasterSp="0" preserve="1">
  <p:cSld name="Title slide_DellBlue">
    <p:bg>
      <p:bgPr>
        <a:solidFill>
          <a:schemeClr val="bg1"/>
        </a:solid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274322" y="274581"/>
            <a:ext cx="5200791" cy="1661993"/>
          </a:xfrm>
          <a:prstGeom prst="rect">
            <a:avLst/>
          </a:prstGeom>
        </p:spPr>
        <p:txBody>
          <a:bodyPr wrap="square" lIns="0" tIns="45332" rIns="0" bIns="45332"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2689279513"/>
      </p:ext>
    </p:extLst>
  </p:cSld>
  <p:clrMapOvr>
    <a:masterClrMapping/>
  </p:clrMapOvr>
  <p:transition spd="med">
    <p:wipe dir="r"/>
  </p:transition>
</p:sldLayout>
</file>

<file path=ppt/slideLayouts/slideLayout2347.xml><?xml version="1.0" encoding="utf-8"?>
<p:sldLayout xmlns:a="http://schemas.openxmlformats.org/drawingml/2006/main" xmlns:r="http://schemas.openxmlformats.org/officeDocument/2006/relationships" xmlns:p="http://schemas.openxmlformats.org/presentationml/2006/main" showMasterSp="0" preserve="1">
  <p:cSld name="Title slide_DellGray">
    <p:bg>
      <p:bgPr>
        <a:solidFill>
          <a:srgbClr val="808080"/>
        </a:solid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274322" y="274581"/>
            <a:ext cx="5200791" cy="1661993"/>
          </a:xfrm>
          <a:prstGeom prst="rect">
            <a:avLst/>
          </a:prstGeom>
        </p:spPr>
        <p:txBody>
          <a:bodyPr wrap="square" lIns="0" tIns="45332" rIns="0" bIns="45332"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1344802368"/>
      </p:ext>
    </p:extLst>
  </p:cSld>
  <p:clrMapOvr>
    <a:masterClrMapping/>
  </p:clrMapOvr>
  <p:transition spd="med">
    <p:wipe dir="r"/>
  </p:transition>
</p:sldLayout>
</file>

<file path=ppt/slideLayouts/slideLayout2348.xml><?xml version="1.0" encoding="utf-8"?>
<p:sldLayout xmlns:a="http://schemas.openxmlformats.org/drawingml/2006/main" xmlns:r="http://schemas.openxmlformats.org/officeDocument/2006/relationships" xmlns:p="http://schemas.openxmlformats.org/presentationml/2006/main" preserve="1" userDrawn="1">
  <p:cSld name="1_Content_Bulleted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0" tIns="45332" rIns="0" bIns="45332"/>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5" name="Content Placeholder 4"/>
          <p:cNvSpPr>
            <a:spLocks noGrp="1"/>
          </p:cNvSpPr>
          <p:nvPr>
            <p:ph sz="quarter" idx="10"/>
          </p:nvPr>
        </p:nvSpPr>
        <p:spPr>
          <a:xfrm>
            <a:off x="271727" y="1277952"/>
            <a:ext cx="7958137"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50690" indent="-168311">
              <a:lnSpc>
                <a:spcPct val="100000"/>
              </a:lnSpc>
              <a:spcBef>
                <a:spcPts val="300"/>
              </a:spcBef>
              <a:spcAft>
                <a:spcPts val="0"/>
              </a:spcAft>
              <a:buClr>
                <a:srgbClr val="808080"/>
              </a:buClr>
              <a:defRPr>
                <a:latin typeface="+mn-lt"/>
                <a:ea typeface="Arial"/>
              </a:defRPr>
            </a:lvl3pPr>
            <a:lvl4pPr marL="1246798" indent="-227861">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195231338"/>
      </p:ext>
    </p:extLst>
  </p:cSld>
  <p:clrMapOvr>
    <a:masterClrMapping/>
  </p:clrMapOvr>
  <p:transition spd="med">
    <p:wipe dir="r"/>
  </p:transition>
</p:sldLayout>
</file>

<file path=ppt/slideLayouts/slideLayout2349.xml><?xml version="1.0" encoding="utf-8"?>
<p:sldLayout xmlns:a="http://schemas.openxmlformats.org/drawingml/2006/main" xmlns:r="http://schemas.openxmlformats.org/officeDocument/2006/relationships" xmlns:p="http://schemas.openxmlformats.org/presentationml/2006/main" preserve="1" userDrawn="1">
  <p:cSld name="1_Content with subhea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5"/>
            <a:ext cx="7955280" cy="640080"/>
          </a:xfrm>
          <a:prstGeom prst="rect">
            <a:avLst/>
          </a:prstGeom>
        </p:spPr>
        <p:txBody>
          <a:bodyPr lIns="0" tIns="45332" rIns="0" bIns="45332">
            <a:normAutofit/>
          </a:bodyPr>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 </a:t>
            </a:r>
          </a:p>
        </p:txBody>
      </p:sp>
      <p:sp>
        <p:nvSpPr>
          <p:cNvPr id="5" name="Text Placeholder 12"/>
          <p:cNvSpPr>
            <a:spLocks noGrp="1"/>
          </p:cNvSpPr>
          <p:nvPr>
            <p:ph type="subTitle" idx="11" hasCustomPrompt="1"/>
          </p:nvPr>
        </p:nvSpPr>
        <p:spPr>
          <a:xfrm>
            <a:off x="266700" y="1058154"/>
            <a:ext cx="7960422" cy="313267"/>
          </a:xfrm>
          <a:prstGeom prst="rect">
            <a:avLst/>
          </a:prstGeom>
        </p:spPr>
        <p:txBody>
          <a:bodyPr lIns="0" tIns="45332" rIns="0" bIns="45332" anchor="t" anchorCtr="0"/>
          <a:lstStyle>
            <a:lvl1pPr marL="226272" indent="-226272">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a:t>Click to edit master subtitle style</a:t>
            </a:r>
          </a:p>
        </p:txBody>
      </p:sp>
      <p:sp>
        <p:nvSpPr>
          <p:cNvPr id="8" name="Content Placeholder 4"/>
          <p:cNvSpPr>
            <a:spLocks noGrp="1"/>
          </p:cNvSpPr>
          <p:nvPr>
            <p:ph sz="quarter" idx="10"/>
          </p:nvPr>
        </p:nvSpPr>
        <p:spPr>
          <a:xfrm>
            <a:off x="271727" y="1541498"/>
            <a:ext cx="7958137" cy="2928937"/>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50690" indent="-168311">
              <a:lnSpc>
                <a:spcPct val="100000"/>
              </a:lnSpc>
              <a:spcBef>
                <a:spcPts val="300"/>
              </a:spcBef>
              <a:spcAft>
                <a:spcPts val="0"/>
              </a:spcAft>
              <a:buClr>
                <a:srgbClr val="808080"/>
              </a:buClr>
              <a:defRPr>
                <a:latin typeface="+mn-lt"/>
                <a:ea typeface="Arial"/>
              </a:defRPr>
            </a:lvl3pPr>
            <a:lvl4pPr marL="1246798" indent="-227861">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814623510"/>
      </p:ext>
    </p:extLst>
  </p:cSld>
  <p:clrMapOvr>
    <a:masterClrMapping/>
  </p:clrMapOvr>
  <p:transition spd="med">
    <p:wipe dir="r"/>
  </p:transition>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p:cSld name="Section_Blue">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1"/>
          </a:solidFill>
          <a:ln>
            <a:noFill/>
          </a:ln>
        </p:spPr>
        <p:style>
          <a:lnRef idx="2">
            <a:schemeClr val="accent1"/>
          </a:lnRef>
          <a:fillRef idx="1">
            <a:schemeClr val="lt1"/>
          </a:fillRef>
          <a:effectRef idx="0">
            <a:schemeClr val="accent1"/>
          </a:effectRef>
          <a:fontRef idx="none"/>
        </p:style>
        <p:txBody>
          <a:bodyPr lIns="168306" tIns="168306" rIns="168306" bIns="168306">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2640536705"/>
      </p:ext>
    </p:extLst>
  </p:cSld>
  <p:clrMapOvr>
    <a:masterClrMapping/>
  </p:clrMapOvr>
  <p:transition spd="med">
    <p:wipe dir="r"/>
  </p:transition>
</p:sldLayout>
</file>

<file path=ppt/slideLayouts/slideLayout2350.xml><?xml version="1.0" encoding="utf-8"?>
<p:sldLayout xmlns:a="http://schemas.openxmlformats.org/drawingml/2006/main" xmlns:r="http://schemas.openxmlformats.org/officeDocument/2006/relationships" xmlns:p="http://schemas.openxmlformats.org/presentationml/2006/main" preserve="1" userDrawn="1">
  <p:cSld name="1_Content two column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0" tIns="45332" rIns="0" bIns="45332"/>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 </a:t>
            </a:r>
          </a:p>
        </p:txBody>
      </p:sp>
      <p:sp>
        <p:nvSpPr>
          <p:cNvPr id="5" name="Content Placeholder 4"/>
          <p:cNvSpPr>
            <a:spLocks noGrp="1"/>
          </p:cNvSpPr>
          <p:nvPr>
            <p:ph sz="quarter" idx="10"/>
          </p:nvPr>
        </p:nvSpPr>
        <p:spPr>
          <a:xfrm>
            <a:off x="271760" y="1277952"/>
            <a:ext cx="3843337"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50690" indent="-168311">
              <a:lnSpc>
                <a:spcPct val="100000"/>
              </a:lnSpc>
              <a:spcBef>
                <a:spcPts val="300"/>
              </a:spcBef>
              <a:spcAft>
                <a:spcPts val="0"/>
              </a:spcAft>
              <a:buClr>
                <a:srgbClr val="808080"/>
              </a:buClr>
              <a:defRPr>
                <a:latin typeface="+mn-lt"/>
                <a:ea typeface="Arial"/>
              </a:defRPr>
            </a:lvl3pPr>
            <a:lvl4pPr marL="1246798" indent="-227861">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
        <p:nvSpPr>
          <p:cNvPr id="8" name="Content Placeholder 4"/>
          <p:cNvSpPr>
            <a:spLocks noGrp="1"/>
          </p:cNvSpPr>
          <p:nvPr>
            <p:ph sz="quarter" idx="11"/>
          </p:nvPr>
        </p:nvSpPr>
        <p:spPr>
          <a:xfrm>
            <a:off x="4376739" y="1277952"/>
            <a:ext cx="3852862"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50690" indent="-168311">
              <a:lnSpc>
                <a:spcPct val="100000"/>
              </a:lnSpc>
              <a:spcBef>
                <a:spcPts val="300"/>
              </a:spcBef>
              <a:spcAft>
                <a:spcPts val="0"/>
              </a:spcAft>
              <a:buClr>
                <a:srgbClr val="808080"/>
              </a:buClr>
              <a:defRPr>
                <a:latin typeface="+mn-lt"/>
                <a:ea typeface="Arial"/>
              </a:defRPr>
            </a:lvl3pPr>
            <a:lvl4pPr marL="1246798" indent="-227861">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680847277"/>
      </p:ext>
    </p:extLst>
  </p:cSld>
  <p:clrMapOvr>
    <a:masterClrMapping/>
  </p:clrMapOvr>
  <p:transition spd="med">
    <p:wipe dir="r"/>
  </p:transition>
</p:sldLayout>
</file>

<file path=ppt/slideLayouts/slideLayout2351.xml><?xml version="1.0" encoding="utf-8"?>
<p:sldLayout xmlns:a="http://schemas.openxmlformats.org/drawingml/2006/main" xmlns:r="http://schemas.openxmlformats.org/officeDocument/2006/relationships" xmlns:p="http://schemas.openxmlformats.org/presentationml/2006/main" preserve="1" userDrawn="1">
  <p:cSld name="1_Content left margin ">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73108" y="271463"/>
            <a:ext cx="4295219" cy="640080"/>
          </a:xfrm>
          <a:prstGeom prst="rect">
            <a:avLst/>
          </a:prstGeom>
        </p:spPr>
        <p:txBody>
          <a:bodyPr lIns="0" tIns="45332" rIns="0" bIns="45332"/>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4" name="Content Placeholder 4"/>
          <p:cNvSpPr>
            <a:spLocks noGrp="1"/>
          </p:cNvSpPr>
          <p:nvPr>
            <p:ph sz="quarter" idx="10"/>
          </p:nvPr>
        </p:nvSpPr>
        <p:spPr>
          <a:xfrm>
            <a:off x="271464" y="1277952"/>
            <a:ext cx="4291012"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50690" indent="-168311">
              <a:lnSpc>
                <a:spcPct val="100000"/>
              </a:lnSpc>
              <a:spcBef>
                <a:spcPts val="300"/>
              </a:spcBef>
              <a:spcAft>
                <a:spcPts val="0"/>
              </a:spcAft>
              <a:buClr>
                <a:srgbClr val="808080"/>
              </a:buClr>
              <a:defRPr>
                <a:latin typeface="+mn-lt"/>
                <a:ea typeface="Arial"/>
              </a:defRPr>
            </a:lvl3pPr>
            <a:lvl4pPr marL="1246798" indent="-227861">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20598441"/>
      </p:ext>
    </p:extLst>
  </p:cSld>
  <p:clrMapOvr>
    <a:masterClrMapping/>
  </p:clrMapOvr>
  <p:transition spd="med">
    <p:wipe dir="r"/>
  </p:transition>
</p:sldLayout>
</file>

<file path=ppt/slideLayouts/slideLayout2352.xml><?xml version="1.0" encoding="utf-8"?>
<p:sldLayout xmlns:a="http://schemas.openxmlformats.org/drawingml/2006/main" xmlns:r="http://schemas.openxmlformats.org/officeDocument/2006/relationships" xmlns:p="http://schemas.openxmlformats.org/presentationml/2006/main" preserve="1" userDrawn="1">
  <p:cSld name="1_Content left margin with subhead">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3050" y="274057"/>
            <a:ext cx="4865304" cy="486332"/>
          </a:xfrm>
          <a:prstGeom prst="rect">
            <a:avLst/>
          </a:prstGeom>
        </p:spPr>
        <p:txBody>
          <a:bodyPr lIns="0" tIns="45332" rIns="0" bIns="45332"/>
          <a:lstStyle>
            <a:lvl1pPr>
              <a:defRPr baseline="0">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7" name="Text Placeholder 12"/>
          <p:cNvSpPr>
            <a:spLocks noGrp="1"/>
          </p:cNvSpPr>
          <p:nvPr>
            <p:ph type="subTitle" idx="11" hasCustomPrompt="1"/>
          </p:nvPr>
        </p:nvSpPr>
        <p:spPr>
          <a:xfrm>
            <a:off x="266700" y="767702"/>
            <a:ext cx="4305300" cy="313267"/>
          </a:xfrm>
          <a:prstGeom prst="rect">
            <a:avLst/>
          </a:prstGeom>
        </p:spPr>
        <p:txBody>
          <a:bodyPr lIns="0" tIns="45332" rIns="0" bIns="45332" anchor="t" anchorCtr="0"/>
          <a:lstStyle>
            <a:lvl1pPr marL="226272" indent="-226272">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a:t>Click to edit master subtitle style</a:t>
            </a:r>
          </a:p>
        </p:txBody>
      </p:sp>
      <p:sp>
        <p:nvSpPr>
          <p:cNvPr id="5" name="Content Placeholder 4"/>
          <p:cNvSpPr>
            <a:spLocks noGrp="1"/>
          </p:cNvSpPr>
          <p:nvPr>
            <p:ph sz="quarter" idx="10"/>
          </p:nvPr>
        </p:nvSpPr>
        <p:spPr>
          <a:xfrm>
            <a:off x="271464" y="1277952"/>
            <a:ext cx="4291012"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50690" indent="-168311">
              <a:lnSpc>
                <a:spcPct val="100000"/>
              </a:lnSpc>
              <a:spcBef>
                <a:spcPts val="300"/>
              </a:spcBef>
              <a:spcAft>
                <a:spcPts val="0"/>
              </a:spcAft>
              <a:buClr>
                <a:srgbClr val="808080"/>
              </a:buClr>
              <a:defRPr>
                <a:latin typeface="+mn-lt"/>
                <a:ea typeface="Arial"/>
              </a:defRPr>
            </a:lvl3pPr>
            <a:lvl4pPr marL="1246798" indent="-227861">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082904113"/>
      </p:ext>
    </p:extLst>
  </p:cSld>
  <p:clrMapOvr>
    <a:masterClrMapping/>
  </p:clrMapOvr>
  <p:transition spd="med">
    <p:wipe dir="r"/>
  </p:transition>
</p:sldLayout>
</file>

<file path=ppt/slideLayouts/slideLayout2353.xml><?xml version="1.0" encoding="utf-8"?>
<p:sldLayout xmlns:a="http://schemas.openxmlformats.org/drawingml/2006/main" xmlns:r="http://schemas.openxmlformats.org/officeDocument/2006/relationships" xmlns:p="http://schemas.openxmlformats.org/presentationml/2006/main" preserve="1" userDrawn="1">
  <p:cSld name="1_Content left margin with subhead and two lines">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320" y="274320"/>
            <a:ext cx="4297680" cy="840802"/>
          </a:xfrm>
          <a:prstGeom prst="rect">
            <a:avLst/>
          </a:prstGeom>
        </p:spPr>
        <p:txBody>
          <a:bodyPr lIns="0" tIns="45332" rIns="0" bIns="45332"/>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a:t>
            </a:r>
            <a:br>
              <a:rPr lang="en-US" dirty="0"/>
            </a:br>
            <a:r>
              <a:rPr lang="en-US" dirty="0"/>
              <a:t>page title</a:t>
            </a:r>
          </a:p>
        </p:txBody>
      </p:sp>
      <p:sp>
        <p:nvSpPr>
          <p:cNvPr id="7" name="Text Placeholder 12"/>
          <p:cNvSpPr>
            <a:spLocks noGrp="1"/>
          </p:cNvSpPr>
          <p:nvPr>
            <p:ph type="subTitle" idx="11" hasCustomPrompt="1"/>
          </p:nvPr>
        </p:nvSpPr>
        <p:spPr>
          <a:xfrm>
            <a:off x="266700" y="1113754"/>
            <a:ext cx="4305300" cy="313267"/>
          </a:xfrm>
          <a:prstGeom prst="rect">
            <a:avLst/>
          </a:prstGeom>
        </p:spPr>
        <p:txBody>
          <a:bodyPr lIns="0" tIns="45332" rIns="0" bIns="45332" anchor="t" anchorCtr="0"/>
          <a:lstStyle>
            <a:lvl1pPr marL="226272" indent="-226272">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a:t>Click to edit master subtitle style</a:t>
            </a:r>
          </a:p>
        </p:txBody>
      </p:sp>
      <p:sp>
        <p:nvSpPr>
          <p:cNvPr id="5" name="Content Placeholder 4"/>
          <p:cNvSpPr>
            <a:spLocks noGrp="1"/>
          </p:cNvSpPr>
          <p:nvPr>
            <p:ph sz="quarter" idx="10"/>
          </p:nvPr>
        </p:nvSpPr>
        <p:spPr>
          <a:xfrm>
            <a:off x="271464" y="1541498"/>
            <a:ext cx="4291012" cy="2928937"/>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50690" indent="-168311">
              <a:lnSpc>
                <a:spcPct val="100000"/>
              </a:lnSpc>
              <a:spcBef>
                <a:spcPts val="300"/>
              </a:spcBef>
              <a:spcAft>
                <a:spcPts val="0"/>
              </a:spcAft>
              <a:buClr>
                <a:srgbClr val="808080"/>
              </a:buClr>
              <a:defRPr>
                <a:latin typeface="+mn-lt"/>
                <a:ea typeface="Arial"/>
              </a:defRPr>
            </a:lvl3pPr>
            <a:lvl4pPr marL="1246798" indent="-227861">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531848448"/>
      </p:ext>
    </p:extLst>
  </p:cSld>
  <p:clrMapOvr>
    <a:masterClrMapping/>
  </p:clrMapOvr>
  <p:transition spd="med">
    <p:wipe dir="r"/>
  </p:transition>
</p:sldLayout>
</file>

<file path=ppt/slideLayouts/slideLayout2354.xml><?xml version="1.0" encoding="utf-8"?>
<p:sldLayout xmlns:a="http://schemas.openxmlformats.org/drawingml/2006/main" xmlns:r="http://schemas.openxmlformats.org/officeDocument/2006/relationships" xmlns:p="http://schemas.openxmlformats.org/presentationml/2006/main" preserve="1" userDrawn="1">
  <p:cSld name="1_Header no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2274"/>
            <a:ext cx="7955280" cy="472577"/>
          </a:xfrm>
          <a:prstGeom prst="rect">
            <a:avLst/>
          </a:prstGeom>
        </p:spPr>
        <p:txBody>
          <a:bodyPr lIns="0" tIns="45332" rIns="0" bIns="45332"/>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Tree>
    <p:extLst>
      <p:ext uri="{BB962C8B-B14F-4D97-AF65-F5344CB8AC3E}">
        <p14:creationId xmlns:p14="http://schemas.microsoft.com/office/powerpoint/2010/main" val="2550765946"/>
      </p:ext>
    </p:extLst>
  </p:cSld>
  <p:clrMapOvr>
    <a:masterClrMapping/>
  </p:clrMapOvr>
  <p:transition spd="med">
    <p:wipe dir="r"/>
  </p:transition>
</p:sldLayout>
</file>

<file path=ppt/slideLayouts/slideLayout2355.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30476812"/>
      </p:ext>
    </p:extLst>
  </p:cSld>
  <p:clrMapOvr>
    <a:masterClrMapping/>
  </p:clrMapOvr>
  <p:transition spd="med">
    <p:wipe dir="r"/>
  </p:transition>
</p:sldLayout>
</file>

<file path=ppt/slideLayouts/slideLayout2356.xml><?xml version="1.0" encoding="utf-8"?>
<p:sldLayout xmlns:a="http://schemas.openxmlformats.org/drawingml/2006/main" xmlns:r="http://schemas.openxmlformats.org/officeDocument/2006/relationships" xmlns:p="http://schemas.openxmlformats.org/presentationml/2006/main" showMasterSp="0" preserve="1" userDrawn="1">
  <p:cSld name="Divider slide_image 1">
    <p:bg>
      <p:bgPr>
        <a:solidFill>
          <a:schemeClr val="tx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7" name="Title 1"/>
          <p:cNvSpPr>
            <a:spLocks noGrp="1"/>
          </p:cNvSpPr>
          <p:nvPr>
            <p:ph type="title" hasCustomPrompt="1"/>
          </p:nvPr>
        </p:nvSpPr>
        <p:spPr>
          <a:xfrm>
            <a:off x="274581" y="1748271"/>
            <a:ext cx="6850901" cy="1495794"/>
          </a:xfrm>
          <a:prstGeom prst="rect">
            <a:avLst/>
          </a:prstGeom>
        </p:spPr>
        <p:txBody>
          <a:bodyPr lIns="0" tIns="45332" rIns="0" bIns="45332"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3613302160"/>
      </p:ext>
    </p:extLst>
  </p:cSld>
  <p:clrMapOvr>
    <a:masterClrMapping/>
  </p:clrMapOvr>
  <p:transition spd="med">
    <p:wipe dir="r"/>
  </p:transition>
</p:sldLayout>
</file>

<file path=ppt/slideLayouts/slideLayout2357.xml><?xml version="1.0" encoding="utf-8"?>
<p:sldLayout xmlns:a="http://schemas.openxmlformats.org/drawingml/2006/main" xmlns:r="http://schemas.openxmlformats.org/officeDocument/2006/relationships" xmlns:p="http://schemas.openxmlformats.org/presentationml/2006/main" showMasterSp="0" preserve="1" userDrawn="1">
  <p:cSld name="Divider slide_image 2">
    <p:bg>
      <p:bgPr>
        <a:solidFill>
          <a:schemeClr val="tx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7" name="Title 1"/>
          <p:cNvSpPr>
            <a:spLocks noGrp="1"/>
          </p:cNvSpPr>
          <p:nvPr>
            <p:ph type="title" hasCustomPrompt="1"/>
          </p:nvPr>
        </p:nvSpPr>
        <p:spPr>
          <a:xfrm>
            <a:off x="274581" y="1748271"/>
            <a:ext cx="6850901" cy="1495794"/>
          </a:xfrm>
          <a:prstGeom prst="rect">
            <a:avLst/>
          </a:prstGeom>
        </p:spPr>
        <p:txBody>
          <a:bodyPr lIns="0" tIns="45332" rIns="0" bIns="45332"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3105748494"/>
      </p:ext>
    </p:extLst>
  </p:cSld>
  <p:clrMapOvr>
    <a:masterClrMapping/>
  </p:clrMapOvr>
  <p:transition spd="med">
    <p:wipe dir="r"/>
  </p:transition>
</p:sldLayout>
</file>

<file path=ppt/slideLayouts/slideLayout2358.xml><?xml version="1.0" encoding="utf-8"?>
<p:sldLayout xmlns:a="http://schemas.openxmlformats.org/drawingml/2006/main" xmlns:r="http://schemas.openxmlformats.org/officeDocument/2006/relationships" xmlns:p="http://schemas.openxmlformats.org/presentationml/2006/main" showMasterSp="0" preserve="1" userDrawn="1">
  <p:cSld name="Divider slide_image 3">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6" name="Title 1"/>
          <p:cNvSpPr>
            <a:spLocks noGrp="1"/>
          </p:cNvSpPr>
          <p:nvPr>
            <p:ph type="title" hasCustomPrompt="1"/>
          </p:nvPr>
        </p:nvSpPr>
        <p:spPr>
          <a:xfrm>
            <a:off x="274581" y="1748271"/>
            <a:ext cx="6850901" cy="1495794"/>
          </a:xfrm>
          <a:prstGeom prst="rect">
            <a:avLst/>
          </a:prstGeom>
        </p:spPr>
        <p:txBody>
          <a:bodyPr lIns="0" tIns="45332" rIns="0" bIns="45332"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4115591315"/>
      </p:ext>
    </p:extLst>
  </p:cSld>
  <p:clrMapOvr>
    <a:masterClrMapping/>
  </p:clrMapOvr>
  <p:transition spd="med">
    <p:wipe dir="r"/>
  </p:transition>
</p:sldLayout>
</file>

<file path=ppt/slideLayouts/slideLayout2359.xml><?xml version="1.0" encoding="utf-8"?>
<p:sldLayout xmlns:a="http://schemas.openxmlformats.org/drawingml/2006/main" xmlns:r="http://schemas.openxmlformats.org/officeDocument/2006/relationships" xmlns:p="http://schemas.openxmlformats.org/presentationml/2006/main" showMasterSp="0" preserve="1" userDrawn="1">
  <p:cSld name="Divider slide_DellBlue">
    <p:bg>
      <p:bgPr>
        <a:solidFill>
          <a:schemeClr val="bg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581" y="1748271"/>
            <a:ext cx="6850901" cy="1495794"/>
          </a:xfrm>
          <a:prstGeom prst="rect">
            <a:avLst/>
          </a:prstGeom>
        </p:spPr>
        <p:txBody>
          <a:bodyPr lIns="0" tIns="45332" rIns="0" bIns="45332" anchor="ctr" anchorCtr="0">
            <a:normAutofit/>
          </a:bodyPr>
          <a:lstStyle>
            <a:lvl1pPr>
              <a:defRPr sz="5400" baseline="0">
                <a:solidFill>
                  <a:schemeClr val="tx2"/>
                </a:solidFill>
                <a:ea typeface="Arial"/>
              </a:defRPr>
            </a:lvl1pPr>
          </a:lstStyle>
          <a:p>
            <a:r>
              <a:rPr lang="en-US" dirty="0"/>
              <a:t>Click to edit divider slide title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179389534"/>
      </p:ext>
    </p:extLst>
  </p:cSld>
  <p:clrMapOvr>
    <a:masterClrMapping/>
  </p:clrMapOvr>
  <p:transition spd="med">
    <p:wipe dir="r"/>
  </p:transition>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p:cSld name="Section_Berry">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4"/>
          </a:solidFill>
          <a:ln>
            <a:noFill/>
          </a:ln>
        </p:spPr>
        <p:style>
          <a:lnRef idx="2">
            <a:schemeClr val="accent1"/>
          </a:lnRef>
          <a:fillRef idx="1">
            <a:schemeClr val="lt1"/>
          </a:fillRef>
          <a:effectRef idx="0">
            <a:schemeClr val="accent1"/>
          </a:effectRef>
          <a:fontRef idx="none"/>
        </p:style>
        <p:txBody>
          <a:bodyPr lIns="168306" tIns="168306" rIns="168306" bIns="168306">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3012811251"/>
      </p:ext>
    </p:extLst>
  </p:cSld>
  <p:clrMapOvr>
    <a:masterClrMapping/>
  </p:clrMapOvr>
  <p:transition spd="med">
    <p:wipe dir="r"/>
  </p:transition>
</p:sldLayout>
</file>

<file path=ppt/slideLayouts/slideLayout2360.xml><?xml version="1.0" encoding="utf-8"?>
<p:sldLayout xmlns:a="http://schemas.openxmlformats.org/drawingml/2006/main" xmlns:r="http://schemas.openxmlformats.org/officeDocument/2006/relationships" xmlns:p="http://schemas.openxmlformats.org/presentationml/2006/main" showMasterSp="0" preserve="1" userDrawn="1">
  <p:cSld name="Divider slide_Green">
    <p:bg>
      <p:bgPr>
        <a:solidFill>
          <a:schemeClr val="accent2"/>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581" y="1748271"/>
            <a:ext cx="6850901" cy="1495794"/>
          </a:xfrm>
          <a:prstGeom prst="rect">
            <a:avLst/>
          </a:prstGeom>
        </p:spPr>
        <p:txBody>
          <a:bodyPr lIns="0" tIns="45332" rIns="0" bIns="45332" anchor="ctr" anchorCtr="0">
            <a:normAutofit/>
          </a:bodyPr>
          <a:lstStyle>
            <a:lvl1pPr>
              <a:defRPr sz="5400" baseline="0">
                <a:solidFill>
                  <a:schemeClr val="tx2"/>
                </a:solidFill>
                <a:ea typeface="Arial"/>
              </a:defRPr>
            </a:lvl1pPr>
          </a:lstStyle>
          <a:p>
            <a:r>
              <a:rPr lang="en-US" dirty="0"/>
              <a:t>Click to edit divider slide title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647094874"/>
      </p:ext>
    </p:extLst>
  </p:cSld>
  <p:clrMapOvr>
    <a:masterClrMapping/>
  </p:clrMapOvr>
  <p:transition spd="med">
    <p:wipe dir="r"/>
  </p:transition>
</p:sldLayout>
</file>

<file path=ppt/slideLayouts/slideLayout2361.xml><?xml version="1.0" encoding="utf-8"?>
<p:sldLayout xmlns:a="http://schemas.openxmlformats.org/drawingml/2006/main" xmlns:r="http://schemas.openxmlformats.org/officeDocument/2006/relationships" xmlns:p="http://schemas.openxmlformats.org/presentationml/2006/main" showMasterSp="0" preserve="1" userDrawn="1">
  <p:cSld name="Divider slide_Orange">
    <p:bg>
      <p:bgPr>
        <a:solidFill>
          <a:schemeClr val="accent4"/>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581" y="1748271"/>
            <a:ext cx="6850901" cy="1495794"/>
          </a:xfrm>
          <a:prstGeom prst="rect">
            <a:avLst/>
          </a:prstGeom>
        </p:spPr>
        <p:txBody>
          <a:bodyPr lIns="0" tIns="45332" rIns="0" bIns="45332" anchor="ctr" anchorCtr="0">
            <a:normAutofit/>
          </a:bodyPr>
          <a:lstStyle>
            <a:lvl1pPr>
              <a:defRPr sz="5400" baseline="0">
                <a:solidFill>
                  <a:schemeClr val="tx2"/>
                </a:solidFill>
                <a:ea typeface="Arial"/>
              </a:defRPr>
            </a:lvl1pPr>
          </a:lstStyle>
          <a:p>
            <a:r>
              <a:rPr lang="en-US" dirty="0"/>
              <a:t>Click to edit divider slide title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931338839"/>
      </p:ext>
    </p:extLst>
  </p:cSld>
  <p:clrMapOvr>
    <a:masterClrMapping/>
  </p:clrMapOvr>
  <p:transition spd="med">
    <p:wipe dir="r"/>
  </p:transition>
</p:sldLayout>
</file>

<file path=ppt/slideLayouts/slideLayout2362.xml><?xml version="1.0" encoding="utf-8"?>
<p:sldLayout xmlns:a="http://schemas.openxmlformats.org/drawingml/2006/main" xmlns:r="http://schemas.openxmlformats.org/officeDocument/2006/relationships" xmlns:p="http://schemas.openxmlformats.org/presentationml/2006/main" showMasterSp="0" preserve="1">
  <p:cSld name="Divider slide_DellGray">
    <p:bg>
      <p:bgPr>
        <a:solidFill>
          <a:srgbClr val="808080"/>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74581" y="1748271"/>
            <a:ext cx="6850901" cy="1495794"/>
          </a:xfrm>
          <a:prstGeom prst="rect">
            <a:avLst/>
          </a:prstGeom>
        </p:spPr>
        <p:txBody>
          <a:bodyPr lIns="0" tIns="45332" rIns="0" bIns="45332"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616669811"/>
      </p:ext>
    </p:extLst>
  </p:cSld>
  <p:clrMapOvr>
    <a:masterClrMapping/>
  </p:clrMapOvr>
  <p:transition spd="med">
    <p:wipe dir="r"/>
  </p:transition>
</p:sldLayout>
</file>

<file path=ppt/slideLayouts/slideLayout2363.xml><?xml version="1.0" encoding="utf-8"?>
<p:sldLayout xmlns:a="http://schemas.openxmlformats.org/drawingml/2006/main" xmlns:r="http://schemas.openxmlformats.org/officeDocument/2006/relationships" xmlns:p="http://schemas.openxmlformats.org/presentationml/2006/main" showMasterSp="0" preserve="1" userDrawn="1">
  <p:cSld name="Logo slide blue">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794760" y="1798082"/>
            <a:ext cx="1554480" cy="1554480"/>
          </a:xfrm>
          <a:prstGeom prst="rect">
            <a:avLst/>
          </a:prstGeom>
        </p:spPr>
      </p:pic>
    </p:spTree>
    <p:extLst>
      <p:ext uri="{BB962C8B-B14F-4D97-AF65-F5344CB8AC3E}">
        <p14:creationId xmlns:p14="http://schemas.microsoft.com/office/powerpoint/2010/main" val="1925959877"/>
      </p:ext>
    </p:extLst>
  </p:cSld>
  <p:clrMapOvr>
    <a:masterClrMapping/>
  </p:clrMapOvr>
  <p:transition spd="med">
    <p:wipe dir="r"/>
  </p:transition>
</p:sldLayout>
</file>

<file path=ppt/slideLayouts/slideLayout2364.xml><?xml version="1.0" encoding="utf-8"?>
<p:sldLayout xmlns:a="http://schemas.openxmlformats.org/drawingml/2006/main" xmlns:r="http://schemas.openxmlformats.org/officeDocument/2006/relationships" xmlns:p="http://schemas.openxmlformats.org/presentationml/2006/main" showMasterSp="0" preserve="1" userDrawn="1">
  <p:cSld name="Logo slide gray">
    <p:bg>
      <p:bgPr>
        <a:solidFill>
          <a:srgbClr val="808080"/>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794760" y="1798082"/>
            <a:ext cx="1554480" cy="1554480"/>
          </a:xfrm>
          <a:prstGeom prst="rect">
            <a:avLst/>
          </a:prstGeom>
        </p:spPr>
      </p:pic>
    </p:spTree>
    <p:extLst>
      <p:ext uri="{BB962C8B-B14F-4D97-AF65-F5344CB8AC3E}">
        <p14:creationId xmlns:p14="http://schemas.microsoft.com/office/powerpoint/2010/main" val="1063735421"/>
      </p:ext>
    </p:extLst>
  </p:cSld>
  <p:clrMapOvr>
    <a:masterClrMapping/>
  </p:clrMapOvr>
  <p:transition spd="med">
    <p:wipe dir="r"/>
  </p:transition>
</p:sldLayout>
</file>

<file path=ppt/slideLayouts/slideLayout2365.xml><?xml version="1.0" encoding="utf-8"?>
<p:sldLayout xmlns:a="http://schemas.openxmlformats.org/drawingml/2006/main" xmlns:r="http://schemas.openxmlformats.org/officeDocument/2006/relationships" xmlns:p="http://schemas.openxmlformats.org/presentationml/2006/main" userDrawn="1">
  <p:cSld name="標題投影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3322301163"/>
      </p:ext>
    </p:extLst>
  </p:cSld>
  <p:clrMapOvr>
    <a:masterClrMapping/>
  </p:clrMapOvr>
  <p:transition spd="med">
    <p:wipe dir="r"/>
  </p:transition>
</p:sldLayout>
</file>

<file path=ppt/slideLayouts/slideLayout2366.xml><?xml version="1.0" encoding="utf-8"?>
<p:sldLayout xmlns:a="http://schemas.openxmlformats.org/drawingml/2006/main" xmlns:r="http://schemas.openxmlformats.org/officeDocument/2006/relationships" xmlns:p="http://schemas.openxmlformats.org/presentationml/2006/main" userDrawn="1">
  <p:cSld name="標題及物件">
    <p:spTree>
      <p:nvGrpSpPr>
        <p:cNvPr id="1" name=""/>
        <p:cNvGrpSpPr/>
        <p:nvPr/>
      </p:nvGrpSpPr>
      <p:grpSpPr>
        <a:xfrm>
          <a:off x="0" y="0"/>
          <a:ext cx="0" cy="0"/>
          <a:chOff x="0" y="0"/>
          <a:chExt cx="0" cy="0"/>
        </a:xfrm>
      </p:grpSpPr>
    </p:spTree>
    <p:extLst>
      <p:ext uri="{BB962C8B-B14F-4D97-AF65-F5344CB8AC3E}">
        <p14:creationId xmlns:p14="http://schemas.microsoft.com/office/powerpoint/2010/main" val="3006019324"/>
      </p:ext>
    </p:extLst>
  </p:cSld>
  <p:clrMapOvr>
    <a:masterClrMapping/>
  </p:clrMapOvr>
  <p:transition spd="slow">
    <p:fade/>
  </p:transition>
</p:sldLayout>
</file>

<file path=ppt/slideLayouts/slideLayout2367.xml><?xml version="1.0" encoding="utf-8"?>
<p:sldLayout xmlns:a="http://schemas.openxmlformats.org/drawingml/2006/main" xmlns:r="http://schemas.openxmlformats.org/officeDocument/2006/relationships" xmlns:p="http://schemas.openxmlformats.org/presentationml/2006/main" userDrawn="1">
  <p:cSld name="1_Content_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0" tIns="45510" rIns="0" bIns="45510"/>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4" name="Content Placeholder 4"/>
          <p:cNvSpPr>
            <a:spLocks noGrp="1"/>
          </p:cNvSpPr>
          <p:nvPr>
            <p:ph sz="quarter" idx="10"/>
          </p:nvPr>
        </p:nvSpPr>
        <p:spPr>
          <a:xfrm>
            <a:off x="271598" y="1277952"/>
            <a:ext cx="7958137" cy="3192461"/>
          </a:xfrm>
          <a:prstGeom prst="rect">
            <a:avLst/>
          </a:prstGeom>
        </p:spPr>
        <p:txBody>
          <a:bodyPr vert="horz" lIns="0" tIns="0" rIns="0" bIns="0"/>
          <a:lstStyle>
            <a:lvl1pPr marL="0" indent="0">
              <a:lnSpc>
                <a:spcPct val="100000"/>
              </a:lnSpc>
              <a:spcBef>
                <a:spcPts val="1200"/>
              </a:spcBef>
              <a:spcAft>
                <a:spcPts val="0"/>
              </a:spcAft>
              <a:buClr>
                <a:srgbClr val="808080"/>
              </a:buClr>
              <a:buNone/>
              <a:defRPr>
                <a:latin typeface="+mn-lt"/>
                <a:ea typeface="Arial"/>
              </a:defRPr>
            </a:lvl1pPr>
            <a:lvl2pPr marL="339422" indent="0">
              <a:lnSpc>
                <a:spcPct val="100000"/>
              </a:lnSpc>
              <a:spcBef>
                <a:spcPts val="300"/>
              </a:spcBef>
              <a:spcAft>
                <a:spcPts val="0"/>
              </a:spcAft>
              <a:buClr>
                <a:srgbClr val="808080"/>
              </a:buClr>
              <a:buNone/>
              <a:defRPr>
                <a:latin typeface="+mn-lt"/>
                <a:ea typeface="Arial"/>
              </a:defRPr>
            </a:lvl2pPr>
            <a:lvl3pPr marL="685405" indent="0">
              <a:lnSpc>
                <a:spcPct val="100000"/>
              </a:lnSpc>
              <a:spcBef>
                <a:spcPts val="300"/>
              </a:spcBef>
              <a:spcAft>
                <a:spcPts val="0"/>
              </a:spcAft>
              <a:buClr>
                <a:srgbClr val="808080"/>
              </a:buClr>
              <a:buNone/>
              <a:defRPr>
                <a:latin typeface="+mn-lt"/>
                <a:ea typeface="Arial"/>
              </a:defRPr>
            </a:lvl3pPr>
            <a:lvl4pPr marL="1252316" indent="-228929">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898111832"/>
      </p:ext>
    </p:extLst>
  </p:cSld>
  <p:clrMapOvr>
    <a:masterClrMapping/>
  </p:clrMapOvr>
  <p:transition spd="med">
    <p:wipe dir="r"/>
  </p:transition>
</p:sldLayout>
</file>

<file path=ppt/slideLayouts/slideLayout2368.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7" name="文字版面配置區 17"/>
          <p:cNvSpPr>
            <a:spLocks noGrp="1"/>
          </p:cNvSpPr>
          <p:nvPr>
            <p:ph type="body" sz="quarter" idx="13" hasCustomPrompt="1"/>
          </p:nvPr>
        </p:nvSpPr>
        <p:spPr>
          <a:xfrm>
            <a:off x="72000" y="576002"/>
            <a:ext cx="9000000" cy="1296789"/>
          </a:xfrm>
          <a:prstGeom prst="rect">
            <a:avLst/>
          </a:prstGeom>
        </p:spPr>
        <p:txBody>
          <a:bodyPr lIns="91338" tIns="45669" rIns="91338" bIns="45669"/>
          <a:lstStyle>
            <a:lvl1pPr marL="182333" indent="-182333">
              <a:buClr>
                <a:srgbClr val="0085C3"/>
              </a:buClr>
              <a:defRPr sz="1600">
                <a:solidFill>
                  <a:schemeClr val="tx1"/>
                </a:solidFill>
              </a:defRPr>
            </a:lvl1pPr>
            <a:lvl2pPr marL="358316" indent="-175984">
              <a:buClr>
                <a:srgbClr val="0085C3"/>
              </a:buClr>
              <a:defRPr sz="1400" baseline="0">
                <a:solidFill>
                  <a:schemeClr val="tx1"/>
                </a:solidFill>
              </a:defRPr>
            </a:lvl2pPr>
            <a:lvl3pPr marL="540650" indent="-182333">
              <a:buClr>
                <a:srgbClr val="0085C3"/>
              </a:buClr>
              <a:buFont typeface="Arial" panose="020B0604020202020204" pitchFamily="34" charset="0"/>
              <a:buChar char="&gt;"/>
              <a:defRPr sz="1400" baseline="0">
                <a:solidFill>
                  <a:schemeClr val="tx1"/>
                </a:solidFill>
              </a:defRPr>
            </a:lvl3pPr>
            <a:lvl4pPr marL="1369866" indent="0">
              <a:buClr>
                <a:srgbClr val="0085C3"/>
              </a:buClr>
              <a:buNone/>
              <a:defRPr/>
            </a:lvl4pPr>
            <a:lvl5pPr marL="1826504" indent="0">
              <a:buClr>
                <a:srgbClr val="0085C3"/>
              </a:buClr>
              <a:buFont typeface="Arial" panose="020B0604020202020204" pitchFamily="34" charset="0"/>
              <a:buNone/>
              <a:defRPr/>
            </a:lvl5pPr>
          </a:lstStyle>
          <a:p>
            <a:pPr lvl="0"/>
            <a:r>
              <a:rPr lang="en-US" altLang="zh-TW" dirty="0"/>
              <a:t>Click to edit Master text style</a:t>
            </a:r>
            <a:endParaRPr lang="zh-TW" altLang="en-US" dirty="0"/>
          </a:p>
          <a:p>
            <a:pPr lvl="1"/>
            <a:r>
              <a:rPr lang="en-US" altLang="zh-TW" dirty="0"/>
              <a:t>Second level</a:t>
            </a:r>
            <a:endParaRPr lang="zh-TW" altLang="en-US" dirty="0"/>
          </a:p>
          <a:p>
            <a:pPr lvl="2"/>
            <a:r>
              <a:rPr lang="en-US" altLang="zh-TW" dirty="0"/>
              <a:t>Third level</a:t>
            </a:r>
            <a:endParaRPr lang="zh-TW" altLang="en-US" dirty="0"/>
          </a:p>
        </p:txBody>
      </p:sp>
      <p:sp>
        <p:nvSpPr>
          <p:cNvPr id="10" name="Title 9"/>
          <p:cNvSpPr>
            <a:spLocks noGrp="1"/>
          </p:cNvSpPr>
          <p:nvPr>
            <p:ph type="title"/>
          </p:nvPr>
        </p:nvSpPr>
        <p:spPr>
          <a:xfrm>
            <a:off x="71634" y="72000"/>
            <a:ext cx="9000000" cy="432000"/>
          </a:xfrm>
          <a:prstGeom prst="rect">
            <a:avLst/>
          </a:prstGeom>
        </p:spPr>
        <p:txBody>
          <a:bodyPr lIns="91338" tIns="45669" rIns="91338" bIns="45669"/>
          <a:lstStyle>
            <a:lvl1pPr algn="l">
              <a:defRPr sz="2400">
                <a:solidFill>
                  <a:srgbClr val="0085C3"/>
                </a:solidFill>
              </a:defRPr>
            </a:lvl1pPr>
          </a:lstStyle>
          <a:p>
            <a:r>
              <a:rPr lang="en-US"/>
              <a:t>Click to edit Master title style</a:t>
            </a:r>
            <a:endParaRPr lang="en-US" dirty="0"/>
          </a:p>
        </p:txBody>
      </p:sp>
    </p:spTree>
    <p:extLst>
      <p:ext uri="{BB962C8B-B14F-4D97-AF65-F5344CB8AC3E}">
        <p14:creationId xmlns:p14="http://schemas.microsoft.com/office/powerpoint/2010/main" val="2481414629"/>
      </p:ext>
    </p:extLst>
  </p:cSld>
  <p:clrMapOvr>
    <a:masterClrMapping/>
  </p:clrMapOvr>
  <p:transition>
    <p:fade/>
  </p:transition>
</p:sldLayout>
</file>

<file path=ppt/slideLayouts/slideLayout2369.xml><?xml version="1.0" encoding="utf-8"?>
<p:sldLayout xmlns:a="http://schemas.openxmlformats.org/drawingml/2006/main" xmlns:r="http://schemas.openxmlformats.org/officeDocument/2006/relationships" xmlns:p="http://schemas.openxmlformats.org/presentationml/2006/main" userDrawn="1">
  <p:cSld name="1_標題投影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1957054691"/>
      </p:ext>
    </p:extLst>
  </p:cSld>
  <p:clrMapOvr>
    <a:masterClrMapping/>
  </p:clrMapOvr>
  <p:transition spd="med">
    <p:wipe dir="r"/>
  </p:transition>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p:cSld name="Section_Yellow">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3"/>
          </a:solidFill>
          <a:ln>
            <a:noFill/>
          </a:ln>
        </p:spPr>
        <p:style>
          <a:lnRef idx="2">
            <a:schemeClr val="accent1"/>
          </a:lnRef>
          <a:fillRef idx="1">
            <a:schemeClr val="lt1"/>
          </a:fillRef>
          <a:effectRef idx="0">
            <a:schemeClr val="accent1"/>
          </a:effectRef>
          <a:fontRef idx="none"/>
        </p:style>
        <p:txBody>
          <a:bodyPr lIns="168306" tIns="168306" rIns="168306" bIns="168306">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3291765363"/>
      </p:ext>
    </p:extLst>
  </p:cSld>
  <p:clrMapOvr>
    <a:masterClrMapping/>
  </p:clrMapOvr>
  <p:transition spd="med">
    <p:wipe dir="r"/>
  </p:transition>
</p:sldLayout>
</file>

<file path=ppt/slideLayouts/slideLayout2370.xml><?xml version="1.0" encoding="utf-8"?>
<p:sldLayout xmlns:a="http://schemas.openxmlformats.org/drawingml/2006/main" xmlns:r="http://schemas.openxmlformats.org/officeDocument/2006/relationships" xmlns:p="http://schemas.openxmlformats.org/presentationml/2006/main" userDrawn="1">
  <p:cSld name="Content with Dell Blue footer">
    <p:spTree>
      <p:nvGrpSpPr>
        <p:cNvPr id="1" name=""/>
        <p:cNvGrpSpPr/>
        <p:nvPr/>
      </p:nvGrpSpPr>
      <p:grpSpPr>
        <a:xfrm>
          <a:off x="0" y="0"/>
          <a:ext cx="0" cy="0"/>
          <a:chOff x="0" y="0"/>
          <a:chExt cx="0" cy="0"/>
        </a:xfrm>
      </p:grpSpPr>
      <p:sp>
        <p:nvSpPr>
          <p:cNvPr id="6" name="Content Placeholder 2"/>
          <p:cNvSpPr>
            <a:spLocks noGrp="1"/>
          </p:cNvSpPr>
          <p:nvPr>
            <p:ph sz="half" idx="1" hasCustomPrompt="1"/>
          </p:nvPr>
        </p:nvSpPr>
        <p:spPr>
          <a:xfrm>
            <a:off x="364632" y="1280160"/>
            <a:ext cx="7924386" cy="3200400"/>
          </a:xfrm>
          <a:prstGeom prst="rect">
            <a:avLst/>
          </a:prstGeom>
        </p:spPr>
        <p:txBody>
          <a:bodyPr wrap="square" lIns="0" tIns="0" rIns="0" bIns="0">
            <a:normAutofit/>
          </a:bodyPr>
          <a:lstStyle>
            <a:lvl1pPr>
              <a:lnSpc>
                <a:spcPct val="100000"/>
              </a:lnSpc>
              <a:spcBef>
                <a:spcPts val="900"/>
              </a:spcBef>
              <a:spcAft>
                <a:spcPts val="0"/>
              </a:spcAft>
              <a:buClr>
                <a:srgbClr val="AAAAAA"/>
              </a:buClr>
              <a:buFont typeface="Arial" pitchFamily="34" charset="0"/>
              <a:buChar char="•"/>
              <a:defRPr sz="1100">
                <a:solidFill>
                  <a:schemeClr val="bg2"/>
                </a:solidFill>
                <a:latin typeface="Museo Sans For Dell" pitchFamily="2" charset="0"/>
              </a:defRPr>
            </a:lvl1pPr>
            <a:lvl2pPr marL="429270" indent="-173623">
              <a:lnSpc>
                <a:spcPct val="100000"/>
              </a:lnSpc>
              <a:spcBef>
                <a:spcPts val="225"/>
              </a:spcBef>
              <a:spcAft>
                <a:spcPts val="0"/>
              </a:spcAft>
              <a:buClr>
                <a:srgbClr val="AAAAAA"/>
              </a:buClr>
              <a:buFont typeface="Museo Sans For Dell" pitchFamily="2" charset="0"/>
              <a:buChar char="–"/>
              <a:defRPr sz="900">
                <a:solidFill>
                  <a:schemeClr val="bg2"/>
                </a:solidFill>
                <a:latin typeface="Museo Sans For Dell" pitchFamily="2" charset="0"/>
              </a:defRPr>
            </a:lvl2pPr>
            <a:lvl3pPr>
              <a:lnSpc>
                <a:spcPct val="100000"/>
              </a:lnSpc>
              <a:spcBef>
                <a:spcPts val="225"/>
              </a:spcBef>
              <a:spcAft>
                <a:spcPts val="0"/>
              </a:spcAft>
              <a:buClr>
                <a:srgbClr val="AAAAAA"/>
              </a:buClr>
              <a:defRPr sz="800">
                <a:solidFill>
                  <a:schemeClr val="bg2"/>
                </a:solidFill>
                <a:latin typeface="Museo Sans For Dell" pitchFamily="2" charset="0"/>
              </a:defRPr>
            </a:lvl3pPr>
            <a:lvl4pPr>
              <a:spcBef>
                <a:spcPts val="225"/>
              </a:spcBef>
              <a:spcAft>
                <a:spcPts val="0"/>
              </a:spcAft>
              <a:buClr>
                <a:srgbClr val="AAAAAA"/>
              </a:buClr>
              <a:defRPr sz="1100" baseline="0">
                <a:solidFill>
                  <a:schemeClr val="tx1"/>
                </a:solidFill>
                <a:latin typeface="Museo Sans For Dell" pitchFamily="2" charset="0"/>
              </a:defRPr>
            </a:lvl4pPr>
            <a:lvl5pPr>
              <a:spcBef>
                <a:spcPts val="225"/>
              </a:spcBef>
              <a:spcAft>
                <a:spcPts val="0"/>
              </a:spcAft>
              <a:buClr>
                <a:srgbClr val="AAAAAA"/>
              </a:buClr>
              <a:defRPr sz="900">
                <a:solidFill>
                  <a:schemeClr val="tx1"/>
                </a:solidFill>
                <a:latin typeface="Museo Sans For Dell" pitchFamily="2" charset="0"/>
              </a:defRPr>
            </a:lvl5pPr>
            <a:lvl6pPr>
              <a:defRPr sz="1400"/>
            </a:lvl6pPr>
            <a:lvl7pPr>
              <a:defRPr sz="1400"/>
            </a:lvl7pPr>
            <a:lvl8pPr>
              <a:defRPr sz="1400"/>
            </a:lvl8pPr>
            <a:lvl9pPr>
              <a:defRPr sz="1400"/>
            </a:lvl9pPr>
          </a:lstStyle>
          <a:p>
            <a:pPr lvl="0"/>
            <a:r>
              <a:rPr lang="en-US" dirty="0"/>
              <a:t>Click to edit text</a:t>
            </a:r>
          </a:p>
          <a:p>
            <a:pPr lvl="1"/>
            <a:r>
              <a:rPr lang="en-US" dirty="0"/>
              <a:t>Second level</a:t>
            </a:r>
          </a:p>
          <a:p>
            <a:pPr lvl="2"/>
            <a:r>
              <a:rPr lang="en-US" dirty="0"/>
              <a:t>Third level</a:t>
            </a:r>
          </a:p>
        </p:txBody>
      </p:sp>
      <p:sp>
        <p:nvSpPr>
          <p:cNvPr id="3" name="Title 2"/>
          <p:cNvSpPr>
            <a:spLocks noGrp="1"/>
          </p:cNvSpPr>
          <p:nvPr>
            <p:ph type="title"/>
          </p:nvPr>
        </p:nvSpPr>
        <p:spPr>
          <a:xfrm>
            <a:off x="628650" y="274643"/>
            <a:ext cx="7886700" cy="993775"/>
          </a:xfrm>
          <a:prstGeom prst="rect">
            <a:avLst/>
          </a:prstGeom>
        </p:spPr>
        <p:txBody>
          <a:bodyPr lIns="91338" tIns="45669" rIns="91338" bIns="45669"/>
          <a:lstStyle/>
          <a:p>
            <a:r>
              <a:rPr lang="en-US"/>
              <a:t>Click to edit Master title style</a:t>
            </a:r>
          </a:p>
        </p:txBody>
      </p:sp>
    </p:spTree>
    <p:extLst>
      <p:ext uri="{BB962C8B-B14F-4D97-AF65-F5344CB8AC3E}">
        <p14:creationId xmlns:p14="http://schemas.microsoft.com/office/powerpoint/2010/main" val="1164052434"/>
      </p:ext>
    </p:extLst>
  </p:cSld>
  <p:clrMapOvr>
    <a:masterClrMapping/>
  </p:clrMapOvr>
  <p:transition spd="med">
    <p:wipe dir="r"/>
  </p:transition>
</p:sldLayout>
</file>

<file path=ppt/slideLayouts/slideLayout2371.xml><?xml version="1.0" encoding="utf-8"?>
<p:sldLayout xmlns:a="http://schemas.openxmlformats.org/drawingml/2006/main" xmlns:r="http://schemas.openxmlformats.org/officeDocument/2006/relationships" xmlns:p="http://schemas.openxmlformats.org/presentationml/2006/main" userDrawn="1">
  <p:cSld name="Content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64797"/>
          </a:xfrm>
          <a:prstGeom prst="rect">
            <a:avLst/>
          </a:prstGeom>
        </p:spPr>
        <p:txBody>
          <a:bodyPr lIns="91336" tIns="45668" rIns="91336" bIns="45668"/>
          <a:lstStyle>
            <a:lvl1pPr>
              <a:defRPr/>
            </a:lvl1pPr>
          </a:lstStyle>
          <a:p>
            <a:r>
              <a:rPr lang="en-US" dirty="0"/>
              <a:t>Click to edit content page title</a:t>
            </a:r>
          </a:p>
        </p:txBody>
      </p:sp>
    </p:spTree>
    <p:extLst>
      <p:ext uri="{BB962C8B-B14F-4D97-AF65-F5344CB8AC3E}">
        <p14:creationId xmlns:p14="http://schemas.microsoft.com/office/powerpoint/2010/main" val="2122223228"/>
      </p:ext>
    </p:extLst>
  </p:cSld>
  <p:clrMapOvr>
    <a:masterClrMapping/>
  </p:clrMapOvr>
  <p:transition spd="med">
    <p:wipe dir="r"/>
  </p:transition>
</p:sldLayout>
</file>

<file path=ppt/slideLayouts/slideLayout2372.xml><?xml version="1.0" encoding="utf-8"?>
<p:sldLayout xmlns:a="http://schemas.openxmlformats.org/drawingml/2006/main" xmlns:r="http://schemas.openxmlformats.org/officeDocument/2006/relationships" xmlns:p="http://schemas.openxmlformats.org/presentationml/2006/main" showMasterSp="0" userDrawn="1">
  <p:cSld name="2_Title Slide">
    <p:spTree>
      <p:nvGrpSpPr>
        <p:cNvPr id="1" name=""/>
        <p:cNvGrpSpPr/>
        <p:nvPr/>
      </p:nvGrpSpPr>
      <p:grpSpPr>
        <a:xfrm>
          <a:off x="0" y="0"/>
          <a:ext cx="0" cy="0"/>
          <a:chOff x="0" y="0"/>
          <a:chExt cx="0" cy="0"/>
        </a:xfrm>
      </p:grpSpPr>
      <p:sp>
        <p:nvSpPr>
          <p:cNvPr id="10" name="Rectangle 9"/>
          <p:cNvSpPr/>
          <p:nvPr/>
        </p:nvSpPr>
        <p:spPr bwMode="gray">
          <a:xfrm>
            <a:off x="13" y="4772030"/>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8495" tIns="34286" rIns="68495" bIns="34286" rtlCol="0" anchor="ctr"/>
          <a:lstStyle/>
          <a:p>
            <a:pPr algn="ctr" defTabSz="676739" fontAlgn="auto">
              <a:spcBef>
                <a:spcPts val="0"/>
              </a:spcBef>
              <a:spcAft>
                <a:spcPts val="0"/>
              </a:spcAft>
            </a:pPr>
            <a:endParaRPr lang="en-US" sz="1800" dirty="0">
              <a:solidFill>
                <a:srgbClr val="444444"/>
              </a:solidFill>
              <a:latin typeface="Trebuchet MS" pitchFamily="34" charset="0"/>
            </a:endParaRPr>
          </a:p>
        </p:txBody>
      </p:sp>
      <p:sp>
        <p:nvSpPr>
          <p:cNvPr id="14" name="Rectangle 13"/>
          <p:cNvSpPr/>
          <p:nvPr/>
        </p:nvSpPr>
        <p:spPr bwMode="hidden">
          <a:xfrm>
            <a:off x="13" y="4772030"/>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8495" tIns="34286" rIns="68495" bIns="34286" rtlCol="0" anchor="ctr"/>
          <a:lstStyle/>
          <a:p>
            <a:pPr algn="ctr" defTabSz="676739" fontAlgn="auto">
              <a:spcBef>
                <a:spcPts val="0"/>
              </a:spcBef>
              <a:spcAft>
                <a:spcPts val="0"/>
              </a:spcAft>
            </a:pPr>
            <a:endParaRPr lang="en-US" sz="1800" dirty="0">
              <a:solidFill>
                <a:srgbClr val="444444"/>
              </a:solidFill>
              <a:latin typeface="Trebuchet MS" pitchFamily="34" charset="0"/>
            </a:endParaRPr>
          </a:p>
        </p:txBody>
      </p:sp>
      <p:sp>
        <p:nvSpPr>
          <p:cNvPr id="19" name="Rectangle 18"/>
          <p:cNvSpPr/>
          <p:nvPr/>
        </p:nvSpPr>
        <p:spPr bwMode="hidden">
          <a:xfrm>
            <a:off x="13" y="4772030"/>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8495" tIns="34286" rIns="68495" bIns="34286" rtlCol="0" anchor="ctr"/>
          <a:lstStyle/>
          <a:p>
            <a:pPr algn="ctr" defTabSz="676739" fontAlgn="auto">
              <a:spcBef>
                <a:spcPts val="0"/>
              </a:spcBef>
              <a:spcAft>
                <a:spcPts val="0"/>
              </a:spcAft>
            </a:pPr>
            <a:endParaRPr lang="en-US" sz="1800" dirty="0">
              <a:solidFill>
                <a:srgbClr val="444444"/>
              </a:solidFill>
              <a:latin typeface="Trebuchet MS" pitchFamily="34" charset="0"/>
            </a:endParaRPr>
          </a:p>
        </p:txBody>
      </p:sp>
    </p:spTree>
    <p:extLst>
      <p:ext uri="{BB962C8B-B14F-4D97-AF65-F5344CB8AC3E}">
        <p14:creationId xmlns:p14="http://schemas.microsoft.com/office/powerpoint/2010/main" val="2662526608"/>
      </p:ext>
    </p:extLst>
  </p:cSld>
  <p:clrMapOvr>
    <a:masterClrMapping/>
  </p:clrMapOvr>
  <p:transition spd="med">
    <p:wipe dir="r"/>
  </p:transition>
</p:sldLayout>
</file>

<file path=ppt/slideLayouts/slideLayout2373.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85750" y="228600"/>
            <a:ext cx="8572500" cy="387798"/>
          </a:xfrm>
          <a:prstGeom prst="rect">
            <a:avLst/>
          </a:prstGeom>
        </p:spPr>
        <p:txBody>
          <a:bodyPr wrap="square" lIns="0" tIns="0" rIns="0" bIns="0">
            <a:spAutoFit/>
          </a:bodyPr>
          <a:lstStyle>
            <a:lvl1pPr>
              <a:defRPr sz="2800">
                <a:solidFill>
                  <a:schemeClr val="bg1"/>
                </a:solidFill>
                <a:latin typeface="Arial" panose="020B0604020202020204"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057117370"/>
      </p:ext>
    </p:extLst>
  </p:cSld>
  <p:clrMapOvr>
    <a:masterClrMapping/>
  </p:clrMapOvr>
  <p:extLst mod="1">
    <p:ext uri="{DCECCB84-F9BA-43D5-87BE-67443E8EF086}">
      <p15:sldGuideLst xmlns:p15="http://schemas.microsoft.com/office/powerpoint/2012/main">
        <p15:guide id="1" orient="horz" pos="144">
          <p15:clr>
            <a:srgbClr val="FBAE40"/>
          </p15:clr>
        </p15:guide>
      </p15:sldGuideLst>
    </p:ext>
  </p:extLst>
</p:sldLayout>
</file>

<file path=ppt/slideLayouts/slideLayout2374.xml><?xml version="1.0" encoding="utf-8"?>
<p:sldLayout xmlns:a="http://schemas.openxmlformats.org/drawingml/2006/main" xmlns:r="http://schemas.openxmlformats.org/officeDocument/2006/relationships" xmlns:p="http://schemas.openxmlformats.org/presentationml/2006/main">
  <p:cSld name="自訂版面配置">
    <p:spTree>
      <p:nvGrpSpPr>
        <p:cNvPr id="1" name=""/>
        <p:cNvGrpSpPr/>
        <p:nvPr/>
      </p:nvGrpSpPr>
      <p:grpSpPr>
        <a:xfrm>
          <a:off x="0" y="0"/>
          <a:ext cx="0" cy="0"/>
          <a:chOff x="0" y="0"/>
          <a:chExt cx="0" cy="0"/>
        </a:xfrm>
      </p:grpSpPr>
      <p:sp>
        <p:nvSpPr>
          <p:cNvPr id="2" name="標題 1"/>
          <p:cNvSpPr>
            <a:spLocks noGrp="1"/>
          </p:cNvSpPr>
          <p:nvPr>
            <p:ph type="title"/>
          </p:nvPr>
        </p:nvSpPr>
        <p:spPr>
          <a:xfrm>
            <a:off x="457200" y="206375"/>
            <a:ext cx="8229600" cy="857250"/>
          </a:xfrm>
          <a:prstGeom prst="rect">
            <a:avLst/>
          </a:prstGeom>
        </p:spPr>
        <p:txBody>
          <a:bodyPr lIns="91336" tIns="45668" rIns="91336" bIns="45668"/>
          <a:lstStyle/>
          <a:p>
            <a:r>
              <a:rPr lang="zh-TW" altLang="en-US" noProof="1"/>
              <a:t>按一下以編輯母片標題樣式</a:t>
            </a:r>
          </a:p>
        </p:txBody>
      </p:sp>
    </p:spTree>
    <p:extLst>
      <p:ext uri="{BB962C8B-B14F-4D97-AF65-F5344CB8AC3E}">
        <p14:creationId xmlns:p14="http://schemas.microsoft.com/office/powerpoint/2010/main" val="2996114266"/>
      </p:ext>
    </p:extLst>
  </p:cSld>
  <p:clrMapOvr>
    <a:masterClrMapping/>
  </p:clrMapOvr>
  <p:transition spd="med">
    <p:wipe dir="r"/>
  </p:transition>
</p:sldLayout>
</file>

<file path=ppt/slideLayouts/slideLayout2375.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330705907"/>
      </p:ext>
    </p:extLst>
  </p:cSld>
  <p:clrMapOvr>
    <a:masterClrMapping/>
  </p:clrMapOvr>
  <p:transition spd="slow">
    <p:fade/>
  </p:transition>
</p:sldLayout>
</file>

<file path=ppt/slideLayouts/slideLayout237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85750" y="228600"/>
            <a:ext cx="8572500" cy="387798"/>
          </a:xfrm>
          <a:prstGeom prst="rect">
            <a:avLst/>
          </a:prstGeom>
        </p:spPr>
        <p:txBody>
          <a:bodyPr wrap="square" lIns="0" tIns="0" rIns="0" bIns="0">
            <a:spAutoFit/>
          </a:bodyPr>
          <a:lstStyle>
            <a:lvl1pPr>
              <a:defRPr sz="2800">
                <a:solidFill>
                  <a:schemeClr val="bg1"/>
                </a:solidFill>
                <a:latin typeface="Arial" panose="020B0604020202020204" pitchFamily="34" charset="0"/>
              </a:defRPr>
            </a:lvl1pPr>
          </a:lstStyle>
          <a:p>
            <a:r>
              <a:rPr lang="en-US"/>
              <a:t>Click to edit Master title style</a:t>
            </a:r>
            <a:endParaRPr lang="en-US" dirty="0"/>
          </a:p>
        </p:txBody>
      </p:sp>
      <p:sp>
        <p:nvSpPr>
          <p:cNvPr id="3" name="Content Placeholder 2"/>
          <p:cNvSpPr>
            <a:spLocks noGrp="1"/>
          </p:cNvSpPr>
          <p:nvPr>
            <p:ph idx="1"/>
          </p:nvPr>
        </p:nvSpPr>
        <p:spPr>
          <a:xfrm>
            <a:off x="285750" y="1200150"/>
            <a:ext cx="8572500" cy="3314700"/>
          </a:xfrm>
          <a:prstGeom prst="rect">
            <a:avLst/>
          </a:prstGeom>
        </p:spPr>
        <p:txBody>
          <a:bodyPr lIns="0" tIns="0" rIns="0" bIns="0"/>
          <a:lstStyle>
            <a:lvl1pPr marL="171246" indent="-171246">
              <a:lnSpc>
                <a:spcPct val="100000"/>
              </a:lnSpc>
              <a:spcBef>
                <a:spcPts val="1200"/>
              </a:spcBef>
              <a:buClr>
                <a:srgbClr val="808080"/>
              </a:buClr>
              <a:buFont typeface="Arial" panose="020B0604020202020204" pitchFamily="34" charset="0"/>
              <a:buChar char="•"/>
              <a:defRPr sz="1800">
                <a:solidFill>
                  <a:schemeClr val="bg2"/>
                </a:solidFill>
                <a:latin typeface="Arial" panose="020B0604020202020204" pitchFamily="34" charset="0"/>
              </a:defRPr>
            </a:lvl1pPr>
            <a:lvl2pPr marL="513737" indent="-171246">
              <a:lnSpc>
                <a:spcPct val="100000"/>
              </a:lnSpc>
              <a:spcBef>
                <a:spcPts val="300"/>
              </a:spcBef>
              <a:buClr>
                <a:srgbClr val="808080"/>
              </a:buClr>
              <a:buFont typeface="Arial" panose="020B0604020202020204" pitchFamily="34" charset="0"/>
              <a:buChar char="–"/>
              <a:defRPr sz="1400">
                <a:solidFill>
                  <a:schemeClr val="bg2"/>
                </a:solidFill>
                <a:latin typeface="Arial" panose="020B0604020202020204" pitchFamily="34" charset="0"/>
              </a:defRPr>
            </a:lvl2pPr>
            <a:lvl3pPr marL="799080" indent="-114147">
              <a:lnSpc>
                <a:spcPct val="100000"/>
              </a:lnSpc>
              <a:spcBef>
                <a:spcPts val="300"/>
              </a:spcBef>
              <a:buClr>
                <a:srgbClr val="808080"/>
              </a:buClr>
              <a:buFont typeface="Arial" panose="020B0604020202020204" pitchFamily="34" charset="0"/>
              <a:buChar char="▪"/>
              <a:defRPr sz="1100">
                <a:solidFill>
                  <a:schemeClr val="bg2"/>
                </a:solidFill>
                <a:latin typeface="Arial" panose="020B0604020202020204" pitchFamily="34" charset="0"/>
              </a:defRPr>
            </a:lvl3pPr>
            <a:lvl4pPr marL="1198620" indent="-171246">
              <a:lnSpc>
                <a:spcPct val="100000"/>
              </a:lnSpc>
              <a:spcBef>
                <a:spcPts val="300"/>
              </a:spcBef>
              <a:buClr>
                <a:schemeClr val="bg1">
                  <a:lumMod val="60000"/>
                  <a:lumOff val="40000"/>
                </a:schemeClr>
              </a:buClr>
              <a:buFont typeface="Arial" panose="020B0604020202020204" pitchFamily="34" charset="0"/>
              <a:buChar char="•"/>
              <a:defRPr sz="900"/>
            </a:lvl4pPr>
            <a:lvl5pPr marL="1541063" indent="-171246">
              <a:lnSpc>
                <a:spcPct val="100000"/>
              </a:lnSpc>
              <a:spcBef>
                <a:spcPts val="300"/>
              </a:spcBef>
              <a:buClr>
                <a:schemeClr val="bg1">
                  <a:lumMod val="60000"/>
                  <a:lumOff val="40000"/>
                </a:schemeClr>
              </a:buClr>
              <a:buFont typeface="Arial" panose="020B0604020202020204" pitchFamily="34" charset="0"/>
              <a:buChar char="•"/>
              <a:defRPr sz="900"/>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919053798"/>
      </p:ext>
    </p:extLst>
  </p:cSld>
  <p:clrMapOvr>
    <a:masterClrMapping/>
  </p:clrMapOvr>
  <p:extLst mod="1">
    <p:ext uri="{DCECCB84-F9BA-43D5-87BE-67443E8EF086}">
      <p15:sldGuideLst xmlns:p15="http://schemas.microsoft.com/office/powerpoint/2012/main"/>
    </p:ext>
  </p:extLst>
</p:sldLayout>
</file>

<file path=ppt/slideLayouts/slideLayout2377.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245781949"/>
      </p:ext>
    </p:extLst>
  </p:cSld>
  <p:clrMapOvr>
    <a:masterClrMapping/>
  </p:clrMapOvr>
  <p:transition>
    <p:fade/>
  </p:transition>
</p:sldLayout>
</file>

<file path=ppt/slideLayouts/slideLayout2378.xml><?xml version="1.0" encoding="utf-8"?>
<p:sldLayout xmlns:a="http://schemas.openxmlformats.org/drawingml/2006/main" xmlns:r="http://schemas.openxmlformats.org/officeDocument/2006/relationships" xmlns:p="http://schemas.openxmlformats.org/presentationml/2006/main">
  <p:cSld name="Title_and_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96171"/>
            <a:ext cx="8239126" cy="640170"/>
          </a:xfrm>
          <a:prstGeom prst="rect">
            <a:avLst/>
          </a:prstGeom>
        </p:spPr>
        <p:txBody>
          <a:bodyPr lIns="91338" tIns="45669" rIns="91338" bIns="45669"/>
          <a:lstStyle>
            <a:lvl1pPr>
              <a:lnSpc>
                <a:spcPct val="90000"/>
              </a:lnSpc>
              <a:defRPr sz="2400" b="0" baseline="0">
                <a:solidFill>
                  <a:schemeClr val="accent1"/>
                </a:solidFill>
                <a:latin typeface="Museo Sans For Dell" pitchFamily="2" charset="0"/>
              </a:defRPr>
            </a:lvl1pPr>
          </a:lstStyle>
          <a:p>
            <a:r>
              <a:rPr lang="en-US" altLang="zh-TW" dirty="0"/>
              <a:t>Click to edit Master title style</a:t>
            </a:r>
            <a:endParaRPr lang="en-US" dirty="0"/>
          </a:p>
        </p:txBody>
      </p:sp>
      <p:sp>
        <p:nvSpPr>
          <p:cNvPr id="3" name="Content Placeholder 2"/>
          <p:cNvSpPr>
            <a:spLocks noGrp="1"/>
          </p:cNvSpPr>
          <p:nvPr>
            <p:ph sz="half" idx="1"/>
          </p:nvPr>
        </p:nvSpPr>
        <p:spPr>
          <a:xfrm>
            <a:off x="457200" y="960120"/>
            <a:ext cx="8229600" cy="3566160"/>
          </a:xfrm>
          <a:prstGeom prst="rect">
            <a:avLst/>
          </a:prstGeom>
        </p:spPr>
        <p:txBody>
          <a:bodyPr lIns="91338" tIns="45669" rIns="91338" bIns="45669"/>
          <a:lstStyle>
            <a:lvl1pPr>
              <a:spcBef>
                <a:spcPts val="75"/>
              </a:spcBef>
              <a:spcAft>
                <a:spcPts val="75"/>
              </a:spcAft>
              <a:defRPr sz="1500">
                <a:solidFill>
                  <a:schemeClr val="bg2"/>
                </a:solidFill>
                <a:latin typeface="Museo Sans For Dell" pitchFamily="2" charset="0"/>
              </a:defRPr>
            </a:lvl1pPr>
            <a:lvl2pPr>
              <a:spcBef>
                <a:spcPts val="75"/>
              </a:spcBef>
              <a:spcAft>
                <a:spcPts val="75"/>
              </a:spcAft>
              <a:buFont typeface="Museo Sans For Dell" pitchFamily="2" charset="0"/>
              <a:buChar char="–"/>
              <a:defRPr sz="1400">
                <a:solidFill>
                  <a:schemeClr val="bg2"/>
                </a:solidFill>
                <a:latin typeface="Museo Sans For Dell" pitchFamily="2" charset="0"/>
              </a:defRPr>
            </a:lvl2pPr>
            <a:lvl3pPr>
              <a:spcBef>
                <a:spcPts val="75"/>
              </a:spcBef>
              <a:spcAft>
                <a:spcPts val="75"/>
              </a:spcAft>
              <a:defRPr sz="1200">
                <a:solidFill>
                  <a:schemeClr val="bg2"/>
                </a:solidFill>
                <a:latin typeface="Museo Sans For Dell" pitchFamily="2" charset="0"/>
              </a:defRPr>
            </a:lvl3pPr>
            <a:lvl4pPr>
              <a:spcBef>
                <a:spcPts val="75"/>
              </a:spcBef>
              <a:spcAft>
                <a:spcPts val="75"/>
              </a:spcAft>
              <a:defRPr sz="1100" baseline="0">
                <a:solidFill>
                  <a:schemeClr val="bg2"/>
                </a:solidFill>
                <a:latin typeface="Museo Sans For Dell" pitchFamily="2" charset="0"/>
              </a:defRPr>
            </a:lvl4pPr>
            <a:lvl5pPr>
              <a:spcBef>
                <a:spcPts val="75"/>
              </a:spcBef>
              <a:spcAft>
                <a:spcPts val="75"/>
              </a:spcAft>
              <a:buClr>
                <a:schemeClr val="accent1"/>
              </a:buClr>
              <a:defRPr sz="90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25487021"/>
      </p:ext>
    </p:extLst>
  </p:cSld>
  <p:clrMapOvr>
    <a:masterClrMapping/>
  </p:clrMapOvr>
  <p:transition spd="med">
    <p:wipe dir="r"/>
  </p:transition>
</p:sldLayout>
</file>

<file path=ppt/slideLayouts/slideLayout2379.xml><?xml version="1.0" encoding="utf-8"?>
<p:sldLayout xmlns:a="http://schemas.openxmlformats.org/drawingml/2006/main" xmlns:r="http://schemas.openxmlformats.org/officeDocument/2006/relationships" xmlns:p="http://schemas.openxmlformats.org/presentationml/2006/main" userDrawn="1">
  <p:cSld name="Section Header">
    <p:spTree>
      <p:nvGrpSpPr>
        <p:cNvPr id="1" name=""/>
        <p:cNvGrpSpPr/>
        <p:nvPr/>
      </p:nvGrpSpPr>
      <p:grpSpPr>
        <a:xfrm>
          <a:off x="0" y="0"/>
          <a:ext cx="0" cy="0"/>
          <a:chOff x="0" y="0"/>
          <a:chExt cx="0" cy="0"/>
        </a:xfrm>
      </p:grpSpPr>
    </p:spTree>
    <p:extLst>
      <p:ext uri="{BB962C8B-B14F-4D97-AF65-F5344CB8AC3E}">
        <p14:creationId xmlns:p14="http://schemas.microsoft.com/office/powerpoint/2010/main" val="920088577"/>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p:cSld name="Section_Green">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2"/>
          </a:solidFill>
          <a:ln>
            <a:noFill/>
          </a:ln>
        </p:spPr>
        <p:style>
          <a:lnRef idx="2">
            <a:schemeClr val="accent1"/>
          </a:lnRef>
          <a:fillRef idx="1">
            <a:schemeClr val="lt1"/>
          </a:fillRef>
          <a:effectRef idx="0">
            <a:schemeClr val="accent1"/>
          </a:effectRef>
          <a:fontRef idx="none"/>
        </p:style>
        <p:txBody>
          <a:bodyPr lIns="168306" tIns="168306" rIns="168306" bIns="168306">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195062608"/>
      </p:ext>
    </p:extLst>
  </p:cSld>
  <p:clrMapOvr>
    <a:masterClrMapping/>
  </p:clrMapOvr>
  <p:transition spd="med">
    <p:wipe dir="r"/>
  </p:transition>
</p:sldLayout>
</file>

<file path=ppt/slideLayouts/slideLayout2380.xml><?xml version="1.0" encoding="utf-8"?>
<p:sldLayout xmlns:a="http://schemas.openxmlformats.org/drawingml/2006/main" xmlns:r="http://schemas.openxmlformats.org/officeDocument/2006/relationships" xmlns:p="http://schemas.openxmlformats.org/presentationml/2006/main" userDrawn="1">
  <p:cSld name="1_Title_and_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2792199529"/>
      </p:ext>
    </p:extLst>
  </p:cSld>
  <p:clrMapOvr>
    <a:masterClrMapping/>
  </p:clrMapOvr>
  <p:transition spd="med">
    <p:wipe dir="r"/>
  </p:transition>
</p:sldLayout>
</file>

<file path=ppt/slideLayouts/slideLayout2381.xml><?xml version="1.0" encoding="utf-8"?>
<p:sldLayout xmlns:a="http://schemas.openxmlformats.org/drawingml/2006/main" xmlns:r="http://schemas.openxmlformats.org/officeDocument/2006/relationships" xmlns:p="http://schemas.openxmlformats.org/presentationml/2006/main" type="titleOnly">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a:xfrm>
            <a:off x="426080" y="196182"/>
            <a:ext cx="8279943" cy="622978"/>
          </a:xfrm>
          <a:prstGeom prst="rect">
            <a:avLst/>
          </a:prstGeom>
        </p:spPr>
        <p:txBody>
          <a:bodyPr lIns="68265" tIns="34289" rIns="68265" bIns="34289"/>
          <a:lstStyle>
            <a:lvl1pPr>
              <a:defRPr sz="3200"/>
            </a:lvl1pPr>
          </a:lstStyle>
          <a:p>
            <a:r>
              <a:rPr lang="zh-TW" altLang="en-US"/>
              <a:t>按一下以編輯母片標題樣式</a:t>
            </a:r>
          </a:p>
        </p:txBody>
      </p:sp>
    </p:spTree>
    <p:extLst>
      <p:ext uri="{BB962C8B-B14F-4D97-AF65-F5344CB8AC3E}">
        <p14:creationId xmlns:p14="http://schemas.microsoft.com/office/powerpoint/2010/main" val="160690178"/>
      </p:ext>
    </p:extLst>
  </p:cSld>
  <p:clrMapOvr>
    <a:masterClrMapping/>
  </p:clrMapOvr>
  <p:transition spd="med">
    <p:zoom dir="in"/>
  </p:transition>
</p:sldLayout>
</file>

<file path=ppt/slideLayouts/slideLayout2382.xml><?xml version="1.0" encoding="utf-8"?>
<p:sldLayout xmlns:a="http://schemas.openxmlformats.org/drawingml/2006/main" xmlns:r="http://schemas.openxmlformats.org/officeDocument/2006/relationships" xmlns:p="http://schemas.openxmlformats.org/presentationml/2006/main" userDrawn="1">
  <p:cSld name="1_只有標題">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5672099"/>
      </p:ext>
    </p:extLst>
  </p:cSld>
  <p:clrMapOvr>
    <a:masterClrMapping/>
  </p:clrMapOvr>
  <p:transition spd="med">
    <p:zoom dir="in"/>
  </p:transition>
</p:sldLayout>
</file>

<file path=ppt/slideLayouts/slideLayout2383.xml><?xml version="1.0" encoding="utf-8"?>
<p:sldLayout xmlns:a="http://schemas.openxmlformats.org/drawingml/2006/main" xmlns:r="http://schemas.openxmlformats.org/officeDocument/2006/relationships" xmlns:p="http://schemas.openxmlformats.org/presentationml/2006/main" userDrawn="1">
  <p:cSld name="章節標題">
    <p:spTree>
      <p:nvGrpSpPr>
        <p:cNvPr id="1" name=""/>
        <p:cNvGrpSpPr/>
        <p:nvPr/>
      </p:nvGrpSpPr>
      <p:grpSpPr>
        <a:xfrm>
          <a:off x="0" y="0"/>
          <a:ext cx="0" cy="0"/>
          <a:chOff x="0" y="0"/>
          <a:chExt cx="0" cy="0"/>
        </a:xfrm>
      </p:grpSpPr>
    </p:spTree>
    <p:extLst>
      <p:ext uri="{BB962C8B-B14F-4D97-AF65-F5344CB8AC3E}">
        <p14:creationId xmlns:p14="http://schemas.microsoft.com/office/powerpoint/2010/main" val="85067428"/>
      </p:ext>
    </p:extLst>
  </p:cSld>
  <p:clrMapOvr>
    <a:masterClrMapping/>
  </p:clrMapOvr>
  <p:transition spd="med">
    <p:wipe dir="r"/>
  </p:transition>
</p:sldLayout>
</file>

<file path=ppt/slideLayouts/slideLayout2384.xml><?xml version="1.0" encoding="utf-8"?>
<p:sldLayout xmlns:a="http://schemas.openxmlformats.org/drawingml/2006/main" xmlns:r="http://schemas.openxmlformats.org/officeDocument/2006/relationships" xmlns:p="http://schemas.openxmlformats.org/presentationml/2006/main" userDrawn="1">
  <p:cSld name="1_自訂版面配置">
    <p:spTree>
      <p:nvGrpSpPr>
        <p:cNvPr id="1" name=""/>
        <p:cNvGrpSpPr/>
        <p:nvPr/>
      </p:nvGrpSpPr>
      <p:grpSpPr>
        <a:xfrm>
          <a:off x="0" y="0"/>
          <a:ext cx="0" cy="0"/>
          <a:chOff x="0" y="0"/>
          <a:chExt cx="0" cy="0"/>
        </a:xfrm>
      </p:grpSpPr>
    </p:spTree>
    <p:extLst>
      <p:ext uri="{BB962C8B-B14F-4D97-AF65-F5344CB8AC3E}">
        <p14:creationId xmlns:p14="http://schemas.microsoft.com/office/powerpoint/2010/main" val="2281851987"/>
      </p:ext>
    </p:extLst>
  </p:cSld>
  <p:clrMapOvr>
    <a:masterClrMapping/>
  </p:clrMapOvr>
  <p:transition spd="med">
    <p:wipe dir="r"/>
  </p:transition>
</p:sldLayout>
</file>

<file path=ppt/slideLayouts/slideLayout2385.xml><?xml version="1.0" encoding="utf-8"?>
<p:sldLayout xmlns:a="http://schemas.openxmlformats.org/drawingml/2006/main" xmlns:r="http://schemas.openxmlformats.org/officeDocument/2006/relationships" xmlns:p="http://schemas.openxmlformats.org/presentationml/2006/main">
  <p:cSld name="Section_Blue">
    <p:spTree>
      <p:nvGrpSpPr>
        <p:cNvPr id="1" name=""/>
        <p:cNvGrpSpPr/>
        <p:nvPr/>
      </p:nvGrpSpPr>
      <p:grpSpPr>
        <a:xfrm>
          <a:off x="0" y="0"/>
          <a:ext cx="0" cy="0"/>
          <a:chOff x="0" y="0"/>
          <a:chExt cx="0" cy="0"/>
        </a:xfrm>
      </p:grpSpPr>
      <p:sp>
        <p:nvSpPr>
          <p:cNvPr id="15" name="Title 1"/>
          <p:cNvSpPr>
            <a:spLocks noGrp="1"/>
          </p:cNvSpPr>
          <p:nvPr>
            <p:ph type="ctrTitle"/>
          </p:nvPr>
        </p:nvSpPr>
        <p:spPr>
          <a:xfrm>
            <a:off x="457200" y="342900"/>
            <a:ext cx="3657600" cy="2743200"/>
          </a:xfrm>
          <a:prstGeom prst="roundRect">
            <a:avLst>
              <a:gd name="adj" fmla="val 2752"/>
            </a:avLst>
          </a:prstGeom>
          <a:solidFill>
            <a:schemeClr val="accent1"/>
          </a:solidFill>
          <a:ln>
            <a:noFill/>
          </a:ln>
        </p:spPr>
        <p:style>
          <a:lnRef idx="2">
            <a:schemeClr val="accent1"/>
          </a:lnRef>
          <a:fillRef idx="1">
            <a:schemeClr val="lt1"/>
          </a:fillRef>
          <a:effectRef idx="0">
            <a:schemeClr val="accent1"/>
          </a:effectRef>
          <a:fontRef idx="none"/>
        </p:style>
        <p:txBody>
          <a:bodyPr lIns="228294" tIns="228294" rIns="228294" bIns="228294">
            <a:normAutofit/>
          </a:bodyPr>
          <a:lstStyle>
            <a:lvl1pPr>
              <a:defRPr sz="32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2180635738"/>
      </p:ext>
    </p:extLst>
  </p:cSld>
  <p:clrMapOvr>
    <a:masterClrMapping/>
  </p:clrMapOvr>
  <p:transition spd="med">
    <p:wipe dir="r"/>
  </p:transition>
</p:sldLayout>
</file>

<file path=ppt/slideLayouts/slideLayout2386.xml><?xml version="1.0" encoding="utf-8"?>
<p:sldLayout xmlns:a="http://schemas.openxmlformats.org/drawingml/2006/main" xmlns:r="http://schemas.openxmlformats.org/officeDocument/2006/relationships" xmlns:p="http://schemas.openxmlformats.org/presentationml/2006/main" userDrawn="1">
  <p:cSld name="標題及表格">
    <p:spTree>
      <p:nvGrpSpPr>
        <p:cNvPr id="1" name=""/>
        <p:cNvGrpSpPr/>
        <p:nvPr/>
      </p:nvGrpSpPr>
      <p:grpSpPr>
        <a:xfrm>
          <a:off x="0" y="0"/>
          <a:ext cx="0" cy="0"/>
          <a:chOff x="0" y="0"/>
          <a:chExt cx="0" cy="0"/>
        </a:xfrm>
      </p:grpSpPr>
    </p:spTree>
    <p:extLst>
      <p:ext uri="{BB962C8B-B14F-4D97-AF65-F5344CB8AC3E}">
        <p14:creationId xmlns:p14="http://schemas.microsoft.com/office/powerpoint/2010/main" val="3957941830"/>
      </p:ext>
    </p:extLst>
  </p:cSld>
  <p:clrMapOvr>
    <a:masterClrMapping/>
  </p:clrMapOvr>
  <p:transition spd="slow">
    <p:fade/>
  </p:transition>
</p:sldLayout>
</file>

<file path=ppt/slideLayouts/slideLayout2387.xml><?xml version="1.0" encoding="utf-8"?>
<p:sldLayout xmlns:a="http://schemas.openxmlformats.org/drawingml/2006/main" xmlns:r="http://schemas.openxmlformats.org/officeDocument/2006/relationships" xmlns:p="http://schemas.openxmlformats.org/presentationml/2006/main" userDrawn="1">
  <p:cSld name="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4631" y="271886"/>
            <a:ext cx="7955280" cy="640080"/>
          </a:xfrm>
          <a:prstGeom prst="rect">
            <a:avLst/>
          </a:prstGeom>
        </p:spPr>
        <p:txBody>
          <a:bodyPr lIns="91338" tIns="45669" rIns="91338" bIns="45669"/>
          <a:lstStyle>
            <a:lvl1pPr>
              <a:defRPr baseline="0"/>
            </a:lvl1pPr>
          </a:lstStyle>
          <a:p>
            <a:r>
              <a:rPr lang="en-US" dirty="0"/>
              <a:t>Click to edit content page title</a:t>
            </a:r>
          </a:p>
        </p:txBody>
      </p:sp>
      <p:sp>
        <p:nvSpPr>
          <p:cNvPr id="6" name="Content Placeholder 2"/>
          <p:cNvSpPr>
            <a:spLocks noGrp="1"/>
          </p:cNvSpPr>
          <p:nvPr>
            <p:ph sz="half" idx="1" hasCustomPrompt="1"/>
          </p:nvPr>
        </p:nvSpPr>
        <p:spPr>
          <a:xfrm>
            <a:off x="364632" y="1280160"/>
            <a:ext cx="7924386" cy="3200400"/>
          </a:xfrm>
          <a:prstGeom prst="rect">
            <a:avLst/>
          </a:prstGeom>
        </p:spPr>
        <p:txBody>
          <a:bodyPr wrap="square" lIns="0" tIns="0" rIns="0" bIns="0">
            <a:normAutofit/>
          </a:bodyPr>
          <a:lstStyle>
            <a:lvl1pPr>
              <a:lnSpc>
                <a:spcPct val="100000"/>
              </a:lnSpc>
              <a:spcBef>
                <a:spcPts val="1200"/>
              </a:spcBef>
              <a:spcAft>
                <a:spcPts val="0"/>
              </a:spcAft>
              <a:buClr>
                <a:srgbClr val="AAAAAA"/>
              </a:buClr>
              <a:buFont typeface="Arial" pitchFamily="34" charset="0"/>
              <a:buChar char="•"/>
              <a:defRPr sz="1400">
                <a:solidFill>
                  <a:schemeClr val="bg2"/>
                </a:solidFill>
                <a:latin typeface="Museo Sans For Dell" pitchFamily="2" charset="0"/>
              </a:defRPr>
            </a:lvl1pPr>
            <a:lvl2pPr marL="572136" indent="-231368">
              <a:lnSpc>
                <a:spcPct val="100000"/>
              </a:lnSpc>
              <a:spcBef>
                <a:spcPts val="300"/>
              </a:spcBef>
              <a:spcAft>
                <a:spcPts val="0"/>
              </a:spcAft>
              <a:buClr>
                <a:srgbClr val="AAAAAA"/>
              </a:buClr>
              <a:buFont typeface="Museo Sans For Dell" pitchFamily="2" charset="0"/>
              <a:buChar char="–"/>
              <a:defRPr sz="1200">
                <a:solidFill>
                  <a:schemeClr val="bg2"/>
                </a:solidFill>
                <a:latin typeface="Museo Sans For Dell" pitchFamily="2" charset="0"/>
              </a:defRPr>
            </a:lvl2pPr>
            <a:lvl3pPr>
              <a:lnSpc>
                <a:spcPct val="100000"/>
              </a:lnSpc>
              <a:spcBef>
                <a:spcPts val="300"/>
              </a:spcBef>
              <a:spcAft>
                <a:spcPts val="0"/>
              </a:spcAft>
              <a:buClr>
                <a:srgbClr val="AAAAAA"/>
              </a:buClr>
              <a:defRPr sz="1000">
                <a:solidFill>
                  <a:schemeClr val="bg2"/>
                </a:solidFill>
                <a:latin typeface="Museo Sans For Dell" pitchFamily="2" charset="0"/>
              </a:defRPr>
            </a:lvl3pPr>
            <a:lvl4pPr>
              <a:spcBef>
                <a:spcPts val="300"/>
              </a:spcBef>
              <a:spcAft>
                <a:spcPts val="0"/>
              </a:spcAft>
              <a:buClr>
                <a:srgbClr val="AAAAAA"/>
              </a:buClr>
              <a:defRPr sz="1400" baseline="0">
                <a:solidFill>
                  <a:schemeClr val="tx1"/>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a:t>Click to edit text</a:t>
            </a:r>
          </a:p>
          <a:p>
            <a:pPr lvl="1"/>
            <a:r>
              <a:rPr lang="en-US" dirty="0"/>
              <a:t>Second level</a:t>
            </a:r>
          </a:p>
          <a:p>
            <a:pPr lvl="2"/>
            <a:r>
              <a:rPr lang="en-US" dirty="0"/>
              <a:t>Third level</a:t>
            </a:r>
          </a:p>
        </p:txBody>
      </p:sp>
    </p:spTree>
    <p:extLst>
      <p:ext uri="{BB962C8B-B14F-4D97-AF65-F5344CB8AC3E}">
        <p14:creationId xmlns:p14="http://schemas.microsoft.com/office/powerpoint/2010/main" val="2753626544"/>
      </p:ext>
    </p:extLst>
  </p:cSld>
  <p:clrMapOvr>
    <a:masterClrMapping/>
  </p:clrMapOvr>
  <p:transition spd="med">
    <p:wipe dir="r"/>
  </p:transition>
</p:sldLayout>
</file>

<file path=ppt/slideLayouts/slideLayout2388.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1143000" y="841375"/>
            <a:ext cx="6858000" cy="1790700"/>
          </a:xfrm>
        </p:spPr>
        <p:txBody>
          <a:bodyPr anchor="b"/>
          <a:lstStyle>
            <a:lvl1pPr algn="ctr">
              <a:defRPr sz="6000"/>
            </a:lvl1pPr>
          </a:lstStyle>
          <a:p>
            <a:r>
              <a:rPr lang="zh-TW" altLang="en-US"/>
              <a:t>按一下以編輯母片標題樣式</a:t>
            </a:r>
          </a:p>
        </p:txBody>
      </p:sp>
      <p:sp>
        <p:nvSpPr>
          <p:cNvPr id="3" name="副標題 2"/>
          <p:cNvSpPr>
            <a:spLocks noGrp="1"/>
          </p:cNvSpPr>
          <p:nvPr>
            <p:ph type="subTitle" idx="1"/>
          </p:nvPr>
        </p:nvSpPr>
        <p:spPr>
          <a:xfrm>
            <a:off x="1143000" y="2702096"/>
            <a:ext cx="6858000" cy="1241425"/>
          </a:xfrm>
        </p:spPr>
        <p:txBody>
          <a:bodyPr/>
          <a:lstStyle>
            <a:lvl1pPr marL="0" indent="0" algn="ctr">
              <a:buNone/>
              <a:defRPr sz="2400"/>
            </a:lvl1pPr>
            <a:lvl2pPr marL="455174" indent="0" algn="ctr">
              <a:buNone/>
              <a:defRPr sz="2000"/>
            </a:lvl2pPr>
            <a:lvl3pPr marL="910598" indent="0" algn="ctr">
              <a:buNone/>
              <a:defRPr sz="1800"/>
            </a:lvl3pPr>
            <a:lvl4pPr marL="1365854" indent="0" algn="ctr">
              <a:buNone/>
              <a:defRPr sz="1600"/>
            </a:lvl4pPr>
            <a:lvl5pPr marL="1821194" indent="0" algn="ctr">
              <a:buNone/>
              <a:defRPr sz="1600"/>
            </a:lvl5pPr>
            <a:lvl6pPr marL="2276367" indent="0" algn="ctr">
              <a:buNone/>
              <a:defRPr sz="1600"/>
            </a:lvl6pPr>
            <a:lvl7pPr marL="2731591" indent="0" algn="ctr">
              <a:buNone/>
              <a:defRPr sz="1600"/>
            </a:lvl7pPr>
            <a:lvl8pPr marL="3186930" indent="0" algn="ctr">
              <a:buNone/>
              <a:defRPr sz="1600"/>
            </a:lvl8pPr>
            <a:lvl9pPr marL="3642207" indent="0" algn="ctr">
              <a:buNone/>
              <a:defRPr sz="1600"/>
            </a:lvl9pPr>
          </a:lstStyle>
          <a:p>
            <a:r>
              <a:rPr lang="zh-TW" altLang="en-US"/>
              <a:t>按一下以編輯母片副標題樣式</a:t>
            </a:r>
          </a:p>
        </p:txBody>
      </p:sp>
      <p:sp>
        <p:nvSpPr>
          <p:cNvPr id="4" name="投影片編號版面配置區 3"/>
          <p:cNvSpPr>
            <a:spLocks noGrp="1"/>
          </p:cNvSpPr>
          <p:nvPr>
            <p:ph type="sldNum" sz="quarter" idx="10"/>
          </p:nvPr>
        </p:nvSpPr>
        <p:spPr/>
        <p:txBody>
          <a:bodyPr/>
          <a:lstStyle>
            <a:lvl1pPr>
              <a:defRPr/>
            </a:lvl1pPr>
          </a:lstStyle>
          <a:p>
            <a:pPr>
              <a:defRPr/>
            </a:pPr>
            <a:fld id="{5E842070-6961-44B5-938F-27A1C064F9BE}" type="slidenum">
              <a:rPr lang="zh-TW" altLang="en-US"/>
              <a:pPr>
                <a:defRPr/>
              </a:pPr>
              <a:t>‹#›</a:t>
            </a:fld>
            <a:endParaRPr lang="en-US" altLang="zh-TW" sz="1800" dirty="0">
              <a:latin typeface="Arial" charset="0"/>
            </a:endParaRPr>
          </a:p>
        </p:txBody>
      </p:sp>
      <p:sp>
        <p:nvSpPr>
          <p:cNvPr id="5" name="日期版面配置區 4"/>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2639082807"/>
      </p:ext>
    </p:extLst>
  </p:cSld>
  <p:clrMapOvr>
    <a:masterClrMapping/>
  </p:clrMapOvr>
  <p:transition spd="med">
    <p:wipe dir="r"/>
  </p:transition>
</p:sldLayout>
</file>

<file path=ppt/slideLayouts/slideLayout2389.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投影片編號版面配置區 3"/>
          <p:cNvSpPr>
            <a:spLocks noGrp="1"/>
          </p:cNvSpPr>
          <p:nvPr>
            <p:ph type="sldNum" sz="quarter" idx="10"/>
          </p:nvPr>
        </p:nvSpPr>
        <p:spPr/>
        <p:txBody>
          <a:bodyPr/>
          <a:lstStyle>
            <a:lvl1pPr>
              <a:defRPr/>
            </a:lvl1pPr>
          </a:lstStyle>
          <a:p>
            <a:pPr>
              <a:defRPr/>
            </a:pPr>
            <a:fld id="{E9738BD6-E844-46BE-8FE6-61336521BDF3}" type="slidenum">
              <a:rPr lang="zh-TW" altLang="en-US"/>
              <a:pPr>
                <a:defRPr/>
              </a:pPr>
              <a:t>‹#›</a:t>
            </a:fld>
            <a:endParaRPr lang="en-US" altLang="zh-TW" sz="1800" dirty="0">
              <a:latin typeface="Arial" charset="0"/>
            </a:endParaRPr>
          </a:p>
        </p:txBody>
      </p:sp>
      <p:sp>
        <p:nvSpPr>
          <p:cNvPr id="5" name="日期版面配置區 4"/>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746398401"/>
      </p:ext>
    </p:extLst>
  </p:cSld>
  <p:clrMapOvr>
    <a:masterClrMapping/>
  </p:clrMapOvr>
  <p:transition spd="med">
    <p:wipe dir="r"/>
  </p:transition>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p:cSld name="Section_Purple">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6"/>
          </a:solidFill>
          <a:ln>
            <a:noFill/>
          </a:ln>
        </p:spPr>
        <p:style>
          <a:lnRef idx="2">
            <a:schemeClr val="accent1"/>
          </a:lnRef>
          <a:fillRef idx="1">
            <a:schemeClr val="lt1"/>
          </a:fillRef>
          <a:effectRef idx="0">
            <a:schemeClr val="accent1"/>
          </a:effectRef>
          <a:fontRef idx="none"/>
        </p:style>
        <p:txBody>
          <a:bodyPr lIns="168306" tIns="168306" rIns="168306" bIns="168306">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1447408599"/>
      </p:ext>
    </p:extLst>
  </p:cSld>
  <p:clrMapOvr>
    <a:masterClrMapping/>
  </p:clrMapOvr>
  <p:transition spd="med">
    <p:wipe dir="r"/>
  </p:transition>
</p:sldLayout>
</file>

<file path=ppt/slideLayouts/slideLayout2390.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p:cNvSpPr>
            <a:spLocks noGrp="1"/>
          </p:cNvSpPr>
          <p:nvPr>
            <p:ph type="title"/>
          </p:nvPr>
        </p:nvSpPr>
        <p:spPr>
          <a:xfrm>
            <a:off x="623888" y="1282708"/>
            <a:ext cx="7886700" cy="2139950"/>
          </a:xfrm>
        </p:spPr>
        <p:txBody>
          <a:bodyPr anchor="b"/>
          <a:lstStyle>
            <a:lvl1pPr>
              <a:defRPr sz="6000"/>
            </a:lvl1pPr>
          </a:lstStyle>
          <a:p>
            <a:r>
              <a:rPr lang="zh-TW" altLang="en-US"/>
              <a:t>按一下以編輯母片標題樣式</a:t>
            </a:r>
          </a:p>
        </p:txBody>
      </p:sp>
      <p:sp>
        <p:nvSpPr>
          <p:cNvPr id="3" name="文字版面配置區 2"/>
          <p:cNvSpPr>
            <a:spLocks noGrp="1"/>
          </p:cNvSpPr>
          <p:nvPr>
            <p:ph type="body" idx="1"/>
          </p:nvPr>
        </p:nvSpPr>
        <p:spPr>
          <a:xfrm>
            <a:off x="623888" y="3441708"/>
            <a:ext cx="7886700" cy="1125538"/>
          </a:xfrm>
        </p:spPr>
        <p:txBody>
          <a:bodyPr/>
          <a:lstStyle>
            <a:lvl1pPr marL="0" indent="0">
              <a:buNone/>
              <a:defRPr sz="2400"/>
            </a:lvl1pPr>
            <a:lvl2pPr marL="455174" indent="0">
              <a:buNone/>
              <a:defRPr sz="2000"/>
            </a:lvl2pPr>
            <a:lvl3pPr marL="910598" indent="0">
              <a:buNone/>
              <a:defRPr sz="1800"/>
            </a:lvl3pPr>
            <a:lvl4pPr marL="1365854" indent="0">
              <a:buNone/>
              <a:defRPr sz="1600"/>
            </a:lvl4pPr>
            <a:lvl5pPr marL="1821194" indent="0">
              <a:buNone/>
              <a:defRPr sz="1600"/>
            </a:lvl5pPr>
            <a:lvl6pPr marL="2276367" indent="0">
              <a:buNone/>
              <a:defRPr sz="1600"/>
            </a:lvl6pPr>
            <a:lvl7pPr marL="2731591" indent="0">
              <a:buNone/>
              <a:defRPr sz="1600"/>
            </a:lvl7pPr>
            <a:lvl8pPr marL="3186930" indent="0">
              <a:buNone/>
              <a:defRPr sz="1600"/>
            </a:lvl8pPr>
            <a:lvl9pPr marL="3642207" indent="0">
              <a:buNone/>
              <a:defRPr sz="1600"/>
            </a:lvl9pPr>
          </a:lstStyle>
          <a:p>
            <a:pPr lvl="0"/>
            <a:r>
              <a:rPr lang="zh-TW" altLang="en-US"/>
              <a:t>按一下以編輯母片文字樣式</a:t>
            </a:r>
          </a:p>
        </p:txBody>
      </p:sp>
      <p:sp>
        <p:nvSpPr>
          <p:cNvPr id="4" name="投影片編號版面配置區 3"/>
          <p:cNvSpPr>
            <a:spLocks noGrp="1"/>
          </p:cNvSpPr>
          <p:nvPr>
            <p:ph type="sldNum" sz="quarter" idx="10"/>
          </p:nvPr>
        </p:nvSpPr>
        <p:spPr/>
        <p:txBody>
          <a:bodyPr/>
          <a:lstStyle>
            <a:lvl1pPr>
              <a:defRPr/>
            </a:lvl1pPr>
          </a:lstStyle>
          <a:p>
            <a:pPr>
              <a:defRPr/>
            </a:pPr>
            <a:fld id="{685CDBD5-4B5A-4FED-B1E1-D20E0F1993AA}" type="slidenum">
              <a:rPr lang="zh-TW" altLang="en-US"/>
              <a:pPr>
                <a:defRPr/>
              </a:pPr>
              <a:t>‹#›</a:t>
            </a:fld>
            <a:endParaRPr lang="en-US" altLang="zh-TW" sz="1800" dirty="0">
              <a:latin typeface="Arial" charset="0"/>
            </a:endParaRPr>
          </a:p>
        </p:txBody>
      </p:sp>
      <p:sp>
        <p:nvSpPr>
          <p:cNvPr id="5" name="日期版面配置區 4"/>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382733901"/>
      </p:ext>
    </p:extLst>
  </p:cSld>
  <p:clrMapOvr>
    <a:masterClrMapping/>
  </p:clrMapOvr>
  <p:transition spd="med">
    <p:wipe dir="r"/>
  </p:transition>
</p:sldLayout>
</file>

<file path=ppt/slideLayouts/slideLayout2391.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sz="half" idx="1"/>
          </p:nvPr>
        </p:nvSpPr>
        <p:spPr>
          <a:xfrm>
            <a:off x="438150" y="930281"/>
            <a:ext cx="4057650" cy="3613150"/>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4648200" y="930281"/>
            <a:ext cx="4057650" cy="3613150"/>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投影片編號版面配置區 4"/>
          <p:cNvSpPr>
            <a:spLocks noGrp="1"/>
          </p:cNvSpPr>
          <p:nvPr>
            <p:ph type="sldNum" sz="quarter" idx="10"/>
          </p:nvPr>
        </p:nvSpPr>
        <p:spPr/>
        <p:txBody>
          <a:bodyPr/>
          <a:lstStyle>
            <a:lvl1pPr>
              <a:defRPr/>
            </a:lvl1pPr>
          </a:lstStyle>
          <a:p>
            <a:pPr>
              <a:defRPr/>
            </a:pPr>
            <a:fld id="{FF629DFE-C3C6-4D35-BAF7-A7367287A7A1}" type="slidenum">
              <a:rPr lang="zh-TW" altLang="en-US"/>
              <a:pPr>
                <a:defRPr/>
              </a:pPr>
              <a:t>‹#›</a:t>
            </a:fld>
            <a:endParaRPr lang="en-US" altLang="zh-TW" sz="1800" dirty="0">
              <a:latin typeface="Arial" charset="0"/>
            </a:endParaRPr>
          </a:p>
        </p:txBody>
      </p:sp>
      <p:sp>
        <p:nvSpPr>
          <p:cNvPr id="6" name="日期版面配置區 5"/>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623960403"/>
      </p:ext>
    </p:extLst>
  </p:cSld>
  <p:clrMapOvr>
    <a:masterClrMapping/>
  </p:clrMapOvr>
  <p:transition spd="med">
    <p:wipe dir="r"/>
  </p:transition>
</p:sldLayout>
</file>

<file path=ppt/slideLayouts/slideLayout2392.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630238" y="274643"/>
            <a:ext cx="7886700" cy="993775"/>
          </a:xfrm>
        </p:spPr>
        <p:txBody>
          <a:bodyPr/>
          <a:lstStyle/>
          <a:p>
            <a:r>
              <a:rPr lang="zh-TW" altLang="en-US"/>
              <a:t>按一下以編輯母片標題樣式</a:t>
            </a:r>
          </a:p>
        </p:txBody>
      </p:sp>
      <p:sp>
        <p:nvSpPr>
          <p:cNvPr id="3" name="文字版面配置區 2"/>
          <p:cNvSpPr>
            <a:spLocks noGrp="1"/>
          </p:cNvSpPr>
          <p:nvPr>
            <p:ph type="body" idx="1"/>
          </p:nvPr>
        </p:nvSpPr>
        <p:spPr>
          <a:xfrm>
            <a:off x="630239" y="1260475"/>
            <a:ext cx="3868737" cy="619125"/>
          </a:xfrm>
        </p:spPr>
        <p:txBody>
          <a:bodyPr anchor="b"/>
          <a:lstStyle>
            <a:lvl1pPr marL="0" indent="0">
              <a:buNone/>
              <a:defRPr sz="2400" b="1"/>
            </a:lvl1pPr>
            <a:lvl2pPr marL="455174" indent="0">
              <a:buNone/>
              <a:defRPr sz="2000" b="1"/>
            </a:lvl2pPr>
            <a:lvl3pPr marL="910598" indent="0">
              <a:buNone/>
              <a:defRPr sz="1800" b="1"/>
            </a:lvl3pPr>
            <a:lvl4pPr marL="1365854" indent="0">
              <a:buNone/>
              <a:defRPr sz="1600" b="1"/>
            </a:lvl4pPr>
            <a:lvl5pPr marL="1821194" indent="0">
              <a:buNone/>
              <a:defRPr sz="1600" b="1"/>
            </a:lvl5pPr>
            <a:lvl6pPr marL="2276367" indent="0">
              <a:buNone/>
              <a:defRPr sz="1600" b="1"/>
            </a:lvl6pPr>
            <a:lvl7pPr marL="2731591" indent="0">
              <a:buNone/>
              <a:defRPr sz="1600" b="1"/>
            </a:lvl7pPr>
            <a:lvl8pPr marL="3186930" indent="0">
              <a:buNone/>
              <a:defRPr sz="1600" b="1"/>
            </a:lvl8pPr>
            <a:lvl9pPr marL="3642207" indent="0">
              <a:buNone/>
              <a:defRPr sz="1600" b="1"/>
            </a:lvl9pPr>
          </a:lstStyle>
          <a:p>
            <a:pPr lvl="0"/>
            <a:r>
              <a:rPr lang="zh-TW" altLang="en-US"/>
              <a:t>按一下以編輯母片文字樣式</a:t>
            </a:r>
          </a:p>
        </p:txBody>
      </p:sp>
      <p:sp>
        <p:nvSpPr>
          <p:cNvPr id="4" name="內容版面配置區 3"/>
          <p:cNvSpPr>
            <a:spLocks noGrp="1"/>
          </p:cNvSpPr>
          <p:nvPr>
            <p:ph sz="half" idx="2"/>
          </p:nvPr>
        </p:nvSpPr>
        <p:spPr>
          <a:xfrm>
            <a:off x="630239" y="1879600"/>
            <a:ext cx="3868737" cy="2762250"/>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p:cNvSpPr>
            <a:spLocks noGrp="1"/>
          </p:cNvSpPr>
          <p:nvPr>
            <p:ph type="body" sz="quarter" idx="3"/>
          </p:nvPr>
        </p:nvSpPr>
        <p:spPr>
          <a:xfrm>
            <a:off x="4629150" y="1260475"/>
            <a:ext cx="3887788" cy="619125"/>
          </a:xfrm>
        </p:spPr>
        <p:txBody>
          <a:bodyPr anchor="b"/>
          <a:lstStyle>
            <a:lvl1pPr marL="0" indent="0">
              <a:buNone/>
              <a:defRPr sz="2400" b="1"/>
            </a:lvl1pPr>
            <a:lvl2pPr marL="455174" indent="0">
              <a:buNone/>
              <a:defRPr sz="2000" b="1"/>
            </a:lvl2pPr>
            <a:lvl3pPr marL="910598" indent="0">
              <a:buNone/>
              <a:defRPr sz="1800" b="1"/>
            </a:lvl3pPr>
            <a:lvl4pPr marL="1365854" indent="0">
              <a:buNone/>
              <a:defRPr sz="1600" b="1"/>
            </a:lvl4pPr>
            <a:lvl5pPr marL="1821194" indent="0">
              <a:buNone/>
              <a:defRPr sz="1600" b="1"/>
            </a:lvl5pPr>
            <a:lvl6pPr marL="2276367" indent="0">
              <a:buNone/>
              <a:defRPr sz="1600" b="1"/>
            </a:lvl6pPr>
            <a:lvl7pPr marL="2731591" indent="0">
              <a:buNone/>
              <a:defRPr sz="1600" b="1"/>
            </a:lvl7pPr>
            <a:lvl8pPr marL="3186930" indent="0">
              <a:buNone/>
              <a:defRPr sz="1600" b="1"/>
            </a:lvl8pPr>
            <a:lvl9pPr marL="3642207" indent="0">
              <a:buNone/>
              <a:defRPr sz="1600" b="1"/>
            </a:lvl9pPr>
          </a:lstStyle>
          <a:p>
            <a:pPr lvl="0"/>
            <a:r>
              <a:rPr lang="zh-TW" altLang="en-US"/>
              <a:t>按一下以編輯母片文字樣式</a:t>
            </a:r>
          </a:p>
        </p:txBody>
      </p:sp>
      <p:sp>
        <p:nvSpPr>
          <p:cNvPr id="6" name="內容版面配置區 5"/>
          <p:cNvSpPr>
            <a:spLocks noGrp="1"/>
          </p:cNvSpPr>
          <p:nvPr>
            <p:ph sz="quarter" idx="4"/>
          </p:nvPr>
        </p:nvSpPr>
        <p:spPr>
          <a:xfrm>
            <a:off x="4629150" y="1879600"/>
            <a:ext cx="3887788" cy="2762250"/>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投影片編號版面配置區 6"/>
          <p:cNvSpPr>
            <a:spLocks noGrp="1"/>
          </p:cNvSpPr>
          <p:nvPr>
            <p:ph type="sldNum" sz="quarter" idx="10"/>
          </p:nvPr>
        </p:nvSpPr>
        <p:spPr/>
        <p:txBody>
          <a:bodyPr/>
          <a:lstStyle>
            <a:lvl1pPr>
              <a:defRPr/>
            </a:lvl1pPr>
          </a:lstStyle>
          <a:p>
            <a:pPr>
              <a:defRPr/>
            </a:pPr>
            <a:fld id="{EF4C805D-BC7A-44D6-A221-DB95D71B8CCC}" type="slidenum">
              <a:rPr lang="zh-TW" altLang="en-US"/>
              <a:pPr>
                <a:defRPr/>
              </a:pPr>
              <a:t>‹#›</a:t>
            </a:fld>
            <a:endParaRPr lang="en-US" altLang="zh-TW" sz="1800" dirty="0">
              <a:latin typeface="Arial" charset="0"/>
            </a:endParaRPr>
          </a:p>
        </p:txBody>
      </p:sp>
      <p:sp>
        <p:nvSpPr>
          <p:cNvPr id="8" name="日期版面配置區 7"/>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322765188"/>
      </p:ext>
    </p:extLst>
  </p:cSld>
  <p:clrMapOvr>
    <a:masterClrMapping/>
  </p:clrMapOvr>
  <p:transition spd="med">
    <p:wipe dir="r"/>
  </p:transition>
</p:sldLayout>
</file>

<file path=ppt/slideLayouts/slideLayout2393.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投影片編號版面配置區 2"/>
          <p:cNvSpPr>
            <a:spLocks noGrp="1"/>
          </p:cNvSpPr>
          <p:nvPr>
            <p:ph type="sldNum" sz="quarter" idx="10"/>
          </p:nvPr>
        </p:nvSpPr>
        <p:spPr/>
        <p:txBody>
          <a:bodyPr/>
          <a:lstStyle>
            <a:lvl1pPr>
              <a:defRPr/>
            </a:lvl1pPr>
          </a:lstStyle>
          <a:p>
            <a:pPr>
              <a:defRPr/>
            </a:pPr>
            <a:fld id="{8D8BA54A-C9AC-4B61-90F4-CD7BBFDC6599}" type="slidenum">
              <a:rPr lang="zh-TW" altLang="en-US"/>
              <a:pPr>
                <a:defRPr/>
              </a:pPr>
              <a:t>‹#›</a:t>
            </a:fld>
            <a:endParaRPr lang="en-US" altLang="zh-TW" sz="1800" dirty="0">
              <a:latin typeface="Arial" charset="0"/>
            </a:endParaRPr>
          </a:p>
        </p:txBody>
      </p:sp>
      <p:sp>
        <p:nvSpPr>
          <p:cNvPr id="4" name="日期版面配置區 3"/>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2289526738"/>
      </p:ext>
    </p:extLst>
  </p:cSld>
  <p:clrMapOvr>
    <a:masterClrMapping/>
  </p:clrMapOvr>
  <p:transition spd="med">
    <p:wipe dir="r"/>
  </p:transition>
</p:sldLayout>
</file>

<file path=ppt/slideLayouts/slideLayout239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投影片編號版面配置區 1"/>
          <p:cNvSpPr>
            <a:spLocks noGrp="1"/>
          </p:cNvSpPr>
          <p:nvPr>
            <p:ph type="sldNum" sz="quarter" idx="10"/>
          </p:nvPr>
        </p:nvSpPr>
        <p:spPr/>
        <p:txBody>
          <a:bodyPr/>
          <a:lstStyle>
            <a:lvl1pPr>
              <a:defRPr/>
            </a:lvl1pPr>
          </a:lstStyle>
          <a:p>
            <a:pPr>
              <a:defRPr/>
            </a:pPr>
            <a:fld id="{C6400B14-8098-4A8F-B45F-8727FE61E787}" type="slidenum">
              <a:rPr lang="zh-TW" altLang="en-US"/>
              <a:pPr>
                <a:defRPr/>
              </a:pPr>
              <a:t>‹#›</a:t>
            </a:fld>
            <a:endParaRPr lang="en-US" altLang="zh-TW" sz="1800" dirty="0">
              <a:latin typeface="Arial" charset="0"/>
            </a:endParaRPr>
          </a:p>
        </p:txBody>
      </p:sp>
      <p:sp>
        <p:nvSpPr>
          <p:cNvPr id="3" name="日期版面配置區 2"/>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1098009054"/>
      </p:ext>
    </p:extLst>
  </p:cSld>
  <p:clrMapOvr>
    <a:masterClrMapping/>
  </p:clrMapOvr>
  <p:transition spd="med">
    <p:wipe dir="r"/>
  </p:transition>
</p:sldLayout>
</file>

<file path=ppt/slideLayouts/slideLayout2395.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630378" y="342900"/>
            <a:ext cx="2949575" cy="1200150"/>
          </a:xfrm>
        </p:spPr>
        <p:txBody>
          <a:bodyPr anchor="b"/>
          <a:lstStyle>
            <a:lvl1pPr>
              <a:defRPr sz="3200"/>
            </a:lvl1pPr>
          </a:lstStyle>
          <a:p>
            <a:r>
              <a:rPr lang="zh-TW" altLang="en-US"/>
              <a:t>按一下以編輯母片標題樣式</a:t>
            </a:r>
          </a:p>
        </p:txBody>
      </p:sp>
      <p:sp>
        <p:nvSpPr>
          <p:cNvPr id="3" name="內容版面配置區 2"/>
          <p:cNvSpPr>
            <a:spLocks noGrp="1"/>
          </p:cNvSpPr>
          <p:nvPr>
            <p:ph idx="1"/>
          </p:nvPr>
        </p:nvSpPr>
        <p:spPr>
          <a:xfrm>
            <a:off x="3887788" y="741483"/>
            <a:ext cx="4629150" cy="36544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p:cNvSpPr>
            <a:spLocks noGrp="1"/>
          </p:cNvSpPr>
          <p:nvPr>
            <p:ph type="body" sz="half" idx="2"/>
          </p:nvPr>
        </p:nvSpPr>
        <p:spPr>
          <a:xfrm>
            <a:off x="630378" y="1543052"/>
            <a:ext cx="2949575" cy="2859088"/>
          </a:xfrm>
        </p:spPr>
        <p:txBody>
          <a:bodyPr/>
          <a:lstStyle>
            <a:lvl1pPr marL="0" indent="0">
              <a:buNone/>
              <a:defRPr sz="1600"/>
            </a:lvl1pPr>
            <a:lvl2pPr marL="455174" indent="0">
              <a:buNone/>
              <a:defRPr sz="1400"/>
            </a:lvl2pPr>
            <a:lvl3pPr marL="910598" indent="0">
              <a:buNone/>
              <a:defRPr sz="1200"/>
            </a:lvl3pPr>
            <a:lvl4pPr marL="1365854" indent="0">
              <a:buNone/>
              <a:defRPr sz="1000"/>
            </a:lvl4pPr>
            <a:lvl5pPr marL="1821194" indent="0">
              <a:buNone/>
              <a:defRPr sz="1000"/>
            </a:lvl5pPr>
            <a:lvl6pPr marL="2276367" indent="0">
              <a:buNone/>
              <a:defRPr sz="1000"/>
            </a:lvl6pPr>
            <a:lvl7pPr marL="2731591" indent="0">
              <a:buNone/>
              <a:defRPr sz="1000"/>
            </a:lvl7pPr>
            <a:lvl8pPr marL="3186930" indent="0">
              <a:buNone/>
              <a:defRPr sz="1000"/>
            </a:lvl8pPr>
            <a:lvl9pPr marL="3642207" indent="0">
              <a:buNone/>
              <a:defRPr sz="1000"/>
            </a:lvl9pPr>
          </a:lstStyle>
          <a:p>
            <a:pPr lvl="0"/>
            <a:r>
              <a:rPr lang="zh-TW" altLang="en-US"/>
              <a:t>按一下以編輯母片文字樣式</a:t>
            </a:r>
          </a:p>
        </p:txBody>
      </p:sp>
      <p:sp>
        <p:nvSpPr>
          <p:cNvPr id="5" name="投影片編號版面配置區 4"/>
          <p:cNvSpPr>
            <a:spLocks noGrp="1"/>
          </p:cNvSpPr>
          <p:nvPr>
            <p:ph type="sldNum" sz="quarter" idx="10"/>
          </p:nvPr>
        </p:nvSpPr>
        <p:spPr/>
        <p:txBody>
          <a:bodyPr/>
          <a:lstStyle>
            <a:lvl1pPr>
              <a:defRPr/>
            </a:lvl1pPr>
          </a:lstStyle>
          <a:p>
            <a:pPr>
              <a:defRPr/>
            </a:pPr>
            <a:fld id="{3B1372DA-427E-454B-8A84-958E5FC5C91B}" type="slidenum">
              <a:rPr lang="zh-TW" altLang="en-US"/>
              <a:pPr>
                <a:defRPr/>
              </a:pPr>
              <a:t>‹#›</a:t>
            </a:fld>
            <a:endParaRPr lang="en-US" altLang="zh-TW" sz="1800" dirty="0">
              <a:latin typeface="Arial" charset="0"/>
            </a:endParaRPr>
          </a:p>
        </p:txBody>
      </p:sp>
      <p:sp>
        <p:nvSpPr>
          <p:cNvPr id="6" name="日期版面配置區 5"/>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2612060458"/>
      </p:ext>
    </p:extLst>
  </p:cSld>
  <p:clrMapOvr>
    <a:masterClrMapping/>
  </p:clrMapOvr>
  <p:transition spd="med">
    <p:wipe dir="r"/>
  </p:transition>
</p:sldLayout>
</file>

<file path=ppt/slideLayouts/slideLayout2396.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630378" y="342900"/>
            <a:ext cx="2949575" cy="1200150"/>
          </a:xfrm>
        </p:spPr>
        <p:txBody>
          <a:bodyPr anchor="b"/>
          <a:lstStyle>
            <a:lvl1pPr>
              <a:defRPr sz="3200"/>
            </a:lvl1pPr>
          </a:lstStyle>
          <a:p>
            <a:r>
              <a:rPr lang="zh-TW" altLang="en-US"/>
              <a:t>按一下以編輯母片標題樣式</a:t>
            </a:r>
          </a:p>
        </p:txBody>
      </p:sp>
      <p:sp>
        <p:nvSpPr>
          <p:cNvPr id="3" name="圖片版面配置區 2"/>
          <p:cNvSpPr>
            <a:spLocks noGrp="1"/>
          </p:cNvSpPr>
          <p:nvPr>
            <p:ph type="pic" idx="1"/>
          </p:nvPr>
        </p:nvSpPr>
        <p:spPr>
          <a:xfrm>
            <a:off x="3887788" y="741483"/>
            <a:ext cx="4629150" cy="3654425"/>
          </a:xfrm>
        </p:spPr>
        <p:txBody>
          <a:bodyPr/>
          <a:lstStyle>
            <a:lvl1pPr marL="0" indent="0">
              <a:buNone/>
              <a:defRPr sz="3200"/>
            </a:lvl1pPr>
            <a:lvl2pPr marL="455174" indent="0">
              <a:buNone/>
              <a:defRPr sz="2800"/>
            </a:lvl2pPr>
            <a:lvl3pPr marL="910598" indent="0">
              <a:buNone/>
              <a:defRPr sz="2400"/>
            </a:lvl3pPr>
            <a:lvl4pPr marL="1365854" indent="0">
              <a:buNone/>
              <a:defRPr sz="2000"/>
            </a:lvl4pPr>
            <a:lvl5pPr marL="1821194" indent="0">
              <a:buNone/>
              <a:defRPr sz="2000"/>
            </a:lvl5pPr>
            <a:lvl6pPr marL="2276367" indent="0">
              <a:buNone/>
              <a:defRPr sz="2000"/>
            </a:lvl6pPr>
            <a:lvl7pPr marL="2731591" indent="0">
              <a:buNone/>
              <a:defRPr sz="2000"/>
            </a:lvl7pPr>
            <a:lvl8pPr marL="3186930" indent="0">
              <a:buNone/>
              <a:defRPr sz="2000"/>
            </a:lvl8pPr>
            <a:lvl9pPr marL="3642207" indent="0">
              <a:buNone/>
              <a:defRPr sz="2000"/>
            </a:lvl9pPr>
          </a:lstStyle>
          <a:p>
            <a:pPr lvl="0"/>
            <a:endParaRPr lang="zh-TW" altLang="en-US" noProof="0">
              <a:sym typeface="Museo Sans For Dell" pitchFamily="2" charset="-120"/>
            </a:endParaRPr>
          </a:p>
        </p:txBody>
      </p:sp>
      <p:sp>
        <p:nvSpPr>
          <p:cNvPr id="4" name="文字版面配置區 3"/>
          <p:cNvSpPr>
            <a:spLocks noGrp="1"/>
          </p:cNvSpPr>
          <p:nvPr>
            <p:ph type="body" sz="half" idx="2"/>
          </p:nvPr>
        </p:nvSpPr>
        <p:spPr>
          <a:xfrm>
            <a:off x="630378" y="1543052"/>
            <a:ext cx="2949575" cy="2859088"/>
          </a:xfrm>
        </p:spPr>
        <p:txBody>
          <a:bodyPr/>
          <a:lstStyle>
            <a:lvl1pPr marL="0" indent="0">
              <a:buNone/>
              <a:defRPr sz="1600"/>
            </a:lvl1pPr>
            <a:lvl2pPr marL="455174" indent="0">
              <a:buNone/>
              <a:defRPr sz="1400"/>
            </a:lvl2pPr>
            <a:lvl3pPr marL="910598" indent="0">
              <a:buNone/>
              <a:defRPr sz="1200"/>
            </a:lvl3pPr>
            <a:lvl4pPr marL="1365854" indent="0">
              <a:buNone/>
              <a:defRPr sz="1000"/>
            </a:lvl4pPr>
            <a:lvl5pPr marL="1821194" indent="0">
              <a:buNone/>
              <a:defRPr sz="1000"/>
            </a:lvl5pPr>
            <a:lvl6pPr marL="2276367" indent="0">
              <a:buNone/>
              <a:defRPr sz="1000"/>
            </a:lvl6pPr>
            <a:lvl7pPr marL="2731591" indent="0">
              <a:buNone/>
              <a:defRPr sz="1000"/>
            </a:lvl7pPr>
            <a:lvl8pPr marL="3186930" indent="0">
              <a:buNone/>
              <a:defRPr sz="1000"/>
            </a:lvl8pPr>
            <a:lvl9pPr marL="3642207" indent="0">
              <a:buNone/>
              <a:defRPr sz="1000"/>
            </a:lvl9pPr>
          </a:lstStyle>
          <a:p>
            <a:pPr lvl="0"/>
            <a:r>
              <a:rPr lang="zh-TW" altLang="en-US"/>
              <a:t>按一下以編輯母片文字樣式</a:t>
            </a:r>
          </a:p>
        </p:txBody>
      </p:sp>
      <p:sp>
        <p:nvSpPr>
          <p:cNvPr id="5" name="投影片編號版面配置區 4"/>
          <p:cNvSpPr>
            <a:spLocks noGrp="1"/>
          </p:cNvSpPr>
          <p:nvPr>
            <p:ph type="sldNum" sz="quarter" idx="10"/>
          </p:nvPr>
        </p:nvSpPr>
        <p:spPr/>
        <p:txBody>
          <a:bodyPr/>
          <a:lstStyle>
            <a:lvl1pPr>
              <a:defRPr/>
            </a:lvl1pPr>
          </a:lstStyle>
          <a:p>
            <a:pPr>
              <a:defRPr/>
            </a:pPr>
            <a:fld id="{054B23F9-FBA3-4E64-8246-E44CAE253860}" type="slidenum">
              <a:rPr lang="zh-TW" altLang="en-US"/>
              <a:pPr>
                <a:defRPr/>
              </a:pPr>
              <a:t>‹#›</a:t>
            </a:fld>
            <a:endParaRPr lang="en-US" altLang="zh-TW" sz="1800" dirty="0">
              <a:latin typeface="Arial" charset="0"/>
            </a:endParaRPr>
          </a:p>
        </p:txBody>
      </p:sp>
      <p:sp>
        <p:nvSpPr>
          <p:cNvPr id="6" name="日期版面配置區 5"/>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2315989793"/>
      </p:ext>
    </p:extLst>
  </p:cSld>
  <p:clrMapOvr>
    <a:masterClrMapping/>
  </p:clrMapOvr>
  <p:transition spd="med">
    <p:wipe dir="r"/>
  </p:transition>
</p:sldLayout>
</file>

<file path=ppt/slideLayouts/slideLayout2397.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直排文字版面配置區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投影片編號版面配置區 3"/>
          <p:cNvSpPr>
            <a:spLocks noGrp="1"/>
          </p:cNvSpPr>
          <p:nvPr>
            <p:ph type="sldNum" sz="quarter" idx="10"/>
          </p:nvPr>
        </p:nvSpPr>
        <p:spPr/>
        <p:txBody>
          <a:bodyPr/>
          <a:lstStyle>
            <a:lvl1pPr>
              <a:defRPr/>
            </a:lvl1pPr>
          </a:lstStyle>
          <a:p>
            <a:pPr>
              <a:defRPr/>
            </a:pPr>
            <a:fld id="{2423AFD6-8305-4775-96C5-043C49FE104F}" type="slidenum">
              <a:rPr lang="zh-TW" altLang="en-US"/>
              <a:pPr>
                <a:defRPr/>
              </a:pPr>
              <a:t>‹#›</a:t>
            </a:fld>
            <a:endParaRPr lang="en-US" altLang="zh-TW" sz="1800" dirty="0">
              <a:latin typeface="Arial" charset="0"/>
            </a:endParaRPr>
          </a:p>
        </p:txBody>
      </p:sp>
      <p:sp>
        <p:nvSpPr>
          <p:cNvPr id="5" name="日期版面配置區 4"/>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3481365105"/>
      </p:ext>
    </p:extLst>
  </p:cSld>
  <p:clrMapOvr>
    <a:masterClrMapping/>
  </p:clrMapOvr>
  <p:transition spd="med">
    <p:wipe dir="r"/>
  </p:transition>
</p:sldLayout>
</file>

<file path=ppt/slideLayouts/slideLayout2398.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635751" y="196964"/>
            <a:ext cx="2070100" cy="4346575"/>
          </a:xfrm>
        </p:spPr>
        <p:txBody>
          <a:bodyPr vert="eaVert"/>
          <a:lstStyle/>
          <a:p>
            <a:r>
              <a:rPr lang="zh-TW" altLang="en-US"/>
              <a:t>按一下以編輯母片標題樣式</a:t>
            </a:r>
          </a:p>
        </p:txBody>
      </p:sp>
      <p:sp>
        <p:nvSpPr>
          <p:cNvPr id="3" name="直排文字版面配置區 2"/>
          <p:cNvSpPr>
            <a:spLocks noGrp="1"/>
          </p:cNvSpPr>
          <p:nvPr>
            <p:ph type="body" orient="vert" idx="1"/>
          </p:nvPr>
        </p:nvSpPr>
        <p:spPr>
          <a:xfrm>
            <a:off x="425450" y="196964"/>
            <a:ext cx="6057900" cy="4346575"/>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投影片編號版面配置區 3"/>
          <p:cNvSpPr>
            <a:spLocks noGrp="1"/>
          </p:cNvSpPr>
          <p:nvPr>
            <p:ph type="sldNum" sz="quarter" idx="10"/>
          </p:nvPr>
        </p:nvSpPr>
        <p:spPr/>
        <p:txBody>
          <a:bodyPr/>
          <a:lstStyle>
            <a:lvl1pPr>
              <a:defRPr/>
            </a:lvl1pPr>
          </a:lstStyle>
          <a:p>
            <a:pPr>
              <a:defRPr/>
            </a:pPr>
            <a:fld id="{9DB91C44-372A-4D9A-A4F4-5673DF2064D9}" type="slidenum">
              <a:rPr lang="zh-TW" altLang="en-US"/>
              <a:pPr>
                <a:defRPr/>
              </a:pPr>
              <a:t>‹#›</a:t>
            </a:fld>
            <a:endParaRPr lang="en-US" altLang="zh-TW" sz="1800" dirty="0">
              <a:latin typeface="Arial" charset="0"/>
            </a:endParaRPr>
          </a:p>
        </p:txBody>
      </p:sp>
      <p:sp>
        <p:nvSpPr>
          <p:cNvPr id="5" name="日期版面配置區 4"/>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451401386"/>
      </p:ext>
    </p:extLst>
  </p:cSld>
  <p:clrMapOvr>
    <a:masterClrMapping/>
  </p:clrMapOvr>
  <p:transition spd="med">
    <p:wipe dir="r"/>
  </p:transition>
</p:sldLayout>
</file>

<file path=ppt/slideLayouts/slideLayout2399.xml><?xml version="1.0" encoding="utf-8"?>
<p:sldLayout xmlns:a="http://schemas.openxmlformats.org/drawingml/2006/main" xmlns:r="http://schemas.openxmlformats.org/officeDocument/2006/relationships" xmlns:p="http://schemas.openxmlformats.org/presentationml/2006/main" showMasterSp="0">
  <p:cSld name="Title slide_image 1">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61476" name="Title Placeholder 21"/>
          <p:cNvSpPr>
            <a:spLocks noGrp="1"/>
          </p:cNvSpPr>
          <p:nvPr>
            <p:ph type="ctrTitle" hasCustomPrompt="1"/>
          </p:nvPr>
        </p:nvSpPr>
        <p:spPr>
          <a:xfrm>
            <a:off x="274322" y="274341"/>
            <a:ext cx="5200791" cy="1661993"/>
          </a:xfrm>
          <a:prstGeom prst="rect">
            <a:avLst/>
          </a:prstGeom>
        </p:spPr>
        <p:txBody>
          <a:bodyPr wrap="square" lIns="0" rIns="0" anchor="b" anchorCtr="0">
            <a:normAutofit/>
          </a:bodyPr>
          <a:lstStyle>
            <a:lvl1pPr algn="l">
              <a:lnSpc>
                <a:spcPct val="100000"/>
              </a:lnSpc>
              <a:spcAft>
                <a:spcPts val="0"/>
              </a:spcAft>
              <a:defRPr sz="41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206"/>
            <a:ext cx="5200791" cy="207749"/>
          </a:xfrm>
          <a:prstGeom prst="rect">
            <a:avLst/>
          </a:prstGeom>
        </p:spPr>
        <p:txBody>
          <a:bodyPr wrap="square" lIns="0" tIns="0" rIns="0" bIns="0" anchor="t" anchorCtr="0">
            <a:spAutoFit/>
          </a:bodyPr>
          <a:lstStyle>
            <a:lvl1pPr marL="0" indent="0" algn="l">
              <a:buFont typeface="Wingdings" pitchFamily="2" charset="2"/>
              <a:buNone/>
              <a:defRPr sz="15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40491" y="3862851"/>
            <a:ext cx="932650" cy="932650"/>
          </a:xfrm>
          <a:prstGeom prst="rect">
            <a:avLst/>
          </a:prstGeom>
        </p:spPr>
      </p:pic>
    </p:spTree>
    <p:extLst>
      <p:ext uri="{BB962C8B-B14F-4D97-AF65-F5344CB8AC3E}">
        <p14:creationId xmlns:p14="http://schemas.microsoft.com/office/powerpoint/2010/main" val="316934778"/>
      </p:ext>
    </p:extLst>
  </p:cSld>
  <p:clrMapOvr>
    <a:masterClrMapping/>
  </p:clrMapOvr>
  <p:transition spd="med">
    <p:wipe dir="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obj">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a:xfrm>
            <a:off x="426020" y="196176"/>
            <a:ext cx="8279943" cy="622978"/>
          </a:xfrm>
          <a:prstGeom prst="rect">
            <a:avLst/>
          </a:prstGeom>
        </p:spPr>
        <p:txBody>
          <a:bodyPr/>
          <a:lstStyle/>
          <a:p>
            <a:r>
              <a:rPr lang="zh-TW" altLang="en-US"/>
              <a:t>按一下以編輯母片標題樣式</a:t>
            </a:r>
            <a:endParaRPr lang="en-US"/>
          </a:p>
        </p:txBody>
      </p:sp>
      <p:sp>
        <p:nvSpPr>
          <p:cNvPr id="3" name="內容版面配置區 2"/>
          <p:cNvSpPr>
            <a:spLocks noGrp="1"/>
          </p:cNvSpPr>
          <p:nvPr>
            <p:ph idx="1"/>
          </p:nvPr>
        </p:nvSpPr>
        <p:spPr>
          <a:xfrm>
            <a:off x="438714" y="931073"/>
            <a:ext cx="8267136" cy="3612357"/>
          </a:xfrm>
          <a:prstGeom prst="rect">
            <a:avLst/>
          </a:prstGeo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4" name="Footer Placeholder 4"/>
          <p:cNvSpPr>
            <a:spLocks noGrp="1"/>
          </p:cNvSpPr>
          <p:nvPr>
            <p:ph type="ftr" sz="quarter" idx="10"/>
          </p:nvPr>
        </p:nvSpPr>
        <p:spPr>
          <a:xfrm>
            <a:off x="152401" y="4914900"/>
            <a:ext cx="5643563" cy="273844"/>
          </a:xfrm>
          <a:prstGeom prst="rect">
            <a:avLst/>
          </a:prstGeom>
        </p:spPr>
        <p:txBody>
          <a:bodyPr/>
          <a:lstStyle>
            <a:lvl1pPr>
              <a:defRPr/>
            </a:lvl1pPr>
          </a:lstStyle>
          <a:p>
            <a:pPr>
              <a:defRPr/>
            </a:pPr>
            <a:endParaRPr lang="en-US" altLang="zh-TW"/>
          </a:p>
        </p:txBody>
      </p:sp>
      <p:sp>
        <p:nvSpPr>
          <p:cNvPr id="5" name="Slide Number Placeholder 5"/>
          <p:cNvSpPr>
            <a:spLocks noGrp="1"/>
          </p:cNvSpPr>
          <p:nvPr>
            <p:ph type="sldNum" sz="quarter" idx="11"/>
          </p:nvPr>
        </p:nvSpPr>
        <p:spPr>
          <a:xfrm>
            <a:off x="435654" y="4823705"/>
            <a:ext cx="554574" cy="114299"/>
          </a:xfrm>
          <a:prstGeom prst="rect">
            <a:avLst/>
          </a:prstGeom>
        </p:spPr>
        <p:txBody>
          <a:bodyPr/>
          <a:lstStyle>
            <a:lvl1pPr>
              <a:defRPr/>
            </a:lvl1pPr>
          </a:lstStyle>
          <a:p>
            <a:pPr>
              <a:defRPr/>
            </a:pPr>
            <a:fld id="{FC5ACB4F-E875-449F-8F7B-A877C1B41D81}" type="slidenum">
              <a:rPr lang="en-US" altLang="zh-TW"/>
              <a:pPr>
                <a:defRPr/>
              </a:pPr>
              <a:t>‹#›</a:t>
            </a:fld>
            <a:endParaRPr lang="en-US" altLang="zh-TW"/>
          </a:p>
        </p:txBody>
      </p:sp>
    </p:spTree>
    <p:extLst>
      <p:ext uri="{BB962C8B-B14F-4D97-AF65-F5344CB8AC3E}">
        <p14:creationId xmlns:p14="http://schemas.microsoft.com/office/powerpoint/2010/main" val="3593701208"/>
      </p:ext>
    </p:extLst>
  </p:cSld>
  <p:clrMapOvr>
    <a:masterClrMapping/>
  </p:clrMapOvr>
  <p:transition>
    <p:fade/>
  </p:transition>
</p:sldLayout>
</file>

<file path=ppt/slideLayouts/slideLayout240.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2014539" y="153"/>
            <a:ext cx="7129462" cy="404813"/>
          </a:xfrm>
        </p:spPr>
        <p:txBody>
          <a:bodyPr/>
          <a:lstStyle/>
          <a:p>
            <a:r>
              <a:rPr lang="en-US" altLang="zh-TW"/>
              <a:t>Click to edit Master title style</a:t>
            </a:r>
            <a:endParaRPr lang="zh-TW" altLang="en-US"/>
          </a:p>
        </p:txBody>
      </p:sp>
      <p:sp>
        <p:nvSpPr>
          <p:cNvPr id="3" name="Text Placeholder 2"/>
          <p:cNvSpPr>
            <a:spLocks noGrp="1"/>
          </p:cNvSpPr>
          <p:nvPr>
            <p:ph type="body" sz="half" idx="1"/>
          </p:nvPr>
        </p:nvSpPr>
        <p:spPr>
          <a:xfrm>
            <a:off x="685800" y="1100138"/>
            <a:ext cx="3810000" cy="3462338"/>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4" name="Content Placeholder 3"/>
          <p:cNvSpPr>
            <a:spLocks noGrp="1"/>
          </p:cNvSpPr>
          <p:nvPr>
            <p:ph sz="quarter" idx="2"/>
          </p:nvPr>
        </p:nvSpPr>
        <p:spPr>
          <a:xfrm>
            <a:off x="4648200" y="1100357"/>
            <a:ext cx="3810000" cy="1674019"/>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5" name="Content Placeholder 4"/>
          <p:cNvSpPr>
            <a:spLocks noGrp="1"/>
          </p:cNvSpPr>
          <p:nvPr>
            <p:ph sz="quarter" idx="3"/>
          </p:nvPr>
        </p:nvSpPr>
        <p:spPr>
          <a:xfrm>
            <a:off x="4648200" y="2888657"/>
            <a:ext cx="3810000" cy="1674019"/>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7" name="Slide Number Placeholder 6"/>
          <p:cNvSpPr>
            <a:spLocks noGrp="1"/>
          </p:cNvSpPr>
          <p:nvPr>
            <p:ph type="sldNum" sz="quarter" idx="11"/>
          </p:nvPr>
        </p:nvSpPr>
        <p:spPr>
          <a:xfrm>
            <a:off x="367368" y="4950969"/>
            <a:ext cx="260350" cy="114300"/>
          </a:xfrm>
        </p:spPr>
        <p:txBody>
          <a:bodyPr/>
          <a:lstStyle/>
          <a:p>
            <a:pPr>
              <a:defRPr/>
            </a:pPr>
            <a:fld id="{BAFC9F95-FC62-4769-A095-8D2D490F7992}" type="slidenum">
              <a:rPr lang="en-US" smtClean="0"/>
              <a:pPr>
                <a:defRPr/>
              </a:pPr>
              <a:t>‹#›</a:t>
            </a:fld>
            <a:endParaRPr lang="en-US" dirty="0"/>
          </a:p>
        </p:txBody>
      </p:sp>
    </p:spTree>
    <p:extLst>
      <p:ext uri="{BB962C8B-B14F-4D97-AF65-F5344CB8AC3E}">
        <p14:creationId xmlns:p14="http://schemas.microsoft.com/office/powerpoint/2010/main" val="2589052335"/>
      </p:ext>
    </p:extLst>
  </p:cSld>
  <p:clrMapOvr>
    <a:masterClrMapping/>
  </p:clrMapOvr>
</p:sldLayout>
</file>

<file path=ppt/slideLayouts/slideLayout2400.xml><?xml version="1.0" encoding="utf-8"?>
<p:sldLayout xmlns:a="http://schemas.openxmlformats.org/drawingml/2006/main" xmlns:r="http://schemas.openxmlformats.org/officeDocument/2006/relationships" xmlns:p="http://schemas.openxmlformats.org/presentationml/2006/main" userDrawn="1">
  <p:cSld name="1_標題及物件">
    <p:spTree>
      <p:nvGrpSpPr>
        <p:cNvPr id="1" name=""/>
        <p:cNvGrpSpPr/>
        <p:nvPr/>
      </p:nvGrpSpPr>
      <p:grpSpPr>
        <a:xfrm>
          <a:off x="0" y="0"/>
          <a:ext cx="0" cy="0"/>
          <a:chOff x="0" y="0"/>
          <a:chExt cx="0" cy="0"/>
        </a:xfrm>
      </p:grpSpPr>
      <p:sp>
        <p:nvSpPr>
          <p:cNvPr id="2" name="Rectangle 4"/>
          <p:cNvSpPr>
            <a:spLocks noGrp="1" noChangeArrowheads="1"/>
          </p:cNvSpPr>
          <p:nvPr>
            <p:ph type="sldNum" sz="quarter" idx="10"/>
          </p:nvPr>
        </p:nvSpPr>
        <p:spPr/>
        <p:txBody>
          <a:bodyPr/>
          <a:lstStyle>
            <a:lvl1pPr eaLnBrk="0" hangingPunct="0">
              <a:defRPr>
                <a:ea typeface="SimSun" pitchFamily="2" charset="-122"/>
              </a:defRPr>
            </a:lvl1pPr>
          </a:lstStyle>
          <a:p>
            <a:pPr>
              <a:defRPr/>
            </a:pPr>
            <a:fld id="{0C9F1198-C61D-48C6-883B-2CC947E0DB39}" type="slidenum">
              <a:rPr lang="en-US" altLang="zh-TW"/>
              <a:pPr>
                <a:defRPr/>
              </a:pPr>
              <a:t>‹#›</a:t>
            </a:fld>
            <a:endParaRPr lang="en-US" altLang="zh-TW" dirty="0"/>
          </a:p>
        </p:txBody>
      </p:sp>
      <p:sp>
        <p:nvSpPr>
          <p:cNvPr id="3" name="Rectangle 5"/>
          <p:cNvSpPr>
            <a:spLocks noGrp="1" noChangeArrowheads="1"/>
          </p:cNvSpPr>
          <p:nvPr>
            <p:ph type="ftr" sz="quarter" idx="11"/>
          </p:nvPr>
        </p:nvSpPr>
        <p:spPr>
          <a:xfrm>
            <a:off x="3779838" y="4786321"/>
            <a:ext cx="2895600" cy="215900"/>
          </a:xfrm>
          <a:prstGeom prst="rect">
            <a:avLst/>
          </a:prstGeom>
        </p:spPr>
        <p:txBody>
          <a:bodyPr lIns="90990" tIns="45494" rIns="90990" bIns="45494"/>
          <a:lstStyle>
            <a:lvl1pPr eaLnBrk="1" hangingPunct="1">
              <a:defRPr>
                <a:solidFill>
                  <a:srgbClr val="444444"/>
                </a:solidFill>
                <a:latin typeface="Arial" charset="0"/>
                <a:ea typeface="+mn-ea"/>
              </a:defRPr>
            </a:lvl1pPr>
          </a:lstStyle>
          <a:p>
            <a:pPr defTabSz="683777">
              <a:defRPr/>
            </a:pPr>
            <a:endParaRPr lang="en-US" altLang="zh-TW" dirty="0"/>
          </a:p>
        </p:txBody>
      </p:sp>
    </p:spTree>
    <p:extLst>
      <p:ext uri="{BB962C8B-B14F-4D97-AF65-F5344CB8AC3E}">
        <p14:creationId xmlns:p14="http://schemas.microsoft.com/office/powerpoint/2010/main" val="2504327034"/>
      </p:ext>
    </p:extLst>
  </p:cSld>
  <p:clrMapOvr>
    <a:masterClrMapping/>
  </p:clrMapOvr>
</p:sldLayout>
</file>

<file path=ppt/slideLayouts/slideLayout2401.xml><?xml version="1.0" encoding="utf-8"?>
<p:sldLayout xmlns:a="http://schemas.openxmlformats.org/drawingml/2006/main" xmlns:r="http://schemas.openxmlformats.org/officeDocument/2006/relationships" xmlns:p="http://schemas.openxmlformats.org/presentationml/2006/main">
  <p:cSld name="自訂版面配置">
    <p:spTree>
      <p:nvGrpSpPr>
        <p:cNvPr id="1" name=""/>
        <p:cNvGrpSpPr/>
        <p:nvPr/>
      </p:nvGrpSpPr>
      <p:grpSpPr>
        <a:xfrm>
          <a:off x="0" y="0"/>
          <a:ext cx="0" cy="0"/>
          <a:chOff x="0" y="0"/>
          <a:chExt cx="0" cy="0"/>
        </a:xfrm>
      </p:grpSpPr>
      <p:sp>
        <p:nvSpPr>
          <p:cNvPr id="2" name="標題 1"/>
          <p:cNvSpPr>
            <a:spLocks noGrp="1"/>
          </p:cNvSpPr>
          <p:nvPr>
            <p:ph type="title"/>
          </p:nvPr>
        </p:nvSpPr>
        <p:spPr>
          <a:xfrm>
            <a:off x="425453" y="28584"/>
            <a:ext cx="8239125" cy="720725"/>
          </a:xfrm>
        </p:spPr>
        <p:txBody>
          <a:bodyPr/>
          <a:lstStyle/>
          <a:p>
            <a:r>
              <a:rPr lang="zh-TW" altLang="en-US"/>
              <a:t>按一下以編輯母片標題樣式</a:t>
            </a:r>
          </a:p>
        </p:txBody>
      </p:sp>
    </p:spTree>
    <p:extLst>
      <p:ext uri="{BB962C8B-B14F-4D97-AF65-F5344CB8AC3E}">
        <p14:creationId xmlns:p14="http://schemas.microsoft.com/office/powerpoint/2010/main" val="3806879042"/>
      </p:ext>
    </p:extLst>
  </p:cSld>
  <p:clrMapOvr>
    <a:masterClrMapping/>
  </p:clrMapOvr>
  <p:transition spd="med">
    <p:wipe dir="r"/>
  </p:transition>
</p:sldLayout>
</file>

<file path=ppt/slideLayouts/slideLayout2402.xml><?xml version="1.0" encoding="utf-8"?>
<p:sldLayout xmlns:a="http://schemas.openxmlformats.org/drawingml/2006/main" xmlns:r="http://schemas.openxmlformats.org/officeDocument/2006/relationships" xmlns:p="http://schemas.openxmlformats.org/presentationml/2006/main" userDrawn="1">
  <p:cSld name="Content Slide wo Source">
    <p:spTree>
      <p:nvGrpSpPr>
        <p:cNvPr id="1" name=""/>
        <p:cNvGrpSpPr/>
        <p:nvPr/>
      </p:nvGrpSpPr>
      <p:grpSpPr>
        <a:xfrm>
          <a:off x="0" y="0"/>
          <a:ext cx="0" cy="0"/>
          <a:chOff x="0" y="0"/>
          <a:chExt cx="0" cy="0"/>
        </a:xfrm>
      </p:grpSpPr>
      <p:sp>
        <p:nvSpPr>
          <p:cNvPr id="4" name="Footer Placeholder 4"/>
          <p:cNvSpPr txBox="1"/>
          <p:nvPr userDrawn="1"/>
        </p:nvSpPr>
        <p:spPr>
          <a:xfrm>
            <a:off x="742950" y="4821238"/>
            <a:ext cx="1885950" cy="114300"/>
          </a:xfrm>
          <a:prstGeom prst="rect">
            <a:avLst/>
          </a:prstGeom>
        </p:spPr>
        <p:txBody>
          <a:bodyPr lIns="0" tIns="0" rIns="121225" bIns="0" anchor="ctr"/>
          <a:lstStyle>
            <a:defPPr>
              <a:defRPr lang="en-US"/>
            </a:defPPr>
            <a:lvl1pPr algn="l" rtl="0" fontAlgn="base">
              <a:spcBef>
                <a:spcPct val="0"/>
              </a:spcBef>
              <a:spcAft>
                <a:spcPct val="0"/>
              </a:spcAft>
              <a:defRPr sz="1000" kern="1200">
                <a:solidFill>
                  <a:schemeClr val="bg2">
                    <a:lumMod val="60000"/>
                    <a:lumOff val="40000"/>
                  </a:schemeClr>
                </a:solidFill>
                <a:latin typeface="Museo Sans For Dell" pitchFamily="2" charset="0"/>
                <a:ea typeface="+mn-ea"/>
                <a:cs typeface="+mn-cs"/>
              </a:defRPr>
            </a:lvl1pPr>
            <a:lvl2pPr marL="457200" algn="l" rtl="0" fontAlgn="base">
              <a:spcBef>
                <a:spcPct val="0"/>
              </a:spcBef>
              <a:spcAft>
                <a:spcPct val="0"/>
              </a:spcAft>
              <a:defRPr sz="2400"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sz="2400"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sz="2400"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pPr defTabSz="910487">
              <a:defRPr/>
            </a:pPr>
            <a:r>
              <a:rPr lang="en-US" dirty="0">
                <a:solidFill>
                  <a:srgbClr val="000000">
                    <a:lumMod val="60000"/>
                    <a:lumOff val="40000"/>
                  </a:srgbClr>
                </a:solidFill>
              </a:rPr>
              <a:t>Confidential</a:t>
            </a:r>
          </a:p>
        </p:txBody>
      </p:sp>
      <p:sp>
        <p:nvSpPr>
          <p:cNvPr id="6" name="Slide Number Placeholder 5"/>
          <p:cNvSpPr txBox="1"/>
          <p:nvPr userDrawn="1"/>
        </p:nvSpPr>
        <p:spPr>
          <a:xfrm>
            <a:off x="434976" y="4824413"/>
            <a:ext cx="260350" cy="114300"/>
          </a:xfrm>
          <a:prstGeom prst="rect">
            <a:avLst/>
          </a:prstGeom>
        </p:spPr>
        <p:txBody>
          <a:bodyPr lIns="0" tIns="0" rIns="121225" bIns="0" anchor="ctr"/>
          <a:lstStyle>
            <a:defPPr>
              <a:defRPr lang="en-US"/>
            </a:defPPr>
            <a:lvl1pPr algn="l" rtl="0" fontAlgn="base">
              <a:spcBef>
                <a:spcPct val="0"/>
              </a:spcBef>
              <a:spcAft>
                <a:spcPct val="0"/>
              </a:spcAft>
              <a:defRPr sz="900" kern="1200">
                <a:solidFill>
                  <a:schemeClr val="bg2">
                    <a:lumMod val="60000"/>
                    <a:lumOff val="40000"/>
                  </a:schemeClr>
                </a:solidFill>
                <a:latin typeface="Museo Sans For Dell" pitchFamily="2" charset="0"/>
                <a:ea typeface="+mn-ea"/>
                <a:cs typeface="+mn-cs"/>
              </a:defRPr>
            </a:lvl1pPr>
            <a:lvl2pPr marL="457200" algn="l" rtl="0" fontAlgn="base">
              <a:spcBef>
                <a:spcPct val="0"/>
              </a:spcBef>
              <a:spcAft>
                <a:spcPct val="0"/>
              </a:spcAft>
              <a:defRPr sz="2400"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sz="2400"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sz="2400"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pPr defTabSz="910487">
              <a:defRPr/>
            </a:pPr>
            <a:fld id="{116A85C1-27ED-4431-8B7E-C187FA0F4681}" type="slidenum">
              <a:rPr lang="en-US" smtClean="0">
                <a:solidFill>
                  <a:srgbClr val="000000">
                    <a:lumMod val="60000"/>
                    <a:lumOff val="40000"/>
                  </a:srgbClr>
                </a:solidFill>
              </a:rPr>
              <a:pPr defTabSz="910487">
                <a:defRPr/>
              </a:pPr>
              <a:t>‹#›</a:t>
            </a:fld>
            <a:endParaRPr lang="en-US" dirty="0">
              <a:solidFill>
                <a:srgbClr val="000000">
                  <a:lumMod val="60000"/>
                  <a:lumOff val="40000"/>
                </a:srgbClr>
              </a:solidFill>
            </a:endParaRPr>
          </a:p>
        </p:txBody>
      </p:sp>
      <p:sp>
        <p:nvSpPr>
          <p:cNvPr id="2" name="Title 1"/>
          <p:cNvSpPr>
            <a:spLocks noGrp="1"/>
          </p:cNvSpPr>
          <p:nvPr>
            <p:ph type="title"/>
          </p:nvPr>
        </p:nvSpPr>
        <p:spPr/>
        <p:txBody>
          <a:bodyPr/>
          <a:lstStyle/>
          <a:p>
            <a:r>
              <a:rPr lang="en-US"/>
              <a:t>Click to edit Master title style</a:t>
            </a:r>
          </a:p>
        </p:txBody>
      </p:sp>
      <p:sp>
        <p:nvSpPr>
          <p:cNvPr id="5" name="Content Placeholder 8"/>
          <p:cNvSpPr>
            <a:spLocks noGrp="1"/>
          </p:cNvSpPr>
          <p:nvPr>
            <p:ph sz="quarter" idx="12"/>
          </p:nvPr>
        </p:nvSpPr>
        <p:spPr>
          <a:xfrm>
            <a:off x="425918" y="971550"/>
            <a:ext cx="8239125" cy="1080000"/>
          </a:xfrm>
          <a:prstGeom prst="rect">
            <a:avLst/>
          </a:prstGeom>
        </p:spPr>
        <p:txBody>
          <a:bodyPr lIns="121211" tIns="60607" rIns="121211" bIns="60607"/>
          <a:lstStyle>
            <a:lvl1pPr>
              <a:defRPr>
                <a:solidFill>
                  <a:schemeClr val="bg2"/>
                </a:solidFill>
              </a:defRPr>
            </a:lvl1pPr>
            <a:lvl2pPr>
              <a:defRPr>
                <a:solidFill>
                  <a:schemeClr val="bg2"/>
                </a:solidFill>
              </a:defRPr>
            </a:lvl2pPr>
            <a:lvl3pPr>
              <a:defRPr>
                <a:solidFill>
                  <a:schemeClr val="bg2"/>
                </a:solidFill>
              </a:defRPr>
            </a:lvl3pPr>
          </a:lstStyle>
          <a:p>
            <a:pPr lvl="0"/>
            <a:r>
              <a:rPr lang="en-US" dirty="0"/>
              <a:t>Click to edit Master text styles</a:t>
            </a:r>
          </a:p>
          <a:p>
            <a:pPr lvl="1"/>
            <a:r>
              <a:rPr lang="en-US" dirty="0"/>
              <a:t>Second level</a:t>
            </a:r>
          </a:p>
          <a:p>
            <a:pPr lvl="2"/>
            <a:r>
              <a:rPr lang="en-US" dirty="0"/>
              <a:t>Third level</a:t>
            </a:r>
          </a:p>
        </p:txBody>
      </p:sp>
      <p:sp>
        <p:nvSpPr>
          <p:cNvPr id="7" name="Footer Placeholder 2"/>
          <p:cNvSpPr>
            <a:spLocks noGrp="1"/>
          </p:cNvSpPr>
          <p:nvPr>
            <p:ph type="ftr" sz="quarter" idx="13"/>
          </p:nvPr>
        </p:nvSpPr>
        <p:spPr>
          <a:xfrm>
            <a:off x="742950" y="4821238"/>
            <a:ext cx="1885950" cy="114300"/>
          </a:xfrm>
          <a:prstGeom prst="rect">
            <a:avLst/>
          </a:prstGeom>
        </p:spPr>
        <p:txBody>
          <a:bodyPr lIns="121225" tIns="60611" rIns="121225" bIns="60611"/>
          <a:lstStyle>
            <a:lvl1pPr eaLnBrk="1" hangingPunct="1">
              <a:defRPr>
                <a:solidFill>
                  <a:srgbClr val="444444"/>
                </a:solidFill>
                <a:latin typeface="Arial" panose="020B0604020202020204" pitchFamily="34" charset="0"/>
                <a:ea typeface="新細明體" panose="02020500000000000000" pitchFamily="18" charset="-120"/>
              </a:defRPr>
            </a:lvl1pPr>
          </a:lstStyle>
          <a:p>
            <a:pPr defTabSz="910487" fontAlgn="auto">
              <a:spcBef>
                <a:spcPts val="0"/>
              </a:spcBef>
              <a:spcAft>
                <a:spcPts val="0"/>
              </a:spcAft>
              <a:defRPr/>
            </a:pPr>
            <a:endParaRPr lang="en-US" sz="3200" dirty="0"/>
          </a:p>
        </p:txBody>
      </p:sp>
      <p:sp>
        <p:nvSpPr>
          <p:cNvPr id="8" name="Slide Number Placeholder 3"/>
          <p:cNvSpPr>
            <a:spLocks noGrp="1"/>
          </p:cNvSpPr>
          <p:nvPr>
            <p:ph type="sldNum" sz="quarter" idx="14"/>
          </p:nvPr>
        </p:nvSpPr>
        <p:spPr/>
        <p:txBody>
          <a:bodyPr/>
          <a:lstStyle>
            <a:lvl1pPr eaLnBrk="0" hangingPunct="0">
              <a:defRPr>
                <a:ea typeface="新細明體" panose="02020500000000000000" pitchFamily="18" charset="-120"/>
              </a:defRPr>
            </a:lvl1pPr>
          </a:lstStyle>
          <a:p>
            <a:pPr>
              <a:defRPr/>
            </a:pPr>
            <a:fld id="{41D66CD7-5A27-46C9-BCD4-5F1793836921}" type="slidenum">
              <a:rPr lang="en-US"/>
              <a:pPr>
                <a:defRPr/>
              </a:pPr>
              <a:t>‹#›</a:t>
            </a:fld>
            <a:endParaRPr lang="en-US" dirty="0"/>
          </a:p>
        </p:txBody>
      </p:sp>
      <p:sp>
        <p:nvSpPr>
          <p:cNvPr id="9" name="Date Placeholder 8"/>
          <p:cNvSpPr>
            <a:spLocks noGrp="1"/>
          </p:cNvSpPr>
          <p:nvPr>
            <p:ph type="dt" sz="half" idx="15"/>
          </p:nvPr>
        </p:nvSpPr>
        <p:spPr>
          <a:xfrm>
            <a:off x="1828800" y="4821238"/>
            <a:ext cx="914400" cy="114300"/>
          </a:xfrm>
        </p:spPr>
        <p:txBody>
          <a:bodyPr lIns="121225" tIns="60611" rIns="121225" bIns="60611"/>
          <a:lstStyle>
            <a:lvl1pPr algn="l" rtl="0" eaLnBrk="0" fontAlgn="base" hangingPunct="0">
              <a:spcBef>
                <a:spcPct val="0"/>
              </a:spcBef>
              <a:spcAft>
                <a:spcPct val="0"/>
              </a:spcAft>
              <a:defRPr lang="en-US" sz="1300" kern="1200">
                <a:solidFill>
                  <a:srgbClr val="000000">
                    <a:lumMod val="60000"/>
                    <a:lumOff val="40000"/>
                  </a:srgbClr>
                </a:solidFill>
                <a:latin typeface="Museo Sans For Dell" pitchFamily="2" charset="0"/>
                <a:ea typeface="+mn-ea"/>
                <a:cs typeface="+mn-cs"/>
              </a:defRPr>
            </a:lvl1pPr>
          </a:lstStyle>
          <a:p>
            <a:pPr>
              <a:defRPr/>
            </a:pPr>
            <a:endParaRPr dirty="0"/>
          </a:p>
        </p:txBody>
      </p:sp>
    </p:spTree>
    <p:extLst>
      <p:ext uri="{BB962C8B-B14F-4D97-AF65-F5344CB8AC3E}">
        <p14:creationId xmlns:p14="http://schemas.microsoft.com/office/powerpoint/2010/main" val="2952084322"/>
      </p:ext>
    </p:extLst>
  </p:cSld>
  <p:clrMapOvr>
    <a:masterClrMapping/>
  </p:clrMapOvr>
  <p:transition spd="med">
    <p:wipe dir="r"/>
  </p:transition>
</p:sldLayout>
</file>

<file path=ppt/slideLayouts/slideLayout2403.xml><?xml version="1.0" encoding="utf-8"?>
<p:sldLayout xmlns:a="http://schemas.openxmlformats.org/drawingml/2006/main" xmlns:r="http://schemas.openxmlformats.org/officeDocument/2006/relationships" xmlns:p="http://schemas.openxmlformats.org/presentationml/2006/main" userDrawn="1">
  <p:cSld name="Content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64797"/>
          </a:xfrm>
        </p:spPr>
        <p:txBody>
          <a:bodyPr/>
          <a:lstStyle>
            <a:lvl1pPr>
              <a:defRPr/>
            </a:lvl1pPr>
          </a:lstStyle>
          <a:p>
            <a:r>
              <a:rPr lang="en-US" dirty="0"/>
              <a:t>Click to edit content page title</a:t>
            </a:r>
          </a:p>
        </p:txBody>
      </p:sp>
    </p:spTree>
    <p:extLst>
      <p:ext uri="{BB962C8B-B14F-4D97-AF65-F5344CB8AC3E}">
        <p14:creationId xmlns:p14="http://schemas.microsoft.com/office/powerpoint/2010/main" val="3051227973"/>
      </p:ext>
    </p:extLst>
  </p:cSld>
  <p:clrMapOvr>
    <a:masterClrMapping/>
  </p:clrMapOvr>
  <p:transition spd="med">
    <p:wipe dir="r"/>
  </p:transition>
</p:sldLayout>
</file>

<file path=ppt/slideLayouts/slideLayout2404.xml><?xml version="1.0" encoding="utf-8"?>
<p:sldLayout xmlns:a="http://schemas.openxmlformats.org/drawingml/2006/main" xmlns:r="http://schemas.openxmlformats.org/officeDocument/2006/relationships" xmlns:p="http://schemas.openxmlformats.org/presentationml/2006/main" showMasterSp="0" preserve="1">
  <p:cSld name="Title slide_image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61476" name="Title Placeholder 21"/>
          <p:cNvSpPr>
            <a:spLocks noGrp="1"/>
          </p:cNvSpPr>
          <p:nvPr>
            <p:ph type="ctrTitle" hasCustomPrompt="1"/>
          </p:nvPr>
        </p:nvSpPr>
        <p:spPr>
          <a:xfrm>
            <a:off x="274322" y="274581"/>
            <a:ext cx="5200791" cy="1661993"/>
          </a:xfrm>
          <a:prstGeom prst="rect">
            <a:avLst/>
          </a:prstGeom>
        </p:spPr>
        <p:txBody>
          <a:bodyPr wrap="square" lIns="0" tIns="45332" rIns="0" bIns="45332"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12" name="Picture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1365463651"/>
      </p:ext>
    </p:extLst>
  </p:cSld>
  <p:clrMapOvr>
    <a:masterClrMapping/>
  </p:clrMapOvr>
  <p:transition spd="med">
    <p:wipe dir="r"/>
  </p:transition>
</p:sldLayout>
</file>

<file path=ppt/slideLayouts/slideLayout2405.xml><?xml version="1.0" encoding="utf-8"?>
<p:sldLayout xmlns:a="http://schemas.openxmlformats.org/drawingml/2006/main" xmlns:r="http://schemas.openxmlformats.org/officeDocument/2006/relationships" xmlns:p="http://schemas.openxmlformats.org/presentationml/2006/main" showMasterSp="0" preserve="1">
  <p:cSld name="Title slide_image 2">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61476" name="Title Placeholder 21"/>
          <p:cNvSpPr>
            <a:spLocks noGrp="1"/>
          </p:cNvSpPr>
          <p:nvPr>
            <p:ph type="ctrTitle" hasCustomPrompt="1"/>
          </p:nvPr>
        </p:nvSpPr>
        <p:spPr>
          <a:xfrm>
            <a:off x="274322" y="274581"/>
            <a:ext cx="5200791" cy="1661993"/>
          </a:xfrm>
          <a:prstGeom prst="rect">
            <a:avLst/>
          </a:prstGeom>
        </p:spPr>
        <p:txBody>
          <a:bodyPr wrap="square" lIns="0" tIns="45332" rIns="0" bIns="45332"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300881214"/>
      </p:ext>
    </p:extLst>
  </p:cSld>
  <p:clrMapOvr>
    <a:masterClrMapping/>
  </p:clrMapOvr>
  <p:transition spd="med">
    <p:wipe dir="r"/>
  </p:transition>
</p:sldLayout>
</file>

<file path=ppt/slideLayouts/slideLayout2406.xml><?xml version="1.0" encoding="utf-8"?>
<p:sldLayout xmlns:a="http://schemas.openxmlformats.org/drawingml/2006/main" xmlns:r="http://schemas.openxmlformats.org/officeDocument/2006/relationships" xmlns:p="http://schemas.openxmlformats.org/presentationml/2006/main" showMasterSp="0" preserve="1">
  <p:cSld name="Title slide_DellBlue">
    <p:bg>
      <p:bgPr>
        <a:solidFill>
          <a:schemeClr val="bg1"/>
        </a:solid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274322" y="274581"/>
            <a:ext cx="5200791" cy="1661993"/>
          </a:xfrm>
          <a:prstGeom prst="rect">
            <a:avLst/>
          </a:prstGeom>
        </p:spPr>
        <p:txBody>
          <a:bodyPr wrap="square" lIns="0" tIns="45332" rIns="0" bIns="45332"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2806143233"/>
      </p:ext>
    </p:extLst>
  </p:cSld>
  <p:clrMapOvr>
    <a:masterClrMapping/>
  </p:clrMapOvr>
  <p:transition spd="med">
    <p:wipe dir="r"/>
  </p:transition>
</p:sldLayout>
</file>

<file path=ppt/slideLayouts/slideLayout2407.xml><?xml version="1.0" encoding="utf-8"?>
<p:sldLayout xmlns:a="http://schemas.openxmlformats.org/drawingml/2006/main" xmlns:r="http://schemas.openxmlformats.org/officeDocument/2006/relationships" xmlns:p="http://schemas.openxmlformats.org/presentationml/2006/main" showMasterSp="0" preserve="1">
  <p:cSld name="Title slide_DellGray">
    <p:bg>
      <p:bgPr>
        <a:solidFill>
          <a:srgbClr val="808080"/>
        </a:solid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274322" y="274581"/>
            <a:ext cx="5200791" cy="1661993"/>
          </a:xfrm>
          <a:prstGeom prst="rect">
            <a:avLst/>
          </a:prstGeom>
        </p:spPr>
        <p:txBody>
          <a:bodyPr wrap="square" lIns="0" tIns="45332" rIns="0" bIns="45332"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2847399509"/>
      </p:ext>
    </p:extLst>
  </p:cSld>
  <p:clrMapOvr>
    <a:masterClrMapping/>
  </p:clrMapOvr>
  <p:transition spd="med">
    <p:wipe dir="r"/>
  </p:transition>
</p:sldLayout>
</file>

<file path=ppt/slideLayouts/slideLayout2408.xml><?xml version="1.0" encoding="utf-8"?>
<p:sldLayout xmlns:a="http://schemas.openxmlformats.org/drawingml/2006/main" xmlns:r="http://schemas.openxmlformats.org/officeDocument/2006/relationships" xmlns:p="http://schemas.openxmlformats.org/presentationml/2006/main" preserve="1" userDrawn="1">
  <p:cSld name="1_Content_Bulleted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0" tIns="45332" rIns="0" bIns="45332"/>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5" name="Content Placeholder 4"/>
          <p:cNvSpPr>
            <a:spLocks noGrp="1"/>
          </p:cNvSpPr>
          <p:nvPr>
            <p:ph sz="quarter" idx="10"/>
          </p:nvPr>
        </p:nvSpPr>
        <p:spPr>
          <a:xfrm>
            <a:off x="271727" y="1277952"/>
            <a:ext cx="7958137"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50690" indent="-168311">
              <a:lnSpc>
                <a:spcPct val="100000"/>
              </a:lnSpc>
              <a:spcBef>
                <a:spcPts val="300"/>
              </a:spcBef>
              <a:spcAft>
                <a:spcPts val="0"/>
              </a:spcAft>
              <a:buClr>
                <a:srgbClr val="808080"/>
              </a:buClr>
              <a:defRPr>
                <a:latin typeface="+mn-lt"/>
                <a:ea typeface="Arial"/>
              </a:defRPr>
            </a:lvl3pPr>
            <a:lvl4pPr marL="1246798" indent="-227861">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468662077"/>
      </p:ext>
    </p:extLst>
  </p:cSld>
  <p:clrMapOvr>
    <a:masterClrMapping/>
  </p:clrMapOvr>
  <p:transition spd="med">
    <p:wipe dir="r"/>
  </p:transition>
</p:sldLayout>
</file>

<file path=ppt/slideLayouts/slideLayout2409.xml><?xml version="1.0" encoding="utf-8"?>
<p:sldLayout xmlns:a="http://schemas.openxmlformats.org/drawingml/2006/main" xmlns:r="http://schemas.openxmlformats.org/officeDocument/2006/relationships" xmlns:p="http://schemas.openxmlformats.org/presentationml/2006/main" preserve="1" userDrawn="1">
  <p:cSld name="1_Content with subhea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5"/>
            <a:ext cx="7955280" cy="640080"/>
          </a:xfrm>
          <a:prstGeom prst="rect">
            <a:avLst/>
          </a:prstGeom>
        </p:spPr>
        <p:txBody>
          <a:bodyPr lIns="0" tIns="45332" rIns="0" bIns="45332">
            <a:normAutofit/>
          </a:bodyPr>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 </a:t>
            </a:r>
          </a:p>
        </p:txBody>
      </p:sp>
      <p:sp>
        <p:nvSpPr>
          <p:cNvPr id="5" name="Text Placeholder 12"/>
          <p:cNvSpPr>
            <a:spLocks noGrp="1"/>
          </p:cNvSpPr>
          <p:nvPr>
            <p:ph type="subTitle" idx="11" hasCustomPrompt="1"/>
          </p:nvPr>
        </p:nvSpPr>
        <p:spPr>
          <a:xfrm>
            <a:off x="266700" y="1058154"/>
            <a:ext cx="7960422" cy="313267"/>
          </a:xfrm>
          <a:prstGeom prst="rect">
            <a:avLst/>
          </a:prstGeom>
        </p:spPr>
        <p:txBody>
          <a:bodyPr lIns="0" tIns="45332" rIns="0" bIns="45332" anchor="t" anchorCtr="0"/>
          <a:lstStyle>
            <a:lvl1pPr marL="226272" indent="-226272">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a:t>Click to edit master subtitle style</a:t>
            </a:r>
          </a:p>
        </p:txBody>
      </p:sp>
      <p:sp>
        <p:nvSpPr>
          <p:cNvPr id="8" name="Content Placeholder 4"/>
          <p:cNvSpPr>
            <a:spLocks noGrp="1"/>
          </p:cNvSpPr>
          <p:nvPr>
            <p:ph sz="quarter" idx="10"/>
          </p:nvPr>
        </p:nvSpPr>
        <p:spPr>
          <a:xfrm>
            <a:off x="271727" y="1541498"/>
            <a:ext cx="7958137" cy="2928937"/>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50690" indent="-168311">
              <a:lnSpc>
                <a:spcPct val="100000"/>
              </a:lnSpc>
              <a:spcBef>
                <a:spcPts val="300"/>
              </a:spcBef>
              <a:spcAft>
                <a:spcPts val="0"/>
              </a:spcAft>
              <a:buClr>
                <a:srgbClr val="808080"/>
              </a:buClr>
              <a:defRPr>
                <a:latin typeface="+mn-lt"/>
                <a:ea typeface="Arial"/>
              </a:defRPr>
            </a:lvl3pPr>
            <a:lvl4pPr marL="1246798" indent="-227861">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998497032"/>
      </p:ext>
    </p:extLst>
  </p:cSld>
  <p:clrMapOvr>
    <a:masterClrMapping/>
  </p:clrMapOvr>
  <p:transition spd="med">
    <p:wipe dir="r"/>
  </p:transition>
</p:sldLayout>
</file>

<file path=ppt/slideLayouts/slideLayout241.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26155" y="107139"/>
            <a:ext cx="8239125" cy="427212"/>
          </a:xfrm>
        </p:spPr>
        <p:txBody>
          <a:bodyPr/>
          <a:lstStyle>
            <a:lvl1pPr>
              <a:defRPr baseline="0"/>
            </a:lvl1pPr>
          </a:lstStyle>
          <a:p>
            <a:r>
              <a:rPr lang="en-US"/>
              <a:t>Click to edit Master title style</a:t>
            </a:r>
            <a:endParaRPr lang="en-US" dirty="0"/>
          </a:p>
        </p:txBody>
      </p:sp>
      <p:sp>
        <p:nvSpPr>
          <p:cNvPr id="4" name="Slide Number Placeholder 4"/>
          <p:cNvSpPr>
            <a:spLocks noGrp="1"/>
          </p:cNvSpPr>
          <p:nvPr>
            <p:ph type="sldNum" sz="quarter" idx="11"/>
          </p:nvPr>
        </p:nvSpPr>
        <p:spPr>
          <a:xfrm>
            <a:off x="8621557" y="4903009"/>
            <a:ext cx="481013" cy="234554"/>
          </a:xfrm>
        </p:spPr>
        <p:txBody>
          <a:bodyPr/>
          <a:lstStyle>
            <a:lvl1pPr>
              <a:defRPr sz="800">
                <a:cs typeface="Arial" pitchFamily="34" charset="0"/>
              </a:defRPr>
            </a:lvl1pPr>
          </a:lstStyle>
          <a:p>
            <a:pPr>
              <a:defRPr/>
            </a:pPr>
            <a:fld id="{8E08DA63-62CF-47A0-A3EE-C499D6801529}" type="slidenum">
              <a:rPr lang="en-US"/>
              <a:pPr>
                <a:defRPr/>
              </a:pPr>
              <a:t>‹#›</a:t>
            </a:fld>
            <a:endParaRPr lang="en-US" dirty="0"/>
          </a:p>
        </p:txBody>
      </p:sp>
    </p:spTree>
    <p:extLst>
      <p:ext uri="{BB962C8B-B14F-4D97-AF65-F5344CB8AC3E}">
        <p14:creationId xmlns:p14="http://schemas.microsoft.com/office/powerpoint/2010/main" val="1586902921"/>
      </p:ext>
    </p:extLst>
  </p:cSld>
  <p:clrMapOvr>
    <a:masterClrMapping/>
  </p:clrMapOvr>
  <p:transition spd="med">
    <p:wipe dir="r"/>
  </p:transition>
</p:sldLayout>
</file>

<file path=ppt/slideLayouts/slideLayout2410.xml><?xml version="1.0" encoding="utf-8"?>
<p:sldLayout xmlns:a="http://schemas.openxmlformats.org/drawingml/2006/main" xmlns:r="http://schemas.openxmlformats.org/officeDocument/2006/relationships" xmlns:p="http://schemas.openxmlformats.org/presentationml/2006/main" preserve="1" userDrawn="1">
  <p:cSld name="1_Content two column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0" tIns="45332" rIns="0" bIns="45332"/>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 </a:t>
            </a:r>
          </a:p>
        </p:txBody>
      </p:sp>
      <p:sp>
        <p:nvSpPr>
          <p:cNvPr id="5" name="Content Placeholder 4"/>
          <p:cNvSpPr>
            <a:spLocks noGrp="1"/>
          </p:cNvSpPr>
          <p:nvPr>
            <p:ph sz="quarter" idx="10"/>
          </p:nvPr>
        </p:nvSpPr>
        <p:spPr>
          <a:xfrm>
            <a:off x="271760" y="1277952"/>
            <a:ext cx="3843337"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50690" indent="-168311">
              <a:lnSpc>
                <a:spcPct val="100000"/>
              </a:lnSpc>
              <a:spcBef>
                <a:spcPts val="300"/>
              </a:spcBef>
              <a:spcAft>
                <a:spcPts val="0"/>
              </a:spcAft>
              <a:buClr>
                <a:srgbClr val="808080"/>
              </a:buClr>
              <a:defRPr>
                <a:latin typeface="+mn-lt"/>
                <a:ea typeface="Arial"/>
              </a:defRPr>
            </a:lvl3pPr>
            <a:lvl4pPr marL="1246798" indent="-227861">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
        <p:nvSpPr>
          <p:cNvPr id="8" name="Content Placeholder 4"/>
          <p:cNvSpPr>
            <a:spLocks noGrp="1"/>
          </p:cNvSpPr>
          <p:nvPr>
            <p:ph sz="quarter" idx="11"/>
          </p:nvPr>
        </p:nvSpPr>
        <p:spPr>
          <a:xfrm>
            <a:off x="4376739" y="1277952"/>
            <a:ext cx="3852862"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50690" indent="-168311">
              <a:lnSpc>
                <a:spcPct val="100000"/>
              </a:lnSpc>
              <a:spcBef>
                <a:spcPts val="300"/>
              </a:spcBef>
              <a:spcAft>
                <a:spcPts val="0"/>
              </a:spcAft>
              <a:buClr>
                <a:srgbClr val="808080"/>
              </a:buClr>
              <a:defRPr>
                <a:latin typeface="+mn-lt"/>
                <a:ea typeface="Arial"/>
              </a:defRPr>
            </a:lvl3pPr>
            <a:lvl4pPr marL="1246798" indent="-227861">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150693441"/>
      </p:ext>
    </p:extLst>
  </p:cSld>
  <p:clrMapOvr>
    <a:masterClrMapping/>
  </p:clrMapOvr>
  <p:transition spd="med">
    <p:wipe dir="r"/>
  </p:transition>
</p:sldLayout>
</file>

<file path=ppt/slideLayouts/slideLayout2411.xml><?xml version="1.0" encoding="utf-8"?>
<p:sldLayout xmlns:a="http://schemas.openxmlformats.org/drawingml/2006/main" xmlns:r="http://schemas.openxmlformats.org/officeDocument/2006/relationships" xmlns:p="http://schemas.openxmlformats.org/presentationml/2006/main" preserve="1" userDrawn="1">
  <p:cSld name="1_Content left margin ">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73108" y="271463"/>
            <a:ext cx="4295219" cy="640080"/>
          </a:xfrm>
          <a:prstGeom prst="rect">
            <a:avLst/>
          </a:prstGeom>
        </p:spPr>
        <p:txBody>
          <a:bodyPr lIns="0" tIns="45332" rIns="0" bIns="45332"/>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4" name="Content Placeholder 4"/>
          <p:cNvSpPr>
            <a:spLocks noGrp="1"/>
          </p:cNvSpPr>
          <p:nvPr>
            <p:ph sz="quarter" idx="10"/>
          </p:nvPr>
        </p:nvSpPr>
        <p:spPr>
          <a:xfrm>
            <a:off x="271464" y="1277952"/>
            <a:ext cx="4291012"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50690" indent="-168311">
              <a:lnSpc>
                <a:spcPct val="100000"/>
              </a:lnSpc>
              <a:spcBef>
                <a:spcPts val="300"/>
              </a:spcBef>
              <a:spcAft>
                <a:spcPts val="0"/>
              </a:spcAft>
              <a:buClr>
                <a:srgbClr val="808080"/>
              </a:buClr>
              <a:defRPr>
                <a:latin typeface="+mn-lt"/>
                <a:ea typeface="Arial"/>
              </a:defRPr>
            </a:lvl3pPr>
            <a:lvl4pPr marL="1246798" indent="-227861">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03864450"/>
      </p:ext>
    </p:extLst>
  </p:cSld>
  <p:clrMapOvr>
    <a:masterClrMapping/>
  </p:clrMapOvr>
  <p:transition spd="med">
    <p:wipe dir="r"/>
  </p:transition>
</p:sldLayout>
</file>

<file path=ppt/slideLayouts/slideLayout2412.xml><?xml version="1.0" encoding="utf-8"?>
<p:sldLayout xmlns:a="http://schemas.openxmlformats.org/drawingml/2006/main" xmlns:r="http://schemas.openxmlformats.org/officeDocument/2006/relationships" xmlns:p="http://schemas.openxmlformats.org/presentationml/2006/main" preserve="1" userDrawn="1">
  <p:cSld name="1_Content left margin with subhead">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3050" y="274057"/>
            <a:ext cx="4865304" cy="486332"/>
          </a:xfrm>
          <a:prstGeom prst="rect">
            <a:avLst/>
          </a:prstGeom>
        </p:spPr>
        <p:txBody>
          <a:bodyPr lIns="0" tIns="45332" rIns="0" bIns="45332"/>
          <a:lstStyle>
            <a:lvl1pPr>
              <a:defRPr baseline="0">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7" name="Text Placeholder 12"/>
          <p:cNvSpPr>
            <a:spLocks noGrp="1"/>
          </p:cNvSpPr>
          <p:nvPr>
            <p:ph type="subTitle" idx="11" hasCustomPrompt="1"/>
          </p:nvPr>
        </p:nvSpPr>
        <p:spPr>
          <a:xfrm>
            <a:off x="266700" y="767702"/>
            <a:ext cx="4305300" cy="313267"/>
          </a:xfrm>
          <a:prstGeom prst="rect">
            <a:avLst/>
          </a:prstGeom>
        </p:spPr>
        <p:txBody>
          <a:bodyPr lIns="0" tIns="45332" rIns="0" bIns="45332" anchor="t" anchorCtr="0"/>
          <a:lstStyle>
            <a:lvl1pPr marL="226272" indent="-226272">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a:t>Click to edit master subtitle style</a:t>
            </a:r>
          </a:p>
        </p:txBody>
      </p:sp>
      <p:sp>
        <p:nvSpPr>
          <p:cNvPr id="5" name="Content Placeholder 4"/>
          <p:cNvSpPr>
            <a:spLocks noGrp="1"/>
          </p:cNvSpPr>
          <p:nvPr>
            <p:ph sz="quarter" idx="10"/>
          </p:nvPr>
        </p:nvSpPr>
        <p:spPr>
          <a:xfrm>
            <a:off x="271464" y="1277952"/>
            <a:ext cx="4291012"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50690" indent="-168311">
              <a:lnSpc>
                <a:spcPct val="100000"/>
              </a:lnSpc>
              <a:spcBef>
                <a:spcPts val="300"/>
              </a:spcBef>
              <a:spcAft>
                <a:spcPts val="0"/>
              </a:spcAft>
              <a:buClr>
                <a:srgbClr val="808080"/>
              </a:buClr>
              <a:defRPr>
                <a:latin typeface="+mn-lt"/>
                <a:ea typeface="Arial"/>
              </a:defRPr>
            </a:lvl3pPr>
            <a:lvl4pPr marL="1246798" indent="-227861">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281490457"/>
      </p:ext>
    </p:extLst>
  </p:cSld>
  <p:clrMapOvr>
    <a:masterClrMapping/>
  </p:clrMapOvr>
  <p:transition spd="med">
    <p:wipe dir="r"/>
  </p:transition>
</p:sldLayout>
</file>

<file path=ppt/slideLayouts/slideLayout2413.xml><?xml version="1.0" encoding="utf-8"?>
<p:sldLayout xmlns:a="http://schemas.openxmlformats.org/drawingml/2006/main" xmlns:r="http://schemas.openxmlformats.org/officeDocument/2006/relationships" xmlns:p="http://schemas.openxmlformats.org/presentationml/2006/main" preserve="1" userDrawn="1">
  <p:cSld name="1_Content left margin with subhead and two lines">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320" y="274320"/>
            <a:ext cx="4297680" cy="840802"/>
          </a:xfrm>
          <a:prstGeom prst="rect">
            <a:avLst/>
          </a:prstGeom>
        </p:spPr>
        <p:txBody>
          <a:bodyPr lIns="0" tIns="45332" rIns="0" bIns="45332"/>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a:t>
            </a:r>
            <a:br>
              <a:rPr lang="en-US" dirty="0"/>
            </a:br>
            <a:r>
              <a:rPr lang="en-US" dirty="0"/>
              <a:t>page title</a:t>
            </a:r>
          </a:p>
        </p:txBody>
      </p:sp>
      <p:sp>
        <p:nvSpPr>
          <p:cNvPr id="7" name="Text Placeholder 12"/>
          <p:cNvSpPr>
            <a:spLocks noGrp="1"/>
          </p:cNvSpPr>
          <p:nvPr>
            <p:ph type="subTitle" idx="11" hasCustomPrompt="1"/>
          </p:nvPr>
        </p:nvSpPr>
        <p:spPr>
          <a:xfrm>
            <a:off x="266700" y="1113754"/>
            <a:ext cx="4305300" cy="313267"/>
          </a:xfrm>
          <a:prstGeom prst="rect">
            <a:avLst/>
          </a:prstGeom>
        </p:spPr>
        <p:txBody>
          <a:bodyPr lIns="0" tIns="45332" rIns="0" bIns="45332" anchor="t" anchorCtr="0"/>
          <a:lstStyle>
            <a:lvl1pPr marL="226272" indent="-226272">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a:t>Click to edit master subtitle style</a:t>
            </a:r>
          </a:p>
        </p:txBody>
      </p:sp>
      <p:sp>
        <p:nvSpPr>
          <p:cNvPr id="5" name="Content Placeholder 4"/>
          <p:cNvSpPr>
            <a:spLocks noGrp="1"/>
          </p:cNvSpPr>
          <p:nvPr>
            <p:ph sz="quarter" idx="10"/>
          </p:nvPr>
        </p:nvSpPr>
        <p:spPr>
          <a:xfrm>
            <a:off x="271464" y="1541498"/>
            <a:ext cx="4291012" cy="2928937"/>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50690" indent="-168311">
              <a:lnSpc>
                <a:spcPct val="100000"/>
              </a:lnSpc>
              <a:spcBef>
                <a:spcPts val="300"/>
              </a:spcBef>
              <a:spcAft>
                <a:spcPts val="0"/>
              </a:spcAft>
              <a:buClr>
                <a:srgbClr val="808080"/>
              </a:buClr>
              <a:defRPr>
                <a:latin typeface="+mn-lt"/>
                <a:ea typeface="Arial"/>
              </a:defRPr>
            </a:lvl3pPr>
            <a:lvl4pPr marL="1246798" indent="-227861">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078252890"/>
      </p:ext>
    </p:extLst>
  </p:cSld>
  <p:clrMapOvr>
    <a:masterClrMapping/>
  </p:clrMapOvr>
  <p:transition spd="med">
    <p:wipe dir="r"/>
  </p:transition>
</p:sldLayout>
</file>

<file path=ppt/slideLayouts/slideLayout2414.xml><?xml version="1.0" encoding="utf-8"?>
<p:sldLayout xmlns:a="http://schemas.openxmlformats.org/drawingml/2006/main" xmlns:r="http://schemas.openxmlformats.org/officeDocument/2006/relationships" xmlns:p="http://schemas.openxmlformats.org/presentationml/2006/main" preserve="1" userDrawn="1">
  <p:cSld name="1_Header no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2274"/>
            <a:ext cx="7955280" cy="472577"/>
          </a:xfrm>
          <a:prstGeom prst="rect">
            <a:avLst/>
          </a:prstGeom>
        </p:spPr>
        <p:txBody>
          <a:bodyPr lIns="0" tIns="45332" rIns="0" bIns="45332"/>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Tree>
    <p:extLst>
      <p:ext uri="{BB962C8B-B14F-4D97-AF65-F5344CB8AC3E}">
        <p14:creationId xmlns:p14="http://schemas.microsoft.com/office/powerpoint/2010/main" val="3213443704"/>
      </p:ext>
    </p:extLst>
  </p:cSld>
  <p:clrMapOvr>
    <a:masterClrMapping/>
  </p:clrMapOvr>
  <p:transition spd="med">
    <p:wipe dir="r"/>
  </p:transition>
</p:sldLayout>
</file>

<file path=ppt/slideLayouts/slideLayout2415.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09534709"/>
      </p:ext>
    </p:extLst>
  </p:cSld>
  <p:clrMapOvr>
    <a:masterClrMapping/>
  </p:clrMapOvr>
  <p:transition spd="med">
    <p:wipe dir="r"/>
  </p:transition>
</p:sldLayout>
</file>

<file path=ppt/slideLayouts/slideLayout2416.xml><?xml version="1.0" encoding="utf-8"?>
<p:sldLayout xmlns:a="http://schemas.openxmlformats.org/drawingml/2006/main" xmlns:r="http://schemas.openxmlformats.org/officeDocument/2006/relationships" xmlns:p="http://schemas.openxmlformats.org/presentationml/2006/main" showMasterSp="0" preserve="1" userDrawn="1">
  <p:cSld name="Divider slide_image 1">
    <p:bg>
      <p:bgPr>
        <a:solidFill>
          <a:schemeClr val="tx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7" name="Title 1"/>
          <p:cNvSpPr>
            <a:spLocks noGrp="1"/>
          </p:cNvSpPr>
          <p:nvPr>
            <p:ph type="title" hasCustomPrompt="1"/>
          </p:nvPr>
        </p:nvSpPr>
        <p:spPr>
          <a:xfrm>
            <a:off x="274581" y="1748271"/>
            <a:ext cx="6850901" cy="1495794"/>
          </a:xfrm>
          <a:prstGeom prst="rect">
            <a:avLst/>
          </a:prstGeom>
        </p:spPr>
        <p:txBody>
          <a:bodyPr lIns="0" tIns="45332" rIns="0" bIns="45332"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1042871527"/>
      </p:ext>
    </p:extLst>
  </p:cSld>
  <p:clrMapOvr>
    <a:masterClrMapping/>
  </p:clrMapOvr>
  <p:transition spd="med">
    <p:wipe dir="r"/>
  </p:transition>
</p:sldLayout>
</file>

<file path=ppt/slideLayouts/slideLayout2417.xml><?xml version="1.0" encoding="utf-8"?>
<p:sldLayout xmlns:a="http://schemas.openxmlformats.org/drawingml/2006/main" xmlns:r="http://schemas.openxmlformats.org/officeDocument/2006/relationships" xmlns:p="http://schemas.openxmlformats.org/presentationml/2006/main" showMasterSp="0" preserve="1" userDrawn="1">
  <p:cSld name="Divider slide_image 2">
    <p:bg>
      <p:bgPr>
        <a:solidFill>
          <a:schemeClr val="tx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7" name="Title 1"/>
          <p:cNvSpPr>
            <a:spLocks noGrp="1"/>
          </p:cNvSpPr>
          <p:nvPr>
            <p:ph type="title" hasCustomPrompt="1"/>
          </p:nvPr>
        </p:nvSpPr>
        <p:spPr>
          <a:xfrm>
            <a:off x="274581" y="1748271"/>
            <a:ext cx="6850901" cy="1495794"/>
          </a:xfrm>
          <a:prstGeom prst="rect">
            <a:avLst/>
          </a:prstGeom>
        </p:spPr>
        <p:txBody>
          <a:bodyPr lIns="0" tIns="45332" rIns="0" bIns="45332"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3667157822"/>
      </p:ext>
    </p:extLst>
  </p:cSld>
  <p:clrMapOvr>
    <a:masterClrMapping/>
  </p:clrMapOvr>
  <p:transition spd="med">
    <p:wipe dir="r"/>
  </p:transition>
</p:sldLayout>
</file>

<file path=ppt/slideLayouts/slideLayout2418.xml><?xml version="1.0" encoding="utf-8"?>
<p:sldLayout xmlns:a="http://schemas.openxmlformats.org/drawingml/2006/main" xmlns:r="http://schemas.openxmlformats.org/officeDocument/2006/relationships" xmlns:p="http://schemas.openxmlformats.org/presentationml/2006/main" showMasterSp="0" preserve="1" userDrawn="1">
  <p:cSld name="Divider slide_image 3">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6" name="Title 1"/>
          <p:cNvSpPr>
            <a:spLocks noGrp="1"/>
          </p:cNvSpPr>
          <p:nvPr>
            <p:ph type="title" hasCustomPrompt="1"/>
          </p:nvPr>
        </p:nvSpPr>
        <p:spPr>
          <a:xfrm>
            <a:off x="274581" y="1748271"/>
            <a:ext cx="6850901" cy="1495794"/>
          </a:xfrm>
          <a:prstGeom prst="rect">
            <a:avLst/>
          </a:prstGeom>
        </p:spPr>
        <p:txBody>
          <a:bodyPr lIns="0" tIns="45332" rIns="0" bIns="45332"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2670493452"/>
      </p:ext>
    </p:extLst>
  </p:cSld>
  <p:clrMapOvr>
    <a:masterClrMapping/>
  </p:clrMapOvr>
  <p:transition spd="med">
    <p:wipe dir="r"/>
  </p:transition>
</p:sldLayout>
</file>

<file path=ppt/slideLayouts/slideLayout2419.xml><?xml version="1.0" encoding="utf-8"?>
<p:sldLayout xmlns:a="http://schemas.openxmlformats.org/drawingml/2006/main" xmlns:r="http://schemas.openxmlformats.org/officeDocument/2006/relationships" xmlns:p="http://schemas.openxmlformats.org/presentationml/2006/main" showMasterSp="0" preserve="1" userDrawn="1">
  <p:cSld name="Divider slide_DellBlue">
    <p:bg>
      <p:bgPr>
        <a:solidFill>
          <a:schemeClr val="bg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581" y="1748271"/>
            <a:ext cx="6850901" cy="1495794"/>
          </a:xfrm>
          <a:prstGeom prst="rect">
            <a:avLst/>
          </a:prstGeom>
        </p:spPr>
        <p:txBody>
          <a:bodyPr lIns="0" tIns="45332" rIns="0" bIns="45332" anchor="ctr" anchorCtr="0">
            <a:normAutofit/>
          </a:bodyPr>
          <a:lstStyle>
            <a:lvl1pPr>
              <a:defRPr sz="5400" baseline="0">
                <a:solidFill>
                  <a:schemeClr val="tx2"/>
                </a:solidFill>
                <a:ea typeface="Arial"/>
              </a:defRPr>
            </a:lvl1pPr>
          </a:lstStyle>
          <a:p>
            <a:r>
              <a:rPr lang="en-US" dirty="0"/>
              <a:t>Click to edit divider slide title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1225892415"/>
      </p:ext>
    </p:extLst>
  </p:cSld>
  <p:clrMapOvr>
    <a:masterClrMapping/>
  </p:clrMapOvr>
  <p:transition spd="med">
    <p:wipe dir="r"/>
  </p:transition>
</p:sldLayout>
</file>

<file path=ppt/slideLayouts/slideLayout242.xml><?xml version="1.0" encoding="utf-8"?>
<p:sldLayout xmlns:a="http://schemas.openxmlformats.org/drawingml/2006/main" xmlns:r="http://schemas.openxmlformats.org/officeDocument/2006/relationships" xmlns:p="http://schemas.openxmlformats.org/presentationml/2006/main" userDrawn="1">
  <p:cSld name="Content Slide wo Sourc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Content Placeholder 8"/>
          <p:cNvSpPr>
            <a:spLocks noGrp="1"/>
          </p:cNvSpPr>
          <p:nvPr>
            <p:ph sz="quarter" idx="12"/>
          </p:nvPr>
        </p:nvSpPr>
        <p:spPr>
          <a:xfrm>
            <a:off x="426155" y="971550"/>
            <a:ext cx="8239125" cy="1080000"/>
          </a:xfrm>
          <a:prstGeom prst="rect">
            <a:avLst/>
          </a:prstGeom>
        </p:spPr>
        <p:txBody>
          <a:bodyPr/>
          <a:lstStyle>
            <a:lvl1pPr>
              <a:defRPr>
                <a:solidFill>
                  <a:schemeClr val="bg2"/>
                </a:solidFill>
              </a:defRPr>
            </a:lvl1pPr>
            <a:lvl2pPr>
              <a:defRPr>
                <a:solidFill>
                  <a:schemeClr val="bg2"/>
                </a:solidFill>
              </a:defRPr>
            </a:lvl2pPr>
            <a:lvl3pPr>
              <a:defRPr>
                <a:solidFill>
                  <a:schemeClr val="bg2"/>
                </a:solidFill>
              </a:defRPr>
            </a:lvl3pPr>
          </a:lstStyle>
          <a:p>
            <a:pPr lvl="0"/>
            <a:r>
              <a:rPr lang="en-US" dirty="0"/>
              <a:t>Click to edit Master text styles</a:t>
            </a:r>
          </a:p>
          <a:p>
            <a:pPr lvl="1"/>
            <a:r>
              <a:rPr lang="en-US" dirty="0"/>
              <a:t>Second level</a:t>
            </a:r>
          </a:p>
          <a:p>
            <a:pPr lvl="2"/>
            <a:r>
              <a:rPr lang="en-US" dirty="0"/>
              <a:t>Third level</a:t>
            </a:r>
          </a:p>
        </p:txBody>
      </p:sp>
      <p:sp>
        <p:nvSpPr>
          <p:cNvPr id="6" name="Slide Number Placeholder 3"/>
          <p:cNvSpPr>
            <a:spLocks noGrp="1"/>
          </p:cNvSpPr>
          <p:nvPr>
            <p:ph type="sldNum" sz="quarter" idx="14"/>
          </p:nvPr>
        </p:nvSpPr>
        <p:spPr/>
        <p:txBody>
          <a:bodyPr wrap="square" numCol="1" anchorCtr="0" compatLnSpc="1">
            <a:prstTxWarp prst="textNoShape">
              <a:avLst/>
            </a:prstTxWarp>
          </a:bodyPr>
          <a:lstStyle>
            <a:lvl1pPr>
              <a:defRPr smtClean="0">
                <a:solidFill>
                  <a:srgbClr val="666666"/>
                </a:solidFill>
                <a:ea typeface="新細明體" pitchFamily="18" charset="-120"/>
                <a:cs typeface="Arial" pitchFamily="34" charset="0"/>
              </a:defRPr>
            </a:lvl1pPr>
          </a:lstStyle>
          <a:p>
            <a:fld id="{5DD913B3-A62D-493D-8BAE-0E021537A67D}" type="slidenum">
              <a:rPr lang="en-US"/>
              <a:pPr/>
              <a:t>‹#›</a:t>
            </a:fld>
            <a:endParaRPr lang="en-US" dirty="0"/>
          </a:p>
        </p:txBody>
      </p:sp>
    </p:spTree>
    <p:extLst>
      <p:ext uri="{BB962C8B-B14F-4D97-AF65-F5344CB8AC3E}">
        <p14:creationId xmlns:p14="http://schemas.microsoft.com/office/powerpoint/2010/main" val="2107794134"/>
      </p:ext>
    </p:extLst>
  </p:cSld>
  <p:clrMapOvr>
    <a:masterClrMapping/>
  </p:clrMapOvr>
  <p:transition spd="med">
    <p:wipe dir="r"/>
  </p:transition>
</p:sldLayout>
</file>

<file path=ppt/slideLayouts/slideLayout2420.xml><?xml version="1.0" encoding="utf-8"?>
<p:sldLayout xmlns:a="http://schemas.openxmlformats.org/drawingml/2006/main" xmlns:r="http://schemas.openxmlformats.org/officeDocument/2006/relationships" xmlns:p="http://schemas.openxmlformats.org/presentationml/2006/main" showMasterSp="0" preserve="1" userDrawn="1">
  <p:cSld name="Divider slide_Green">
    <p:bg>
      <p:bgPr>
        <a:solidFill>
          <a:schemeClr val="accent2"/>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581" y="1748271"/>
            <a:ext cx="6850901" cy="1495794"/>
          </a:xfrm>
          <a:prstGeom prst="rect">
            <a:avLst/>
          </a:prstGeom>
        </p:spPr>
        <p:txBody>
          <a:bodyPr lIns="0" tIns="45332" rIns="0" bIns="45332" anchor="ctr" anchorCtr="0">
            <a:normAutofit/>
          </a:bodyPr>
          <a:lstStyle>
            <a:lvl1pPr>
              <a:defRPr sz="5400" baseline="0">
                <a:solidFill>
                  <a:schemeClr val="tx2"/>
                </a:solidFill>
                <a:ea typeface="Arial"/>
              </a:defRPr>
            </a:lvl1pPr>
          </a:lstStyle>
          <a:p>
            <a:r>
              <a:rPr lang="en-US" dirty="0"/>
              <a:t>Click to edit divider slide title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2809348646"/>
      </p:ext>
    </p:extLst>
  </p:cSld>
  <p:clrMapOvr>
    <a:masterClrMapping/>
  </p:clrMapOvr>
  <p:transition spd="med">
    <p:wipe dir="r"/>
  </p:transition>
</p:sldLayout>
</file>

<file path=ppt/slideLayouts/slideLayout2421.xml><?xml version="1.0" encoding="utf-8"?>
<p:sldLayout xmlns:a="http://schemas.openxmlformats.org/drawingml/2006/main" xmlns:r="http://schemas.openxmlformats.org/officeDocument/2006/relationships" xmlns:p="http://schemas.openxmlformats.org/presentationml/2006/main" showMasterSp="0" preserve="1" userDrawn="1">
  <p:cSld name="Divider slide_Orange">
    <p:bg>
      <p:bgPr>
        <a:solidFill>
          <a:schemeClr val="accent4"/>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581" y="1748271"/>
            <a:ext cx="6850901" cy="1495794"/>
          </a:xfrm>
          <a:prstGeom prst="rect">
            <a:avLst/>
          </a:prstGeom>
        </p:spPr>
        <p:txBody>
          <a:bodyPr lIns="0" tIns="45332" rIns="0" bIns="45332" anchor="ctr" anchorCtr="0">
            <a:normAutofit/>
          </a:bodyPr>
          <a:lstStyle>
            <a:lvl1pPr>
              <a:defRPr sz="5400" baseline="0">
                <a:solidFill>
                  <a:schemeClr val="tx2"/>
                </a:solidFill>
                <a:ea typeface="Arial"/>
              </a:defRPr>
            </a:lvl1pPr>
          </a:lstStyle>
          <a:p>
            <a:r>
              <a:rPr lang="en-US" dirty="0"/>
              <a:t>Click to edit divider slide title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2014828646"/>
      </p:ext>
    </p:extLst>
  </p:cSld>
  <p:clrMapOvr>
    <a:masterClrMapping/>
  </p:clrMapOvr>
  <p:transition spd="med">
    <p:wipe dir="r"/>
  </p:transition>
</p:sldLayout>
</file>

<file path=ppt/slideLayouts/slideLayout2422.xml><?xml version="1.0" encoding="utf-8"?>
<p:sldLayout xmlns:a="http://schemas.openxmlformats.org/drawingml/2006/main" xmlns:r="http://schemas.openxmlformats.org/officeDocument/2006/relationships" xmlns:p="http://schemas.openxmlformats.org/presentationml/2006/main" showMasterSp="0" preserve="1">
  <p:cSld name="Divider slide_DellGray">
    <p:bg>
      <p:bgPr>
        <a:solidFill>
          <a:srgbClr val="808080"/>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74581" y="1748271"/>
            <a:ext cx="6850901" cy="1495794"/>
          </a:xfrm>
          <a:prstGeom prst="rect">
            <a:avLst/>
          </a:prstGeom>
        </p:spPr>
        <p:txBody>
          <a:bodyPr lIns="0" tIns="45332" rIns="0" bIns="45332"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3070176360"/>
      </p:ext>
    </p:extLst>
  </p:cSld>
  <p:clrMapOvr>
    <a:masterClrMapping/>
  </p:clrMapOvr>
  <p:transition spd="med">
    <p:wipe dir="r"/>
  </p:transition>
</p:sldLayout>
</file>

<file path=ppt/slideLayouts/slideLayout2423.xml><?xml version="1.0" encoding="utf-8"?>
<p:sldLayout xmlns:a="http://schemas.openxmlformats.org/drawingml/2006/main" xmlns:r="http://schemas.openxmlformats.org/officeDocument/2006/relationships" xmlns:p="http://schemas.openxmlformats.org/presentationml/2006/main" showMasterSp="0" preserve="1" userDrawn="1">
  <p:cSld name="Logo slide blue">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794760" y="1798082"/>
            <a:ext cx="1554480" cy="1554480"/>
          </a:xfrm>
          <a:prstGeom prst="rect">
            <a:avLst/>
          </a:prstGeom>
        </p:spPr>
      </p:pic>
    </p:spTree>
    <p:extLst>
      <p:ext uri="{BB962C8B-B14F-4D97-AF65-F5344CB8AC3E}">
        <p14:creationId xmlns:p14="http://schemas.microsoft.com/office/powerpoint/2010/main" val="3198837250"/>
      </p:ext>
    </p:extLst>
  </p:cSld>
  <p:clrMapOvr>
    <a:masterClrMapping/>
  </p:clrMapOvr>
  <p:transition spd="med">
    <p:wipe dir="r"/>
  </p:transition>
</p:sldLayout>
</file>

<file path=ppt/slideLayouts/slideLayout2424.xml><?xml version="1.0" encoding="utf-8"?>
<p:sldLayout xmlns:a="http://schemas.openxmlformats.org/drawingml/2006/main" xmlns:r="http://schemas.openxmlformats.org/officeDocument/2006/relationships" xmlns:p="http://schemas.openxmlformats.org/presentationml/2006/main" showMasterSp="0" preserve="1" userDrawn="1">
  <p:cSld name="Logo slide gray">
    <p:bg>
      <p:bgPr>
        <a:solidFill>
          <a:srgbClr val="808080"/>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794760" y="1798082"/>
            <a:ext cx="1554480" cy="1554480"/>
          </a:xfrm>
          <a:prstGeom prst="rect">
            <a:avLst/>
          </a:prstGeom>
        </p:spPr>
      </p:pic>
    </p:spTree>
    <p:extLst>
      <p:ext uri="{BB962C8B-B14F-4D97-AF65-F5344CB8AC3E}">
        <p14:creationId xmlns:p14="http://schemas.microsoft.com/office/powerpoint/2010/main" val="2990055194"/>
      </p:ext>
    </p:extLst>
  </p:cSld>
  <p:clrMapOvr>
    <a:masterClrMapping/>
  </p:clrMapOvr>
  <p:transition spd="med">
    <p:wipe dir="r"/>
  </p:transition>
</p:sldLayout>
</file>

<file path=ppt/slideLayouts/slideLayout2425.xml><?xml version="1.0" encoding="utf-8"?>
<p:sldLayout xmlns:a="http://schemas.openxmlformats.org/drawingml/2006/main" xmlns:r="http://schemas.openxmlformats.org/officeDocument/2006/relationships" xmlns:p="http://schemas.openxmlformats.org/presentationml/2006/main" userDrawn="1">
  <p:cSld name="標題投影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2306142371"/>
      </p:ext>
    </p:extLst>
  </p:cSld>
  <p:clrMapOvr>
    <a:masterClrMapping/>
  </p:clrMapOvr>
  <p:transition spd="med">
    <p:wipe dir="r"/>
  </p:transition>
</p:sldLayout>
</file>

<file path=ppt/slideLayouts/slideLayout2426.xml><?xml version="1.0" encoding="utf-8"?>
<p:sldLayout xmlns:a="http://schemas.openxmlformats.org/drawingml/2006/main" xmlns:r="http://schemas.openxmlformats.org/officeDocument/2006/relationships" xmlns:p="http://schemas.openxmlformats.org/presentationml/2006/main" userDrawn="1">
  <p:cSld name="標題及物件">
    <p:spTree>
      <p:nvGrpSpPr>
        <p:cNvPr id="1" name=""/>
        <p:cNvGrpSpPr/>
        <p:nvPr/>
      </p:nvGrpSpPr>
      <p:grpSpPr>
        <a:xfrm>
          <a:off x="0" y="0"/>
          <a:ext cx="0" cy="0"/>
          <a:chOff x="0" y="0"/>
          <a:chExt cx="0" cy="0"/>
        </a:xfrm>
      </p:grpSpPr>
    </p:spTree>
    <p:extLst>
      <p:ext uri="{BB962C8B-B14F-4D97-AF65-F5344CB8AC3E}">
        <p14:creationId xmlns:p14="http://schemas.microsoft.com/office/powerpoint/2010/main" val="2868646572"/>
      </p:ext>
    </p:extLst>
  </p:cSld>
  <p:clrMapOvr>
    <a:masterClrMapping/>
  </p:clrMapOvr>
  <p:transition spd="slow">
    <p:fade/>
  </p:transition>
</p:sldLayout>
</file>

<file path=ppt/slideLayouts/slideLayout2427.xml><?xml version="1.0" encoding="utf-8"?>
<p:sldLayout xmlns:a="http://schemas.openxmlformats.org/drawingml/2006/main" xmlns:r="http://schemas.openxmlformats.org/officeDocument/2006/relationships" xmlns:p="http://schemas.openxmlformats.org/presentationml/2006/main" userDrawn="1">
  <p:cSld name="1_Content_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0" tIns="45510" rIns="0" bIns="45510"/>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4" name="Content Placeholder 4"/>
          <p:cNvSpPr>
            <a:spLocks noGrp="1"/>
          </p:cNvSpPr>
          <p:nvPr>
            <p:ph sz="quarter" idx="10"/>
          </p:nvPr>
        </p:nvSpPr>
        <p:spPr>
          <a:xfrm>
            <a:off x="271598" y="1277952"/>
            <a:ext cx="7958137" cy="3192461"/>
          </a:xfrm>
          <a:prstGeom prst="rect">
            <a:avLst/>
          </a:prstGeom>
        </p:spPr>
        <p:txBody>
          <a:bodyPr vert="horz" lIns="0" tIns="0" rIns="0" bIns="0"/>
          <a:lstStyle>
            <a:lvl1pPr marL="0" indent="0">
              <a:lnSpc>
                <a:spcPct val="100000"/>
              </a:lnSpc>
              <a:spcBef>
                <a:spcPts val="1200"/>
              </a:spcBef>
              <a:spcAft>
                <a:spcPts val="0"/>
              </a:spcAft>
              <a:buClr>
                <a:srgbClr val="808080"/>
              </a:buClr>
              <a:buNone/>
              <a:defRPr>
                <a:latin typeface="+mn-lt"/>
                <a:ea typeface="Arial"/>
              </a:defRPr>
            </a:lvl1pPr>
            <a:lvl2pPr marL="339422" indent="0">
              <a:lnSpc>
                <a:spcPct val="100000"/>
              </a:lnSpc>
              <a:spcBef>
                <a:spcPts val="300"/>
              </a:spcBef>
              <a:spcAft>
                <a:spcPts val="0"/>
              </a:spcAft>
              <a:buClr>
                <a:srgbClr val="808080"/>
              </a:buClr>
              <a:buNone/>
              <a:defRPr>
                <a:latin typeface="+mn-lt"/>
                <a:ea typeface="Arial"/>
              </a:defRPr>
            </a:lvl2pPr>
            <a:lvl3pPr marL="685405" indent="0">
              <a:lnSpc>
                <a:spcPct val="100000"/>
              </a:lnSpc>
              <a:spcBef>
                <a:spcPts val="300"/>
              </a:spcBef>
              <a:spcAft>
                <a:spcPts val="0"/>
              </a:spcAft>
              <a:buClr>
                <a:srgbClr val="808080"/>
              </a:buClr>
              <a:buNone/>
              <a:defRPr>
                <a:latin typeface="+mn-lt"/>
                <a:ea typeface="Arial"/>
              </a:defRPr>
            </a:lvl3pPr>
            <a:lvl4pPr marL="1252316" indent="-228929">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667732139"/>
      </p:ext>
    </p:extLst>
  </p:cSld>
  <p:clrMapOvr>
    <a:masterClrMapping/>
  </p:clrMapOvr>
  <p:transition spd="med">
    <p:wipe dir="r"/>
  </p:transition>
</p:sldLayout>
</file>

<file path=ppt/slideLayouts/slideLayout2428.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7" name="文字版面配置區 17"/>
          <p:cNvSpPr>
            <a:spLocks noGrp="1"/>
          </p:cNvSpPr>
          <p:nvPr>
            <p:ph type="body" sz="quarter" idx="13" hasCustomPrompt="1"/>
          </p:nvPr>
        </p:nvSpPr>
        <p:spPr>
          <a:xfrm>
            <a:off x="72000" y="576002"/>
            <a:ext cx="9000000" cy="1296789"/>
          </a:xfrm>
          <a:prstGeom prst="rect">
            <a:avLst/>
          </a:prstGeom>
        </p:spPr>
        <p:txBody>
          <a:bodyPr lIns="91338" tIns="45669" rIns="91338" bIns="45669"/>
          <a:lstStyle>
            <a:lvl1pPr marL="182333" indent="-182333">
              <a:buClr>
                <a:srgbClr val="0085C3"/>
              </a:buClr>
              <a:defRPr sz="1600">
                <a:solidFill>
                  <a:schemeClr val="tx1"/>
                </a:solidFill>
              </a:defRPr>
            </a:lvl1pPr>
            <a:lvl2pPr marL="358316" indent="-175984">
              <a:buClr>
                <a:srgbClr val="0085C3"/>
              </a:buClr>
              <a:defRPr sz="1400" baseline="0">
                <a:solidFill>
                  <a:schemeClr val="tx1"/>
                </a:solidFill>
              </a:defRPr>
            </a:lvl2pPr>
            <a:lvl3pPr marL="540650" indent="-182333">
              <a:buClr>
                <a:srgbClr val="0085C3"/>
              </a:buClr>
              <a:buFont typeface="Arial" panose="020B0604020202020204" pitchFamily="34" charset="0"/>
              <a:buChar char="&gt;"/>
              <a:defRPr sz="1400" baseline="0">
                <a:solidFill>
                  <a:schemeClr val="tx1"/>
                </a:solidFill>
              </a:defRPr>
            </a:lvl3pPr>
            <a:lvl4pPr marL="1369866" indent="0">
              <a:buClr>
                <a:srgbClr val="0085C3"/>
              </a:buClr>
              <a:buNone/>
              <a:defRPr/>
            </a:lvl4pPr>
            <a:lvl5pPr marL="1826504" indent="0">
              <a:buClr>
                <a:srgbClr val="0085C3"/>
              </a:buClr>
              <a:buFont typeface="Arial" panose="020B0604020202020204" pitchFamily="34" charset="0"/>
              <a:buNone/>
              <a:defRPr/>
            </a:lvl5pPr>
          </a:lstStyle>
          <a:p>
            <a:pPr lvl="0"/>
            <a:r>
              <a:rPr lang="en-US" altLang="zh-TW" dirty="0"/>
              <a:t>Click to edit Master text style</a:t>
            </a:r>
            <a:endParaRPr lang="zh-TW" altLang="en-US" dirty="0"/>
          </a:p>
          <a:p>
            <a:pPr lvl="1"/>
            <a:r>
              <a:rPr lang="en-US" altLang="zh-TW" dirty="0"/>
              <a:t>Second level</a:t>
            </a:r>
            <a:endParaRPr lang="zh-TW" altLang="en-US" dirty="0"/>
          </a:p>
          <a:p>
            <a:pPr lvl="2"/>
            <a:r>
              <a:rPr lang="en-US" altLang="zh-TW" dirty="0"/>
              <a:t>Third level</a:t>
            </a:r>
            <a:endParaRPr lang="zh-TW" altLang="en-US" dirty="0"/>
          </a:p>
        </p:txBody>
      </p:sp>
      <p:sp>
        <p:nvSpPr>
          <p:cNvPr id="10" name="Title 9"/>
          <p:cNvSpPr>
            <a:spLocks noGrp="1"/>
          </p:cNvSpPr>
          <p:nvPr>
            <p:ph type="title"/>
          </p:nvPr>
        </p:nvSpPr>
        <p:spPr>
          <a:xfrm>
            <a:off x="71634" y="72000"/>
            <a:ext cx="9000000" cy="432000"/>
          </a:xfrm>
          <a:prstGeom prst="rect">
            <a:avLst/>
          </a:prstGeom>
        </p:spPr>
        <p:txBody>
          <a:bodyPr lIns="91338" tIns="45669" rIns="91338" bIns="45669"/>
          <a:lstStyle>
            <a:lvl1pPr algn="l">
              <a:defRPr sz="2400">
                <a:solidFill>
                  <a:srgbClr val="0085C3"/>
                </a:solidFill>
              </a:defRPr>
            </a:lvl1pPr>
          </a:lstStyle>
          <a:p>
            <a:r>
              <a:rPr lang="en-US"/>
              <a:t>Click to edit Master title style</a:t>
            </a:r>
            <a:endParaRPr lang="en-US" dirty="0"/>
          </a:p>
        </p:txBody>
      </p:sp>
    </p:spTree>
    <p:extLst>
      <p:ext uri="{BB962C8B-B14F-4D97-AF65-F5344CB8AC3E}">
        <p14:creationId xmlns:p14="http://schemas.microsoft.com/office/powerpoint/2010/main" val="3203872045"/>
      </p:ext>
    </p:extLst>
  </p:cSld>
  <p:clrMapOvr>
    <a:masterClrMapping/>
  </p:clrMapOvr>
  <p:transition>
    <p:fade/>
  </p:transition>
</p:sldLayout>
</file>

<file path=ppt/slideLayouts/slideLayout2429.xml><?xml version="1.0" encoding="utf-8"?>
<p:sldLayout xmlns:a="http://schemas.openxmlformats.org/drawingml/2006/main" xmlns:r="http://schemas.openxmlformats.org/officeDocument/2006/relationships" xmlns:p="http://schemas.openxmlformats.org/presentationml/2006/main" userDrawn="1">
  <p:cSld name="1_標題投影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3824800242"/>
      </p:ext>
    </p:extLst>
  </p:cSld>
  <p:clrMapOvr>
    <a:masterClrMapping/>
  </p:clrMapOvr>
  <p:transition spd="med">
    <p:wipe dir="r"/>
  </p:transition>
</p:sldLayout>
</file>

<file path=ppt/slideLayouts/slideLayout243.xml><?xml version="1.0" encoding="utf-8"?>
<p:sldLayout xmlns:a="http://schemas.openxmlformats.org/drawingml/2006/main" xmlns:r="http://schemas.openxmlformats.org/officeDocument/2006/relationships" xmlns:p="http://schemas.openxmlformats.org/presentationml/2006/main" userDrawn="1">
  <p:cSld name="2_Title_Only">
    <p:spTree>
      <p:nvGrpSpPr>
        <p:cNvPr id="1" name=""/>
        <p:cNvGrpSpPr/>
        <p:nvPr/>
      </p:nvGrpSpPr>
      <p:grpSpPr>
        <a:xfrm>
          <a:off x="0" y="0"/>
          <a:ext cx="0" cy="0"/>
          <a:chOff x="0" y="0"/>
          <a:chExt cx="0" cy="0"/>
        </a:xfrm>
      </p:grpSpPr>
      <p:cxnSp>
        <p:nvCxnSpPr>
          <p:cNvPr id="3"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4"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p:cNvSpPr>
            <a:spLocks noGrp="1"/>
          </p:cNvSpPr>
          <p:nvPr>
            <p:ph type="title"/>
          </p:nvPr>
        </p:nvSpPr>
        <p:spPr>
          <a:xfrm>
            <a:off x="425907" y="196171"/>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5" name="Slide Number Placeholder 5"/>
          <p:cNvSpPr>
            <a:spLocks noGrp="1"/>
          </p:cNvSpPr>
          <p:nvPr>
            <p:ph type="sldNum" sz="quarter" idx="10"/>
          </p:nvPr>
        </p:nvSpPr>
        <p:spPr>
          <a:xfrm>
            <a:off x="439740" y="4823222"/>
            <a:ext cx="260350" cy="114300"/>
          </a:xfrm>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D752C1D7-1952-452D-B5FF-0B70C1BC3BA1}" type="slidenum">
              <a:rPr lang="en-US"/>
              <a:pPr>
                <a:defRPr/>
              </a:pPr>
              <a:t>‹#›</a:t>
            </a:fld>
            <a:endParaRPr lang="en-US" dirty="0"/>
          </a:p>
        </p:txBody>
      </p:sp>
      <p:sp>
        <p:nvSpPr>
          <p:cNvPr id="6" name="Footer Placeholder 4"/>
          <p:cNvSpPr>
            <a:spLocks noGrp="1"/>
          </p:cNvSpPr>
          <p:nvPr>
            <p:ph type="ftr" sz="quarter" idx="11"/>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dirty="0"/>
          </a:p>
        </p:txBody>
      </p:sp>
    </p:spTree>
    <p:extLst>
      <p:ext uri="{BB962C8B-B14F-4D97-AF65-F5344CB8AC3E}">
        <p14:creationId xmlns:p14="http://schemas.microsoft.com/office/powerpoint/2010/main" val="4017027694"/>
      </p:ext>
    </p:extLst>
  </p:cSld>
  <p:clrMapOvr>
    <a:masterClrMapping/>
  </p:clrMapOvr>
  <p:transition spd="med">
    <p:wipe dir="r"/>
  </p:transition>
</p:sldLayout>
</file>

<file path=ppt/slideLayouts/slideLayout2430.xml><?xml version="1.0" encoding="utf-8"?>
<p:sldLayout xmlns:a="http://schemas.openxmlformats.org/drawingml/2006/main" xmlns:r="http://schemas.openxmlformats.org/officeDocument/2006/relationships" xmlns:p="http://schemas.openxmlformats.org/presentationml/2006/main" userDrawn="1">
  <p:cSld name="Content with Dell Blue footer">
    <p:spTree>
      <p:nvGrpSpPr>
        <p:cNvPr id="1" name=""/>
        <p:cNvGrpSpPr/>
        <p:nvPr/>
      </p:nvGrpSpPr>
      <p:grpSpPr>
        <a:xfrm>
          <a:off x="0" y="0"/>
          <a:ext cx="0" cy="0"/>
          <a:chOff x="0" y="0"/>
          <a:chExt cx="0" cy="0"/>
        </a:xfrm>
      </p:grpSpPr>
      <p:sp>
        <p:nvSpPr>
          <p:cNvPr id="6" name="Content Placeholder 2"/>
          <p:cNvSpPr>
            <a:spLocks noGrp="1"/>
          </p:cNvSpPr>
          <p:nvPr>
            <p:ph sz="half" idx="1" hasCustomPrompt="1"/>
          </p:nvPr>
        </p:nvSpPr>
        <p:spPr>
          <a:xfrm>
            <a:off x="364632" y="1280160"/>
            <a:ext cx="7924386" cy="3200400"/>
          </a:xfrm>
          <a:prstGeom prst="rect">
            <a:avLst/>
          </a:prstGeom>
        </p:spPr>
        <p:txBody>
          <a:bodyPr wrap="square" lIns="0" tIns="0" rIns="0" bIns="0">
            <a:normAutofit/>
          </a:bodyPr>
          <a:lstStyle>
            <a:lvl1pPr>
              <a:lnSpc>
                <a:spcPct val="100000"/>
              </a:lnSpc>
              <a:spcBef>
                <a:spcPts val="900"/>
              </a:spcBef>
              <a:spcAft>
                <a:spcPts val="0"/>
              </a:spcAft>
              <a:buClr>
                <a:srgbClr val="AAAAAA"/>
              </a:buClr>
              <a:buFont typeface="Arial" pitchFamily="34" charset="0"/>
              <a:buChar char="•"/>
              <a:defRPr sz="1100">
                <a:solidFill>
                  <a:schemeClr val="bg2"/>
                </a:solidFill>
                <a:latin typeface="Museo Sans For Dell" pitchFamily="2" charset="0"/>
              </a:defRPr>
            </a:lvl1pPr>
            <a:lvl2pPr marL="429270" indent="-173623">
              <a:lnSpc>
                <a:spcPct val="100000"/>
              </a:lnSpc>
              <a:spcBef>
                <a:spcPts val="225"/>
              </a:spcBef>
              <a:spcAft>
                <a:spcPts val="0"/>
              </a:spcAft>
              <a:buClr>
                <a:srgbClr val="AAAAAA"/>
              </a:buClr>
              <a:buFont typeface="Museo Sans For Dell" pitchFamily="2" charset="0"/>
              <a:buChar char="–"/>
              <a:defRPr sz="900">
                <a:solidFill>
                  <a:schemeClr val="bg2"/>
                </a:solidFill>
                <a:latin typeface="Museo Sans For Dell" pitchFamily="2" charset="0"/>
              </a:defRPr>
            </a:lvl2pPr>
            <a:lvl3pPr>
              <a:lnSpc>
                <a:spcPct val="100000"/>
              </a:lnSpc>
              <a:spcBef>
                <a:spcPts val="225"/>
              </a:spcBef>
              <a:spcAft>
                <a:spcPts val="0"/>
              </a:spcAft>
              <a:buClr>
                <a:srgbClr val="AAAAAA"/>
              </a:buClr>
              <a:defRPr sz="800">
                <a:solidFill>
                  <a:schemeClr val="bg2"/>
                </a:solidFill>
                <a:latin typeface="Museo Sans For Dell" pitchFamily="2" charset="0"/>
              </a:defRPr>
            </a:lvl3pPr>
            <a:lvl4pPr>
              <a:spcBef>
                <a:spcPts val="225"/>
              </a:spcBef>
              <a:spcAft>
                <a:spcPts val="0"/>
              </a:spcAft>
              <a:buClr>
                <a:srgbClr val="AAAAAA"/>
              </a:buClr>
              <a:defRPr sz="1100" baseline="0">
                <a:solidFill>
                  <a:schemeClr val="tx1"/>
                </a:solidFill>
                <a:latin typeface="Museo Sans For Dell" pitchFamily="2" charset="0"/>
              </a:defRPr>
            </a:lvl4pPr>
            <a:lvl5pPr>
              <a:spcBef>
                <a:spcPts val="225"/>
              </a:spcBef>
              <a:spcAft>
                <a:spcPts val="0"/>
              </a:spcAft>
              <a:buClr>
                <a:srgbClr val="AAAAAA"/>
              </a:buClr>
              <a:defRPr sz="900">
                <a:solidFill>
                  <a:schemeClr val="tx1"/>
                </a:solidFill>
                <a:latin typeface="Museo Sans For Dell" pitchFamily="2" charset="0"/>
              </a:defRPr>
            </a:lvl5pPr>
            <a:lvl6pPr>
              <a:defRPr sz="1400"/>
            </a:lvl6pPr>
            <a:lvl7pPr>
              <a:defRPr sz="1400"/>
            </a:lvl7pPr>
            <a:lvl8pPr>
              <a:defRPr sz="1400"/>
            </a:lvl8pPr>
            <a:lvl9pPr>
              <a:defRPr sz="1400"/>
            </a:lvl9pPr>
          </a:lstStyle>
          <a:p>
            <a:pPr lvl="0"/>
            <a:r>
              <a:rPr lang="en-US" dirty="0"/>
              <a:t>Click to edit text</a:t>
            </a:r>
          </a:p>
          <a:p>
            <a:pPr lvl="1"/>
            <a:r>
              <a:rPr lang="en-US" dirty="0"/>
              <a:t>Second level</a:t>
            </a:r>
          </a:p>
          <a:p>
            <a:pPr lvl="2"/>
            <a:r>
              <a:rPr lang="en-US" dirty="0"/>
              <a:t>Third level</a:t>
            </a:r>
          </a:p>
        </p:txBody>
      </p:sp>
      <p:sp>
        <p:nvSpPr>
          <p:cNvPr id="3" name="Title 2"/>
          <p:cNvSpPr>
            <a:spLocks noGrp="1"/>
          </p:cNvSpPr>
          <p:nvPr>
            <p:ph type="title"/>
          </p:nvPr>
        </p:nvSpPr>
        <p:spPr>
          <a:xfrm>
            <a:off x="628650" y="274643"/>
            <a:ext cx="7886700" cy="993775"/>
          </a:xfrm>
          <a:prstGeom prst="rect">
            <a:avLst/>
          </a:prstGeom>
        </p:spPr>
        <p:txBody>
          <a:bodyPr lIns="91338" tIns="45669" rIns="91338" bIns="45669"/>
          <a:lstStyle/>
          <a:p>
            <a:r>
              <a:rPr lang="en-US"/>
              <a:t>Click to edit Master title style</a:t>
            </a:r>
          </a:p>
        </p:txBody>
      </p:sp>
    </p:spTree>
    <p:extLst>
      <p:ext uri="{BB962C8B-B14F-4D97-AF65-F5344CB8AC3E}">
        <p14:creationId xmlns:p14="http://schemas.microsoft.com/office/powerpoint/2010/main" val="175793643"/>
      </p:ext>
    </p:extLst>
  </p:cSld>
  <p:clrMapOvr>
    <a:masterClrMapping/>
  </p:clrMapOvr>
  <p:transition spd="med">
    <p:wipe dir="r"/>
  </p:transition>
</p:sldLayout>
</file>

<file path=ppt/slideLayouts/slideLayout2431.xml><?xml version="1.0" encoding="utf-8"?>
<p:sldLayout xmlns:a="http://schemas.openxmlformats.org/drawingml/2006/main" xmlns:r="http://schemas.openxmlformats.org/officeDocument/2006/relationships" xmlns:p="http://schemas.openxmlformats.org/presentationml/2006/main" userDrawn="1">
  <p:cSld name="Content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64797"/>
          </a:xfrm>
          <a:prstGeom prst="rect">
            <a:avLst/>
          </a:prstGeom>
        </p:spPr>
        <p:txBody>
          <a:bodyPr lIns="91336" tIns="45668" rIns="91336" bIns="45668"/>
          <a:lstStyle>
            <a:lvl1pPr>
              <a:defRPr/>
            </a:lvl1pPr>
          </a:lstStyle>
          <a:p>
            <a:r>
              <a:rPr lang="en-US" dirty="0"/>
              <a:t>Click to edit content page title</a:t>
            </a:r>
          </a:p>
        </p:txBody>
      </p:sp>
    </p:spTree>
    <p:extLst>
      <p:ext uri="{BB962C8B-B14F-4D97-AF65-F5344CB8AC3E}">
        <p14:creationId xmlns:p14="http://schemas.microsoft.com/office/powerpoint/2010/main" val="4222205899"/>
      </p:ext>
    </p:extLst>
  </p:cSld>
  <p:clrMapOvr>
    <a:masterClrMapping/>
  </p:clrMapOvr>
  <p:transition spd="med">
    <p:wipe dir="r"/>
  </p:transition>
</p:sldLayout>
</file>

<file path=ppt/slideLayouts/slideLayout2432.xml><?xml version="1.0" encoding="utf-8"?>
<p:sldLayout xmlns:a="http://schemas.openxmlformats.org/drawingml/2006/main" xmlns:r="http://schemas.openxmlformats.org/officeDocument/2006/relationships" xmlns:p="http://schemas.openxmlformats.org/presentationml/2006/main" showMasterSp="0" userDrawn="1">
  <p:cSld name="2_Title Slide">
    <p:spTree>
      <p:nvGrpSpPr>
        <p:cNvPr id="1" name=""/>
        <p:cNvGrpSpPr/>
        <p:nvPr/>
      </p:nvGrpSpPr>
      <p:grpSpPr>
        <a:xfrm>
          <a:off x="0" y="0"/>
          <a:ext cx="0" cy="0"/>
          <a:chOff x="0" y="0"/>
          <a:chExt cx="0" cy="0"/>
        </a:xfrm>
      </p:grpSpPr>
      <p:sp>
        <p:nvSpPr>
          <p:cNvPr id="10" name="Rectangle 9"/>
          <p:cNvSpPr/>
          <p:nvPr/>
        </p:nvSpPr>
        <p:spPr bwMode="gray">
          <a:xfrm>
            <a:off x="13" y="4772030"/>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8495" tIns="34286" rIns="68495" bIns="34286" rtlCol="0" anchor="ctr"/>
          <a:lstStyle/>
          <a:p>
            <a:pPr algn="ctr" defTabSz="676739" fontAlgn="auto">
              <a:spcBef>
                <a:spcPts val="0"/>
              </a:spcBef>
              <a:spcAft>
                <a:spcPts val="0"/>
              </a:spcAft>
            </a:pPr>
            <a:endParaRPr lang="en-US" sz="1800" dirty="0">
              <a:solidFill>
                <a:srgbClr val="444444"/>
              </a:solidFill>
              <a:latin typeface="Trebuchet MS" pitchFamily="34" charset="0"/>
            </a:endParaRPr>
          </a:p>
        </p:txBody>
      </p:sp>
      <p:sp>
        <p:nvSpPr>
          <p:cNvPr id="14" name="Rectangle 13"/>
          <p:cNvSpPr/>
          <p:nvPr/>
        </p:nvSpPr>
        <p:spPr bwMode="hidden">
          <a:xfrm>
            <a:off x="13" y="4772030"/>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8495" tIns="34286" rIns="68495" bIns="34286" rtlCol="0" anchor="ctr"/>
          <a:lstStyle/>
          <a:p>
            <a:pPr algn="ctr" defTabSz="676739" fontAlgn="auto">
              <a:spcBef>
                <a:spcPts val="0"/>
              </a:spcBef>
              <a:spcAft>
                <a:spcPts val="0"/>
              </a:spcAft>
            </a:pPr>
            <a:endParaRPr lang="en-US" sz="1800" dirty="0">
              <a:solidFill>
                <a:srgbClr val="444444"/>
              </a:solidFill>
              <a:latin typeface="Trebuchet MS" pitchFamily="34" charset="0"/>
            </a:endParaRPr>
          </a:p>
        </p:txBody>
      </p:sp>
      <p:sp>
        <p:nvSpPr>
          <p:cNvPr id="19" name="Rectangle 18"/>
          <p:cNvSpPr/>
          <p:nvPr/>
        </p:nvSpPr>
        <p:spPr bwMode="hidden">
          <a:xfrm>
            <a:off x="13" y="4772030"/>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8495" tIns="34286" rIns="68495" bIns="34286" rtlCol="0" anchor="ctr"/>
          <a:lstStyle/>
          <a:p>
            <a:pPr algn="ctr" defTabSz="676739" fontAlgn="auto">
              <a:spcBef>
                <a:spcPts val="0"/>
              </a:spcBef>
              <a:spcAft>
                <a:spcPts val="0"/>
              </a:spcAft>
            </a:pPr>
            <a:endParaRPr lang="en-US" sz="1800" dirty="0">
              <a:solidFill>
                <a:srgbClr val="444444"/>
              </a:solidFill>
              <a:latin typeface="Trebuchet MS" pitchFamily="34" charset="0"/>
            </a:endParaRPr>
          </a:p>
        </p:txBody>
      </p:sp>
    </p:spTree>
    <p:extLst>
      <p:ext uri="{BB962C8B-B14F-4D97-AF65-F5344CB8AC3E}">
        <p14:creationId xmlns:p14="http://schemas.microsoft.com/office/powerpoint/2010/main" val="148008135"/>
      </p:ext>
    </p:extLst>
  </p:cSld>
  <p:clrMapOvr>
    <a:masterClrMapping/>
  </p:clrMapOvr>
  <p:transition spd="med">
    <p:wipe dir="r"/>
  </p:transition>
</p:sldLayout>
</file>

<file path=ppt/slideLayouts/slideLayout2433.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85750" y="228600"/>
            <a:ext cx="8572500" cy="387798"/>
          </a:xfrm>
          <a:prstGeom prst="rect">
            <a:avLst/>
          </a:prstGeom>
        </p:spPr>
        <p:txBody>
          <a:bodyPr wrap="square" lIns="0" tIns="0" rIns="0" bIns="0">
            <a:spAutoFit/>
          </a:bodyPr>
          <a:lstStyle>
            <a:lvl1pPr>
              <a:defRPr sz="2800">
                <a:solidFill>
                  <a:schemeClr val="bg1"/>
                </a:solidFill>
                <a:latin typeface="Arial" panose="020B0604020202020204"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799304261"/>
      </p:ext>
    </p:extLst>
  </p:cSld>
  <p:clrMapOvr>
    <a:masterClrMapping/>
  </p:clrMapOvr>
  <p:extLst mod="1">
    <p:ext uri="{DCECCB84-F9BA-43D5-87BE-67443E8EF086}">
      <p15:sldGuideLst xmlns:p15="http://schemas.microsoft.com/office/powerpoint/2012/main">
        <p15:guide id="1" orient="horz" pos="144">
          <p15:clr>
            <a:srgbClr val="FBAE40"/>
          </p15:clr>
        </p15:guide>
      </p15:sldGuideLst>
    </p:ext>
  </p:extLst>
</p:sldLayout>
</file>

<file path=ppt/slideLayouts/slideLayout2434.xml><?xml version="1.0" encoding="utf-8"?>
<p:sldLayout xmlns:a="http://schemas.openxmlformats.org/drawingml/2006/main" xmlns:r="http://schemas.openxmlformats.org/officeDocument/2006/relationships" xmlns:p="http://schemas.openxmlformats.org/presentationml/2006/main">
  <p:cSld name="自訂版面配置">
    <p:spTree>
      <p:nvGrpSpPr>
        <p:cNvPr id="1" name=""/>
        <p:cNvGrpSpPr/>
        <p:nvPr/>
      </p:nvGrpSpPr>
      <p:grpSpPr>
        <a:xfrm>
          <a:off x="0" y="0"/>
          <a:ext cx="0" cy="0"/>
          <a:chOff x="0" y="0"/>
          <a:chExt cx="0" cy="0"/>
        </a:xfrm>
      </p:grpSpPr>
      <p:sp>
        <p:nvSpPr>
          <p:cNvPr id="2" name="標題 1"/>
          <p:cNvSpPr>
            <a:spLocks noGrp="1"/>
          </p:cNvSpPr>
          <p:nvPr>
            <p:ph type="title"/>
          </p:nvPr>
        </p:nvSpPr>
        <p:spPr>
          <a:xfrm>
            <a:off x="457200" y="206375"/>
            <a:ext cx="8229600" cy="857250"/>
          </a:xfrm>
          <a:prstGeom prst="rect">
            <a:avLst/>
          </a:prstGeom>
        </p:spPr>
        <p:txBody>
          <a:bodyPr lIns="91336" tIns="45668" rIns="91336" bIns="45668"/>
          <a:lstStyle/>
          <a:p>
            <a:r>
              <a:rPr lang="zh-TW" altLang="en-US" noProof="1"/>
              <a:t>按一下以編輯母片標題樣式</a:t>
            </a:r>
          </a:p>
        </p:txBody>
      </p:sp>
    </p:spTree>
    <p:extLst>
      <p:ext uri="{BB962C8B-B14F-4D97-AF65-F5344CB8AC3E}">
        <p14:creationId xmlns:p14="http://schemas.microsoft.com/office/powerpoint/2010/main" val="3479449258"/>
      </p:ext>
    </p:extLst>
  </p:cSld>
  <p:clrMapOvr>
    <a:masterClrMapping/>
  </p:clrMapOvr>
  <p:transition spd="med">
    <p:wipe dir="r"/>
  </p:transition>
</p:sldLayout>
</file>

<file path=ppt/slideLayouts/slideLayout2435.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3286466"/>
      </p:ext>
    </p:extLst>
  </p:cSld>
  <p:clrMapOvr>
    <a:masterClrMapping/>
  </p:clrMapOvr>
  <p:transition spd="slow">
    <p:fade/>
  </p:transition>
</p:sldLayout>
</file>

<file path=ppt/slideLayouts/slideLayout2436.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662710289"/>
      </p:ext>
    </p:extLst>
  </p:cSld>
  <p:clrMapOvr>
    <a:masterClrMapping/>
  </p:clrMapOvr>
  <p:transition>
    <p:fade/>
  </p:transition>
</p:sldLayout>
</file>

<file path=ppt/slideLayouts/slideLayout2437.xml><?xml version="1.0" encoding="utf-8"?>
<p:sldLayout xmlns:a="http://schemas.openxmlformats.org/drawingml/2006/main" xmlns:r="http://schemas.openxmlformats.org/officeDocument/2006/relationships" xmlns:p="http://schemas.openxmlformats.org/presentationml/2006/main">
  <p:cSld name="Title_and_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96171"/>
            <a:ext cx="8239126" cy="640170"/>
          </a:xfrm>
          <a:prstGeom prst="rect">
            <a:avLst/>
          </a:prstGeom>
        </p:spPr>
        <p:txBody>
          <a:bodyPr lIns="91338" tIns="45669" rIns="91338" bIns="45669"/>
          <a:lstStyle>
            <a:lvl1pPr>
              <a:lnSpc>
                <a:spcPct val="90000"/>
              </a:lnSpc>
              <a:defRPr sz="2400" b="0" baseline="0">
                <a:solidFill>
                  <a:schemeClr val="accent1"/>
                </a:solidFill>
                <a:latin typeface="Museo Sans For Dell" pitchFamily="2" charset="0"/>
              </a:defRPr>
            </a:lvl1pPr>
          </a:lstStyle>
          <a:p>
            <a:r>
              <a:rPr lang="en-US" altLang="zh-TW" dirty="0"/>
              <a:t>Click to edit Master title style</a:t>
            </a:r>
            <a:endParaRPr lang="en-US" dirty="0"/>
          </a:p>
        </p:txBody>
      </p:sp>
      <p:sp>
        <p:nvSpPr>
          <p:cNvPr id="3" name="Content Placeholder 2"/>
          <p:cNvSpPr>
            <a:spLocks noGrp="1"/>
          </p:cNvSpPr>
          <p:nvPr>
            <p:ph sz="half" idx="1"/>
          </p:nvPr>
        </p:nvSpPr>
        <p:spPr>
          <a:xfrm>
            <a:off x="457200" y="960120"/>
            <a:ext cx="8229600" cy="3566160"/>
          </a:xfrm>
          <a:prstGeom prst="rect">
            <a:avLst/>
          </a:prstGeom>
        </p:spPr>
        <p:txBody>
          <a:bodyPr lIns="91338" tIns="45669" rIns="91338" bIns="45669"/>
          <a:lstStyle>
            <a:lvl1pPr>
              <a:spcBef>
                <a:spcPts val="75"/>
              </a:spcBef>
              <a:spcAft>
                <a:spcPts val="75"/>
              </a:spcAft>
              <a:defRPr sz="1500">
                <a:solidFill>
                  <a:schemeClr val="bg2"/>
                </a:solidFill>
                <a:latin typeface="Museo Sans For Dell" pitchFamily="2" charset="0"/>
              </a:defRPr>
            </a:lvl1pPr>
            <a:lvl2pPr>
              <a:spcBef>
                <a:spcPts val="75"/>
              </a:spcBef>
              <a:spcAft>
                <a:spcPts val="75"/>
              </a:spcAft>
              <a:buFont typeface="Museo Sans For Dell" pitchFamily="2" charset="0"/>
              <a:buChar char="–"/>
              <a:defRPr sz="1400">
                <a:solidFill>
                  <a:schemeClr val="bg2"/>
                </a:solidFill>
                <a:latin typeface="Museo Sans For Dell" pitchFamily="2" charset="0"/>
              </a:defRPr>
            </a:lvl2pPr>
            <a:lvl3pPr>
              <a:spcBef>
                <a:spcPts val="75"/>
              </a:spcBef>
              <a:spcAft>
                <a:spcPts val="75"/>
              </a:spcAft>
              <a:defRPr sz="1200">
                <a:solidFill>
                  <a:schemeClr val="bg2"/>
                </a:solidFill>
                <a:latin typeface="Museo Sans For Dell" pitchFamily="2" charset="0"/>
              </a:defRPr>
            </a:lvl3pPr>
            <a:lvl4pPr>
              <a:spcBef>
                <a:spcPts val="75"/>
              </a:spcBef>
              <a:spcAft>
                <a:spcPts val="75"/>
              </a:spcAft>
              <a:defRPr sz="1100" baseline="0">
                <a:solidFill>
                  <a:schemeClr val="bg2"/>
                </a:solidFill>
                <a:latin typeface="Museo Sans For Dell" pitchFamily="2" charset="0"/>
              </a:defRPr>
            </a:lvl4pPr>
            <a:lvl5pPr>
              <a:spcBef>
                <a:spcPts val="75"/>
              </a:spcBef>
              <a:spcAft>
                <a:spcPts val="75"/>
              </a:spcAft>
              <a:buClr>
                <a:schemeClr val="accent1"/>
              </a:buClr>
              <a:defRPr sz="90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16953971"/>
      </p:ext>
    </p:extLst>
  </p:cSld>
  <p:clrMapOvr>
    <a:masterClrMapping/>
  </p:clrMapOvr>
  <p:transition spd="med">
    <p:wipe dir="r"/>
  </p:transition>
</p:sldLayout>
</file>

<file path=ppt/slideLayouts/slideLayout2438.xml><?xml version="1.0" encoding="utf-8"?>
<p:sldLayout xmlns:a="http://schemas.openxmlformats.org/drawingml/2006/main" xmlns:r="http://schemas.openxmlformats.org/officeDocument/2006/relationships" xmlns:p="http://schemas.openxmlformats.org/presentationml/2006/main" userDrawn="1">
  <p:cSld name="Section Head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634288066"/>
      </p:ext>
    </p:extLst>
  </p:cSld>
  <p:clrMapOvr>
    <a:masterClrMapping/>
  </p:clrMapOvr>
</p:sldLayout>
</file>

<file path=ppt/slideLayouts/slideLayout2439.xml><?xml version="1.0" encoding="utf-8"?>
<p:sldLayout xmlns:a="http://schemas.openxmlformats.org/drawingml/2006/main" xmlns:r="http://schemas.openxmlformats.org/officeDocument/2006/relationships" xmlns:p="http://schemas.openxmlformats.org/presentationml/2006/main" userDrawn="1">
  <p:cSld name="1_Title_and_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675004149"/>
      </p:ext>
    </p:extLst>
  </p:cSld>
  <p:clrMapOvr>
    <a:masterClrMapping/>
  </p:clrMapOvr>
  <p:transition spd="med">
    <p:wipe dir="r"/>
  </p:transition>
</p:sldLayout>
</file>

<file path=ppt/slideLayouts/slideLayout244.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361476" name="Title Placeholder 21"/>
          <p:cNvSpPr>
            <a:spLocks noGrp="1"/>
          </p:cNvSpPr>
          <p:nvPr>
            <p:ph type="ctrTitle"/>
          </p:nvPr>
        </p:nvSpPr>
        <p:spPr>
          <a:xfrm>
            <a:off x="438150" y="2009619"/>
            <a:ext cx="5962650" cy="755014"/>
          </a:xfrm>
        </p:spPr>
        <p:txBody>
          <a:bodyPr anchor="b" anchorCtr="0"/>
          <a:lstStyle>
            <a:lvl1pPr algn="l">
              <a:lnSpc>
                <a:spcPts val="4000"/>
              </a:lnSpc>
              <a:defRPr sz="2800" b="0" i="0" smtClean="0">
                <a:solidFill>
                  <a:schemeClr val="accent1"/>
                </a:solidFill>
                <a:latin typeface="Museo For Dell" pitchFamily="2" charset="0"/>
                <a:ea typeface="Museo For Dell" pitchFamily="2" charset="0"/>
              </a:defRPr>
            </a:lvl1pPr>
          </a:lstStyle>
          <a:p>
            <a:r>
              <a:rPr lang="en-US"/>
              <a:t>Click to edit Master title style</a:t>
            </a:r>
            <a:endParaRPr lang="en-US" dirty="0"/>
          </a:p>
        </p:txBody>
      </p:sp>
      <p:sp>
        <p:nvSpPr>
          <p:cNvPr id="361477" name="Text Placeholder 12"/>
          <p:cNvSpPr>
            <a:spLocks noGrp="1"/>
          </p:cNvSpPr>
          <p:nvPr>
            <p:ph type="subTitle" idx="1"/>
          </p:nvPr>
        </p:nvSpPr>
        <p:spPr>
          <a:xfrm>
            <a:off x="438724" y="3124044"/>
            <a:ext cx="5953125" cy="600076"/>
          </a:xfrm>
          <a:noFill/>
          <a:ln w="9525">
            <a:noFill/>
            <a:miter lim="800000"/>
            <a:headEnd/>
            <a:tailEnd/>
          </a:ln>
        </p:spPr>
        <p:txBody>
          <a:bodyPr vert="horz" wrap="square" lIns="0" tIns="0" rIns="0" bIns="0" numCol="1" anchor="t" anchorCtr="0" compatLnSpc="1">
            <a:prstTxWarp prst="textNoShape">
              <a:avLst/>
            </a:prstTxWarp>
            <a:normAutofit/>
          </a:bodyPr>
          <a:lstStyle>
            <a:lvl1pPr marL="0" indent="0" algn="l" rtl="0" eaLnBrk="1" fontAlgn="base" hangingPunct="1">
              <a:lnSpc>
                <a:spcPct val="90000"/>
              </a:lnSpc>
              <a:spcBef>
                <a:spcPts val="1200"/>
              </a:spcBef>
              <a:spcAft>
                <a:spcPts val="0"/>
              </a:spcAft>
              <a:buClr>
                <a:schemeClr val="accent1"/>
              </a:buClr>
              <a:buFont typeface="Wingdings" pitchFamily="2" charset="2"/>
              <a:buNone/>
              <a:defRPr lang="en-US" sz="2000" b="0" i="0" dirty="0" smtClean="0">
                <a:solidFill>
                  <a:schemeClr val="bg2"/>
                </a:solidFill>
                <a:latin typeface="Museo Sans For Dell" pitchFamily="2" charset="0"/>
                <a:ea typeface="Museo Sans For Dell" pitchFamily="2" charset="0"/>
                <a:cs typeface="+mn-cs"/>
              </a:defRPr>
            </a:lvl1pPr>
          </a:lstStyle>
          <a:p>
            <a:r>
              <a:rPr lang="en-US"/>
              <a:t>Click to edit Master subtitle style</a:t>
            </a:r>
            <a:endParaRPr lang="en-US" dirty="0"/>
          </a:p>
        </p:txBody>
      </p:sp>
      <p:cxnSp>
        <p:nvCxnSpPr>
          <p:cNvPr id="8" name="Straight Connector 7"/>
          <p:cNvCxnSpPr/>
          <p:nvPr/>
        </p:nvCxnSpPr>
        <p:spPr>
          <a:xfrm>
            <a:off x="447675" y="1335881"/>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447675" y="3807619"/>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sp>
        <p:nvSpPr>
          <p:cNvPr id="10" name="Rectangle 9"/>
          <p:cNvSpPr/>
          <p:nvPr/>
        </p:nvSpPr>
        <p:spPr bwMode="gray">
          <a:xfrm>
            <a:off x="13" y="4772030"/>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89926" tIns="44963" rIns="89926" bIns="44963" rtlCol="0" anchor="ctr"/>
          <a:lstStyle/>
          <a:p>
            <a:pPr algn="ctr"/>
            <a:endParaRPr lang="en-US" dirty="0">
              <a:solidFill>
                <a:srgbClr val="444444"/>
              </a:solidFill>
              <a:latin typeface="Trebuchet MS" pitchFamily="34" charset="0"/>
            </a:endParaRPr>
          </a:p>
        </p:txBody>
      </p:sp>
      <p:sp>
        <p:nvSpPr>
          <p:cNvPr id="14" name="Rectangle 13"/>
          <p:cNvSpPr/>
          <p:nvPr/>
        </p:nvSpPr>
        <p:spPr bwMode="hidden">
          <a:xfrm>
            <a:off x="13" y="4772030"/>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89926" tIns="44963" rIns="89926" bIns="44963" rtlCol="0" anchor="ctr"/>
          <a:lstStyle/>
          <a:p>
            <a:pPr algn="ctr"/>
            <a:endParaRPr lang="en-US" dirty="0">
              <a:solidFill>
                <a:srgbClr val="444444"/>
              </a:solidFill>
              <a:latin typeface="Trebuchet MS" pitchFamily="34" charset="0"/>
            </a:endParaRPr>
          </a:p>
        </p:txBody>
      </p:sp>
      <p:sp>
        <p:nvSpPr>
          <p:cNvPr id="19" name="Rectangle 18"/>
          <p:cNvSpPr/>
          <p:nvPr/>
        </p:nvSpPr>
        <p:spPr bwMode="hidden">
          <a:xfrm>
            <a:off x="13" y="4772030"/>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89926" tIns="44963" rIns="89926" bIns="44963" rtlCol="0" anchor="ctr"/>
          <a:lstStyle/>
          <a:p>
            <a:pPr algn="ctr"/>
            <a:endParaRPr lang="en-US" dirty="0">
              <a:solidFill>
                <a:srgbClr val="444444"/>
              </a:solidFill>
              <a:latin typeface="Trebuchet MS" pitchFamily="34" charset="0"/>
            </a:endParaRPr>
          </a:p>
        </p:txBody>
      </p:sp>
      <p:pic>
        <p:nvPicPr>
          <p:cNvPr id="12" name="Picture 11"/>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7265567" y="1947736"/>
            <a:ext cx="1399035" cy="1399035"/>
          </a:xfrm>
          <a:prstGeom prst="rect">
            <a:avLst/>
          </a:prstGeom>
        </p:spPr>
      </p:pic>
    </p:spTree>
    <p:extLst>
      <p:ext uri="{BB962C8B-B14F-4D97-AF65-F5344CB8AC3E}">
        <p14:creationId xmlns:p14="http://schemas.microsoft.com/office/powerpoint/2010/main" val="2107491057"/>
      </p:ext>
    </p:extLst>
  </p:cSld>
  <p:clrMapOvr>
    <a:masterClrMapping/>
  </p:clrMapOvr>
  <p:transition spd="med">
    <p:wipe dir="r"/>
  </p:transition>
</p:sldLayout>
</file>

<file path=ppt/slideLayouts/slideLayout2440.xml><?xml version="1.0" encoding="utf-8"?>
<p:sldLayout xmlns:a="http://schemas.openxmlformats.org/drawingml/2006/main" xmlns:r="http://schemas.openxmlformats.org/officeDocument/2006/relationships" xmlns:p="http://schemas.openxmlformats.org/presentationml/2006/main" type="titleOnly">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a:xfrm>
            <a:off x="426080" y="196182"/>
            <a:ext cx="8279943" cy="622978"/>
          </a:xfrm>
          <a:prstGeom prst="rect">
            <a:avLst/>
          </a:prstGeom>
        </p:spPr>
        <p:txBody>
          <a:bodyPr lIns="68265" tIns="34289" rIns="68265" bIns="34289"/>
          <a:lstStyle>
            <a:lvl1pPr>
              <a:defRPr sz="3200"/>
            </a:lvl1pPr>
          </a:lstStyle>
          <a:p>
            <a:r>
              <a:rPr lang="zh-TW" altLang="en-US"/>
              <a:t>按一下以編輯母片標題樣式</a:t>
            </a:r>
          </a:p>
        </p:txBody>
      </p:sp>
    </p:spTree>
    <p:extLst>
      <p:ext uri="{BB962C8B-B14F-4D97-AF65-F5344CB8AC3E}">
        <p14:creationId xmlns:p14="http://schemas.microsoft.com/office/powerpoint/2010/main" val="4230264060"/>
      </p:ext>
    </p:extLst>
  </p:cSld>
  <p:clrMapOvr>
    <a:masterClrMapping/>
  </p:clrMapOvr>
  <p:transition spd="med">
    <p:zoom dir="in"/>
  </p:transition>
</p:sldLayout>
</file>

<file path=ppt/slideLayouts/slideLayout2441.xml><?xml version="1.0" encoding="utf-8"?>
<p:sldLayout xmlns:a="http://schemas.openxmlformats.org/drawingml/2006/main" xmlns:r="http://schemas.openxmlformats.org/officeDocument/2006/relationships" xmlns:p="http://schemas.openxmlformats.org/presentationml/2006/main" userDrawn="1">
  <p:cSld name="1_只有標題">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1225002"/>
      </p:ext>
    </p:extLst>
  </p:cSld>
  <p:clrMapOvr>
    <a:masterClrMapping/>
  </p:clrMapOvr>
  <p:transition spd="med">
    <p:zoom dir="in"/>
  </p:transition>
</p:sldLayout>
</file>

<file path=ppt/slideLayouts/slideLayout2442.xml><?xml version="1.0" encoding="utf-8"?>
<p:sldLayout xmlns:a="http://schemas.openxmlformats.org/drawingml/2006/main" xmlns:r="http://schemas.openxmlformats.org/officeDocument/2006/relationships" xmlns:p="http://schemas.openxmlformats.org/presentationml/2006/main" userDrawn="1">
  <p:cSld name="章節標題">
    <p:spTree>
      <p:nvGrpSpPr>
        <p:cNvPr id="1" name=""/>
        <p:cNvGrpSpPr/>
        <p:nvPr/>
      </p:nvGrpSpPr>
      <p:grpSpPr>
        <a:xfrm>
          <a:off x="0" y="0"/>
          <a:ext cx="0" cy="0"/>
          <a:chOff x="0" y="0"/>
          <a:chExt cx="0" cy="0"/>
        </a:xfrm>
      </p:grpSpPr>
    </p:spTree>
    <p:extLst>
      <p:ext uri="{BB962C8B-B14F-4D97-AF65-F5344CB8AC3E}">
        <p14:creationId xmlns:p14="http://schemas.microsoft.com/office/powerpoint/2010/main" val="664764132"/>
      </p:ext>
    </p:extLst>
  </p:cSld>
  <p:clrMapOvr>
    <a:masterClrMapping/>
  </p:clrMapOvr>
  <p:transition spd="med">
    <p:wipe dir="r"/>
  </p:transition>
</p:sldLayout>
</file>

<file path=ppt/slideLayouts/slideLayout2443.xml><?xml version="1.0" encoding="utf-8"?>
<p:sldLayout xmlns:a="http://schemas.openxmlformats.org/drawingml/2006/main" xmlns:r="http://schemas.openxmlformats.org/officeDocument/2006/relationships" xmlns:p="http://schemas.openxmlformats.org/presentationml/2006/main" userDrawn="1">
  <p:cSld name="1_自訂版面配置">
    <p:spTree>
      <p:nvGrpSpPr>
        <p:cNvPr id="1" name=""/>
        <p:cNvGrpSpPr/>
        <p:nvPr/>
      </p:nvGrpSpPr>
      <p:grpSpPr>
        <a:xfrm>
          <a:off x="0" y="0"/>
          <a:ext cx="0" cy="0"/>
          <a:chOff x="0" y="0"/>
          <a:chExt cx="0" cy="0"/>
        </a:xfrm>
      </p:grpSpPr>
    </p:spTree>
    <p:extLst>
      <p:ext uri="{BB962C8B-B14F-4D97-AF65-F5344CB8AC3E}">
        <p14:creationId xmlns:p14="http://schemas.microsoft.com/office/powerpoint/2010/main" val="3755109093"/>
      </p:ext>
    </p:extLst>
  </p:cSld>
  <p:clrMapOvr>
    <a:masterClrMapping/>
  </p:clrMapOvr>
  <p:transition spd="med">
    <p:wipe dir="r"/>
  </p:transition>
</p:sldLayout>
</file>

<file path=ppt/slideLayouts/slideLayout2444.xml><?xml version="1.0" encoding="utf-8"?>
<p:sldLayout xmlns:a="http://schemas.openxmlformats.org/drawingml/2006/main" xmlns:r="http://schemas.openxmlformats.org/officeDocument/2006/relationships" xmlns:p="http://schemas.openxmlformats.org/presentationml/2006/main">
  <p:cSld name="Section_Blue">
    <p:spTree>
      <p:nvGrpSpPr>
        <p:cNvPr id="1" name=""/>
        <p:cNvGrpSpPr/>
        <p:nvPr/>
      </p:nvGrpSpPr>
      <p:grpSpPr>
        <a:xfrm>
          <a:off x="0" y="0"/>
          <a:ext cx="0" cy="0"/>
          <a:chOff x="0" y="0"/>
          <a:chExt cx="0" cy="0"/>
        </a:xfrm>
      </p:grpSpPr>
      <p:sp>
        <p:nvSpPr>
          <p:cNvPr id="15" name="Title 1"/>
          <p:cNvSpPr>
            <a:spLocks noGrp="1"/>
          </p:cNvSpPr>
          <p:nvPr>
            <p:ph type="ctrTitle"/>
          </p:nvPr>
        </p:nvSpPr>
        <p:spPr>
          <a:xfrm>
            <a:off x="457200" y="342900"/>
            <a:ext cx="3657600" cy="2743200"/>
          </a:xfrm>
          <a:prstGeom prst="roundRect">
            <a:avLst>
              <a:gd name="adj" fmla="val 2752"/>
            </a:avLst>
          </a:prstGeom>
          <a:solidFill>
            <a:schemeClr val="accent1"/>
          </a:solidFill>
          <a:ln>
            <a:noFill/>
          </a:ln>
        </p:spPr>
        <p:style>
          <a:lnRef idx="2">
            <a:schemeClr val="accent1"/>
          </a:lnRef>
          <a:fillRef idx="1">
            <a:schemeClr val="lt1"/>
          </a:fillRef>
          <a:effectRef idx="0">
            <a:schemeClr val="accent1"/>
          </a:effectRef>
          <a:fontRef idx="none"/>
        </p:style>
        <p:txBody>
          <a:bodyPr lIns="228294" tIns="228294" rIns="228294" bIns="228294">
            <a:normAutofit/>
          </a:bodyPr>
          <a:lstStyle>
            <a:lvl1pPr>
              <a:defRPr sz="32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620949087"/>
      </p:ext>
    </p:extLst>
  </p:cSld>
  <p:clrMapOvr>
    <a:masterClrMapping/>
  </p:clrMapOvr>
  <p:transition spd="med">
    <p:wipe dir="r"/>
  </p:transition>
</p:sldLayout>
</file>

<file path=ppt/slideLayouts/slideLayout2445.xml><?xml version="1.0" encoding="utf-8"?>
<p:sldLayout xmlns:a="http://schemas.openxmlformats.org/drawingml/2006/main" xmlns:r="http://schemas.openxmlformats.org/officeDocument/2006/relationships" xmlns:p="http://schemas.openxmlformats.org/presentationml/2006/main" userDrawn="1">
  <p:cSld name="標題及表格">
    <p:spTree>
      <p:nvGrpSpPr>
        <p:cNvPr id="1" name=""/>
        <p:cNvGrpSpPr/>
        <p:nvPr/>
      </p:nvGrpSpPr>
      <p:grpSpPr>
        <a:xfrm>
          <a:off x="0" y="0"/>
          <a:ext cx="0" cy="0"/>
          <a:chOff x="0" y="0"/>
          <a:chExt cx="0" cy="0"/>
        </a:xfrm>
      </p:grpSpPr>
    </p:spTree>
    <p:extLst>
      <p:ext uri="{BB962C8B-B14F-4D97-AF65-F5344CB8AC3E}">
        <p14:creationId xmlns:p14="http://schemas.microsoft.com/office/powerpoint/2010/main" val="92431193"/>
      </p:ext>
    </p:extLst>
  </p:cSld>
  <p:clrMapOvr>
    <a:masterClrMapping/>
  </p:clrMapOvr>
  <p:transition spd="slow">
    <p:fade/>
  </p:transition>
</p:sldLayout>
</file>

<file path=ppt/slideLayouts/slideLayout2446.xml><?xml version="1.0" encoding="utf-8"?>
<p:sldLayout xmlns:a="http://schemas.openxmlformats.org/drawingml/2006/main" xmlns:r="http://schemas.openxmlformats.org/officeDocument/2006/relationships" xmlns:p="http://schemas.openxmlformats.org/presentationml/2006/main" userDrawn="1">
  <p:cSld name="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4631" y="271886"/>
            <a:ext cx="7955280" cy="640080"/>
          </a:xfrm>
          <a:prstGeom prst="rect">
            <a:avLst/>
          </a:prstGeom>
        </p:spPr>
        <p:txBody>
          <a:bodyPr lIns="91338" tIns="45669" rIns="91338" bIns="45669"/>
          <a:lstStyle>
            <a:lvl1pPr>
              <a:defRPr baseline="0"/>
            </a:lvl1pPr>
          </a:lstStyle>
          <a:p>
            <a:r>
              <a:rPr lang="en-US" dirty="0"/>
              <a:t>Click to edit content page title</a:t>
            </a:r>
          </a:p>
        </p:txBody>
      </p:sp>
      <p:sp>
        <p:nvSpPr>
          <p:cNvPr id="6" name="Content Placeholder 2"/>
          <p:cNvSpPr>
            <a:spLocks noGrp="1"/>
          </p:cNvSpPr>
          <p:nvPr>
            <p:ph sz="half" idx="1" hasCustomPrompt="1"/>
          </p:nvPr>
        </p:nvSpPr>
        <p:spPr>
          <a:xfrm>
            <a:off x="364632" y="1280160"/>
            <a:ext cx="7924386" cy="3200400"/>
          </a:xfrm>
          <a:prstGeom prst="rect">
            <a:avLst/>
          </a:prstGeom>
        </p:spPr>
        <p:txBody>
          <a:bodyPr wrap="square" lIns="0" tIns="0" rIns="0" bIns="0">
            <a:normAutofit/>
          </a:bodyPr>
          <a:lstStyle>
            <a:lvl1pPr>
              <a:lnSpc>
                <a:spcPct val="100000"/>
              </a:lnSpc>
              <a:spcBef>
                <a:spcPts val="1200"/>
              </a:spcBef>
              <a:spcAft>
                <a:spcPts val="0"/>
              </a:spcAft>
              <a:buClr>
                <a:srgbClr val="AAAAAA"/>
              </a:buClr>
              <a:buFont typeface="Arial" pitchFamily="34" charset="0"/>
              <a:buChar char="•"/>
              <a:defRPr sz="1400">
                <a:solidFill>
                  <a:schemeClr val="bg2"/>
                </a:solidFill>
                <a:latin typeface="Museo Sans For Dell" pitchFamily="2" charset="0"/>
              </a:defRPr>
            </a:lvl1pPr>
            <a:lvl2pPr marL="572136" indent="-231368">
              <a:lnSpc>
                <a:spcPct val="100000"/>
              </a:lnSpc>
              <a:spcBef>
                <a:spcPts val="300"/>
              </a:spcBef>
              <a:spcAft>
                <a:spcPts val="0"/>
              </a:spcAft>
              <a:buClr>
                <a:srgbClr val="AAAAAA"/>
              </a:buClr>
              <a:buFont typeface="Museo Sans For Dell" pitchFamily="2" charset="0"/>
              <a:buChar char="–"/>
              <a:defRPr sz="1200">
                <a:solidFill>
                  <a:schemeClr val="bg2"/>
                </a:solidFill>
                <a:latin typeface="Museo Sans For Dell" pitchFamily="2" charset="0"/>
              </a:defRPr>
            </a:lvl2pPr>
            <a:lvl3pPr>
              <a:lnSpc>
                <a:spcPct val="100000"/>
              </a:lnSpc>
              <a:spcBef>
                <a:spcPts val="300"/>
              </a:spcBef>
              <a:spcAft>
                <a:spcPts val="0"/>
              </a:spcAft>
              <a:buClr>
                <a:srgbClr val="AAAAAA"/>
              </a:buClr>
              <a:defRPr sz="1000">
                <a:solidFill>
                  <a:schemeClr val="bg2"/>
                </a:solidFill>
                <a:latin typeface="Museo Sans For Dell" pitchFamily="2" charset="0"/>
              </a:defRPr>
            </a:lvl3pPr>
            <a:lvl4pPr>
              <a:spcBef>
                <a:spcPts val="300"/>
              </a:spcBef>
              <a:spcAft>
                <a:spcPts val="0"/>
              </a:spcAft>
              <a:buClr>
                <a:srgbClr val="AAAAAA"/>
              </a:buClr>
              <a:defRPr sz="1400" baseline="0">
                <a:solidFill>
                  <a:schemeClr val="tx1"/>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a:t>Click to edit text</a:t>
            </a:r>
          </a:p>
          <a:p>
            <a:pPr lvl="1"/>
            <a:r>
              <a:rPr lang="en-US" dirty="0"/>
              <a:t>Second level</a:t>
            </a:r>
          </a:p>
          <a:p>
            <a:pPr lvl="2"/>
            <a:r>
              <a:rPr lang="en-US" dirty="0"/>
              <a:t>Third level</a:t>
            </a:r>
          </a:p>
        </p:txBody>
      </p:sp>
    </p:spTree>
    <p:extLst>
      <p:ext uri="{BB962C8B-B14F-4D97-AF65-F5344CB8AC3E}">
        <p14:creationId xmlns:p14="http://schemas.microsoft.com/office/powerpoint/2010/main" val="3020992564"/>
      </p:ext>
    </p:extLst>
  </p:cSld>
  <p:clrMapOvr>
    <a:masterClrMapping/>
  </p:clrMapOvr>
  <p:transition spd="med">
    <p:wipe dir="r"/>
  </p:transition>
</p:sldLayout>
</file>

<file path=ppt/slideLayouts/slideLayout2447.xml><?xml version="1.0" encoding="utf-8"?>
<p:sldLayout xmlns:a="http://schemas.openxmlformats.org/drawingml/2006/main" xmlns:r="http://schemas.openxmlformats.org/officeDocument/2006/relationships" xmlns:p="http://schemas.openxmlformats.org/presentationml/2006/main" userDrawn="1">
  <p:cSld name="1_標題及物件">
    <p:spTree>
      <p:nvGrpSpPr>
        <p:cNvPr id="1" name=""/>
        <p:cNvGrpSpPr/>
        <p:nvPr/>
      </p:nvGrpSpPr>
      <p:grpSpPr>
        <a:xfrm>
          <a:off x="0" y="0"/>
          <a:ext cx="0" cy="0"/>
          <a:chOff x="0" y="0"/>
          <a:chExt cx="0" cy="0"/>
        </a:xfrm>
      </p:grpSpPr>
      <p:sp>
        <p:nvSpPr>
          <p:cNvPr id="2" name="Rectangle 4"/>
          <p:cNvSpPr>
            <a:spLocks noGrp="1" noChangeArrowheads="1"/>
          </p:cNvSpPr>
          <p:nvPr>
            <p:ph type="sldNum" sz="quarter" idx="10"/>
          </p:nvPr>
        </p:nvSpPr>
        <p:spPr>
          <a:xfrm>
            <a:off x="434976" y="4824413"/>
            <a:ext cx="260350" cy="114300"/>
          </a:xfrm>
          <a:prstGeom prst="rect">
            <a:avLst/>
          </a:prstGeom>
        </p:spPr>
        <p:txBody>
          <a:bodyPr lIns="68504" tIns="34289" rIns="68504" bIns="34289"/>
          <a:lstStyle>
            <a:lvl1pPr eaLnBrk="0" hangingPunct="0">
              <a:defRPr>
                <a:ea typeface="SimSun" pitchFamily="2" charset="-122"/>
              </a:defRPr>
            </a:lvl1pPr>
          </a:lstStyle>
          <a:p>
            <a:pPr defTabSz="676739" fontAlgn="auto">
              <a:spcBef>
                <a:spcPts val="0"/>
              </a:spcBef>
              <a:spcAft>
                <a:spcPts val="0"/>
              </a:spcAft>
              <a:defRPr/>
            </a:pPr>
            <a:fld id="{0C9F1198-C61D-48C6-883B-2CC947E0DB39}" type="slidenum">
              <a:rPr lang="en-US" altLang="zh-TW" sz="1400" smtClean="0">
                <a:solidFill>
                  <a:srgbClr val="444444"/>
                </a:solidFill>
                <a:latin typeface="Arial"/>
              </a:rPr>
              <a:pPr defTabSz="676739" fontAlgn="auto">
                <a:spcBef>
                  <a:spcPts val="0"/>
                </a:spcBef>
                <a:spcAft>
                  <a:spcPts val="0"/>
                </a:spcAft>
                <a:defRPr/>
              </a:pPr>
              <a:t>‹#›</a:t>
            </a:fld>
            <a:endParaRPr lang="en-US" altLang="zh-TW" sz="1400">
              <a:solidFill>
                <a:srgbClr val="444444"/>
              </a:solidFill>
              <a:latin typeface="Arial"/>
            </a:endParaRPr>
          </a:p>
        </p:txBody>
      </p:sp>
      <p:sp>
        <p:nvSpPr>
          <p:cNvPr id="3" name="Rectangle 5"/>
          <p:cNvSpPr>
            <a:spLocks noGrp="1" noChangeArrowheads="1"/>
          </p:cNvSpPr>
          <p:nvPr>
            <p:ph type="ftr" sz="quarter" idx="11"/>
          </p:nvPr>
        </p:nvSpPr>
        <p:spPr>
          <a:xfrm>
            <a:off x="3779838" y="4786321"/>
            <a:ext cx="2895600" cy="215900"/>
          </a:xfrm>
          <a:prstGeom prst="rect">
            <a:avLst/>
          </a:prstGeom>
        </p:spPr>
        <p:txBody>
          <a:bodyPr lIns="90934" tIns="45466" rIns="90934" bIns="45466"/>
          <a:lstStyle>
            <a:lvl1pPr eaLnBrk="1" hangingPunct="1">
              <a:defRPr>
                <a:solidFill>
                  <a:srgbClr val="444444"/>
                </a:solidFill>
                <a:latin typeface="Arial" charset="0"/>
                <a:ea typeface="+mn-ea"/>
              </a:defRPr>
            </a:lvl1pPr>
          </a:lstStyle>
          <a:p>
            <a:pPr defTabSz="683301">
              <a:defRPr/>
            </a:pPr>
            <a:endParaRPr lang="en-US" altLang="zh-TW"/>
          </a:p>
        </p:txBody>
      </p:sp>
    </p:spTree>
    <p:extLst>
      <p:ext uri="{BB962C8B-B14F-4D97-AF65-F5344CB8AC3E}">
        <p14:creationId xmlns:p14="http://schemas.microsoft.com/office/powerpoint/2010/main" val="1190043685"/>
      </p:ext>
    </p:extLst>
  </p:cSld>
  <p:clrMapOvr>
    <a:masterClrMapping/>
  </p:clrMapOvr>
</p:sldLayout>
</file>

<file path=ppt/slideLayouts/slideLayout2448.xml><?xml version="1.0" encoding="utf-8"?>
<p:sldLayout xmlns:a="http://schemas.openxmlformats.org/drawingml/2006/main" xmlns:r="http://schemas.openxmlformats.org/officeDocument/2006/relationships" xmlns:p="http://schemas.openxmlformats.org/presentationml/2006/main" showMasterSp="0" preserve="1">
  <p:cSld name="Title slide_image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61476" name="Title Placeholder 21"/>
          <p:cNvSpPr>
            <a:spLocks noGrp="1"/>
          </p:cNvSpPr>
          <p:nvPr>
            <p:ph type="ctrTitle" hasCustomPrompt="1"/>
          </p:nvPr>
        </p:nvSpPr>
        <p:spPr>
          <a:xfrm>
            <a:off x="274322" y="274581"/>
            <a:ext cx="5200791" cy="1661993"/>
          </a:xfrm>
          <a:prstGeom prst="rect">
            <a:avLst/>
          </a:prstGeom>
        </p:spPr>
        <p:txBody>
          <a:bodyPr wrap="square" lIns="0" tIns="45332" rIns="0" bIns="45332"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12" name="Picture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1405059389"/>
      </p:ext>
    </p:extLst>
  </p:cSld>
  <p:clrMapOvr>
    <a:masterClrMapping/>
  </p:clrMapOvr>
  <p:transition spd="med">
    <p:wipe dir="r"/>
  </p:transition>
</p:sldLayout>
</file>

<file path=ppt/slideLayouts/slideLayout2449.xml><?xml version="1.0" encoding="utf-8"?>
<p:sldLayout xmlns:a="http://schemas.openxmlformats.org/drawingml/2006/main" xmlns:r="http://schemas.openxmlformats.org/officeDocument/2006/relationships" xmlns:p="http://schemas.openxmlformats.org/presentationml/2006/main" showMasterSp="0" preserve="1">
  <p:cSld name="Title slide_image 2">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61476" name="Title Placeholder 21"/>
          <p:cNvSpPr>
            <a:spLocks noGrp="1"/>
          </p:cNvSpPr>
          <p:nvPr>
            <p:ph type="ctrTitle" hasCustomPrompt="1"/>
          </p:nvPr>
        </p:nvSpPr>
        <p:spPr>
          <a:xfrm>
            <a:off x="274322" y="274581"/>
            <a:ext cx="5200791" cy="1661993"/>
          </a:xfrm>
          <a:prstGeom prst="rect">
            <a:avLst/>
          </a:prstGeom>
        </p:spPr>
        <p:txBody>
          <a:bodyPr wrap="square" lIns="0" tIns="45332" rIns="0" bIns="45332"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1248508544"/>
      </p:ext>
    </p:extLst>
  </p:cSld>
  <p:clrMapOvr>
    <a:masterClrMapping/>
  </p:clrMapOvr>
  <p:transition spd="med">
    <p:wipe dir="r"/>
  </p:transition>
</p:sldLayout>
</file>

<file path=ppt/slideLayouts/slideLayout245.xml><?xml version="1.0" encoding="utf-8"?>
<p:sldLayout xmlns:a="http://schemas.openxmlformats.org/drawingml/2006/main" xmlns:r="http://schemas.openxmlformats.org/officeDocument/2006/relationships" xmlns:p="http://schemas.openxmlformats.org/presentationml/2006/main" showMasterSp="0" preserve="1">
  <p:cSld name="Title_and_Content">
    <p:spTree>
      <p:nvGrpSpPr>
        <p:cNvPr id="1" name=""/>
        <p:cNvGrpSpPr/>
        <p:nvPr/>
      </p:nvGrpSpPr>
      <p:grpSpPr>
        <a:xfrm>
          <a:off x="0" y="0"/>
          <a:ext cx="0" cy="0"/>
          <a:chOff x="0" y="0"/>
          <a:chExt cx="0" cy="0"/>
        </a:xfrm>
      </p:grpSpPr>
      <p:sp>
        <p:nvSpPr>
          <p:cNvPr id="15" name="Footer Placeholder 4"/>
          <p:cNvSpPr>
            <a:spLocks noGrp="1"/>
          </p:cNvSpPr>
          <p:nvPr>
            <p:ph type="ftr" sz="quarter" idx="3"/>
          </p:nvPr>
        </p:nvSpPr>
        <p:spPr>
          <a:xfrm>
            <a:off x="742950" y="4822031"/>
            <a:ext cx="1885950" cy="114300"/>
          </a:xfrm>
          <a:prstGeom prst="rect">
            <a:avLst/>
          </a:prstGeom>
        </p:spPr>
        <p:txBody>
          <a:bodyPr vert="horz" lIns="0" tIns="0" rIns="89926" bIns="0" rtlCol="0" anchor="ctr"/>
          <a:lstStyle>
            <a:lvl1pPr algn="l">
              <a:defRPr sz="1000">
                <a:solidFill>
                  <a:schemeClr val="bg2">
                    <a:lumMod val="60000"/>
                    <a:lumOff val="40000"/>
                  </a:schemeClr>
                </a:solidFill>
                <a:latin typeface="Museo Sans For Dell" pitchFamily="2" charset="0"/>
              </a:defRPr>
            </a:lvl1pPr>
          </a:lstStyle>
          <a:p>
            <a:endParaRPr lang="en-US" dirty="0">
              <a:solidFill>
                <a:srgbClr val="000000">
                  <a:lumMod val="60000"/>
                  <a:lumOff val="40000"/>
                </a:srgbClr>
              </a:solidFill>
            </a:endParaRPr>
          </a:p>
        </p:txBody>
      </p:sp>
      <p:sp>
        <p:nvSpPr>
          <p:cNvPr id="2" name="Title 1"/>
          <p:cNvSpPr>
            <a:spLocks noGrp="1"/>
          </p:cNvSpPr>
          <p:nvPr>
            <p:ph type="title" hasCustomPrompt="1"/>
          </p:nvPr>
        </p:nvSpPr>
        <p:spPr>
          <a:xfrm>
            <a:off x="425904" y="196187"/>
            <a:ext cx="8279946" cy="664797"/>
          </a:xfrm>
        </p:spPr>
        <p:txBody>
          <a:bodyPr wrap="square" anchor="t">
            <a:spAutoFit/>
          </a:bodyPr>
          <a:lstStyle>
            <a:lvl1pPr>
              <a:lnSpc>
                <a:spcPct val="90000"/>
              </a:lnSpc>
              <a:defRPr sz="2400" b="0">
                <a:solidFill>
                  <a:schemeClr val="accent1"/>
                </a:solidFill>
                <a:latin typeface="Museo For Dell" pitchFamily="2" charset="0"/>
              </a:defRPr>
            </a:lvl1pPr>
          </a:lstStyle>
          <a:p>
            <a:r>
              <a:rPr lang="en-US" dirty="0"/>
              <a:t>Click to edit Master title style</a:t>
            </a:r>
            <a:br>
              <a:rPr lang="en-US" dirty="0"/>
            </a:br>
            <a:endParaRPr lang="en-US" dirty="0"/>
          </a:p>
        </p:txBody>
      </p:sp>
      <p:sp>
        <p:nvSpPr>
          <p:cNvPr id="3" name="Content Placeholder 2"/>
          <p:cNvSpPr>
            <a:spLocks noGrp="1"/>
          </p:cNvSpPr>
          <p:nvPr>
            <p:ph sz="half" idx="1"/>
          </p:nvPr>
        </p:nvSpPr>
        <p:spPr>
          <a:xfrm>
            <a:off x="438711" y="931069"/>
            <a:ext cx="8267140" cy="3517106"/>
          </a:xfrm>
        </p:spPr>
        <p:txBody>
          <a:bodyPr lIns="0" tIns="0" rIns="0" bIns="0">
            <a:normAutofit/>
          </a:bodyPr>
          <a:lstStyle>
            <a:lvl1pPr>
              <a:lnSpc>
                <a:spcPct val="100000"/>
              </a:lnSpc>
              <a:spcBef>
                <a:spcPts val="1200"/>
              </a:spcBef>
              <a:spcAft>
                <a:spcPts val="0"/>
              </a:spcAft>
              <a:defRPr sz="1800">
                <a:solidFill>
                  <a:schemeClr val="tx1"/>
                </a:solidFill>
                <a:latin typeface="Museo Sans For Dell" pitchFamily="2" charset="0"/>
              </a:defRPr>
            </a:lvl1pPr>
            <a:lvl2pPr>
              <a:lnSpc>
                <a:spcPct val="100000"/>
              </a:lnSpc>
              <a:spcBef>
                <a:spcPts val="300"/>
              </a:spcBef>
              <a:spcAft>
                <a:spcPts val="0"/>
              </a:spcAft>
              <a:buFont typeface="Museo Sans For Dell" pitchFamily="2" charset="0"/>
              <a:buChar char="–"/>
              <a:defRPr sz="1600">
                <a:solidFill>
                  <a:schemeClr val="tx1"/>
                </a:solidFill>
                <a:latin typeface="Museo Sans For Dell" pitchFamily="2" charset="0"/>
              </a:defRPr>
            </a:lvl2pPr>
            <a:lvl3pPr>
              <a:lnSpc>
                <a:spcPct val="100000"/>
              </a:lnSpc>
              <a:spcBef>
                <a:spcPts val="300"/>
              </a:spcBef>
              <a:spcAft>
                <a:spcPts val="0"/>
              </a:spcAft>
              <a:defRPr sz="1400">
                <a:solidFill>
                  <a:schemeClr val="tx1"/>
                </a:solidFill>
                <a:latin typeface="Museo Sans For Dell" pitchFamily="2" charset="0"/>
              </a:defRPr>
            </a:lvl3pPr>
            <a:lvl4pPr>
              <a:lnSpc>
                <a:spcPct val="100000"/>
              </a:lnSpc>
              <a:spcBef>
                <a:spcPts val="300"/>
              </a:spcBef>
              <a:spcAft>
                <a:spcPts val="0"/>
              </a:spcAft>
              <a:defRPr sz="1200" baseline="0">
                <a:solidFill>
                  <a:schemeClr val="tx1"/>
                </a:solidFill>
                <a:latin typeface="Museo Sans For Dell" pitchFamily="2" charset="0"/>
              </a:defRPr>
            </a:lvl4pPr>
            <a:lvl5pPr>
              <a:lnSpc>
                <a:spcPct val="100000"/>
              </a:lnSpc>
              <a:spcBef>
                <a:spcPts val="300"/>
              </a:spcBef>
              <a:spcAft>
                <a:spcPts val="0"/>
              </a:spcAft>
              <a:buClr>
                <a:schemeClr val="accent1"/>
              </a:buClr>
              <a:defRPr sz="11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20" name="Straight Connector 19"/>
          <p:cNvCxnSpPr>
            <a:cxnSpLocks noChangeShapeType="1"/>
          </p:cNvCxnSpPr>
          <p:nvPr/>
        </p:nvCxnSpPr>
        <p:spPr bwMode="auto">
          <a:xfrm>
            <a:off x="436680" y="4629150"/>
            <a:ext cx="8262035" cy="0"/>
          </a:xfrm>
          <a:prstGeom prst="line">
            <a:avLst/>
          </a:prstGeom>
          <a:noFill/>
          <a:ln w="9525">
            <a:solidFill>
              <a:srgbClr val="AAAAAA"/>
            </a:solidFill>
            <a:round/>
            <a:headEnd/>
            <a:tailEnd/>
          </a:ln>
        </p:spPr>
      </p:cxnSp>
      <p:sp>
        <p:nvSpPr>
          <p:cNvPr id="16" name="Slide Number Placeholder 5"/>
          <p:cNvSpPr>
            <a:spLocks noGrp="1"/>
          </p:cNvSpPr>
          <p:nvPr>
            <p:ph type="sldNum" sz="quarter" idx="4"/>
          </p:nvPr>
        </p:nvSpPr>
        <p:spPr>
          <a:xfrm>
            <a:off x="435656" y="4824464"/>
            <a:ext cx="260349" cy="114299"/>
          </a:xfrm>
          <a:prstGeom prst="rect">
            <a:avLst/>
          </a:prstGeom>
        </p:spPr>
        <p:txBody>
          <a:bodyPr vert="horz" lIns="0" tIns="0" rIns="89926" bIns="0" rtlCol="0" anchor="ctr"/>
          <a:lstStyle>
            <a:lvl1pPr algn="l">
              <a:defRPr sz="900">
                <a:solidFill>
                  <a:schemeClr val="bg2">
                    <a:lumMod val="60000"/>
                    <a:lumOff val="40000"/>
                  </a:schemeClr>
                </a:solidFill>
                <a:latin typeface="Museo Sans For Dell" pitchFamily="2" charset="0"/>
              </a:defRPr>
            </a:lvl1pPr>
          </a:lstStyle>
          <a:p>
            <a:fld id="{DBD5246C-868F-410A-AE52-FE248EDADC46}" type="slidenum">
              <a:rPr lang="en-US" smtClean="0">
                <a:solidFill>
                  <a:srgbClr val="000000">
                    <a:lumMod val="60000"/>
                    <a:lumOff val="40000"/>
                  </a:srgbClr>
                </a:solidFill>
              </a:rPr>
              <a:pPr/>
              <a:t>‹#›</a:t>
            </a:fld>
            <a:endParaRPr lang="en-US" dirty="0">
              <a:solidFill>
                <a:srgbClr val="000000">
                  <a:lumMod val="60000"/>
                  <a:lumOff val="40000"/>
                </a:srgbClr>
              </a:solidFill>
            </a:endParaRPr>
          </a:p>
        </p:txBody>
      </p:sp>
      <p:sp>
        <p:nvSpPr>
          <p:cNvPr id="8" name="Date Placeholder 8"/>
          <p:cNvSpPr>
            <a:spLocks noGrp="1"/>
          </p:cNvSpPr>
          <p:nvPr>
            <p:ph type="dt" sz="half" idx="2"/>
          </p:nvPr>
        </p:nvSpPr>
        <p:spPr>
          <a:xfrm>
            <a:off x="1901417" y="4819705"/>
            <a:ext cx="914401" cy="114299"/>
          </a:xfrm>
          <a:prstGeom prst="rect">
            <a:avLst/>
          </a:prstGeom>
        </p:spPr>
        <p:txBody>
          <a:bodyPr vert="horz" lIns="0" tIns="0" rIns="0" bIns="0" rtlCol="0" anchor="ctr"/>
          <a:lstStyle>
            <a:lvl1pPr algn="l" rtl="0" fontAlgn="base">
              <a:spcBef>
                <a:spcPct val="0"/>
              </a:spcBef>
              <a:spcAft>
                <a:spcPct val="0"/>
              </a:spcAft>
              <a:defRPr lang="en-US" sz="1000" kern="1200" smtClean="0">
                <a:solidFill>
                  <a:schemeClr val="bg2">
                    <a:lumMod val="60000"/>
                    <a:lumOff val="40000"/>
                  </a:schemeClr>
                </a:solidFill>
                <a:latin typeface="Museo Sans For Dell" pitchFamily="2" charset="0"/>
                <a:ea typeface="+mn-ea"/>
                <a:cs typeface="+mn-cs"/>
              </a:defRPr>
            </a:lvl1pPr>
          </a:lstStyle>
          <a:p>
            <a:endParaRPr dirty="0">
              <a:solidFill>
                <a:srgbClr val="000000">
                  <a:lumMod val="60000"/>
                  <a:lumOff val="40000"/>
                </a:srgbClr>
              </a:solidFill>
            </a:endParaRPr>
          </a:p>
        </p:txBody>
      </p:sp>
    </p:spTree>
    <p:extLst>
      <p:ext uri="{BB962C8B-B14F-4D97-AF65-F5344CB8AC3E}">
        <p14:creationId xmlns:p14="http://schemas.microsoft.com/office/powerpoint/2010/main" val="949230046"/>
      </p:ext>
    </p:extLst>
  </p:cSld>
  <p:clrMapOvr>
    <a:masterClrMapping/>
  </p:clrMapOvr>
  <p:transition spd="med">
    <p:wipe dir="r"/>
  </p:transition>
</p:sldLayout>
</file>

<file path=ppt/slideLayouts/slideLayout2450.xml><?xml version="1.0" encoding="utf-8"?>
<p:sldLayout xmlns:a="http://schemas.openxmlformats.org/drawingml/2006/main" xmlns:r="http://schemas.openxmlformats.org/officeDocument/2006/relationships" xmlns:p="http://schemas.openxmlformats.org/presentationml/2006/main" showMasterSp="0" preserve="1">
  <p:cSld name="Title slide_DellBlue">
    <p:bg>
      <p:bgPr>
        <a:solidFill>
          <a:schemeClr val="bg1"/>
        </a:solid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274322" y="274581"/>
            <a:ext cx="5200791" cy="1661993"/>
          </a:xfrm>
          <a:prstGeom prst="rect">
            <a:avLst/>
          </a:prstGeom>
        </p:spPr>
        <p:txBody>
          <a:bodyPr wrap="square" lIns="0" tIns="45332" rIns="0" bIns="45332"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3362054453"/>
      </p:ext>
    </p:extLst>
  </p:cSld>
  <p:clrMapOvr>
    <a:masterClrMapping/>
  </p:clrMapOvr>
  <p:transition spd="med">
    <p:wipe dir="r"/>
  </p:transition>
</p:sldLayout>
</file>

<file path=ppt/slideLayouts/slideLayout2451.xml><?xml version="1.0" encoding="utf-8"?>
<p:sldLayout xmlns:a="http://schemas.openxmlformats.org/drawingml/2006/main" xmlns:r="http://schemas.openxmlformats.org/officeDocument/2006/relationships" xmlns:p="http://schemas.openxmlformats.org/presentationml/2006/main" showMasterSp="0" preserve="1">
  <p:cSld name="Title slide_DellGray">
    <p:bg>
      <p:bgPr>
        <a:solidFill>
          <a:srgbClr val="808080"/>
        </a:solid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274322" y="274581"/>
            <a:ext cx="5200791" cy="1661993"/>
          </a:xfrm>
          <a:prstGeom prst="rect">
            <a:avLst/>
          </a:prstGeom>
        </p:spPr>
        <p:txBody>
          <a:bodyPr wrap="square" lIns="0" tIns="45332" rIns="0" bIns="45332"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2178445209"/>
      </p:ext>
    </p:extLst>
  </p:cSld>
  <p:clrMapOvr>
    <a:masterClrMapping/>
  </p:clrMapOvr>
  <p:transition spd="med">
    <p:wipe dir="r"/>
  </p:transition>
</p:sldLayout>
</file>

<file path=ppt/slideLayouts/slideLayout2452.xml><?xml version="1.0" encoding="utf-8"?>
<p:sldLayout xmlns:a="http://schemas.openxmlformats.org/drawingml/2006/main" xmlns:r="http://schemas.openxmlformats.org/officeDocument/2006/relationships" xmlns:p="http://schemas.openxmlformats.org/presentationml/2006/main" preserve="1" userDrawn="1">
  <p:cSld name="1_Content_Bulleted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0" tIns="45332" rIns="0" bIns="45332"/>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5" name="Content Placeholder 4"/>
          <p:cNvSpPr>
            <a:spLocks noGrp="1"/>
          </p:cNvSpPr>
          <p:nvPr>
            <p:ph sz="quarter" idx="10"/>
          </p:nvPr>
        </p:nvSpPr>
        <p:spPr>
          <a:xfrm>
            <a:off x="271727" y="1277952"/>
            <a:ext cx="7958137"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50690" indent="-168311">
              <a:lnSpc>
                <a:spcPct val="100000"/>
              </a:lnSpc>
              <a:spcBef>
                <a:spcPts val="300"/>
              </a:spcBef>
              <a:spcAft>
                <a:spcPts val="0"/>
              </a:spcAft>
              <a:buClr>
                <a:srgbClr val="808080"/>
              </a:buClr>
              <a:defRPr>
                <a:latin typeface="+mn-lt"/>
                <a:ea typeface="Arial"/>
              </a:defRPr>
            </a:lvl3pPr>
            <a:lvl4pPr marL="1246798" indent="-227861">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093149322"/>
      </p:ext>
    </p:extLst>
  </p:cSld>
  <p:clrMapOvr>
    <a:masterClrMapping/>
  </p:clrMapOvr>
  <p:transition spd="med">
    <p:wipe dir="r"/>
  </p:transition>
</p:sldLayout>
</file>

<file path=ppt/slideLayouts/slideLayout2453.xml><?xml version="1.0" encoding="utf-8"?>
<p:sldLayout xmlns:a="http://schemas.openxmlformats.org/drawingml/2006/main" xmlns:r="http://schemas.openxmlformats.org/officeDocument/2006/relationships" xmlns:p="http://schemas.openxmlformats.org/presentationml/2006/main" preserve="1" userDrawn="1">
  <p:cSld name="1_Content with subhea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5"/>
            <a:ext cx="7955280" cy="640080"/>
          </a:xfrm>
          <a:prstGeom prst="rect">
            <a:avLst/>
          </a:prstGeom>
        </p:spPr>
        <p:txBody>
          <a:bodyPr lIns="0" tIns="45332" rIns="0" bIns="45332">
            <a:normAutofit/>
          </a:bodyPr>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 </a:t>
            </a:r>
          </a:p>
        </p:txBody>
      </p:sp>
      <p:sp>
        <p:nvSpPr>
          <p:cNvPr id="5" name="Text Placeholder 12"/>
          <p:cNvSpPr>
            <a:spLocks noGrp="1"/>
          </p:cNvSpPr>
          <p:nvPr>
            <p:ph type="subTitle" idx="11" hasCustomPrompt="1"/>
          </p:nvPr>
        </p:nvSpPr>
        <p:spPr>
          <a:xfrm>
            <a:off x="266700" y="1058154"/>
            <a:ext cx="7960422" cy="313267"/>
          </a:xfrm>
          <a:prstGeom prst="rect">
            <a:avLst/>
          </a:prstGeom>
        </p:spPr>
        <p:txBody>
          <a:bodyPr lIns="0" tIns="45332" rIns="0" bIns="45332" anchor="t" anchorCtr="0"/>
          <a:lstStyle>
            <a:lvl1pPr marL="226272" indent="-226272">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a:t>Click to edit master subtitle style</a:t>
            </a:r>
          </a:p>
        </p:txBody>
      </p:sp>
      <p:sp>
        <p:nvSpPr>
          <p:cNvPr id="8" name="Content Placeholder 4"/>
          <p:cNvSpPr>
            <a:spLocks noGrp="1"/>
          </p:cNvSpPr>
          <p:nvPr>
            <p:ph sz="quarter" idx="10"/>
          </p:nvPr>
        </p:nvSpPr>
        <p:spPr>
          <a:xfrm>
            <a:off x="271727" y="1541498"/>
            <a:ext cx="7958137" cy="2928937"/>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50690" indent="-168311">
              <a:lnSpc>
                <a:spcPct val="100000"/>
              </a:lnSpc>
              <a:spcBef>
                <a:spcPts val="300"/>
              </a:spcBef>
              <a:spcAft>
                <a:spcPts val="0"/>
              </a:spcAft>
              <a:buClr>
                <a:srgbClr val="808080"/>
              </a:buClr>
              <a:defRPr>
                <a:latin typeface="+mn-lt"/>
                <a:ea typeface="Arial"/>
              </a:defRPr>
            </a:lvl3pPr>
            <a:lvl4pPr marL="1246798" indent="-227861">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026881633"/>
      </p:ext>
    </p:extLst>
  </p:cSld>
  <p:clrMapOvr>
    <a:masterClrMapping/>
  </p:clrMapOvr>
  <p:transition spd="med">
    <p:wipe dir="r"/>
  </p:transition>
</p:sldLayout>
</file>

<file path=ppt/slideLayouts/slideLayout2454.xml><?xml version="1.0" encoding="utf-8"?>
<p:sldLayout xmlns:a="http://schemas.openxmlformats.org/drawingml/2006/main" xmlns:r="http://schemas.openxmlformats.org/officeDocument/2006/relationships" xmlns:p="http://schemas.openxmlformats.org/presentationml/2006/main" preserve="1" userDrawn="1">
  <p:cSld name="1_Content two column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0" tIns="45332" rIns="0" bIns="45332"/>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 </a:t>
            </a:r>
          </a:p>
        </p:txBody>
      </p:sp>
      <p:sp>
        <p:nvSpPr>
          <p:cNvPr id="5" name="Content Placeholder 4"/>
          <p:cNvSpPr>
            <a:spLocks noGrp="1"/>
          </p:cNvSpPr>
          <p:nvPr>
            <p:ph sz="quarter" idx="10"/>
          </p:nvPr>
        </p:nvSpPr>
        <p:spPr>
          <a:xfrm>
            <a:off x="271760" y="1277952"/>
            <a:ext cx="3843337"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50690" indent="-168311">
              <a:lnSpc>
                <a:spcPct val="100000"/>
              </a:lnSpc>
              <a:spcBef>
                <a:spcPts val="300"/>
              </a:spcBef>
              <a:spcAft>
                <a:spcPts val="0"/>
              </a:spcAft>
              <a:buClr>
                <a:srgbClr val="808080"/>
              </a:buClr>
              <a:defRPr>
                <a:latin typeface="+mn-lt"/>
                <a:ea typeface="Arial"/>
              </a:defRPr>
            </a:lvl3pPr>
            <a:lvl4pPr marL="1246798" indent="-227861">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
        <p:nvSpPr>
          <p:cNvPr id="8" name="Content Placeholder 4"/>
          <p:cNvSpPr>
            <a:spLocks noGrp="1"/>
          </p:cNvSpPr>
          <p:nvPr>
            <p:ph sz="quarter" idx="11"/>
          </p:nvPr>
        </p:nvSpPr>
        <p:spPr>
          <a:xfrm>
            <a:off x="4376739" y="1277952"/>
            <a:ext cx="3852862"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50690" indent="-168311">
              <a:lnSpc>
                <a:spcPct val="100000"/>
              </a:lnSpc>
              <a:spcBef>
                <a:spcPts val="300"/>
              </a:spcBef>
              <a:spcAft>
                <a:spcPts val="0"/>
              </a:spcAft>
              <a:buClr>
                <a:srgbClr val="808080"/>
              </a:buClr>
              <a:defRPr>
                <a:latin typeface="+mn-lt"/>
                <a:ea typeface="Arial"/>
              </a:defRPr>
            </a:lvl3pPr>
            <a:lvl4pPr marL="1246798" indent="-227861">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609485164"/>
      </p:ext>
    </p:extLst>
  </p:cSld>
  <p:clrMapOvr>
    <a:masterClrMapping/>
  </p:clrMapOvr>
  <p:transition spd="med">
    <p:wipe dir="r"/>
  </p:transition>
</p:sldLayout>
</file>

<file path=ppt/slideLayouts/slideLayout2455.xml><?xml version="1.0" encoding="utf-8"?>
<p:sldLayout xmlns:a="http://schemas.openxmlformats.org/drawingml/2006/main" xmlns:r="http://schemas.openxmlformats.org/officeDocument/2006/relationships" xmlns:p="http://schemas.openxmlformats.org/presentationml/2006/main" preserve="1" userDrawn="1">
  <p:cSld name="1_Content left margin ">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73108" y="271463"/>
            <a:ext cx="4295219" cy="640080"/>
          </a:xfrm>
          <a:prstGeom prst="rect">
            <a:avLst/>
          </a:prstGeom>
        </p:spPr>
        <p:txBody>
          <a:bodyPr lIns="0" tIns="45332" rIns="0" bIns="45332"/>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4" name="Content Placeholder 4"/>
          <p:cNvSpPr>
            <a:spLocks noGrp="1"/>
          </p:cNvSpPr>
          <p:nvPr>
            <p:ph sz="quarter" idx="10"/>
          </p:nvPr>
        </p:nvSpPr>
        <p:spPr>
          <a:xfrm>
            <a:off x="271464" y="1277952"/>
            <a:ext cx="4291012"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50690" indent="-168311">
              <a:lnSpc>
                <a:spcPct val="100000"/>
              </a:lnSpc>
              <a:spcBef>
                <a:spcPts val="300"/>
              </a:spcBef>
              <a:spcAft>
                <a:spcPts val="0"/>
              </a:spcAft>
              <a:buClr>
                <a:srgbClr val="808080"/>
              </a:buClr>
              <a:defRPr>
                <a:latin typeface="+mn-lt"/>
                <a:ea typeface="Arial"/>
              </a:defRPr>
            </a:lvl3pPr>
            <a:lvl4pPr marL="1246798" indent="-227861">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799791417"/>
      </p:ext>
    </p:extLst>
  </p:cSld>
  <p:clrMapOvr>
    <a:masterClrMapping/>
  </p:clrMapOvr>
  <p:transition spd="med">
    <p:wipe dir="r"/>
  </p:transition>
</p:sldLayout>
</file>

<file path=ppt/slideLayouts/slideLayout2456.xml><?xml version="1.0" encoding="utf-8"?>
<p:sldLayout xmlns:a="http://schemas.openxmlformats.org/drawingml/2006/main" xmlns:r="http://schemas.openxmlformats.org/officeDocument/2006/relationships" xmlns:p="http://schemas.openxmlformats.org/presentationml/2006/main" preserve="1" userDrawn="1">
  <p:cSld name="1_Content left margin with subhead">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3050" y="274057"/>
            <a:ext cx="4865304" cy="486332"/>
          </a:xfrm>
          <a:prstGeom prst="rect">
            <a:avLst/>
          </a:prstGeom>
        </p:spPr>
        <p:txBody>
          <a:bodyPr lIns="0" tIns="45332" rIns="0" bIns="45332"/>
          <a:lstStyle>
            <a:lvl1pPr>
              <a:defRPr baseline="0">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7" name="Text Placeholder 12"/>
          <p:cNvSpPr>
            <a:spLocks noGrp="1"/>
          </p:cNvSpPr>
          <p:nvPr>
            <p:ph type="subTitle" idx="11" hasCustomPrompt="1"/>
          </p:nvPr>
        </p:nvSpPr>
        <p:spPr>
          <a:xfrm>
            <a:off x="266700" y="767702"/>
            <a:ext cx="4305300" cy="313267"/>
          </a:xfrm>
          <a:prstGeom prst="rect">
            <a:avLst/>
          </a:prstGeom>
        </p:spPr>
        <p:txBody>
          <a:bodyPr lIns="0" tIns="45332" rIns="0" bIns="45332" anchor="t" anchorCtr="0"/>
          <a:lstStyle>
            <a:lvl1pPr marL="226272" indent="-226272">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a:t>Click to edit master subtitle style</a:t>
            </a:r>
          </a:p>
        </p:txBody>
      </p:sp>
      <p:sp>
        <p:nvSpPr>
          <p:cNvPr id="5" name="Content Placeholder 4"/>
          <p:cNvSpPr>
            <a:spLocks noGrp="1"/>
          </p:cNvSpPr>
          <p:nvPr>
            <p:ph sz="quarter" idx="10"/>
          </p:nvPr>
        </p:nvSpPr>
        <p:spPr>
          <a:xfrm>
            <a:off x="271464" y="1277952"/>
            <a:ext cx="4291012"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50690" indent="-168311">
              <a:lnSpc>
                <a:spcPct val="100000"/>
              </a:lnSpc>
              <a:spcBef>
                <a:spcPts val="300"/>
              </a:spcBef>
              <a:spcAft>
                <a:spcPts val="0"/>
              </a:spcAft>
              <a:buClr>
                <a:srgbClr val="808080"/>
              </a:buClr>
              <a:defRPr>
                <a:latin typeface="+mn-lt"/>
                <a:ea typeface="Arial"/>
              </a:defRPr>
            </a:lvl3pPr>
            <a:lvl4pPr marL="1246798" indent="-227861">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465894920"/>
      </p:ext>
    </p:extLst>
  </p:cSld>
  <p:clrMapOvr>
    <a:masterClrMapping/>
  </p:clrMapOvr>
  <p:transition spd="med">
    <p:wipe dir="r"/>
  </p:transition>
</p:sldLayout>
</file>

<file path=ppt/slideLayouts/slideLayout2457.xml><?xml version="1.0" encoding="utf-8"?>
<p:sldLayout xmlns:a="http://schemas.openxmlformats.org/drawingml/2006/main" xmlns:r="http://schemas.openxmlformats.org/officeDocument/2006/relationships" xmlns:p="http://schemas.openxmlformats.org/presentationml/2006/main" preserve="1" userDrawn="1">
  <p:cSld name="1_Content left margin with subhead and two lines">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320" y="274320"/>
            <a:ext cx="4297680" cy="840802"/>
          </a:xfrm>
          <a:prstGeom prst="rect">
            <a:avLst/>
          </a:prstGeom>
        </p:spPr>
        <p:txBody>
          <a:bodyPr lIns="0" tIns="45332" rIns="0" bIns="45332"/>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a:t>
            </a:r>
            <a:br>
              <a:rPr lang="en-US" dirty="0"/>
            </a:br>
            <a:r>
              <a:rPr lang="en-US" dirty="0"/>
              <a:t>page title</a:t>
            </a:r>
          </a:p>
        </p:txBody>
      </p:sp>
      <p:sp>
        <p:nvSpPr>
          <p:cNvPr id="7" name="Text Placeholder 12"/>
          <p:cNvSpPr>
            <a:spLocks noGrp="1"/>
          </p:cNvSpPr>
          <p:nvPr>
            <p:ph type="subTitle" idx="11" hasCustomPrompt="1"/>
          </p:nvPr>
        </p:nvSpPr>
        <p:spPr>
          <a:xfrm>
            <a:off x="266700" y="1113754"/>
            <a:ext cx="4305300" cy="313267"/>
          </a:xfrm>
          <a:prstGeom prst="rect">
            <a:avLst/>
          </a:prstGeom>
        </p:spPr>
        <p:txBody>
          <a:bodyPr lIns="0" tIns="45332" rIns="0" bIns="45332" anchor="t" anchorCtr="0"/>
          <a:lstStyle>
            <a:lvl1pPr marL="226272" indent="-226272">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a:t>Click to edit master subtitle style</a:t>
            </a:r>
          </a:p>
        </p:txBody>
      </p:sp>
      <p:sp>
        <p:nvSpPr>
          <p:cNvPr id="5" name="Content Placeholder 4"/>
          <p:cNvSpPr>
            <a:spLocks noGrp="1"/>
          </p:cNvSpPr>
          <p:nvPr>
            <p:ph sz="quarter" idx="10"/>
          </p:nvPr>
        </p:nvSpPr>
        <p:spPr>
          <a:xfrm>
            <a:off x="271464" y="1541498"/>
            <a:ext cx="4291012" cy="2928937"/>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50690" indent="-168311">
              <a:lnSpc>
                <a:spcPct val="100000"/>
              </a:lnSpc>
              <a:spcBef>
                <a:spcPts val="300"/>
              </a:spcBef>
              <a:spcAft>
                <a:spcPts val="0"/>
              </a:spcAft>
              <a:buClr>
                <a:srgbClr val="808080"/>
              </a:buClr>
              <a:defRPr>
                <a:latin typeface="+mn-lt"/>
                <a:ea typeface="Arial"/>
              </a:defRPr>
            </a:lvl3pPr>
            <a:lvl4pPr marL="1246798" indent="-227861">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051385330"/>
      </p:ext>
    </p:extLst>
  </p:cSld>
  <p:clrMapOvr>
    <a:masterClrMapping/>
  </p:clrMapOvr>
  <p:transition spd="med">
    <p:wipe dir="r"/>
  </p:transition>
</p:sldLayout>
</file>

<file path=ppt/slideLayouts/slideLayout2458.xml><?xml version="1.0" encoding="utf-8"?>
<p:sldLayout xmlns:a="http://schemas.openxmlformats.org/drawingml/2006/main" xmlns:r="http://schemas.openxmlformats.org/officeDocument/2006/relationships" xmlns:p="http://schemas.openxmlformats.org/presentationml/2006/main" preserve="1" userDrawn="1">
  <p:cSld name="1_Header no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2274"/>
            <a:ext cx="7955280" cy="472577"/>
          </a:xfrm>
          <a:prstGeom prst="rect">
            <a:avLst/>
          </a:prstGeom>
        </p:spPr>
        <p:txBody>
          <a:bodyPr lIns="0" tIns="45332" rIns="0" bIns="45332"/>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Tree>
    <p:extLst>
      <p:ext uri="{BB962C8B-B14F-4D97-AF65-F5344CB8AC3E}">
        <p14:creationId xmlns:p14="http://schemas.microsoft.com/office/powerpoint/2010/main" val="1904420061"/>
      </p:ext>
    </p:extLst>
  </p:cSld>
  <p:clrMapOvr>
    <a:masterClrMapping/>
  </p:clrMapOvr>
  <p:transition spd="med">
    <p:wipe dir="r"/>
  </p:transition>
</p:sldLayout>
</file>

<file path=ppt/slideLayouts/slideLayout2459.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0253403"/>
      </p:ext>
    </p:extLst>
  </p:cSld>
  <p:clrMapOvr>
    <a:masterClrMapping/>
  </p:clrMapOvr>
  <p:transition spd="med">
    <p:wipe dir="r"/>
  </p:transition>
</p:sldLayout>
</file>

<file path=ppt/slideLayouts/slideLayout246.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10" name="Rectangle 9"/>
          <p:cNvSpPr/>
          <p:nvPr/>
        </p:nvSpPr>
        <p:spPr bwMode="gray">
          <a:xfrm>
            <a:off x="13" y="4772030"/>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89926" tIns="44963" rIns="89926" bIns="44963" rtlCol="0" anchor="ctr"/>
          <a:lstStyle/>
          <a:p>
            <a:pPr algn="ctr"/>
            <a:endParaRPr lang="en-US" dirty="0">
              <a:solidFill>
                <a:srgbClr val="444444"/>
              </a:solidFill>
              <a:latin typeface="Trebuchet MS" pitchFamily="34" charset="0"/>
            </a:endParaRPr>
          </a:p>
        </p:txBody>
      </p:sp>
      <p:sp>
        <p:nvSpPr>
          <p:cNvPr id="14" name="Rectangle 13"/>
          <p:cNvSpPr/>
          <p:nvPr/>
        </p:nvSpPr>
        <p:spPr bwMode="hidden">
          <a:xfrm>
            <a:off x="13" y="4772030"/>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89926" tIns="44963" rIns="89926" bIns="44963" rtlCol="0" anchor="ctr"/>
          <a:lstStyle/>
          <a:p>
            <a:pPr algn="ctr"/>
            <a:endParaRPr lang="en-US" dirty="0">
              <a:solidFill>
                <a:srgbClr val="444444"/>
              </a:solidFill>
              <a:latin typeface="Trebuchet MS" pitchFamily="34" charset="0"/>
            </a:endParaRPr>
          </a:p>
        </p:txBody>
      </p:sp>
      <p:sp>
        <p:nvSpPr>
          <p:cNvPr id="19" name="Rectangle 18"/>
          <p:cNvSpPr/>
          <p:nvPr/>
        </p:nvSpPr>
        <p:spPr bwMode="hidden">
          <a:xfrm>
            <a:off x="13" y="4772030"/>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89926" tIns="44963" rIns="89926" bIns="44963" rtlCol="0" anchor="ctr"/>
          <a:lstStyle/>
          <a:p>
            <a:pPr algn="ctr"/>
            <a:endParaRPr lang="en-US" dirty="0">
              <a:solidFill>
                <a:srgbClr val="444444"/>
              </a:solidFill>
              <a:latin typeface="Trebuchet MS" pitchFamily="34" charset="0"/>
            </a:endParaRPr>
          </a:p>
        </p:txBody>
      </p:sp>
    </p:spTree>
    <p:extLst>
      <p:ext uri="{BB962C8B-B14F-4D97-AF65-F5344CB8AC3E}">
        <p14:creationId xmlns:p14="http://schemas.microsoft.com/office/powerpoint/2010/main" val="383790087"/>
      </p:ext>
    </p:extLst>
  </p:cSld>
  <p:clrMapOvr>
    <a:masterClrMapping/>
  </p:clrMapOvr>
  <p:transition spd="med">
    <p:wipe dir="r"/>
  </p:transition>
</p:sldLayout>
</file>

<file path=ppt/slideLayouts/slideLayout2460.xml><?xml version="1.0" encoding="utf-8"?>
<p:sldLayout xmlns:a="http://schemas.openxmlformats.org/drawingml/2006/main" xmlns:r="http://schemas.openxmlformats.org/officeDocument/2006/relationships" xmlns:p="http://schemas.openxmlformats.org/presentationml/2006/main" showMasterSp="0" preserve="1" userDrawn="1">
  <p:cSld name="Divider slide_image 1">
    <p:bg>
      <p:bgPr>
        <a:solidFill>
          <a:schemeClr val="tx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7" name="Title 1"/>
          <p:cNvSpPr>
            <a:spLocks noGrp="1"/>
          </p:cNvSpPr>
          <p:nvPr>
            <p:ph type="title" hasCustomPrompt="1"/>
          </p:nvPr>
        </p:nvSpPr>
        <p:spPr>
          <a:xfrm>
            <a:off x="274581" y="1748271"/>
            <a:ext cx="6850901" cy="1495794"/>
          </a:xfrm>
          <a:prstGeom prst="rect">
            <a:avLst/>
          </a:prstGeom>
        </p:spPr>
        <p:txBody>
          <a:bodyPr lIns="0" tIns="45332" rIns="0" bIns="45332"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2504106502"/>
      </p:ext>
    </p:extLst>
  </p:cSld>
  <p:clrMapOvr>
    <a:masterClrMapping/>
  </p:clrMapOvr>
  <p:transition spd="med">
    <p:wipe dir="r"/>
  </p:transition>
</p:sldLayout>
</file>

<file path=ppt/slideLayouts/slideLayout2461.xml><?xml version="1.0" encoding="utf-8"?>
<p:sldLayout xmlns:a="http://schemas.openxmlformats.org/drawingml/2006/main" xmlns:r="http://schemas.openxmlformats.org/officeDocument/2006/relationships" xmlns:p="http://schemas.openxmlformats.org/presentationml/2006/main" showMasterSp="0" preserve="1" userDrawn="1">
  <p:cSld name="Divider slide_image 2">
    <p:bg>
      <p:bgPr>
        <a:solidFill>
          <a:schemeClr val="tx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7" name="Title 1"/>
          <p:cNvSpPr>
            <a:spLocks noGrp="1"/>
          </p:cNvSpPr>
          <p:nvPr>
            <p:ph type="title" hasCustomPrompt="1"/>
          </p:nvPr>
        </p:nvSpPr>
        <p:spPr>
          <a:xfrm>
            <a:off x="274581" y="1748271"/>
            <a:ext cx="6850901" cy="1495794"/>
          </a:xfrm>
          <a:prstGeom prst="rect">
            <a:avLst/>
          </a:prstGeom>
        </p:spPr>
        <p:txBody>
          <a:bodyPr lIns="0" tIns="45332" rIns="0" bIns="45332"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1527297407"/>
      </p:ext>
    </p:extLst>
  </p:cSld>
  <p:clrMapOvr>
    <a:masterClrMapping/>
  </p:clrMapOvr>
  <p:transition spd="med">
    <p:wipe dir="r"/>
  </p:transition>
</p:sldLayout>
</file>

<file path=ppt/slideLayouts/slideLayout2462.xml><?xml version="1.0" encoding="utf-8"?>
<p:sldLayout xmlns:a="http://schemas.openxmlformats.org/drawingml/2006/main" xmlns:r="http://schemas.openxmlformats.org/officeDocument/2006/relationships" xmlns:p="http://schemas.openxmlformats.org/presentationml/2006/main" showMasterSp="0" preserve="1" userDrawn="1">
  <p:cSld name="Divider slide_image 3">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6" name="Title 1"/>
          <p:cNvSpPr>
            <a:spLocks noGrp="1"/>
          </p:cNvSpPr>
          <p:nvPr>
            <p:ph type="title" hasCustomPrompt="1"/>
          </p:nvPr>
        </p:nvSpPr>
        <p:spPr>
          <a:xfrm>
            <a:off x="274581" y="1748271"/>
            <a:ext cx="6850901" cy="1495794"/>
          </a:xfrm>
          <a:prstGeom prst="rect">
            <a:avLst/>
          </a:prstGeom>
        </p:spPr>
        <p:txBody>
          <a:bodyPr lIns="0" tIns="45332" rIns="0" bIns="45332"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1023094663"/>
      </p:ext>
    </p:extLst>
  </p:cSld>
  <p:clrMapOvr>
    <a:masterClrMapping/>
  </p:clrMapOvr>
  <p:transition spd="med">
    <p:wipe dir="r"/>
  </p:transition>
</p:sldLayout>
</file>

<file path=ppt/slideLayouts/slideLayout2463.xml><?xml version="1.0" encoding="utf-8"?>
<p:sldLayout xmlns:a="http://schemas.openxmlformats.org/drawingml/2006/main" xmlns:r="http://schemas.openxmlformats.org/officeDocument/2006/relationships" xmlns:p="http://schemas.openxmlformats.org/presentationml/2006/main" showMasterSp="0" preserve="1" userDrawn="1">
  <p:cSld name="Divider slide_DellBlue">
    <p:bg>
      <p:bgPr>
        <a:solidFill>
          <a:schemeClr val="bg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581" y="1748271"/>
            <a:ext cx="6850901" cy="1495794"/>
          </a:xfrm>
          <a:prstGeom prst="rect">
            <a:avLst/>
          </a:prstGeom>
        </p:spPr>
        <p:txBody>
          <a:bodyPr lIns="0" tIns="45332" rIns="0" bIns="45332" anchor="ctr" anchorCtr="0">
            <a:normAutofit/>
          </a:bodyPr>
          <a:lstStyle>
            <a:lvl1pPr>
              <a:defRPr sz="5400" baseline="0">
                <a:solidFill>
                  <a:schemeClr val="tx2"/>
                </a:solidFill>
                <a:ea typeface="Arial"/>
              </a:defRPr>
            </a:lvl1pPr>
          </a:lstStyle>
          <a:p>
            <a:r>
              <a:rPr lang="en-US" dirty="0"/>
              <a:t>Click to edit divider slide title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934140648"/>
      </p:ext>
    </p:extLst>
  </p:cSld>
  <p:clrMapOvr>
    <a:masterClrMapping/>
  </p:clrMapOvr>
  <p:transition spd="med">
    <p:wipe dir="r"/>
  </p:transition>
</p:sldLayout>
</file>

<file path=ppt/slideLayouts/slideLayout2464.xml><?xml version="1.0" encoding="utf-8"?>
<p:sldLayout xmlns:a="http://schemas.openxmlformats.org/drawingml/2006/main" xmlns:r="http://schemas.openxmlformats.org/officeDocument/2006/relationships" xmlns:p="http://schemas.openxmlformats.org/presentationml/2006/main" showMasterSp="0" preserve="1" userDrawn="1">
  <p:cSld name="Divider slide_Green">
    <p:bg>
      <p:bgPr>
        <a:solidFill>
          <a:schemeClr val="accent2"/>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581" y="1748271"/>
            <a:ext cx="6850901" cy="1495794"/>
          </a:xfrm>
          <a:prstGeom prst="rect">
            <a:avLst/>
          </a:prstGeom>
        </p:spPr>
        <p:txBody>
          <a:bodyPr lIns="0" tIns="45332" rIns="0" bIns="45332" anchor="ctr" anchorCtr="0">
            <a:normAutofit/>
          </a:bodyPr>
          <a:lstStyle>
            <a:lvl1pPr>
              <a:defRPr sz="5400" baseline="0">
                <a:solidFill>
                  <a:schemeClr val="tx2"/>
                </a:solidFill>
                <a:ea typeface="Arial"/>
              </a:defRPr>
            </a:lvl1pPr>
          </a:lstStyle>
          <a:p>
            <a:r>
              <a:rPr lang="en-US" dirty="0"/>
              <a:t>Click to edit divider slide title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3571655091"/>
      </p:ext>
    </p:extLst>
  </p:cSld>
  <p:clrMapOvr>
    <a:masterClrMapping/>
  </p:clrMapOvr>
  <p:transition spd="med">
    <p:wipe dir="r"/>
  </p:transition>
</p:sldLayout>
</file>

<file path=ppt/slideLayouts/slideLayout2465.xml><?xml version="1.0" encoding="utf-8"?>
<p:sldLayout xmlns:a="http://schemas.openxmlformats.org/drawingml/2006/main" xmlns:r="http://schemas.openxmlformats.org/officeDocument/2006/relationships" xmlns:p="http://schemas.openxmlformats.org/presentationml/2006/main" showMasterSp="0" preserve="1" userDrawn="1">
  <p:cSld name="Divider slide_Orange">
    <p:bg>
      <p:bgPr>
        <a:solidFill>
          <a:schemeClr val="accent4"/>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581" y="1748271"/>
            <a:ext cx="6850901" cy="1495794"/>
          </a:xfrm>
          <a:prstGeom prst="rect">
            <a:avLst/>
          </a:prstGeom>
        </p:spPr>
        <p:txBody>
          <a:bodyPr lIns="0" tIns="45332" rIns="0" bIns="45332" anchor="ctr" anchorCtr="0">
            <a:normAutofit/>
          </a:bodyPr>
          <a:lstStyle>
            <a:lvl1pPr>
              <a:defRPr sz="5400" baseline="0">
                <a:solidFill>
                  <a:schemeClr val="tx2"/>
                </a:solidFill>
                <a:ea typeface="Arial"/>
              </a:defRPr>
            </a:lvl1pPr>
          </a:lstStyle>
          <a:p>
            <a:r>
              <a:rPr lang="en-US" dirty="0"/>
              <a:t>Click to edit divider slide title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1646261839"/>
      </p:ext>
    </p:extLst>
  </p:cSld>
  <p:clrMapOvr>
    <a:masterClrMapping/>
  </p:clrMapOvr>
  <p:transition spd="med">
    <p:wipe dir="r"/>
  </p:transition>
</p:sldLayout>
</file>

<file path=ppt/slideLayouts/slideLayout2466.xml><?xml version="1.0" encoding="utf-8"?>
<p:sldLayout xmlns:a="http://schemas.openxmlformats.org/drawingml/2006/main" xmlns:r="http://schemas.openxmlformats.org/officeDocument/2006/relationships" xmlns:p="http://schemas.openxmlformats.org/presentationml/2006/main" showMasterSp="0" preserve="1">
  <p:cSld name="Divider slide_DellGray">
    <p:bg>
      <p:bgPr>
        <a:solidFill>
          <a:srgbClr val="808080"/>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74581" y="1748271"/>
            <a:ext cx="6850901" cy="1495794"/>
          </a:xfrm>
          <a:prstGeom prst="rect">
            <a:avLst/>
          </a:prstGeom>
        </p:spPr>
        <p:txBody>
          <a:bodyPr lIns="0" tIns="45332" rIns="0" bIns="45332"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404793973"/>
      </p:ext>
    </p:extLst>
  </p:cSld>
  <p:clrMapOvr>
    <a:masterClrMapping/>
  </p:clrMapOvr>
  <p:transition spd="med">
    <p:wipe dir="r"/>
  </p:transition>
</p:sldLayout>
</file>

<file path=ppt/slideLayouts/slideLayout2467.xml><?xml version="1.0" encoding="utf-8"?>
<p:sldLayout xmlns:a="http://schemas.openxmlformats.org/drawingml/2006/main" xmlns:r="http://schemas.openxmlformats.org/officeDocument/2006/relationships" xmlns:p="http://schemas.openxmlformats.org/presentationml/2006/main" showMasterSp="0" preserve="1" userDrawn="1">
  <p:cSld name="Logo slide blue">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794760" y="1798082"/>
            <a:ext cx="1554480" cy="1554480"/>
          </a:xfrm>
          <a:prstGeom prst="rect">
            <a:avLst/>
          </a:prstGeom>
        </p:spPr>
      </p:pic>
    </p:spTree>
    <p:extLst>
      <p:ext uri="{BB962C8B-B14F-4D97-AF65-F5344CB8AC3E}">
        <p14:creationId xmlns:p14="http://schemas.microsoft.com/office/powerpoint/2010/main" val="226885549"/>
      </p:ext>
    </p:extLst>
  </p:cSld>
  <p:clrMapOvr>
    <a:masterClrMapping/>
  </p:clrMapOvr>
  <p:transition spd="med">
    <p:wipe dir="r"/>
  </p:transition>
</p:sldLayout>
</file>

<file path=ppt/slideLayouts/slideLayout2468.xml><?xml version="1.0" encoding="utf-8"?>
<p:sldLayout xmlns:a="http://schemas.openxmlformats.org/drawingml/2006/main" xmlns:r="http://schemas.openxmlformats.org/officeDocument/2006/relationships" xmlns:p="http://schemas.openxmlformats.org/presentationml/2006/main" showMasterSp="0" preserve="1" userDrawn="1">
  <p:cSld name="Logo slide gray">
    <p:bg>
      <p:bgPr>
        <a:solidFill>
          <a:srgbClr val="808080"/>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794760" y="1798082"/>
            <a:ext cx="1554480" cy="1554480"/>
          </a:xfrm>
          <a:prstGeom prst="rect">
            <a:avLst/>
          </a:prstGeom>
        </p:spPr>
      </p:pic>
    </p:spTree>
    <p:extLst>
      <p:ext uri="{BB962C8B-B14F-4D97-AF65-F5344CB8AC3E}">
        <p14:creationId xmlns:p14="http://schemas.microsoft.com/office/powerpoint/2010/main" val="1911273661"/>
      </p:ext>
    </p:extLst>
  </p:cSld>
  <p:clrMapOvr>
    <a:masterClrMapping/>
  </p:clrMapOvr>
  <p:transition spd="med">
    <p:wipe dir="r"/>
  </p:transition>
</p:sldLayout>
</file>

<file path=ppt/slideLayouts/slideLayout2469.xml><?xml version="1.0" encoding="utf-8"?>
<p:sldLayout xmlns:a="http://schemas.openxmlformats.org/drawingml/2006/main" xmlns:r="http://schemas.openxmlformats.org/officeDocument/2006/relationships" xmlns:p="http://schemas.openxmlformats.org/presentationml/2006/main" userDrawn="1">
  <p:cSld name="標題投影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1699037219"/>
      </p:ext>
    </p:extLst>
  </p:cSld>
  <p:clrMapOvr>
    <a:masterClrMapping/>
  </p:clrMapOvr>
  <p:transition spd="med">
    <p:wipe dir="r"/>
  </p:transition>
</p:sldLayout>
</file>

<file path=ppt/slideLayouts/slideLayout247.xml><?xml version="1.0" encoding="utf-8"?>
<p:sldLayout xmlns:a="http://schemas.openxmlformats.org/drawingml/2006/main" xmlns:r="http://schemas.openxmlformats.org/officeDocument/2006/relationships" xmlns:p="http://schemas.openxmlformats.org/presentationml/2006/main" showMasterSp="0" preserve="1" userDrawn="1">
  <p:cSld name="Title_Only">
    <p:spTree>
      <p:nvGrpSpPr>
        <p:cNvPr id="1" name=""/>
        <p:cNvGrpSpPr/>
        <p:nvPr/>
      </p:nvGrpSpPr>
      <p:grpSpPr>
        <a:xfrm>
          <a:off x="0" y="0"/>
          <a:ext cx="0" cy="0"/>
          <a:chOff x="0" y="0"/>
          <a:chExt cx="0" cy="0"/>
        </a:xfrm>
      </p:grpSpPr>
      <p:sp>
        <p:nvSpPr>
          <p:cNvPr id="9" name="Slide Number Placeholder 5"/>
          <p:cNvSpPr>
            <a:spLocks noGrp="1"/>
          </p:cNvSpPr>
          <p:nvPr>
            <p:ph type="sldNum" sz="quarter" idx="4"/>
          </p:nvPr>
        </p:nvSpPr>
        <p:spPr>
          <a:xfrm>
            <a:off x="433970" y="4824465"/>
            <a:ext cx="260349" cy="114299"/>
          </a:xfrm>
          <a:prstGeom prst="rect">
            <a:avLst/>
          </a:prstGeom>
        </p:spPr>
        <p:txBody>
          <a:bodyPr vert="horz" lIns="0" tIns="0" rIns="89926" bIns="0" rtlCol="0" anchor="ctr"/>
          <a:lstStyle>
            <a:lvl1pPr algn="l">
              <a:defRPr sz="900">
                <a:solidFill>
                  <a:schemeClr val="bg2">
                    <a:lumMod val="60000"/>
                    <a:lumOff val="40000"/>
                  </a:schemeClr>
                </a:solidFill>
                <a:latin typeface="Museo Sans For Dell" pitchFamily="2" charset="0"/>
              </a:defRPr>
            </a:lvl1pPr>
          </a:lstStyle>
          <a:p>
            <a:fld id="{DBD5246C-868F-410A-AE52-FE248EDADC46}" type="slidenum">
              <a:rPr lang="en-US" smtClean="0">
                <a:solidFill>
                  <a:srgbClr val="000000">
                    <a:lumMod val="60000"/>
                    <a:lumOff val="40000"/>
                  </a:srgbClr>
                </a:solidFill>
              </a:rPr>
              <a:pPr/>
              <a:t>‹#›</a:t>
            </a:fld>
            <a:endParaRPr lang="en-US" dirty="0">
              <a:solidFill>
                <a:srgbClr val="000000">
                  <a:lumMod val="60000"/>
                  <a:lumOff val="40000"/>
                </a:srgbClr>
              </a:solidFill>
            </a:endParaRPr>
          </a:p>
        </p:txBody>
      </p:sp>
      <p:sp>
        <p:nvSpPr>
          <p:cNvPr id="7" name="Footer Placeholder 4"/>
          <p:cNvSpPr>
            <a:spLocks noGrp="1"/>
          </p:cNvSpPr>
          <p:nvPr>
            <p:ph type="ftr" sz="quarter" idx="3"/>
          </p:nvPr>
        </p:nvSpPr>
        <p:spPr>
          <a:xfrm>
            <a:off x="742950" y="4822031"/>
            <a:ext cx="1885950" cy="114300"/>
          </a:xfrm>
          <a:prstGeom prst="rect">
            <a:avLst/>
          </a:prstGeom>
        </p:spPr>
        <p:txBody>
          <a:bodyPr vert="horz" lIns="0" tIns="0" rIns="89926" bIns="0" rtlCol="0" anchor="ctr"/>
          <a:lstStyle>
            <a:lvl1pPr algn="l">
              <a:defRPr sz="1000">
                <a:solidFill>
                  <a:schemeClr val="bg2">
                    <a:lumMod val="60000"/>
                    <a:lumOff val="40000"/>
                  </a:schemeClr>
                </a:solidFill>
                <a:latin typeface="Museo Sans For Dell" pitchFamily="2" charset="0"/>
              </a:defRPr>
            </a:lvl1pPr>
          </a:lstStyle>
          <a:p>
            <a:endParaRPr lang="en-US" dirty="0">
              <a:solidFill>
                <a:srgbClr val="000000">
                  <a:lumMod val="60000"/>
                  <a:lumOff val="40000"/>
                </a:srgbClr>
              </a:solidFill>
            </a:endParaRPr>
          </a:p>
        </p:txBody>
      </p:sp>
      <p:sp>
        <p:nvSpPr>
          <p:cNvPr id="10" name="Title 1"/>
          <p:cNvSpPr>
            <a:spLocks noGrp="1"/>
          </p:cNvSpPr>
          <p:nvPr>
            <p:ph type="title"/>
          </p:nvPr>
        </p:nvSpPr>
        <p:spPr>
          <a:xfrm>
            <a:off x="425904" y="196176"/>
            <a:ext cx="8239126" cy="332399"/>
          </a:xfrm>
        </p:spPr>
        <p:txBody>
          <a:bodyPr wrap="square" anchor="t"/>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12" name="Date Placeholder 8"/>
          <p:cNvSpPr>
            <a:spLocks noGrp="1"/>
          </p:cNvSpPr>
          <p:nvPr>
            <p:ph type="dt" sz="half" idx="2"/>
          </p:nvPr>
        </p:nvSpPr>
        <p:spPr>
          <a:xfrm>
            <a:off x="1901417" y="4819705"/>
            <a:ext cx="914401" cy="114299"/>
          </a:xfrm>
          <a:prstGeom prst="rect">
            <a:avLst/>
          </a:prstGeom>
        </p:spPr>
        <p:txBody>
          <a:bodyPr vert="horz" lIns="0" tIns="0" rIns="0" bIns="0" rtlCol="0" anchor="ctr"/>
          <a:lstStyle>
            <a:lvl1pPr algn="l" rtl="0" fontAlgn="base">
              <a:spcBef>
                <a:spcPct val="0"/>
              </a:spcBef>
              <a:spcAft>
                <a:spcPct val="0"/>
              </a:spcAft>
              <a:defRPr lang="en-US" sz="1000" kern="1200" smtClean="0">
                <a:solidFill>
                  <a:schemeClr val="bg2">
                    <a:lumMod val="60000"/>
                    <a:lumOff val="40000"/>
                  </a:schemeClr>
                </a:solidFill>
                <a:latin typeface="Museo Sans For Dell" pitchFamily="2" charset="0"/>
                <a:ea typeface="+mn-ea"/>
                <a:cs typeface="+mn-cs"/>
              </a:defRPr>
            </a:lvl1pPr>
          </a:lstStyle>
          <a:p>
            <a:endParaRPr dirty="0">
              <a:solidFill>
                <a:srgbClr val="000000">
                  <a:lumMod val="60000"/>
                  <a:lumOff val="40000"/>
                </a:srgbClr>
              </a:solidFill>
            </a:endParaRPr>
          </a:p>
        </p:txBody>
      </p:sp>
      <p:sp>
        <p:nvSpPr>
          <p:cNvPr id="2" name="TextBox 1"/>
          <p:cNvSpPr txBox="1"/>
          <p:nvPr userDrawn="1"/>
        </p:nvSpPr>
        <p:spPr>
          <a:xfrm>
            <a:off x="1411834" y="1324051"/>
            <a:ext cx="914400" cy="914400"/>
          </a:xfrm>
          <a:prstGeom prst="rect">
            <a:avLst/>
          </a:prstGeom>
          <a:noFill/>
        </p:spPr>
        <p:txBody>
          <a:bodyPr wrap="none" lIns="89938" tIns="44969" rIns="89938" bIns="44969" rtlCol="0">
            <a:normAutofit/>
          </a:bodyPr>
          <a:lstStyle/>
          <a:p>
            <a:pPr>
              <a:spcBef>
                <a:spcPts val="600"/>
              </a:spcBef>
              <a:spcAft>
                <a:spcPts val="0"/>
              </a:spcAft>
              <a:buClr>
                <a:srgbClr val="0085C3"/>
              </a:buClr>
            </a:pPr>
            <a:endParaRPr lang="en-US" sz="2000" dirty="0" err="1">
              <a:solidFill>
                <a:srgbClr val="444444"/>
              </a:solidFill>
              <a:latin typeface="Museo Sans For Dell"/>
            </a:endParaRPr>
          </a:p>
        </p:txBody>
      </p:sp>
    </p:spTree>
    <p:extLst>
      <p:ext uri="{BB962C8B-B14F-4D97-AF65-F5344CB8AC3E}">
        <p14:creationId xmlns:p14="http://schemas.microsoft.com/office/powerpoint/2010/main" val="4273510501"/>
      </p:ext>
    </p:extLst>
  </p:cSld>
  <p:clrMapOvr>
    <a:masterClrMapping/>
  </p:clrMapOvr>
  <p:transition spd="med">
    <p:wipe dir="r"/>
  </p:transition>
  <p:timing>
    <p:tnLst>
      <p:par>
        <p:cTn id="1" dur="indefinite" restart="never" nodeType="tmRoot"/>
      </p:par>
    </p:tnLst>
  </p:timing>
</p:sldLayout>
</file>

<file path=ppt/slideLayouts/slideLayout2470.xml><?xml version="1.0" encoding="utf-8"?>
<p:sldLayout xmlns:a="http://schemas.openxmlformats.org/drawingml/2006/main" xmlns:r="http://schemas.openxmlformats.org/officeDocument/2006/relationships" xmlns:p="http://schemas.openxmlformats.org/presentationml/2006/main" userDrawn="1">
  <p:cSld name="標題及物件">
    <p:spTree>
      <p:nvGrpSpPr>
        <p:cNvPr id="1" name=""/>
        <p:cNvGrpSpPr/>
        <p:nvPr/>
      </p:nvGrpSpPr>
      <p:grpSpPr>
        <a:xfrm>
          <a:off x="0" y="0"/>
          <a:ext cx="0" cy="0"/>
          <a:chOff x="0" y="0"/>
          <a:chExt cx="0" cy="0"/>
        </a:xfrm>
      </p:grpSpPr>
    </p:spTree>
    <p:extLst>
      <p:ext uri="{BB962C8B-B14F-4D97-AF65-F5344CB8AC3E}">
        <p14:creationId xmlns:p14="http://schemas.microsoft.com/office/powerpoint/2010/main" val="2560340808"/>
      </p:ext>
    </p:extLst>
  </p:cSld>
  <p:clrMapOvr>
    <a:masterClrMapping/>
  </p:clrMapOvr>
  <p:transition spd="slow">
    <p:fade/>
  </p:transition>
</p:sldLayout>
</file>

<file path=ppt/slideLayouts/slideLayout2471.xml><?xml version="1.0" encoding="utf-8"?>
<p:sldLayout xmlns:a="http://schemas.openxmlformats.org/drawingml/2006/main" xmlns:r="http://schemas.openxmlformats.org/officeDocument/2006/relationships" xmlns:p="http://schemas.openxmlformats.org/presentationml/2006/main" userDrawn="1">
  <p:cSld name="1_Content_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0" tIns="45510" rIns="0" bIns="45510"/>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4" name="Content Placeholder 4"/>
          <p:cNvSpPr>
            <a:spLocks noGrp="1"/>
          </p:cNvSpPr>
          <p:nvPr>
            <p:ph sz="quarter" idx="10"/>
          </p:nvPr>
        </p:nvSpPr>
        <p:spPr>
          <a:xfrm>
            <a:off x="271598" y="1277952"/>
            <a:ext cx="7958137" cy="3192461"/>
          </a:xfrm>
          <a:prstGeom prst="rect">
            <a:avLst/>
          </a:prstGeom>
        </p:spPr>
        <p:txBody>
          <a:bodyPr vert="horz" lIns="0" tIns="0" rIns="0" bIns="0"/>
          <a:lstStyle>
            <a:lvl1pPr marL="0" indent="0">
              <a:lnSpc>
                <a:spcPct val="100000"/>
              </a:lnSpc>
              <a:spcBef>
                <a:spcPts val="1200"/>
              </a:spcBef>
              <a:spcAft>
                <a:spcPts val="0"/>
              </a:spcAft>
              <a:buClr>
                <a:srgbClr val="808080"/>
              </a:buClr>
              <a:buNone/>
              <a:defRPr>
                <a:latin typeface="+mn-lt"/>
                <a:ea typeface="Arial"/>
              </a:defRPr>
            </a:lvl1pPr>
            <a:lvl2pPr marL="339422" indent="0">
              <a:lnSpc>
                <a:spcPct val="100000"/>
              </a:lnSpc>
              <a:spcBef>
                <a:spcPts val="300"/>
              </a:spcBef>
              <a:spcAft>
                <a:spcPts val="0"/>
              </a:spcAft>
              <a:buClr>
                <a:srgbClr val="808080"/>
              </a:buClr>
              <a:buNone/>
              <a:defRPr>
                <a:latin typeface="+mn-lt"/>
                <a:ea typeface="Arial"/>
              </a:defRPr>
            </a:lvl2pPr>
            <a:lvl3pPr marL="685405" indent="0">
              <a:lnSpc>
                <a:spcPct val="100000"/>
              </a:lnSpc>
              <a:spcBef>
                <a:spcPts val="300"/>
              </a:spcBef>
              <a:spcAft>
                <a:spcPts val="0"/>
              </a:spcAft>
              <a:buClr>
                <a:srgbClr val="808080"/>
              </a:buClr>
              <a:buNone/>
              <a:defRPr>
                <a:latin typeface="+mn-lt"/>
                <a:ea typeface="Arial"/>
              </a:defRPr>
            </a:lvl3pPr>
            <a:lvl4pPr marL="1252316" indent="-228929">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426777903"/>
      </p:ext>
    </p:extLst>
  </p:cSld>
  <p:clrMapOvr>
    <a:masterClrMapping/>
  </p:clrMapOvr>
  <p:transition spd="med">
    <p:wipe dir="r"/>
  </p:transition>
</p:sldLayout>
</file>

<file path=ppt/slideLayouts/slideLayout2472.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7" name="文字版面配置區 17"/>
          <p:cNvSpPr>
            <a:spLocks noGrp="1"/>
          </p:cNvSpPr>
          <p:nvPr>
            <p:ph type="body" sz="quarter" idx="13" hasCustomPrompt="1"/>
          </p:nvPr>
        </p:nvSpPr>
        <p:spPr>
          <a:xfrm>
            <a:off x="72000" y="576002"/>
            <a:ext cx="9000000" cy="1296789"/>
          </a:xfrm>
          <a:prstGeom prst="rect">
            <a:avLst/>
          </a:prstGeom>
        </p:spPr>
        <p:txBody>
          <a:bodyPr lIns="91338" tIns="45669" rIns="91338" bIns="45669"/>
          <a:lstStyle>
            <a:lvl1pPr marL="182333" indent="-182333">
              <a:buClr>
                <a:srgbClr val="0085C3"/>
              </a:buClr>
              <a:defRPr sz="1600">
                <a:solidFill>
                  <a:schemeClr val="tx1"/>
                </a:solidFill>
              </a:defRPr>
            </a:lvl1pPr>
            <a:lvl2pPr marL="358316" indent="-175984">
              <a:buClr>
                <a:srgbClr val="0085C3"/>
              </a:buClr>
              <a:defRPr sz="1400" baseline="0">
                <a:solidFill>
                  <a:schemeClr val="tx1"/>
                </a:solidFill>
              </a:defRPr>
            </a:lvl2pPr>
            <a:lvl3pPr marL="540650" indent="-182333">
              <a:buClr>
                <a:srgbClr val="0085C3"/>
              </a:buClr>
              <a:buFont typeface="Arial" panose="020B0604020202020204" pitchFamily="34" charset="0"/>
              <a:buChar char="&gt;"/>
              <a:defRPr sz="1400" baseline="0">
                <a:solidFill>
                  <a:schemeClr val="tx1"/>
                </a:solidFill>
              </a:defRPr>
            </a:lvl3pPr>
            <a:lvl4pPr marL="1369866" indent="0">
              <a:buClr>
                <a:srgbClr val="0085C3"/>
              </a:buClr>
              <a:buNone/>
              <a:defRPr/>
            </a:lvl4pPr>
            <a:lvl5pPr marL="1826504" indent="0">
              <a:buClr>
                <a:srgbClr val="0085C3"/>
              </a:buClr>
              <a:buFont typeface="Arial" panose="020B0604020202020204" pitchFamily="34" charset="0"/>
              <a:buNone/>
              <a:defRPr/>
            </a:lvl5pPr>
          </a:lstStyle>
          <a:p>
            <a:pPr lvl="0"/>
            <a:r>
              <a:rPr lang="en-US" altLang="zh-TW" dirty="0"/>
              <a:t>Click to edit Master text style</a:t>
            </a:r>
            <a:endParaRPr lang="zh-TW" altLang="en-US" dirty="0"/>
          </a:p>
          <a:p>
            <a:pPr lvl="1"/>
            <a:r>
              <a:rPr lang="en-US" altLang="zh-TW" dirty="0"/>
              <a:t>Second level</a:t>
            </a:r>
            <a:endParaRPr lang="zh-TW" altLang="en-US" dirty="0"/>
          </a:p>
          <a:p>
            <a:pPr lvl="2"/>
            <a:r>
              <a:rPr lang="en-US" altLang="zh-TW" dirty="0"/>
              <a:t>Third level</a:t>
            </a:r>
            <a:endParaRPr lang="zh-TW" altLang="en-US" dirty="0"/>
          </a:p>
        </p:txBody>
      </p:sp>
      <p:sp>
        <p:nvSpPr>
          <p:cNvPr id="10" name="Title 9"/>
          <p:cNvSpPr>
            <a:spLocks noGrp="1"/>
          </p:cNvSpPr>
          <p:nvPr>
            <p:ph type="title"/>
          </p:nvPr>
        </p:nvSpPr>
        <p:spPr>
          <a:xfrm>
            <a:off x="71634" y="72000"/>
            <a:ext cx="9000000" cy="432000"/>
          </a:xfrm>
          <a:prstGeom prst="rect">
            <a:avLst/>
          </a:prstGeom>
        </p:spPr>
        <p:txBody>
          <a:bodyPr lIns="91338" tIns="45669" rIns="91338" bIns="45669"/>
          <a:lstStyle>
            <a:lvl1pPr algn="l">
              <a:defRPr sz="2400">
                <a:solidFill>
                  <a:srgbClr val="0085C3"/>
                </a:solidFill>
              </a:defRPr>
            </a:lvl1pPr>
          </a:lstStyle>
          <a:p>
            <a:r>
              <a:rPr lang="en-US"/>
              <a:t>Click to edit Master title style</a:t>
            </a:r>
            <a:endParaRPr lang="en-US" dirty="0"/>
          </a:p>
        </p:txBody>
      </p:sp>
    </p:spTree>
    <p:extLst>
      <p:ext uri="{BB962C8B-B14F-4D97-AF65-F5344CB8AC3E}">
        <p14:creationId xmlns:p14="http://schemas.microsoft.com/office/powerpoint/2010/main" val="2623552097"/>
      </p:ext>
    </p:extLst>
  </p:cSld>
  <p:clrMapOvr>
    <a:masterClrMapping/>
  </p:clrMapOvr>
  <p:transition>
    <p:fade/>
  </p:transition>
</p:sldLayout>
</file>

<file path=ppt/slideLayouts/slideLayout2473.xml><?xml version="1.0" encoding="utf-8"?>
<p:sldLayout xmlns:a="http://schemas.openxmlformats.org/drawingml/2006/main" xmlns:r="http://schemas.openxmlformats.org/officeDocument/2006/relationships" xmlns:p="http://schemas.openxmlformats.org/presentationml/2006/main" userDrawn="1">
  <p:cSld name="Content with Dell Blue footer">
    <p:spTree>
      <p:nvGrpSpPr>
        <p:cNvPr id="1" name=""/>
        <p:cNvGrpSpPr/>
        <p:nvPr/>
      </p:nvGrpSpPr>
      <p:grpSpPr>
        <a:xfrm>
          <a:off x="0" y="0"/>
          <a:ext cx="0" cy="0"/>
          <a:chOff x="0" y="0"/>
          <a:chExt cx="0" cy="0"/>
        </a:xfrm>
      </p:grpSpPr>
      <p:sp>
        <p:nvSpPr>
          <p:cNvPr id="6" name="Content Placeholder 2"/>
          <p:cNvSpPr>
            <a:spLocks noGrp="1"/>
          </p:cNvSpPr>
          <p:nvPr>
            <p:ph sz="half" idx="1" hasCustomPrompt="1"/>
          </p:nvPr>
        </p:nvSpPr>
        <p:spPr>
          <a:xfrm>
            <a:off x="364632" y="1280160"/>
            <a:ext cx="7924386" cy="3200400"/>
          </a:xfrm>
          <a:prstGeom prst="rect">
            <a:avLst/>
          </a:prstGeom>
        </p:spPr>
        <p:txBody>
          <a:bodyPr wrap="square" lIns="0" tIns="0" rIns="0" bIns="0">
            <a:normAutofit/>
          </a:bodyPr>
          <a:lstStyle>
            <a:lvl1pPr>
              <a:lnSpc>
                <a:spcPct val="100000"/>
              </a:lnSpc>
              <a:spcBef>
                <a:spcPts val="900"/>
              </a:spcBef>
              <a:spcAft>
                <a:spcPts val="0"/>
              </a:spcAft>
              <a:buClr>
                <a:srgbClr val="AAAAAA"/>
              </a:buClr>
              <a:buFont typeface="Arial" pitchFamily="34" charset="0"/>
              <a:buChar char="•"/>
              <a:defRPr sz="1100">
                <a:solidFill>
                  <a:schemeClr val="bg2"/>
                </a:solidFill>
                <a:latin typeface="Museo Sans For Dell" pitchFamily="2" charset="0"/>
              </a:defRPr>
            </a:lvl1pPr>
            <a:lvl2pPr marL="429270" indent="-173623">
              <a:lnSpc>
                <a:spcPct val="100000"/>
              </a:lnSpc>
              <a:spcBef>
                <a:spcPts val="225"/>
              </a:spcBef>
              <a:spcAft>
                <a:spcPts val="0"/>
              </a:spcAft>
              <a:buClr>
                <a:srgbClr val="AAAAAA"/>
              </a:buClr>
              <a:buFont typeface="Museo Sans For Dell" pitchFamily="2" charset="0"/>
              <a:buChar char="–"/>
              <a:defRPr sz="900">
                <a:solidFill>
                  <a:schemeClr val="bg2"/>
                </a:solidFill>
                <a:latin typeface="Museo Sans For Dell" pitchFamily="2" charset="0"/>
              </a:defRPr>
            </a:lvl2pPr>
            <a:lvl3pPr>
              <a:lnSpc>
                <a:spcPct val="100000"/>
              </a:lnSpc>
              <a:spcBef>
                <a:spcPts val="225"/>
              </a:spcBef>
              <a:spcAft>
                <a:spcPts val="0"/>
              </a:spcAft>
              <a:buClr>
                <a:srgbClr val="AAAAAA"/>
              </a:buClr>
              <a:defRPr sz="800">
                <a:solidFill>
                  <a:schemeClr val="bg2"/>
                </a:solidFill>
                <a:latin typeface="Museo Sans For Dell" pitchFamily="2" charset="0"/>
              </a:defRPr>
            </a:lvl3pPr>
            <a:lvl4pPr>
              <a:spcBef>
                <a:spcPts val="225"/>
              </a:spcBef>
              <a:spcAft>
                <a:spcPts val="0"/>
              </a:spcAft>
              <a:buClr>
                <a:srgbClr val="AAAAAA"/>
              </a:buClr>
              <a:defRPr sz="1100" baseline="0">
                <a:solidFill>
                  <a:schemeClr val="tx1"/>
                </a:solidFill>
                <a:latin typeface="Museo Sans For Dell" pitchFamily="2" charset="0"/>
              </a:defRPr>
            </a:lvl4pPr>
            <a:lvl5pPr>
              <a:spcBef>
                <a:spcPts val="225"/>
              </a:spcBef>
              <a:spcAft>
                <a:spcPts val="0"/>
              </a:spcAft>
              <a:buClr>
                <a:srgbClr val="AAAAAA"/>
              </a:buClr>
              <a:defRPr sz="900">
                <a:solidFill>
                  <a:schemeClr val="tx1"/>
                </a:solidFill>
                <a:latin typeface="Museo Sans For Dell" pitchFamily="2" charset="0"/>
              </a:defRPr>
            </a:lvl5pPr>
            <a:lvl6pPr>
              <a:defRPr sz="1400"/>
            </a:lvl6pPr>
            <a:lvl7pPr>
              <a:defRPr sz="1400"/>
            </a:lvl7pPr>
            <a:lvl8pPr>
              <a:defRPr sz="1400"/>
            </a:lvl8pPr>
            <a:lvl9pPr>
              <a:defRPr sz="1400"/>
            </a:lvl9pPr>
          </a:lstStyle>
          <a:p>
            <a:pPr lvl="0"/>
            <a:r>
              <a:rPr lang="en-US" dirty="0"/>
              <a:t>Click to edit text</a:t>
            </a:r>
          </a:p>
          <a:p>
            <a:pPr lvl="1"/>
            <a:r>
              <a:rPr lang="en-US" dirty="0"/>
              <a:t>Second level</a:t>
            </a:r>
          </a:p>
          <a:p>
            <a:pPr lvl="2"/>
            <a:r>
              <a:rPr lang="en-US" dirty="0"/>
              <a:t>Third level</a:t>
            </a:r>
          </a:p>
        </p:txBody>
      </p:sp>
      <p:sp>
        <p:nvSpPr>
          <p:cNvPr id="3" name="Title 2"/>
          <p:cNvSpPr>
            <a:spLocks noGrp="1"/>
          </p:cNvSpPr>
          <p:nvPr>
            <p:ph type="title"/>
          </p:nvPr>
        </p:nvSpPr>
        <p:spPr>
          <a:xfrm>
            <a:off x="628650" y="274643"/>
            <a:ext cx="7886700" cy="993775"/>
          </a:xfrm>
          <a:prstGeom prst="rect">
            <a:avLst/>
          </a:prstGeom>
        </p:spPr>
        <p:txBody>
          <a:bodyPr lIns="91338" tIns="45669" rIns="91338" bIns="45669"/>
          <a:lstStyle/>
          <a:p>
            <a:r>
              <a:rPr lang="en-US"/>
              <a:t>Click to edit Master title style</a:t>
            </a:r>
          </a:p>
        </p:txBody>
      </p:sp>
    </p:spTree>
    <p:extLst>
      <p:ext uri="{BB962C8B-B14F-4D97-AF65-F5344CB8AC3E}">
        <p14:creationId xmlns:p14="http://schemas.microsoft.com/office/powerpoint/2010/main" val="1233139782"/>
      </p:ext>
    </p:extLst>
  </p:cSld>
  <p:clrMapOvr>
    <a:masterClrMapping/>
  </p:clrMapOvr>
  <p:transition spd="med">
    <p:wipe dir="r"/>
  </p:transition>
</p:sldLayout>
</file>

<file path=ppt/slideLayouts/slideLayout2474.xml><?xml version="1.0" encoding="utf-8"?>
<p:sldLayout xmlns:a="http://schemas.openxmlformats.org/drawingml/2006/main" xmlns:r="http://schemas.openxmlformats.org/officeDocument/2006/relationships" xmlns:p="http://schemas.openxmlformats.org/presentationml/2006/main" userDrawn="1">
  <p:cSld name="Content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64797"/>
          </a:xfrm>
          <a:prstGeom prst="rect">
            <a:avLst/>
          </a:prstGeom>
        </p:spPr>
        <p:txBody>
          <a:bodyPr lIns="91336" tIns="45668" rIns="91336" bIns="45668"/>
          <a:lstStyle>
            <a:lvl1pPr>
              <a:defRPr/>
            </a:lvl1pPr>
          </a:lstStyle>
          <a:p>
            <a:r>
              <a:rPr lang="en-US" dirty="0"/>
              <a:t>Click to edit content page title</a:t>
            </a:r>
          </a:p>
        </p:txBody>
      </p:sp>
    </p:spTree>
    <p:extLst>
      <p:ext uri="{BB962C8B-B14F-4D97-AF65-F5344CB8AC3E}">
        <p14:creationId xmlns:p14="http://schemas.microsoft.com/office/powerpoint/2010/main" val="2138624795"/>
      </p:ext>
    </p:extLst>
  </p:cSld>
  <p:clrMapOvr>
    <a:masterClrMapping/>
  </p:clrMapOvr>
  <p:transition spd="med">
    <p:wipe dir="r"/>
  </p:transition>
</p:sldLayout>
</file>

<file path=ppt/slideLayouts/slideLayout2475.xml><?xml version="1.0" encoding="utf-8"?>
<p:sldLayout xmlns:a="http://schemas.openxmlformats.org/drawingml/2006/main" xmlns:r="http://schemas.openxmlformats.org/officeDocument/2006/relationships" xmlns:p="http://schemas.openxmlformats.org/presentationml/2006/main" showMasterSp="0" userDrawn="1">
  <p:cSld name="2_Title Slide">
    <p:spTree>
      <p:nvGrpSpPr>
        <p:cNvPr id="1" name=""/>
        <p:cNvGrpSpPr/>
        <p:nvPr/>
      </p:nvGrpSpPr>
      <p:grpSpPr>
        <a:xfrm>
          <a:off x="0" y="0"/>
          <a:ext cx="0" cy="0"/>
          <a:chOff x="0" y="0"/>
          <a:chExt cx="0" cy="0"/>
        </a:xfrm>
      </p:grpSpPr>
      <p:sp>
        <p:nvSpPr>
          <p:cNvPr id="10" name="Rectangle 9"/>
          <p:cNvSpPr/>
          <p:nvPr/>
        </p:nvSpPr>
        <p:spPr bwMode="gray">
          <a:xfrm>
            <a:off x="13" y="4772030"/>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8495" tIns="34286" rIns="68495" bIns="34286" rtlCol="0" anchor="ctr"/>
          <a:lstStyle/>
          <a:p>
            <a:pPr algn="ctr" defTabSz="676739" fontAlgn="auto">
              <a:spcBef>
                <a:spcPts val="0"/>
              </a:spcBef>
              <a:spcAft>
                <a:spcPts val="0"/>
              </a:spcAft>
            </a:pPr>
            <a:endParaRPr lang="en-US" sz="1800" dirty="0">
              <a:solidFill>
                <a:srgbClr val="444444"/>
              </a:solidFill>
              <a:latin typeface="Trebuchet MS" pitchFamily="34" charset="0"/>
            </a:endParaRPr>
          </a:p>
        </p:txBody>
      </p:sp>
      <p:sp>
        <p:nvSpPr>
          <p:cNvPr id="14" name="Rectangle 13"/>
          <p:cNvSpPr/>
          <p:nvPr/>
        </p:nvSpPr>
        <p:spPr bwMode="hidden">
          <a:xfrm>
            <a:off x="13" y="4772030"/>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8495" tIns="34286" rIns="68495" bIns="34286" rtlCol="0" anchor="ctr"/>
          <a:lstStyle/>
          <a:p>
            <a:pPr algn="ctr" defTabSz="676739" fontAlgn="auto">
              <a:spcBef>
                <a:spcPts val="0"/>
              </a:spcBef>
              <a:spcAft>
                <a:spcPts val="0"/>
              </a:spcAft>
            </a:pPr>
            <a:endParaRPr lang="en-US" sz="1800" dirty="0">
              <a:solidFill>
                <a:srgbClr val="444444"/>
              </a:solidFill>
              <a:latin typeface="Trebuchet MS" pitchFamily="34" charset="0"/>
            </a:endParaRPr>
          </a:p>
        </p:txBody>
      </p:sp>
      <p:sp>
        <p:nvSpPr>
          <p:cNvPr id="19" name="Rectangle 18"/>
          <p:cNvSpPr/>
          <p:nvPr/>
        </p:nvSpPr>
        <p:spPr bwMode="hidden">
          <a:xfrm>
            <a:off x="13" y="4772030"/>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8495" tIns="34286" rIns="68495" bIns="34286" rtlCol="0" anchor="ctr"/>
          <a:lstStyle/>
          <a:p>
            <a:pPr algn="ctr" defTabSz="676739" fontAlgn="auto">
              <a:spcBef>
                <a:spcPts val="0"/>
              </a:spcBef>
              <a:spcAft>
                <a:spcPts val="0"/>
              </a:spcAft>
            </a:pPr>
            <a:endParaRPr lang="en-US" sz="1800" dirty="0">
              <a:solidFill>
                <a:srgbClr val="444444"/>
              </a:solidFill>
              <a:latin typeface="Trebuchet MS" pitchFamily="34" charset="0"/>
            </a:endParaRPr>
          </a:p>
        </p:txBody>
      </p:sp>
    </p:spTree>
    <p:extLst>
      <p:ext uri="{BB962C8B-B14F-4D97-AF65-F5344CB8AC3E}">
        <p14:creationId xmlns:p14="http://schemas.microsoft.com/office/powerpoint/2010/main" val="3132610135"/>
      </p:ext>
    </p:extLst>
  </p:cSld>
  <p:clrMapOvr>
    <a:masterClrMapping/>
  </p:clrMapOvr>
  <p:transition spd="med">
    <p:wipe dir="r"/>
  </p:transition>
</p:sldLayout>
</file>

<file path=ppt/slideLayouts/slideLayout2476.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85750" y="228600"/>
            <a:ext cx="8572500" cy="387798"/>
          </a:xfrm>
          <a:prstGeom prst="rect">
            <a:avLst/>
          </a:prstGeom>
        </p:spPr>
        <p:txBody>
          <a:bodyPr wrap="square" lIns="0" tIns="0" rIns="0" bIns="0">
            <a:spAutoFit/>
          </a:bodyPr>
          <a:lstStyle>
            <a:lvl1pPr>
              <a:defRPr sz="2800">
                <a:solidFill>
                  <a:schemeClr val="bg1"/>
                </a:solidFill>
                <a:latin typeface="Arial" panose="020B0604020202020204"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393779567"/>
      </p:ext>
    </p:extLst>
  </p:cSld>
  <p:clrMapOvr>
    <a:masterClrMapping/>
  </p:clrMapOvr>
  <p:extLst mod="1">
    <p:ext uri="{DCECCB84-F9BA-43D5-87BE-67443E8EF086}">
      <p15:sldGuideLst xmlns:p15="http://schemas.microsoft.com/office/powerpoint/2012/main">
        <p15:guide id="1" orient="horz" pos="144">
          <p15:clr>
            <a:srgbClr val="FBAE40"/>
          </p15:clr>
        </p15:guide>
      </p15:sldGuideLst>
    </p:ext>
  </p:extLst>
</p:sldLayout>
</file>

<file path=ppt/slideLayouts/slideLayout2477.xml><?xml version="1.0" encoding="utf-8"?>
<p:sldLayout xmlns:a="http://schemas.openxmlformats.org/drawingml/2006/main" xmlns:r="http://schemas.openxmlformats.org/officeDocument/2006/relationships" xmlns:p="http://schemas.openxmlformats.org/presentationml/2006/main">
  <p:cSld name="自訂版面配置">
    <p:spTree>
      <p:nvGrpSpPr>
        <p:cNvPr id="1" name=""/>
        <p:cNvGrpSpPr/>
        <p:nvPr/>
      </p:nvGrpSpPr>
      <p:grpSpPr>
        <a:xfrm>
          <a:off x="0" y="0"/>
          <a:ext cx="0" cy="0"/>
          <a:chOff x="0" y="0"/>
          <a:chExt cx="0" cy="0"/>
        </a:xfrm>
      </p:grpSpPr>
      <p:sp>
        <p:nvSpPr>
          <p:cNvPr id="2" name="標題 1"/>
          <p:cNvSpPr>
            <a:spLocks noGrp="1"/>
          </p:cNvSpPr>
          <p:nvPr>
            <p:ph type="title"/>
          </p:nvPr>
        </p:nvSpPr>
        <p:spPr>
          <a:xfrm>
            <a:off x="457200" y="206375"/>
            <a:ext cx="8229600" cy="857250"/>
          </a:xfrm>
          <a:prstGeom prst="rect">
            <a:avLst/>
          </a:prstGeom>
        </p:spPr>
        <p:txBody>
          <a:bodyPr lIns="91336" tIns="45668" rIns="91336" bIns="45668"/>
          <a:lstStyle/>
          <a:p>
            <a:r>
              <a:rPr lang="zh-TW" altLang="en-US" noProof="1"/>
              <a:t>按一下以編輯母片標題樣式</a:t>
            </a:r>
          </a:p>
        </p:txBody>
      </p:sp>
    </p:spTree>
    <p:extLst>
      <p:ext uri="{BB962C8B-B14F-4D97-AF65-F5344CB8AC3E}">
        <p14:creationId xmlns:p14="http://schemas.microsoft.com/office/powerpoint/2010/main" val="720866927"/>
      </p:ext>
    </p:extLst>
  </p:cSld>
  <p:clrMapOvr>
    <a:masterClrMapping/>
  </p:clrMapOvr>
  <p:transition spd="med">
    <p:wipe dir="r"/>
  </p:transition>
</p:sldLayout>
</file>

<file path=ppt/slideLayouts/slideLayout2478.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607114115"/>
      </p:ext>
    </p:extLst>
  </p:cSld>
  <p:clrMapOvr>
    <a:masterClrMapping/>
  </p:clrMapOvr>
  <p:transition spd="slow">
    <p:fade/>
  </p:transition>
</p:sldLayout>
</file>

<file path=ppt/slideLayouts/slideLayout247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85750" y="228600"/>
            <a:ext cx="8572500" cy="387798"/>
          </a:xfrm>
          <a:prstGeom prst="rect">
            <a:avLst/>
          </a:prstGeom>
        </p:spPr>
        <p:txBody>
          <a:bodyPr wrap="square" lIns="0" tIns="0" rIns="0" bIns="0">
            <a:spAutoFit/>
          </a:bodyPr>
          <a:lstStyle>
            <a:lvl1pPr>
              <a:defRPr sz="2800">
                <a:solidFill>
                  <a:schemeClr val="bg1"/>
                </a:solidFill>
                <a:latin typeface="Arial" panose="020B0604020202020204" pitchFamily="34" charset="0"/>
              </a:defRPr>
            </a:lvl1pPr>
          </a:lstStyle>
          <a:p>
            <a:r>
              <a:rPr lang="en-US"/>
              <a:t>Click to edit Master title style</a:t>
            </a:r>
            <a:endParaRPr lang="en-US" dirty="0"/>
          </a:p>
        </p:txBody>
      </p:sp>
      <p:sp>
        <p:nvSpPr>
          <p:cNvPr id="3" name="Content Placeholder 2"/>
          <p:cNvSpPr>
            <a:spLocks noGrp="1"/>
          </p:cNvSpPr>
          <p:nvPr>
            <p:ph idx="1"/>
          </p:nvPr>
        </p:nvSpPr>
        <p:spPr>
          <a:xfrm>
            <a:off x="285750" y="1200150"/>
            <a:ext cx="8572500" cy="3314700"/>
          </a:xfrm>
          <a:prstGeom prst="rect">
            <a:avLst/>
          </a:prstGeom>
        </p:spPr>
        <p:txBody>
          <a:bodyPr lIns="0" tIns="0" rIns="0" bIns="0"/>
          <a:lstStyle>
            <a:lvl1pPr marL="171246" indent="-171246">
              <a:lnSpc>
                <a:spcPct val="100000"/>
              </a:lnSpc>
              <a:spcBef>
                <a:spcPts val="1200"/>
              </a:spcBef>
              <a:buClr>
                <a:srgbClr val="808080"/>
              </a:buClr>
              <a:buFont typeface="Arial" panose="020B0604020202020204" pitchFamily="34" charset="0"/>
              <a:buChar char="•"/>
              <a:defRPr sz="1800">
                <a:solidFill>
                  <a:schemeClr val="bg2"/>
                </a:solidFill>
                <a:latin typeface="Arial" panose="020B0604020202020204" pitchFamily="34" charset="0"/>
              </a:defRPr>
            </a:lvl1pPr>
            <a:lvl2pPr marL="513737" indent="-171246">
              <a:lnSpc>
                <a:spcPct val="100000"/>
              </a:lnSpc>
              <a:spcBef>
                <a:spcPts val="300"/>
              </a:spcBef>
              <a:buClr>
                <a:srgbClr val="808080"/>
              </a:buClr>
              <a:buFont typeface="Arial" panose="020B0604020202020204" pitchFamily="34" charset="0"/>
              <a:buChar char="–"/>
              <a:defRPr sz="1400">
                <a:solidFill>
                  <a:schemeClr val="bg2"/>
                </a:solidFill>
                <a:latin typeface="Arial" panose="020B0604020202020204" pitchFamily="34" charset="0"/>
              </a:defRPr>
            </a:lvl2pPr>
            <a:lvl3pPr marL="799080" indent="-114147">
              <a:lnSpc>
                <a:spcPct val="100000"/>
              </a:lnSpc>
              <a:spcBef>
                <a:spcPts val="300"/>
              </a:spcBef>
              <a:buClr>
                <a:srgbClr val="808080"/>
              </a:buClr>
              <a:buFont typeface="Arial" panose="020B0604020202020204" pitchFamily="34" charset="0"/>
              <a:buChar char="▪"/>
              <a:defRPr sz="1100">
                <a:solidFill>
                  <a:schemeClr val="bg2"/>
                </a:solidFill>
                <a:latin typeface="Arial" panose="020B0604020202020204" pitchFamily="34" charset="0"/>
              </a:defRPr>
            </a:lvl3pPr>
            <a:lvl4pPr marL="1198620" indent="-171246">
              <a:lnSpc>
                <a:spcPct val="100000"/>
              </a:lnSpc>
              <a:spcBef>
                <a:spcPts val="300"/>
              </a:spcBef>
              <a:buClr>
                <a:schemeClr val="bg1">
                  <a:lumMod val="60000"/>
                  <a:lumOff val="40000"/>
                </a:schemeClr>
              </a:buClr>
              <a:buFont typeface="Arial" panose="020B0604020202020204" pitchFamily="34" charset="0"/>
              <a:buChar char="•"/>
              <a:defRPr sz="900"/>
            </a:lvl4pPr>
            <a:lvl5pPr marL="1541063" indent="-171246">
              <a:lnSpc>
                <a:spcPct val="100000"/>
              </a:lnSpc>
              <a:spcBef>
                <a:spcPts val="300"/>
              </a:spcBef>
              <a:buClr>
                <a:schemeClr val="bg1">
                  <a:lumMod val="60000"/>
                  <a:lumOff val="40000"/>
                </a:schemeClr>
              </a:buClr>
              <a:buFont typeface="Arial" panose="020B0604020202020204" pitchFamily="34" charset="0"/>
              <a:buChar char="•"/>
              <a:defRPr sz="900"/>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639691739"/>
      </p:ext>
    </p:extLst>
  </p:cSld>
  <p:clrMapOvr>
    <a:masterClrMapping/>
  </p:clrMapOvr>
  <p:extLst mod="1">
    <p:ext uri="{DCECCB84-F9BA-43D5-87BE-67443E8EF086}">
      <p15:sldGuideLst xmlns:p15="http://schemas.microsoft.com/office/powerpoint/2012/main"/>
    </p:ext>
  </p:extLst>
</p:sldLayout>
</file>

<file path=ppt/slideLayouts/slideLayout248.xml><?xml version="1.0" encoding="utf-8"?>
<p:sldLayout xmlns:a="http://schemas.openxmlformats.org/drawingml/2006/main" xmlns:r="http://schemas.openxmlformats.org/officeDocument/2006/relationships" xmlns:p="http://schemas.openxmlformats.org/presentationml/2006/main" showMasterSp="0" preserve="1">
  <p:cSld name="Section_Blue">
    <p:spTree>
      <p:nvGrpSpPr>
        <p:cNvPr id="1" name=""/>
        <p:cNvGrpSpPr/>
        <p:nvPr/>
      </p:nvGrpSpPr>
      <p:grpSpPr>
        <a:xfrm>
          <a:off x="0" y="0"/>
          <a:ext cx="0" cy="0"/>
          <a:chOff x="0" y="0"/>
          <a:chExt cx="0" cy="0"/>
        </a:xfrm>
      </p:grpSpPr>
      <p:sp>
        <p:nvSpPr>
          <p:cNvPr id="15" name="Title 1"/>
          <p:cNvSpPr>
            <a:spLocks noGrp="1"/>
          </p:cNvSpPr>
          <p:nvPr>
            <p:ph type="ctrTitle" hasCustomPrompt="1"/>
          </p:nvPr>
        </p:nvSpPr>
        <p:spPr>
          <a:xfrm>
            <a:off x="457200" y="342900"/>
            <a:ext cx="2743200" cy="2743200"/>
          </a:xfrm>
          <a:prstGeom prst="roundRect">
            <a:avLst>
              <a:gd name="adj" fmla="val 2752"/>
            </a:avLst>
          </a:prstGeom>
          <a:solidFill>
            <a:schemeClr val="accent1"/>
          </a:solidFill>
          <a:ln>
            <a:noFill/>
          </a:ln>
        </p:spPr>
        <p:style>
          <a:lnRef idx="2">
            <a:schemeClr val="accent1"/>
          </a:lnRef>
          <a:fillRef idx="1">
            <a:schemeClr val="lt1"/>
          </a:fillRef>
          <a:effectRef idx="0">
            <a:schemeClr val="accent1"/>
          </a:effectRef>
          <a:fontRef idx="none"/>
        </p:style>
        <p:txBody>
          <a:bodyPr lIns="224066" tIns="224066" rIns="224066" bIns="224066" anchor="t" anchorCtr="0">
            <a:normAutofit/>
          </a:bodyPr>
          <a:lstStyle>
            <a:lvl1pPr>
              <a:defRPr sz="2800" b="0">
                <a:solidFill>
                  <a:schemeClr val="tx2"/>
                </a:solidFill>
                <a:latin typeface="Museo For Dell" pitchFamily="2" charset="0"/>
              </a:defRPr>
            </a:lvl1pPr>
          </a:lstStyle>
          <a:p>
            <a:r>
              <a:rPr lang="en-US" dirty="0"/>
              <a:t>Click to edit Master title style</a:t>
            </a:r>
            <a:br>
              <a:rPr lang="en-US" dirty="0"/>
            </a:br>
            <a:endParaRPr lang="en-US" dirty="0"/>
          </a:p>
        </p:txBody>
      </p:sp>
      <p:sp>
        <p:nvSpPr>
          <p:cNvPr id="9" name="Slide Number Placeholder 5"/>
          <p:cNvSpPr>
            <a:spLocks noGrp="1"/>
          </p:cNvSpPr>
          <p:nvPr>
            <p:ph type="sldNum" sz="quarter" idx="4"/>
          </p:nvPr>
        </p:nvSpPr>
        <p:spPr>
          <a:xfrm>
            <a:off x="435656" y="4824464"/>
            <a:ext cx="260349" cy="114299"/>
          </a:xfrm>
          <a:prstGeom prst="rect">
            <a:avLst/>
          </a:prstGeom>
        </p:spPr>
        <p:txBody>
          <a:bodyPr vert="horz" lIns="0" tIns="0" rIns="89926" bIns="0" rtlCol="0" anchor="ctr"/>
          <a:lstStyle>
            <a:lvl1pPr algn="l">
              <a:defRPr sz="900">
                <a:solidFill>
                  <a:schemeClr val="bg2">
                    <a:lumMod val="60000"/>
                    <a:lumOff val="40000"/>
                  </a:schemeClr>
                </a:solidFill>
                <a:latin typeface="Museo Sans For Dell" pitchFamily="2" charset="0"/>
              </a:defRPr>
            </a:lvl1pPr>
          </a:lstStyle>
          <a:p>
            <a:fld id="{DBD5246C-868F-410A-AE52-FE248EDADC46}" type="slidenum">
              <a:rPr lang="en-US" smtClean="0">
                <a:solidFill>
                  <a:srgbClr val="000000">
                    <a:lumMod val="60000"/>
                    <a:lumOff val="40000"/>
                  </a:srgbClr>
                </a:solidFill>
              </a:rPr>
              <a:pPr/>
              <a:t>‹#›</a:t>
            </a:fld>
            <a:endParaRPr lang="en-US" dirty="0">
              <a:solidFill>
                <a:srgbClr val="000000">
                  <a:lumMod val="60000"/>
                  <a:lumOff val="40000"/>
                </a:srgbClr>
              </a:solidFill>
            </a:endParaRPr>
          </a:p>
        </p:txBody>
      </p:sp>
      <p:sp>
        <p:nvSpPr>
          <p:cNvPr id="6" name="Footer Placeholder 4"/>
          <p:cNvSpPr>
            <a:spLocks noGrp="1"/>
          </p:cNvSpPr>
          <p:nvPr>
            <p:ph type="ftr" sz="quarter" idx="3"/>
          </p:nvPr>
        </p:nvSpPr>
        <p:spPr>
          <a:xfrm>
            <a:off x="742950" y="4822031"/>
            <a:ext cx="1885950" cy="114300"/>
          </a:xfrm>
          <a:prstGeom prst="rect">
            <a:avLst/>
          </a:prstGeom>
        </p:spPr>
        <p:txBody>
          <a:bodyPr vert="horz" lIns="0" tIns="0" rIns="89926" bIns="0" rtlCol="0" anchor="ctr"/>
          <a:lstStyle>
            <a:lvl1pPr algn="l">
              <a:defRPr sz="1000">
                <a:solidFill>
                  <a:schemeClr val="bg2">
                    <a:lumMod val="60000"/>
                    <a:lumOff val="40000"/>
                  </a:schemeClr>
                </a:solidFill>
                <a:latin typeface="Museo Sans For Dell" pitchFamily="2" charset="0"/>
              </a:defRPr>
            </a:lvl1pPr>
          </a:lstStyle>
          <a:p>
            <a:endParaRPr lang="en-US" dirty="0">
              <a:solidFill>
                <a:srgbClr val="000000">
                  <a:lumMod val="60000"/>
                  <a:lumOff val="40000"/>
                </a:srgbClr>
              </a:solidFill>
            </a:endParaRPr>
          </a:p>
        </p:txBody>
      </p:sp>
      <p:sp>
        <p:nvSpPr>
          <p:cNvPr id="8" name="Date Placeholder 8"/>
          <p:cNvSpPr>
            <a:spLocks noGrp="1"/>
          </p:cNvSpPr>
          <p:nvPr>
            <p:ph type="dt" sz="half" idx="2"/>
          </p:nvPr>
        </p:nvSpPr>
        <p:spPr>
          <a:xfrm>
            <a:off x="1901417" y="4819705"/>
            <a:ext cx="914401" cy="114299"/>
          </a:xfrm>
          <a:prstGeom prst="rect">
            <a:avLst/>
          </a:prstGeom>
        </p:spPr>
        <p:txBody>
          <a:bodyPr vert="horz" lIns="0" tIns="0" rIns="0" bIns="0" rtlCol="0" anchor="ctr"/>
          <a:lstStyle>
            <a:lvl1pPr algn="l" rtl="0" fontAlgn="base">
              <a:spcBef>
                <a:spcPct val="0"/>
              </a:spcBef>
              <a:spcAft>
                <a:spcPct val="0"/>
              </a:spcAft>
              <a:defRPr lang="en-US" sz="1000" kern="1200" smtClean="0">
                <a:solidFill>
                  <a:schemeClr val="bg2">
                    <a:lumMod val="60000"/>
                    <a:lumOff val="40000"/>
                  </a:schemeClr>
                </a:solidFill>
                <a:latin typeface="Museo Sans For Dell" pitchFamily="2" charset="0"/>
                <a:ea typeface="+mn-ea"/>
                <a:cs typeface="+mn-cs"/>
              </a:defRPr>
            </a:lvl1pPr>
          </a:lstStyle>
          <a:p>
            <a:endParaRPr dirty="0">
              <a:solidFill>
                <a:srgbClr val="000000">
                  <a:lumMod val="60000"/>
                  <a:lumOff val="40000"/>
                </a:srgbClr>
              </a:solidFill>
            </a:endParaRPr>
          </a:p>
        </p:txBody>
      </p:sp>
    </p:spTree>
    <p:extLst>
      <p:ext uri="{BB962C8B-B14F-4D97-AF65-F5344CB8AC3E}">
        <p14:creationId xmlns:p14="http://schemas.microsoft.com/office/powerpoint/2010/main" val="1224040885"/>
      </p:ext>
    </p:extLst>
  </p:cSld>
  <p:clrMapOvr>
    <a:masterClrMapping/>
  </p:clrMapOvr>
  <p:transition spd="med">
    <p:wipe dir="r"/>
  </p:transition>
  <p:timing>
    <p:tnLst>
      <p:par>
        <p:cTn id="1" dur="indefinite" restart="never" nodeType="tmRoot"/>
      </p:par>
    </p:tnLst>
  </p:timing>
</p:sldLayout>
</file>

<file path=ppt/slideLayouts/slideLayout2480.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743951631"/>
      </p:ext>
    </p:extLst>
  </p:cSld>
  <p:clrMapOvr>
    <a:masterClrMapping/>
  </p:clrMapOvr>
  <p:transition>
    <p:fade/>
  </p:transition>
</p:sldLayout>
</file>

<file path=ppt/slideLayouts/slideLayout2481.xml><?xml version="1.0" encoding="utf-8"?>
<p:sldLayout xmlns:a="http://schemas.openxmlformats.org/drawingml/2006/main" xmlns:r="http://schemas.openxmlformats.org/officeDocument/2006/relationships" xmlns:p="http://schemas.openxmlformats.org/presentationml/2006/main">
  <p:cSld name="Title_and_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96171"/>
            <a:ext cx="8239126" cy="640170"/>
          </a:xfrm>
          <a:prstGeom prst="rect">
            <a:avLst/>
          </a:prstGeom>
        </p:spPr>
        <p:txBody>
          <a:bodyPr lIns="91338" tIns="45669" rIns="91338" bIns="45669"/>
          <a:lstStyle>
            <a:lvl1pPr>
              <a:lnSpc>
                <a:spcPct val="90000"/>
              </a:lnSpc>
              <a:defRPr sz="2400" b="0" baseline="0">
                <a:solidFill>
                  <a:schemeClr val="accent1"/>
                </a:solidFill>
                <a:latin typeface="Museo Sans For Dell" pitchFamily="2" charset="0"/>
              </a:defRPr>
            </a:lvl1pPr>
          </a:lstStyle>
          <a:p>
            <a:r>
              <a:rPr lang="en-US" altLang="zh-TW" dirty="0"/>
              <a:t>Click to edit Master title style</a:t>
            </a:r>
            <a:endParaRPr lang="en-US" dirty="0"/>
          </a:p>
        </p:txBody>
      </p:sp>
      <p:sp>
        <p:nvSpPr>
          <p:cNvPr id="3" name="Content Placeholder 2"/>
          <p:cNvSpPr>
            <a:spLocks noGrp="1"/>
          </p:cNvSpPr>
          <p:nvPr>
            <p:ph sz="half" idx="1"/>
          </p:nvPr>
        </p:nvSpPr>
        <p:spPr>
          <a:xfrm>
            <a:off x="457200" y="960120"/>
            <a:ext cx="8229600" cy="3566160"/>
          </a:xfrm>
          <a:prstGeom prst="rect">
            <a:avLst/>
          </a:prstGeom>
        </p:spPr>
        <p:txBody>
          <a:bodyPr lIns="91338" tIns="45669" rIns="91338" bIns="45669"/>
          <a:lstStyle>
            <a:lvl1pPr>
              <a:spcBef>
                <a:spcPts val="75"/>
              </a:spcBef>
              <a:spcAft>
                <a:spcPts val="75"/>
              </a:spcAft>
              <a:defRPr sz="1500">
                <a:solidFill>
                  <a:schemeClr val="bg2"/>
                </a:solidFill>
                <a:latin typeface="Museo Sans For Dell" pitchFamily="2" charset="0"/>
              </a:defRPr>
            </a:lvl1pPr>
            <a:lvl2pPr>
              <a:spcBef>
                <a:spcPts val="75"/>
              </a:spcBef>
              <a:spcAft>
                <a:spcPts val="75"/>
              </a:spcAft>
              <a:buFont typeface="Museo Sans For Dell" pitchFamily="2" charset="0"/>
              <a:buChar char="–"/>
              <a:defRPr sz="1400">
                <a:solidFill>
                  <a:schemeClr val="bg2"/>
                </a:solidFill>
                <a:latin typeface="Museo Sans For Dell" pitchFamily="2" charset="0"/>
              </a:defRPr>
            </a:lvl2pPr>
            <a:lvl3pPr>
              <a:spcBef>
                <a:spcPts val="75"/>
              </a:spcBef>
              <a:spcAft>
                <a:spcPts val="75"/>
              </a:spcAft>
              <a:defRPr sz="1200">
                <a:solidFill>
                  <a:schemeClr val="bg2"/>
                </a:solidFill>
                <a:latin typeface="Museo Sans For Dell" pitchFamily="2" charset="0"/>
              </a:defRPr>
            </a:lvl3pPr>
            <a:lvl4pPr>
              <a:spcBef>
                <a:spcPts val="75"/>
              </a:spcBef>
              <a:spcAft>
                <a:spcPts val="75"/>
              </a:spcAft>
              <a:defRPr sz="1100" baseline="0">
                <a:solidFill>
                  <a:schemeClr val="bg2"/>
                </a:solidFill>
                <a:latin typeface="Museo Sans For Dell" pitchFamily="2" charset="0"/>
              </a:defRPr>
            </a:lvl4pPr>
            <a:lvl5pPr>
              <a:spcBef>
                <a:spcPts val="75"/>
              </a:spcBef>
              <a:spcAft>
                <a:spcPts val="75"/>
              </a:spcAft>
              <a:buClr>
                <a:schemeClr val="accent1"/>
              </a:buClr>
              <a:defRPr sz="90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16024588"/>
      </p:ext>
    </p:extLst>
  </p:cSld>
  <p:clrMapOvr>
    <a:masterClrMapping/>
  </p:clrMapOvr>
  <p:transition spd="med">
    <p:wipe dir="r"/>
  </p:transition>
</p:sldLayout>
</file>

<file path=ppt/slideLayouts/slideLayout2482.xml><?xml version="1.0" encoding="utf-8"?>
<p:sldLayout xmlns:a="http://schemas.openxmlformats.org/drawingml/2006/main" xmlns:r="http://schemas.openxmlformats.org/officeDocument/2006/relationships" xmlns:p="http://schemas.openxmlformats.org/presentationml/2006/main" userDrawn="1">
  <p:cSld name="Section Header">
    <p:spTree>
      <p:nvGrpSpPr>
        <p:cNvPr id="1" name=""/>
        <p:cNvGrpSpPr/>
        <p:nvPr/>
      </p:nvGrpSpPr>
      <p:grpSpPr>
        <a:xfrm>
          <a:off x="0" y="0"/>
          <a:ext cx="0" cy="0"/>
          <a:chOff x="0" y="0"/>
          <a:chExt cx="0" cy="0"/>
        </a:xfrm>
      </p:grpSpPr>
    </p:spTree>
    <p:extLst>
      <p:ext uri="{BB962C8B-B14F-4D97-AF65-F5344CB8AC3E}">
        <p14:creationId xmlns:p14="http://schemas.microsoft.com/office/powerpoint/2010/main" val="5237445"/>
      </p:ext>
    </p:extLst>
  </p:cSld>
  <p:clrMapOvr>
    <a:masterClrMapping/>
  </p:clrMapOvr>
</p:sldLayout>
</file>

<file path=ppt/slideLayouts/slideLayout2483.xml><?xml version="1.0" encoding="utf-8"?>
<p:sldLayout xmlns:a="http://schemas.openxmlformats.org/drawingml/2006/main" xmlns:r="http://schemas.openxmlformats.org/officeDocument/2006/relationships" xmlns:p="http://schemas.openxmlformats.org/presentationml/2006/main" userDrawn="1">
  <p:cSld name="1_Title_and_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917370363"/>
      </p:ext>
    </p:extLst>
  </p:cSld>
  <p:clrMapOvr>
    <a:masterClrMapping/>
  </p:clrMapOvr>
  <p:transition spd="med">
    <p:wipe dir="r"/>
  </p:transition>
</p:sldLayout>
</file>

<file path=ppt/slideLayouts/slideLayout2484.xml><?xml version="1.0" encoding="utf-8"?>
<p:sldLayout xmlns:a="http://schemas.openxmlformats.org/drawingml/2006/main" xmlns:r="http://schemas.openxmlformats.org/officeDocument/2006/relationships" xmlns:p="http://schemas.openxmlformats.org/presentationml/2006/main" type="titleOnly">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a:xfrm>
            <a:off x="426080" y="196182"/>
            <a:ext cx="8279943" cy="622978"/>
          </a:xfrm>
          <a:prstGeom prst="rect">
            <a:avLst/>
          </a:prstGeom>
        </p:spPr>
        <p:txBody>
          <a:bodyPr lIns="68265" tIns="34289" rIns="68265" bIns="34289"/>
          <a:lstStyle>
            <a:lvl1pPr>
              <a:defRPr sz="3200"/>
            </a:lvl1pPr>
          </a:lstStyle>
          <a:p>
            <a:r>
              <a:rPr lang="zh-TW" altLang="en-US"/>
              <a:t>按一下以編輯母片標題樣式</a:t>
            </a:r>
          </a:p>
        </p:txBody>
      </p:sp>
    </p:spTree>
    <p:extLst>
      <p:ext uri="{BB962C8B-B14F-4D97-AF65-F5344CB8AC3E}">
        <p14:creationId xmlns:p14="http://schemas.microsoft.com/office/powerpoint/2010/main" val="2851758375"/>
      </p:ext>
    </p:extLst>
  </p:cSld>
  <p:clrMapOvr>
    <a:masterClrMapping/>
  </p:clrMapOvr>
  <p:transition spd="med">
    <p:zoom dir="in"/>
  </p:transition>
</p:sldLayout>
</file>

<file path=ppt/slideLayouts/slideLayout2485.xml><?xml version="1.0" encoding="utf-8"?>
<p:sldLayout xmlns:a="http://schemas.openxmlformats.org/drawingml/2006/main" xmlns:r="http://schemas.openxmlformats.org/officeDocument/2006/relationships" xmlns:p="http://schemas.openxmlformats.org/presentationml/2006/main" userDrawn="1">
  <p:cSld name="1_只有標題">
    <p:spTree>
      <p:nvGrpSpPr>
        <p:cNvPr id="1" name=""/>
        <p:cNvGrpSpPr/>
        <p:nvPr/>
      </p:nvGrpSpPr>
      <p:grpSpPr>
        <a:xfrm>
          <a:off x="0" y="0"/>
          <a:ext cx="0" cy="0"/>
          <a:chOff x="0" y="0"/>
          <a:chExt cx="0" cy="0"/>
        </a:xfrm>
      </p:grpSpPr>
    </p:spTree>
    <p:extLst>
      <p:ext uri="{BB962C8B-B14F-4D97-AF65-F5344CB8AC3E}">
        <p14:creationId xmlns:p14="http://schemas.microsoft.com/office/powerpoint/2010/main" val="2461379277"/>
      </p:ext>
    </p:extLst>
  </p:cSld>
  <p:clrMapOvr>
    <a:masterClrMapping/>
  </p:clrMapOvr>
  <p:transition spd="med">
    <p:zoom dir="in"/>
  </p:transition>
</p:sldLayout>
</file>

<file path=ppt/slideLayouts/slideLayout2486.xml><?xml version="1.0" encoding="utf-8"?>
<p:sldLayout xmlns:a="http://schemas.openxmlformats.org/drawingml/2006/main" xmlns:r="http://schemas.openxmlformats.org/officeDocument/2006/relationships" xmlns:p="http://schemas.openxmlformats.org/presentationml/2006/main" userDrawn="1">
  <p:cSld name="章節標題">
    <p:spTree>
      <p:nvGrpSpPr>
        <p:cNvPr id="1" name=""/>
        <p:cNvGrpSpPr/>
        <p:nvPr/>
      </p:nvGrpSpPr>
      <p:grpSpPr>
        <a:xfrm>
          <a:off x="0" y="0"/>
          <a:ext cx="0" cy="0"/>
          <a:chOff x="0" y="0"/>
          <a:chExt cx="0" cy="0"/>
        </a:xfrm>
      </p:grpSpPr>
    </p:spTree>
    <p:extLst>
      <p:ext uri="{BB962C8B-B14F-4D97-AF65-F5344CB8AC3E}">
        <p14:creationId xmlns:p14="http://schemas.microsoft.com/office/powerpoint/2010/main" val="576311855"/>
      </p:ext>
    </p:extLst>
  </p:cSld>
  <p:clrMapOvr>
    <a:masterClrMapping/>
  </p:clrMapOvr>
  <p:transition spd="med">
    <p:wipe dir="r"/>
  </p:transition>
</p:sldLayout>
</file>

<file path=ppt/slideLayouts/slideLayout2487.xml><?xml version="1.0" encoding="utf-8"?>
<p:sldLayout xmlns:a="http://schemas.openxmlformats.org/drawingml/2006/main" xmlns:r="http://schemas.openxmlformats.org/officeDocument/2006/relationships" xmlns:p="http://schemas.openxmlformats.org/presentationml/2006/main" userDrawn="1">
  <p:cSld name="1_自訂版面配置">
    <p:spTree>
      <p:nvGrpSpPr>
        <p:cNvPr id="1" name=""/>
        <p:cNvGrpSpPr/>
        <p:nvPr/>
      </p:nvGrpSpPr>
      <p:grpSpPr>
        <a:xfrm>
          <a:off x="0" y="0"/>
          <a:ext cx="0" cy="0"/>
          <a:chOff x="0" y="0"/>
          <a:chExt cx="0" cy="0"/>
        </a:xfrm>
      </p:grpSpPr>
    </p:spTree>
    <p:extLst>
      <p:ext uri="{BB962C8B-B14F-4D97-AF65-F5344CB8AC3E}">
        <p14:creationId xmlns:p14="http://schemas.microsoft.com/office/powerpoint/2010/main" val="757899984"/>
      </p:ext>
    </p:extLst>
  </p:cSld>
  <p:clrMapOvr>
    <a:masterClrMapping/>
  </p:clrMapOvr>
  <p:transition spd="med">
    <p:wipe dir="r"/>
  </p:transition>
</p:sldLayout>
</file>

<file path=ppt/slideLayouts/slideLayout2488.xml><?xml version="1.0" encoding="utf-8"?>
<p:sldLayout xmlns:a="http://schemas.openxmlformats.org/drawingml/2006/main" xmlns:r="http://schemas.openxmlformats.org/officeDocument/2006/relationships" xmlns:p="http://schemas.openxmlformats.org/presentationml/2006/main">
  <p:cSld name="Section_Blue">
    <p:spTree>
      <p:nvGrpSpPr>
        <p:cNvPr id="1" name=""/>
        <p:cNvGrpSpPr/>
        <p:nvPr/>
      </p:nvGrpSpPr>
      <p:grpSpPr>
        <a:xfrm>
          <a:off x="0" y="0"/>
          <a:ext cx="0" cy="0"/>
          <a:chOff x="0" y="0"/>
          <a:chExt cx="0" cy="0"/>
        </a:xfrm>
      </p:grpSpPr>
      <p:sp>
        <p:nvSpPr>
          <p:cNvPr id="15" name="Title 1"/>
          <p:cNvSpPr>
            <a:spLocks noGrp="1"/>
          </p:cNvSpPr>
          <p:nvPr>
            <p:ph type="ctrTitle"/>
          </p:nvPr>
        </p:nvSpPr>
        <p:spPr>
          <a:xfrm>
            <a:off x="457200" y="342900"/>
            <a:ext cx="3657600" cy="2743200"/>
          </a:xfrm>
          <a:prstGeom prst="roundRect">
            <a:avLst>
              <a:gd name="adj" fmla="val 2752"/>
            </a:avLst>
          </a:prstGeom>
          <a:solidFill>
            <a:schemeClr val="accent1"/>
          </a:solidFill>
          <a:ln>
            <a:noFill/>
          </a:ln>
        </p:spPr>
        <p:style>
          <a:lnRef idx="2">
            <a:schemeClr val="accent1"/>
          </a:lnRef>
          <a:fillRef idx="1">
            <a:schemeClr val="lt1"/>
          </a:fillRef>
          <a:effectRef idx="0">
            <a:schemeClr val="accent1"/>
          </a:effectRef>
          <a:fontRef idx="none"/>
        </p:style>
        <p:txBody>
          <a:bodyPr lIns="228294" tIns="228294" rIns="228294" bIns="228294">
            <a:normAutofit/>
          </a:bodyPr>
          <a:lstStyle>
            <a:lvl1pPr>
              <a:defRPr sz="32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387528913"/>
      </p:ext>
    </p:extLst>
  </p:cSld>
  <p:clrMapOvr>
    <a:masterClrMapping/>
  </p:clrMapOvr>
  <p:transition spd="med">
    <p:wipe dir="r"/>
  </p:transition>
</p:sldLayout>
</file>

<file path=ppt/slideLayouts/slideLayout2489.xml><?xml version="1.0" encoding="utf-8"?>
<p:sldLayout xmlns:a="http://schemas.openxmlformats.org/drawingml/2006/main" xmlns:r="http://schemas.openxmlformats.org/officeDocument/2006/relationships" xmlns:p="http://schemas.openxmlformats.org/presentationml/2006/main" userDrawn="1">
  <p:cSld name="標題及表格">
    <p:spTree>
      <p:nvGrpSpPr>
        <p:cNvPr id="1" name=""/>
        <p:cNvGrpSpPr/>
        <p:nvPr/>
      </p:nvGrpSpPr>
      <p:grpSpPr>
        <a:xfrm>
          <a:off x="0" y="0"/>
          <a:ext cx="0" cy="0"/>
          <a:chOff x="0" y="0"/>
          <a:chExt cx="0" cy="0"/>
        </a:xfrm>
      </p:grpSpPr>
    </p:spTree>
    <p:extLst>
      <p:ext uri="{BB962C8B-B14F-4D97-AF65-F5344CB8AC3E}">
        <p14:creationId xmlns:p14="http://schemas.microsoft.com/office/powerpoint/2010/main" val="492411416"/>
      </p:ext>
    </p:extLst>
  </p:cSld>
  <p:clrMapOvr>
    <a:masterClrMapping/>
  </p:clrMapOvr>
  <p:transition spd="slow">
    <p:fade/>
  </p:transition>
</p:sldLayout>
</file>

<file path=ppt/slideLayouts/slideLayout249.xml><?xml version="1.0" encoding="utf-8"?>
<p:sldLayout xmlns:a="http://schemas.openxmlformats.org/drawingml/2006/main" xmlns:r="http://schemas.openxmlformats.org/officeDocument/2006/relationships" xmlns:p="http://schemas.openxmlformats.org/presentationml/2006/main" showMasterSp="0" preserve="1">
  <p:cSld name="Section_Berry">
    <p:spTree>
      <p:nvGrpSpPr>
        <p:cNvPr id="1" name=""/>
        <p:cNvGrpSpPr/>
        <p:nvPr/>
      </p:nvGrpSpPr>
      <p:grpSpPr>
        <a:xfrm>
          <a:off x="0" y="0"/>
          <a:ext cx="0" cy="0"/>
          <a:chOff x="0" y="0"/>
          <a:chExt cx="0" cy="0"/>
        </a:xfrm>
      </p:grpSpPr>
      <p:sp>
        <p:nvSpPr>
          <p:cNvPr id="15" name="Title 1"/>
          <p:cNvSpPr>
            <a:spLocks noGrp="1"/>
          </p:cNvSpPr>
          <p:nvPr>
            <p:ph type="ctrTitle" hasCustomPrompt="1"/>
          </p:nvPr>
        </p:nvSpPr>
        <p:spPr>
          <a:xfrm>
            <a:off x="457200" y="342900"/>
            <a:ext cx="2743200" cy="2743200"/>
          </a:xfrm>
          <a:prstGeom prst="roundRect">
            <a:avLst>
              <a:gd name="adj" fmla="val 2752"/>
            </a:avLst>
          </a:prstGeom>
          <a:solidFill>
            <a:schemeClr val="accent4"/>
          </a:solidFill>
          <a:ln>
            <a:noFill/>
          </a:ln>
        </p:spPr>
        <p:style>
          <a:lnRef idx="2">
            <a:schemeClr val="accent1"/>
          </a:lnRef>
          <a:fillRef idx="1">
            <a:schemeClr val="lt1"/>
          </a:fillRef>
          <a:effectRef idx="0">
            <a:schemeClr val="accent1"/>
          </a:effectRef>
          <a:fontRef idx="none"/>
        </p:style>
        <p:txBody>
          <a:bodyPr lIns="224066" tIns="224066" rIns="224066" bIns="224066" anchor="t" anchorCtr="0">
            <a:normAutofit/>
          </a:bodyPr>
          <a:lstStyle>
            <a:lvl1pPr>
              <a:defRPr sz="2800" b="0">
                <a:solidFill>
                  <a:schemeClr val="tx2"/>
                </a:solidFill>
                <a:latin typeface="Museo For Dell" pitchFamily="2" charset="0"/>
              </a:defRPr>
            </a:lvl1pPr>
          </a:lstStyle>
          <a:p>
            <a:r>
              <a:rPr lang="en-US" dirty="0"/>
              <a:t>Click to edit Master title style</a:t>
            </a:r>
            <a:br>
              <a:rPr lang="en-US" dirty="0"/>
            </a:br>
            <a:endParaRPr lang="en-US" dirty="0"/>
          </a:p>
        </p:txBody>
      </p:sp>
      <p:sp>
        <p:nvSpPr>
          <p:cNvPr id="8" name="Slide Number Placeholder 5"/>
          <p:cNvSpPr>
            <a:spLocks noGrp="1"/>
          </p:cNvSpPr>
          <p:nvPr>
            <p:ph type="sldNum" sz="quarter" idx="4"/>
          </p:nvPr>
        </p:nvSpPr>
        <p:spPr>
          <a:xfrm>
            <a:off x="435656" y="4824464"/>
            <a:ext cx="260349" cy="114299"/>
          </a:xfrm>
          <a:prstGeom prst="rect">
            <a:avLst/>
          </a:prstGeom>
        </p:spPr>
        <p:txBody>
          <a:bodyPr vert="horz" lIns="0" tIns="0" rIns="89926" bIns="0" rtlCol="0" anchor="ctr"/>
          <a:lstStyle>
            <a:lvl1pPr algn="l">
              <a:defRPr sz="900">
                <a:solidFill>
                  <a:schemeClr val="bg2">
                    <a:lumMod val="60000"/>
                    <a:lumOff val="40000"/>
                  </a:schemeClr>
                </a:solidFill>
                <a:latin typeface="Museo Sans For Dell" pitchFamily="2" charset="0"/>
              </a:defRPr>
            </a:lvl1pPr>
          </a:lstStyle>
          <a:p>
            <a:fld id="{DBD5246C-868F-410A-AE52-FE248EDADC46}" type="slidenum">
              <a:rPr lang="en-US" smtClean="0">
                <a:solidFill>
                  <a:srgbClr val="000000">
                    <a:lumMod val="60000"/>
                    <a:lumOff val="40000"/>
                  </a:srgbClr>
                </a:solidFill>
              </a:rPr>
              <a:pPr/>
              <a:t>‹#›</a:t>
            </a:fld>
            <a:endParaRPr lang="en-US" dirty="0">
              <a:solidFill>
                <a:srgbClr val="000000">
                  <a:lumMod val="60000"/>
                  <a:lumOff val="40000"/>
                </a:srgbClr>
              </a:solidFill>
            </a:endParaRPr>
          </a:p>
        </p:txBody>
      </p:sp>
      <p:sp>
        <p:nvSpPr>
          <p:cNvPr id="6" name="Footer Placeholder 4"/>
          <p:cNvSpPr>
            <a:spLocks noGrp="1"/>
          </p:cNvSpPr>
          <p:nvPr>
            <p:ph type="ftr" sz="quarter" idx="3"/>
          </p:nvPr>
        </p:nvSpPr>
        <p:spPr>
          <a:xfrm>
            <a:off x="742950" y="4822031"/>
            <a:ext cx="1885950" cy="114300"/>
          </a:xfrm>
          <a:prstGeom prst="rect">
            <a:avLst/>
          </a:prstGeom>
        </p:spPr>
        <p:txBody>
          <a:bodyPr vert="horz" lIns="0" tIns="0" rIns="89926" bIns="0" rtlCol="0" anchor="ctr"/>
          <a:lstStyle>
            <a:lvl1pPr algn="l">
              <a:defRPr sz="1000">
                <a:solidFill>
                  <a:schemeClr val="bg2">
                    <a:lumMod val="60000"/>
                    <a:lumOff val="40000"/>
                  </a:schemeClr>
                </a:solidFill>
                <a:latin typeface="Museo Sans For Dell" pitchFamily="2" charset="0"/>
              </a:defRPr>
            </a:lvl1pPr>
          </a:lstStyle>
          <a:p>
            <a:endParaRPr lang="en-US" dirty="0">
              <a:solidFill>
                <a:srgbClr val="000000">
                  <a:lumMod val="60000"/>
                  <a:lumOff val="40000"/>
                </a:srgbClr>
              </a:solidFill>
            </a:endParaRPr>
          </a:p>
        </p:txBody>
      </p:sp>
      <p:sp>
        <p:nvSpPr>
          <p:cNvPr id="7" name="Date Placeholder 8"/>
          <p:cNvSpPr>
            <a:spLocks noGrp="1"/>
          </p:cNvSpPr>
          <p:nvPr>
            <p:ph type="dt" sz="half" idx="2"/>
          </p:nvPr>
        </p:nvSpPr>
        <p:spPr>
          <a:xfrm>
            <a:off x="1901417" y="4819705"/>
            <a:ext cx="914401" cy="114299"/>
          </a:xfrm>
          <a:prstGeom prst="rect">
            <a:avLst/>
          </a:prstGeom>
        </p:spPr>
        <p:txBody>
          <a:bodyPr vert="horz" lIns="0" tIns="0" rIns="0" bIns="0" rtlCol="0" anchor="ctr"/>
          <a:lstStyle>
            <a:lvl1pPr algn="l" rtl="0" fontAlgn="base">
              <a:spcBef>
                <a:spcPct val="0"/>
              </a:spcBef>
              <a:spcAft>
                <a:spcPct val="0"/>
              </a:spcAft>
              <a:defRPr lang="en-US" sz="1000" kern="1200" smtClean="0">
                <a:solidFill>
                  <a:schemeClr val="bg2">
                    <a:lumMod val="60000"/>
                    <a:lumOff val="40000"/>
                  </a:schemeClr>
                </a:solidFill>
                <a:latin typeface="Museo Sans For Dell" pitchFamily="2" charset="0"/>
                <a:ea typeface="+mn-ea"/>
                <a:cs typeface="+mn-cs"/>
              </a:defRPr>
            </a:lvl1pPr>
          </a:lstStyle>
          <a:p>
            <a:endParaRPr dirty="0">
              <a:solidFill>
                <a:srgbClr val="000000">
                  <a:lumMod val="60000"/>
                  <a:lumOff val="40000"/>
                </a:srgbClr>
              </a:solidFill>
            </a:endParaRPr>
          </a:p>
        </p:txBody>
      </p:sp>
    </p:spTree>
    <p:extLst>
      <p:ext uri="{BB962C8B-B14F-4D97-AF65-F5344CB8AC3E}">
        <p14:creationId xmlns:p14="http://schemas.microsoft.com/office/powerpoint/2010/main" val="1172622588"/>
      </p:ext>
    </p:extLst>
  </p:cSld>
  <p:clrMapOvr>
    <a:masterClrMapping/>
  </p:clrMapOvr>
  <p:transition spd="med">
    <p:wipe dir="r"/>
  </p:transition>
  <p:timing>
    <p:tnLst>
      <p:par>
        <p:cTn id="1" dur="indefinite" restart="never" nodeType="tmRoot"/>
      </p:par>
    </p:tnLst>
  </p:timing>
</p:sldLayout>
</file>

<file path=ppt/slideLayouts/slideLayout2490.xml><?xml version="1.0" encoding="utf-8"?>
<p:sldLayout xmlns:a="http://schemas.openxmlformats.org/drawingml/2006/main" xmlns:r="http://schemas.openxmlformats.org/officeDocument/2006/relationships" xmlns:p="http://schemas.openxmlformats.org/presentationml/2006/main" userDrawn="1">
  <p:cSld name="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4631" y="271886"/>
            <a:ext cx="7955280" cy="640080"/>
          </a:xfrm>
          <a:prstGeom prst="rect">
            <a:avLst/>
          </a:prstGeom>
        </p:spPr>
        <p:txBody>
          <a:bodyPr lIns="91338" tIns="45669" rIns="91338" bIns="45669"/>
          <a:lstStyle>
            <a:lvl1pPr>
              <a:defRPr baseline="0"/>
            </a:lvl1pPr>
          </a:lstStyle>
          <a:p>
            <a:r>
              <a:rPr lang="en-US" dirty="0"/>
              <a:t>Click to edit content page title</a:t>
            </a:r>
          </a:p>
        </p:txBody>
      </p:sp>
      <p:sp>
        <p:nvSpPr>
          <p:cNvPr id="6" name="Content Placeholder 2"/>
          <p:cNvSpPr>
            <a:spLocks noGrp="1"/>
          </p:cNvSpPr>
          <p:nvPr>
            <p:ph sz="half" idx="1" hasCustomPrompt="1"/>
          </p:nvPr>
        </p:nvSpPr>
        <p:spPr>
          <a:xfrm>
            <a:off x="364632" y="1280160"/>
            <a:ext cx="7924386" cy="3200400"/>
          </a:xfrm>
          <a:prstGeom prst="rect">
            <a:avLst/>
          </a:prstGeom>
        </p:spPr>
        <p:txBody>
          <a:bodyPr wrap="square" lIns="0" tIns="0" rIns="0" bIns="0">
            <a:normAutofit/>
          </a:bodyPr>
          <a:lstStyle>
            <a:lvl1pPr>
              <a:lnSpc>
                <a:spcPct val="100000"/>
              </a:lnSpc>
              <a:spcBef>
                <a:spcPts val="1200"/>
              </a:spcBef>
              <a:spcAft>
                <a:spcPts val="0"/>
              </a:spcAft>
              <a:buClr>
                <a:srgbClr val="AAAAAA"/>
              </a:buClr>
              <a:buFont typeface="Arial" pitchFamily="34" charset="0"/>
              <a:buChar char="•"/>
              <a:defRPr sz="1400">
                <a:solidFill>
                  <a:schemeClr val="bg2"/>
                </a:solidFill>
                <a:latin typeface="Museo Sans For Dell" pitchFamily="2" charset="0"/>
              </a:defRPr>
            </a:lvl1pPr>
            <a:lvl2pPr marL="572136" indent="-231368">
              <a:lnSpc>
                <a:spcPct val="100000"/>
              </a:lnSpc>
              <a:spcBef>
                <a:spcPts val="300"/>
              </a:spcBef>
              <a:spcAft>
                <a:spcPts val="0"/>
              </a:spcAft>
              <a:buClr>
                <a:srgbClr val="AAAAAA"/>
              </a:buClr>
              <a:buFont typeface="Museo Sans For Dell" pitchFamily="2" charset="0"/>
              <a:buChar char="–"/>
              <a:defRPr sz="1200">
                <a:solidFill>
                  <a:schemeClr val="bg2"/>
                </a:solidFill>
                <a:latin typeface="Museo Sans For Dell" pitchFamily="2" charset="0"/>
              </a:defRPr>
            </a:lvl2pPr>
            <a:lvl3pPr>
              <a:lnSpc>
                <a:spcPct val="100000"/>
              </a:lnSpc>
              <a:spcBef>
                <a:spcPts val="300"/>
              </a:spcBef>
              <a:spcAft>
                <a:spcPts val="0"/>
              </a:spcAft>
              <a:buClr>
                <a:srgbClr val="AAAAAA"/>
              </a:buClr>
              <a:defRPr sz="1000">
                <a:solidFill>
                  <a:schemeClr val="bg2"/>
                </a:solidFill>
                <a:latin typeface="Museo Sans For Dell" pitchFamily="2" charset="0"/>
              </a:defRPr>
            </a:lvl3pPr>
            <a:lvl4pPr>
              <a:spcBef>
                <a:spcPts val="300"/>
              </a:spcBef>
              <a:spcAft>
                <a:spcPts val="0"/>
              </a:spcAft>
              <a:buClr>
                <a:srgbClr val="AAAAAA"/>
              </a:buClr>
              <a:defRPr sz="1400" baseline="0">
                <a:solidFill>
                  <a:schemeClr val="tx1"/>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a:t>Click to edit text</a:t>
            </a:r>
          </a:p>
          <a:p>
            <a:pPr lvl="1"/>
            <a:r>
              <a:rPr lang="en-US" dirty="0"/>
              <a:t>Second level</a:t>
            </a:r>
          </a:p>
          <a:p>
            <a:pPr lvl="2"/>
            <a:r>
              <a:rPr lang="en-US" dirty="0"/>
              <a:t>Third level</a:t>
            </a:r>
          </a:p>
        </p:txBody>
      </p:sp>
    </p:spTree>
    <p:extLst>
      <p:ext uri="{BB962C8B-B14F-4D97-AF65-F5344CB8AC3E}">
        <p14:creationId xmlns:p14="http://schemas.microsoft.com/office/powerpoint/2010/main" val="1909958596"/>
      </p:ext>
    </p:extLst>
  </p:cSld>
  <p:clrMapOvr>
    <a:masterClrMapping/>
  </p:clrMapOvr>
  <p:transition spd="med">
    <p:wipe dir="r"/>
  </p:transition>
</p:sldLayout>
</file>

<file path=ppt/slideLayouts/slideLayout2491.xml><?xml version="1.0" encoding="utf-8"?>
<p:sldLayout xmlns:a="http://schemas.openxmlformats.org/drawingml/2006/main" xmlns:r="http://schemas.openxmlformats.org/officeDocument/2006/relationships" xmlns:p="http://schemas.openxmlformats.org/presentationml/2006/main" userDrawn="1">
  <p:cSld name="1_標題及物件">
    <p:spTree>
      <p:nvGrpSpPr>
        <p:cNvPr id="1" name=""/>
        <p:cNvGrpSpPr/>
        <p:nvPr/>
      </p:nvGrpSpPr>
      <p:grpSpPr>
        <a:xfrm>
          <a:off x="0" y="0"/>
          <a:ext cx="0" cy="0"/>
          <a:chOff x="0" y="0"/>
          <a:chExt cx="0" cy="0"/>
        </a:xfrm>
      </p:grpSpPr>
      <p:sp>
        <p:nvSpPr>
          <p:cNvPr id="2" name="Rectangle 4"/>
          <p:cNvSpPr>
            <a:spLocks noGrp="1" noChangeArrowheads="1"/>
          </p:cNvSpPr>
          <p:nvPr>
            <p:ph type="sldNum" sz="quarter" idx="10"/>
          </p:nvPr>
        </p:nvSpPr>
        <p:spPr>
          <a:xfrm>
            <a:off x="434976" y="4824413"/>
            <a:ext cx="260350" cy="114300"/>
          </a:xfrm>
          <a:prstGeom prst="rect">
            <a:avLst/>
          </a:prstGeom>
        </p:spPr>
        <p:txBody>
          <a:bodyPr lIns="68504" tIns="34289" rIns="68504" bIns="34289"/>
          <a:lstStyle>
            <a:lvl1pPr eaLnBrk="0" hangingPunct="0">
              <a:defRPr>
                <a:ea typeface="SimSun" pitchFamily="2" charset="-122"/>
              </a:defRPr>
            </a:lvl1pPr>
          </a:lstStyle>
          <a:p>
            <a:pPr defTabSz="676739" fontAlgn="auto">
              <a:spcBef>
                <a:spcPts val="0"/>
              </a:spcBef>
              <a:spcAft>
                <a:spcPts val="0"/>
              </a:spcAft>
              <a:defRPr/>
            </a:pPr>
            <a:fld id="{0C9F1198-C61D-48C6-883B-2CC947E0DB39}" type="slidenum">
              <a:rPr lang="en-US" altLang="zh-TW" sz="1400" smtClean="0">
                <a:solidFill>
                  <a:srgbClr val="444444"/>
                </a:solidFill>
                <a:latin typeface="Arial"/>
              </a:rPr>
              <a:pPr defTabSz="676739" fontAlgn="auto">
                <a:spcBef>
                  <a:spcPts val="0"/>
                </a:spcBef>
                <a:spcAft>
                  <a:spcPts val="0"/>
                </a:spcAft>
                <a:defRPr/>
              </a:pPr>
              <a:t>‹#›</a:t>
            </a:fld>
            <a:endParaRPr lang="en-US" altLang="zh-TW" sz="1400">
              <a:solidFill>
                <a:srgbClr val="444444"/>
              </a:solidFill>
              <a:latin typeface="Arial"/>
            </a:endParaRPr>
          </a:p>
        </p:txBody>
      </p:sp>
      <p:sp>
        <p:nvSpPr>
          <p:cNvPr id="3" name="Rectangle 5"/>
          <p:cNvSpPr>
            <a:spLocks noGrp="1" noChangeArrowheads="1"/>
          </p:cNvSpPr>
          <p:nvPr>
            <p:ph type="ftr" sz="quarter" idx="11"/>
          </p:nvPr>
        </p:nvSpPr>
        <p:spPr>
          <a:xfrm>
            <a:off x="3779838" y="4786321"/>
            <a:ext cx="2895600" cy="215900"/>
          </a:xfrm>
          <a:prstGeom prst="rect">
            <a:avLst/>
          </a:prstGeom>
        </p:spPr>
        <p:txBody>
          <a:bodyPr lIns="90934" tIns="45466" rIns="90934" bIns="45466"/>
          <a:lstStyle>
            <a:lvl1pPr eaLnBrk="1" hangingPunct="1">
              <a:defRPr>
                <a:solidFill>
                  <a:srgbClr val="444444"/>
                </a:solidFill>
                <a:latin typeface="Arial" charset="0"/>
                <a:ea typeface="+mn-ea"/>
              </a:defRPr>
            </a:lvl1pPr>
          </a:lstStyle>
          <a:p>
            <a:pPr defTabSz="683301">
              <a:defRPr/>
            </a:pPr>
            <a:endParaRPr lang="en-US" altLang="zh-TW"/>
          </a:p>
        </p:txBody>
      </p:sp>
    </p:spTree>
    <p:extLst>
      <p:ext uri="{BB962C8B-B14F-4D97-AF65-F5344CB8AC3E}">
        <p14:creationId xmlns:p14="http://schemas.microsoft.com/office/powerpoint/2010/main" val="2490333900"/>
      </p:ext>
    </p:extLst>
  </p:cSld>
  <p:clrMapOvr>
    <a:masterClrMapping/>
  </p:clrMapOvr>
</p:sldLayout>
</file>

<file path=ppt/slideLayouts/slideLayout2492.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cxnSp>
        <p:nvCxnSpPr>
          <p:cNvPr id="3"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sp>
        <p:nvSpPr>
          <p:cNvPr id="10"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885661849"/>
      </p:ext>
    </p:extLst>
  </p:cSld>
  <p:clrMapOvr>
    <a:masterClrMapping/>
  </p:clrMapOvr>
  <p:transition spd="med">
    <p:wipe dir="r"/>
  </p:transition>
</p:sldLayout>
</file>

<file path=ppt/slideLayouts/slideLayout249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cxnSp>
        <p:nvCxnSpPr>
          <p:cNvPr id="2"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3"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88206147"/>
      </p:ext>
    </p:extLst>
  </p:cSld>
  <p:clrMapOvr>
    <a:masterClrMapping/>
  </p:clrMapOvr>
  <p:transition spd="med">
    <p:wipe dir="r"/>
  </p:transition>
</p:sldLayout>
</file>

<file path=ppt/slideLayouts/slideLayout2494.xml><?xml version="1.0" encoding="utf-8"?>
<p:sldLayout xmlns:a="http://schemas.openxmlformats.org/drawingml/2006/main" xmlns:r="http://schemas.openxmlformats.org/officeDocument/2006/relationships" xmlns:p="http://schemas.openxmlformats.org/presentationml/2006/main" type="titleOnly">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Tree>
    <p:extLst>
      <p:ext uri="{BB962C8B-B14F-4D97-AF65-F5344CB8AC3E}">
        <p14:creationId xmlns:p14="http://schemas.microsoft.com/office/powerpoint/2010/main" val="1950278161"/>
      </p:ext>
    </p:extLst>
  </p:cSld>
  <p:clrMapOvr>
    <a:masterClrMapping/>
  </p:clrMapOvr>
</p:sldLayout>
</file>

<file path=ppt/slideLayouts/slideLayout2495.xml><?xml version="1.0" encoding="utf-8"?>
<p:sldLayout xmlns:a="http://schemas.openxmlformats.org/drawingml/2006/main" xmlns:r="http://schemas.openxmlformats.org/officeDocument/2006/relationships" xmlns:p="http://schemas.openxmlformats.org/presentationml/2006/main">
  <p:cSld name="自訂版面配置">
    <p:spTree>
      <p:nvGrpSpPr>
        <p:cNvPr id="1" name=""/>
        <p:cNvGrpSpPr/>
        <p:nvPr/>
      </p:nvGrpSpPr>
      <p:grpSpPr>
        <a:xfrm>
          <a:off x="0" y="0"/>
          <a:ext cx="0" cy="0"/>
          <a:chOff x="0" y="0"/>
          <a:chExt cx="0" cy="0"/>
        </a:xfrm>
      </p:grpSpPr>
      <p:sp>
        <p:nvSpPr>
          <p:cNvPr id="2" name="標題 1"/>
          <p:cNvSpPr>
            <a:spLocks noGrp="1"/>
          </p:cNvSpPr>
          <p:nvPr>
            <p:ph type="title"/>
          </p:nvPr>
        </p:nvSpPr>
        <p:spPr>
          <a:xfrm>
            <a:off x="457200" y="206375"/>
            <a:ext cx="8229600" cy="857250"/>
          </a:xfrm>
          <a:prstGeom prst="rect">
            <a:avLst/>
          </a:prstGeom>
        </p:spPr>
        <p:txBody>
          <a:bodyPr lIns="90612" tIns="45291" rIns="90612" bIns="45291"/>
          <a:lstStyle/>
          <a:p>
            <a:r>
              <a:rPr lang="zh-TW" altLang="en-US" smtClean="0"/>
              <a:t>按一下以編輯母片標題樣式</a:t>
            </a:r>
            <a:endParaRPr lang="zh-TW" altLang="en-US"/>
          </a:p>
        </p:txBody>
      </p:sp>
      <p:sp>
        <p:nvSpPr>
          <p:cNvPr id="3" name="日期版面配置區 2"/>
          <p:cNvSpPr>
            <a:spLocks noGrp="1"/>
          </p:cNvSpPr>
          <p:nvPr>
            <p:ph type="dt" sz="half" idx="10"/>
          </p:nvPr>
        </p:nvSpPr>
        <p:spPr>
          <a:xfrm>
            <a:off x="5562600" y="4629150"/>
            <a:ext cx="3276600" cy="285750"/>
          </a:xfrm>
          <a:prstGeom prst="rect">
            <a:avLst/>
          </a:prstGeom>
        </p:spPr>
        <p:txBody>
          <a:bodyPr lIns="91438" tIns="45719" rIns="91438" bIns="45719"/>
          <a:lstStyle>
            <a:lvl1pPr>
              <a:defRPr/>
            </a:lvl1pPr>
          </a:lstStyle>
          <a:p>
            <a:fld id="{E60B6CB8-6464-4E92-AE5A-85F466BBAC8F}" type="datetime1">
              <a:rPr lang="zh-CN" altLang="zh-TW" sz="1800">
                <a:solidFill>
                  <a:srgbClr val="444444"/>
                </a:solidFill>
              </a:rPr>
              <a:pPr/>
              <a:t>2021/2/25</a:t>
            </a:fld>
            <a:endParaRPr lang="zh-TW" altLang="zh-CN" sz="1800">
              <a:solidFill>
                <a:srgbClr val="444444"/>
              </a:solidFill>
              <a:latin typeface="Museo Sans For Dell"/>
            </a:endParaRPr>
          </a:p>
        </p:txBody>
      </p:sp>
      <p:sp>
        <p:nvSpPr>
          <p:cNvPr id="4" name="頁尾版面配置區 3"/>
          <p:cNvSpPr>
            <a:spLocks noGrp="1"/>
          </p:cNvSpPr>
          <p:nvPr>
            <p:ph type="ftr" sz="quarter" idx="11"/>
          </p:nvPr>
        </p:nvSpPr>
        <p:spPr>
          <a:xfrm>
            <a:off x="4500787" y="4343400"/>
            <a:ext cx="4338637" cy="285750"/>
          </a:xfrm>
        </p:spPr>
        <p:txBody>
          <a:bodyPr/>
          <a:lstStyle>
            <a:lvl1pPr>
              <a:defRPr/>
            </a:lvl1pPr>
          </a:lstStyle>
          <a:p>
            <a:r>
              <a:rPr lang="zh-TW" altLang="zh-CN"/>
              <a:t>Presentation Title | Property | Ver.</a:t>
            </a:r>
            <a:endParaRPr lang="zh-TW" altLang="zh-CN" sz="2400">
              <a:solidFill>
                <a:srgbClr val="444444"/>
              </a:solidFill>
            </a:endParaRPr>
          </a:p>
        </p:txBody>
      </p:sp>
    </p:spTree>
    <p:extLst>
      <p:ext uri="{BB962C8B-B14F-4D97-AF65-F5344CB8AC3E}">
        <p14:creationId xmlns:p14="http://schemas.microsoft.com/office/powerpoint/2010/main" val="4162878520"/>
      </p:ext>
    </p:extLst>
  </p:cSld>
  <p:clrMapOvr>
    <a:masterClrMapping/>
  </p:clrMapOvr>
  <p:transition>
    <p:fade/>
  </p:transition>
</p:sldLayout>
</file>

<file path=ppt/slideLayouts/slideLayout249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85750" y="228600"/>
            <a:ext cx="8572500" cy="387798"/>
          </a:xfrm>
          <a:prstGeom prst="rect">
            <a:avLst/>
          </a:prstGeom>
        </p:spPr>
        <p:txBody>
          <a:bodyPr wrap="square" lIns="0" tIns="0" rIns="0" bIns="0">
            <a:spAutoFit/>
          </a:bodyPr>
          <a:lstStyle>
            <a:lvl1pPr>
              <a:defRPr sz="2800">
                <a:solidFill>
                  <a:schemeClr val="bg1"/>
                </a:solidFill>
                <a:latin typeface="Arial" panose="020B0604020202020204" pitchFamily="34" charset="0"/>
              </a:defRPr>
            </a:lvl1pPr>
          </a:lstStyle>
          <a:p>
            <a:r>
              <a:rPr lang="en-US"/>
              <a:t>Click to edit Master title style</a:t>
            </a:r>
            <a:endParaRPr lang="en-US" dirty="0"/>
          </a:p>
        </p:txBody>
      </p:sp>
      <p:sp>
        <p:nvSpPr>
          <p:cNvPr id="3" name="Content Placeholder 2"/>
          <p:cNvSpPr>
            <a:spLocks noGrp="1"/>
          </p:cNvSpPr>
          <p:nvPr>
            <p:ph idx="1"/>
          </p:nvPr>
        </p:nvSpPr>
        <p:spPr>
          <a:xfrm>
            <a:off x="285750" y="1200150"/>
            <a:ext cx="8572500" cy="3314700"/>
          </a:xfrm>
          <a:prstGeom prst="rect">
            <a:avLst/>
          </a:prstGeom>
        </p:spPr>
        <p:txBody>
          <a:bodyPr lIns="0" tIns="0" rIns="0" bIns="0"/>
          <a:lstStyle>
            <a:lvl1pPr marL="171442" indent="-171442">
              <a:lnSpc>
                <a:spcPct val="100000"/>
              </a:lnSpc>
              <a:spcBef>
                <a:spcPts val="1200"/>
              </a:spcBef>
              <a:buClr>
                <a:srgbClr val="808080"/>
              </a:buClr>
              <a:buFont typeface="Arial" panose="020B0604020202020204" pitchFamily="34" charset="0"/>
              <a:buChar char="•"/>
              <a:defRPr sz="1800">
                <a:solidFill>
                  <a:schemeClr val="bg2"/>
                </a:solidFill>
                <a:latin typeface="Arial" panose="020B0604020202020204" pitchFamily="34" charset="0"/>
              </a:defRPr>
            </a:lvl1pPr>
            <a:lvl2pPr marL="514325" indent="-171442">
              <a:lnSpc>
                <a:spcPct val="100000"/>
              </a:lnSpc>
              <a:spcBef>
                <a:spcPts val="300"/>
              </a:spcBef>
              <a:buClr>
                <a:srgbClr val="808080"/>
              </a:buClr>
              <a:buFont typeface="Arial" panose="020B0604020202020204" pitchFamily="34" charset="0"/>
              <a:buChar char="–"/>
              <a:defRPr sz="1400">
                <a:solidFill>
                  <a:schemeClr val="bg2"/>
                </a:solidFill>
                <a:latin typeface="Arial" panose="020B0604020202020204" pitchFamily="34" charset="0"/>
              </a:defRPr>
            </a:lvl2pPr>
            <a:lvl3pPr marL="800060" indent="-114294">
              <a:lnSpc>
                <a:spcPct val="100000"/>
              </a:lnSpc>
              <a:spcBef>
                <a:spcPts val="300"/>
              </a:spcBef>
              <a:buClr>
                <a:srgbClr val="808080"/>
              </a:buClr>
              <a:buFont typeface="Arial" panose="020B0604020202020204" pitchFamily="34" charset="0"/>
              <a:buChar char="▪"/>
              <a:defRPr sz="1100">
                <a:solidFill>
                  <a:schemeClr val="bg2"/>
                </a:solidFill>
                <a:latin typeface="Arial" panose="020B0604020202020204" pitchFamily="34" charset="0"/>
              </a:defRPr>
            </a:lvl3pPr>
            <a:lvl4pPr marL="1200090" indent="-171442">
              <a:lnSpc>
                <a:spcPct val="100000"/>
              </a:lnSpc>
              <a:spcBef>
                <a:spcPts val="300"/>
              </a:spcBef>
              <a:buClr>
                <a:schemeClr val="bg1">
                  <a:lumMod val="60000"/>
                  <a:lumOff val="40000"/>
                </a:schemeClr>
              </a:buClr>
              <a:buFont typeface="Arial" panose="020B0604020202020204" pitchFamily="34" charset="0"/>
              <a:buChar char="•"/>
              <a:defRPr sz="900"/>
            </a:lvl4pPr>
            <a:lvl5pPr marL="1542974" indent="-171442">
              <a:lnSpc>
                <a:spcPct val="100000"/>
              </a:lnSpc>
              <a:spcBef>
                <a:spcPts val="300"/>
              </a:spcBef>
              <a:buClr>
                <a:schemeClr val="bg1">
                  <a:lumMod val="60000"/>
                  <a:lumOff val="40000"/>
                </a:schemeClr>
              </a:buClr>
              <a:buFont typeface="Arial" panose="020B0604020202020204" pitchFamily="34" charset="0"/>
              <a:buChar char="•"/>
              <a:defRPr sz="900"/>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185496960"/>
      </p:ext>
    </p:extLst>
  </p:cSld>
  <p:clrMapOvr>
    <a:masterClrMapping/>
  </p:clrMapOvr>
  <p:extLst mod="1">
    <p:ext uri="{DCECCB84-F9BA-43D5-87BE-67443E8EF086}">
      <p15:sldGuideLst xmlns:p15="http://schemas.microsoft.com/office/powerpoint/2012/main">
        <p15:guide id="1" orient="horz" pos="144">
          <p15:clr>
            <a:srgbClr val="FBAE40"/>
          </p15:clr>
        </p15:guide>
        <p15:guide id="0" orient="horz" pos="756">
          <p15:clr>
            <a:srgbClr val="FBAE40"/>
          </p15:clr>
        </p15:guide>
      </p15:sldGuideLst>
    </p:ext>
  </p:extLst>
</p:sldLayout>
</file>

<file path=ppt/slideLayouts/slideLayout2497.xml><?xml version="1.0" encoding="utf-8"?>
<p:sldLayout xmlns:a="http://schemas.openxmlformats.org/drawingml/2006/main" xmlns:r="http://schemas.openxmlformats.org/officeDocument/2006/relationships" xmlns:p="http://schemas.openxmlformats.org/presentationml/2006/main" showMasterSp="0" preserve="1">
  <p:cSld name="Title slide_image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61476" name="Title Placeholder 21"/>
          <p:cNvSpPr>
            <a:spLocks noGrp="1"/>
          </p:cNvSpPr>
          <p:nvPr>
            <p:ph type="ctrTitle" hasCustomPrompt="1"/>
          </p:nvPr>
        </p:nvSpPr>
        <p:spPr>
          <a:xfrm>
            <a:off x="274322" y="274579"/>
            <a:ext cx="5200791" cy="1661993"/>
          </a:xfrm>
          <a:prstGeom prst="rect">
            <a:avLst/>
          </a:prstGeom>
        </p:spPr>
        <p:txBody>
          <a:bodyPr wrap="square" lIns="0" tIns="45383" rIns="0" bIns="45383"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12" name="Picture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1936527653"/>
      </p:ext>
    </p:extLst>
  </p:cSld>
  <p:clrMapOvr>
    <a:masterClrMapping/>
  </p:clrMapOvr>
  <p:transition spd="med">
    <p:wipe dir="r"/>
  </p:transition>
</p:sldLayout>
</file>

<file path=ppt/slideLayouts/slideLayout2498.xml><?xml version="1.0" encoding="utf-8"?>
<p:sldLayout xmlns:a="http://schemas.openxmlformats.org/drawingml/2006/main" xmlns:r="http://schemas.openxmlformats.org/officeDocument/2006/relationships" xmlns:p="http://schemas.openxmlformats.org/presentationml/2006/main" showMasterSp="0" preserve="1">
  <p:cSld name="Title slide_image 2">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61476" name="Title Placeholder 21"/>
          <p:cNvSpPr>
            <a:spLocks noGrp="1"/>
          </p:cNvSpPr>
          <p:nvPr>
            <p:ph type="ctrTitle" hasCustomPrompt="1"/>
          </p:nvPr>
        </p:nvSpPr>
        <p:spPr>
          <a:xfrm>
            <a:off x="274322" y="274579"/>
            <a:ext cx="5200791" cy="1661993"/>
          </a:xfrm>
          <a:prstGeom prst="rect">
            <a:avLst/>
          </a:prstGeom>
        </p:spPr>
        <p:txBody>
          <a:bodyPr wrap="square" lIns="0" tIns="45383" rIns="0" bIns="45383"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421547645"/>
      </p:ext>
    </p:extLst>
  </p:cSld>
  <p:clrMapOvr>
    <a:masterClrMapping/>
  </p:clrMapOvr>
  <p:transition spd="med">
    <p:wipe dir="r"/>
  </p:transition>
</p:sldLayout>
</file>

<file path=ppt/slideLayouts/slideLayout2499.xml><?xml version="1.0" encoding="utf-8"?>
<p:sldLayout xmlns:a="http://schemas.openxmlformats.org/drawingml/2006/main" xmlns:r="http://schemas.openxmlformats.org/officeDocument/2006/relationships" xmlns:p="http://schemas.openxmlformats.org/presentationml/2006/main" showMasterSp="0" preserve="1">
  <p:cSld name="Title slide_DellBlue">
    <p:bg>
      <p:bgPr>
        <a:solidFill>
          <a:schemeClr val="bg1"/>
        </a:solid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274322" y="274579"/>
            <a:ext cx="5200791" cy="1661993"/>
          </a:xfrm>
          <a:prstGeom prst="rect">
            <a:avLst/>
          </a:prstGeom>
        </p:spPr>
        <p:txBody>
          <a:bodyPr wrap="square" lIns="0" tIns="45383" rIns="0" bIns="45383"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1640436253"/>
      </p:ext>
    </p:extLst>
  </p:cSld>
  <p:clrMapOvr>
    <a:masterClrMapping/>
  </p:clrMapOvr>
  <p:transition spd="med">
    <p:wipe dir="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sp>
        <p:nvSpPr>
          <p:cNvPr id="8" name="Slide Number Placeholder 5"/>
          <p:cNvSpPr>
            <a:spLocks noGrp="1"/>
          </p:cNvSpPr>
          <p:nvPr>
            <p:ph type="sldNum" sz="quarter" idx="4"/>
          </p:nvPr>
        </p:nvSpPr>
        <p:spPr>
          <a:xfrm>
            <a:off x="435655" y="4823713"/>
            <a:ext cx="260349" cy="114299"/>
          </a:xfrm>
          <a:prstGeom prst="rect">
            <a:avLst/>
          </a:prstGeom>
        </p:spPr>
        <p:txBody>
          <a:bodyPr vert="horz" lIns="0" tIns="0" rIns="91428" bIns="0" rtlCol="0" anchor="ctr"/>
          <a:lstStyle>
            <a:lvl1pPr algn="l">
              <a:defRPr sz="900">
                <a:solidFill>
                  <a:schemeClr val="bg2">
                    <a:lumMod val="60000"/>
                    <a:lumOff val="40000"/>
                  </a:schemeClr>
                </a:solidFill>
                <a:latin typeface="Museo Sans For Dell" pitchFamily="2" charset="0"/>
              </a:defRPr>
            </a:lvl1pPr>
          </a:lstStyle>
          <a:p>
            <a:fld id="{DBD5246C-868F-410A-AE52-FE248EDADC46}" type="slidenum">
              <a:rPr lang="en-US" smtClean="0"/>
              <a:pPr/>
              <a:t>‹#›</a:t>
            </a:fld>
            <a:endParaRPr lang="en-US" dirty="0"/>
          </a:p>
        </p:txBody>
      </p:sp>
      <p:sp>
        <p:nvSpPr>
          <p:cNvPr id="6" name="Footer Placeholder 4"/>
          <p:cNvSpPr>
            <a:spLocks noGrp="1"/>
          </p:cNvSpPr>
          <p:nvPr>
            <p:ph type="ftr" sz="quarter" idx="3"/>
          </p:nvPr>
        </p:nvSpPr>
        <p:spPr>
          <a:xfrm>
            <a:off x="742950" y="4822031"/>
            <a:ext cx="1885950" cy="114300"/>
          </a:xfrm>
          <a:prstGeom prst="rect">
            <a:avLst/>
          </a:prstGeom>
        </p:spPr>
        <p:txBody>
          <a:bodyPr vert="horz" lIns="0" tIns="0" rIns="91428" bIns="0" rtlCol="0" anchor="ctr"/>
          <a:lstStyle>
            <a:lvl1pPr algn="l">
              <a:defRPr sz="1000">
                <a:solidFill>
                  <a:schemeClr val="bg2">
                    <a:lumMod val="60000"/>
                    <a:lumOff val="40000"/>
                  </a:schemeClr>
                </a:solidFill>
                <a:latin typeface="Museo Sans For Dell" pitchFamily="2" charset="0"/>
              </a:defRPr>
            </a:lvl1pPr>
          </a:lstStyle>
          <a:p>
            <a:endParaRPr lang="en-US" dirty="0"/>
          </a:p>
        </p:txBody>
      </p:sp>
      <p:cxnSp>
        <p:nvCxnSpPr>
          <p:cNvPr id="7" name="Straight Connector 6"/>
          <p:cNvCxnSpPr>
            <a:cxnSpLocks noChangeShapeType="1"/>
          </p:cNvCxnSpPr>
          <p:nvPr userDrawn="1"/>
        </p:nvCxnSpPr>
        <p:spPr bwMode="auto">
          <a:xfrm>
            <a:off x="436675" y="4629150"/>
            <a:ext cx="8262035" cy="0"/>
          </a:xfrm>
          <a:prstGeom prst="line">
            <a:avLst/>
          </a:prstGeom>
          <a:noFill/>
          <a:ln w="9525">
            <a:solidFill>
              <a:srgbClr val="AAAAAA"/>
            </a:solidFill>
            <a:round/>
            <a:headEnd/>
            <a:tailEnd/>
          </a:ln>
        </p:spPr>
      </p:cxnSp>
      <p:sp>
        <p:nvSpPr>
          <p:cNvPr id="10" name="Date Placeholder 8"/>
          <p:cNvSpPr>
            <a:spLocks noGrp="1"/>
          </p:cNvSpPr>
          <p:nvPr>
            <p:ph type="dt" sz="half" idx="2"/>
          </p:nvPr>
        </p:nvSpPr>
        <p:spPr>
          <a:xfrm>
            <a:off x="1901404" y="4818954"/>
            <a:ext cx="914401" cy="114299"/>
          </a:xfrm>
          <a:prstGeom prst="rect">
            <a:avLst/>
          </a:prstGeom>
        </p:spPr>
        <p:txBody>
          <a:bodyPr vert="horz" lIns="0" tIns="0" rIns="0" bIns="0" rtlCol="0" anchor="ctr"/>
          <a:lstStyle>
            <a:lvl1pPr algn="l" rtl="0" fontAlgn="base">
              <a:spcBef>
                <a:spcPct val="0"/>
              </a:spcBef>
              <a:spcAft>
                <a:spcPct val="0"/>
              </a:spcAft>
              <a:defRPr lang="en-US" sz="1000" kern="1200" smtClean="0">
                <a:solidFill>
                  <a:schemeClr val="bg2">
                    <a:lumMod val="60000"/>
                    <a:lumOff val="40000"/>
                  </a:schemeClr>
                </a:solidFill>
                <a:latin typeface="Museo Sans For Dell" pitchFamily="2" charset="0"/>
                <a:ea typeface="+mn-ea"/>
                <a:cs typeface="+mn-cs"/>
              </a:defRPr>
            </a:lvl1pPr>
          </a:lstStyle>
          <a:p>
            <a:endParaRPr lang="en-US" dirty="0"/>
          </a:p>
        </p:txBody>
      </p:sp>
    </p:spTree>
    <p:extLst>
      <p:ext uri="{BB962C8B-B14F-4D97-AF65-F5344CB8AC3E}">
        <p14:creationId xmlns:p14="http://schemas.microsoft.com/office/powerpoint/2010/main" val="809622523"/>
      </p:ext>
    </p:extLst>
  </p:cSld>
  <p:clrMapOvr>
    <a:masterClrMapping/>
  </p:clrMapOvr>
  <p:transition spd="med">
    <p:wipe dir="r"/>
  </p:transition>
</p:sldLayout>
</file>

<file path=ppt/slideLayouts/slideLayout250.xml><?xml version="1.0" encoding="utf-8"?>
<p:sldLayout xmlns:a="http://schemas.openxmlformats.org/drawingml/2006/main" xmlns:r="http://schemas.openxmlformats.org/officeDocument/2006/relationships" xmlns:p="http://schemas.openxmlformats.org/presentationml/2006/main" showMasterSp="0" preserve="1">
  <p:cSld name="Section_Green">
    <p:spTree>
      <p:nvGrpSpPr>
        <p:cNvPr id="1" name=""/>
        <p:cNvGrpSpPr/>
        <p:nvPr/>
      </p:nvGrpSpPr>
      <p:grpSpPr>
        <a:xfrm>
          <a:off x="0" y="0"/>
          <a:ext cx="0" cy="0"/>
          <a:chOff x="0" y="0"/>
          <a:chExt cx="0" cy="0"/>
        </a:xfrm>
      </p:grpSpPr>
      <p:sp>
        <p:nvSpPr>
          <p:cNvPr id="15" name="Title 1"/>
          <p:cNvSpPr>
            <a:spLocks noGrp="1"/>
          </p:cNvSpPr>
          <p:nvPr>
            <p:ph type="ctrTitle" hasCustomPrompt="1"/>
          </p:nvPr>
        </p:nvSpPr>
        <p:spPr>
          <a:xfrm>
            <a:off x="457200" y="342900"/>
            <a:ext cx="2743200" cy="2743200"/>
          </a:xfrm>
          <a:prstGeom prst="roundRect">
            <a:avLst>
              <a:gd name="adj" fmla="val 2752"/>
            </a:avLst>
          </a:prstGeom>
          <a:solidFill>
            <a:schemeClr val="accent3"/>
          </a:solidFill>
          <a:ln>
            <a:noFill/>
          </a:ln>
        </p:spPr>
        <p:style>
          <a:lnRef idx="2">
            <a:schemeClr val="accent1"/>
          </a:lnRef>
          <a:fillRef idx="1">
            <a:schemeClr val="lt1"/>
          </a:fillRef>
          <a:effectRef idx="0">
            <a:schemeClr val="accent1"/>
          </a:effectRef>
          <a:fontRef idx="none"/>
        </p:style>
        <p:txBody>
          <a:bodyPr lIns="224066" tIns="224066" rIns="224066" bIns="224066" anchor="t" anchorCtr="0">
            <a:normAutofit/>
          </a:bodyPr>
          <a:lstStyle>
            <a:lvl1pPr>
              <a:defRPr sz="2800" b="0">
                <a:solidFill>
                  <a:schemeClr val="tx2"/>
                </a:solidFill>
                <a:latin typeface="Museo For Dell" pitchFamily="2" charset="0"/>
              </a:defRPr>
            </a:lvl1pPr>
          </a:lstStyle>
          <a:p>
            <a:r>
              <a:rPr lang="en-US" dirty="0"/>
              <a:t>Click to edit Master title style</a:t>
            </a:r>
            <a:br>
              <a:rPr lang="en-US" dirty="0"/>
            </a:br>
            <a:endParaRPr lang="en-US" dirty="0"/>
          </a:p>
        </p:txBody>
      </p:sp>
      <p:sp>
        <p:nvSpPr>
          <p:cNvPr id="8" name="Slide Number Placeholder 5"/>
          <p:cNvSpPr>
            <a:spLocks noGrp="1"/>
          </p:cNvSpPr>
          <p:nvPr>
            <p:ph type="sldNum" sz="quarter" idx="4"/>
          </p:nvPr>
        </p:nvSpPr>
        <p:spPr>
          <a:xfrm>
            <a:off x="435656" y="4824464"/>
            <a:ext cx="260349" cy="114299"/>
          </a:xfrm>
          <a:prstGeom prst="rect">
            <a:avLst/>
          </a:prstGeom>
        </p:spPr>
        <p:txBody>
          <a:bodyPr vert="horz" lIns="0" tIns="0" rIns="89926" bIns="0" rtlCol="0" anchor="ctr"/>
          <a:lstStyle>
            <a:lvl1pPr algn="l">
              <a:defRPr sz="900">
                <a:solidFill>
                  <a:schemeClr val="bg2">
                    <a:lumMod val="60000"/>
                    <a:lumOff val="40000"/>
                  </a:schemeClr>
                </a:solidFill>
                <a:latin typeface="Museo Sans For Dell" pitchFamily="2" charset="0"/>
              </a:defRPr>
            </a:lvl1pPr>
          </a:lstStyle>
          <a:p>
            <a:fld id="{DBD5246C-868F-410A-AE52-FE248EDADC46}" type="slidenum">
              <a:rPr lang="en-US" smtClean="0">
                <a:solidFill>
                  <a:srgbClr val="000000">
                    <a:lumMod val="60000"/>
                    <a:lumOff val="40000"/>
                  </a:srgbClr>
                </a:solidFill>
              </a:rPr>
              <a:pPr/>
              <a:t>‹#›</a:t>
            </a:fld>
            <a:endParaRPr lang="en-US" dirty="0">
              <a:solidFill>
                <a:srgbClr val="000000">
                  <a:lumMod val="60000"/>
                  <a:lumOff val="40000"/>
                </a:srgbClr>
              </a:solidFill>
            </a:endParaRPr>
          </a:p>
        </p:txBody>
      </p:sp>
      <p:sp>
        <p:nvSpPr>
          <p:cNvPr id="6" name="Footer Placeholder 4"/>
          <p:cNvSpPr>
            <a:spLocks noGrp="1"/>
          </p:cNvSpPr>
          <p:nvPr>
            <p:ph type="ftr" sz="quarter" idx="3"/>
          </p:nvPr>
        </p:nvSpPr>
        <p:spPr>
          <a:xfrm>
            <a:off x="742950" y="4822031"/>
            <a:ext cx="1885950" cy="114300"/>
          </a:xfrm>
          <a:prstGeom prst="rect">
            <a:avLst/>
          </a:prstGeom>
        </p:spPr>
        <p:txBody>
          <a:bodyPr vert="horz" lIns="0" tIns="0" rIns="89926" bIns="0" rtlCol="0" anchor="ctr"/>
          <a:lstStyle>
            <a:lvl1pPr algn="l">
              <a:defRPr sz="1000">
                <a:solidFill>
                  <a:schemeClr val="bg2">
                    <a:lumMod val="60000"/>
                    <a:lumOff val="40000"/>
                  </a:schemeClr>
                </a:solidFill>
                <a:latin typeface="Museo Sans For Dell" pitchFamily="2" charset="0"/>
              </a:defRPr>
            </a:lvl1pPr>
          </a:lstStyle>
          <a:p>
            <a:endParaRPr lang="en-US" dirty="0">
              <a:solidFill>
                <a:srgbClr val="000000">
                  <a:lumMod val="60000"/>
                  <a:lumOff val="40000"/>
                </a:srgbClr>
              </a:solidFill>
            </a:endParaRPr>
          </a:p>
        </p:txBody>
      </p:sp>
      <p:sp>
        <p:nvSpPr>
          <p:cNvPr id="7" name="Date Placeholder 8"/>
          <p:cNvSpPr>
            <a:spLocks noGrp="1"/>
          </p:cNvSpPr>
          <p:nvPr>
            <p:ph type="dt" sz="half" idx="2"/>
          </p:nvPr>
        </p:nvSpPr>
        <p:spPr>
          <a:xfrm>
            <a:off x="1901417" y="4819705"/>
            <a:ext cx="914401" cy="114299"/>
          </a:xfrm>
          <a:prstGeom prst="rect">
            <a:avLst/>
          </a:prstGeom>
        </p:spPr>
        <p:txBody>
          <a:bodyPr vert="horz" lIns="0" tIns="0" rIns="0" bIns="0" rtlCol="0" anchor="ctr"/>
          <a:lstStyle>
            <a:lvl1pPr algn="l" rtl="0" fontAlgn="base">
              <a:spcBef>
                <a:spcPct val="0"/>
              </a:spcBef>
              <a:spcAft>
                <a:spcPct val="0"/>
              </a:spcAft>
              <a:defRPr lang="en-US" sz="1000" kern="1200" smtClean="0">
                <a:solidFill>
                  <a:schemeClr val="bg2">
                    <a:lumMod val="60000"/>
                    <a:lumOff val="40000"/>
                  </a:schemeClr>
                </a:solidFill>
                <a:latin typeface="Museo Sans For Dell" pitchFamily="2" charset="0"/>
                <a:ea typeface="+mn-ea"/>
                <a:cs typeface="+mn-cs"/>
              </a:defRPr>
            </a:lvl1pPr>
          </a:lstStyle>
          <a:p>
            <a:endParaRPr dirty="0">
              <a:solidFill>
                <a:srgbClr val="000000">
                  <a:lumMod val="60000"/>
                  <a:lumOff val="40000"/>
                </a:srgbClr>
              </a:solidFill>
            </a:endParaRPr>
          </a:p>
        </p:txBody>
      </p:sp>
    </p:spTree>
    <p:extLst>
      <p:ext uri="{BB962C8B-B14F-4D97-AF65-F5344CB8AC3E}">
        <p14:creationId xmlns:p14="http://schemas.microsoft.com/office/powerpoint/2010/main" val="1203713298"/>
      </p:ext>
    </p:extLst>
  </p:cSld>
  <p:clrMapOvr>
    <a:masterClrMapping/>
  </p:clrMapOvr>
  <p:transition spd="med">
    <p:wipe dir="r"/>
  </p:transition>
  <p:timing>
    <p:tnLst>
      <p:par>
        <p:cTn id="1" dur="indefinite" restart="never" nodeType="tmRoot"/>
      </p:par>
    </p:tnLst>
  </p:timing>
</p:sldLayout>
</file>

<file path=ppt/slideLayouts/slideLayout2500.xml><?xml version="1.0" encoding="utf-8"?>
<p:sldLayout xmlns:a="http://schemas.openxmlformats.org/drawingml/2006/main" xmlns:r="http://schemas.openxmlformats.org/officeDocument/2006/relationships" xmlns:p="http://schemas.openxmlformats.org/presentationml/2006/main" showMasterSp="0" preserve="1">
  <p:cSld name="Title slide_DellGray">
    <p:bg>
      <p:bgPr>
        <a:solidFill>
          <a:srgbClr val="808080"/>
        </a:solid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274322" y="274579"/>
            <a:ext cx="5200791" cy="1661993"/>
          </a:xfrm>
          <a:prstGeom prst="rect">
            <a:avLst/>
          </a:prstGeom>
        </p:spPr>
        <p:txBody>
          <a:bodyPr wrap="square" lIns="0" tIns="45383" rIns="0" bIns="45383"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3320441720"/>
      </p:ext>
    </p:extLst>
  </p:cSld>
  <p:clrMapOvr>
    <a:masterClrMapping/>
  </p:clrMapOvr>
  <p:transition spd="med">
    <p:wipe dir="r"/>
  </p:transition>
</p:sldLayout>
</file>

<file path=ppt/slideLayouts/slideLayout2501.xml><?xml version="1.0" encoding="utf-8"?>
<p:sldLayout xmlns:a="http://schemas.openxmlformats.org/drawingml/2006/main" xmlns:r="http://schemas.openxmlformats.org/officeDocument/2006/relationships" xmlns:p="http://schemas.openxmlformats.org/presentationml/2006/main" preserve="1" userDrawn="1">
  <p:cSld name="1_Content_Bulleted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0" tIns="45383" rIns="0" bIns="45383"/>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5" name="Content Placeholder 4"/>
          <p:cNvSpPr>
            <a:spLocks noGrp="1"/>
          </p:cNvSpPr>
          <p:nvPr>
            <p:ph sz="quarter" idx="10"/>
          </p:nvPr>
        </p:nvSpPr>
        <p:spPr>
          <a:xfrm>
            <a:off x="271722" y="1277952"/>
            <a:ext cx="7958137"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51761" indent="-168515">
              <a:lnSpc>
                <a:spcPct val="100000"/>
              </a:lnSpc>
              <a:spcBef>
                <a:spcPts val="300"/>
              </a:spcBef>
              <a:spcAft>
                <a:spcPts val="0"/>
              </a:spcAft>
              <a:buClr>
                <a:srgbClr val="808080"/>
              </a:buClr>
              <a:defRPr>
                <a:latin typeface="+mn-lt"/>
                <a:ea typeface="Arial"/>
              </a:defRPr>
            </a:lvl3pPr>
            <a:lvl4pPr marL="1248379" indent="-228167">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97426020"/>
      </p:ext>
    </p:extLst>
  </p:cSld>
  <p:clrMapOvr>
    <a:masterClrMapping/>
  </p:clrMapOvr>
  <p:transition spd="med">
    <p:wipe dir="r"/>
  </p:transition>
</p:sldLayout>
</file>

<file path=ppt/slideLayouts/slideLayout2502.xml><?xml version="1.0" encoding="utf-8"?>
<p:sldLayout xmlns:a="http://schemas.openxmlformats.org/drawingml/2006/main" xmlns:r="http://schemas.openxmlformats.org/officeDocument/2006/relationships" xmlns:p="http://schemas.openxmlformats.org/presentationml/2006/main" preserve="1" userDrawn="1">
  <p:cSld name="1_Content with subhea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5"/>
            <a:ext cx="7955280" cy="640080"/>
          </a:xfrm>
          <a:prstGeom prst="rect">
            <a:avLst/>
          </a:prstGeom>
        </p:spPr>
        <p:txBody>
          <a:bodyPr lIns="0" tIns="45383" rIns="0" bIns="45383">
            <a:normAutofit/>
          </a:bodyPr>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 </a:t>
            </a:r>
          </a:p>
        </p:txBody>
      </p:sp>
      <p:sp>
        <p:nvSpPr>
          <p:cNvPr id="5" name="Text Placeholder 12"/>
          <p:cNvSpPr>
            <a:spLocks noGrp="1"/>
          </p:cNvSpPr>
          <p:nvPr>
            <p:ph type="subTitle" idx="11" hasCustomPrompt="1"/>
          </p:nvPr>
        </p:nvSpPr>
        <p:spPr>
          <a:xfrm>
            <a:off x="266700" y="1058103"/>
            <a:ext cx="7960422" cy="313267"/>
          </a:xfrm>
          <a:prstGeom prst="rect">
            <a:avLst/>
          </a:prstGeom>
        </p:spPr>
        <p:txBody>
          <a:bodyPr lIns="0" tIns="45383" rIns="0" bIns="45383" anchor="t" anchorCtr="0"/>
          <a:lstStyle>
            <a:lvl1pPr marL="226578" indent="-226578">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a:t>Click to edit master subtitle style</a:t>
            </a:r>
          </a:p>
        </p:txBody>
      </p:sp>
      <p:sp>
        <p:nvSpPr>
          <p:cNvPr id="8" name="Content Placeholder 4"/>
          <p:cNvSpPr>
            <a:spLocks noGrp="1"/>
          </p:cNvSpPr>
          <p:nvPr>
            <p:ph sz="quarter" idx="10"/>
          </p:nvPr>
        </p:nvSpPr>
        <p:spPr>
          <a:xfrm>
            <a:off x="271722" y="1541498"/>
            <a:ext cx="7958137" cy="2928937"/>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51761" indent="-168515">
              <a:lnSpc>
                <a:spcPct val="100000"/>
              </a:lnSpc>
              <a:spcBef>
                <a:spcPts val="300"/>
              </a:spcBef>
              <a:spcAft>
                <a:spcPts val="0"/>
              </a:spcAft>
              <a:buClr>
                <a:srgbClr val="808080"/>
              </a:buClr>
              <a:defRPr>
                <a:latin typeface="+mn-lt"/>
                <a:ea typeface="Arial"/>
              </a:defRPr>
            </a:lvl3pPr>
            <a:lvl4pPr marL="1248379" indent="-228167">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668023838"/>
      </p:ext>
    </p:extLst>
  </p:cSld>
  <p:clrMapOvr>
    <a:masterClrMapping/>
  </p:clrMapOvr>
  <p:transition spd="med">
    <p:wipe dir="r"/>
  </p:transition>
</p:sldLayout>
</file>

<file path=ppt/slideLayouts/slideLayout2503.xml><?xml version="1.0" encoding="utf-8"?>
<p:sldLayout xmlns:a="http://schemas.openxmlformats.org/drawingml/2006/main" xmlns:r="http://schemas.openxmlformats.org/officeDocument/2006/relationships" xmlns:p="http://schemas.openxmlformats.org/presentationml/2006/main" preserve="1" userDrawn="1">
  <p:cSld name="1_Content two column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0" tIns="45383" rIns="0" bIns="45383"/>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 </a:t>
            </a:r>
          </a:p>
        </p:txBody>
      </p:sp>
      <p:sp>
        <p:nvSpPr>
          <p:cNvPr id="5" name="Content Placeholder 4"/>
          <p:cNvSpPr>
            <a:spLocks noGrp="1"/>
          </p:cNvSpPr>
          <p:nvPr>
            <p:ph sz="quarter" idx="10"/>
          </p:nvPr>
        </p:nvSpPr>
        <p:spPr>
          <a:xfrm>
            <a:off x="271737" y="1277952"/>
            <a:ext cx="3843337"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51761" indent="-168515">
              <a:lnSpc>
                <a:spcPct val="100000"/>
              </a:lnSpc>
              <a:spcBef>
                <a:spcPts val="300"/>
              </a:spcBef>
              <a:spcAft>
                <a:spcPts val="0"/>
              </a:spcAft>
              <a:buClr>
                <a:srgbClr val="808080"/>
              </a:buClr>
              <a:defRPr>
                <a:latin typeface="+mn-lt"/>
                <a:ea typeface="Arial"/>
              </a:defRPr>
            </a:lvl3pPr>
            <a:lvl4pPr marL="1248379" indent="-228167">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
        <p:nvSpPr>
          <p:cNvPr id="8" name="Content Placeholder 4"/>
          <p:cNvSpPr>
            <a:spLocks noGrp="1"/>
          </p:cNvSpPr>
          <p:nvPr>
            <p:ph sz="quarter" idx="11"/>
          </p:nvPr>
        </p:nvSpPr>
        <p:spPr>
          <a:xfrm>
            <a:off x="4376739" y="1277952"/>
            <a:ext cx="3852862"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51761" indent="-168515">
              <a:lnSpc>
                <a:spcPct val="100000"/>
              </a:lnSpc>
              <a:spcBef>
                <a:spcPts val="300"/>
              </a:spcBef>
              <a:spcAft>
                <a:spcPts val="0"/>
              </a:spcAft>
              <a:buClr>
                <a:srgbClr val="808080"/>
              </a:buClr>
              <a:defRPr>
                <a:latin typeface="+mn-lt"/>
                <a:ea typeface="Arial"/>
              </a:defRPr>
            </a:lvl3pPr>
            <a:lvl4pPr marL="1248379" indent="-228167">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561506825"/>
      </p:ext>
    </p:extLst>
  </p:cSld>
  <p:clrMapOvr>
    <a:masterClrMapping/>
  </p:clrMapOvr>
  <p:transition spd="med">
    <p:wipe dir="r"/>
  </p:transition>
</p:sldLayout>
</file>

<file path=ppt/slideLayouts/slideLayout2504.xml><?xml version="1.0" encoding="utf-8"?>
<p:sldLayout xmlns:a="http://schemas.openxmlformats.org/drawingml/2006/main" xmlns:r="http://schemas.openxmlformats.org/officeDocument/2006/relationships" xmlns:p="http://schemas.openxmlformats.org/presentationml/2006/main" preserve="1" userDrawn="1">
  <p:cSld name="1_Content left margin ">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73108" y="271463"/>
            <a:ext cx="4295219" cy="640080"/>
          </a:xfrm>
          <a:prstGeom prst="rect">
            <a:avLst/>
          </a:prstGeom>
        </p:spPr>
        <p:txBody>
          <a:bodyPr lIns="0" tIns="45383" rIns="0" bIns="45383"/>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4" name="Content Placeholder 4"/>
          <p:cNvSpPr>
            <a:spLocks noGrp="1"/>
          </p:cNvSpPr>
          <p:nvPr>
            <p:ph sz="quarter" idx="10"/>
          </p:nvPr>
        </p:nvSpPr>
        <p:spPr>
          <a:xfrm>
            <a:off x="271464" y="1277952"/>
            <a:ext cx="4291012"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51761" indent="-168515">
              <a:lnSpc>
                <a:spcPct val="100000"/>
              </a:lnSpc>
              <a:spcBef>
                <a:spcPts val="300"/>
              </a:spcBef>
              <a:spcAft>
                <a:spcPts val="0"/>
              </a:spcAft>
              <a:buClr>
                <a:srgbClr val="808080"/>
              </a:buClr>
              <a:defRPr>
                <a:latin typeface="+mn-lt"/>
                <a:ea typeface="Arial"/>
              </a:defRPr>
            </a:lvl3pPr>
            <a:lvl4pPr marL="1248379" indent="-228167">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972772021"/>
      </p:ext>
    </p:extLst>
  </p:cSld>
  <p:clrMapOvr>
    <a:masterClrMapping/>
  </p:clrMapOvr>
  <p:transition spd="med">
    <p:wipe dir="r"/>
  </p:transition>
</p:sldLayout>
</file>

<file path=ppt/slideLayouts/slideLayout2505.xml><?xml version="1.0" encoding="utf-8"?>
<p:sldLayout xmlns:a="http://schemas.openxmlformats.org/drawingml/2006/main" xmlns:r="http://schemas.openxmlformats.org/officeDocument/2006/relationships" xmlns:p="http://schemas.openxmlformats.org/presentationml/2006/main" preserve="1" userDrawn="1">
  <p:cSld name="1_Content left margin with subhead">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3050" y="274057"/>
            <a:ext cx="4865304" cy="486332"/>
          </a:xfrm>
          <a:prstGeom prst="rect">
            <a:avLst/>
          </a:prstGeom>
        </p:spPr>
        <p:txBody>
          <a:bodyPr lIns="0" tIns="45383" rIns="0" bIns="45383"/>
          <a:lstStyle>
            <a:lvl1pPr>
              <a:defRPr baseline="0">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7" name="Text Placeholder 12"/>
          <p:cNvSpPr>
            <a:spLocks noGrp="1"/>
          </p:cNvSpPr>
          <p:nvPr>
            <p:ph type="subTitle" idx="11" hasCustomPrompt="1"/>
          </p:nvPr>
        </p:nvSpPr>
        <p:spPr>
          <a:xfrm>
            <a:off x="266700" y="767685"/>
            <a:ext cx="4305300" cy="313267"/>
          </a:xfrm>
          <a:prstGeom prst="rect">
            <a:avLst/>
          </a:prstGeom>
        </p:spPr>
        <p:txBody>
          <a:bodyPr lIns="0" tIns="45383" rIns="0" bIns="45383" anchor="t" anchorCtr="0"/>
          <a:lstStyle>
            <a:lvl1pPr marL="226578" indent="-226578">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a:t>Click to edit master subtitle style</a:t>
            </a:r>
          </a:p>
        </p:txBody>
      </p:sp>
      <p:sp>
        <p:nvSpPr>
          <p:cNvPr id="5" name="Content Placeholder 4"/>
          <p:cNvSpPr>
            <a:spLocks noGrp="1"/>
          </p:cNvSpPr>
          <p:nvPr>
            <p:ph sz="quarter" idx="10"/>
          </p:nvPr>
        </p:nvSpPr>
        <p:spPr>
          <a:xfrm>
            <a:off x="271464" y="1277952"/>
            <a:ext cx="4291012"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51761" indent="-168515">
              <a:lnSpc>
                <a:spcPct val="100000"/>
              </a:lnSpc>
              <a:spcBef>
                <a:spcPts val="300"/>
              </a:spcBef>
              <a:spcAft>
                <a:spcPts val="0"/>
              </a:spcAft>
              <a:buClr>
                <a:srgbClr val="808080"/>
              </a:buClr>
              <a:defRPr>
                <a:latin typeface="+mn-lt"/>
                <a:ea typeface="Arial"/>
              </a:defRPr>
            </a:lvl3pPr>
            <a:lvl4pPr marL="1248379" indent="-228167">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654388838"/>
      </p:ext>
    </p:extLst>
  </p:cSld>
  <p:clrMapOvr>
    <a:masterClrMapping/>
  </p:clrMapOvr>
  <p:transition spd="med">
    <p:wipe dir="r"/>
  </p:transition>
</p:sldLayout>
</file>

<file path=ppt/slideLayouts/slideLayout2506.xml><?xml version="1.0" encoding="utf-8"?>
<p:sldLayout xmlns:a="http://schemas.openxmlformats.org/drawingml/2006/main" xmlns:r="http://schemas.openxmlformats.org/officeDocument/2006/relationships" xmlns:p="http://schemas.openxmlformats.org/presentationml/2006/main" preserve="1" userDrawn="1">
  <p:cSld name="1_Content left margin with subhead and two lines">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320" y="274320"/>
            <a:ext cx="4297680" cy="840802"/>
          </a:xfrm>
          <a:prstGeom prst="rect">
            <a:avLst/>
          </a:prstGeom>
        </p:spPr>
        <p:txBody>
          <a:bodyPr lIns="0" tIns="45383" rIns="0" bIns="45383"/>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a:t>
            </a:r>
            <a:br>
              <a:rPr lang="en-US" dirty="0"/>
            </a:br>
            <a:r>
              <a:rPr lang="en-US" dirty="0"/>
              <a:t>page title</a:t>
            </a:r>
          </a:p>
        </p:txBody>
      </p:sp>
      <p:sp>
        <p:nvSpPr>
          <p:cNvPr id="7" name="Text Placeholder 12"/>
          <p:cNvSpPr>
            <a:spLocks noGrp="1"/>
          </p:cNvSpPr>
          <p:nvPr>
            <p:ph type="subTitle" idx="11" hasCustomPrompt="1"/>
          </p:nvPr>
        </p:nvSpPr>
        <p:spPr>
          <a:xfrm>
            <a:off x="266700" y="1113703"/>
            <a:ext cx="4305300" cy="313267"/>
          </a:xfrm>
          <a:prstGeom prst="rect">
            <a:avLst/>
          </a:prstGeom>
        </p:spPr>
        <p:txBody>
          <a:bodyPr lIns="0" tIns="45383" rIns="0" bIns="45383" anchor="t" anchorCtr="0"/>
          <a:lstStyle>
            <a:lvl1pPr marL="226578" indent="-226578">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a:t>Click to edit master subtitle style</a:t>
            </a:r>
          </a:p>
        </p:txBody>
      </p:sp>
      <p:sp>
        <p:nvSpPr>
          <p:cNvPr id="5" name="Content Placeholder 4"/>
          <p:cNvSpPr>
            <a:spLocks noGrp="1"/>
          </p:cNvSpPr>
          <p:nvPr>
            <p:ph sz="quarter" idx="10"/>
          </p:nvPr>
        </p:nvSpPr>
        <p:spPr>
          <a:xfrm>
            <a:off x="271464" y="1541498"/>
            <a:ext cx="4291012" cy="2928937"/>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51761" indent="-168515">
              <a:lnSpc>
                <a:spcPct val="100000"/>
              </a:lnSpc>
              <a:spcBef>
                <a:spcPts val="300"/>
              </a:spcBef>
              <a:spcAft>
                <a:spcPts val="0"/>
              </a:spcAft>
              <a:buClr>
                <a:srgbClr val="808080"/>
              </a:buClr>
              <a:defRPr>
                <a:latin typeface="+mn-lt"/>
                <a:ea typeface="Arial"/>
              </a:defRPr>
            </a:lvl3pPr>
            <a:lvl4pPr marL="1248379" indent="-228167">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380715065"/>
      </p:ext>
    </p:extLst>
  </p:cSld>
  <p:clrMapOvr>
    <a:masterClrMapping/>
  </p:clrMapOvr>
  <p:transition spd="med">
    <p:wipe dir="r"/>
  </p:transition>
</p:sldLayout>
</file>

<file path=ppt/slideLayouts/slideLayout2507.xml><?xml version="1.0" encoding="utf-8"?>
<p:sldLayout xmlns:a="http://schemas.openxmlformats.org/drawingml/2006/main" xmlns:r="http://schemas.openxmlformats.org/officeDocument/2006/relationships" xmlns:p="http://schemas.openxmlformats.org/presentationml/2006/main" preserve="1" userDrawn="1">
  <p:cSld name="1_Header no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2223"/>
            <a:ext cx="7955280" cy="472577"/>
          </a:xfrm>
          <a:prstGeom prst="rect">
            <a:avLst/>
          </a:prstGeom>
        </p:spPr>
        <p:txBody>
          <a:bodyPr lIns="0" tIns="45383" rIns="0" bIns="45383"/>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Tree>
    <p:extLst>
      <p:ext uri="{BB962C8B-B14F-4D97-AF65-F5344CB8AC3E}">
        <p14:creationId xmlns:p14="http://schemas.microsoft.com/office/powerpoint/2010/main" val="1674146931"/>
      </p:ext>
    </p:extLst>
  </p:cSld>
  <p:clrMapOvr>
    <a:masterClrMapping/>
  </p:clrMapOvr>
  <p:transition spd="med">
    <p:wipe dir="r"/>
  </p:transition>
</p:sldLayout>
</file>

<file path=ppt/slideLayouts/slideLayout2508.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14477322"/>
      </p:ext>
    </p:extLst>
  </p:cSld>
  <p:clrMapOvr>
    <a:masterClrMapping/>
  </p:clrMapOvr>
  <p:transition spd="med">
    <p:wipe dir="r"/>
  </p:transition>
</p:sldLayout>
</file>

<file path=ppt/slideLayouts/slideLayout2509.xml><?xml version="1.0" encoding="utf-8"?>
<p:sldLayout xmlns:a="http://schemas.openxmlformats.org/drawingml/2006/main" xmlns:r="http://schemas.openxmlformats.org/officeDocument/2006/relationships" xmlns:p="http://schemas.openxmlformats.org/presentationml/2006/main" showMasterSp="0" preserve="1" userDrawn="1">
  <p:cSld name="Divider slide_image 1">
    <p:bg>
      <p:bgPr>
        <a:solidFill>
          <a:schemeClr val="tx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7" name="Title 1"/>
          <p:cNvSpPr>
            <a:spLocks noGrp="1"/>
          </p:cNvSpPr>
          <p:nvPr>
            <p:ph type="title" hasCustomPrompt="1"/>
          </p:nvPr>
        </p:nvSpPr>
        <p:spPr>
          <a:xfrm>
            <a:off x="274576" y="1748271"/>
            <a:ext cx="6850901" cy="1495794"/>
          </a:xfrm>
          <a:prstGeom prst="rect">
            <a:avLst/>
          </a:prstGeom>
        </p:spPr>
        <p:txBody>
          <a:bodyPr lIns="0" tIns="45383" rIns="0" bIns="45383"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1309025050"/>
      </p:ext>
    </p:extLst>
  </p:cSld>
  <p:clrMapOvr>
    <a:masterClrMapping/>
  </p:clrMapOvr>
  <p:transition spd="med">
    <p:wipe dir="r"/>
  </p:transition>
</p:sldLayout>
</file>

<file path=ppt/slideLayouts/slideLayout251.xml><?xml version="1.0" encoding="utf-8"?>
<p:sldLayout xmlns:a="http://schemas.openxmlformats.org/drawingml/2006/main" xmlns:r="http://schemas.openxmlformats.org/officeDocument/2006/relationships" xmlns:p="http://schemas.openxmlformats.org/presentationml/2006/main" showMasterSp="0" preserve="1">
  <p:cSld name="Section_Yellow">
    <p:spTree>
      <p:nvGrpSpPr>
        <p:cNvPr id="1" name=""/>
        <p:cNvGrpSpPr/>
        <p:nvPr/>
      </p:nvGrpSpPr>
      <p:grpSpPr>
        <a:xfrm>
          <a:off x="0" y="0"/>
          <a:ext cx="0" cy="0"/>
          <a:chOff x="0" y="0"/>
          <a:chExt cx="0" cy="0"/>
        </a:xfrm>
      </p:grpSpPr>
      <p:sp>
        <p:nvSpPr>
          <p:cNvPr id="15" name="Title 1"/>
          <p:cNvSpPr>
            <a:spLocks noGrp="1"/>
          </p:cNvSpPr>
          <p:nvPr>
            <p:ph type="ctrTitle" hasCustomPrompt="1"/>
          </p:nvPr>
        </p:nvSpPr>
        <p:spPr>
          <a:xfrm>
            <a:off x="457200" y="342900"/>
            <a:ext cx="2743200" cy="2743200"/>
          </a:xfrm>
          <a:prstGeom prst="roundRect">
            <a:avLst>
              <a:gd name="adj" fmla="val 2752"/>
            </a:avLst>
          </a:prstGeom>
          <a:solidFill>
            <a:schemeClr val="accent2"/>
          </a:solidFill>
          <a:ln>
            <a:noFill/>
          </a:ln>
        </p:spPr>
        <p:style>
          <a:lnRef idx="2">
            <a:schemeClr val="accent1"/>
          </a:lnRef>
          <a:fillRef idx="1">
            <a:schemeClr val="lt1"/>
          </a:fillRef>
          <a:effectRef idx="0">
            <a:schemeClr val="accent1"/>
          </a:effectRef>
          <a:fontRef idx="none"/>
        </p:style>
        <p:txBody>
          <a:bodyPr lIns="224066" tIns="224066" rIns="224066" bIns="224066" anchor="t" anchorCtr="0">
            <a:normAutofit/>
          </a:bodyPr>
          <a:lstStyle>
            <a:lvl1pPr>
              <a:defRPr sz="2800" b="0">
                <a:solidFill>
                  <a:schemeClr val="tx2"/>
                </a:solidFill>
                <a:latin typeface="Museo For Dell" pitchFamily="2" charset="0"/>
              </a:defRPr>
            </a:lvl1pPr>
          </a:lstStyle>
          <a:p>
            <a:r>
              <a:rPr lang="en-US" dirty="0"/>
              <a:t>Click to edit Master title style</a:t>
            </a:r>
            <a:br>
              <a:rPr lang="en-US" dirty="0"/>
            </a:br>
            <a:endParaRPr lang="en-US" dirty="0"/>
          </a:p>
        </p:txBody>
      </p:sp>
      <p:sp>
        <p:nvSpPr>
          <p:cNvPr id="8" name="Slide Number Placeholder 5"/>
          <p:cNvSpPr>
            <a:spLocks noGrp="1"/>
          </p:cNvSpPr>
          <p:nvPr>
            <p:ph type="sldNum" sz="quarter" idx="4"/>
          </p:nvPr>
        </p:nvSpPr>
        <p:spPr>
          <a:xfrm>
            <a:off x="435656" y="4824464"/>
            <a:ext cx="260349" cy="114299"/>
          </a:xfrm>
          <a:prstGeom prst="rect">
            <a:avLst/>
          </a:prstGeom>
        </p:spPr>
        <p:txBody>
          <a:bodyPr vert="horz" lIns="0" tIns="0" rIns="89926" bIns="0" rtlCol="0" anchor="ctr"/>
          <a:lstStyle>
            <a:lvl1pPr algn="l">
              <a:defRPr sz="900">
                <a:solidFill>
                  <a:schemeClr val="bg2">
                    <a:lumMod val="60000"/>
                    <a:lumOff val="40000"/>
                  </a:schemeClr>
                </a:solidFill>
                <a:latin typeface="Museo Sans For Dell" pitchFamily="2" charset="0"/>
              </a:defRPr>
            </a:lvl1pPr>
          </a:lstStyle>
          <a:p>
            <a:fld id="{DBD5246C-868F-410A-AE52-FE248EDADC46}" type="slidenum">
              <a:rPr lang="en-US" smtClean="0">
                <a:solidFill>
                  <a:srgbClr val="000000">
                    <a:lumMod val="60000"/>
                    <a:lumOff val="40000"/>
                  </a:srgbClr>
                </a:solidFill>
              </a:rPr>
              <a:pPr/>
              <a:t>‹#›</a:t>
            </a:fld>
            <a:endParaRPr lang="en-US" dirty="0">
              <a:solidFill>
                <a:srgbClr val="000000">
                  <a:lumMod val="60000"/>
                  <a:lumOff val="40000"/>
                </a:srgbClr>
              </a:solidFill>
            </a:endParaRPr>
          </a:p>
        </p:txBody>
      </p:sp>
      <p:sp>
        <p:nvSpPr>
          <p:cNvPr id="6" name="Footer Placeholder 4"/>
          <p:cNvSpPr>
            <a:spLocks noGrp="1"/>
          </p:cNvSpPr>
          <p:nvPr>
            <p:ph type="ftr" sz="quarter" idx="3"/>
          </p:nvPr>
        </p:nvSpPr>
        <p:spPr>
          <a:xfrm>
            <a:off x="742950" y="4822031"/>
            <a:ext cx="1885950" cy="114300"/>
          </a:xfrm>
          <a:prstGeom prst="rect">
            <a:avLst/>
          </a:prstGeom>
        </p:spPr>
        <p:txBody>
          <a:bodyPr vert="horz" lIns="0" tIns="0" rIns="89926" bIns="0" rtlCol="0" anchor="ctr"/>
          <a:lstStyle>
            <a:lvl1pPr algn="l">
              <a:defRPr sz="1000">
                <a:solidFill>
                  <a:schemeClr val="bg2">
                    <a:lumMod val="60000"/>
                    <a:lumOff val="40000"/>
                  </a:schemeClr>
                </a:solidFill>
                <a:latin typeface="Museo Sans For Dell" pitchFamily="2" charset="0"/>
              </a:defRPr>
            </a:lvl1pPr>
          </a:lstStyle>
          <a:p>
            <a:endParaRPr lang="en-US" dirty="0">
              <a:solidFill>
                <a:srgbClr val="000000">
                  <a:lumMod val="60000"/>
                  <a:lumOff val="40000"/>
                </a:srgbClr>
              </a:solidFill>
            </a:endParaRPr>
          </a:p>
        </p:txBody>
      </p:sp>
      <p:sp>
        <p:nvSpPr>
          <p:cNvPr id="7" name="Date Placeholder 8"/>
          <p:cNvSpPr>
            <a:spLocks noGrp="1"/>
          </p:cNvSpPr>
          <p:nvPr>
            <p:ph type="dt" sz="half" idx="2"/>
          </p:nvPr>
        </p:nvSpPr>
        <p:spPr>
          <a:xfrm>
            <a:off x="1901417" y="4819705"/>
            <a:ext cx="914401" cy="114299"/>
          </a:xfrm>
          <a:prstGeom prst="rect">
            <a:avLst/>
          </a:prstGeom>
        </p:spPr>
        <p:txBody>
          <a:bodyPr vert="horz" lIns="0" tIns="0" rIns="0" bIns="0" rtlCol="0" anchor="ctr"/>
          <a:lstStyle>
            <a:lvl1pPr algn="l" rtl="0" fontAlgn="base">
              <a:spcBef>
                <a:spcPct val="0"/>
              </a:spcBef>
              <a:spcAft>
                <a:spcPct val="0"/>
              </a:spcAft>
              <a:defRPr lang="en-US" sz="1000" kern="1200" smtClean="0">
                <a:solidFill>
                  <a:schemeClr val="bg2">
                    <a:lumMod val="60000"/>
                    <a:lumOff val="40000"/>
                  </a:schemeClr>
                </a:solidFill>
                <a:latin typeface="Museo Sans For Dell" pitchFamily="2" charset="0"/>
                <a:ea typeface="+mn-ea"/>
                <a:cs typeface="+mn-cs"/>
              </a:defRPr>
            </a:lvl1pPr>
          </a:lstStyle>
          <a:p>
            <a:endParaRPr dirty="0">
              <a:solidFill>
                <a:srgbClr val="000000">
                  <a:lumMod val="60000"/>
                  <a:lumOff val="40000"/>
                </a:srgbClr>
              </a:solidFill>
            </a:endParaRPr>
          </a:p>
        </p:txBody>
      </p:sp>
    </p:spTree>
    <p:extLst>
      <p:ext uri="{BB962C8B-B14F-4D97-AF65-F5344CB8AC3E}">
        <p14:creationId xmlns:p14="http://schemas.microsoft.com/office/powerpoint/2010/main" val="2774225882"/>
      </p:ext>
    </p:extLst>
  </p:cSld>
  <p:clrMapOvr>
    <a:masterClrMapping/>
  </p:clrMapOvr>
  <p:transition spd="med">
    <p:wipe dir="r"/>
  </p:transition>
</p:sldLayout>
</file>

<file path=ppt/slideLayouts/slideLayout2510.xml><?xml version="1.0" encoding="utf-8"?>
<p:sldLayout xmlns:a="http://schemas.openxmlformats.org/drawingml/2006/main" xmlns:r="http://schemas.openxmlformats.org/officeDocument/2006/relationships" xmlns:p="http://schemas.openxmlformats.org/presentationml/2006/main" showMasterSp="0" preserve="1" userDrawn="1">
  <p:cSld name="Divider slide_image 2">
    <p:bg>
      <p:bgPr>
        <a:solidFill>
          <a:schemeClr val="tx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7" name="Title 1"/>
          <p:cNvSpPr>
            <a:spLocks noGrp="1"/>
          </p:cNvSpPr>
          <p:nvPr>
            <p:ph type="title" hasCustomPrompt="1"/>
          </p:nvPr>
        </p:nvSpPr>
        <p:spPr>
          <a:xfrm>
            <a:off x="274576" y="1748271"/>
            <a:ext cx="6850901" cy="1495794"/>
          </a:xfrm>
          <a:prstGeom prst="rect">
            <a:avLst/>
          </a:prstGeom>
        </p:spPr>
        <p:txBody>
          <a:bodyPr lIns="0" tIns="45383" rIns="0" bIns="45383"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1369848690"/>
      </p:ext>
    </p:extLst>
  </p:cSld>
  <p:clrMapOvr>
    <a:masterClrMapping/>
  </p:clrMapOvr>
  <p:transition spd="med">
    <p:wipe dir="r"/>
  </p:transition>
</p:sldLayout>
</file>

<file path=ppt/slideLayouts/slideLayout2511.xml><?xml version="1.0" encoding="utf-8"?>
<p:sldLayout xmlns:a="http://schemas.openxmlformats.org/drawingml/2006/main" xmlns:r="http://schemas.openxmlformats.org/officeDocument/2006/relationships" xmlns:p="http://schemas.openxmlformats.org/presentationml/2006/main" showMasterSp="0" preserve="1" userDrawn="1">
  <p:cSld name="Divider slide_image 3">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6" name="Title 1"/>
          <p:cNvSpPr>
            <a:spLocks noGrp="1"/>
          </p:cNvSpPr>
          <p:nvPr>
            <p:ph type="title" hasCustomPrompt="1"/>
          </p:nvPr>
        </p:nvSpPr>
        <p:spPr>
          <a:xfrm>
            <a:off x="274576" y="1748271"/>
            <a:ext cx="6850901" cy="1495794"/>
          </a:xfrm>
          <a:prstGeom prst="rect">
            <a:avLst/>
          </a:prstGeom>
        </p:spPr>
        <p:txBody>
          <a:bodyPr lIns="0" tIns="45383" rIns="0" bIns="45383"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3385524745"/>
      </p:ext>
    </p:extLst>
  </p:cSld>
  <p:clrMapOvr>
    <a:masterClrMapping/>
  </p:clrMapOvr>
  <p:transition spd="med">
    <p:wipe dir="r"/>
  </p:transition>
</p:sldLayout>
</file>

<file path=ppt/slideLayouts/slideLayout2512.xml><?xml version="1.0" encoding="utf-8"?>
<p:sldLayout xmlns:a="http://schemas.openxmlformats.org/drawingml/2006/main" xmlns:r="http://schemas.openxmlformats.org/officeDocument/2006/relationships" xmlns:p="http://schemas.openxmlformats.org/presentationml/2006/main" showMasterSp="0" preserve="1" userDrawn="1">
  <p:cSld name="Divider slide_DellBlue">
    <p:bg>
      <p:bgPr>
        <a:solidFill>
          <a:schemeClr val="bg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576" y="1748271"/>
            <a:ext cx="6850901" cy="1495794"/>
          </a:xfrm>
          <a:prstGeom prst="rect">
            <a:avLst/>
          </a:prstGeom>
        </p:spPr>
        <p:txBody>
          <a:bodyPr lIns="0" tIns="45383" rIns="0" bIns="45383" anchor="ctr" anchorCtr="0">
            <a:normAutofit/>
          </a:bodyPr>
          <a:lstStyle>
            <a:lvl1pPr>
              <a:defRPr sz="5400" baseline="0">
                <a:solidFill>
                  <a:schemeClr val="tx2"/>
                </a:solidFill>
                <a:ea typeface="Arial"/>
              </a:defRPr>
            </a:lvl1pPr>
          </a:lstStyle>
          <a:p>
            <a:r>
              <a:rPr lang="en-US" dirty="0"/>
              <a:t>Click to edit divider slide title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2577420637"/>
      </p:ext>
    </p:extLst>
  </p:cSld>
  <p:clrMapOvr>
    <a:masterClrMapping/>
  </p:clrMapOvr>
  <p:transition spd="med">
    <p:wipe dir="r"/>
  </p:transition>
</p:sldLayout>
</file>

<file path=ppt/slideLayouts/slideLayout2513.xml><?xml version="1.0" encoding="utf-8"?>
<p:sldLayout xmlns:a="http://schemas.openxmlformats.org/drawingml/2006/main" xmlns:r="http://schemas.openxmlformats.org/officeDocument/2006/relationships" xmlns:p="http://schemas.openxmlformats.org/presentationml/2006/main" showMasterSp="0" preserve="1" userDrawn="1">
  <p:cSld name="Divider slide_Green">
    <p:bg>
      <p:bgPr>
        <a:solidFill>
          <a:schemeClr val="accent2"/>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576" y="1748271"/>
            <a:ext cx="6850901" cy="1495794"/>
          </a:xfrm>
          <a:prstGeom prst="rect">
            <a:avLst/>
          </a:prstGeom>
        </p:spPr>
        <p:txBody>
          <a:bodyPr lIns="0" tIns="45383" rIns="0" bIns="45383" anchor="ctr" anchorCtr="0">
            <a:normAutofit/>
          </a:bodyPr>
          <a:lstStyle>
            <a:lvl1pPr>
              <a:defRPr sz="5400" baseline="0">
                <a:solidFill>
                  <a:schemeClr val="tx2"/>
                </a:solidFill>
                <a:ea typeface="Arial"/>
              </a:defRPr>
            </a:lvl1pPr>
          </a:lstStyle>
          <a:p>
            <a:r>
              <a:rPr lang="en-US" dirty="0"/>
              <a:t>Click to edit divider slide title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3989988395"/>
      </p:ext>
    </p:extLst>
  </p:cSld>
  <p:clrMapOvr>
    <a:masterClrMapping/>
  </p:clrMapOvr>
  <p:transition spd="med">
    <p:wipe dir="r"/>
  </p:transition>
</p:sldLayout>
</file>

<file path=ppt/slideLayouts/slideLayout2514.xml><?xml version="1.0" encoding="utf-8"?>
<p:sldLayout xmlns:a="http://schemas.openxmlformats.org/drawingml/2006/main" xmlns:r="http://schemas.openxmlformats.org/officeDocument/2006/relationships" xmlns:p="http://schemas.openxmlformats.org/presentationml/2006/main" showMasterSp="0" preserve="1" userDrawn="1">
  <p:cSld name="Divider slide_Orange">
    <p:bg>
      <p:bgPr>
        <a:solidFill>
          <a:schemeClr val="accent4"/>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576" y="1748271"/>
            <a:ext cx="6850901" cy="1495794"/>
          </a:xfrm>
          <a:prstGeom prst="rect">
            <a:avLst/>
          </a:prstGeom>
        </p:spPr>
        <p:txBody>
          <a:bodyPr lIns="0" tIns="45383" rIns="0" bIns="45383" anchor="ctr" anchorCtr="0">
            <a:normAutofit/>
          </a:bodyPr>
          <a:lstStyle>
            <a:lvl1pPr>
              <a:defRPr sz="5400" baseline="0">
                <a:solidFill>
                  <a:schemeClr val="tx2"/>
                </a:solidFill>
                <a:ea typeface="Arial"/>
              </a:defRPr>
            </a:lvl1pPr>
          </a:lstStyle>
          <a:p>
            <a:r>
              <a:rPr lang="en-US" dirty="0"/>
              <a:t>Click to edit divider slide title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1042879399"/>
      </p:ext>
    </p:extLst>
  </p:cSld>
  <p:clrMapOvr>
    <a:masterClrMapping/>
  </p:clrMapOvr>
  <p:transition spd="med">
    <p:wipe dir="r"/>
  </p:transition>
</p:sldLayout>
</file>

<file path=ppt/slideLayouts/slideLayout2515.xml><?xml version="1.0" encoding="utf-8"?>
<p:sldLayout xmlns:a="http://schemas.openxmlformats.org/drawingml/2006/main" xmlns:r="http://schemas.openxmlformats.org/officeDocument/2006/relationships" xmlns:p="http://schemas.openxmlformats.org/presentationml/2006/main" showMasterSp="0" preserve="1">
  <p:cSld name="Divider slide_DellGray">
    <p:bg>
      <p:bgPr>
        <a:solidFill>
          <a:srgbClr val="808080"/>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74576" y="1748271"/>
            <a:ext cx="6850901" cy="1495794"/>
          </a:xfrm>
          <a:prstGeom prst="rect">
            <a:avLst/>
          </a:prstGeom>
        </p:spPr>
        <p:txBody>
          <a:bodyPr lIns="0" tIns="45383" rIns="0" bIns="45383"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2397867447"/>
      </p:ext>
    </p:extLst>
  </p:cSld>
  <p:clrMapOvr>
    <a:masterClrMapping/>
  </p:clrMapOvr>
  <p:transition spd="med">
    <p:wipe dir="r"/>
  </p:transition>
</p:sldLayout>
</file>

<file path=ppt/slideLayouts/slideLayout2516.xml><?xml version="1.0" encoding="utf-8"?>
<p:sldLayout xmlns:a="http://schemas.openxmlformats.org/drawingml/2006/main" xmlns:r="http://schemas.openxmlformats.org/officeDocument/2006/relationships" xmlns:p="http://schemas.openxmlformats.org/presentationml/2006/main" showMasterSp="0" preserve="1" userDrawn="1">
  <p:cSld name="Logo slide blue">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794760" y="1798082"/>
            <a:ext cx="1554480" cy="1554480"/>
          </a:xfrm>
          <a:prstGeom prst="rect">
            <a:avLst/>
          </a:prstGeom>
        </p:spPr>
      </p:pic>
    </p:spTree>
    <p:extLst>
      <p:ext uri="{BB962C8B-B14F-4D97-AF65-F5344CB8AC3E}">
        <p14:creationId xmlns:p14="http://schemas.microsoft.com/office/powerpoint/2010/main" val="863152373"/>
      </p:ext>
    </p:extLst>
  </p:cSld>
  <p:clrMapOvr>
    <a:masterClrMapping/>
  </p:clrMapOvr>
  <p:transition spd="med">
    <p:wipe dir="r"/>
  </p:transition>
</p:sldLayout>
</file>

<file path=ppt/slideLayouts/slideLayout2517.xml><?xml version="1.0" encoding="utf-8"?>
<p:sldLayout xmlns:a="http://schemas.openxmlformats.org/drawingml/2006/main" xmlns:r="http://schemas.openxmlformats.org/officeDocument/2006/relationships" xmlns:p="http://schemas.openxmlformats.org/presentationml/2006/main" showMasterSp="0" preserve="1" userDrawn="1">
  <p:cSld name="Logo slide gray">
    <p:bg>
      <p:bgPr>
        <a:solidFill>
          <a:srgbClr val="808080"/>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794760" y="1798082"/>
            <a:ext cx="1554480" cy="1554480"/>
          </a:xfrm>
          <a:prstGeom prst="rect">
            <a:avLst/>
          </a:prstGeom>
        </p:spPr>
      </p:pic>
    </p:spTree>
    <p:extLst>
      <p:ext uri="{BB962C8B-B14F-4D97-AF65-F5344CB8AC3E}">
        <p14:creationId xmlns:p14="http://schemas.microsoft.com/office/powerpoint/2010/main" val="702571652"/>
      </p:ext>
    </p:extLst>
  </p:cSld>
  <p:clrMapOvr>
    <a:masterClrMapping/>
  </p:clrMapOvr>
  <p:transition spd="med">
    <p:wipe dir="r"/>
  </p:transition>
</p:sldLayout>
</file>

<file path=ppt/slideLayouts/slideLayout2518.xml><?xml version="1.0" encoding="utf-8"?>
<p:sldLayout xmlns:a="http://schemas.openxmlformats.org/drawingml/2006/main" xmlns:r="http://schemas.openxmlformats.org/officeDocument/2006/relationships" xmlns:p="http://schemas.openxmlformats.org/presentationml/2006/main" userDrawn="1">
  <p:cSld name="標題投影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2557336388"/>
      </p:ext>
    </p:extLst>
  </p:cSld>
  <p:clrMapOvr>
    <a:masterClrMapping/>
  </p:clrMapOvr>
  <p:transition spd="med">
    <p:wipe dir="r"/>
  </p:transition>
</p:sldLayout>
</file>

<file path=ppt/slideLayouts/slideLayout2519.xml><?xml version="1.0" encoding="utf-8"?>
<p:sldLayout xmlns:a="http://schemas.openxmlformats.org/drawingml/2006/main" xmlns:r="http://schemas.openxmlformats.org/officeDocument/2006/relationships" xmlns:p="http://schemas.openxmlformats.org/presentationml/2006/main" userDrawn="1">
  <p:cSld name="標題及物件">
    <p:spTree>
      <p:nvGrpSpPr>
        <p:cNvPr id="1" name=""/>
        <p:cNvGrpSpPr/>
        <p:nvPr/>
      </p:nvGrpSpPr>
      <p:grpSpPr>
        <a:xfrm>
          <a:off x="0" y="0"/>
          <a:ext cx="0" cy="0"/>
          <a:chOff x="0" y="0"/>
          <a:chExt cx="0" cy="0"/>
        </a:xfrm>
      </p:grpSpPr>
    </p:spTree>
    <p:extLst>
      <p:ext uri="{BB962C8B-B14F-4D97-AF65-F5344CB8AC3E}">
        <p14:creationId xmlns:p14="http://schemas.microsoft.com/office/powerpoint/2010/main" val="716858103"/>
      </p:ext>
    </p:extLst>
  </p:cSld>
  <p:clrMapOvr>
    <a:masterClrMapping/>
  </p:clrMapOvr>
  <p:transition spd="slow">
    <p:fade/>
  </p:transition>
</p:sldLayout>
</file>

<file path=ppt/slideLayouts/slideLayout252.xml><?xml version="1.0" encoding="utf-8"?>
<p:sldLayout xmlns:a="http://schemas.openxmlformats.org/drawingml/2006/main" xmlns:r="http://schemas.openxmlformats.org/officeDocument/2006/relationships" xmlns:p="http://schemas.openxmlformats.org/presentationml/2006/main" showMasterSp="0" preserve="1">
  <p:cSld name="Section_Purple">
    <p:spTree>
      <p:nvGrpSpPr>
        <p:cNvPr id="1" name=""/>
        <p:cNvGrpSpPr/>
        <p:nvPr/>
      </p:nvGrpSpPr>
      <p:grpSpPr>
        <a:xfrm>
          <a:off x="0" y="0"/>
          <a:ext cx="0" cy="0"/>
          <a:chOff x="0" y="0"/>
          <a:chExt cx="0" cy="0"/>
        </a:xfrm>
      </p:grpSpPr>
      <p:sp>
        <p:nvSpPr>
          <p:cNvPr id="15" name="Title 1"/>
          <p:cNvSpPr>
            <a:spLocks noGrp="1"/>
          </p:cNvSpPr>
          <p:nvPr>
            <p:ph type="ctrTitle"/>
          </p:nvPr>
        </p:nvSpPr>
        <p:spPr>
          <a:xfrm>
            <a:off x="457200" y="342900"/>
            <a:ext cx="2743200" cy="2743200"/>
          </a:xfrm>
          <a:prstGeom prst="roundRect">
            <a:avLst>
              <a:gd name="adj" fmla="val 2752"/>
            </a:avLst>
          </a:prstGeom>
          <a:solidFill>
            <a:schemeClr val="accent6"/>
          </a:solidFill>
          <a:ln>
            <a:noFill/>
          </a:ln>
        </p:spPr>
        <p:style>
          <a:lnRef idx="2">
            <a:schemeClr val="accent1"/>
          </a:lnRef>
          <a:fillRef idx="1">
            <a:schemeClr val="lt1"/>
          </a:fillRef>
          <a:effectRef idx="0">
            <a:schemeClr val="accent1"/>
          </a:effectRef>
          <a:fontRef idx="none"/>
        </p:style>
        <p:txBody>
          <a:bodyPr lIns="224066" tIns="224066" rIns="224066" bIns="224066" anchor="t">
            <a:normAutofit/>
          </a:bodyPr>
          <a:lstStyle>
            <a:lvl1pPr>
              <a:defRPr sz="2800" b="0">
                <a:solidFill>
                  <a:schemeClr val="tx2"/>
                </a:solidFill>
                <a:latin typeface="Museo For Dell" pitchFamily="2" charset="0"/>
              </a:defRPr>
            </a:lvl1pPr>
          </a:lstStyle>
          <a:p>
            <a:r>
              <a:rPr lang="en-US"/>
              <a:t>Click to edit Master title style</a:t>
            </a:r>
            <a:endParaRPr lang="en-US" dirty="0"/>
          </a:p>
        </p:txBody>
      </p:sp>
      <p:sp>
        <p:nvSpPr>
          <p:cNvPr id="6" name="Slide Number Placeholder 5"/>
          <p:cNvSpPr>
            <a:spLocks noGrp="1"/>
          </p:cNvSpPr>
          <p:nvPr>
            <p:ph type="sldNum" sz="quarter" idx="4"/>
          </p:nvPr>
        </p:nvSpPr>
        <p:spPr>
          <a:xfrm>
            <a:off x="435656" y="4824464"/>
            <a:ext cx="260349" cy="114299"/>
          </a:xfrm>
          <a:prstGeom prst="rect">
            <a:avLst/>
          </a:prstGeom>
        </p:spPr>
        <p:txBody>
          <a:bodyPr vert="horz" lIns="0" tIns="0" rIns="89926" bIns="0" rtlCol="0" anchor="ctr"/>
          <a:lstStyle>
            <a:lvl1pPr algn="l">
              <a:defRPr sz="900">
                <a:solidFill>
                  <a:schemeClr val="bg2">
                    <a:lumMod val="60000"/>
                    <a:lumOff val="40000"/>
                  </a:schemeClr>
                </a:solidFill>
                <a:latin typeface="Museo Sans For Dell" pitchFamily="2" charset="0"/>
              </a:defRPr>
            </a:lvl1pPr>
          </a:lstStyle>
          <a:p>
            <a:fld id="{DBD5246C-868F-410A-AE52-FE248EDADC46}" type="slidenum">
              <a:rPr lang="en-US" smtClean="0">
                <a:solidFill>
                  <a:srgbClr val="000000">
                    <a:lumMod val="60000"/>
                    <a:lumOff val="40000"/>
                  </a:srgbClr>
                </a:solidFill>
              </a:rPr>
              <a:pPr/>
              <a:t>‹#›</a:t>
            </a:fld>
            <a:endParaRPr lang="en-US" dirty="0">
              <a:solidFill>
                <a:srgbClr val="000000">
                  <a:lumMod val="60000"/>
                  <a:lumOff val="40000"/>
                </a:srgbClr>
              </a:solidFill>
            </a:endParaRPr>
          </a:p>
        </p:txBody>
      </p:sp>
      <p:sp>
        <p:nvSpPr>
          <p:cNvPr id="7" name="Footer Placeholder 4"/>
          <p:cNvSpPr>
            <a:spLocks noGrp="1"/>
          </p:cNvSpPr>
          <p:nvPr>
            <p:ph type="ftr" sz="quarter" idx="3"/>
          </p:nvPr>
        </p:nvSpPr>
        <p:spPr>
          <a:xfrm>
            <a:off x="742950" y="4822031"/>
            <a:ext cx="1885950" cy="114300"/>
          </a:xfrm>
          <a:prstGeom prst="rect">
            <a:avLst/>
          </a:prstGeom>
        </p:spPr>
        <p:txBody>
          <a:bodyPr vert="horz" lIns="0" tIns="0" rIns="89926" bIns="0" rtlCol="0" anchor="ctr"/>
          <a:lstStyle>
            <a:lvl1pPr algn="l">
              <a:defRPr sz="1000">
                <a:solidFill>
                  <a:schemeClr val="bg2">
                    <a:lumMod val="60000"/>
                    <a:lumOff val="40000"/>
                  </a:schemeClr>
                </a:solidFill>
                <a:latin typeface="Museo Sans For Dell" pitchFamily="2" charset="0"/>
              </a:defRPr>
            </a:lvl1pPr>
          </a:lstStyle>
          <a:p>
            <a:endParaRPr lang="en-US" dirty="0">
              <a:solidFill>
                <a:srgbClr val="000000">
                  <a:lumMod val="60000"/>
                  <a:lumOff val="40000"/>
                </a:srgbClr>
              </a:solidFill>
            </a:endParaRPr>
          </a:p>
        </p:txBody>
      </p:sp>
      <p:sp>
        <p:nvSpPr>
          <p:cNvPr id="8" name="Date Placeholder 8"/>
          <p:cNvSpPr>
            <a:spLocks noGrp="1"/>
          </p:cNvSpPr>
          <p:nvPr>
            <p:ph type="dt" sz="half" idx="2"/>
          </p:nvPr>
        </p:nvSpPr>
        <p:spPr>
          <a:xfrm>
            <a:off x="1901417" y="4819705"/>
            <a:ext cx="914401" cy="114299"/>
          </a:xfrm>
          <a:prstGeom prst="rect">
            <a:avLst/>
          </a:prstGeom>
        </p:spPr>
        <p:txBody>
          <a:bodyPr vert="horz" lIns="0" tIns="0" rIns="0" bIns="0" rtlCol="0" anchor="ctr"/>
          <a:lstStyle>
            <a:lvl1pPr algn="l" rtl="0" fontAlgn="base">
              <a:spcBef>
                <a:spcPct val="0"/>
              </a:spcBef>
              <a:spcAft>
                <a:spcPct val="0"/>
              </a:spcAft>
              <a:defRPr lang="en-US" sz="1000" kern="1200" smtClean="0">
                <a:solidFill>
                  <a:schemeClr val="bg2">
                    <a:lumMod val="60000"/>
                    <a:lumOff val="40000"/>
                  </a:schemeClr>
                </a:solidFill>
                <a:latin typeface="Museo Sans For Dell" pitchFamily="2" charset="0"/>
                <a:ea typeface="+mn-ea"/>
                <a:cs typeface="+mn-cs"/>
              </a:defRPr>
            </a:lvl1pPr>
          </a:lstStyle>
          <a:p>
            <a:endParaRPr dirty="0">
              <a:solidFill>
                <a:srgbClr val="000000">
                  <a:lumMod val="60000"/>
                  <a:lumOff val="40000"/>
                </a:srgbClr>
              </a:solidFill>
            </a:endParaRPr>
          </a:p>
        </p:txBody>
      </p:sp>
    </p:spTree>
    <p:extLst>
      <p:ext uri="{BB962C8B-B14F-4D97-AF65-F5344CB8AC3E}">
        <p14:creationId xmlns:p14="http://schemas.microsoft.com/office/powerpoint/2010/main" val="2602092178"/>
      </p:ext>
    </p:extLst>
  </p:cSld>
  <p:clrMapOvr>
    <a:masterClrMapping/>
  </p:clrMapOvr>
  <p:transition spd="med">
    <p:wipe dir="r"/>
  </p:transition>
  <p:timing>
    <p:tnLst>
      <p:par>
        <p:cTn id="1" dur="indefinite" restart="never" nodeType="tmRoot"/>
      </p:par>
    </p:tnLst>
  </p:timing>
</p:sldLayout>
</file>

<file path=ppt/slideLayouts/slideLayout2520.xml><?xml version="1.0" encoding="utf-8"?>
<p:sldLayout xmlns:a="http://schemas.openxmlformats.org/drawingml/2006/main" xmlns:r="http://schemas.openxmlformats.org/officeDocument/2006/relationships" xmlns:p="http://schemas.openxmlformats.org/presentationml/2006/main" userDrawn="1">
  <p:cSld name="1_Content_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0" tIns="45561" rIns="0" bIns="45561"/>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4" name="Content Placeholder 4"/>
          <p:cNvSpPr>
            <a:spLocks noGrp="1"/>
          </p:cNvSpPr>
          <p:nvPr>
            <p:ph sz="quarter" idx="10"/>
          </p:nvPr>
        </p:nvSpPr>
        <p:spPr>
          <a:xfrm>
            <a:off x="271598" y="1277952"/>
            <a:ext cx="7958137" cy="3192461"/>
          </a:xfrm>
          <a:prstGeom prst="rect">
            <a:avLst/>
          </a:prstGeom>
        </p:spPr>
        <p:txBody>
          <a:bodyPr vert="horz" lIns="0" tIns="0" rIns="0" bIns="0"/>
          <a:lstStyle>
            <a:lvl1pPr marL="0" indent="0">
              <a:lnSpc>
                <a:spcPct val="100000"/>
              </a:lnSpc>
              <a:spcBef>
                <a:spcPts val="1200"/>
              </a:spcBef>
              <a:spcAft>
                <a:spcPts val="0"/>
              </a:spcAft>
              <a:buClr>
                <a:srgbClr val="808080"/>
              </a:buClr>
              <a:buNone/>
              <a:defRPr>
                <a:latin typeface="+mn-lt"/>
                <a:ea typeface="Arial"/>
              </a:defRPr>
            </a:lvl1pPr>
            <a:lvl2pPr marL="339881" indent="0">
              <a:lnSpc>
                <a:spcPct val="100000"/>
              </a:lnSpc>
              <a:spcBef>
                <a:spcPts val="300"/>
              </a:spcBef>
              <a:spcAft>
                <a:spcPts val="0"/>
              </a:spcAft>
              <a:buClr>
                <a:srgbClr val="808080"/>
              </a:buClr>
              <a:buNone/>
              <a:defRPr>
                <a:latin typeface="+mn-lt"/>
                <a:ea typeface="Arial"/>
              </a:defRPr>
            </a:lvl2pPr>
            <a:lvl3pPr marL="686272" indent="0">
              <a:lnSpc>
                <a:spcPct val="100000"/>
              </a:lnSpc>
              <a:spcBef>
                <a:spcPts val="300"/>
              </a:spcBef>
              <a:spcAft>
                <a:spcPts val="0"/>
              </a:spcAft>
              <a:buClr>
                <a:srgbClr val="808080"/>
              </a:buClr>
              <a:buNone/>
              <a:defRPr>
                <a:latin typeface="+mn-lt"/>
                <a:ea typeface="Arial"/>
              </a:defRPr>
            </a:lvl3pPr>
            <a:lvl4pPr marL="1253897" indent="-229235">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018960321"/>
      </p:ext>
    </p:extLst>
  </p:cSld>
  <p:clrMapOvr>
    <a:masterClrMapping/>
  </p:clrMapOvr>
  <p:transition spd="med">
    <p:wipe dir="r"/>
  </p:transition>
</p:sldLayout>
</file>

<file path=ppt/slideLayouts/slideLayout2521.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7" name="文字版面配置區 17"/>
          <p:cNvSpPr>
            <a:spLocks noGrp="1"/>
          </p:cNvSpPr>
          <p:nvPr>
            <p:ph type="body" sz="quarter" idx="13" hasCustomPrompt="1"/>
          </p:nvPr>
        </p:nvSpPr>
        <p:spPr>
          <a:xfrm>
            <a:off x="72000" y="576000"/>
            <a:ext cx="9000000" cy="1296789"/>
          </a:xfrm>
          <a:prstGeom prst="rect">
            <a:avLst/>
          </a:prstGeom>
        </p:spPr>
        <p:txBody>
          <a:bodyPr/>
          <a:lstStyle>
            <a:lvl1pPr marL="182563" indent="-182563">
              <a:buClr>
                <a:srgbClr val="0085C3"/>
              </a:buClr>
              <a:defRPr sz="1600">
                <a:solidFill>
                  <a:schemeClr val="tx1"/>
                </a:solidFill>
              </a:defRPr>
            </a:lvl1pPr>
            <a:lvl2pPr marL="358775" indent="-176213">
              <a:buClr>
                <a:srgbClr val="0085C3"/>
              </a:buClr>
              <a:defRPr sz="1400" baseline="0">
                <a:solidFill>
                  <a:schemeClr val="tx1"/>
                </a:solidFill>
              </a:defRPr>
            </a:lvl2pPr>
            <a:lvl3pPr marL="541338" indent="-182563">
              <a:buClr>
                <a:srgbClr val="0085C3"/>
              </a:buClr>
              <a:buFont typeface="Arial" panose="020B0604020202020204" pitchFamily="34" charset="0"/>
              <a:buChar char="&gt;"/>
              <a:defRPr sz="1400" baseline="0">
                <a:solidFill>
                  <a:schemeClr val="tx1"/>
                </a:solidFill>
              </a:defRPr>
            </a:lvl3pPr>
            <a:lvl4pPr marL="1371600" indent="0">
              <a:buClr>
                <a:srgbClr val="0085C3"/>
              </a:buClr>
              <a:buNone/>
              <a:defRPr/>
            </a:lvl4pPr>
            <a:lvl5pPr marL="1828800" indent="0">
              <a:buClr>
                <a:srgbClr val="0085C3"/>
              </a:buClr>
              <a:buFont typeface="Arial" panose="020B0604020202020204" pitchFamily="34" charset="0"/>
              <a:buNone/>
              <a:defRPr/>
            </a:lvl5pPr>
          </a:lstStyle>
          <a:p>
            <a:pPr lvl="0"/>
            <a:r>
              <a:rPr lang="en-US" altLang="zh-TW" dirty="0"/>
              <a:t>Click to edit Master text style</a:t>
            </a:r>
            <a:endParaRPr lang="zh-TW" altLang="en-US" dirty="0"/>
          </a:p>
          <a:p>
            <a:pPr lvl="1"/>
            <a:r>
              <a:rPr lang="en-US" altLang="zh-TW" dirty="0"/>
              <a:t>Second level</a:t>
            </a:r>
            <a:endParaRPr lang="zh-TW" altLang="en-US" dirty="0"/>
          </a:p>
          <a:p>
            <a:pPr lvl="2"/>
            <a:r>
              <a:rPr lang="en-US" altLang="zh-TW" dirty="0"/>
              <a:t>Third level</a:t>
            </a:r>
            <a:endParaRPr lang="zh-TW" altLang="en-US" dirty="0"/>
          </a:p>
        </p:txBody>
      </p:sp>
      <p:sp>
        <p:nvSpPr>
          <p:cNvPr id="10" name="Title 9"/>
          <p:cNvSpPr>
            <a:spLocks noGrp="1"/>
          </p:cNvSpPr>
          <p:nvPr>
            <p:ph type="title"/>
          </p:nvPr>
        </p:nvSpPr>
        <p:spPr>
          <a:xfrm>
            <a:off x="71634" y="72000"/>
            <a:ext cx="9000000" cy="432000"/>
          </a:xfrm>
          <a:prstGeom prst="rect">
            <a:avLst/>
          </a:prstGeom>
        </p:spPr>
        <p:txBody>
          <a:bodyPr/>
          <a:lstStyle>
            <a:lvl1pPr algn="l">
              <a:defRPr sz="2400">
                <a:solidFill>
                  <a:srgbClr val="0085C3"/>
                </a:solidFill>
              </a:defRPr>
            </a:lvl1pPr>
          </a:lstStyle>
          <a:p>
            <a:r>
              <a:rPr lang="en-US"/>
              <a:t>Click to edit Master title style</a:t>
            </a:r>
            <a:endParaRPr lang="en-US" dirty="0"/>
          </a:p>
        </p:txBody>
      </p:sp>
    </p:spTree>
    <p:extLst>
      <p:ext uri="{BB962C8B-B14F-4D97-AF65-F5344CB8AC3E}">
        <p14:creationId xmlns:p14="http://schemas.microsoft.com/office/powerpoint/2010/main" val="3546116744"/>
      </p:ext>
    </p:extLst>
  </p:cSld>
  <p:clrMapOvr>
    <a:masterClrMapping/>
  </p:clrMapOvr>
  <p:transition>
    <p:fade/>
  </p:transition>
</p:sldLayout>
</file>

<file path=ppt/slideLayouts/slideLayout2522.xml><?xml version="1.0" encoding="utf-8"?>
<p:sldLayout xmlns:a="http://schemas.openxmlformats.org/drawingml/2006/main" xmlns:r="http://schemas.openxmlformats.org/officeDocument/2006/relationships" xmlns:p="http://schemas.openxmlformats.org/presentationml/2006/main" userDrawn="1">
  <p:cSld name="1_標題投影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1553671428"/>
      </p:ext>
    </p:extLst>
  </p:cSld>
  <p:clrMapOvr>
    <a:masterClrMapping/>
  </p:clrMapOvr>
  <p:transition spd="med">
    <p:wipe dir="r"/>
  </p:transition>
</p:sldLayout>
</file>

<file path=ppt/slideLayouts/slideLayout2523.xml><?xml version="1.0" encoding="utf-8"?>
<p:sldLayout xmlns:a="http://schemas.openxmlformats.org/drawingml/2006/main" xmlns:r="http://schemas.openxmlformats.org/officeDocument/2006/relationships" xmlns:p="http://schemas.openxmlformats.org/presentationml/2006/main" userDrawn="1">
  <p:cSld name="Content with Dell Blue footer">
    <p:spTree>
      <p:nvGrpSpPr>
        <p:cNvPr id="1" name=""/>
        <p:cNvGrpSpPr/>
        <p:nvPr/>
      </p:nvGrpSpPr>
      <p:grpSpPr>
        <a:xfrm>
          <a:off x="0" y="0"/>
          <a:ext cx="0" cy="0"/>
          <a:chOff x="0" y="0"/>
          <a:chExt cx="0" cy="0"/>
        </a:xfrm>
      </p:grpSpPr>
      <p:sp>
        <p:nvSpPr>
          <p:cNvPr id="6" name="Content Placeholder 2"/>
          <p:cNvSpPr>
            <a:spLocks noGrp="1"/>
          </p:cNvSpPr>
          <p:nvPr>
            <p:ph sz="half" idx="1" hasCustomPrompt="1"/>
          </p:nvPr>
        </p:nvSpPr>
        <p:spPr>
          <a:xfrm>
            <a:off x="364632" y="1280160"/>
            <a:ext cx="7924386" cy="3200400"/>
          </a:xfrm>
          <a:prstGeom prst="rect">
            <a:avLst/>
          </a:prstGeom>
        </p:spPr>
        <p:txBody>
          <a:bodyPr wrap="square" lIns="0" tIns="0" rIns="0" bIns="0">
            <a:normAutofit/>
          </a:bodyPr>
          <a:lstStyle>
            <a:lvl1pPr>
              <a:lnSpc>
                <a:spcPct val="100000"/>
              </a:lnSpc>
              <a:spcBef>
                <a:spcPts val="900"/>
              </a:spcBef>
              <a:spcAft>
                <a:spcPts val="0"/>
              </a:spcAft>
              <a:buClr>
                <a:srgbClr val="AAAAAA"/>
              </a:buClr>
              <a:buFont typeface="Arial" pitchFamily="34" charset="0"/>
              <a:buChar char="•"/>
              <a:defRPr sz="1100">
                <a:solidFill>
                  <a:schemeClr val="bg2"/>
                </a:solidFill>
                <a:latin typeface="Museo Sans For Dell" pitchFamily="2" charset="0"/>
              </a:defRPr>
            </a:lvl1pPr>
            <a:lvl2pPr marL="429806" indent="-173827">
              <a:lnSpc>
                <a:spcPct val="100000"/>
              </a:lnSpc>
              <a:spcBef>
                <a:spcPts val="225"/>
              </a:spcBef>
              <a:spcAft>
                <a:spcPts val="0"/>
              </a:spcAft>
              <a:buClr>
                <a:srgbClr val="AAAAAA"/>
              </a:buClr>
              <a:buFont typeface="Museo Sans For Dell" pitchFamily="2" charset="0"/>
              <a:buChar char="–"/>
              <a:defRPr sz="900">
                <a:solidFill>
                  <a:schemeClr val="bg2"/>
                </a:solidFill>
                <a:latin typeface="Museo Sans For Dell" pitchFamily="2" charset="0"/>
              </a:defRPr>
            </a:lvl2pPr>
            <a:lvl3pPr>
              <a:lnSpc>
                <a:spcPct val="100000"/>
              </a:lnSpc>
              <a:spcBef>
                <a:spcPts val="225"/>
              </a:spcBef>
              <a:spcAft>
                <a:spcPts val="0"/>
              </a:spcAft>
              <a:buClr>
                <a:srgbClr val="AAAAAA"/>
              </a:buClr>
              <a:defRPr sz="800">
                <a:solidFill>
                  <a:schemeClr val="bg2"/>
                </a:solidFill>
                <a:latin typeface="Museo Sans For Dell" pitchFamily="2" charset="0"/>
              </a:defRPr>
            </a:lvl3pPr>
            <a:lvl4pPr>
              <a:spcBef>
                <a:spcPts val="225"/>
              </a:spcBef>
              <a:spcAft>
                <a:spcPts val="0"/>
              </a:spcAft>
              <a:buClr>
                <a:srgbClr val="AAAAAA"/>
              </a:buClr>
              <a:defRPr sz="1100" baseline="0">
                <a:solidFill>
                  <a:schemeClr val="tx1"/>
                </a:solidFill>
                <a:latin typeface="Museo Sans For Dell" pitchFamily="2" charset="0"/>
              </a:defRPr>
            </a:lvl4pPr>
            <a:lvl5pPr>
              <a:spcBef>
                <a:spcPts val="225"/>
              </a:spcBef>
              <a:spcAft>
                <a:spcPts val="0"/>
              </a:spcAft>
              <a:buClr>
                <a:srgbClr val="AAAAAA"/>
              </a:buClr>
              <a:defRPr sz="900">
                <a:solidFill>
                  <a:schemeClr val="tx1"/>
                </a:solidFill>
                <a:latin typeface="Museo Sans For Dell" pitchFamily="2" charset="0"/>
              </a:defRPr>
            </a:lvl5pPr>
            <a:lvl6pPr>
              <a:defRPr sz="1400"/>
            </a:lvl6pPr>
            <a:lvl7pPr>
              <a:defRPr sz="1400"/>
            </a:lvl7pPr>
            <a:lvl8pPr>
              <a:defRPr sz="1400"/>
            </a:lvl8pPr>
            <a:lvl9pPr>
              <a:defRPr sz="1400"/>
            </a:lvl9pPr>
          </a:lstStyle>
          <a:p>
            <a:pPr lvl="0"/>
            <a:r>
              <a:rPr lang="en-US" dirty="0"/>
              <a:t>Click to edit text</a:t>
            </a:r>
          </a:p>
          <a:p>
            <a:pPr lvl="1"/>
            <a:r>
              <a:rPr lang="en-US" dirty="0"/>
              <a:t>Second level</a:t>
            </a:r>
          </a:p>
          <a:p>
            <a:pPr lvl="2"/>
            <a:r>
              <a:rPr lang="en-US" dirty="0"/>
              <a:t>Third level</a:t>
            </a:r>
          </a:p>
        </p:txBody>
      </p:sp>
      <p:sp>
        <p:nvSpPr>
          <p:cNvPr id="3" name="Title 2"/>
          <p:cNvSpPr>
            <a:spLocks noGrp="1"/>
          </p:cNvSpPr>
          <p:nvPr>
            <p:ph type="title"/>
          </p:nvPr>
        </p:nvSpPr>
        <p:spPr>
          <a:xfrm>
            <a:off x="628650" y="274639"/>
            <a:ext cx="7886700" cy="993775"/>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230537149"/>
      </p:ext>
    </p:extLst>
  </p:cSld>
  <p:clrMapOvr>
    <a:masterClrMapping/>
  </p:clrMapOvr>
  <p:transition spd="med">
    <p:wipe dir="r"/>
  </p:transition>
</p:sldLayout>
</file>

<file path=ppt/slideLayouts/slideLayout2524.xml><?xml version="1.0" encoding="utf-8"?>
<p:sldLayout xmlns:a="http://schemas.openxmlformats.org/drawingml/2006/main" xmlns:r="http://schemas.openxmlformats.org/officeDocument/2006/relationships" xmlns:p="http://schemas.openxmlformats.org/presentationml/2006/main" userDrawn="1">
  <p:cSld name="Content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64797"/>
          </a:xfrm>
          <a:prstGeom prst="rect">
            <a:avLst/>
          </a:prstGeom>
        </p:spPr>
        <p:txBody>
          <a:bodyPr lIns="91438" tIns="45719" rIns="91438" bIns="45719"/>
          <a:lstStyle>
            <a:lvl1pPr>
              <a:defRPr/>
            </a:lvl1pPr>
          </a:lstStyle>
          <a:p>
            <a:r>
              <a:rPr lang="en-US" dirty="0"/>
              <a:t>Click to edit content page title</a:t>
            </a:r>
          </a:p>
        </p:txBody>
      </p:sp>
    </p:spTree>
    <p:extLst>
      <p:ext uri="{BB962C8B-B14F-4D97-AF65-F5344CB8AC3E}">
        <p14:creationId xmlns:p14="http://schemas.microsoft.com/office/powerpoint/2010/main" val="3800755562"/>
      </p:ext>
    </p:extLst>
  </p:cSld>
  <p:clrMapOvr>
    <a:masterClrMapping/>
  </p:clrMapOvr>
  <p:transition spd="med">
    <p:wipe dir="r"/>
  </p:transition>
</p:sldLayout>
</file>

<file path=ppt/slideLayouts/slideLayout2525.xml><?xml version="1.0" encoding="utf-8"?>
<p:sldLayout xmlns:a="http://schemas.openxmlformats.org/drawingml/2006/main" xmlns:r="http://schemas.openxmlformats.org/officeDocument/2006/relationships" xmlns:p="http://schemas.openxmlformats.org/presentationml/2006/main" showMasterSp="0" userDrawn="1">
  <p:cSld name="2_Title Slide">
    <p:spTree>
      <p:nvGrpSpPr>
        <p:cNvPr id="1" name=""/>
        <p:cNvGrpSpPr/>
        <p:nvPr/>
      </p:nvGrpSpPr>
      <p:grpSpPr>
        <a:xfrm>
          <a:off x="0" y="0"/>
          <a:ext cx="0" cy="0"/>
          <a:chOff x="0" y="0"/>
          <a:chExt cx="0" cy="0"/>
        </a:xfrm>
      </p:grpSpPr>
      <p:sp>
        <p:nvSpPr>
          <p:cNvPr id="10" name="Rectangle 9"/>
          <p:cNvSpPr/>
          <p:nvPr/>
        </p:nvSpPr>
        <p:spPr bwMode="gray">
          <a:xfrm>
            <a:off x="13" y="4772030"/>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8571" tIns="34286" rIns="68571" bIns="34286" rtlCol="0" anchor="ctr"/>
          <a:lstStyle/>
          <a:p>
            <a:pPr algn="ctr" defTabSz="677606" fontAlgn="auto">
              <a:spcBef>
                <a:spcPts val="0"/>
              </a:spcBef>
              <a:spcAft>
                <a:spcPts val="0"/>
              </a:spcAft>
            </a:pPr>
            <a:endParaRPr lang="en-US" sz="1800" dirty="0">
              <a:solidFill>
                <a:srgbClr val="444444"/>
              </a:solidFill>
              <a:latin typeface="Trebuchet MS" pitchFamily="34" charset="0"/>
            </a:endParaRPr>
          </a:p>
        </p:txBody>
      </p:sp>
      <p:sp>
        <p:nvSpPr>
          <p:cNvPr id="14" name="Rectangle 13"/>
          <p:cNvSpPr/>
          <p:nvPr/>
        </p:nvSpPr>
        <p:spPr bwMode="hidden">
          <a:xfrm>
            <a:off x="13" y="4772030"/>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8571" tIns="34286" rIns="68571" bIns="34286" rtlCol="0" anchor="ctr"/>
          <a:lstStyle/>
          <a:p>
            <a:pPr algn="ctr" defTabSz="677606" fontAlgn="auto">
              <a:spcBef>
                <a:spcPts val="0"/>
              </a:spcBef>
              <a:spcAft>
                <a:spcPts val="0"/>
              </a:spcAft>
            </a:pPr>
            <a:endParaRPr lang="en-US" sz="1800" dirty="0">
              <a:solidFill>
                <a:srgbClr val="444444"/>
              </a:solidFill>
              <a:latin typeface="Trebuchet MS" pitchFamily="34" charset="0"/>
            </a:endParaRPr>
          </a:p>
        </p:txBody>
      </p:sp>
      <p:sp>
        <p:nvSpPr>
          <p:cNvPr id="19" name="Rectangle 18"/>
          <p:cNvSpPr/>
          <p:nvPr/>
        </p:nvSpPr>
        <p:spPr bwMode="hidden">
          <a:xfrm>
            <a:off x="13" y="4772030"/>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8571" tIns="34286" rIns="68571" bIns="34286" rtlCol="0" anchor="ctr"/>
          <a:lstStyle/>
          <a:p>
            <a:pPr algn="ctr" defTabSz="677606" fontAlgn="auto">
              <a:spcBef>
                <a:spcPts val="0"/>
              </a:spcBef>
              <a:spcAft>
                <a:spcPts val="0"/>
              </a:spcAft>
            </a:pPr>
            <a:endParaRPr lang="en-US" sz="1800" dirty="0">
              <a:solidFill>
                <a:srgbClr val="444444"/>
              </a:solidFill>
              <a:latin typeface="Trebuchet MS" pitchFamily="34" charset="0"/>
            </a:endParaRPr>
          </a:p>
        </p:txBody>
      </p:sp>
    </p:spTree>
    <p:extLst>
      <p:ext uri="{BB962C8B-B14F-4D97-AF65-F5344CB8AC3E}">
        <p14:creationId xmlns:p14="http://schemas.microsoft.com/office/powerpoint/2010/main" val="2782652098"/>
      </p:ext>
    </p:extLst>
  </p:cSld>
  <p:clrMapOvr>
    <a:masterClrMapping/>
  </p:clrMapOvr>
  <p:transition spd="med">
    <p:wipe dir="r"/>
  </p:transition>
</p:sldLayout>
</file>

<file path=ppt/slideLayouts/slideLayout2526.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85750" y="228600"/>
            <a:ext cx="8572500" cy="387798"/>
          </a:xfrm>
          <a:prstGeom prst="rect">
            <a:avLst/>
          </a:prstGeom>
        </p:spPr>
        <p:txBody>
          <a:bodyPr wrap="square" lIns="0" tIns="0" rIns="0" bIns="0">
            <a:spAutoFit/>
          </a:bodyPr>
          <a:lstStyle>
            <a:lvl1pPr>
              <a:defRPr sz="2800">
                <a:solidFill>
                  <a:schemeClr val="bg1"/>
                </a:solidFill>
                <a:latin typeface="Arial" panose="020B0604020202020204"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066916722"/>
      </p:ext>
    </p:extLst>
  </p:cSld>
  <p:clrMapOvr>
    <a:masterClrMapping/>
  </p:clrMapOvr>
  <p:extLst mod="1">
    <p:ext uri="{DCECCB84-F9BA-43D5-87BE-67443E8EF086}">
      <p15:sldGuideLst xmlns:p15="http://schemas.microsoft.com/office/powerpoint/2012/main">
        <p15:guide id="1" orient="horz" pos="144">
          <p15:clr>
            <a:srgbClr val="FBAE40"/>
          </p15:clr>
        </p15:guide>
      </p15:sldGuideLst>
    </p:ext>
  </p:extLst>
</p:sldLayout>
</file>

<file path=ppt/slideLayouts/slideLayout2527.xml><?xml version="1.0" encoding="utf-8"?>
<p:sldLayout xmlns:a="http://schemas.openxmlformats.org/drawingml/2006/main" xmlns:r="http://schemas.openxmlformats.org/officeDocument/2006/relationships" xmlns:p="http://schemas.openxmlformats.org/presentationml/2006/main">
  <p:cSld name="自訂版面配置">
    <p:spTree>
      <p:nvGrpSpPr>
        <p:cNvPr id="1" name=""/>
        <p:cNvGrpSpPr/>
        <p:nvPr/>
      </p:nvGrpSpPr>
      <p:grpSpPr>
        <a:xfrm>
          <a:off x="0" y="0"/>
          <a:ext cx="0" cy="0"/>
          <a:chOff x="0" y="0"/>
          <a:chExt cx="0" cy="0"/>
        </a:xfrm>
      </p:grpSpPr>
      <p:sp>
        <p:nvSpPr>
          <p:cNvPr id="2" name="標題 1"/>
          <p:cNvSpPr>
            <a:spLocks noGrp="1"/>
          </p:cNvSpPr>
          <p:nvPr>
            <p:ph type="title"/>
          </p:nvPr>
        </p:nvSpPr>
        <p:spPr>
          <a:xfrm>
            <a:off x="457200" y="206375"/>
            <a:ext cx="8229600" cy="857250"/>
          </a:xfrm>
          <a:prstGeom prst="rect">
            <a:avLst/>
          </a:prstGeom>
        </p:spPr>
        <p:txBody>
          <a:bodyPr lIns="91438" tIns="45719" rIns="91438" bIns="45719"/>
          <a:lstStyle/>
          <a:p>
            <a:r>
              <a:rPr lang="zh-TW" altLang="en-US" noProof="1"/>
              <a:t>按一下以編輯母片標題樣式</a:t>
            </a:r>
          </a:p>
        </p:txBody>
      </p:sp>
    </p:spTree>
    <p:extLst>
      <p:ext uri="{BB962C8B-B14F-4D97-AF65-F5344CB8AC3E}">
        <p14:creationId xmlns:p14="http://schemas.microsoft.com/office/powerpoint/2010/main" val="713967275"/>
      </p:ext>
    </p:extLst>
  </p:cSld>
  <p:clrMapOvr>
    <a:masterClrMapping/>
  </p:clrMapOvr>
  <p:transition spd="med">
    <p:wipe dir="r"/>
  </p:transition>
</p:sldLayout>
</file>

<file path=ppt/slideLayouts/slideLayout2528.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2753748"/>
      </p:ext>
    </p:extLst>
  </p:cSld>
  <p:clrMapOvr>
    <a:masterClrMapping/>
  </p:clrMapOvr>
  <p:transition spd="slow">
    <p:fade/>
  </p:transition>
</p:sldLayout>
</file>

<file path=ppt/slideLayouts/slideLayout2529.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527286157"/>
      </p:ext>
    </p:extLst>
  </p:cSld>
  <p:clrMapOvr>
    <a:masterClrMapping/>
  </p:clrMapOvr>
  <p:transition>
    <p:fade/>
  </p:transition>
</p:sldLayout>
</file>

<file path=ppt/slideLayouts/slideLayout253.xml><?xml version="1.0" encoding="utf-8"?>
<p:sldLayout xmlns:a="http://schemas.openxmlformats.org/drawingml/2006/main" xmlns:r="http://schemas.openxmlformats.org/officeDocument/2006/relationships" xmlns:p="http://schemas.openxmlformats.org/presentationml/2006/main" showMasterSp="0" preserve="1">
  <p:cSld name="Title slide_image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61476" name="Title Placeholder 21"/>
          <p:cNvSpPr>
            <a:spLocks noGrp="1"/>
          </p:cNvSpPr>
          <p:nvPr>
            <p:ph type="ctrTitle" hasCustomPrompt="1"/>
          </p:nvPr>
        </p:nvSpPr>
        <p:spPr>
          <a:xfrm>
            <a:off x="274322" y="274581"/>
            <a:ext cx="5200791" cy="1661993"/>
          </a:xfrm>
          <a:prstGeom prst="rect">
            <a:avLst/>
          </a:prstGeom>
        </p:spPr>
        <p:txBody>
          <a:bodyPr wrap="square" lIns="0" tIns="44664" rIns="0" bIns="44664"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12" name="Picture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3864827138"/>
      </p:ext>
    </p:extLst>
  </p:cSld>
  <p:clrMapOvr>
    <a:masterClrMapping/>
  </p:clrMapOvr>
  <p:transition spd="med">
    <p:wipe dir="r"/>
  </p:transition>
</p:sldLayout>
</file>

<file path=ppt/slideLayouts/slideLayout2530.xml><?xml version="1.0" encoding="utf-8"?>
<p:sldLayout xmlns:a="http://schemas.openxmlformats.org/drawingml/2006/main" xmlns:r="http://schemas.openxmlformats.org/officeDocument/2006/relationships" xmlns:p="http://schemas.openxmlformats.org/presentationml/2006/main">
  <p:cSld name="Title_and_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96171"/>
            <a:ext cx="8239126" cy="640170"/>
          </a:xfrm>
          <a:prstGeom prst="rect">
            <a:avLst/>
          </a:prstGeom>
        </p:spPr>
        <p:txBody>
          <a:bodyPr/>
          <a:lstStyle>
            <a:lvl1pPr>
              <a:lnSpc>
                <a:spcPct val="90000"/>
              </a:lnSpc>
              <a:defRPr sz="2400" b="0" baseline="0">
                <a:solidFill>
                  <a:schemeClr val="accent1"/>
                </a:solidFill>
                <a:latin typeface="Museo Sans For Dell" pitchFamily="2" charset="0"/>
              </a:defRPr>
            </a:lvl1pPr>
          </a:lstStyle>
          <a:p>
            <a:r>
              <a:rPr lang="en-US" altLang="zh-TW" dirty="0"/>
              <a:t>Click to edit Master title style</a:t>
            </a:r>
            <a:endParaRPr lang="en-US" dirty="0"/>
          </a:p>
        </p:txBody>
      </p:sp>
      <p:sp>
        <p:nvSpPr>
          <p:cNvPr id="3" name="Content Placeholder 2"/>
          <p:cNvSpPr>
            <a:spLocks noGrp="1"/>
          </p:cNvSpPr>
          <p:nvPr>
            <p:ph sz="half" idx="1"/>
          </p:nvPr>
        </p:nvSpPr>
        <p:spPr>
          <a:xfrm>
            <a:off x="457200" y="960120"/>
            <a:ext cx="8229600" cy="3566160"/>
          </a:xfrm>
          <a:prstGeom prst="rect">
            <a:avLst/>
          </a:prstGeom>
        </p:spPr>
        <p:txBody>
          <a:bodyPr/>
          <a:lstStyle>
            <a:lvl1pPr>
              <a:spcBef>
                <a:spcPts val="75"/>
              </a:spcBef>
              <a:spcAft>
                <a:spcPts val="75"/>
              </a:spcAft>
              <a:defRPr sz="1500">
                <a:solidFill>
                  <a:schemeClr val="bg2"/>
                </a:solidFill>
                <a:latin typeface="Museo Sans For Dell" pitchFamily="2" charset="0"/>
              </a:defRPr>
            </a:lvl1pPr>
            <a:lvl2pPr>
              <a:spcBef>
                <a:spcPts val="75"/>
              </a:spcBef>
              <a:spcAft>
                <a:spcPts val="75"/>
              </a:spcAft>
              <a:buFont typeface="Museo Sans For Dell" pitchFamily="2" charset="0"/>
              <a:buChar char="–"/>
              <a:defRPr sz="1400">
                <a:solidFill>
                  <a:schemeClr val="bg2"/>
                </a:solidFill>
                <a:latin typeface="Museo Sans For Dell" pitchFamily="2" charset="0"/>
              </a:defRPr>
            </a:lvl2pPr>
            <a:lvl3pPr>
              <a:spcBef>
                <a:spcPts val="75"/>
              </a:spcBef>
              <a:spcAft>
                <a:spcPts val="75"/>
              </a:spcAft>
              <a:defRPr sz="1200">
                <a:solidFill>
                  <a:schemeClr val="bg2"/>
                </a:solidFill>
                <a:latin typeface="Museo Sans For Dell" pitchFamily="2" charset="0"/>
              </a:defRPr>
            </a:lvl3pPr>
            <a:lvl4pPr>
              <a:spcBef>
                <a:spcPts val="75"/>
              </a:spcBef>
              <a:spcAft>
                <a:spcPts val="75"/>
              </a:spcAft>
              <a:defRPr sz="1100" baseline="0">
                <a:solidFill>
                  <a:schemeClr val="bg2"/>
                </a:solidFill>
                <a:latin typeface="Museo Sans For Dell" pitchFamily="2" charset="0"/>
              </a:defRPr>
            </a:lvl4pPr>
            <a:lvl5pPr>
              <a:spcBef>
                <a:spcPts val="75"/>
              </a:spcBef>
              <a:spcAft>
                <a:spcPts val="75"/>
              </a:spcAft>
              <a:buClr>
                <a:schemeClr val="accent1"/>
              </a:buClr>
              <a:defRPr sz="90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25380339"/>
      </p:ext>
    </p:extLst>
  </p:cSld>
  <p:clrMapOvr>
    <a:masterClrMapping/>
  </p:clrMapOvr>
  <p:transition spd="med">
    <p:wipe dir="r"/>
  </p:transition>
</p:sldLayout>
</file>

<file path=ppt/slideLayouts/slideLayout2531.xml><?xml version="1.0" encoding="utf-8"?>
<p:sldLayout xmlns:a="http://schemas.openxmlformats.org/drawingml/2006/main" xmlns:r="http://schemas.openxmlformats.org/officeDocument/2006/relationships" xmlns:p="http://schemas.openxmlformats.org/presentationml/2006/main" userDrawn="1">
  <p:cSld name="Section Head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320995972"/>
      </p:ext>
    </p:extLst>
  </p:cSld>
  <p:clrMapOvr>
    <a:masterClrMapping/>
  </p:clrMapOvr>
</p:sldLayout>
</file>

<file path=ppt/slideLayouts/slideLayout2532.xml><?xml version="1.0" encoding="utf-8"?>
<p:sldLayout xmlns:a="http://schemas.openxmlformats.org/drawingml/2006/main" xmlns:r="http://schemas.openxmlformats.org/officeDocument/2006/relationships" xmlns:p="http://schemas.openxmlformats.org/presentationml/2006/main" userDrawn="1">
  <p:cSld name="1_Title_and_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3196778"/>
      </p:ext>
    </p:extLst>
  </p:cSld>
  <p:clrMapOvr>
    <a:masterClrMapping/>
  </p:clrMapOvr>
  <p:transition spd="med">
    <p:wipe dir="r"/>
  </p:transition>
</p:sldLayout>
</file>

<file path=ppt/slideLayouts/slideLayout2533.xml><?xml version="1.0" encoding="utf-8"?>
<p:sldLayout xmlns:a="http://schemas.openxmlformats.org/drawingml/2006/main" xmlns:r="http://schemas.openxmlformats.org/officeDocument/2006/relationships" xmlns:p="http://schemas.openxmlformats.org/presentationml/2006/main" type="titleOnly">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a:xfrm>
            <a:off x="426080" y="196182"/>
            <a:ext cx="8279943" cy="622978"/>
          </a:xfrm>
          <a:prstGeom prst="rect">
            <a:avLst/>
          </a:prstGeom>
        </p:spPr>
        <p:txBody>
          <a:bodyPr lIns="68342" tIns="34289" rIns="68342" bIns="34289"/>
          <a:lstStyle>
            <a:lvl1pPr>
              <a:defRPr sz="3200"/>
            </a:lvl1pPr>
          </a:lstStyle>
          <a:p>
            <a:r>
              <a:rPr lang="zh-TW" altLang="en-US"/>
              <a:t>按一下以編輯母片標題樣式</a:t>
            </a:r>
          </a:p>
        </p:txBody>
      </p:sp>
    </p:spTree>
    <p:extLst>
      <p:ext uri="{BB962C8B-B14F-4D97-AF65-F5344CB8AC3E}">
        <p14:creationId xmlns:p14="http://schemas.microsoft.com/office/powerpoint/2010/main" val="3984918630"/>
      </p:ext>
    </p:extLst>
  </p:cSld>
  <p:clrMapOvr>
    <a:masterClrMapping/>
  </p:clrMapOvr>
  <p:transition spd="med">
    <p:zoom dir="in"/>
  </p:transition>
</p:sldLayout>
</file>

<file path=ppt/slideLayouts/slideLayout2534.xml><?xml version="1.0" encoding="utf-8"?>
<p:sldLayout xmlns:a="http://schemas.openxmlformats.org/drawingml/2006/main" xmlns:r="http://schemas.openxmlformats.org/officeDocument/2006/relationships" xmlns:p="http://schemas.openxmlformats.org/presentationml/2006/main" userDrawn="1">
  <p:cSld name="1_只有標題">
    <p:spTree>
      <p:nvGrpSpPr>
        <p:cNvPr id="1" name=""/>
        <p:cNvGrpSpPr/>
        <p:nvPr/>
      </p:nvGrpSpPr>
      <p:grpSpPr>
        <a:xfrm>
          <a:off x="0" y="0"/>
          <a:ext cx="0" cy="0"/>
          <a:chOff x="0" y="0"/>
          <a:chExt cx="0" cy="0"/>
        </a:xfrm>
      </p:grpSpPr>
    </p:spTree>
    <p:extLst>
      <p:ext uri="{BB962C8B-B14F-4D97-AF65-F5344CB8AC3E}">
        <p14:creationId xmlns:p14="http://schemas.microsoft.com/office/powerpoint/2010/main" val="687771535"/>
      </p:ext>
    </p:extLst>
  </p:cSld>
  <p:clrMapOvr>
    <a:masterClrMapping/>
  </p:clrMapOvr>
  <p:transition spd="med">
    <p:zoom dir="in"/>
  </p:transition>
</p:sldLayout>
</file>

<file path=ppt/slideLayouts/slideLayout2535.xml><?xml version="1.0" encoding="utf-8"?>
<p:sldLayout xmlns:a="http://schemas.openxmlformats.org/drawingml/2006/main" xmlns:r="http://schemas.openxmlformats.org/officeDocument/2006/relationships" xmlns:p="http://schemas.openxmlformats.org/presentationml/2006/main" userDrawn="1">
  <p:cSld name="章節標題">
    <p:spTree>
      <p:nvGrpSpPr>
        <p:cNvPr id="1" name=""/>
        <p:cNvGrpSpPr/>
        <p:nvPr/>
      </p:nvGrpSpPr>
      <p:grpSpPr>
        <a:xfrm>
          <a:off x="0" y="0"/>
          <a:ext cx="0" cy="0"/>
          <a:chOff x="0" y="0"/>
          <a:chExt cx="0" cy="0"/>
        </a:xfrm>
      </p:grpSpPr>
    </p:spTree>
    <p:extLst>
      <p:ext uri="{BB962C8B-B14F-4D97-AF65-F5344CB8AC3E}">
        <p14:creationId xmlns:p14="http://schemas.microsoft.com/office/powerpoint/2010/main" val="607983890"/>
      </p:ext>
    </p:extLst>
  </p:cSld>
  <p:clrMapOvr>
    <a:masterClrMapping/>
  </p:clrMapOvr>
  <p:transition spd="med">
    <p:wipe dir="r"/>
  </p:transition>
</p:sldLayout>
</file>

<file path=ppt/slideLayouts/slideLayout2536.xml><?xml version="1.0" encoding="utf-8"?>
<p:sldLayout xmlns:a="http://schemas.openxmlformats.org/drawingml/2006/main" xmlns:r="http://schemas.openxmlformats.org/officeDocument/2006/relationships" xmlns:p="http://schemas.openxmlformats.org/presentationml/2006/main" userDrawn="1">
  <p:cSld name="1_自訂版面配置">
    <p:spTree>
      <p:nvGrpSpPr>
        <p:cNvPr id="1" name=""/>
        <p:cNvGrpSpPr/>
        <p:nvPr/>
      </p:nvGrpSpPr>
      <p:grpSpPr>
        <a:xfrm>
          <a:off x="0" y="0"/>
          <a:ext cx="0" cy="0"/>
          <a:chOff x="0" y="0"/>
          <a:chExt cx="0" cy="0"/>
        </a:xfrm>
      </p:grpSpPr>
    </p:spTree>
    <p:extLst>
      <p:ext uri="{BB962C8B-B14F-4D97-AF65-F5344CB8AC3E}">
        <p14:creationId xmlns:p14="http://schemas.microsoft.com/office/powerpoint/2010/main" val="1997389368"/>
      </p:ext>
    </p:extLst>
  </p:cSld>
  <p:clrMapOvr>
    <a:masterClrMapping/>
  </p:clrMapOvr>
  <p:transition spd="med">
    <p:wipe dir="r"/>
  </p:transition>
</p:sldLayout>
</file>

<file path=ppt/slideLayouts/slideLayout2537.xml><?xml version="1.0" encoding="utf-8"?>
<p:sldLayout xmlns:a="http://schemas.openxmlformats.org/drawingml/2006/main" xmlns:r="http://schemas.openxmlformats.org/officeDocument/2006/relationships" xmlns:p="http://schemas.openxmlformats.org/presentationml/2006/main">
  <p:cSld name="Section_Blue">
    <p:spTree>
      <p:nvGrpSpPr>
        <p:cNvPr id="1" name=""/>
        <p:cNvGrpSpPr/>
        <p:nvPr/>
      </p:nvGrpSpPr>
      <p:grpSpPr>
        <a:xfrm>
          <a:off x="0" y="0"/>
          <a:ext cx="0" cy="0"/>
          <a:chOff x="0" y="0"/>
          <a:chExt cx="0" cy="0"/>
        </a:xfrm>
      </p:grpSpPr>
      <p:sp>
        <p:nvSpPr>
          <p:cNvPr id="15" name="Title 1"/>
          <p:cNvSpPr>
            <a:spLocks noGrp="1"/>
          </p:cNvSpPr>
          <p:nvPr>
            <p:ph type="ctrTitle"/>
          </p:nvPr>
        </p:nvSpPr>
        <p:spPr>
          <a:xfrm>
            <a:off x="457200" y="342900"/>
            <a:ext cx="3657600" cy="2743200"/>
          </a:xfrm>
          <a:prstGeom prst="roundRect">
            <a:avLst>
              <a:gd name="adj" fmla="val 2752"/>
            </a:avLst>
          </a:prstGeom>
          <a:solidFill>
            <a:schemeClr val="accent1"/>
          </a:solidFill>
          <a:ln>
            <a:noFill/>
          </a:ln>
        </p:spPr>
        <p:style>
          <a:lnRef idx="2">
            <a:schemeClr val="accent1"/>
          </a:lnRef>
          <a:fillRef idx="1">
            <a:schemeClr val="lt1"/>
          </a:fillRef>
          <a:effectRef idx="0">
            <a:schemeClr val="accent1"/>
          </a:effectRef>
          <a:fontRef idx="none"/>
        </p:style>
        <p:txBody>
          <a:bodyPr lIns="228600" tIns="228600" rIns="228600" bIns="228600">
            <a:normAutofit/>
          </a:bodyPr>
          <a:lstStyle>
            <a:lvl1pPr>
              <a:defRPr sz="32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2828192801"/>
      </p:ext>
    </p:extLst>
  </p:cSld>
  <p:clrMapOvr>
    <a:masterClrMapping/>
  </p:clrMapOvr>
  <p:transition spd="med">
    <p:wipe dir="r"/>
  </p:transition>
</p:sldLayout>
</file>

<file path=ppt/slideLayouts/slideLayout2538.xml><?xml version="1.0" encoding="utf-8"?>
<p:sldLayout xmlns:a="http://schemas.openxmlformats.org/drawingml/2006/main" xmlns:r="http://schemas.openxmlformats.org/officeDocument/2006/relationships" xmlns:p="http://schemas.openxmlformats.org/presentationml/2006/main" userDrawn="1">
  <p:cSld name="標題及表格">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1791155"/>
      </p:ext>
    </p:extLst>
  </p:cSld>
  <p:clrMapOvr>
    <a:masterClrMapping/>
  </p:clrMapOvr>
  <p:transition spd="slow">
    <p:fade/>
  </p:transition>
</p:sldLayout>
</file>

<file path=ppt/slideLayouts/slideLayout2539.xml><?xml version="1.0" encoding="utf-8"?>
<p:sldLayout xmlns:a="http://schemas.openxmlformats.org/drawingml/2006/main" xmlns:r="http://schemas.openxmlformats.org/officeDocument/2006/relationships" xmlns:p="http://schemas.openxmlformats.org/presentationml/2006/main" userDrawn="1">
  <p:cSld name="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4631" y="271886"/>
            <a:ext cx="7955280" cy="640080"/>
          </a:xfrm>
          <a:prstGeom prst="rect">
            <a:avLst/>
          </a:prstGeom>
        </p:spPr>
        <p:txBody>
          <a:bodyPr/>
          <a:lstStyle>
            <a:lvl1pPr>
              <a:defRPr baseline="0"/>
            </a:lvl1pPr>
          </a:lstStyle>
          <a:p>
            <a:r>
              <a:rPr lang="en-US" dirty="0"/>
              <a:t>Click to edit content page title</a:t>
            </a:r>
          </a:p>
        </p:txBody>
      </p:sp>
      <p:sp>
        <p:nvSpPr>
          <p:cNvPr id="6" name="Content Placeholder 2"/>
          <p:cNvSpPr>
            <a:spLocks noGrp="1"/>
          </p:cNvSpPr>
          <p:nvPr>
            <p:ph sz="half" idx="1" hasCustomPrompt="1"/>
          </p:nvPr>
        </p:nvSpPr>
        <p:spPr>
          <a:xfrm>
            <a:off x="364632" y="1280160"/>
            <a:ext cx="7924386" cy="3200400"/>
          </a:xfrm>
          <a:prstGeom prst="rect">
            <a:avLst/>
          </a:prstGeom>
        </p:spPr>
        <p:txBody>
          <a:bodyPr wrap="square" lIns="0" tIns="0" rIns="0" bIns="0">
            <a:normAutofit/>
          </a:bodyPr>
          <a:lstStyle>
            <a:lvl1pPr>
              <a:lnSpc>
                <a:spcPct val="100000"/>
              </a:lnSpc>
              <a:spcBef>
                <a:spcPts val="1200"/>
              </a:spcBef>
              <a:spcAft>
                <a:spcPts val="0"/>
              </a:spcAft>
              <a:buClr>
                <a:srgbClr val="AAAAAA"/>
              </a:buClr>
              <a:buFont typeface="Arial" pitchFamily="34" charset="0"/>
              <a:buChar char="•"/>
              <a:defRPr sz="1400">
                <a:solidFill>
                  <a:schemeClr val="bg2"/>
                </a:solidFill>
                <a:latin typeface="Museo Sans For Dell" pitchFamily="2" charset="0"/>
              </a:defRPr>
            </a:lvl1pPr>
            <a:lvl2pPr marL="572850" indent="-231674">
              <a:lnSpc>
                <a:spcPct val="100000"/>
              </a:lnSpc>
              <a:spcBef>
                <a:spcPts val="300"/>
              </a:spcBef>
              <a:spcAft>
                <a:spcPts val="0"/>
              </a:spcAft>
              <a:buClr>
                <a:srgbClr val="AAAAAA"/>
              </a:buClr>
              <a:buFont typeface="Museo Sans For Dell" pitchFamily="2" charset="0"/>
              <a:buChar char="–"/>
              <a:defRPr sz="1200">
                <a:solidFill>
                  <a:schemeClr val="bg2"/>
                </a:solidFill>
                <a:latin typeface="Museo Sans For Dell" pitchFamily="2" charset="0"/>
              </a:defRPr>
            </a:lvl2pPr>
            <a:lvl3pPr>
              <a:lnSpc>
                <a:spcPct val="100000"/>
              </a:lnSpc>
              <a:spcBef>
                <a:spcPts val="300"/>
              </a:spcBef>
              <a:spcAft>
                <a:spcPts val="0"/>
              </a:spcAft>
              <a:buClr>
                <a:srgbClr val="AAAAAA"/>
              </a:buClr>
              <a:defRPr sz="1000">
                <a:solidFill>
                  <a:schemeClr val="bg2"/>
                </a:solidFill>
                <a:latin typeface="Museo Sans For Dell" pitchFamily="2" charset="0"/>
              </a:defRPr>
            </a:lvl3pPr>
            <a:lvl4pPr>
              <a:spcBef>
                <a:spcPts val="300"/>
              </a:spcBef>
              <a:spcAft>
                <a:spcPts val="0"/>
              </a:spcAft>
              <a:buClr>
                <a:srgbClr val="AAAAAA"/>
              </a:buClr>
              <a:defRPr sz="1400" baseline="0">
                <a:solidFill>
                  <a:schemeClr val="tx1"/>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a:t>Click to edit text</a:t>
            </a:r>
          </a:p>
          <a:p>
            <a:pPr lvl="1"/>
            <a:r>
              <a:rPr lang="en-US" dirty="0"/>
              <a:t>Second level</a:t>
            </a:r>
          </a:p>
          <a:p>
            <a:pPr lvl="2"/>
            <a:r>
              <a:rPr lang="en-US" dirty="0"/>
              <a:t>Third level</a:t>
            </a:r>
          </a:p>
        </p:txBody>
      </p:sp>
    </p:spTree>
    <p:extLst>
      <p:ext uri="{BB962C8B-B14F-4D97-AF65-F5344CB8AC3E}">
        <p14:creationId xmlns:p14="http://schemas.microsoft.com/office/powerpoint/2010/main" val="2127675869"/>
      </p:ext>
    </p:extLst>
  </p:cSld>
  <p:clrMapOvr>
    <a:masterClrMapping/>
  </p:clrMapOvr>
  <p:transition spd="med">
    <p:wipe dir="r"/>
  </p:transition>
</p:sldLayout>
</file>

<file path=ppt/slideLayouts/slideLayout254.xml><?xml version="1.0" encoding="utf-8"?>
<p:sldLayout xmlns:a="http://schemas.openxmlformats.org/drawingml/2006/main" xmlns:r="http://schemas.openxmlformats.org/officeDocument/2006/relationships" xmlns:p="http://schemas.openxmlformats.org/presentationml/2006/main" showMasterSp="0" preserve="1">
  <p:cSld name="Title slide_image 2">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61476" name="Title Placeholder 21"/>
          <p:cNvSpPr>
            <a:spLocks noGrp="1"/>
          </p:cNvSpPr>
          <p:nvPr>
            <p:ph type="ctrTitle" hasCustomPrompt="1"/>
          </p:nvPr>
        </p:nvSpPr>
        <p:spPr>
          <a:xfrm>
            <a:off x="274322" y="274581"/>
            <a:ext cx="5200791" cy="1661993"/>
          </a:xfrm>
          <a:prstGeom prst="rect">
            <a:avLst/>
          </a:prstGeom>
        </p:spPr>
        <p:txBody>
          <a:bodyPr wrap="square" lIns="0" tIns="44664" rIns="0" bIns="44664"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1280467508"/>
      </p:ext>
    </p:extLst>
  </p:cSld>
  <p:clrMapOvr>
    <a:masterClrMapping/>
  </p:clrMapOvr>
  <p:transition spd="med">
    <p:wipe dir="r"/>
  </p:transition>
</p:sldLayout>
</file>

<file path=ppt/slideLayouts/slideLayout2540.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cxnSp>
        <p:nvCxnSpPr>
          <p:cNvPr id="4" name="Straight Connector 7"/>
          <p:cNvCxnSpPr/>
          <p:nvPr/>
        </p:nvCxnSpPr>
        <p:spPr>
          <a:xfrm>
            <a:off x="447675" y="1335088"/>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cxnSp>
        <p:nvCxnSpPr>
          <p:cNvPr id="5" name="Straight Connector 8"/>
          <p:cNvCxnSpPr/>
          <p:nvPr/>
        </p:nvCxnSpPr>
        <p:spPr>
          <a:xfrm>
            <a:off x="447675" y="3808413"/>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sp>
        <p:nvSpPr>
          <p:cNvPr id="6" name="Rectangle 9"/>
          <p:cNvSpPr/>
          <p:nvPr/>
        </p:nvSpPr>
        <p:spPr bwMode="gray">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0977" tIns="45488" rIns="90977" bIns="45488" anchor="ctr"/>
          <a:lstStyle/>
          <a:p>
            <a:pPr algn="ctr" defTabSz="683777">
              <a:defRPr/>
            </a:pPr>
            <a:endParaRPr lang="en-US" dirty="0">
              <a:solidFill>
                <a:srgbClr val="444444"/>
              </a:solidFill>
              <a:latin typeface="Trebuchet MS" pitchFamily="34" charset="0"/>
            </a:endParaRPr>
          </a:p>
        </p:txBody>
      </p:sp>
      <p:sp>
        <p:nvSpPr>
          <p:cNvPr id="7" name="Rectangle 13"/>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0977" tIns="45488" rIns="90977" bIns="45488" anchor="ctr"/>
          <a:lstStyle/>
          <a:p>
            <a:pPr algn="ctr" defTabSz="683777">
              <a:defRPr/>
            </a:pPr>
            <a:endParaRPr lang="en-US" dirty="0">
              <a:solidFill>
                <a:srgbClr val="444444"/>
              </a:solidFill>
              <a:latin typeface="Trebuchet MS" pitchFamily="34" charset="0"/>
            </a:endParaRPr>
          </a:p>
        </p:txBody>
      </p:sp>
      <p:sp>
        <p:nvSpPr>
          <p:cNvPr id="8" name="Rectangle 18"/>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0977" tIns="45488" rIns="90977" bIns="45488" anchor="ctr"/>
          <a:lstStyle/>
          <a:p>
            <a:pPr algn="ctr" defTabSz="683777">
              <a:defRPr/>
            </a:pPr>
            <a:endParaRPr lang="en-US" dirty="0">
              <a:solidFill>
                <a:srgbClr val="444444"/>
              </a:solidFill>
              <a:latin typeface="Trebuchet MS" pitchFamily="34" charset="0"/>
            </a:endParaRPr>
          </a:p>
        </p:txBody>
      </p:sp>
      <p:pic>
        <p:nvPicPr>
          <p:cNvPr id="9" name="Picture 1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266111" y="1947864"/>
            <a:ext cx="1398587" cy="1398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1476" name="Title Placeholder 21"/>
          <p:cNvSpPr>
            <a:spLocks noGrp="1"/>
          </p:cNvSpPr>
          <p:nvPr>
            <p:ph type="ctrTitle"/>
          </p:nvPr>
        </p:nvSpPr>
        <p:spPr>
          <a:xfrm>
            <a:off x="438150" y="2009625"/>
            <a:ext cx="5962650" cy="755014"/>
          </a:xfrm>
        </p:spPr>
        <p:txBody>
          <a:bodyPr anchor="b"/>
          <a:lstStyle>
            <a:lvl1pPr algn="l">
              <a:lnSpc>
                <a:spcPts val="3999"/>
              </a:lnSpc>
              <a:defRPr sz="2800" b="0" i="0" smtClean="0">
                <a:solidFill>
                  <a:schemeClr val="accent1"/>
                </a:solidFill>
                <a:latin typeface="Museo For Dell" pitchFamily="2" charset="0"/>
                <a:ea typeface="Museo For Dell" pitchFamily="2" charset="0"/>
              </a:defRPr>
            </a:lvl1pPr>
          </a:lstStyle>
          <a:p>
            <a:r>
              <a:rPr lang="en-US" smtClean="0"/>
              <a:t>Click to edit Master title style</a:t>
            </a:r>
            <a:endParaRPr lang="en-US" dirty="0" smtClean="0"/>
          </a:p>
        </p:txBody>
      </p:sp>
      <p:sp>
        <p:nvSpPr>
          <p:cNvPr id="361477" name="Text Placeholder 12"/>
          <p:cNvSpPr>
            <a:spLocks noGrp="1"/>
          </p:cNvSpPr>
          <p:nvPr>
            <p:ph type="subTitle" idx="1"/>
          </p:nvPr>
        </p:nvSpPr>
        <p:spPr>
          <a:xfrm>
            <a:off x="438728" y="3124050"/>
            <a:ext cx="5953125" cy="600076"/>
          </a:xfrm>
          <a:noFill/>
          <a:ln w="9525">
            <a:noFill/>
            <a:miter lim="800000"/>
            <a:headEnd/>
            <a:tailEnd/>
          </a:ln>
        </p:spPr>
        <p:txBody>
          <a:bodyPr>
            <a:normAutofit/>
          </a:bodyPr>
          <a:lstStyle>
            <a:lvl1pPr marL="0" indent="0" algn="l" rtl="0" eaLnBrk="1" fontAlgn="base" hangingPunct="1">
              <a:lnSpc>
                <a:spcPct val="90000"/>
              </a:lnSpc>
              <a:spcBef>
                <a:spcPts val="1200"/>
              </a:spcBef>
              <a:spcAft>
                <a:spcPts val="0"/>
              </a:spcAft>
              <a:buClr>
                <a:schemeClr val="accent1"/>
              </a:buClr>
              <a:buFont typeface="Wingdings" pitchFamily="2" charset="2"/>
              <a:buNone/>
              <a:defRPr lang="en-US" sz="2000" b="0" i="0" dirty="0" smtClean="0">
                <a:solidFill>
                  <a:schemeClr val="bg2"/>
                </a:solidFill>
                <a:latin typeface="Museo Sans For Dell" pitchFamily="2" charset="0"/>
                <a:ea typeface="Museo Sans For Dell" pitchFamily="2" charset="0"/>
                <a:cs typeface="+mn-cs"/>
              </a:defRPr>
            </a:lvl1pPr>
          </a:lstStyle>
          <a:p>
            <a:r>
              <a:rPr lang="en-US" smtClean="0"/>
              <a:t>Click to edit Master subtitle style</a:t>
            </a:r>
            <a:endParaRPr lang="en-US" dirty="0" smtClean="0"/>
          </a:p>
        </p:txBody>
      </p:sp>
    </p:spTree>
    <p:extLst>
      <p:ext uri="{BB962C8B-B14F-4D97-AF65-F5344CB8AC3E}">
        <p14:creationId xmlns:p14="http://schemas.microsoft.com/office/powerpoint/2010/main" val="4219917299"/>
      </p:ext>
    </p:extLst>
  </p:cSld>
  <p:clrMapOvr>
    <a:masterClrMapping/>
  </p:clrMapOvr>
  <p:transition spd="med">
    <p:wipe dir="r"/>
  </p:transition>
</p:sldLayout>
</file>

<file path=ppt/slideLayouts/slideLayout2541.xml><?xml version="1.0" encoding="utf-8"?>
<p:sldLayout xmlns:a="http://schemas.openxmlformats.org/drawingml/2006/main" xmlns:r="http://schemas.openxmlformats.org/officeDocument/2006/relationships" xmlns:p="http://schemas.openxmlformats.org/presentationml/2006/main" preserve="1">
  <p:cSld name="Title_and_Content">
    <p:spTree>
      <p:nvGrpSpPr>
        <p:cNvPr id="1" name=""/>
        <p:cNvGrpSpPr/>
        <p:nvPr/>
      </p:nvGrpSpPr>
      <p:grpSpPr>
        <a:xfrm>
          <a:off x="0" y="0"/>
          <a:ext cx="0" cy="0"/>
          <a:chOff x="0" y="0"/>
          <a:chExt cx="0" cy="0"/>
        </a:xfrm>
      </p:grpSpPr>
      <p:cxnSp>
        <p:nvCxnSpPr>
          <p:cNvPr id="4" name="Straight Connector 19"/>
          <p:cNvCxnSpPr>
            <a:cxnSpLocks noChangeShapeType="1"/>
          </p:cNvCxnSpPr>
          <p:nvPr/>
        </p:nvCxnSpPr>
        <p:spPr bwMode="auto">
          <a:xfrm>
            <a:off x="436664" y="4629150"/>
            <a:ext cx="8262937"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sp>
        <p:nvSpPr>
          <p:cNvPr id="2" name="Title 1"/>
          <p:cNvSpPr>
            <a:spLocks noGrp="1"/>
          </p:cNvSpPr>
          <p:nvPr>
            <p:ph type="title"/>
          </p:nvPr>
        </p:nvSpPr>
        <p:spPr>
          <a:xfrm>
            <a:off x="425904" y="196293"/>
            <a:ext cx="8279946" cy="332399"/>
          </a:xfrm>
        </p:spPr>
        <p:txBody>
          <a:bodyPr>
            <a:spAutoFit/>
          </a:bodyPr>
          <a:lstStyle>
            <a:lvl1pPr>
              <a:lnSpc>
                <a:spcPct val="90000"/>
              </a:lnSpc>
              <a:defRPr sz="2400" b="0">
                <a:solidFill>
                  <a:schemeClr val="accent1"/>
                </a:solidFill>
                <a:latin typeface="Museo For Dell" pitchFamily="2" charset="0"/>
              </a:defRPr>
            </a:lvl1pPr>
          </a:lstStyle>
          <a:p>
            <a:r>
              <a:rPr lang="zh-TW" altLang="en-US" smtClean="0"/>
              <a:t>按一下以編輯母片標題樣式</a:t>
            </a:r>
            <a:endParaRPr lang="en-US" dirty="0"/>
          </a:p>
        </p:txBody>
      </p:sp>
      <p:sp>
        <p:nvSpPr>
          <p:cNvPr id="3" name="Content Placeholder 2"/>
          <p:cNvSpPr>
            <a:spLocks noGrp="1"/>
          </p:cNvSpPr>
          <p:nvPr>
            <p:ph sz="half" idx="1"/>
          </p:nvPr>
        </p:nvSpPr>
        <p:spPr>
          <a:xfrm>
            <a:off x="438711" y="931074"/>
            <a:ext cx="8267140" cy="3517106"/>
          </a:xfrm>
        </p:spPr>
        <p:txBody>
          <a:bodyPr>
            <a:normAutofit/>
          </a:bodyPr>
          <a:lstStyle>
            <a:lvl1pPr>
              <a:lnSpc>
                <a:spcPct val="100000"/>
              </a:lnSpc>
              <a:spcBef>
                <a:spcPts val="1200"/>
              </a:spcBef>
              <a:spcAft>
                <a:spcPts val="0"/>
              </a:spcAft>
              <a:defRPr sz="1800">
                <a:solidFill>
                  <a:schemeClr val="tx1"/>
                </a:solidFill>
                <a:latin typeface="Museo Sans For Dell" pitchFamily="2" charset="0"/>
              </a:defRPr>
            </a:lvl1pPr>
            <a:lvl2pPr>
              <a:lnSpc>
                <a:spcPct val="100000"/>
              </a:lnSpc>
              <a:spcBef>
                <a:spcPts val="300"/>
              </a:spcBef>
              <a:spcAft>
                <a:spcPts val="0"/>
              </a:spcAft>
              <a:buFont typeface="Museo Sans For Dell" pitchFamily="2" charset="0"/>
              <a:buChar char="–"/>
              <a:defRPr sz="1600">
                <a:solidFill>
                  <a:schemeClr val="tx1"/>
                </a:solidFill>
                <a:latin typeface="Museo Sans For Dell" pitchFamily="2" charset="0"/>
              </a:defRPr>
            </a:lvl2pPr>
            <a:lvl3pPr>
              <a:lnSpc>
                <a:spcPct val="100000"/>
              </a:lnSpc>
              <a:spcBef>
                <a:spcPts val="300"/>
              </a:spcBef>
              <a:spcAft>
                <a:spcPts val="0"/>
              </a:spcAft>
              <a:defRPr sz="1400">
                <a:solidFill>
                  <a:schemeClr val="tx1"/>
                </a:solidFill>
                <a:latin typeface="Museo Sans For Dell" pitchFamily="2" charset="0"/>
              </a:defRPr>
            </a:lvl3pPr>
            <a:lvl4pPr>
              <a:lnSpc>
                <a:spcPct val="100000"/>
              </a:lnSpc>
              <a:spcBef>
                <a:spcPts val="300"/>
              </a:spcBef>
              <a:spcAft>
                <a:spcPts val="0"/>
              </a:spcAft>
              <a:defRPr sz="1200" baseline="0">
                <a:solidFill>
                  <a:schemeClr val="tx1"/>
                </a:solidFill>
                <a:latin typeface="Museo Sans For Dell" pitchFamily="2" charset="0"/>
              </a:defRPr>
            </a:lvl4pPr>
            <a:lvl5pPr>
              <a:lnSpc>
                <a:spcPct val="100000"/>
              </a:lnSpc>
              <a:spcBef>
                <a:spcPts val="300"/>
              </a:spcBef>
              <a:spcAft>
                <a:spcPts val="0"/>
              </a:spcAft>
              <a:buClr>
                <a:schemeClr val="accent1"/>
              </a:buClr>
              <a:defRPr sz="11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Footer Placeholder 4"/>
          <p:cNvSpPr>
            <a:spLocks noGrp="1"/>
          </p:cNvSpPr>
          <p:nvPr>
            <p:ph type="ftr" sz="quarter" idx="10"/>
          </p:nvPr>
        </p:nvSpPr>
        <p:spPr>
          <a:xfrm>
            <a:off x="742950" y="4821238"/>
            <a:ext cx="1885950" cy="114300"/>
          </a:xfrm>
          <a:prstGeom prst="rect">
            <a:avLst/>
          </a:prstGeom>
        </p:spPr>
        <p:txBody>
          <a:bodyPr vert="horz" lIns="0" tIns="0" rIns="90977" bIns="0" rtlCol="0" anchor="ctr"/>
          <a:lstStyle>
            <a:lvl1pPr algn="l" eaLnBrk="1" hangingPunct="1">
              <a:defRPr sz="1000">
                <a:solidFill>
                  <a:srgbClr val="000000">
                    <a:lumMod val="60000"/>
                    <a:lumOff val="40000"/>
                  </a:srgbClr>
                </a:solidFill>
                <a:latin typeface="Museo Sans For Dell" pitchFamily="2" charset="0"/>
                <a:ea typeface="+mn-ea"/>
              </a:defRPr>
            </a:lvl1pPr>
          </a:lstStyle>
          <a:p>
            <a:pPr defTabSz="683777">
              <a:defRPr/>
            </a:pPr>
            <a:endParaRPr lang="en-US"/>
          </a:p>
        </p:txBody>
      </p:sp>
      <p:sp>
        <p:nvSpPr>
          <p:cNvPr id="6" name="Slide Number Placeholder 5"/>
          <p:cNvSpPr>
            <a:spLocks noGrp="1"/>
          </p:cNvSpPr>
          <p:nvPr>
            <p:ph type="sldNum" sz="quarter" idx="11"/>
          </p:nvPr>
        </p:nvSpPr>
        <p:spPr/>
        <p:txBody>
          <a:bodyPr rIns="90977"/>
          <a:lstStyle>
            <a:lvl1pPr algn="l" eaLnBrk="0" hangingPunct="0">
              <a:defRPr sz="900">
                <a:solidFill>
                  <a:srgbClr val="000000">
                    <a:lumMod val="60000"/>
                    <a:lumOff val="40000"/>
                  </a:srgbClr>
                </a:solidFill>
                <a:latin typeface="Museo Sans For Dell" pitchFamily="2" charset="0"/>
                <a:ea typeface="SimSun" pitchFamily="2" charset="-122"/>
              </a:defRPr>
            </a:lvl1pPr>
          </a:lstStyle>
          <a:p>
            <a:pPr>
              <a:defRPr/>
            </a:pPr>
            <a:fld id="{7D2B6DB0-807F-4486-9CB4-1FE332FA476C}" type="slidenum">
              <a:rPr lang="en-US"/>
              <a:pPr>
                <a:defRPr/>
              </a:pPr>
              <a:t>‹#›</a:t>
            </a:fld>
            <a:endParaRPr lang="en-US" dirty="0"/>
          </a:p>
        </p:txBody>
      </p:sp>
      <p:sp>
        <p:nvSpPr>
          <p:cNvPr id="7" name="Date Placeholder 8"/>
          <p:cNvSpPr>
            <a:spLocks noGrp="1"/>
          </p:cNvSpPr>
          <p:nvPr>
            <p:ph type="dt" sz="half" idx="12"/>
          </p:nvPr>
        </p:nvSpPr>
        <p:spPr>
          <a:xfrm>
            <a:off x="1901825" y="4819650"/>
            <a:ext cx="914400" cy="114300"/>
          </a:xfrm>
        </p:spPr>
        <p:txBody>
          <a:bodyPr/>
          <a:lstStyle>
            <a:lvl1pPr algn="l" rtl="0" eaLnBrk="0" fontAlgn="base" hangingPunct="0">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2648616795"/>
      </p:ext>
    </p:extLst>
  </p:cSld>
  <p:clrMapOvr>
    <a:masterClrMapping/>
  </p:clrMapOvr>
  <p:transition spd="med">
    <p:wipe dir="r"/>
  </p:transition>
</p:sldLayout>
</file>

<file path=ppt/slideLayouts/slideLayout2542.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2" name="Rectangle 9"/>
          <p:cNvSpPr/>
          <p:nvPr/>
        </p:nvSpPr>
        <p:spPr bwMode="gray">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0977" tIns="45488" rIns="90977" bIns="45488" anchor="ctr"/>
          <a:lstStyle/>
          <a:p>
            <a:pPr algn="ctr" defTabSz="683777">
              <a:defRPr/>
            </a:pPr>
            <a:endParaRPr lang="en-US" dirty="0">
              <a:solidFill>
                <a:srgbClr val="444444"/>
              </a:solidFill>
              <a:latin typeface="Trebuchet MS" pitchFamily="34" charset="0"/>
            </a:endParaRPr>
          </a:p>
        </p:txBody>
      </p:sp>
      <p:sp>
        <p:nvSpPr>
          <p:cNvPr id="3" name="Rectangle 13"/>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0977" tIns="45488" rIns="90977" bIns="45488" anchor="ctr"/>
          <a:lstStyle/>
          <a:p>
            <a:pPr algn="ctr" defTabSz="683777">
              <a:defRPr/>
            </a:pPr>
            <a:endParaRPr lang="en-US" dirty="0">
              <a:solidFill>
                <a:srgbClr val="444444"/>
              </a:solidFill>
              <a:latin typeface="Trebuchet MS" pitchFamily="34" charset="0"/>
            </a:endParaRPr>
          </a:p>
        </p:txBody>
      </p:sp>
      <p:sp>
        <p:nvSpPr>
          <p:cNvPr id="4" name="Rectangle 18"/>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0977" tIns="45488" rIns="90977" bIns="45488" anchor="ctr"/>
          <a:lstStyle/>
          <a:p>
            <a:pPr algn="ctr" defTabSz="683777">
              <a:defRPr/>
            </a:pPr>
            <a:endParaRPr lang="en-US" dirty="0">
              <a:solidFill>
                <a:srgbClr val="444444"/>
              </a:solidFill>
              <a:latin typeface="Trebuchet MS" pitchFamily="34" charset="0"/>
            </a:endParaRPr>
          </a:p>
        </p:txBody>
      </p:sp>
    </p:spTree>
    <p:extLst>
      <p:ext uri="{BB962C8B-B14F-4D97-AF65-F5344CB8AC3E}">
        <p14:creationId xmlns:p14="http://schemas.microsoft.com/office/powerpoint/2010/main" val="178820349"/>
      </p:ext>
    </p:extLst>
  </p:cSld>
  <p:clrMapOvr>
    <a:masterClrMapping/>
  </p:clrMapOvr>
  <p:transition spd="med">
    <p:wipe dir="r"/>
  </p:transition>
</p:sldLayout>
</file>

<file path=ppt/slideLayouts/slideLayout2543.xml><?xml version="1.0" encoding="utf-8"?>
<p:sldLayout xmlns:a="http://schemas.openxmlformats.org/drawingml/2006/main" xmlns:r="http://schemas.openxmlformats.org/officeDocument/2006/relationships" xmlns:p="http://schemas.openxmlformats.org/presentationml/2006/main" preserve="1" userDrawn="1">
  <p:cSld name="Two_Column">
    <p:spTree>
      <p:nvGrpSpPr>
        <p:cNvPr id="1" name=""/>
        <p:cNvGrpSpPr/>
        <p:nvPr/>
      </p:nvGrpSpPr>
      <p:grpSpPr>
        <a:xfrm>
          <a:off x="0" y="0"/>
          <a:ext cx="0" cy="0"/>
          <a:chOff x="0" y="0"/>
          <a:chExt cx="0" cy="0"/>
        </a:xfrm>
      </p:grpSpPr>
      <p:cxnSp>
        <p:nvCxnSpPr>
          <p:cNvPr id="5" name="Straight Connector 10"/>
          <p:cNvCxnSpPr>
            <a:cxnSpLocks noChangeShapeType="1"/>
          </p:cNvCxnSpPr>
          <p:nvPr userDrawn="1"/>
        </p:nvCxnSpPr>
        <p:spPr bwMode="auto">
          <a:xfrm>
            <a:off x="436664" y="4629150"/>
            <a:ext cx="8262937"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sp>
        <p:nvSpPr>
          <p:cNvPr id="12" name="Content Placeholder 2"/>
          <p:cNvSpPr>
            <a:spLocks noGrp="1"/>
          </p:cNvSpPr>
          <p:nvPr>
            <p:ph sz="half" idx="10"/>
          </p:nvPr>
        </p:nvSpPr>
        <p:spPr>
          <a:xfrm>
            <a:off x="4670943" y="931095"/>
            <a:ext cx="4023360" cy="3545681"/>
          </a:xfrm>
        </p:spPr>
        <p:txBody>
          <a:bodyPr>
            <a:normAutofit/>
          </a:bodyPr>
          <a:lstStyle>
            <a:lvl1pPr>
              <a:lnSpc>
                <a:spcPct val="100000"/>
              </a:lnSpc>
              <a:spcBef>
                <a:spcPts val="1200"/>
              </a:spcBef>
              <a:defRPr sz="1800" b="0">
                <a:solidFill>
                  <a:schemeClr val="tx1"/>
                </a:solidFill>
                <a:latin typeface="Museo Sans For Dell" pitchFamily="2" charset="0"/>
              </a:defRPr>
            </a:lvl1pPr>
            <a:lvl2pPr marL="571460" indent="-230402">
              <a:lnSpc>
                <a:spcPct val="100000"/>
              </a:lnSpc>
              <a:spcBef>
                <a:spcPts val="300"/>
              </a:spcBef>
              <a:defRPr sz="1600" b="0">
                <a:solidFill>
                  <a:schemeClr val="tx1"/>
                </a:solidFill>
                <a:latin typeface="Museo Sans For Dell" pitchFamily="2" charset="0"/>
              </a:defRPr>
            </a:lvl2pPr>
            <a:lvl3pPr>
              <a:lnSpc>
                <a:spcPct val="100000"/>
              </a:lnSpc>
              <a:spcBef>
                <a:spcPts val="300"/>
              </a:spcBef>
              <a:defRPr sz="1400" b="0">
                <a:solidFill>
                  <a:schemeClr val="tx1"/>
                </a:solidFill>
                <a:latin typeface="Museo Sans For Dell" pitchFamily="2"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p:txBody>
      </p:sp>
      <p:sp>
        <p:nvSpPr>
          <p:cNvPr id="10" name="Content Placeholder 2"/>
          <p:cNvSpPr>
            <a:spLocks noGrp="1"/>
          </p:cNvSpPr>
          <p:nvPr>
            <p:ph sz="half" idx="11"/>
          </p:nvPr>
        </p:nvSpPr>
        <p:spPr>
          <a:xfrm>
            <a:off x="433839" y="931095"/>
            <a:ext cx="4023360" cy="3545681"/>
          </a:xfrm>
        </p:spPr>
        <p:txBody>
          <a:bodyPr>
            <a:normAutofit/>
          </a:bodyPr>
          <a:lstStyle>
            <a:lvl1pPr>
              <a:lnSpc>
                <a:spcPct val="100000"/>
              </a:lnSpc>
              <a:spcBef>
                <a:spcPts val="1200"/>
              </a:spcBef>
              <a:defRPr sz="1800" b="0">
                <a:solidFill>
                  <a:schemeClr val="tx1"/>
                </a:solidFill>
                <a:latin typeface="Museo Sans For Dell" pitchFamily="2" charset="0"/>
              </a:defRPr>
            </a:lvl1pPr>
            <a:lvl2pPr marL="571460" indent="-230402">
              <a:lnSpc>
                <a:spcPct val="100000"/>
              </a:lnSpc>
              <a:spcBef>
                <a:spcPts val="300"/>
              </a:spcBef>
              <a:defRPr sz="1600" b="0">
                <a:solidFill>
                  <a:schemeClr val="tx1"/>
                </a:solidFill>
                <a:latin typeface="Museo Sans For Dell" pitchFamily="2" charset="0"/>
              </a:defRPr>
            </a:lvl2pPr>
            <a:lvl3pPr>
              <a:lnSpc>
                <a:spcPct val="100000"/>
              </a:lnSpc>
              <a:spcBef>
                <a:spcPts val="300"/>
              </a:spcBef>
              <a:defRPr sz="1400" b="0">
                <a:solidFill>
                  <a:schemeClr val="tx1"/>
                </a:solidFill>
                <a:latin typeface="Museo Sans For Dell" pitchFamily="2"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p:txBody>
      </p:sp>
      <p:sp>
        <p:nvSpPr>
          <p:cNvPr id="15" name="Title 1"/>
          <p:cNvSpPr>
            <a:spLocks noGrp="1"/>
          </p:cNvSpPr>
          <p:nvPr>
            <p:ph type="title"/>
          </p:nvPr>
        </p:nvSpPr>
        <p:spPr>
          <a:xfrm>
            <a:off x="425904" y="196355"/>
            <a:ext cx="8279946" cy="613453"/>
          </a:xfrm>
        </p:spPr>
        <p:txBody>
          <a:bodyPr>
            <a:noAutofit/>
          </a:bodyPr>
          <a:lstStyle>
            <a:lvl1pPr>
              <a:lnSpc>
                <a:spcPct val="90000"/>
              </a:lnSpc>
              <a:defRPr sz="2400" b="0">
                <a:solidFill>
                  <a:schemeClr val="accent1"/>
                </a:solidFill>
                <a:latin typeface="Museo For Dell" pitchFamily="2" charset="0"/>
              </a:defRPr>
            </a:lvl1pPr>
          </a:lstStyle>
          <a:p>
            <a:r>
              <a:rPr lang="en-US" smtClean="0"/>
              <a:t>Click to edit Master title style</a:t>
            </a:r>
            <a:endParaRPr lang="en-US" dirty="0"/>
          </a:p>
        </p:txBody>
      </p:sp>
      <p:sp>
        <p:nvSpPr>
          <p:cNvPr id="6" name="Slide Number Placeholder 5"/>
          <p:cNvSpPr>
            <a:spLocks noGrp="1"/>
          </p:cNvSpPr>
          <p:nvPr>
            <p:ph type="sldNum" sz="quarter" idx="12"/>
          </p:nvPr>
        </p:nvSpPr>
        <p:spPr/>
        <p:txBody>
          <a:bodyPr rIns="90977"/>
          <a:lstStyle>
            <a:lvl1pPr algn="l" eaLnBrk="0" hangingPunct="0">
              <a:defRPr sz="900">
                <a:solidFill>
                  <a:srgbClr val="000000">
                    <a:lumMod val="60000"/>
                    <a:lumOff val="40000"/>
                  </a:srgbClr>
                </a:solidFill>
                <a:latin typeface="Museo Sans For Dell" pitchFamily="2" charset="0"/>
                <a:ea typeface="SimSun" pitchFamily="2" charset="-122"/>
              </a:defRPr>
            </a:lvl1pPr>
          </a:lstStyle>
          <a:p>
            <a:pPr>
              <a:defRPr/>
            </a:pPr>
            <a:fld id="{CD1DE98D-7DBE-46FD-9819-906BE2FDE116}" type="slidenum">
              <a:rPr lang="en-US"/>
              <a:pPr>
                <a:defRPr/>
              </a:pPr>
              <a:t>‹#›</a:t>
            </a:fld>
            <a:endParaRPr lang="en-US" dirty="0"/>
          </a:p>
        </p:txBody>
      </p:sp>
      <p:sp>
        <p:nvSpPr>
          <p:cNvPr id="7" name="Footer Placeholder 4"/>
          <p:cNvSpPr>
            <a:spLocks noGrp="1"/>
          </p:cNvSpPr>
          <p:nvPr>
            <p:ph type="ftr" sz="quarter" idx="13"/>
          </p:nvPr>
        </p:nvSpPr>
        <p:spPr>
          <a:xfrm>
            <a:off x="742950" y="4821238"/>
            <a:ext cx="1885950" cy="114300"/>
          </a:xfrm>
          <a:prstGeom prst="rect">
            <a:avLst/>
          </a:prstGeom>
        </p:spPr>
        <p:txBody>
          <a:bodyPr vert="horz" lIns="0" tIns="0" rIns="90977" bIns="0" rtlCol="0" anchor="ctr"/>
          <a:lstStyle>
            <a:lvl1pPr algn="l" eaLnBrk="1" hangingPunct="1">
              <a:defRPr sz="1000">
                <a:solidFill>
                  <a:srgbClr val="000000">
                    <a:lumMod val="60000"/>
                    <a:lumOff val="40000"/>
                  </a:srgbClr>
                </a:solidFill>
                <a:latin typeface="Museo Sans For Dell" pitchFamily="2" charset="0"/>
                <a:ea typeface="+mn-ea"/>
              </a:defRPr>
            </a:lvl1pPr>
          </a:lstStyle>
          <a:p>
            <a:pPr defTabSz="683777">
              <a:defRPr/>
            </a:pPr>
            <a:endParaRPr lang="en-US"/>
          </a:p>
        </p:txBody>
      </p:sp>
      <p:sp>
        <p:nvSpPr>
          <p:cNvPr id="8" name="Date Placeholder 8"/>
          <p:cNvSpPr>
            <a:spLocks noGrp="1"/>
          </p:cNvSpPr>
          <p:nvPr>
            <p:ph type="dt" sz="half" idx="14"/>
          </p:nvPr>
        </p:nvSpPr>
        <p:spPr>
          <a:xfrm>
            <a:off x="1901825" y="4819650"/>
            <a:ext cx="914400" cy="114300"/>
          </a:xfrm>
        </p:spPr>
        <p:txBody>
          <a:bodyPr/>
          <a:lstStyle>
            <a:lvl1pPr algn="l" rtl="0" eaLnBrk="0" fontAlgn="base" hangingPunct="0">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1965865392"/>
      </p:ext>
    </p:extLst>
  </p:cSld>
  <p:clrMapOvr>
    <a:masterClrMapping/>
  </p:clrMapOvr>
  <p:transition spd="med">
    <p:wipe dir="r"/>
  </p:transition>
</p:sldLayout>
</file>

<file path=ppt/slideLayouts/slideLayout2544.xml><?xml version="1.0" encoding="utf-8"?>
<p:sldLayout xmlns:a="http://schemas.openxmlformats.org/drawingml/2006/main" xmlns:r="http://schemas.openxmlformats.org/officeDocument/2006/relationships" xmlns:p="http://schemas.openxmlformats.org/presentationml/2006/main" preserve="1" userDrawn="1">
  <p:cSld name="Image and text">
    <p:spTree>
      <p:nvGrpSpPr>
        <p:cNvPr id="1" name=""/>
        <p:cNvGrpSpPr/>
        <p:nvPr/>
      </p:nvGrpSpPr>
      <p:grpSpPr>
        <a:xfrm>
          <a:off x="0" y="0"/>
          <a:ext cx="0" cy="0"/>
          <a:chOff x="0" y="0"/>
          <a:chExt cx="0" cy="0"/>
        </a:xfrm>
      </p:grpSpPr>
      <p:cxnSp>
        <p:nvCxnSpPr>
          <p:cNvPr id="6" name="Straight Connector 10"/>
          <p:cNvCxnSpPr>
            <a:cxnSpLocks noChangeShapeType="1"/>
          </p:cNvCxnSpPr>
          <p:nvPr userDrawn="1"/>
        </p:nvCxnSpPr>
        <p:spPr bwMode="auto">
          <a:xfrm>
            <a:off x="436664" y="4629150"/>
            <a:ext cx="8262937"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sp>
        <p:nvSpPr>
          <p:cNvPr id="12" name="Content Placeholder 2"/>
          <p:cNvSpPr>
            <a:spLocks noGrp="1"/>
          </p:cNvSpPr>
          <p:nvPr>
            <p:ph sz="half" idx="10"/>
          </p:nvPr>
        </p:nvSpPr>
        <p:spPr>
          <a:xfrm>
            <a:off x="4653246" y="928524"/>
            <a:ext cx="4023360" cy="2166125"/>
          </a:xfrm>
        </p:spPr>
        <p:txBody>
          <a:bodyPr>
            <a:normAutofit/>
          </a:bodyPr>
          <a:lstStyle>
            <a:lvl1pPr>
              <a:lnSpc>
                <a:spcPct val="100000"/>
              </a:lnSpc>
              <a:spcBef>
                <a:spcPts val="1200"/>
              </a:spcBef>
              <a:defRPr sz="1800" b="0">
                <a:solidFill>
                  <a:schemeClr val="tx1"/>
                </a:solidFill>
                <a:latin typeface="Museo Sans For Dell" pitchFamily="2" charset="0"/>
              </a:defRPr>
            </a:lvl1pPr>
            <a:lvl2pPr marL="571460" indent="-230402">
              <a:lnSpc>
                <a:spcPct val="100000"/>
              </a:lnSpc>
              <a:spcBef>
                <a:spcPts val="300"/>
              </a:spcBef>
              <a:defRPr sz="1600" b="0">
                <a:solidFill>
                  <a:schemeClr val="tx1"/>
                </a:solidFill>
                <a:latin typeface="Museo Sans For Dell" pitchFamily="2" charset="0"/>
              </a:defRPr>
            </a:lvl2pPr>
            <a:lvl3pPr>
              <a:lnSpc>
                <a:spcPct val="100000"/>
              </a:lnSpc>
              <a:spcBef>
                <a:spcPts val="300"/>
              </a:spcBef>
              <a:defRPr sz="1400" b="0">
                <a:solidFill>
                  <a:schemeClr val="tx1"/>
                </a:solidFill>
                <a:latin typeface="Museo Sans For Dell" pitchFamily="2"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p:txBody>
      </p:sp>
      <p:sp>
        <p:nvSpPr>
          <p:cNvPr id="10" name="Content Placeholder 2"/>
          <p:cNvSpPr>
            <a:spLocks noGrp="1"/>
          </p:cNvSpPr>
          <p:nvPr>
            <p:ph sz="half" idx="11"/>
          </p:nvPr>
        </p:nvSpPr>
        <p:spPr>
          <a:xfrm>
            <a:off x="433839" y="934431"/>
            <a:ext cx="4023360" cy="2166125"/>
          </a:xfrm>
        </p:spPr>
        <p:txBody>
          <a:bodyPr>
            <a:normAutofit/>
          </a:bodyPr>
          <a:lstStyle>
            <a:lvl1pPr>
              <a:lnSpc>
                <a:spcPct val="100000"/>
              </a:lnSpc>
              <a:spcBef>
                <a:spcPts val="1200"/>
              </a:spcBef>
              <a:defRPr sz="1800" b="0">
                <a:solidFill>
                  <a:schemeClr val="tx1"/>
                </a:solidFill>
                <a:latin typeface="Museo Sans For Dell" pitchFamily="2" charset="0"/>
              </a:defRPr>
            </a:lvl1pPr>
            <a:lvl2pPr marL="571460" indent="-230402">
              <a:lnSpc>
                <a:spcPct val="100000"/>
              </a:lnSpc>
              <a:spcBef>
                <a:spcPts val="300"/>
              </a:spcBef>
              <a:defRPr sz="1600" b="0">
                <a:solidFill>
                  <a:schemeClr val="tx1"/>
                </a:solidFill>
                <a:latin typeface="Museo Sans For Dell" pitchFamily="2" charset="0"/>
              </a:defRPr>
            </a:lvl2pPr>
            <a:lvl3pPr>
              <a:lnSpc>
                <a:spcPct val="100000"/>
              </a:lnSpc>
              <a:spcBef>
                <a:spcPts val="300"/>
              </a:spcBef>
              <a:defRPr sz="1400" b="0">
                <a:solidFill>
                  <a:schemeClr val="tx1"/>
                </a:solidFill>
                <a:latin typeface="Museo Sans For Dell" pitchFamily="2"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p:txBody>
      </p:sp>
      <p:sp>
        <p:nvSpPr>
          <p:cNvPr id="4" name="Content Placeholder 3"/>
          <p:cNvSpPr>
            <a:spLocks noGrp="1"/>
          </p:cNvSpPr>
          <p:nvPr>
            <p:ph sz="quarter" idx="12"/>
          </p:nvPr>
        </p:nvSpPr>
        <p:spPr>
          <a:xfrm>
            <a:off x="434977" y="3203193"/>
            <a:ext cx="8262938" cy="1421200"/>
          </a:xfrm>
        </p:spPr>
        <p:txBody>
          <a:bodyPr>
            <a:normAutofit/>
          </a:bodyPr>
          <a:lstStyle>
            <a:lvl1pPr>
              <a:lnSpc>
                <a:spcPct val="100000"/>
              </a:lnSpc>
              <a:defRPr sz="1600"/>
            </a:lvl1pPr>
            <a:lvl2pPr>
              <a:lnSpc>
                <a:spcPct val="100000"/>
              </a:lnSpc>
              <a:defRPr sz="1400"/>
            </a:lvl2pPr>
            <a:lvl3pPr>
              <a:lnSpc>
                <a:spcPct val="100000"/>
              </a:lnSpc>
              <a:defRPr sz="1100"/>
            </a:lvl3pPr>
            <a:lvl4pPr>
              <a:lnSpc>
                <a:spcPct val="100000"/>
              </a:lnSpc>
              <a:defRPr sz="1100"/>
            </a:lvl4pPr>
            <a:lvl5pPr>
              <a:defRPr sz="16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5" name="Title 1"/>
          <p:cNvSpPr>
            <a:spLocks noGrp="1"/>
          </p:cNvSpPr>
          <p:nvPr>
            <p:ph type="title"/>
          </p:nvPr>
        </p:nvSpPr>
        <p:spPr>
          <a:xfrm>
            <a:off x="425904" y="196173"/>
            <a:ext cx="8239126" cy="640170"/>
          </a:xfrm>
        </p:spPr>
        <p:txBody>
          <a:bodyPr/>
          <a:lstStyle>
            <a:lvl1pPr>
              <a:lnSpc>
                <a:spcPct val="90000"/>
              </a:lnSpc>
              <a:defRPr sz="2400" b="0">
                <a:solidFill>
                  <a:schemeClr val="accent1"/>
                </a:solidFill>
                <a:latin typeface="Museo For Dell" pitchFamily="2" charset="0"/>
              </a:defRPr>
            </a:lvl1pPr>
          </a:lstStyle>
          <a:p>
            <a:r>
              <a:rPr lang="zh-TW" altLang="en-US" smtClean="0"/>
              <a:t>按一下以編輯母片標題樣式</a:t>
            </a:r>
            <a:endParaRPr lang="en-US" dirty="0"/>
          </a:p>
        </p:txBody>
      </p:sp>
      <p:sp>
        <p:nvSpPr>
          <p:cNvPr id="7" name="Slide Number Placeholder 5"/>
          <p:cNvSpPr>
            <a:spLocks noGrp="1"/>
          </p:cNvSpPr>
          <p:nvPr>
            <p:ph type="sldNum" sz="quarter" idx="13"/>
          </p:nvPr>
        </p:nvSpPr>
        <p:spPr/>
        <p:txBody>
          <a:bodyPr rIns="90977"/>
          <a:lstStyle>
            <a:lvl1pPr algn="l" eaLnBrk="0" hangingPunct="0">
              <a:defRPr sz="900">
                <a:solidFill>
                  <a:srgbClr val="000000">
                    <a:lumMod val="60000"/>
                    <a:lumOff val="40000"/>
                  </a:srgbClr>
                </a:solidFill>
                <a:latin typeface="Museo Sans For Dell" pitchFamily="2" charset="0"/>
                <a:ea typeface="SimSun" pitchFamily="2" charset="-122"/>
              </a:defRPr>
            </a:lvl1pPr>
          </a:lstStyle>
          <a:p>
            <a:pPr>
              <a:defRPr/>
            </a:pPr>
            <a:fld id="{639F51A1-9FEC-46F0-BC78-2B7A80F96BE7}" type="slidenum">
              <a:rPr lang="en-US"/>
              <a:pPr>
                <a:defRPr/>
              </a:pPr>
              <a:t>‹#›</a:t>
            </a:fld>
            <a:endParaRPr lang="en-US" dirty="0"/>
          </a:p>
        </p:txBody>
      </p:sp>
      <p:sp>
        <p:nvSpPr>
          <p:cNvPr id="8" name="Footer Placeholder 4"/>
          <p:cNvSpPr>
            <a:spLocks noGrp="1"/>
          </p:cNvSpPr>
          <p:nvPr>
            <p:ph type="ftr" sz="quarter" idx="14"/>
          </p:nvPr>
        </p:nvSpPr>
        <p:spPr>
          <a:xfrm>
            <a:off x="742950" y="4821238"/>
            <a:ext cx="1885950" cy="114300"/>
          </a:xfrm>
          <a:prstGeom prst="rect">
            <a:avLst/>
          </a:prstGeom>
        </p:spPr>
        <p:txBody>
          <a:bodyPr vert="horz" lIns="0" tIns="0" rIns="90977" bIns="0" rtlCol="0" anchor="ctr"/>
          <a:lstStyle>
            <a:lvl1pPr algn="l" eaLnBrk="1" hangingPunct="1">
              <a:defRPr sz="1000">
                <a:solidFill>
                  <a:srgbClr val="000000">
                    <a:lumMod val="60000"/>
                    <a:lumOff val="40000"/>
                  </a:srgbClr>
                </a:solidFill>
                <a:latin typeface="Museo Sans For Dell" pitchFamily="2" charset="0"/>
                <a:ea typeface="+mn-ea"/>
              </a:defRPr>
            </a:lvl1pPr>
          </a:lstStyle>
          <a:p>
            <a:pPr defTabSz="683777">
              <a:defRPr/>
            </a:pPr>
            <a:endParaRPr lang="en-US"/>
          </a:p>
        </p:txBody>
      </p:sp>
      <p:sp>
        <p:nvSpPr>
          <p:cNvPr id="9" name="Date Placeholder 8"/>
          <p:cNvSpPr>
            <a:spLocks noGrp="1"/>
          </p:cNvSpPr>
          <p:nvPr>
            <p:ph type="dt" sz="half" idx="15"/>
          </p:nvPr>
        </p:nvSpPr>
        <p:spPr>
          <a:xfrm>
            <a:off x="1901825" y="4819650"/>
            <a:ext cx="914400" cy="114300"/>
          </a:xfrm>
        </p:spPr>
        <p:txBody>
          <a:bodyPr/>
          <a:lstStyle>
            <a:lvl1pPr algn="l" rtl="0" eaLnBrk="0" fontAlgn="base" hangingPunct="0">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775884157"/>
      </p:ext>
    </p:extLst>
  </p:cSld>
  <p:clrMapOvr>
    <a:masterClrMapping/>
  </p:clrMapOvr>
  <p:transition spd="med">
    <p:wipe dir="r"/>
  </p:transition>
</p:sldLayout>
</file>

<file path=ppt/slideLayouts/slideLayout2545.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cxnSp>
        <p:nvCxnSpPr>
          <p:cNvPr id="3" name="Straight Connector 7"/>
          <p:cNvCxnSpPr>
            <a:cxnSpLocks noChangeShapeType="1"/>
          </p:cNvCxnSpPr>
          <p:nvPr userDrawn="1"/>
        </p:nvCxnSpPr>
        <p:spPr bwMode="auto">
          <a:xfrm>
            <a:off x="436664" y="4629150"/>
            <a:ext cx="8262937"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sp>
        <p:nvSpPr>
          <p:cNvPr id="4" name="TextBox 1"/>
          <p:cNvSpPr txBox="1">
            <a:spLocks noChangeArrowheads="1"/>
          </p:cNvSpPr>
          <p:nvPr userDrawn="1"/>
        </p:nvSpPr>
        <p:spPr bwMode="auto">
          <a:xfrm>
            <a:off x="1411288" y="1323975"/>
            <a:ext cx="914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990" tIns="45494" rIns="90990" bIns="45494"/>
          <a:lstStyle/>
          <a:p>
            <a:pPr defTabSz="683777">
              <a:spcBef>
                <a:spcPts val="600"/>
              </a:spcBef>
              <a:buClr>
                <a:srgbClr val="0085C3"/>
              </a:buClr>
            </a:pPr>
            <a:endParaRPr lang="en-US" altLang="zh-TW" sz="2000">
              <a:solidFill>
                <a:srgbClr val="444444"/>
              </a:solidFill>
              <a:latin typeface="Museo For Dell"/>
              <a:ea typeface="SimSun" pitchFamily="2" charset="-122"/>
            </a:endParaRPr>
          </a:p>
        </p:txBody>
      </p:sp>
      <p:sp>
        <p:nvSpPr>
          <p:cNvPr id="10" name="Title 1"/>
          <p:cNvSpPr>
            <a:spLocks noGrp="1"/>
          </p:cNvSpPr>
          <p:nvPr>
            <p:ph type="title"/>
          </p:nvPr>
        </p:nvSpPr>
        <p:spPr>
          <a:xfrm>
            <a:off x="425904" y="196176"/>
            <a:ext cx="8239126" cy="332399"/>
          </a:xfrm>
        </p:spPr>
        <p:txBody>
          <a:bodyPr/>
          <a:lstStyle>
            <a:lvl1pPr>
              <a:lnSpc>
                <a:spcPct val="90000"/>
              </a:lnSpc>
              <a:defRPr sz="2400" b="0">
                <a:solidFill>
                  <a:schemeClr val="accent1"/>
                </a:solidFill>
                <a:latin typeface="Museo For Dell" pitchFamily="2" charset="0"/>
              </a:defRPr>
            </a:lvl1pPr>
          </a:lstStyle>
          <a:p>
            <a:r>
              <a:rPr lang="en-US" smtClean="0"/>
              <a:t>Click to edit Master title style</a:t>
            </a:r>
            <a:endParaRPr lang="en-US" dirty="0"/>
          </a:p>
        </p:txBody>
      </p:sp>
      <p:sp>
        <p:nvSpPr>
          <p:cNvPr id="5" name="Slide Number Placeholder 5"/>
          <p:cNvSpPr>
            <a:spLocks noGrp="1"/>
          </p:cNvSpPr>
          <p:nvPr>
            <p:ph type="sldNum" sz="quarter" idx="10"/>
          </p:nvPr>
        </p:nvSpPr>
        <p:spPr>
          <a:xfrm>
            <a:off x="433389" y="4824413"/>
            <a:ext cx="260350" cy="114300"/>
          </a:xfrm>
        </p:spPr>
        <p:txBody>
          <a:bodyPr rIns="90977"/>
          <a:lstStyle>
            <a:lvl1pPr algn="l" eaLnBrk="0" hangingPunct="0">
              <a:defRPr sz="900">
                <a:solidFill>
                  <a:srgbClr val="000000">
                    <a:lumMod val="60000"/>
                    <a:lumOff val="40000"/>
                  </a:srgbClr>
                </a:solidFill>
                <a:latin typeface="Museo Sans For Dell" pitchFamily="2" charset="0"/>
                <a:ea typeface="SimSun" pitchFamily="2" charset="-122"/>
              </a:defRPr>
            </a:lvl1pPr>
          </a:lstStyle>
          <a:p>
            <a:pPr>
              <a:defRPr/>
            </a:pPr>
            <a:fld id="{C2F8F467-7015-4054-ADD7-36CD0EA9FC19}" type="slidenum">
              <a:rPr lang="en-US"/>
              <a:pPr>
                <a:defRPr/>
              </a:pPr>
              <a:t>‹#›</a:t>
            </a:fld>
            <a:endParaRPr lang="en-US" dirty="0"/>
          </a:p>
        </p:txBody>
      </p:sp>
      <p:sp>
        <p:nvSpPr>
          <p:cNvPr id="6" name="Footer Placeholder 4"/>
          <p:cNvSpPr>
            <a:spLocks noGrp="1"/>
          </p:cNvSpPr>
          <p:nvPr>
            <p:ph type="ftr" sz="quarter" idx="11"/>
          </p:nvPr>
        </p:nvSpPr>
        <p:spPr>
          <a:xfrm>
            <a:off x="742950" y="4821238"/>
            <a:ext cx="1885950" cy="114300"/>
          </a:xfrm>
          <a:prstGeom prst="rect">
            <a:avLst/>
          </a:prstGeom>
        </p:spPr>
        <p:txBody>
          <a:bodyPr vert="horz" lIns="0" tIns="0" rIns="90977" bIns="0" rtlCol="0" anchor="ctr"/>
          <a:lstStyle>
            <a:lvl1pPr algn="l" eaLnBrk="1" hangingPunct="1">
              <a:defRPr sz="1000">
                <a:solidFill>
                  <a:srgbClr val="000000">
                    <a:lumMod val="60000"/>
                    <a:lumOff val="40000"/>
                  </a:srgbClr>
                </a:solidFill>
                <a:latin typeface="Museo Sans For Dell" pitchFamily="2" charset="0"/>
                <a:ea typeface="+mn-ea"/>
              </a:defRPr>
            </a:lvl1pPr>
          </a:lstStyle>
          <a:p>
            <a:pPr defTabSz="683777">
              <a:defRPr/>
            </a:pPr>
            <a:endParaRPr lang="en-US"/>
          </a:p>
        </p:txBody>
      </p:sp>
      <p:sp>
        <p:nvSpPr>
          <p:cNvPr id="7" name="Date Placeholder 8"/>
          <p:cNvSpPr>
            <a:spLocks noGrp="1"/>
          </p:cNvSpPr>
          <p:nvPr>
            <p:ph type="dt" sz="half" idx="12"/>
          </p:nvPr>
        </p:nvSpPr>
        <p:spPr>
          <a:xfrm>
            <a:off x="1901825" y="4819650"/>
            <a:ext cx="914400" cy="114300"/>
          </a:xfrm>
        </p:spPr>
        <p:txBody>
          <a:bodyPr/>
          <a:lstStyle>
            <a:lvl1pPr algn="l" rtl="0" eaLnBrk="0" fontAlgn="base" hangingPunct="0">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3047170191"/>
      </p:ext>
    </p:extLst>
  </p:cSld>
  <p:clrMapOvr>
    <a:masterClrMapping/>
  </p:clrMapOvr>
  <p:transition spd="med">
    <p:wipe dir="r"/>
  </p:transition>
</p:sldLayout>
</file>

<file path=ppt/slideLayouts/slideLayout254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cxnSp>
        <p:nvCxnSpPr>
          <p:cNvPr id="2" name="Straight Connector 6"/>
          <p:cNvCxnSpPr>
            <a:cxnSpLocks noChangeShapeType="1"/>
          </p:cNvCxnSpPr>
          <p:nvPr userDrawn="1"/>
        </p:nvCxnSpPr>
        <p:spPr bwMode="auto">
          <a:xfrm>
            <a:off x="436664" y="4629150"/>
            <a:ext cx="8262937"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sp>
        <p:nvSpPr>
          <p:cNvPr id="3" name="Slide Number Placeholder 5"/>
          <p:cNvSpPr>
            <a:spLocks noGrp="1"/>
          </p:cNvSpPr>
          <p:nvPr>
            <p:ph type="sldNum" sz="quarter" idx="10"/>
          </p:nvPr>
        </p:nvSpPr>
        <p:spPr/>
        <p:txBody>
          <a:bodyPr rIns="90977"/>
          <a:lstStyle>
            <a:lvl1pPr algn="l" eaLnBrk="0" hangingPunct="0">
              <a:defRPr sz="900">
                <a:solidFill>
                  <a:srgbClr val="000000">
                    <a:lumMod val="60000"/>
                    <a:lumOff val="40000"/>
                  </a:srgbClr>
                </a:solidFill>
                <a:latin typeface="Museo Sans For Dell" pitchFamily="2" charset="0"/>
                <a:ea typeface="SimSun" pitchFamily="2" charset="-122"/>
              </a:defRPr>
            </a:lvl1pPr>
          </a:lstStyle>
          <a:p>
            <a:pPr>
              <a:defRPr/>
            </a:pPr>
            <a:fld id="{57ADE680-B59D-4FC0-81B5-B5E734862843}" type="slidenum">
              <a:rPr lang="en-US"/>
              <a:pPr>
                <a:defRPr/>
              </a:pPr>
              <a:t>‹#›</a:t>
            </a:fld>
            <a:endParaRPr lang="en-US" dirty="0"/>
          </a:p>
        </p:txBody>
      </p:sp>
      <p:sp>
        <p:nvSpPr>
          <p:cNvPr id="4" name="Footer Placeholder 4"/>
          <p:cNvSpPr>
            <a:spLocks noGrp="1"/>
          </p:cNvSpPr>
          <p:nvPr>
            <p:ph type="ftr" sz="quarter" idx="11"/>
          </p:nvPr>
        </p:nvSpPr>
        <p:spPr>
          <a:xfrm>
            <a:off x="742950" y="4821238"/>
            <a:ext cx="1885950" cy="114300"/>
          </a:xfrm>
          <a:prstGeom prst="rect">
            <a:avLst/>
          </a:prstGeom>
        </p:spPr>
        <p:txBody>
          <a:bodyPr vert="horz" lIns="0" tIns="0" rIns="90977" bIns="0" rtlCol="0" anchor="ctr"/>
          <a:lstStyle>
            <a:lvl1pPr algn="l" eaLnBrk="1" hangingPunct="1">
              <a:defRPr sz="1000">
                <a:solidFill>
                  <a:srgbClr val="000000">
                    <a:lumMod val="60000"/>
                    <a:lumOff val="40000"/>
                  </a:srgbClr>
                </a:solidFill>
                <a:latin typeface="Museo Sans For Dell" pitchFamily="2" charset="0"/>
                <a:ea typeface="+mn-ea"/>
              </a:defRPr>
            </a:lvl1pPr>
          </a:lstStyle>
          <a:p>
            <a:pPr defTabSz="683777">
              <a:defRPr/>
            </a:pPr>
            <a:endParaRPr lang="en-US"/>
          </a:p>
        </p:txBody>
      </p:sp>
      <p:sp>
        <p:nvSpPr>
          <p:cNvPr id="5" name="Date Placeholder 8"/>
          <p:cNvSpPr>
            <a:spLocks noGrp="1"/>
          </p:cNvSpPr>
          <p:nvPr>
            <p:ph type="dt" sz="half" idx="12"/>
          </p:nvPr>
        </p:nvSpPr>
        <p:spPr>
          <a:xfrm>
            <a:off x="1901825" y="4819650"/>
            <a:ext cx="914400" cy="114300"/>
          </a:xfrm>
        </p:spPr>
        <p:txBody>
          <a:bodyPr/>
          <a:lstStyle>
            <a:lvl1pPr algn="l" rtl="0" eaLnBrk="0" fontAlgn="base" hangingPunct="0">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319661420"/>
      </p:ext>
    </p:extLst>
  </p:cSld>
  <p:clrMapOvr>
    <a:masterClrMapping/>
  </p:clrMapOvr>
  <p:transition spd="med">
    <p:wipe dir="r"/>
  </p:transition>
</p:sldLayout>
</file>

<file path=ppt/slideLayouts/slideLayout2547.xml><?xml version="1.0" encoding="utf-8"?>
<p:sldLayout xmlns:a="http://schemas.openxmlformats.org/drawingml/2006/main" xmlns:r="http://schemas.openxmlformats.org/officeDocument/2006/relationships" xmlns:p="http://schemas.openxmlformats.org/presentationml/2006/main" preserve="1">
  <p:cSld name="1_Blank">
    <p:spTree>
      <p:nvGrpSpPr>
        <p:cNvPr id="1" name=""/>
        <p:cNvGrpSpPr/>
        <p:nvPr/>
      </p:nvGrpSpPr>
      <p:grpSpPr>
        <a:xfrm>
          <a:off x="0" y="0"/>
          <a:ext cx="0" cy="0"/>
          <a:chOff x="0" y="0"/>
          <a:chExt cx="0" cy="0"/>
        </a:xfrm>
      </p:grpSpPr>
      <p:cxnSp>
        <p:nvCxnSpPr>
          <p:cNvPr id="2" name="Straight Connector 6"/>
          <p:cNvCxnSpPr>
            <a:cxnSpLocks noChangeShapeType="1"/>
          </p:cNvCxnSpPr>
          <p:nvPr userDrawn="1"/>
        </p:nvCxnSpPr>
        <p:spPr bwMode="auto">
          <a:xfrm>
            <a:off x="436664" y="4629150"/>
            <a:ext cx="8262937"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sp>
        <p:nvSpPr>
          <p:cNvPr id="3" name="Slide Number Placeholder 5"/>
          <p:cNvSpPr>
            <a:spLocks noGrp="1"/>
          </p:cNvSpPr>
          <p:nvPr>
            <p:ph type="sldNum" sz="quarter" idx="10"/>
          </p:nvPr>
        </p:nvSpPr>
        <p:spPr/>
        <p:txBody>
          <a:bodyPr rIns="90977"/>
          <a:lstStyle>
            <a:lvl1pPr algn="l" eaLnBrk="0" hangingPunct="0">
              <a:defRPr sz="900">
                <a:solidFill>
                  <a:srgbClr val="000000">
                    <a:lumMod val="60000"/>
                    <a:lumOff val="40000"/>
                  </a:srgbClr>
                </a:solidFill>
                <a:latin typeface="Museo Sans For Dell" pitchFamily="2" charset="0"/>
                <a:ea typeface="SimSun" pitchFamily="2" charset="-122"/>
              </a:defRPr>
            </a:lvl1pPr>
          </a:lstStyle>
          <a:p>
            <a:pPr>
              <a:defRPr/>
            </a:pPr>
            <a:fld id="{5B835FEF-A4E3-4EB6-8119-9339417AA9EA}" type="slidenum">
              <a:rPr lang="en-US"/>
              <a:pPr>
                <a:defRPr/>
              </a:pPr>
              <a:t>‹#›</a:t>
            </a:fld>
            <a:endParaRPr lang="en-US" dirty="0"/>
          </a:p>
        </p:txBody>
      </p:sp>
      <p:sp>
        <p:nvSpPr>
          <p:cNvPr id="4" name="Footer Placeholder 4"/>
          <p:cNvSpPr>
            <a:spLocks noGrp="1"/>
          </p:cNvSpPr>
          <p:nvPr>
            <p:ph type="ftr" sz="quarter" idx="11"/>
          </p:nvPr>
        </p:nvSpPr>
        <p:spPr>
          <a:xfrm>
            <a:off x="742950" y="4821238"/>
            <a:ext cx="1885950" cy="114300"/>
          </a:xfrm>
          <a:prstGeom prst="rect">
            <a:avLst/>
          </a:prstGeom>
        </p:spPr>
        <p:txBody>
          <a:bodyPr vert="horz" lIns="0" tIns="0" rIns="90977" bIns="0" rtlCol="0" anchor="ctr"/>
          <a:lstStyle>
            <a:lvl1pPr algn="l" eaLnBrk="1" hangingPunct="1">
              <a:defRPr sz="1000">
                <a:solidFill>
                  <a:srgbClr val="000000">
                    <a:lumMod val="60000"/>
                    <a:lumOff val="40000"/>
                  </a:srgbClr>
                </a:solidFill>
                <a:latin typeface="Museo Sans For Dell" pitchFamily="2" charset="0"/>
                <a:ea typeface="+mn-ea"/>
              </a:defRPr>
            </a:lvl1pPr>
          </a:lstStyle>
          <a:p>
            <a:pPr defTabSz="683777">
              <a:defRPr/>
            </a:pPr>
            <a:endParaRPr lang="en-US"/>
          </a:p>
        </p:txBody>
      </p:sp>
      <p:sp>
        <p:nvSpPr>
          <p:cNvPr id="5" name="Date Placeholder 8"/>
          <p:cNvSpPr>
            <a:spLocks noGrp="1"/>
          </p:cNvSpPr>
          <p:nvPr>
            <p:ph type="dt" sz="half" idx="12"/>
          </p:nvPr>
        </p:nvSpPr>
        <p:spPr>
          <a:xfrm>
            <a:off x="1901825" y="4819650"/>
            <a:ext cx="914400" cy="114300"/>
          </a:xfrm>
        </p:spPr>
        <p:txBody>
          <a:bodyPr/>
          <a:lstStyle>
            <a:lvl1pPr algn="l" rtl="0" eaLnBrk="0" fontAlgn="base" hangingPunct="0">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253904633"/>
      </p:ext>
    </p:extLst>
  </p:cSld>
  <p:clrMapOvr>
    <a:masterClrMapping/>
  </p:clrMapOvr>
  <p:transition spd="med">
    <p:wipe dir="r"/>
  </p:transition>
</p:sldLayout>
</file>

<file path=ppt/slideLayouts/slideLayout2548.xml><?xml version="1.0" encoding="utf-8"?>
<p:sldLayout xmlns:a="http://schemas.openxmlformats.org/drawingml/2006/main" xmlns:r="http://schemas.openxmlformats.org/officeDocument/2006/relationships" xmlns:p="http://schemas.openxmlformats.org/presentationml/2006/main" preserve="1">
  <p:cSld name="Section_Blue">
    <p:spTree>
      <p:nvGrpSpPr>
        <p:cNvPr id="1" name=""/>
        <p:cNvGrpSpPr/>
        <p:nvPr/>
      </p:nvGrpSpPr>
      <p:grpSpPr>
        <a:xfrm>
          <a:off x="0" y="0"/>
          <a:ext cx="0" cy="0"/>
          <a:chOff x="0" y="0"/>
          <a:chExt cx="0" cy="0"/>
        </a:xfrm>
      </p:grpSpPr>
      <p:sp>
        <p:nvSpPr>
          <p:cNvPr id="15" name="Title 1"/>
          <p:cNvSpPr>
            <a:spLocks noGrp="1"/>
          </p:cNvSpPr>
          <p:nvPr>
            <p:ph type="ctrTitle"/>
          </p:nvPr>
        </p:nvSpPr>
        <p:spPr>
          <a:xfrm>
            <a:off x="457200" y="342900"/>
            <a:ext cx="2743200" cy="2743200"/>
          </a:xfrm>
          <a:prstGeom prst="roundRect">
            <a:avLst>
              <a:gd name="adj" fmla="val 2752"/>
            </a:avLst>
          </a:prstGeom>
          <a:solidFill>
            <a:schemeClr val="accent1"/>
          </a:solidFill>
          <a:ln>
            <a:noFill/>
          </a:ln>
        </p:spPr>
        <p:style>
          <a:lnRef idx="2">
            <a:schemeClr val="accent1"/>
          </a:lnRef>
          <a:fillRef idx="1">
            <a:schemeClr val="lt1"/>
          </a:fillRef>
          <a:effectRef idx="0">
            <a:schemeClr val="accent1"/>
          </a:effectRef>
          <a:fontRef idx="none"/>
        </p:style>
        <p:txBody>
          <a:bodyPr lIns="227228" tIns="227228" rIns="227228" bIns="227228">
            <a:normAutofit/>
          </a:bodyPr>
          <a:lstStyle>
            <a:lvl1pPr>
              <a:defRPr sz="2800" b="0">
                <a:solidFill>
                  <a:schemeClr val="tx2"/>
                </a:solidFill>
                <a:latin typeface="Museo For Dell" pitchFamily="2" charset="0"/>
              </a:defRPr>
            </a:lvl1pPr>
          </a:lstStyle>
          <a:p>
            <a:r>
              <a:rPr lang="zh-TW" altLang="en-US" smtClean="0"/>
              <a:t>按一下以編輯母片標題樣式</a:t>
            </a:r>
            <a:endParaRPr lang="en-US" dirty="0"/>
          </a:p>
        </p:txBody>
      </p:sp>
      <p:sp>
        <p:nvSpPr>
          <p:cNvPr id="3" name="Slide Number Placeholder 5"/>
          <p:cNvSpPr>
            <a:spLocks noGrp="1"/>
          </p:cNvSpPr>
          <p:nvPr>
            <p:ph type="sldNum" sz="quarter" idx="10"/>
          </p:nvPr>
        </p:nvSpPr>
        <p:spPr/>
        <p:txBody>
          <a:bodyPr rIns="90977"/>
          <a:lstStyle>
            <a:lvl1pPr algn="l" eaLnBrk="0" hangingPunct="0">
              <a:defRPr sz="900">
                <a:solidFill>
                  <a:srgbClr val="000000">
                    <a:lumMod val="60000"/>
                    <a:lumOff val="40000"/>
                  </a:srgbClr>
                </a:solidFill>
                <a:latin typeface="Museo Sans For Dell" pitchFamily="2" charset="0"/>
                <a:ea typeface="SimSun" pitchFamily="2" charset="-122"/>
              </a:defRPr>
            </a:lvl1pPr>
          </a:lstStyle>
          <a:p>
            <a:pPr>
              <a:defRPr/>
            </a:pPr>
            <a:fld id="{B8CB498C-E93D-4E2B-AFEF-55B2C142D845}" type="slidenum">
              <a:rPr lang="en-US"/>
              <a:pPr>
                <a:defRPr/>
              </a:pPr>
              <a:t>‹#›</a:t>
            </a:fld>
            <a:endParaRPr lang="en-US" dirty="0"/>
          </a:p>
        </p:txBody>
      </p:sp>
      <p:sp>
        <p:nvSpPr>
          <p:cNvPr id="4" name="Footer Placeholder 4"/>
          <p:cNvSpPr>
            <a:spLocks noGrp="1"/>
          </p:cNvSpPr>
          <p:nvPr>
            <p:ph type="ftr" sz="quarter" idx="11"/>
          </p:nvPr>
        </p:nvSpPr>
        <p:spPr>
          <a:xfrm>
            <a:off x="742950" y="4821238"/>
            <a:ext cx="1885950" cy="114300"/>
          </a:xfrm>
          <a:prstGeom prst="rect">
            <a:avLst/>
          </a:prstGeom>
        </p:spPr>
        <p:txBody>
          <a:bodyPr vert="horz" lIns="0" tIns="0" rIns="90977" bIns="0" rtlCol="0" anchor="ctr"/>
          <a:lstStyle>
            <a:lvl1pPr algn="l" eaLnBrk="1" hangingPunct="1">
              <a:defRPr sz="1000">
                <a:solidFill>
                  <a:srgbClr val="000000">
                    <a:lumMod val="60000"/>
                    <a:lumOff val="40000"/>
                  </a:srgbClr>
                </a:solidFill>
                <a:latin typeface="Museo Sans For Dell" pitchFamily="2" charset="0"/>
                <a:ea typeface="+mn-ea"/>
              </a:defRPr>
            </a:lvl1pPr>
          </a:lstStyle>
          <a:p>
            <a:pPr defTabSz="683777">
              <a:defRPr/>
            </a:pPr>
            <a:endParaRPr lang="en-US"/>
          </a:p>
        </p:txBody>
      </p:sp>
      <p:sp>
        <p:nvSpPr>
          <p:cNvPr id="5" name="Date Placeholder 8"/>
          <p:cNvSpPr>
            <a:spLocks noGrp="1"/>
          </p:cNvSpPr>
          <p:nvPr>
            <p:ph type="dt" sz="half" idx="12"/>
          </p:nvPr>
        </p:nvSpPr>
        <p:spPr>
          <a:xfrm>
            <a:off x="1901825" y="4819650"/>
            <a:ext cx="914400" cy="114300"/>
          </a:xfrm>
        </p:spPr>
        <p:txBody>
          <a:bodyPr/>
          <a:lstStyle>
            <a:lvl1pPr algn="l" rtl="0" eaLnBrk="0" fontAlgn="base" hangingPunct="0">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1361772546"/>
      </p:ext>
    </p:extLst>
  </p:cSld>
  <p:clrMapOvr>
    <a:masterClrMapping/>
  </p:clrMapOvr>
  <p:transition spd="med">
    <p:wipe dir="r"/>
  </p:transition>
</p:sldLayout>
</file>

<file path=ppt/slideLayouts/slideLayout2549.xml><?xml version="1.0" encoding="utf-8"?>
<p:sldLayout xmlns:a="http://schemas.openxmlformats.org/drawingml/2006/main" xmlns:r="http://schemas.openxmlformats.org/officeDocument/2006/relationships" xmlns:p="http://schemas.openxmlformats.org/presentationml/2006/main" userDrawn="1">
  <p:cSld name="Content Slide wo Source">
    <p:spTree>
      <p:nvGrpSpPr>
        <p:cNvPr id="1" name=""/>
        <p:cNvGrpSpPr/>
        <p:nvPr/>
      </p:nvGrpSpPr>
      <p:grpSpPr>
        <a:xfrm>
          <a:off x="0" y="0"/>
          <a:ext cx="0" cy="0"/>
          <a:chOff x="0" y="0"/>
          <a:chExt cx="0" cy="0"/>
        </a:xfrm>
      </p:grpSpPr>
      <p:sp>
        <p:nvSpPr>
          <p:cNvPr id="4" name="Footer Placeholder 4"/>
          <p:cNvSpPr txBox="1">
            <a:spLocks/>
          </p:cNvSpPr>
          <p:nvPr userDrawn="1"/>
        </p:nvSpPr>
        <p:spPr>
          <a:xfrm>
            <a:off x="742950" y="4821238"/>
            <a:ext cx="1885950" cy="114300"/>
          </a:xfrm>
          <a:prstGeom prst="rect">
            <a:avLst/>
          </a:prstGeom>
        </p:spPr>
        <p:txBody>
          <a:bodyPr lIns="0" tIns="0" rIns="90990" bIns="0" anchor="ctr"/>
          <a:lstStyle>
            <a:defPPr>
              <a:defRPr lang="en-US"/>
            </a:defPPr>
            <a:lvl1pPr algn="l" rtl="0" fontAlgn="base">
              <a:spcBef>
                <a:spcPct val="0"/>
              </a:spcBef>
              <a:spcAft>
                <a:spcPct val="0"/>
              </a:spcAft>
              <a:defRPr sz="1000" kern="1200">
                <a:solidFill>
                  <a:schemeClr val="bg2">
                    <a:lumMod val="60000"/>
                    <a:lumOff val="40000"/>
                  </a:schemeClr>
                </a:solidFill>
                <a:latin typeface="Museo Sans For Dell" pitchFamily="2" charset="0"/>
                <a:ea typeface="+mn-ea"/>
                <a:cs typeface="+mn-cs"/>
              </a:defRPr>
            </a:lvl1pPr>
            <a:lvl2pPr marL="457200" algn="l" rtl="0" fontAlgn="base">
              <a:spcBef>
                <a:spcPct val="0"/>
              </a:spcBef>
              <a:spcAft>
                <a:spcPct val="0"/>
              </a:spcAft>
              <a:defRPr sz="2400" kern="1200">
                <a:solidFill>
                  <a:schemeClr val="tx1"/>
                </a:solidFill>
                <a:latin typeface="Arial" charset="0"/>
                <a:ea typeface="+mn-ea"/>
                <a:cs typeface="+mn-cs"/>
              </a:defRPr>
            </a:lvl2pPr>
            <a:lvl3pPr marL="914400" algn="l" rtl="0" fontAlgn="base">
              <a:spcBef>
                <a:spcPct val="0"/>
              </a:spcBef>
              <a:spcAft>
                <a:spcPct val="0"/>
              </a:spcAft>
              <a:defRPr sz="2400" kern="1200">
                <a:solidFill>
                  <a:schemeClr val="tx1"/>
                </a:solidFill>
                <a:latin typeface="Arial" charset="0"/>
                <a:ea typeface="+mn-ea"/>
                <a:cs typeface="+mn-cs"/>
              </a:defRPr>
            </a:lvl3pPr>
            <a:lvl4pPr marL="1371600" algn="l" rtl="0" fontAlgn="base">
              <a:spcBef>
                <a:spcPct val="0"/>
              </a:spcBef>
              <a:spcAft>
                <a:spcPct val="0"/>
              </a:spcAft>
              <a:defRPr sz="2400" kern="1200">
                <a:solidFill>
                  <a:schemeClr val="tx1"/>
                </a:solidFill>
                <a:latin typeface="Arial" charset="0"/>
                <a:ea typeface="+mn-ea"/>
                <a:cs typeface="+mn-cs"/>
              </a:defRPr>
            </a:lvl4pPr>
            <a:lvl5pPr marL="1828800" algn="l" rtl="0" fontAlgn="base">
              <a:spcBef>
                <a:spcPct val="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a:lstStyle>
          <a:p>
            <a:pPr defTabSz="683777">
              <a:defRPr/>
            </a:pPr>
            <a:r>
              <a:rPr lang="en-US" smtClean="0">
                <a:solidFill>
                  <a:srgbClr val="000000">
                    <a:lumMod val="60000"/>
                    <a:lumOff val="40000"/>
                  </a:srgbClr>
                </a:solidFill>
              </a:rPr>
              <a:t>Confidential</a:t>
            </a:r>
            <a:endParaRPr lang="en-US" dirty="0">
              <a:solidFill>
                <a:srgbClr val="000000">
                  <a:lumMod val="60000"/>
                  <a:lumOff val="40000"/>
                </a:srgbClr>
              </a:solidFill>
            </a:endParaRPr>
          </a:p>
        </p:txBody>
      </p:sp>
      <p:sp>
        <p:nvSpPr>
          <p:cNvPr id="6" name="Slide Number Placeholder 5"/>
          <p:cNvSpPr txBox="1">
            <a:spLocks/>
          </p:cNvSpPr>
          <p:nvPr userDrawn="1"/>
        </p:nvSpPr>
        <p:spPr>
          <a:xfrm>
            <a:off x="434976" y="4824413"/>
            <a:ext cx="260350" cy="114300"/>
          </a:xfrm>
          <a:prstGeom prst="rect">
            <a:avLst/>
          </a:prstGeom>
        </p:spPr>
        <p:txBody>
          <a:bodyPr lIns="0" tIns="0" rIns="90990" bIns="0" anchor="ctr"/>
          <a:lstStyle>
            <a:defPPr>
              <a:defRPr lang="en-US"/>
            </a:defPPr>
            <a:lvl1pPr algn="l" rtl="0" fontAlgn="base">
              <a:spcBef>
                <a:spcPct val="0"/>
              </a:spcBef>
              <a:spcAft>
                <a:spcPct val="0"/>
              </a:spcAft>
              <a:defRPr sz="900" kern="1200">
                <a:solidFill>
                  <a:schemeClr val="bg2">
                    <a:lumMod val="60000"/>
                    <a:lumOff val="40000"/>
                  </a:schemeClr>
                </a:solidFill>
                <a:latin typeface="Museo Sans For Dell" pitchFamily="2" charset="0"/>
                <a:ea typeface="+mn-ea"/>
                <a:cs typeface="+mn-cs"/>
              </a:defRPr>
            </a:lvl1pPr>
            <a:lvl2pPr marL="457200" algn="l" rtl="0" fontAlgn="base">
              <a:spcBef>
                <a:spcPct val="0"/>
              </a:spcBef>
              <a:spcAft>
                <a:spcPct val="0"/>
              </a:spcAft>
              <a:defRPr sz="2400" kern="1200">
                <a:solidFill>
                  <a:schemeClr val="tx1"/>
                </a:solidFill>
                <a:latin typeface="Arial" charset="0"/>
                <a:ea typeface="+mn-ea"/>
                <a:cs typeface="+mn-cs"/>
              </a:defRPr>
            </a:lvl2pPr>
            <a:lvl3pPr marL="914400" algn="l" rtl="0" fontAlgn="base">
              <a:spcBef>
                <a:spcPct val="0"/>
              </a:spcBef>
              <a:spcAft>
                <a:spcPct val="0"/>
              </a:spcAft>
              <a:defRPr sz="2400" kern="1200">
                <a:solidFill>
                  <a:schemeClr val="tx1"/>
                </a:solidFill>
                <a:latin typeface="Arial" charset="0"/>
                <a:ea typeface="+mn-ea"/>
                <a:cs typeface="+mn-cs"/>
              </a:defRPr>
            </a:lvl3pPr>
            <a:lvl4pPr marL="1371600" algn="l" rtl="0" fontAlgn="base">
              <a:spcBef>
                <a:spcPct val="0"/>
              </a:spcBef>
              <a:spcAft>
                <a:spcPct val="0"/>
              </a:spcAft>
              <a:defRPr sz="2400" kern="1200">
                <a:solidFill>
                  <a:schemeClr val="tx1"/>
                </a:solidFill>
                <a:latin typeface="Arial" charset="0"/>
                <a:ea typeface="+mn-ea"/>
                <a:cs typeface="+mn-cs"/>
              </a:defRPr>
            </a:lvl4pPr>
            <a:lvl5pPr marL="1828800" algn="l" rtl="0" fontAlgn="base">
              <a:spcBef>
                <a:spcPct val="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a:lstStyle>
          <a:p>
            <a:pPr defTabSz="683777">
              <a:defRPr/>
            </a:pPr>
            <a:fld id="{116A85C1-27ED-4431-8B7E-C187FA0F4681}" type="slidenum">
              <a:rPr lang="en-US" smtClean="0">
                <a:solidFill>
                  <a:srgbClr val="000000">
                    <a:lumMod val="60000"/>
                    <a:lumOff val="40000"/>
                  </a:srgbClr>
                </a:solidFill>
              </a:rPr>
              <a:pPr defTabSz="683777">
                <a:defRPr/>
              </a:pPr>
              <a:t>‹#›</a:t>
            </a:fld>
            <a:endParaRPr lang="en-US" dirty="0">
              <a:solidFill>
                <a:srgbClr val="000000">
                  <a:lumMod val="60000"/>
                  <a:lumOff val="40000"/>
                </a:srgbClr>
              </a:solidFill>
            </a:endParaRPr>
          </a:p>
        </p:txBody>
      </p:sp>
      <p:sp>
        <p:nvSpPr>
          <p:cNvPr id="2" name="Title 1"/>
          <p:cNvSpPr>
            <a:spLocks noGrp="1"/>
          </p:cNvSpPr>
          <p:nvPr>
            <p:ph type="title"/>
          </p:nvPr>
        </p:nvSpPr>
        <p:spPr/>
        <p:txBody>
          <a:bodyPr/>
          <a:lstStyle/>
          <a:p>
            <a:r>
              <a:rPr lang="en-US" smtClean="0"/>
              <a:t>Click to edit Master title style</a:t>
            </a:r>
            <a:endParaRPr lang="en-US"/>
          </a:p>
        </p:txBody>
      </p:sp>
      <p:sp>
        <p:nvSpPr>
          <p:cNvPr id="5" name="Content Placeholder 8"/>
          <p:cNvSpPr>
            <a:spLocks noGrp="1"/>
          </p:cNvSpPr>
          <p:nvPr>
            <p:ph sz="quarter" idx="12"/>
          </p:nvPr>
        </p:nvSpPr>
        <p:spPr>
          <a:xfrm>
            <a:off x="425918" y="971550"/>
            <a:ext cx="8239125" cy="1080000"/>
          </a:xfrm>
          <a:prstGeom prst="rect">
            <a:avLst/>
          </a:prstGeom>
        </p:spPr>
        <p:txBody>
          <a:bodyPr lIns="90980" tIns="45491" rIns="90980" bIns="45491"/>
          <a:lstStyle>
            <a:lvl1pPr>
              <a:defRPr>
                <a:solidFill>
                  <a:schemeClr val="bg2"/>
                </a:solidFill>
              </a:defRPr>
            </a:lvl1pPr>
            <a:lvl2pPr>
              <a:defRPr>
                <a:solidFill>
                  <a:schemeClr val="bg2"/>
                </a:solidFill>
              </a:defRPr>
            </a:lvl2pPr>
            <a:lvl3pPr>
              <a:defRPr>
                <a:solidFill>
                  <a:schemeClr val="bg2"/>
                </a:solidFill>
              </a:defRPr>
            </a:lvl3pPr>
          </a:lstStyle>
          <a:p>
            <a:pPr lvl="0"/>
            <a:r>
              <a:rPr lang="en-US" dirty="0" smtClean="0"/>
              <a:t>Click to edit Master text styles</a:t>
            </a:r>
          </a:p>
          <a:p>
            <a:pPr lvl="1"/>
            <a:r>
              <a:rPr lang="en-US" dirty="0" smtClean="0"/>
              <a:t>Second level</a:t>
            </a:r>
          </a:p>
          <a:p>
            <a:pPr lvl="2"/>
            <a:r>
              <a:rPr lang="en-US" dirty="0" smtClean="0"/>
              <a:t>Third level</a:t>
            </a:r>
            <a:endParaRPr lang="en-US" dirty="0"/>
          </a:p>
        </p:txBody>
      </p:sp>
      <p:sp>
        <p:nvSpPr>
          <p:cNvPr id="7" name="Footer Placeholder 2"/>
          <p:cNvSpPr>
            <a:spLocks noGrp="1"/>
          </p:cNvSpPr>
          <p:nvPr>
            <p:ph type="ftr" sz="quarter" idx="13"/>
          </p:nvPr>
        </p:nvSpPr>
        <p:spPr>
          <a:xfrm>
            <a:off x="742950" y="4821238"/>
            <a:ext cx="1885950" cy="114300"/>
          </a:xfrm>
          <a:prstGeom prst="rect">
            <a:avLst/>
          </a:prstGeom>
        </p:spPr>
        <p:txBody>
          <a:bodyPr lIns="90990" tIns="45494" rIns="90990" bIns="45494"/>
          <a:lstStyle>
            <a:lvl1pPr eaLnBrk="1" hangingPunct="1">
              <a:defRPr>
                <a:solidFill>
                  <a:srgbClr val="444444"/>
                </a:solidFill>
                <a:latin typeface="Arial" charset="0"/>
                <a:ea typeface="PMingLiU" pitchFamily="18" charset="-120"/>
              </a:defRPr>
            </a:lvl1pPr>
          </a:lstStyle>
          <a:p>
            <a:pPr defTabSz="683777">
              <a:defRPr/>
            </a:pPr>
            <a:endParaRPr lang="en-US"/>
          </a:p>
        </p:txBody>
      </p:sp>
      <p:sp>
        <p:nvSpPr>
          <p:cNvPr id="8" name="Slide Number Placeholder 3"/>
          <p:cNvSpPr>
            <a:spLocks noGrp="1"/>
          </p:cNvSpPr>
          <p:nvPr>
            <p:ph type="sldNum" sz="quarter" idx="14"/>
          </p:nvPr>
        </p:nvSpPr>
        <p:spPr/>
        <p:txBody>
          <a:bodyPr/>
          <a:lstStyle>
            <a:lvl1pPr eaLnBrk="0" hangingPunct="0">
              <a:defRPr>
                <a:ea typeface="PMingLiU" pitchFamily="18" charset="-120"/>
              </a:defRPr>
            </a:lvl1pPr>
          </a:lstStyle>
          <a:p>
            <a:pPr>
              <a:defRPr/>
            </a:pPr>
            <a:fld id="{41D66CD7-5A27-46C9-BCD4-5F1793836921}" type="slidenum">
              <a:rPr lang="en-US"/>
              <a:pPr>
                <a:defRPr/>
              </a:pPr>
              <a:t>‹#›</a:t>
            </a:fld>
            <a:endParaRPr lang="en-US" dirty="0"/>
          </a:p>
        </p:txBody>
      </p:sp>
      <p:sp>
        <p:nvSpPr>
          <p:cNvPr id="9" name="Date Placeholder 8"/>
          <p:cNvSpPr>
            <a:spLocks noGrp="1"/>
          </p:cNvSpPr>
          <p:nvPr>
            <p:ph type="dt" sz="half" idx="15"/>
          </p:nvPr>
        </p:nvSpPr>
        <p:spPr>
          <a:xfrm>
            <a:off x="1828800" y="4821238"/>
            <a:ext cx="914400" cy="114300"/>
          </a:xfrm>
        </p:spPr>
        <p:txBody>
          <a:bodyPr lIns="90990" tIns="45494" rIns="90990" bIns="45494"/>
          <a:lstStyle>
            <a:lvl1pPr algn="l" rtl="0" eaLnBrk="0" fontAlgn="base" hangingPunct="0">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2134987095"/>
      </p:ext>
    </p:extLst>
  </p:cSld>
  <p:clrMapOvr>
    <a:masterClrMapping/>
  </p:clrMapOvr>
  <p:transition spd="med">
    <p:wipe dir="r"/>
  </p:transition>
</p:sldLayout>
</file>

<file path=ppt/slideLayouts/slideLayout255.xml><?xml version="1.0" encoding="utf-8"?>
<p:sldLayout xmlns:a="http://schemas.openxmlformats.org/drawingml/2006/main" xmlns:r="http://schemas.openxmlformats.org/officeDocument/2006/relationships" xmlns:p="http://schemas.openxmlformats.org/presentationml/2006/main" showMasterSp="0" preserve="1">
  <p:cSld name="Title slide_DellBlue">
    <p:bg>
      <p:bgPr>
        <a:solidFill>
          <a:schemeClr val="bg1"/>
        </a:solid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274322" y="274581"/>
            <a:ext cx="5200791" cy="1661993"/>
          </a:xfrm>
          <a:prstGeom prst="rect">
            <a:avLst/>
          </a:prstGeom>
        </p:spPr>
        <p:txBody>
          <a:bodyPr wrap="square" lIns="0" tIns="44664" rIns="0" bIns="44664"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2285093410"/>
      </p:ext>
    </p:extLst>
  </p:cSld>
  <p:clrMapOvr>
    <a:masterClrMapping/>
  </p:clrMapOvr>
  <p:transition spd="med">
    <p:wipe dir="r"/>
  </p:transition>
</p:sldLayout>
</file>

<file path=ppt/slideLayouts/slideLayout2550.xml><?xml version="1.0" encoding="utf-8"?>
<p:sldLayout xmlns:a="http://schemas.openxmlformats.org/drawingml/2006/main" xmlns:r="http://schemas.openxmlformats.org/officeDocument/2006/relationships" xmlns:p="http://schemas.openxmlformats.org/presentationml/2006/main" showMasterSp="0">
  <p:cSld name="2_Title slide">
    <p:spTree>
      <p:nvGrpSpPr>
        <p:cNvPr id="1" name=""/>
        <p:cNvGrpSpPr/>
        <p:nvPr/>
      </p:nvGrpSpPr>
      <p:grpSpPr>
        <a:xfrm>
          <a:off x="0" y="0"/>
          <a:ext cx="0" cy="0"/>
          <a:chOff x="0" y="0"/>
          <a:chExt cx="0" cy="0"/>
        </a:xfrm>
      </p:grpSpPr>
      <p:sp>
        <p:nvSpPr>
          <p:cNvPr id="4" name="Freeform 13"/>
          <p:cNvSpPr>
            <a:spLocks/>
          </p:cNvSpPr>
          <p:nvPr userDrawn="1"/>
        </p:nvSpPr>
        <p:spPr bwMode="auto">
          <a:xfrm>
            <a:off x="4122738" y="1157295"/>
            <a:ext cx="5021262" cy="3994150"/>
          </a:xfrm>
          <a:custGeom>
            <a:avLst/>
            <a:gdLst>
              <a:gd name="T0" fmla="*/ 5014122 w 5022056"/>
              <a:gd name="T1" fmla="*/ 0 h 3993356"/>
              <a:gd name="T2" fmla="*/ 5014122 w 5022056"/>
              <a:gd name="T3" fmla="*/ 4001302 h 3993356"/>
              <a:gd name="T4" fmla="*/ 0 w 5022056"/>
              <a:gd name="T5" fmla="*/ 4001302 h 3993356"/>
              <a:gd name="T6" fmla="*/ 5014122 w 5022056"/>
              <a:gd name="T7" fmla="*/ 0 h 399335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022056" h="3993356">
                <a:moveTo>
                  <a:pt x="5022056" y="0"/>
                </a:moveTo>
                <a:lnTo>
                  <a:pt x="5022056" y="3993356"/>
                </a:lnTo>
                <a:lnTo>
                  <a:pt x="0" y="3993356"/>
                </a:lnTo>
                <a:lnTo>
                  <a:pt x="5022056" y="0"/>
                </a:lnTo>
                <a:close/>
              </a:path>
            </a:pathLst>
          </a:custGeom>
          <a:solidFill>
            <a:srgbClr val="0085C3"/>
          </a:solidFill>
          <a:ln>
            <a:noFill/>
          </a:ln>
          <a:extLst>
            <a:ext uri="{91240B29-F687-4F45-9708-019B960494DF}">
              <a14:hiddenLine xmlns:a14="http://schemas.microsoft.com/office/drawing/2010/main" w="9525">
                <a:solidFill>
                  <a:srgbClr val="000000"/>
                </a:solidFill>
                <a:round/>
                <a:headEnd/>
                <a:tailEnd/>
              </a14:hiddenLine>
            </a:ext>
          </a:extLst>
        </p:spPr>
        <p:txBody>
          <a:bodyPr lIns="181871" tIns="136484" rIns="136484" bIns="136484" anchor="ctr"/>
          <a:lstStyle/>
          <a:p>
            <a:pPr defTabSz="683777" eaLnBrk="0" hangingPunct="0"/>
            <a:endParaRPr lang="zh-TW" altLang="en-US">
              <a:solidFill>
                <a:srgbClr val="444444"/>
              </a:solidFill>
              <a:latin typeface="Arial" pitchFamily="34" charset="0"/>
              <a:ea typeface="SimSun" pitchFamily="2" charset="-122"/>
            </a:endParaRPr>
          </a:p>
        </p:txBody>
      </p:sp>
      <p:sp>
        <p:nvSpPr>
          <p:cNvPr id="5" name="Freeform 12"/>
          <p:cNvSpPr>
            <a:spLocks/>
          </p:cNvSpPr>
          <p:nvPr userDrawn="1"/>
        </p:nvSpPr>
        <p:spPr bwMode="auto">
          <a:xfrm>
            <a:off x="4100514" y="1114427"/>
            <a:ext cx="5072062" cy="4037013"/>
          </a:xfrm>
          <a:custGeom>
            <a:avLst/>
            <a:gdLst>
              <a:gd name="T0" fmla="*/ 5043487 w 5072062"/>
              <a:gd name="T1" fmla="*/ 57260 h 4036219"/>
              <a:gd name="T2" fmla="*/ 0 w 5072062"/>
              <a:gd name="T3" fmla="*/ 4044165 h 4036219"/>
              <a:gd name="T4" fmla="*/ 5057775 w 5072062"/>
              <a:gd name="T5" fmla="*/ 4044165 h 4036219"/>
              <a:gd name="T6" fmla="*/ 5057775 w 5072062"/>
              <a:gd name="T7" fmla="*/ 0 h 4036219"/>
              <a:gd name="T8" fmla="*/ 5072062 w 5072062"/>
              <a:gd name="T9" fmla="*/ 744410 h 403621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072062" h="4036219">
                <a:moveTo>
                  <a:pt x="5043487" y="57150"/>
                </a:moveTo>
                <a:lnTo>
                  <a:pt x="0" y="4036219"/>
                </a:lnTo>
                <a:lnTo>
                  <a:pt x="5057775" y="4036219"/>
                </a:lnTo>
                <a:lnTo>
                  <a:pt x="5057775" y="0"/>
                </a:lnTo>
                <a:lnTo>
                  <a:pt x="5072062" y="74295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990" tIns="45494" rIns="90990" bIns="45494" anchor="ctr"/>
          <a:lstStyle/>
          <a:p>
            <a:pPr defTabSz="683777" eaLnBrk="0" hangingPunct="0"/>
            <a:endParaRPr lang="zh-TW" altLang="en-US">
              <a:solidFill>
                <a:srgbClr val="444444"/>
              </a:solidFill>
              <a:latin typeface="Arial" pitchFamily="34" charset="0"/>
              <a:ea typeface="SimSun" pitchFamily="2" charset="-122"/>
            </a:endParaRPr>
          </a:p>
        </p:txBody>
      </p:sp>
      <p:pic>
        <p:nvPicPr>
          <p:cNvPr id="6" name="Picture 9" descr="white"/>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black">
          <a:xfrm>
            <a:off x="7826375" y="3849696"/>
            <a:ext cx="1022350" cy="1022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1476" name="Title Placeholder 21"/>
          <p:cNvSpPr>
            <a:spLocks noGrp="1"/>
          </p:cNvSpPr>
          <p:nvPr>
            <p:ph type="ctrTitle"/>
          </p:nvPr>
        </p:nvSpPr>
        <p:spPr>
          <a:xfrm>
            <a:off x="274325" y="274437"/>
            <a:ext cx="5200791" cy="1661993"/>
          </a:xfrm>
        </p:spPr>
        <p:txBody>
          <a:bodyPr>
            <a:normAutofit/>
          </a:bodyPr>
          <a:lstStyle>
            <a:lvl1pPr algn="l">
              <a:lnSpc>
                <a:spcPct val="100000"/>
              </a:lnSpc>
              <a:spcAft>
                <a:spcPts val="0"/>
              </a:spcAft>
              <a:defRPr sz="5400" b="0" i="0" smtClean="0">
                <a:solidFill>
                  <a:schemeClr val="bg1"/>
                </a:solidFill>
                <a:latin typeface="Museo Sans For Dell" panose="02000000000000000000" pitchFamily="2" charset="0"/>
                <a:ea typeface="Museo Sans For Dell" panose="02000000000000000000" pitchFamily="2" charset="0"/>
              </a:defRPr>
            </a:lvl1pPr>
          </a:lstStyle>
          <a:p>
            <a:r>
              <a:rPr lang="zh-TW" altLang="en-US" smtClean="0"/>
              <a:t>按一下以編輯母片標題樣式</a:t>
            </a:r>
            <a:endParaRPr lang="en-US" dirty="0" smtClean="0"/>
          </a:p>
        </p:txBody>
      </p:sp>
      <p:sp>
        <p:nvSpPr>
          <p:cNvPr id="361477" name="Text Placeholder 12"/>
          <p:cNvSpPr>
            <a:spLocks noGrp="1"/>
          </p:cNvSpPr>
          <p:nvPr>
            <p:ph type="subTitle" idx="1"/>
          </p:nvPr>
        </p:nvSpPr>
        <p:spPr>
          <a:xfrm>
            <a:off x="274325" y="2252148"/>
            <a:ext cx="5200791" cy="280462"/>
          </a:xfrm>
        </p:spPr>
        <p:txBody>
          <a:bodyPr>
            <a:spAutoFit/>
          </a:bodyPr>
          <a:lstStyle>
            <a:lvl1pPr marL="0" indent="0" algn="l">
              <a:buFont typeface="Wingdings" pitchFamily="2" charset="2"/>
              <a:buNone/>
              <a:defRPr sz="2000" b="0" i="0" smtClean="0">
                <a:solidFill>
                  <a:schemeClr val="bg2">
                    <a:lumMod val="65000"/>
                    <a:lumOff val="35000"/>
                  </a:schemeClr>
                </a:solidFill>
                <a:latin typeface="Museo Sans For Dell" pitchFamily="2" charset="0"/>
                <a:ea typeface="Museo Sans For Dell" pitchFamily="2" charset="0"/>
              </a:defRPr>
            </a:lvl1pPr>
          </a:lstStyle>
          <a:p>
            <a:r>
              <a:rPr lang="en-US" smtClean="0"/>
              <a:t>Click to edit Master subtitle style</a:t>
            </a:r>
            <a:endParaRPr lang="en-US" dirty="0" smtClean="0"/>
          </a:p>
        </p:txBody>
      </p:sp>
    </p:spTree>
    <p:extLst>
      <p:ext uri="{BB962C8B-B14F-4D97-AF65-F5344CB8AC3E}">
        <p14:creationId xmlns:p14="http://schemas.microsoft.com/office/powerpoint/2010/main" val="1452420796"/>
      </p:ext>
    </p:extLst>
  </p:cSld>
  <p:clrMapOvr>
    <a:masterClrMapping/>
  </p:clrMapOvr>
  <p:transition spd="med">
    <p:wipe dir="r"/>
  </p:transition>
</p:sldLayout>
</file>

<file path=ppt/slideLayouts/slideLayout2551.xml><?xml version="1.0" encoding="utf-8"?>
<p:sldLayout xmlns:a="http://schemas.openxmlformats.org/drawingml/2006/main" xmlns:r="http://schemas.openxmlformats.org/officeDocument/2006/relationships" xmlns:p="http://schemas.openxmlformats.org/presentationml/2006/main" userDrawn="1">
  <p:cSld name="2_標題及物件">
    <p:spTree>
      <p:nvGrpSpPr>
        <p:cNvPr id="1" name=""/>
        <p:cNvGrpSpPr/>
        <p:nvPr/>
      </p:nvGrpSpPr>
      <p:grpSpPr>
        <a:xfrm>
          <a:off x="0" y="0"/>
          <a:ext cx="0" cy="0"/>
          <a:chOff x="0" y="0"/>
          <a:chExt cx="0" cy="0"/>
        </a:xfrm>
      </p:grpSpPr>
      <p:sp>
        <p:nvSpPr>
          <p:cNvPr id="3" name="內容版面配置區 2"/>
          <p:cNvSpPr>
            <a:spLocks noGrp="1"/>
          </p:cNvSpPr>
          <p:nvPr>
            <p:ph idx="1"/>
          </p:nvPr>
        </p:nvSpPr>
        <p:spPr>
          <a:xfrm>
            <a:off x="457200" y="1200155"/>
            <a:ext cx="8229600" cy="3394472"/>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占位符 3"/>
          <p:cNvSpPr>
            <a:spLocks noGrp="1"/>
          </p:cNvSpPr>
          <p:nvPr>
            <p:ph type="dt" sz="half" idx="10"/>
          </p:nvPr>
        </p:nvSpPr>
        <p:spPr/>
        <p:txBody>
          <a:bodyPr/>
          <a:lstStyle>
            <a:lvl1pPr eaLnBrk="0" hangingPunct="0">
              <a:defRPr/>
            </a:lvl1pPr>
          </a:lstStyle>
          <a:p>
            <a:pPr>
              <a:defRPr/>
            </a:pPr>
            <a:endParaRPr lang="zh-CN" altLang="en-US"/>
          </a:p>
        </p:txBody>
      </p:sp>
      <p:sp>
        <p:nvSpPr>
          <p:cNvPr id="5" name="页脚占位符 4"/>
          <p:cNvSpPr>
            <a:spLocks noGrp="1"/>
          </p:cNvSpPr>
          <p:nvPr>
            <p:ph type="ftr" sz="quarter" idx="11"/>
          </p:nvPr>
        </p:nvSpPr>
        <p:spPr>
          <a:xfrm>
            <a:off x="3124200" y="4767388"/>
            <a:ext cx="2895600" cy="274637"/>
          </a:xfrm>
          <a:prstGeom prst="rect">
            <a:avLst/>
          </a:prstGeom>
        </p:spPr>
        <p:txBody>
          <a:bodyPr lIns="90990" tIns="45494" rIns="90990" bIns="45494"/>
          <a:lstStyle>
            <a:lvl1pPr eaLnBrk="1" hangingPunct="1">
              <a:defRPr>
                <a:solidFill>
                  <a:srgbClr val="444444"/>
                </a:solidFill>
                <a:latin typeface="Arial" charset="0"/>
                <a:ea typeface="+mn-ea"/>
              </a:defRPr>
            </a:lvl1pPr>
          </a:lstStyle>
          <a:p>
            <a:pPr defTabSz="683777">
              <a:defRPr/>
            </a:pPr>
            <a:endParaRPr lang="zh-CN" altLang="en-US"/>
          </a:p>
        </p:txBody>
      </p:sp>
      <p:sp>
        <p:nvSpPr>
          <p:cNvPr id="6" name="灯片编号占位符 5"/>
          <p:cNvSpPr>
            <a:spLocks noGrp="1"/>
          </p:cNvSpPr>
          <p:nvPr>
            <p:ph type="sldNum" sz="quarter" idx="12"/>
          </p:nvPr>
        </p:nvSpPr>
        <p:spPr/>
        <p:txBody>
          <a:bodyPr/>
          <a:lstStyle>
            <a:lvl1pPr eaLnBrk="0" hangingPunct="0">
              <a:defRPr>
                <a:ea typeface="SimSun" pitchFamily="2" charset="-122"/>
              </a:defRPr>
            </a:lvl1pPr>
          </a:lstStyle>
          <a:p>
            <a:pPr>
              <a:defRPr/>
            </a:pPr>
            <a:fld id="{918883F9-A21E-4D69-845F-10B57AF3CC8F}" type="slidenum">
              <a:rPr lang="zh-CN" altLang="en-US"/>
              <a:pPr>
                <a:defRPr/>
              </a:pPr>
              <a:t>‹#›</a:t>
            </a:fld>
            <a:endParaRPr lang="zh-CN" altLang="en-US"/>
          </a:p>
        </p:txBody>
      </p:sp>
    </p:spTree>
    <p:extLst>
      <p:ext uri="{BB962C8B-B14F-4D97-AF65-F5344CB8AC3E}">
        <p14:creationId xmlns:p14="http://schemas.microsoft.com/office/powerpoint/2010/main" val="877028605"/>
      </p:ext>
    </p:extLst>
  </p:cSld>
  <p:clrMapOvr>
    <a:masterClrMapping/>
  </p:clrMapOvr>
</p:sldLayout>
</file>

<file path=ppt/slideLayouts/slideLayout2552.xml><?xml version="1.0" encoding="utf-8"?>
<p:sldLayout xmlns:a="http://schemas.openxmlformats.org/drawingml/2006/main" xmlns:r="http://schemas.openxmlformats.org/officeDocument/2006/relationships" xmlns:p="http://schemas.openxmlformats.org/presentationml/2006/main" showMasterSp="0">
  <p:cSld name="Diapositive de titre">
    <p:spTree>
      <p:nvGrpSpPr>
        <p:cNvPr id="1" name=""/>
        <p:cNvGrpSpPr/>
        <p:nvPr/>
      </p:nvGrpSpPr>
      <p:grpSpPr>
        <a:xfrm>
          <a:off x="0" y="0"/>
          <a:ext cx="0" cy="0"/>
          <a:chOff x="0" y="0"/>
          <a:chExt cx="0" cy="0"/>
        </a:xfrm>
      </p:grpSpPr>
      <p:cxnSp>
        <p:nvCxnSpPr>
          <p:cNvPr id="4" name="Straight Connector 7"/>
          <p:cNvCxnSpPr/>
          <p:nvPr/>
        </p:nvCxnSpPr>
        <p:spPr>
          <a:xfrm>
            <a:off x="447675" y="1335088"/>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cxnSp>
        <p:nvCxnSpPr>
          <p:cNvPr id="5" name="Straight Connector 8"/>
          <p:cNvCxnSpPr/>
          <p:nvPr/>
        </p:nvCxnSpPr>
        <p:spPr>
          <a:xfrm>
            <a:off x="447675" y="3808413"/>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sp>
        <p:nvSpPr>
          <p:cNvPr id="6" name="Rectangle 9"/>
          <p:cNvSpPr/>
          <p:nvPr/>
        </p:nvSpPr>
        <p:spPr bwMode="gray">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0990" tIns="45494" rIns="90990" bIns="45494" anchor="ctr"/>
          <a:lstStyle/>
          <a:p>
            <a:pPr algn="ctr" defTabSz="683777">
              <a:defRPr/>
            </a:pPr>
            <a:endParaRPr lang="en-US">
              <a:solidFill>
                <a:srgbClr val="444444"/>
              </a:solidFill>
              <a:latin typeface="Trebuchet MS" pitchFamily="34" charset="0"/>
            </a:endParaRPr>
          </a:p>
        </p:txBody>
      </p:sp>
      <p:sp>
        <p:nvSpPr>
          <p:cNvPr id="7" name="Rectangle 13"/>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0990" tIns="45494" rIns="90990" bIns="45494" anchor="ctr"/>
          <a:lstStyle/>
          <a:p>
            <a:pPr algn="ctr" defTabSz="683777">
              <a:defRPr/>
            </a:pPr>
            <a:endParaRPr lang="en-US">
              <a:solidFill>
                <a:srgbClr val="444444"/>
              </a:solidFill>
              <a:latin typeface="Trebuchet MS" pitchFamily="34" charset="0"/>
            </a:endParaRPr>
          </a:p>
        </p:txBody>
      </p:sp>
      <p:sp>
        <p:nvSpPr>
          <p:cNvPr id="8" name="Rectangle 18"/>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0990" tIns="45494" rIns="90990" bIns="45494" anchor="ctr"/>
          <a:lstStyle/>
          <a:p>
            <a:pPr algn="ctr" defTabSz="683777">
              <a:defRPr/>
            </a:pPr>
            <a:endParaRPr lang="en-US">
              <a:solidFill>
                <a:srgbClr val="444444"/>
              </a:solidFill>
              <a:latin typeface="Trebuchet MS" pitchFamily="34" charset="0"/>
            </a:endParaRPr>
          </a:p>
        </p:txBody>
      </p:sp>
      <p:pic>
        <p:nvPicPr>
          <p:cNvPr id="9" name="Picture 10" descr="dell_blue_lrg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265990" y="1989138"/>
            <a:ext cx="1487487" cy="1116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1476" name="Title Placeholder 21"/>
          <p:cNvSpPr>
            <a:spLocks noGrp="1"/>
          </p:cNvSpPr>
          <p:nvPr>
            <p:ph type="ctrTitle"/>
          </p:nvPr>
        </p:nvSpPr>
        <p:spPr>
          <a:xfrm>
            <a:off x="457200" y="2009625"/>
            <a:ext cx="5962650" cy="755014"/>
          </a:xfrm>
        </p:spPr>
        <p:txBody>
          <a:bodyPr anchor="b"/>
          <a:lstStyle>
            <a:lvl1pPr algn="l">
              <a:lnSpc>
                <a:spcPts val="3999"/>
              </a:lnSpc>
              <a:defRPr sz="3600" b="0" i="0" smtClean="0">
                <a:solidFill>
                  <a:schemeClr val="accent1"/>
                </a:solidFill>
                <a:latin typeface="Museo For Dell" pitchFamily="2" charset="0"/>
                <a:ea typeface="Museo For Dell" pitchFamily="2" charset="0"/>
              </a:defRPr>
            </a:lvl1pPr>
          </a:lstStyle>
          <a:p>
            <a:r>
              <a:rPr lang="fr-FR" smtClean="0"/>
              <a:t>Modifiez le style du titre</a:t>
            </a:r>
            <a:endParaRPr lang="en-US" dirty="0" smtClean="0"/>
          </a:p>
        </p:txBody>
      </p:sp>
      <p:sp>
        <p:nvSpPr>
          <p:cNvPr id="361477" name="Text Placeholder 12"/>
          <p:cNvSpPr>
            <a:spLocks noGrp="1"/>
          </p:cNvSpPr>
          <p:nvPr>
            <p:ph type="subTitle" idx="1"/>
          </p:nvPr>
        </p:nvSpPr>
        <p:spPr>
          <a:xfrm>
            <a:off x="457202" y="3124050"/>
            <a:ext cx="5953125" cy="600076"/>
          </a:xfrm>
          <a:prstGeom prst="rect">
            <a:avLst/>
          </a:prstGeom>
        </p:spPr>
        <p:txBody>
          <a:bodyPr>
            <a:normAutofit/>
          </a:bodyPr>
          <a:lstStyle>
            <a:lvl1pPr marL="0" indent="0" algn="l">
              <a:buFont typeface="Wingdings" pitchFamily="2" charset="2"/>
              <a:buNone/>
              <a:defRPr sz="2000" b="0" i="0" smtClean="0">
                <a:solidFill>
                  <a:schemeClr val="bg2"/>
                </a:solidFill>
                <a:latin typeface="Museo Sans For Dell" pitchFamily="2" charset="0"/>
                <a:ea typeface="Museo Sans For Dell" pitchFamily="2" charset="0"/>
              </a:defRPr>
            </a:lvl1pPr>
          </a:lstStyle>
          <a:p>
            <a:r>
              <a:rPr lang="fr-FR" smtClean="0"/>
              <a:t>Modifiez le style des sous-titres du masque</a:t>
            </a:r>
            <a:endParaRPr lang="en-US" dirty="0" smtClean="0"/>
          </a:p>
        </p:txBody>
      </p:sp>
    </p:spTree>
    <p:extLst>
      <p:ext uri="{BB962C8B-B14F-4D97-AF65-F5344CB8AC3E}">
        <p14:creationId xmlns:p14="http://schemas.microsoft.com/office/powerpoint/2010/main" val="2671638407"/>
      </p:ext>
    </p:extLst>
  </p:cSld>
  <p:clrMapOvr>
    <a:masterClrMapping/>
  </p:clrMapOvr>
  <p:transition spd="med">
    <p:wipe dir="r"/>
  </p:transition>
</p:sldLayout>
</file>

<file path=ppt/slideLayouts/slideLayout2553.xml><?xml version="1.0" encoding="utf-8"?>
<p:sldLayout xmlns:a="http://schemas.openxmlformats.org/drawingml/2006/main" xmlns:r="http://schemas.openxmlformats.org/officeDocument/2006/relationships" xmlns:p="http://schemas.openxmlformats.org/presentationml/2006/main" userDrawn="1">
  <p:cSld name="Content title">
    <p:spTree>
      <p:nvGrpSpPr>
        <p:cNvPr id="1" name=""/>
        <p:cNvGrpSpPr/>
        <p:nvPr/>
      </p:nvGrpSpPr>
      <p:grpSpPr>
        <a:xfrm>
          <a:off x="0" y="0"/>
          <a:ext cx="0" cy="0"/>
          <a:chOff x="0" y="0"/>
          <a:chExt cx="0" cy="0"/>
        </a:xfrm>
      </p:grpSpPr>
      <p:sp>
        <p:nvSpPr>
          <p:cNvPr id="2" name="Title 1"/>
          <p:cNvSpPr>
            <a:spLocks noGrp="1"/>
          </p:cNvSpPr>
          <p:nvPr>
            <p:ph type="title"/>
          </p:nvPr>
        </p:nvSpPr>
        <p:spPr>
          <a:xfrm>
            <a:off x="274319" y="271886"/>
            <a:ext cx="7955280" cy="664797"/>
          </a:xfrm>
        </p:spPr>
        <p:txBody>
          <a:bodyPr/>
          <a:lstStyle>
            <a:lvl1pPr>
              <a:defRPr/>
            </a:lvl1pPr>
          </a:lstStyle>
          <a:p>
            <a:r>
              <a:rPr lang="zh-TW" altLang="en-US" smtClean="0"/>
              <a:t>按一下以編輯母片標題樣式</a:t>
            </a:r>
            <a:endParaRPr lang="en-US" dirty="0"/>
          </a:p>
        </p:txBody>
      </p:sp>
    </p:spTree>
    <p:extLst>
      <p:ext uri="{BB962C8B-B14F-4D97-AF65-F5344CB8AC3E}">
        <p14:creationId xmlns:p14="http://schemas.microsoft.com/office/powerpoint/2010/main" val="601656970"/>
      </p:ext>
    </p:extLst>
  </p:cSld>
  <p:clrMapOvr>
    <a:masterClrMapping/>
  </p:clrMapOvr>
  <p:transition spd="med">
    <p:wipe dir="r"/>
  </p:transition>
</p:sldLayout>
</file>

<file path=ppt/slideLayouts/slideLayout2554.xml><?xml version="1.0" encoding="utf-8"?>
<p:sldLayout xmlns:a="http://schemas.openxmlformats.org/drawingml/2006/main" xmlns:r="http://schemas.openxmlformats.org/officeDocument/2006/relationships" xmlns:p="http://schemas.openxmlformats.org/presentationml/2006/main" userDrawn="1">
  <p:cSld name="Content with subhead">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a:xfrm>
            <a:off x="274319" y="1097280"/>
            <a:ext cx="7955280" cy="238842"/>
          </a:xfrm>
        </p:spPr>
        <p:txBody>
          <a:bodyPr/>
          <a:lstStyle>
            <a:lvl1pPr marL="0" indent="0">
              <a:buNone/>
              <a:defRPr b="1"/>
            </a:lvl1pPr>
          </a:lstStyle>
          <a:p>
            <a:pPr lvl="0"/>
            <a:r>
              <a:rPr lang="zh-TW" altLang="en-US" smtClean="0"/>
              <a:t>按一下以編輯母片文字樣式</a:t>
            </a:r>
          </a:p>
        </p:txBody>
      </p:sp>
      <p:sp>
        <p:nvSpPr>
          <p:cNvPr id="2" name="Title 1"/>
          <p:cNvSpPr>
            <a:spLocks noGrp="1"/>
          </p:cNvSpPr>
          <p:nvPr>
            <p:ph type="title"/>
          </p:nvPr>
        </p:nvSpPr>
        <p:spPr>
          <a:xfrm>
            <a:off x="274319" y="271885"/>
            <a:ext cx="7955280" cy="640080"/>
          </a:xfrm>
        </p:spPr>
        <p:txBody>
          <a:bodyPr>
            <a:normAutofit/>
          </a:bodyPr>
          <a:lstStyle>
            <a:lvl1pPr>
              <a:defRPr baseline="0"/>
            </a:lvl1pPr>
          </a:lstStyle>
          <a:p>
            <a:r>
              <a:rPr lang="zh-TW" altLang="en-US" smtClean="0"/>
              <a:t>按一下以編輯母片標題樣式</a:t>
            </a:r>
            <a:endParaRPr lang="en-US" dirty="0"/>
          </a:p>
        </p:txBody>
      </p:sp>
      <p:sp>
        <p:nvSpPr>
          <p:cNvPr id="6" name="Content Placeholder 2"/>
          <p:cNvSpPr>
            <a:spLocks noGrp="1"/>
          </p:cNvSpPr>
          <p:nvPr>
            <p:ph sz="half" idx="1"/>
          </p:nvPr>
        </p:nvSpPr>
        <p:spPr>
          <a:xfrm>
            <a:off x="295275" y="1554480"/>
            <a:ext cx="7955280" cy="3017520"/>
          </a:xfrm>
        </p:spPr>
        <p:txBody>
          <a:bodyPr>
            <a:normAutofit/>
          </a:bodyPr>
          <a:lstStyle>
            <a:lvl1pPr>
              <a:lnSpc>
                <a:spcPct val="100000"/>
              </a:lnSpc>
              <a:spcBef>
                <a:spcPts val="1200"/>
              </a:spcBef>
              <a:spcAft>
                <a:spcPts val="0"/>
              </a:spcAft>
              <a:buClr>
                <a:srgbClr val="AAAAAA"/>
              </a:buClr>
              <a:buFont typeface="Arial" pitchFamily="34" charset="0"/>
              <a:buChar char="•"/>
              <a:defRPr sz="1400">
                <a:solidFill>
                  <a:schemeClr val="bg2"/>
                </a:solidFill>
                <a:latin typeface="Museo Sans For Dell" pitchFamily="2" charset="0"/>
              </a:defRPr>
            </a:lvl1pPr>
            <a:lvl2pPr marL="569948" indent="-230433">
              <a:lnSpc>
                <a:spcPct val="100000"/>
              </a:lnSpc>
              <a:spcBef>
                <a:spcPts val="300"/>
              </a:spcBef>
              <a:spcAft>
                <a:spcPts val="0"/>
              </a:spcAft>
              <a:buClr>
                <a:srgbClr val="AAAAAA"/>
              </a:buClr>
              <a:buFont typeface="Museo Sans For Dell" pitchFamily="2" charset="0"/>
              <a:buChar char="–"/>
              <a:defRPr sz="1200">
                <a:solidFill>
                  <a:schemeClr val="bg2"/>
                </a:solidFill>
                <a:latin typeface="Museo Sans For Dell" pitchFamily="2" charset="0"/>
              </a:defRPr>
            </a:lvl2pPr>
            <a:lvl3pPr>
              <a:lnSpc>
                <a:spcPct val="100000"/>
              </a:lnSpc>
              <a:spcBef>
                <a:spcPts val="300"/>
              </a:spcBef>
              <a:spcAft>
                <a:spcPts val="0"/>
              </a:spcAft>
              <a:buClr>
                <a:srgbClr val="AAAAAA"/>
              </a:buClr>
              <a:defRPr sz="1000">
                <a:solidFill>
                  <a:schemeClr val="bg2"/>
                </a:solidFill>
                <a:latin typeface="Museo Sans For Dell" pitchFamily="2" charset="0"/>
              </a:defRPr>
            </a:lvl3pPr>
            <a:lvl4pPr>
              <a:spcBef>
                <a:spcPts val="300"/>
              </a:spcBef>
              <a:spcAft>
                <a:spcPts val="0"/>
              </a:spcAft>
              <a:buClr>
                <a:srgbClr val="AAAAAA"/>
              </a:buClr>
              <a:defRPr sz="1400" baseline="0">
                <a:solidFill>
                  <a:schemeClr val="tx1"/>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p:txBody>
      </p:sp>
    </p:spTree>
    <p:extLst>
      <p:ext uri="{BB962C8B-B14F-4D97-AF65-F5344CB8AC3E}">
        <p14:creationId xmlns:p14="http://schemas.microsoft.com/office/powerpoint/2010/main" val="2004060895"/>
      </p:ext>
    </p:extLst>
  </p:cSld>
  <p:clrMapOvr>
    <a:masterClrMapping/>
  </p:clrMapOvr>
  <p:transition spd="med">
    <p:wipe dir="r"/>
  </p:transition>
</p:sldLayout>
</file>

<file path=ppt/slideLayouts/slideLayout2555.xml><?xml version="1.0" encoding="utf-8"?>
<p:sldLayout xmlns:a="http://schemas.openxmlformats.org/drawingml/2006/main" xmlns:r="http://schemas.openxmlformats.org/officeDocument/2006/relationships" xmlns:p="http://schemas.openxmlformats.org/presentationml/2006/main" type="twoObjOverTx">
  <p:cSld name="Title and 2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914400" y="114300"/>
            <a:ext cx="8229600" cy="342900"/>
          </a:xfrm>
          <a:prstGeom prst="rect">
            <a:avLst/>
          </a:prstGeom>
        </p:spPr>
        <p:txBody>
          <a:bodyPr/>
          <a:lstStyle/>
          <a:p>
            <a:r>
              <a:rPr lang="en-US" smtClean="0"/>
              <a:t>Click to edit Master title style</a:t>
            </a:r>
            <a:endParaRPr lang="en-US"/>
          </a:p>
        </p:txBody>
      </p:sp>
      <p:sp>
        <p:nvSpPr>
          <p:cNvPr id="3" name="Content Placeholder 2"/>
          <p:cNvSpPr>
            <a:spLocks noGrp="1"/>
          </p:cNvSpPr>
          <p:nvPr>
            <p:ph sz="quarter" idx="1"/>
          </p:nvPr>
        </p:nvSpPr>
        <p:spPr>
          <a:xfrm>
            <a:off x="381000" y="914400"/>
            <a:ext cx="4114800" cy="1771650"/>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914400"/>
            <a:ext cx="4114800" cy="1771650"/>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half" idx="3"/>
          </p:nvPr>
        </p:nvSpPr>
        <p:spPr>
          <a:xfrm>
            <a:off x="381000" y="2800350"/>
            <a:ext cx="8382000" cy="1771650"/>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Rectangle 9"/>
          <p:cNvSpPr>
            <a:spLocks noGrp="1" noChangeArrowheads="1"/>
          </p:cNvSpPr>
          <p:nvPr>
            <p:ph type="dt" sz="half" idx="10"/>
          </p:nvPr>
        </p:nvSpPr>
        <p:spPr>
          <a:xfrm>
            <a:off x="1828857" y="4821238"/>
            <a:ext cx="1395413" cy="114300"/>
          </a:xfrm>
        </p:spPr>
        <p:txBody>
          <a:bodyPr/>
          <a:lstStyle>
            <a:lvl1pPr eaLnBrk="0" hangingPunct="0">
              <a:defRPr>
                <a:solidFill>
                  <a:srgbClr val="000000">
                    <a:lumMod val="60000"/>
                    <a:lumOff val="40000"/>
                  </a:srgbClr>
                </a:solidFill>
                <a:latin typeface="Arial" charset="0"/>
                <a:ea typeface="+mn-ea"/>
              </a:defRPr>
            </a:lvl1pPr>
          </a:lstStyle>
          <a:p>
            <a:pPr>
              <a:defRPr/>
            </a:pPr>
            <a:endParaRPr altLang="zh-TW"/>
          </a:p>
        </p:txBody>
      </p:sp>
      <p:sp>
        <p:nvSpPr>
          <p:cNvPr id="7" name="Footer Placeholder 6"/>
          <p:cNvSpPr>
            <a:spLocks noGrp="1" noChangeArrowheads="1"/>
          </p:cNvSpPr>
          <p:nvPr>
            <p:ph type="ftr" sz="quarter" idx="11"/>
          </p:nvPr>
        </p:nvSpPr>
        <p:spPr>
          <a:xfrm>
            <a:off x="742950" y="4821238"/>
            <a:ext cx="1885950" cy="114300"/>
          </a:xfrm>
          <a:prstGeom prst="rect">
            <a:avLst/>
          </a:prstGeom>
        </p:spPr>
        <p:txBody>
          <a:bodyPr wrap="square" lIns="77477" tIns="38738" rIns="77477" bIns="38738" numCol="1" anchorCtr="0" compatLnSpc="1">
            <a:prstTxWarp prst="textNoShape">
              <a:avLst/>
            </a:prstTxWarp>
          </a:bodyPr>
          <a:lstStyle>
            <a:lvl1pPr eaLnBrk="1" hangingPunct="1">
              <a:defRPr>
                <a:solidFill>
                  <a:srgbClr val="666666"/>
                </a:solidFill>
                <a:latin typeface="Arial" charset="0"/>
                <a:ea typeface="新細明體" pitchFamily="18" charset="-120"/>
              </a:defRPr>
            </a:lvl1pPr>
          </a:lstStyle>
          <a:p>
            <a:pPr defTabSz="683777">
              <a:defRPr/>
            </a:pPr>
            <a:endParaRPr lang="en-US" altLang="zh-TW"/>
          </a:p>
        </p:txBody>
      </p:sp>
      <p:sp>
        <p:nvSpPr>
          <p:cNvPr id="8" name="Slide Number Placeholder 7"/>
          <p:cNvSpPr>
            <a:spLocks noGrp="1" noChangeArrowheads="1"/>
          </p:cNvSpPr>
          <p:nvPr>
            <p:ph type="sldNum" sz="quarter" idx="12"/>
          </p:nvPr>
        </p:nvSpPr>
        <p:spPr>
          <a:xfrm>
            <a:off x="434976" y="4822825"/>
            <a:ext cx="260350" cy="114300"/>
          </a:xfrm>
        </p:spPr>
        <p:txBody>
          <a:bodyPr/>
          <a:lstStyle>
            <a:lvl1pPr eaLnBrk="0" hangingPunct="0">
              <a:defRPr>
                <a:latin typeface="Arial" charset="0"/>
                <a:ea typeface="新細明體" charset="-120"/>
              </a:defRPr>
            </a:lvl1pPr>
          </a:lstStyle>
          <a:p>
            <a:pPr>
              <a:defRPr/>
            </a:pPr>
            <a:fld id="{EF145082-27BA-47C1-891E-8EDE577B120B}" type="slidenum">
              <a:rPr lang="zh-TW" altLang="en-US"/>
              <a:pPr>
                <a:defRPr/>
              </a:pPr>
              <a:t>‹#›</a:t>
            </a:fld>
            <a:endParaRPr lang="en-US" altLang="zh-TW"/>
          </a:p>
        </p:txBody>
      </p:sp>
    </p:spTree>
    <p:extLst>
      <p:ext uri="{BB962C8B-B14F-4D97-AF65-F5344CB8AC3E}">
        <p14:creationId xmlns:p14="http://schemas.microsoft.com/office/powerpoint/2010/main" val="4266581994"/>
      </p:ext>
    </p:extLst>
  </p:cSld>
  <p:clrMapOvr>
    <a:masterClrMapping/>
  </p:clrMapOvr>
</p:sldLayout>
</file>

<file path=ppt/slideLayouts/slideLayout2556.xml><?xml version="1.0" encoding="utf-8"?>
<p:sldLayout xmlns:a="http://schemas.openxmlformats.org/drawingml/2006/main" xmlns:r="http://schemas.openxmlformats.org/officeDocument/2006/relationships" xmlns:p="http://schemas.openxmlformats.org/presentationml/2006/main" userDrawn="1">
  <p:cSld name="제목 슬라이드">
    <p:spTree>
      <p:nvGrpSpPr>
        <p:cNvPr id="1" name=""/>
        <p:cNvGrpSpPr/>
        <p:nvPr/>
      </p:nvGrpSpPr>
      <p:grpSpPr>
        <a:xfrm>
          <a:off x="0" y="0"/>
          <a:ext cx="0" cy="0"/>
          <a:chOff x="0" y="0"/>
          <a:chExt cx="0" cy="0"/>
        </a:xfrm>
      </p:grpSpPr>
      <p:sp>
        <p:nvSpPr>
          <p:cNvPr id="2" name="직사각형 9"/>
          <p:cNvSpPr/>
          <p:nvPr userDrawn="1"/>
        </p:nvSpPr>
        <p:spPr>
          <a:xfrm>
            <a:off x="0" y="0"/>
            <a:ext cx="9144000" cy="541338"/>
          </a:xfrm>
          <a:prstGeom prst="rect">
            <a:avLst/>
          </a:prstGeom>
          <a:solidFill>
            <a:srgbClr val="0E64CC"/>
          </a:solidFill>
          <a:ln>
            <a:noFill/>
          </a:ln>
        </p:spPr>
        <p:style>
          <a:lnRef idx="2">
            <a:schemeClr val="accent1">
              <a:shade val="50000"/>
            </a:schemeClr>
          </a:lnRef>
          <a:fillRef idx="1">
            <a:schemeClr val="accent1"/>
          </a:fillRef>
          <a:effectRef idx="0">
            <a:schemeClr val="accent1"/>
          </a:effectRef>
          <a:fontRef idx="minor">
            <a:schemeClr val="lt1"/>
          </a:fontRef>
        </p:style>
        <p:txBody>
          <a:bodyPr lIns="77477" tIns="38738" rIns="77477" bIns="38738" anchor="ctr"/>
          <a:lstStyle/>
          <a:p>
            <a:pPr algn="ctr" defTabSz="683777">
              <a:defRPr/>
            </a:pPr>
            <a:endParaRPr lang="ko-KR" altLang="en-US" b="1">
              <a:solidFill>
                <a:srgbClr val="FFFFFF"/>
              </a:solidFill>
              <a:latin typeface="Arial" pitchFamily="34" charset="0"/>
              <a:cs typeface="Arial" pitchFamily="34" charset="0"/>
            </a:endParaRPr>
          </a:p>
        </p:txBody>
      </p:sp>
      <p:sp>
        <p:nvSpPr>
          <p:cNvPr id="3" name="슬라이드 번호 개체 틀 4"/>
          <p:cNvSpPr txBox="1">
            <a:spLocks/>
          </p:cNvSpPr>
          <p:nvPr userDrawn="1"/>
        </p:nvSpPr>
        <p:spPr bwMode="auto">
          <a:xfrm>
            <a:off x="4094164" y="4964114"/>
            <a:ext cx="977900" cy="200025"/>
          </a:xfrm>
          <a:prstGeom prst="rect">
            <a:avLst/>
          </a:prstGeom>
          <a:noFill/>
          <a:ln>
            <a:noFill/>
          </a:ln>
          <a:extLst/>
        </p:spPr>
        <p:txBody>
          <a:bodyPr lIns="77477" tIns="38738" rIns="77477" bIns="38738" anchor="ct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9pPr>
          </a:lstStyle>
          <a:p>
            <a:pPr algn="ctr" defTabSz="683777" eaLnBrk="1" hangingPunct="1">
              <a:defRPr/>
            </a:pPr>
            <a:r>
              <a:rPr kumimoji="0" lang="en-US" altLang="ko-KR" sz="1000" b="1" dirty="0" smtClean="0">
                <a:solidFill>
                  <a:srgbClr val="444444"/>
                </a:solidFill>
                <a:latin typeface="Arial" charset="0"/>
                <a:ea typeface="맑은 고딕" pitchFamily="50" charset="-127"/>
                <a:cs typeface="Arial" charset="0"/>
              </a:rPr>
              <a:t>-</a:t>
            </a:r>
            <a:fld id="{493554C7-4A95-4571-8185-C731EB7EB863}" type="slidenum">
              <a:rPr kumimoji="0" lang="en-US" altLang="ko-KR" sz="1000" b="1" smtClean="0">
                <a:solidFill>
                  <a:srgbClr val="444444"/>
                </a:solidFill>
                <a:latin typeface="Arial" charset="0"/>
                <a:ea typeface="맑은 고딕" pitchFamily="50" charset="-127"/>
                <a:cs typeface="Arial" charset="0"/>
              </a:rPr>
              <a:pPr algn="ctr" defTabSz="683777" eaLnBrk="1" hangingPunct="1">
                <a:defRPr/>
              </a:pPr>
              <a:t>‹#›</a:t>
            </a:fld>
            <a:r>
              <a:rPr kumimoji="0" lang="en-US" altLang="ko-KR" sz="1000" b="1" dirty="0" smtClean="0">
                <a:solidFill>
                  <a:srgbClr val="444444"/>
                </a:solidFill>
                <a:latin typeface="Arial" charset="0"/>
                <a:ea typeface="맑은 고딕" pitchFamily="50" charset="-127"/>
                <a:cs typeface="Arial" charset="0"/>
              </a:rPr>
              <a:t>-</a:t>
            </a:r>
          </a:p>
        </p:txBody>
      </p:sp>
    </p:spTree>
    <p:extLst>
      <p:ext uri="{BB962C8B-B14F-4D97-AF65-F5344CB8AC3E}">
        <p14:creationId xmlns:p14="http://schemas.microsoft.com/office/powerpoint/2010/main" val="3767173315"/>
      </p:ext>
    </p:extLst>
  </p:cSld>
  <p:clrMapOvr>
    <a:masterClrMapping/>
  </p:clrMapOvr>
</p:sldLayout>
</file>

<file path=ppt/slideLayouts/slideLayout2557.xml><?xml version="1.0" encoding="utf-8"?>
<p:sldLayout xmlns:a="http://schemas.openxmlformats.org/drawingml/2006/main" xmlns:r="http://schemas.openxmlformats.org/officeDocument/2006/relationships" xmlns:p="http://schemas.openxmlformats.org/presentationml/2006/main" showMasterSp="0" userDrawn="1">
  <p:cSld name="Title slide Dell Blue background">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4" name="Picture 9" descr="white"/>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black">
          <a:xfrm>
            <a:off x="7823200" y="3816358"/>
            <a:ext cx="1023938" cy="1023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itle Placeholder 21"/>
          <p:cNvSpPr>
            <a:spLocks noGrp="1"/>
          </p:cNvSpPr>
          <p:nvPr>
            <p:ph type="ctrTitle"/>
          </p:nvPr>
        </p:nvSpPr>
        <p:spPr>
          <a:xfrm>
            <a:off x="274325" y="275880"/>
            <a:ext cx="5200791" cy="1661993"/>
          </a:xfrm>
        </p:spPr>
        <p:txBody>
          <a:bodyPr>
            <a:normAutofit/>
          </a:bodyPr>
          <a:lstStyle>
            <a:lvl1pPr algn="l">
              <a:lnSpc>
                <a:spcPct val="100000"/>
              </a:lnSpc>
              <a:spcAft>
                <a:spcPts val="0"/>
              </a:spcAft>
              <a:defRPr sz="5400" b="0" i="0" smtClean="0">
                <a:solidFill>
                  <a:schemeClr val="tx2"/>
                </a:solidFill>
                <a:latin typeface="Museo Sans For Dell" panose="02000000000000000000" pitchFamily="2" charset="0"/>
                <a:ea typeface="Museo Sans For Dell" panose="02000000000000000000" pitchFamily="2" charset="0"/>
              </a:defRPr>
            </a:lvl1pPr>
          </a:lstStyle>
          <a:p>
            <a:r>
              <a:rPr lang="zh-TW" altLang="en-US" smtClean="0"/>
              <a:t>按一下以編輯母片標題樣式</a:t>
            </a:r>
            <a:endParaRPr lang="en-US" dirty="0" smtClean="0"/>
          </a:p>
        </p:txBody>
      </p:sp>
      <p:sp>
        <p:nvSpPr>
          <p:cNvPr id="6" name="Text Placeholder 12"/>
          <p:cNvSpPr>
            <a:spLocks noGrp="1"/>
          </p:cNvSpPr>
          <p:nvPr>
            <p:ph type="subTitle" idx="1"/>
          </p:nvPr>
        </p:nvSpPr>
        <p:spPr>
          <a:xfrm>
            <a:off x="274325" y="2286018"/>
            <a:ext cx="5200791" cy="280462"/>
          </a:xfrm>
        </p:spPr>
        <p:txBody>
          <a:bodyPr>
            <a:spAutoFit/>
          </a:bodyPr>
          <a:lstStyle>
            <a:lvl1pPr marL="0" indent="0" algn="l">
              <a:buFont typeface="Wingdings" pitchFamily="2" charset="2"/>
              <a:buNone/>
              <a:defRPr sz="2000" b="0" i="0" smtClean="0">
                <a:solidFill>
                  <a:schemeClr val="tx2"/>
                </a:solidFill>
                <a:latin typeface="Museo Sans For Dell" pitchFamily="2" charset="0"/>
                <a:ea typeface="Museo Sans For Dell" pitchFamily="2" charset="0"/>
              </a:defRPr>
            </a:lvl1pPr>
          </a:lstStyle>
          <a:p>
            <a:r>
              <a:rPr lang="en-US" dirty="0" smtClean="0"/>
              <a:t>Click to edit Master subtitle style</a:t>
            </a:r>
          </a:p>
        </p:txBody>
      </p:sp>
    </p:spTree>
    <p:extLst>
      <p:ext uri="{BB962C8B-B14F-4D97-AF65-F5344CB8AC3E}">
        <p14:creationId xmlns:p14="http://schemas.microsoft.com/office/powerpoint/2010/main" val="1358608310"/>
      </p:ext>
    </p:extLst>
  </p:cSld>
  <p:clrMapOvr>
    <a:masterClrMapping/>
  </p:clrMapOvr>
  <p:transition spd="med">
    <p:wipe dir="r"/>
  </p:transition>
</p:sldLayout>
</file>

<file path=ppt/slideLayouts/slideLayout2558.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cxnSp>
        <p:nvCxnSpPr>
          <p:cNvPr id="4" name="Straight Connector 7"/>
          <p:cNvCxnSpPr/>
          <p:nvPr/>
        </p:nvCxnSpPr>
        <p:spPr>
          <a:xfrm>
            <a:off x="447675" y="1335088"/>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cxnSp>
        <p:nvCxnSpPr>
          <p:cNvPr id="5" name="Straight Connector 8"/>
          <p:cNvCxnSpPr/>
          <p:nvPr/>
        </p:nvCxnSpPr>
        <p:spPr>
          <a:xfrm>
            <a:off x="447675" y="3808413"/>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sp>
        <p:nvSpPr>
          <p:cNvPr id="6" name="Rectangle 9"/>
          <p:cNvSpPr/>
          <p:nvPr/>
        </p:nvSpPr>
        <p:spPr bwMode="gray">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1023" tIns="45511" rIns="91023" bIns="45511" anchor="ctr"/>
          <a:lstStyle/>
          <a:p>
            <a:pPr algn="ctr" defTabSz="684168">
              <a:defRPr/>
            </a:pPr>
            <a:endParaRPr lang="en-US" dirty="0">
              <a:solidFill>
                <a:srgbClr val="444444"/>
              </a:solidFill>
              <a:latin typeface="Trebuchet MS" pitchFamily="34" charset="0"/>
            </a:endParaRPr>
          </a:p>
        </p:txBody>
      </p:sp>
      <p:sp>
        <p:nvSpPr>
          <p:cNvPr id="7" name="Rectangle 13"/>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1023" tIns="45511" rIns="91023" bIns="45511" anchor="ctr"/>
          <a:lstStyle/>
          <a:p>
            <a:pPr algn="ctr" defTabSz="684168">
              <a:defRPr/>
            </a:pPr>
            <a:endParaRPr lang="en-US" dirty="0">
              <a:solidFill>
                <a:srgbClr val="444444"/>
              </a:solidFill>
              <a:latin typeface="Trebuchet MS" pitchFamily="34" charset="0"/>
            </a:endParaRPr>
          </a:p>
        </p:txBody>
      </p:sp>
      <p:sp>
        <p:nvSpPr>
          <p:cNvPr id="8" name="Rectangle 18"/>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1023" tIns="45511" rIns="91023" bIns="45511" anchor="ctr"/>
          <a:lstStyle/>
          <a:p>
            <a:pPr algn="ctr" defTabSz="684168">
              <a:defRPr/>
            </a:pPr>
            <a:endParaRPr lang="en-US" dirty="0">
              <a:solidFill>
                <a:srgbClr val="444444"/>
              </a:solidFill>
              <a:latin typeface="Trebuchet MS" pitchFamily="34" charset="0"/>
            </a:endParaRPr>
          </a:p>
        </p:txBody>
      </p:sp>
      <p:pic>
        <p:nvPicPr>
          <p:cNvPr id="9" name="Picture 1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266088" y="1947864"/>
            <a:ext cx="1398587" cy="1398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1476" name="Title Placeholder 21"/>
          <p:cNvSpPr>
            <a:spLocks noGrp="1"/>
          </p:cNvSpPr>
          <p:nvPr>
            <p:ph type="ctrTitle"/>
          </p:nvPr>
        </p:nvSpPr>
        <p:spPr>
          <a:xfrm>
            <a:off x="438150" y="2009625"/>
            <a:ext cx="5962650" cy="755014"/>
          </a:xfrm>
        </p:spPr>
        <p:txBody>
          <a:bodyPr anchor="b"/>
          <a:lstStyle>
            <a:lvl1pPr algn="l">
              <a:lnSpc>
                <a:spcPts val="3999"/>
              </a:lnSpc>
              <a:defRPr sz="2800" b="0" i="0" smtClean="0">
                <a:solidFill>
                  <a:schemeClr val="accent1"/>
                </a:solidFill>
                <a:latin typeface="Museo For Dell" pitchFamily="2" charset="0"/>
                <a:ea typeface="Museo For Dell" pitchFamily="2" charset="0"/>
              </a:defRPr>
            </a:lvl1pPr>
          </a:lstStyle>
          <a:p>
            <a:r>
              <a:rPr lang="en-US" smtClean="0"/>
              <a:t>Click to edit Master title style</a:t>
            </a:r>
            <a:endParaRPr lang="en-US" dirty="0" smtClean="0"/>
          </a:p>
        </p:txBody>
      </p:sp>
      <p:sp>
        <p:nvSpPr>
          <p:cNvPr id="361477" name="Text Placeholder 12"/>
          <p:cNvSpPr>
            <a:spLocks noGrp="1"/>
          </p:cNvSpPr>
          <p:nvPr>
            <p:ph type="subTitle" idx="1"/>
          </p:nvPr>
        </p:nvSpPr>
        <p:spPr>
          <a:xfrm>
            <a:off x="438728" y="3124050"/>
            <a:ext cx="5953125" cy="600076"/>
          </a:xfrm>
          <a:noFill/>
          <a:ln w="9525">
            <a:noFill/>
            <a:miter lim="800000"/>
            <a:headEnd/>
            <a:tailEnd/>
          </a:ln>
        </p:spPr>
        <p:txBody>
          <a:bodyPr>
            <a:normAutofit/>
          </a:bodyPr>
          <a:lstStyle>
            <a:lvl1pPr marL="0" indent="0" algn="l" rtl="0" eaLnBrk="1" fontAlgn="base" hangingPunct="1">
              <a:lnSpc>
                <a:spcPct val="90000"/>
              </a:lnSpc>
              <a:spcBef>
                <a:spcPts val="1200"/>
              </a:spcBef>
              <a:spcAft>
                <a:spcPts val="0"/>
              </a:spcAft>
              <a:buClr>
                <a:schemeClr val="accent1"/>
              </a:buClr>
              <a:buFont typeface="Wingdings" pitchFamily="2" charset="2"/>
              <a:buNone/>
              <a:defRPr lang="en-US" sz="2000" b="0" i="0" dirty="0" smtClean="0">
                <a:solidFill>
                  <a:schemeClr val="bg2"/>
                </a:solidFill>
                <a:latin typeface="Museo Sans For Dell" pitchFamily="2" charset="0"/>
                <a:ea typeface="Museo Sans For Dell" pitchFamily="2" charset="0"/>
                <a:cs typeface="+mn-cs"/>
              </a:defRPr>
            </a:lvl1pPr>
          </a:lstStyle>
          <a:p>
            <a:r>
              <a:rPr lang="en-US" smtClean="0"/>
              <a:t>Click to edit Master subtitle style</a:t>
            </a:r>
            <a:endParaRPr lang="en-US" dirty="0" smtClean="0"/>
          </a:p>
        </p:txBody>
      </p:sp>
    </p:spTree>
    <p:extLst>
      <p:ext uri="{BB962C8B-B14F-4D97-AF65-F5344CB8AC3E}">
        <p14:creationId xmlns:p14="http://schemas.microsoft.com/office/powerpoint/2010/main" val="553027383"/>
      </p:ext>
    </p:extLst>
  </p:cSld>
  <p:clrMapOvr>
    <a:masterClrMapping/>
  </p:clrMapOvr>
  <p:transition spd="med">
    <p:wipe dir="r"/>
  </p:transition>
</p:sldLayout>
</file>

<file path=ppt/slideLayouts/slideLayout2559.xml><?xml version="1.0" encoding="utf-8"?>
<p:sldLayout xmlns:a="http://schemas.openxmlformats.org/drawingml/2006/main" xmlns:r="http://schemas.openxmlformats.org/officeDocument/2006/relationships" xmlns:p="http://schemas.openxmlformats.org/presentationml/2006/main" preserve="1">
  <p:cSld name="Title_and_Content">
    <p:spTree>
      <p:nvGrpSpPr>
        <p:cNvPr id="1" name=""/>
        <p:cNvGrpSpPr/>
        <p:nvPr/>
      </p:nvGrpSpPr>
      <p:grpSpPr>
        <a:xfrm>
          <a:off x="0" y="0"/>
          <a:ext cx="0" cy="0"/>
          <a:chOff x="0" y="0"/>
          <a:chExt cx="0" cy="0"/>
        </a:xfrm>
      </p:grpSpPr>
      <p:cxnSp>
        <p:nvCxnSpPr>
          <p:cNvPr id="4" name="Straight Connector 19"/>
          <p:cNvCxnSpPr>
            <a:cxnSpLocks noChangeShapeType="1"/>
          </p:cNvCxnSpPr>
          <p:nvPr/>
        </p:nvCxnSpPr>
        <p:spPr bwMode="auto">
          <a:xfrm>
            <a:off x="436663" y="4629150"/>
            <a:ext cx="8262937"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sp>
        <p:nvSpPr>
          <p:cNvPr id="2" name="Title 1"/>
          <p:cNvSpPr>
            <a:spLocks noGrp="1"/>
          </p:cNvSpPr>
          <p:nvPr>
            <p:ph type="title"/>
          </p:nvPr>
        </p:nvSpPr>
        <p:spPr>
          <a:xfrm>
            <a:off x="425904" y="196292"/>
            <a:ext cx="8279946" cy="332399"/>
          </a:xfrm>
        </p:spPr>
        <p:txBody>
          <a:bodyPr>
            <a:spAutoFit/>
          </a:bodyPr>
          <a:lstStyle>
            <a:lvl1pPr>
              <a:lnSpc>
                <a:spcPct val="90000"/>
              </a:lnSpc>
              <a:defRPr sz="2400" b="0">
                <a:solidFill>
                  <a:schemeClr val="accent1"/>
                </a:solidFill>
                <a:latin typeface="Museo For Dell" pitchFamily="2" charset="0"/>
              </a:defRPr>
            </a:lvl1pPr>
          </a:lstStyle>
          <a:p>
            <a:r>
              <a:rPr lang="zh-TW" altLang="en-US" smtClean="0"/>
              <a:t>按一下以編輯母片標題樣式</a:t>
            </a:r>
            <a:endParaRPr lang="en-US" dirty="0"/>
          </a:p>
        </p:txBody>
      </p:sp>
      <p:sp>
        <p:nvSpPr>
          <p:cNvPr id="3" name="Content Placeholder 2"/>
          <p:cNvSpPr>
            <a:spLocks noGrp="1"/>
          </p:cNvSpPr>
          <p:nvPr>
            <p:ph sz="half" idx="1"/>
          </p:nvPr>
        </p:nvSpPr>
        <p:spPr>
          <a:xfrm>
            <a:off x="438711" y="931074"/>
            <a:ext cx="8267140" cy="3517106"/>
          </a:xfrm>
        </p:spPr>
        <p:txBody>
          <a:bodyPr>
            <a:normAutofit/>
          </a:bodyPr>
          <a:lstStyle>
            <a:lvl1pPr>
              <a:lnSpc>
                <a:spcPct val="100000"/>
              </a:lnSpc>
              <a:spcBef>
                <a:spcPts val="1200"/>
              </a:spcBef>
              <a:spcAft>
                <a:spcPts val="0"/>
              </a:spcAft>
              <a:defRPr sz="1800">
                <a:solidFill>
                  <a:schemeClr val="tx1"/>
                </a:solidFill>
                <a:latin typeface="Museo Sans For Dell" pitchFamily="2" charset="0"/>
              </a:defRPr>
            </a:lvl1pPr>
            <a:lvl2pPr>
              <a:lnSpc>
                <a:spcPct val="100000"/>
              </a:lnSpc>
              <a:spcBef>
                <a:spcPts val="300"/>
              </a:spcBef>
              <a:spcAft>
                <a:spcPts val="0"/>
              </a:spcAft>
              <a:buFont typeface="Museo Sans For Dell" pitchFamily="2" charset="0"/>
              <a:buChar char="–"/>
              <a:defRPr sz="1600">
                <a:solidFill>
                  <a:schemeClr val="tx1"/>
                </a:solidFill>
                <a:latin typeface="Museo Sans For Dell" pitchFamily="2" charset="0"/>
              </a:defRPr>
            </a:lvl2pPr>
            <a:lvl3pPr>
              <a:lnSpc>
                <a:spcPct val="100000"/>
              </a:lnSpc>
              <a:spcBef>
                <a:spcPts val="300"/>
              </a:spcBef>
              <a:spcAft>
                <a:spcPts val="0"/>
              </a:spcAft>
              <a:defRPr sz="1400">
                <a:solidFill>
                  <a:schemeClr val="tx1"/>
                </a:solidFill>
                <a:latin typeface="Museo Sans For Dell" pitchFamily="2" charset="0"/>
              </a:defRPr>
            </a:lvl3pPr>
            <a:lvl4pPr>
              <a:lnSpc>
                <a:spcPct val="100000"/>
              </a:lnSpc>
              <a:spcBef>
                <a:spcPts val="300"/>
              </a:spcBef>
              <a:spcAft>
                <a:spcPts val="0"/>
              </a:spcAft>
              <a:defRPr sz="1200" baseline="0">
                <a:solidFill>
                  <a:schemeClr val="tx1"/>
                </a:solidFill>
                <a:latin typeface="Museo Sans For Dell" pitchFamily="2" charset="0"/>
              </a:defRPr>
            </a:lvl4pPr>
            <a:lvl5pPr>
              <a:lnSpc>
                <a:spcPct val="100000"/>
              </a:lnSpc>
              <a:spcBef>
                <a:spcPts val="300"/>
              </a:spcBef>
              <a:spcAft>
                <a:spcPts val="0"/>
              </a:spcAft>
              <a:buClr>
                <a:schemeClr val="accent1"/>
              </a:buClr>
              <a:defRPr sz="11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Footer Placeholder 4"/>
          <p:cNvSpPr>
            <a:spLocks noGrp="1"/>
          </p:cNvSpPr>
          <p:nvPr>
            <p:ph type="ftr" sz="quarter" idx="10"/>
          </p:nvPr>
        </p:nvSpPr>
        <p:spPr>
          <a:xfrm>
            <a:off x="742950" y="4821238"/>
            <a:ext cx="1885950" cy="114300"/>
          </a:xfrm>
          <a:prstGeom prst="rect">
            <a:avLst/>
          </a:prstGeom>
        </p:spPr>
        <p:txBody>
          <a:bodyPr vert="horz" lIns="0" tIns="0" rIns="91023" bIns="0" rtlCol="0" anchor="ctr"/>
          <a:lstStyle>
            <a:lvl1pPr algn="l" eaLnBrk="1" hangingPunct="1">
              <a:defRPr sz="1000">
                <a:solidFill>
                  <a:srgbClr val="000000">
                    <a:lumMod val="60000"/>
                    <a:lumOff val="40000"/>
                  </a:srgbClr>
                </a:solidFill>
                <a:latin typeface="Museo Sans For Dell" pitchFamily="2" charset="0"/>
                <a:ea typeface="+mn-ea"/>
              </a:defRPr>
            </a:lvl1pPr>
          </a:lstStyle>
          <a:p>
            <a:pPr defTabSz="684168">
              <a:defRPr/>
            </a:pPr>
            <a:endParaRPr lang="en-US"/>
          </a:p>
        </p:txBody>
      </p:sp>
      <p:sp>
        <p:nvSpPr>
          <p:cNvPr id="6" name="Slide Number Placeholder 5"/>
          <p:cNvSpPr>
            <a:spLocks noGrp="1"/>
          </p:cNvSpPr>
          <p:nvPr>
            <p:ph type="sldNum" sz="quarter" idx="11"/>
          </p:nvPr>
        </p:nvSpPr>
        <p:spPr/>
        <p:txBody>
          <a:bodyPr rIns="91023"/>
          <a:lstStyle>
            <a:lvl1pPr algn="l" eaLnBrk="0" hangingPunct="0">
              <a:defRPr sz="900">
                <a:solidFill>
                  <a:srgbClr val="000000">
                    <a:lumMod val="60000"/>
                    <a:lumOff val="40000"/>
                  </a:srgbClr>
                </a:solidFill>
                <a:latin typeface="Museo Sans For Dell" pitchFamily="2" charset="0"/>
                <a:ea typeface="SimSun" pitchFamily="2" charset="-122"/>
              </a:defRPr>
            </a:lvl1pPr>
          </a:lstStyle>
          <a:p>
            <a:pPr>
              <a:defRPr/>
            </a:pPr>
            <a:fld id="{7D2B6DB0-807F-4486-9CB4-1FE332FA476C}" type="slidenum">
              <a:rPr lang="en-US"/>
              <a:pPr>
                <a:defRPr/>
              </a:pPr>
              <a:t>‹#›</a:t>
            </a:fld>
            <a:endParaRPr lang="en-US" dirty="0"/>
          </a:p>
        </p:txBody>
      </p:sp>
      <p:sp>
        <p:nvSpPr>
          <p:cNvPr id="7" name="Date Placeholder 8"/>
          <p:cNvSpPr>
            <a:spLocks noGrp="1"/>
          </p:cNvSpPr>
          <p:nvPr>
            <p:ph type="dt" sz="half" idx="12"/>
          </p:nvPr>
        </p:nvSpPr>
        <p:spPr>
          <a:xfrm>
            <a:off x="1901825" y="4819650"/>
            <a:ext cx="914400" cy="114300"/>
          </a:xfrm>
        </p:spPr>
        <p:txBody>
          <a:bodyPr/>
          <a:lstStyle>
            <a:lvl1pPr algn="l" rtl="0" eaLnBrk="0" fontAlgn="base" hangingPunct="0">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2250471236"/>
      </p:ext>
    </p:extLst>
  </p:cSld>
  <p:clrMapOvr>
    <a:masterClrMapping/>
  </p:clrMapOvr>
  <p:transition spd="med">
    <p:wipe dir="r"/>
  </p:transition>
</p:sldLayout>
</file>

<file path=ppt/slideLayouts/slideLayout256.xml><?xml version="1.0" encoding="utf-8"?>
<p:sldLayout xmlns:a="http://schemas.openxmlformats.org/drawingml/2006/main" xmlns:r="http://schemas.openxmlformats.org/officeDocument/2006/relationships" xmlns:p="http://schemas.openxmlformats.org/presentationml/2006/main" showMasterSp="0" preserve="1">
  <p:cSld name="Title slide_DellGray">
    <p:bg>
      <p:bgPr>
        <a:solidFill>
          <a:srgbClr val="808080"/>
        </a:solid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274322" y="274581"/>
            <a:ext cx="5200791" cy="1661993"/>
          </a:xfrm>
          <a:prstGeom prst="rect">
            <a:avLst/>
          </a:prstGeom>
        </p:spPr>
        <p:txBody>
          <a:bodyPr wrap="square" lIns="0" tIns="44664" rIns="0" bIns="44664"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2429613930"/>
      </p:ext>
    </p:extLst>
  </p:cSld>
  <p:clrMapOvr>
    <a:masterClrMapping/>
  </p:clrMapOvr>
  <p:transition spd="med">
    <p:wipe dir="r"/>
  </p:transition>
</p:sldLayout>
</file>

<file path=ppt/slideLayouts/slideLayout2560.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2" name="Rectangle 9"/>
          <p:cNvSpPr/>
          <p:nvPr/>
        </p:nvSpPr>
        <p:spPr bwMode="gray">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1023" tIns="45511" rIns="91023" bIns="45511" anchor="ctr"/>
          <a:lstStyle/>
          <a:p>
            <a:pPr algn="ctr" defTabSz="684168">
              <a:defRPr/>
            </a:pPr>
            <a:endParaRPr lang="en-US" dirty="0">
              <a:solidFill>
                <a:srgbClr val="444444"/>
              </a:solidFill>
              <a:latin typeface="Trebuchet MS" pitchFamily="34" charset="0"/>
            </a:endParaRPr>
          </a:p>
        </p:txBody>
      </p:sp>
      <p:sp>
        <p:nvSpPr>
          <p:cNvPr id="3" name="Rectangle 13"/>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1023" tIns="45511" rIns="91023" bIns="45511" anchor="ctr"/>
          <a:lstStyle/>
          <a:p>
            <a:pPr algn="ctr" defTabSz="684168">
              <a:defRPr/>
            </a:pPr>
            <a:endParaRPr lang="en-US" dirty="0">
              <a:solidFill>
                <a:srgbClr val="444444"/>
              </a:solidFill>
              <a:latin typeface="Trebuchet MS" pitchFamily="34" charset="0"/>
            </a:endParaRPr>
          </a:p>
        </p:txBody>
      </p:sp>
      <p:sp>
        <p:nvSpPr>
          <p:cNvPr id="4" name="Rectangle 18"/>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1023" tIns="45511" rIns="91023" bIns="45511" anchor="ctr"/>
          <a:lstStyle/>
          <a:p>
            <a:pPr algn="ctr" defTabSz="684168">
              <a:defRPr/>
            </a:pPr>
            <a:endParaRPr lang="en-US" dirty="0">
              <a:solidFill>
                <a:srgbClr val="444444"/>
              </a:solidFill>
              <a:latin typeface="Trebuchet MS" pitchFamily="34" charset="0"/>
            </a:endParaRPr>
          </a:p>
        </p:txBody>
      </p:sp>
    </p:spTree>
    <p:extLst>
      <p:ext uri="{BB962C8B-B14F-4D97-AF65-F5344CB8AC3E}">
        <p14:creationId xmlns:p14="http://schemas.microsoft.com/office/powerpoint/2010/main" val="3832975223"/>
      </p:ext>
    </p:extLst>
  </p:cSld>
  <p:clrMapOvr>
    <a:masterClrMapping/>
  </p:clrMapOvr>
  <p:transition spd="med">
    <p:wipe dir="r"/>
  </p:transition>
</p:sldLayout>
</file>

<file path=ppt/slideLayouts/slideLayout2561.xml><?xml version="1.0" encoding="utf-8"?>
<p:sldLayout xmlns:a="http://schemas.openxmlformats.org/drawingml/2006/main" xmlns:r="http://schemas.openxmlformats.org/officeDocument/2006/relationships" xmlns:p="http://schemas.openxmlformats.org/presentationml/2006/main" preserve="1" userDrawn="1">
  <p:cSld name="Two_Column">
    <p:spTree>
      <p:nvGrpSpPr>
        <p:cNvPr id="1" name=""/>
        <p:cNvGrpSpPr/>
        <p:nvPr/>
      </p:nvGrpSpPr>
      <p:grpSpPr>
        <a:xfrm>
          <a:off x="0" y="0"/>
          <a:ext cx="0" cy="0"/>
          <a:chOff x="0" y="0"/>
          <a:chExt cx="0" cy="0"/>
        </a:xfrm>
      </p:grpSpPr>
      <p:cxnSp>
        <p:nvCxnSpPr>
          <p:cNvPr id="5" name="Straight Connector 10"/>
          <p:cNvCxnSpPr>
            <a:cxnSpLocks noChangeShapeType="1"/>
          </p:cNvCxnSpPr>
          <p:nvPr userDrawn="1"/>
        </p:nvCxnSpPr>
        <p:spPr bwMode="auto">
          <a:xfrm>
            <a:off x="436663" y="4629150"/>
            <a:ext cx="8262937"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sp>
        <p:nvSpPr>
          <p:cNvPr id="12" name="Content Placeholder 2"/>
          <p:cNvSpPr>
            <a:spLocks noGrp="1"/>
          </p:cNvSpPr>
          <p:nvPr>
            <p:ph sz="half" idx="10"/>
          </p:nvPr>
        </p:nvSpPr>
        <p:spPr>
          <a:xfrm>
            <a:off x="4670943" y="931095"/>
            <a:ext cx="4023360" cy="3545681"/>
          </a:xfrm>
        </p:spPr>
        <p:txBody>
          <a:bodyPr>
            <a:normAutofit/>
          </a:bodyPr>
          <a:lstStyle>
            <a:lvl1pPr>
              <a:lnSpc>
                <a:spcPct val="100000"/>
              </a:lnSpc>
              <a:spcBef>
                <a:spcPts val="1200"/>
              </a:spcBef>
              <a:defRPr sz="1800" b="0">
                <a:solidFill>
                  <a:schemeClr val="tx1"/>
                </a:solidFill>
                <a:latin typeface="Museo Sans For Dell" pitchFamily="2" charset="0"/>
              </a:defRPr>
            </a:lvl1pPr>
            <a:lvl2pPr marL="571782" indent="-230540">
              <a:lnSpc>
                <a:spcPct val="100000"/>
              </a:lnSpc>
              <a:spcBef>
                <a:spcPts val="300"/>
              </a:spcBef>
              <a:defRPr sz="1600" b="0">
                <a:solidFill>
                  <a:schemeClr val="tx1"/>
                </a:solidFill>
                <a:latin typeface="Museo Sans For Dell" pitchFamily="2" charset="0"/>
              </a:defRPr>
            </a:lvl2pPr>
            <a:lvl3pPr>
              <a:lnSpc>
                <a:spcPct val="100000"/>
              </a:lnSpc>
              <a:spcBef>
                <a:spcPts val="300"/>
              </a:spcBef>
              <a:defRPr sz="1400" b="0">
                <a:solidFill>
                  <a:schemeClr val="tx1"/>
                </a:solidFill>
                <a:latin typeface="Museo Sans For Dell" pitchFamily="2"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p:txBody>
      </p:sp>
      <p:sp>
        <p:nvSpPr>
          <p:cNvPr id="10" name="Content Placeholder 2"/>
          <p:cNvSpPr>
            <a:spLocks noGrp="1"/>
          </p:cNvSpPr>
          <p:nvPr>
            <p:ph sz="half" idx="11"/>
          </p:nvPr>
        </p:nvSpPr>
        <p:spPr>
          <a:xfrm>
            <a:off x="433839" y="931095"/>
            <a:ext cx="4023360" cy="3545681"/>
          </a:xfrm>
        </p:spPr>
        <p:txBody>
          <a:bodyPr>
            <a:normAutofit/>
          </a:bodyPr>
          <a:lstStyle>
            <a:lvl1pPr>
              <a:lnSpc>
                <a:spcPct val="100000"/>
              </a:lnSpc>
              <a:spcBef>
                <a:spcPts val="1200"/>
              </a:spcBef>
              <a:defRPr sz="1800" b="0">
                <a:solidFill>
                  <a:schemeClr val="tx1"/>
                </a:solidFill>
                <a:latin typeface="Museo Sans For Dell" pitchFamily="2" charset="0"/>
              </a:defRPr>
            </a:lvl1pPr>
            <a:lvl2pPr marL="571782" indent="-230540">
              <a:lnSpc>
                <a:spcPct val="100000"/>
              </a:lnSpc>
              <a:spcBef>
                <a:spcPts val="300"/>
              </a:spcBef>
              <a:defRPr sz="1600" b="0">
                <a:solidFill>
                  <a:schemeClr val="tx1"/>
                </a:solidFill>
                <a:latin typeface="Museo Sans For Dell" pitchFamily="2" charset="0"/>
              </a:defRPr>
            </a:lvl2pPr>
            <a:lvl3pPr>
              <a:lnSpc>
                <a:spcPct val="100000"/>
              </a:lnSpc>
              <a:spcBef>
                <a:spcPts val="300"/>
              </a:spcBef>
              <a:defRPr sz="1400" b="0">
                <a:solidFill>
                  <a:schemeClr val="tx1"/>
                </a:solidFill>
                <a:latin typeface="Museo Sans For Dell" pitchFamily="2"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p:txBody>
      </p:sp>
      <p:sp>
        <p:nvSpPr>
          <p:cNvPr id="15" name="Title 1"/>
          <p:cNvSpPr>
            <a:spLocks noGrp="1"/>
          </p:cNvSpPr>
          <p:nvPr>
            <p:ph type="title"/>
          </p:nvPr>
        </p:nvSpPr>
        <p:spPr>
          <a:xfrm>
            <a:off x="425904" y="196351"/>
            <a:ext cx="8279946" cy="613453"/>
          </a:xfrm>
        </p:spPr>
        <p:txBody>
          <a:bodyPr>
            <a:noAutofit/>
          </a:bodyPr>
          <a:lstStyle>
            <a:lvl1pPr>
              <a:lnSpc>
                <a:spcPct val="90000"/>
              </a:lnSpc>
              <a:defRPr sz="2400" b="0">
                <a:solidFill>
                  <a:schemeClr val="accent1"/>
                </a:solidFill>
                <a:latin typeface="Museo For Dell" pitchFamily="2" charset="0"/>
              </a:defRPr>
            </a:lvl1pPr>
          </a:lstStyle>
          <a:p>
            <a:r>
              <a:rPr lang="en-US" smtClean="0"/>
              <a:t>Click to edit Master title style</a:t>
            </a:r>
            <a:endParaRPr lang="en-US" dirty="0"/>
          </a:p>
        </p:txBody>
      </p:sp>
      <p:sp>
        <p:nvSpPr>
          <p:cNvPr id="6" name="Slide Number Placeholder 5"/>
          <p:cNvSpPr>
            <a:spLocks noGrp="1"/>
          </p:cNvSpPr>
          <p:nvPr>
            <p:ph type="sldNum" sz="quarter" idx="12"/>
          </p:nvPr>
        </p:nvSpPr>
        <p:spPr/>
        <p:txBody>
          <a:bodyPr rIns="91023"/>
          <a:lstStyle>
            <a:lvl1pPr algn="l" eaLnBrk="0" hangingPunct="0">
              <a:defRPr sz="900">
                <a:solidFill>
                  <a:srgbClr val="000000">
                    <a:lumMod val="60000"/>
                    <a:lumOff val="40000"/>
                  </a:srgbClr>
                </a:solidFill>
                <a:latin typeface="Museo Sans For Dell" pitchFamily="2" charset="0"/>
                <a:ea typeface="SimSun" pitchFamily="2" charset="-122"/>
              </a:defRPr>
            </a:lvl1pPr>
          </a:lstStyle>
          <a:p>
            <a:pPr>
              <a:defRPr/>
            </a:pPr>
            <a:fld id="{CD1DE98D-7DBE-46FD-9819-906BE2FDE116}" type="slidenum">
              <a:rPr lang="en-US"/>
              <a:pPr>
                <a:defRPr/>
              </a:pPr>
              <a:t>‹#›</a:t>
            </a:fld>
            <a:endParaRPr lang="en-US" dirty="0"/>
          </a:p>
        </p:txBody>
      </p:sp>
      <p:sp>
        <p:nvSpPr>
          <p:cNvPr id="7" name="Footer Placeholder 4"/>
          <p:cNvSpPr>
            <a:spLocks noGrp="1"/>
          </p:cNvSpPr>
          <p:nvPr>
            <p:ph type="ftr" sz="quarter" idx="13"/>
          </p:nvPr>
        </p:nvSpPr>
        <p:spPr>
          <a:xfrm>
            <a:off x="742950" y="4821238"/>
            <a:ext cx="1885950" cy="114300"/>
          </a:xfrm>
          <a:prstGeom prst="rect">
            <a:avLst/>
          </a:prstGeom>
        </p:spPr>
        <p:txBody>
          <a:bodyPr vert="horz" lIns="0" tIns="0" rIns="91023" bIns="0" rtlCol="0" anchor="ctr"/>
          <a:lstStyle>
            <a:lvl1pPr algn="l" eaLnBrk="1" hangingPunct="1">
              <a:defRPr sz="1000">
                <a:solidFill>
                  <a:srgbClr val="000000">
                    <a:lumMod val="60000"/>
                    <a:lumOff val="40000"/>
                  </a:srgbClr>
                </a:solidFill>
                <a:latin typeface="Museo Sans For Dell" pitchFamily="2" charset="0"/>
                <a:ea typeface="+mn-ea"/>
              </a:defRPr>
            </a:lvl1pPr>
          </a:lstStyle>
          <a:p>
            <a:pPr defTabSz="684168">
              <a:defRPr/>
            </a:pPr>
            <a:endParaRPr lang="en-US"/>
          </a:p>
        </p:txBody>
      </p:sp>
      <p:sp>
        <p:nvSpPr>
          <p:cNvPr id="8" name="Date Placeholder 8"/>
          <p:cNvSpPr>
            <a:spLocks noGrp="1"/>
          </p:cNvSpPr>
          <p:nvPr>
            <p:ph type="dt" sz="half" idx="14"/>
          </p:nvPr>
        </p:nvSpPr>
        <p:spPr>
          <a:xfrm>
            <a:off x="1901825" y="4819650"/>
            <a:ext cx="914400" cy="114300"/>
          </a:xfrm>
        </p:spPr>
        <p:txBody>
          <a:bodyPr/>
          <a:lstStyle>
            <a:lvl1pPr algn="l" rtl="0" eaLnBrk="0" fontAlgn="base" hangingPunct="0">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1003718115"/>
      </p:ext>
    </p:extLst>
  </p:cSld>
  <p:clrMapOvr>
    <a:masterClrMapping/>
  </p:clrMapOvr>
  <p:transition spd="med">
    <p:wipe dir="r"/>
  </p:transition>
</p:sldLayout>
</file>

<file path=ppt/slideLayouts/slideLayout2562.xml><?xml version="1.0" encoding="utf-8"?>
<p:sldLayout xmlns:a="http://schemas.openxmlformats.org/drawingml/2006/main" xmlns:r="http://schemas.openxmlformats.org/officeDocument/2006/relationships" xmlns:p="http://schemas.openxmlformats.org/presentationml/2006/main" preserve="1" userDrawn="1">
  <p:cSld name="Image and text">
    <p:spTree>
      <p:nvGrpSpPr>
        <p:cNvPr id="1" name=""/>
        <p:cNvGrpSpPr/>
        <p:nvPr/>
      </p:nvGrpSpPr>
      <p:grpSpPr>
        <a:xfrm>
          <a:off x="0" y="0"/>
          <a:ext cx="0" cy="0"/>
          <a:chOff x="0" y="0"/>
          <a:chExt cx="0" cy="0"/>
        </a:xfrm>
      </p:grpSpPr>
      <p:cxnSp>
        <p:nvCxnSpPr>
          <p:cNvPr id="6" name="Straight Connector 10"/>
          <p:cNvCxnSpPr>
            <a:cxnSpLocks noChangeShapeType="1"/>
          </p:cNvCxnSpPr>
          <p:nvPr userDrawn="1"/>
        </p:nvCxnSpPr>
        <p:spPr bwMode="auto">
          <a:xfrm>
            <a:off x="436663" y="4629150"/>
            <a:ext cx="8262937"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sp>
        <p:nvSpPr>
          <p:cNvPr id="12" name="Content Placeholder 2"/>
          <p:cNvSpPr>
            <a:spLocks noGrp="1"/>
          </p:cNvSpPr>
          <p:nvPr>
            <p:ph sz="half" idx="10"/>
          </p:nvPr>
        </p:nvSpPr>
        <p:spPr>
          <a:xfrm>
            <a:off x="4653246" y="928514"/>
            <a:ext cx="4023360" cy="2166125"/>
          </a:xfrm>
        </p:spPr>
        <p:txBody>
          <a:bodyPr>
            <a:normAutofit/>
          </a:bodyPr>
          <a:lstStyle>
            <a:lvl1pPr>
              <a:lnSpc>
                <a:spcPct val="100000"/>
              </a:lnSpc>
              <a:spcBef>
                <a:spcPts val="1200"/>
              </a:spcBef>
              <a:defRPr sz="1800" b="0">
                <a:solidFill>
                  <a:schemeClr val="tx1"/>
                </a:solidFill>
                <a:latin typeface="Museo Sans For Dell" pitchFamily="2" charset="0"/>
              </a:defRPr>
            </a:lvl1pPr>
            <a:lvl2pPr marL="571782" indent="-230540">
              <a:lnSpc>
                <a:spcPct val="100000"/>
              </a:lnSpc>
              <a:spcBef>
                <a:spcPts val="300"/>
              </a:spcBef>
              <a:defRPr sz="1600" b="0">
                <a:solidFill>
                  <a:schemeClr val="tx1"/>
                </a:solidFill>
                <a:latin typeface="Museo Sans For Dell" pitchFamily="2" charset="0"/>
              </a:defRPr>
            </a:lvl2pPr>
            <a:lvl3pPr>
              <a:lnSpc>
                <a:spcPct val="100000"/>
              </a:lnSpc>
              <a:spcBef>
                <a:spcPts val="300"/>
              </a:spcBef>
              <a:defRPr sz="1400" b="0">
                <a:solidFill>
                  <a:schemeClr val="tx1"/>
                </a:solidFill>
                <a:latin typeface="Museo Sans For Dell" pitchFamily="2"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p:txBody>
      </p:sp>
      <p:sp>
        <p:nvSpPr>
          <p:cNvPr id="10" name="Content Placeholder 2"/>
          <p:cNvSpPr>
            <a:spLocks noGrp="1"/>
          </p:cNvSpPr>
          <p:nvPr>
            <p:ph sz="half" idx="11"/>
          </p:nvPr>
        </p:nvSpPr>
        <p:spPr>
          <a:xfrm>
            <a:off x="433839" y="934418"/>
            <a:ext cx="4023360" cy="2166125"/>
          </a:xfrm>
        </p:spPr>
        <p:txBody>
          <a:bodyPr>
            <a:normAutofit/>
          </a:bodyPr>
          <a:lstStyle>
            <a:lvl1pPr>
              <a:lnSpc>
                <a:spcPct val="100000"/>
              </a:lnSpc>
              <a:spcBef>
                <a:spcPts val="1200"/>
              </a:spcBef>
              <a:defRPr sz="1800" b="0">
                <a:solidFill>
                  <a:schemeClr val="tx1"/>
                </a:solidFill>
                <a:latin typeface="Museo Sans For Dell" pitchFamily="2" charset="0"/>
              </a:defRPr>
            </a:lvl1pPr>
            <a:lvl2pPr marL="571782" indent="-230540">
              <a:lnSpc>
                <a:spcPct val="100000"/>
              </a:lnSpc>
              <a:spcBef>
                <a:spcPts val="300"/>
              </a:spcBef>
              <a:defRPr sz="1600" b="0">
                <a:solidFill>
                  <a:schemeClr val="tx1"/>
                </a:solidFill>
                <a:latin typeface="Museo Sans For Dell" pitchFamily="2" charset="0"/>
              </a:defRPr>
            </a:lvl2pPr>
            <a:lvl3pPr>
              <a:lnSpc>
                <a:spcPct val="100000"/>
              </a:lnSpc>
              <a:spcBef>
                <a:spcPts val="300"/>
              </a:spcBef>
              <a:defRPr sz="1400" b="0">
                <a:solidFill>
                  <a:schemeClr val="tx1"/>
                </a:solidFill>
                <a:latin typeface="Museo Sans For Dell" pitchFamily="2"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p:txBody>
      </p:sp>
      <p:sp>
        <p:nvSpPr>
          <p:cNvPr id="4" name="Content Placeholder 3"/>
          <p:cNvSpPr>
            <a:spLocks noGrp="1"/>
          </p:cNvSpPr>
          <p:nvPr>
            <p:ph sz="quarter" idx="12"/>
          </p:nvPr>
        </p:nvSpPr>
        <p:spPr>
          <a:xfrm>
            <a:off x="434977" y="3203193"/>
            <a:ext cx="8262938" cy="1421200"/>
          </a:xfrm>
        </p:spPr>
        <p:txBody>
          <a:bodyPr>
            <a:normAutofit/>
          </a:bodyPr>
          <a:lstStyle>
            <a:lvl1pPr>
              <a:lnSpc>
                <a:spcPct val="100000"/>
              </a:lnSpc>
              <a:defRPr sz="1600"/>
            </a:lvl1pPr>
            <a:lvl2pPr>
              <a:lnSpc>
                <a:spcPct val="100000"/>
              </a:lnSpc>
              <a:defRPr sz="1400"/>
            </a:lvl2pPr>
            <a:lvl3pPr>
              <a:lnSpc>
                <a:spcPct val="100000"/>
              </a:lnSpc>
              <a:defRPr sz="1100"/>
            </a:lvl3pPr>
            <a:lvl4pPr>
              <a:lnSpc>
                <a:spcPct val="100000"/>
              </a:lnSpc>
              <a:defRPr sz="1100"/>
            </a:lvl4pPr>
            <a:lvl5pPr>
              <a:defRPr sz="16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5" name="Title 1"/>
          <p:cNvSpPr>
            <a:spLocks noGrp="1"/>
          </p:cNvSpPr>
          <p:nvPr>
            <p:ph type="title"/>
          </p:nvPr>
        </p:nvSpPr>
        <p:spPr>
          <a:xfrm>
            <a:off x="425904" y="196173"/>
            <a:ext cx="8239126" cy="640170"/>
          </a:xfrm>
        </p:spPr>
        <p:txBody>
          <a:bodyPr/>
          <a:lstStyle>
            <a:lvl1pPr>
              <a:lnSpc>
                <a:spcPct val="90000"/>
              </a:lnSpc>
              <a:defRPr sz="2400" b="0">
                <a:solidFill>
                  <a:schemeClr val="accent1"/>
                </a:solidFill>
                <a:latin typeface="Museo For Dell" pitchFamily="2" charset="0"/>
              </a:defRPr>
            </a:lvl1pPr>
          </a:lstStyle>
          <a:p>
            <a:r>
              <a:rPr lang="zh-TW" altLang="en-US" smtClean="0"/>
              <a:t>按一下以編輯母片標題樣式</a:t>
            </a:r>
            <a:endParaRPr lang="en-US" dirty="0"/>
          </a:p>
        </p:txBody>
      </p:sp>
      <p:sp>
        <p:nvSpPr>
          <p:cNvPr id="7" name="Slide Number Placeholder 5"/>
          <p:cNvSpPr>
            <a:spLocks noGrp="1"/>
          </p:cNvSpPr>
          <p:nvPr>
            <p:ph type="sldNum" sz="quarter" idx="13"/>
          </p:nvPr>
        </p:nvSpPr>
        <p:spPr/>
        <p:txBody>
          <a:bodyPr rIns="91023"/>
          <a:lstStyle>
            <a:lvl1pPr algn="l" eaLnBrk="0" hangingPunct="0">
              <a:defRPr sz="900">
                <a:solidFill>
                  <a:srgbClr val="000000">
                    <a:lumMod val="60000"/>
                    <a:lumOff val="40000"/>
                  </a:srgbClr>
                </a:solidFill>
                <a:latin typeface="Museo Sans For Dell" pitchFamily="2" charset="0"/>
                <a:ea typeface="SimSun" pitchFamily="2" charset="-122"/>
              </a:defRPr>
            </a:lvl1pPr>
          </a:lstStyle>
          <a:p>
            <a:pPr>
              <a:defRPr/>
            </a:pPr>
            <a:fld id="{639F51A1-9FEC-46F0-BC78-2B7A80F96BE7}" type="slidenum">
              <a:rPr lang="en-US"/>
              <a:pPr>
                <a:defRPr/>
              </a:pPr>
              <a:t>‹#›</a:t>
            </a:fld>
            <a:endParaRPr lang="en-US" dirty="0"/>
          </a:p>
        </p:txBody>
      </p:sp>
      <p:sp>
        <p:nvSpPr>
          <p:cNvPr id="8" name="Footer Placeholder 4"/>
          <p:cNvSpPr>
            <a:spLocks noGrp="1"/>
          </p:cNvSpPr>
          <p:nvPr>
            <p:ph type="ftr" sz="quarter" idx="14"/>
          </p:nvPr>
        </p:nvSpPr>
        <p:spPr>
          <a:xfrm>
            <a:off x="742950" y="4821238"/>
            <a:ext cx="1885950" cy="114300"/>
          </a:xfrm>
          <a:prstGeom prst="rect">
            <a:avLst/>
          </a:prstGeom>
        </p:spPr>
        <p:txBody>
          <a:bodyPr vert="horz" lIns="0" tIns="0" rIns="91023" bIns="0" rtlCol="0" anchor="ctr"/>
          <a:lstStyle>
            <a:lvl1pPr algn="l" eaLnBrk="1" hangingPunct="1">
              <a:defRPr sz="1000">
                <a:solidFill>
                  <a:srgbClr val="000000">
                    <a:lumMod val="60000"/>
                    <a:lumOff val="40000"/>
                  </a:srgbClr>
                </a:solidFill>
                <a:latin typeface="Museo Sans For Dell" pitchFamily="2" charset="0"/>
                <a:ea typeface="+mn-ea"/>
              </a:defRPr>
            </a:lvl1pPr>
          </a:lstStyle>
          <a:p>
            <a:pPr defTabSz="684168">
              <a:defRPr/>
            </a:pPr>
            <a:endParaRPr lang="en-US"/>
          </a:p>
        </p:txBody>
      </p:sp>
      <p:sp>
        <p:nvSpPr>
          <p:cNvPr id="9" name="Date Placeholder 8"/>
          <p:cNvSpPr>
            <a:spLocks noGrp="1"/>
          </p:cNvSpPr>
          <p:nvPr>
            <p:ph type="dt" sz="half" idx="15"/>
          </p:nvPr>
        </p:nvSpPr>
        <p:spPr>
          <a:xfrm>
            <a:off x="1901825" y="4819650"/>
            <a:ext cx="914400" cy="114300"/>
          </a:xfrm>
        </p:spPr>
        <p:txBody>
          <a:bodyPr/>
          <a:lstStyle>
            <a:lvl1pPr algn="l" rtl="0" eaLnBrk="0" fontAlgn="base" hangingPunct="0">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1988626371"/>
      </p:ext>
    </p:extLst>
  </p:cSld>
  <p:clrMapOvr>
    <a:masterClrMapping/>
  </p:clrMapOvr>
  <p:transition spd="med">
    <p:wipe dir="r"/>
  </p:transition>
</p:sldLayout>
</file>

<file path=ppt/slideLayouts/slideLayout2563.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cxnSp>
        <p:nvCxnSpPr>
          <p:cNvPr id="3" name="Straight Connector 7"/>
          <p:cNvCxnSpPr>
            <a:cxnSpLocks noChangeShapeType="1"/>
          </p:cNvCxnSpPr>
          <p:nvPr userDrawn="1"/>
        </p:nvCxnSpPr>
        <p:spPr bwMode="auto">
          <a:xfrm>
            <a:off x="436663" y="4629150"/>
            <a:ext cx="8262937"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sp>
        <p:nvSpPr>
          <p:cNvPr id="4" name="TextBox 1"/>
          <p:cNvSpPr txBox="1">
            <a:spLocks noChangeArrowheads="1"/>
          </p:cNvSpPr>
          <p:nvPr userDrawn="1"/>
        </p:nvSpPr>
        <p:spPr bwMode="auto">
          <a:xfrm>
            <a:off x="1411288" y="1323975"/>
            <a:ext cx="914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036" tIns="45517" rIns="91036" bIns="45517"/>
          <a:lstStyle/>
          <a:p>
            <a:pPr defTabSz="684168">
              <a:spcBef>
                <a:spcPts val="600"/>
              </a:spcBef>
              <a:buClr>
                <a:srgbClr val="0085C3"/>
              </a:buClr>
            </a:pPr>
            <a:endParaRPr lang="en-US" altLang="zh-TW" sz="2000">
              <a:solidFill>
                <a:srgbClr val="444444"/>
              </a:solidFill>
              <a:latin typeface="Museo For Dell"/>
              <a:ea typeface="SimSun" pitchFamily="2" charset="-122"/>
            </a:endParaRPr>
          </a:p>
        </p:txBody>
      </p:sp>
      <p:sp>
        <p:nvSpPr>
          <p:cNvPr id="10" name="Title 1"/>
          <p:cNvSpPr>
            <a:spLocks noGrp="1"/>
          </p:cNvSpPr>
          <p:nvPr>
            <p:ph type="title"/>
          </p:nvPr>
        </p:nvSpPr>
        <p:spPr>
          <a:xfrm>
            <a:off x="425904" y="196176"/>
            <a:ext cx="8239126" cy="332399"/>
          </a:xfrm>
        </p:spPr>
        <p:txBody>
          <a:bodyPr/>
          <a:lstStyle>
            <a:lvl1pPr>
              <a:lnSpc>
                <a:spcPct val="90000"/>
              </a:lnSpc>
              <a:defRPr sz="2400" b="0">
                <a:solidFill>
                  <a:schemeClr val="accent1"/>
                </a:solidFill>
                <a:latin typeface="Museo For Dell" pitchFamily="2" charset="0"/>
              </a:defRPr>
            </a:lvl1pPr>
          </a:lstStyle>
          <a:p>
            <a:r>
              <a:rPr lang="en-US" smtClean="0"/>
              <a:t>Click to edit Master title style</a:t>
            </a:r>
            <a:endParaRPr lang="en-US" dirty="0"/>
          </a:p>
        </p:txBody>
      </p:sp>
      <p:sp>
        <p:nvSpPr>
          <p:cNvPr id="5" name="Slide Number Placeholder 5"/>
          <p:cNvSpPr>
            <a:spLocks noGrp="1"/>
          </p:cNvSpPr>
          <p:nvPr>
            <p:ph type="sldNum" sz="quarter" idx="10"/>
          </p:nvPr>
        </p:nvSpPr>
        <p:spPr>
          <a:xfrm>
            <a:off x="433389" y="4824413"/>
            <a:ext cx="260350" cy="114300"/>
          </a:xfrm>
        </p:spPr>
        <p:txBody>
          <a:bodyPr rIns="91023"/>
          <a:lstStyle>
            <a:lvl1pPr algn="l" eaLnBrk="0" hangingPunct="0">
              <a:defRPr sz="900">
                <a:solidFill>
                  <a:srgbClr val="000000">
                    <a:lumMod val="60000"/>
                    <a:lumOff val="40000"/>
                  </a:srgbClr>
                </a:solidFill>
                <a:latin typeface="Museo Sans For Dell" pitchFamily="2" charset="0"/>
                <a:ea typeface="SimSun" pitchFamily="2" charset="-122"/>
              </a:defRPr>
            </a:lvl1pPr>
          </a:lstStyle>
          <a:p>
            <a:pPr>
              <a:defRPr/>
            </a:pPr>
            <a:fld id="{C2F8F467-7015-4054-ADD7-36CD0EA9FC19}" type="slidenum">
              <a:rPr lang="en-US"/>
              <a:pPr>
                <a:defRPr/>
              </a:pPr>
              <a:t>‹#›</a:t>
            </a:fld>
            <a:endParaRPr lang="en-US" dirty="0"/>
          </a:p>
        </p:txBody>
      </p:sp>
      <p:sp>
        <p:nvSpPr>
          <p:cNvPr id="6" name="Footer Placeholder 4"/>
          <p:cNvSpPr>
            <a:spLocks noGrp="1"/>
          </p:cNvSpPr>
          <p:nvPr>
            <p:ph type="ftr" sz="quarter" idx="11"/>
          </p:nvPr>
        </p:nvSpPr>
        <p:spPr>
          <a:xfrm>
            <a:off x="742950" y="4821238"/>
            <a:ext cx="1885950" cy="114300"/>
          </a:xfrm>
          <a:prstGeom prst="rect">
            <a:avLst/>
          </a:prstGeom>
        </p:spPr>
        <p:txBody>
          <a:bodyPr vert="horz" lIns="0" tIns="0" rIns="91023" bIns="0" rtlCol="0" anchor="ctr"/>
          <a:lstStyle>
            <a:lvl1pPr algn="l" eaLnBrk="1" hangingPunct="1">
              <a:defRPr sz="1000">
                <a:solidFill>
                  <a:srgbClr val="000000">
                    <a:lumMod val="60000"/>
                    <a:lumOff val="40000"/>
                  </a:srgbClr>
                </a:solidFill>
                <a:latin typeface="Museo Sans For Dell" pitchFamily="2" charset="0"/>
                <a:ea typeface="+mn-ea"/>
              </a:defRPr>
            </a:lvl1pPr>
          </a:lstStyle>
          <a:p>
            <a:pPr defTabSz="684168">
              <a:defRPr/>
            </a:pPr>
            <a:endParaRPr lang="en-US"/>
          </a:p>
        </p:txBody>
      </p:sp>
      <p:sp>
        <p:nvSpPr>
          <p:cNvPr id="7" name="Date Placeholder 8"/>
          <p:cNvSpPr>
            <a:spLocks noGrp="1"/>
          </p:cNvSpPr>
          <p:nvPr>
            <p:ph type="dt" sz="half" idx="12"/>
          </p:nvPr>
        </p:nvSpPr>
        <p:spPr>
          <a:xfrm>
            <a:off x="1901825" y="4819650"/>
            <a:ext cx="914400" cy="114300"/>
          </a:xfrm>
        </p:spPr>
        <p:txBody>
          <a:bodyPr/>
          <a:lstStyle>
            <a:lvl1pPr algn="l" rtl="0" eaLnBrk="0" fontAlgn="base" hangingPunct="0">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1567164310"/>
      </p:ext>
    </p:extLst>
  </p:cSld>
  <p:clrMapOvr>
    <a:masterClrMapping/>
  </p:clrMapOvr>
  <p:transition spd="med">
    <p:wipe dir="r"/>
  </p:transition>
</p:sldLayout>
</file>

<file path=ppt/slideLayouts/slideLayout2564.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cxnSp>
        <p:nvCxnSpPr>
          <p:cNvPr id="2" name="Straight Connector 6"/>
          <p:cNvCxnSpPr>
            <a:cxnSpLocks noChangeShapeType="1"/>
          </p:cNvCxnSpPr>
          <p:nvPr userDrawn="1"/>
        </p:nvCxnSpPr>
        <p:spPr bwMode="auto">
          <a:xfrm>
            <a:off x="436663" y="4629150"/>
            <a:ext cx="8262937"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sp>
        <p:nvSpPr>
          <p:cNvPr id="3" name="Slide Number Placeholder 5"/>
          <p:cNvSpPr>
            <a:spLocks noGrp="1"/>
          </p:cNvSpPr>
          <p:nvPr>
            <p:ph type="sldNum" sz="quarter" idx="10"/>
          </p:nvPr>
        </p:nvSpPr>
        <p:spPr/>
        <p:txBody>
          <a:bodyPr rIns="91023"/>
          <a:lstStyle>
            <a:lvl1pPr algn="l" eaLnBrk="0" hangingPunct="0">
              <a:defRPr sz="900">
                <a:solidFill>
                  <a:srgbClr val="000000">
                    <a:lumMod val="60000"/>
                    <a:lumOff val="40000"/>
                  </a:srgbClr>
                </a:solidFill>
                <a:latin typeface="Museo Sans For Dell" pitchFamily="2" charset="0"/>
                <a:ea typeface="SimSun" pitchFamily="2" charset="-122"/>
              </a:defRPr>
            </a:lvl1pPr>
          </a:lstStyle>
          <a:p>
            <a:pPr>
              <a:defRPr/>
            </a:pPr>
            <a:fld id="{57ADE680-B59D-4FC0-81B5-B5E734862843}" type="slidenum">
              <a:rPr lang="en-US"/>
              <a:pPr>
                <a:defRPr/>
              </a:pPr>
              <a:t>‹#›</a:t>
            </a:fld>
            <a:endParaRPr lang="en-US" dirty="0"/>
          </a:p>
        </p:txBody>
      </p:sp>
      <p:sp>
        <p:nvSpPr>
          <p:cNvPr id="4" name="Footer Placeholder 4"/>
          <p:cNvSpPr>
            <a:spLocks noGrp="1"/>
          </p:cNvSpPr>
          <p:nvPr>
            <p:ph type="ftr" sz="quarter" idx="11"/>
          </p:nvPr>
        </p:nvSpPr>
        <p:spPr>
          <a:xfrm>
            <a:off x="742950" y="4821238"/>
            <a:ext cx="1885950" cy="114300"/>
          </a:xfrm>
          <a:prstGeom prst="rect">
            <a:avLst/>
          </a:prstGeom>
        </p:spPr>
        <p:txBody>
          <a:bodyPr vert="horz" lIns="0" tIns="0" rIns="91023" bIns="0" rtlCol="0" anchor="ctr"/>
          <a:lstStyle>
            <a:lvl1pPr algn="l" eaLnBrk="1" hangingPunct="1">
              <a:defRPr sz="1000">
                <a:solidFill>
                  <a:srgbClr val="000000">
                    <a:lumMod val="60000"/>
                    <a:lumOff val="40000"/>
                  </a:srgbClr>
                </a:solidFill>
                <a:latin typeface="Museo Sans For Dell" pitchFamily="2" charset="0"/>
                <a:ea typeface="+mn-ea"/>
              </a:defRPr>
            </a:lvl1pPr>
          </a:lstStyle>
          <a:p>
            <a:pPr defTabSz="684168">
              <a:defRPr/>
            </a:pPr>
            <a:endParaRPr lang="en-US"/>
          </a:p>
        </p:txBody>
      </p:sp>
      <p:sp>
        <p:nvSpPr>
          <p:cNvPr id="5" name="Date Placeholder 8"/>
          <p:cNvSpPr>
            <a:spLocks noGrp="1"/>
          </p:cNvSpPr>
          <p:nvPr>
            <p:ph type="dt" sz="half" idx="12"/>
          </p:nvPr>
        </p:nvSpPr>
        <p:spPr>
          <a:xfrm>
            <a:off x="1901825" y="4819650"/>
            <a:ext cx="914400" cy="114300"/>
          </a:xfrm>
        </p:spPr>
        <p:txBody>
          <a:bodyPr/>
          <a:lstStyle>
            <a:lvl1pPr algn="l" rtl="0" eaLnBrk="0" fontAlgn="base" hangingPunct="0">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2687734106"/>
      </p:ext>
    </p:extLst>
  </p:cSld>
  <p:clrMapOvr>
    <a:masterClrMapping/>
  </p:clrMapOvr>
  <p:transition spd="med">
    <p:wipe dir="r"/>
  </p:transition>
</p:sldLayout>
</file>

<file path=ppt/slideLayouts/slideLayout2565.xml><?xml version="1.0" encoding="utf-8"?>
<p:sldLayout xmlns:a="http://schemas.openxmlformats.org/drawingml/2006/main" xmlns:r="http://schemas.openxmlformats.org/officeDocument/2006/relationships" xmlns:p="http://schemas.openxmlformats.org/presentationml/2006/main" preserve="1">
  <p:cSld name="1_Blank">
    <p:spTree>
      <p:nvGrpSpPr>
        <p:cNvPr id="1" name=""/>
        <p:cNvGrpSpPr/>
        <p:nvPr/>
      </p:nvGrpSpPr>
      <p:grpSpPr>
        <a:xfrm>
          <a:off x="0" y="0"/>
          <a:ext cx="0" cy="0"/>
          <a:chOff x="0" y="0"/>
          <a:chExt cx="0" cy="0"/>
        </a:xfrm>
      </p:grpSpPr>
      <p:cxnSp>
        <p:nvCxnSpPr>
          <p:cNvPr id="2" name="Straight Connector 6"/>
          <p:cNvCxnSpPr>
            <a:cxnSpLocks noChangeShapeType="1"/>
          </p:cNvCxnSpPr>
          <p:nvPr userDrawn="1"/>
        </p:nvCxnSpPr>
        <p:spPr bwMode="auto">
          <a:xfrm>
            <a:off x="436663" y="4629150"/>
            <a:ext cx="8262937"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sp>
        <p:nvSpPr>
          <p:cNvPr id="3" name="Slide Number Placeholder 5"/>
          <p:cNvSpPr>
            <a:spLocks noGrp="1"/>
          </p:cNvSpPr>
          <p:nvPr>
            <p:ph type="sldNum" sz="quarter" idx="10"/>
          </p:nvPr>
        </p:nvSpPr>
        <p:spPr/>
        <p:txBody>
          <a:bodyPr rIns="91023"/>
          <a:lstStyle>
            <a:lvl1pPr algn="l" eaLnBrk="0" hangingPunct="0">
              <a:defRPr sz="900">
                <a:solidFill>
                  <a:srgbClr val="000000">
                    <a:lumMod val="60000"/>
                    <a:lumOff val="40000"/>
                  </a:srgbClr>
                </a:solidFill>
                <a:latin typeface="Museo Sans For Dell" pitchFamily="2" charset="0"/>
                <a:ea typeface="SimSun" pitchFamily="2" charset="-122"/>
              </a:defRPr>
            </a:lvl1pPr>
          </a:lstStyle>
          <a:p>
            <a:pPr>
              <a:defRPr/>
            </a:pPr>
            <a:fld id="{5B835FEF-A4E3-4EB6-8119-9339417AA9EA}" type="slidenum">
              <a:rPr lang="en-US"/>
              <a:pPr>
                <a:defRPr/>
              </a:pPr>
              <a:t>‹#›</a:t>
            </a:fld>
            <a:endParaRPr lang="en-US" dirty="0"/>
          </a:p>
        </p:txBody>
      </p:sp>
      <p:sp>
        <p:nvSpPr>
          <p:cNvPr id="4" name="Footer Placeholder 4"/>
          <p:cNvSpPr>
            <a:spLocks noGrp="1"/>
          </p:cNvSpPr>
          <p:nvPr>
            <p:ph type="ftr" sz="quarter" idx="11"/>
          </p:nvPr>
        </p:nvSpPr>
        <p:spPr>
          <a:xfrm>
            <a:off x="742950" y="4821238"/>
            <a:ext cx="1885950" cy="114300"/>
          </a:xfrm>
          <a:prstGeom prst="rect">
            <a:avLst/>
          </a:prstGeom>
        </p:spPr>
        <p:txBody>
          <a:bodyPr vert="horz" lIns="0" tIns="0" rIns="91023" bIns="0" rtlCol="0" anchor="ctr"/>
          <a:lstStyle>
            <a:lvl1pPr algn="l" eaLnBrk="1" hangingPunct="1">
              <a:defRPr sz="1000">
                <a:solidFill>
                  <a:srgbClr val="000000">
                    <a:lumMod val="60000"/>
                    <a:lumOff val="40000"/>
                  </a:srgbClr>
                </a:solidFill>
                <a:latin typeface="Museo Sans For Dell" pitchFamily="2" charset="0"/>
                <a:ea typeface="+mn-ea"/>
              </a:defRPr>
            </a:lvl1pPr>
          </a:lstStyle>
          <a:p>
            <a:pPr defTabSz="684168">
              <a:defRPr/>
            </a:pPr>
            <a:endParaRPr lang="en-US"/>
          </a:p>
        </p:txBody>
      </p:sp>
      <p:sp>
        <p:nvSpPr>
          <p:cNvPr id="5" name="Date Placeholder 8"/>
          <p:cNvSpPr>
            <a:spLocks noGrp="1"/>
          </p:cNvSpPr>
          <p:nvPr>
            <p:ph type="dt" sz="half" idx="12"/>
          </p:nvPr>
        </p:nvSpPr>
        <p:spPr>
          <a:xfrm>
            <a:off x="1901825" y="4819650"/>
            <a:ext cx="914400" cy="114300"/>
          </a:xfrm>
        </p:spPr>
        <p:txBody>
          <a:bodyPr/>
          <a:lstStyle>
            <a:lvl1pPr algn="l" rtl="0" eaLnBrk="0" fontAlgn="base" hangingPunct="0">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495496857"/>
      </p:ext>
    </p:extLst>
  </p:cSld>
  <p:clrMapOvr>
    <a:masterClrMapping/>
  </p:clrMapOvr>
  <p:transition spd="med">
    <p:wipe dir="r"/>
  </p:transition>
</p:sldLayout>
</file>

<file path=ppt/slideLayouts/slideLayout2566.xml><?xml version="1.0" encoding="utf-8"?>
<p:sldLayout xmlns:a="http://schemas.openxmlformats.org/drawingml/2006/main" xmlns:r="http://schemas.openxmlformats.org/officeDocument/2006/relationships" xmlns:p="http://schemas.openxmlformats.org/presentationml/2006/main" preserve="1">
  <p:cSld name="Section_Blue">
    <p:spTree>
      <p:nvGrpSpPr>
        <p:cNvPr id="1" name=""/>
        <p:cNvGrpSpPr/>
        <p:nvPr/>
      </p:nvGrpSpPr>
      <p:grpSpPr>
        <a:xfrm>
          <a:off x="0" y="0"/>
          <a:ext cx="0" cy="0"/>
          <a:chOff x="0" y="0"/>
          <a:chExt cx="0" cy="0"/>
        </a:xfrm>
      </p:grpSpPr>
      <p:sp>
        <p:nvSpPr>
          <p:cNvPr id="15" name="Title 1"/>
          <p:cNvSpPr>
            <a:spLocks noGrp="1"/>
          </p:cNvSpPr>
          <p:nvPr>
            <p:ph type="ctrTitle"/>
          </p:nvPr>
        </p:nvSpPr>
        <p:spPr>
          <a:xfrm>
            <a:off x="457200" y="342900"/>
            <a:ext cx="2743200" cy="2743200"/>
          </a:xfrm>
          <a:prstGeom prst="roundRect">
            <a:avLst>
              <a:gd name="adj" fmla="val 2752"/>
            </a:avLst>
          </a:prstGeom>
          <a:solidFill>
            <a:schemeClr val="accent1"/>
          </a:solidFill>
          <a:ln>
            <a:noFill/>
          </a:ln>
        </p:spPr>
        <p:style>
          <a:lnRef idx="2">
            <a:schemeClr val="accent1"/>
          </a:lnRef>
          <a:fillRef idx="1">
            <a:schemeClr val="lt1"/>
          </a:fillRef>
          <a:effectRef idx="0">
            <a:schemeClr val="accent1"/>
          </a:effectRef>
          <a:fontRef idx="none"/>
        </p:style>
        <p:txBody>
          <a:bodyPr lIns="227366" tIns="227366" rIns="227366" bIns="227366">
            <a:normAutofit/>
          </a:bodyPr>
          <a:lstStyle>
            <a:lvl1pPr>
              <a:defRPr sz="2800" b="0">
                <a:solidFill>
                  <a:schemeClr val="tx2"/>
                </a:solidFill>
                <a:latin typeface="Museo For Dell" pitchFamily="2" charset="0"/>
              </a:defRPr>
            </a:lvl1pPr>
          </a:lstStyle>
          <a:p>
            <a:r>
              <a:rPr lang="zh-TW" altLang="en-US" smtClean="0"/>
              <a:t>按一下以編輯母片標題樣式</a:t>
            </a:r>
            <a:endParaRPr lang="en-US" dirty="0"/>
          </a:p>
        </p:txBody>
      </p:sp>
      <p:sp>
        <p:nvSpPr>
          <p:cNvPr id="3" name="Slide Number Placeholder 5"/>
          <p:cNvSpPr>
            <a:spLocks noGrp="1"/>
          </p:cNvSpPr>
          <p:nvPr>
            <p:ph type="sldNum" sz="quarter" idx="10"/>
          </p:nvPr>
        </p:nvSpPr>
        <p:spPr/>
        <p:txBody>
          <a:bodyPr rIns="91023"/>
          <a:lstStyle>
            <a:lvl1pPr algn="l" eaLnBrk="0" hangingPunct="0">
              <a:defRPr sz="900">
                <a:solidFill>
                  <a:srgbClr val="000000">
                    <a:lumMod val="60000"/>
                    <a:lumOff val="40000"/>
                  </a:srgbClr>
                </a:solidFill>
                <a:latin typeface="Museo Sans For Dell" pitchFamily="2" charset="0"/>
                <a:ea typeface="SimSun" pitchFamily="2" charset="-122"/>
              </a:defRPr>
            </a:lvl1pPr>
          </a:lstStyle>
          <a:p>
            <a:pPr>
              <a:defRPr/>
            </a:pPr>
            <a:fld id="{B8CB498C-E93D-4E2B-AFEF-55B2C142D845}" type="slidenum">
              <a:rPr lang="en-US"/>
              <a:pPr>
                <a:defRPr/>
              </a:pPr>
              <a:t>‹#›</a:t>
            </a:fld>
            <a:endParaRPr lang="en-US" dirty="0"/>
          </a:p>
        </p:txBody>
      </p:sp>
      <p:sp>
        <p:nvSpPr>
          <p:cNvPr id="4" name="Footer Placeholder 4"/>
          <p:cNvSpPr>
            <a:spLocks noGrp="1"/>
          </p:cNvSpPr>
          <p:nvPr>
            <p:ph type="ftr" sz="quarter" idx="11"/>
          </p:nvPr>
        </p:nvSpPr>
        <p:spPr>
          <a:xfrm>
            <a:off x="742950" y="4821238"/>
            <a:ext cx="1885950" cy="114300"/>
          </a:xfrm>
          <a:prstGeom prst="rect">
            <a:avLst/>
          </a:prstGeom>
        </p:spPr>
        <p:txBody>
          <a:bodyPr vert="horz" lIns="0" tIns="0" rIns="91023" bIns="0" rtlCol="0" anchor="ctr"/>
          <a:lstStyle>
            <a:lvl1pPr algn="l" eaLnBrk="1" hangingPunct="1">
              <a:defRPr sz="1000">
                <a:solidFill>
                  <a:srgbClr val="000000">
                    <a:lumMod val="60000"/>
                    <a:lumOff val="40000"/>
                  </a:srgbClr>
                </a:solidFill>
                <a:latin typeface="Museo Sans For Dell" pitchFamily="2" charset="0"/>
                <a:ea typeface="+mn-ea"/>
              </a:defRPr>
            </a:lvl1pPr>
          </a:lstStyle>
          <a:p>
            <a:pPr defTabSz="684168">
              <a:defRPr/>
            </a:pPr>
            <a:endParaRPr lang="en-US"/>
          </a:p>
        </p:txBody>
      </p:sp>
      <p:sp>
        <p:nvSpPr>
          <p:cNvPr id="5" name="Date Placeholder 8"/>
          <p:cNvSpPr>
            <a:spLocks noGrp="1"/>
          </p:cNvSpPr>
          <p:nvPr>
            <p:ph type="dt" sz="half" idx="12"/>
          </p:nvPr>
        </p:nvSpPr>
        <p:spPr>
          <a:xfrm>
            <a:off x="1901825" y="4819650"/>
            <a:ext cx="914400" cy="114300"/>
          </a:xfrm>
        </p:spPr>
        <p:txBody>
          <a:bodyPr/>
          <a:lstStyle>
            <a:lvl1pPr algn="l" rtl="0" eaLnBrk="0" fontAlgn="base" hangingPunct="0">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2653856345"/>
      </p:ext>
    </p:extLst>
  </p:cSld>
  <p:clrMapOvr>
    <a:masterClrMapping/>
  </p:clrMapOvr>
  <p:transition spd="med">
    <p:wipe dir="r"/>
  </p:transition>
</p:sldLayout>
</file>

<file path=ppt/slideLayouts/slideLayout2567.xml><?xml version="1.0" encoding="utf-8"?>
<p:sldLayout xmlns:a="http://schemas.openxmlformats.org/drawingml/2006/main" xmlns:r="http://schemas.openxmlformats.org/officeDocument/2006/relationships" xmlns:p="http://schemas.openxmlformats.org/presentationml/2006/main" userDrawn="1">
  <p:cSld name="Content Slide wo Source">
    <p:spTree>
      <p:nvGrpSpPr>
        <p:cNvPr id="1" name=""/>
        <p:cNvGrpSpPr/>
        <p:nvPr/>
      </p:nvGrpSpPr>
      <p:grpSpPr>
        <a:xfrm>
          <a:off x="0" y="0"/>
          <a:ext cx="0" cy="0"/>
          <a:chOff x="0" y="0"/>
          <a:chExt cx="0" cy="0"/>
        </a:xfrm>
      </p:grpSpPr>
      <p:sp>
        <p:nvSpPr>
          <p:cNvPr id="4" name="Footer Placeholder 4"/>
          <p:cNvSpPr txBox="1">
            <a:spLocks/>
          </p:cNvSpPr>
          <p:nvPr userDrawn="1"/>
        </p:nvSpPr>
        <p:spPr>
          <a:xfrm>
            <a:off x="742950" y="4821238"/>
            <a:ext cx="1885950" cy="114300"/>
          </a:xfrm>
          <a:prstGeom prst="rect">
            <a:avLst/>
          </a:prstGeom>
        </p:spPr>
        <p:txBody>
          <a:bodyPr lIns="0" tIns="0" rIns="91036" bIns="0" anchor="ctr"/>
          <a:lstStyle>
            <a:defPPr>
              <a:defRPr lang="en-US"/>
            </a:defPPr>
            <a:lvl1pPr algn="l" rtl="0" fontAlgn="base">
              <a:spcBef>
                <a:spcPct val="0"/>
              </a:spcBef>
              <a:spcAft>
                <a:spcPct val="0"/>
              </a:spcAft>
              <a:defRPr sz="1000" kern="1200">
                <a:solidFill>
                  <a:schemeClr val="bg2">
                    <a:lumMod val="60000"/>
                    <a:lumOff val="40000"/>
                  </a:schemeClr>
                </a:solidFill>
                <a:latin typeface="Museo Sans For Dell" pitchFamily="2" charset="0"/>
                <a:ea typeface="+mn-ea"/>
                <a:cs typeface="+mn-cs"/>
              </a:defRPr>
            </a:lvl1pPr>
            <a:lvl2pPr marL="457200" algn="l" rtl="0" fontAlgn="base">
              <a:spcBef>
                <a:spcPct val="0"/>
              </a:spcBef>
              <a:spcAft>
                <a:spcPct val="0"/>
              </a:spcAft>
              <a:defRPr sz="2400" kern="1200">
                <a:solidFill>
                  <a:schemeClr val="tx1"/>
                </a:solidFill>
                <a:latin typeface="Arial" charset="0"/>
                <a:ea typeface="+mn-ea"/>
                <a:cs typeface="+mn-cs"/>
              </a:defRPr>
            </a:lvl2pPr>
            <a:lvl3pPr marL="914400" algn="l" rtl="0" fontAlgn="base">
              <a:spcBef>
                <a:spcPct val="0"/>
              </a:spcBef>
              <a:spcAft>
                <a:spcPct val="0"/>
              </a:spcAft>
              <a:defRPr sz="2400" kern="1200">
                <a:solidFill>
                  <a:schemeClr val="tx1"/>
                </a:solidFill>
                <a:latin typeface="Arial" charset="0"/>
                <a:ea typeface="+mn-ea"/>
                <a:cs typeface="+mn-cs"/>
              </a:defRPr>
            </a:lvl3pPr>
            <a:lvl4pPr marL="1371600" algn="l" rtl="0" fontAlgn="base">
              <a:spcBef>
                <a:spcPct val="0"/>
              </a:spcBef>
              <a:spcAft>
                <a:spcPct val="0"/>
              </a:spcAft>
              <a:defRPr sz="2400" kern="1200">
                <a:solidFill>
                  <a:schemeClr val="tx1"/>
                </a:solidFill>
                <a:latin typeface="Arial" charset="0"/>
                <a:ea typeface="+mn-ea"/>
                <a:cs typeface="+mn-cs"/>
              </a:defRPr>
            </a:lvl4pPr>
            <a:lvl5pPr marL="1828800" algn="l" rtl="0" fontAlgn="base">
              <a:spcBef>
                <a:spcPct val="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a:lstStyle>
          <a:p>
            <a:pPr defTabSz="684168">
              <a:defRPr/>
            </a:pPr>
            <a:r>
              <a:rPr lang="en-US" smtClean="0">
                <a:solidFill>
                  <a:srgbClr val="000000">
                    <a:lumMod val="60000"/>
                    <a:lumOff val="40000"/>
                  </a:srgbClr>
                </a:solidFill>
              </a:rPr>
              <a:t>Confidential</a:t>
            </a:r>
            <a:endParaRPr lang="en-US" dirty="0">
              <a:solidFill>
                <a:srgbClr val="000000">
                  <a:lumMod val="60000"/>
                  <a:lumOff val="40000"/>
                </a:srgbClr>
              </a:solidFill>
            </a:endParaRPr>
          </a:p>
        </p:txBody>
      </p:sp>
      <p:sp>
        <p:nvSpPr>
          <p:cNvPr id="6" name="Slide Number Placeholder 5"/>
          <p:cNvSpPr txBox="1">
            <a:spLocks/>
          </p:cNvSpPr>
          <p:nvPr userDrawn="1"/>
        </p:nvSpPr>
        <p:spPr>
          <a:xfrm>
            <a:off x="434976" y="4824413"/>
            <a:ext cx="260350" cy="114300"/>
          </a:xfrm>
          <a:prstGeom prst="rect">
            <a:avLst/>
          </a:prstGeom>
        </p:spPr>
        <p:txBody>
          <a:bodyPr lIns="0" tIns="0" rIns="91036" bIns="0" anchor="ctr"/>
          <a:lstStyle>
            <a:defPPr>
              <a:defRPr lang="en-US"/>
            </a:defPPr>
            <a:lvl1pPr algn="l" rtl="0" fontAlgn="base">
              <a:spcBef>
                <a:spcPct val="0"/>
              </a:spcBef>
              <a:spcAft>
                <a:spcPct val="0"/>
              </a:spcAft>
              <a:defRPr sz="900" kern="1200">
                <a:solidFill>
                  <a:schemeClr val="bg2">
                    <a:lumMod val="60000"/>
                    <a:lumOff val="40000"/>
                  </a:schemeClr>
                </a:solidFill>
                <a:latin typeface="Museo Sans For Dell" pitchFamily="2" charset="0"/>
                <a:ea typeface="+mn-ea"/>
                <a:cs typeface="+mn-cs"/>
              </a:defRPr>
            </a:lvl1pPr>
            <a:lvl2pPr marL="457200" algn="l" rtl="0" fontAlgn="base">
              <a:spcBef>
                <a:spcPct val="0"/>
              </a:spcBef>
              <a:spcAft>
                <a:spcPct val="0"/>
              </a:spcAft>
              <a:defRPr sz="2400" kern="1200">
                <a:solidFill>
                  <a:schemeClr val="tx1"/>
                </a:solidFill>
                <a:latin typeface="Arial" charset="0"/>
                <a:ea typeface="+mn-ea"/>
                <a:cs typeface="+mn-cs"/>
              </a:defRPr>
            </a:lvl2pPr>
            <a:lvl3pPr marL="914400" algn="l" rtl="0" fontAlgn="base">
              <a:spcBef>
                <a:spcPct val="0"/>
              </a:spcBef>
              <a:spcAft>
                <a:spcPct val="0"/>
              </a:spcAft>
              <a:defRPr sz="2400" kern="1200">
                <a:solidFill>
                  <a:schemeClr val="tx1"/>
                </a:solidFill>
                <a:latin typeface="Arial" charset="0"/>
                <a:ea typeface="+mn-ea"/>
                <a:cs typeface="+mn-cs"/>
              </a:defRPr>
            </a:lvl3pPr>
            <a:lvl4pPr marL="1371600" algn="l" rtl="0" fontAlgn="base">
              <a:spcBef>
                <a:spcPct val="0"/>
              </a:spcBef>
              <a:spcAft>
                <a:spcPct val="0"/>
              </a:spcAft>
              <a:defRPr sz="2400" kern="1200">
                <a:solidFill>
                  <a:schemeClr val="tx1"/>
                </a:solidFill>
                <a:latin typeface="Arial" charset="0"/>
                <a:ea typeface="+mn-ea"/>
                <a:cs typeface="+mn-cs"/>
              </a:defRPr>
            </a:lvl4pPr>
            <a:lvl5pPr marL="1828800" algn="l" rtl="0" fontAlgn="base">
              <a:spcBef>
                <a:spcPct val="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a:lstStyle>
          <a:p>
            <a:pPr defTabSz="684168">
              <a:defRPr/>
            </a:pPr>
            <a:fld id="{116A85C1-27ED-4431-8B7E-C187FA0F4681}" type="slidenum">
              <a:rPr lang="en-US" smtClean="0">
                <a:solidFill>
                  <a:srgbClr val="000000">
                    <a:lumMod val="60000"/>
                    <a:lumOff val="40000"/>
                  </a:srgbClr>
                </a:solidFill>
              </a:rPr>
              <a:pPr defTabSz="684168">
                <a:defRPr/>
              </a:pPr>
              <a:t>‹#›</a:t>
            </a:fld>
            <a:endParaRPr lang="en-US" dirty="0">
              <a:solidFill>
                <a:srgbClr val="000000">
                  <a:lumMod val="60000"/>
                  <a:lumOff val="40000"/>
                </a:srgbClr>
              </a:solidFill>
            </a:endParaRPr>
          </a:p>
        </p:txBody>
      </p:sp>
      <p:sp>
        <p:nvSpPr>
          <p:cNvPr id="2" name="Title 1"/>
          <p:cNvSpPr>
            <a:spLocks noGrp="1"/>
          </p:cNvSpPr>
          <p:nvPr>
            <p:ph type="title"/>
          </p:nvPr>
        </p:nvSpPr>
        <p:spPr/>
        <p:txBody>
          <a:bodyPr/>
          <a:lstStyle/>
          <a:p>
            <a:r>
              <a:rPr lang="en-US" smtClean="0"/>
              <a:t>Click to edit Master title style</a:t>
            </a:r>
            <a:endParaRPr lang="en-US"/>
          </a:p>
        </p:txBody>
      </p:sp>
      <p:sp>
        <p:nvSpPr>
          <p:cNvPr id="5" name="Content Placeholder 8"/>
          <p:cNvSpPr>
            <a:spLocks noGrp="1"/>
          </p:cNvSpPr>
          <p:nvPr>
            <p:ph sz="quarter" idx="12"/>
          </p:nvPr>
        </p:nvSpPr>
        <p:spPr>
          <a:xfrm>
            <a:off x="425918" y="971550"/>
            <a:ext cx="8239125" cy="1080000"/>
          </a:xfrm>
          <a:prstGeom prst="rect">
            <a:avLst/>
          </a:prstGeom>
        </p:spPr>
        <p:txBody>
          <a:bodyPr lIns="91026" tIns="45514" rIns="91026" bIns="45514"/>
          <a:lstStyle>
            <a:lvl1pPr>
              <a:defRPr>
                <a:solidFill>
                  <a:schemeClr val="bg2"/>
                </a:solidFill>
              </a:defRPr>
            </a:lvl1pPr>
            <a:lvl2pPr>
              <a:defRPr>
                <a:solidFill>
                  <a:schemeClr val="bg2"/>
                </a:solidFill>
              </a:defRPr>
            </a:lvl2pPr>
            <a:lvl3pPr>
              <a:defRPr>
                <a:solidFill>
                  <a:schemeClr val="bg2"/>
                </a:solidFill>
              </a:defRPr>
            </a:lvl3pPr>
          </a:lstStyle>
          <a:p>
            <a:pPr lvl="0"/>
            <a:r>
              <a:rPr lang="en-US" dirty="0" smtClean="0"/>
              <a:t>Click to edit Master text styles</a:t>
            </a:r>
          </a:p>
          <a:p>
            <a:pPr lvl="1"/>
            <a:r>
              <a:rPr lang="en-US" dirty="0" smtClean="0"/>
              <a:t>Second level</a:t>
            </a:r>
          </a:p>
          <a:p>
            <a:pPr lvl="2"/>
            <a:r>
              <a:rPr lang="en-US" dirty="0" smtClean="0"/>
              <a:t>Third level</a:t>
            </a:r>
            <a:endParaRPr lang="en-US" dirty="0"/>
          </a:p>
        </p:txBody>
      </p:sp>
      <p:sp>
        <p:nvSpPr>
          <p:cNvPr id="7" name="Footer Placeholder 2"/>
          <p:cNvSpPr>
            <a:spLocks noGrp="1"/>
          </p:cNvSpPr>
          <p:nvPr>
            <p:ph type="ftr" sz="quarter" idx="13"/>
          </p:nvPr>
        </p:nvSpPr>
        <p:spPr>
          <a:xfrm>
            <a:off x="742950" y="4821238"/>
            <a:ext cx="1885950" cy="114300"/>
          </a:xfrm>
          <a:prstGeom prst="rect">
            <a:avLst/>
          </a:prstGeom>
        </p:spPr>
        <p:txBody>
          <a:bodyPr lIns="91036" tIns="45517" rIns="91036" bIns="45517"/>
          <a:lstStyle>
            <a:lvl1pPr eaLnBrk="1" hangingPunct="1">
              <a:defRPr>
                <a:solidFill>
                  <a:srgbClr val="444444"/>
                </a:solidFill>
                <a:latin typeface="Arial" charset="0"/>
                <a:ea typeface="PMingLiU" pitchFamily="18" charset="-120"/>
              </a:defRPr>
            </a:lvl1pPr>
          </a:lstStyle>
          <a:p>
            <a:pPr defTabSz="684168">
              <a:defRPr/>
            </a:pPr>
            <a:endParaRPr lang="en-US"/>
          </a:p>
        </p:txBody>
      </p:sp>
      <p:sp>
        <p:nvSpPr>
          <p:cNvPr id="8" name="Slide Number Placeholder 3"/>
          <p:cNvSpPr>
            <a:spLocks noGrp="1"/>
          </p:cNvSpPr>
          <p:nvPr>
            <p:ph type="sldNum" sz="quarter" idx="14"/>
          </p:nvPr>
        </p:nvSpPr>
        <p:spPr/>
        <p:txBody>
          <a:bodyPr/>
          <a:lstStyle>
            <a:lvl1pPr eaLnBrk="0" hangingPunct="0">
              <a:defRPr>
                <a:ea typeface="PMingLiU" pitchFamily="18" charset="-120"/>
              </a:defRPr>
            </a:lvl1pPr>
          </a:lstStyle>
          <a:p>
            <a:pPr>
              <a:defRPr/>
            </a:pPr>
            <a:fld id="{41D66CD7-5A27-46C9-BCD4-5F1793836921}" type="slidenum">
              <a:rPr lang="en-US"/>
              <a:pPr>
                <a:defRPr/>
              </a:pPr>
              <a:t>‹#›</a:t>
            </a:fld>
            <a:endParaRPr lang="en-US" dirty="0"/>
          </a:p>
        </p:txBody>
      </p:sp>
      <p:sp>
        <p:nvSpPr>
          <p:cNvPr id="9" name="Date Placeholder 8"/>
          <p:cNvSpPr>
            <a:spLocks noGrp="1"/>
          </p:cNvSpPr>
          <p:nvPr>
            <p:ph type="dt" sz="half" idx="15"/>
          </p:nvPr>
        </p:nvSpPr>
        <p:spPr>
          <a:xfrm>
            <a:off x="1828800" y="4821238"/>
            <a:ext cx="914400" cy="114300"/>
          </a:xfrm>
        </p:spPr>
        <p:txBody>
          <a:bodyPr lIns="91036" tIns="45517" rIns="91036" bIns="45517"/>
          <a:lstStyle>
            <a:lvl1pPr algn="l" rtl="0" eaLnBrk="0" fontAlgn="base" hangingPunct="0">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107883394"/>
      </p:ext>
    </p:extLst>
  </p:cSld>
  <p:clrMapOvr>
    <a:masterClrMapping/>
  </p:clrMapOvr>
  <p:transition spd="med">
    <p:wipe dir="r"/>
  </p:transition>
</p:sldLayout>
</file>

<file path=ppt/slideLayouts/slideLayout2568.xml><?xml version="1.0" encoding="utf-8"?>
<p:sldLayout xmlns:a="http://schemas.openxmlformats.org/drawingml/2006/main" xmlns:r="http://schemas.openxmlformats.org/officeDocument/2006/relationships" xmlns:p="http://schemas.openxmlformats.org/presentationml/2006/main" showMasterSp="0">
  <p:cSld name="2_Title slide">
    <p:spTree>
      <p:nvGrpSpPr>
        <p:cNvPr id="1" name=""/>
        <p:cNvGrpSpPr/>
        <p:nvPr/>
      </p:nvGrpSpPr>
      <p:grpSpPr>
        <a:xfrm>
          <a:off x="0" y="0"/>
          <a:ext cx="0" cy="0"/>
          <a:chOff x="0" y="0"/>
          <a:chExt cx="0" cy="0"/>
        </a:xfrm>
      </p:grpSpPr>
      <p:sp>
        <p:nvSpPr>
          <p:cNvPr id="4" name="Freeform 13"/>
          <p:cNvSpPr>
            <a:spLocks/>
          </p:cNvSpPr>
          <p:nvPr userDrawn="1"/>
        </p:nvSpPr>
        <p:spPr bwMode="auto">
          <a:xfrm>
            <a:off x="4122738" y="1157295"/>
            <a:ext cx="5021262" cy="3994150"/>
          </a:xfrm>
          <a:custGeom>
            <a:avLst/>
            <a:gdLst>
              <a:gd name="T0" fmla="*/ 5014122 w 5022056"/>
              <a:gd name="T1" fmla="*/ 0 h 3993356"/>
              <a:gd name="T2" fmla="*/ 5014122 w 5022056"/>
              <a:gd name="T3" fmla="*/ 4001302 h 3993356"/>
              <a:gd name="T4" fmla="*/ 0 w 5022056"/>
              <a:gd name="T5" fmla="*/ 4001302 h 3993356"/>
              <a:gd name="T6" fmla="*/ 5014122 w 5022056"/>
              <a:gd name="T7" fmla="*/ 0 h 399335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022056" h="3993356">
                <a:moveTo>
                  <a:pt x="5022056" y="0"/>
                </a:moveTo>
                <a:lnTo>
                  <a:pt x="5022056" y="3993356"/>
                </a:lnTo>
                <a:lnTo>
                  <a:pt x="0" y="3993356"/>
                </a:lnTo>
                <a:lnTo>
                  <a:pt x="5022056" y="0"/>
                </a:lnTo>
                <a:close/>
              </a:path>
            </a:pathLst>
          </a:custGeom>
          <a:solidFill>
            <a:srgbClr val="0085C3"/>
          </a:solidFill>
          <a:ln>
            <a:noFill/>
          </a:ln>
          <a:extLst>
            <a:ext uri="{91240B29-F687-4F45-9708-019B960494DF}">
              <a14:hiddenLine xmlns:a14="http://schemas.microsoft.com/office/drawing/2010/main" w="9525">
                <a:solidFill>
                  <a:srgbClr val="000000"/>
                </a:solidFill>
                <a:round/>
                <a:headEnd/>
                <a:tailEnd/>
              </a14:hiddenLine>
            </a:ext>
          </a:extLst>
        </p:spPr>
        <p:txBody>
          <a:bodyPr lIns="181975" tIns="136553" rIns="136553" bIns="136553" anchor="ctr"/>
          <a:lstStyle/>
          <a:p>
            <a:pPr defTabSz="684168" eaLnBrk="0" hangingPunct="0"/>
            <a:endParaRPr lang="zh-TW" altLang="en-US">
              <a:solidFill>
                <a:srgbClr val="444444"/>
              </a:solidFill>
              <a:latin typeface="Arial" pitchFamily="34" charset="0"/>
              <a:ea typeface="SimSun" pitchFamily="2" charset="-122"/>
            </a:endParaRPr>
          </a:p>
        </p:txBody>
      </p:sp>
      <p:sp>
        <p:nvSpPr>
          <p:cNvPr id="5" name="Freeform 12"/>
          <p:cNvSpPr>
            <a:spLocks/>
          </p:cNvSpPr>
          <p:nvPr userDrawn="1"/>
        </p:nvSpPr>
        <p:spPr bwMode="auto">
          <a:xfrm>
            <a:off x="4100514" y="1114427"/>
            <a:ext cx="5072062" cy="4037013"/>
          </a:xfrm>
          <a:custGeom>
            <a:avLst/>
            <a:gdLst>
              <a:gd name="T0" fmla="*/ 5043487 w 5072062"/>
              <a:gd name="T1" fmla="*/ 57260 h 4036219"/>
              <a:gd name="T2" fmla="*/ 0 w 5072062"/>
              <a:gd name="T3" fmla="*/ 4044165 h 4036219"/>
              <a:gd name="T4" fmla="*/ 5057775 w 5072062"/>
              <a:gd name="T5" fmla="*/ 4044165 h 4036219"/>
              <a:gd name="T6" fmla="*/ 5057775 w 5072062"/>
              <a:gd name="T7" fmla="*/ 0 h 4036219"/>
              <a:gd name="T8" fmla="*/ 5072062 w 5072062"/>
              <a:gd name="T9" fmla="*/ 744410 h 403621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072062" h="4036219">
                <a:moveTo>
                  <a:pt x="5043487" y="57150"/>
                </a:moveTo>
                <a:lnTo>
                  <a:pt x="0" y="4036219"/>
                </a:lnTo>
                <a:lnTo>
                  <a:pt x="5057775" y="4036219"/>
                </a:lnTo>
                <a:lnTo>
                  <a:pt x="5057775" y="0"/>
                </a:lnTo>
                <a:lnTo>
                  <a:pt x="5072062" y="74295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1036" tIns="45517" rIns="91036" bIns="45517" anchor="ctr"/>
          <a:lstStyle/>
          <a:p>
            <a:pPr defTabSz="684168" eaLnBrk="0" hangingPunct="0"/>
            <a:endParaRPr lang="zh-TW" altLang="en-US">
              <a:solidFill>
                <a:srgbClr val="444444"/>
              </a:solidFill>
              <a:latin typeface="Arial" pitchFamily="34" charset="0"/>
              <a:ea typeface="SimSun" pitchFamily="2" charset="-122"/>
            </a:endParaRPr>
          </a:p>
        </p:txBody>
      </p:sp>
      <p:pic>
        <p:nvPicPr>
          <p:cNvPr id="6" name="Picture 9" descr="white"/>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black">
          <a:xfrm>
            <a:off x="7826375" y="3849696"/>
            <a:ext cx="1022350" cy="1022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1476" name="Title Placeholder 21"/>
          <p:cNvSpPr>
            <a:spLocks noGrp="1"/>
          </p:cNvSpPr>
          <p:nvPr>
            <p:ph type="ctrTitle"/>
          </p:nvPr>
        </p:nvSpPr>
        <p:spPr>
          <a:xfrm>
            <a:off x="274325" y="274433"/>
            <a:ext cx="5200791" cy="1661993"/>
          </a:xfrm>
        </p:spPr>
        <p:txBody>
          <a:bodyPr>
            <a:normAutofit/>
          </a:bodyPr>
          <a:lstStyle>
            <a:lvl1pPr algn="l">
              <a:lnSpc>
                <a:spcPct val="100000"/>
              </a:lnSpc>
              <a:spcAft>
                <a:spcPts val="0"/>
              </a:spcAft>
              <a:defRPr sz="5400" b="0" i="0" smtClean="0">
                <a:solidFill>
                  <a:schemeClr val="bg1"/>
                </a:solidFill>
                <a:latin typeface="Museo Sans For Dell" panose="02000000000000000000" pitchFamily="2" charset="0"/>
                <a:ea typeface="Museo Sans For Dell" panose="02000000000000000000" pitchFamily="2" charset="0"/>
              </a:defRPr>
            </a:lvl1pPr>
          </a:lstStyle>
          <a:p>
            <a:r>
              <a:rPr lang="zh-TW" altLang="en-US" smtClean="0"/>
              <a:t>按一下以編輯母片標題樣式</a:t>
            </a:r>
            <a:endParaRPr lang="en-US" dirty="0" smtClean="0"/>
          </a:p>
        </p:txBody>
      </p:sp>
      <p:sp>
        <p:nvSpPr>
          <p:cNvPr id="361477" name="Text Placeholder 12"/>
          <p:cNvSpPr>
            <a:spLocks noGrp="1"/>
          </p:cNvSpPr>
          <p:nvPr>
            <p:ph type="subTitle" idx="1"/>
          </p:nvPr>
        </p:nvSpPr>
        <p:spPr>
          <a:xfrm>
            <a:off x="274325" y="2252148"/>
            <a:ext cx="5200791" cy="280462"/>
          </a:xfrm>
        </p:spPr>
        <p:txBody>
          <a:bodyPr>
            <a:spAutoFit/>
          </a:bodyPr>
          <a:lstStyle>
            <a:lvl1pPr marL="0" indent="0" algn="l">
              <a:buFont typeface="Wingdings" pitchFamily="2" charset="2"/>
              <a:buNone/>
              <a:defRPr sz="2000" b="0" i="0" smtClean="0">
                <a:solidFill>
                  <a:schemeClr val="bg2">
                    <a:lumMod val="65000"/>
                    <a:lumOff val="35000"/>
                  </a:schemeClr>
                </a:solidFill>
                <a:latin typeface="Museo Sans For Dell" pitchFamily="2" charset="0"/>
                <a:ea typeface="Museo Sans For Dell" pitchFamily="2" charset="0"/>
              </a:defRPr>
            </a:lvl1pPr>
          </a:lstStyle>
          <a:p>
            <a:r>
              <a:rPr lang="en-US" smtClean="0"/>
              <a:t>Click to edit Master subtitle style</a:t>
            </a:r>
            <a:endParaRPr lang="en-US" dirty="0" smtClean="0"/>
          </a:p>
        </p:txBody>
      </p:sp>
    </p:spTree>
    <p:extLst>
      <p:ext uri="{BB962C8B-B14F-4D97-AF65-F5344CB8AC3E}">
        <p14:creationId xmlns:p14="http://schemas.microsoft.com/office/powerpoint/2010/main" val="2858052405"/>
      </p:ext>
    </p:extLst>
  </p:cSld>
  <p:clrMapOvr>
    <a:masterClrMapping/>
  </p:clrMapOvr>
  <p:transition spd="med">
    <p:wipe dir="r"/>
  </p:transition>
</p:sldLayout>
</file>

<file path=ppt/slideLayouts/slideLayout2569.xml><?xml version="1.0" encoding="utf-8"?>
<p:sldLayout xmlns:a="http://schemas.openxmlformats.org/drawingml/2006/main" xmlns:r="http://schemas.openxmlformats.org/officeDocument/2006/relationships" xmlns:p="http://schemas.openxmlformats.org/presentationml/2006/main" userDrawn="1">
  <p:cSld name="2_標題及物件">
    <p:spTree>
      <p:nvGrpSpPr>
        <p:cNvPr id="1" name=""/>
        <p:cNvGrpSpPr/>
        <p:nvPr/>
      </p:nvGrpSpPr>
      <p:grpSpPr>
        <a:xfrm>
          <a:off x="0" y="0"/>
          <a:ext cx="0" cy="0"/>
          <a:chOff x="0" y="0"/>
          <a:chExt cx="0" cy="0"/>
        </a:xfrm>
      </p:grpSpPr>
      <p:sp>
        <p:nvSpPr>
          <p:cNvPr id="3" name="內容版面配置區 2"/>
          <p:cNvSpPr>
            <a:spLocks noGrp="1"/>
          </p:cNvSpPr>
          <p:nvPr>
            <p:ph idx="1"/>
          </p:nvPr>
        </p:nvSpPr>
        <p:spPr>
          <a:xfrm>
            <a:off x="457200" y="1200155"/>
            <a:ext cx="8229600" cy="3394472"/>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占位符 3"/>
          <p:cNvSpPr>
            <a:spLocks noGrp="1"/>
          </p:cNvSpPr>
          <p:nvPr>
            <p:ph type="dt" sz="half" idx="10"/>
          </p:nvPr>
        </p:nvSpPr>
        <p:spPr/>
        <p:txBody>
          <a:bodyPr/>
          <a:lstStyle>
            <a:lvl1pPr eaLnBrk="0" hangingPunct="0">
              <a:defRPr/>
            </a:lvl1pPr>
          </a:lstStyle>
          <a:p>
            <a:pPr>
              <a:defRPr/>
            </a:pPr>
            <a:endParaRPr lang="zh-CN" altLang="en-US"/>
          </a:p>
        </p:txBody>
      </p:sp>
      <p:sp>
        <p:nvSpPr>
          <p:cNvPr id="5" name="页脚占位符 4"/>
          <p:cNvSpPr>
            <a:spLocks noGrp="1"/>
          </p:cNvSpPr>
          <p:nvPr>
            <p:ph type="ftr" sz="quarter" idx="11"/>
          </p:nvPr>
        </p:nvSpPr>
        <p:spPr>
          <a:xfrm>
            <a:off x="3124200" y="4767365"/>
            <a:ext cx="2895600" cy="274637"/>
          </a:xfrm>
          <a:prstGeom prst="rect">
            <a:avLst/>
          </a:prstGeom>
        </p:spPr>
        <p:txBody>
          <a:bodyPr lIns="91036" tIns="45517" rIns="91036" bIns="45517"/>
          <a:lstStyle>
            <a:lvl1pPr eaLnBrk="1" hangingPunct="1">
              <a:defRPr>
                <a:solidFill>
                  <a:srgbClr val="444444"/>
                </a:solidFill>
                <a:latin typeface="Arial" charset="0"/>
                <a:ea typeface="+mn-ea"/>
              </a:defRPr>
            </a:lvl1pPr>
          </a:lstStyle>
          <a:p>
            <a:pPr defTabSz="684168">
              <a:defRPr/>
            </a:pPr>
            <a:endParaRPr lang="zh-CN" altLang="en-US"/>
          </a:p>
        </p:txBody>
      </p:sp>
      <p:sp>
        <p:nvSpPr>
          <p:cNvPr id="6" name="灯片编号占位符 5"/>
          <p:cNvSpPr>
            <a:spLocks noGrp="1"/>
          </p:cNvSpPr>
          <p:nvPr>
            <p:ph type="sldNum" sz="quarter" idx="12"/>
          </p:nvPr>
        </p:nvSpPr>
        <p:spPr/>
        <p:txBody>
          <a:bodyPr/>
          <a:lstStyle>
            <a:lvl1pPr eaLnBrk="0" hangingPunct="0">
              <a:defRPr>
                <a:ea typeface="SimSun" pitchFamily="2" charset="-122"/>
              </a:defRPr>
            </a:lvl1pPr>
          </a:lstStyle>
          <a:p>
            <a:pPr>
              <a:defRPr/>
            </a:pPr>
            <a:fld id="{918883F9-A21E-4D69-845F-10B57AF3CC8F}" type="slidenum">
              <a:rPr lang="zh-CN" altLang="en-US"/>
              <a:pPr>
                <a:defRPr/>
              </a:pPr>
              <a:t>‹#›</a:t>
            </a:fld>
            <a:endParaRPr lang="zh-CN" altLang="en-US"/>
          </a:p>
        </p:txBody>
      </p:sp>
    </p:spTree>
    <p:extLst>
      <p:ext uri="{BB962C8B-B14F-4D97-AF65-F5344CB8AC3E}">
        <p14:creationId xmlns:p14="http://schemas.microsoft.com/office/powerpoint/2010/main" val="1743862914"/>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1_Content_Bulleted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0" tIns="44664" rIns="0" bIns="44664"/>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5" name="Content Placeholder 4"/>
          <p:cNvSpPr>
            <a:spLocks noGrp="1"/>
          </p:cNvSpPr>
          <p:nvPr>
            <p:ph sz="quarter" idx="10"/>
          </p:nvPr>
        </p:nvSpPr>
        <p:spPr>
          <a:xfrm>
            <a:off x="271727" y="1277952"/>
            <a:ext cx="7958137"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36662" indent="-165639">
              <a:lnSpc>
                <a:spcPct val="100000"/>
              </a:lnSpc>
              <a:spcBef>
                <a:spcPts val="300"/>
              </a:spcBef>
              <a:spcAft>
                <a:spcPts val="0"/>
              </a:spcAft>
              <a:buClr>
                <a:srgbClr val="808080"/>
              </a:buClr>
              <a:defRPr>
                <a:latin typeface="+mn-lt"/>
                <a:ea typeface="Arial"/>
              </a:defRPr>
            </a:lvl3pPr>
            <a:lvl4pPr marL="1226375" indent="-223853">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648571907"/>
      </p:ext>
    </p:extLst>
  </p:cSld>
  <p:clrMapOvr>
    <a:masterClrMapping/>
  </p:clrMapOvr>
  <p:transition spd="med">
    <p:wipe dir="r"/>
  </p:transition>
</p:sldLayout>
</file>

<file path=ppt/slideLayouts/slideLayout2570.xml><?xml version="1.0" encoding="utf-8"?>
<p:sldLayout xmlns:a="http://schemas.openxmlformats.org/drawingml/2006/main" xmlns:r="http://schemas.openxmlformats.org/officeDocument/2006/relationships" xmlns:p="http://schemas.openxmlformats.org/presentationml/2006/main" showMasterSp="0">
  <p:cSld name="Diapositive de titre">
    <p:spTree>
      <p:nvGrpSpPr>
        <p:cNvPr id="1" name=""/>
        <p:cNvGrpSpPr/>
        <p:nvPr/>
      </p:nvGrpSpPr>
      <p:grpSpPr>
        <a:xfrm>
          <a:off x="0" y="0"/>
          <a:ext cx="0" cy="0"/>
          <a:chOff x="0" y="0"/>
          <a:chExt cx="0" cy="0"/>
        </a:xfrm>
      </p:grpSpPr>
      <p:cxnSp>
        <p:nvCxnSpPr>
          <p:cNvPr id="4" name="Straight Connector 7"/>
          <p:cNvCxnSpPr/>
          <p:nvPr/>
        </p:nvCxnSpPr>
        <p:spPr>
          <a:xfrm>
            <a:off x="447675" y="1335088"/>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cxnSp>
        <p:nvCxnSpPr>
          <p:cNvPr id="5" name="Straight Connector 8"/>
          <p:cNvCxnSpPr/>
          <p:nvPr/>
        </p:nvCxnSpPr>
        <p:spPr>
          <a:xfrm>
            <a:off x="447675" y="3808413"/>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sp>
        <p:nvSpPr>
          <p:cNvPr id="6" name="Rectangle 9"/>
          <p:cNvSpPr/>
          <p:nvPr/>
        </p:nvSpPr>
        <p:spPr bwMode="gray">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1036" tIns="45517" rIns="91036" bIns="45517" anchor="ctr"/>
          <a:lstStyle/>
          <a:p>
            <a:pPr algn="ctr" defTabSz="684168">
              <a:defRPr/>
            </a:pPr>
            <a:endParaRPr lang="en-US">
              <a:solidFill>
                <a:srgbClr val="444444"/>
              </a:solidFill>
              <a:latin typeface="Trebuchet MS" pitchFamily="34" charset="0"/>
            </a:endParaRPr>
          </a:p>
        </p:txBody>
      </p:sp>
      <p:sp>
        <p:nvSpPr>
          <p:cNvPr id="7" name="Rectangle 13"/>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1036" tIns="45517" rIns="91036" bIns="45517" anchor="ctr"/>
          <a:lstStyle/>
          <a:p>
            <a:pPr algn="ctr" defTabSz="684168">
              <a:defRPr/>
            </a:pPr>
            <a:endParaRPr lang="en-US">
              <a:solidFill>
                <a:srgbClr val="444444"/>
              </a:solidFill>
              <a:latin typeface="Trebuchet MS" pitchFamily="34" charset="0"/>
            </a:endParaRPr>
          </a:p>
        </p:txBody>
      </p:sp>
      <p:sp>
        <p:nvSpPr>
          <p:cNvPr id="8" name="Rectangle 18"/>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1036" tIns="45517" rIns="91036" bIns="45517" anchor="ctr"/>
          <a:lstStyle/>
          <a:p>
            <a:pPr algn="ctr" defTabSz="684168">
              <a:defRPr/>
            </a:pPr>
            <a:endParaRPr lang="en-US">
              <a:solidFill>
                <a:srgbClr val="444444"/>
              </a:solidFill>
              <a:latin typeface="Trebuchet MS" pitchFamily="34" charset="0"/>
            </a:endParaRPr>
          </a:p>
        </p:txBody>
      </p:sp>
      <p:pic>
        <p:nvPicPr>
          <p:cNvPr id="9" name="Picture 10" descr="dell_blue_lrg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265990" y="1989138"/>
            <a:ext cx="1487487" cy="1116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1476" name="Title Placeholder 21"/>
          <p:cNvSpPr>
            <a:spLocks noGrp="1"/>
          </p:cNvSpPr>
          <p:nvPr>
            <p:ph type="ctrTitle"/>
          </p:nvPr>
        </p:nvSpPr>
        <p:spPr>
          <a:xfrm>
            <a:off x="457200" y="2009625"/>
            <a:ext cx="5962650" cy="755014"/>
          </a:xfrm>
        </p:spPr>
        <p:txBody>
          <a:bodyPr anchor="b"/>
          <a:lstStyle>
            <a:lvl1pPr algn="l">
              <a:lnSpc>
                <a:spcPts val="3999"/>
              </a:lnSpc>
              <a:defRPr sz="3600" b="0" i="0" smtClean="0">
                <a:solidFill>
                  <a:schemeClr val="accent1"/>
                </a:solidFill>
                <a:latin typeface="Museo For Dell" pitchFamily="2" charset="0"/>
                <a:ea typeface="Museo For Dell" pitchFamily="2" charset="0"/>
              </a:defRPr>
            </a:lvl1pPr>
          </a:lstStyle>
          <a:p>
            <a:r>
              <a:rPr lang="fr-FR" smtClean="0"/>
              <a:t>Modifiez le style du titre</a:t>
            </a:r>
            <a:endParaRPr lang="en-US" dirty="0" smtClean="0"/>
          </a:p>
        </p:txBody>
      </p:sp>
      <p:sp>
        <p:nvSpPr>
          <p:cNvPr id="361477" name="Text Placeholder 12"/>
          <p:cNvSpPr>
            <a:spLocks noGrp="1"/>
          </p:cNvSpPr>
          <p:nvPr>
            <p:ph type="subTitle" idx="1"/>
          </p:nvPr>
        </p:nvSpPr>
        <p:spPr>
          <a:xfrm>
            <a:off x="457202" y="3124050"/>
            <a:ext cx="5953125" cy="600076"/>
          </a:xfrm>
          <a:prstGeom prst="rect">
            <a:avLst/>
          </a:prstGeom>
        </p:spPr>
        <p:txBody>
          <a:bodyPr>
            <a:normAutofit/>
          </a:bodyPr>
          <a:lstStyle>
            <a:lvl1pPr marL="0" indent="0" algn="l">
              <a:buFont typeface="Wingdings" pitchFamily="2" charset="2"/>
              <a:buNone/>
              <a:defRPr sz="2000" b="0" i="0" smtClean="0">
                <a:solidFill>
                  <a:schemeClr val="bg2"/>
                </a:solidFill>
                <a:latin typeface="Museo Sans For Dell" pitchFamily="2" charset="0"/>
                <a:ea typeface="Museo Sans For Dell" pitchFamily="2" charset="0"/>
              </a:defRPr>
            </a:lvl1pPr>
          </a:lstStyle>
          <a:p>
            <a:r>
              <a:rPr lang="fr-FR" smtClean="0"/>
              <a:t>Modifiez le style des sous-titres du masque</a:t>
            </a:r>
            <a:endParaRPr lang="en-US" dirty="0" smtClean="0"/>
          </a:p>
        </p:txBody>
      </p:sp>
    </p:spTree>
    <p:extLst>
      <p:ext uri="{BB962C8B-B14F-4D97-AF65-F5344CB8AC3E}">
        <p14:creationId xmlns:p14="http://schemas.microsoft.com/office/powerpoint/2010/main" val="3870583913"/>
      </p:ext>
    </p:extLst>
  </p:cSld>
  <p:clrMapOvr>
    <a:masterClrMapping/>
  </p:clrMapOvr>
  <p:transition spd="med">
    <p:wipe dir="r"/>
  </p:transition>
</p:sldLayout>
</file>

<file path=ppt/slideLayouts/slideLayout2571.xml><?xml version="1.0" encoding="utf-8"?>
<p:sldLayout xmlns:a="http://schemas.openxmlformats.org/drawingml/2006/main" xmlns:r="http://schemas.openxmlformats.org/officeDocument/2006/relationships" xmlns:p="http://schemas.openxmlformats.org/presentationml/2006/main" userDrawn="1">
  <p:cSld name="Content title">
    <p:spTree>
      <p:nvGrpSpPr>
        <p:cNvPr id="1" name=""/>
        <p:cNvGrpSpPr/>
        <p:nvPr/>
      </p:nvGrpSpPr>
      <p:grpSpPr>
        <a:xfrm>
          <a:off x="0" y="0"/>
          <a:ext cx="0" cy="0"/>
          <a:chOff x="0" y="0"/>
          <a:chExt cx="0" cy="0"/>
        </a:xfrm>
      </p:grpSpPr>
      <p:sp>
        <p:nvSpPr>
          <p:cNvPr id="2" name="Title 1"/>
          <p:cNvSpPr>
            <a:spLocks noGrp="1"/>
          </p:cNvSpPr>
          <p:nvPr>
            <p:ph type="title"/>
          </p:nvPr>
        </p:nvSpPr>
        <p:spPr>
          <a:xfrm>
            <a:off x="274319" y="271886"/>
            <a:ext cx="7955280" cy="664797"/>
          </a:xfrm>
        </p:spPr>
        <p:txBody>
          <a:bodyPr/>
          <a:lstStyle>
            <a:lvl1pPr>
              <a:defRPr/>
            </a:lvl1pPr>
          </a:lstStyle>
          <a:p>
            <a:r>
              <a:rPr lang="zh-TW" altLang="en-US" smtClean="0"/>
              <a:t>按一下以編輯母片標題樣式</a:t>
            </a:r>
            <a:endParaRPr lang="en-US" dirty="0"/>
          </a:p>
        </p:txBody>
      </p:sp>
    </p:spTree>
    <p:extLst>
      <p:ext uri="{BB962C8B-B14F-4D97-AF65-F5344CB8AC3E}">
        <p14:creationId xmlns:p14="http://schemas.microsoft.com/office/powerpoint/2010/main" val="3984974965"/>
      </p:ext>
    </p:extLst>
  </p:cSld>
  <p:clrMapOvr>
    <a:masterClrMapping/>
  </p:clrMapOvr>
  <p:transition spd="med">
    <p:wipe dir="r"/>
  </p:transition>
</p:sldLayout>
</file>

<file path=ppt/slideLayouts/slideLayout2572.xml><?xml version="1.0" encoding="utf-8"?>
<p:sldLayout xmlns:a="http://schemas.openxmlformats.org/drawingml/2006/main" xmlns:r="http://schemas.openxmlformats.org/officeDocument/2006/relationships" xmlns:p="http://schemas.openxmlformats.org/presentationml/2006/main" userDrawn="1">
  <p:cSld name="Content with subhead">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a:xfrm>
            <a:off x="274319" y="1097280"/>
            <a:ext cx="7955280" cy="238842"/>
          </a:xfrm>
        </p:spPr>
        <p:txBody>
          <a:bodyPr/>
          <a:lstStyle>
            <a:lvl1pPr marL="0" indent="0">
              <a:buNone/>
              <a:defRPr b="1"/>
            </a:lvl1pPr>
          </a:lstStyle>
          <a:p>
            <a:pPr lvl="0"/>
            <a:r>
              <a:rPr lang="zh-TW" altLang="en-US" smtClean="0"/>
              <a:t>按一下以編輯母片文字樣式</a:t>
            </a:r>
          </a:p>
        </p:txBody>
      </p:sp>
      <p:sp>
        <p:nvSpPr>
          <p:cNvPr id="2" name="Title 1"/>
          <p:cNvSpPr>
            <a:spLocks noGrp="1"/>
          </p:cNvSpPr>
          <p:nvPr>
            <p:ph type="title"/>
          </p:nvPr>
        </p:nvSpPr>
        <p:spPr>
          <a:xfrm>
            <a:off x="274319" y="271885"/>
            <a:ext cx="7955280" cy="640080"/>
          </a:xfrm>
        </p:spPr>
        <p:txBody>
          <a:bodyPr>
            <a:normAutofit/>
          </a:bodyPr>
          <a:lstStyle>
            <a:lvl1pPr>
              <a:defRPr baseline="0"/>
            </a:lvl1pPr>
          </a:lstStyle>
          <a:p>
            <a:r>
              <a:rPr lang="zh-TW" altLang="en-US" smtClean="0"/>
              <a:t>按一下以編輯母片標題樣式</a:t>
            </a:r>
            <a:endParaRPr lang="en-US" dirty="0"/>
          </a:p>
        </p:txBody>
      </p:sp>
      <p:sp>
        <p:nvSpPr>
          <p:cNvPr id="6" name="Content Placeholder 2"/>
          <p:cNvSpPr>
            <a:spLocks noGrp="1"/>
          </p:cNvSpPr>
          <p:nvPr>
            <p:ph sz="half" idx="1"/>
          </p:nvPr>
        </p:nvSpPr>
        <p:spPr>
          <a:xfrm>
            <a:off x="295275" y="1554480"/>
            <a:ext cx="7955280" cy="3017520"/>
          </a:xfrm>
        </p:spPr>
        <p:txBody>
          <a:bodyPr>
            <a:normAutofit/>
          </a:bodyPr>
          <a:lstStyle>
            <a:lvl1pPr>
              <a:lnSpc>
                <a:spcPct val="100000"/>
              </a:lnSpc>
              <a:spcBef>
                <a:spcPts val="1200"/>
              </a:spcBef>
              <a:spcAft>
                <a:spcPts val="0"/>
              </a:spcAft>
              <a:buClr>
                <a:srgbClr val="AAAAAA"/>
              </a:buClr>
              <a:buFont typeface="Arial" pitchFamily="34" charset="0"/>
              <a:buChar char="•"/>
              <a:defRPr sz="1400">
                <a:solidFill>
                  <a:schemeClr val="bg2"/>
                </a:solidFill>
                <a:latin typeface="Museo Sans For Dell" pitchFamily="2" charset="0"/>
              </a:defRPr>
            </a:lvl1pPr>
            <a:lvl2pPr marL="570270" indent="-230571">
              <a:lnSpc>
                <a:spcPct val="100000"/>
              </a:lnSpc>
              <a:spcBef>
                <a:spcPts val="300"/>
              </a:spcBef>
              <a:spcAft>
                <a:spcPts val="0"/>
              </a:spcAft>
              <a:buClr>
                <a:srgbClr val="AAAAAA"/>
              </a:buClr>
              <a:buFont typeface="Museo Sans For Dell" pitchFamily="2" charset="0"/>
              <a:buChar char="–"/>
              <a:defRPr sz="1200">
                <a:solidFill>
                  <a:schemeClr val="bg2"/>
                </a:solidFill>
                <a:latin typeface="Museo Sans For Dell" pitchFamily="2" charset="0"/>
              </a:defRPr>
            </a:lvl2pPr>
            <a:lvl3pPr>
              <a:lnSpc>
                <a:spcPct val="100000"/>
              </a:lnSpc>
              <a:spcBef>
                <a:spcPts val="300"/>
              </a:spcBef>
              <a:spcAft>
                <a:spcPts val="0"/>
              </a:spcAft>
              <a:buClr>
                <a:srgbClr val="AAAAAA"/>
              </a:buClr>
              <a:defRPr sz="1000">
                <a:solidFill>
                  <a:schemeClr val="bg2"/>
                </a:solidFill>
                <a:latin typeface="Museo Sans For Dell" pitchFamily="2" charset="0"/>
              </a:defRPr>
            </a:lvl3pPr>
            <a:lvl4pPr>
              <a:spcBef>
                <a:spcPts val="300"/>
              </a:spcBef>
              <a:spcAft>
                <a:spcPts val="0"/>
              </a:spcAft>
              <a:buClr>
                <a:srgbClr val="AAAAAA"/>
              </a:buClr>
              <a:defRPr sz="1400" baseline="0">
                <a:solidFill>
                  <a:schemeClr val="tx1"/>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p:txBody>
      </p:sp>
    </p:spTree>
    <p:extLst>
      <p:ext uri="{BB962C8B-B14F-4D97-AF65-F5344CB8AC3E}">
        <p14:creationId xmlns:p14="http://schemas.microsoft.com/office/powerpoint/2010/main" val="3499607744"/>
      </p:ext>
    </p:extLst>
  </p:cSld>
  <p:clrMapOvr>
    <a:masterClrMapping/>
  </p:clrMapOvr>
  <p:transition spd="med">
    <p:wipe dir="r"/>
  </p:transition>
</p:sldLayout>
</file>

<file path=ppt/slideLayouts/slideLayout2573.xml><?xml version="1.0" encoding="utf-8"?>
<p:sldLayout xmlns:a="http://schemas.openxmlformats.org/drawingml/2006/main" xmlns:r="http://schemas.openxmlformats.org/officeDocument/2006/relationships" xmlns:p="http://schemas.openxmlformats.org/presentationml/2006/main" type="twoObjOverTx">
  <p:cSld name="Title and 2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914400" y="114300"/>
            <a:ext cx="8229600" cy="342900"/>
          </a:xfrm>
          <a:prstGeom prst="rect">
            <a:avLst/>
          </a:prstGeom>
        </p:spPr>
        <p:txBody>
          <a:bodyPr/>
          <a:lstStyle/>
          <a:p>
            <a:r>
              <a:rPr lang="en-US" smtClean="0"/>
              <a:t>Click to edit Master title style</a:t>
            </a:r>
            <a:endParaRPr lang="en-US"/>
          </a:p>
        </p:txBody>
      </p:sp>
      <p:sp>
        <p:nvSpPr>
          <p:cNvPr id="3" name="Content Placeholder 2"/>
          <p:cNvSpPr>
            <a:spLocks noGrp="1"/>
          </p:cNvSpPr>
          <p:nvPr>
            <p:ph sz="quarter" idx="1"/>
          </p:nvPr>
        </p:nvSpPr>
        <p:spPr>
          <a:xfrm>
            <a:off x="381000" y="914400"/>
            <a:ext cx="4114800" cy="1771650"/>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914400"/>
            <a:ext cx="4114800" cy="1771650"/>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half" idx="3"/>
          </p:nvPr>
        </p:nvSpPr>
        <p:spPr>
          <a:xfrm>
            <a:off x="381000" y="2800350"/>
            <a:ext cx="8382000" cy="1771650"/>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Rectangle 9"/>
          <p:cNvSpPr>
            <a:spLocks noGrp="1" noChangeArrowheads="1"/>
          </p:cNvSpPr>
          <p:nvPr>
            <p:ph type="dt" sz="half" idx="10"/>
          </p:nvPr>
        </p:nvSpPr>
        <p:spPr>
          <a:xfrm>
            <a:off x="1828857" y="4821238"/>
            <a:ext cx="1395413" cy="114300"/>
          </a:xfrm>
        </p:spPr>
        <p:txBody>
          <a:bodyPr/>
          <a:lstStyle>
            <a:lvl1pPr eaLnBrk="0" hangingPunct="0">
              <a:defRPr>
                <a:solidFill>
                  <a:srgbClr val="000000">
                    <a:lumMod val="60000"/>
                    <a:lumOff val="40000"/>
                  </a:srgbClr>
                </a:solidFill>
                <a:latin typeface="Arial" charset="0"/>
                <a:ea typeface="+mn-ea"/>
              </a:defRPr>
            </a:lvl1pPr>
          </a:lstStyle>
          <a:p>
            <a:pPr>
              <a:defRPr/>
            </a:pPr>
            <a:endParaRPr altLang="zh-TW"/>
          </a:p>
        </p:txBody>
      </p:sp>
      <p:sp>
        <p:nvSpPr>
          <p:cNvPr id="7" name="Footer Placeholder 6"/>
          <p:cNvSpPr>
            <a:spLocks noGrp="1" noChangeArrowheads="1"/>
          </p:cNvSpPr>
          <p:nvPr>
            <p:ph type="ftr" sz="quarter" idx="11"/>
          </p:nvPr>
        </p:nvSpPr>
        <p:spPr>
          <a:xfrm>
            <a:off x="742950" y="4821238"/>
            <a:ext cx="1885950" cy="114300"/>
          </a:xfrm>
          <a:prstGeom prst="rect">
            <a:avLst/>
          </a:prstGeom>
        </p:spPr>
        <p:txBody>
          <a:bodyPr wrap="square" lIns="77523" tIns="38761" rIns="77523" bIns="38761" numCol="1" anchorCtr="0" compatLnSpc="1">
            <a:prstTxWarp prst="textNoShape">
              <a:avLst/>
            </a:prstTxWarp>
          </a:bodyPr>
          <a:lstStyle>
            <a:lvl1pPr eaLnBrk="1" hangingPunct="1">
              <a:defRPr>
                <a:solidFill>
                  <a:srgbClr val="666666"/>
                </a:solidFill>
                <a:latin typeface="Arial" charset="0"/>
                <a:ea typeface="新細明體" pitchFamily="18" charset="-120"/>
              </a:defRPr>
            </a:lvl1pPr>
          </a:lstStyle>
          <a:p>
            <a:pPr defTabSz="684168">
              <a:defRPr/>
            </a:pPr>
            <a:endParaRPr lang="en-US" altLang="zh-TW"/>
          </a:p>
        </p:txBody>
      </p:sp>
      <p:sp>
        <p:nvSpPr>
          <p:cNvPr id="8" name="Slide Number Placeholder 7"/>
          <p:cNvSpPr>
            <a:spLocks noGrp="1" noChangeArrowheads="1"/>
          </p:cNvSpPr>
          <p:nvPr>
            <p:ph type="sldNum" sz="quarter" idx="12"/>
          </p:nvPr>
        </p:nvSpPr>
        <p:spPr>
          <a:xfrm>
            <a:off x="434976" y="4822825"/>
            <a:ext cx="260350" cy="114300"/>
          </a:xfrm>
        </p:spPr>
        <p:txBody>
          <a:bodyPr/>
          <a:lstStyle>
            <a:lvl1pPr eaLnBrk="0" hangingPunct="0">
              <a:defRPr>
                <a:latin typeface="Arial" charset="0"/>
                <a:ea typeface="新細明體" charset="-120"/>
              </a:defRPr>
            </a:lvl1pPr>
          </a:lstStyle>
          <a:p>
            <a:pPr>
              <a:defRPr/>
            </a:pPr>
            <a:fld id="{EF145082-27BA-47C1-891E-8EDE577B120B}" type="slidenum">
              <a:rPr lang="zh-TW" altLang="en-US"/>
              <a:pPr>
                <a:defRPr/>
              </a:pPr>
              <a:t>‹#›</a:t>
            </a:fld>
            <a:endParaRPr lang="en-US" altLang="zh-TW"/>
          </a:p>
        </p:txBody>
      </p:sp>
    </p:spTree>
    <p:extLst>
      <p:ext uri="{BB962C8B-B14F-4D97-AF65-F5344CB8AC3E}">
        <p14:creationId xmlns:p14="http://schemas.microsoft.com/office/powerpoint/2010/main" val="1453375584"/>
      </p:ext>
    </p:extLst>
  </p:cSld>
  <p:clrMapOvr>
    <a:masterClrMapping/>
  </p:clrMapOvr>
</p:sldLayout>
</file>

<file path=ppt/slideLayouts/slideLayout2574.xml><?xml version="1.0" encoding="utf-8"?>
<p:sldLayout xmlns:a="http://schemas.openxmlformats.org/drawingml/2006/main" xmlns:r="http://schemas.openxmlformats.org/officeDocument/2006/relationships" xmlns:p="http://schemas.openxmlformats.org/presentationml/2006/main" userDrawn="1">
  <p:cSld name="제목 슬라이드">
    <p:spTree>
      <p:nvGrpSpPr>
        <p:cNvPr id="1" name=""/>
        <p:cNvGrpSpPr/>
        <p:nvPr/>
      </p:nvGrpSpPr>
      <p:grpSpPr>
        <a:xfrm>
          <a:off x="0" y="0"/>
          <a:ext cx="0" cy="0"/>
          <a:chOff x="0" y="0"/>
          <a:chExt cx="0" cy="0"/>
        </a:xfrm>
      </p:grpSpPr>
      <p:sp>
        <p:nvSpPr>
          <p:cNvPr id="2" name="직사각형 9"/>
          <p:cNvSpPr/>
          <p:nvPr userDrawn="1"/>
        </p:nvSpPr>
        <p:spPr>
          <a:xfrm>
            <a:off x="0" y="0"/>
            <a:ext cx="9144000" cy="541338"/>
          </a:xfrm>
          <a:prstGeom prst="rect">
            <a:avLst/>
          </a:prstGeom>
          <a:solidFill>
            <a:srgbClr val="0E64CC"/>
          </a:solidFill>
          <a:ln>
            <a:noFill/>
          </a:ln>
        </p:spPr>
        <p:style>
          <a:lnRef idx="2">
            <a:schemeClr val="accent1">
              <a:shade val="50000"/>
            </a:schemeClr>
          </a:lnRef>
          <a:fillRef idx="1">
            <a:schemeClr val="accent1"/>
          </a:fillRef>
          <a:effectRef idx="0">
            <a:schemeClr val="accent1"/>
          </a:effectRef>
          <a:fontRef idx="minor">
            <a:schemeClr val="lt1"/>
          </a:fontRef>
        </p:style>
        <p:txBody>
          <a:bodyPr lIns="77523" tIns="38761" rIns="77523" bIns="38761" anchor="ctr"/>
          <a:lstStyle/>
          <a:p>
            <a:pPr algn="ctr" defTabSz="684168">
              <a:defRPr/>
            </a:pPr>
            <a:endParaRPr lang="ko-KR" altLang="en-US" b="1">
              <a:solidFill>
                <a:srgbClr val="FFFFFF"/>
              </a:solidFill>
              <a:latin typeface="Arial" pitchFamily="34" charset="0"/>
              <a:cs typeface="Arial" pitchFamily="34" charset="0"/>
            </a:endParaRPr>
          </a:p>
        </p:txBody>
      </p:sp>
      <p:sp>
        <p:nvSpPr>
          <p:cNvPr id="3" name="슬라이드 번호 개체 틀 4"/>
          <p:cNvSpPr txBox="1">
            <a:spLocks/>
          </p:cNvSpPr>
          <p:nvPr userDrawn="1"/>
        </p:nvSpPr>
        <p:spPr bwMode="auto">
          <a:xfrm>
            <a:off x="4094164" y="4964114"/>
            <a:ext cx="977900" cy="200025"/>
          </a:xfrm>
          <a:prstGeom prst="rect">
            <a:avLst/>
          </a:prstGeom>
          <a:noFill/>
          <a:ln>
            <a:noFill/>
          </a:ln>
          <a:extLst/>
        </p:spPr>
        <p:txBody>
          <a:bodyPr lIns="77523" tIns="38761" rIns="77523" bIns="38761" anchor="ct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9pPr>
          </a:lstStyle>
          <a:p>
            <a:pPr algn="ctr" defTabSz="684168" eaLnBrk="1" hangingPunct="1">
              <a:defRPr/>
            </a:pPr>
            <a:r>
              <a:rPr kumimoji="0" lang="en-US" altLang="ko-KR" sz="1000" b="1" dirty="0" smtClean="0">
                <a:solidFill>
                  <a:srgbClr val="444444"/>
                </a:solidFill>
                <a:latin typeface="Arial" charset="0"/>
                <a:ea typeface="맑은 고딕" pitchFamily="50" charset="-127"/>
                <a:cs typeface="Arial" charset="0"/>
              </a:rPr>
              <a:t>-</a:t>
            </a:r>
            <a:fld id="{493554C7-4A95-4571-8185-C731EB7EB863}" type="slidenum">
              <a:rPr kumimoji="0" lang="en-US" altLang="ko-KR" sz="1000" b="1" smtClean="0">
                <a:solidFill>
                  <a:srgbClr val="444444"/>
                </a:solidFill>
                <a:latin typeface="Arial" charset="0"/>
                <a:ea typeface="맑은 고딕" pitchFamily="50" charset="-127"/>
                <a:cs typeface="Arial" charset="0"/>
              </a:rPr>
              <a:pPr algn="ctr" defTabSz="684168" eaLnBrk="1" hangingPunct="1">
                <a:defRPr/>
              </a:pPr>
              <a:t>‹#›</a:t>
            </a:fld>
            <a:r>
              <a:rPr kumimoji="0" lang="en-US" altLang="ko-KR" sz="1000" b="1" dirty="0" smtClean="0">
                <a:solidFill>
                  <a:srgbClr val="444444"/>
                </a:solidFill>
                <a:latin typeface="Arial" charset="0"/>
                <a:ea typeface="맑은 고딕" pitchFamily="50" charset="-127"/>
                <a:cs typeface="Arial" charset="0"/>
              </a:rPr>
              <a:t>-</a:t>
            </a:r>
          </a:p>
        </p:txBody>
      </p:sp>
    </p:spTree>
    <p:extLst>
      <p:ext uri="{BB962C8B-B14F-4D97-AF65-F5344CB8AC3E}">
        <p14:creationId xmlns:p14="http://schemas.microsoft.com/office/powerpoint/2010/main" val="1916248507"/>
      </p:ext>
    </p:extLst>
  </p:cSld>
  <p:clrMapOvr>
    <a:masterClrMapping/>
  </p:clrMapOvr>
</p:sldLayout>
</file>

<file path=ppt/slideLayouts/slideLayout2575.xml><?xml version="1.0" encoding="utf-8"?>
<p:sldLayout xmlns:a="http://schemas.openxmlformats.org/drawingml/2006/main" xmlns:r="http://schemas.openxmlformats.org/officeDocument/2006/relationships" xmlns:p="http://schemas.openxmlformats.org/presentationml/2006/main" showMasterSp="0" userDrawn="1">
  <p:cSld name="Title slide Dell Blue background">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4" name="Picture 9" descr="white"/>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black">
          <a:xfrm>
            <a:off x="7823200" y="3816358"/>
            <a:ext cx="1023938" cy="1023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itle Placeholder 21"/>
          <p:cNvSpPr>
            <a:spLocks noGrp="1"/>
          </p:cNvSpPr>
          <p:nvPr>
            <p:ph type="ctrTitle"/>
          </p:nvPr>
        </p:nvSpPr>
        <p:spPr>
          <a:xfrm>
            <a:off x="274325" y="275870"/>
            <a:ext cx="5200791" cy="1661993"/>
          </a:xfrm>
        </p:spPr>
        <p:txBody>
          <a:bodyPr>
            <a:normAutofit/>
          </a:bodyPr>
          <a:lstStyle>
            <a:lvl1pPr algn="l">
              <a:lnSpc>
                <a:spcPct val="100000"/>
              </a:lnSpc>
              <a:spcAft>
                <a:spcPts val="0"/>
              </a:spcAft>
              <a:defRPr sz="5400" b="0" i="0" smtClean="0">
                <a:solidFill>
                  <a:schemeClr val="tx2"/>
                </a:solidFill>
                <a:latin typeface="Museo Sans For Dell" panose="02000000000000000000" pitchFamily="2" charset="0"/>
                <a:ea typeface="Museo Sans For Dell" panose="02000000000000000000" pitchFamily="2" charset="0"/>
              </a:defRPr>
            </a:lvl1pPr>
          </a:lstStyle>
          <a:p>
            <a:r>
              <a:rPr lang="zh-TW" altLang="en-US" smtClean="0"/>
              <a:t>按一下以編輯母片標題樣式</a:t>
            </a:r>
            <a:endParaRPr lang="en-US" dirty="0" smtClean="0"/>
          </a:p>
        </p:txBody>
      </p:sp>
      <p:sp>
        <p:nvSpPr>
          <p:cNvPr id="6" name="Text Placeholder 12"/>
          <p:cNvSpPr>
            <a:spLocks noGrp="1"/>
          </p:cNvSpPr>
          <p:nvPr>
            <p:ph type="subTitle" idx="1"/>
          </p:nvPr>
        </p:nvSpPr>
        <p:spPr>
          <a:xfrm>
            <a:off x="274325" y="2286018"/>
            <a:ext cx="5200791" cy="280462"/>
          </a:xfrm>
        </p:spPr>
        <p:txBody>
          <a:bodyPr>
            <a:spAutoFit/>
          </a:bodyPr>
          <a:lstStyle>
            <a:lvl1pPr marL="0" indent="0" algn="l">
              <a:buFont typeface="Wingdings" pitchFamily="2" charset="2"/>
              <a:buNone/>
              <a:defRPr sz="2000" b="0" i="0" smtClean="0">
                <a:solidFill>
                  <a:schemeClr val="tx2"/>
                </a:solidFill>
                <a:latin typeface="Museo Sans For Dell" pitchFamily="2" charset="0"/>
                <a:ea typeface="Museo Sans For Dell" pitchFamily="2" charset="0"/>
              </a:defRPr>
            </a:lvl1pPr>
          </a:lstStyle>
          <a:p>
            <a:r>
              <a:rPr lang="en-US" dirty="0" smtClean="0"/>
              <a:t>Click to edit Master subtitle style</a:t>
            </a:r>
          </a:p>
        </p:txBody>
      </p:sp>
    </p:spTree>
    <p:extLst>
      <p:ext uri="{BB962C8B-B14F-4D97-AF65-F5344CB8AC3E}">
        <p14:creationId xmlns:p14="http://schemas.microsoft.com/office/powerpoint/2010/main" val="359736948"/>
      </p:ext>
    </p:extLst>
  </p:cSld>
  <p:clrMapOvr>
    <a:masterClrMapping/>
  </p:clrMapOvr>
  <p:transition spd="med">
    <p:wipe dir="r"/>
  </p:transition>
</p:sldLayout>
</file>

<file path=ppt/slideLayouts/slideLayout2576.xml><?xml version="1.0" encoding="utf-8"?>
<p:sldLayout xmlns:a="http://schemas.openxmlformats.org/drawingml/2006/main" xmlns:r="http://schemas.openxmlformats.org/officeDocument/2006/relationships" xmlns:p="http://schemas.openxmlformats.org/presentationml/2006/main" showMasterSp="0" preserve="1">
  <p:cSld name="Title slide_image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61476" name="Title Placeholder 21"/>
          <p:cNvSpPr>
            <a:spLocks noGrp="1"/>
          </p:cNvSpPr>
          <p:nvPr>
            <p:ph type="ctrTitle" hasCustomPrompt="1"/>
          </p:nvPr>
        </p:nvSpPr>
        <p:spPr>
          <a:xfrm>
            <a:off x="274322" y="274579"/>
            <a:ext cx="5200791" cy="1661993"/>
          </a:xfrm>
          <a:prstGeom prst="rect">
            <a:avLst/>
          </a:prstGeom>
        </p:spPr>
        <p:txBody>
          <a:bodyPr wrap="square" lIns="0" tIns="45383" rIns="0" bIns="45383"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12" name="Picture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1615219285"/>
      </p:ext>
    </p:extLst>
  </p:cSld>
  <p:clrMapOvr>
    <a:masterClrMapping/>
  </p:clrMapOvr>
  <p:transition spd="med">
    <p:wipe dir="r"/>
  </p:transition>
</p:sldLayout>
</file>

<file path=ppt/slideLayouts/slideLayout2577.xml><?xml version="1.0" encoding="utf-8"?>
<p:sldLayout xmlns:a="http://schemas.openxmlformats.org/drawingml/2006/main" xmlns:r="http://schemas.openxmlformats.org/officeDocument/2006/relationships" xmlns:p="http://schemas.openxmlformats.org/presentationml/2006/main" showMasterSp="0" preserve="1">
  <p:cSld name="Title slide_image 2">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61476" name="Title Placeholder 21"/>
          <p:cNvSpPr>
            <a:spLocks noGrp="1"/>
          </p:cNvSpPr>
          <p:nvPr>
            <p:ph type="ctrTitle" hasCustomPrompt="1"/>
          </p:nvPr>
        </p:nvSpPr>
        <p:spPr>
          <a:xfrm>
            <a:off x="274322" y="274579"/>
            <a:ext cx="5200791" cy="1661993"/>
          </a:xfrm>
          <a:prstGeom prst="rect">
            <a:avLst/>
          </a:prstGeom>
        </p:spPr>
        <p:txBody>
          <a:bodyPr wrap="square" lIns="0" tIns="45383" rIns="0" bIns="45383"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1461306045"/>
      </p:ext>
    </p:extLst>
  </p:cSld>
  <p:clrMapOvr>
    <a:masterClrMapping/>
  </p:clrMapOvr>
  <p:transition spd="med">
    <p:wipe dir="r"/>
  </p:transition>
</p:sldLayout>
</file>

<file path=ppt/slideLayouts/slideLayout2578.xml><?xml version="1.0" encoding="utf-8"?>
<p:sldLayout xmlns:a="http://schemas.openxmlformats.org/drawingml/2006/main" xmlns:r="http://schemas.openxmlformats.org/officeDocument/2006/relationships" xmlns:p="http://schemas.openxmlformats.org/presentationml/2006/main" showMasterSp="0" preserve="1">
  <p:cSld name="Title slide_DellBlue">
    <p:bg>
      <p:bgPr>
        <a:solidFill>
          <a:schemeClr val="bg1"/>
        </a:solid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274322" y="274579"/>
            <a:ext cx="5200791" cy="1661993"/>
          </a:xfrm>
          <a:prstGeom prst="rect">
            <a:avLst/>
          </a:prstGeom>
        </p:spPr>
        <p:txBody>
          <a:bodyPr wrap="square" lIns="0" tIns="45383" rIns="0" bIns="45383"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1189923887"/>
      </p:ext>
    </p:extLst>
  </p:cSld>
  <p:clrMapOvr>
    <a:masterClrMapping/>
  </p:clrMapOvr>
  <p:transition spd="med">
    <p:wipe dir="r"/>
  </p:transition>
</p:sldLayout>
</file>

<file path=ppt/slideLayouts/slideLayout2579.xml><?xml version="1.0" encoding="utf-8"?>
<p:sldLayout xmlns:a="http://schemas.openxmlformats.org/drawingml/2006/main" xmlns:r="http://schemas.openxmlformats.org/officeDocument/2006/relationships" xmlns:p="http://schemas.openxmlformats.org/presentationml/2006/main" showMasterSp="0" preserve="1">
  <p:cSld name="Title slide_DellGray">
    <p:bg>
      <p:bgPr>
        <a:solidFill>
          <a:srgbClr val="808080"/>
        </a:solid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274322" y="274579"/>
            <a:ext cx="5200791" cy="1661993"/>
          </a:xfrm>
          <a:prstGeom prst="rect">
            <a:avLst/>
          </a:prstGeom>
        </p:spPr>
        <p:txBody>
          <a:bodyPr wrap="square" lIns="0" tIns="45383" rIns="0" bIns="45383"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4074406695"/>
      </p:ext>
    </p:extLst>
  </p:cSld>
  <p:clrMapOvr>
    <a:masterClrMapping/>
  </p:clrMapOvr>
  <p:transition spd="med">
    <p:wipe dir="r"/>
  </p:transition>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1_Content with subhea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5"/>
            <a:ext cx="7955280" cy="640080"/>
          </a:xfrm>
          <a:prstGeom prst="rect">
            <a:avLst/>
          </a:prstGeom>
        </p:spPr>
        <p:txBody>
          <a:bodyPr lIns="0" tIns="44664" rIns="0" bIns="44664">
            <a:normAutofit/>
          </a:bodyPr>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 </a:t>
            </a:r>
          </a:p>
        </p:txBody>
      </p:sp>
      <p:sp>
        <p:nvSpPr>
          <p:cNvPr id="5" name="Text Placeholder 12"/>
          <p:cNvSpPr>
            <a:spLocks noGrp="1"/>
          </p:cNvSpPr>
          <p:nvPr>
            <p:ph type="subTitle" idx="11" hasCustomPrompt="1"/>
          </p:nvPr>
        </p:nvSpPr>
        <p:spPr>
          <a:xfrm>
            <a:off x="266700" y="1058822"/>
            <a:ext cx="7960422" cy="313267"/>
          </a:xfrm>
          <a:prstGeom prst="rect">
            <a:avLst/>
          </a:prstGeom>
        </p:spPr>
        <p:txBody>
          <a:bodyPr lIns="0" tIns="44664" rIns="0" bIns="44664" anchor="t" anchorCtr="0"/>
          <a:lstStyle>
            <a:lvl1pPr marL="222266" indent="-222266">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a:t>Click to edit master subtitle style</a:t>
            </a:r>
          </a:p>
        </p:txBody>
      </p:sp>
      <p:sp>
        <p:nvSpPr>
          <p:cNvPr id="8" name="Content Placeholder 4"/>
          <p:cNvSpPr>
            <a:spLocks noGrp="1"/>
          </p:cNvSpPr>
          <p:nvPr>
            <p:ph sz="quarter" idx="10"/>
          </p:nvPr>
        </p:nvSpPr>
        <p:spPr>
          <a:xfrm>
            <a:off x="271727" y="1541498"/>
            <a:ext cx="7958137" cy="2928937"/>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36662" indent="-165639">
              <a:lnSpc>
                <a:spcPct val="100000"/>
              </a:lnSpc>
              <a:spcBef>
                <a:spcPts val="300"/>
              </a:spcBef>
              <a:spcAft>
                <a:spcPts val="0"/>
              </a:spcAft>
              <a:buClr>
                <a:srgbClr val="808080"/>
              </a:buClr>
              <a:defRPr>
                <a:latin typeface="+mn-lt"/>
                <a:ea typeface="Arial"/>
              </a:defRPr>
            </a:lvl3pPr>
            <a:lvl4pPr marL="1226375" indent="-223853">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454417996"/>
      </p:ext>
    </p:extLst>
  </p:cSld>
  <p:clrMapOvr>
    <a:masterClrMapping/>
  </p:clrMapOvr>
  <p:transition spd="med">
    <p:wipe dir="r"/>
  </p:transition>
</p:sldLayout>
</file>

<file path=ppt/slideLayouts/slideLayout2580.xml><?xml version="1.0" encoding="utf-8"?>
<p:sldLayout xmlns:a="http://schemas.openxmlformats.org/drawingml/2006/main" xmlns:r="http://schemas.openxmlformats.org/officeDocument/2006/relationships" xmlns:p="http://schemas.openxmlformats.org/presentationml/2006/main" preserve="1" userDrawn="1">
  <p:cSld name="1_Content_Bulleted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0" tIns="45383" rIns="0" bIns="45383"/>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5" name="Content Placeholder 4"/>
          <p:cNvSpPr>
            <a:spLocks noGrp="1"/>
          </p:cNvSpPr>
          <p:nvPr>
            <p:ph sz="quarter" idx="10"/>
          </p:nvPr>
        </p:nvSpPr>
        <p:spPr>
          <a:xfrm>
            <a:off x="271722" y="1277952"/>
            <a:ext cx="7958137"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51761" indent="-168515">
              <a:lnSpc>
                <a:spcPct val="100000"/>
              </a:lnSpc>
              <a:spcBef>
                <a:spcPts val="300"/>
              </a:spcBef>
              <a:spcAft>
                <a:spcPts val="0"/>
              </a:spcAft>
              <a:buClr>
                <a:srgbClr val="808080"/>
              </a:buClr>
              <a:defRPr>
                <a:latin typeface="+mn-lt"/>
                <a:ea typeface="Arial"/>
              </a:defRPr>
            </a:lvl3pPr>
            <a:lvl4pPr marL="1248379" indent="-228167">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866211855"/>
      </p:ext>
    </p:extLst>
  </p:cSld>
  <p:clrMapOvr>
    <a:masterClrMapping/>
  </p:clrMapOvr>
  <p:transition spd="med">
    <p:wipe dir="r"/>
  </p:transition>
</p:sldLayout>
</file>

<file path=ppt/slideLayouts/slideLayout2581.xml><?xml version="1.0" encoding="utf-8"?>
<p:sldLayout xmlns:a="http://schemas.openxmlformats.org/drawingml/2006/main" xmlns:r="http://schemas.openxmlformats.org/officeDocument/2006/relationships" xmlns:p="http://schemas.openxmlformats.org/presentationml/2006/main" preserve="1" userDrawn="1">
  <p:cSld name="1_Content with subhea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5"/>
            <a:ext cx="7955280" cy="640080"/>
          </a:xfrm>
          <a:prstGeom prst="rect">
            <a:avLst/>
          </a:prstGeom>
        </p:spPr>
        <p:txBody>
          <a:bodyPr lIns="0" tIns="45383" rIns="0" bIns="45383">
            <a:normAutofit/>
          </a:bodyPr>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 </a:t>
            </a:r>
          </a:p>
        </p:txBody>
      </p:sp>
      <p:sp>
        <p:nvSpPr>
          <p:cNvPr id="5" name="Text Placeholder 12"/>
          <p:cNvSpPr>
            <a:spLocks noGrp="1"/>
          </p:cNvSpPr>
          <p:nvPr>
            <p:ph type="subTitle" idx="11" hasCustomPrompt="1"/>
          </p:nvPr>
        </p:nvSpPr>
        <p:spPr>
          <a:xfrm>
            <a:off x="266700" y="1058103"/>
            <a:ext cx="7960422" cy="313267"/>
          </a:xfrm>
          <a:prstGeom prst="rect">
            <a:avLst/>
          </a:prstGeom>
        </p:spPr>
        <p:txBody>
          <a:bodyPr lIns="0" tIns="45383" rIns="0" bIns="45383" anchor="t" anchorCtr="0"/>
          <a:lstStyle>
            <a:lvl1pPr marL="226578" indent="-226578">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a:t>Click to edit master subtitle style</a:t>
            </a:r>
          </a:p>
        </p:txBody>
      </p:sp>
      <p:sp>
        <p:nvSpPr>
          <p:cNvPr id="8" name="Content Placeholder 4"/>
          <p:cNvSpPr>
            <a:spLocks noGrp="1"/>
          </p:cNvSpPr>
          <p:nvPr>
            <p:ph sz="quarter" idx="10"/>
          </p:nvPr>
        </p:nvSpPr>
        <p:spPr>
          <a:xfrm>
            <a:off x="271722" y="1541498"/>
            <a:ext cx="7958137" cy="2928937"/>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51761" indent="-168515">
              <a:lnSpc>
                <a:spcPct val="100000"/>
              </a:lnSpc>
              <a:spcBef>
                <a:spcPts val="300"/>
              </a:spcBef>
              <a:spcAft>
                <a:spcPts val="0"/>
              </a:spcAft>
              <a:buClr>
                <a:srgbClr val="808080"/>
              </a:buClr>
              <a:defRPr>
                <a:latin typeface="+mn-lt"/>
                <a:ea typeface="Arial"/>
              </a:defRPr>
            </a:lvl3pPr>
            <a:lvl4pPr marL="1248379" indent="-228167">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877859272"/>
      </p:ext>
    </p:extLst>
  </p:cSld>
  <p:clrMapOvr>
    <a:masterClrMapping/>
  </p:clrMapOvr>
  <p:transition spd="med">
    <p:wipe dir="r"/>
  </p:transition>
</p:sldLayout>
</file>

<file path=ppt/slideLayouts/slideLayout2582.xml><?xml version="1.0" encoding="utf-8"?>
<p:sldLayout xmlns:a="http://schemas.openxmlformats.org/drawingml/2006/main" xmlns:r="http://schemas.openxmlformats.org/officeDocument/2006/relationships" xmlns:p="http://schemas.openxmlformats.org/presentationml/2006/main" preserve="1" userDrawn="1">
  <p:cSld name="1_Content two column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0" tIns="45383" rIns="0" bIns="45383"/>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 </a:t>
            </a:r>
          </a:p>
        </p:txBody>
      </p:sp>
      <p:sp>
        <p:nvSpPr>
          <p:cNvPr id="5" name="Content Placeholder 4"/>
          <p:cNvSpPr>
            <a:spLocks noGrp="1"/>
          </p:cNvSpPr>
          <p:nvPr>
            <p:ph sz="quarter" idx="10"/>
          </p:nvPr>
        </p:nvSpPr>
        <p:spPr>
          <a:xfrm>
            <a:off x="271737" y="1277952"/>
            <a:ext cx="3843337"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51761" indent="-168515">
              <a:lnSpc>
                <a:spcPct val="100000"/>
              </a:lnSpc>
              <a:spcBef>
                <a:spcPts val="300"/>
              </a:spcBef>
              <a:spcAft>
                <a:spcPts val="0"/>
              </a:spcAft>
              <a:buClr>
                <a:srgbClr val="808080"/>
              </a:buClr>
              <a:defRPr>
                <a:latin typeface="+mn-lt"/>
                <a:ea typeface="Arial"/>
              </a:defRPr>
            </a:lvl3pPr>
            <a:lvl4pPr marL="1248379" indent="-228167">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
        <p:nvSpPr>
          <p:cNvPr id="8" name="Content Placeholder 4"/>
          <p:cNvSpPr>
            <a:spLocks noGrp="1"/>
          </p:cNvSpPr>
          <p:nvPr>
            <p:ph sz="quarter" idx="11"/>
          </p:nvPr>
        </p:nvSpPr>
        <p:spPr>
          <a:xfrm>
            <a:off x="4376739" y="1277952"/>
            <a:ext cx="3852862"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51761" indent="-168515">
              <a:lnSpc>
                <a:spcPct val="100000"/>
              </a:lnSpc>
              <a:spcBef>
                <a:spcPts val="300"/>
              </a:spcBef>
              <a:spcAft>
                <a:spcPts val="0"/>
              </a:spcAft>
              <a:buClr>
                <a:srgbClr val="808080"/>
              </a:buClr>
              <a:defRPr>
                <a:latin typeface="+mn-lt"/>
                <a:ea typeface="Arial"/>
              </a:defRPr>
            </a:lvl3pPr>
            <a:lvl4pPr marL="1248379" indent="-228167">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424706578"/>
      </p:ext>
    </p:extLst>
  </p:cSld>
  <p:clrMapOvr>
    <a:masterClrMapping/>
  </p:clrMapOvr>
  <p:transition spd="med">
    <p:wipe dir="r"/>
  </p:transition>
</p:sldLayout>
</file>

<file path=ppt/slideLayouts/slideLayout2583.xml><?xml version="1.0" encoding="utf-8"?>
<p:sldLayout xmlns:a="http://schemas.openxmlformats.org/drawingml/2006/main" xmlns:r="http://schemas.openxmlformats.org/officeDocument/2006/relationships" xmlns:p="http://schemas.openxmlformats.org/presentationml/2006/main" preserve="1" userDrawn="1">
  <p:cSld name="1_Content left margin ">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73108" y="271463"/>
            <a:ext cx="4295219" cy="640080"/>
          </a:xfrm>
          <a:prstGeom prst="rect">
            <a:avLst/>
          </a:prstGeom>
        </p:spPr>
        <p:txBody>
          <a:bodyPr lIns="0" tIns="45383" rIns="0" bIns="45383"/>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4" name="Content Placeholder 4"/>
          <p:cNvSpPr>
            <a:spLocks noGrp="1"/>
          </p:cNvSpPr>
          <p:nvPr>
            <p:ph sz="quarter" idx="10"/>
          </p:nvPr>
        </p:nvSpPr>
        <p:spPr>
          <a:xfrm>
            <a:off x="271464" y="1277952"/>
            <a:ext cx="4291012"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51761" indent="-168515">
              <a:lnSpc>
                <a:spcPct val="100000"/>
              </a:lnSpc>
              <a:spcBef>
                <a:spcPts val="300"/>
              </a:spcBef>
              <a:spcAft>
                <a:spcPts val="0"/>
              </a:spcAft>
              <a:buClr>
                <a:srgbClr val="808080"/>
              </a:buClr>
              <a:defRPr>
                <a:latin typeface="+mn-lt"/>
                <a:ea typeface="Arial"/>
              </a:defRPr>
            </a:lvl3pPr>
            <a:lvl4pPr marL="1248379" indent="-228167">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68329043"/>
      </p:ext>
    </p:extLst>
  </p:cSld>
  <p:clrMapOvr>
    <a:masterClrMapping/>
  </p:clrMapOvr>
  <p:transition spd="med">
    <p:wipe dir="r"/>
  </p:transition>
</p:sldLayout>
</file>

<file path=ppt/slideLayouts/slideLayout2584.xml><?xml version="1.0" encoding="utf-8"?>
<p:sldLayout xmlns:a="http://schemas.openxmlformats.org/drawingml/2006/main" xmlns:r="http://schemas.openxmlformats.org/officeDocument/2006/relationships" xmlns:p="http://schemas.openxmlformats.org/presentationml/2006/main" preserve="1" userDrawn="1">
  <p:cSld name="1_Content left margin with subhead">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3050" y="274057"/>
            <a:ext cx="4865304" cy="486332"/>
          </a:xfrm>
          <a:prstGeom prst="rect">
            <a:avLst/>
          </a:prstGeom>
        </p:spPr>
        <p:txBody>
          <a:bodyPr lIns="0" tIns="45383" rIns="0" bIns="45383"/>
          <a:lstStyle>
            <a:lvl1pPr>
              <a:defRPr baseline="0">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7" name="Text Placeholder 12"/>
          <p:cNvSpPr>
            <a:spLocks noGrp="1"/>
          </p:cNvSpPr>
          <p:nvPr>
            <p:ph type="subTitle" idx="11" hasCustomPrompt="1"/>
          </p:nvPr>
        </p:nvSpPr>
        <p:spPr>
          <a:xfrm>
            <a:off x="266700" y="767685"/>
            <a:ext cx="4305300" cy="313267"/>
          </a:xfrm>
          <a:prstGeom prst="rect">
            <a:avLst/>
          </a:prstGeom>
        </p:spPr>
        <p:txBody>
          <a:bodyPr lIns="0" tIns="45383" rIns="0" bIns="45383" anchor="t" anchorCtr="0"/>
          <a:lstStyle>
            <a:lvl1pPr marL="226578" indent="-226578">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a:t>Click to edit master subtitle style</a:t>
            </a:r>
          </a:p>
        </p:txBody>
      </p:sp>
      <p:sp>
        <p:nvSpPr>
          <p:cNvPr id="5" name="Content Placeholder 4"/>
          <p:cNvSpPr>
            <a:spLocks noGrp="1"/>
          </p:cNvSpPr>
          <p:nvPr>
            <p:ph sz="quarter" idx="10"/>
          </p:nvPr>
        </p:nvSpPr>
        <p:spPr>
          <a:xfrm>
            <a:off x="271464" y="1277952"/>
            <a:ext cx="4291012"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51761" indent="-168515">
              <a:lnSpc>
                <a:spcPct val="100000"/>
              </a:lnSpc>
              <a:spcBef>
                <a:spcPts val="300"/>
              </a:spcBef>
              <a:spcAft>
                <a:spcPts val="0"/>
              </a:spcAft>
              <a:buClr>
                <a:srgbClr val="808080"/>
              </a:buClr>
              <a:defRPr>
                <a:latin typeface="+mn-lt"/>
                <a:ea typeface="Arial"/>
              </a:defRPr>
            </a:lvl3pPr>
            <a:lvl4pPr marL="1248379" indent="-228167">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492210424"/>
      </p:ext>
    </p:extLst>
  </p:cSld>
  <p:clrMapOvr>
    <a:masterClrMapping/>
  </p:clrMapOvr>
  <p:transition spd="med">
    <p:wipe dir="r"/>
  </p:transition>
</p:sldLayout>
</file>

<file path=ppt/slideLayouts/slideLayout2585.xml><?xml version="1.0" encoding="utf-8"?>
<p:sldLayout xmlns:a="http://schemas.openxmlformats.org/drawingml/2006/main" xmlns:r="http://schemas.openxmlformats.org/officeDocument/2006/relationships" xmlns:p="http://schemas.openxmlformats.org/presentationml/2006/main" preserve="1" userDrawn="1">
  <p:cSld name="1_Content left margin with subhead and two lines">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320" y="274320"/>
            <a:ext cx="4297680" cy="840802"/>
          </a:xfrm>
          <a:prstGeom prst="rect">
            <a:avLst/>
          </a:prstGeom>
        </p:spPr>
        <p:txBody>
          <a:bodyPr lIns="0" tIns="45383" rIns="0" bIns="45383"/>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a:t>
            </a:r>
            <a:br>
              <a:rPr lang="en-US" dirty="0"/>
            </a:br>
            <a:r>
              <a:rPr lang="en-US" dirty="0"/>
              <a:t>page title</a:t>
            </a:r>
          </a:p>
        </p:txBody>
      </p:sp>
      <p:sp>
        <p:nvSpPr>
          <p:cNvPr id="7" name="Text Placeholder 12"/>
          <p:cNvSpPr>
            <a:spLocks noGrp="1"/>
          </p:cNvSpPr>
          <p:nvPr>
            <p:ph type="subTitle" idx="11" hasCustomPrompt="1"/>
          </p:nvPr>
        </p:nvSpPr>
        <p:spPr>
          <a:xfrm>
            <a:off x="266700" y="1113703"/>
            <a:ext cx="4305300" cy="313267"/>
          </a:xfrm>
          <a:prstGeom prst="rect">
            <a:avLst/>
          </a:prstGeom>
        </p:spPr>
        <p:txBody>
          <a:bodyPr lIns="0" tIns="45383" rIns="0" bIns="45383" anchor="t" anchorCtr="0"/>
          <a:lstStyle>
            <a:lvl1pPr marL="226578" indent="-226578">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a:t>Click to edit master subtitle style</a:t>
            </a:r>
          </a:p>
        </p:txBody>
      </p:sp>
      <p:sp>
        <p:nvSpPr>
          <p:cNvPr id="5" name="Content Placeholder 4"/>
          <p:cNvSpPr>
            <a:spLocks noGrp="1"/>
          </p:cNvSpPr>
          <p:nvPr>
            <p:ph sz="quarter" idx="10"/>
          </p:nvPr>
        </p:nvSpPr>
        <p:spPr>
          <a:xfrm>
            <a:off x="271464" y="1541498"/>
            <a:ext cx="4291012" cy="2928937"/>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51761" indent="-168515">
              <a:lnSpc>
                <a:spcPct val="100000"/>
              </a:lnSpc>
              <a:spcBef>
                <a:spcPts val="300"/>
              </a:spcBef>
              <a:spcAft>
                <a:spcPts val="0"/>
              </a:spcAft>
              <a:buClr>
                <a:srgbClr val="808080"/>
              </a:buClr>
              <a:defRPr>
                <a:latin typeface="+mn-lt"/>
                <a:ea typeface="Arial"/>
              </a:defRPr>
            </a:lvl3pPr>
            <a:lvl4pPr marL="1248379" indent="-228167">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002926901"/>
      </p:ext>
    </p:extLst>
  </p:cSld>
  <p:clrMapOvr>
    <a:masterClrMapping/>
  </p:clrMapOvr>
  <p:transition spd="med">
    <p:wipe dir="r"/>
  </p:transition>
</p:sldLayout>
</file>

<file path=ppt/slideLayouts/slideLayout2586.xml><?xml version="1.0" encoding="utf-8"?>
<p:sldLayout xmlns:a="http://schemas.openxmlformats.org/drawingml/2006/main" xmlns:r="http://schemas.openxmlformats.org/officeDocument/2006/relationships" xmlns:p="http://schemas.openxmlformats.org/presentationml/2006/main" preserve="1" userDrawn="1">
  <p:cSld name="1_Header no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2223"/>
            <a:ext cx="7955280" cy="472577"/>
          </a:xfrm>
          <a:prstGeom prst="rect">
            <a:avLst/>
          </a:prstGeom>
        </p:spPr>
        <p:txBody>
          <a:bodyPr lIns="0" tIns="45383" rIns="0" bIns="45383"/>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Tree>
    <p:extLst>
      <p:ext uri="{BB962C8B-B14F-4D97-AF65-F5344CB8AC3E}">
        <p14:creationId xmlns:p14="http://schemas.microsoft.com/office/powerpoint/2010/main" val="1102744794"/>
      </p:ext>
    </p:extLst>
  </p:cSld>
  <p:clrMapOvr>
    <a:masterClrMapping/>
  </p:clrMapOvr>
  <p:transition spd="med">
    <p:wipe dir="r"/>
  </p:transition>
</p:sldLayout>
</file>

<file path=ppt/slideLayouts/slideLayout2587.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6316228"/>
      </p:ext>
    </p:extLst>
  </p:cSld>
  <p:clrMapOvr>
    <a:masterClrMapping/>
  </p:clrMapOvr>
  <p:transition spd="med">
    <p:wipe dir="r"/>
  </p:transition>
</p:sldLayout>
</file>

<file path=ppt/slideLayouts/slideLayout2588.xml><?xml version="1.0" encoding="utf-8"?>
<p:sldLayout xmlns:a="http://schemas.openxmlformats.org/drawingml/2006/main" xmlns:r="http://schemas.openxmlformats.org/officeDocument/2006/relationships" xmlns:p="http://schemas.openxmlformats.org/presentationml/2006/main" showMasterSp="0" preserve="1" userDrawn="1">
  <p:cSld name="Divider slide_image 1">
    <p:bg>
      <p:bgPr>
        <a:solidFill>
          <a:schemeClr val="tx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7" name="Title 1"/>
          <p:cNvSpPr>
            <a:spLocks noGrp="1"/>
          </p:cNvSpPr>
          <p:nvPr>
            <p:ph type="title" hasCustomPrompt="1"/>
          </p:nvPr>
        </p:nvSpPr>
        <p:spPr>
          <a:xfrm>
            <a:off x="274576" y="1748271"/>
            <a:ext cx="6850901" cy="1495794"/>
          </a:xfrm>
          <a:prstGeom prst="rect">
            <a:avLst/>
          </a:prstGeom>
        </p:spPr>
        <p:txBody>
          <a:bodyPr lIns="0" tIns="45383" rIns="0" bIns="45383"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588442643"/>
      </p:ext>
    </p:extLst>
  </p:cSld>
  <p:clrMapOvr>
    <a:masterClrMapping/>
  </p:clrMapOvr>
  <p:transition spd="med">
    <p:wipe dir="r"/>
  </p:transition>
</p:sldLayout>
</file>

<file path=ppt/slideLayouts/slideLayout2589.xml><?xml version="1.0" encoding="utf-8"?>
<p:sldLayout xmlns:a="http://schemas.openxmlformats.org/drawingml/2006/main" xmlns:r="http://schemas.openxmlformats.org/officeDocument/2006/relationships" xmlns:p="http://schemas.openxmlformats.org/presentationml/2006/main" showMasterSp="0" preserve="1" userDrawn="1">
  <p:cSld name="Divider slide_image 2">
    <p:bg>
      <p:bgPr>
        <a:solidFill>
          <a:schemeClr val="tx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7" name="Title 1"/>
          <p:cNvSpPr>
            <a:spLocks noGrp="1"/>
          </p:cNvSpPr>
          <p:nvPr>
            <p:ph type="title" hasCustomPrompt="1"/>
          </p:nvPr>
        </p:nvSpPr>
        <p:spPr>
          <a:xfrm>
            <a:off x="274576" y="1748271"/>
            <a:ext cx="6850901" cy="1495794"/>
          </a:xfrm>
          <a:prstGeom prst="rect">
            <a:avLst/>
          </a:prstGeom>
        </p:spPr>
        <p:txBody>
          <a:bodyPr lIns="0" tIns="45383" rIns="0" bIns="45383"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2430766857"/>
      </p:ext>
    </p:extLst>
  </p:cSld>
  <p:clrMapOvr>
    <a:masterClrMapping/>
  </p:clrMapOvr>
  <p:transition spd="med">
    <p:wipe dir="r"/>
  </p:transition>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1_Content two column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0" tIns="44664" rIns="0" bIns="44664"/>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 </a:t>
            </a:r>
          </a:p>
        </p:txBody>
      </p:sp>
      <p:sp>
        <p:nvSpPr>
          <p:cNvPr id="5" name="Content Placeholder 4"/>
          <p:cNvSpPr>
            <a:spLocks noGrp="1"/>
          </p:cNvSpPr>
          <p:nvPr>
            <p:ph sz="quarter" idx="10"/>
          </p:nvPr>
        </p:nvSpPr>
        <p:spPr>
          <a:xfrm>
            <a:off x="271760" y="1277952"/>
            <a:ext cx="3843337"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36662" indent="-165639">
              <a:lnSpc>
                <a:spcPct val="100000"/>
              </a:lnSpc>
              <a:spcBef>
                <a:spcPts val="300"/>
              </a:spcBef>
              <a:spcAft>
                <a:spcPts val="0"/>
              </a:spcAft>
              <a:buClr>
                <a:srgbClr val="808080"/>
              </a:buClr>
              <a:defRPr>
                <a:latin typeface="+mn-lt"/>
                <a:ea typeface="Arial"/>
              </a:defRPr>
            </a:lvl3pPr>
            <a:lvl4pPr marL="1226375" indent="-223853">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
        <p:nvSpPr>
          <p:cNvPr id="8" name="Content Placeholder 4"/>
          <p:cNvSpPr>
            <a:spLocks noGrp="1"/>
          </p:cNvSpPr>
          <p:nvPr>
            <p:ph sz="quarter" idx="11"/>
          </p:nvPr>
        </p:nvSpPr>
        <p:spPr>
          <a:xfrm>
            <a:off x="4376739" y="1277952"/>
            <a:ext cx="3852862"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36662" indent="-165639">
              <a:lnSpc>
                <a:spcPct val="100000"/>
              </a:lnSpc>
              <a:spcBef>
                <a:spcPts val="300"/>
              </a:spcBef>
              <a:spcAft>
                <a:spcPts val="0"/>
              </a:spcAft>
              <a:buClr>
                <a:srgbClr val="808080"/>
              </a:buClr>
              <a:defRPr>
                <a:latin typeface="+mn-lt"/>
                <a:ea typeface="Arial"/>
              </a:defRPr>
            </a:lvl3pPr>
            <a:lvl4pPr marL="1226375" indent="-223853">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521807851"/>
      </p:ext>
    </p:extLst>
  </p:cSld>
  <p:clrMapOvr>
    <a:masterClrMapping/>
  </p:clrMapOvr>
  <p:transition spd="med">
    <p:wipe dir="r"/>
  </p:transition>
</p:sldLayout>
</file>

<file path=ppt/slideLayouts/slideLayout2590.xml><?xml version="1.0" encoding="utf-8"?>
<p:sldLayout xmlns:a="http://schemas.openxmlformats.org/drawingml/2006/main" xmlns:r="http://schemas.openxmlformats.org/officeDocument/2006/relationships" xmlns:p="http://schemas.openxmlformats.org/presentationml/2006/main" showMasterSp="0" preserve="1" userDrawn="1">
  <p:cSld name="Divider slide_image 3">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6" name="Title 1"/>
          <p:cNvSpPr>
            <a:spLocks noGrp="1"/>
          </p:cNvSpPr>
          <p:nvPr>
            <p:ph type="title" hasCustomPrompt="1"/>
          </p:nvPr>
        </p:nvSpPr>
        <p:spPr>
          <a:xfrm>
            <a:off x="274576" y="1748271"/>
            <a:ext cx="6850901" cy="1495794"/>
          </a:xfrm>
          <a:prstGeom prst="rect">
            <a:avLst/>
          </a:prstGeom>
        </p:spPr>
        <p:txBody>
          <a:bodyPr lIns="0" tIns="45383" rIns="0" bIns="45383"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3103414080"/>
      </p:ext>
    </p:extLst>
  </p:cSld>
  <p:clrMapOvr>
    <a:masterClrMapping/>
  </p:clrMapOvr>
  <p:transition spd="med">
    <p:wipe dir="r"/>
  </p:transition>
</p:sldLayout>
</file>

<file path=ppt/slideLayouts/slideLayout2591.xml><?xml version="1.0" encoding="utf-8"?>
<p:sldLayout xmlns:a="http://schemas.openxmlformats.org/drawingml/2006/main" xmlns:r="http://schemas.openxmlformats.org/officeDocument/2006/relationships" xmlns:p="http://schemas.openxmlformats.org/presentationml/2006/main" showMasterSp="0" preserve="1" userDrawn="1">
  <p:cSld name="Divider slide_DellBlue">
    <p:bg>
      <p:bgPr>
        <a:solidFill>
          <a:schemeClr val="bg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576" y="1748271"/>
            <a:ext cx="6850901" cy="1495794"/>
          </a:xfrm>
          <a:prstGeom prst="rect">
            <a:avLst/>
          </a:prstGeom>
        </p:spPr>
        <p:txBody>
          <a:bodyPr lIns="0" tIns="45383" rIns="0" bIns="45383" anchor="ctr" anchorCtr="0">
            <a:normAutofit/>
          </a:bodyPr>
          <a:lstStyle>
            <a:lvl1pPr>
              <a:defRPr sz="5400" baseline="0">
                <a:solidFill>
                  <a:schemeClr val="tx2"/>
                </a:solidFill>
                <a:ea typeface="Arial"/>
              </a:defRPr>
            </a:lvl1pPr>
          </a:lstStyle>
          <a:p>
            <a:r>
              <a:rPr lang="en-US" dirty="0"/>
              <a:t>Click to edit divider slide title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4205666804"/>
      </p:ext>
    </p:extLst>
  </p:cSld>
  <p:clrMapOvr>
    <a:masterClrMapping/>
  </p:clrMapOvr>
  <p:transition spd="med">
    <p:wipe dir="r"/>
  </p:transition>
</p:sldLayout>
</file>

<file path=ppt/slideLayouts/slideLayout2592.xml><?xml version="1.0" encoding="utf-8"?>
<p:sldLayout xmlns:a="http://schemas.openxmlformats.org/drawingml/2006/main" xmlns:r="http://schemas.openxmlformats.org/officeDocument/2006/relationships" xmlns:p="http://schemas.openxmlformats.org/presentationml/2006/main" showMasterSp="0" preserve="1" userDrawn="1">
  <p:cSld name="Divider slide_Green">
    <p:bg>
      <p:bgPr>
        <a:solidFill>
          <a:schemeClr val="accent2"/>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576" y="1748271"/>
            <a:ext cx="6850901" cy="1495794"/>
          </a:xfrm>
          <a:prstGeom prst="rect">
            <a:avLst/>
          </a:prstGeom>
        </p:spPr>
        <p:txBody>
          <a:bodyPr lIns="0" tIns="45383" rIns="0" bIns="45383" anchor="ctr" anchorCtr="0">
            <a:normAutofit/>
          </a:bodyPr>
          <a:lstStyle>
            <a:lvl1pPr>
              <a:defRPr sz="5400" baseline="0">
                <a:solidFill>
                  <a:schemeClr val="tx2"/>
                </a:solidFill>
                <a:ea typeface="Arial"/>
              </a:defRPr>
            </a:lvl1pPr>
          </a:lstStyle>
          <a:p>
            <a:r>
              <a:rPr lang="en-US" dirty="0"/>
              <a:t>Click to edit divider slide title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3456382855"/>
      </p:ext>
    </p:extLst>
  </p:cSld>
  <p:clrMapOvr>
    <a:masterClrMapping/>
  </p:clrMapOvr>
  <p:transition spd="med">
    <p:wipe dir="r"/>
  </p:transition>
</p:sldLayout>
</file>

<file path=ppt/slideLayouts/slideLayout2593.xml><?xml version="1.0" encoding="utf-8"?>
<p:sldLayout xmlns:a="http://schemas.openxmlformats.org/drawingml/2006/main" xmlns:r="http://schemas.openxmlformats.org/officeDocument/2006/relationships" xmlns:p="http://schemas.openxmlformats.org/presentationml/2006/main" showMasterSp="0" preserve="1" userDrawn="1">
  <p:cSld name="Divider slide_Orange">
    <p:bg>
      <p:bgPr>
        <a:solidFill>
          <a:schemeClr val="accent4"/>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576" y="1748271"/>
            <a:ext cx="6850901" cy="1495794"/>
          </a:xfrm>
          <a:prstGeom prst="rect">
            <a:avLst/>
          </a:prstGeom>
        </p:spPr>
        <p:txBody>
          <a:bodyPr lIns="0" tIns="45383" rIns="0" bIns="45383" anchor="ctr" anchorCtr="0">
            <a:normAutofit/>
          </a:bodyPr>
          <a:lstStyle>
            <a:lvl1pPr>
              <a:defRPr sz="5400" baseline="0">
                <a:solidFill>
                  <a:schemeClr val="tx2"/>
                </a:solidFill>
                <a:ea typeface="Arial"/>
              </a:defRPr>
            </a:lvl1pPr>
          </a:lstStyle>
          <a:p>
            <a:r>
              <a:rPr lang="en-US" dirty="0"/>
              <a:t>Click to edit divider slide title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3906655089"/>
      </p:ext>
    </p:extLst>
  </p:cSld>
  <p:clrMapOvr>
    <a:masterClrMapping/>
  </p:clrMapOvr>
  <p:transition spd="med">
    <p:wipe dir="r"/>
  </p:transition>
</p:sldLayout>
</file>

<file path=ppt/slideLayouts/slideLayout2594.xml><?xml version="1.0" encoding="utf-8"?>
<p:sldLayout xmlns:a="http://schemas.openxmlformats.org/drawingml/2006/main" xmlns:r="http://schemas.openxmlformats.org/officeDocument/2006/relationships" xmlns:p="http://schemas.openxmlformats.org/presentationml/2006/main" showMasterSp="0" preserve="1">
  <p:cSld name="Divider slide_DellGray">
    <p:bg>
      <p:bgPr>
        <a:solidFill>
          <a:srgbClr val="808080"/>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74576" y="1748271"/>
            <a:ext cx="6850901" cy="1495794"/>
          </a:xfrm>
          <a:prstGeom prst="rect">
            <a:avLst/>
          </a:prstGeom>
        </p:spPr>
        <p:txBody>
          <a:bodyPr lIns="0" tIns="45383" rIns="0" bIns="45383"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55900097"/>
      </p:ext>
    </p:extLst>
  </p:cSld>
  <p:clrMapOvr>
    <a:masterClrMapping/>
  </p:clrMapOvr>
  <p:transition spd="med">
    <p:wipe dir="r"/>
  </p:transition>
</p:sldLayout>
</file>

<file path=ppt/slideLayouts/slideLayout2595.xml><?xml version="1.0" encoding="utf-8"?>
<p:sldLayout xmlns:a="http://schemas.openxmlformats.org/drawingml/2006/main" xmlns:r="http://schemas.openxmlformats.org/officeDocument/2006/relationships" xmlns:p="http://schemas.openxmlformats.org/presentationml/2006/main" showMasterSp="0" preserve="1" userDrawn="1">
  <p:cSld name="Logo slide blue">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794760" y="1798082"/>
            <a:ext cx="1554480" cy="1554480"/>
          </a:xfrm>
          <a:prstGeom prst="rect">
            <a:avLst/>
          </a:prstGeom>
        </p:spPr>
      </p:pic>
    </p:spTree>
    <p:extLst>
      <p:ext uri="{BB962C8B-B14F-4D97-AF65-F5344CB8AC3E}">
        <p14:creationId xmlns:p14="http://schemas.microsoft.com/office/powerpoint/2010/main" val="2717815540"/>
      </p:ext>
    </p:extLst>
  </p:cSld>
  <p:clrMapOvr>
    <a:masterClrMapping/>
  </p:clrMapOvr>
  <p:transition spd="med">
    <p:wipe dir="r"/>
  </p:transition>
</p:sldLayout>
</file>

<file path=ppt/slideLayouts/slideLayout2596.xml><?xml version="1.0" encoding="utf-8"?>
<p:sldLayout xmlns:a="http://schemas.openxmlformats.org/drawingml/2006/main" xmlns:r="http://schemas.openxmlformats.org/officeDocument/2006/relationships" xmlns:p="http://schemas.openxmlformats.org/presentationml/2006/main" showMasterSp="0" preserve="1" userDrawn="1">
  <p:cSld name="Logo slide gray">
    <p:bg>
      <p:bgPr>
        <a:solidFill>
          <a:srgbClr val="808080"/>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794760" y="1798082"/>
            <a:ext cx="1554480" cy="1554480"/>
          </a:xfrm>
          <a:prstGeom prst="rect">
            <a:avLst/>
          </a:prstGeom>
        </p:spPr>
      </p:pic>
    </p:spTree>
    <p:extLst>
      <p:ext uri="{BB962C8B-B14F-4D97-AF65-F5344CB8AC3E}">
        <p14:creationId xmlns:p14="http://schemas.microsoft.com/office/powerpoint/2010/main" val="1839859146"/>
      </p:ext>
    </p:extLst>
  </p:cSld>
  <p:clrMapOvr>
    <a:masterClrMapping/>
  </p:clrMapOvr>
  <p:transition spd="med">
    <p:wipe dir="r"/>
  </p:transition>
</p:sldLayout>
</file>

<file path=ppt/slideLayouts/slideLayout2597.xml><?xml version="1.0" encoding="utf-8"?>
<p:sldLayout xmlns:a="http://schemas.openxmlformats.org/drawingml/2006/main" xmlns:r="http://schemas.openxmlformats.org/officeDocument/2006/relationships" xmlns:p="http://schemas.openxmlformats.org/presentationml/2006/main" userDrawn="1">
  <p:cSld name="標題投影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363844"/>
      </p:ext>
    </p:extLst>
  </p:cSld>
  <p:clrMapOvr>
    <a:masterClrMapping/>
  </p:clrMapOvr>
  <p:transition spd="med">
    <p:wipe dir="r"/>
  </p:transition>
</p:sldLayout>
</file>

<file path=ppt/slideLayouts/slideLayout2598.xml><?xml version="1.0" encoding="utf-8"?>
<p:sldLayout xmlns:a="http://schemas.openxmlformats.org/drawingml/2006/main" xmlns:r="http://schemas.openxmlformats.org/officeDocument/2006/relationships" xmlns:p="http://schemas.openxmlformats.org/presentationml/2006/main" userDrawn="1">
  <p:cSld name="標題及物件">
    <p:spTree>
      <p:nvGrpSpPr>
        <p:cNvPr id="1" name=""/>
        <p:cNvGrpSpPr/>
        <p:nvPr/>
      </p:nvGrpSpPr>
      <p:grpSpPr>
        <a:xfrm>
          <a:off x="0" y="0"/>
          <a:ext cx="0" cy="0"/>
          <a:chOff x="0" y="0"/>
          <a:chExt cx="0" cy="0"/>
        </a:xfrm>
      </p:grpSpPr>
    </p:spTree>
    <p:extLst>
      <p:ext uri="{BB962C8B-B14F-4D97-AF65-F5344CB8AC3E}">
        <p14:creationId xmlns:p14="http://schemas.microsoft.com/office/powerpoint/2010/main" val="801049451"/>
      </p:ext>
    </p:extLst>
  </p:cSld>
  <p:clrMapOvr>
    <a:masterClrMapping/>
  </p:clrMapOvr>
  <p:transition spd="slow">
    <p:fade/>
  </p:transition>
</p:sldLayout>
</file>

<file path=ppt/slideLayouts/slideLayout2599.xml><?xml version="1.0" encoding="utf-8"?>
<p:sldLayout xmlns:a="http://schemas.openxmlformats.org/drawingml/2006/main" xmlns:r="http://schemas.openxmlformats.org/officeDocument/2006/relationships" xmlns:p="http://schemas.openxmlformats.org/presentationml/2006/main" userDrawn="1">
  <p:cSld name="1_Content_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0" tIns="45561" rIns="0" bIns="45561"/>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4" name="Content Placeholder 4"/>
          <p:cNvSpPr>
            <a:spLocks noGrp="1"/>
          </p:cNvSpPr>
          <p:nvPr>
            <p:ph sz="quarter" idx="10"/>
          </p:nvPr>
        </p:nvSpPr>
        <p:spPr>
          <a:xfrm>
            <a:off x="271598" y="1277952"/>
            <a:ext cx="7958137" cy="3192461"/>
          </a:xfrm>
          <a:prstGeom prst="rect">
            <a:avLst/>
          </a:prstGeom>
        </p:spPr>
        <p:txBody>
          <a:bodyPr vert="horz" lIns="0" tIns="0" rIns="0" bIns="0"/>
          <a:lstStyle>
            <a:lvl1pPr marL="0" indent="0">
              <a:lnSpc>
                <a:spcPct val="100000"/>
              </a:lnSpc>
              <a:spcBef>
                <a:spcPts val="1200"/>
              </a:spcBef>
              <a:spcAft>
                <a:spcPts val="0"/>
              </a:spcAft>
              <a:buClr>
                <a:srgbClr val="808080"/>
              </a:buClr>
              <a:buNone/>
              <a:defRPr>
                <a:latin typeface="+mn-lt"/>
                <a:ea typeface="Arial"/>
              </a:defRPr>
            </a:lvl1pPr>
            <a:lvl2pPr marL="339881" indent="0">
              <a:lnSpc>
                <a:spcPct val="100000"/>
              </a:lnSpc>
              <a:spcBef>
                <a:spcPts val="300"/>
              </a:spcBef>
              <a:spcAft>
                <a:spcPts val="0"/>
              </a:spcAft>
              <a:buClr>
                <a:srgbClr val="808080"/>
              </a:buClr>
              <a:buNone/>
              <a:defRPr>
                <a:latin typeface="+mn-lt"/>
                <a:ea typeface="Arial"/>
              </a:defRPr>
            </a:lvl2pPr>
            <a:lvl3pPr marL="686272" indent="0">
              <a:lnSpc>
                <a:spcPct val="100000"/>
              </a:lnSpc>
              <a:spcBef>
                <a:spcPts val="300"/>
              </a:spcBef>
              <a:spcAft>
                <a:spcPts val="0"/>
              </a:spcAft>
              <a:buClr>
                <a:srgbClr val="808080"/>
              </a:buClr>
              <a:buNone/>
              <a:defRPr>
                <a:latin typeface="+mn-lt"/>
                <a:ea typeface="Arial"/>
              </a:defRPr>
            </a:lvl3pPr>
            <a:lvl4pPr marL="1253897" indent="-229235">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108226772"/>
      </p:ext>
    </p:extLst>
  </p:cSld>
  <p:clrMapOvr>
    <a:masterClrMapping/>
  </p:clrMapOvr>
  <p:transition spd="med">
    <p:wipe dir="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cxnSp>
        <p:nvCxnSpPr>
          <p:cNvPr id="4" name="Straight Connector 7"/>
          <p:cNvCxnSpPr/>
          <p:nvPr/>
        </p:nvCxnSpPr>
        <p:spPr>
          <a:xfrm>
            <a:off x="447675" y="1335088"/>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cxnSp>
        <p:nvCxnSpPr>
          <p:cNvPr id="5" name="Straight Connector 8"/>
          <p:cNvCxnSpPr/>
          <p:nvPr/>
        </p:nvCxnSpPr>
        <p:spPr>
          <a:xfrm>
            <a:off x="447675" y="3808413"/>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sp>
        <p:nvSpPr>
          <p:cNvPr id="6" name="Rectangle 9"/>
          <p:cNvSpPr/>
          <p:nvPr/>
        </p:nvSpPr>
        <p:spPr bwMode="gray">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119239" tIns="59618" rIns="119239" bIns="59618" anchor="ctr"/>
          <a:lstStyle/>
          <a:p>
            <a:pPr algn="ctr" defTabSz="895727">
              <a:defRPr/>
            </a:pPr>
            <a:endParaRPr lang="en-US" sz="3200" dirty="0">
              <a:solidFill>
                <a:srgbClr val="444444"/>
              </a:solidFill>
              <a:latin typeface="Trebuchet MS" panose="020B0603020202020204" pitchFamily="34" charset="0"/>
            </a:endParaRPr>
          </a:p>
        </p:txBody>
      </p:sp>
      <p:sp>
        <p:nvSpPr>
          <p:cNvPr id="7" name="Rectangle 13"/>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119239" tIns="59618" rIns="119239" bIns="59618" anchor="ctr"/>
          <a:lstStyle/>
          <a:p>
            <a:pPr algn="ctr" defTabSz="895727">
              <a:defRPr/>
            </a:pPr>
            <a:endParaRPr lang="en-US" sz="3200" dirty="0">
              <a:solidFill>
                <a:srgbClr val="444444"/>
              </a:solidFill>
              <a:latin typeface="Trebuchet MS" panose="020B0603020202020204" pitchFamily="34" charset="0"/>
            </a:endParaRPr>
          </a:p>
        </p:txBody>
      </p:sp>
      <p:sp>
        <p:nvSpPr>
          <p:cNvPr id="8" name="Rectangle 18"/>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119239" tIns="59618" rIns="119239" bIns="59618" anchor="ctr"/>
          <a:lstStyle/>
          <a:p>
            <a:pPr algn="ctr" defTabSz="895727">
              <a:defRPr/>
            </a:pPr>
            <a:endParaRPr lang="en-US" sz="3200" dirty="0">
              <a:solidFill>
                <a:srgbClr val="444444"/>
              </a:solidFill>
              <a:latin typeface="Trebuchet MS" panose="020B0603020202020204" pitchFamily="34" charset="0"/>
            </a:endParaRPr>
          </a:p>
        </p:txBody>
      </p:sp>
      <p:pic>
        <p:nvPicPr>
          <p:cNvPr id="9" name="Picture 1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266804" y="1947864"/>
            <a:ext cx="1398587" cy="1398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1476" name="Title Placeholder 21"/>
          <p:cNvSpPr>
            <a:spLocks noGrp="1"/>
          </p:cNvSpPr>
          <p:nvPr>
            <p:ph type="ctrTitle"/>
          </p:nvPr>
        </p:nvSpPr>
        <p:spPr>
          <a:xfrm>
            <a:off x="438150" y="2009622"/>
            <a:ext cx="5962650" cy="755014"/>
          </a:xfrm>
        </p:spPr>
        <p:txBody>
          <a:bodyPr anchor="b"/>
          <a:lstStyle>
            <a:lvl1pPr algn="l">
              <a:lnSpc>
                <a:spcPts val="5330"/>
              </a:lnSpc>
              <a:defRPr sz="3700" b="0" i="0" smtClean="0">
                <a:solidFill>
                  <a:schemeClr val="accent1"/>
                </a:solidFill>
                <a:latin typeface="Museo For Dell" pitchFamily="2" charset="0"/>
                <a:ea typeface="Museo For Dell" pitchFamily="2" charset="0"/>
              </a:defRPr>
            </a:lvl1pPr>
          </a:lstStyle>
          <a:p>
            <a:r>
              <a:rPr lang="en-US" smtClean="0"/>
              <a:t>Click to edit Master title style</a:t>
            </a:r>
            <a:endParaRPr lang="en-US" dirty="0" smtClean="0"/>
          </a:p>
        </p:txBody>
      </p:sp>
      <p:sp>
        <p:nvSpPr>
          <p:cNvPr id="361477" name="Text Placeholder 12"/>
          <p:cNvSpPr>
            <a:spLocks noGrp="1"/>
          </p:cNvSpPr>
          <p:nvPr>
            <p:ph type="subTitle" idx="1"/>
          </p:nvPr>
        </p:nvSpPr>
        <p:spPr>
          <a:xfrm>
            <a:off x="438728" y="3124047"/>
            <a:ext cx="5953125" cy="600076"/>
          </a:xfrm>
          <a:noFill/>
          <a:ln w="9525">
            <a:noFill/>
            <a:miter lim="800000"/>
          </a:ln>
        </p:spPr>
        <p:txBody>
          <a:bodyPr>
            <a:normAutofit/>
          </a:bodyPr>
          <a:lstStyle>
            <a:lvl1pPr marL="0" indent="0" algn="l" rtl="0" eaLnBrk="1" fontAlgn="base" hangingPunct="1">
              <a:lnSpc>
                <a:spcPct val="90000"/>
              </a:lnSpc>
              <a:spcBef>
                <a:spcPts val="1600"/>
              </a:spcBef>
              <a:spcAft>
                <a:spcPts val="0"/>
              </a:spcAft>
              <a:buClr>
                <a:schemeClr val="accent1"/>
              </a:buClr>
              <a:buFont typeface="Wingdings" panose="05000000000000000000" pitchFamily="2" charset="2"/>
              <a:buNone/>
              <a:defRPr lang="en-US" sz="2700" b="0" i="0" dirty="0" smtClean="0">
                <a:solidFill>
                  <a:schemeClr val="bg2"/>
                </a:solidFill>
                <a:latin typeface="Museo Sans For Dell" pitchFamily="2" charset="0"/>
                <a:ea typeface="Museo Sans For Dell" pitchFamily="2" charset="0"/>
                <a:cs typeface="+mn-cs"/>
              </a:defRPr>
            </a:lvl1pPr>
          </a:lstStyle>
          <a:p>
            <a:r>
              <a:rPr lang="en-US" smtClean="0"/>
              <a:t>Click to edit Master subtitle style</a:t>
            </a:r>
            <a:endParaRPr lang="en-US" dirty="0" smtClean="0"/>
          </a:p>
        </p:txBody>
      </p:sp>
    </p:spTree>
    <p:extLst>
      <p:ext uri="{BB962C8B-B14F-4D97-AF65-F5344CB8AC3E}">
        <p14:creationId xmlns:p14="http://schemas.microsoft.com/office/powerpoint/2010/main" val="990907400"/>
      </p:ext>
    </p:extLst>
  </p:cSld>
  <p:clrMapOvr>
    <a:masterClrMapping/>
  </p:clrMapOvr>
  <p:transition spd="med">
    <p:wipe dir="r"/>
  </p:transition>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1_Content left margin ">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73108" y="271463"/>
            <a:ext cx="4295219" cy="640080"/>
          </a:xfrm>
          <a:prstGeom prst="rect">
            <a:avLst/>
          </a:prstGeom>
        </p:spPr>
        <p:txBody>
          <a:bodyPr lIns="0" tIns="44664" rIns="0" bIns="44664"/>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4" name="Content Placeholder 4"/>
          <p:cNvSpPr>
            <a:spLocks noGrp="1"/>
          </p:cNvSpPr>
          <p:nvPr>
            <p:ph sz="quarter" idx="10"/>
          </p:nvPr>
        </p:nvSpPr>
        <p:spPr>
          <a:xfrm>
            <a:off x="271464" y="1277952"/>
            <a:ext cx="4291012"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36662" indent="-165639">
              <a:lnSpc>
                <a:spcPct val="100000"/>
              </a:lnSpc>
              <a:spcBef>
                <a:spcPts val="300"/>
              </a:spcBef>
              <a:spcAft>
                <a:spcPts val="0"/>
              </a:spcAft>
              <a:buClr>
                <a:srgbClr val="808080"/>
              </a:buClr>
              <a:defRPr>
                <a:latin typeface="+mn-lt"/>
                <a:ea typeface="Arial"/>
              </a:defRPr>
            </a:lvl3pPr>
            <a:lvl4pPr marL="1226375" indent="-223853">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153881400"/>
      </p:ext>
    </p:extLst>
  </p:cSld>
  <p:clrMapOvr>
    <a:masterClrMapping/>
  </p:clrMapOvr>
  <p:transition spd="med">
    <p:wipe dir="r"/>
  </p:transition>
</p:sldLayout>
</file>

<file path=ppt/slideLayouts/slideLayout2600.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7" name="文字版面配置區 17"/>
          <p:cNvSpPr>
            <a:spLocks noGrp="1"/>
          </p:cNvSpPr>
          <p:nvPr>
            <p:ph type="body" sz="quarter" idx="13" hasCustomPrompt="1"/>
          </p:nvPr>
        </p:nvSpPr>
        <p:spPr>
          <a:xfrm>
            <a:off x="72000" y="576000"/>
            <a:ext cx="9000000" cy="1296789"/>
          </a:xfrm>
          <a:prstGeom prst="rect">
            <a:avLst/>
          </a:prstGeom>
        </p:spPr>
        <p:txBody>
          <a:bodyPr/>
          <a:lstStyle>
            <a:lvl1pPr marL="182563" indent="-182563">
              <a:buClr>
                <a:srgbClr val="0085C3"/>
              </a:buClr>
              <a:defRPr sz="1600">
                <a:solidFill>
                  <a:schemeClr val="tx1"/>
                </a:solidFill>
              </a:defRPr>
            </a:lvl1pPr>
            <a:lvl2pPr marL="358775" indent="-176213">
              <a:buClr>
                <a:srgbClr val="0085C3"/>
              </a:buClr>
              <a:defRPr sz="1400" baseline="0">
                <a:solidFill>
                  <a:schemeClr val="tx1"/>
                </a:solidFill>
              </a:defRPr>
            </a:lvl2pPr>
            <a:lvl3pPr marL="541338" indent="-182563">
              <a:buClr>
                <a:srgbClr val="0085C3"/>
              </a:buClr>
              <a:buFont typeface="Arial" panose="020B0604020202020204" pitchFamily="34" charset="0"/>
              <a:buChar char="&gt;"/>
              <a:defRPr sz="1400" baseline="0">
                <a:solidFill>
                  <a:schemeClr val="tx1"/>
                </a:solidFill>
              </a:defRPr>
            </a:lvl3pPr>
            <a:lvl4pPr marL="1371600" indent="0">
              <a:buClr>
                <a:srgbClr val="0085C3"/>
              </a:buClr>
              <a:buNone/>
              <a:defRPr/>
            </a:lvl4pPr>
            <a:lvl5pPr marL="1828800" indent="0">
              <a:buClr>
                <a:srgbClr val="0085C3"/>
              </a:buClr>
              <a:buFont typeface="Arial" panose="020B0604020202020204" pitchFamily="34" charset="0"/>
              <a:buNone/>
              <a:defRPr/>
            </a:lvl5pPr>
          </a:lstStyle>
          <a:p>
            <a:pPr lvl="0"/>
            <a:r>
              <a:rPr lang="en-US" altLang="zh-TW" dirty="0"/>
              <a:t>Click to edit Master text style</a:t>
            </a:r>
            <a:endParaRPr lang="zh-TW" altLang="en-US" dirty="0"/>
          </a:p>
          <a:p>
            <a:pPr lvl="1"/>
            <a:r>
              <a:rPr lang="en-US" altLang="zh-TW" dirty="0"/>
              <a:t>Second level</a:t>
            </a:r>
            <a:endParaRPr lang="zh-TW" altLang="en-US" dirty="0"/>
          </a:p>
          <a:p>
            <a:pPr lvl="2"/>
            <a:r>
              <a:rPr lang="en-US" altLang="zh-TW" dirty="0"/>
              <a:t>Third level</a:t>
            </a:r>
            <a:endParaRPr lang="zh-TW" altLang="en-US" dirty="0"/>
          </a:p>
        </p:txBody>
      </p:sp>
      <p:sp>
        <p:nvSpPr>
          <p:cNvPr id="10" name="Title 9"/>
          <p:cNvSpPr>
            <a:spLocks noGrp="1"/>
          </p:cNvSpPr>
          <p:nvPr>
            <p:ph type="title"/>
          </p:nvPr>
        </p:nvSpPr>
        <p:spPr>
          <a:xfrm>
            <a:off x="71634" y="72000"/>
            <a:ext cx="9000000" cy="432000"/>
          </a:xfrm>
          <a:prstGeom prst="rect">
            <a:avLst/>
          </a:prstGeom>
        </p:spPr>
        <p:txBody>
          <a:bodyPr/>
          <a:lstStyle>
            <a:lvl1pPr algn="l">
              <a:defRPr sz="2400">
                <a:solidFill>
                  <a:srgbClr val="0085C3"/>
                </a:solidFill>
              </a:defRPr>
            </a:lvl1pPr>
          </a:lstStyle>
          <a:p>
            <a:r>
              <a:rPr lang="en-US"/>
              <a:t>Click to edit Master title style</a:t>
            </a:r>
            <a:endParaRPr lang="en-US" dirty="0"/>
          </a:p>
        </p:txBody>
      </p:sp>
    </p:spTree>
    <p:extLst>
      <p:ext uri="{BB962C8B-B14F-4D97-AF65-F5344CB8AC3E}">
        <p14:creationId xmlns:p14="http://schemas.microsoft.com/office/powerpoint/2010/main" val="55299872"/>
      </p:ext>
    </p:extLst>
  </p:cSld>
  <p:clrMapOvr>
    <a:masterClrMapping/>
  </p:clrMapOvr>
  <p:transition>
    <p:fade/>
  </p:transition>
</p:sldLayout>
</file>

<file path=ppt/slideLayouts/slideLayout2601.xml><?xml version="1.0" encoding="utf-8"?>
<p:sldLayout xmlns:a="http://schemas.openxmlformats.org/drawingml/2006/main" xmlns:r="http://schemas.openxmlformats.org/officeDocument/2006/relationships" xmlns:p="http://schemas.openxmlformats.org/presentationml/2006/main" userDrawn="1">
  <p:cSld name="1_標題投影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849272066"/>
      </p:ext>
    </p:extLst>
  </p:cSld>
  <p:clrMapOvr>
    <a:masterClrMapping/>
  </p:clrMapOvr>
  <p:transition spd="med">
    <p:wipe dir="r"/>
  </p:transition>
</p:sldLayout>
</file>

<file path=ppt/slideLayouts/slideLayout2602.xml><?xml version="1.0" encoding="utf-8"?>
<p:sldLayout xmlns:a="http://schemas.openxmlformats.org/drawingml/2006/main" xmlns:r="http://schemas.openxmlformats.org/officeDocument/2006/relationships" xmlns:p="http://schemas.openxmlformats.org/presentationml/2006/main" userDrawn="1">
  <p:cSld name="Content with Dell Blue footer">
    <p:spTree>
      <p:nvGrpSpPr>
        <p:cNvPr id="1" name=""/>
        <p:cNvGrpSpPr/>
        <p:nvPr/>
      </p:nvGrpSpPr>
      <p:grpSpPr>
        <a:xfrm>
          <a:off x="0" y="0"/>
          <a:ext cx="0" cy="0"/>
          <a:chOff x="0" y="0"/>
          <a:chExt cx="0" cy="0"/>
        </a:xfrm>
      </p:grpSpPr>
      <p:sp>
        <p:nvSpPr>
          <p:cNvPr id="6" name="Content Placeholder 2"/>
          <p:cNvSpPr>
            <a:spLocks noGrp="1"/>
          </p:cNvSpPr>
          <p:nvPr>
            <p:ph sz="half" idx="1" hasCustomPrompt="1"/>
          </p:nvPr>
        </p:nvSpPr>
        <p:spPr>
          <a:xfrm>
            <a:off x="364632" y="1280160"/>
            <a:ext cx="7924386" cy="3200400"/>
          </a:xfrm>
          <a:prstGeom prst="rect">
            <a:avLst/>
          </a:prstGeom>
        </p:spPr>
        <p:txBody>
          <a:bodyPr wrap="square" lIns="0" tIns="0" rIns="0" bIns="0">
            <a:normAutofit/>
          </a:bodyPr>
          <a:lstStyle>
            <a:lvl1pPr>
              <a:lnSpc>
                <a:spcPct val="100000"/>
              </a:lnSpc>
              <a:spcBef>
                <a:spcPts val="900"/>
              </a:spcBef>
              <a:spcAft>
                <a:spcPts val="0"/>
              </a:spcAft>
              <a:buClr>
                <a:srgbClr val="AAAAAA"/>
              </a:buClr>
              <a:buFont typeface="Arial" pitchFamily="34" charset="0"/>
              <a:buChar char="•"/>
              <a:defRPr sz="1100">
                <a:solidFill>
                  <a:schemeClr val="bg2"/>
                </a:solidFill>
                <a:latin typeface="Museo Sans For Dell" pitchFamily="2" charset="0"/>
              </a:defRPr>
            </a:lvl1pPr>
            <a:lvl2pPr marL="429806" indent="-173827">
              <a:lnSpc>
                <a:spcPct val="100000"/>
              </a:lnSpc>
              <a:spcBef>
                <a:spcPts val="225"/>
              </a:spcBef>
              <a:spcAft>
                <a:spcPts val="0"/>
              </a:spcAft>
              <a:buClr>
                <a:srgbClr val="AAAAAA"/>
              </a:buClr>
              <a:buFont typeface="Museo Sans For Dell" pitchFamily="2" charset="0"/>
              <a:buChar char="–"/>
              <a:defRPr sz="900">
                <a:solidFill>
                  <a:schemeClr val="bg2"/>
                </a:solidFill>
                <a:latin typeface="Museo Sans For Dell" pitchFamily="2" charset="0"/>
              </a:defRPr>
            </a:lvl2pPr>
            <a:lvl3pPr>
              <a:lnSpc>
                <a:spcPct val="100000"/>
              </a:lnSpc>
              <a:spcBef>
                <a:spcPts val="225"/>
              </a:spcBef>
              <a:spcAft>
                <a:spcPts val="0"/>
              </a:spcAft>
              <a:buClr>
                <a:srgbClr val="AAAAAA"/>
              </a:buClr>
              <a:defRPr sz="800">
                <a:solidFill>
                  <a:schemeClr val="bg2"/>
                </a:solidFill>
                <a:latin typeface="Museo Sans For Dell" pitchFamily="2" charset="0"/>
              </a:defRPr>
            </a:lvl3pPr>
            <a:lvl4pPr>
              <a:spcBef>
                <a:spcPts val="225"/>
              </a:spcBef>
              <a:spcAft>
                <a:spcPts val="0"/>
              </a:spcAft>
              <a:buClr>
                <a:srgbClr val="AAAAAA"/>
              </a:buClr>
              <a:defRPr sz="1100" baseline="0">
                <a:solidFill>
                  <a:schemeClr val="tx1"/>
                </a:solidFill>
                <a:latin typeface="Museo Sans For Dell" pitchFamily="2" charset="0"/>
              </a:defRPr>
            </a:lvl4pPr>
            <a:lvl5pPr>
              <a:spcBef>
                <a:spcPts val="225"/>
              </a:spcBef>
              <a:spcAft>
                <a:spcPts val="0"/>
              </a:spcAft>
              <a:buClr>
                <a:srgbClr val="AAAAAA"/>
              </a:buClr>
              <a:defRPr sz="900">
                <a:solidFill>
                  <a:schemeClr val="tx1"/>
                </a:solidFill>
                <a:latin typeface="Museo Sans For Dell" pitchFamily="2" charset="0"/>
              </a:defRPr>
            </a:lvl5pPr>
            <a:lvl6pPr>
              <a:defRPr sz="1400"/>
            </a:lvl6pPr>
            <a:lvl7pPr>
              <a:defRPr sz="1400"/>
            </a:lvl7pPr>
            <a:lvl8pPr>
              <a:defRPr sz="1400"/>
            </a:lvl8pPr>
            <a:lvl9pPr>
              <a:defRPr sz="1400"/>
            </a:lvl9pPr>
          </a:lstStyle>
          <a:p>
            <a:pPr lvl="0"/>
            <a:r>
              <a:rPr lang="en-US" dirty="0"/>
              <a:t>Click to edit text</a:t>
            </a:r>
          </a:p>
          <a:p>
            <a:pPr lvl="1"/>
            <a:r>
              <a:rPr lang="en-US" dirty="0"/>
              <a:t>Second level</a:t>
            </a:r>
          </a:p>
          <a:p>
            <a:pPr lvl="2"/>
            <a:r>
              <a:rPr lang="en-US" dirty="0"/>
              <a:t>Third level</a:t>
            </a:r>
          </a:p>
        </p:txBody>
      </p:sp>
      <p:sp>
        <p:nvSpPr>
          <p:cNvPr id="3" name="Title 2"/>
          <p:cNvSpPr>
            <a:spLocks noGrp="1"/>
          </p:cNvSpPr>
          <p:nvPr>
            <p:ph type="title"/>
          </p:nvPr>
        </p:nvSpPr>
        <p:spPr>
          <a:xfrm>
            <a:off x="628650" y="274639"/>
            <a:ext cx="7886700" cy="993775"/>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2605999306"/>
      </p:ext>
    </p:extLst>
  </p:cSld>
  <p:clrMapOvr>
    <a:masterClrMapping/>
  </p:clrMapOvr>
  <p:transition spd="med">
    <p:wipe dir="r"/>
  </p:transition>
</p:sldLayout>
</file>

<file path=ppt/slideLayouts/slideLayout2603.xml><?xml version="1.0" encoding="utf-8"?>
<p:sldLayout xmlns:a="http://schemas.openxmlformats.org/drawingml/2006/main" xmlns:r="http://schemas.openxmlformats.org/officeDocument/2006/relationships" xmlns:p="http://schemas.openxmlformats.org/presentationml/2006/main" userDrawn="1">
  <p:cSld name="Content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64797"/>
          </a:xfrm>
          <a:prstGeom prst="rect">
            <a:avLst/>
          </a:prstGeom>
        </p:spPr>
        <p:txBody>
          <a:bodyPr lIns="91438" tIns="45719" rIns="91438" bIns="45719"/>
          <a:lstStyle>
            <a:lvl1pPr>
              <a:defRPr/>
            </a:lvl1pPr>
          </a:lstStyle>
          <a:p>
            <a:r>
              <a:rPr lang="en-US" dirty="0"/>
              <a:t>Click to edit content page title</a:t>
            </a:r>
          </a:p>
        </p:txBody>
      </p:sp>
    </p:spTree>
    <p:extLst>
      <p:ext uri="{BB962C8B-B14F-4D97-AF65-F5344CB8AC3E}">
        <p14:creationId xmlns:p14="http://schemas.microsoft.com/office/powerpoint/2010/main" val="91908850"/>
      </p:ext>
    </p:extLst>
  </p:cSld>
  <p:clrMapOvr>
    <a:masterClrMapping/>
  </p:clrMapOvr>
  <p:transition spd="med">
    <p:wipe dir="r"/>
  </p:transition>
</p:sldLayout>
</file>

<file path=ppt/slideLayouts/slideLayout2604.xml><?xml version="1.0" encoding="utf-8"?>
<p:sldLayout xmlns:a="http://schemas.openxmlformats.org/drawingml/2006/main" xmlns:r="http://schemas.openxmlformats.org/officeDocument/2006/relationships" xmlns:p="http://schemas.openxmlformats.org/presentationml/2006/main" showMasterSp="0" userDrawn="1">
  <p:cSld name="2_Title Slide">
    <p:spTree>
      <p:nvGrpSpPr>
        <p:cNvPr id="1" name=""/>
        <p:cNvGrpSpPr/>
        <p:nvPr/>
      </p:nvGrpSpPr>
      <p:grpSpPr>
        <a:xfrm>
          <a:off x="0" y="0"/>
          <a:ext cx="0" cy="0"/>
          <a:chOff x="0" y="0"/>
          <a:chExt cx="0" cy="0"/>
        </a:xfrm>
      </p:grpSpPr>
      <p:sp>
        <p:nvSpPr>
          <p:cNvPr id="10" name="Rectangle 9"/>
          <p:cNvSpPr/>
          <p:nvPr/>
        </p:nvSpPr>
        <p:spPr bwMode="gray">
          <a:xfrm>
            <a:off x="13" y="4772030"/>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8571" tIns="34286" rIns="68571" bIns="34286" rtlCol="0" anchor="ctr"/>
          <a:lstStyle/>
          <a:p>
            <a:pPr algn="ctr" defTabSz="677606" fontAlgn="auto">
              <a:spcBef>
                <a:spcPts val="0"/>
              </a:spcBef>
              <a:spcAft>
                <a:spcPts val="0"/>
              </a:spcAft>
            </a:pPr>
            <a:endParaRPr lang="en-US" sz="1800" dirty="0">
              <a:solidFill>
                <a:srgbClr val="444444"/>
              </a:solidFill>
              <a:latin typeface="Trebuchet MS" pitchFamily="34" charset="0"/>
            </a:endParaRPr>
          </a:p>
        </p:txBody>
      </p:sp>
      <p:sp>
        <p:nvSpPr>
          <p:cNvPr id="14" name="Rectangle 13"/>
          <p:cNvSpPr/>
          <p:nvPr/>
        </p:nvSpPr>
        <p:spPr bwMode="hidden">
          <a:xfrm>
            <a:off x="13" y="4772030"/>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8571" tIns="34286" rIns="68571" bIns="34286" rtlCol="0" anchor="ctr"/>
          <a:lstStyle/>
          <a:p>
            <a:pPr algn="ctr" defTabSz="677606" fontAlgn="auto">
              <a:spcBef>
                <a:spcPts val="0"/>
              </a:spcBef>
              <a:spcAft>
                <a:spcPts val="0"/>
              </a:spcAft>
            </a:pPr>
            <a:endParaRPr lang="en-US" sz="1800" dirty="0">
              <a:solidFill>
                <a:srgbClr val="444444"/>
              </a:solidFill>
              <a:latin typeface="Trebuchet MS" pitchFamily="34" charset="0"/>
            </a:endParaRPr>
          </a:p>
        </p:txBody>
      </p:sp>
      <p:sp>
        <p:nvSpPr>
          <p:cNvPr id="19" name="Rectangle 18"/>
          <p:cNvSpPr/>
          <p:nvPr/>
        </p:nvSpPr>
        <p:spPr bwMode="hidden">
          <a:xfrm>
            <a:off x="13" y="4772030"/>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8571" tIns="34286" rIns="68571" bIns="34286" rtlCol="0" anchor="ctr"/>
          <a:lstStyle/>
          <a:p>
            <a:pPr algn="ctr" defTabSz="677606" fontAlgn="auto">
              <a:spcBef>
                <a:spcPts val="0"/>
              </a:spcBef>
              <a:spcAft>
                <a:spcPts val="0"/>
              </a:spcAft>
            </a:pPr>
            <a:endParaRPr lang="en-US" sz="1800" dirty="0">
              <a:solidFill>
                <a:srgbClr val="444444"/>
              </a:solidFill>
              <a:latin typeface="Trebuchet MS" pitchFamily="34" charset="0"/>
            </a:endParaRPr>
          </a:p>
        </p:txBody>
      </p:sp>
    </p:spTree>
    <p:extLst>
      <p:ext uri="{BB962C8B-B14F-4D97-AF65-F5344CB8AC3E}">
        <p14:creationId xmlns:p14="http://schemas.microsoft.com/office/powerpoint/2010/main" val="3119036947"/>
      </p:ext>
    </p:extLst>
  </p:cSld>
  <p:clrMapOvr>
    <a:masterClrMapping/>
  </p:clrMapOvr>
  <p:transition spd="med">
    <p:wipe dir="r"/>
  </p:transition>
</p:sldLayout>
</file>

<file path=ppt/slideLayouts/slideLayout2605.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85750" y="228600"/>
            <a:ext cx="8572500" cy="387798"/>
          </a:xfrm>
          <a:prstGeom prst="rect">
            <a:avLst/>
          </a:prstGeom>
        </p:spPr>
        <p:txBody>
          <a:bodyPr wrap="square" lIns="0" tIns="0" rIns="0" bIns="0">
            <a:spAutoFit/>
          </a:bodyPr>
          <a:lstStyle>
            <a:lvl1pPr>
              <a:defRPr sz="2800">
                <a:solidFill>
                  <a:schemeClr val="bg1"/>
                </a:solidFill>
                <a:latin typeface="Arial" panose="020B0604020202020204"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07388228"/>
      </p:ext>
    </p:extLst>
  </p:cSld>
  <p:clrMapOvr>
    <a:masterClrMapping/>
  </p:clrMapOvr>
  <p:extLst mod="1">
    <p:ext uri="{DCECCB84-F9BA-43D5-87BE-67443E8EF086}">
      <p15:sldGuideLst xmlns:p15="http://schemas.microsoft.com/office/powerpoint/2012/main">
        <p15:guide id="1" orient="horz" pos="144">
          <p15:clr>
            <a:srgbClr val="FBAE40"/>
          </p15:clr>
        </p15:guide>
      </p15:sldGuideLst>
    </p:ext>
  </p:extLst>
</p:sldLayout>
</file>

<file path=ppt/slideLayouts/slideLayout2606.xml><?xml version="1.0" encoding="utf-8"?>
<p:sldLayout xmlns:a="http://schemas.openxmlformats.org/drawingml/2006/main" xmlns:r="http://schemas.openxmlformats.org/officeDocument/2006/relationships" xmlns:p="http://schemas.openxmlformats.org/presentationml/2006/main">
  <p:cSld name="自訂版面配置">
    <p:spTree>
      <p:nvGrpSpPr>
        <p:cNvPr id="1" name=""/>
        <p:cNvGrpSpPr/>
        <p:nvPr/>
      </p:nvGrpSpPr>
      <p:grpSpPr>
        <a:xfrm>
          <a:off x="0" y="0"/>
          <a:ext cx="0" cy="0"/>
          <a:chOff x="0" y="0"/>
          <a:chExt cx="0" cy="0"/>
        </a:xfrm>
      </p:grpSpPr>
      <p:sp>
        <p:nvSpPr>
          <p:cNvPr id="2" name="標題 1"/>
          <p:cNvSpPr>
            <a:spLocks noGrp="1"/>
          </p:cNvSpPr>
          <p:nvPr>
            <p:ph type="title"/>
          </p:nvPr>
        </p:nvSpPr>
        <p:spPr>
          <a:xfrm>
            <a:off x="457200" y="206375"/>
            <a:ext cx="8229600" cy="857250"/>
          </a:xfrm>
          <a:prstGeom prst="rect">
            <a:avLst/>
          </a:prstGeom>
        </p:spPr>
        <p:txBody>
          <a:bodyPr lIns="91438" tIns="45719" rIns="91438" bIns="45719"/>
          <a:lstStyle/>
          <a:p>
            <a:r>
              <a:rPr lang="zh-TW" altLang="en-US" noProof="1"/>
              <a:t>按一下以編輯母片標題樣式</a:t>
            </a:r>
          </a:p>
        </p:txBody>
      </p:sp>
    </p:spTree>
    <p:extLst>
      <p:ext uri="{BB962C8B-B14F-4D97-AF65-F5344CB8AC3E}">
        <p14:creationId xmlns:p14="http://schemas.microsoft.com/office/powerpoint/2010/main" val="485329975"/>
      </p:ext>
    </p:extLst>
  </p:cSld>
  <p:clrMapOvr>
    <a:masterClrMapping/>
  </p:clrMapOvr>
  <p:transition spd="med">
    <p:wipe dir="r"/>
  </p:transition>
</p:sldLayout>
</file>

<file path=ppt/slideLayouts/slideLayout2607.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4197411405"/>
      </p:ext>
    </p:extLst>
  </p:cSld>
  <p:clrMapOvr>
    <a:masterClrMapping/>
  </p:clrMapOvr>
  <p:transition spd="slow">
    <p:fade/>
  </p:transition>
</p:sldLayout>
</file>

<file path=ppt/slideLayouts/slideLayout2608.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201249210"/>
      </p:ext>
    </p:extLst>
  </p:cSld>
  <p:clrMapOvr>
    <a:masterClrMapping/>
  </p:clrMapOvr>
  <p:transition>
    <p:fade/>
  </p:transition>
</p:sldLayout>
</file>

<file path=ppt/slideLayouts/slideLayout2609.xml><?xml version="1.0" encoding="utf-8"?>
<p:sldLayout xmlns:a="http://schemas.openxmlformats.org/drawingml/2006/main" xmlns:r="http://schemas.openxmlformats.org/officeDocument/2006/relationships" xmlns:p="http://schemas.openxmlformats.org/presentationml/2006/main">
  <p:cSld name="Title_and_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96171"/>
            <a:ext cx="8239126" cy="640170"/>
          </a:xfrm>
          <a:prstGeom prst="rect">
            <a:avLst/>
          </a:prstGeom>
        </p:spPr>
        <p:txBody>
          <a:bodyPr/>
          <a:lstStyle>
            <a:lvl1pPr>
              <a:lnSpc>
                <a:spcPct val="90000"/>
              </a:lnSpc>
              <a:defRPr sz="2400" b="0" baseline="0">
                <a:solidFill>
                  <a:schemeClr val="accent1"/>
                </a:solidFill>
                <a:latin typeface="Museo Sans For Dell" pitchFamily="2" charset="0"/>
              </a:defRPr>
            </a:lvl1pPr>
          </a:lstStyle>
          <a:p>
            <a:r>
              <a:rPr lang="en-US" altLang="zh-TW" dirty="0"/>
              <a:t>Click to edit Master title style</a:t>
            </a:r>
            <a:endParaRPr lang="en-US" dirty="0"/>
          </a:p>
        </p:txBody>
      </p:sp>
      <p:sp>
        <p:nvSpPr>
          <p:cNvPr id="3" name="Content Placeholder 2"/>
          <p:cNvSpPr>
            <a:spLocks noGrp="1"/>
          </p:cNvSpPr>
          <p:nvPr>
            <p:ph sz="half" idx="1"/>
          </p:nvPr>
        </p:nvSpPr>
        <p:spPr>
          <a:xfrm>
            <a:off x="457200" y="960120"/>
            <a:ext cx="8229600" cy="3566160"/>
          </a:xfrm>
          <a:prstGeom prst="rect">
            <a:avLst/>
          </a:prstGeom>
        </p:spPr>
        <p:txBody>
          <a:bodyPr/>
          <a:lstStyle>
            <a:lvl1pPr>
              <a:spcBef>
                <a:spcPts val="75"/>
              </a:spcBef>
              <a:spcAft>
                <a:spcPts val="75"/>
              </a:spcAft>
              <a:defRPr sz="1500">
                <a:solidFill>
                  <a:schemeClr val="bg2"/>
                </a:solidFill>
                <a:latin typeface="Museo Sans For Dell" pitchFamily="2" charset="0"/>
              </a:defRPr>
            </a:lvl1pPr>
            <a:lvl2pPr>
              <a:spcBef>
                <a:spcPts val="75"/>
              </a:spcBef>
              <a:spcAft>
                <a:spcPts val="75"/>
              </a:spcAft>
              <a:buFont typeface="Museo Sans For Dell" pitchFamily="2" charset="0"/>
              <a:buChar char="–"/>
              <a:defRPr sz="1400">
                <a:solidFill>
                  <a:schemeClr val="bg2"/>
                </a:solidFill>
                <a:latin typeface="Museo Sans For Dell" pitchFamily="2" charset="0"/>
              </a:defRPr>
            </a:lvl2pPr>
            <a:lvl3pPr>
              <a:spcBef>
                <a:spcPts val="75"/>
              </a:spcBef>
              <a:spcAft>
                <a:spcPts val="75"/>
              </a:spcAft>
              <a:defRPr sz="1200">
                <a:solidFill>
                  <a:schemeClr val="bg2"/>
                </a:solidFill>
                <a:latin typeface="Museo Sans For Dell" pitchFamily="2" charset="0"/>
              </a:defRPr>
            </a:lvl3pPr>
            <a:lvl4pPr>
              <a:spcBef>
                <a:spcPts val="75"/>
              </a:spcBef>
              <a:spcAft>
                <a:spcPts val="75"/>
              </a:spcAft>
              <a:defRPr sz="1100" baseline="0">
                <a:solidFill>
                  <a:schemeClr val="bg2"/>
                </a:solidFill>
                <a:latin typeface="Museo Sans For Dell" pitchFamily="2" charset="0"/>
              </a:defRPr>
            </a:lvl4pPr>
            <a:lvl5pPr>
              <a:spcBef>
                <a:spcPts val="75"/>
              </a:spcBef>
              <a:spcAft>
                <a:spcPts val="75"/>
              </a:spcAft>
              <a:buClr>
                <a:schemeClr val="accent1"/>
              </a:buClr>
              <a:defRPr sz="90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33516444"/>
      </p:ext>
    </p:extLst>
  </p:cSld>
  <p:clrMapOvr>
    <a:masterClrMapping/>
  </p:clrMapOvr>
  <p:transition spd="med">
    <p:wipe dir="r"/>
  </p:transition>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1_Content left margin with subhead">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3050" y="274057"/>
            <a:ext cx="4865304" cy="486332"/>
          </a:xfrm>
          <a:prstGeom prst="rect">
            <a:avLst/>
          </a:prstGeom>
        </p:spPr>
        <p:txBody>
          <a:bodyPr lIns="0" tIns="44664" rIns="0" bIns="44664"/>
          <a:lstStyle>
            <a:lvl1pPr>
              <a:defRPr baseline="0">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7" name="Text Placeholder 12"/>
          <p:cNvSpPr>
            <a:spLocks noGrp="1"/>
          </p:cNvSpPr>
          <p:nvPr>
            <p:ph type="subTitle" idx="11" hasCustomPrompt="1"/>
          </p:nvPr>
        </p:nvSpPr>
        <p:spPr>
          <a:xfrm>
            <a:off x="266700" y="767702"/>
            <a:ext cx="4305300" cy="313267"/>
          </a:xfrm>
          <a:prstGeom prst="rect">
            <a:avLst/>
          </a:prstGeom>
        </p:spPr>
        <p:txBody>
          <a:bodyPr lIns="0" tIns="44664" rIns="0" bIns="44664" anchor="t" anchorCtr="0"/>
          <a:lstStyle>
            <a:lvl1pPr marL="222266" indent="-222266">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a:t>Click to edit master subtitle style</a:t>
            </a:r>
          </a:p>
        </p:txBody>
      </p:sp>
      <p:sp>
        <p:nvSpPr>
          <p:cNvPr id="5" name="Content Placeholder 4"/>
          <p:cNvSpPr>
            <a:spLocks noGrp="1"/>
          </p:cNvSpPr>
          <p:nvPr>
            <p:ph sz="quarter" idx="10"/>
          </p:nvPr>
        </p:nvSpPr>
        <p:spPr>
          <a:xfrm>
            <a:off x="271464" y="1277952"/>
            <a:ext cx="4291012"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36662" indent="-165639">
              <a:lnSpc>
                <a:spcPct val="100000"/>
              </a:lnSpc>
              <a:spcBef>
                <a:spcPts val="300"/>
              </a:spcBef>
              <a:spcAft>
                <a:spcPts val="0"/>
              </a:spcAft>
              <a:buClr>
                <a:srgbClr val="808080"/>
              </a:buClr>
              <a:defRPr>
                <a:latin typeface="+mn-lt"/>
                <a:ea typeface="Arial"/>
              </a:defRPr>
            </a:lvl3pPr>
            <a:lvl4pPr marL="1226375" indent="-223853">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58746177"/>
      </p:ext>
    </p:extLst>
  </p:cSld>
  <p:clrMapOvr>
    <a:masterClrMapping/>
  </p:clrMapOvr>
  <p:transition spd="med">
    <p:wipe dir="r"/>
  </p:transition>
</p:sldLayout>
</file>

<file path=ppt/slideLayouts/slideLayout2610.xml><?xml version="1.0" encoding="utf-8"?>
<p:sldLayout xmlns:a="http://schemas.openxmlformats.org/drawingml/2006/main" xmlns:r="http://schemas.openxmlformats.org/officeDocument/2006/relationships" xmlns:p="http://schemas.openxmlformats.org/presentationml/2006/main" userDrawn="1">
  <p:cSld name="Section Header">
    <p:spTree>
      <p:nvGrpSpPr>
        <p:cNvPr id="1" name=""/>
        <p:cNvGrpSpPr/>
        <p:nvPr/>
      </p:nvGrpSpPr>
      <p:grpSpPr>
        <a:xfrm>
          <a:off x="0" y="0"/>
          <a:ext cx="0" cy="0"/>
          <a:chOff x="0" y="0"/>
          <a:chExt cx="0" cy="0"/>
        </a:xfrm>
      </p:grpSpPr>
    </p:spTree>
    <p:extLst>
      <p:ext uri="{BB962C8B-B14F-4D97-AF65-F5344CB8AC3E}">
        <p14:creationId xmlns:p14="http://schemas.microsoft.com/office/powerpoint/2010/main" val="423002622"/>
      </p:ext>
    </p:extLst>
  </p:cSld>
  <p:clrMapOvr>
    <a:masterClrMapping/>
  </p:clrMapOvr>
</p:sldLayout>
</file>

<file path=ppt/slideLayouts/slideLayout2611.xml><?xml version="1.0" encoding="utf-8"?>
<p:sldLayout xmlns:a="http://schemas.openxmlformats.org/drawingml/2006/main" xmlns:r="http://schemas.openxmlformats.org/officeDocument/2006/relationships" xmlns:p="http://schemas.openxmlformats.org/presentationml/2006/main" userDrawn="1">
  <p:cSld name="1_Title_and_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5798870"/>
      </p:ext>
    </p:extLst>
  </p:cSld>
  <p:clrMapOvr>
    <a:masterClrMapping/>
  </p:clrMapOvr>
  <p:transition spd="med">
    <p:wipe dir="r"/>
  </p:transition>
</p:sldLayout>
</file>

<file path=ppt/slideLayouts/slideLayout2612.xml><?xml version="1.0" encoding="utf-8"?>
<p:sldLayout xmlns:a="http://schemas.openxmlformats.org/drawingml/2006/main" xmlns:r="http://schemas.openxmlformats.org/officeDocument/2006/relationships" xmlns:p="http://schemas.openxmlformats.org/presentationml/2006/main" type="titleOnly">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a:xfrm>
            <a:off x="426080" y="196182"/>
            <a:ext cx="8279943" cy="622978"/>
          </a:xfrm>
          <a:prstGeom prst="rect">
            <a:avLst/>
          </a:prstGeom>
        </p:spPr>
        <p:txBody>
          <a:bodyPr lIns="68342" tIns="34289" rIns="68342" bIns="34289"/>
          <a:lstStyle>
            <a:lvl1pPr>
              <a:defRPr sz="3200"/>
            </a:lvl1pPr>
          </a:lstStyle>
          <a:p>
            <a:r>
              <a:rPr lang="zh-TW" altLang="en-US"/>
              <a:t>按一下以編輯母片標題樣式</a:t>
            </a:r>
          </a:p>
        </p:txBody>
      </p:sp>
    </p:spTree>
    <p:extLst>
      <p:ext uri="{BB962C8B-B14F-4D97-AF65-F5344CB8AC3E}">
        <p14:creationId xmlns:p14="http://schemas.microsoft.com/office/powerpoint/2010/main" val="754979325"/>
      </p:ext>
    </p:extLst>
  </p:cSld>
  <p:clrMapOvr>
    <a:masterClrMapping/>
  </p:clrMapOvr>
  <p:transition spd="med">
    <p:zoom dir="in"/>
  </p:transition>
</p:sldLayout>
</file>

<file path=ppt/slideLayouts/slideLayout2613.xml><?xml version="1.0" encoding="utf-8"?>
<p:sldLayout xmlns:a="http://schemas.openxmlformats.org/drawingml/2006/main" xmlns:r="http://schemas.openxmlformats.org/officeDocument/2006/relationships" xmlns:p="http://schemas.openxmlformats.org/presentationml/2006/main" userDrawn="1">
  <p:cSld name="1_只有標題">
    <p:spTree>
      <p:nvGrpSpPr>
        <p:cNvPr id="1" name=""/>
        <p:cNvGrpSpPr/>
        <p:nvPr/>
      </p:nvGrpSpPr>
      <p:grpSpPr>
        <a:xfrm>
          <a:off x="0" y="0"/>
          <a:ext cx="0" cy="0"/>
          <a:chOff x="0" y="0"/>
          <a:chExt cx="0" cy="0"/>
        </a:xfrm>
      </p:grpSpPr>
    </p:spTree>
    <p:extLst>
      <p:ext uri="{BB962C8B-B14F-4D97-AF65-F5344CB8AC3E}">
        <p14:creationId xmlns:p14="http://schemas.microsoft.com/office/powerpoint/2010/main" val="4283949529"/>
      </p:ext>
    </p:extLst>
  </p:cSld>
  <p:clrMapOvr>
    <a:masterClrMapping/>
  </p:clrMapOvr>
  <p:transition spd="med">
    <p:zoom dir="in"/>
  </p:transition>
</p:sldLayout>
</file>

<file path=ppt/slideLayouts/slideLayout2614.xml><?xml version="1.0" encoding="utf-8"?>
<p:sldLayout xmlns:a="http://schemas.openxmlformats.org/drawingml/2006/main" xmlns:r="http://schemas.openxmlformats.org/officeDocument/2006/relationships" xmlns:p="http://schemas.openxmlformats.org/presentationml/2006/main" userDrawn="1">
  <p:cSld name="章節標題">
    <p:spTree>
      <p:nvGrpSpPr>
        <p:cNvPr id="1" name=""/>
        <p:cNvGrpSpPr/>
        <p:nvPr/>
      </p:nvGrpSpPr>
      <p:grpSpPr>
        <a:xfrm>
          <a:off x="0" y="0"/>
          <a:ext cx="0" cy="0"/>
          <a:chOff x="0" y="0"/>
          <a:chExt cx="0" cy="0"/>
        </a:xfrm>
      </p:grpSpPr>
    </p:spTree>
    <p:extLst>
      <p:ext uri="{BB962C8B-B14F-4D97-AF65-F5344CB8AC3E}">
        <p14:creationId xmlns:p14="http://schemas.microsoft.com/office/powerpoint/2010/main" val="725136977"/>
      </p:ext>
    </p:extLst>
  </p:cSld>
  <p:clrMapOvr>
    <a:masterClrMapping/>
  </p:clrMapOvr>
  <p:transition spd="med">
    <p:wipe dir="r"/>
  </p:transition>
</p:sldLayout>
</file>

<file path=ppt/slideLayouts/slideLayout2615.xml><?xml version="1.0" encoding="utf-8"?>
<p:sldLayout xmlns:a="http://schemas.openxmlformats.org/drawingml/2006/main" xmlns:r="http://schemas.openxmlformats.org/officeDocument/2006/relationships" xmlns:p="http://schemas.openxmlformats.org/presentationml/2006/main" userDrawn="1">
  <p:cSld name="1_自訂版面配置">
    <p:spTree>
      <p:nvGrpSpPr>
        <p:cNvPr id="1" name=""/>
        <p:cNvGrpSpPr/>
        <p:nvPr/>
      </p:nvGrpSpPr>
      <p:grpSpPr>
        <a:xfrm>
          <a:off x="0" y="0"/>
          <a:ext cx="0" cy="0"/>
          <a:chOff x="0" y="0"/>
          <a:chExt cx="0" cy="0"/>
        </a:xfrm>
      </p:grpSpPr>
    </p:spTree>
    <p:extLst>
      <p:ext uri="{BB962C8B-B14F-4D97-AF65-F5344CB8AC3E}">
        <p14:creationId xmlns:p14="http://schemas.microsoft.com/office/powerpoint/2010/main" val="1364764278"/>
      </p:ext>
    </p:extLst>
  </p:cSld>
  <p:clrMapOvr>
    <a:masterClrMapping/>
  </p:clrMapOvr>
  <p:transition spd="med">
    <p:wipe dir="r"/>
  </p:transition>
</p:sldLayout>
</file>

<file path=ppt/slideLayouts/slideLayout2616.xml><?xml version="1.0" encoding="utf-8"?>
<p:sldLayout xmlns:a="http://schemas.openxmlformats.org/drawingml/2006/main" xmlns:r="http://schemas.openxmlformats.org/officeDocument/2006/relationships" xmlns:p="http://schemas.openxmlformats.org/presentationml/2006/main">
  <p:cSld name="Section_Blue">
    <p:spTree>
      <p:nvGrpSpPr>
        <p:cNvPr id="1" name=""/>
        <p:cNvGrpSpPr/>
        <p:nvPr/>
      </p:nvGrpSpPr>
      <p:grpSpPr>
        <a:xfrm>
          <a:off x="0" y="0"/>
          <a:ext cx="0" cy="0"/>
          <a:chOff x="0" y="0"/>
          <a:chExt cx="0" cy="0"/>
        </a:xfrm>
      </p:grpSpPr>
      <p:sp>
        <p:nvSpPr>
          <p:cNvPr id="15" name="Title 1"/>
          <p:cNvSpPr>
            <a:spLocks noGrp="1"/>
          </p:cNvSpPr>
          <p:nvPr>
            <p:ph type="ctrTitle"/>
          </p:nvPr>
        </p:nvSpPr>
        <p:spPr>
          <a:xfrm>
            <a:off x="457200" y="342900"/>
            <a:ext cx="3657600" cy="2743200"/>
          </a:xfrm>
          <a:prstGeom prst="roundRect">
            <a:avLst>
              <a:gd name="adj" fmla="val 2752"/>
            </a:avLst>
          </a:prstGeom>
          <a:solidFill>
            <a:schemeClr val="accent1"/>
          </a:solidFill>
          <a:ln>
            <a:noFill/>
          </a:ln>
        </p:spPr>
        <p:style>
          <a:lnRef idx="2">
            <a:schemeClr val="accent1"/>
          </a:lnRef>
          <a:fillRef idx="1">
            <a:schemeClr val="lt1"/>
          </a:fillRef>
          <a:effectRef idx="0">
            <a:schemeClr val="accent1"/>
          </a:effectRef>
          <a:fontRef idx="none"/>
        </p:style>
        <p:txBody>
          <a:bodyPr lIns="228600" tIns="228600" rIns="228600" bIns="228600">
            <a:normAutofit/>
          </a:bodyPr>
          <a:lstStyle>
            <a:lvl1pPr>
              <a:defRPr sz="32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3826839206"/>
      </p:ext>
    </p:extLst>
  </p:cSld>
  <p:clrMapOvr>
    <a:masterClrMapping/>
  </p:clrMapOvr>
  <p:transition spd="med">
    <p:wipe dir="r"/>
  </p:transition>
</p:sldLayout>
</file>

<file path=ppt/slideLayouts/slideLayout2617.xml><?xml version="1.0" encoding="utf-8"?>
<p:sldLayout xmlns:a="http://schemas.openxmlformats.org/drawingml/2006/main" xmlns:r="http://schemas.openxmlformats.org/officeDocument/2006/relationships" xmlns:p="http://schemas.openxmlformats.org/presentationml/2006/main" userDrawn="1">
  <p:cSld name="標題及表格">
    <p:spTree>
      <p:nvGrpSpPr>
        <p:cNvPr id="1" name=""/>
        <p:cNvGrpSpPr/>
        <p:nvPr/>
      </p:nvGrpSpPr>
      <p:grpSpPr>
        <a:xfrm>
          <a:off x="0" y="0"/>
          <a:ext cx="0" cy="0"/>
          <a:chOff x="0" y="0"/>
          <a:chExt cx="0" cy="0"/>
        </a:xfrm>
      </p:grpSpPr>
    </p:spTree>
    <p:extLst>
      <p:ext uri="{BB962C8B-B14F-4D97-AF65-F5344CB8AC3E}">
        <p14:creationId xmlns:p14="http://schemas.microsoft.com/office/powerpoint/2010/main" val="4127783942"/>
      </p:ext>
    </p:extLst>
  </p:cSld>
  <p:clrMapOvr>
    <a:masterClrMapping/>
  </p:clrMapOvr>
  <p:transition spd="slow">
    <p:fade/>
  </p:transition>
</p:sldLayout>
</file>

<file path=ppt/slideLayouts/slideLayout2618.xml><?xml version="1.0" encoding="utf-8"?>
<p:sldLayout xmlns:a="http://schemas.openxmlformats.org/drawingml/2006/main" xmlns:r="http://schemas.openxmlformats.org/officeDocument/2006/relationships" xmlns:p="http://schemas.openxmlformats.org/presentationml/2006/main" userDrawn="1">
  <p:cSld name="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4631" y="271886"/>
            <a:ext cx="7955280" cy="640080"/>
          </a:xfrm>
          <a:prstGeom prst="rect">
            <a:avLst/>
          </a:prstGeom>
        </p:spPr>
        <p:txBody>
          <a:bodyPr/>
          <a:lstStyle>
            <a:lvl1pPr>
              <a:defRPr baseline="0"/>
            </a:lvl1pPr>
          </a:lstStyle>
          <a:p>
            <a:r>
              <a:rPr lang="en-US" dirty="0"/>
              <a:t>Click to edit content page title</a:t>
            </a:r>
          </a:p>
        </p:txBody>
      </p:sp>
      <p:sp>
        <p:nvSpPr>
          <p:cNvPr id="6" name="Content Placeholder 2"/>
          <p:cNvSpPr>
            <a:spLocks noGrp="1"/>
          </p:cNvSpPr>
          <p:nvPr>
            <p:ph sz="half" idx="1" hasCustomPrompt="1"/>
          </p:nvPr>
        </p:nvSpPr>
        <p:spPr>
          <a:xfrm>
            <a:off x="364632" y="1280160"/>
            <a:ext cx="7924386" cy="3200400"/>
          </a:xfrm>
          <a:prstGeom prst="rect">
            <a:avLst/>
          </a:prstGeom>
        </p:spPr>
        <p:txBody>
          <a:bodyPr wrap="square" lIns="0" tIns="0" rIns="0" bIns="0">
            <a:normAutofit/>
          </a:bodyPr>
          <a:lstStyle>
            <a:lvl1pPr>
              <a:lnSpc>
                <a:spcPct val="100000"/>
              </a:lnSpc>
              <a:spcBef>
                <a:spcPts val="1200"/>
              </a:spcBef>
              <a:spcAft>
                <a:spcPts val="0"/>
              </a:spcAft>
              <a:buClr>
                <a:srgbClr val="AAAAAA"/>
              </a:buClr>
              <a:buFont typeface="Arial" pitchFamily="34" charset="0"/>
              <a:buChar char="•"/>
              <a:defRPr sz="1400">
                <a:solidFill>
                  <a:schemeClr val="bg2"/>
                </a:solidFill>
                <a:latin typeface="Museo Sans For Dell" pitchFamily="2" charset="0"/>
              </a:defRPr>
            </a:lvl1pPr>
            <a:lvl2pPr marL="572850" indent="-231674">
              <a:lnSpc>
                <a:spcPct val="100000"/>
              </a:lnSpc>
              <a:spcBef>
                <a:spcPts val="300"/>
              </a:spcBef>
              <a:spcAft>
                <a:spcPts val="0"/>
              </a:spcAft>
              <a:buClr>
                <a:srgbClr val="AAAAAA"/>
              </a:buClr>
              <a:buFont typeface="Museo Sans For Dell" pitchFamily="2" charset="0"/>
              <a:buChar char="–"/>
              <a:defRPr sz="1200">
                <a:solidFill>
                  <a:schemeClr val="bg2"/>
                </a:solidFill>
                <a:latin typeface="Museo Sans For Dell" pitchFamily="2" charset="0"/>
              </a:defRPr>
            </a:lvl2pPr>
            <a:lvl3pPr>
              <a:lnSpc>
                <a:spcPct val="100000"/>
              </a:lnSpc>
              <a:spcBef>
                <a:spcPts val="300"/>
              </a:spcBef>
              <a:spcAft>
                <a:spcPts val="0"/>
              </a:spcAft>
              <a:buClr>
                <a:srgbClr val="AAAAAA"/>
              </a:buClr>
              <a:defRPr sz="1000">
                <a:solidFill>
                  <a:schemeClr val="bg2"/>
                </a:solidFill>
                <a:latin typeface="Museo Sans For Dell" pitchFamily="2" charset="0"/>
              </a:defRPr>
            </a:lvl3pPr>
            <a:lvl4pPr>
              <a:spcBef>
                <a:spcPts val="300"/>
              </a:spcBef>
              <a:spcAft>
                <a:spcPts val="0"/>
              </a:spcAft>
              <a:buClr>
                <a:srgbClr val="AAAAAA"/>
              </a:buClr>
              <a:defRPr sz="1400" baseline="0">
                <a:solidFill>
                  <a:schemeClr val="tx1"/>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a:t>Click to edit text</a:t>
            </a:r>
          </a:p>
          <a:p>
            <a:pPr lvl="1"/>
            <a:r>
              <a:rPr lang="en-US" dirty="0"/>
              <a:t>Second level</a:t>
            </a:r>
          </a:p>
          <a:p>
            <a:pPr lvl="2"/>
            <a:r>
              <a:rPr lang="en-US" dirty="0"/>
              <a:t>Third level</a:t>
            </a:r>
          </a:p>
        </p:txBody>
      </p:sp>
    </p:spTree>
    <p:extLst>
      <p:ext uri="{BB962C8B-B14F-4D97-AF65-F5344CB8AC3E}">
        <p14:creationId xmlns:p14="http://schemas.microsoft.com/office/powerpoint/2010/main" val="3841854822"/>
      </p:ext>
    </p:extLst>
  </p:cSld>
  <p:clrMapOvr>
    <a:masterClrMapping/>
  </p:clrMapOvr>
  <p:transition spd="med">
    <p:wipe dir="r"/>
  </p:transition>
</p:sldLayout>
</file>

<file path=ppt/slideLayouts/slideLayout2619.xml><?xml version="1.0" encoding="utf-8"?>
<p:sldLayout xmlns:a="http://schemas.openxmlformats.org/drawingml/2006/main" xmlns:r="http://schemas.openxmlformats.org/officeDocument/2006/relationships" xmlns:p="http://schemas.openxmlformats.org/presentationml/2006/main" userDrawn="1">
  <p:cSld name="1_標題及物件">
    <p:spTree>
      <p:nvGrpSpPr>
        <p:cNvPr id="1" name=""/>
        <p:cNvGrpSpPr/>
        <p:nvPr/>
      </p:nvGrpSpPr>
      <p:grpSpPr>
        <a:xfrm>
          <a:off x="0" y="0"/>
          <a:ext cx="0" cy="0"/>
          <a:chOff x="0" y="0"/>
          <a:chExt cx="0" cy="0"/>
        </a:xfrm>
      </p:grpSpPr>
      <p:sp>
        <p:nvSpPr>
          <p:cNvPr id="2" name="Rectangle 4"/>
          <p:cNvSpPr>
            <a:spLocks noGrp="1" noChangeArrowheads="1"/>
          </p:cNvSpPr>
          <p:nvPr>
            <p:ph type="sldNum" sz="quarter" idx="10"/>
          </p:nvPr>
        </p:nvSpPr>
        <p:spPr>
          <a:xfrm>
            <a:off x="434976" y="4824413"/>
            <a:ext cx="260350" cy="114300"/>
          </a:xfrm>
          <a:prstGeom prst="rect">
            <a:avLst/>
          </a:prstGeom>
        </p:spPr>
        <p:txBody>
          <a:bodyPr lIns="68580" tIns="34290" rIns="68580" bIns="34290"/>
          <a:lstStyle>
            <a:lvl1pPr eaLnBrk="0" hangingPunct="0">
              <a:defRPr>
                <a:ea typeface="SimSun" pitchFamily="2" charset="-122"/>
              </a:defRPr>
            </a:lvl1pPr>
          </a:lstStyle>
          <a:p>
            <a:pPr defTabSz="677606" fontAlgn="auto">
              <a:spcBef>
                <a:spcPts val="0"/>
              </a:spcBef>
              <a:spcAft>
                <a:spcPts val="0"/>
              </a:spcAft>
              <a:defRPr/>
            </a:pPr>
            <a:fld id="{0C9F1198-C61D-48C6-883B-2CC947E0DB39}" type="slidenum">
              <a:rPr lang="en-US" altLang="zh-TW" sz="1400">
                <a:solidFill>
                  <a:srgbClr val="444444"/>
                </a:solidFill>
                <a:latin typeface="Arial"/>
              </a:rPr>
              <a:pPr defTabSz="677606" fontAlgn="auto">
                <a:spcBef>
                  <a:spcPts val="0"/>
                </a:spcBef>
                <a:spcAft>
                  <a:spcPts val="0"/>
                </a:spcAft>
                <a:defRPr/>
              </a:pPr>
              <a:t>‹#›</a:t>
            </a:fld>
            <a:endParaRPr lang="en-US" altLang="zh-TW" sz="1400">
              <a:solidFill>
                <a:srgbClr val="444444"/>
              </a:solidFill>
              <a:latin typeface="Arial"/>
            </a:endParaRPr>
          </a:p>
        </p:txBody>
      </p:sp>
      <p:sp>
        <p:nvSpPr>
          <p:cNvPr id="3" name="Rectangle 5"/>
          <p:cNvSpPr>
            <a:spLocks noGrp="1" noChangeArrowheads="1"/>
          </p:cNvSpPr>
          <p:nvPr>
            <p:ph type="ftr" sz="quarter" idx="11"/>
          </p:nvPr>
        </p:nvSpPr>
        <p:spPr>
          <a:xfrm>
            <a:off x="3779838" y="4786321"/>
            <a:ext cx="2895600" cy="215900"/>
          </a:xfrm>
          <a:prstGeom prst="rect">
            <a:avLst/>
          </a:prstGeom>
        </p:spPr>
        <p:txBody>
          <a:bodyPr lIns="91036" tIns="45517" rIns="91036" bIns="45517"/>
          <a:lstStyle>
            <a:lvl1pPr eaLnBrk="1" hangingPunct="1">
              <a:defRPr>
                <a:solidFill>
                  <a:srgbClr val="444444"/>
                </a:solidFill>
                <a:latin typeface="Arial" charset="0"/>
                <a:ea typeface="+mn-ea"/>
              </a:defRPr>
            </a:lvl1pPr>
          </a:lstStyle>
          <a:p>
            <a:pPr defTabSz="684168">
              <a:defRPr/>
            </a:pPr>
            <a:endParaRPr lang="en-US" altLang="zh-TW"/>
          </a:p>
        </p:txBody>
      </p:sp>
    </p:spTree>
    <p:extLst>
      <p:ext uri="{BB962C8B-B14F-4D97-AF65-F5344CB8AC3E}">
        <p14:creationId xmlns:p14="http://schemas.microsoft.com/office/powerpoint/2010/main" val="2748600757"/>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1_Content left margin with subhead and two lines">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320" y="274320"/>
            <a:ext cx="4297680" cy="840802"/>
          </a:xfrm>
          <a:prstGeom prst="rect">
            <a:avLst/>
          </a:prstGeom>
        </p:spPr>
        <p:txBody>
          <a:bodyPr lIns="0" tIns="44664" rIns="0" bIns="44664"/>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a:t>
            </a:r>
            <a:br>
              <a:rPr lang="en-US" dirty="0"/>
            </a:br>
            <a:r>
              <a:rPr lang="en-US" dirty="0"/>
              <a:t>page title</a:t>
            </a:r>
          </a:p>
        </p:txBody>
      </p:sp>
      <p:sp>
        <p:nvSpPr>
          <p:cNvPr id="7" name="Text Placeholder 12"/>
          <p:cNvSpPr>
            <a:spLocks noGrp="1"/>
          </p:cNvSpPr>
          <p:nvPr>
            <p:ph type="subTitle" idx="11" hasCustomPrompt="1"/>
          </p:nvPr>
        </p:nvSpPr>
        <p:spPr>
          <a:xfrm>
            <a:off x="266700" y="1114422"/>
            <a:ext cx="4305300" cy="313267"/>
          </a:xfrm>
          <a:prstGeom prst="rect">
            <a:avLst/>
          </a:prstGeom>
        </p:spPr>
        <p:txBody>
          <a:bodyPr lIns="0" tIns="44664" rIns="0" bIns="44664" anchor="t" anchorCtr="0"/>
          <a:lstStyle>
            <a:lvl1pPr marL="222266" indent="-222266">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a:t>Click to edit master subtitle style</a:t>
            </a:r>
          </a:p>
        </p:txBody>
      </p:sp>
      <p:sp>
        <p:nvSpPr>
          <p:cNvPr id="5" name="Content Placeholder 4"/>
          <p:cNvSpPr>
            <a:spLocks noGrp="1"/>
          </p:cNvSpPr>
          <p:nvPr>
            <p:ph sz="quarter" idx="10"/>
          </p:nvPr>
        </p:nvSpPr>
        <p:spPr>
          <a:xfrm>
            <a:off x="271464" y="1541498"/>
            <a:ext cx="4291012" cy="2928937"/>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36662" indent="-165639">
              <a:lnSpc>
                <a:spcPct val="100000"/>
              </a:lnSpc>
              <a:spcBef>
                <a:spcPts val="300"/>
              </a:spcBef>
              <a:spcAft>
                <a:spcPts val="0"/>
              </a:spcAft>
              <a:buClr>
                <a:srgbClr val="808080"/>
              </a:buClr>
              <a:defRPr>
                <a:latin typeface="+mn-lt"/>
                <a:ea typeface="Arial"/>
              </a:defRPr>
            </a:lvl3pPr>
            <a:lvl4pPr marL="1226375" indent="-223853">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949408375"/>
      </p:ext>
    </p:extLst>
  </p:cSld>
  <p:clrMapOvr>
    <a:masterClrMapping/>
  </p:clrMapOvr>
  <p:transition spd="med">
    <p:wipe dir="r"/>
  </p:transition>
</p:sldLayout>
</file>

<file path=ppt/slideLayouts/slideLayout2620.xml><?xml version="1.0" encoding="utf-8"?>
<p:sldLayout xmlns:a="http://schemas.openxmlformats.org/drawingml/2006/main" xmlns:r="http://schemas.openxmlformats.org/officeDocument/2006/relationships" xmlns:p="http://schemas.openxmlformats.org/presentationml/2006/main" showMasterSp="0" preserve="1">
  <p:cSld name="Title slide_image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61476" name="Title Placeholder 21"/>
          <p:cNvSpPr>
            <a:spLocks noGrp="1"/>
          </p:cNvSpPr>
          <p:nvPr>
            <p:ph type="ctrTitle" hasCustomPrompt="1"/>
          </p:nvPr>
        </p:nvSpPr>
        <p:spPr>
          <a:xfrm>
            <a:off x="274322" y="274579"/>
            <a:ext cx="5200791" cy="1661993"/>
          </a:xfrm>
          <a:prstGeom prst="rect">
            <a:avLst/>
          </a:prstGeom>
        </p:spPr>
        <p:txBody>
          <a:bodyPr wrap="square" lIns="0" tIns="45383" rIns="0" bIns="45383"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12" name="Picture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2777030386"/>
      </p:ext>
    </p:extLst>
  </p:cSld>
  <p:clrMapOvr>
    <a:masterClrMapping/>
  </p:clrMapOvr>
  <p:transition spd="med">
    <p:wipe dir="r"/>
  </p:transition>
</p:sldLayout>
</file>

<file path=ppt/slideLayouts/slideLayout2621.xml><?xml version="1.0" encoding="utf-8"?>
<p:sldLayout xmlns:a="http://schemas.openxmlformats.org/drawingml/2006/main" xmlns:r="http://schemas.openxmlformats.org/officeDocument/2006/relationships" xmlns:p="http://schemas.openxmlformats.org/presentationml/2006/main" showMasterSp="0" preserve="1">
  <p:cSld name="Title slide_image 2">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61476" name="Title Placeholder 21"/>
          <p:cNvSpPr>
            <a:spLocks noGrp="1"/>
          </p:cNvSpPr>
          <p:nvPr>
            <p:ph type="ctrTitle" hasCustomPrompt="1"/>
          </p:nvPr>
        </p:nvSpPr>
        <p:spPr>
          <a:xfrm>
            <a:off x="274322" y="274579"/>
            <a:ext cx="5200791" cy="1661993"/>
          </a:xfrm>
          <a:prstGeom prst="rect">
            <a:avLst/>
          </a:prstGeom>
        </p:spPr>
        <p:txBody>
          <a:bodyPr wrap="square" lIns="0" tIns="45383" rIns="0" bIns="45383"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741714821"/>
      </p:ext>
    </p:extLst>
  </p:cSld>
  <p:clrMapOvr>
    <a:masterClrMapping/>
  </p:clrMapOvr>
  <p:transition spd="med">
    <p:wipe dir="r"/>
  </p:transition>
</p:sldLayout>
</file>

<file path=ppt/slideLayouts/slideLayout2622.xml><?xml version="1.0" encoding="utf-8"?>
<p:sldLayout xmlns:a="http://schemas.openxmlformats.org/drawingml/2006/main" xmlns:r="http://schemas.openxmlformats.org/officeDocument/2006/relationships" xmlns:p="http://schemas.openxmlformats.org/presentationml/2006/main" showMasterSp="0" preserve="1">
  <p:cSld name="Title slide_DellBlue">
    <p:bg>
      <p:bgPr>
        <a:solidFill>
          <a:schemeClr val="bg1"/>
        </a:solid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274322" y="274579"/>
            <a:ext cx="5200791" cy="1661993"/>
          </a:xfrm>
          <a:prstGeom prst="rect">
            <a:avLst/>
          </a:prstGeom>
        </p:spPr>
        <p:txBody>
          <a:bodyPr wrap="square" lIns="0" tIns="45383" rIns="0" bIns="45383"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4046373340"/>
      </p:ext>
    </p:extLst>
  </p:cSld>
  <p:clrMapOvr>
    <a:masterClrMapping/>
  </p:clrMapOvr>
  <p:transition spd="med">
    <p:wipe dir="r"/>
  </p:transition>
</p:sldLayout>
</file>

<file path=ppt/slideLayouts/slideLayout2623.xml><?xml version="1.0" encoding="utf-8"?>
<p:sldLayout xmlns:a="http://schemas.openxmlformats.org/drawingml/2006/main" xmlns:r="http://schemas.openxmlformats.org/officeDocument/2006/relationships" xmlns:p="http://schemas.openxmlformats.org/presentationml/2006/main" showMasterSp="0" preserve="1">
  <p:cSld name="Title slide_DellGray">
    <p:bg>
      <p:bgPr>
        <a:solidFill>
          <a:srgbClr val="808080"/>
        </a:solid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274322" y="274579"/>
            <a:ext cx="5200791" cy="1661993"/>
          </a:xfrm>
          <a:prstGeom prst="rect">
            <a:avLst/>
          </a:prstGeom>
        </p:spPr>
        <p:txBody>
          <a:bodyPr wrap="square" lIns="0" tIns="45383" rIns="0" bIns="45383"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1117258081"/>
      </p:ext>
    </p:extLst>
  </p:cSld>
  <p:clrMapOvr>
    <a:masterClrMapping/>
  </p:clrMapOvr>
  <p:transition spd="med">
    <p:wipe dir="r"/>
  </p:transition>
</p:sldLayout>
</file>

<file path=ppt/slideLayouts/slideLayout2624.xml><?xml version="1.0" encoding="utf-8"?>
<p:sldLayout xmlns:a="http://schemas.openxmlformats.org/drawingml/2006/main" xmlns:r="http://schemas.openxmlformats.org/officeDocument/2006/relationships" xmlns:p="http://schemas.openxmlformats.org/presentationml/2006/main" preserve="1" userDrawn="1">
  <p:cSld name="1_Content_Bulleted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0" tIns="45383" rIns="0" bIns="45383"/>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5" name="Content Placeholder 4"/>
          <p:cNvSpPr>
            <a:spLocks noGrp="1"/>
          </p:cNvSpPr>
          <p:nvPr>
            <p:ph sz="quarter" idx="10"/>
          </p:nvPr>
        </p:nvSpPr>
        <p:spPr>
          <a:xfrm>
            <a:off x="271722" y="1277952"/>
            <a:ext cx="7958137"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51761" indent="-168515">
              <a:lnSpc>
                <a:spcPct val="100000"/>
              </a:lnSpc>
              <a:spcBef>
                <a:spcPts val="300"/>
              </a:spcBef>
              <a:spcAft>
                <a:spcPts val="0"/>
              </a:spcAft>
              <a:buClr>
                <a:srgbClr val="808080"/>
              </a:buClr>
              <a:defRPr>
                <a:latin typeface="+mn-lt"/>
                <a:ea typeface="Arial"/>
              </a:defRPr>
            </a:lvl3pPr>
            <a:lvl4pPr marL="1248379" indent="-228167">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699612752"/>
      </p:ext>
    </p:extLst>
  </p:cSld>
  <p:clrMapOvr>
    <a:masterClrMapping/>
  </p:clrMapOvr>
  <p:transition spd="med">
    <p:wipe dir="r"/>
  </p:transition>
</p:sldLayout>
</file>

<file path=ppt/slideLayouts/slideLayout2625.xml><?xml version="1.0" encoding="utf-8"?>
<p:sldLayout xmlns:a="http://schemas.openxmlformats.org/drawingml/2006/main" xmlns:r="http://schemas.openxmlformats.org/officeDocument/2006/relationships" xmlns:p="http://schemas.openxmlformats.org/presentationml/2006/main" preserve="1" userDrawn="1">
  <p:cSld name="1_Content with subhea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5"/>
            <a:ext cx="7955280" cy="640080"/>
          </a:xfrm>
          <a:prstGeom prst="rect">
            <a:avLst/>
          </a:prstGeom>
        </p:spPr>
        <p:txBody>
          <a:bodyPr lIns="0" tIns="45383" rIns="0" bIns="45383">
            <a:normAutofit/>
          </a:bodyPr>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 </a:t>
            </a:r>
          </a:p>
        </p:txBody>
      </p:sp>
      <p:sp>
        <p:nvSpPr>
          <p:cNvPr id="5" name="Text Placeholder 12"/>
          <p:cNvSpPr>
            <a:spLocks noGrp="1"/>
          </p:cNvSpPr>
          <p:nvPr>
            <p:ph type="subTitle" idx="11" hasCustomPrompt="1"/>
          </p:nvPr>
        </p:nvSpPr>
        <p:spPr>
          <a:xfrm>
            <a:off x="266700" y="1058103"/>
            <a:ext cx="7960422" cy="313267"/>
          </a:xfrm>
          <a:prstGeom prst="rect">
            <a:avLst/>
          </a:prstGeom>
        </p:spPr>
        <p:txBody>
          <a:bodyPr lIns="0" tIns="45383" rIns="0" bIns="45383" anchor="t" anchorCtr="0"/>
          <a:lstStyle>
            <a:lvl1pPr marL="226578" indent="-226578">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a:t>Click to edit master subtitle style</a:t>
            </a:r>
          </a:p>
        </p:txBody>
      </p:sp>
      <p:sp>
        <p:nvSpPr>
          <p:cNvPr id="8" name="Content Placeholder 4"/>
          <p:cNvSpPr>
            <a:spLocks noGrp="1"/>
          </p:cNvSpPr>
          <p:nvPr>
            <p:ph sz="quarter" idx="10"/>
          </p:nvPr>
        </p:nvSpPr>
        <p:spPr>
          <a:xfrm>
            <a:off x="271722" y="1541498"/>
            <a:ext cx="7958137" cy="2928937"/>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51761" indent="-168515">
              <a:lnSpc>
                <a:spcPct val="100000"/>
              </a:lnSpc>
              <a:spcBef>
                <a:spcPts val="300"/>
              </a:spcBef>
              <a:spcAft>
                <a:spcPts val="0"/>
              </a:spcAft>
              <a:buClr>
                <a:srgbClr val="808080"/>
              </a:buClr>
              <a:defRPr>
                <a:latin typeface="+mn-lt"/>
                <a:ea typeface="Arial"/>
              </a:defRPr>
            </a:lvl3pPr>
            <a:lvl4pPr marL="1248379" indent="-228167">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114124327"/>
      </p:ext>
    </p:extLst>
  </p:cSld>
  <p:clrMapOvr>
    <a:masterClrMapping/>
  </p:clrMapOvr>
  <p:transition spd="med">
    <p:wipe dir="r"/>
  </p:transition>
</p:sldLayout>
</file>

<file path=ppt/slideLayouts/slideLayout2626.xml><?xml version="1.0" encoding="utf-8"?>
<p:sldLayout xmlns:a="http://schemas.openxmlformats.org/drawingml/2006/main" xmlns:r="http://schemas.openxmlformats.org/officeDocument/2006/relationships" xmlns:p="http://schemas.openxmlformats.org/presentationml/2006/main" preserve="1" userDrawn="1">
  <p:cSld name="1_Content two column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0" tIns="45383" rIns="0" bIns="45383"/>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 </a:t>
            </a:r>
          </a:p>
        </p:txBody>
      </p:sp>
      <p:sp>
        <p:nvSpPr>
          <p:cNvPr id="5" name="Content Placeholder 4"/>
          <p:cNvSpPr>
            <a:spLocks noGrp="1"/>
          </p:cNvSpPr>
          <p:nvPr>
            <p:ph sz="quarter" idx="10"/>
          </p:nvPr>
        </p:nvSpPr>
        <p:spPr>
          <a:xfrm>
            <a:off x="271737" y="1277952"/>
            <a:ext cx="3843337"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51761" indent="-168515">
              <a:lnSpc>
                <a:spcPct val="100000"/>
              </a:lnSpc>
              <a:spcBef>
                <a:spcPts val="300"/>
              </a:spcBef>
              <a:spcAft>
                <a:spcPts val="0"/>
              </a:spcAft>
              <a:buClr>
                <a:srgbClr val="808080"/>
              </a:buClr>
              <a:defRPr>
                <a:latin typeface="+mn-lt"/>
                <a:ea typeface="Arial"/>
              </a:defRPr>
            </a:lvl3pPr>
            <a:lvl4pPr marL="1248379" indent="-228167">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
        <p:nvSpPr>
          <p:cNvPr id="8" name="Content Placeholder 4"/>
          <p:cNvSpPr>
            <a:spLocks noGrp="1"/>
          </p:cNvSpPr>
          <p:nvPr>
            <p:ph sz="quarter" idx="11"/>
          </p:nvPr>
        </p:nvSpPr>
        <p:spPr>
          <a:xfrm>
            <a:off x="4376739" y="1277952"/>
            <a:ext cx="3852862"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51761" indent="-168515">
              <a:lnSpc>
                <a:spcPct val="100000"/>
              </a:lnSpc>
              <a:spcBef>
                <a:spcPts val="300"/>
              </a:spcBef>
              <a:spcAft>
                <a:spcPts val="0"/>
              </a:spcAft>
              <a:buClr>
                <a:srgbClr val="808080"/>
              </a:buClr>
              <a:defRPr>
                <a:latin typeface="+mn-lt"/>
                <a:ea typeface="Arial"/>
              </a:defRPr>
            </a:lvl3pPr>
            <a:lvl4pPr marL="1248379" indent="-228167">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304472936"/>
      </p:ext>
    </p:extLst>
  </p:cSld>
  <p:clrMapOvr>
    <a:masterClrMapping/>
  </p:clrMapOvr>
  <p:transition spd="med">
    <p:wipe dir="r"/>
  </p:transition>
</p:sldLayout>
</file>

<file path=ppt/slideLayouts/slideLayout2627.xml><?xml version="1.0" encoding="utf-8"?>
<p:sldLayout xmlns:a="http://schemas.openxmlformats.org/drawingml/2006/main" xmlns:r="http://schemas.openxmlformats.org/officeDocument/2006/relationships" xmlns:p="http://schemas.openxmlformats.org/presentationml/2006/main" preserve="1" userDrawn="1">
  <p:cSld name="1_Content left margin ">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73108" y="271463"/>
            <a:ext cx="4295219" cy="640080"/>
          </a:xfrm>
          <a:prstGeom prst="rect">
            <a:avLst/>
          </a:prstGeom>
        </p:spPr>
        <p:txBody>
          <a:bodyPr lIns="0" tIns="45383" rIns="0" bIns="45383"/>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4" name="Content Placeholder 4"/>
          <p:cNvSpPr>
            <a:spLocks noGrp="1"/>
          </p:cNvSpPr>
          <p:nvPr>
            <p:ph sz="quarter" idx="10"/>
          </p:nvPr>
        </p:nvSpPr>
        <p:spPr>
          <a:xfrm>
            <a:off x="271464" y="1277952"/>
            <a:ext cx="4291012"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51761" indent="-168515">
              <a:lnSpc>
                <a:spcPct val="100000"/>
              </a:lnSpc>
              <a:spcBef>
                <a:spcPts val="300"/>
              </a:spcBef>
              <a:spcAft>
                <a:spcPts val="0"/>
              </a:spcAft>
              <a:buClr>
                <a:srgbClr val="808080"/>
              </a:buClr>
              <a:defRPr>
                <a:latin typeface="+mn-lt"/>
                <a:ea typeface="Arial"/>
              </a:defRPr>
            </a:lvl3pPr>
            <a:lvl4pPr marL="1248379" indent="-228167">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181575553"/>
      </p:ext>
    </p:extLst>
  </p:cSld>
  <p:clrMapOvr>
    <a:masterClrMapping/>
  </p:clrMapOvr>
  <p:transition spd="med">
    <p:wipe dir="r"/>
  </p:transition>
</p:sldLayout>
</file>

<file path=ppt/slideLayouts/slideLayout2628.xml><?xml version="1.0" encoding="utf-8"?>
<p:sldLayout xmlns:a="http://schemas.openxmlformats.org/drawingml/2006/main" xmlns:r="http://schemas.openxmlformats.org/officeDocument/2006/relationships" xmlns:p="http://schemas.openxmlformats.org/presentationml/2006/main" preserve="1" userDrawn="1">
  <p:cSld name="1_Content left margin with subhead">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3050" y="274057"/>
            <a:ext cx="4865304" cy="486332"/>
          </a:xfrm>
          <a:prstGeom prst="rect">
            <a:avLst/>
          </a:prstGeom>
        </p:spPr>
        <p:txBody>
          <a:bodyPr lIns="0" tIns="45383" rIns="0" bIns="45383"/>
          <a:lstStyle>
            <a:lvl1pPr>
              <a:defRPr baseline="0">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7" name="Text Placeholder 12"/>
          <p:cNvSpPr>
            <a:spLocks noGrp="1"/>
          </p:cNvSpPr>
          <p:nvPr>
            <p:ph type="subTitle" idx="11" hasCustomPrompt="1"/>
          </p:nvPr>
        </p:nvSpPr>
        <p:spPr>
          <a:xfrm>
            <a:off x="266700" y="767685"/>
            <a:ext cx="4305300" cy="313267"/>
          </a:xfrm>
          <a:prstGeom prst="rect">
            <a:avLst/>
          </a:prstGeom>
        </p:spPr>
        <p:txBody>
          <a:bodyPr lIns="0" tIns="45383" rIns="0" bIns="45383" anchor="t" anchorCtr="0"/>
          <a:lstStyle>
            <a:lvl1pPr marL="226578" indent="-226578">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a:t>Click to edit master subtitle style</a:t>
            </a:r>
          </a:p>
        </p:txBody>
      </p:sp>
      <p:sp>
        <p:nvSpPr>
          <p:cNvPr id="5" name="Content Placeholder 4"/>
          <p:cNvSpPr>
            <a:spLocks noGrp="1"/>
          </p:cNvSpPr>
          <p:nvPr>
            <p:ph sz="quarter" idx="10"/>
          </p:nvPr>
        </p:nvSpPr>
        <p:spPr>
          <a:xfrm>
            <a:off x="271464" y="1277952"/>
            <a:ext cx="4291012"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51761" indent="-168515">
              <a:lnSpc>
                <a:spcPct val="100000"/>
              </a:lnSpc>
              <a:spcBef>
                <a:spcPts val="300"/>
              </a:spcBef>
              <a:spcAft>
                <a:spcPts val="0"/>
              </a:spcAft>
              <a:buClr>
                <a:srgbClr val="808080"/>
              </a:buClr>
              <a:defRPr>
                <a:latin typeface="+mn-lt"/>
                <a:ea typeface="Arial"/>
              </a:defRPr>
            </a:lvl3pPr>
            <a:lvl4pPr marL="1248379" indent="-228167">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628034833"/>
      </p:ext>
    </p:extLst>
  </p:cSld>
  <p:clrMapOvr>
    <a:masterClrMapping/>
  </p:clrMapOvr>
  <p:transition spd="med">
    <p:wipe dir="r"/>
  </p:transition>
</p:sldLayout>
</file>

<file path=ppt/slideLayouts/slideLayout2629.xml><?xml version="1.0" encoding="utf-8"?>
<p:sldLayout xmlns:a="http://schemas.openxmlformats.org/drawingml/2006/main" xmlns:r="http://schemas.openxmlformats.org/officeDocument/2006/relationships" xmlns:p="http://schemas.openxmlformats.org/presentationml/2006/main" preserve="1" userDrawn="1">
  <p:cSld name="1_Content left margin with subhead and two lines">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320" y="274320"/>
            <a:ext cx="4297680" cy="840802"/>
          </a:xfrm>
          <a:prstGeom prst="rect">
            <a:avLst/>
          </a:prstGeom>
        </p:spPr>
        <p:txBody>
          <a:bodyPr lIns="0" tIns="45383" rIns="0" bIns="45383"/>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a:t>
            </a:r>
            <a:br>
              <a:rPr lang="en-US" dirty="0"/>
            </a:br>
            <a:r>
              <a:rPr lang="en-US" dirty="0"/>
              <a:t>page title</a:t>
            </a:r>
          </a:p>
        </p:txBody>
      </p:sp>
      <p:sp>
        <p:nvSpPr>
          <p:cNvPr id="7" name="Text Placeholder 12"/>
          <p:cNvSpPr>
            <a:spLocks noGrp="1"/>
          </p:cNvSpPr>
          <p:nvPr>
            <p:ph type="subTitle" idx="11" hasCustomPrompt="1"/>
          </p:nvPr>
        </p:nvSpPr>
        <p:spPr>
          <a:xfrm>
            <a:off x="266700" y="1113703"/>
            <a:ext cx="4305300" cy="313267"/>
          </a:xfrm>
          <a:prstGeom prst="rect">
            <a:avLst/>
          </a:prstGeom>
        </p:spPr>
        <p:txBody>
          <a:bodyPr lIns="0" tIns="45383" rIns="0" bIns="45383" anchor="t" anchorCtr="0"/>
          <a:lstStyle>
            <a:lvl1pPr marL="226578" indent="-226578">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a:t>Click to edit master subtitle style</a:t>
            </a:r>
          </a:p>
        </p:txBody>
      </p:sp>
      <p:sp>
        <p:nvSpPr>
          <p:cNvPr id="5" name="Content Placeholder 4"/>
          <p:cNvSpPr>
            <a:spLocks noGrp="1"/>
          </p:cNvSpPr>
          <p:nvPr>
            <p:ph sz="quarter" idx="10"/>
          </p:nvPr>
        </p:nvSpPr>
        <p:spPr>
          <a:xfrm>
            <a:off x="271464" y="1541498"/>
            <a:ext cx="4291012" cy="2928937"/>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51761" indent="-168515">
              <a:lnSpc>
                <a:spcPct val="100000"/>
              </a:lnSpc>
              <a:spcBef>
                <a:spcPts val="300"/>
              </a:spcBef>
              <a:spcAft>
                <a:spcPts val="0"/>
              </a:spcAft>
              <a:buClr>
                <a:srgbClr val="808080"/>
              </a:buClr>
              <a:defRPr>
                <a:latin typeface="+mn-lt"/>
                <a:ea typeface="Arial"/>
              </a:defRPr>
            </a:lvl3pPr>
            <a:lvl4pPr marL="1248379" indent="-228167">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58758775"/>
      </p:ext>
    </p:extLst>
  </p:cSld>
  <p:clrMapOvr>
    <a:masterClrMapping/>
  </p:clrMapOvr>
  <p:transition spd="med">
    <p:wipe dir="r"/>
  </p:transition>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1_Header no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2409"/>
            <a:ext cx="7955280" cy="472577"/>
          </a:xfrm>
          <a:prstGeom prst="rect">
            <a:avLst/>
          </a:prstGeom>
        </p:spPr>
        <p:txBody>
          <a:bodyPr lIns="0" tIns="44664" rIns="0" bIns="44664"/>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Tree>
    <p:extLst>
      <p:ext uri="{BB962C8B-B14F-4D97-AF65-F5344CB8AC3E}">
        <p14:creationId xmlns:p14="http://schemas.microsoft.com/office/powerpoint/2010/main" val="4113593034"/>
      </p:ext>
    </p:extLst>
  </p:cSld>
  <p:clrMapOvr>
    <a:masterClrMapping/>
  </p:clrMapOvr>
  <p:transition spd="med">
    <p:wipe dir="r"/>
  </p:transition>
</p:sldLayout>
</file>

<file path=ppt/slideLayouts/slideLayout2630.xml><?xml version="1.0" encoding="utf-8"?>
<p:sldLayout xmlns:a="http://schemas.openxmlformats.org/drawingml/2006/main" xmlns:r="http://schemas.openxmlformats.org/officeDocument/2006/relationships" xmlns:p="http://schemas.openxmlformats.org/presentationml/2006/main" preserve="1" userDrawn="1">
  <p:cSld name="1_Header no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2223"/>
            <a:ext cx="7955280" cy="472577"/>
          </a:xfrm>
          <a:prstGeom prst="rect">
            <a:avLst/>
          </a:prstGeom>
        </p:spPr>
        <p:txBody>
          <a:bodyPr lIns="0" tIns="45383" rIns="0" bIns="45383"/>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Tree>
    <p:extLst>
      <p:ext uri="{BB962C8B-B14F-4D97-AF65-F5344CB8AC3E}">
        <p14:creationId xmlns:p14="http://schemas.microsoft.com/office/powerpoint/2010/main" val="2214685852"/>
      </p:ext>
    </p:extLst>
  </p:cSld>
  <p:clrMapOvr>
    <a:masterClrMapping/>
  </p:clrMapOvr>
  <p:transition spd="med">
    <p:wipe dir="r"/>
  </p:transition>
</p:sldLayout>
</file>

<file path=ppt/slideLayouts/slideLayout2631.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85914670"/>
      </p:ext>
    </p:extLst>
  </p:cSld>
  <p:clrMapOvr>
    <a:masterClrMapping/>
  </p:clrMapOvr>
  <p:transition spd="med">
    <p:wipe dir="r"/>
  </p:transition>
</p:sldLayout>
</file>

<file path=ppt/slideLayouts/slideLayout2632.xml><?xml version="1.0" encoding="utf-8"?>
<p:sldLayout xmlns:a="http://schemas.openxmlformats.org/drawingml/2006/main" xmlns:r="http://schemas.openxmlformats.org/officeDocument/2006/relationships" xmlns:p="http://schemas.openxmlformats.org/presentationml/2006/main" showMasterSp="0" preserve="1" userDrawn="1">
  <p:cSld name="Divider slide_image 1">
    <p:bg>
      <p:bgPr>
        <a:solidFill>
          <a:schemeClr val="tx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7" name="Title 1"/>
          <p:cNvSpPr>
            <a:spLocks noGrp="1"/>
          </p:cNvSpPr>
          <p:nvPr>
            <p:ph type="title" hasCustomPrompt="1"/>
          </p:nvPr>
        </p:nvSpPr>
        <p:spPr>
          <a:xfrm>
            <a:off x="274576" y="1748271"/>
            <a:ext cx="6850901" cy="1495794"/>
          </a:xfrm>
          <a:prstGeom prst="rect">
            <a:avLst/>
          </a:prstGeom>
        </p:spPr>
        <p:txBody>
          <a:bodyPr lIns="0" tIns="45383" rIns="0" bIns="45383"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1447259252"/>
      </p:ext>
    </p:extLst>
  </p:cSld>
  <p:clrMapOvr>
    <a:masterClrMapping/>
  </p:clrMapOvr>
  <p:transition spd="med">
    <p:wipe dir="r"/>
  </p:transition>
</p:sldLayout>
</file>

<file path=ppt/slideLayouts/slideLayout2633.xml><?xml version="1.0" encoding="utf-8"?>
<p:sldLayout xmlns:a="http://schemas.openxmlformats.org/drawingml/2006/main" xmlns:r="http://schemas.openxmlformats.org/officeDocument/2006/relationships" xmlns:p="http://schemas.openxmlformats.org/presentationml/2006/main" showMasterSp="0" preserve="1" userDrawn="1">
  <p:cSld name="Divider slide_image 2">
    <p:bg>
      <p:bgPr>
        <a:solidFill>
          <a:schemeClr val="tx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7" name="Title 1"/>
          <p:cNvSpPr>
            <a:spLocks noGrp="1"/>
          </p:cNvSpPr>
          <p:nvPr>
            <p:ph type="title" hasCustomPrompt="1"/>
          </p:nvPr>
        </p:nvSpPr>
        <p:spPr>
          <a:xfrm>
            <a:off x="274576" y="1748271"/>
            <a:ext cx="6850901" cy="1495794"/>
          </a:xfrm>
          <a:prstGeom prst="rect">
            <a:avLst/>
          </a:prstGeom>
        </p:spPr>
        <p:txBody>
          <a:bodyPr lIns="0" tIns="45383" rIns="0" bIns="45383"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2005247961"/>
      </p:ext>
    </p:extLst>
  </p:cSld>
  <p:clrMapOvr>
    <a:masterClrMapping/>
  </p:clrMapOvr>
  <p:transition spd="med">
    <p:wipe dir="r"/>
  </p:transition>
</p:sldLayout>
</file>

<file path=ppt/slideLayouts/slideLayout2634.xml><?xml version="1.0" encoding="utf-8"?>
<p:sldLayout xmlns:a="http://schemas.openxmlformats.org/drawingml/2006/main" xmlns:r="http://schemas.openxmlformats.org/officeDocument/2006/relationships" xmlns:p="http://schemas.openxmlformats.org/presentationml/2006/main" showMasterSp="0" preserve="1" userDrawn="1">
  <p:cSld name="Divider slide_image 3">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6" name="Title 1"/>
          <p:cNvSpPr>
            <a:spLocks noGrp="1"/>
          </p:cNvSpPr>
          <p:nvPr>
            <p:ph type="title" hasCustomPrompt="1"/>
          </p:nvPr>
        </p:nvSpPr>
        <p:spPr>
          <a:xfrm>
            <a:off x="274576" y="1748271"/>
            <a:ext cx="6850901" cy="1495794"/>
          </a:xfrm>
          <a:prstGeom prst="rect">
            <a:avLst/>
          </a:prstGeom>
        </p:spPr>
        <p:txBody>
          <a:bodyPr lIns="0" tIns="45383" rIns="0" bIns="45383"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1407899626"/>
      </p:ext>
    </p:extLst>
  </p:cSld>
  <p:clrMapOvr>
    <a:masterClrMapping/>
  </p:clrMapOvr>
  <p:transition spd="med">
    <p:wipe dir="r"/>
  </p:transition>
</p:sldLayout>
</file>

<file path=ppt/slideLayouts/slideLayout2635.xml><?xml version="1.0" encoding="utf-8"?>
<p:sldLayout xmlns:a="http://schemas.openxmlformats.org/drawingml/2006/main" xmlns:r="http://schemas.openxmlformats.org/officeDocument/2006/relationships" xmlns:p="http://schemas.openxmlformats.org/presentationml/2006/main" showMasterSp="0" preserve="1" userDrawn="1">
  <p:cSld name="Divider slide_DellBlue">
    <p:bg>
      <p:bgPr>
        <a:solidFill>
          <a:schemeClr val="bg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576" y="1748271"/>
            <a:ext cx="6850901" cy="1495794"/>
          </a:xfrm>
          <a:prstGeom prst="rect">
            <a:avLst/>
          </a:prstGeom>
        </p:spPr>
        <p:txBody>
          <a:bodyPr lIns="0" tIns="45383" rIns="0" bIns="45383" anchor="ctr" anchorCtr="0">
            <a:normAutofit/>
          </a:bodyPr>
          <a:lstStyle>
            <a:lvl1pPr>
              <a:defRPr sz="5400" baseline="0">
                <a:solidFill>
                  <a:schemeClr val="tx2"/>
                </a:solidFill>
                <a:ea typeface="Arial"/>
              </a:defRPr>
            </a:lvl1pPr>
          </a:lstStyle>
          <a:p>
            <a:r>
              <a:rPr lang="en-US" dirty="0"/>
              <a:t>Click to edit divider slide title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660161044"/>
      </p:ext>
    </p:extLst>
  </p:cSld>
  <p:clrMapOvr>
    <a:masterClrMapping/>
  </p:clrMapOvr>
  <p:transition spd="med">
    <p:wipe dir="r"/>
  </p:transition>
</p:sldLayout>
</file>

<file path=ppt/slideLayouts/slideLayout2636.xml><?xml version="1.0" encoding="utf-8"?>
<p:sldLayout xmlns:a="http://schemas.openxmlformats.org/drawingml/2006/main" xmlns:r="http://schemas.openxmlformats.org/officeDocument/2006/relationships" xmlns:p="http://schemas.openxmlformats.org/presentationml/2006/main" showMasterSp="0" preserve="1" userDrawn="1">
  <p:cSld name="Divider slide_Green">
    <p:bg>
      <p:bgPr>
        <a:solidFill>
          <a:schemeClr val="accent2"/>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576" y="1748271"/>
            <a:ext cx="6850901" cy="1495794"/>
          </a:xfrm>
          <a:prstGeom prst="rect">
            <a:avLst/>
          </a:prstGeom>
        </p:spPr>
        <p:txBody>
          <a:bodyPr lIns="0" tIns="45383" rIns="0" bIns="45383" anchor="ctr" anchorCtr="0">
            <a:normAutofit/>
          </a:bodyPr>
          <a:lstStyle>
            <a:lvl1pPr>
              <a:defRPr sz="5400" baseline="0">
                <a:solidFill>
                  <a:schemeClr val="tx2"/>
                </a:solidFill>
                <a:ea typeface="Arial"/>
              </a:defRPr>
            </a:lvl1pPr>
          </a:lstStyle>
          <a:p>
            <a:r>
              <a:rPr lang="en-US" dirty="0"/>
              <a:t>Click to edit divider slide title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1200355081"/>
      </p:ext>
    </p:extLst>
  </p:cSld>
  <p:clrMapOvr>
    <a:masterClrMapping/>
  </p:clrMapOvr>
  <p:transition spd="med">
    <p:wipe dir="r"/>
  </p:transition>
</p:sldLayout>
</file>

<file path=ppt/slideLayouts/slideLayout2637.xml><?xml version="1.0" encoding="utf-8"?>
<p:sldLayout xmlns:a="http://schemas.openxmlformats.org/drawingml/2006/main" xmlns:r="http://schemas.openxmlformats.org/officeDocument/2006/relationships" xmlns:p="http://schemas.openxmlformats.org/presentationml/2006/main" showMasterSp="0" preserve="1" userDrawn="1">
  <p:cSld name="Divider slide_Orange">
    <p:bg>
      <p:bgPr>
        <a:solidFill>
          <a:schemeClr val="accent4"/>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576" y="1748271"/>
            <a:ext cx="6850901" cy="1495794"/>
          </a:xfrm>
          <a:prstGeom prst="rect">
            <a:avLst/>
          </a:prstGeom>
        </p:spPr>
        <p:txBody>
          <a:bodyPr lIns="0" tIns="45383" rIns="0" bIns="45383" anchor="ctr" anchorCtr="0">
            <a:normAutofit/>
          </a:bodyPr>
          <a:lstStyle>
            <a:lvl1pPr>
              <a:defRPr sz="5400" baseline="0">
                <a:solidFill>
                  <a:schemeClr val="tx2"/>
                </a:solidFill>
                <a:ea typeface="Arial"/>
              </a:defRPr>
            </a:lvl1pPr>
          </a:lstStyle>
          <a:p>
            <a:r>
              <a:rPr lang="en-US" dirty="0"/>
              <a:t>Click to edit divider slide title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2598303042"/>
      </p:ext>
    </p:extLst>
  </p:cSld>
  <p:clrMapOvr>
    <a:masterClrMapping/>
  </p:clrMapOvr>
  <p:transition spd="med">
    <p:wipe dir="r"/>
  </p:transition>
</p:sldLayout>
</file>

<file path=ppt/slideLayouts/slideLayout2638.xml><?xml version="1.0" encoding="utf-8"?>
<p:sldLayout xmlns:a="http://schemas.openxmlformats.org/drawingml/2006/main" xmlns:r="http://schemas.openxmlformats.org/officeDocument/2006/relationships" xmlns:p="http://schemas.openxmlformats.org/presentationml/2006/main" showMasterSp="0" preserve="1">
  <p:cSld name="Divider slide_DellGray">
    <p:bg>
      <p:bgPr>
        <a:solidFill>
          <a:srgbClr val="808080"/>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74576" y="1748271"/>
            <a:ext cx="6850901" cy="1495794"/>
          </a:xfrm>
          <a:prstGeom prst="rect">
            <a:avLst/>
          </a:prstGeom>
        </p:spPr>
        <p:txBody>
          <a:bodyPr lIns="0" tIns="45383" rIns="0" bIns="45383"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3421436799"/>
      </p:ext>
    </p:extLst>
  </p:cSld>
  <p:clrMapOvr>
    <a:masterClrMapping/>
  </p:clrMapOvr>
  <p:transition spd="med">
    <p:wipe dir="r"/>
  </p:transition>
</p:sldLayout>
</file>

<file path=ppt/slideLayouts/slideLayout2639.xml><?xml version="1.0" encoding="utf-8"?>
<p:sldLayout xmlns:a="http://schemas.openxmlformats.org/drawingml/2006/main" xmlns:r="http://schemas.openxmlformats.org/officeDocument/2006/relationships" xmlns:p="http://schemas.openxmlformats.org/presentationml/2006/main" showMasterSp="0" preserve="1" userDrawn="1">
  <p:cSld name="Logo slide blue">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794760" y="1798082"/>
            <a:ext cx="1554480" cy="1554480"/>
          </a:xfrm>
          <a:prstGeom prst="rect">
            <a:avLst/>
          </a:prstGeom>
        </p:spPr>
      </p:pic>
    </p:spTree>
    <p:extLst>
      <p:ext uri="{BB962C8B-B14F-4D97-AF65-F5344CB8AC3E}">
        <p14:creationId xmlns:p14="http://schemas.microsoft.com/office/powerpoint/2010/main" val="1478889693"/>
      </p:ext>
    </p:extLst>
  </p:cSld>
  <p:clrMapOvr>
    <a:masterClrMapping/>
  </p:clrMapOvr>
  <p:transition spd="med">
    <p:wipe dir="r"/>
  </p:transition>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15393267"/>
      </p:ext>
    </p:extLst>
  </p:cSld>
  <p:clrMapOvr>
    <a:masterClrMapping/>
  </p:clrMapOvr>
  <p:transition spd="med">
    <p:wipe dir="r"/>
  </p:transition>
</p:sldLayout>
</file>

<file path=ppt/slideLayouts/slideLayout2640.xml><?xml version="1.0" encoding="utf-8"?>
<p:sldLayout xmlns:a="http://schemas.openxmlformats.org/drawingml/2006/main" xmlns:r="http://schemas.openxmlformats.org/officeDocument/2006/relationships" xmlns:p="http://schemas.openxmlformats.org/presentationml/2006/main" showMasterSp="0" preserve="1" userDrawn="1">
  <p:cSld name="Logo slide gray">
    <p:bg>
      <p:bgPr>
        <a:solidFill>
          <a:srgbClr val="808080"/>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794760" y="1798082"/>
            <a:ext cx="1554480" cy="1554480"/>
          </a:xfrm>
          <a:prstGeom prst="rect">
            <a:avLst/>
          </a:prstGeom>
        </p:spPr>
      </p:pic>
    </p:spTree>
    <p:extLst>
      <p:ext uri="{BB962C8B-B14F-4D97-AF65-F5344CB8AC3E}">
        <p14:creationId xmlns:p14="http://schemas.microsoft.com/office/powerpoint/2010/main" val="3037258539"/>
      </p:ext>
    </p:extLst>
  </p:cSld>
  <p:clrMapOvr>
    <a:masterClrMapping/>
  </p:clrMapOvr>
  <p:transition spd="med">
    <p:wipe dir="r"/>
  </p:transition>
</p:sldLayout>
</file>

<file path=ppt/slideLayouts/slideLayout2641.xml><?xml version="1.0" encoding="utf-8"?>
<p:sldLayout xmlns:a="http://schemas.openxmlformats.org/drawingml/2006/main" xmlns:r="http://schemas.openxmlformats.org/officeDocument/2006/relationships" xmlns:p="http://schemas.openxmlformats.org/presentationml/2006/main" showMasterSp="0" preserve="1">
  <p:cSld name="Title slide_image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61476" name="Title Placeholder 21"/>
          <p:cNvSpPr>
            <a:spLocks noGrp="1"/>
          </p:cNvSpPr>
          <p:nvPr>
            <p:ph type="ctrTitle" hasCustomPrompt="1"/>
          </p:nvPr>
        </p:nvSpPr>
        <p:spPr>
          <a:xfrm>
            <a:off x="274322" y="274579"/>
            <a:ext cx="5200791" cy="1661993"/>
          </a:xfrm>
          <a:prstGeom prst="rect">
            <a:avLst/>
          </a:prstGeom>
        </p:spPr>
        <p:txBody>
          <a:bodyPr wrap="square" lIns="0" tIns="45383" rIns="0" bIns="45383"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12" name="Picture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3014641777"/>
      </p:ext>
    </p:extLst>
  </p:cSld>
  <p:clrMapOvr>
    <a:masterClrMapping/>
  </p:clrMapOvr>
  <p:transition spd="med">
    <p:wipe dir="r"/>
  </p:transition>
</p:sldLayout>
</file>

<file path=ppt/slideLayouts/slideLayout2642.xml><?xml version="1.0" encoding="utf-8"?>
<p:sldLayout xmlns:a="http://schemas.openxmlformats.org/drawingml/2006/main" xmlns:r="http://schemas.openxmlformats.org/officeDocument/2006/relationships" xmlns:p="http://schemas.openxmlformats.org/presentationml/2006/main" showMasterSp="0" preserve="1">
  <p:cSld name="Title slide_image 2">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61476" name="Title Placeholder 21"/>
          <p:cNvSpPr>
            <a:spLocks noGrp="1"/>
          </p:cNvSpPr>
          <p:nvPr>
            <p:ph type="ctrTitle" hasCustomPrompt="1"/>
          </p:nvPr>
        </p:nvSpPr>
        <p:spPr>
          <a:xfrm>
            <a:off x="274322" y="274579"/>
            <a:ext cx="5200791" cy="1661993"/>
          </a:xfrm>
          <a:prstGeom prst="rect">
            <a:avLst/>
          </a:prstGeom>
        </p:spPr>
        <p:txBody>
          <a:bodyPr wrap="square" lIns="0" tIns="45383" rIns="0" bIns="45383"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2384714199"/>
      </p:ext>
    </p:extLst>
  </p:cSld>
  <p:clrMapOvr>
    <a:masterClrMapping/>
  </p:clrMapOvr>
  <p:transition spd="med">
    <p:wipe dir="r"/>
  </p:transition>
</p:sldLayout>
</file>

<file path=ppt/slideLayouts/slideLayout2643.xml><?xml version="1.0" encoding="utf-8"?>
<p:sldLayout xmlns:a="http://schemas.openxmlformats.org/drawingml/2006/main" xmlns:r="http://schemas.openxmlformats.org/officeDocument/2006/relationships" xmlns:p="http://schemas.openxmlformats.org/presentationml/2006/main" showMasterSp="0" preserve="1">
  <p:cSld name="Title slide_DellBlue">
    <p:bg>
      <p:bgPr>
        <a:solidFill>
          <a:schemeClr val="bg1"/>
        </a:solid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274322" y="274579"/>
            <a:ext cx="5200791" cy="1661993"/>
          </a:xfrm>
          <a:prstGeom prst="rect">
            <a:avLst/>
          </a:prstGeom>
        </p:spPr>
        <p:txBody>
          <a:bodyPr wrap="square" lIns="0" tIns="45383" rIns="0" bIns="45383"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4090107080"/>
      </p:ext>
    </p:extLst>
  </p:cSld>
  <p:clrMapOvr>
    <a:masterClrMapping/>
  </p:clrMapOvr>
  <p:transition spd="med">
    <p:wipe dir="r"/>
  </p:transition>
</p:sldLayout>
</file>

<file path=ppt/slideLayouts/slideLayout2644.xml><?xml version="1.0" encoding="utf-8"?>
<p:sldLayout xmlns:a="http://schemas.openxmlformats.org/drawingml/2006/main" xmlns:r="http://schemas.openxmlformats.org/officeDocument/2006/relationships" xmlns:p="http://schemas.openxmlformats.org/presentationml/2006/main" showMasterSp="0" preserve="1">
  <p:cSld name="Title slide_DellGray">
    <p:bg>
      <p:bgPr>
        <a:solidFill>
          <a:srgbClr val="808080"/>
        </a:solid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274322" y="274579"/>
            <a:ext cx="5200791" cy="1661993"/>
          </a:xfrm>
          <a:prstGeom prst="rect">
            <a:avLst/>
          </a:prstGeom>
        </p:spPr>
        <p:txBody>
          <a:bodyPr wrap="square" lIns="0" tIns="45383" rIns="0" bIns="45383"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2621916068"/>
      </p:ext>
    </p:extLst>
  </p:cSld>
  <p:clrMapOvr>
    <a:masterClrMapping/>
  </p:clrMapOvr>
  <p:transition spd="med">
    <p:wipe dir="r"/>
  </p:transition>
</p:sldLayout>
</file>

<file path=ppt/slideLayouts/slideLayout2645.xml><?xml version="1.0" encoding="utf-8"?>
<p:sldLayout xmlns:a="http://schemas.openxmlformats.org/drawingml/2006/main" xmlns:r="http://schemas.openxmlformats.org/officeDocument/2006/relationships" xmlns:p="http://schemas.openxmlformats.org/presentationml/2006/main" preserve="1" userDrawn="1">
  <p:cSld name="1_Content_Bulleted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0" tIns="45383" rIns="0" bIns="45383"/>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5" name="Content Placeholder 4"/>
          <p:cNvSpPr>
            <a:spLocks noGrp="1"/>
          </p:cNvSpPr>
          <p:nvPr>
            <p:ph sz="quarter" idx="10"/>
          </p:nvPr>
        </p:nvSpPr>
        <p:spPr>
          <a:xfrm>
            <a:off x="271722" y="1277952"/>
            <a:ext cx="7958137"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51761" indent="-168515">
              <a:lnSpc>
                <a:spcPct val="100000"/>
              </a:lnSpc>
              <a:spcBef>
                <a:spcPts val="300"/>
              </a:spcBef>
              <a:spcAft>
                <a:spcPts val="0"/>
              </a:spcAft>
              <a:buClr>
                <a:srgbClr val="808080"/>
              </a:buClr>
              <a:defRPr>
                <a:latin typeface="+mn-lt"/>
                <a:ea typeface="Arial"/>
              </a:defRPr>
            </a:lvl3pPr>
            <a:lvl4pPr marL="1248379" indent="-228167">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089019967"/>
      </p:ext>
    </p:extLst>
  </p:cSld>
  <p:clrMapOvr>
    <a:masterClrMapping/>
  </p:clrMapOvr>
  <p:transition spd="med">
    <p:wipe dir="r"/>
  </p:transition>
</p:sldLayout>
</file>

<file path=ppt/slideLayouts/slideLayout2646.xml><?xml version="1.0" encoding="utf-8"?>
<p:sldLayout xmlns:a="http://schemas.openxmlformats.org/drawingml/2006/main" xmlns:r="http://schemas.openxmlformats.org/officeDocument/2006/relationships" xmlns:p="http://schemas.openxmlformats.org/presentationml/2006/main" preserve="1" userDrawn="1">
  <p:cSld name="1_Content with subhea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5"/>
            <a:ext cx="7955280" cy="640080"/>
          </a:xfrm>
          <a:prstGeom prst="rect">
            <a:avLst/>
          </a:prstGeom>
        </p:spPr>
        <p:txBody>
          <a:bodyPr lIns="0" tIns="45383" rIns="0" bIns="45383">
            <a:normAutofit/>
          </a:bodyPr>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 </a:t>
            </a:r>
          </a:p>
        </p:txBody>
      </p:sp>
      <p:sp>
        <p:nvSpPr>
          <p:cNvPr id="5" name="Text Placeholder 12"/>
          <p:cNvSpPr>
            <a:spLocks noGrp="1"/>
          </p:cNvSpPr>
          <p:nvPr>
            <p:ph type="subTitle" idx="11" hasCustomPrompt="1"/>
          </p:nvPr>
        </p:nvSpPr>
        <p:spPr>
          <a:xfrm>
            <a:off x="266700" y="1058103"/>
            <a:ext cx="7960422" cy="313267"/>
          </a:xfrm>
          <a:prstGeom prst="rect">
            <a:avLst/>
          </a:prstGeom>
        </p:spPr>
        <p:txBody>
          <a:bodyPr lIns="0" tIns="45383" rIns="0" bIns="45383" anchor="t" anchorCtr="0"/>
          <a:lstStyle>
            <a:lvl1pPr marL="226578" indent="-226578">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a:t>Click to edit master subtitle style</a:t>
            </a:r>
          </a:p>
        </p:txBody>
      </p:sp>
      <p:sp>
        <p:nvSpPr>
          <p:cNvPr id="8" name="Content Placeholder 4"/>
          <p:cNvSpPr>
            <a:spLocks noGrp="1"/>
          </p:cNvSpPr>
          <p:nvPr>
            <p:ph sz="quarter" idx="10"/>
          </p:nvPr>
        </p:nvSpPr>
        <p:spPr>
          <a:xfrm>
            <a:off x="271722" y="1541498"/>
            <a:ext cx="7958137" cy="2928937"/>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51761" indent="-168515">
              <a:lnSpc>
                <a:spcPct val="100000"/>
              </a:lnSpc>
              <a:spcBef>
                <a:spcPts val="300"/>
              </a:spcBef>
              <a:spcAft>
                <a:spcPts val="0"/>
              </a:spcAft>
              <a:buClr>
                <a:srgbClr val="808080"/>
              </a:buClr>
              <a:defRPr>
                <a:latin typeface="+mn-lt"/>
                <a:ea typeface="Arial"/>
              </a:defRPr>
            </a:lvl3pPr>
            <a:lvl4pPr marL="1248379" indent="-228167">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887180894"/>
      </p:ext>
    </p:extLst>
  </p:cSld>
  <p:clrMapOvr>
    <a:masterClrMapping/>
  </p:clrMapOvr>
  <p:transition spd="med">
    <p:wipe dir="r"/>
  </p:transition>
</p:sldLayout>
</file>

<file path=ppt/slideLayouts/slideLayout2647.xml><?xml version="1.0" encoding="utf-8"?>
<p:sldLayout xmlns:a="http://schemas.openxmlformats.org/drawingml/2006/main" xmlns:r="http://schemas.openxmlformats.org/officeDocument/2006/relationships" xmlns:p="http://schemas.openxmlformats.org/presentationml/2006/main" preserve="1" userDrawn="1">
  <p:cSld name="1_Content two column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0" tIns="45383" rIns="0" bIns="45383"/>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 </a:t>
            </a:r>
          </a:p>
        </p:txBody>
      </p:sp>
      <p:sp>
        <p:nvSpPr>
          <p:cNvPr id="5" name="Content Placeholder 4"/>
          <p:cNvSpPr>
            <a:spLocks noGrp="1"/>
          </p:cNvSpPr>
          <p:nvPr>
            <p:ph sz="quarter" idx="10"/>
          </p:nvPr>
        </p:nvSpPr>
        <p:spPr>
          <a:xfrm>
            <a:off x="271737" y="1277952"/>
            <a:ext cx="3843337"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51761" indent="-168515">
              <a:lnSpc>
                <a:spcPct val="100000"/>
              </a:lnSpc>
              <a:spcBef>
                <a:spcPts val="300"/>
              </a:spcBef>
              <a:spcAft>
                <a:spcPts val="0"/>
              </a:spcAft>
              <a:buClr>
                <a:srgbClr val="808080"/>
              </a:buClr>
              <a:defRPr>
                <a:latin typeface="+mn-lt"/>
                <a:ea typeface="Arial"/>
              </a:defRPr>
            </a:lvl3pPr>
            <a:lvl4pPr marL="1248379" indent="-228167">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
        <p:nvSpPr>
          <p:cNvPr id="8" name="Content Placeholder 4"/>
          <p:cNvSpPr>
            <a:spLocks noGrp="1"/>
          </p:cNvSpPr>
          <p:nvPr>
            <p:ph sz="quarter" idx="11"/>
          </p:nvPr>
        </p:nvSpPr>
        <p:spPr>
          <a:xfrm>
            <a:off x="4376739" y="1277952"/>
            <a:ext cx="3852862"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51761" indent="-168515">
              <a:lnSpc>
                <a:spcPct val="100000"/>
              </a:lnSpc>
              <a:spcBef>
                <a:spcPts val="300"/>
              </a:spcBef>
              <a:spcAft>
                <a:spcPts val="0"/>
              </a:spcAft>
              <a:buClr>
                <a:srgbClr val="808080"/>
              </a:buClr>
              <a:defRPr>
                <a:latin typeface="+mn-lt"/>
                <a:ea typeface="Arial"/>
              </a:defRPr>
            </a:lvl3pPr>
            <a:lvl4pPr marL="1248379" indent="-228167">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370732453"/>
      </p:ext>
    </p:extLst>
  </p:cSld>
  <p:clrMapOvr>
    <a:masterClrMapping/>
  </p:clrMapOvr>
  <p:transition spd="med">
    <p:wipe dir="r"/>
  </p:transition>
</p:sldLayout>
</file>

<file path=ppt/slideLayouts/slideLayout2648.xml><?xml version="1.0" encoding="utf-8"?>
<p:sldLayout xmlns:a="http://schemas.openxmlformats.org/drawingml/2006/main" xmlns:r="http://schemas.openxmlformats.org/officeDocument/2006/relationships" xmlns:p="http://schemas.openxmlformats.org/presentationml/2006/main" preserve="1" userDrawn="1">
  <p:cSld name="1_Content left margin ">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73108" y="271463"/>
            <a:ext cx="4295219" cy="640080"/>
          </a:xfrm>
          <a:prstGeom prst="rect">
            <a:avLst/>
          </a:prstGeom>
        </p:spPr>
        <p:txBody>
          <a:bodyPr lIns="0" tIns="45383" rIns="0" bIns="45383"/>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4" name="Content Placeholder 4"/>
          <p:cNvSpPr>
            <a:spLocks noGrp="1"/>
          </p:cNvSpPr>
          <p:nvPr>
            <p:ph sz="quarter" idx="10"/>
          </p:nvPr>
        </p:nvSpPr>
        <p:spPr>
          <a:xfrm>
            <a:off x="271464" y="1277952"/>
            <a:ext cx="4291012"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51761" indent="-168515">
              <a:lnSpc>
                <a:spcPct val="100000"/>
              </a:lnSpc>
              <a:spcBef>
                <a:spcPts val="300"/>
              </a:spcBef>
              <a:spcAft>
                <a:spcPts val="0"/>
              </a:spcAft>
              <a:buClr>
                <a:srgbClr val="808080"/>
              </a:buClr>
              <a:defRPr>
                <a:latin typeface="+mn-lt"/>
                <a:ea typeface="Arial"/>
              </a:defRPr>
            </a:lvl3pPr>
            <a:lvl4pPr marL="1248379" indent="-228167">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451153868"/>
      </p:ext>
    </p:extLst>
  </p:cSld>
  <p:clrMapOvr>
    <a:masterClrMapping/>
  </p:clrMapOvr>
  <p:transition spd="med">
    <p:wipe dir="r"/>
  </p:transition>
</p:sldLayout>
</file>

<file path=ppt/slideLayouts/slideLayout2649.xml><?xml version="1.0" encoding="utf-8"?>
<p:sldLayout xmlns:a="http://schemas.openxmlformats.org/drawingml/2006/main" xmlns:r="http://schemas.openxmlformats.org/officeDocument/2006/relationships" xmlns:p="http://schemas.openxmlformats.org/presentationml/2006/main" preserve="1" userDrawn="1">
  <p:cSld name="1_Content left margin with subhead">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3050" y="274057"/>
            <a:ext cx="4865304" cy="486332"/>
          </a:xfrm>
          <a:prstGeom prst="rect">
            <a:avLst/>
          </a:prstGeom>
        </p:spPr>
        <p:txBody>
          <a:bodyPr lIns="0" tIns="45383" rIns="0" bIns="45383"/>
          <a:lstStyle>
            <a:lvl1pPr>
              <a:defRPr baseline="0">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7" name="Text Placeholder 12"/>
          <p:cNvSpPr>
            <a:spLocks noGrp="1"/>
          </p:cNvSpPr>
          <p:nvPr>
            <p:ph type="subTitle" idx="11" hasCustomPrompt="1"/>
          </p:nvPr>
        </p:nvSpPr>
        <p:spPr>
          <a:xfrm>
            <a:off x="266700" y="767685"/>
            <a:ext cx="4305300" cy="313267"/>
          </a:xfrm>
          <a:prstGeom prst="rect">
            <a:avLst/>
          </a:prstGeom>
        </p:spPr>
        <p:txBody>
          <a:bodyPr lIns="0" tIns="45383" rIns="0" bIns="45383" anchor="t" anchorCtr="0"/>
          <a:lstStyle>
            <a:lvl1pPr marL="226578" indent="-226578">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a:t>Click to edit master subtitle style</a:t>
            </a:r>
          </a:p>
        </p:txBody>
      </p:sp>
      <p:sp>
        <p:nvSpPr>
          <p:cNvPr id="5" name="Content Placeholder 4"/>
          <p:cNvSpPr>
            <a:spLocks noGrp="1"/>
          </p:cNvSpPr>
          <p:nvPr>
            <p:ph sz="quarter" idx="10"/>
          </p:nvPr>
        </p:nvSpPr>
        <p:spPr>
          <a:xfrm>
            <a:off x="271464" y="1277952"/>
            <a:ext cx="4291012"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51761" indent="-168515">
              <a:lnSpc>
                <a:spcPct val="100000"/>
              </a:lnSpc>
              <a:spcBef>
                <a:spcPts val="300"/>
              </a:spcBef>
              <a:spcAft>
                <a:spcPts val="0"/>
              </a:spcAft>
              <a:buClr>
                <a:srgbClr val="808080"/>
              </a:buClr>
              <a:defRPr>
                <a:latin typeface="+mn-lt"/>
                <a:ea typeface="Arial"/>
              </a:defRPr>
            </a:lvl3pPr>
            <a:lvl4pPr marL="1248379" indent="-228167">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366650865"/>
      </p:ext>
    </p:extLst>
  </p:cSld>
  <p:clrMapOvr>
    <a:masterClrMapping/>
  </p:clrMapOvr>
  <p:transition spd="med">
    <p:wipe dir="r"/>
  </p:transition>
</p:sldLayout>
</file>

<file path=ppt/slideLayouts/slideLayout265.xml><?xml version="1.0" encoding="utf-8"?>
<p:sldLayout xmlns:a="http://schemas.openxmlformats.org/drawingml/2006/main" xmlns:r="http://schemas.openxmlformats.org/officeDocument/2006/relationships" xmlns:p="http://schemas.openxmlformats.org/presentationml/2006/main" showMasterSp="0" preserve="1" userDrawn="1">
  <p:cSld name="Divider slide_image 1">
    <p:bg>
      <p:bgPr>
        <a:solidFill>
          <a:schemeClr val="tx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7" name="Title 1"/>
          <p:cNvSpPr>
            <a:spLocks noGrp="1"/>
          </p:cNvSpPr>
          <p:nvPr>
            <p:ph type="title" hasCustomPrompt="1"/>
          </p:nvPr>
        </p:nvSpPr>
        <p:spPr>
          <a:xfrm>
            <a:off x="274581" y="1748271"/>
            <a:ext cx="6850901" cy="1495794"/>
          </a:xfrm>
          <a:prstGeom prst="rect">
            <a:avLst/>
          </a:prstGeom>
        </p:spPr>
        <p:txBody>
          <a:bodyPr lIns="0" tIns="44664" rIns="0" bIns="44664"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2108266700"/>
      </p:ext>
    </p:extLst>
  </p:cSld>
  <p:clrMapOvr>
    <a:masterClrMapping/>
  </p:clrMapOvr>
  <p:transition spd="med">
    <p:wipe dir="r"/>
  </p:transition>
</p:sldLayout>
</file>

<file path=ppt/slideLayouts/slideLayout2650.xml><?xml version="1.0" encoding="utf-8"?>
<p:sldLayout xmlns:a="http://schemas.openxmlformats.org/drawingml/2006/main" xmlns:r="http://schemas.openxmlformats.org/officeDocument/2006/relationships" xmlns:p="http://schemas.openxmlformats.org/presentationml/2006/main" preserve="1" userDrawn="1">
  <p:cSld name="1_Content left margin with subhead and two lines">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320" y="274320"/>
            <a:ext cx="4297680" cy="840802"/>
          </a:xfrm>
          <a:prstGeom prst="rect">
            <a:avLst/>
          </a:prstGeom>
        </p:spPr>
        <p:txBody>
          <a:bodyPr lIns="0" tIns="45383" rIns="0" bIns="45383"/>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a:t>
            </a:r>
            <a:br>
              <a:rPr lang="en-US" dirty="0"/>
            </a:br>
            <a:r>
              <a:rPr lang="en-US" dirty="0"/>
              <a:t>page title</a:t>
            </a:r>
          </a:p>
        </p:txBody>
      </p:sp>
      <p:sp>
        <p:nvSpPr>
          <p:cNvPr id="7" name="Text Placeholder 12"/>
          <p:cNvSpPr>
            <a:spLocks noGrp="1"/>
          </p:cNvSpPr>
          <p:nvPr>
            <p:ph type="subTitle" idx="11" hasCustomPrompt="1"/>
          </p:nvPr>
        </p:nvSpPr>
        <p:spPr>
          <a:xfrm>
            <a:off x="266700" y="1113703"/>
            <a:ext cx="4305300" cy="313267"/>
          </a:xfrm>
          <a:prstGeom prst="rect">
            <a:avLst/>
          </a:prstGeom>
        </p:spPr>
        <p:txBody>
          <a:bodyPr lIns="0" tIns="45383" rIns="0" bIns="45383" anchor="t" anchorCtr="0"/>
          <a:lstStyle>
            <a:lvl1pPr marL="226578" indent="-226578">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a:t>Click to edit master subtitle style</a:t>
            </a:r>
          </a:p>
        </p:txBody>
      </p:sp>
      <p:sp>
        <p:nvSpPr>
          <p:cNvPr id="5" name="Content Placeholder 4"/>
          <p:cNvSpPr>
            <a:spLocks noGrp="1"/>
          </p:cNvSpPr>
          <p:nvPr>
            <p:ph sz="quarter" idx="10"/>
          </p:nvPr>
        </p:nvSpPr>
        <p:spPr>
          <a:xfrm>
            <a:off x="271464" y="1541498"/>
            <a:ext cx="4291012" cy="2928937"/>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51761" indent="-168515">
              <a:lnSpc>
                <a:spcPct val="100000"/>
              </a:lnSpc>
              <a:spcBef>
                <a:spcPts val="300"/>
              </a:spcBef>
              <a:spcAft>
                <a:spcPts val="0"/>
              </a:spcAft>
              <a:buClr>
                <a:srgbClr val="808080"/>
              </a:buClr>
              <a:defRPr>
                <a:latin typeface="+mn-lt"/>
                <a:ea typeface="Arial"/>
              </a:defRPr>
            </a:lvl3pPr>
            <a:lvl4pPr marL="1248379" indent="-228167">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664400219"/>
      </p:ext>
    </p:extLst>
  </p:cSld>
  <p:clrMapOvr>
    <a:masterClrMapping/>
  </p:clrMapOvr>
  <p:transition spd="med">
    <p:wipe dir="r"/>
  </p:transition>
</p:sldLayout>
</file>

<file path=ppt/slideLayouts/slideLayout2651.xml><?xml version="1.0" encoding="utf-8"?>
<p:sldLayout xmlns:a="http://schemas.openxmlformats.org/drawingml/2006/main" xmlns:r="http://schemas.openxmlformats.org/officeDocument/2006/relationships" xmlns:p="http://schemas.openxmlformats.org/presentationml/2006/main" preserve="1" userDrawn="1">
  <p:cSld name="1_Header no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2223"/>
            <a:ext cx="7955280" cy="472577"/>
          </a:xfrm>
          <a:prstGeom prst="rect">
            <a:avLst/>
          </a:prstGeom>
        </p:spPr>
        <p:txBody>
          <a:bodyPr lIns="0" tIns="45383" rIns="0" bIns="45383"/>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Tree>
    <p:extLst>
      <p:ext uri="{BB962C8B-B14F-4D97-AF65-F5344CB8AC3E}">
        <p14:creationId xmlns:p14="http://schemas.microsoft.com/office/powerpoint/2010/main" val="471469959"/>
      </p:ext>
    </p:extLst>
  </p:cSld>
  <p:clrMapOvr>
    <a:masterClrMapping/>
  </p:clrMapOvr>
  <p:transition spd="med">
    <p:wipe dir="r"/>
  </p:transition>
</p:sldLayout>
</file>

<file path=ppt/slideLayouts/slideLayout2652.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99083078"/>
      </p:ext>
    </p:extLst>
  </p:cSld>
  <p:clrMapOvr>
    <a:masterClrMapping/>
  </p:clrMapOvr>
  <p:transition spd="med">
    <p:wipe dir="r"/>
  </p:transition>
</p:sldLayout>
</file>

<file path=ppt/slideLayouts/slideLayout2653.xml><?xml version="1.0" encoding="utf-8"?>
<p:sldLayout xmlns:a="http://schemas.openxmlformats.org/drawingml/2006/main" xmlns:r="http://schemas.openxmlformats.org/officeDocument/2006/relationships" xmlns:p="http://schemas.openxmlformats.org/presentationml/2006/main" showMasterSp="0" preserve="1" userDrawn="1">
  <p:cSld name="Divider slide_image 1">
    <p:bg>
      <p:bgPr>
        <a:solidFill>
          <a:schemeClr val="tx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7" name="Title 1"/>
          <p:cNvSpPr>
            <a:spLocks noGrp="1"/>
          </p:cNvSpPr>
          <p:nvPr>
            <p:ph type="title" hasCustomPrompt="1"/>
          </p:nvPr>
        </p:nvSpPr>
        <p:spPr>
          <a:xfrm>
            <a:off x="274576" y="1748271"/>
            <a:ext cx="6850901" cy="1495794"/>
          </a:xfrm>
          <a:prstGeom prst="rect">
            <a:avLst/>
          </a:prstGeom>
        </p:spPr>
        <p:txBody>
          <a:bodyPr lIns="0" tIns="45383" rIns="0" bIns="45383"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168444287"/>
      </p:ext>
    </p:extLst>
  </p:cSld>
  <p:clrMapOvr>
    <a:masterClrMapping/>
  </p:clrMapOvr>
  <p:transition spd="med">
    <p:wipe dir="r"/>
  </p:transition>
</p:sldLayout>
</file>

<file path=ppt/slideLayouts/slideLayout2654.xml><?xml version="1.0" encoding="utf-8"?>
<p:sldLayout xmlns:a="http://schemas.openxmlformats.org/drawingml/2006/main" xmlns:r="http://schemas.openxmlformats.org/officeDocument/2006/relationships" xmlns:p="http://schemas.openxmlformats.org/presentationml/2006/main" showMasterSp="0" preserve="1" userDrawn="1">
  <p:cSld name="Divider slide_image 2">
    <p:bg>
      <p:bgPr>
        <a:solidFill>
          <a:schemeClr val="tx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7" name="Title 1"/>
          <p:cNvSpPr>
            <a:spLocks noGrp="1"/>
          </p:cNvSpPr>
          <p:nvPr>
            <p:ph type="title" hasCustomPrompt="1"/>
          </p:nvPr>
        </p:nvSpPr>
        <p:spPr>
          <a:xfrm>
            <a:off x="274576" y="1748271"/>
            <a:ext cx="6850901" cy="1495794"/>
          </a:xfrm>
          <a:prstGeom prst="rect">
            <a:avLst/>
          </a:prstGeom>
        </p:spPr>
        <p:txBody>
          <a:bodyPr lIns="0" tIns="45383" rIns="0" bIns="45383"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1790339850"/>
      </p:ext>
    </p:extLst>
  </p:cSld>
  <p:clrMapOvr>
    <a:masterClrMapping/>
  </p:clrMapOvr>
  <p:transition spd="med">
    <p:wipe dir="r"/>
  </p:transition>
</p:sldLayout>
</file>

<file path=ppt/slideLayouts/slideLayout2655.xml><?xml version="1.0" encoding="utf-8"?>
<p:sldLayout xmlns:a="http://schemas.openxmlformats.org/drawingml/2006/main" xmlns:r="http://schemas.openxmlformats.org/officeDocument/2006/relationships" xmlns:p="http://schemas.openxmlformats.org/presentationml/2006/main" showMasterSp="0" preserve="1" userDrawn="1">
  <p:cSld name="Divider slide_image 3">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6" name="Title 1"/>
          <p:cNvSpPr>
            <a:spLocks noGrp="1"/>
          </p:cNvSpPr>
          <p:nvPr>
            <p:ph type="title" hasCustomPrompt="1"/>
          </p:nvPr>
        </p:nvSpPr>
        <p:spPr>
          <a:xfrm>
            <a:off x="274576" y="1748271"/>
            <a:ext cx="6850901" cy="1495794"/>
          </a:xfrm>
          <a:prstGeom prst="rect">
            <a:avLst/>
          </a:prstGeom>
        </p:spPr>
        <p:txBody>
          <a:bodyPr lIns="0" tIns="45383" rIns="0" bIns="45383"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147367192"/>
      </p:ext>
    </p:extLst>
  </p:cSld>
  <p:clrMapOvr>
    <a:masterClrMapping/>
  </p:clrMapOvr>
  <p:transition spd="med">
    <p:wipe dir="r"/>
  </p:transition>
</p:sldLayout>
</file>

<file path=ppt/slideLayouts/slideLayout2656.xml><?xml version="1.0" encoding="utf-8"?>
<p:sldLayout xmlns:a="http://schemas.openxmlformats.org/drawingml/2006/main" xmlns:r="http://schemas.openxmlformats.org/officeDocument/2006/relationships" xmlns:p="http://schemas.openxmlformats.org/presentationml/2006/main" showMasterSp="0" preserve="1" userDrawn="1">
  <p:cSld name="Divider slide_DellBlue">
    <p:bg>
      <p:bgPr>
        <a:solidFill>
          <a:schemeClr val="bg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576" y="1748271"/>
            <a:ext cx="6850901" cy="1495794"/>
          </a:xfrm>
          <a:prstGeom prst="rect">
            <a:avLst/>
          </a:prstGeom>
        </p:spPr>
        <p:txBody>
          <a:bodyPr lIns="0" tIns="45383" rIns="0" bIns="45383" anchor="ctr" anchorCtr="0">
            <a:normAutofit/>
          </a:bodyPr>
          <a:lstStyle>
            <a:lvl1pPr>
              <a:defRPr sz="5400" baseline="0">
                <a:solidFill>
                  <a:schemeClr val="tx2"/>
                </a:solidFill>
                <a:ea typeface="Arial"/>
              </a:defRPr>
            </a:lvl1pPr>
          </a:lstStyle>
          <a:p>
            <a:r>
              <a:rPr lang="en-US" dirty="0"/>
              <a:t>Click to edit divider slide title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770681429"/>
      </p:ext>
    </p:extLst>
  </p:cSld>
  <p:clrMapOvr>
    <a:masterClrMapping/>
  </p:clrMapOvr>
  <p:transition spd="med">
    <p:wipe dir="r"/>
  </p:transition>
</p:sldLayout>
</file>

<file path=ppt/slideLayouts/slideLayout2657.xml><?xml version="1.0" encoding="utf-8"?>
<p:sldLayout xmlns:a="http://schemas.openxmlformats.org/drawingml/2006/main" xmlns:r="http://schemas.openxmlformats.org/officeDocument/2006/relationships" xmlns:p="http://schemas.openxmlformats.org/presentationml/2006/main" showMasterSp="0" preserve="1" userDrawn="1">
  <p:cSld name="Divider slide_Green">
    <p:bg>
      <p:bgPr>
        <a:solidFill>
          <a:schemeClr val="accent2"/>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576" y="1748271"/>
            <a:ext cx="6850901" cy="1495794"/>
          </a:xfrm>
          <a:prstGeom prst="rect">
            <a:avLst/>
          </a:prstGeom>
        </p:spPr>
        <p:txBody>
          <a:bodyPr lIns="0" tIns="45383" rIns="0" bIns="45383" anchor="ctr" anchorCtr="0">
            <a:normAutofit/>
          </a:bodyPr>
          <a:lstStyle>
            <a:lvl1pPr>
              <a:defRPr sz="5400" baseline="0">
                <a:solidFill>
                  <a:schemeClr val="tx2"/>
                </a:solidFill>
                <a:ea typeface="Arial"/>
              </a:defRPr>
            </a:lvl1pPr>
          </a:lstStyle>
          <a:p>
            <a:r>
              <a:rPr lang="en-US" dirty="0"/>
              <a:t>Click to edit divider slide title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633453241"/>
      </p:ext>
    </p:extLst>
  </p:cSld>
  <p:clrMapOvr>
    <a:masterClrMapping/>
  </p:clrMapOvr>
  <p:transition spd="med">
    <p:wipe dir="r"/>
  </p:transition>
</p:sldLayout>
</file>

<file path=ppt/slideLayouts/slideLayout2658.xml><?xml version="1.0" encoding="utf-8"?>
<p:sldLayout xmlns:a="http://schemas.openxmlformats.org/drawingml/2006/main" xmlns:r="http://schemas.openxmlformats.org/officeDocument/2006/relationships" xmlns:p="http://schemas.openxmlformats.org/presentationml/2006/main" showMasterSp="0" preserve="1" userDrawn="1">
  <p:cSld name="Divider slide_Orange">
    <p:bg>
      <p:bgPr>
        <a:solidFill>
          <a:schemeClr val="accent4"/>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576" y="1748271"/>
            <a:ext cx="6850901" cy="1495794"/>
          </a:xfrm>
          <a:prstGeom prst="rect">
            <a:avLst/>
          </a:prstGeom>
        </p:spPr>
        <p:txBody>
          <a:bodyPr lIns="0" tIns="45383" rIns="0" bIns="45383" anchor="ctr" anchorCtr="0">
            <a:normAutofit/>
          </a:bodyPr>
          <a:lstStyle>
            <a:lvl1pPr>
              <a:defRPr sz="5400" baseline="0">
                <a:solidFill>
                  <a:schemeClr val="tx2"/>
                </a:solidFill>
                <a:ea typeface="Arial"/>
              </a:defRPr>
            </a:lvl1pPr>
          </a:lstStyle>
          <a:p>
            <a:r>
              <a:rPr lang="en-US" dirty="0"/>
              <a:t>Click to edit divider slide title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2687656734"/>
      </p:ext>
    </p:extLst>
  </p:cSld>
  <p:clrMapOvr>
    <a:masterClrMapping/>
  </p:clrMapOvr>
  <p:transition spd="med">
    <p:wipe dir="r"/>
  </p:transition>
</p:sldLayout>
</file>

<file path=ppt/slideLayouts/slideLayout2659.xml><?xml version="1.0" encoding="utf-8"?>
<p:sldLayout xmlns:a="http://schemas.openxmlformats.org/drawingml/2006/main" xmlns:r="http://schemas.openxmlformats.org/officeDocument/2006/relationships" xmlns:p="http://schemas.openxmlformats.org/presentationml/2006/main" showMasterSp="0" preserve="1">
  <p:cSld name="Divider slide_DellGray">
    <p:bg>
      <p:bgPr>
        <a:solidFill>
          <a:srgbClr val="808080"/>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74576" y="1748271"/>
            <a:ext cx="6850901" cy="1495794"/>
          </a:xfrm>
          <a:prstGeom prst="rect">
            <a:avLst/>
          </a:prstGeom>
        </p:spPr>
        <p:txBody>
          <a:bodyPr lIns="0" tIns="45383" rIns="0" bIns="45383"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3799196282"/>
      </p:ext>
    </p:extLst>
  </p:cSld>
  <p:clrMapOvr>
    <a:masterClrMapping/>
  </p:clrMapOvr>
  <p:transition spd="med">
    <p:wipe dir="r"/>
  </p:transition>
</p:sldLayout>
</file>

<file path=ppt/slideLayouts/slideLayout266.xml><?xml version="1.0" encoding="utf-8"?>
<p:sldLayout xmlns:a="http://schemas.openxmlformats.org/drawingml/2006/main" xmlns:r="http://schemas.openxmlformats.org/officeDocument/2006/relationships" xmlns:p="http://schemas.openxmlformats.org/presentationml/2006/main" showMasterSp="0" preserve="1" userDrawn="1">
  <p:cSld name="Divider slide_image 2">
    <p:bg>
      <p:bgPr>
        <a:solidFill>
          <a:schemeClr val="tx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7" name="Title 1"/>
          <p:cNvSpPr>
            <a:spLocks noGrp="1"/>
          </p:cNvSpPr>
          <p:nvPr>
            <p:ph type="title" hasCustomPrompt="1"/>
          </p:nvPr>
        </p:nvSpPr>
        <p:spPr>
          <a:xfrm>
            <a:off x="274581" y="1748271"/>
            <a:ext cx="6850901" cy="1495794"/>
          </a:xfrm>
          <a:prstGeom prst="rect">
            <a:avLst/>
          </a:prstGeom>
        </p:spPr>
        <p:txBody>
          <a:bodyPr lIns="0" tIns="44664" rIns="0" bIns="44664"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2519286510"/>
      </p:ext>
    </p:extLst>
  </p:cSld>
  <p:clrMapOvr>
    <a:masterClrMapping/>
  </p:clrMapOvr>
  <p:transition spd="med">
    <p:wipe dir="r"/>
  </p:transition>
</p:sldLayout>
</file>

<file path=ppt/slideLayouts/slideLayout2660.xml><?xml version="1.0" encoding="utf-8"?>
<p:sldLayout xmlns:a="http://schemas.openxmlformats.org/drawingml/2006/main" xmlns:r="http://schemas.openxmlformats.org/officeDocument/2006/relationships" xmlns:p="http://schemas.openxmlformats.org/presentationml/2006/main" showMasterSp="0" preserve="1" userDrawn="1">
  <p:cSld name="Logo slide blue">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794760" y="1798082"/>
            <a:ext cx="1554480" cy="1554480"/>
          </a:xfrm>
          <a:prstGeom prst="rect">
            <a:avLst/>
          </a:prstGeom>
        </p:spPr>
      </p:pic>
    </p:spTree>
    <p:extLst>
      <p:ext uri="{BB962C8B-B14F-4D97-AF65-F5344CB8AC3E}">
        <p14:creationId xmlns:p14="http://schemas.microsoft.com/office/powerpoint/2010/main" val="1908790849"/>
      </p:ext>
    </p:extLst>
  </p:cSld>
  <p:clrMapOvr>
    <a:masterClrMapping/>
  </p:clrMapOvr>
  <p:transition spd="med">
    <p:wipe dir="r"/>
  </p:transition>
</p:sldLayout>
</file>

<file path=ppt/slideLayouts/slideLayout2661.xml><?xml version="1.0" encoding="utf-8"?>
<p:sldLayout xmlns:a="http://schemas.openxmlformats.org/drawingml/2006/main" xmlns:r="http://schemas.openxmlformats.org/officeDocument/2006/relationships" xmlns:p="http://schemas.openxmlformats.org/presentationml/2006/main" showMasterSp="0" preserve="1" userDrawn="1">
  <p:cSld name="Logo slide gray">
    <p:bg>
      <p:bgPr>
        <a:solidFill>
          <a:srgbClr val="808080"/>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794760" y="1798082"/>
            <a:ext cx="1554480" cy="1554480"/>
          </a:xfrm>
          <a:prstGeom prst="rect">
            <a:avLst/>
          </a:prstGeom>
        </p:spPr>
      </p:pic>
    </p:spTree>
    <p:extLst>
      <p:ext uri="{BB962C8B-B14F-4D97-AF65-F5344CB8AC3E}">
        <p14:creationId xmlns:p14="http://schemas.microsoft.com/office/powerpoint/2010/main" val="3847690507"/>
      </p:ext>
    </p:extLst>
  </p:cSld>
  <p:clrMapOvr>
    <a:masterClrMapping/>
  </p:clrMapOvr>
  <p:transition spd="med">
    <p:wipe dir="r"/>
  </p:transition>
</p:sldLayout>
</file>

<file path=ppt/slideLayouts/slideLayout2662.xml><?xml version="1.0" encoding="utf-8"?>
<p:sldLayout xmlns:a="http://schemas.openxmlformats.org/drawingml/2006/main" xmlns:r="http://schemas.openxmlformats.org/officeDocument/2006/relationships" xmlns:p="http://schemas.openxmlformats.org/presentationml/2006/main" userDrawn="1">
  <p:cSld name="標題投影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4016515"/>
      </p:ext>
    </p:extLst>
  </p:cSld>
  <p:clrMapOvr>
    <a:masterClrMapping/>
  </p:clrMapOvr>
  <p:transition spd="med">
    <p:wipe dir="r"/>
  </p:transition>
</p:sldLayout>
</file>

<file path=ppt/slideLayouts/slideLayout2663.xml><?xml version="1.0" encoding="utf-8"?>
<p:sldLayout xmlns:a="http://schemas.openxmlformats.org/drawingml/2006/main" xmlns:r="http://schemas.openxmlformats.org/officeDocument/2006/relationships" xmlns:p="http://schemas.openxmlformats.org/presentationml/2006/main" userDrawn="1">
  <p:cSld name="標題及物件">
    <p:spTree>
      <p:nvGrpSpPr>
        <p:cNvPr id="1" name=""/>
        <p:cNvGrpSpPr/>
        <p:nvPr/>
      </p:nvGrpSpPr>
      <p:grpSpPr>
        <a:xfrm>
          <a:off x="0" y="0"/>
          <a:ext cx="0" cy="0"/>
          <a:chOff x="0" y="0"/>
          <a:chExt cx="0" cy="0"/>
        </a:xfrm>
      </p:grpSpPr>
    </p:spTree>
    <p:extLst>
      <p:ext uri="{BB962C8B-B14F-4D97-AF65-F5344CB8AC3E}">
        <p14:creationId xmlns:p14="http://schemas.microsoft.com/office/powerpoint/2010/main" val="3428561621"/>
      </p:ext>
    </p:extLst>
  </p:cSld>
  <p:clrMapOvr>
    <a:masterClrMapping/>
  </p:clrMapOvr>
  <p:transition spd="slow">
    <p:fade/>
  </p:transition>
</p:sldLayout>
</file>

<file path=ppt/slideLayouts/slideLayout2664.xml><?xml version="1.0" encoding="utf-8"?>
<p:sldLayout xmlns:a="http://schemas.openxmlformats.org/drawingml/2006/main" xmlns:r="http://schemas.openxmlformats.org/officeDocument/2006/relationships" xmlns:p="http://schemas.openxmlformats.org/presentationml/2006/main" userDrawn="1">
  <p:cSld name="1_Content_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0" tIns="45561" rIns="0" bIns="45561"/>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4" name="Content Placeholder 4"/>
          <p:cNvSpPr>
            <a:spLocks noGrp="1"/>
          </p:cNvSpPr>
          <p:nvPr>
            <p:ph sz="quarter" idx="10"/>
          </p:nvPr>
        </p:nvSpPr>
        <p:spPr>
          <a:xfrm>
            <a:off x="271598" y="1277952"/>
            <a:ext cx="7958137" cy="3192461"/>
          </a:xfrm>
          <a:prstGeom prst="rect">
            <a:avLst/>
          </a:prstGeom>
        </p:spPr>
        <p:txBody>
          <a:bodyPr vert="horz" lIns="0" tIns="0" rIns="0" bIns="0"/>
          <a:lstStyle>
            <a:lvl1pPr marL="0" indent="0">
              <a:lnSpc>
                <a:spcPct val="100000"/>
              </a:lnSpc>
              <a:spcBef>
                <a:spcPts val="1200"/>
              </a:spcBef>
              <a:spcAft>
                <a:spcPts val="0"/>
              </a:spcAft>
              <a:buClr>
                <a:srgbClr val="808080"/>
              </a:buClr>
              <a:buNone/>
              <a:defRPr>
                <a:latin typeface="+mn-lt"/>
                <a:ea typeface="Arial"/>
              </a:defRPr>
            </a:lvl1pPr>
            <a:lvl2pPr marL="339881" indent="0">
              <a:lnSpc>
                <a:spcPct val="100000"/>
              </a:lnSpc>
              <a:spcBef>
                <a:spcPts val="300"/>
              </a:spcBef>
              <a:spcAft>
                <a:spcPts val="0"/>
              </a:spcAft>
              <a:buClr>
                <a:srgbClr val="808080"/>
              </a:buClr>
              <a:buNone/>
              <a:defRPr>
                <a:latin typeface="+mn-lt"/>
                <a:ea typeface="Arial"/>
              </a:defRPr>
            </a:lvl2pPr>
            <a:lvl3pPr marL="686272" indent="0">
              <a:lnSpc>
                <a:spcPct val="100000"/>
              </a:lnSpc>
              <a:spcBef>
                <a:spcPts val="300"/>
              </a:spcBef>
              <a:spcAft>
                <a:spcPts val="0"/>
              </a:spcAft>
              <a:buClr>
                <a:srgbClr val="808080"/>
              </a:buClr>
              <a:buNone/>
              <a:defRPr>
                <a:latin typeface="+mn-lt"/>
                <a:ea typeface="Arial"/>
              </a:defRPr>
            </a:lvl3pPr>
            <a:lvl4pPr marL="1253897" indent="-229235">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822660393"/>
      </p:ext>
    </p:extLst>
  </p:cSld>
  <p:clrMapOvr>
    <a:masterClrMapping/>
  </p:clrMapOvr>
  <p:transition spd="med">
    <p:wipe dir="r"/>
  </p:transition>
</p:sldLayout>
</file>

<file path=ppt/slideLayouts/slideLayout2665.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7" name="文字版面配置區 17"/>
          <p:cNvSpPr>
            <a:spLocks noGrp="1"/>
          </p:cNvSpPr>
          <p:nvPr>
            <p:ph type="body" sz="quarter" idx="13" hasCustomPrompt="1"/>
          </p:nvPr>
        </p:nvSpPr>
        <p:spPr>
          <a:xfrm>
            <a:off x="72000" y="576000"/>
            <a:ext cx="9000000" cy="1296789"/>
          </a:xfrm>
          <a:prstGeom prst="rect">
            <a:avLst/>
          </a:prstGeom>
        </p:spPr>
        <p:txBody>
          <a:bodyPr/>
          <a:lstStyle>
            <a:lvl1pPr marL="182563" indent="-182563">
              <a:buClr>
                <a:srgbClr val="0085C3"/>
              </a:buClr>
              <a:defRPr sz="1600">
                <a:solidFill>
                  <a:schemeClr val="tx1"/>
                </a:solidFill>
              </a:defRPr>
            </a:lvl1pPr>
            <a:lvl2pPr marL="358775" indent="-176213">
              <a:buClr>
                <a:srgbClr val="0085C3"/>
              </a:buClr>
              <a:defRPr sz="1400" baseline="0">
                <a:solidFill>
                  <a:schemeClr val="tx1"/>
                </a:solidFill>
              </a:defRPr>
            </a:lvl2pPr>
            <a:lvl3pPr marL="541338" indent="-182563">
              <a:buClr>
                <a:srgbClr val="0085C3"/>
              </a:buClr>
              <a:buFont typeface="Arial" panose="020B0604020202020204" pitchFamily="34" charset="0"/>
              <a:buChar char="&gt;"/>
              <a:defRPr sz="1400" baseline="0">
                <a:solidFill>
                  <a:schemeClr val="tx1"/>
                </a:solidFill>
              </a:defRPr>
            </a:lvl3pPr>
            <a:lvl4pPr marL="1371600" indent="0">
              <a:buClr>
                <a:srgbClr val="0085C3"/>
              </a:buClr>
              <a:buNone/>
              <a:defRPr/>
            </a:lvl4pPr>
            <a:lvl5pPr marL="1828800" indent="0">
              <a:buClr>
                <a:srgbClr val="0085C3"/>
              </a:buClr>
              <a:buFont typeface="Arial" panose="020B0604020202020204" pitchFamily="34" charset="0"/>
              <a:buNone/>
              <a:defRPr/>
            </a:lvl5pPr>
          </a:lstStyle>
          <a:p>
            <a:pPr lvl="0"/>
            <a:r>
              <a:rPr lang="en-US" altLang="zh-TW" dirty="0"/>
              <a:t>Click to edit Master text style</a:t>
            </a:r>
            <a:endParaRPr lang="zh-TW" altLang="en-US" dirty="0"/>
          </a:p>
          <a:p>
            <a:pPr lvl="1"/>
            <a:r>
              <a:rPr lang="en-US" altLang="zh-TW" dirty="0"/>
              <a:t>Second level</a:t>
            </a:r>
            <a:endParaRPr lang="zh-TW" altLang="en-US" dirty="0"/>
          </a:p>
          <a:p>
            <a:pPr lvl="2"/>
            <a:r>
              <a:rPr lang="en-US" altLang="zh-TW" dirty="0"/>
              <a:t>Third level</a:t>
            </a:r>
            <a:endParaRPr lang="zh-TW" altLang="en-US" dirty="0"/>
          </a:p>
        </p:txBody>
      </p:sp>
      <p:sp>
        <p:nvSpPr>
          <p:cNvPr id="10" name="Title 9"/>
          <p:cNvSpPr>
            <a:spLocks noGrp="1"/>
          </p:cNvSpPr>
          <p:nvPr>
            <p:ph type="title"/>
          </p:nvPr>
        </p:nvSpPr>
        <p:spPr>
          <a:xfrm>
            <a:off x="71634" y="72000"/>
            <a:ext cx="9000000" cy="432000"/>
          </a:xfrm>
          <a:prstGeom prst="rect">
            <a:avLst/>
          </a:prstGeom>
        </p:spPr>
        <p:txBody>
          <a:bodyPr/>
          <a:lstStyle>
            <a:lvl1pPr algn="l">
              <a:defRPr sz="2400">
                <a:solidFill>
                  <a:srgbClr val="0085C3"/>
                </a:solidFill>
              </a:defRPr>
            </a:lvl1pPr>
          </a:lstStyle>
          <a:p>
            <a:r>
              <a:rPr lang="en-US"/>
              <a:t>Click to edit Master title style</a:t>
            </a:r>
            <a:endParaRPr lang="en-US" dirty="0"/>
          </a:p>
        </p:txBody>
      </p:sp>
    </p:spTree>
    <p:extLst>
      <p:ext uri="{BB962C8B-B14F-4D97-AF65-F5344CB8AC3E}">
        <p14:creationId xmlns:p14="http://schemas.microsoft.com/office/powerpoint/2010/main" val="319285195"/>
      </p:ext>
    </p:extLst>
  </p:cSld>
  <p:clrMapOvr>
    <a:masterClrMapping/>
  </p:clrMapOvr>
  <p:transition>
    <p:fade/>
  </p:transition>
</p:sldLayout>
</file>

<file path=ppt/slideLayouts/slideLayout2666.xml><?xml version="1.0" encoding="utf-8"?>
<p:sldLayout xmlns:a="http://schemas.openxmlformats.org/drawingml/2006/main" xmlns:r="http://schemas.openxmlformats.org/officeDocument/2006/relationships" xmlns:p="http://schemas.openxmlformats.org/presentationml/2006/main" userDrawn="1">
  <p:cSld name="1_標題投影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4094071654"/>
      </p:ext>
    </p:extLst>
  </p:cSld>
  <p:clrMapOvr>
    <a:masterClrMapping/>
  </p:clrMapOvr>
  <p:transition spd="med">
    <p:wipe dir="r"/>
  </p:transition>
</p:sldLayout>
</file>

<file path=ppt/slideLayouts/slideLayout2667.xml><?xml version="1.0" encoding="utf-8"?>
<p:sldLayout xmlns:a="http://schemas.openxmlformats.org/drawingml/2006/main" xmlns:r="http://schemas.openxmlformats.org/officeDocument/2006/relationships" xmlns:p="http://schemas.openxmlformats.org/presentationml/2006/main" userDrawn="1">
  <p:cSld name="Content with Dell Blue footer">
    <p:spTree>
      <p:nvGrpSpPr>
        <p:cNvPr id="1" name=""/>
        <p:cNvGrpSpPr/>
        <p:nvPr/>
      </p:nvGrpSpPr>
      <p:grpSpPr>
        <a:xfrm>
          <a:off x="0" y="0"/>
          <a:ext cx="0" cy="0"/>
          <a:chOff x="0" y="0"/>
          <a:chExt cx="0" cy="0"/>
        </a:xfrm>
      </p:grpSpPr>
      <p:sp>
        <p:nvSpPr>
          <p:cNvPr id="6" name="Content Placeholder 2"/>
          <p:cNvSpPr>
            <a:spLocks noGrp="1"/>
          </p:cNvSpPr>
          <p:nvPr>
            <p:ph sz="half" idx="1" hasCustomPrompt="1"/>
          </p:nvPr>
        </p:nvSpPr>
        <p:spPr>
          <a:xfrm>
            <a:off x="364632" y="1280160"/>
            <a:ext cx="7924386" cy="3200400"/>
          </a:xfrm>
          <a:prstGeom prst="rect">
            <a:avLst/>
          </a:prstGeom>
        </p:spPr>
        <p:txBody>
          <a:bodyPr wrap="square" lIns="0" tIns="0" rIns="0" bIns="0">
            <a:normAutofit/>
          </a:bodyPr>
          <a:lstStyle>
            <a:lvl1pPr>
              <a:lnSpc>
                <a:spcPct val="100000"/>
              </a:lnSpc>
              <a:spcBef>
                <a:spcPts val="900"/>
              </a:spcBef>
              <a:spcAft>
                <a:spcPts val="0"/>
              </a:spcAft>
              <a:buClr>
                <a:srgbClr val="AAAAAA"/>
              </a:buClr>
              <a:buFont typeface="Arial" pitchFamily="34" charset="0"/>
              <a:buChar char="•"/>
              <a:defRPr sz="1100">
                <a:solidFill>
                  <a:schemeClr val="bg2"/>
                </a:solidFill>
                <a:latin typeface="Museo Sans For Dell" pitchFamily="2" charset="0"/>
              </a:defRPr>
            </a:lvl1pPr>
            <a:lvl2pPr marL="429806" indent="-173827">
              <a:lnSpc>
                <a:spcPct val="100000"/>
              </a:lnSpc>
              <a:spcBef>
                <a:spcPts val="225"/>
              </a:spcBef>
              <a:spcAft>
                <a:spcPts val="0"/>
              </a:spcAft>
              <a:buClr>
                <a:srgbClr val="AAAAAA"/>
              </a:buClr>
              <a:buFont typeface="Museo Sans For Dell" pitchFamily="2" charset="0"/>
              <a:buChar char="–"/>
              <a:defRPr sz="900">
                <a:solidFill>
                  <a:schemeClr val="bg2"/>
                </a:solidFill>
                <a:latin typeface="Museo Sans For Dell" pitchFamily="2" charset="0"/>
              </a:defRPr>
            </a:lvl2pPr>
            <a:lvl3pPr>
              <a:lnSpc>
                <a:spcPct val="100000"/>
              </a:lnSpc>
              <a:spcBef>
                <a:spcPts val="225"/>
              </a:spcBef>
              <a:spcAft>
                <a:spcPts val="0"/>
              </a:spcAft>
              <a:buClr>
                <a:srgbClr val="AAAAAA"/>
              </a:buClr>
              <a:defRPr sz="800">
                <a:solidFill>
                  <a:schemeClr val="bg2"/>
                </a:solidFill>
                <a:latin typeface="Museo Sans For Dell" pitchFamily="2" charset="0"/>
              </a:defRPr>
            </a:lvl3pPr>
            <a:lvl4pPr>
              <a:spcBef>
                <a:spcPts val="225"/>
              </a:spcBef>
              <a:spcAft>
                <a:spcPts val="0"/>
              </a:spcAft>
              <a:buClr>
                <a:srgbClr val="AAAAAA"/>
              </a:buClr>
              <a:defRPr sz="1100" baseline="0">
                <a:solidFill>
                  <a:schemeClr val="tx1"/>
                </a:solidFill>
                <a:latin typeface="Museo Sans For Dell" pitchFamily="2" charset="0"/>
              </a:defRPr>
            </a:lvl4pPr>
            <a:lvl5pPr>
              <a:spcBef>
                <a:spcPts val="225"/>
              </a:spcBef>
              <a:spcAft>
                <a:spcPts val="0"/>
              </a:spcAft>
              <a:buClr>
                <a:srgbClr val="AAAAAA"/>
              </a:buClr>
              <a:defRPr sz="900">
                <a:solidFill>
                  <a:schemeClr val="tx1"/>
                </a:solidFill>
                <a:latin typeface="Museo Sans For Dell" pitchFamily="2" charset="0"/>
              </a:defRPr>
            </a:lvl5pPr>
            <a:lvl6pPr>
              <a:defRPr sz="1400"/>
            </a:lvl6pPr>
            <a:lvl7pPr>
              <a:defRPr sz="1400"/>
            </a:lvl7pPr>
            <a:lvl8pPr>
              <a:defRPr sz="1400"/>
            </a:lvl8pPr>
            <a:lvl9pPr>
              <a:defRPr sz="1400"/>
            </a:lvl9pPr>
          </a:lstStyle>
          <a:p>
            <a:pPr lvl="0"/>
            <a:r>
              <a:rPr lang="en-US" dirty="0"/>
              <a:t>Click to edit text</a:t>
            </a:r>
          </a:p>
          <a:p>
            <a:pPr lvl="1"/>
            <a:r>
              <a:rPr lang="en-US" dirty="0"/>
              <a:t>Second level</a:t>
            </a:r>
          </a:p>
          <a:p>
            <a:pPr lvl="2"/>
            <a:r>
              <a:rPr lang="en-US" dirty="0"/>
              <a:t>Third level</a:t>
            </a:r>
          </a:p>
        </p:txBody>
      </p:sp>
      <p:sp>
        <p:nvSpPr>
          <p:cNvPr id="3" name="Title 2"/>
          <p:cNvSpPr>
            <a:spLocks noGrp="1"/>
          </p:cNvSpPr>
          <p:nvPr>
            <p:ph type="title"/>
          </p:nvPr>
        </p:nvSpPr>
        <p:spPr>
          <a:xfrm>
            <a:off x="628650" y="274639"/>
            <a:ext cx="7886700" cy="993775"/>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2135227613"/>
      </p:ext>
    </p:extLst>
  </p:cSld>
  <p:clrMapOvr>
    <a:masterClrMapping/>
  </p:clrMapOvr>
  <p:transition spd="med">
    <p:wipe dir="r"/>
  </p:transition>
</p:sldLayout>
</file>

<file path=ppt/slideLayouts/slideLayout2668.xml><?xml version="1.0" encoding="utf-8"?>
<p:sldLayout xmlns:a="http://schemas.openxmlformats.org/drawingml/2006/main" xmlns:r="http://schemas.openxmlformats.org/officeDocument/2006/relationships" xmlns:p="http://schemas.openxmlformats.org/presentationml/2006/main" userDrawn="1">
  <p:cSld name="Content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64797"/>
          </a:xfrm>
          <a:prstGeom prst="rect">
            <a:avLst/>
          </a:prstGeom>
        </p:spPr>
        <p:txBody>
          <a:bodyPr lIns="91438" tIns="45719" rIns="91438" bIns="45719"/>
          <a:lstStyle>
            <a:lvl1pPr>
              <a:defRPr/>
            </a:lvl1pPr>
          </a:lstStyle>
          <a:p>
            <a:r>
              <a:rPr lang="en-US" dirty="0"/>
              <a:t>Click to edit content page title</a:t>
            </a:r>
          </a:p>
        </p:txBody>
      </p:sp>
    </p:spTree>
    <p:extLst>
      <p:ext uri="{BB962C8B-B14F-4D97-AF65-F5344CB8AC3E}">
        <p14:creationId xmlns:p14="http://schemas.microsoft.com/office/powerpoint/2010/main" val="865742105"/>
      </p:ext>
    </p:extLst>
  </p:cSld>
  <p:clrMapOvr>
    <a:masterClrMapping/>
  </p:clrMapOvr>
  <p:transition spd="med">
    <p:wipe dir="r"/>
  </p:transition>
</p:sldLayout>
</file>

<file path=ppt/slideLayouts/slideLayout2669.xml><?xml version="1.0" encoding="utf-8"?>
<p:sldLayout xmlns:a="http://schemas.openxmlformats.org/drawingml/2006/main" xmlns:r="http://schemas.openxmlformats.org/officeDocument/2006/relationships" xmlns:p="http://schemas.openxmlformats.org/presentationml/2006/main" showMasterSp="0" userDrawn="1">
  <p:cSld name="2_Title Slide">
    <p:spTree>
      <p:nvGrpSpPr>
        <p:cNvPr id="1" name=""/>
        <p:cNvGrpSpPr/>
        <p:nvPr/>
      </p:nvGrpSpPr>
      <p:grpSpPr>
        <a:xfrm>
          <a:off x="0" y="0"/>
          <a:ext cx="0" cy="0"/>
          <a:chOff x="0" y="0"/>
          <a:chExt cx="0" cy="0"/>
        </a:xfrm>
      </p:grpSpPr>
      <p:sp>
        <p:nvSpPr>
          <p:cNvPr id="10" name="Rectangle 9"/>
          <p:cNvSpPr/>
          <p:nvPr/>
        </p:nvSpPr>
        <p:spPr bwMode="gray">
          <a:xfrm>
            <a:off x="13" y="4772030"/>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8571" tIns="34286" rIns="68571" bIns="34286" rtlCol="0" anchor="ctr"/>
          <a:lstStyle/>
          <a:p>
            <a:pPr algn="ctr" defTabSz="677606" fontAlgn="auto">
              <a:spcBef>
                <a:spcPts val="0"/>
              </a:spcBef>
              <a:spcAft>
                <a:spcPts val="0"/>
              </a:spcAft>
            </a:pPr>
            <a:endParaRPr lang="en-US" sz="1800" dirty="0">
              <a:solidFill>
                <a:srgbClr val="444444"/>
              </a:solidFill>
              <a:latin typeface="Trebuchet MS" pitchFamily="34" charset="0"/>
            </a:endParaRPr>
          </a:p>
        </p:txBody>
      </p:sp>
      <p:sp>
        <p:nvSpPr>
          <p:cNvPr id="14" name="Rectangle 13"/>
          <p:cNvSpPr/>
          <p:nvPr/>
        </p:nvSpPr>
        <p:spPr bwMode="hidden">
          <a:xfrm>
            <a:off x="13" y="4772030"/>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8571" tIns="34286" rIns="68571" bIns="34286" rtlCol="0" anchor="ctr"/>
          <a:lstStyle/>
          <a:p>
            <a:pPr algn="ctr" defTabSz="677606" fontAlgn="auto">
              <a:spcBef>
                <a:spcPts val="0"/>
              </a:spcBef>
              <a:spcAft>
                <a:spcPts val="0"/>
              </a:spcAft>
            </a:pPr>
            <a:endParaRPr lang="en-US" sz="1800" dirty="0">
              <a:solidFill>
                <a:srgbClr val="444444"/>
              </a:solidFill>
              <a:latin typeface="Trebuchet MS" pitchFamily="34" charset="0"/>
            </a:endParaRPr>
          </a:p>
        </p:txBody>
      </p:sp>
      <p:sp>
        <p:nvSpPr>
          <p:cNvPr id="19" name="Rectangle 18"/>
          <p:cNvSpPr/>
          <p:nvPr/>
        </p:nvSpPr>
        <p:spPr bwMode="hidden">
          <a:xfrm>
            <a:off x="13" y="4772030"/>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8571" tIns="34286" rIns="68571" bIns="34286" rtlCol="0" anchor="ctr"/>
          <a:lstStyle/>
          <a:p>
            <a:pPr algn="ctr" defTabSz="677606" fontAlgn="auto">
              <a:spcBef>
                <a:spcPts val="0"/>
              </a:spcBef>
              <a:spcAft>
                <a:spcPts val="0"/>
              </a:spcAft>
            </a:pPr>
            <a:endParaRPr lang="en-US" sz="1800" dirty="0">
              <a:solidFill>
                <a:srgbClr val="444444"/>
              </a:solidFill>
              <a:latin typeface="Trebuchet MS" pitchFamily="34" charset="0"/>
            </a:endParaRPr>
          </a:p>
        </p:txBody>
      </p:sp>
    </p:spTree>
    <p:extLst>
      <p:ext uri="{BB962C8B-B14F-4D97-AF65-F5344CB8AC3E}">
        <p14:creationId xmlns:p14="http://schemas.microsoft.com/office/powerpoint/2010/main" val="671869877"/>
      </p:ext>
    </p:extLst>
  </p:cSld>
  <p:clrMapOvr>
    <a:masterClrMapping/>
  </p:clrMapOvr>
  <p:transition spd="med">
    <p:wipe dir="r"/>
  </p:transition>
</p:sldLayout>
</file>

<file path=ppt/slideLayouts/slideLayout267.xml><?xml version="1.0" encoding="utf-8"?>
<p:sldLayout xmlns:a="http://schemas.openxmlformats.org/drawingml/2006/main" xmlns:r="http://schemas.openxmlformats.org/officeDocument/2006/relationships" xmlns:p="http://schemas.openxmlformats.org/presentationml/2006/main" showMasterSp="0" preserve="1" userDrawn="1">
  <p:cSld name="Divider slide_image 3">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6" name="Title 1"/>
          <p:cNvSpPr>
            <a:spLocks noGrp="1"/>
          </p:cNvSpPr>
          <p:nvPr>
            <p:ph type="title" hasCustomPrompt="1"/>
          </p:nvPr>
        </p:nvSpPr>
        <p:spPr>
          <a:xfrm>
            <a:off x="274581" y="1748271"/>
            <a:ext cx="6850901" cy="1495794"/>
          </a:xfrm>
          <a:prstGeom prst="rect">
            <a:avLst/>
          </a:prstGeom>
        </p:spPr>
        <p:txBody>
          <a:bodyPr lIns="0" tIns="44664" rIns="0" bIns="44664"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1953796731"/>
      </p:ext>
    </p:extLst>
  </p:cSld>
  <p:clrMapOvr>
    <a:masterClrMapping/>
  </p:clrMapOvr>
  <p:transition spd="med">
    <p:wipe dir="r"/>
  </p:transition>
</p:sldLayout>
</file>

<file path=ppt/slideLayouts/slideLayout2670.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85750" y="228600"/>
            <a:ext cx="8572500" cy="387798"/>
          </a:xfrm>
          <a:prstGeom prst="rect">
            <a:avLst/>
          </a:prstGeom>
        </p:spPr>
        <p:txBody>
          <a:bodyPr wrap="square" lIns="0" tIns="0" rIns="0" bIns="0">
            <a:spAutoFit/>
          </a:bodyPr>
          <a:lstStyle>
            <a:lvl1pPr>
              <a:defRPr sz="2800">
                <a:solidFill>
                  <a:schemeClr val="bg1"/>
                </a:solidFill>
                <a:latin typeface="Arial" panose="020B0604020202020204"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541535698"/>
      </p:ext>
    </p:extLst>
  </p:cSld>
  <p:clrMapOvr>
    <a:masterClrMapping/>
  </p:clrMapOvr>
  <p:extLst mod="1">
    <p:ext uri="{DCECCB84-F9BA-43D5-87BE-67443E8EF086}">
      <p15:sldGuideLst xmlns:p15="http://schemas.microsoft.com/office/powerpoint/2012/main">
        <p15:guide id="1" orient="horz" pos="144">
          <p15:clr>
            <a:srgbClr val="FBAE40"/>
          </p15:clr>
        </p15:guide>
      </p15:sldGuideLst>
    </p:ext>
  </p:extLst>
</p:sldLayout>
</file>

<file path=ppt/slideLayouts/slideLayout2671.xml><?xml version="1.0" encoding="utf-8"?>
<p:sldLayout xmlns:a="http://schemas.openxmlformats.org/drawingml/2006/main" xmlns:r="http://schemas.openxmlformats.org/officeDocument/2006/relationships" xmlns:p="http://schemas.openxmlformats.org/presentationml/2006/main">
  <p:cSld name="自訂版面配置">
    <p:spTree>
      <p:nvGrpSpPr>
        <p:cNvPr id="1" name=""/>
        <p:cNvGrpSpPr/>
        <p:nvPr/>
      </p:nvGrpSpPr>
      <p:grpSpPr>
        <a:xfrm>
          <a:off x="0" y="0"/>
          <a:ext cx="0" cy="0"/>
          <a:chOff x="0" y="0"/>
          <a:chExt cx="0" cy="0"/>
        </a:xfrm>
      </p:grpSpPr>
      <p:sp>
        <p:nvSpPr>
          <p:cNvPr id="2" name="標題 1"/>
          <p:cNvSpPr>
            <a:spLocks noGrp="1"/>
          </p:cNvSpPr>
          <p:nvPr>
            <p:ph type="title"/>
          </p:nvPr>
        </p:nvSpPr>
        <p:spPr>
          <a:xfrm>
            <a:off x="457200" y="206375"/>
            <a:ext cx="8229600" cy="857250"/>
          </a:xfrm>
          <a:prstGeom prst="rect">
            <a:avLst/>
          </a:prstGeom>
        </p:spPr>
        <p:txBody>
          <a:bodyPr lIns="91438" tIns="45719" rIns="91438" bIns="45719"/>
          <a:lstStyle/>
          <a:p>
            <a:r>
              <a:rPr lang="zh-TW" altLang="en-US" noProof="1"/>
              <a:t>按一下以編輯母片標題樣式</a:t>
            </a:r>
          </a:p>
        </p:txBody>
      </p:sp>
    </p:spTree>
    <p:extLst>
      <p:ext uri="{BB962C8B-B14F-4D97-AF65-F5344CB8AC3E}">
        <p14:creationId xmlns:p14="http://schemas.microsoft.com/office/powerpoint/2010/main" val="2017615954"/>
      </p:ext>
    </p:extLst>
  </p:cSld>
  <p:clrMapOvr>
    <a:masterClrMapping/>
  </p:clrMapOvr>
  <p:transition spd="med">
    <p:wipe dir="r"/>
  </p:transition>
</p:sldLayout>
</file>

<file path=ppt/slideLayouts/slideLayout2672.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414383738"/>
      </p:ext>
    </p:extLst>
  </p:cSld>
  <p:clrMapOvr>
    <a:masterClrMapping/>
  </p:clrMapOvr>
  <p:transition spd="slow">
    <p:fade/>
  </p:transition>
</p:sldLayout>
</file>

<file path=ppt/slideLayouts/slideLayout267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85750" y="228600"/>
            <a:ext cx="8572500" cy="387798"/>
          </a:xfrm>
          <a:prstGeom prst="rect">
            <a:avLst/>
          </a:prstGeom>
        </p:spPr>
        <p:txBody>
          <a:bodyPr wrap="square" lIns="0" tIns="0" rIns="0" bIns="0">
            <a:spAutoFit/>
          </a:bodyPr>
          <a:lstStyle>
            <a:lvl1pPr>
              <a:defRPr sz="2800">
                <a:solidFill>
                  <a:schemeClr val="bg1"/>
                </a:solidFill>
                <a:latin typeface="Arial" panose="020B0604020202020204" pitchFamily="34" charset="0"/>
              </a:defRPr>
            </a:lvl1pPr>
          </a:lstStyle>
          <a:p>
            <a:r>
              <a:rPr lang="en-US"/>
              <a:t>Click to edit Master title style</a:t>
            </a:r>
            <a:endParaRPr lang="en-US" dirty="0"/>
          </a:p>
        </p:txBody>
      </p:sp>
      <p:sp>
        <p:nvSpPr>
          <p:cNvPr id="3" name="Content Placeholder 2"/>
          <p:cNvSpPr>
            <a:spLocks noGrp="1"/>
          </p:cNvSpPr>
          <p:nvPr>
            <p:ph idx="1"/>
          </p:nvPr>
        </p:nvSpPr>
        <p:spPr>
          <a:xfrm>
            <a:off x="285750" y="1200150"/>
            <a:ext cx="8572500" cy="3314700"/>
          </a:xfrm>
          <a:prstGeom prst="rect">
            <a:avLst/>
          </a:prstGeom>
        </p:spPr>
        <p:txBody>
          <a:bodyPr lIns="0" tIns="0" rIns="0" bIns="0"/>
          <a:lstStyle>
            <a:lvl1pPr marL="171450" indent="-171450">
              <a:lnSpc>
                <a:spcPct val="100000"/>
              </a:lnSpc>
              <a:spcBef>
                <a:spcPts val="1200"/>
              </a:spcBef>
              <a:buClr>
                <a:srgbClr val="808080"/>
              </a:buClr>
              <a:buFont typeface="Arial" panose="020B0604020202020204" pitchFamily="34" charset="0"/>
              <a:buChar char="•"/>
              <a:defRPr sz="1800">
                <a:solidFill>
                  <a:schemeClr val="bg2"/>
                </a:solidFill>
                <a:latin typeface="Arial" panose="020B0604020202020204" pitchFamily="34" charset="0"/>
              </a:defRPr>
            </a:lvl1pPr>
            <a:lvl2pPr marL="514350" indent="-171450">
              <a:lnSpc>
                <a:spcPct val="100000"/>
              </a:lnSpc>
              <a:spcBef>
                <a:spcPts val="300"/>
              </a:spcBef>
              <a:buClr>
                <a:srgbClr val="808080"/>
              </a:buClr>
              <a:buFont typeface="Arial" panose="020B0604020202020204" pitchFamily="34" charset="0"/>
              <a:buChar char="–"/>
              <a:defRPr sz="1400">
                <a:solidFill>
                  <a:schemeClr val="bg2"/>
                </a:solidFill>
                <a:latin typeface="Arial" panose="020B0604020202020204" pitchFamily="34" charset="0"/>
              </a:defRPr>
            </a:lvl2pPr>
            <a:lvl3pPr marL="800100" indent="-114300">
              <a:lnSpc>
                <a:spcPct val="100000"/>
              </a:lnSpc>
              <a:spcBef>
                <a:spcPts val="300"/>
              </a:spcBef>
              <a:buClr>
                <a:srgbClr val="808080"/>
              </a:buClr>
              <a:buFont typeface="Arial" panose="020B0604020202020204" pitchFamily="34" charset="0"/>
              <a:buChar char="▪"/>
              <a:defRPr sz="1100">
                <a:solidFill>
                  <a:schemeClr val="bg2"/>
                </a:solidFill>
                <a:latin typeface="Arial" panose="020B0604020202020204" pitchFamily="34" charset="0"/>
              </a:defRPr>
            </a:lvl3pPr>
            <a:lvl4pPr marL="1200150" indent="-171450">
              <a:lnSpc>
                <a:spcPct val="100000"/>
              </a:lnSpc>
              <a:spcBef>
                <a:spcPts val="300"/>
              </a:spcBef>
              <a:buClr>
                <a:schemeClr val="bg1">
                  <a:lumMod val="60000"/>
                  <a:lumOff val="40000"/>
                </a:schemeClr>
              </a:buClr>
              <a:buFont typeface="Arial" panose="020B0604020202020204" pitchFamily="34" charset="0"/>
              <a:buChar char="•"/>
              <a:defRPr sz="900"/>
            </a:lvl4pPr>
            <a:lvl5pPr marL="1543050" indent="-171450">
              <a:lnSpc>
                <a:spcPct val="100000"/>
              </a:lnSpc>
              <a:spcBef>
                <a:spcPts val="300"/>
              </a:spcBef>
              <a:buClr>
                <a:schemeClr val="bg1">
                  <a:lumMod val="60000"/>
                  <a:lumOff val="40000"/>
                </a:schemeClr>
              </a:buClr>
              <a:buFont typeface="Arial" panose="020B0604020202020204" pitchFamily="34" charset="0"/>
              <a:buChar char="•"/>
              <a:defRPr sz="900"/>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624124901"/>
      </p:ext>
    </p:extLst>
  </p:cSld>
  <p:clrMapOvr>
    <a:masterClrMapping/>
  </p:clrMapOvr>
  <p:extLst mod="1">
    <p:ext uri="{DCECCB84-F9BA-43D5-87BE-67443E8EF086}">
      <p15:sldGuideLst xmlns:p15="http://schemas.microsoft.com/office/powerpoint/2012/main"/>
    </p:ext>
  </p:extLst>
</p:sldLayout>
</file>

<file path=ppt/slideLayouts/slideLayout2674.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479805000"/>
      </p:ext>
    </p:extLst>
  </p:cSld>
  <p:clrMapOvr>
    <a:masterClrMapping/>
  </p:clrMapOvr>
  <p:transition>
    <p:fade/>
  </p:transition>
</p:sldLayout>
</file>

<file path=ppt/slideLayouts/slideLayout2675.xml><?xml version="1.0" encoding="utf-8"?>
<p:sldLayout xmlns:a="http://schemas.openxmlformats.org/drawingml/2006/main" xmlns:r="http://schemas.openxmlformats.org/officeDocument/2006/relationships" xmlns:p="http://schemas.openxmlformats.org/presentationml/2006/main">
  <p:cSld name="Title_and_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96171"/>
            <a:ext cx="8239126" cy="640170"/>
          </a:xfrm>
          <a:prstGeom prst="rect">
            <a:avLst/>
          </a:prstGeom>
        </p:spPr>
        <p:txBody>
          <a:bodyPr/>
          <a:lstStyle>
            <a:lvl1pPr>
              <a:lnSpc>
                <a:spcPct val="90000"/>
              </a:lnSpc>
              <a:defRPr sz="2400" b="0" baseline="0">
                <a:solidFill>
                  <a:schemeClr val="accent1"/>
                </a:solidFill>
                <a:latin typeface="Museo Sans For Dell" pitchFamily="2" charset="0"/>
              </a:defRPr>
            </a:lvl1pPr>
          </a:lstStyle>
          <a:p>
            <a:r>
              <a:rPr lang="en-US" altLang="zh-TW" dirty="0"/>
              <a:t>Click to edit Master title style</a:t>
            </a:r>
            <a:endParaRPr lang="en-US" dirty="0"/>
          </a:p>
        </p:txBody>
      </p:sp>
      <p:sp>
        <p:nvSpPr>
          <p:cNvPr id="3" name="Content Placeholder 2"/>
          <p:cNvSpPr>
            <a:spLocks noGrp="1"/>
          </p:cNvSpPr>
          <p:nvPr>
            <p:ph sz="half" idx="1"/>
          </p:nvPr>
        </p:nvSpPr>
        <p:spPr>
          <a:xfrm>
            <a:off x="457200" y="960120"/>
            <a:ext cx="8229600" cy="3566160"/>
          </a:xfrm>
          <a:prstGeom prst="rect">
            <a:avLst/>
          </a:prstGeom>
        </p:spPr>
        <p:txBody>
          <a:bodyPr/>
          <a:lstStyle>
            <a:lvl1pPr>
              <a:spcBef>
                <a:spcPts val="75"/>
              </a:spcBef>
              <a:spcAft>
                <a:spcPts val="75"/>
              </a:spcAft>
              <a:defRPr sz="1500">
                <a:solidFill>
                  <a:schemeClr val="bg2"/>
                </a:solidFill>
                <a:latin typeface="Museo Sans For Dell" pitchFamily="2" charset="0"/>
              </a:defRPr>
            </a:lvl1pPr>
            <a:lvl2pPr>
              <a:spcBef>
                <a:spcPts val="75"/>
              </a:spcBef>
              <a:spcAft>
                <a:spcPts val="75"/>
              </a:spcAft>
              <a:buFont typeface="Museo Sans For Dell" pitchFamily="2" charset="0"/>
              <a:buChar char="–"/>
              <a:defRPr sz="1400">
                <a:solidFill>
                  <a:schemeClr val="bg2"/>
                </a:solidFill>
                <a:latin typeface="Museo Sans For Dell" pitchFamily="2" charset="0"/>
              </a:defRPr>
            </a:lvl2pPr>
            <a:lvl3pPr>
              <a:spcBef>
                <a:spcPts val="75"/>
              </a:spcBef>
              <a:spcAft>
                <a:spcPts val="75"/>
              </a:spcAft>
              <a:defRPr sz="1200">
                <a:solidFill>
                  <a:schemeClr val="bg2"/>
                </a:solidFill>
                <a:latin typeface="Museo Sans For Dell" pitchFamily="2" charset="0"/>
              </a:defRPr>
            </a:lvl3pPr>
            <a:lvl4pPr>
              <a:spcBef>
                <a:spcPts val="75"/>
              </a:spcBef>
              <a:spcAft>
                <a:spcPts val="75"/>
              </a:spcAft>
              <a:defRPr sz="1100" baseline="0">
                <a:solidFill>
                  <a:schemeClr val="bg2"/>
                </a:solidFill>
                <a:latin typeface="Museo Sans For Dell" pitchFamily="2" charset="0"/>
              </a:defRPr>
            </a:lvl4pPr>
            <a:lvl5pPr>
              <a:spcBef>
                <a:spcPts val="75"/>
              </a:spcBef>
              <a:spcAft>
                <a:spcPts val="75"/>
              </a:spcAft>
              <a:buClr>
                <a:schemeClr val="accent1"/>
              </a:buClr>
              <a:defRPr sz="90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73988290"/>
      </p:ext>
    </p:extLst>
  </p:cSld>
  <p:clrMapOvr>
    <a:masterClrMapping/>
  </p:clrMapOvr>
  <p:transition spd="med">
    <p:wipe dir="r"/>
  </p:transition>
</p:sldLayout>
</file>

<file path=ppt/slideLayouts/slideLayout2676.xml><?xml version="1.0" encoding="utf-8"?>
<p:sldLayout xmlns:a="http://schemas.openxmlformats.org/drawingml/2006/main" xmlns:r="http://schemas.openxmlformats.org/officeDocument/2006/relationships" xmlns:p="http://schemas.openxmlformats.org/presentationml/2006/main" userDrawn="1">
  <p:cSld name="Section Header">
    <p:spTree>
      <p:nvGrpSpPr>
        <p:cNvPr id="1" name=""/>
        <p:cNvGrpSpPr/>
        <p:nvPr/>
      </p:nvGrpSpPr>
      <p:grpSpPr>
        <a:xfrm>
          <a:off x="0" y="0"/>
          <a:ext cx="0" cy="0"/>
          <a:chOff x="0" y="0"/>
          <a:chExt cx="0" cy="0"/>
        </a:xfrm>
      </p:grpSpPr>
    </p:spTree>
    <p:extLst>
      <p:ext uri="{BB962C8B-B14F-4D97-AF65-F5344CB8AC3E}">
        <p14:creationId xmlns:p14="http://schemas.microsoft.com/office/powerpoint/2010/main" val="427240162"/>
      </p:ext>
    </p:extLst>
  </p:cSld>
  <p:clrMapOvr>
    <a:masterClrMapping/>
  </p:clrMapOvr>
</p:sldLayout>
</file>

<file path=ppt/slideLayouts/slideLayout2677.xml><?xml version="1.0" encoding="utf-8"?>
<p:sldLayout xmlns:a="http://schemas.openxmlformats.org/drawingml/2006/main" xmlns:r="http://schemas.openxmlformats.org/officeDocument/2006/relationships" xmlns:p="http://schemas.openxmlformats.org/presentationml/2006/main" userDrawn="1">
  <p:cSld name="1_Title_and_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328778814"/>
      </p:ext>
    </p:extLst>
  </p:cSld>
  <p:clrMapOvr>
    <a:masterClrMapping/>
  </p:clrMapOvr>
  <p:transition spd="med">
    <p:wipe dir="r"/>
  </p:transition>
</p:sldLayout>
</file>

<file path=ppt/slideLayouts/slideLayout2678.xml><?xml version="1.0" encoding="utf-8"?>
<p:sldLayout xmlns:a="http://schemas.openxmlformats.org/drawingml/2006/main" xmlns:r="http://schemas.openxmlformats.org/officeDocument/2006/relationships" xmlns:p="http://schemas.openxmlformats.org/presentationml/2006/main" type="titleOnly">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a:xfrm>
            <a:off x="426080" y="196182"/>
            <a:ext cx="8279943" cy="622978"/>
          </a:xfrm>
          <a:prstGeom prst="rect">
            <a:avLst/>
          </a:prstGeom>
        </p:spPr>
        <p:txBody>
          <a:bodyPr lIns="68342" tIns="34289" rIns="68342" bIns="34289"/>
          <a:lstStyle>
            <a:lvl1pPr>
              <a:defRPr sz="3200"/>
            </a:lvl1pPr>
          </a:lstStyle>
          <a:p>
            <a:r>
              <a:rPr lang="zh-TW" altLang="en-US"/>
              <a:t>按一下以編輯母片標題樣式</a:t>
            </a:r>
          </a:p>
        </p:txBody>
      </p:sp>
    </p:spTree>
    <p:extLst>
      <p:ext uri="{BB962C8B-B14F-4D97-AF65-F5344CB8AC3E}">
        <p14:creationId xmlns:p14="http://schemas.microsoft.com/office/powerpoint/2010/main" val="3693825338"/>
      </p:ext>
    </p:extLst>
  </p:cSld>
  <p:clrMapOvr>
    <a:masterClrMapping/>
  </p:clrMapOvr>
  <p:transition spd="med">
    <p:zoom dir="in"/>
  </p:transition>
</p:sldLayout>
</file>

<file path=ppt/slideLayouts/slideLayout2679.xml><?xml version="1.0" encoding="utf-8"?>
<p:sldLayout xmlns:a="http://schemas.openxmlformats.org/drawingml/2006/main" xmlns:r="http://schemas.openxmlformats.org/officeDocument/2006/relationships" xmlns:p="http://schemas.openxmlformats.org/presentationml/2006/main" userDrawn="1">
  <p:cSld name="1_只有標題">
    <p:spTree>
      <p:nvGrpSpPr>
        <p:cNvPr id="1" name=""/>
        <p:cNvGrpSpPr/>
        <p:nvPr/>
      </p:nvGrpSpPr>
      <p:grpSpPr>
        <a:xfrm>
          <a:off x="0" y="0"/>
          <a:ext cx="0" cy="0"/>
          <a:chOff x="0" y="0"/>
          <a:chExt cx="0" cy="0"/>
        </a:xfrm>
      </p:grpSpPr>
    </p:spTree>
    <p:extLst>
      <p:ext uri="{BB962C8B-B14F-4D97-AF65-F5344CB8AC3E}">
        <p14:creationId xmlns:p14="http://schemas.microsoft.com/office/powerpoint/2010/main" val="3581355493"/>
      </p:ext>
    </p:extLst>
  </p:cSld>
  <p:clrMapOvr>
    <a:masterClrMapping/>
  </p:clrMapOvr>
  <p:transition spd="med">
    <p:zoom dir="in"/>
  </p:transition>
</p:sldLayout>
</file>

<file path=ppt/slideLayouts/slideLayout268.xml><?xml version="1.0" encoding="utf-8"?>
<p:sldLayout xmlns:a="http://schemas.openxmlformats.org/drawingml/2006/main" xmlns:r="http://schemas.openxmlformats.org/officeDocument/2006/relationships" xmlns:p="http://schemas.openxmlformats.org/presentationml/2006/main" showMasterSp="0" preserve="1" userDrawn="1">
  <p:cSld name="Divider slide_DellBlue">
    <p:bg>
      <p:bgPr>
        <a:solidFill>
          <a:schemeClr val="bg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581" y="1748271"/>
            <a:ext cx="6850901" cy="1495794"/>
          </a:xfrm>
          <a:prstGeom prst="rect">
            <a:avLst/>
          </a:prstGeom>
        </p:spPr>
        <p:txBody>
          <a:bodyPr lIns="0" tIns="44664" rIns="0" bIns="44664" anchor="ctr" anchorCtr="0">
            <a:normAutofit/>
          </a:bodyPr>
          <a:lstStyle>
            <a:lvl1pPr>
              <a:defRPr sz="5400" baseline="0">
                <a:solidFill>
                  <a:schemeClr val="tx2"/>
                </a:solidFill>
                <a:ea typeface="Arial"/>
              </a:defRPr>
            </a:lvl1pPr>
          </a:lstStyle>
          <a:p>
            <a:r>
              <a:rPr lang="en-US" dirty="0"/>
              <a:t>Click to edit divider slide title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3803614282"/>
      </p:ext>
    </p:extLst>
  </p:cSld>
  <p:clrMapOvr>
    <a:masterClrMapping/>
  </p:clrMapOvr>
  <p:transition spd="med">
    <p:wipe dir="r"/>
  </p:transition>
</p:sldLayout>
</file>

<file path=ppt/slideLayouts/slideLayout2680.xml><?xml version="1.0" encoding="utf-8"?>
<p:sldLayout xmlns:a="http://schemas.openxmlformats.org/drawingml/2006/main" xmlns:r="http://schemas.openxmlformats.org/officeDocument/2006/relationships" xmlns:p="http://schemas.openxmlformats.org/presentationml/2006/main" userDrawn="1">
  <p:cSld name="章節標題">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6435061"/>
      </p:ext>
    </p:extLst>
  </p:cSld>
  <p:clrMapOvr>
    <a:masterClrMapping/>
  </p:clrMapOvr>
  <p:transition spd="med">
    <p:wipe dir="r"/>
  </p:transition>
</p:sldLayout>
</file>

<file path=ppt/slideLayouts/slideLayout2681.xml><?xml version="1.0" encoding="utf-8"?>
<p:sldLayout xmlns:a="http://schemas.openxmlformats.org/drawingml/2006/main" xmlns:r="http://schemas.openxmlformats.org/officeDocument/2006/relationships" xmlns:p="http://schemas.openxmlformats.org/presentationml/2006/main" userDrawn="1">
  <p:cSld name="1_自訂版面配置">
    <p:spTree>
      <p:nvGrpSpPr>
        <p:cNvPr id="1" name=""/>
        <p:cNvGrpSpPr/>
        <p:nvPr/>
      </p:nvGrpSpPr>
      <p:grpSpPr>
        <a:xfrm>
          <a:off x="0" y="0"/>
          <a:ext cx="0" cy="0"/>
          <a:chOff x="0" y="0"/>
          <a:chExt cx="0" cy="0"/>
        </a:xfrm>
      </p:grpSpPr>
    </p:spTree>
    <p:extLst>
      <p:ext uri="{BB962C8B-B14F-4D97-AF65-F5344CB8AC3E}">
        <p14:creationId xmlns:p14="http://schemas.microsoft.com/office/powerpoint/2010/main" val="3399815547"/>
      </p:ext>
    </p:extLst>
  </p:cSld>
  <p:clrMapOvr>
    <a:masterClrMapping/>
  </p:clrMapOvr>
  <p:transition spd="med">
    <p:wipe dir="r"/>
  </p:transition>
</p:sldLayout>
</file>

<file path=ppt/slideLayouts/slideLayout2682.xml><?xml version="1.0" encoding="utf-8"?>
<p:sldLayout xmlns:a="http://schemas.openxmlformats.org/drawingml/2006/main" xmlns:r="http://schemas.openxmlformats.org/officeDocument/2006/relationships" xmlns:p="http://schemas.openxmlformats.org/presentationml/2006/main">
  <p:cSld name="Section_Blue">
    <p:spTree>
      <p:nvGrpSpPr>
        <p:cNvPr id="1" name=""/>
        <p:cNvGrpSpPr/>
        <p:nvPr/>
      </p:nvGrpSpPr>
      <p:grpSpPr>
        <a:xfrm>
          <a:off x="0" y="0"/>
          <a:ext cx="0" cy="0"/>
          <a:chOff x="0" y="0"/>
          <a:chExt cx="0" cy="0"/>
        </a:xfrm>
      </p:grpSpPr>
      <p:sp>
        <p:nvSpPr>
          <p:cNvPr id="15" name="Title 1"/>
          <p:cNvSpPr>
            <a:spLocks noGrp="1"/>
          </p:cNvSpPr>
          <p:nvPr>
            <p:ph type="ctrTitle"/>
          </p:nvPr>
        </p:nvSpPr>
        <p:spPr>
          <a:xfrm>
            <a:off x="457200" y="342900"/>
            <a:ext cx="3657600" cy="2743200"/>
          </a:xfrm>
          <a:prstGeom prst="roundRect">
            <a:avLst>
              <a:gd name="adj" fmla="val 2752"/>
            </a:avLst>
          </a:prstGeom>
          <a:solidFill>
            <a:schemeClr val="accent1"/>
          </a:solidFill>
          <a:ln>
            <a:noFill/>
          </a:ln>
        </p:spPr>
        <p:style>
          <a:lnRef idx="2">
            <a:schemeClr val="accent1"/>
          </a:lnRef>
          <a:fillRef idx="1">
            <a:schemeClr val="lt1"/>
          </a:fillRef>
          <a:effectRef idx="0">
            <a:schemeClr val="accent1"/>
          </a:effectRef>
          <a:fontRef idx="none"/>
        </p:style>
        <p:txBody>
          <a:bodyPr lIns="228600" tIns="228600" rIns="228600" bIns="228600">
            <a:normAutofit/>
          </a:bodyPr>
          <a:lstStyle>
            <a:lvl1pPr>
              <a:defRPr sz="32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481355606"/>
      </p:ext>
    </p:extLst>
  </p:cSld>
  <p:clrMapOvr>
    <a:masterClrMapping/>
  </p:clrMapOvr>
  <p:transition spd="med">
    <p:wipe dir="r"/>
  </p:transition>
</p:sldLayout>
</file>

<file path=ppt/slideLayouts/slideLayout2683.xml><?xml version="1.0" encoding="utf-8"?>
<p:sldLayout xmlns:a="http://schemas.openxmlformats.org/drawingml/2006/main" xmlns:r="http://schemas.openxmlformats.org/officeDocument/2006/relationships" xmlns:p="http://schemas.openxmlformats.org/presentationml/2006/main" userDrawn="1">
  <p:cSld name="標題及表格">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3583814"/>
      </p:ext>
    </p:extLst>
  </p:cSld>
  <p:clrMapOvr>
    <a:masterClrMapping/>
  </p:clrMapOvr>
  <p:transition spd="slow">
    <p:fade/>
  </p:transition>
</p:sldLayout>
</file>

<file path=ppt/slideLayouts/slideLayout2684.xml><?xml version="1.0" encoding="utf-8"?>
<p:sldLayout xmlns:a="http://schemas.openxmlformats.org/drawingml/2006/main" xmlns:r="http://schemas.openxmlformats.org/officeDocument/2006/relationships" xmlns:p="http://schemas.openxmlformats.org/presentationml/2006/main" userDrawn="1">
  <p:cSld name="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4631" y="271886"/>
            <a:ext cx="7955280" cy="640080"/>
          </a:xfrm>
          <a:prstGeom prst="rect">
            <a:avLst/>
          </a:prstGeom>
        </p:spPr>
        <p:txBody>
          <a:bodyPr/>
          <a:lstStyle>
            <a:lvl1pPr>
              <a:defRPr baseline="0"/>
            </a:lvl1pPr>
          </a:lstStyle>
          <a:p>
            <a:r>
              <a:rPr lang="en-US" dirty="0"/>
              <a:t>Click to edit content page title</a:t>
            </a:r>
          </a:p>
        </p:txBody>
      </p:sp>
      <p:sp>
        <p:nvSpPr>
          <p:cNvPr id="6" name="Content Placeholder 2"/>
          <p:cNvSpPr>
            <a:spLocks noGrp="1"/>
          </p:cNvSpPr>
          <p:nvPr>
            <p:ph sz="half" idx="1" hasCustomPrompt="1"/>
          </p:nvPr>
        </p:nvSpPr>
        <p:spPr>
          <a:xfrm>
            <a:off x="364632" y="1280160"/>
            <a:ext cx="7924386" cy="3200400"/>
          </a:xfrm>
          <a:prstGeom prst="rect">
            <a:avLst/>
          </a:prstGeom>
        </p:spPr>
        <p:txBody>
          <a:bodyPr wrap="square" lIns="0" tIns="0" rIns="0" bIns="0">
            <a:normAutofit/>
          </a:bodyPr>
          <a:lstStyle>
            <a:lvl1pPr>
              <a:lnSpc>
                <a:spcPct val="100000"/>
              </a:lnSpc>
              <a:spcBef>
                <a:spcPts val="1200"/>
              </a:spcBef>
              <a:spcAft>
                <a:spcPts val="0"/>
              </a:spcAft>
              <a:buClr>
                <a:srgbClr val="AAAAAA"/>
              </a:buClr>
              <a:buFont typeface="Arial" pitchFamily="34" charset="0"/>
              <a:buChar char="•"/>
              <a:defRPr sz="1400">
                <a:solidFill>
                  <a:schemeClr val="bg2"/>
                </a:solidFill>
                <a:latin typeface="Museo Sans For Dell" pitchFamily="2" charset="0"/>
              </a:defRPr>
            </a:lvl1pPr>
            <a:lvl2pPr marL="572850" indent="-231674">
              <a:lnSpc>
                <a:spcPct val="100000"/>
              </a:lnSpc>
              <a:spcBef>
                <a:spcPts val="300"/>
              </a:spcBef>
              <a:spcAft>
                <a:spcPts val="0"/>
              </a:spcAft>
              <a:buClr>
                <a:srgbClr val="AAAAAA"/>
              </a:buClr>
              <a:buFont typeface="Museo Sans For Dell" pitchFamily="2" charset="0"/>
              <a:buChar char="–"/>
              <a:defRPr sz="1200">
                <a:solidFill>
                  <a:schemeClr val="bg2"/>
                </a:solidFill>
                <a:latin typeface="Museo Sans For Dell" pitchFamily="2" charset="0"/>
              </a:defRPr>
            </a:lvl2pPr>
            <a:lvl3pPr>
              <a:lnSpc>
                <a:spcPct val="100000"/>
              </a:lnSpc>
              <a:spcBef>
                <a:spcPts val="300"/>
              </a:spcBef>
              <a:spcAft>
                <a:spcPts val="0"/>
              </a:spcAft>
              <a:buClr>
                <a:srgbClr val="AAAAAA"/>
              </a:buClr>
              <a:defRPr sz="1000">
                <a:solidFill>
                  <a:schemeClr val="bg2"/>
                </a:solidFill>
                <a:latin typeface="Museo Sans For Dell" pitchFamily="2" charset="0"/>
              </a:defRPr>
            </a:lvl3pPr>
            <a:lvl4pPr>
              <a:spcBef>
                <a:spcPts val="300"/>
              </a:spcBef>
              <a:spcAft>
                <a:spcPts val="0"/>
              </a:spcAft>
              <a:buClr>
                <a:srgbClr val="AAAAAA"/>
              </a:buClr>
              <a:defRPr sz="1400" baseline="0">
                <a:solidFill>
                  <a:schemeClr val="tx1"/>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a:t>Click to edit text</a:t>
            </a:r>
          </a:p>
          <a:p>
            <a:pPr lvl="1"/>
            <a:r>
              <a:rPr lang="en-US" dirty="0"/>
              <a:t>Second level</a:t>
            </a:r>
          </a:p>
          <a:p>
            <a:pPr lvl="2"/>
            <a:r>
              <a:rPr lang="en-US" dirty="0"/>
              <a:t>Third level</a:t>
            </a:r>
          </a:p>
        </p:txBody>
      </p:sp>
    </p:spTree>
    <p:extLst>
      <p:ext uri="{BB962C8B-B14F-4D97-AF65-F5344CB8AC3E}">
        <p14:creationId xmlns:p14="http://schemas.microsoft.com/office/powerpoint/2010/main" val="1872664938"/>
      </p:ext>
    </p:extLst>
  </p:cSld>
  <p:clrMapOvr>
    <a:masterClrMapping/>
  </p:clrMapOvr>
  <p:transition spd="med">
    <p:wipe dir="r"/>
  </p:transition>
</p:sldLayout>
</file>

<file path=ppt/slideLayouts/slideLayout2685.xml><?xml version="1.0" encoding="utf-8"?>
<p:sldLayout xmlns:a="http://schemas.openxmlformats.org/drawingml/2006/main" xmlns:r="http://schemas.openxmlformats.org/officeDocument/2006/relationships" xmlns:p="http://schemas.openxmlformats.org/presentationml/2006/main" showMasterSp="0" preserve="1">
  <p:cSld name="Title slide_image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61476" name="Title Placeholder 21"/>
          <p:cNvSpPr>
            <a:spLocks noGrp="1"/>
          </p:cNvSpPr>
          <p:nvPr>
            <p:ph type="ctrTitle" hasCustomPrompt="1"/>
          </p:nvPr>
        </p:nvSpPr>
        <p:spPr>
          <a:xfrm>
            <a:off x="274322" y="274579"/>
            <a:ext cx="5200791" cy="1661993"/>
          </a:xfrm>
          <a:prstGeom prst="rect">
            <a:avLst/>
          </a:prstGeom>
        </p:spPr>
        <p:txBody>
          <a:bodyPr wrap="square" lIns="0" tIns="45383" rIns="0" bIns="45383"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12" name="Picture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2775094995"/>
      </p:ext>
    </p:extLst>
  </p:cSld>
  <p:clrMapOvr>
    <a:masterClrMapping/>
  </p:clrMapOvr>
  <p:transition spd="med">
    <p:wipe dir="r"/>
  </p:transition>
</p:sldLayout>
</file>

<file path=ppt/slideLayouts/slideLayout2686.xml><?xml version="1.0" encoding="utf-8"?>
<p:sldLayout xmlns:a="http://schemas.openxmlformats.org/drawingml/2006/main" xmlns:r="http://schemas.openxmlformats.org/officeDocument/2006/relationships" xmlns:p="http://schemas.openxmlformats.org/presentationml/2006/main" showMasterSp="0" preserve="1">
  <p:cSld name="Title slide_image 2">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61476" name="Title Placeholder 21"/>
          <p:cNvSpPr>
            <a:spLocks noGrp="1"/>
          </p:cNvSpPr>
          <p:nvPr>
            <p:ph type="ctrTitle" hasCustomPrompt="1"/>
          </p:nvPr>
        </p:nvSpPr>
        <p:spPr>
          <a:xfrm>
            <a:off x="274322" y="274579"/>
            <a:ext cx="5200791" cy="1661993"/>
          </a:xfrm>
          <a:prstGeom prst="rect">
            <a:avLst/>
          </a:prstGeom>
        </p:spPr>
        <p:txBody>
          <a:bodyPr wrap="square" lIns="0" tIns="45383" rIns="0" bIns="45383"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4278721065"/>
      </p:ext>
    </p:extLst>
  </p:cSld>
  <p:clrMapOvr>
    <a:masterClrMapping/>
  </p:clrMapOvr>
  <p:transition spd="med">
    <p:wipe dir="r"/>
  </p:transition>
</p:sldLayout>
</file>

<file path=ppt/slideLayouts/slideLayout2687.xml><?xml version="1.0" encoding="utf-8"?>
<p:sldLayout xmlns:a="http://schemas.openxmlformats.org/drawingml/2006/main" xmlns:r="http://schemas.openxmlformats.org/officeDocument/2006/relationships" xmlns:p="http://schemas.openxmlformats.org/presentationml/2006/main" showMasterSp="0" preserve="1">
  <p:cSld name="Title slide_DellBlue">
    <p:bg>
      <p:bgPr>
        <a:solidFill>
          <a:schemeClr val="bg1"/>
        </a:solid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274322" y="274579"/>
            <a:ext cx="5200791" cy="1661993"/>
          </a:xfrm>
          <a:prstGeom prst="rect">
            <a:avLst/>
          </a:prstGeom>
        </p:spPr>
        <p:txBody>
          <a:bodyPr wrap="square" lIns="0" tIns="45383" rIns="0" bIns="45383"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4180129471"/>
      </p:ext>
    </p:extLst>
  </p:cSld>
  <p:clrMapOvr>
    <a:masterClrMapping/>
  </p:clrMapOvr>
  <p:transition spd="med">
    <p:wipe dir="r"/>
  </p:transition>
</p:sldLayout>
</file>

<file path=ppt/slideLayouts/slideLayout2688.xml><?xml version="1.0" encoding="utf-8"?>
<p:sldLayout xmlns:a="http://schemas.openxmlformats.org/drawingml/2006/main" xmlns:r="http://schemas.openxmlformats.org/officeDocument/2006/relationships" xmlns:p="http://schemas.openxmlformats.org/presentationml/2006/main" showMasterSp="0" preserve="1">
  <p:cSld name="Title slide_DellGray">
    <p:bg>
      <p:bgPr>
        <a:solidFill>
          <a:srgbClr val="808080"/>
        </a:solid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274322" y="274579"/>
            <a:ext cx="5200791" cy="1661993"/>
          </a:xfrm>
          <a:prstGeom prst="rect">
            <a:avLst/>
          </a:prstGeom>
        </p:spPr>
        <p:txBody>
          <a:bodyPr wrap="square" lIns="0" tIns="45383" rIns="0" bIns="45383"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870414378"/>
      </p:ext>
    </p:extLst>
  </p:cSld>
  <p:clrMapOvr>
    <a:masterClrMapping/>
  </p:clrMapOvr>
  <p:transition spd="med">
    <p:wipe dir="r"/>
  </p:transition>
</p:sldLayout>
</file>

<file path=ppt/slideLayouts/slideLayout2689.xml><?xml version="1.0" encoding="utf-8"?>
<p:sldLayout xmlns:a="http://schemas.openxmlformats.org/drawingml/2006/main" xmlns:r="http://schemas.openxmlformats.org/officeDocument/2006/relationships" xmlns:p="http://schemas.openxmlformats.org/presentationml/2006/main" preserve="1" userDrawn="1">
  <p:cSld name="1_Content_Bulleted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0" tIns="45383" rIns="0" bIns="45383"/>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5" name="Content Placeholder 4"/>
          <p:cNvSpPr>
            <a:spLocks noGrp="1"/>
          </p:cNvSpPr>
          <p:nvPr>
            <p:ph sz="quarter" idx="10"/>
          </p:nvPr>
        </p:nvSpPr>
        <p:spPr>
          <a:xfrm>
            <a:off x="271722" y="1277952"/>
            <a:ext cx="7958137"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51761" indent="-168515">
              <a:lnSpc>
                <a:spcPct val="100000"/>
              </a:lnSpc>
              <a:spcBef>
                <a:spcPts val="300"/>
              </a:spcBef>
              <a:spcAft>
                <a:spcPts val="0"/>
              </a:spcAft>
              <a:buClr>
                <a:srgbClr val="808080"/>
              </a:buClr>
              <a:defRPr>
                <a:latin typeface="+mn-lt"/>
                <a:ea typeface="Arial"/>
              </a:defRPr>
            </a:lvl3pPr>
            <a:lvl4pPr marL="1248379" indent="-228167">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482183196"/>
      </p:ext>
    </p:extLst>
  </p:cSld>
  <p:clrMapOvr>
    <a:masterClrMapping/>
  </p:clrMapOvr>
  <p:transition spd="med">
    <p:wipe dir="r"/>
  </p:transition>
</p:sldLayout>
</file>

<file path=ppt/slideLayouts/slideLayout269.xml><?xml version="1.0" encoding="utf-8"?>
<p:sldLayout xmlns:a="http://schemas.openxmlformats.org/drawingml/2006/main" xmlns:r="http://schemas.openxmlformats.org/officeDocument/2006/relationships" xmlns:p="http://schemas.openxmlformats.org/presentationml/2006/main" showMasterSp="0" preserve="1" userDrawn="1">
  <p:cSld name="Divider slide_Green">
    <p:bg>
      <p:bgPr>
        <a:solidFill>
          <a:schemeClr val="accent2"/>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581" y="1748271"/>
            <a:ext cx="6850901" cy="1495794"/>
          </a:xfrm>
          <a:prstGeom prst="rect">
            <a:avLst/>
          </a:prstGeom>
        </p:spPr>
        <p:txBody>
          <a:bodyPr lIns="0" tIns="44664" rIns="0" bIns="44664" anchor="ctr" anchorCtr="0">
            <a:normAutofit/>
          </a:bodyPr>
          <a:lstStyle>
            <a:lvl1pPr>
              <a:defRPr sz="5400" baseline="0">
                <a:solidFill>
                  <a:schemeClr val="tx2"/>
                </a:solidFill>
                <a:ea typeface="Arial"/>
              </a:defRPr>
            </a:lvl1pPr>
          </a:lstStyle>
          <a:p>
            <a:r>
              <a:rPr lang="en-US" dirty="0"/>
              <a:t>Click to edit divider slide title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326688366"/>
      </p:ext>
    </p:extLst>
  </p:cSld>
  <p:clrMapOvr>
    <a:masterClrMapping/>
  </p:clrMapOvr>
  <p:transition spd="med">
    <p:wipe dir="r"/>
  </p:transition>
</p:sldLayout>
</file>

<file path=ppt/slideLayouts/slideLayout2690.xml><?xml version="1.0" encoding="utf-8"?>
<p:sldLayout xmlns:a="http://schemas.openxmlformats.org/drawingml/2006/main" xmlns:r="http://schemas.openxmlformats.org/officeDocument/2006/relationships" xmlns:p="http://schemas.openxmlformats.org/presentationml/2006/main" preserve="1" userDrawn="1">
  <p:cSld name="1_Content with subhea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5"/>
            <a:ext cx="7955280" cy="640080"/>
          </a:xfrm>
          <a:prstGeom prst="rect">
            <a:avLst/>
          </a:prstGeom>
        </p:spPr>
        <p:txBody>
          <a:bodyPr lIns="0" tIns="45383" rIns="0" bIns="45383">
            <a:normAutofit/>
          </a:bodyPr>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 </a:t>
            </a:r>
          </a:p>
        </p:txBody>
      </p:sp>
      <p:sp>
        <p:nvSpPr>
          <p:cNvPr id="5" name="Text Placeholder 12"/>
          <p:cNvSpPr>
            <a:spLocks noGrp="1"/>
          </p:cNvSpPr>
          <p:nvPr>
            <p:ph type="subTitle" idx="11" hasCustomPrompt="1"/>
          </p:nvPr>
        </p:nvSpPr>
        <p:spPr>
          <a:xfrm>
            <a:off x="266700" y="1058103"/>
            <a:ext cx="7960422" cy="313267"/>
          </a:xfrm>
          <a:prstGeom prst="rect">
            <a:avLst/>
          </a:prstGeom>
        </p:spPr>
        <p:txBody>
          <a:bodyPr lIns="0" tIns="45383" rIns="0" bIns="45383" anchor="t" anchorCtr="0"/>
          <a:lstStyle>
            <a:lvl1pPr marL="226578" indent="-226578">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a:t>Click to edit master subtitle style</a:t>
            </a:r>
          </a:p>
        </p:txBody>
      </p:sp>
      <p:sp>
        <p:nvSpPr>
          <p:cNvPr id="8" name="Content Placeholder 4"/>
          <p:cNvSpPr>
            <a:spLocks noGrp="1"/>
          </p:cNvSpPr>
          <p:nvPr>
            <p:ph sz="quarter" idx="10"/>
          </p:nvPr>
        </p:nvSpPr>
        <p:spPr>
          <a:xfrm>
            <a:off x="271722" y="1541498"/>
            <a:ext cx="7958137" cy="2928937"/>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51761" indent="-168515">
              <a:lnSpc>
                <a:spcPct val="100000"/>
              </a:lnSpc>
              <a:spcBef>
                <a:spcPts val="300"/>
              </a:spcBef>
              <a:spcAft>
                <a:spcPts val="0"/>
              </a:spcAft>
              <a:buClr>
                <a:srgbClr val="808080"/>
              </a:buClr>
              <a:defRPr>
                <a:latin typeface="+mn-lt"/>
                <a:ea typeface="Arial"/>
              </a:defRPr>
            </a:lvl3pPr>
            <a:lvl4pPr marL="1248379" indent="-228167">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875229632"/>
      </p:ext>
    </p:extLst>
  </p:cSld>
  <p:clrMapOvr>
    <a:masterClrMapping/>
  </p:clrMapOvr>
  <p:transition spd="med">
    <p:wipe dir="r"/>
  </p:transition>
</p:sldLayout>
</file>

<file path=ppt/slideLayouts/slideLayout2691.xml><?xml version="1.0" encoding="utf-8"?>
<p:sldLayout xmlns:a="http://schemas.openxmlformats.org/drawingml/2006/main" xmlns:r="http://schemas.openxmlformats.org/officeDocument/2006/relationships" xmlns:p="http://schemas.openxmlformats.org/presentationml/2006/main" preserve="1" userDrawn="1">
  <p:cSld name="1_Content two column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0" tIns="45383" rIns="0" bIns="45383"/>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 </a:t>
            </a:r>
          </a:p>
        </p:txBody>
      </p:sp>
      <p:sp>
        <p:nvSpPr>
          <p:cNvPr id="5" name="Content Placeholder 4"/>
          <p:cNvSpPr>
            <a:spLocks noGrp="1"/>
          </p:cNvSpPr>
          <p:nvPr>
            <p:ph sz="quarter" idx="10"/>
          </p:nvPr>
        </p:nvSpPr>
        <p:spPr>
          <a:xfrm>
            <a:off x="271737" y="1277952"/>
            <a:ext cx="3843337"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51761" indent="-168515">
              <a:lnSpc>
                <a:spcPct val="100000"/>
              </a:lnSpc>
              <a:spcBef>
                <a:spcPts val="300"/>
              </a:spcBef>
              <a:spcAft>
                <a:spcPts val="0"/>
              </a:spcAft>
              <a:buClr>
                <a:srgbClr val="808080"/>
              </a:buClr>
              <a:defRPr>
                <a:latin typeface="+mn-lt"/>
                <a:ea typeface="Arial"/>
              </a:defRPr>
            </a:lvl3pPr>
            <a:lvl4pPr marL="1248379" indent="-228167">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
        <p:nvSpPr>
          <p:cNvPr id="8" name="Content Placeholder 4"/>
          <p:cNvSpPr>
            <a:spLocks noGrp="1"/>
          </p:cNvSpPr>
          <p:nvPr>
            <p:ph sz="quarter" idx="11"/>
          </p:nvPr>
        </p:nvSpPr>
        <p:spPr>
          <a:xfrm>
            <a:off x="4376739" y="1277952"/>
            <a:ext cx="3852862"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51761" indent="-168515">
              <a:lnSpc>
                <a:spcPct val="100000"/>
              </a:lnSpc>
              <a:spcBef>
                <a:spcPts val="300"/>
              </a:spcBef>
              <a:spcAft>
                <a:spcPts val="0"/>
              </a:spcAft>
              <a:buClr>
                <a:srgbClr val="808080"/>
              </a:buClr>
              <a:defRPr>
                <a:latin typeface="+mn-lt"/>
                <a:ea typeface="Arial"/>
              </a:defRPr>
            </a:lvl3pPr>
            <a:lvl4pPr marL="1248379" indent="-228167">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171460363"/>
      </p:ext>
    </p:extLst>
  </p:cSld>
  <p:clrMapOvr>
    <a:masterClrMapping/>
  </p:clrMapOvr>
  <p:transition spd="med">
    <p:wipe dir="r"/>
  </p:transition>
</p:sldLayout>
</file>

<file path=ppt/slideLayouts/slideLayout2692.xml><?xml version="1.0" encoding="utf-8"?>
<p:sldLayout xmlns:a="http://schemas.openxmlformats.org/drawingml/2006/main" xmlns:r="http://schemas.openxmlformats.org/officeDocument/2006/relationships" xmlns:p="http://schemas.openxmlformats.org/presentationml/2006/main" preserve="1" userDrawn="1">
  <p:cSld name="1_Content left margin ">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73108" y="271463"/>
            <a:ext cx="4295219" cy="640080"/>
          </a:xfrm>
          <a:prstGeom prst="rect">
            <a:avLst/>
          </a:prstGeom>
        </p:spPr>
        <p:txBody>
          <a:bodyPr lIns="0" tIns="45383" rIns="0" bIns="45383"/>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4" name="Content Placeholder 4"/>
          <p:cNvSpPr>
            <a:spLocks noGrp="1"/>
          </p:cNvSpPr>
          <p:nvPr>
            <p:ph sz="quarter" idx="10"/>
          </p:nvPr>
        </p:nvSpPr>
        <p:spPr>
          <a:xfrm>
            <a:off x="271464" y="1277952"/>
            <a:ext cx="4291012"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51761" indent="-168515">
              <a:lnSpc>
                <a:spcPct val="100000"/>
              </a:lnSpc>
              <a:spcBef>
                <a:spcPts val="300"/>
              </a:spcBef>
              <a:spcAft>
                <a:spcPts val="0"/>
              </a:spcAft>
              <a:buClr>
                <a:srgbClr val="808080"/>
              </a:buClr>
              <a:defRPr>
                <a:latin typeface="+mn-lt"/>
                <a:ea typeface="Arial"/>
              </a:defRPr>
            </a:lvl3pPr>
            <a:lvl4pPr marL="1248379" indent="-228167">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800899364"/>
      </p:ext>
    </p:extLst>
  </p:cSld>
  <p:clrMapOvr>
    <a:masterClrMapping/>
  </p:clrMapOvr>
  <p:transition spd="med">
    <p:wipe dir="r"/>
  </p:transition>
</p:sldLayout>
</file>

<file path=ppt/slideLayouts/slideLayout2693.xml><?xml version="1.0" encoding="utf-8"?>
<p:sldLayout xmlns:a="http://schemas.openxmlformats.org/drawingml/2006/main" xmlns:r="http://schemas.openxmlformats.org/officeDocument/2006/relationships" xmlns:p="http://schemas.openxmlformats.org/presentationml/2006/main" preserve="1" userDrawn="1">
  <p:cSld name="1_Content left margin with subhead">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3050" y="274057"/>
            <a:ext cx="4865304" cy="486332"/>
          </a:xfrm>
          <a:prstGeom prst="rect">
            <a:avLst/>
          </a:prstGeom>
        </p:spPr>
        <p:txBody>
          <a:bodyPr lIns="0" tIns="45383" rIns="0" bIns="45383"/>
          <a:lstStyle>
            <a:lvl1pPr>
              <a:defRPr baseline="0">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7" name="Text Placeholder 12"/>
          <p:cNvSpPr>
            <a:spLocks noGrp="1"/>
          </p:cNvSpPr>
          <p:nvPr>
            <p:ph type="subTitle" idx="11" hasCustomPrompt="1"/>
          </p:nvPr>
        </p:nvSpPr>
        <p:spPr>
          <a:xfrm>
            <a:off x="266700" y="767685"/>
            <a:ext cx="4305300" cy="313267"/>
          </a:xfrm>
          <a:prstGeom prst="rect">
            <a:avLst/>
          </a:prstGeom>
        </p:spPr>
        <p:txBody>
          <a:bodyPr lIns="0" tIns="45383" rIns="0" bIns="45383" anchor="t" anchorCtr="0"/>
          <a:lstStyle>
            <a:lvl1pPr marL="226578" indent="-226578">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a:t>Click to edit master subtitle style</a:t>
            </a:r>
          </a:p>
        </p:txBody>
      </p:sp>
      <p:sp>
        <p:nvSpPr>
          <p:cNvPr id="5" name="Content Placeholder 4"/>
          <p:cNvSpPr>
            <a:spLocks noGrp="1"/>
          </p:cNvSpPr>
          <p:nvPr>
            <p:ph sz="quarter" idx="10"/>
          </p:nvPr>
        </p:nvSpPr>
        <p:spPr>
          <a:xfrm>
            <a:off x="271464" y="1277952"/>
            <a:ext cx="4291012"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51761" indent="-168515">
              <a:lnSpc>
                <a:spcPct val="100000"/>
              </a:lnSpc>
              <a:spcBef>
                <a:spcPts val="300"/>
              </a:spcBef>
              <a:spcAft>
                <a:spcPts val="0"/>
              </a:spcAft>
              <a:buClr>
                <a:srgbClr val="808080"/>
              </a:buClr>
              <a:defRPr>
                <a:latin typeface="+mn-lt"/>
                <a:ea typeface="Arial"/>
              </a:defRPr>
            </a:lvl3pPr>
            <a:lvl4pPr marL="1248379" indent="-228167">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765322836"/>
      </p:ext>
    </p:extLst>
  </p:cSld>
  <p:clrMapOvr>
    <a:masterClrMapping/>
  </p:clrMapOvr>
  <p:transition spd="med">
    <p:wipe dir="r"/>
  </p:transition>
</p:sldLayout>
</file>

<file path=ppt/slideLayouts/slideLayout2694.xml><?xml version="1.0" encoding="utf-8"?>
<p:sldLayout xmlns:a="http://schemas.openxmlformats.org/drawingml/2006/main" xmlns:r="http://schemas.openxmlformats.org/officeDocument/2006/relationships" xmlns:p="http://schemas.openxmlformats.org/presentationml/2006/main" preserve="1" userDrawn="1">
  <p:cSld name="1_Content left margin with subhead and two lines">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320" y="274320"/>
            <a:ext cx="4297680" cy="840802"/>
          </a:xfrm>
          <a:prstGeom prst="rect">
            <a:avLst/>
          </a:prstGeom>
        </p:spPr>
        <p:txBody>
          <a:bodyPr lIns="0" tIns="45383" rIns="0" bIns="45383"/>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a:t>
            </a:r>
            <a:br>
              <a:rPr lang="en-US" dirty="0"/>
            </a:br>
            <a:r>
              <a:rPr lang="en-US" dirty="0"/>
              <a:t>page title</a:t>
            </a:r>
          </a:p>
        </p:txBody>
      </p:sp>
      <p:sp>
        <p:nvSpPr>
          <p:cNvPr id="7" name="Text Placeholder 12"/>
          <p:cNvSpPr>
            <a:spLocks noGrp="1"/>
          </p:cNvSpPr>
          <p:nvPr>
            <p:ph type="subTitle" idx="11" hasCustomPrompt="1"/>
          </p:nvPr>
        </p:nvSpPr>
        <p:spPr>
          <a:xfrm>
            <a:off x="266700" y="1113703"/>
            <a:ext cx="4305300" cy="313267"/>
          </a:xfrm>
          <a:prstGeom prst="rect">
            <a:avLst/>
          </a:prstGeom>
        </p:spPr>
        <p:txBody>
          <a:bodyPr lIns="0" tIns="45383" rIns="0" bIns="45383" anchor="t" anchorCtr="0"/>
          <a:lstStyle>
            <a:lvl1pPr marL="226578" indent="-226578">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a:t>Click to edit master subtitle style</a:t>
            </a:r>
          </a:p>
        </p:txBody>
      </p:sp>
      <p:sp>
        <p:nvSpPr>
          <p:cNvPr id="5" name="Content Placeholder 4"/>
          <p:cNvSpPr>
            <a:spLocks noGrp="1"/>
          </p:cNvSpPr>
          <p:nvPr>
            <p:ph sz="quarter" idx="10"/>
          </p:nvPr>
        </p:nvSpPr>
        <p:spPr>
          <a:xfrm>
            <a:off x="271464" y="1541498"/>
            <a:ext cx="4291012" cy="2928937"/>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51761" indent="-168515">
              <a:lnSpc>
                <a:spcPct val="100000"/>
              </a:lnSpc>
              <a:spcBef>
                <a:spcPts val="300"/>
              </a:spcBef>
              <a:spcAft>
                <a:spcPts val="0"/>
              </a:spcAft>
              <a:buClr>
                <a:srgbClr val="808080"/>
              </a:buClr>
              <a:defRPr>
                <a:latin typeface="+mn-lt"/>
                <a:ea typeface="Arial"/>
              </a:defRPr>
            </a:lvl3pPr>
            <a:lvl4pPr marL="1248379" indent="-228167">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957355590"/>
      </p:ext>
    </p:extLst>
  </p:cSld>
  <p:clrMapOvr>
    <a:masterClrMapping/>
  </p:clrMapOvr>
  <p:transition spd="med">
    <p:wipe dir="r"/>
  </p:transition>
</p:sldLayout>
</file>

<file path=ppt/slideLayouts/slideLayout2695.xml><?xml version="1.0" encoding="utf-8"?>
<p:sldLayout xmlns:a="http://schemas.openxmlformats.org/drawingml/2006/main" xmlns:r="http://schemas.openxmlformats.org/officeDocument/2006/relationships" xmlns:p="http://schemas.openxmlformats.org/presentationml/2006/main" preserve="1" userDrawn="1">
  <p:cSld name="1_Header no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2223"/>
            <a:ext cx="7955280" cy="472577"/>
          </a:xfrm>
          <a:prstGeom prst="rect">
            <a:avLst/>
          </a:prstGeom>
        </p:spPr>
        <p:txBody>
          <a:bodyPr lIns="0" tIns="45383" rIns="0" bIns="45383"/>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Tree>
    <p:extLst>
      <p:ext uri="{BB962C8B-B14F-4D97-AF65-F5344CB8AC3E}">
        <p14:creationId xmlns:p14="http://schemas.microsoft.com/office/powerpoint/2010/main" val="1019081945"/>
      </p:ext>
    </p:extLst>
  </p:cSld>
  <p:clrMapOvr>
    <a:masterClrMapping/>
  </p:clrMapOvr>
  <p:transition spd="med">
    <p:wipe dir="r"/>
  </p:transition>
</p:sldLayout>
</file>

<file path=ppt/slideLayouts/slideLayout2696.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91422891"/>
      </p:ext>
    </p:extLst>
  </p:cSld>
  <p:clrMapOvr>
    <a:masterClrMapping/>
  </p:clrMapOvr>
  <p:transition spd="med">
    <p:wipe dir="r"/>
  </p:transition>
</p:sldLayout>
</file>

<file path=ppt/slideLayouts/slideLayout2697.xml><?xml version="1.0" encoding="utf-8"?>
<p:sldLayout xmlns:a="http://schemas.openxmlformats.org/drawingml/2006/main" xmlns:r="http://schemas.openxmlformats.org/officeDocument/2006/relationships" xmlns:p="http://schemas.openxmlformats.org/presentationml/2006/main" showMasterSp="0" preserve="1" userDrawn="1">
  <p:cSld name="Divider slide_image 1">
    <p:bg>
      <p:bgPr>
        <a:solidFill>
          <a:schemeClr val="tx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7" name="Title 1"/>
          <p:cNvSpPr>
            <a:spLocks noGrp="1"/>
          </p:cNvSpPr>
          <p:nvPr>
            <p:ph type="title" hasCustomPrompt="1"/>
          </p:nvPr>
        </p:nvSpPr>
        <p:spPr>
          <a:xfrm>
            <a:off x="274576" y="1748271"/>
            <a:ext cx="6850901" cy="1495794"/>
          </a:xfrm>
          <a:prstGeom prst="rect">
            <a:avLst/>
          </a:prstGeom>
        </p:spPr>
        <p:txBody>
          <a:bodyPr lIns="0" tIns="45383" rIns="0" bIns="45383"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3756255959"/>
      </p:ext>
    </p:extLst>
  </p:cSld>
  <p:clrMapOvr>
    <a:masterClrMapping/>
  </p:clrMapOvr>
  <p:transition spd="med">
    <p:wipe dir="r"/>
  </p:transition>
</p:sldLayout>
</file>

<file path=ppt/slideLayouts/slideLayout2698.xml><?xml version="1.0" encoding="utf-8"?>
<p:sldLayout xmlns:a="http://schemas.openxmlformats.org/drawingml/2006/main" xmlns:r="http://schemas.openxmlformats.org/officeDocument/2006/relationships" xmlns:p="http://schemas.openxmlformats.org/presentationml/2006/main" showMasterSp="0" preserve="1" userDrawn="1">
  <p:cSld name="Divider slide_image 2">
    <p:bg>
      <p:bgPr>
        <a:solidFill>
          <a:schemeClr val="tx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7" name="Title 1"/>
          <p:cNvSpPr>
            <a:spLocks noGrp="1"/>
          </p:cNvSpPr>
          <p:nvPr>
            <p:ph type="title" hasCustomPrompt="1"/>
          </p:nvPr>
        </p:nvSpPr>
        <p:spPr>
          <a:xfrm>
            <a:off x="274576" y="1748271"/>
            <a:ext cx="6850901" cy="1495794"/>
          </a:xfrm>
          <a:prstGeom prst="rect">
            <a:avLst/>
          </a:prstGeom>
        </p:spPr>
        <p:txBody>
          <a:bodyPr lIns="0" tIns="45383" rIns="0" bIns="45383"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776171300"/>
      </p:ext>
    </p:extLst>
  </p:cSld>
  <p:clrMapOvr>
    <a:masterClrMapping/>
  </p:clrMapOvr>
  <p:transition spd="med">
    <p:wipe dir="r"/>
  </p:transition>
</p:sldLayout>
</file>

<file path=ppt/slideLayouts/slideLayout2699.xml><?xml version="1.0" encoding="utf-8"?>
<p:sldLayout xmlns:a="http://schemas.openxmlformats.org/drawingml/2006/main" xmlns:r="http://schemas.openxmlformats.org/officeDocument/2006/relationships" xmlns:p="http://schemas.openxmlformats.org/presentationml/2006/main" showMasterSp="0" preserve="1" userDrawn="1">
  <p:cSld name="Divider slide_image 3">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6" name="Title 1"/>
          <p:cNvSpPr>
            <a:spLocks noGrp="1"/>
          </p:cNvSpPr>
          <p:nvPr>
            <p:ph type="title" hasCustomPrompt="1"/>
          </p:nvPr>
        </p:nvSpPr>
        <p:spPr>
          <a:xfrm>
            <a:off x="274576" y="1748271"/>
            <a:ext cx="6850901" cy="1495794"/>
          </a:xfrm>
          <a:prstGeom prst="rect">
            <a:avLst/>
          </a:prstGeom>
        </p:spPr>
        <p:txBody>
          <a:bodyPr lIns="0" tIns="45383" rIns="0" bIns="45383"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4173664978"/>
      </p:ext>
    </p:extLst>
  </p:cSld>
  <p:clrMapOvr>
    <a:masterClrMapping/>
  </p:clrMapOvr>
  <p:transition spd="med">
    <p:wipe dir="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tle_and_Content">
    <p:spTree>
      <p:nvGrpSpPr>
        <p:cNvPr id="1" name=""/>
        <p:cNvGrpSpPr/>
        <p:nvPr/>
      </p:nvGrpSpPr>
      <p:grpSpPr>
        <a:xfrm>
          <a:off x="0" y="0"/>
          <a:ext cx="0" cy="0"/>
          <a:chOff x="0" y="0"/>
          <a:chExt cx="0" cy="0"/>
        </a:xfrm>
      </p:grpSpPr>
      <p:cxnSp>
        <p:nvCxnSpPr>
          <p:cNvPr id="4" name="Straight Connector 19"/>
          <p:cNvCxnSpPr>
            <a:cxnSpLocks noChangeShapeType="1"/>
          </p:cNvCxnSpPr>
          <p:nvPr/>
        </p:nvCxnSpPr>
        <p:spPr bwMode="auto">
          <a:xfrm>
            <a:off x="436655" y="4629150"/>
            <a:ext cx="8262937" cy="0"/>
          </a:xfrm>
          <a:prstGeom prst="line">
            <a:avLst/>
          </a:prstGeom>
          <a:noFill/>
          <a:ln w="9525">
            <a:solidFill>
              <a:srgbClr val="AAAAAA"/>
            </a:solidFill>
            <a:round/>
          </a:ln>
          <a:extLst>
            <a:ext uri="{909E8E84-426E-40DD-AFC4-6F175D3DCCD1}">
              <a14:hiddenFill xmlns:a14="http://schemas.microsoft.com/office/drawing/2010/main">
                <a:noFill/>
              </a14:hiddenFill>
            </a:ext>
          </a:extLst>
        </p:spPr>
      </p:cxnSp>
      <p:sp>
        <p:nvSpPr>
          <p:cNvPr id="2" name="Title 1"/>
          <p:cNvSpPr>
            <a:spLocks noGrp="1"/>
          </p:cNvSpPr>
          <p:nvPr>
            <p:ph type="title"/>
          </p:nvPr>
        </p:nvSpPr>
        <p:spPr>
          <a:xfrm>
            <a:off x="425904" y="196281"/>
            <a:ext cx="8279946" cy="443198"/>
          </a:xfrm>
        </p:spPr>
        <p:txBody>
          <a:bodyPr>
            <a:spAutoFit/>
          </a:bodyPr>
          <a:lstStyle>
            <a:lvl1pPr>
              <a:lnSpc>
                <a:spcPct val="90000"/>
              </a:lnSpc>
              <a:defRPr sz="3200" b="0">
                <a:solidFill>
                  <a:schemeClr val="accent1"/>
                </a:solidFill>
                <a:latin typeface="Museo For Dell" pitchFamily="2" charset="0"/>
              </a:defRPr>
            </a:lvl1pPr>
          </a:lstStyle>
          <a:p>
            <a:r>
              <a:rPr lang="zh-TW" altLang="en-US" smtClean="0"/>
              <a:t>按一下以編輯母片標題樣式</a:t>
            </a:r>
            <a:endParaRPr lang="en-US" dirty="0"/>
          </a:p>
        </p:txBody>
      </p:sp>
      <p:sp>
        <p:nvSpPr>
          <p:cNvPr id="3" name="Content Placeholder 2"/>
          <p:cNvSpPr>
            <a:spLocks noGrp="1"/>
          </p:cNvSpPr>
          <p:nvPr>
            <p:ph sz="half" idx="1"/>
          </p:nvPr>
        </p:nvSpPr>
        <p:spPr>
          <a:xfrm>
            <a:off x="438711" y="931072"/>
            <a:ext cx="8267140" cy="3517106"/>
          </a:xfrm>
        </p:spPr>
        <p:txBody>
          <a:bodyPr>
            <a:normAutofit/>
          </a:bodyPr>
          <a:lstStyle>
            <a:lvl1pPr>
              <a:lnSpc>
                <a:spcPct val="100000"/>
              </a:lnSpc>
              <a:spcBef>
                <a:spcPts val="1600"/>
              </a:spcBef>
              <a:spcAft>
                <a:spcPts val="0"/>
              </a:spcAft>
              <a:defRPr sz="2400">
                <a:solidFill>
                  <a:schemeClr val="tx1"/>
                </a:solidFill>
                <a:latin typeface="Museo Sans For Dell" pitchFamily="2" charset="0"/>
              </a:defRPr>
            </a:lvl1pPr>
            <a:lvl2pPr>
              <a:lnSpc>
                <a:spcPct val="100000"/>
              </a:lnSpc>
              <a:spcBef>
                <a:spcPts val="400"/>
              </a:spcBef>
              <a:spcAft>
                <a:spcPts val="0"/>
              </a:spcAft>
              <a:buFont typeface="Museo Sans For Dell" pitchFamily="2" charset="0"/>
              <a:buChar char="–"/>
              <a:defRPr sz="2100">
                <a:solidFill>
                  <a:schemeClr val="tx1"/>
                </a:solidFill>
                <a:latin typeface="Museo Sans For Dell" pitchFamily="2" charset="0"/>
              </a:defRPr>
            </a:lvl2pPr>
            <a:lvl3pPr>
              <a:lnSpc>
                <a:spcPct val="100000"/>
              </a:lnSpc>
              <a:spcBef>
                <a:spcPts val="400"/>
              </a:spcBef>
              <a:spcAft>
                <a:spcPts val="0"/>
              </a:spcAft>
              <a:defRPr sz="1900">
                <a:solidFill>
                  <a:schemeClr val="tx1"/>
                </a:solidFill>
                <a:latin typeface="Museo Sans For Dell" pitchFamily="2" charset="0"/>
              </a:defRPr>
            </a:lvl3pPr>
            <a:lvl4pPr>
              <a:lnSpc>
                <a:spcPct val="100000"/>
              </a:lnSpc>
              <a:spcBef>
                <a:spcPts val="400"/>
              </a:spcBef>
              <a:spcAft>
                <a:spcPts val="0"/>
              </a:spcAft>
              <a:defRPr sz="1600" baseline="0">
                <a:solidFill>
                  <a:schemeClr val="tx1"/>
                </a:solidFill>
                <a:latin typeface="Museo Sans For Dell" pitchFamily="2" charset="0"/>
              </a:defRPr>
            </a:lvl4pPr>
            <a:lvl5pPr>
              <a:lnSpc>
                <a:spcPct val="100000"/>
              </a:lnSpc>
              <a:spcBef>
                <a:spcPts val="400"/>
              </a:spcBef>
              <a:spcAft>
                <a:spcPts val="0"/>
              </a:spcAft>
              <a:buClr>
                <a:schemeClr val="accent1"/>
              </a:buClr>
              <a:defRPr sz="1500">
                <a:solidFill>
                  <a:schemeClr val="tx1"/>
                </a:solidFill>
                <a:latin typeface="Museo Sans For Dell" pitchFamily="2" charset="0"/>
              </a:defRPr>
            </a:lvl5pPr>
            <a:lvl6pPr>
              <a:defRPr sz="2400"/>
            </a:lvl6pPr>
            <a:lvl7pPr>
              <a:defRPr sz="2400"/>
            </a:lvl7pPr>
            <a:lvl8pPr>
              <a:defRPr sz="2400"/>
            </a:lvl8pPr>
            <a:lvl9pPr>
              <a:defRPr sz="2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Footer Placeholder 4"/>
          <p:cNvSpPr>
            <a:spLocks noGrp="1"/>
          </p:cNvSpPr>
          <p:nvPr>
            <p:ph type="ftr" sz="quarter" idx="10"/>
          </p:nvPr>
        </p:nvSpPr>
        <p:spPr>
          <a:xfrm>
            <a:off x="742950" y="4821238"/>
            <a:ext cx="1885950" cy="114300"/>
          </a:xfrm>
          <a:prstGeom prst="rect">
            <a:avLst/>
          </a:prstGeom>
        </p:spPr>
        <p:txBody>
          <a:bodyPr vert="horz" lIns="0" tIns="0" rIns="119239" bIns="0" rtlCol="0" anchor="ctr"/>
          <a:lstStyle>
            <a:lvl1pPr algn="l" eaLnBrk="1" hangingPunct="1">
              <a:defRPr sz="1300">
                <a:solidFill>
                  <a:srgbClr val="000000">
                    <a:lumMod val="60000"/>
                    <a:lumOff val="40000"/>
                  </a:srgbClr>
                </a:solidFill>
                <a:latin typeface="Museo Sans For Dell" pitchFamily="2" charset="0"/>
                <a:ea typeface="+mn-ea"/>
              </a:defRPr>
            </a:lvl1pPr>
          </a:lstStyle>
          <a:p>
            <a:pPr defTabSz="895727">
              <a:defRPr/>
            </a:pPr>
            <a:endParaRPr lang="en-US"/>
          </a:p>
        </p:txBody>
      </p:sp>
      <p:sp>
        <p:nvSpPr>
          <p:cNvPr id="6" name="Slide Number Placeholder 5"/>
          <p:cNvSpPr>
            <a:spLocks noGrp="1"/>
          </p:cNvSpPr>
          <p:nvPr>
            <p:ph type="sldNum" sz="quarter" idx="11"/>
          </p:nvPr>
        </p:nvSpPr>
        <p:spPr/>
        <p:txBody>
          <a:bodyPr rIns="119239"/>
          <a:lstStyle>
            <a:lvl1pPr algn="l" eaLnBrk="0" hangingPunct="0">
              <a:defRPr sz="1200">
                <a:solidFill>
                  <a:srgbClr val="000000">
                    <a:lumMod val="60000"/>
                    <a:lumOff val="40000"/>
                  </a:srgbClr>
                </a:solidFill>
                <a:latin typeface="Museo Sans For Dell" pitchFamily="2" charset="0"/>
                <a:ea typeface="SimSun" panose="02010600030101010101" pitchFamily="2" charset="-122"/>
              </a:defRPr>
            </a:lvl1pPr>
          </a:lstStyle>
          <a:p>
            <a:pPr>
              <a:defRPr/>
            </a:pPr>
            <a:fld id="{7D2B6DB0-807F-4486-9CB4-1FE332FA476C}" type="slidenum">
              <a:rPr lang="en-US"/>
              <a:pPr>
                <a:defRPr/>
              </a:pPr>
              <a:t>‹#›</a:t>
            </a:fld>
            <a:endParaRPr lang="en-US" dirty="0"/>
          </a:p>
        </p:txBody>
      </p:sp>
      <p:sp>
        <p:nvSpPr>
          <p:cNvPr id="7" name="Date Placeholder 8"/>
          <p:cNvSpPr>
            <a:spLocks noGrp="1"/>
          </p:cNvSpPr>
          <p:nvPr>
            <p:ph type="dt" sz="half" idx="12"/>
          </p:nvPr>
        </p:nvSpPr>
        <p:spPr>
          <a:xfrm>
            <a:off x="1901825" y="4819650"/>
            <a:ext cx="914400" cy="114300"/>
          </a:xfrm>
        </p:spPr>
        <p:txBody>
          <a:bodyPr/>
          <a:lstStyle>
            <a:lvl1pPr algn="l" rtl="0" eaLnBrk="0" fontAlgn="base" hangingPunct="0">
              <a:spcBef>
                <a:spcPct val="0"/>
              </a:spcBef>
              <a:spcAft>
                <a:spcPct val="0"/>
              </a:spcAft>
              <a:defRPr lang="en-US" sz="13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1024324069"/>
      </p:ext>
    </p:extLst>
  </p:cSld>
  <p:clrMapOvr>
    <a:masterClrMapping/>
  </p:clrMapOvr>
  <p:transition spd="med">
    <p:wipe dir="r"/>
  </p:transition>
</p:sldLayout>
</file>

<file path=ppt/slideLayouts/slideLayout270.xml><?xml version="1.0" encoding="utf-8"?>
<p:sldLayout xmlns:a="http://schemas.openxmlformats.org/drawingml/2006/main" xmlns:r="http://schemas.openxmlformats.org/officeDocument/2006/relationships" xmlns:p="http://schemas.openxmlformats.org/presentationml/2006/main" showMasterSp="0" preserve="1" userDrawn="1">
  <p:cSld name="Divider slide_Orange">
    <p:bg>
      <p:bgPr>
        <a:solidFill>
          <a:schemeClr val="accent4"/>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581" y="1748271"/>
            <a:ext cx="6850901" cy="1495794"/>
          </a:xfrm>
          <a:prstGeom prst="rect">
            <a:avLst/>
          </a:prstGeom>
        </p:spPr>
        <p:txBody>
          <a:bodyPr lIns="0" tIns="44664" rIns="0" bIns="44664" anchor="ctr" anchorCtr="0">
            <a:normAutofit/>
          </a:bodyPr>
          <a:lstStyle>
            <a:lvl1pPr>
              <a:defRPr sz="5400" baseline="0">
                <a:solidFill>
                  <a:schemeClr val="tx2"/>
                </a:solidFill>
                <a:ea typeface="Arial"/>
              </a:defRPr>
            </a:lvl1pPr>
          </a:lstStyle>
          <a:p>
            <a:r>
              <a:rPr lang="en-US" dirty="0"/>
              <a:t>Click to edit divider slide title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1450584241"/>
      </p:ext>
    </p:extLst>
  </p:cSld>
  <p:clrMapOvr>
    <a:masterClrMapping/>
  </p:clrMapOvr>
  <p:transition spd="med">
    <p:wipe dir="r"/>
  </p:transition>
</p:sldLayout>
</file>

<file path=ppt/slideLayouts/slideLayout2700.xml><?xml version="1.0" encoding="utf-8"?>
<p:sldLayout xmlns:a="http://schemas.openxmlformats.org/drawingml/2006/main" xmlns:r="http://schemas.openxmlformats.org/officeDocument/2006/relationships" xmlns:p="http://schemas.openxmlformats.org/presentationml/2006/main" showMasterSp="0" preserve="1" userDrawn="1">
  <p:cSld name="Divider slide_DellBlue">
    <p:bg>
      <p:bgPr>
        <a:solidFill>
          <a:schemeClr val="bg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576" y="1748271"/>
            <a:ext cx="6850901" cy="1495794"/>
          </a:xfrm>
          <a:prstGeom prst="rect">
            <a:avLst/>
          </a:prstGeom>
        </p:spPr>
        <p:txBody>
          <a:bodyPr lIns="0" tIns="45383" rIns="0" bIns="45383" anchor="ctr" anchorCtr="0">
            <a:normAutofit/>
          </a:bodyPr>
          <a:lstStyle>
            <a:lvl1pPr>
              <a:defRPr sz="5400" baseline="0">
                <a:solidFill>
                  <a:schemeClr val="tx2"/>
                </a:solidFill>
                <a:ea typeface="Arial"/>
              </a:defRPr>
            </a:lvl1pPr>
          </a:lstStyle>
          <a:p>
            <a:r>
              <a:rPr lang="en-US" dirty="0"/>
              <a:t>Click to edit divider slide title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4052086887"/>
      </p:ext>
    </p:extLst>
  </p:cSld>
  <p:clrMapOvr>
    <a:masterClrMapping/>
  </p:clrMapOvr>
  <p:transition spd="med">
    <p:wipe dir="r"/>
  </p:transition>
</p:sldLayout>
</file>

<file path=ppt/slideLayouts/slideLayout2701.xml><?xml version="1.0" encoding="utf-8"?>
<p:sldLayout xmlns:a="http://schemas.openxmlformats.org/drawingml/2006/main" xmlns:r="http://schemas.openxmlformats.org/officeDocument/2006/relationships" xmlns:p="http://schemas.openxmlformats.org/presentationml/2006/main" showMasterSp="0" preserve="1" userDrawn="1">
  <p:cSld name="Divider slide_Green">
    <p:bg>
      <p:bgPr>
        <a:solidFill>
          <a:schemeClr val="accent2"/>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576" y="1748271"/>
            <a:ext cx="6850901" cy="1495794"/>
          </a:xfrm>
          <a:prstGeom prst="rect">
            <a:avLst/>
          </a:prstGeom>
        </p:spPr>
        <p:txBody>
          <a:bodyPr lIns="0" tIns="45383" rIns="0" bIns="45383" anchor="ctr" anchorCtr="0">
            <a:normAutofit/>
          </a:bodyPr>
          <a:lstStyle>
            <a:lvl1pPr>
              <a:defRPr sz="5400" baseline="0">
                <a:solidFill>
                  <a:schemeClr val="tx2"/>
                </a:solidFill>
                <a:ea typeface="Arial"/>
              </a:defRPr>
            </a:lvl1pPr>
          </a:lstStyle>
          <a:p>
            <a:r>
              <a:rPr lang="en-US" dirty="0"/>
              <a:t>Click to edit divider slide title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1310899802"/>
      </p:ext>
    </p:extLst>
  </p:cSld>
  <p:clrMapOvr>
    <a:masterClrMapping/>
  </p:clrMapOvr>
  <p:transition spd="med">
    <p:wipe dir="r"/>
  </p:transition>
</p:sldLayout>
</file>

<file path=ppt/slideLayouts/slideLayout2702.xml><?xml version="1.0" encoding="utf-8"?>
<p:sldLayout xmlns:a="http://schemas.openxmlformats.org/drawingml/2006/main" xmlns:r="http://schemas.openxmlformats.org/officeDocument/2006/relationships" xmlns:p="http://schemas.openxmlformats.org/presentationml/2006/main" showMasterSp="0" preserve="1" userDrawn="1">
  <p:cSld name="Divider slide_Orange">
    <p:bg>
      <p:bgPr>
        <a:solidFill>
          <a:schemeClr val="accent4"/>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576" y="1748271"/>
            <a:ext cx="6850901" cy="1495794"/>
          </a:xfrm>
          <a:prstGeom prst="rect">
            <a:avLst/>
          </a:prstGeom>
        </p:spPr>
        <p:txBody>
          <a:bodyPr lIns="0" tIns="45383" rIns="0" bIns="45383" anchor="ctr" anchorCtr="0">
            <a:normAutofit/>
          </a:bodyPr>
          <a:lstStyle>
            <a:lvl1pPr>
              <a:defRPr sz="5400" baseline="0">
                <a:solidFill>
                  <a:schemeClr val="tx2"/>
                </a:solidFill>
                <a:ea typeface="Arial"/>
              </a:defRPr>
            </a:lvl1pPr>
          </a:lstStyle>
          <a:p>
            <a:r>
              <a:rPr lang="en-US" dirty="0"/>
              <a:t>Click to edit divider slide title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4272245405"/>
      </p:ext>
    </p:extLst>
  </p:cSld>
  <p:clrMapOvr>
    <a:masterClrMapping/>
  </p:clrMapOvr>
  <p:transition spd="med">
    <p:wipe dir="r"/>
  </p:transition>
</p:sldLayout>
</file>

<file path=ppt/slideLayouts/slideLayout2703.xml><?xml version="1.0" encoding="utf-8"?>
<p:sldLayout xmlns:a="http://schemas.openxmlformats.org/drawingml/2006/main" xmlns:r="http://schemas.openxmlformats.org/officeDocument/2006/relationships" xmlns:p="http://schemas.openxmlformats.org/presentationml/2006/main" showMasterSp="0" preserve="1">
  <p:cSld name="Divider slide_DellGray">
    <p:bg>
      <p:bgPr>
        <a:solidFill>
          <a:srgbClr val="808080"/>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74576" y="1748271"/>
            <a:ext cx="6850901" cy="1495794"/>
          </a:xfrm>
          <a:prstGeom prst="rect">
            <a:avLst/>
          </a:prstGeom>
        </p:spPr>
        <p:txBody>
          <a:bodyPr lIns="0" tIns="45383" rIns="0" bIns="45383"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3286524529"/>
      </p:ext>
    </p:extLst>
  </p:cSld>
  <p:clrMapOvr>
    <a:masterClrMapping/>
  </p:clrMapOvr>
  <p:transition spd="med">
    <p:wipe dir="r"/>
  </p:transition>
</p:sldLayout>
</file>

<file path=ppt/slideLayouts/slideLayout2704.xml><?xml version="1.0" encoding="utf-8"?>
<p:sldLayout xmlns:a="http://schemas.openxmlformats.org/drawingml/2006/main" xmlns:r="http://schemas.openxmlformats.org/officeDocument/2006/relationships" xmlns:p="http://schemas.openxmlformats.org/presentationml/2006/main" showMasterSp="0" preserve="1" userDrawn="1">
  <p:cSld name="Logo slide blue">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794760" y="1798082"/>
            <a:ext cx="1554480" cy="1554480"/>
          </a:xfrm>
          <a:prstGeom prst="rect">
            <a:avLst/>
          </a:prstGeom>
        </p:spPr>
      </p:pic>
    </p:spTree>
    <p:extLst>
      <p:ext uri="{BB962C8B-B14F-4D97-AF65-F5344CB8AC3E}">
        <p14:creationId xmlns:p14="http://schemas.microsoft.com/office/powerpoint/2010/main" val="1480106908"/>
      </p:ext>
    </p:extLst>
  </p:cSld>
  <p:clrMapOvr>
    <a:masterClrMapping/>
  </p:clrMapOvr>
  <p:transition spd="med">
    <p:wipe dir="r"/>
  </p:transition>
</p:sldLayout>
</file>

<file path=ppt/slideLayouts/slideLayout2705.xml><?xml version="1.0" encoding="utf-8"?>
<p:sldLayout xmlns:a="http://schemas.openxmlformats.org/drawingml/2006/main" xmlns:r="http://schemas.openxmlformats.org/officeDocument/2006/relationships" xmlns:p="http://schemas.openxmlformats.org/presentationml/2006/main" showMasterSp="0" preserve="1" userDrawn="1">
  <p:cSld name="Logo slide gray">
    <p:bg>
      <p:bgPr>
        <a:solidFill>
          <a:srgbClr val="808080"/>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794760" y="1798082"/>
            <a:ext cx="1554480" cy="1554480"/>
          </a:xfrm>
          <a:prstGeom prst="rect">
            <a:avLst/>
          </a:prstGeom>
        </p:spPr>
      </p:pic>
    </p:spTree>
    <p:extLst>
      <p:ext uri="{BB962C8B-B14F-4D97-AF65-F5344CB8AC3E}">
        <p14:creationId xmlns:p14="http://schemas.microsoft.com/office/powerpoint/2010/main" val="1833958152"/>
      </p:ext>
    </p:extLst>
  </p:cSld>
  <p:clrMapOvr>
    <a:masterClrMapping/>
  </p:clrMapOvr>
  <p:transition spd="med">
    <p:wipe dir="r"/>
  </p:transition>
</p:sldLayout>
</file>

<file path=ppt/slideLayouts/slideLayout2706.xml><?xml version="1.0" encoding="utf-8"?>
<p:sldLayout xmlns:a="http://schemas.openxmlformats.org/drawingml/2006/main" xmlns:r="http://schemas.openxmlformats.org/officeDocument/2006/relationships" xmlns:p="http://schemas.openxmlformats.org/presentationml/2006/main" userDrawn="1">
  <p:cSld name="標題投影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1414239759"/>
      </p:ext>
    </p:extLst>
  </p:cSld>
  <p:clrMapOvr>
    <a:masterClrMapping/>
  </p:clrMapOvr>
  <p:transition spd="med">
    <p:wipe dir="r"/>
  </p:transition>
</p:sldLayout>
</file>

<file path=ppt/slideLayouts/slideLayout2707.xml><?xml version="1.0" encoding="utf-8"?>
<p:sldLayout xmlns:a="http://schemas.openxmlformats.org/drawingml/2006/main" xmlns:r="http://schemas.openxmlformats.org/officeDocument/2006/relationships" xmlns:p="http://schemas.openxmlformats.org/presentationml/2006/main" userDrawn="1">
  <p:cSld name="標題及物件">
    <p:spTree>
      <p:nvGrpSpPr>
        <p:cNvPr id="1" name=""/>
        <p:cNvGrpSpPr/>
        <p:nvPr/>
      </p:nvGrpSpPr>
      <p:grpSpPr>
        <a:xfrm>
          <a:off x="0" y="0"/>
          <a:ext cx="0" cy="0"/>
          <a:chOff x="0" y="0"/>
          <a:chExt cx="0" cy="0"/>
        </a:xfrm>
      </p:grpSpPr>
    </p:spTree>
    <p:extLst>
      <p:ext uri="{BB962C8B-B14F-4D97-AF65-F5344CB8AC3E}">
        <p14:creationId xmlns:p14="http://schemas.microsoft.com/office/powerpoint/2010/main" val="2062589150"/>
      </p:ext>
    </p:extLst>
  </p:cSld>
  <p:clrMapOvr>
    <a:masterClrMapping/>
  </p:clrMapOvr>
  <p:transition spd="slow">
    <p:fade/>
  </p:transition>
</p:sldLayout>
</file>

<file path=ppt/slideLayouts/slideLayout2708.xml><?xml version="1.0" encoding="utf-8"?>
<p:sldLayout xmlns:a="http://schemas.openxmlformats.org/drawingml/2006/main" xmlns:r="http://schemas.openxmlformats.org/officeDocument/2006/relationships" xmlns:p="http://schemas.openxmlformats.org/presentationml/2006/main" userDrawn="1">
  <p:cSld name="1_Content_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0" tIns="45561" rIns="0" bIns="45561"/>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4" name="Content Placeholder 4"/>
          <p:cNvSpPr>
            <a:spLocks noGrp="1"/>
          </p:cNvSpPr>
          <p:nvPr>
            <p:ph sz="quarter" idx="10"/>
          </p:nvPr>
        </p:nvSpPr>
        <p:spPr>
          <a:xfrm>
            <a:off x="271598" y="1277952"/>
            <a:ext cx="7958137" cy="3192461"/>
          </a:xfrm>
          <a:prstGeom prst="rect">
            <a:avLst/>
          </a:prstGeom>
        </p:spPr>
        <p:txBody>
          <a:bodyPr vert="horz" lIns="0" tIns="0" rIns="0" bIns="0"/>
          <a:lstStyle>
            <a:lvl1pPr marL="0" indent="0">
              <a:lnSpc>
                <a:spcPct val="100000"/>
              </a:lnSpc>
              <a:spcBef>
                <a:spcPts val="1200"/>
              </a:spcBef>
              <a:spcAft>
                <a:spcPts val="0"/>
              </a:spcAft>
              <a:buClr>
                <a:srgbClr val="808080"/>
              </a:buClr>
              <a:buNone/>
              <a:defRPr>
                <a:latin typeface="+mn-lt"/>
                <a:ea typeface="Arial"/>
              </a:defRPr>
            </a:lvl1pPr>
            <a:lvl2pPr marL="339881" indent="0">
              <a:lnSpc>
                <a:spcPct val="100000"/>
              </a:lnSpc>
              <a:spcBef>
                <a:spcPts val="300"/>
              </a:spcBef>
              <a:spcAft>
                <a:spcPts val="0"/>
              </a:spcAft>
              <a:buClr>
                <a:srgbClr val="808080"/>
              </a:buClr>
              <a:buNone/>
              <a:defRPr>
                <a:latin typeface="+mn-lt"/>
                <a:ea typeface="Arial"/>
              </a:defRPr>
            </a:lvl2pPr>
            <a:lvl3pPr marL="686272" indent="0">
              <a:lnSpc>
                <a:spcPct val="100000"/>
              </a:lnSpc>
              <a:spcBef>
                <a:spcPts val="300"/>
              </a:spcBef>
              <a:spcAft>
                <a:spcPts val="0"/>
              </a:spcAft>
              <a:buClr>
                <a:srgbClr val="808080"/>
              </a:buClr>
              <a:buNone/>
              <a:defRPr>
                <a:latin typeface="+mn-lt"/>
                <a:ea typeface="Arial"/>
              </a:defRPr>
            </a:lvl3pPr>
            <a:lvl4pPr marL="1253897" indent="-229235">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293266808"/>
      </p:ext>
    </p:extLst>
  </p:cSld>
  <p:clrMapOvr>
    <a:masterClrMapping/>
  </p:clrMapOvr>
  <p:transition spd="med">
    <p:wipe dir="r"/>
  </p:transition>
</p:sldLayout>
</file>

<file path=ppt/slideLayouts/slideLayout2709.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7" name="文字版面配置區 17"/>
          <p:cNvSpPr>
            <a:spLocks noGrp="1"/>
          </p:cNvSpPr>
          <p:nvPr>
            <p:ph type="body" sz="quarter" idx="13" hasCustomPrompt="1"/>
          </p:nvPr>
        </p:nvSpPr>
        <p:spPr>
          <a:xfrm>
            <a:off x="72000" y="576000"/>
            <a:ext cx="9000000" cy="1296789"/>
          </a:xfrm>
          <a:prstGeom prst="rect">
            <a:avLst/>
          </a:prstGeom>
        </p:spPr>
        <p:txBody>
          <a:bodyPr/>
          <a:lstStyle>
            <a:lvl1pPr marL="182563" indent="-182563">
              <a:buClr>
                <a:srgbClr val="0085C3"/>
              </a:buClr>
              <a:defRPr sz="1600">
                <a:solidFill>
                  <a:schemeClr val="tx1"/>
                </a:solidFill>
              </a:defRPr>
            </a:lvl1pPr>
            <a:lvl2pPr marL="358775" indent="-176213">
              <a:buClr>
                <a:srgbClr val="0085C3"/>
              </a:buClr>
              <a:defRPr sz="1400" baseline="0">
                <a:solidFill>
                  <a:schemeClr val="tx1"/>
                </a:solidFill>
              </a:defRPr>
            </a:lvl2pPr>
            <a:lvl3pPr marL="541338" indent="-182563">
              <a:buClr>
                <a:srgbClr val="0085C3"/>
              </a:buClr>
              <a:buFont typeface="Arial" panose="020B0604020202020204" pitchFamily="34" charset="0"/>
              <a:buChar char="&gt;"/>
              <a:defRPr sz="1400" baseline="0">
                <a:solidFill>
                  <a:schemeClr val="tx1"/>
                </a:solidFill>
              </a:defRPr>
            </a:lvl3pPr>
            <a:lvl4pPr marL="1371600" indent="0">
              <a:buClr>
                <a:srgbClr val="0085C3"/>
              </a:buClr>
              <a:buNone/>
              <a:defRPr/>
            </a:lvl4pPr>
            <a:lvl5pPr marL="1828800" indent="0">
              <a:buClr>
                <a:srgbClr val="0085C3"/>
              </a:buClr>
              <a:buFont typeface="Arial" panose="020B0604020202020204" pitchFamily="34" charset="0"/>
              <a:buNone/>
              <a:defRPr/>
            </a:lvl5pPr>
          </a:lstStyle>
          <a:p>
            <a:pPr lvl="0"/>
            <a:r>
              <a:rPr lang="en-US" altLang="zh-TW" dirty="0"/>
              <a:t>Click to edit Master text style</a:t>
            </a:r>
            <a:endParaRPr lang="zh-TW" altLang="en-US" dirty="0"/>
          </a:p>
          <a:p>
            <a:pPr lvl="1"/>
            <a:r>
              <a:rPr lang="en-US" altLang="zh-TW" dirty="0"/>
              <a:t>Second level</a:t>
            </a:r>
            <a:endParaRPr lang="zh-TW" altLang="en-US" dirty="0"/>
          </a:p>
          <a:p>
            <a:pPr lvl="2"/>
            <a:r>
              <a:rPr lang="en-US" altLang="zh-TW" dirty="0"/>
              <a:t>Third level</a:t>
            </a:r>
            <a:endParaRPr lang="zh-TW" altLang="en-US" dirty="0"/>
          </a:p>
        </p:txBody>
      </p:sp>
      <p:sp>
        <p:nvSpPr>
          <p:cNvPr id="10" name="Title 9"/>
          <p:cNvSpPr>
            <a:spLocks noGrp="1"/>
          </p:cNvSpPr>
          <p:nvPr>
            <p:ph type="title"/>
          </p:nvPr>
        </p:nvSpPr>
        <p:spPr>
          <a:xfrm>
            <a:off x="71634" y="72000"/>
            <a:ext cx="9000000" cy="432000"/>
          </a:xfrm>
          <a:prstGeom prst="rect">
            <a:avLst/>
          </a:prstGeom>
        </p:spPr>
        <p:txBody>
          <a:bodyPr/>
          <a:lstStyle>
            <a:lvl1pPr algn="l">
              <a:defRPr sz="2400">
                <a:solidFill>
                  <a:srgbClr val="0085C3"/>
                </a:solidFill>
              </a:defRPr>
            </a:lvl1pPr>
          </a:lstStyle>
          <a:p>
            <a:r>
              <a:rPr lang="en-US"/>
              <a:t>Click to edit Master title style</a:t>
            </a:r>
            <a:endParaRPr lang="en-US" dirty="0"/>
          </a:p>
        </p:txBody>
      </p:sp>
    </p:spTree>
    <p:extLst>
      <p:ext uri="{BB962C8B-B14F-4D97-AF65-F5344CB8AC3E}">
        <p14:creationId xmlns:p14="http://schemas.microsoft.com/office/powerpoint/2010/main" val="4231931978"/>
      </p:ext>
    </p:extLst>
  </p:cSld>
  <p:clrMapOvr>
    <a:masterClrMapping/>
  </p:clrMapOvr>
  <p:transition>
    <p:fade/>
  </p:transition>
</p:sldLayout>
</file>

<file path=ppt/slideLayouts/slideLayout271.xml><?xml version="1.0" encoding="utf-8"?>
<p:sldLayout xmlns:a="http://schemas.openxmlformats.org/drawingml/2006/main" xmlns:r="http://schemas.openxmlformats.org/officeDocument/2006/relationships" xmlns:p="http://schemas.openxmlformats.org/presentationml/2006/main" showMasterSp="0" preserve="1">
  <p:cSld name="Divider slide_DellGray">
    <p:bg>
      <p:bgPr>
        <a:solidFill>
          <a:srgbClr val="808080"/>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74581" y="1748271"/>
            <a:ext cx="6850901" cy="1495794"/>
          </a:xfrm>
          <a:prstGeom prst="rect">
            <a:avLst/>
          </a:prstGeom>
        </p:spPr>
        <p:txBody>
          <a:bodyPr lIns="0" tIns="44664" rIns="0" bIns="44664"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1169795466"/>
      </p:ext>
    </p:extLst>
  </p:cSld>
  <p:clrMapOvr>
    <a:masterClrMapping/>
  </p:clrMapOvr>
  <p:transition spd="med">
    <p:wipe dir="r"/>
  </p:transition>
</p:sldLayout>
</file>

<file path=ppt/slideLayouts/slideLayout2710.xml><?xml version="1.0" encoding="utf-8"?>
<p:sldLayout xmlns:a="http://schemas.openxmlformats.org/drawingml/2006/main" xmlns:r="http://schemas.openxmlformats.org/officeDocument/2006/relationships" xmlns:p="http://schemas.openxmlformats.org/presentationml/2006/main" userDrawn="1">
  <p:cSld name="1_標題投影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3247811093"/>
      </p:ext>
    </p:extLst>
  </p:cSld>
  <p:clrMapOvr>
    <a:masterClrMapping/>
  </p:clrMapOvr>
  <p:transition spd="med">
    <p:wipe dir="r"/>
  </p:transition>
</p:sldLayout>
</file>

<file path=ppt/slideLayouts/slideLayout2711.xml><?xml version="1.0" encoding="utf-8"?>
<p:sldLayout xmlns:a="http://schemas.openxmlformats.org/drawingml/2006/main" xmlns:r="http://schemas.openxmlformats.org/officeDocument/2006/relationships" xmlns:p="http://schemas.openxmlformats.org/presentationml/2006/main" userDrawn="1">
  <p:cSld name="Content with Dell Blue footer">
    <p:spTree>
      <p:nvGrpSpPr>
        <p:cNvPr id="1" name=""/>
        <p:cNvGrpSpPr/>
        <p:nvPr/>
      </p:nvGrpSpPr>
      <p:grpSpPr>
        <a:xfrm>
          <a:off x="0" y="0"/>
          <a:ext cx="0" cy="0"/>
          <a:chOff x="0" y="0"/>
          <a:chExt cx="0" cy="0"/>
        </a:xfrm>
      </p:grpSpPr>
      <p:sp>
        <p:nvSpPr>
          <p:cNvPr id="6" name="Content Placeholder 2"/>
          <p:cNvSpPr>
            <a:spLocks noGrp="1"/>
          </p:cNvSpPr>
          <p:nvPr>
            <p:ph sz="half" idx="1" hasCustomPrompt="1"/>
          </p:nvPr>
        </p:nvSpPr>
        <p:spPr>
          <a:xfrm>
            <a:off x="364632" y="1280160"/>
            <a:ext cx="7924386" cy="3200400"/>
          </a:xfrm>
          <a:prstGeom prst="rect">
            <a:avLst/>
          </a:prstGeom>
        </p:spPr>
        <p:txBody>
          <a:bodyPr wrap="square" lIns="0" tIns="0" rIns="0" bIns="0">
            <a:normAutofit/>
          </a:bodyPr>
          <a:lstStyle>
            <a:lvl1pPr>
              <a:lnSpc>
                <a:spcPct val="100000"/>
              </a:lnSpc>
              <a:spcBef>
                <a:spcPts val="900"/>
              </a:spcBef>
              <a:spcAft>
                <a:spcPts val="0"/>
              </a:spcAft>
              <a:buClr>
                <a:srgbClr val="AAAAAA"/>
              </a:buClr>
              <a:buFont typeface="Arial" pitchFamily="34" charset="0"/>
              <a:buChar char="•"/>
              <a:defRPr sz="1100">
                <a:solidFill>
                  <a:schemeClr val="bg2"/>
                </a:solidFill>
                <a:latin typeface="Museo Sans For Dell" pitchFamily="2" charset="0"/>
              </a:defRPr>
            </a:lvl1pPr>
            <a:lvl2pPr marL="429806" indent="-173827">
              <a:lnSpc>
                <a:spcPct val="100000"/>
              </a:lnSpc>
              <a:spcBef>
                <a:spcPts val="225"/>
              </a:spcBef>
              <a:spcAft>
                <a:spcPts val="0"/>
              </a:spcAft>
              <a:buClr>
                <a:srgbClr val="AAAAAA"/>
              </a:buClr>
              <a:buFont typeface="Museo Sans For Dell" pitchFamily="2" charset="0"/>
              <a:buChar char="–"/>
              <a:defRPr sz="900">
                <a:solidFill>
                  <a:schemeClr val="bg2"/>
                </a:solidFill>
                <a:latin typeface="Museo Sans For Dell" pitchFamily="2" charset="0"/>
              </a:defRPr>
            </a:lvl2pPr>
            <a:lvl3pPr>
              <a:lnSpc>
                <a:spcPct val="100000"/>
              </a:lnSpc>
              <a:spcBef>
                <a:spcPts val="225"/>
              </a:spcBef>
              <a:spcAft>
                <a:spcPts val="0"/>
              </a:spcAft>
              <a:buClr>
                <a:srgbClr val="AAAAAA"/>
              </a:buClr>
              <a:defRPr sz="800">
                <a:solidFill>
                  <a:schemeClr val="bg2"/>
                </a:solidFill>
                <a:latin typeface="Museo Sans For Dell" pitchFamily="2" charset="0"/>
              </a:defRPr>
            </a:lvl3pPr>
            <a:lvl4pPr>
              <a:spcBef>
                <a:spcPts val="225"/>
              </a:spcBef>
              <a:spcAft>
                <a:spcPts val="0"/>
              </a:spcAft>
              <a:buClr>
                <a:srgbClr val="AAAAAA"/>
              </a:buClr>
              <a:defRPr sz="1100" baseline="0">
                <a:solidFill>
                  <a:schemeClr val="tx1"/>
                </a:solidFill>
                <a:latin typeface="Museo Sans For Dell" pitchFamily="2" charset="0"/>
              </a:defRPr>
            </a:lvl4pPr>
            <a:lvl5pPr>
              <a:spcBef>
                <a:spcPts val="225"/>
              </a:spcBef>
              <a:spcAft>
                <a:spcPts val="0"/>
              </a:spcAft>
              <a:buClr>
                <a:srgbClr val="AAAAAA"/>
              </a:buClr>
              <a:defRPr sz="900">
                <a:solidFill>
                  <a:schemeClr val="tx1"/>
                </a:solidFill>
                <a:latin typeface="Museo Sans For Dell" pitchFamily="2" charset="0"/>
              </a:defRPr>
            </a:lvl5pPr>
            <a:lvl6pPr>
              <a:defRPr sz="1400"/>
            </a:lvl6pPr>
            <a:lvl7pPr>
              <a:defRPr sz="1400"/>
            </a:lvl7pPr>
            <a:lvl8pPr>
              <a:defRPr sz="1400"/>
            </a:lvl8pPr>
            <a:lvl9pPr>
              <a:defRPr sz="1400"/>
            </a:lvl9pPr>
          </a:lstStyle>
          <a:p>
            <a:pPr lvl="0"/>
            <a:r>
              <a:rPr lang="en-US" dirty="0"/>
              <a:t>Click to edit text</a:t>
            </a:r>
          </a:p>
          <a:p>
            <a:pPr lvl="1"/>
            <a:r>
              <a:rPr lang="en-US" dirty="0"/>
              <a:t>Second level</a:t>
            </a:r>
          </a:p>
          <a:p>
            <a:pPr lvl="2"/>
            <a:r>
              <a:rPr lang="en-US" dirty="0"/>
              <a:t>Third level</a:t>
            </a:r>
          </a:p>
        </p:txBody>
      </p:sp>
      <p:sp>
        <p:nvSpPr>
          <p:cNvPr id="3" name="Title 2"/>
          <p:cNvSpPr>
            <a:spLocks noGrp="1"/>
          </p:cNvSpPr>
          <p:nvPr>
            <p:ph type="title"/>
          </p:nvPr>
        </p:nvSpPr>
        <p:spPr>
          <a:xfrm>
            <a:off x="628650" y="274639"/>
            <a:ext cx="7886700" cy="993775"/>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3171144247"/>
      </p:ext>
    </p:extLst>
  </p:cSld>
  <p:clrMapOvr>
    <a:masterClrMapping/>
  </p:clrMapOvr>
  <p:transition spd="med">
    <p:wipe dir="r"/>
  </p:transition>
</p:sldLayout>
</file>

<file path=ppt/slideLayouts/slideLayout2712.xml><?xml version="1.0" encoding="utf-8"?>
<p:sldLayout xmlns:a="http://schemas.openxmlformats.org/drawingml/2006/main" xmlns:r="http://schemas.openxmlformats.org/officeDocument/2006/relationships" xmlns:p="http://schemas.openxmlformats.org/presentationml/2006/main" userDrawn="1">
  <p:cSld name="Content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64797"/>
          </a:xfrm>
          <a:prstGeom prst="rect">
            <a:avLst/>
          </a:prstGeom>
        </p:spPr>
        <p:txBody>
          <a:bodyPr lIns="91438" tIns="45719" rIns="91438" bIns="45719"/>
          <a:lstStyle>
            <a:lvl1pPr>
              <a:defRPr/>
            </a:lvl1pPr>
          </a:lstStyle>
          <a:p>
            <a:r>
              <a:rPr lang="en-US" dirty="0"/>
              <a:t>Click to edit content page title</a:t>
            </a:r>
          </a:p>
        </p:txBody>
      </p:sp>
    </p:spTree>
    <p:extLst>
      <p:ext uri="{BB962C8B-B14F-4D97-AF65-F5344CB8AC3E}">
        <p14:creationId xmlns:p14="http://schemas.microsoft.com/office/powerpoint/2010/main" val="3486803695"/>
      </p:ext>
    </p:extLst>
  </p:cSld>
  <p:clrMapOvr>
    <a:masterClrMapping/>
  </p:clrMapOvr>
  <p:transition spd="med">
    <p:wipe dir="r"/>
  </p:transition>
</p:sldLayout>
</file>

<file path=ppt/slideLayouts/slideLayout2713.xml><?xml version="1.0" encoding="utf-8"?>
<p:sldLayout xmlns:a="http://schemas.openxmlformats.org/drawingml/2006/main" xmlns:r="http://schemas.openxmlformats.org/officeDocument/2006/relationships" xmlns:p="http://schemas.openxmlformats.org/presentationml/2006/main" showMasterSp="0" userDrawn="1">
  <p:cSld name="2_Title Slide">
    <p:spTree>
      <p:nvGrpSpPr>
        <p:cNvPr id="1" name=""/>
        <p:cNvGrpSpPr/>
        <p:nvPr/>
      </p:nvGrpSpPr>
      <p:grpSpPr>
        <a:xfrm>
          <a:off x="0" y="0"/>
          <a:ext cx="0" cy="0"/>
          <a:chOff x="0" y="0"/>
          <a:chExt cx="0" cy="0"/>
        </a:xfrm>
      </p:grpSpPr>
      <p:sp>
        <p:nvSpPr>
          <p:cNvPr id="10" name="Rectangle 9"/>
          <p:cNvSpPr/>
          <p:nvPr/>
        </p:nvSpPr>
        <p:spPr bwMode="gray">
          <a:xfrm>
            <a:off x="13" y="4772030"/>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8571" tIns="34286" rIns="68571" bIns="34286" rtlCol="0" anchor="ctr"/>
          <a:lstStyle/>
          <a:p>
            <a:pPr algn="ctr" defTabSz="677606" fontAlgn="auto">
              <a:spcBef>
                <a:spcPts val="0"/>
              </a:spcBef>
              <a:spcAft>
                <a:spcPts val="0"/>
              </a:spcAft>
            </a:pPr>
            <a:endParaRPr lang="en-US" sz="1800" dirty="0">
              <a:solidFill>
                <a:srgbClr val="444444"/>
              </a:solidFill>
              <a:latin typeface="Trebuchet MS" pitchFamily="34" charset="0"/>
            </a:endParaRPr>
          </a:p>
        </p:txBody>
      </p:sp>
      <p:sp>
        <p:nvSpPr>
          <p:cNvPr id="14" name="Rectangle 13"/>
          <p:cNvSpPr/>
          <p:nvPr/>
        </p:nvSpPr>
        <p:spPr bwMode="hidden">
          <a:xfrm>
            <a:off x="13" y="4772030"/>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8571" tIns="34286" rIns="68571" bIns="34286" rtlCol="0" anchor="ctr"/>
          <a:lstStyle/>
          <a:p>
            <a:pPr algn="ctr" defTabSz="677606" fontAlgn="auto">
              <a:spcBef>
                <a:spcPts val="0"/>
              </a:spcBef>
              <a:spcAft>
                <a:spcPts val="0"/>
              </a:spcAft>
            </a:pPr>
            <a:endParaRPr lang="en-US" sz="1800" dirty="0">
              <a:solidFill>
                <a:srgbClr val="444444"/>
              </a:solidFill>
              <a:latin typeface="Trebuchet MS" pitchFamily="34" charset="0"/>
            </a:endParaRPr>
          </a:p>
        </p:txBody>
      </p:sp>
      <p:sp>
        <p:nvSpPr>
          <p:cNvPr id="19" name="Rectangle 18"/>
          <p:cNvSpPr/>
          <p:nvPr/>
        </p:nvSpPr>
        <p:spPr bwMode="hidden">
          <a:xfrm>
            <a:off x="13" y="4772030"/>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8571" tIns="34286" rIns="68571" bIns="34286" rtlCol="0" anchor="ctr"/>
          <a:lstStyle/>
          <a:p>
            <a:pPr algn="ctr" defTabSz="677606" fontAlgn="auto">
              <a:spcBef>
                <a:spcPts val="0"/>
              </a:spcBef>
              <a:spcAft>
                <a:spcPts val="0"/>
              </a:spcAft>
            </a:pPr>
            <a:endParaRPr lang="en-US" sz="1800" dirty="0">
              <a:solidFill>
                <a:srgbClr val="444444"/>
              </a:solidFill>
              <a:latin typeface="Trebuchet MS" pitchFamily="34" charset="0"/>
            </a:endParaRPr>
          </a:p>
        </p:txBody>
      </p:sp>
    </p:spTree>
    <p:extLst>
      <p:ext uri="{BB962C8B-B14F-4D97-AF65-F5344CB8AC3E}">
        <p14:creationId xmlns:p14="http://schemas.microsoft.com/office/powerpoint/2010/main" val="3076281395"/>
      </p:ext>
    </p:extLst>
  </p:cSld>
  <p:clrMapOvr>
    <a:masterClrMapping/>
  </p:clrMapOvr>
  <p:transition spd="med">
    <p:wipe dir="r"/>
  </p:transition>
</p:sldLayout>
</file>

<file path=ppt/slideLayouts/slideLayout2714.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85750" y="228600"/>
            <a:ext cx="8572500" cy="387798"/>
          </a:xfrm>
          <a:prstGeom prst="rect">
            <a:avLst/>
          </a:prstGeom>
        </p:spPr>
        <p:txBody>
          <a:bodyPr wrap="square" lIns="0" tIns="0" rIns="0" bIns="0">
            <a:spAutoFit/>
          </a:bodyPr>
          <a:lstStyle>
            <a:lvl1pPr>
              <a:defRPr sz="2800">
                <a:solidFill>
                  <a:schemeClr val="bg1"/>
                </a:solidFill>
                <a:latin typeface="Arial" panose="020B0604020202020204"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38072890"/>
      </p:ext>
    </p:extLst>
  </p:cSld>
  <p:clrMapOvr>
    <a:masterClrMapping/>
  </p:clrMapOvr>
  <p:extLst mod="1">
    <p:ext uri="{DCECCB84-F9BA-43D5-87BE-67443E8EF086}">
      <p15:sldGuideLst xmlns:p15="http://schemas.microsoft.com/office/powerpoint/2012/main">
        <p15:guide id="1" orient="horz" pos="144">
          <p15:clr>
            <a:srgbClr val="FBAE40"/>
          </p15:clr>
        </p15:guide>
      </p15:sldGuideLst>
    </p:ext>
  </p:extLst>
</p:sldLayout>
</file>

<file path=ppt/slideLayouts/slideLayout2715.xml><?xml version="1.0" encoding="utf-8"?>
<p:sldLayout xmlns:a="http://schemas.openxmlformats.org/drawingml/2006/main" xmlns:r="http://schemas.openxmlformats.org/officeDocument/2006/relationships" xmlns:p="http://schemas.openxmlformats.org/presentationml/2006/main">
  <p:cSld name="自訂版面配置">
    <p:spTree>
      <p:nvGrpSpPr>
        <p:cNvPr id="1" name=""/>
        <p:cNvGrpSpPr/>
        <p:nvPr/>
      </p:nvGrpSpPr>
      <p:grpSpPr>
        <a:xfrm>
          <a:off x="0" y="0"/>
          <a:ext cx="0" cy="0"/>
          <a:chOff x="0" y="0"/>
          <a:chExt cx="0" cy="0"/>
        </a:xfrm>
      </p:grpSpPr>
      <p:sp>
        <p:nvSpPr>
          <p:cNvPr id="2" name="標題 1"/>
          <p:cNvSpPr>
            <a:spLocks noGrp="1"/>
          </p:cNvSpPr>
          <p:nvPr>
            <p:ph type="title"/>
          </p:nvPr>
        </p:nvSpPr>
        <p:spPr>
          <a:xfrm>
            <a:off x="457200" y="206375"/>
            <a:ext cx="8229600" cy="857250"/>
          </a:xfrm>
          <a:prstGeom prst="rect">
            <a:avLst/>
          </a:prstGeom>
        </p:spPr>
        <p:txBody>
          <a:bodyPr lIns="91438" tIns="45719" rIns="91438" bIns="45719"/>
          <a:lstStyle/>
          <a:p>
            <a:r>
              <a:rPr lang="zh-TW" altLang="en-US" noProof="1"/>
              <a:t>按一下以編輯母片標題樣式</a:t>
            </a:r>
          </a:p>
        </p:txBody>
      </p:sp>
    </p:spTree>
    <p:extLst>
      <p:ext uri="{BB962C8B-B14F-4D97-AF65-F5344CB8AC3E}">
        <p14:creationId xmlns:p14="http://schemas.microsoft.com/office/powerpoint/2010/main" val="2678927476"/>
      </p:ext>
    </p:extLst>
  </p:cSld>
  <p:clrMapOvr>
    <a:masterClrMapping/>
  </p:clrMapOvr>
  <p:transition spd="med">
    <p:wipe dir="r"/>
  </p:transition>
</p:sldLayout>
</file>

<file path=ppt/slideLayouts/slideLayout2716.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578456357"/>
      </p:ext>
    </p:extLst>
  </p:cSld>
  <p:clrMapOvr>
    <a:masterClrMapping/>
  </p:clrMapOvr>
  <p:transition spd="slow">
    <p:fade/>
  </p:transition>
</p:sldLayout>
</file>

<file path=ppt/slideLayouts/slideLayout2717.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713956885"/>
      </p:ext>
    </p:extLst>
  </p:cSld>
  <p:clrMapOvr>
    <a:masterClrMapping/>
  </p:clrMapOvr>
  <p:transition>
    <p:fade/>
  </p:transition>
</p:sldLayout>
</file>

<file path=ppt/slideLayouts/slideLayout2718.xml><?xml version="1.0" encoding="utf-8"?>
<p:sldLayout xmlns:a="http://schemas.openxmlformats.org/drawingml/2006/main" xmlns:r="http://schemas.openxmlformats.org/officeDocument/2006/relationships" xmlns:p="http://schemas.openxmlformats.org/presentationml/2006/main">
  <p:cSld name="Title_and_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96171"/>
            <a:ext cx="8239126" cy="640170"/>
          </a:xfrm>
          <a:prstGeom prst="rect">
            <a:avLst/>
          </a:prstGeom>
        </p:spPr>
        <p:txBody>
          <a:bodyPr/>
          <a:lstStyle>
            <a:lvl1pPr>
              <a:lnSpc>
                <a:spcPct val="90000"/>
              </a:lnSpc>
              <a:defRPr sz="2400" b="0" baseline="0">
                <a:solidFill>
                  <a:schemeClr val="accent1"/>
                </a:solidFill>
                <a:latin typeface="Museo Sans For Dell" pitchFamily="2" charset="0"/>
              </a:defRPr>
            </a:lvl1pPr>
          </a:lstStyle>
          <a:p>
            <a:r>
              <a:rPr lang="en-US" altLang="zh-TW" dirty="0"/>
              <a:t>Click to edit Master title style</a:t>
            </a:r>
            <a:endParaRPr lang="en-US" dirty="0"/>
          </a:p>
        </p:txBody>
      </p:sp>
      <p:sp>
        <p:nvSpPr>
          <p:cNvPr id="3" name="Content Placeholder 2"/>
          <p:cNvSpPr>
            <a:spLocks noGrp="1"/>
          </p:cNvSpPr>
          <p:nvPr>
            <p:ph sz="half" idx="1"/>
          </p:nvPr>
        </p:nvSpPr>
        <p:spPr>
          <a:xfrm>
            <a:off x="457200" y="960120"/>
            <a:ext cx="8229600" cy="3566160"/>
          </a:xfrm>
          <a:prstGeom prst="rect">
            <a:avLst/>
          </a:prstGeom>
        </p:spPr>
        <p:txBody>
          <a:bodyPr/>
          <a:lstStyle>
            <a:lvl1pPr>
              <a:spcBef>
                <a:spcPts val="75"/>
              </a:spcBef>
              <a:spcAft>
                <a:spcPts val="75"/>
              </a:spcAft>
              <a:defRPr sz="1500">
                <a:solidFill>
                  <a:schemeClr val="bg2"/>
                </a:solidFill>
                <a:latin typeface="Museo Sans For Dell" pitchFamily="2" charset="0"/>
              </a:defRPr>
            </a:lvl1pPr>
            <a:lvl2pPr>
              <a:spcBef>
                <a:spcPts val="75"/>
              </a:spcBef>
              <a:spcAft>
                <a:spcPts val="75"/>
              </a:spcAft>
              <a:buFont typeface="Museo Sans For Dell" pitchFamily="2" charset="0"/>
              <a:buChar char="–"/>
              <a:defRPr sz="1400">
                <a:solidFill>
                  <a:schemeClr val="bg2"/>
                </a:solidFill>
                <a:latin typeface="Museo Sans For Dell" pitchFamily="2" charset="0"/>
              </a:defRPr>
            </a:lvl2pPr>
            <a:lvl3pPr>
              <a:spcBef>
                <a:spcPts val="75"/>
              </a:spcBef>
              <a:spcAft>
                <a:spcPts val="75"/>
              </a:spcAft>
              <a:defRPr sz="1200">
                <a:solidFill>
                  <a:schemeClr val="bg2"/>
                </a:solidFill>
                <a:latin typeface="Museo Sans For Dell" pitchFamily="2" charset="0"/>
              </a:defRPr>
            </a:lvl3pPr>
            <a:lvl4pPr>
              <a:spcBef>
                <a:spcPts val="75"/>
              </a:spcBef>
              <a:spcAft>
                <a:spcPts val="75"/>
              </a:spcAft>
              <a:defRPr sz="1100" baseline="0">
                <a:solidFill>
                  <a:schemeClr val="bg2"/>
                </a:solidFill>
                <a:latin typeface="Museo Sans For Dell" pitchFamily="2" charset="0"/>
              </a:defRPr>
            </a:lvl4pPr>
            <a:lvl5pPr>
              <a:spcBef>
                <a:spcPts val="75"/>
              </a:spcBef>
              <a:spcAft>
                <a:spcPts val="75"/>
              </a:spcAft>
              <a:buClr>
                <a:schemeClr val="accent1"/>
              </a:buClr>
              <a:defRPr sz="90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22538440"/>
      </p:ext>
    </p:extLst>
  </p:cSld>
  <p:clrMapOvr>
    <a:masterClrMapping/>
  </p:clrMapOvr>
  <p:transition spd="med">
    <p:wipe dir="r"/>
  </p:transition>
</p:sldLayout>
</file>

<file path=ppt/slideLayouts/slideLayout2719.xml><?xml version="1.0" encoding="utf-8"?>
<p:sldLayout xmlns:a="http://schemas.openxmlformats.org/drawingml/2006/main" xmlns:r="http://schemas.openxmlformats.org/officeDocument/2006/relationships" xmlns:p="http://schemas.openxmlformats.org/presentationml/2006/main" userDrawn="1">
  <p:cSld name="Section Head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816221509"/>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showMasterSp="0" preserve="1" userDrawn="1">
  <p:cSld name="Logo slide blue">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794760" y="1798082"/>
            <a:ext cx="1554480" cy="1554480"/>
          </a:xfrm>
          <a:prstGeom prst="rect">
            <a:avLst/>
          </a:prstGeom>
        </p:spPr>
      </p:pic>
    </p:spTree>
    <p:extLst>
      <p:ext uri="{BB962C8B-B14F-4D97-AF65-F5344CB8AC3E}">
        <p14:creationId xmlns:p14="http://schemas.microsoft.com/office/powerpoint/2010/main" val="1300603572"/>
      </p:ext>
    </p:extLst>
  </p:cSld>
  <p:clrMapOvr>
    <a:masterClrMapping/>
  </p:clrMapOvr>
  <p:transition spd="med">
    <p:wipe dir="r"/>
  </p:transition>
</p:sldLayout>
</file>

<file path=ppt/slideLayouts/slideLayout2720.xml><?xml version="1.0" encoding="utf-8"?>
<p:sldLayout xmlns:a="http://schemas.openxmlformats.org/drawingml/2006/main" xmlns:r="http://schemas.openxmlformats.org/officeDocument/2006/relationships" xmlns:p="http://schemas.openxmlformats.org/presentationml/2006/main" userDrawn="1">
  <p:cSld name="1_Title_and_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355404816"/>
      </p:ext>
    </p:extLst>
  </p:cSld>
  <p:clrMapOvr>
    <a:masterClrMapping/>
  </p:clrMapOvr>
  <p:transition spd="med">
    <p:wipe dir="r"/>
  </p:transition>
</p:sldLayout>
</file>

<file path=ppt/slideLayouts/slideLayout2721.xml><?xml version="1.0" encoding="utf-8"?>
<p:sldLayout xmlns:a="http://schemas.openxmlformats.org/drawingml/2006/main" xmlns:r="http://schemas.openxmlformats.org/officeDocument/2006/relationships" xmlns:p="http://schemas.openxmlformats.org/presentationml/2006/main" type="titleOnly">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a:xfrm>
            <a:off x="426080" y="196182"/>
            <a:ext cx="8279943" cy="622978"/>
          </a:xfrm>
          <a:prstGeom prst="rect">
            <a:avLst/>
          </a:prstGeom>
        </p:spPr>
        <p:txBody>
          <a:bodyPr lIns="68342" tIns="34289" rIns="68342" bIns="34289"/>
          <a:lstStyle>
            <a:lvl1pPr>
              <a:defRPr sz="3200"/>
            </a:lvl1pPr>
          </a:lstStyle>
          <a:p>
            <a:r>
              <a:rPr lang="zh-TW" altLang="en-US"/>
              <a:t>按一下以編輯母片標題樣式</a:t>
            </a:r>
          </a:p>
        </p:txBody>
      </p:sp>
    </p:spTree>
    <p:extLst>
      <p:ext uri="{BB962C8B-B14F-4D97-AF65-F5344CB8AC3E}">
        <p14:creationId xmlns:p14="http://schemas.microsoft.com/office/powerpoint/2010/main" val="3949474257"/>
      </p:ext>
    </p:extLst>
  </p:cSld>
  <p:clrMapOvr>
    <a:masterClrMapping/>
  </p:clrMapOvr>
  <p:transition spd="med">
    <p:zoom dir="in"/>
  </p:transition>
</p:sldLayout>
</file>

<file path=ppt/slideLayouts/slideLayout2722.xml><?xml version="1.0" encoding="utf-8"?>
<p:sldLayout xmlns:a="http://schemas.openxmlformats.org/drawingml/2006/main" xmlns:r="http://schemas.openxmlformats.org/officeDocument/2006/relationships" xmlns:p="http://schemas.openxmlformats.org/presentationml/2006/main" userDrawn="1">
  <p:cSld name="1_只有標題">
    <p:spTree>
      <p:nvGrpSpPr>
        <p:cNvPr id="1" name=""/>
        <p:cNvGrpSpPr/>
        <p:nvPr/>
      </p:nvGrpSpPr>
      <p:grpSpPr>
        <a:xfrm>
          <a:off x="0" y="0"/>
          <a:ext cx="0" cy="0"/>
          <a:chOff x="0" y="0"/>
          <a:chExt cx="0" cy="0"/>
        </a:xfrm>
      </p:grpSpPr>
    </p:spTree>
    <p:extLst>
      <p:ext uri="{BB962C8B-B14F-4D97-AF65-F5344CB8AC3E}">
        <p14:creationId xmlns:p14="http://schemas.microsoft.com/office/powerpoint/2010/main" val="2975923192"/>
      </p:ext>
    </p:extLst>
  </p:cSld>
  <p:clrMapOvr>
    <a:masterClrMapping/>
  </p:clrMapOvr>
  <p:transition spd="med">
    <p:zoom dir="in"/>
  </p:transition>
</p:sldLayout>
</file>

<file path=ppt/slideLayouts/slideLayout2723.xml><?xml version="1.0" encoding="utf-8"?>
<p:sldLayout xmlns:a="http://schemas.openxmlformats.org/drawingml/2006/main" xmlns:r="http://schemas.openxmlformats.org/officeDocument/2006/relationships" xmlns:p="http://schemas.openxmlformats.org/presentationml/2006/main" userDrawn="1">
  <p:cSld name="章節標題">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404113"/>
      </p:ext>
    </p:extLst>
  </p:cSld>
  <p:clrMapOvr>
    <a:masterClrMapping/>
  </p:clrMapOvr>
  <p:transition spd="med">
    <p:wipe dir="r"/>
  </p:transition>
</p:sldLayout>
</file>

<file path=ppt/slideLayouts/slideLayout2724.xml><?xml version="1.0" encoding="utf-8"?>
<p:sldLayout xmlns:a="http://schemas.openxmlformats.org/drawingml/2006/main" xmlns:r="http://schemas.openxmlformats.org/officeDocument/2006/relationships" xmlns:p="http://schemas.openxmlformats.org/presentationml/2006/main" userDrawn="1">
  <p:cSld name="1_自訂版面配置">
    <p:spTree>
      <p:nvGrpSpPr>
        <p:cNvPr id="1" name=""/>
        <p:cNvGrpSpPr/>
        <p:nvPr/>
      </p:nvGrpSpPr>
      <p:grpSpPr>
        <a:xfrm>
          <a:off x="0" y="0"/>
          <a:ext cx="0" cy="0"/>
          <a:chOff x="0" y="0"/>
          <a:chExt cx="0" cy="0"/>
        </a:xfrm>
      </p:grpSpPr>
    </p:spTree>
    <p:extLst>
      <p:ext uri="{BB962C8B-B14F-4D97-AF65-F5344CB8AC3E}">
        <p14:creationId xmlns:p14="http://schemas.microsoft.com/office/powerpoint/2010/main" val="3416124296"/>
      </p:ext>
    </p:extLst>
  </p:cSld>
  <p:clrMapOvr>
    <a:masterClrMapping/>
  </p:clrMapOvr>
  <p:transition spd="med">
    <p:wipe dir="r"/>
  </p:transition>
</p:sldLayout>
</file>

<file path=ppt/slideLayouts/slideLayout2725.xml><?xml version="1.0" encoding="utf-8"?>
<p:sldLayout xmlns:a="http://schemas.openxmlformats.org/drawingml/2006/main" xmlns:r="http://schemas.openxmlformats.org/officeDocument/2006/relationships" xmlns:p="http://schemas.openxmlformats.org/presentationml/2006/main">
  <p:cSld name="Section_Blue">
    <p:spTree>
      <p:nvGrpSpPr>
        <p:cNvPr id="1" name=""/>
        <p:cNvGrpSpPr/>
        <p:nvPr/>
      </p:nvGrpSpPr>
      <p:grpSpPr>
        <a:xfrm>
          <a:off x="0" y="0"/>
          <a:ext cx="0" cy="0"/>
          <a:chOff x="0" y="0"/>
          <a:chExt cx="0" cy="0"/>
        </a:xfrm>
      </p:grpSpPr>
      <p:sp>
        <p:nvSpPr>
          <p:cNvPr id="15" name="Title 1"/>
          <p:cNvSpPr>
            <a:spLocks noGrp="1"/>
          </p:cNvSpPr>
          <p:nvPr>
            <p:ph type="ctrTitle"/>
          </p:nvPr>
        </p:nvSpPr>
        <p:spPr>
          <a:xfrm>
            <a:off x="457200" y="342900"/>
            <a:ext cx="3657600" cy="2743200"/>
          </a:xfrm>
          <a:prstGeom prst="roundRect">
            <a:avLst>
              <a:gd name="adj" fmla="val 2752"/>
            </a:avLst>
          </a:prstGeom>
          <a:solidFill>
            <a:schemeClr val="accent1"/>
          </a:solidFill>
          <a:ln>
            <a:noFill/>
          </a:ln>
        </p:spPr>
        <p:style>
          <a:lnRef idx="2">
            <a:schemeClr val="accent1"/>
          </a:lnRef>
          <a:fillRef idx="1">
            <a:schemeClr val="lt1"/>
          </a:fillRef>
          <a:effectRef idx="0">
            <a:schemeClr val="accent1"/>
          </a:effectRef>
          <a:fontRef idx="none"/>
        </p:style>
        <p:txBody>
          <a:bodyPr lIns="228600" tIns="228600" rIns="228600" bIns="228600">
            <a:normAutofit/>
          </a:bodyPr>
          <a:lstStyle>
            <a:lvl1pPr>
              <a:defRPr sz="32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3744164664"/>
      </p:ext>
    </p:extLst>
  </p:cSld>
  <p:clrMapOvr>
    <a:masterClrMapping/>
  </p:clrMapOvr>
  <p:transition spd="med">
    <p:wipe dir="r"/>
  </p:transition>
</p:sldLayout>
</file>

<file path=ppt/slideLayouts/slideLayout2726.xml><?xml version="1.0" encoding="utf-8"?>
<p:sldLayout xmlns:a="http://schemas.openxmlformats.org/drawingml/2006/main" xmlns:r="http://schemas.openxmlformats.org/officeDocument/2006/relationships" xmlns:p="http://schemas.openxmlformats.org/presentationml/2006/main" userDrawn="1">
  <p:cSld name="標題及表格">
    <p:spTree>
      <p:nvGrpSpPr>
        <p:cNvPr id="1" name=""/>
        <p:cNvGrpSpPr/>
        <p:nvPr/>
      </p:nvGrpSpPr>
      <p:grpSpPr>
        <a:xfrm>
          <a:off x="0" y="0"/>
          <a:ext cx="0" cy="0"/>
          <a:chOff x="0" y="0"/>
          <a:chExt cx="0" cy="0"/>
        </a:xfrm>
      </p:grpSpPr>
    </p:spTree>
    <p:extLst>
      <p:ext uri="{BB962C8B-B14F-4D97-AF65-F5344CB8AC3E}">
        <p14:creationId xmlns:p14="http://schemas.microsoft.com/office/powerpoint/2010/main" val="641417786"/>
      </p:ext>
    </p:extLst>
  </p:cSld>
  <p:clrMapOvr>
    <a:masterClrMapping/>
  </p:clrMapOvr>
  <p:transition spd="slow">
    <p:fade/>
  </p:transition>
</p:sldLayout>
</file>

<file path=ppt/slideLayouts/slideLayout2727.xml><?xml version="1.0" encoding="utf-8"?>
<p:sldLayout xmlns:a="http://schemas.openxmlformats.org/drawingml/2006/main" xmlns:r="http://schemas.openxmlformats.org/officeDocument/2006/relationships" xmlns:p="http://schemas.openxmlformats.org/presentationml/2006/main" userDrawn="1">
  <p:cSld name="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4631" y="271886"/>
            <a:ext cx="7955280" cy="640080"/>
          </a:xfrm>
          <a:prstGeom prst="rect">
            <a:avLst/>
          </a:prstGeom>
        </p:spPr>
        <p:txBody>
          <a:bodyPr/>
          <a:lstStyle>
            <a:lvl1pPr>
              <a:defRPr baseline="0"/>
            </a:lvl1pPr>
          </a:lstStyle>
          <a:p>
            <a:r>
              <a:rPr lang="en-US" dirty="0"/>
              <a:t>Click to edit content page title</a:t>
            </a:r>
          </a:p>
        </p:txBody>
      </p:sp>
      <p:sp>
        <p:nvSpPr>
          <p:cNvPr id="6" name="Content Placeholder 2"/>
          <p:cNvSpPr>
            <a:spLocks noGrp="1"/>
          </p:cNvSpPr>
          <p:nvPr>
            <p:ph sz="half" idx="1" hasCustomPrompt="1"/>
          </p:nvPr>
        </p:nvSpPr>
        <p:spPr>
          <a:xfrm>
            <a:off x="364632" y="1280160"/>
            <a:ext cx="7924386" cy="3200400"/>
          </a:xfrm>
          <a:prstGeom prst="rect">
            <a:avLst/>
          </a:prstGeom>
        </p:spPr>
        <p:txBody>
          <a:bodyPr wrap="square" lIns="0" tIns="0" rIns="0" bIns="0">
            <a:normAutofit/>
          </a:bodyPr>
          <a:lstStyle>
            <a:lvl1pPr>
              <a:lnSpc>
                <a:spcPct val="100000"/>
              </a:lnSpc>
              <a:spcBef>
                <a:spcPts val="1200"/>
              </a:spcBef>
              <a:spcAft>
                <a:spcPts val="0"/>
              </a:spcAft>
              <a:buClr>
                <a:srgbClr val="AAAAAA"/>
              </a:buClr>
              <a:buFont typeface="Arial" pitchFamily="34" charset="0"/>
              <a:buChar char="•"/>
              <a:defRPr sz="1400">
                <a:solidFill>
                  <a:schemeClr val="bg2"/>
                </a:solidFill>
                <a:latin typeface="Museo Sans For Dell" pitchFamily="2" charset="0"/>
              </a:defRPr>
            </a:lvl1pPr>
            <a:lvl2pPr marL="572850" indent="-231674">
              <a:lnSpc>
                <a:spcPct val="100000"/>
              </a:lnSpc>
              <a:spcBef>
                <a:spcPts val="300"/>
              </a:spcBef>
              <a:spcAft>
                <a:spcPts val="0"/>
              </a:spcAft>
              <a:buClr>
                <a:srgbClr val="AAAAAA"/>
              </a:buClr>
              <a:buFont typeface="Museo Sans For Dell" pitchFamily="2" charset="0"/>
              <a:buChar char="–"/>
              <a:defRPr sz="1200">
                <a:solidFill>
                  <a:schemeClr val="bg2"/>
                </a:solidFill>
                <a:latin typeface="Museo Sans For Dell" pitchFamily="2" charset="0"/>
              </a:defRPr>
            </a:lvl2pPr>
            <a:lvl3pPr>
              <a:lnSpc>
                <a:spcPct val="100000"/>
              </a:lnSpc>
              <a:spcBef>
                <a:spcPts val="300"/>
              </a:spcBef>
              <a:spcAft>
                <a:spcPts val="0"/>
              </a:spcAft>
              <a:buClr>
                <a:srgbClr val="AAAAAA"/>
              </a:buClr>
              <a:defRPr sz="1000">
                <a:solidFill>
                  <a:schemeClr val="bg2"/>
                </a:solidFill>
                <a:latin typeface="Museo Sans For Dell" pitchFamily="2" charset="0"/>
              </a:defRPr>
            </a:lvl3pPr>
            <a:lvl4pPr>
              <a:spcBef>
                <a:spcPts val="300"/>
              </a:spcBef>
              <a:spcAft>
                <a:spcPts val="0"/>
              </a:spcAft>
              <a:buClr>
                <a:srgbClr val="AAAAAA"/>
              </a:buClr>
              <a:defRPr sz="1400" baseline="0">
                <a:solidFill>
                  <a:schemeClr val="tx1"/>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a:t>Click to edit text</a:t>
            </a:r>
          </a:p>
          <a:p>
            <a:pPr lvl="1"/>
            <a:r>
              <a:rPr lang="en-US" dirty="0"/>
              <a:t>Second level</a:t>
            </a:r>
          </a:p>
          <a:p>
            <a:pPr lvl="2"/>
            <a:r>
              <a:rPr lang="en-US" dirty="0"/>
              <a:t>Third level</a:t>
            </a:r>
          </a:p>
        </p:txBody>
      </p:sp>
    </p:spTree>
    <p:extLst>
      <p:ext uri="{BB962C8B-B14F-4D97-AF65-F5344CB8AC3E}">
        <p14:creationId xmlns:p14="http://schemas.microsoft.com/office/powerpoint/2010/main" val="3275060633"/>
      </p:ext>
    </p:extLst>
  </p:cSld>
  <p:clrMapOvr>
    <a:masterClrMapping/>
  </p:clrMapOvr>
  <p:transition spd="med">
    <p:wipe dir="r"/>
  </p:transition>
</p:sldLayout>
</file>

<file path=ppt/slideLayouts/slideLayout2728.xml><?xml version="1.0" encoding="utf-8"?>
<p:sldLayout xmlns:a="http://schemas.openxmlformats.org/drawingml/2006/main" xmlns:r="http://schemas.openxmlformats.org/officeDocument/2006/relationships" xmlns:p="http://schemas.openxmlformats.org/presentationml/2006/main" userDrawn="1">
  <p:cSld name="1_標題及物件">
    <p:spTree>
      <p:nvGrpSpPr>
        <p:cNvPr id="1" name=""/>
        <p:cNvGrpSpPr/>
        <p:nvPr/>
      </p:nvGrpSpPr>
      <p:grpSpPr>
        <a:xfrm>
          <a:off x="0" y="0"/>
          <a:ext cx="0" cy="0"/>
          <a:chOff x="0" y="0"/>
          <a:chExt cx="0" cy="0"/>
        </a:xfrm>
      </p:grpSpPr>
      <p:sp>
        <p:nvSpPr>
          <p:cNvPr id="2" name="Rectangle 4"/>
          <p:cNvSpPr>
            <a:spLocks noGrp="1" noChangeArrowheads="1"/>
          </p:cNvSpPr>
          <p:nvPr>
            <p:ph type="sldNum" sz="quarter" idx="10"/>
          </p:nvPr>
        </p:nvSpPr>
        <p:spPr>
          <a:xfrm>
            <a:off x="434976" y="4824413"/>
            <a:ext cx="260350" cy="114300"/>
          </a:xfrm>
          <a:prstGeom prst="rect">
            <a:avLst/>
          </a:prstGeom>
        </p:spPr>
        <p:txBody>
          <a:bodyPr lIns="68580" tIns="34290" rIns="68580" bIns="34290"/>
          <a:lstStyle>
            <a:lvl1pPr eaLnBrk="0" hangingPunct="0">
              <a:defRPr>
                <a:ea typeface="SimSun" pitchFamily="2" charset="-122"/>
              </a:defRPr>
            </a:lvl1pPr>
          </a:lstStyle>
          <a:p>
            <a:pPr defTabSz="677606" fontAlgn="auto">
              <a:spcBef>
                <a:spcPts val="0"/>
              </a:spcBef>
              <a:spcAft>
                <a:spcPts val="0"/>
              </a:spcAft>
              <a:defRPr/>
            </a:pPr>
            <a:fld id="{0C9F1198-C61D-48C6-883B-2CC947E0DB39}" type="slidenum">
              <a:rPr lang="en-US" altLang="zh-TW" sz="1400">
                <a:solidFill>
                  <a:srgbClr val="444444"/>
                </a:solidFill>
                <a:latin typeface="Arial"/>
              </a:rPr>
              <a:pPr defTabSz="677606" fontAlgn="auto">
                <a:spcBef>
                  <a:spcPts val="0"/>
                </a:spcBef>
                <a:spcAft>
                  <a:spcPts val="0"/>
                </a:spcAft>
                <a:defRPr/>
              </a:pPr>
              <a:t>‹#›</a:t>
            </a:fld>
            <a:endParaRPr lang="en-US" altLang="zh-TW" sz="1400">
              <a:solidFill>
                <a:srgbClr val="444444"/>
              </a:solidFill>
              <a:latin typeface="Arial"/>
            </a:endParaRPr>
          </a:p>
        </p:txBody>
      </p:sp>
      <p:sp>
        <p:nvSpPr>
          <p:cNvPr id="3" name="Rectangle 5"/>
          <p:cNvSpPr>
            <a:spLocks noGrp="1" noChangeArrowheads="1"/>
          </p:cNvSpPr>
          <p:nvPr>
            <p:ph type="ftr" sz="quarter" idx="11"/>
          </p:nvPr>
        </p:nvSpPr>
        <p:spPr>
          <a:xfrm>
            <a:off x="3779838" y="4786321"/>
            <a:ext cx="2895600" cy="215900"/>
          </a:xfrm>
          <a:prstGeom prst="rect">
            <a:avLst/>
          </a:prstGeom>
        </p:spPr>
        <p:txBody>
          <a:bodyPr lIns="91036" tIns="45517" rIns="91036" bIns="45517"/>
          <a:lstStyle>
            <a:lvl1pPr eaLnBrk="1" hangingPunct="1">
              <a:defRPr>
                <a:solidFill>
                  <a:srgbClr val="444444"/>
                </a:solidFill>
                <a:latin typeface="Arial" charset="0"/>
                <a:ea typeface="+mn-ea"/>
              </a:defRPr>
            </a:lvl1pPr>
          </a:lstStyle>
          <a:p>
            <a:pPr defTabSz="684168">
              <a:defRPr/>
            </a:pPr>
            <a:endParaRPr lang="en-US" altLang="zh-TW"/>
          </a:p>
        </p:txBody>
      </p:sp>
    </p:spTree>
    <p:extLst>
      <p:ext uri="{BB962C8B-B14F-4D97-AF65-F5344CB8AC3E}">
        <p14:creationId xmlns:p14="http://schemas.microsoft.com/office/powerpoint/2010/main" val="2742753359"/>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showMasterSp="0" preserve="1" userDrawn="1">
  <p:cSld name="Logo slide gray">
    <p:bg>
      <p:bgPr>
        <a:solidFill>
          <a:srgbClr val="808080"/>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794760" y="1798082"/>
            <a:ext cx="1554480" cy="1554480"/>
          </a:xfrm>
          <a:prstGeom prst="rect">
            <a:avLst/>
          </a:prstGeom>
        </p:spPr>
      </p:pic>
    </p:spTree>
    <p:extLst>
      <p:ext uri="{BB962C8B-B14F-4D97-AF65-F5344CB8AC3E}">
        <p14:creationId xmlns:p14="http://schemas.microsoft.com/office/powerpoint/2010/main" val="3991619496"/>
      </p:ext>
    </p:extLst>
  </p:cSld>
  <p:clrMapOvr>
    <a:masterClrMapping/>
  </p:clrMapOvr>
  <p:transition spd="med">
    <p:wipe dir="r"/>
  </p:transition>
</p:sldLayout>
</file>

<file path=ppt/slideLayouts/slideLayout274.xml><?xml version="1.0" encoding="utf-8"?>
<p:sldLayout xmlns:a="http://schemas.openxmlformats.org/drawingml/2006/main" xmlns:r="http://schemas.openxmlformats.org/officeDocument/2006/relationships" xmlns:p="http://schemas.openxmlformats.org/presentationml/2006/main" userDrawn="1">
  <p:cSld name="標題投影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2923176921"/>
      </p:ext>
    </p:extLst>
  </p:cSld>
  <p:clrMapOvr>
    <a:masterClrMapping/>
  </p:clrMapOvr>
  <p:transition spd="med">
    <p:wipe dir="r"/>
  </p:transition>
</p:sldLayout>
</file>

<file path=ppt/slideLayouts/slideLayout275.xml><?xml version="1.0" encoding="utf-8"?>
<p:sldLayout xmlns:a="http://schemas.openxmlformats.org/drawingml/2006/main" xmlns:r="http://schemas.openxmlformats.org/officeDocument/2006/relationships" xmlns:p="http://schemas.openxmlformats.org/presentationml/2006/main" userDrawn="1">
  <p:cSld name="標題及物件">
    <p:spTree>
      <p:nvGrpSpPr>
        <p:cNvPr id="1" name=""/>
        <p:cNvGrpSpPr/>
        <p:nvPr/>
      </p:nvGrpSpPr>
      <p:grpSpPr>
        <a:xfrm>
          <a:off x="0" y="0"/>
          <a:ext cx="0" cy="0"/>
          <a:chOff x="0" y="0"/>
          <a:chExt cx="0" cy="0"/>
        </a:xfrm>
      </p:grpSpPr>
    </p:spTree>
    <p:extLst>
      <p:ext uri="{BB962C8B-B14F-4D97-AF65-F5344CB8AC3E}">
        <p14:creationId xmlns:p14="http://schemas.microsoft.com/office/powerpoint/2010/main" val="3758586784"/>
      </p:ext>
    </p:extLst>
  </p:cSld>
  <p:clrMapOvr>
    <a:masterClrMapping/>
  </p:clrMapOvr>
  <p:transition spd="slow">
    <p:fade/>
  </p:transition>
</p:sldLayout>
</file>

<file path=ppt/slideLayouts/slideLayout276.xml><?xml version="1.0" encoding="utf-8"?>
<p:sldLayout xmlns:a="http://schemas.openxmlformats.org/drawingml/2006/main" xmlns:r="http://schemas.openxmlformats.org/officeDocument/2006/relationships" xmlns:p="http://schemas.openxmlformats.org/presentationml/2006/main" userDrawn="1">
  <p:cSld name="1_Content_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0" tIns="44842" rIns="0" bIns="44842"/>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4" name="Content Placeholder 4"/>
          <p:cNvSpPr>
            <a:spLocks noGrp="1"/>
          </p:cNvSpPr>
          <p:nvPr>
            <p:ph sz="quarter" idx="10"/>
          </p:nvPr>
        </p:nvSpPr>
        <p:spPr>
          <a:xfrm>
            <a:off x="271598" y="1277952"/>
            <a:ext cx="7958137" cy="3192461"/>
          </a:xfrm>
          <a:prstGeom prst="rect">
            <a:avLst/>
          </a:prstGeom>
        </p:spPr>
        <p:txBody>
          <a:bodyPr vert="horz" lIns="0" tIns="0" rIns="0" bIns="0"/>
          <a:lstStyle>
            <a:lvl1pPr marL="0" indent="0">
              <a:lnSpc>
                <a:spcPct val="100000"/>
              </a:lnSpc>
              <a:spcBef>
                <a:spcPts val="1200"/>
              </a:spcBef>
              <a:spcAft>
                <a:spcPts val="0"/>
              </a:spcAft>
              <a:buClr>
                <a:srgbClr val="808080"/>
              </a:buClr>
              <a:buNone/>
              <a:defRPr>
                <a:latin typeface="+mn-lt"/>
                <a:ea typeface="Arial"/>
              </a:defRPr>
            </a:lvl1pPr>
            <a:lvl2pPr marL="333586" indent="0">
              <a:lnSpc>
                <a:spcPct val="100000"/>
              </a:lnSpc>
              <a:spcBef>
                <a:spcPts val="300"/>
              </a:spcBef>
              <a:spcAft>
                <a:spcPts val="0"/>
              </a:spcAft>
              <a:buClr>
                <a:srgbClr val="808080"/>
              </a:buClr>
              <a:buNone/>
              <a:defRPr>
                <a:latin typeface="+mn-lt"/>
                <a:ea typeface="Arial"/>
              </a:defRPr>
            </a:lvl2pPr>
            <a:lvl3pPr marL="674076" indent="0">
              <a:lnSpc>
                <a:spcPct val="100000"/>
              </a:lnSpc>
              <a:spcBef>
                <a:spcPts val="300"/>
              </a:spcBef>
              <a:spcAft>
                <a:spcPts val="0"/>
              </a:spcAft>
              <a:buClr>
                <a:srgbClr val="808080"/>
              </a:buClr>
              <a:buNone/>
              <a:defRPr>
                <a:latin typeface="+mn-lt"/>
                <a:ea typeface="Arial"/>
              </a:defRPr>
            </a:lvl3pPr>
            <a:lvl4pPr marL="1231715" indent="-224921">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645865499"/>
      </p:ext>
    </p:extLst>
  </p:cSld>
  <p:clrMapOvr>
    <a:masterClrMapping/>
  </p:clrMapOvr>
  <p:transition spd="med">
    <p:wipe dir="r"/>
  </p:transition>
</p:sldLayout>
</file>

<file path=ppt/slideLayouts/slideLayout277.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7" name="文字版面配置區 17"/>
          <p:cNvSpPr>
            <a:spLocks noGrp="1"/>
          </p:cNvSpPr>
          <p:nvPr>
            <p:ph type="body" sz="quarter" idx="13" hasCustomPrompt="1"/>
          </p:nvPr>
        </p:nvSpPr>
        <p:spPr>
          <a:xfrm>
            <a:off x="72000" y="576002"/>
            <a:ext cx="9000000" cy="1296789"/>
          </a:xfrm>
          <a:prstGeom prst="rect">
            <a:avLst/>
          </a:prstGeom>
        </p:spPr>
        <p:txBody>
          <a:bodyPr lIns="90002" tIns="45001" rIns="90002" bIns="45001"/>
          <a:lstStyle>
            <a:lvl1pPr marL="179327" indent="-179327">
              <a:buClr>
                <a:srgbClr val="0085C3"/>
              </a:buClr>
              <a:defRPr sz="1600">
                <a:solidFill>
                  <a:schemeClr val="tx1"/>
                </a:solidFill>
              </a:defRPr>
            </a:lvl1pPr>
            <a:lvl2pPr marL="352304" indent="-173202">
              <a:buClr>
                <a:srgbClr val="0085C3"/>
              </a:buClr>
              <a:defRPr sz="1400" baseline="0">
                <a:solidFill>
                  <a:schemeClr val="tx1"/>
                </a:solidFill>
              </a:defRPr>
            </a:lvl2pPr>
            <a:lvl3pPr marL="531757" indent="-179327">
              <a:buClr>
                <a:srgbClr val="0085C3"/>
              </a:buClr>
              <a:buFont typeface="Arial" panose="020B0604020202020204" pitchFamily="34" charset="0"/>
              <a:buChar char="&gt;"/>
              <a:defRPr sz="1400" baseline="0">
                <a:solidFill>
                  <a:schemeClr val="tx1"/>
                </a:solidFill>
              </a:defRPr>
            </a:lvl3pPr>
            <a:lvl4pPr marL="1347383" indent="0">
              <a:buClr>
                <a:srgbClr val="0085C3"/>
              </a:buClr>
              <a:buNone/>
              <a:defRPr/>
            </a:lvl4pPr>
            <a:lvl5pPr marL="1796444" indent="0">
              <a:buClr>
                <a:srgbClr val="0085C3"/>
              </a:buClr>
              <a:buFont typeface="Arial" panose="020B0604020202020204" pitchFamily="34" charset="0"/>
              <a:buNone/>
              <a:defRPr/>
            </a:lvl5pPr>
          </a:lstStyle>
          <a:p>
            <a:pPr lvl="0"/>
            <a:r>
              <a:rPr lang="en-US" altLang="zh-TW" dirty="0"/>
              <a:t>Click to edit Master text style</a:t>
            </a:r>
            <a:endParaRPr lang="zh-TW" altLang="en-US" dirty="0"/>
          </a:p>
          <a:p>
            <a:pPr lvl="1"/>
            <a:r>
              <a:rPr lang="en-US" altLang="zh-TW" dirty="0"/>
              <a:t>Second level</a:t>
            </a:r>
            <a:endParaRPr lang="zh-TW" altLang="en-US" dirty="0"/>
          </a:p>
          <a:p>
            <a:pPr lvl="2"/>
            <a:r>
              <a:rPr lang="en-US" altLang="zh-TW" dirty="0"/>
              <a:t>Third level</a:t>
            </a:r>
            <a:endParaRPr lang="zh-TW" altLang="en-US" dirty="0"/>
          </a:p>
        </p:txBody>
      </p:sp>
      <p:sp>
        <p:nvSpPr>
          <p:cNvPr id="10" name="Title 9"/>
          <p:cNvSpPr>
            <a:spLocks noGrp="1"/>
          </p:cNvSpPr>
          <p:nvPr>
            <p:ph type="title"/>
          </p:nvPr>
        </p:nvSpPr>
        <p:spPr>
          <a:xfrm>
            <a:off x="71634" y="72000"/>
            <a:ext cx="9000000" cy="432000"/>
          </a:xfrm>
          <a:prstGeom prst="rect">
            <a:avLst/>
          </a:prstGeom>
        </p:spPr>
        <p:txBody>
          <a:bodyPr lIns="90002" tIns="45001" rIns="90002" bIns="45001"/>
          <a:lstStyle>
            <a:lvl1pPr algn="l">
              <a:defRPr sz="2400">
                <a:solidFill>
                  <a:srgbClr val="0085C3"/>
                </a:solidFill>
              </a:defRPr>
            </a:lvl1pPr>
          </a:lstStyle>
          <a:p>
            <a:r>
              <a:rPr lang="en-US"/>
              <a:t>Click to edit Master title style</a:t>
            </a:r>
            <a:endParaRPr lang="en-US" dirty="0"/>
          </a:p>
        </p:txBody>
      </p:sp>
    </p:spTree>
    <p:extLst>
      <p:ext uri="{BB962C8B-B14F-4D97-AF65-F5344CB8AC3E}">
        <p14:creationId xmlns:p14="http://schemas.microsoft.com/office/powerpoint/2010/main" val="2462780392"/>
      </p:ext>
    </p:extLst>
  </p:cSld>
  <p:clrMapOvr>
    <a:masterClrMapping/>
  </p:clrMapOvr>
  <p:transition>
    <p:fade/>
  </p:transition>
</p:sldLayout>
</file>

<file path=ppt/slideLayouts/slideLayout278.xml><?xml version="1.0" encoding="utf-8"?>
<p:sldLayout xmlns:a="http://schemas.openxmlformats.org/drawingml/2006/main" xmlns:r="http://schemas.openxmlformats.org/officeDocument/2006/relationships" xmlns:p="http://schemas.openxmlformats.org/presentationml/2006/main" userDrawn="1">
  <p:cSld name="1_標題投影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2022835056"/>
      </p:ext>
    </p:extLst>
  </p:cSld>
  <p:clrMapOvr>
    <a:masterClrMapping/>
  </p:clrMapOvr>
  <p:transition spd="med">
    <p:wipe dir="r"/>
  </p:transition>
</p:sldLayout>
</file>

<file path=ppt/slideLayouts/slideLayout279.xml><?xml version="1.0" encoding="utf-8"?>
<p:sldLayout xmlns:a="http://schemas.openxmlformats.org/drawingml/2006/main" xmlns:r="http://schemas.openxmlformats.org/officeDocument/2006/relationships" xmlns:p="http://schemas.openxmlformats.org/presentationml/2006/main" userDrawn="1">
  <p:cSld name="Content with Dell Blue footer">
    <p:spTree>
      <p:nvGrpSpPr>
        <p:cNvPr id="1" name=""/>
        <p:cNvGrpSpPr/>
        <p:nvPr/>
      </p:nvGrpSpPr>
      <p:grpSpPr>
        <a:xfrm>
          <a:off x="0" y="0"/>
          <a:ext cx="0" cy="0"/>
          <a:chOff x="0" y="0"/>
          <a:chExt cx="0" cy="0"/>
        </a:xfrm>
      </p:grpSpPr>
      <p:sp>
        <p:nvSpPr>
          <p:cNvPr id="6" name="Content Placeholder 2"/>
          <p:cNvSpPr>
            <a:spLocks noGrp="1"/>
          </p:cNvSpPr>
          <p:nvPr>
            <p:ph sz="half" idx="1" hasCustomPrompt="1"/>
          </p:nvPr>
        </p:nvSpPr>
        <p:spPr>
          <a:xfrm>
            <a:off x="364632" y="1280160"/>
            <a:ext cx="7924386" cy="3200400"/>
          </a:xfrm>
          <a:prstGeom prst="rect">
            <a:avLst/>
          </a:prstGeom>
        </p:spPr>
        <p:txBody>
          <a:bodyPr wrap="square" lIns="0" tIns="0" rIns="0" bIns="0">
            <a:normAutofit/>
          </a:bodyPr>
          <a:lstStyle>
            <a:lvl1pPr>
              <a:lnSpc>
                <a:spcPct val="100000"/>
              </a:lnSpc>
              <a:spcBef>
                <a:spcPts val="900"/>
              </a:spcBef>
              <a:spcAft>
                <a:spcPts val="0"/>
              </a:spcAft>
              <a:buClr>
                <a:srgbClr val="AAAAAA"/>
              </a:buClr>
              <a:buFont typeface="Arial" pitchFamily="34" charset="0"/>
              <a:buChar char="•"/>
              <a:defRPr sz="1100">
                <a:solidFill>
                  <a:schemeClr val="bg2"/>
                </a:solidFill>
                <a:latin typeface="Museo Sans For Dell" pitchFamily="2" charset="0"/>
              </a:defRPr>
            </a:lvl1pPr>
            <a:lvl2pPr marL="422257" indent="-170951">
              <a:lnSpc>
                <a:spcPct val="100000"/>
              </a:lnSpc>
              <a:spcBef>
                <a:spcPts val="225"/>
              </a:spcBef>
              <a:spcAft>
                <a:spcPts val="0"/>
              </a:spcAft>
              <a:buClr>
                <a:srgbClr val="AAAAAA"/>
              </a:buClr>
              <a:buFont typeface="Museo Sans For Dell" pitchFamily="2" charset="0"/>
              <a:buChar char="–"/>
              <a:defRPr sz="900">
                <a:solidFill>
                  <a:schemeClr val="bg2"/>
                </a:solidFill>
                <a:latin typeface="Museo Sans For Dell" pitchFamily="2" charset="0"/>
              </a:defRPr>
            </a:lvl2pPr>
            <a:lvl3pPr>
              <a:lnSpc>
                <a:spcPct val="100000"/>
              </a:lnSpc>
              <a:spcBef>
                <a:spcPts val="225"/>
              </a:spcBef>
              <a:spcAft>
                <a:spcPts val="0"/>
              </a:spcAft>
              <a:buClr>
                <a:srgbClr val="AAAAAA"/>
              </a:buClr>
              <a:defRPr sz="800">
                <a:solidFill>
                  <a:schemeClr val="bg2"/>
                </a:solidFill>
                <a:latin typeface="Museo Sans For Dell" pitchFamily="2" charset="0"/>
              </a:defRPr>
            </a:lvl3pPr>
            <a:lvl4pPr>
              <a:spcBef>
                <a:spcPts val="225"/>
              </a:spcBef>
              <a:spcAft>
                <a:spcPts val="0"/>
              </a:spcAft>
              <a:buClr>
                <a:srgbClr val="AAAAAA"/>
              </a:buClr>
              <a:defRPr sz="1100" baseline="0">
                <a:solidFill>
                  <a:schemeClr val="tx1"/>
                </a:solidFill>
                <a:latin typeface="Museo Sans For Dell" pitchFamily="2" charset="0"/>
              </a:defRPr>
            </a:lvl4pPr>
            <a:lvl5pPr>
              <a:spcBef>
                <a:spcPts val="225"/>
              </a:spcBef>
              <a:spcAft>
                <a:spcPts val="0"/>
              </a:spcAft>
              <a:buClr>
                <a:srgbClr val="AAAAAA"/>
              </a:buClr>
              <a:defRPr sz="900">
                <a:solidFill>
                  <a:schemeClr val="tx1"/>
                </a:solidFill>
                <a:latin typeface="Museo Sans For Dell" pitchFamily="2" charset="0"/>
              </a:defRPr>
            </a:lvl5pPr>
            <a:lvl6pPr>
              <a:defRPr sz="1400"/>
            </a:lvl6pPr>
            <a:lvl7pPr>
              <a:defRPr sz="1400"/>
            </a:lvl7pPr>
            <a:lvl8pPr>
              <a:defRPr sz="1400"/>
            </a:lvl8pPr>
            <a:lvl9pPr>
              <a:defRPr sz="1400"/>
            </a:lvl9pPr>
          </a:lstStyle>
          <a:p>
            <a:pPr lvl="0"/>
            <a:r>
              <a:rPr lang="en-US" dirty="0"/>
              <a:t>Click to edit text</a:t>
            </a:r>
          </a:p>
          <a:p>
            <a:pPr lvl="1"/>
            <a:r>
              <a:rPr lang="en-US" dirty="0"/>
              <a:t>Second level</a:t>
            </a:r>
          </a:p>
          <a:p>
            <a:pPr lvl="2"/>
            <a:r>
              <a:rPr lang="en-US" dirty="0"/>
              <a:t>Third level</a:t>
            </a:r>
          </a:p>
        </p:txBody>
      </p:sp>
      <p:sp>
        <p:nvSpPr>
          <p:cNvPr id="3" name="Title 2"/>
          <p:cNvSpPr>
            <a:spLocks noGrp="1"/>
          </p:cNvSpPr>
          <p:nvPr>
            <p:ph type="title"/>
          </p:nvPr>
        </p:nvSpPr>
        <p:spPr>
          <a:xfrm>
            <a:off x="628650" y="274643"/>
            <a:ext cx="7886700" cy="993775"/>
          </a:xfrm>
          <a:prstGeom prst="rect">
            <a:avLst/>
          </a:prstGeom>
        </p:spPr>
        <p:txBody>
          <a:bodyPr lIns="90002" tIns="45001" rIns="90002" bIns="45001"/>
          <a:lstStyle/>
          <a:p>
            <a:r>
              <a:rPr lang="en-US"/>
              <a:t>Click to edit Master title style</a:t>
            </a:r>
          </a:p>
        </p:txBody>
      </p:sp>
    </p:spTree>
    <p:extLst>
      <p:ext uri="{BB962C8B-B14F-4D97-AF65-F5344CB8AC3E}">
        <p14:creationId xmlns:p14="http://schemas.microsoft.com/office/powerpoint/2010/main" val="1418530548"/>
      </p:ext>
    </p:extLst>
  </p:cSld>
  <p:clrMapOvr>
    <a:masterClrMapping/>
  </p:clrMapOvr>
  <p:transition spd="med">
    <p:wipe dir="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2" name="Rectangle 9"/>
          <p:cNvSpPr/>
          <p:nvPr/>
        </p:nvSpPr>
        <p:spPr bwMode="gray">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119239" tIns="59618" rIns="119239" bIns="59618" anchor="ctr"/>
          <a:lstStyle/>
          <a:p>
            <a:pPr algn="ctr" defTabSz="895727">
              <a:defRPr/>
            </a:pPr>
            <a:endParaRPr lang="en-US" sz="3200" dirty="0">
              <a:solidFill>
                <a:srgbClr val="444444"/>
              </a:solidFill>
              <a:latin typeface="Trebuchet MS" panose="020B0603020202020204" pitchFamily="34" charset="0"/>
            </a:endParaRPr>
          </a:p>
        </p:txBody>
      </p:sp>
      <p:sp>
        <p:nvSpPr>
          <p:cNvPr id="3" name="Rectangle 13"/>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119239" tIns="59618" rIns="119239" bIns="59618" anchor="ctr"/>
          <a:lstStyle/>
          <a:p>
            <a:pPr algn="ctr" defTabSz="895727">
              <a:defRPr/>
            </a:pPr>
            <a:endParaRPr lang="en-US" sz="3200" dirty="0">
              <a:solidFill>
                <a:srgbClr val="444444"/>
              </a:solidFill>
              <a:latin typeface="Trebuchet MS" panose="020B0603020202020204" pitchFamily="34" charset="0"/>
            </a:endParaRPr>
          </a:p>
        </p:txBody>
      </p:sp>
      <p:sp>
        <p:nvSpPr>
          <p:cNvPr id="4" name="Rectangle 18"/>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119239" tIns="59618" rIns="119239" bIns="59618" anchor="ctr"/>
          <a:lstStyle/>
          <a:p>
            <a:pPr algn="ctr" defTabSz="895727">
              <a:defRPr/>
            </a:pPr>
            <a:endParaRPr lang="en-US" sz="3200" dirty="0">
              <a:solidFill>
                <a:srgbClr val="444444"/>
              </a:solidFill>
              <a:latin typeface="Trebuchet MS" panose="020B0603020202020204" pitchFamily="34" charset="0"/>
            </a:endParaRPr>
          </a:p>
        </p:txBody>
      </p:sp>
    </p:spTree>
    <p:extLst>
      <p:ext uri="{BB962C8B-B14F-4D97-AF65-F5344CB8AC3E}">
        <p14:creationId xmlns:p14="http://schemas.microsoft.com/office/powerpoint/2010/main" val="3961089504"/>
      </p:ext>
    </p:extLst>
  </p:cSld>
  <p:clrMapOvr>
    <a:masterClrMapping/>
  </p:clrMapOvr>
  <p:transition spd="med">
    <p:wipe dir="r"/>
  </p:transition>
</p:sldLayout>
</file>

<file path=ppt/slideLayouts/slideLayout280.xml><?xml version="1.0" encoding="utf-8"?>
<p:sldLayout xmlns:a="http://schemas.openxmlformats.org/drawingml/2006/main" xmlns:r="http://schemas.openxmlformats.org/officeDocument/2006/relationships" xmlns:p="http://schemas.openxmlformats.org/presentationml/2006/main" userDrawn="1">
  <p:cSld name="Content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64797"/>
          </a:xfrm>
          <a:prstGeom prst="rect">
            <a:avLst/>
          </a:prstGeom>
        </p:spPr>
        <p:txBody>
          <a:bodyPr lIns="90000" tIns="45000" rIns="90000" bIns="45000"/>
          <a:lstStyle>
            <a:lvl1pPr>
              <a:defRPr/>
            </a:lvl1pPr>
          </a:lstStyle>
          <a:p>
            <a:r>
              <a:rPr lang="en-US" dirty="0"/>
              <a:t>Click to edit content page title</a:t>
            </a:r>
          </a:p>
        </p:txBody>
      </p:sp>
    </p:spTree>
    <p:extLst>
      <p:ext uri="{BB962C8B-B14F-4D97-AF65-F5344CB8AC3E}">
        <p14:creationId xmlns:p14="http://schemas.microsoft.com/office/powerpoint/2010/main" val="2409608562"/>
      </p:ext>
    </p:extLst>
  </p:cSld>
  <p:clrMapOvr>
    <a:masterClrMapping/>
  </p:clrMapOvr>
  <p:transition spd="med">
    <p:wipe dir="r"/>
  </p:transition>
</p:sldLayout>
</file>

<file path=ppt/slideLayouts/slideLayout281.xml><?xml version="1.0" encoding="utf-8"?>
<p:sldLayout xmlns:a="http://schemas.openxmlformats.org/drawingml/2006/main" xmlns:r="http://schemas.openxmlformats.org/officeDocument/2006/relationships" xmlns:p="http://schemas.openxmlformats.org/presentationml/2006/main" showMasterSp="0" userDrawn="1">
  <p:cSld name="2_Title Slide">
    <p:spTree>
      <p:nvGrpSpPr>
        <p:cNvPr id="1" name=""/>
        <p:cNvGrpSpPr/>
        <p:nvPr/>
      </p:nvGrpSpPr>
      <p:grpSpPr>
        <a:xfrm>
          <a:off x="0" y="0"/>
          <a:ext cx="0" cy="0"/>
          <a:chOff x="0" y="0"/>
          <a:chExt cx="0" cy="0"/>
        </a:xfrm>
      </p:grpSpPr>
      <p:sp>
        <p:nvSpPr>
          <p:cNvPr id="10" name="Rectangle 9"/>
          <p:cNvSpPr/>
          <p:nvPr/>
        </p:nvSpPr>
        <p:spPr bwMode="gray">
          <a:xfrm>
            <a:off x="13" y="4772030"/>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493" tIns="34286" rIns="67493" bIns="34286" rtlCol="0" anchor="ctr"/>
          <a:lstStyle/>
          <a:p>
            <a:pPr algn="ctr" defTabSz="665666" fontAlgn="auto">
              <a:spcBef>
                <a:spcPts val="0"/>
              </a:spcBef>
              <a:spcAft>
                <a:spcPts val="0"/>
              </a:spcAft>
            </a:pPr>
            <a:endParaRPr lang="en-US" sz="1800" dirty="0">
              <a:solidFill>
                <a:srgbClr val="444444"/>
              </a:solidFill>
              <a:latin typeface="Trebuchet MS" pitchFamily="34" charset="0"/>
            </a:endParaRPr>
          </a:p>
        </p:txBody>
      </p:sp>
      <p:sp>
        <p:nvSpPr>
          <p:cNvPr id="14" name="Rectangle 13"/>
          <p:cNvSpPr/>
          <p:nvPr/>
        </p:nvSpPr>
        <p:spPr bwMode="hidden">
          <a:xfrm>
            <a:off x="13" y="4772030"/>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493" tIns="34286" rIns="67493" bIns="34286" rtlCol="0" anchor="ctr"/>
          <a:lstStyle/>
          <a:p>
            <a:pPr algn="ctr" defTabSz="665666" fontAlgn="auto">
              <a:spcBef>
                <a:spcPts val="0"/>
              </a:spcBef>
              <a:spcAft>
                <a:spcPts val="0"/>
              </a:spcAft>
            </a:pPr>
            <a:endParaRPr lang="en-US" sz="1800" dirty="0">
              <a:solidFill>
                <a:srgbClr val="444444"/>
              </a:solidFill>
              <a:latin typeface="Trebuchet MS" pitchFamily="34" charset="0"/>
            </a:endParaRPr>
          </a:p>
        </p:txBody>
      </p:sp>
      <p:sp>
        <p:nvSpPr>
          <p:cNvPr id="19" name="Rectangle 18"/>
          <p:cNvSpPr/>
          <p:nvPr/>
        </p:nvSpPr>
        <p:spPr bwMode="hidden">
          <a:xfrm>
            <a:off x="13" y="4772030"/>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493" tIns="34286" rIns="67493" bIns="34286" rtlCol="0" anchor="ctr"/>
          <a:lstStyle/>
          <a:p>
            <a:pPr algn="ctr" defTabSz="665666" fontAlgn="auto">
              <a:spcBef>
                <a:spcPts val="0"/>
              </a:spcBef>
              <a:spcAft>
                <a:spcPts val="0"/>
              </a:spcAft>
            </a:pPr>
            <a:endParaRPr lang="en-US" sz="1800" dirty="0">
              <a:solidFill>
                <a:srgbClr val="444444"/>
              </a:solidFill>
              <a:latin typeface="Trebuchet MS" pitchFamily="34" charset="0"/>
            </a:endParaRPr>
          </a:p>
        </p:txBody>
      </p:sp>
    </p:spTree>
    <p:extLst>
      <p:ext uri="{BB962C8B-B14F-4D97-AF65-F5344CB8AC3E}">
        <p14:creationId xmlns:p14="http://schemas.microsoft.com/office/powerpoint/2010/main" val="2360970770"/>
      </p:ext>
    </p:extLst>
  </p:cSld>
  <p:clrMapOvr>
    <a:masterClrMapping/>
  </p:clrMapOvr>
  <p:transition spd="med">
    <p:wipe dir="r"/>
  </p:transition>
</p:sldLayout>
</file>

<file path=ppt/slideLayouts/slideLayout282.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85750" y="228600"/>
            <a:ext cx="8572500" cy="387798"/>
          </a:xfrm>
          <a:prstGeom prst="rect">
            <a:avLst/>
          </a:prstGeom>
        </p:spPr>
        <p:txBody>
          <a:bodyPr wrap="square" lIns="0" tIns="0" rIns="0" bIns="0">
            <a:spAutoFit/>
          </a:bodyPr>
          <a:lstStyle>
            <a:lvl1pPr>
              <a:defRPr sz="2800">
                <a:solidFill>
                  <a:schemeClr val="bg1"/>
                </a:solidFill>
                <a:latin typeface="Arial" panose="020B0604020202020204"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33666144"/>
      </p:ext>
    </p:extLst>
  </p:cSld>
  <p:clrMapOvr>
    <a:masterClrMapping/>
  </p:clrMapOvr>
  <p:extLst mod="1">
    <p:ext uri="{DCECCB84-F9BA-43D5-87BE-67443E8EF086}">
      <p15:sldGuideLst xmlns:p15="http://schemas.microsoft.com/office/powerpoint/2012/main">
        <p15:guide id="1" orient="horz" pos="144">
          <p15:clr>
            <a:srgbClr val="FBAE40"/>
          </p15:clr>
        </p15:guide>
      </p15:sldGuideLst>
    </p:ext>
  </p:extLst>
</p:sldLayout>
</file>

<file path=ppt/slideLayouts/slideLayout283.xml><?xml version="1.0" encoding="utf-8"?>
<p:sldLayout xmlns:a="http://schemas.openxmlformats.org/drawingml/2006/main" xmlns:r="http://schemas.openxmlformats.org/officeDocument/2006/relationships" xmlns:p="http://schemas.openxmlformats.org/presentationml/2006/main">
  <p:cSld name="自訂版面配置">
    <p:spTree>
      <p:nvGrpSpPr>
        <p:cNvPr id="1" name=""/>
        <p:cNvGrpSpPr/>
        <p:nvPr/>
      </p:nvGrpSpPr>
      <p:grpSpPr>
        <a:xfrm>
          <a:off x="0" y="0"/>
          <a:ext cx="0" cy="0"/>
          <a:chOff x="0" y="0"/>
          <a:chExt cx="0" cy="0"/>
        </a:xfrm>
      </p:grpSpPr>
      <p:sp>
        <p:nvSpPr>
          <p:cNvPr id="2" name="標題 1"/>
          <p:cNvSpPr>
            <a:spLocks noGrp="1"/>
          </p:cNvSpPr>
          <p:nvPr>
            <p:ph type="title"/>
          </p:nvPr>
        </p:nvSpPr>
        <p:spPr>
          <a:xfrm>
            <a:off x="457200" y="206375"/>
            <a:ext cx="8229600" cy="857250"/>
          </a:xfrm>
          <a:prstGeom prst="rect">
            <a:avLst/>
          </a:prstGeom>
        </p:spPr>
        <p:txBody>
          <a:bodyPr lIns="90000" tIns="45000" rIns="90000" bIns="45000"/>
          <a:lstStyle/>
          <a:p>
            <a:r>
              <a:rPr lang="zh-TW" altLang="en-US" noProof="1"/>
              <a:t>按一下以編輯母片標題樣式</a:t>
            </a:r>
          </a:p>
        </p:txBody>
      </p:sp>
    </p:spTree>
    <p:extLst>
      <p:ext uri="{BB962C8B-B14F-4D97-AF65-F5344CB8AC3E}">
        <p14:creationId xmlns:p14="http://schemas.microsoft.com/office/powerpoint/2010/main" val="2502406087"/>
      </p:ext>
    </p:extLst>
  </p:cSld>
  <p:clrMapOvr>
    <a:masterClrMapping/>
  </p:clrMapOvr>
  <p:transition spd="med">
    <p:wipe dir="r"/>
  </p:transition>
</p:sldLayout>
</file>

<file path=ppt/slideLayouts/slideLayout284.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686772401"/>
      </p:ext>
    </p:extLst>
  </p:cSld>
  <p:clrMapOvr>
    <a:masterClrMapping/>
  </p:clrMapOvr>
  <p:transition spd="slow">
    <p:fade/>
  </p:transition>
</p:sldLayout>
</file>

<file path=ppt/slideLayouts/slideLayout28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85750" y="228600"/>
            <a:ext cx="8572500" cy="387798"/>
          </a:xfrm>
          <a:prstGeom prst="rect">
            <a:avLst/>
          </a:prstGeom>
        </p:spPr>
        <p:txBody>
          <a:bodyPr wrap="square" lIns="0" tIns="0" rIns="0" bIns="0">
            <a:spAutoFit/>
          </a:bodyPr>
          <a:lstStyle>
            <a:lvl1pPr>
              <a:defRPr sz="2800">
                <a:solidFill>
                  <a:schemeClr val="bg1"/>
                </a:solidFill>
                <a:latin typeface="Arial" panose="020B0604020202020204" pitchFamily="34" charset="0"/>
              </a:defRPr>
            </a:lvl1pPr>
          </a:lstStyle>
          <a:p>
            <a:r>
              <a:rPr lang="en-US"/>
              <a:t>Click to edit Master title style</a:t>
            </a:r>
            <a:endParaRPr lang="en-US" dirty="0"/>
          </a:p>
        </p:txBody>
      </p:sp>
      <p:sp>
        <p:nvSpPr>
          <p:cNvPr id="3" name="Content Placeholder 2"/>
          <p:cNvSpPr>
            <a:spLocks noGrp="1"/>
          </p:cNvSpPr>
          <p:nvPr>
            <p:ph idx="1"/>
          </p:nvPr>
        </p:nvSpPr>
        <p:spPr>
          <a:xfrm>
            <a:off x="285750" y="1200150"/>
            <a:ext cx="8572500" cy="3314700"/>
          </a:xfrm>
          <a:prstGeom prst="rect">
            <a:avLst/>
          </a:prstGeom>
        </p:spPr>
        <p:txBody>
          <a:bodyPr lIns="0" tIns="0" rIns="0" bIns="0"/>
          <a:lstStyle>
            <a:lvl1pPr marL="168574" indent="-168574">
              <a:lnSpc>
                <a:spcPct val="100000"/>
              </a:lnSpc>
              <a:spcBef>
                <a:spcPts val="1200"/>
              </a:spcBef>
              <a:buClr>
                <a:srgbClr val="808080"/>
              </a:buClr>
              <a:buFont typeface="Arial" panose="020B0604020202020204" pitchFamily="34" charset="0"/>
              <a:buChar char="•"/>
              <a:defRPr sz="1800">
                <a:solidFill>
                  <a:schemeClr val="bg2"/>
                </a:solidFill>
                <a:latin typeface="Arial" panose="020B0604020202020204" pitchFamily="34" charset="0"/>
              </a:defRPr>
            </a:lvl1pPr>
            <a:lvl2pPr marL="505721" indent="-168574">
              <a:lnSpc>
                <a:spcPct val="100000"/>
              </a:lnSpc>
              <a:spcBef>
                <a:spcPts val="300"/>
              </a:spcBef>
              <a:buClr>
                <a:srgbClr val="808080"/>
              </a:buClr>
              <a:buFont typeface="Arial" panose="020B0604020202020204" pitchFamily="34" charset="0"/>
              <a:buChar char="–"/>
              <a:defRPr sz="1400">
                <a:solidFill>
                  <a:schemeClr val="bg2"/>
                </a:solidFill>
                <a:latin typeface="Arial" panose="020B0604020202020204" pitchFamily="34" charset="0"/>
              </a:defRPr>
            </a:lvl2pPr>
            <a:lvl3pPr marL="785952" indent="-112143">
              <a:lnSpc>
                <a:spcPct val="100000"/>
              </a:lnSpc>
              <a:spcBef>
                <a:spcPts val="300"/>
              </a:spcBef>
              <a:buClr>
                <a:srgbClr val="808080"/>
              </a:buClr>
              <a:buFont typeface="Arial" panose="020B0604020202020204" pitchFamily="34" charset="0"/>
              <a:buChar char="▪"/>
              <a:defRPr sz="1100">
                <a:solidFill>
                  <a:schemeClr val="bg2"/>
                </a:solidFill>
                <a:latin typeface="Arial" panose="020B0604020202020204" pitchFamily="34" charset="0"/>
              </a:defRPr>
            </a:lvl3pPr>
            <a:lvl4pPr marL="1178582" indent="-168574">
              <a:lnSpc>
                <a:spcPct val="100000"/>
              </a:lnSpc>
              <a:spcBef>
                <a:spcPts val="300"/>
              </a:spcBef>
              <a:buClr>
                <a:schemeClr val="bg1">
                  <a:lumMod val="60000"/>
                  <a:lumOff val="40000"/>
                </a:schemeClr>
              </a:buClr>
              <a:buFont typeface="Arial" panose="020B0604020202020204" pitchFamily="34" charset="0"/>
              <a:buChar char="•"/>
              <a:defRPr sz="900"/>
            </a:lvl4pPr>
            <a:lvl5pPr marL="1515523" indent="-168574">
              <a:lnSpc>
                <a:spcPct val="100000"/>
              </a:lnSpc>
              <a:spcBef>
                <a:spcPts val="300"/>
              </a:spcBef>
              <a:buClr>
                <a:schemeClr val="bg1">
                  <a:lumMod val="60000"/>
                  <a:lumOff val="40000"/>
                </a:schemeClr>
              </a:buClr>
              <a:buFont typeface="Arial" panose="020B0604020202020204" pitchFamily="34" charset="0"/>
              <a:buChar char="•"/>
              <a:defRPr sz="900"/>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101608029"/>
      </p:ext>
    </p:extLst>
  </p:cSld>
  <p:clrMapOvr>
    <a:masterClrMapping/>
  </p:clrMapOvr>
  <p:extLst mod="1">
    <p:ext uri="{DCECCB84-F9BA-43D5-87BE-67443E8EF086}">
      <p15:sldGuideLst xmlns:p15="http://schemas.microsoft.com/office/powerpoint/2012/main"/>
    </p:ext>
  </p:extLst>
</p:sldLayout>
</file>

<file path=ppt/slideLayouts/slideLayout286.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912565223"/>
      </p:ext>
    </p:extLst>
  </p:cSld>
  <p:clrMapOvr>
    <a:masterClrMapping/>
  </p:clrMapOvr>
  <p:transition>
    <p:fade/>
  </p:transition>
</p:sldLayout>
</file>

<file path=ppt/slideLayouts/slideLayout287.xml><?xml version="1.0" encoding="utf-8"?>
<p:sldLayout xmlns:a="http://schemas.openxmlformats.org/drawingml/2006/main" xmlns:r="http://schemas.openxmlformats.org/officeDocument/2006/relationships" xmlns:p="http://schemas.openxmlformats.org/presentationml/2006/main">
  <p:cSld name="Title_and_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96171"/>
            <a:ext cx="8239126" cy="640170"/>
          </a:xfrm>
          <a:prstGeom prst="rect">
            <a:avLst/>
          </a:prstGeom>
        </p:spPr>
        <p:txBody>
          <a:bodyPr lIns="90002" tIns="45001" rIns="90002" bIns="45001"/>
          <a:lstStyle>
            <a:lvl1pPr>
              <a:lnSpc>
                <a:spcPct val="90000"/>
              </a:lnSpc>
              <a:defRPr sz="2400" b="0" baseline="0">
                <a:solidFill>
                  <a:schemeClr val="accent1"/>
                </a:solidFill>
                <a:latin typeface="Museo Sans For Dell" pitchFamily="2" charset="0"/>
              </a:defRPr>
            </a:lvl1pPr>
          </a:lstStyle>
          <a:p>
            <a:r>
              <a:rPr lang="en-US" altLang="zh-TW" dirty="0"/>
              <a:t>Click to edit Master title style</a:t>
            </a:r>
            <a:endParaRPr lang="en-US" dirty="0"/>
          </a:p>
        </p:txBody>
      </p:sp>
      <p:sp>
        <p:nvSpPr>
          <p:cNvPr id="3" name="Content Placeholder 2"/>
          <p:cNvSpPr>
            <a:spLocks noGrp="1"/>
          </p:cNvSpPr>
          <p:nvPr>
            <p:ph sz="half" idx="1"/>
          </p:nvPr>
        </p:nvSpPr>
        <p:spPr>
          <a:xfrm>
            <a:off x="457200" y="960120"/>
            <a:ext cx="8229600" cy="3566160"/>
          </a:xfrm>
          <a:prstGeom prst="rect">
            <a:avLst/>
          </a:prstGeom>
        </p:spPr>
        <p:txBody>
          <a:bodyPr lIns="90002" tIns="45001" rIns="90002" bIns="45001"/>
          <a:lstStyle>
            <a:lvl1pPr>
              <a:spcBef>
                <a:spcPts val="75"/>
              </a:spcBef>
              <a:spcAft>
                <a:spcPts val="75"/>
              </a:spcAft>
              <a:defRPr sz="1500">
                <a:solidFill>
                  <a:schemeClr val="bg2"/>
                </a:solidFill>
                <a:latin typeface="Museo Sans For Dell" pitchFamily="2" charset="0"/>
              </a:defRPr>
            </a:lvl1pPr>
            <a:lvl2pPr>
              <a:spcBef>
                <a:spcPts val="75"/>
              </a:spcBef>
              <a:spcAft>
                <a:spcPts val="75"/>
              </a:spcAft>
              <a:buFont typeface="Museo Sans For Dell" pitchFamily="2" charset="0"/>
              <a:buChar char="–"/>
              <a:defRPr sz="1400">
                <a:solidFill>
                  <a:schemeClr val="bg2"/>
                </a:solidFill>
                <a:latin typeface="Museo Sans For Dell" pitchFamily="2" charset="0"/>
              </a:defRPr>
            </a:lvl2pPr>
            <a:lvl3pPr>
              <a:spcBef>
                <a:spcPts val="75"/>
              </a:spcBef>
              <a:spcAft>
                <a:spcPts val="75"/>
              </a:spcAft>
              <a:defRPr sz="1200">
                <a:solidFill>
                  <a:schemeClr val="bg2"/>
                </a:solidFill>
                <a:latin typeface="Museo Sans For Dell" pitchFamily="2" charset="0"/>
              </a:defRPr>
            </a:lvl3pPr>
            <a:lvl4pPr>
              <a:spcBef>
                <a:spcPts val="75"/>
              </a:spcBef>
              <a:spcAft>
                <a:spcPts val="75"/>
              </a:spcAft>
              <a:defRPr sz="1100" baseline="0">
                <a:solidFill>
                  <a:schemeClr val="bg2"/>
                </a:solidFill>
                <a:latin typeface="Museo Sans For Dell" pitchFamily="2" charset="0"/>
              </a:defRPr>
            </a:lvl4pPr>
            <a:lvl5pPr>
              <a:spcBef>
                <a:spcPts val="75"/>
              </a:spcBef>
              <a:spcAft>
                <a:spcPts val="75"/>
              </a:spcAft>
              <a:buClr>
                <a:schemeClr val="accent1"/>
              </a:buClr>
              <a:defRPr sz="90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79615989"/>
      </p:ext>
    </p:extLst>
  </p:cSld>
  <p:clrMapOvr>
    <a:masterClrMapping/>
  </p:clrMapOvr>
  <p:transition spd="med">
    <p:wipe dir="r"/>
  </p:transition>
</p:sldLayout>
</file>

<file path=ppt/slideLayouts/slideLayout288.xml><?xml version="1.0" encoding="utf-8"?>
<p:sldLayout xmlns:a="http://schemas.openxmlformats.org/drawingml/2006/main" xmlns:r="http://schemas.openxmlformats.org/officeDocument/2006/relationships" xmlns:p="http://schemas.openxmlformats.org/presentationml/2006/main" userDrawn="1">
  <p:cSld name="Section Head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090083"/>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userDrawn="1">
  <p:cSld name="1_Title_and_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714280612"/>
      </p:ext>
    </p:extLst>
  </p:cSld>
  <p:clrMapOvr>
    <a:masterClrMapping/>
  </p:clrMapOvr>
  <p:transition spd="med">
    <p:wipe dir="r"/>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_Column">
    <p:spTree>
      <p:nvGrpSpPr>
        <p:cNvPr id="1" name=""/>
        <p:cNvGrpSpPr/>
        <p:nvPr/>
      </p:nvGrpSpPr>
      <p:grpSpPr>
        <a:xfrm>
          <a:off x="0" y="0"/>
          <a:ext cx="0" cy="0"/>
          <a:chOff x="0" y="0"/>
          <a:chExt cx="0" cy="0"/>
        </a:xfrm>
      </p:grpSpPr>
      <p:cxnSp>
        <p:nvCxnSpPr>
          <p:cNvPr id="5" name="Straight Connector 10"/>
          <p:cNvCxnSpPr>
            <a:cxnSpLocks noChangeShapeType="1"/>
          </p:cNvCxnSpPr>
          <p:nvPr userDrawn="1"/>
        </p:nvCxnSpPr>
        <p:spPr bwMode="auto">
          <a:xfrm>
            <a:off x="436655" y="4629150"/>
            <a:ext cx="8262937" cy="0"/>
          </a:xfrm>
          <a:prstGeom prst="line">
            <a:avLst/>
          </a:prstGeom>
          <a:noFill/>
          <a:ln w="9525">
            <a:solidFill>
              <a:srgbClr val="AAAAAA"/>
            </a:solidFill>
            <a:round/>
          </a:ln>
          <a:extLst>
            <a:ext uri="{909E8E84-426E-40DD-AFC4-6F175D3DCCD1}">
              <a14:hiddenFill xmlns:a14="http://schemas.microsoft.com/office/drawing/2010/main">
                <a:noFill/>
              </a14:hiddenFill>
            </a:ext>
          </a:extLst>
        </p:spPr>
      </p:cxnSp>
      <p:sp>
        <p:nvSpPr>
          <p:cNvPr id="12" name="Content Placeholder 2"/>
          <p:cNvSpPr>
            <a:spLocks noGrp="1"/>
          </p:cNvSpPr>
          <p:nvPr>
            <p:ph sz="half" idx="10"/>
          </p:nvPr>
        </p:nvSpPr>
        <p:spPr>
          <a:xfrm>
            <a:off x="4670943" y="931095"/>
            <a:ext cx="4023360" cy="3545681"/>
          </a:xfrm>
        </p:spPr>
        <p:txBody>
          <a:bodyPr>
            <a:normAutofit/>
          </a:bodyPr>
          <a:lstStyle>
            <a:lvl1pPr>
              <a:lnSpc>
                <a:spcPct val="100000"/>
              </a:lnSpc>
              <a:spcBef>
                <a:spcPts val="1600"/>
              </a:spcBef>
              <a:defRPr sz="2400" b="0">
                <a:solidFill>
                  <a:schemeClr val="tx1"/>
                </a:solidFill>
                <a:latin typeface="Museo Sans For Dell" pitchFamily="2" charset="0"/>
              </a:defRPr>
            </a:lvl1pPr>
            <a:lvl2pPr marL="749327" indent="-301963">
              <a:lnSpc>
                <a:spcPct val="100000"/>
              </a:lnSpc>
              <a:spcBef>
                <a:spcPts val="400"/>
              </a:spcBef>
              <a:defRPr sz="2100" b="0">
                <a:solidFill>
                  <a:schemeClr val="tx1"/>
                </a:solidFill>
                <a:latin typeface="Museo Sans For Dell" pitchFamily="2" charset="0"/>
              </a:defRPr>
            </a:lvl2pPr>
            <a:lvl3pPr>
              <a:lnSpc>
                <a:spcPct val="100000"/>
              </a:lnSpc>
              <a:spcBef>
                <a:spcPts val="400"/>
              </a:spcBef>
              <a:defRPr sz="1900" b="0">
                <a:solidFill>
                  <a:schemeClr val="tx1"/>
                </a:solidFill>
                <a:latin typeface="Museo Sans For Dell" pitchFamily="2" charset="0"/>
              </a:defRPr>
            </a:lvl3pPr>
            <a:lvl4pPr>
              <a:defRPr sz="2400" b="0">
                <a:solidFill>
                  <a:schemeClr val="bg2"/>
                </a:solidFill>
                <a:latin typeface="Museo Sans For Dell" pitchFamily="2" charset="0"/>
              </a:defRPr>
            </a:lvl4pPr>
            <a:lvl5pPr>
              <a:defRPr sz="2400" b="0">
                <a:solidFill>
                  <a:schemeClr val="bg2"/>
                </a:solidFill>
                <a:latin typeface="Museo Sans For Dell" pitchFamily="2" charset="0"/>
              </a:defRPr>
            </a:lvl5pPr>
            <a:lvl6pPr>
              <a:defRPr sz="2400"/>
            </a:lvl6pPr>
            <a:lvl7pPr>
              <a:defRPr sz="2400"/>
            </a:lvl7pPr>
            <a:lvl8pPr>
              <a:defRPr sz="2400"/>
            </a:lvl8pPr>
            <a:lvl9pPr>
              <a:defRPr sz="2400"/>
            </a:lvl9pPr>
          </a:lstStyle>
          <a:p>
            <a:pPr lvl="0"/>
            <a:r>
              <a:rPr lang="en-US" smtClean="0"/>
              <a:t>Click to edit Master text styles</a:t>
            </a:r>
          </a:p>
          <a:p>
            <a:pPr lvl="1"/>
            <a:r>
              <a:rPr lang="en-US" smtClean="0"/>
              <a:t>Second level</a:t>
            </a:r>
          </a:p>
          <a:p>
            <a:pPr lvl="2"/>
            <a:r>
              <a:rPr lang="en-US" smtClean="0"/>
              <a:t>Third level</a:t>
            </a:r>
          </a:p>
        </p:txBody>
      </p:sp>
      <p:sp>
        <p:nvSpPr>
          <p:cNvPr id="10" name="Content Placeholder 2"/>
          <p:cNvSpPr>
            <a:spLocks noGrp="1"/>
          </p:cNvSpPr>
          <p:nvPr>
            <p:ph sz="half" idx="11"/>
          </p:nvPr>
        </p:nvSpPr>
        <p:spPr>
          <a:xfrm>
            <a:off x="433839" y="931095"/>
            <a:ext cx="4023360" cy="3545681"/>
          </a:xfrm>
        </p:spPr>
        <p:txBody>
          <a:bodyPr>
            <a:normAutofit/>
          </a:bodyPr>
          <a:lstStyle>
            <a:lvl1pPr>
              <a:lnSpc>
                <a:spcPct val="100000"/>
              </a:lnSpc>
              <a:spcBef>
                <a:spcPts val="1600"/>
              </a:spcBef>
              <a:defRPr sz="2400" b="0">
                <a:solidFill>
                  <a:schemeClr val="tx1"/>
                </a:solidFill>
                <a:latin typeface="Museo Sans For Dell" pitchFamily="2" charset="0"/>
              </a:defRPr>
            </a:lvl1pPr>
            <a:lvl2pPr marL="749327" indent="-301963">
              <a:lnSpc>
                <a:spcPct val="100000"/>
              </a:lnSpc>
              <a:spcBef>
                <a:spcPts val="400"/>
              </a:spcBef>
              <a:defRPr sz="2100" b="0">
                <a:solidFill>
                  <a:schemeClr val="tx1"/>
                </a:solidFill>
                <a:latin typeface="Museo Sans For Dell" pitchFamily="2" charset="0"/>
              </a:defRPr>
            </a:lvl2pPr>
            <a:lvl3pPr>
              <a:lnSpc>
                <a:spcPct val="100000"/>
              </a:lnSpc>
              <a:spcBef>
                <a:spcPts val="400"/>
              </a:spcBef>
              <a:defRPr sz="1900" b="0">
                <a:solidFill>
                  <a:schemeClr val="tx1"/>
                </a:solidFill>
                <a:latin typeface="Museo Sans For Dell" pitchFamily="2" charset="0"/>
              </a:defRPr>
            </a:lvl3pPr>
            <a:lvl4pPr>
              <a:defRPr sz="2400" b="0">
                <a:solidFill>
                  <a:schemeClr val="bg2"/>
                </a:solidFill>
                <a:latin typeface="Museo Sans For Dell" pitchFamily="2" charset="0"/>
              </a:defRPr>
            </a:lvl4pPr>
            <a:lvl5pPr>
              <a:defRPr sz="2400" b="0">
                <a:solidFill>
                  <a:schemeClr val="bg2"/>
                </a:solidFill>
                <a:latin typeface="Museo Sans For Dell" pitchFamily="2" charset="0"/>
              </a:defRPr>
            </a:lvl5pPr>
            <a:lvl6pPr>
              <a:defRPr sz="2400"/>
            </a:lvl6pPr>
            <a:lvl7pPr>
              <a:defRPr sz="2400"/>
            </a:lvl7pPr>
            <a:lvl8pPr>
              <a:defRPr sz="2400"/>
            </a:lvl8pPr>
            <a:lvl9pPr>
              <a:defRPr sz="2400"/>
            </a:lvl9pPr>
          </a:lstStyle>
          <a:p>
            <a:pPr lvl="0"/>
            <a:r>
              <a:rPr lang="en-US" smtClean="0"/>
              <a:t>Click to edit Master text styles</a:t>
            </a:r>
          </a:p>
          <a:p>
            <a:pPr lvl="1"/>
            <a:r>
              <a:rPr lang="en-US" smtClean="0"/>
              <a:t>Second level</a:t>
            </a:r>
          </a:p>
          <a:p>
            <a:pPr lvl="2"/>
            <a:r>
              <a:rPr lang="en-US" smtClean="0"/>
              <a:t>Third level</a:t>
            </a:r>
          </a:p>
        </p:txBody>
      </p:sp>
      <p:sp>
        <p:nvSpPr>
          <p:cNvPr id="15" name="Title 1"/>
          <p:cNvSpPr>
            <a:spLocks noGrp="1"/>
          </p:cNvSpPr>
          <p:nvPr>
            <p:ph type="title"/>
          </p:nvPr>
        </p:nvSpPr>
        <p:spPr>
          <a:xfrm>
            <a:off x="425904" y="196343"/>
            <a:ext cx="8279946" cy="613453"/>
          </a:xfrm>
        </p:spPr>
        <p:txBody>
          <a:bodyPr>
            <a:noAutofit/>
          </a:bodyPr>
          <a:lstStyle>
            <a:lvl1pPr>
              <a:lnSpc>
                <a:spcPct val="90000"/>
              </a:lnSpc>
              <a:defRPr sz="3200" b="0">
                <a:solidFill>
                  <a:schemeClr val="accent1"/>
                </a:solidFill>
                <a:latin typeface="Museo For Dell" pitchFamily="2" charset="0"/>
              </a:defRPr>
            </a:lvl1pPr>
          </a:lstStyle>
          <a:p>
            <a:r>
              <a:rPr lang="en-US" smtClean="0"/>
              <a:t>Click to edit Master title style</a:t>
            </a:r>
            <a:endParaRPr lang="en-US" dirty="0"/>
          </a:p>
        </p:txBody>
      </p:sp>
      <p:sp>
        <p:nvSpPr>
          <p:cNvPr id="6" name="Slide Number Placeholder 5"/>
          <p:cNvSpPr>
            <a:spLocks noGrp="1"/>
          </p:cNvSpPr>
          <p:nvPr>
            <p:ph type="sldNum" sz="quarter" idx="12"/>
          </p:nvPr>
        </p:nvSpPr>
        <p:spPr/>
        <p:txBody>
          <a:bodyPr rIns="119239"/>
          <a:lstStyle>
            <a:lvl1pPr algn="l" eaLnBrk="0" hangingPunct="0">
              <a:defRPr sz="1200">
                <a:solidFill>
                  <a:srgbClr val="000000">
                    <a:lumMod val="60000"/>
                    <a:lumOff val="40000"/>
                  </a:srgbClr>
                </a:solidFill>
                <a:latin typeface="Museo Sans For Dell" pitchFamily="2" charset="0"/>
                <a:ea typeface="SimSun" panose="02010600030101010101" pitchFamily="2" charset="-122"/>
              </a:defRPr>
            </a:lvl1pPr>
          </a:lstStyle>
          <a:p>
            <a:pPr>
              <a:defRPr/>
            </a:pPr>
            <a:fld id="{CD1DE98D-7DBE-46FD-9819-906BE2FDE116}" type="slidenum">
              <a:rPr lang="en-US"/>
              <a:pPr>
                <a:defRPr/>
              </a:pPr>
              <a:t>‹#›</a:t>
            </a:fld>
            <a:endParaRPr lang="en-US" dirty="0"/>
          </a:p>
        </p:txBody>
      </p:sp>
      <p:sp>
        <p:nvSpPr>
          <p:cNvPr id="7" name="Footer Placeholder 4"/>
          <p:cNvSpPr>
            <a:spLocks noGrp="1"/>
          </p:cNvSpPr>
          <p:nvPr>
            <p:ph type="ftr" sz="quarter" idx="13"/>
          </p:nvPr>
        </p:nvSpPr>
        <p:spPr>
          <a:xfrm>
            <a:off x="742950" y="4821238"/>
            <a:ext cx="1885950" cy="114300"/>
          </a:xfrm>
          <a:prstGeom prst="rect">
            <a:avLst/>
          </a:prstGeom>
        </p:spPr>
        <p:txBody>
          <a:bodyPr vert="horz" lIns="0" tIns="0" rIns="119239" bIns="0" rtlCol="0" anchor="ctr"/>
          <a:lstStyle>
            <a:lvl1pPr algn="l" eaLnBrk="1" hangingPunct="1">
              <a:defRPr sz="1300">
                <a:solidFill>
                  <a:srgbClr val="000000">
                    <a:lumMod val="60000"/>
                    <a:lumOff val="40000"/>
                  </a:srgbClr>
                </a:solidFill>
                <a:latin typeface="Museo Sans For Dell" pitchFamily="2" charset="0"/>
                <a:ea typeface="+mn-ea"/>
              </a:defRPr>
            </a:lvl1pPr>
          </a:lstStyle>
          <a:p>
            <a:pPr defTabSz="895727">
              <a:defRPr/>
            </a:pPr>
            <a:endParaRPr lang="en-US"/>
          </a:p>
        </p:txBody>
      </p:sp>
      <p:sp>
        <p:nvSpPr>
          <p:cNvPr id="8" name="Date Placeholder 8"/>
          <p:cNvSpPr>
            <a:spLocks noGrp="1"/>
          </p:cNvSpPr>
          <p:nvPr>
            <p:ph type="dt" sz="half" idx="14"/>
          </p:nvPr>
        </p:nvSpPr>
        <p:spPr>
          <a:xfrm>
            <a:off x="1901825" y="4819650"/>
            <a:ext cx="914400" cy="114300"/>
          </a:xfrm>
        </p:spPr>
        <p:txBody>
          <a:bodyPr/>
          <a:lstStyle>
            <a:lvl1pPr algn="l" rtl="0" eaLnBrk="0" fontAlgn="base" hangingPunct="0">
              <a:spcBef>
                <a:spcPct val="0"/>
              </a:spcBef>
              <a:spcAft>
                <a:spcPct val="0"/>
              </a:spcAft>
              <a:defRPr lang="en-US" sz="13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1190464233"/>
      </p:ext>
    </p:extLst>
  </p:cSld>
  <p:clrMapOvr>
    <a:masterClrMapping/>
  </p:clrMapOvr>
  <p:transition spd="med">
    <p:wipe dir="r"/>
  </p:transition>
</p:sldLayout>
</file>

<file path=ppt/slideLayouts/slideLayout290.xml><?xml version="1.0" encoding="utf-8"?>
<p:sldLayout xmlns:a="http://schemas.openxmlformats.org/drawingml/2006/main" xmlns:r="http://schemas.openxmlformats.org/officeDocument/2006/relationships" xmlns:p="http://schemas.openxmlformats.org/presentationml/2006/main" type="titleOnly">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a:xfrm>
            <a:off x="426080" y="196182"/>
            <a:ext cx="8279943" cy="622978"/>
          </a:xfrm>
          <a:prstGeom prst="rect">
            <a:avLst/>
          </a:prstGeom>
        </p:spPr>
        <p:txBody>
          <a:bodyPr lIns="67263" tIns="34289" rIns="67263" bIns="34289"/>
          <a:lstStyle>
            <a:lvl1pPr>
              <a:defRPr sz="3200"/>
            </a:lvl1pPr>
          </a:lstStyle>
          <a:p>
            <a:r>
              <a:rPr lang="zh-TW" altLang="en-US"/>
              <a:t>按一下以編輯母片標題樣式</a:t>
            </a:r>
          </a:p>
        </p:txBody>
      </p:sp>
    </p:spTree>
    <p:extLst>
      <p:ext uri="{BB962C8B-B14F-4D97-AF65-F5344CB8AC3E}">
        <p14:creationId xmlns:p14="http://schemas.microsoft.com/office/powerpoint/2010/main" val="1286215345"/>
      </p:ext>
    </p:extLst>
  </p:cSld>
  <p:clrMapOvr>
    <a:masterClrMapping/>
  </p:clrMapOvr>
  <p:transition spd="med">
    <p:zoom dir="in"/>
  </p:transition>
</p:sldLayout>
</file>

<file path=ppt/slideLayouts/slideLayout291.xml><?xml version="1.0" encoding="utf-8"?>
<p:sldLayout xmlns:a="http://schemas.openxmlformats.org/drawingml/2006/main" xmlns:r="http://schemas.openxmlformats.org/officeDocument/2006/relationships" xmlns:p="http://schemas.openxmlformats.org/presentationml/2006/main" userDrawn="1">
  <p:cSld name="1_只有標題">
    <p:spTree>
      <p:nvGrpSpPr>
        <p:cNvPr id="1" name=""/>
        <p:cNvGrpSpPr/>
        <p:nvPr/>
      </p:nvGrpSpPr>
      <p:grpSpPr>
        <a:xfrm>
          <a:off x="0" y="0"/>
          <a:ext cx="0" cy="0"/>
          <a:chOff x="0" y="0"/>
          <a:chExt cx="0" cy="0"/>
        </a:xfrm>
      </p:grpSpPr>
    </p:spTree>
    <p:extLst>
      <p:ext uri="{BB962C8B-B14F-4D97-AF65-F5344CB8AC3E}">
        <p14:creationId xmlns:p14="http://schemas.microsoft.com/office/powerpoint/2010/main" val="1364936688"/>
      </p:ext>
    </p:extLst>
  </p:cSld>
  <p:clrMapOvr>
    <a:masterClrMapping/>
  </p:clrMapOvr>
  <p:transition spd="med">
    <p:zoom dir="in"/>
  </p:transition>
</p:sldLayout>
</file>

<file path=ppt/slideLayouts/slideLayout292.xml><?xml version="1.0" encoding="utf-8"?>
<p:sldLayout xmlns:a="http://schemas.openxmlformats.org/drawingml/2006/main" xmlns:r="http://schemas.openxmlformats.org/officeDocument/2006/relationships" xmlns:p="http://schemas.openxmlformats.org/presentationml/2006/main" userDrawn="1">
  <p:cSld name="章節標題">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4916607"/>
      </p:ext>
    </p:extLst>
  </p:cSld>
  <p:clrMapOvr>
    <a:masterClrMapping/>
  </p:clrMapOvr>
  <p:transition spd="med">
    <p:wipe dir="r"/>
  </p:transition>
</p:sldLayout>
</file>

<file path=ppt/slideLayouts/slideLayout293.xml><?xml version="1.0" encoding="utf-8"?>
<p:sldLayout xmlns:a="http://schemas.openxmlformats.org/drawingml/2006/main" xmlns:r="http://schemas.openxmlformats.org/officeDocument/2006/relationships" xmlns:p="http://schemas.openxmlformats.org/presentationml/2006/main" userDrawn="1">
  <p:cSld name="1_自訂版面配置">
    <p:spTree>
      <p:nvGrpSpPr>
        <p:cNvPr id="1" name=""/>
        <p:cNvGrpSpPr/>
        <p:nvPr/>
      </p:nvGrpSpPr>
      <p:grpSpPr>
        <a:xfrm>
          <a:off x="0" y="0"/>
          <a:ext cx="0" cy="0"/>
          <a:chOff x="0" y="0"/>
          <a:chExt cx="0" cy="0"/>
        </a:xfrm>
      </p:grpSpPr>
    </p:spTree>
    <p:extLst>
      <p:ext uri="{BB962C8B-B14F-4D97-AF65-F5344CB8AC3E}">
        <p14:creationId xmlns:p14="http://schemas.microsoft.com/office/powerpoint/2010/main" val="2907675005"/>
      </p:ext>
    </p:extLst>
  </p:cSld>
  <p:clrMapOvr>
    <a:masterClrMapping/>
  </p:clrMapOvr>
  <p:transition spd="med">
    <p:wipe dir="r"/>
  </p:transition>
</p:sldLayout>
</file>

<file path=ppt/slideLayouts/slideLayout294.xml><?xml version="1.0" encoding="utf-8"?>
<p:sldLayout xmlns:a="http://schemas.openxmlformats.org/drawingml/2006/main" xmlns:r="http://schemas.openxmlformats.org/officeDocument/2006/relationships" xmlns:p="http://schemas.openxmlformats.org/presentationml/2006/main">
  <p:cSld name="Section_Blue">
    <p:spTree>
      <p:nvGrpSpPr>
        <p:cNvPr id="1" name=""/>
        <p:cNvGrpSpPr/>
        <p:nvPr/>
      </p:nvGrpSpPr>
      <p:grpSpPr>
        <a:xfrm>
          <a:off x="0" y="0"/>
          <a:ext cx="0" cy="0"/>
          <a:chOff x="0" y="0"/>
          <a:chExt cx="0" cy="0"/>
        </a:xfrm>
      </p:grpSpPr>
      <p:sp>
        <p:nvSpPr>
          <p:cNvPr id="15" name="Title 1"/>
          <p:cNvSpPr>
            <a:spLocks noGrp="1"/>
          </p:cNvSpPr>
          <p:nvPr>
            <p:ph type="ctrTitle"/>
          </p:nvPr>
        </p:nvSpPr>
        <p:spPr>
          <a:xfrm>
            <a:off x="457200" y="342900"/>
            <a:ext cx="3657600" cy="2743200"/>
          </a:xfrm>
          <a:prstGeom prst="roundRect">
            <a:avLst>
              <a:gd name="adj" fmla="val 2752"/>
            </a:avLst>
          </a:prstGeom>
          <a:solidFill>
            <a:schemeClr val="accent1"/>
          </a:solidFill>
          <a:ln>
            <a:noFill/>
          </a:ln>
        </p:spPr>
        <p:style>
          <a:lnRef idx="2">
            <a:schemeClr val="accent1"/>
          </a:lnRef>
          <a:fillRef idx="1">
            <a:schemeClr val="lt1"/>
          </a:fillRef>
          <a:effectRef idx="0">
            <a:schemeClr val="accent1"/>
          </a:effectRef>
          <a:fontRef idx="none"/>
        </p:style>
        <p:txBody>
          <a:bodyPr lIns="224288" tIns="224288" rIns="224288" bIns="224288">
            <a:normAutofit/>
          </a:bodyPr>
          <a:lstStyle>
            <a:lvl1pPr>
              <a:defRPr sz="32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3455761267"/>
      </p:ext>
    </p:extLst>
  </p:cSld>
  <p:clrMapOvr>
    <a:masterClrMapping/>
  </p:clrMapOvr>
  <p:transition spd="med">
    <p:wipe dir="r"/>
  </p:transition>
</p:sldLayout>
</file>

<file path=ppt/slideLayouts/slideLayout295.xml><?xml version="1.0" encoding="utf-8"?>
<p:sldLayout xmlns:a="http://schemas.openxmlformats.org/drawingml/2006/main" xmlns:r="http://schemas.openxmlformats.org/officeDocument/2006/relationships" xmlns:p="http://schemas.openxmlformats.org/presentationml/2006/main" userDrawn="1">
  <p:cSld name="標題及表格">
    <p:spTree>
      <p:nvGrpSpPr>
        <p:cNvPr id="1" name=""/>
        <p:cNvGrpSpPr/>
        <p:nvPr/>
      </p:nvGrpSpPr>
      <p:grpSpPr>
        <a:xfrm>
          <a:off x="0" y="0"/>
          <a:ext cx="0" cy="0"/>
          <a:chOff x="0" y="0"/>
          <a:chExt cx="0" cy="0"/>
        </a:xfrm>
      </p:grpSpPr>
    </p:spTree>
    <p:extLst>
      <p:ext uri="{BB962C8B-B14F-4D97-AF65-F5344CB8AC3E}">
        <p14:creationId xmlns:p14="http://schemas.microsoft.com/office/powerpoint/2010/main" val="4036985179"/>
      </p:ext>
    </p:extLst>
  </p:cSld>
  <p:clrMapOvr>
    <a:masterClrMapping/>
  </p:clrMapOvr>
  <p:transition spd="slow">
    <p:fade/>
  </p:transition>
</p:sldLayout>
</file>

<file path=ppt/slideLayouts/slideLayout296.xml><?xml version="1.0" encoding="utf-8"?>
<p:sldLayout xmlns:a="http://schemas.openxmlformats.org/drawingml/2006/main" xmlns:r="http://schemas.openxmlformats.org/officeDocument/2006/relationships" xmlns:p="http://schemas.openxmlformats.org/presentationml/2006/main" userDrawn="1">
  <p:cSld name="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4631" y="271886"/>
            <a:ext cx="7955280" cy="640080"/>
          </a:xfrm>
          <a:prstGeom prst="rect">
            <a:avLst/>
          </a:prstGeom>
        </p:spPr>
        <p:txBody>
          <a:bodyPr lIns="90002" tIns="45001" rIns="90002" bIns="45001"/>
          <a:lstStyle>
            <a:lvl1pPr>
              <a:defRPr baseline="0"/>
            </a:lvl1pPr>
          </a:lstStyle>
          <a:p>
            <a:r>
              <a:rPr lang="en-US" dirty="0"/>
              <a:t>Click to edit content page title</a:t>
            </a:r>
          </a:p>
        </p:txBody>
      </p:sp>
      <p:sp>
        <p:nvSpPr>
          <p:cNvPr id="6" name="Content Placeholder 2"/>
          <p:cNvSpPr>
            <a:spLocks noGrp="1"/>
          </p:cNvSpPr>
          <p:nvPr>
            <p:ph sz="half" idx="1" hasCustomPrompt="1"/>
          </p:nvPr>
        </p:nvSpPr>
        <p:spPr>
          <a:xfrm>
            <a:off x="364632" y="1280160"/>
            <a:ext cx="7924386" cy="3200400"/>
          </a:xfrm>
          <a:prstGeom prst="rect">
            <a:avLst/>
          </a:prstGeom>
        </p:spPr>
        <p:txBody>
          <a:bodyPr wrap="square" lIns="0" tIns="0" rIns="0" bIns="0">
            <a:normAutofit/>
          </a:bodyPr>
          <a:lstStyle>
            <a:lvl1pPr>
              <a:lnSpc>
                <a:spcPct val="100000"/>
              </a:lnSpc>
              <a:spcBef>
                <a:spcPts val="1200"/>
              </a:spcBef>
              <a:spcAft>
                <a:spcPts val="0"/>
              </a:spcAft>
              <a:buClr>
                <a:srgbClr val="AAAAAA"/>
              </a:buClr>
              <a:buFont typeface="Arial" pitchFamily="34" charset="0"/>
              <a:buChar char="•"/>
              <a:defRPr sz="1400">
                <a:solidFill>
                  <a:schemeClr val="bg2"/>
                </a:solidFill>
                <a:latin typeface="Museo Sans For Dell" pitchFamily="2" charset="0"/>
              </a:defRPr>
            </a:lvl1pPr>
            <a:lvl2pPr marL="562784" indent="-227360">
              <a:lnSpc>
                <a:spcPct val="100000"/>
              </a:lnSpc>
              <a:spcBef>
                <a:spcPts val="300"/>
              </a:spcBef>
              <a:spcAft>
                <a:spcPts val="0"/>
              </a:spcAft>
              <a:buClr>
                <a:srgbClr val="AAAAAA"/>
              </a:buClr>
              <a:buFont typeface="Museo Sans For Dell" pitchFamily="2" charset="0"/>
              <a:buChar char="–"/>
              <a:defRPr sz="1200">
                <a:solidFill>
                  <a:schemeClr val="bg2"/>
                </a:solidFill>
                <a:latin typeface="Museo Sans For Dell" pitchFamily="2" charset="0"/>
              </a:defRPr>
            </a:lvl2pPr>
            <a:lvl3pPr>
              <a:lnSpc>
                <a:spcPct val="100000"/>
              </a:lnSpc>
              <a:spcBef>
                <a:spcPts val="300"/>
              </a:spcBef>
              <a:spcAft>
                <a:spcPts val="0"/>
              </a:spcAft>
              <a:buClr>
                <a:srgbClr val="AAAAAA"/>
              </a:buClr>
              <a:defRPr sz="1000">
                <a:solidFill>
                  <a:schemeClr val="bg2"/>
                </a:solidFill>
                <a:latin typeface="Museo Sans For Dell" pitchFamily="2" charset="0"/>
              </a:defRPr>
            </a:lvl3pPr>
            <a:lvl4pPr>
              <a:spcBef>
                <a:spcPts val="300"/>
              </a:spcBef>
              <a:spcAft>
                <a:spcPts val="0"/>
              </a:spcAft>
              <a:buClr>
                <a:srgbClr val="AAAAAA"/>
              </a:buClr>
              <a:defRPr sz="1400" baseline="0">
                <a:solidFill>
                  <a:schemeClr val="tx1"/>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a:t>Click to edit text</a:t>
            </a:r>
          </a:p>
          <a:p>
            <a:pPr lvl="1"/>
            <a:r>
              <a:rPr lang="en-US" dirty="0"/>
              <a:t>Second level</a:t>
            </a:r>
          </a:p>
          <a:p>
            <a:pPr lvl="2"/>
            <a:r>
              <a:rPr lang="en-US" dirty="0"/>
              <a:t>Third level</a:t>
            </a:r>
          </a:p>
        </p:txBody>
      </p:sp>
    </p:spTree>
    <p:extLst>
      <p:ext uri="{BB962C8B-B14F-4D97-AF65-F5344CB8AC3E}">
        <p14:creationId xmlns:p14="http://schemas.microsoft.com/office/powerpoint/2010/main" val="3437658339"/>
      </p:ext>
    </p:extLst>
  </p:cSld>
  <p:clrMapOvr>
    <a:masterClrMapping/>
  </p:clrMapOvr>
  <p:transition spd="med">
    <p:wipe dir="r"/>
  </p:transition>
</p:sldLayout>
</file>

<file path=ppt/slideLayouts/slideLayout297.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cxnSp>
        <p:nvCxnSpPr>
          <p:cNvPr id="4" name="Straight Connector 7"/>
          <p:cNvCxnSpPr/>
          <p:nvPr/>
        </p:nvCxnSpPr>
        <p:spPr>
          <a:xfrm>
            <a:off x="447675" y="1335088"/>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cxnSp>
        <p:nvCxnSpPr>
          <p:cNvPr id="5" name="Straight Connector 8"/>
          <p:cNvCxnSpPr/>
          <p:nvPr/>
        </p:nvCxnSpPr>
        <p:spPr>
          <a:xfrm>
            <a:off x="447675" y="3808413"/>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sp>
        <p:nvSpPr>
          <p:cNvPr id="6" name="Rectangle 9"/>
          <p:cNvSpPr/>
          <p:nvPr/>
        </p:nvSpPr>
        <p:spPr bwMode="gray">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89589" tIns="44794" rIns="89589" bIns="44794" anchor="ctr"/>
          <a:lstStyle/>
          <a:p>
            <a:pPr algn="ctr" defTabSz="672068">
              <a:defRPr/>
            </a:pPr>
            <a:endParaRPr lang="en-US" dirty="0">
              <a:solidFill>
                <a:srgbClr val="444444"/>
              </a:solidFill>
              <a:latin typeface="Trebuchet MS" pitchFamily="34" charset="0"/>
            </a:endParaRPr>
          </a:p>
        </p:txBody>
      </p:sp>
      <p:sp>
        <p:nvSpPr>
          <p:cNvPr id="7" name="Rectangle 13"/>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89589" tIns="44794" rIns="89589" bIns="44794" anchor="ctr"/>
          <a:lstStyle/>
          <a:p>
            <a:pPr algn="ctr" defTabSz="672068">
              <a:defRPr/>
            </a:pPr>
            <a:endParaRPr lang="en-US" dirty="0">
              <a:solidFill>
                <a:srgbClr val="444444"/>
              </a:solidFill>
              <a:latin typeface="Trebuchet MS" pitchFamily="34" charset="0"/>
            </a:endParaRPr>
          </a:p>
        </p:txBody>
      </p:sp>
      <p:sp>
        <p:nvSpPr>
          <p:cNvPr id="8" name="Rectangle 18"/>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89589" tIns="44794" rIns="89589" bIns="44794" anchor="ctr"/>
          <a:lstStyle/>
          <a:p>
            <a:pPr algn="ctr" defTabSz="672068">
              <a:defRPr/>
            </a:pPr>
            <a:endParaRPr lang="en-US" dirty="0">
              <a:solidFill>
                <a:srgbClr val="444444"/>
              </a:solidFill>
              <a:latin typeface="Trebuchet MS" pitchFamily="34" charset="0"/>
            </a:endParaRPr>
          </a:p>
        </p:txBody>
      </p:sp>
      <p:pic>
        <p:nvPicPr>
          <p:cNvPr id="9" name="Picture 1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266805" y="1947864"/>
            <a:ext cx="1398587" cy="1398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1476" name="Title Placeholder 21"/>
          <p:cNvSpPr>
            <a:spLocks noGrp="1"/>
          </p:cNvSpPr>
          <p:nvPr>
            <p:ph type="ctrTitle"/>
          </p:nvPr>
        </p:nvSpPr>
        <p:spPr>
          <a:xfrm>
            <a:off x="438150" y="2009625"/>
            <a:ext cx="5962650" cy="755014"/>
          </a:xfrm>
        </p:spPr>
        <p:txBody>
          <a:bodyPr anchor="b"/>
          <a:lstStyle>
            <a:lvl1pPr algn="l">
              <a:lnSpc>
                <a:spcPts val="3999"/>
              </a:lnSpc>
              <a:defRPr sz="2800" b="0" i="0" smtClean="0">
                <a:solidFill>
                  <a:schemeClr val="accent1"/>
                </a:solidFill>
                <a:latin typeface="Museo For Dell" pitchFamily="2" charset="0"/>
                <a:ea typeface="Museo For Dell" pitchFamily="2" charset="0"/>
              </a:defRPr>
            </a:lvl1pPr>
          </a:lstStyle>
          <a:p>
            <a:r>
              <a:rPr lang="en-US" smtClean="0"/>
              <a:t>Click to edit Master title style</a:t>
            </a:r>
            <a:endParaRPr lang="en-US" dirty="0" smtClean="0"/>
          </a:p>
        </p:txBody>
      </p:sp>
      <p:sp>
        <p:nvSpPr>
          <p:cNvPr id="361477" name="Text Placeholder 12"/>
          <p:cNvSpPr>
            <a:spLocks noGrp="1"/>
          </p:cNvSpPr>
          <p:nvPr>
            <p:ph type="subTitle" idx="1"/>
          </p:nvPr>
        </p:nvSpPr>
        <p:spPr>
          <a:xfrm>
            <a:off x="438728" y="3124050"/>
            <a:ext cx="5953125" cy="600076"/>
          </a:xfrm>
          <a:noFill/>
          <a:ln w="9525">
            <a:noFill/>
            <a:miter lim="800000"/>
            <a:headEnd/>
            <a:tailEnd/>
          </a:ln>
        </p:spPr>
        <p:txBody>
          <a:bodyPr>
            <a:normAutofit/>
          </a:bodyPr>
          <a:lstStyle>
            <a:lvl1pPr marL="0" indent="0" algn="l" rtl="0" eaLnBrk="1" fontAlgn="base" hangingPunct="1">
              <a:lnSpc>
                <a:spcPct val="90000"/>
              </a:lnSpc>
              <a:spcBef>
                <a:spcPts val="1200"/>
              </a:spcBef>
              <a:spcAft>
                <a:spcPts val="0"/>
              </a:spcAft>
              <a:buClr>
                <a:schemeClr val="accent1"/>
              </a:buClr>
              <a:buFont typeface="Wingdings" pitchFamily="2" charset="2"/>
              <a:buNone/>
              <a:defRPr lang="en-US" sz="2000" b="0" i="0" dirty="0" smtClean="0">
                <a:solidFill>
                  <a:schemeClr val="bg2"/>
                </a:solidFill>
                <a:latin typeface="Museo Sans For Dell" pitchFamily="2" charset="0"/>
                <a:ea typeface="Museo Sans For Dell" pitchFamily="2" charset="0"/>
                <a:cs typeface="+mn-cs"/>
              </a:defRPr>
            </a:lvl1pPr>
          </a:lstStyle>
          <a:p>
            <a:r>
              <a:rPr lang="en-US" smtClean="0"/>
              <a:t>Click to edit Master subtitle style</a:t>
            </a:r>
            <a:endParaRPr lang="en-US" dirty="0" smtClean="0"/>
          </a:p>
        </p:txBody>
      </p:sp>
    </p:spTree>
    <p:extLst>
      <p:ext uri="{BB962C8B-B14F-4D97-AF65-F5344CB8AC3E}">
        <p14:creationId xmlns:p14="http://schemas.microsoft.com/office/powerpoint/2010/main" val="4066047838"/>
      </p:ext>
    </p:extLst>
  </p:cSld>
  <p:clrMapOvr>
    <a:masterClrMapping/>
  </p:clrMapOvr>
  <p:transition spd="med">
    <p:wipe dir="r"/>
  </p:transition>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p:cSld name="Title_and_Content">
    <p:spTree>
      <p:nvGrpSpPr>
        <p:cNvPr id="1" name=""/>
        <p:cNvGrpSpPr/>
        <p:nvPr/>
      </p:nvGrpSpPr>
      <p:grpSpPr>
        <a:xfrm>
          <a:off x="0" y="0"/>
          <a:ext cx="0" cy="0"/>
          <a:chOff x="0" y="0"/>
          <a:chExt cx="0" cy="0"/>
        </a:xfrm>
      </p:grpSpPr>
      <p:cxnSp>
        <p:nvCxnSpPr>
          <p:cNvPr id="4" name="Straight Connector 19"/>
          <p:cNvCxnSpPr>
            <a:cxnSpLocks noChangeShapeType="1"/>
          </p:cNvCxnSpPr>
          <p:nvPr/>
        </p:nvCxnSpPr>
        <p:spPr bwMode="auto">
          <a:xfrm>
            <a:off x="436664" y="4629150"/>
            <a:ext cx="8262937"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sp>
        <p:nvSpPr>
          <p:cNvPr id="2" name="Title 1"/>
          <p:cNvSpPr>
            <a:spLocks noGrp="1"/>
          </p:cNvSpPr>
          <p:nvPr>
            <p:ph type="title"/>
          </p:nvPr>
        </p:nvSpPr>
        <p:spPr>
          <a:xfrm>
            <a:off x="425904" y="196293"/>
            <a:ext cx="8279946" cy="332399"/>
          </a:xfrm>
        </p:spPr>
        <p:txBody>
          <a:bodyPr>
            <a:spAutoFit/>
          </a:bodyPr>
          <a:lstStyle>
            <a:lvl1pPr>
              <a:lnSpc>
                <a:spcPct val="90000"/>
              </a:lnSpc>
              <a:defRPr sz="2400" b="0">
                <a:solidFill>
                  <a:schemeClr val="accent1"/>
                </a:solidFill>
                <a:latin typeface="Museo For Dell" pitchFamily="2" charset="0"/>
              </a:defRPr>
            </a:lvl1pPr>
          </a:lstStyle>
          <a:p>
            <a:r>
              <a:rPr lang="zh-TW" altLang="en-US" smtClean="0"/>
              <a:t>按一下以編輯母片標題樣式</a:t>
            </a:r>
            <a:endParaRPr lang="en-US" dirty="0"/>
          </a:p>
        </p:txBody>
      </p:sp>
      <p:sp>
        <p:nvSpPr>
          <p:cNvPr id="3" name="Content Placeholder 2"/>
          <p:cNvSpPr>
            <a:spLocks noGrp="1"/>
          </p:cNvSpPr>
          <p:nvPr>
            <p:ph sz="half" idx="1"/>
          </p:nvPr>
        </p:nvSpPr>
        <p:spPr>
          <a:xfrm>
            <a:off x="438711" y="931074"/>
            <a:ext cx="8267140" cy="3517106"/>
          </a:xfrm>
        </p:spPr>
        <p:txBody>
          <a:bodyPr>
            <a:normAutofit/>
          </a:bodyPr>
          <a:lstStyle>
            <a:lvl1pPr>
              <a:lnSpc>
                <a:spcPct val="100000"/>
              </a:lnSpc>
              <a:spcBef>
                <a:spcPts val="1200"/>
              </a:spcBef>
              <a:spcAft>
                <a:spcPts val="0"/>
              </a:spcAft>
              <a:defRPr sz="1800">
                <a:solidFill>
                  <a:schemeClr val="tx1"/>
                </a:solidFill>
                <a:latin typeface="Museo Sans For Dell" pitchFamily="2" charset="0"/>
              </a:defRPr>
            </a:lvl1pPr>
            <a:lvl2pPr>
              <a:lnSpc>
                <a:spcPct val="100000"/>
              </a:lnSpc>
              <a:spcBef>
                <a:spcPts val="300"/>
              </a:spcBef>
              <a:spcAft>
                <a:spcPts val="0"/>
              </a:spcAft>
              <a:buFont typeface="Museo Sans For Dell" pitchFamily="2" charset="0"/>
              <a:buChar char="–"/>
              <a:defRPr sz="1600">
                <a:solidFill>
                  <a:schemeClr val="tx1"/>
                </a:solidFill>
                <a:latin typeface="Museo Sans For Dell" pitchFamily="2" charset="0"/>
              </a:defRPr>
            </a:lvl2pPr>
            <a:lvl3pPr>
              <a:lnSpc>
                <a:spcPct val="100000"/>
              </a:lnSpc>
              <a:spcBef>
                <a:spcPts val="300"/>
              </a:spcBef>
              <a:spcAft>
                <a:spcPts val="0"/>
              </a:spcAft>
              <a:defRPr sz="1400">
                <a:solidFill>
                  <a:schemeClr val="tx1"/>
                </a:solidFill>
                <a:latin typeface="Museo Sans For Dell" pitchFamily="2" charset="0"/>
              </a:defRPr>
            </a:lvl3pPr>
            <a:lvl4pPr>
              <a:lnSpc>
                <a:spcPct val="100000"/>
              </a:lnSpc>
              <a:spcBef>
                <a:spcPts val="300"/>
              </a:spcBef>
              <a:spcAft>
                <a:spcPts val="0"/>
              </a:spcAft>
              <a:defRPr sz="1200" baseline="0">
                <a:solidFill>
                  <a:schemeClr val="tx1"/>
                </a:solidFill>
                <a:latin typeface="Museo Sans For Dell" pitchFamily="2" charset="0"/>
              </a:defRPr>
            </a:lvl4pPr>
            <a:lvl5pPr>
              <a:lnSpc>
                <a:spcPct val="100000"/>
              </a:lnSpc>
              <a:spcBef>
                <a:spcPts val="300"/>
              </a:spcBef>
              <a:spcAft>
                <a:spcPts val="0"/>
              </a:spcAft>
              <a:buClr>
                <a:schemeClr val="accent1"/>
              </a:buClr>
              <a:defRPr sz="11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Footer Placeholder 4"/>
          <p:cNvSpPr>
            <a:spLocks noGrp="1"/>
          </p:cNvSpPr>
          <p:nvPr>
            <p:ph type="ftr" sz="quarter" idx="10"/>
          </p:nvPr>
        </p:nvSpPr>
        <p:spPr>
          <a:xfrm>
            <a:off x="742950" y="4821238"/>
            <a:ext cx="1885950" cy="114300"/>
          </a:xfrm>
          <a:prstGeom prst="rect">
            <a:avLst/>
          </a:prstGeom>
        </p:spPr>
        <p:txBody>
          <a:bodyPr vert="horz" lIns="0" tIns="0" rIns="89589" bIns="0" rtlCol="0" anchor="ctr"/>
          <a:lstStyle>
            <a:lvl1pPr algn="l" eaLnBrk="1" hangingPunct="1">
              <a:defRPr sz="1000">
                <a:solidFill>
                  <a:srgbClr val="000000">
                    <a:lumMod val="60000"/>
                    <a:lumOff val="40000"/>
                  </a:srgbClr>
                </a:solidFill>
                <a:latin typeface="Museo Sans For Dell" pitchFamily="2" charset="0"/>
                <a:ea typeface="+mn-ea"/>
              </a:defRPr>
            </a:lvl1pPr>
          </a:lstStyle>
          <a:p>
            <a:pPr defTabSz="672068">
              <a:defRPr/>
            </a:pPr>
            <a:endParaRPr lang="en-US"/>
          </a:p>
        </p:txBody>
      </p:sp>
      <p:sp>
        <p:nvSpPr>
          <p:cNvPr id="6" name="Slide Number Placeholder 5"/>
          <p:cNvSpPr>
            <a:spLocks noGrp="1"/>
          </p:cNvSpPr>
          <p:nvPr>
            <p:ph type="sldNum" sz="quarter" idx="11"/>
          </p:nvPr>
        </p:nvSpPr>
        <p:spPr/>
        <p:txBody>
          <a:bodyPr rIns="89589"/>
          <a:lstStyle>
            <a:lvl1pPr algn="l" eaLnBrk="0" hangingPunct="0">
              <a:defRPr sz="900">
                <a:solidFill>
                  <a:srgbClr val="000000">
                    <a:lumMod val="60000"/>
                    <a:lumOff val="40000"/>
                  </a:srgbClr>
                </a:solidFill>
                <a:latin typeface="Museo Sans For Dell" pitchFamily="2" charset="0"/>
                <a:ea typeface="SimSun" pitchFamily="2" charset="-122"/>
              </a:defRPr>
            </a:lvl1pPr>
          </a:lstStyle>
          <a:p>
            <a:pPr>
              <a:defRPr/>
            </a:pPr>
            <a:fld id="{7D2B6DB0-807F-4486-9CB4-1FE332FA476C}" type="slidenum">
              <a:rPr lang="en-US"/>
              <a:pPr>
                <a:defRPr/>
              </a:pPr>
              <a:t>‹#›</a:t>
            </a:fld>
            <a:endParaRPr lang="en-US" dirty="0"/>
          </a:p>
        </p:txBody>
      </p:sp>
      <p:sp>
        <p:nvSpPr>
          <p:cNvPr id="7" name="Date Placeholder 8"/>
          <p:cNvSpPr>
            <a:spLocks noGrp="1"/>
          </p:cNvSpPr>
          <p:nvPr>
            <p:ph type="dt" sz="half" idx="12"/>
          </p:nvPr>
        </p:nvSpPr>
        <p:spPr>
          <a:xfrm>
            <a:off x="1901825" y="4819650"/>
            <a:ext cx="914400" cy="114300"/>
          </a:xfrm>
        </p:spPr>
        <p:txBody>
          <a:bodyPr/>
          <a:lstStyle>
            <a:lvl1pPr algn="l" rtl="0" eaLnBrk="0" fontAlgn="base" hangingPunct="0">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382780698"/>
      </p:ext>
    </p:extLst>
  </p:cSld>
  <p:clrMapOvr>
    <a:masterClrMapping/>
  </p:clrMapOvr>
  <p:transition spd="med">
    <p:wipe dir="r"/>
  </p:transition>
</p:sldLayout>
</file>

<file path=ppt/slideLayouts/slideLayout299.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2" name="Rectangle 9"/>
          <p:cNvSpPr/>
          <p:nvPr/>
        </p:nvSpPr>
        <p:spPr bwMode="gray">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89589" tIns="44794" rIns="89589" bIns="44794" anchor="ctr"/>
          <a:lstStyle/>
          <a:p>
            <a:pPr algn="ctr" defTabSz="672068">
              <a:defRPr/>
            </a:pPr>
            <a:endParaRPr lang="en-US" dirty="0">
              <a:solidFill>
                <a:srgbClr val="444444"/>
              </a:solidFill>
              <a:latin typeface="Trebuchet MS" pitchFamily="34" charset="0"/>
            </a:endParaRPr>
          </a:p>
        </p:txBody>
      </p:sp>
      <p:sp>
        <p:nvSpPr>
          <p:cNvPr id="3" name="Rectangle 13"/>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89589" tIns="44794" rIns="89589" bIns="44794" anchor="ctr"/>
          <a:lstStyle/>
          <a:p>
            <a:pPr algn="ctr" defTabSz="672068">
              <a:defRPr/>
            </a:pPr>
            <a:endParaRPr lang="en-US" dirty="0">
              <a:solidFill>
                <a:srgbClr val="444444"/>
              </a:solidFill>
              <a:latin typeface="Trebuchet MS" pitchFamily="34" charset="0"/>
            </a:endParaRPr>
          </a:p>
        </p:txBody>
      </p:sp>
      <p:sp>
        <p:nvSpPr>
          <p:cNvPr id="4" name="Rectangle 18"/>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89589" tIns="44794" rIns="89589" bIns="44794" anchor="ctr"/>
          <a:lstStyle/>
          <a:p>
            <a:pPr algn="ctr" defTabSz="672068">
              <a:defRPr/>
            </a:pPr>
            <a:endParaRPr lang="en-US" dirty="0">
              <a:solidFill>
                <a:srgbClr val="444444"/>
              </a:solidFill>
              <a:latin typeface="Trebuchet MS" pitchFamily="34" charset="0"/>
            </a:endParaRPr>
          </a:p>
        </p:txBody>
      </p:sp>
    </p:spTree>
    <p:extLst>
      <p:ext uri="{BB962C8B-B14F-4D97-AF65-F5344CB8AC3E}">
        <p14:creationId xmlns:p14="http://schemas.microsoft.com/office/powerpoint/2010/main" val="1932543716"/>
      </p:ext>
    </p:extLst>
  </p:cSld>
  <p:clrMapOvr>
    <a:masterClrMapping/>
  </p:clrMapOvr>
  <p:transition spd="med">
    <p:wipe dir="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Title slide_DellBlue">
    <p:bg>
      <p:bgPr>
        <a:solidFill>
          <a:schemeClr val="bg1"/>
        </a:solid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274322" y="274323"/>
            <a:ext cx="5200791" cy="1661993"/>
          </a:xfrm>
          <a:prstGeom prst="rect">
            <a:avLst/>
          </a:prstGeom>
        </p:spPr>
        <p:txBody>
          <a:bodyPr wrap="square" lIns="0" tIns="45003" rIns="0" bIns="45003"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888849704"/>
      </p:ext>
    </p:extLst>
  </p:cSld>
  <p:clrMapOvr>
    <a:masterClrMapping/>
  </p:clrMapOvr>
  <p:transition spd="med">
    <p:wipe dir="r"/>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Image and text">
    <p:spTree>
      <p:nvGrpSpPr>
        <p:cNvPr id="1" name=""/>
        <p:cNvGrpSpPr/>
        <p:nvPr/>
      </p:nvGrpSpPr>
      <p:grpSpPr>
        <a:xfrm>
          <a:off x="0" y="0"/>
          <a:ext cx="0" cy="0"/>
          <a:chOff x="0" y="0"/>
          <a:chExt cx="0" cy="0"/>
        </a:xfrm>
      </p:grpSpPr>
      <p:cxnSp>
        <p:nvCxnSpPr>
          <p:cNvPr id="6" name="Straight Connector 10"/>
          <p:cNvCxnSpPr>
            <a:cxnSpLocks noChangeShapeType="1"/>
          </p:cNvCxnSpPr>
          <p:nvPr userDrawn="1"/>
        </p:nvCxnSpPr>
        <p:spPr bwMode="auto">
          <a:xfrm>
            <a:off x="436655" y="4629150"/>
            <a:ext cx="8262937" cy="0"/>
          </a:xfrm>
          <a:prstGeom prst="line">
            <a:avLst/>
          </a:prstGeom>
          <a:noFill/>
          <a:ln w="9525">
            <a:solidFill>
              <a:srgbClr val="AAAAAA"/>
            </a:solidFill>
            <a:round/>
          </a:ln>
          <a:extLst>
            <a:ext uri="{909E8E84-426E-40DD-AFC4-6F175D3DCCD1}">
              <a14:hiddenFill xmlns:a14="http://schemas.microsoft.com/office/drawing/2010/main">
                <a:noFill/>
              </a14:hiddenFill>
            </a:ext>
          </a:extLst>
        </p:spPr>
      </p:cxnSp>
      <p:sp>
        <p:nvSpPr>
          <p:cNvPr id="12" name="Content Placeholder 2"/>
          <p:cNvSpPr>
            <a:spLocks noGrp="1"/>
          </p:cNvSpPr>
          <p:nvPr>
            <p:ph sz="half" idx="10"/>
          </p:nvPr>
        </p:nvSpPr>
        <p:spPr>
          <a:xfrm>
            <a:off x="4653246" y="928509"/>
            <a:ext cx="4023360" cy="2166125"/>
          </a:xfrm>
        </p:spPr>
        <p:txBody>
          <a:bodyPr>
            <a:normAutofit/>
          </a:bodyPr>
          <a:lstStyle>
            <a:lvl1pPr>
              <a:lnSpc>
                <a:spcPct val="100000"/>
              </a:lnSpc>
              <a:spcBef>
                <a:spcPts val="1600"/>
              </a:spcBef>
              <a:defRPr sz="2400" b="0">
                <a:solidFill>
                  <a:schemeClr val="tx1"/>
                </a:solidFill>
                <a:latin typeface="Museo Sans For Dell" pitchFamily="2" charset="0"/>
              </a:defRPr>
            </a:lvl1pPr>
            <a:lvl2pPr marL="749327" indent="-301963">
              <a:lnSpc>
                <a:spcPct val="100000"/>
              </a:lnSpc>
              <a:spcBef>
                <a:spcPts val="400"/>
              </a:spcBef>
              <a:defRPr sz="2100" b="0">
                <a:solidFill>
                  <a:schemeClr val="tx1"/>
                </a:solidFill>
                <a:latin typeface="Museo Sans For Dell" pitchFamily="2" charset="0"/>
              </a:defRPr>
            </a:lvl2pPr>
            <a:lvl3pPr>
              <a:lnSpc>
                <a:spcPct val="100000"/>
              </a:lnSpc>
              <a:spcBef>
                <a:spcPts val="400"/>
              </a:spcBef>
              <a:defRPr sz="1900" b="0">
                <a:solidFill>
                  <a:schemeClr val="tx1"/>
                </a:solidFill>
                <a:latin typeface="Museo Sans For Dell" pitchFamily="2" charset="0"/>
              </a:defRPr>
            </a:lvl3pPr>
            <a:lvl4pPr>
              <a:defRPr sz="2400" b="0">
                <a:solidFill>
                  <a:schemeClr val="bg2"/>
                </a:solidFill>
                <a:latin typeface="Museo Sans For Dell" pitchFamily="2" charset="0"/>
              </a:defRPr>
            </a:lvl4pPr>
            <a:lvl5pPr>
              <a:defRPr sz="2400" b="0">
                <a:solidFill>
                  <a:schemeClr val="bg2"/>
                </a:solidFill>
                <a:latin typeface="Museo Sans For Dell" pitchFamily="2" charset="0"/>
              </a:defRPr>
            </a:lvl5pPr>
            <a:lvl6pPr>
              <a:defRPr sz="2400"/>
            </a:lvl6pPr>
            <a:lvl7pPr>
              <a:defRPr sz="2400"/>
            </a:lvl7pPr>
            <a:lvl8pPr>
              <a:defRPr sz="2400"/>
            </a:lvl8pPr>
            <a:lvl9pPr>
              <a:defRPr sz="2400"/>
            </a:lvl9pPr>
          </a:lstStyle>
          <a:p>
            <a:pPr lvl="0"/>
            <a:r>
              <a:rPr lang="en-US" smtClean="0"/>
              <a:t>Click to edit Master text styles</a:t>
            </a:r>
          </a:p>
          <a:p>
            <a:pPr lvl="1"/>
            <a:r>
              <a:rPr lang="en-US" smtClean="0"/>
              <a:t>Second level</a:t>
            </a:r>
          </a:p>
          <a:p>
            <a:pPr lvl="2"/>
            <a:r>
              <a:rPr lang="en-US" smtClean="0"/>
              <a:t>Third level</a:t>
            </a:r>
          </a:p>
        </p:txBody>
      </p:sp>
      <p:sp>
        <p:nvSpPr>
          <p:cNvPr id="10" name="Content Placeholder 2"/>
          <p:cNvSpPr>
            <a:spLocks noGrp="1"/>
          </p:cNvSpPr>
          <p:nvPr>
            <p:ph sz="half" idx="11"/>
          </p:nvPr>
        </p:nvSpPr>
        <p:spPr>
          <a:xfrm>
            <a:off x="433839" y="934413"/>
            <a:ext cx="4023360" cy="2166125"/>
          </a:xfrm>
        </p:spPr>
        <p:txBody>
          <a:bodyPr>
            <a:normAutofit/>
          </a:bodyPr>
          <a:lstStyle>
            <a:lvl1pPr>
              <a:lnSpc>
                <a:spcPct val="100000"/>
              </a:lnSpc>
              <a:spcBef>
                <a:spcPts val="1600"/>
              </a:spcBef>
              <a:defRPr sz="2400" b="0">
                <a:solidFill>
                  <a:schemeClr val="tx1"/>
                </a:solidFill>
                <a:latin typeface="Museo Sans For Dell" pitchFamily="2" charset="0"/>
              </a:defRPr>
            </a:lvl1pPr>
            <a:lvl2pPr marL="749327" indent="-301963">
              <a:lnSpc>
                <a:spcPct val="100000"/>
              </a:lnSpc>
              <a:spcBef>
                <a:spcPts val="400"/>
              </a:spcBef>
              <a:defRPr sz="2100" b="0">
                <a:solidFill>
                  <a:schemeClr val="tx1"/>
                </a:solidFill>
                <a:latin typeface="Museo Sans For Dell" pitchFamily="2" charset="0"/>
              </a:defRPr>
            </a:lvl2pPr>
            <a:lvl3pPr>
              <a:lnSpc>
                <a:spcPct val="100000"/>
              </a:lnSpc>
              <a:spcBef>
                <a:spcPts val="400"/>
              </a:spcBef>
              <a:defRPr sz="1900" b="0">
                <a:solidFill>
                  <a:schemeClr val="tx1"/>
                </a:solidFill>
                <a:latin typeface="Museo Sans For Dell" pitchFamily="2" charset="0"/>
              </a:defRPr>
            </a:lvl3pPr>
            <a:lvl4pPr>
              <a:defRPr sz="2400" b="0">
                <a:solidFill>
                  <a:schemeClr val="bg2"/>
                </a:solidFill>
                <a:latin typeface="Museo Sans For Dell" pitchFamily="2" charset="0"/>
              </a:defRPr>
            </a:lvl4pPr>
            <a:lvl5pPr>
              <a:defRPr sz="2400" b="0">
                <a:solidFill>
                  <a:schemeClr val="bg2"/>
                </a:solidFill>
                <a:latin typeface="Museo Sans For Dell" pitchFamily="2" charset="0"/>
              </a:defRPr>
            </a:lvl5pPr>
            <a:lvl6pPr>
              <a:defRPr sz="2400"/>
            </a:lvl6pPr>
            <a:lvl7pPr>
              <a:defRPr sz="2400"/>
            </a:lvl7pPr>
            <a:lvl8pPr>
              <a:defRPr sz="2400"/>
            </a:lvl8pPr>
            <a:lvl9pPr>
              <a:defRPr sz="2400"/>
            </a:lvl9pPr>
          </a:lstStyle>
          <a:p>
            <a:pPr lvl="0"/>
            <a:r>
              <a:rPr lang="en-US" smtClean="0"/>
              <a:t>Click to edit Master text styles</a:t>
            </a:r>
          </a:p>
          <a:p>
            <a:pPr lvl="1"/>
            <a:r>
              <a:rPr lang="en-US" smtClean="0"/>
              <a:t>Second level</a:t>
            </a:r>
          </a:p>
          <a:p>
            <a:pPr lvl="2"/>
            <a:r>
              <a:rPr lang="en-US" smtClean="0"/>
              <a:t>Third level</a:t>
            </a:r>
          </a:p>
        </p:txBody>
      </p:sp>
      <p:sp>
        <p:nvSpPr>
          <p:cNvPr id="4" name="Content Placeholder 3"/>
          <p:cNvSpPr>
            <a:spLocks noGrp="1"/>
          </p:cNvSpPr>
          <p:nvPr>
            <p:ph sz="quarter" idx="12"/>
          </p:nvPr>
        </p:nvSpPr>
        <p:spPr>
          <a:xfrm>
            <a:off x="434977" y="3203190"/>
            <a:ext cx="8262938" cy="1421200"/>
          </a:xfrm>
        </p:spPr>
        <p:txBody>
          <a:bodyPr>
            <a:normAutofit/>
          </a:bodyPr>
          <a:lstStyle>
            <a:lvl1pPr>
              <a:lnSpc>
                <a:spcPct val="100000"/>
              </a:lnSpc>
              <a:defRPr sz="2100"/>
            </a:lvl1pPr>
            <a:lvl2pPr>
              <a:lnSpc>
                <a:spcPct val="100000"/>
              </a:lnSpc>
              <a:defRPr sz="1900"/>
            </a:lvl2pPr>
            <a:lvl3pPr>
              <a:lnSpc>
                <a:spcPct val="100000"/>
              </a:lnSpc>
              <a:defRPr sz="1500"/>
            </a:lvl3pPr>
            <a:lvl4pPr>
              <a:lnSpc>
                <a:spcPct val="100000"/>
              </a:lnSpc>
              <a:defRPr sz="1500"/>
            </a:lvl4pPr>
            <a:lvl5pPr>
              <a:defRPr sz="21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5" name="Title 1"/>
          <p:cNvSpPr>
            <a:spLocks noGrp="1"/>
          </p:cNvSpPr>
          <p:nvPr>
            <p:ph type="title"/>
          </p:nvPr>
        </p:nvSpPr>
        <p:spPr>
          <a:xfrm>
            <a:off x="425904" y="196173"/>
            <a:ext cx="8239126" cy="640170"/>
          </a:xfrm>
        </p:spPr>
        <p:txBody>
          <a:bodyPr/>
          <a:lstStyle>
            <a:lvl1pPr>
              <a:lnSpc>
                <a:spcPct val="90000"/>
              </a:lnSpc>
              <a:defRPr sz="3200" b="0">
                <a:solidFill>
                  <a:schemeClr val="accent1"/>
                </a:solidFill>
                <a:latin typeface="Museo For Dell" pitchFamily="2" charset="0"/>
              </a:defRPr>
            </a:lvl1pPr>
          </a:lstStyle>
          <a:p>
            <a:r>
              <a:rPr lang="zh-TW" altLang="en-US" smtClean="0"/>
              <a:t>按一下以編輯母片標題樣式</a:t>
            </a:r>
            <a:endParaRPr lang="en-US" dirty="0"/>
          </a:p>
        </p:txBody>
      </p:sp>
      <p:sp>
        <p:nvSpPr>
          <p:cNvPr id="7" name="Slide Number Placeholder 5"/>
          <p:cNvSpPr>
            <a:spLocks noGrp="1"/>
          </p:cNvSpPr>
          <p:nvPr>
            <p:ph type="sldNum" sz="quarter" idx="13"/>
          </p:nvPr>
        </p:nvSpPr>
        <p:spPr/>
        <p:txBody>
          <a:bodyPr rIns="119239"/>
          <a:lstStyle>
            <a:lvl1pPr algn="l" eaLnBrk="0" hangingPunct="0">
              <a:defRPr sz="1200">
                <a:solidFill>
                  <a:srgbClr val="000000">
                    <a:lumMod val="60000"/>
                    <a:lumOff val="40000"/>
                  </a:srgbClr>
                </a:solidFill>
                <a:latin typeface="Museo Sans For Dell" pitchFamily="2" charset="0"/>
                <a:ea typeface="SimSun" panose="02010600030101010101" pitchFamily="2" charset="-122"/>
              </a:defRPr>
            </a:lvl1pPr>
          </a:lstStyle>
          <a:p>
            <a:pPr>
              <a:defRPr/>
            </a:pPr>
            <a:fld id="{639F51A1-9FEC-46F0-BC78-2B7A80F96BE7}" type="slidenum">
              <a:rPr lang="en-US"/>
              <a:pPr>
                <a:defRPr/>
              </a:pPr>
              <a:t>‹#›</a:t>
            </a:fld>
            <a:endParaRPr lang="en-US" dirty="0"/>
          </a:p>
        </p:txBody>
      </p:sp>
      <p:sp>
        <p:nvSpPr>
          <p:cNvPr id="8" name="Footer Placeholder 4"/>
          <p:cNvSpPr>
            <a:spLocks noGrp="1"/>
          </p:cNvSpPr>
          <p:nvPr>
            <p:ph type="ftr" sz="quarter" idx="14"/>
          </p:nvPr>
        </p:nvSpPr>
        <p:spPr>
          <a:xfrm>
            <a:off x="742950" y="4821238"/>
            <a:ext cx="1885950" cy="114300"/>
          </a:xfrm>
          <a:prstGeom prst="rect">
            <a:avLst/>
          </a:prstGeom>
        </p:spPr>
        <p:txBody>
          <a:bodyPr vert="horz" lIns="0" tIns="0" rIns="119239" bIns="0" rtlCol="0" anchor="ctr"/>
          <a:lstStyle>
            <a:lvl1pPr algn="l" eaLnBrk="1" hangingPunct="1">
              <a:defRPr sz="1300">
                <a:solidFill>
                  <a:srgbClr val="000000">
                    <a:lumMod val="60000"/>
                    <a:lumOff val="40000"/>
                  </a:srgbClr>
                </a:solidFill>
                <a:latin typeface="Museo Sans For Dell" pitchFamily="2" charset="0"/>
                <a:ea typeface="+mn-ea"/>
              </a:defRPr>
            </a:lvl1pPr>
          </a:lstStyle>
          <a:p>
            <a:pPr defTabSz="895727">
              <a:defRPr/>
            </a:pPr>
            <a:endParaRPr lang="en-US"/>
          </a:p>
        </p:txBody>
      </p:sp>
      <p:sp>
        <p:nvSpPr>
          <p:cNvPr id="9" name="Date Placeholder 8"/>
          <p:cNvSpPr>
            <a:spLocks noGrp="1"/>
          </p:cNvSpPr>
          <p:nvPr>
            <p:ph type="dt" sz="half" idx="15"/>
          </p:nvPr>
        </p:nvSpPr>
        <p:spPr>
          <a:xfrm>
            <a:off x="1901825" y="4819650"/>
            <a:ext cx="914400" cy="114300"/>
          </a:xfrm>
        </p:spPr>
        <p:txBody>
          <a:bodyPr/>
          <a:lstStyle>
            <a:lvl1pPr algn="l" rtl="0" eaLnBrk="0" fontAlgn="base" hangingPunct="0">
              <a:spcBef>
                <a:spcPct val="0"/>
              </a:spcBef>
              <a:spcAft>
                <a:spcPct val="0"/>
              </a:spcAft>
              <a:defRPr lang="en-US" sz="13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2925391226"/>
      </p:ext>
    </p:extLst>
  </p:cSld>
  <p:clrMapOvr>
    <a:masterClrMapping/>
  </p:clrMapOvr>
  <p:transition spd="med">
    <p:wipe dir="r"/>
  </p:transition>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Two_Column">
    <p:spTree>
      <p:nvGrpSpPr>
        <p:cNvPr id="1" name=""/>
        <p:cNvGrpSpPr/>
        <p:nvPr/>
      </p:nvGrpSpPr>
      <p:grpSpPr>
        <a:xfrm>
          <a:off x="0" y="0"/>
          <a:ext cx="0" cy="0"/>
          <a:chOff x="0" y="0"/>
          <a:chExt cx="0" cy="0"/>
        </a:xfrm>
      </p:grpSpPr>
      <p:cxnSp>
        <p:nvCxnSpPr>
          <p:cNvPr id="5" name="Straight Connector 10"/>
          <p:cNvCxnSpPr>
            <a:cxnSpLocks noChangeShapeType="1"/>
          </p:cNvCxnSpPr>
          <p:nvPr userDrawn="1"/>
        </p:nvCxnSpPr>
        <p:spPr bwMode="auto">
          <a:xfrm>
            <a:off x="436664" y="4629150"/>
            <a:ext cx="8262937"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sp>
        <p:nvSpPr>
          <p:cNvPr id="12" name="Content Placeholder 2"/>
          <p:cNvSpPr>
            <a:spLocks noGrp="1"/>
          </p:cNvSpPr>
          <p:nvPr>
            <p:ph sz="half" idx="10"/>
          </p:nvPr>
        </p:nvSpPr>
        <p:spPr>
          <a:xfrm>
            <a:off x="4670943" y="931095"/>
            <a:ext cx="4023360" cy="3545681"/>
          </a:xfrm>
        </p:spPr>
        <p:txBody>
          <a:bodyPr>
            <a:normAutofit/>
          </a:bodyPr>
          <a:lstStyle>
            <a:lvl1pPr>
              <a:lnSpc>
                <a:spcPct val="100000"/>
              </a:lnSpc>
              <a:spcBef>
                <a:spcPts val="1200"/>
              </a:spcBef>
              <a:defRPr sz="1800" b="0">
                <a:solidFill>
                  <a:schemeClr val="tx1"/>
                </a:solidFill>
                <a:latin typeface="Museo Sans For Dell" pitchFamily="2" charset="0"/>
              </a:defRPr>
            </a:lvl1pPr>
            <a:lvl2pPr marL="561744" indent="-226238">
              <a:lnSpc>
                <a:spcPct val="100000"/>
              </a:lnSpc>
              <a:spcBef>
                <a:spcPts val="300"/>
              </a:spcBef>
              <a:defRPr sz="1600" b="0">
                <a:solidFill>
                  <a:schemeClr val="tx1"/>
                </a:solidFill>
                <a:latin typeface="Museo Sans For Dell" pitchFamily="2" charset="0"/>
              </a:defRPr>
            </a:lvl2pPr>
            <a:lvl3pPr>
              <a:lnSpc>
                <a:spcPct val="100000"/>
              </a:lnSpc>
              <a:spcBef>
                <a:spcPts val="300"/>
              </a:spcBef>
              <a:defRPr sz="1400" b="0">
                <a:solidFill>
                  <a:schemeClr val="tx1"/>
                </a:solidFill>
                <a:latin typeface="Museo Sans For Dell" pitchFamily="2"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p:txBody>
      </p:sp>
      <p:sp>
        <p:nvSpPr>
          <p:cNvPr id="10" name="Content Placeholder 2"/>
          <p:cNvSpPr>
            <a:spLocks noGrp="1"/>
          </p:cNvSpPr>
          <p:nvPr>
            <p:ph sz="half" idx="11"/>
          </p:nvPr>
        </p:nvSpPr>
        <p:spPr>
          <a:xfrm>
            <a:off x="433839" y="931095"/>
            <a:ext cx="4023360" cy="3545681"/>
          </a:xfrm>
        </p:spPr>
        <p:txBody>
          <a:bodyPr>
            <a:normAutofit/>
          </a:bodyPr>
          <a:lstStyle>
            <a:lvl1pPr>
              <a:lnSpc>
                <a:spcPct val="100000"/>
              </a:lnSpc>
              <a:spcBef>
                <a:spcPts val="1200"/>
              </a:spcBef>
              <a:defRPr sz="1800" b="0">
                <a:solidFill>
                  <a:schemeClr val="tx1"/>
                </a:solidFill>
                <a:latin typeface="Museo Sans For Dell" pitchFamily="2" charset="0"/>
              </a:defRPr>
            </a:lvl1pPr>
            <a:lvl2pPr marL="561744" indent="-226238">
              <a:lnSpc>
                <a:spcPct val="100000"/>
              </a:lnSpc>
              <a:spcBef>
                <a:spcPts val="300"/>
              </a:spcBef>
              <a:defRPr sz="1600" b="0">
                <a:solidFill>
                  <a:schemeClr val="tx1"/>
                </a:solidFill>
                <a:latin typeface="Museo Sans For Dell" pitchFamily="2" charset="0"/>
              </a:defRPr>
            </a:lvl2pPr>
            <a:lvl3pPr>
              <a:lnSpc>
                <a:spcPct val="100000"/>
              </a:lnSpc>
              <a:spcBef>
                <a:spcPts val="300"/>
              </a:spcBef>
              <a:defRPr sz="1400" b="0">
                <a:solidFill>
                  <a:schemeClr val="tx1"/>
                </a:solidFill>
                <a:latin typeface="Museo Sans For Dell" pitchFamily="2"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p:txBody>
      </p:sp>
      <p:sp>
        <p:nvSpPr>
          <p:cNvPr id="15" name="Title 1"/>
          <p:cNvSpPr>
            <a:spLocks noGrp="1"/>
          </p:cNvSpPr>
          <p:nvPr>
            <p:ph type="title"/>
          </p:nvPr>
        </p:nvSpPr>
        <p:spPr>
          <a:xfrm>
            <a:off x="425904" y="196355"/>
            <a:ext cx="8279946" cy="613453"/>
          </a:xfrm>
        </p:spPr>
        <p:txBody>
          <a:bodyPr>
            <a:noAutofit/>
          </a:bodyPr>
          <a:lstStyle>
            <a:lvl1pPr>
              <a:lnSpc>
                <a:spcPct val="90000"/>
              </a:lnSpc>
              <a:defRPr sz="2400" b="0">
                <a:solidFill>
                  <a:schemeClr val="accent1"/>
                </a:solidFill>
                <a:latin typeface="Museo For Dell" pitchFamily="2" charset="0"/>
              </a:defRPr>
            </a:lvl1pPr>
          </a:lstStyle>
          <a:p>
            <a:r>
              <a:rPr lang="en-US" smtClean="0"/>
              <a:t>Click to edit Master title style</a:t>
            </a:r>
            <a:endParaRPr lang="en-US" dirty="0"/>
          </a:p>
        </p:txBody>
      </p:sp>
      <p:sp>
        <p:nvSpPr>
          <p:cNvPr id="6" name="Slide Number Placeholder 5"/>
          <p:cNvSpPr>
            <a:spLocks noGrp="1"/>
          </p:cNvSpPr>
          <p:nvPr>
            <p:ph type="sldNum" sz="quarter" idx="12"/>
          </p:nvPr>
        </p:nvSpPr>
        <p:spPr/>
        <p:txBody>
          <a:bodyPr rIns="89589"/>
          <a:lstStyle>
            <a:lvl1pPr algn="l" eaLnBrk="0" hangingPunct="0">
              <a:defRPr sz="900">
                <a:solidFill>
                  <a:srgbClr val="000000">
                    <a:lumMod val="60000"/>
                    <a:lumOff val="40000"/>
                  </a:srgbClr>
                </a:solidFill>
                <a:latin typeface="Museo Sans For Dell" pitchFamily="2" charset="0"/>
                <a:ea typeface="SimSun" pitchFamily="2" charset="-122"/>
              </a:defRPr>
            </a:lvl1pPr>
          </a:lstStyle>
          <a:p>
            <a:pPr>
              <a:defRPr/>
            </a:pPr>
            <a:fld id="{CD1DE98D-7DBE-46FD-9819-906BE2FDE116}" type="slidenum">
              <a:rPr lang="en-US"/>
              <a:pPr>
                <a:defRPr/>
              </a:pPr>
              <a:t>‹#›</a:t>
            </a:fld>
            <a:endParaRPr lang="en-US" dirty="0"/>
          </a:p>
        </p:txBody>
      </p:sp>
      <p:sp>
        <p:nvSpPr>
          <p:cNvPr id="7" name="Footer Placeholder 4"/>
          <p:cNvSpPr>
            <a:spLocks noGrp="1"/>
          </p:cNvSpPr>
          <p:nvPr>
            <p:ph type="ftr" sz="quarter" idx="13"/>
          </p:nvPr>
        </p:nvSpPr>
        <p:spPr>
          <a:xfrm>
            <a:off x="742950" y="4821238"/>
            <a:ext cx="1885950" cy="114300"/>
          </a:xfrm>
          <a:prstGeom prst="rect">
            <a:avLst/>
          </a:prstGeom>
        </p:spPr>
        <p:txBody>
          <a:bodyPr vert="horz" lIns="0" tIns="0" rIns="89589" bIns="0" rtlCol="0" anchor="ctr"/>
          <a:lstStyle>
            <a:lvl1pPr algn="l" eaLnBrk="1" hangingPunct="1">
              <a:defRPr sz="1000">
                <a:solidFill>
                  <a:srgbClr val="000000">
                    <a:lumMod val="60000"/>
                    <a:lumOff val="40000"/>
                  </a:srgbClr>
                </a:solidFill>
                <a:latin typeface="Museo Sans For Dell" pitchFamily="2" charset="0"/>
                <a:ea typeface="+mn-ea"/>
              </a:defRPr>
            </a:lvl1pPr>
          </a:lstStyle>
          <a:p>
            <a:pPr defTabSz="672068">
              <a:defRPr/>
            </a:pPr>
            <a:endParaRPr lang="en-US"/>
          </a:p>
        </p:txBody>
      </p:sp>
      <p:sp>
        <p:nvSpPr>
          <p:cNvPr id="8" name="Date Placeholder 8"/>
          <p:cNvSpPr>
            <a:spLocks noGrp="1"/>
          </p:cNvSpPr>
          <p:nvPr>
            <p:ph type="dt" sz="half" idx="14"/>
          </p:nvPr>
        </p:nvSpPr>
        <p:spPr>
          <a:xfrm>
            <a:off x="1901825" y="4819650"/>
            <a:ext cx="914400" cy="114300"/>
          </a:xfrm>
        </p:spPr>
        <p:txBody>
          <a:bodyPr/>
          <a:lstStyle>
            <a:lvl1pPr algn="l" rtl="0" eaLnBrk="0" fontAlgn="base" hangingPunct="0">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2690709048"/>
      </p:ext>
    </p:extLst>
  </p:cSld>
  <p:clrMapOvr>
    <a:masterClrMapping/>
  </p:clrMapOvr>
  <p:transition spd="med">
    <p:wipe dir="r"/>
  </p:transition>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Image and text">
    <p:spTree>
      <p:nvGrpSpPr>
        <p:cNvPr id="1" name=""/>
        <p:cNvGrpSpPr/>
        <p:nvPr/>
      </p:nvGrpSpPr>
      <p:grpSpPr>
        <a:xfrm>
          <a:off x="0" y="0"/>
          <a:ext cx="0" cy="0"/>
          <a:chOff x="0" y="0"/>
          <a:chExt cx="0" cy="0"/>
        </a:xfrm>
      </p:grpSpPr>
      <p:cxnSp>
        <p:nvCxnSpPr>
          <p:cNvPr id="6" name="Straight Connector 10"/>
          <p:cNvCxnSpPr>
            <a:cxnSpLocks noChangeShapeType="1"/>
          </p:cNvCxnSpPr>
          <p:nvPr userDrawn="1"/>
        </p:nvCxnSpPr>
        <p:spPr bwMode="auto">
          <a:xfrm>
            <a:off x="436664" y="4629150"/>
            <a:ext cx="8262937"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sp>
        <p:nvSpPr>
          <p:cNvPr id="12" name="Content Placeholder 2"/>
          <p:cNvSpPr>
            <a:spLocks noGrp="1"/>
          </p:cNvSpPr>
          <p:nvPr>
            <p:ph sz="half" idx="10"/>
          </p:nvPr>
        </p:nvSpPr>
        <p:spPr>
          <a:xfrm>
            <a:off x="4653246" y="928524"/>
            <a:ext cx="4023360" cy="2166125"/>
          </a:xfrm>
        </p:spPr>
        <p:txBody>
          <a:bodyPr>
            <a:normAutofit/>
          </a:bodyPr>
          <a:lstStyle>
            <a:lvl1pPr>
              <a:lnSpc>
                <a:spcPct val="100000"/>
              </a:lnSpc>
              <a:spcBef>
                <a:spcPts val="1200"/>
              </a:spcBef>
              <a:defRPr sz="1800" b="0">
                <a:solidFill>
                  <a:schemeClr val="tx1"/>
                </a:solidFill>
                <a:latin typeface="Museo Sans For Dell" pitchFamily="2" charset="0"/>
              </a:defRPr>
            </a:lvl1pPr>
            <a:lvl2pPr marL="561744" indent="-226238">
              <a:lnSpc>
                <a:spcPct val="100000"/>
              </a:lnSpc>
              <a:spcBef>
                <a:spcPts val="300"/>
              </a:spcBef>
              <a:defRPr sz="1600" b="0">
                <a:solidFill>
                  <a:schemeClr val="tx1"/>
                </a:solidFill>
                <a:latin typeface="Museo Sans For Dell" pitchFamily="2" charset="0"/>
              </a:defRPr>
            </a:lvl2pPr>
            <a:lvl3pPr>
              <a:lnSpc>
                <a:spcPct val="100000"/>
              </a:lnSpc>
              <a:spcBef>
                <a:spcPts val="300"/>
              </a:spcBef>
              <a:defRPr sz="1400" b="0">
                <a:solidFill>
                  <a:schemeClr val="tx1"/>
                </a:solidFill>
                <a:latin typeface="Museo Sans For Dell" pitchFamily="2"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p:txBody>
      </p:sp>
      <p:sp>
        <p:nvSpPr>
          <p:cNvPr id="10" name="Content Placeholder 2"/>
          <p:cNvSpPr>
            <a:spLocks noGrp="1"/>
          </p:cNvSpPr>
          <p:nvPr>
            <p:ph sz="half" idx="11"/>
          </p:nvPr>
        </p:nvSpPr>
        <p:spPr>
          <a:xfrm>
            <a:off x="433839" y="934431"/>
            <a:ext cx="4023360" cy="2166125"/>
          </a:xfrm>
        </p:spPr>
        <p:txBody>
          <a:bodyPr>
            <a:normAutofit/>
          </a:bodyPr>
          <a:lstStyle>
            <a:lvl1pPr>
              <a:lnSpc>
                <a:spcPct val="100000"/>
              </a:lnSpc>
              <a:spcBef>
                <a:spcPts val="1200"/>
              </a:spcBef>
              <a:defRPr sz="1800" b="0">
                <a:solidFill>
                  <a:schemeClr val="tx1"/>
                </a:solidFill>
                <a:latin typeface="Museo Sans For Dell" pitchFamily="2" charset="0"/>
              </a:defRPr>
            </a:lvl1pPr>
            <a:lvl2pPr marL="561744" indent="-226238">
              <a:lnSpc>
                <a:spcPct val="100000"/>
              </a:lnSpc>
              <a:spcBef>
                <a:spcPts val="300"/>
              </a:spcBef>
              <a:defRPr sz="1600" b="0">
                <a:solidFill>
                  <a:schemeClr val="tx1"/>
                </a:solidFill>
                <a:latin typeface="Museo Sans For Dell" pitchFamily="2" charset="0"/>
              </a:defRPr>
            </a:lvl2pPr>
            <a:lvl3pPr>
              <a:lnSpc>
                <a:spcPct val="100000"/>
              </a:lnSpc>
              <a:spcBef>
                <a:spcPts val="300"/>
              </a:spcBef>
              <a:defRPr sz="1400" b="0">
                <a:solidFill>
                  <a:schemeClr val="tx1"/>
                </a:solidFill>
                <a:latin typeface="Museo Sans For Dell" pitchFamily="2"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p:txBody>
      </p:sp>
      <p:sp>
        <p:nvSpPr>
          <p:cNvPr id="4" name="Content Placeholder 3"/>
          <p:cNvSpPr>
            <a:spLocks noGrp="1"/>
          </p:cNvSpPr>
          <p:nvPr>
            <p:ph sz="quarter" idx="12"/>
          </p:nvPr>
        </p:nvSpPr>
        <p:spPr>
          <a:xfrm>
            <a:off x="434977" y="3203193"/>
            <a:ext cx="8262938" cy="1421200"/>
          </a:xfrm>
        </p:spPr>
        <p:txBody>
          <a:bodyPr>
            <a:normAutofit/>
          </a:bodyPr>
          <a:lstStyle>
            <a:lvl1pPr>
              <a:lnSpc>
                <a:spcPct val="100000"/>
              </a:lnSpc>
              <a:defRPr sz="1600"/>
            </a:lvl1pPr>
            <a:lvl2pPr>
              <a:lnSpc>
                <a:spcPct val="100000"/>
              </a:lnSpc>
              <a:defRPr sz="1400"/>
            </a:lvl2pPr>
            <a:lvl3pPr>
              <a:lnSpc>
                <a:spcPct val="100000"/>
              </a:lnSpc>
              <a:defRPr sz="1100"/>
            </a:lvl3pPr>
            <a:lvl4pPr>
              <a:lnSpc>
                <a:spcPct val="100000"/>
              </a:lnSpc>
              <a:defRPr sz="1100"/>
            </a:lvl4pPr>
            <a:lvl5pPr>
              <a:defRPr sz="16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5" name="Title 1"/>
          <p:cNvSpPr>
            <a:spLocks noGrp="1"/>
          </p:cNvSpPr>
          <p:nvPr>
            <p:ph type="title"/>
          </p:nvPr>
        </p:nvSpPr>
        <p:spPr>
          <a:xfrm>
            <a:off x="425904" y="196173"/>
            <a:ext cx="8239126" cy="640170"/>
          </a:xfrm>
        </p:spPr>
        <p:txBody>
          <a:bodyPr/>
          <a:lstStyle>
            <a:lvl1pPr>
              <a:lnSpc>
                <a:spcPct val="90000"/>
              </a:lnSpc>
              <a:defRPr sz="2400" b="0">
                <a:solidFill>
                  <a:schemeClr val="accent1"/>
                </a:solidFill>
                <a:latin typeface="Museo For Dell" pitchFamily="2" charset="0"/>
              </a:defRPr>
            </a:lvl1pPr>
          </a:lstStyle>
          <a:p>
            <a:r>
              <a:rPr lang="zh-TW" altLang="en-US" smtClean="0"/>
              <a:t>按一下以編輯母片標題樣式</a:t>
            </a:r>
            <a:endParaRPr lang="en-US" dirty="0"/>
          </a:p>
        </p:txBody>
      </p:sp>
      <p:sp>
        <p:nvSpPr>
          <p:cNvPr id="7" name="Slide Number Placeholder 5"/>
          <p:cNvSpPr>
            <a:spLocks noGrp="1"/>
          </p:cNvSpPr>
          <p:nvPr>
            <p:ph type="sldNum" sz="quarter" idx="13"/>
          </p:nvPr>
        </p:nvSpPr>
        <p:spPr/>
        <p:txBody>
          <a:bodyPr rIns="89589"/>
          <a:lstStyle>
            <a:lvl1pPr algn="l" eaLnBrk="0" hangingPunct="0">
              <a:defRPr sz="900">
                <a:solidFill>
                  <a:srgbClr val="000000">
                    <a:lumMod val="60000"/>
                    <a:lumOff val="40000"/>
                  </a:srgbClr>
                </a:solidFill>
                <a:latin typeface="Museo Sans For Dell" pitchFamily="2" charset="0"/>
                <a:ea typeface="SimSun" pitchFamily="2" charset="-122"/>
              </a:defRPr>
            </a:lvl1pPr>
          </a:lstStyle>
          <a:p>
            <a:pPr>
              <a:defRPr/>
            </a:pPr>
            <a:fld id="{639F51A1-9FEC-46F0-BC78-2B7A80F96BE7}" type="slidenum">
              <a:rPr lang="en-US"/>
              <a:pPr>
                <a:defRPr/>
              </a:pPr>
              <a:t>‹#›</a:t>
            </a:fld>
            <a:endParaRPr lang="en-US" dirty="0"/>
          </a:p>
        </p:txBody>
      </p:sp>
      <p:sp>
        <p:nvSpPr>
          <p:cNvPr id="8" name="Footer Placeholder 4"/>
          <p:cNvSpPr>
            <a:spLocks noGrp="1"/>
          </p:cNvSpPr>
          <p:nvPr>
            <p:ph type="ftr" sz="quarter" idx="14"/>
          </p:nvPr>
        </p:nvSpPr>
        <p:spPr>
          <a:xfrm>
            <a:off x="742950" y="4821238"/>
            <a:ext cx="1885950" cy="114300"/>
          </a:xfrm>
          <a:prstGeom prst="rect">
            <a:avLst/>
          </a:prstGeom>
        </p:spPr>
        <p:txBody>
          <a:bodyPr vert="horz" lIns="0" tIns="0" rIns="89589" bIns="0" rtlCol="0" anchor="ctr"/>
          <a:lstStyle>
            <a:lvl1pPr algn="l" eaLnBrk="1" hangingPunct="1">
              <a:defRPr sz="1000">
                <a:solidFill>
                  <a:srgbClr val="000000">
                    <a:lumMod val="60000"/>
                    <a:lumOff val="40000"/>
                  </a:srgbClr>
                </a:solidFill>
                <a:latin typeface="Museo Sans For Dell" pitchFamily="2" charset="0"/>
                <a:ea typeface="+mn-ea"/>
              </a:defRPr>
            </a:lvl1pPr>
          </a:lstStyle>
          <a:p>
            <a:pPr defTabSz="672068">
              <a:defRPr/>
            </a:pPr>
            <a:endParaRPr lang="en-US"/>
          </a:p>
        </p:txBody>
      </p:sp>
      <p:sp>
        <p:nvSpPr>
          <p:cNvPr id="9" name="Date Placeholder 8"/>
          <p:cNvSpPr>
            <a:spLocks noGrp="1"/>
          </p:cNvSpPr>
          <p:nvPr>
            <p:ph type="dt" sz="half" idx="15"/>
          </p:nvPr>
        </p:nvSpPr>
        <p:spPr>
          <a:xfrm>
            <a:off x="1901825" y="4819650"/>
            <a:ext cx="914400" cy="114300"/>
          </a:xfrm>
        </p:spPr>
        <p:txBody>
          <a:bodyPr/>
          <a:lstStyle>
            <a:lvl1pPr algn="l" rtl="0" eaLnBrk="0" fontAlgn="base" hangingPunct="0">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2174019476"/>
      </p:ext>
    </p:extLst>
  </p:cSld>
  <p:clrMapOvr>
    <a:masterClrMapping/>
  </p:clrMapOvr>
  <p:transition spd="med">
    <p:wipe dir="r"/>
  </p:transition>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cxnSp>
        <p:nvCxnSpPr>
          <p:cNvPr id="3" name="Straight Connector 7"/>
          <p:cNvCxnSpPr>
            <a:cxnSpLocks noChangeShapeType="1"/>
          </p:cNvCxnSpPr>
          <p:nvPr userDrawn="1"/>
        </p:nvCxnSpPr>
        <p:spPr bwMode="auto">
          <a:xfrm>
            <a:off x="436664" y="4629150"/>
            <a:ext cx="8262937"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sp>
        <p:nvSpPr>
          <p:cNvPr id="4" name="TextBox 1"/>
          <p:cNvSpPr txBox="1">
            <a:spLocks noChangeArrowheads="1"/>
          </p:cNvSpPr>
          <p:nvPr userDrawn="1"/>
        </p:nvSpPr>
        <p:spPr bwMode="auto">
          <a:xfrm>
            <a:off x="1411288" y="1323975"/>
            <a:ext cx="914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9602" tIns="44800" rIns="89602" bIns="44800"/>
          <a:lstStyle/>
          <a:p>
            <a:pPr defTabSz="672068">
              <a:spcBef>
                <a:spcPts val="600"/>
              </a:spcBef>
              <a:buClr>
                <a:srgbClr val="0085C3"/>
              </a:buClr>
            </a:pPr>
            <a:endParaRPr lang="en-US" altLang="zh-TW" sz="2000">
              <a:solidFill>
                <a:srgbClr val="444444"/>
              </a:solidFill>
              <a:latin typeface="Museo For Dell"/>
              <a:ea typeface="SimSun" pitchFamily="2" charset="-122"/>
            </a:endParaRPr>
          </a:p>
        </p:txBody>
      </p:sp>
      <p:sp>
        <p:nvSpPr>
          <p:cNvPr id="10" name="Title 1"/>
          <p:cNvSpPr>
            <a:spLocks noGrp="1"/>
          </p:cNvSpPr>
          <p:nvPr>
            <p:ph type="title"/>
          </p:nvPr>
        </p:nvSpPr>
        <p:spPr>
          <a:xfrm>
            <a:off x="425904" y="196176"/>
            <a:ext cx="8239126" cy="332399"/>
          </a:xfrm>
        </p:spPr>
        <p:txBody>
          <a:bodyPr/>
          <a:lstStyle>
            <a:lvl1pPr>
              <a:lnSpc>
                <a:spcPct val="90000"/>
              </a:lnSpc>
              <a:defRPr sz="2400" b="0">
                <a:solidFill>
                  <a:schemeClr val="accent1"/>
                </a:solidFill>
                <a:latin typeface="Museo For Dell" pitchFamily="2" charset="0"/>
              </a:defRPr>
            </a:lvl1pPr>
          </a:lstStyle>
          <a:p>
            <a:r>
              <a:rPr lang="en-US" smtClean="0"/>
              <a:t>Click to edit Master title style</a:t>
            </a:r>
            <a:endParaRPr lang="en-US" dirty="0"/>
          </a:p>
        </p:txBody>
      </p:sp>
      <p:sp>
        <p:nvSpPr>
          <p:cNvPr id="5" name="Slide Number Placeholder 5"/>
          <p:cNvSpPr>
            <a:spLocks noGrp="1"/>
          </p:cNvSpPr>
          <p:nvPr>
            <p:ph type="sldNum" sz="quarter" idx="10"/>
          </p:nvPr>
        </p:nvSpPr>
        <p:spPr>
          <a:xfrm>
            <a:off x="433389" y="4824413"/>
            <a:ext cx="260350" cy="114300"/>
          </a:xfrm>
        </p:spPr>
        <p:txBody>
          <a:bodyPr rIns="89589"/>
          <a:lstStyle>
            <a:lvl1pPr algn="l" eaLnBrk="0" hangingPunct="0">
              <a:defRPr sz="900">
                <a:solidFill>
                  <a:srgbClr val="000000">
                    <a:lumMod val="60000"/>
                    <a:lumOff val="40000"/>
                  </a:srgbClr>
                </a:solidFill>
                <a:latin typeface="Museo Sans For Dell" pitchFamily="2" charset="0"/>
                <a:ea typeface="SimSun" pitchFamily="2" charset="-122"/>
              </a:defRPr>
            </a:lvl1pPr>
          </a:lstStyle>
          <a:p>
            <a:pPr>
              <a:defRPr/>
            </a:pPr>
            <a:fld id="{C2F8F467-7015-4054-ADD7-36CD0EA9FC19}" type="slidenum">
              <a:rPr lang="en-US"/>
              <a:pPr>
                <a:defRPr/>
              </a:pPr>
              <a:t>‹#›</a:t>
            </a:fld>
            <a:endParaRPr lang="en-US" dirty="0"/>
          </a:p>
        </p:txBody>
      </p:sp>
      <p:sp>
        <p:nvSpPr>
          <p:cNvPr id="6" name="Footer Placeholder 4"/>
          <p:cNvSpPr>
            <a:spLocks noGrp="1"/>
          </p:cNvSpPr>
          <p:nvPr>
            <p:ph type="ftr" sz="quarter" idx="11"/>
          </p:nvPr>
        </p:nvSpPr>
        <p:spPr>
          <a:xfrm>
            <a:off x="742950" y="4821238"/>
            <a:ext cx="1885950" cy="114300"/>
          </a:xfrm>
          <a:prstGeom prst="rect">
            <a:avLst/>
          </a:prstGeom>
        </p:spPr>
        <p:txBody>
          <a:bodyPr vert="horz" lIns="0" tIns="0" rIns="89589" bIns="0" rtlCol="0" anchor="ctr"/>
          <a:lstStyle>
            <a:lvl1pPr algn="l" eaLnBrk="1" hangingPunct="1">
              <a:defRPr sz="1000">
                <a:solidFill>
                  <a:srgbClr val="000000">
                    <a:lumMod val="60000"/>
                    <a:lumOff val="40000"/>
                  </a:srgbClr>
                </a:solidFill>
                <a:latin typeface="Museo Sans For Dell" pitchFamily="2" charset="0"/>
                <a:ea typeface="+mn-ea"/>
              </a:defRPr>
            </a:lvl1pPr>
          </a:lstStyle>
          <a:p>
            <a:pPr defTabSz="672068">
              <a:defRPr/>
            </a:pPr>
            <a:endParaRPr lang="en-US"/>
          </a:p>
        </p:txBody>
      </p:sp>
      <p:sp>
        <p:nvSpPr>
          <p:cNvPr id="7" name="Date Placeholder 8"/>
          <p:cNvSpPr>
            <a:spLocks noGrp="1"/>
          </p:cNvSpPr>
          <p:nvPr>
            <p:ph type="dt" sz="half" idx="12"/>
          </p:nvPr>
        </p:nvSpPr>
        <p:spPr>
          <a:xfrm>
            <a:off x="1901825" y="4819650"/>
            <a:ext cx="914400" cy="114300"/>
          </a:xfrm>
        </p:spPr>
        <p:txBody>
          <a:bodyPr/>
          <a:lstStyle>
            <a:lvl1pPr algn="l" rtl="0" eaLnBrk="0" fontAlgn="base" hangingPunct="0">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497369411"/>
      </p:ext>
    </p:extLst>
  </p:cSld>
  <p:clrMapOvr>
    <a:masterClrMapping/>
  </p:clrMapOvr>
  <p:transition spd="med">
    <p:wipe dir="r"/>
  </p:transition>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cxnSp>
        <p:nvCxnSpPr>
          <p:cNvPr id="2" name="Straight Connector 6"/>
          <p:cNvCxnSpPr>
            <a:cxnSpLocks noChangeShapeType="1"/>
          </p:cNvCxnSpPr>
          <p:nvPr userDrawn="1"/>
        </p:nvCxnSpPr>
        <p:spPr bwMode="auto">
          <a:xfrm>
            <a:off x="436664" y="4629150"/>
            <a:ext cx="8262937"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sp>
        <p:nvSpPr>
          <p:cNvPr id="3" name="Slide Number Placeholder 5"/>
          <p:cNvSpPr>
            <a:spLocks noGrp="1"/>
          </p:cNvSpPr>
          <p:nvPr>
            <p:ph type="sldNum" sz="quarter" idx="10"/>
          </p:nvPr>
        </p:nvSpPr>
        <p:spPr/>
        <p:txBody>
          <a:bodyPr rIns="89589"/>
          <a:lstStyle>
            <a:lvl1pPr algn="l" eaLnBrk="0" hangingPunct="0">
              <a:defRPr sz="900">
                <a:solidFill>
                  <a:srgbClr val="000000">
                    <a:lumMod val="60000"/>
                    <a:lumOff val="40000"/>
                  </a:srgbClr>
                </a:solidFill>
                <a:latin typeface="Museo Sans For Dell" pitchFamily="2" charset="0"/>
                <a:ea typeface="SimSun" pitchFamily="2" charset="-122"/>
              </a:defRPr>
            </a:lvl1pPr>
          </a:lstStyle>
          <a:p>
            <a:pPr>
              <a:defRPr/>
            </a:pPr>
            <a:fld id="{57ADE680-B59D-4FC0-81B5-B5E734862843}" type="slidenum">
              <a:rPr lang="en-US"/>
              <a:pPr>
                <a:defRPr/>
              </a:pPr>
              <a:t>‹#›</a:t>
            </a:fld>
            <a:endParaRPr lang="en-US" dirty="0"/>
          </a:p>
        </p:txBody>
      </p:sp>
      <p:sp>
        <p:nvSpPr>
          <p:cNvPr id="4" name="Footer Placeholder 4"/>
          <p:cNvSpPr>
            <a:spLocks noGrp="1"/>
          </p:cNvSpPr>
          <p:nvPr>
            <p:ph type="ftr" sz="quarter" idx="11"/>
          </p:nvPr>
        </p:nvSpPr>
        <p:spPr>
          <a:xfrm>
            <a:off x="742950" y="4821238"/>
            <a:ext cx="1885950" cy="114300"/>
          </a:xfrm>
          <a:prstGeom prst="rect">
            <a:avLst/>
          </a:prstGeom>
        </p:spPr>
        <p:txBody>
          <a:bodyPr vert="horz" lIns="0" tIns="0" rIns="89589" bIns="0" rtlCol="0" anchor="ctr"/>
          <a:lstStyle>
            <a:lvl1pPr algn="l" eaLnBrk="1" hangingPunct="1">
              <a:defRPr sz="1000">
                <a:solidFill>
                  <a:srgbClr val="000000">
                    <a:lumMod val="60000"/>
                    <a:lumOff val="40000"/>
                  </a:srgbClr>
                </a:solidFill>
                <a:latin typeface="Museo Sans For Dell" pitchFamily="2" charset="0"/>
                <a:ea typeface="+mn-ea"/>
              </a:defRPr>
            </a:lvl1pPr>
          </a:lstStyle>
          <a:p>
            <a:pPr defTabSz="672068">
              <a:defRPr/>
            </a:pPr>
            <a:endParaRPr lang="en-US"/>
          </a:p>
        </p:txBody>
      </p:sp>
      <p:sp>
        <p:nvSpPr>
          <p:cNvPr id="5" name="Date Placeholder 8"/>
          <p:cNvSpPr>
            <a:spLocks noGrp="1"/>
          </p:cNvSpPr>
          <p:nvPr>
            <p:ph type="dt" sz="half" idx="12"/>
          </p:nvPr>
        </p:nvSpPr>
        <p:spPr>
          <a:xfrm>
            <a:off x="1901825" y="4819650"/>
            <a:ext cx="914400" cy="114300"/>
          </a:xfrm>
        </p:spPr>
        <p:txBody>
          <a:bodyPr/>
          <a:lstStyle>
            <a:lvl1pPr algn="l" rtl="0" eaLnBrk="0" fontAlgn="base" hangingPunct="0">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1535027729"/>
      </p:ext>
    </p:extLst>
  </p:cSld>
  <p:clrMapOvr>
    <a:masterClrMapping/>
  </p:clrMapOvr>
  <p:transition spd="med">
    <p:wipe dir="r"/>
  </p:transition>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p:cSld name="1_Blank">
    <p:spTree>
      <p:nvGrpSpPr>
        <p:cNvPr id="1" name=""/>
        <p:cNvGrpSpPr/>
        <p:nvPr/>
      </p:nvGrpSpPr>
      <p:grpSpPr>
        <a:xfrm>
          <a:off x="0" y="0"/>
          <a:ext cx="0" cy="0"/>
          <a:chOff x="0" y="0"/>
          <a:chExt cx="0" cy="0"/>
        </a:xfrm>
      </p:grpSpPr>
      <p:cxnSp>
        <p:nvCxnSpPr>
          <p:cNvPr id="2" name="Straight Connector 6"/>
          <p:cNvCxnSpPr>
            <a:cxnSpLocks noChangeShapeType="1"/>
          </p:cNvCxnSpPr>
          <p:nvPr userDrawn="1"/>
        </p:nvCxnSpPr>
        <p:spPr bwMode="auto">
          <a:xfrm>
            <a:off x="436664" y="4629150"/>
            <a:ext cx="8262937"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sp>
        <p:nvSpPr>
          <p:cNvPr id="3" name="Slide Number Placeholder 5"/>
          <p:cNvSpPr>
            <a:spLocks noGrp="1"/>
          </p:cNvSpPr>
          <p:nvPr>
            <p:ph type="sldNum" sz="quarter" idx="10"/>
          </p:nvPr>
        </p:nvSpPr>
        <p:spPr/>
        <p:txBody>
          <a:bodyPr rIns="89589"/>
          <a:lstStyle>
            <a:lvl1pPr algn="l" eaLnBrk="0" hangingPunct="0">
              <a:defRPr sz="900">
                <a:solidFill>
                  <a:srgbClr val="000000">
                    <a:lumMod val="60000"/>
                    <a:lumOff val="40000"/>
                  </a:srgbClr>
                </a:solidFill>
                <a:latin typeface="Museo Sans For Dell" pitchFamily="2" charset="0"/>
                <a:ea typeface="SimSun" pitchFamily="2" charset="-122"/>
              </a:defRPr>
            </a:lvl1pPr>
          </a:lstStyle>
          <a:p>
            <a:pPr>
              <a:defRPr/>
            </a:pPr>
            <a:fld id="{5B835FEF-A4E3-4EB6-8119-9339417AA9EA}" type="slidenum">
              <a:rPr lang="en-US"/>
              <a:pPr>
                <a:defRPr/>
              </a:pPr>
              <a:t>‹#›</a:t>
            </a:fld>
            <a:endParaRPr lang="en-US" dirty="0"/>
          </a:p>
        </p:txBody>
      </p:sp>
      <p:sp>
        <p:nvSpPr>
          <p:cNvPr id="4" name="Footer Placeholder 4"/>
          <p:cNvSpPr>
            <a:spLocks noGrp="1"/>
          </p:cNvSpPr>
          <p:nvPr>
            <p:ph type="ftr" sz="quarter" idx="11"/>
          </p:nvPr>
        </p:nvSpPr>
        <p:spPr>
          <a:xfrm>
            <a:off x="742950" y="4821238"/>
            <a:ext cx="1885950" cy="114300"/>
          </a:xfrm>
          <a:prstGeom prst="rect">
            <a:avLst/>
          </a:prstGeom>
        </p:spPr>
        <p:txBody>
          <a:bodyPr vert="horz" lIns="0" tIns="0" rIns="89589" bIns="0" rtlCol="0" anchor="ctr"/>
          <a:lstStyle>
            <a:lvl1pPr algn="l" eaLnBrk="1" hangingPunct="1">
              <a:defRPr sz="1000">
                <a:solidFill>
                  <a:srgbClr val="000000">
                    <a:lumMod val="60000"/>
                    <a:lumOff val="40000"/>
                  </a:srgbClr>
                </a:solidFill>
                <a:latin typeface="Museo Sans For Dell" pitchFamily="2" charset="0"/>
                <a:ea typeface="+mn-ea"/>
              </a:defRPr>
            </a:lvl1pPr>
          </a:lstStyle>
          <a:p>
            <a:pPr defTabSz="672068">
              <a:defRPr/>
            </a:pPr>
            <a:endParaRPr lang="en-US"/>
          </a:p>
        </p:txBody>
      </p:sp>
      <p:sp>
        <p:nvSpPr>
          <p:cNvPr id="5" name="Date Placeholder 8"/>
          <p:cNvSpPr>
            <a:spLocks noGrp="1"/>
          </p:cNvSpPr>
          <p:nvPr>
            <p:ph type="dt" sz="half" idx="12"/>
          </p:nvPr>
        </p:nvSpPr>
        <p:spPr>
          <a:xfrm>
            <a:off x="1901825" y="4819650"/>
            <a:ext cx="914400" cy="114300"/>
          </a:xfrm>
        </p:spPr>
        <p:txBody>
          <a:bodyPr/>
          <a:lstStyle>
            <a:lvl1pPr algn="l" rtl="0" eaLnBrk="0" fontAlgn="base" hangingPunct="0">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1002001012"/>
      </p:ext>
    </p:extLst>
  </p:cSld>
  <p:clrMapOvr>
    <a:masterClrMapping/>
  </p:clrMapOvr>
  <p:transition spd="med">
    <p:wipe dir="r"/>
  </p:transition>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p:cSld name="Section_Blue">
    <p:spTree>
      <p:nvGrpSpPr>
        <p:cNvPr id="1" name=""/>
        <p:cNvGrpSpPr/>
        <p:nvPr/>
      </p:nvGrpSpPr>
      <p:grpSpPr>
        <a:xfrm>
          <a:off x="0" y="0"/>
          <a:ext cx="0" cy="0"/>
          <a:chOff x="0" y="0"/>
          <a:chExt cx="0" cy="0"/>
        </a:xfrm>
      </p:grpSpPr>
      <p:sp>
        <p:nvSpPr>
          <p:cNvPr id="15" name="Title 1"/>
          <p:cNvSpPr>
            <a:spLocks noGrp="1"/>
          </p:cNvSpPr>
          <p:nvPr>
            <p:ph type="ctrTitle"/>
          </p:nvPr>
        </p:nvSpPr>
        <p:spPr>
          <a:xfrm>
            <a:off x="457200" y="342900"/>
            <a:ext cx="2743200" cy="2743200"/>
          </a:xfrm>
          <a:prstGeom prst="roundRect">
            <a:avLst>
              <a:gd name="adj" fmla="val 2752"/>
            </a:avLst>
          </a:prstGeom>
          <a:solidFill>
            <a:schemeClr val="accent1"/>
          </a:solidFill>
          <a:ln>
            <a:noFill/>
          </a:ln>
        </p:spPr>
        <p:style>
          <a:lnRef idx="2">
            <a:schemeClr val="accent1"/>
          </a:lnRef>
          <a:fillRef idx="1">
            <a:schemeClr val="lt1"/>
          </a:fillRef>
          <a:effectRef idx="0">
            <a:schemeClr val="accent1"/>
          </a:effectRef>
          <a:fontRef idx="none"/>
        </p:style>
        <p:txBody>
          <a:bodyPr lIns="223064" tIns="223064" rIns="223064" bIns="223064">
            <a:normAutofit/>
          </a:bodyPr>
          <a:lstStyle>
            <a:lvl1pPr>
              <a:defRPr sz="2800" b="0">
                <a:solidFill>
                  <a:schemeClr val="tx2"/>
                </a:solidFill>
                <a:latin typeface="Museo For Dell" pitchFamily="2" charset="0"/>
              </a:defRPr>
            </a:lvl1pPr>
          </a:lstStyle>
          <a:p>
            <a:r>
              <a:rPr lang="zh-TW" altLang="en-US" smtClean="0"/>
              <a:t>按一下以編輯母片標題樣式</a:t>
            </a:r>
            <a:endParaRPr lang="en-US" dirty="0"/>
          </a:p>
        </p:txBody>
      </p:sp>
      <p:sp>
        <p:nvSpPr>
          <p:cNvPr id="3" name="Slide Number Placeholder 5"/>
          <p:cNvSpPr>
            <a:spLocks noGrp="1"/>
          </p:cNvSpPr>
          <p:nvPr>
            <p:ph type="sldNum" sz="quarter" idx="10"/>
          </p:nvPr>
        </p:nvSpPr>
        <p:spPr/>
        <p:txBody>
          <a:bodyPr rIns="89589"/>
          <a:lstStyle>
            <a:lvl1pPr algn="l" eaLnBrk="0" hangingPunct="0">
              <a:defRPr sz="900">
                <a:solidFill>
                  <a:srgbClr val="000000">
                    <a:lumMod val="60000"/>
                    <a:lumOff val="40000"/>
                  </a:srgbClr>
                </a:solidFill>
                <a:latin typeface="Museo Sans For Dell" pitchFamily="2" charset="0"/>
                <a:ea typeface="SimSun" pitchFamily="2" charset="-122"/>
              </a:defRPr>
            </a:lvl1pPr>
          </a:lstStyle>
          <a:p>
            <a:pPr>
              <a:defRPr/>
            </a:pPr>
            <a:fld id="{B8CB498C-E93D-4E2B-AFEF-55B2C142D845}" type="slidenum">
              <a:rPr lang="en-US"/>
              <a:pPr>
                <a:defRPr/>
              </a:pPr>
              <a:t>‹#›</a:t>
            </a:fld>
            <a:endParaRPr lang="en-US" dirty="0"/>
          </a:p>
        </p:txBody>
      </p:sp>
      <p:sp>
        <p:nvSpPr>
          <p:cNvPr id="4" name="Footer Placeholder 4"/>
          <p:cNvSpPr>
            <a:spLocks noGrp="1"/>
          </p:cNvSpPr>
          <p:nvPr>
            <p:ph type="ftr" sz="quarter" idx="11"/>
          </p:nvPr>
        </p:nvSpPr>
        <p:spPr>
          <a:xfrm>
            <a:off x="742950" y="4821238"/>
            <a:ext cx="1885950" cy="114300"/>
          </a:xfrm>
          <a:prstGeom prst="rect">
            <a:avLst/>
          </a:prstGeom>
        </p:spPr>
        <p:txBody>
          <a:bodyPr vert="horz" lIns="0" tIns="0" rIns="89589" bIns="0" rtlCol="0" anchor="ctr"/>
          <a:lstStyle>
            <a:lvl1pPr algn="l" eaLnBrk="1" hangingPunct="1">
              <a:defRPr sz="1000">
                <a:solidFill>
                  <a:srgbClr val="000000">
                    <a:lumMod val="60000"/>
                    <a:lumOff val="40000"/>
                  </a:srgbClr>
                </a:solidFill>
                <a:latin typeface="Museo Sans For Dell" pitchFamily="2" charset="0"/>
                <a:ea typeface="+mn-ea"/>
              </a:defRPr>
            </a:lvl1pPr>
          </a:lstStyle>
          <a:p>
            <a:pPr defTabSz="672068">
              <a:defRPr/>
            </a:pPr>
            <a:endParaRPr lang="en-US"/>
          </a:p>
        </p:txBody>
      </p:sp>
      <p:sp>
        <p:nvSpPr>
          <p:cNvPr id="5" name="Date Placeholder 8"/>
          <p:cNvSpPr>
            <a:spLocks noGrp="1"/>
          </p:cNvSpPr>
          <p:nvPr>
            <p:ph type="dt" sz="half" idx="12"/>
          </p:nvPr>
        </p:nvSpPr>
        <p:spPr>
          <a:xfrm>
            <a:off x="1901825" y="4819650"/>
            <a:ext cx="914400" cy="114300"/>
          </a:xfrm>
        </p:spPr>
        <p:txBody>
          <a:bodyPr/>
          <a:lstStyle>
            <a:lvl1pPr algn="l" rtl="0" eaLnBrk="0" fontAlgn="base" hangingPunct="0">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2718664133"/>
      </p:ext>
    </p:extLst>
  </p:cSld>
  <p:clrMapOvr>
    <a:masterClrMapping/>
  </p:clrMapOvr>
  <p:transition spd="med">
    <p:wipe dir="r"/>
  </p:transition>
</p:sldLayout>
</file>

<file path=ppt/slideLayouts/slideLayout306.xml><?xml version="1.0" encoding="utf-8"?>
<p:sldLayout xmlns:a="http://schemas.openxmlformats.org/drawingml/2006/main" xmlns:r="http://schemas.openxmlformats.org/officeDocument/2006/relationships" xmlns:p="http://schemas.openxmlformats.org/presentationml/2006/main" userDrawn="1">
  <p:cSld name="Content Slide wo Source">
    <p:spTree>
      <p:nvGrpSpPr>
        <p:cNvPr id="1" name=""/>
        <p:cNvGrpSpPr/>
        <p:nvPr/>
      </p:nvGrpSpPr>
      <p:grpSpPr>
        <a:xfrm>
          <a:off x="0" y="0"/>
          <a:ext cx="0" cy="0"/>
          <a:chOff x="0" y="0"/>
          <a:chExt cx="0" cy="0"/>
        </a:xfrm>
      </p:grpSpPr>
      <p:sp>
        <p:nvSpPr>
          <p:cNvPr id="4" name="Footer Placeholder 4"/>
          <p:cNvSpPr txBox="1">
            <a:spLocks/>
          </p:cNvSpPr>
          <p:nvPr userDrawn="1"/>
        </p:nvSpPr>
        <p:spPr>
          <a:xfrm>
            <a:off x="742950" y="4821238"/>
            <a:ext cx="1885950" cy="114300"/>
          </a:xfrm>
          <a:prstGeom prst="rect">
            <a:avLst/>
          </a:prstGeom>
        </p:spPr>
        <p:txBody>
          <a:bodyPr lIns="0" tIns="0" rIns="89602" bIns="0" anchor="ctr"/>
          <a:lstStyle>
            <a:defPPr>
              <a:defRPr lang="en-US"/>
            </a:defPPr>
            <a:lvl1pPr algn="l" rtl="0" fontAlgn="base">
              <a:spcBef>
                <a:spcPct val="0"/>
              </a:spcBef>
              <a:spcAft>
                <a:spcPct val="0"/>
              </a:spcAft>
              <a:defRPr sz="1000" kern="1200">
                <a:solidFill>
                  <a:schemeClr val="bg2">
                    <a:lumMod val="60000"/>
                    <a:lumOff val="40000"/>
                  </a:schemeClr>
                </a:solidFill>
                <a:latin typeface="Museo Sans For Dell" pitchFamily="2" charset="0"/>
                <a:ea typeface="+mn-ea"/>
                <a:cs typeface="+mn-cs"/>
              </a:defRPr>
            </a:lvl1pPr>
            <a:lvl2pPr marL="457200" algn="l" rtl="0" fontAlgn="base">
              <a:spcBef>
                <a:spcPct val="0"/>
              </a:spcBef>
              <a:spcAft>
                <a:spcPct val="0"/>
              </a:spcAft>
              <a:defRPr sz="2400" kern="1200">
                <a:solidFill>
                  <a:schemeClr val="tx1"/>
                </a:solidFill>
                <a:latin typeface="Arial" charset="0"/>
                <a:ea typeface="+mn-ea"/>
                <a:cs typeface="+mn-cs"/>
              </a:defRPr>
            </a:lvl2pPr>
            <a:lvl3pPr marL="914400" algn="l" rtl="0" fontAlgn="base">
              <a:spcBef>
                <a:spcPct val="0"/>
              </a:spcBef>
              <a:spcAft>
                <a:spcPct val="0"/>
              </a:spcAft>
              <a:defRPr sz="2400" kern="1200">
                <a:solidFill>
                  <a:schemeClr val="tx1"/>
                </a:solidFill>
                <a:latin typeface="Arial" charset="0"/>
                <a:ea typeface="+mn-ea"/>
                <a:cs typeface="+mn-cs"/>
              </a:defRPr>
            </a:lvl3pPr>
            <a:lvl4pPr marL="1371600" algn="l" rtl="0" fontAlgn="base">
              <a:spcBef>
                <a:spcPct val="0"/>
              </a:spcBef>
              <a:spcAft>
                <a:spcPct val="0"/>
              </a:spcAft>
              <a:defRPr sz="2400" kern="1200">
                <a:solidFill>
                  <a:schemeClr val="tx1"/>
                </a:solidFill>
                <a:latin typeface="Arial" charset="0"/>
                <a:ea typeface="+mn-ea"/>
                <a:cs typeface="+mn-cs"/>
              </a:defRPr>
            </a:lvl4pPr>
            <a:lvl5pPr marL="1828800" algn="l" rtl="0" fontAlgn="base">
              <a:spcBef>
                <a:spcPct val="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a:lstStyle>
          <a:p>
            <a:pPr defTabSz="672068">
              <a:defRPr/>
            </a:pPr>
            <a:r>
              <a:rPr lang="en-US" smtClean="0">
                <a:solidFill>
                  <a:srgbClr val="000000">
                    <a:lumMod val="60000"/>
                    <a:lumOff val="40000"/>
                  </a:srgbClr>
                </a:solidFill>
              </a:rPr>
              <a:t>Confidential</a:t>
            </a:r>
            <a:endParaRPr lang="en-US" dirty="0">
              <a:solidFill>
                <a:srgbClr val="000000">
                  <a:lumMod val="60000"/>
                  <a:lumOff val="40000"/>
                </a:srgbClr>
              </a:solidFill>
            </a:endParaRPr>
          </a:p>
        </p:txBody>
      </p:sp>
      <p:sp>
        <p:nvSpPr>
          <p:cNvPr id="6" name="Slide Number Placeholder 5"/>
          <p:cNvSpPr txBox="1">
            <a:spLocks/>
          </p:cNvSpPr>
          <p:nvPr userDrawn="1"/>
        </p:nvSpPr>
        <p:spPr>
          <a:xfrm>
            <a:off x="434976" y="4824413"/>
            <a:ext cx="260350" cy="114300"/>
          </a:xfrm>
          <a:prstGeom prst="rect">
            <a:avLst/>
          </a:prstGeom>
        </p:spPr>
        <p:txBody>
          <a:bodyPr lIns="0" tIns="0" rIns="89602" bIns="0" anchor="ctr"/>
          <a:lstStyle>
            <a:defPPr>
              <a:defRPr lang="en-US"/>
            </a:defPPr>
            <a:lvl1pPr algn="l" rtl="0" fontAlgn="base">
              <a:spcBef>
                <a:spcPct val="0"/>
              </a:spcBef>
              <a:spcAft>
                <a:spcPct val="0"/>
              </a:spcAft>
              <a:defRPr sz="900" kern="1200">
                <a:solidFill>
                  <a:schemeClr val="bg2">
                    <a:lumMod val="60000"/>
                    <a:lumOff val="40000"/>
                  </a:schemeClr>
                </a:solidFill>
                <a:latin typeface="Museo Sans For Dell" pitchFamily="2" charset="0"/>
                <a:ea typeface="+mn-ea"/>
                <a:cs typeface="+mn-cs"/>
              </a:defRPr>
            </a:lvl1pPr>
            <a:lvl2pPr marL="457200" algn="l" rtl="0" fontAlgn="base">
              <a:spcBef>
                <a:spcPct val="0"/>
              </a:spcBef>
              <a:spcAft>
                <a:spcPct val="0"/>
              </a:spcAft>
              <a:defRPr sz="2400" kern="1200">
                <a:solidFill>
                  <a:schemeClr val="tx1"/>
                </a:solidFill>
                <a:latin typeface="Arial" charset="0"/>
                <a:ea typeface="+mn-ea"/>
                <a:cs typeface="+mn-cs"/>
              </a:defRPr>
            </a:lvl2pPr>
            <a:lvl3pPr marL="914400" algn="l" rtl="0" fontAlgn="base">
              <a:spcBef>
                <a:spcPct val="0"/>
              </a:spcBef>
              <a:spcAft>
                <a:spcPct val="0"/>
              </a:spcAft>
              <a:defRPr sz="2400" kern="1200">
                <a:solidFill>
                  <a:schemeClr val="tx1"/>
                </a:solidFill>
                <a:latin typeface="Arial" charset="0"/>
                <a:ea typeface="+mn-ea"/>
                <a:cs typeface="+mn-cs"/>
              </a:defRPr>
            </a:lvl3pPr>
            <a:lvl4pPr marL="1371600" algn="l" rtl="0" fontAlgn="base">
              <a:spcBef>
                <a:spcPct val="0"/>
              </a:spcBef>
              <a:spcAft>
                <a:spcPct val="0"/>
              </a:spcAft>
              <a:defRPr sz="2400" kern="1200">
                <a:solidFill>
                  <a:schemeClr val="tx1"/>
                </a:solidFill>
                <a:latin typeface="Arial" charset="0"/>
                <a:ea typeface="+mn-ea"/>
                <a:cs typeface="+mn-cs"/>
              </a:defRPr>
            </a:lvl4pPr>
            <a:lvl5pPr marL="1828800" algn="l" rtl="0" fontAlgn="base">
              <a:spcBef>
                <a:spcPct val="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a:lstStyle>
          <a:p>
            <a:pPr defTabSz="672068">
              <a:defRPr/>
            </a:pPr>
            <a:fld id="{116A85C1-27ED-4431-8B7E-C187FA0F4681}" type="slidenum">
              <a:rPr lang="en-US" smtClean="0">
                <a:solidFill>
                  <a:srgbClr val="000000">
                    <a:lumMod val="60000"/>
                    <a:lumOff val="40000"/>
                  </a:srgbClr>
                </a:solidFill>
              </a:rPr>
              <a:pPr defTabSz="672068">
                <a:defRPr/>
              </a:pPr>
              <a:t>‹#›</a:t>
            </a:fld>
            <a:endParaRPr lang="en-US" dirty="0">
              <a:solidFill>
                <a:srgbClr val="000000">
                  <a:lumMod val="60000"/>
                  <a:lumOff val="40000"/>
                </a:srgbClr>
              </a:solidFill>
            </a:endParaRPr>
          </a:p>
        </p:txBody>
      </p:sp>
      <p:sp>
        <p:nvSpPr>
          <p:cNvPr id="2" name="Title 1"/>
          <p:cNvSpPr>
            <a:spLocks noGrp="1"/>
          </p:cNvSpPr>
          <p:nvPr>
            <p:ph type="title"/>
          </p:nvPr>
        </p:nvSpPr>
        <p:spPr/>
        <p:txBody>
          <a:bodyPr/>
          <a:lstStyle/>
          <a:p>
            <a:r>
              <a:rPr lang="en-US" smtClean="0"/>
              <a:t>Click to edit Master title style</a:t>
            </a:r>
            <a:endParaRPr lang="en-US"/>
          </a:p>
        </p:txBody>
      </p:sp>
      <p:sp>
        <p:nvSpPr>
          <p:cNvPr id="5" name="Content Placeholder 8"/>
          <p:cNvSpPr>
            <a:spLocks noGrp="1"/>
          </p:cNvSpPr>
          <p:nvPr>
            <p:ph sz="quarter" idx="12"/>
          </p:nvPr>
        </p:nvSpPr>
        <p:spPr>
          <a:xfrm>
            <a:off x="425918" y="971550"/>
            <a:ext cx="8239125" cy="1080000"/>
          </a:xfrm>
          <a:prstGeom prst="rect">
            <a:avLst/>
          </a:prstGeom>
        </p:spPr>
        <p:txBody>
          <a:bodyPr lIns="89592" tIns="44797" rIns="89592" bIns="44797"/>
          <a:lstStyle>
            <a:lvl1pPr>
              <a:defRPr>
                <a:solidFill>
                  <a:schemeClr val="bg2"/>
                </a:solidFill>
              </a:defRPr>
            </a:lvl1pPr>
            <a:lvl2pPr>
              <a:defRPr>
                <a:solidFill>
                  <a:schemeClr val="bg2"/>
                </a:solidFill>
              </a:defRPr>
            </a:lvl2pPr>
            <a:lvl3pPr>
              <a:defRPr>
                <a:solidFill>
                  <a:schemeClr val="bg2"/>
                </a:solidFill>
              </a:defRPr>
            </a:lvl3pPr>
          </a:lstStyle>
          <a:p>
            <a:pPr lvl="0"/>
            <a:r>
              <a:rPr lang="en-US" dirty="0" smtClean="0"/>
              <a:t>Click to edit Master text styles</a:t>
            </a:r>
          </a:p>
          <a:p>
            <a:pPr lvl="1"/>
            <a:r>
              <a:rPr lang="en-US" dirty="0" smtClean="0"/>
              <a:t>Second level</a:t>
            </a:r>
          </a:p>
          <a:p>
            <a:pPr lvl="2"/>
            <a:r>
              <a:rPr lang="en-US" dirty="0" smtClean="0"/>
              <a:t>Third level</a:t>
            </a:r>
            <a:endParaRPr lang="en-US" dirty="0"/>
          </a:p>
        </p:txBody>
      </p:sp>
      <p:sp>
        <p:nvSpPr>
          <p:cNvPr id="7" name="Footer Placeholder 2"/>
          <p:cNvSpPr>
            <a:spLocks noGrp="1"/>
          </p:cNvSpPr>
          <p:nvPr>
            <p:ph type="ftr" sz="quarter" idx="13"/>
          </p:nvPr>
        </p:nvSpPr>
        <p:spPr>
          <a:xfrm>
            <a:off x="742950" y="4821238"/>
            <a:ext cx="1885950" cy="114300"/>
          </a:xfrm>
          <a:prstGeom prst="rect">
            <a:avLst/>
          </a:prstGeom>
        </p:spPr>
        <p:txBody>
          <a:bodyPr lIns="89602" tIns="44800" rIns="89602" bIns="44800"/>
          <a:lstStyle>
            <a:lvl1pPr eaLnBrk="1" hangingPunct="1">
              <a:defRPr>
                <a:solidFill>
                  <a:srgbClr val="444444"/>
                </a:solidFill>
                <a:latin typeface="Arial" charset="0"/>
                <a:ea typeface="PMingLiU" pitchFamily="18" charset="-120"/>
              </a:defRPr>
            </a:lvl1pPr>
          </a:lstStyle>
          <a:p>
            <a:pPr defTabSz="672068">
              <a:defRPr/>
            </a:pPr>
            <a:endParaRPr lang="en-US"/>
          </a:p>
        </p:txBody>
      </p:sp>
      <p:sp>
        <p:nvSpPr>
          <p:cNvPr id="8" name="Slide Number Placeholder 3"/>
          <p:cNvSpPr>
            <a:spLocks noGrp="1"/>
          </p:cNvSpPr>
          <p:nvPr>
            <p:ph type="sldNum" sz="quarter" idx="14"/>
          </p:nvPr>
        </p:nvSpPr>
        <p:spPr/>
        <p:txBody>
          <a:bodyPr/>
          <a:lstStyle>
            <a:lvl1pPr eaLnBrk="0" hangingPunct="0">
              <a:defRPr>
                <a:ea typeface="PMingLiU" pitchFamily="18" charset="-120"/>
              </a:defRPr>
            </a:lvl1pPr>
          </a:lstStyle>
          <a:p>
            <a:pPr>
              <a:defRPr/>
            </a:pPr>
            <a:fld id="{41D66CD7-5A27-46C9-BCD4-5F1793836921}" type="slidenum">
              <a:rPr lang="en-US"/>
              <a:pPr>
                <a:defRPr/>
              </a:pPr>
              <a:t>‹#›</a:t>
            </a:fld>
            <a:endParaRPr lang="en-US" dirty="0"/>
          </a:p>
        </p:txBody>
      </p:sp>
      <p:sp>
        <p:nvSpPr>
          <p:cNvPr id="9" name="Date Placeholder 8"/>
          <p:cNvSpPr>
            <a:spLocks noGrp="1"/>
          </p:cNvSpPr>
          <p:nvPr>
            <p:ph type="dt" sz="half" idx="15"/>
          </p:nvPr>
        </p:nvSpPr>
        <p:spPr>
          <a:xfrm>
            <a:off x="1828800" y="4821238"/>
            <a:ext cx="914400" cy="114300"/>
          </a:xfrm>
        </p:spPr>
        <p:txBody>
          <a:bodyPr lIns="89602" tIns="44800" rIns="89602" bIns="44800"/>
          <a:lstStyle>
            <a:lvl1pPr algn="l" rtl="0" eaLnBrk="0" fontAlgn="base" hangingPunct="0">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1432186515"/>
      </p:ext>
    </p:extLst>
  </p:cSld>
  <p:clrMapOvr>
    <a:masterClrMapping/>
  </p:clrMapOvr>
  <p:transition spd="med">
    <p:wipe dir="r"/>
  </p:transition>
</p:sldLayout>
</file>

<file path=ppt/slideLayouts/slideLayout307.xml><?xml version="1.0" encoding="utf-8"?>
<p:sldLayout xmlns:a="http://schemas.openxmlformats.org/drawingml/2006/main" xmlns:r="http://schemas.openxmlformats.org/officeDocument/2006/relationships" xmlns:p="http://schemas.openxmlformats.org/presentationml/2006/main" showMasterSp="0">
  <p:cSld name="2_Title slide">
    <p:spTree>
      <p:nvGrpSpPr>
        <p:cNvPr id="1" name=""/>
        <p:cNvGrpSpPr/>
        <p:nvPr/>
      </p:nvGrpSpPr>
      <p:grpSpPr>
        <a:xfrm>
          <a:off x="0" y="0"/>
          <a:ext cx="0" cy="0"/>
          <a:chOff x="0" y="0"/>
          <a:chExt cx="0" cy="0"/>
        </a:xfrm>
      </p:grpSpPr>
      <p:sp>
        <p:nvSpPr>
          <p:cNvPr id="4" name="Freeform 13"/>
          <p:cNvSpPr>
            <a:spLocks/>
          </p:cNvSpPr>
          <p:nvPr userDrawn="1"/>
        </p:nvSpPr>
        <p:spPr bwMode="auto">
          <a:xfrm>
            <a:off x="4122738" y="1157295"/>
            <a:ext cx="5021262" cy="3994150"/>
          </a:xfrm>
          <a:custGeom>
            <a:avLst/>
            <a:gdLst>
              <a:gd name="T0" fmla="*/ 5014122 w 5022056"/>
              <a:gd name="T1" fmla="*/ 0 h 3993356"/>
              <a:gd name="T2" fmla="*/ 5014122 w 5022056"/>
              <a:gd name="T3" fmla="*/ 4001302 h 3993356"/>
              <a:gd name="T4" fmla="*/ 0 w 5022056"/>
              <a:gd name="T5" fmla="*/ 4001302 h 3993356"/>
              <a:gd name="T6" fmla="*/ 5014122 w 5022056"/>
              <a:gd name="T7" fmla="*/ 0 h 399335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022056" h="3993356">
                <a:moveTo>
                  <a:pt x="5022056" y="0"/>
                </a:moveTo>
                <a:lnTo>
                  <a:pt x="5022056" y="3993356"/>
                </a:lnTo>
                <a:lnTo>
                  <a:pt x="0" y="3993356"/>
                </a:lnTo>
                <a:lnTo>
                  <a:pt x="5022056" y="0"/>
                </a:lnTo>
                <a:close/>
              </a:path>
            </a:pathLst>
          </a:custGeom>
          <a:solidFill>
            <a:srgbClr val="0085C3"/>
          </a:solidFill>
          <a:ln>
            <a:noFill/>
          </a:ln>
          <a:extLst>
            <a:ext uri="{91240B29-F687-4F45-9708-019B960494DF}">
              <a14:hiddenLine xmlns:a14="http://schemas.microsoft.com/office/drawing/2010/main" w="9525">
                <a:solidFill>
                  <a:srgbClr val="000000"/>
                </a:solidFill>
                <a:round/>
                <a:headEnd/>
                <a:tailEnd/>
              </a14:hiddenLine>
            </a:ext>
          </a:extLst>
        </p:spPr>
        <p:txBody>
          <a:bodyPr lIns="178748" tIns="134402" rIns="134402" bIns="134402" anchor="ctr"/>
          <a:lstStyle/>
          <a:p>
            <a:pPr defTabSz="672068" eaLnBrk="0" hangingPunct="0"/>
            <a:endParaRPr lang="zh-TW" altLang="en-US">
              <a:solidFill>
                <a:srgbClr val="444444"/>
              </a:solidFill>
              <a:latin typeface="Arial" pitchFamily="34" charset="0"/>
              <a:ea typeface="SimSun" pitchFamily="2" charset="-122"/>
            </a:endParaRPr>
          </a:p>
        </p:txBody>
      </p:sp>
      <p:sp>
        <p:nvSpPr>
          <p:cNvPr id="5" name="Freeform 12"/>
          <p:cNvSpPr>
            <a:spLocks/>
          </p:cNvSpPr>
          <p:nvPr userDrawn="1"/>
        </p:nvSpPr>
        <p:spPr bwMode="auto">
          <a:xfrm>
            <a:off x="4100514" y="1114427"/>
            <a:ext cx="5072062" cy="4037013"/>
          </a:xfrm>
          <a:custGeom>
            <a:avLst/>
            <a:gdLst>
              <a:gd name="T0" fmla="*/ 5043487 w 5072062"/>
              <a:gd name="T1" fmla="*/ 57260 h 4036219"/>
              <a:gd name="T2" fmla="*/ 0 w 5072062"/>
              <a:gd name="T3" fmla="*/ 4044165 h 4036219"/>
              <a:gd name="T4" fmla="*/ 5057775 w 5072062"/>
              <a:gd name="T5" fmla="*/ 4044165 h 4036219"/>
              <a:gd name="T6" fmla="*/ 5057775 w 5072062"/>
              <a:gd name="T7" fmla="*/ 0 h 4036219"/>
              <a:gd name="T8" fmla="*/ 5072062 w 5072062"/>
              <a:gd name="T9" fmla="*/ 744410 h 403621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072062" h="4036219">
                <a:moveTo>
                  <a:pt x="5043487" y="57150"/>
                </a:moveTo>
                <a:lnTo>
                  <a:pt x="0" y="4036219"/>
                </a:lnTo>
                <a:lnTo>
                  <a:pt x="5057775" y="4036219"/>
                </a:lnTo>
                <a:lnTo>
                  <a:pt x="5057775" y="0"/>
                </a:lnTo>
                <a:lnTo>
                  <a:pt x="5072062" y="74295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89602" tIns="44800" rIns="89602" bIns="44800" anchor="ctr"/>
          <a:lstStyle/>
          <a:p>
            <a:pPr defTabSz="672068" eaLnBrk="0" hangingPunct="0"/>
            <a:endParaRPr lang="zh-TW" altLang="en-US">
              <a:solidFill>
                <a:srgbClr val="444444"/>
              </a:solidFill>
              <a:latin typeface="Arial" pitchFamily="34" charset="0"/>
              <a:ea typeface="SimSun" pitchFamily="2" charset="-122"/>
            </a:endParaRPr>
          </a:p>
        </p:txBody>
      </p:sp>
      <p:pic>
        <p:nvPicPr>
          <p:cNvPr id="6" name="Picture 9" descr="white"/>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black">
          <a:xfrm>
            <a:off x="7826375" y="3849696"/>
            <a:ext cx="1022350" cy="1022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1476" name="Title Placeholder 21"/>
          <p:cNvSpPr>
            <a:spLocks noGrp="1"/>
          </p:cNvSpPr>
          <p:nvPr>
            <p:ph type="ctrTitle"/>
          </p:nvPr>
        </p:nvSpPr>
        <p:spPr>
          <a:xfrm>
            <a:off x="274325" y="274437"/>
            <a:ext cx="5200791" cy="1661993"/>
          </a:xfrm>
        </p:spPr>
        <p:txBody>
          <a:bodyPr>
            <a:normAutofit/>
          </a:bodyPr>
          <a:lstStyle>
            <a:lvl1pPr algn="l">
              <a:lnSpc>
                <a:spcPct val="100000"/>
              </a:lnSpc>
              <a:spcAft>
                <a:spcPts val="0"/>
              </a:spcAft>
              <a:defRPr sz="5400" b="0" i="0" smtClean="0">
                <a:solidFill>
                  <a:schemeClr val="bg1"/>
                </a:solidFill>
                <a:latin typeface="Museo Sans For Dell" panose="02000000000000000000" pitchFamily="2" charset="0"/>
                <a:ea typeface="Museo Sans For Dell" panose="02000000000000000000" pitchFamily="2" charset="0"/>
              </a:defRPr>
            </a:lvl1pPr>
          </a:lstStyle>
          <a:p>
            <a:r>
              <a:rPr lang="zh-TW" altLang="en-US" smtClean="0"/>
              <a:t>按一下以編輯母片標題樣式</a:t>
            </a:r>
            <a:endParaRPr lang="en-US" dirty="0" smtClean="0"/>
          </a:p>
        </p:txBody>
      </p:sp>
      <p:sp>
        <p:nvSpPr>
          <p:cNvPr id="361477" name="Text Placeholder 12"/>
          <p:cNvSpPr>
            <a:spLocks noGrp="1"/>
          </p:cNvSpPr>
          <p:nvPr>
            <p:ph type="subTitle" idx="1"/>
          </p:nvPr>
        </p:nvSpPr>
        <p:spPr>
          <a:xfrm>
            <a:off x="274325" y="2252148"/>
            <a:ext cx="5200791" cy="280462"/>
          </a:xfrm>
        </p:spPr>
        <p:txBody>
          <a:bodyPr>
            <a:spAutoFit/>
          </a:bodyPr>
          <a:lstStyle>
            <a:lvl1pPr marL="0" indent="0" algn="l">
              <a:buFont typeface="Wingdings" pitchFamily="2" charset="2"/>
              <a:buNone/>
              <a:defRPr sz="2000" b="0" i="0" smtClean="0">
                <a:solidFill>
                  <a:schemeClr val="bg2">
                    <a:lumMod val="65000"/>
                    <a:lumOff val="35000"/>
                  </a:schemeClr>
                </a:solidFill>
                <a:latin typeface="Museo Sans For Dell" pitchFamily="2" charset="0"/>
                <a:ea typeface="Museo Sans For Dell" pitchFamily="2" charset="0"/>
              </a:defRPr>
            </a:lvl1pPr>
          </a:lstStyle>
          <a:p>
            <a:r>
              <a:rPr lang="en-US" smtClean="0"/>
              <a:t>Click to edit Master subtitle style</a:t>
            </a:r>
            <a:endParaRPr lang="en-US" dirty="0" smtClean="0"/>
          </a:p>
        </p:txBody>
      </p:sp>
    </p:spTree>
    <p:extLst>
      <p:ext uri="{BB962C8B-B14F-4D97-AF65-F5344CB8AC3E}">
        <p14:creationId xmlns:p14="http://schemas.microsoft.com/office/powerpoint/2010/main" val="4028111952"/>
      </p:ext>
    </p:extLst>
  </p:cSld>
  <p:clrMapOvr>
    <a:masterClrMapping/>
  </p:clrMapOvr>
  <p:transition spd="med">
    <p:wipe dir="r"/>
  </p:transition>
</p:sldLayout>
</file>

<file path=ppt/slideLayouts/slideLayout308.xml><?xml version="1.0" encoding="utf-8"?>
<p:sldLayout xmlns:a="http://schemas.openxmlformats.org/drawingml/2006/main" xmlns:r="http://schemas.openxmlformats.org/officeDocument/2006/relationships" xmlns:p="http://schemas.openxmlformats.org/presentationml/2006/main" userDrawn="1">
  <p:cSld name="2_標題及物件">
    <p:spTree>
      <p:nvGrpSpPr>
        <p:cNvPr id="1" name=""/>
        <p:cNvGrpSpPr/>
        <p:nvPr/>
      </p:nvGrpSpPr>
      <p:grpSpPr>
        <a:xfrm>
          <a:off x="0" y="0"/>
          <a:ext cx="0" cy="0"/>
          <a:chOff x="0" y="0"/>
          <a:chExt cx="0" cy="0"/>
        </a:xfrm>
      </p:grpSpPr>
      <p:sp>
        <p:nvSpPr>
          <p:cNvPr id="3" name="內容版面配置區 2"/>
          <p:cNvSpPr>
            <a:spLocks noGrp="1"/>
          </p:cNvSpPr>
          <p:nvPr>
            <p:ph idx="1"/>
          </p:nvPr>
        </p:nvSpPr>
        <p:spPr>
          <a:xfrm>
            <a:off x="457200" y="1200155"/>
            <a:ext cx="8229600" cy="3394472"/>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占位符 3"/>
          <p:cNvSpPr>
            <a:spLocks noGrp="1"/>
          </p:cNvSpPr>
          <p:nvPr>
            <p:ph type="dt" sz="half" idx="10"/>
          </p:nvPr>
        </p:nvSpPr>
        <p:spPr/>
        <p:txBody>
          <a:bodyPr/>
          <a:lstStyle>
            <a:lvl1pPr eaLnBrk="0" hangingPunct="0">
              <a:defRPr/>
            </a:lvl1pPr>
          </a:lstStyle>
          <a:p>
            <a:pPr>
              <a:defRPr/>
            </a:pPr>
            <a:endParaRPr lang="zh-CN" altLang="en-US"/>
          </a:p>
        </p:txBody>
      </p:sp>
      <p:sp>
        <p:nvSpPr>
          <p:cNvPr id="5" name="页脚占位符 4"/>
          <p:cNvSpPr>
            <a:spLocks noGrp="1"/>
          </p:cNvSpPr>
          <p:nvPr>
            <p:ph type="ftr" sz="quarter" idx="11"/>
          </p:nvPr>
        </p:nvSpPr>
        <p:spPr>
          <a:xfrm>
            <a:off x="3124200" y="4768082"/>
            <a:ext cx="2895600" cy="274637"/>
          </a:xfrm>
          <a:prstGeom prst="rect">
            <a:avLst/>
          </a:prstGeom>
        </p:spPr>
        <p:txBody>
          <a:bodyPr lIns="89602" tIns="44800" rIns="89602" bIns="44800"/>
          <a:lstStyle>
            <a:lvl1pPr eaLnBrk="1" hangingPunct="1">
              <a:defRPr>
                <a:solidFill>
                  <a:srgbClr val="444444"/>
                </a:solidFill>
                <a:latin typeface="Arial" charset="0"/>
                <a:ea typeface="+mn-ea"/>
              </a:defRPr>
            </a:lvl1pPr>
          </a:lstStyle>
          <a:p>
            <a:pPr defTabSz="672068">
              <a:defRPr/>
            </a:pPr>
            <a:endParaRPr lang="zh-CN" altLang="en-US"/>
          </a:p>
        </p:txBody>
      </p:sp>
      <p:sp>
        <p:nvSpPr>
          <p:cNvPr id="6" name="灯片编号占位符 5"/>
          <p:cNvSpPr>
            <a:spLocks noGrp="1"/>
          </p:cNvSpPr>
          <p:nvPr>
            <p:ph type="sldNum" sz="quarter" idx="12"/>
          </p:nvPr>
        </p:nvSpPr>
        <p:spPr/>
        <p:txBody>
          <a:bodyPr/>
          <a:lstStyle>
            <a:lvl1pPr eaLnBrk="0" hangingPunct="0">
              <a:defRPr>
                <a:ea typeface="SimSun" pitchFamily="2" charset="-122"/>
              </a:defRPr>
            </a:lvl1pPr>
          </a:lstStyle>
          <a:p>
            <a:pPr>
              <a:defRPr/>
            </a:pPr>
            <a:fld id="{918883F9-A21E-4D69-845F-10B57AF3CC8F}" type="slidenum">
              <a:rPr lang="zh-CN" altLang="en-US"/>
              <a:pPr>
                <a:defRPr/>
              </a:pPr>
              <a:t>‹#›</a:t>
            </a:fld>
            <a:endParaRPr lang="zh-CN" altLang="en-US"/>
          </a:p>
        </p:txBody>
      </p:sp>
    </p:spTree>
    <p:extLst>
      <p:ext uri="{BB962C8B-B14F-4D97-AF65-F5344CB8AC3E}">
        <p14:creationId xmlns:p14="http://schemas.microsoft.com/office/powerpoint/2010/main" val="3547423632"/>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showMasterSp="0">
  <p:cSld name="Diapositive de titre">
    <p:spTree>
      <p:nvGrpSpPr>
        <p:cNvPr id="1" name=""/>
        <p:cNvGrpSpPr/>
        <p:nvPr/>
      </p:nvGrpSpPr>
      <p:grpSpPr>
        <a:xfrm>
          <a:off x="0" y="0"/>
          <a:ext cx="0" cy="0"/>
          <a:chOff x="0" y="0"/>
          <a:chExt cx="0" cy="0"/>
        </a:xfrm>
      </p:grpSpPr>
      <p:cxnSp>
        <p:nvCxnSpPr>
          <p:cNvPr id="4" name="Straight Connector 7"/>
          <p:cNvCxnSpPr/>
          <p:nvPr/>
        </p:nvCxnSpPr>
        <p:spPr>
          <a:xfrm>
            <a:off x="447675" y="1335088"/>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cxnSp>
        <p:nvCxnSpPr>
          <p:cNvPr id="5" name="Straight Connector 8"/>
          <p:cNvCxnSpPr/>
          <p:nvPr/>
        </p:nvCxnSpPr>
        <p:spPr>
          <a:xfrm>
            <a:off x="447675" y="3808413"/>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sp>
        <p:nvSpPr>
          <p:cNvPr id="6" name="Rectangle 9"/>
          <p:cNvSpPr/>
          <p:nvPr/>
        </p:nvSpPr>
        <p:spPr bwMode="gray">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89602" tIns="44800" rIns="89602" bIns="44800" anchor="ctr"/>
          <a:lstStyle/>
          <a:p>
            <a:pPr algn="ctr" defTabSz="672068">
              <a:defRPr/>
            </a:pPr>
            <a:endParaRPr lang="en-US">
              <a:solidFill>
                <a:srgbClr val="444444"/>
              </a:solidFill>
              <a:latin typeface="Trebuchet MS" pitchFamily="34" charset="0"/>
            </a:endParaRPr>
          </a:p>
        </p:txBody>
      </p:sp>
      <p:sp>
        <p:nvSpPr>
          <p:cNvPr id="7" name="Rectangle 13"/>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89602" tIns="44800" rIns="89602" bIns="44800" anchor="ctr"/>
          <a:lstStyle/>
          <a:p>
            <a:pPr algn="ctr" defTabSz="672068">
              <a:defRPr/>
            </a:pPr>
            <a:endParaRPr lang="en-US">
              <a:solidFill>
                <a:srgbClr val="444444"/>
              </a:solidFill>
              <a:latin typeface="Trebuchet MS" pitchFamily="34" charset="0"/>
            </a:endParaRPr>
          </a:p>
        </p:txBody>
      </p:sp>
      <p:sp>
        <p:nvSpPr>
          <p:cNvPr id="8" name="Rectangle 18"/>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89602" tIns="44800" rIns="89602" bIns="44800" anchor="ctr"/>
          <a:lstStyle/>
          <a:p>
            <a:pPr algn="ctr" defTabSz="672068">
              <a:defRPr/>
            </a:pPr>
            <a:endParaRPr lang="en-US">
              <a:solidFill>
                <a:srgbClr val="444444"/>
              </a:solidFill>
              <a:latin typeface="Trebuchet MS" pitchFamily="34" charset="0"/>
            </a:endParaRPr>
          </a:p>
        </p:txBody>
      </p:sp>
      <p:pic>
        <p:nvPicPr>
          <p:cNvPr id="9" name="Picture 10" descr="dell_blue_lrg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265990" y="1989138"/>
            <a:ext cx="1487487" cy="1116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1476" name="Title Placeholder 21"/>
          <p:cNvSpPr>
            <a:spLocks noGrp="1"/>
          </p:cNvSpPr>
          <p:nvPr>
            <p:ph type="ctrTitle"/>
          </p:nvPr>
        </p:nvSpPr>
        <p:spPr>
          <a:xfrm>
            <a:off x="457200" y="2009625"/>
            <a:ext cx="5962650" cy="755014"/>
          </a:xfrm>
        </p:spPr>
        <p:txBody>
          <a:bodyPr anchor="b"/>
          <a:lstStyle>
            <a:lvl1pPr algn="l">
              <a:lnSpc>
                <a:spcPts val="3999"/>
              </a:lnSpc>
              <a:defRPr sz="3600" b="0" i="0" smtClean="0">
                <a:solidFill>
                  <a:schemeClr val="accent1"/>
                </a:solidFill>
                <a:latin typeface="Museo For Dell" pitchFamily="2" charset="0"/>
                <a:ea typeface="Museo For Dell" pitchFamily="2" charset="0"/>
              </a:defRPr>
            </a:lvl1pPr>
          </a:lstStyle>
          <a:p>
            <a:r>
              <a:rPr lang="fr-FR" smtClean="0"/>
              <a:t>Modifiez le style du titre</a:t>
            </a:r>
            <a:endParaRPr lang="en-US" dirty="0" smtClean="0"/>
          </a:p>
        </p:txBody>
      </p:sp>
      <p:sp>
        <p:nvSpPr>
          <p:cNvPr id="361477" name="Text Placeholder 12"/>
          <p:cNvSpPr>
            <a:spLocks noGrp="1"/>
          </p:cNvSpPr>
          <p:nvPr>
            <p:ph type="subTitle" idx="1"/>
          </p:nvPr>
        </p:nvSpPr>
        <p:spPr>
          <a:xfrm>
            <a:off x="457202" y="3124050"/>
            <a:ext cx="5953125" cy="600076"/>
          </a:xfrm>
          <a:prstGeom prst="rect">
            <a:avLst/>
          </a:prstGeom>
        </p:spPr>
        <p:txBody>
          <a:bodyPr>
            <a:normAutofit/>
          </a:bodyPr>
          <a:lstStyle>
            <a:lvl1pPr marL="0" indent="0" algn="l">
              <a:buFont typeface="Wingdings" pitchFamily="2" charset="2"/>
              <a:buNone/>
              <a:defRPr sz="2000" b="0" i="0" smtClean="0">
                <a:solidFill>
                  <a:schemeClr val="bg2"/>
                </a:solidFill>
                <a:latin typeface="Museo Sans For Dell" pitchFamily="2" charset="0"/>
                <a:ea typeface="Museo Sans For Dell" pitchFamily="2" charset="0"/>
              </a:defRPr>
            </a:lvl1pPr>
          </a:lstStyle>
          <a:p>
            <a:r>
              <a:rPr lang="fr-FR" smtClean="0"/>
              <a:t>Modifiez le style des sous-titres du masque</a:t>
            </a:r>
            <a:endParaRPr lang="en-US" dirty="0" smtClean="0"/>
          </a:p>
        </p:txBody>
      </p:sp>
    </p:spTree>
    <p:extLst>
      <p:ext uri="{BB962C8B-B14F-4D97-AF65-F5344CB8AC3E}">
        <p14:creationId xmlns:p14="http://schemas.microsoft.com/office/powerpoint/2010/main" val="570819739"/>
      </p:ext>
    </p:extLst>
  </p:cSld>
  <p:clrMapOvr>
    <a:masterClrMapping/>
  </p:clrMapOvr>
  <p:transition spd="med">
    <p:wipe dir="r"/>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cxnSp>
        <p:nvCxnSpPr>
          <p:cNvPr id="3" name="Straight Connector 7"/>
          <p:cNvCxnSpPr>
            <a:cxnSpLocks noChangeShapeType="1"/>
          </p:cNvCxnSpPr>
          <p:nvPr userDrawn="1"/>
        </p:nvCxnSpPr>
        <p:spPr bwMode="auto">
          <a:xfrm>
            <a:off x="436655" y="4629150"/>
            <a:ext cx="8262937" cy="0"/>
          </a:xfrm>
          <a:prstGeom prst="line">
            <a:avLst/>
          </a:prstGeom>
          <a:noFill/>
          <a:ln w="9525">
            <a:solidFill>
              <a:srgbClr val="AAAAAA"/>
            </a:solidFill>
            <a:round/>
          </a:ln>
          <a:extLst>
            <a:ext uri="{909E8E84-426E-40DD-AFC4-6F175D3DCCD1}">
              <a14:hiddenFill xmlns:a14="http://schemas.microsoft.com/office/drawing/2010/main">
                <a:noFill/>
              </a14:hiddenFill>
            </a:ext>
          </a:extLst>
        </p:spPr>
      </p:cxnSp>
      <p:sp>
        <p:nvSpPr>
          <p:cNvPr id="4" name="TextBox 1"/>
          <p:cNvSpPr txBox="1">
            <a:spLocks noChangeArrowheads="1"/>
          </p:cNvSpPr>
          <p:nvPr userDrawn="1"/>
        </p:nvSpPr>
        <p:spPr bwMode="auto">
          <a:xfrm>
            <a:off x="1411288" y="1323975"/>
            <a:ext cx="914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19257" tIns="59627" rIns="119257" bIns="59627"/>
          <a:lstStyle/>
          <a:p>
            <a:pPr defTabSz="895727">
              <a:spcBef>
                <a:spcPts val="800"/>
              </a:spcBef>
              <a:buClr>
                <a:srgbClr val="0085C3"/>
              </a:buClr>
            </a:pPr>
            <a:endParaRPr lang="en-US" altLang="zh-TW" sz="2700">
              <a:solidFill>
                <a:srgbClr val="444444"/>
              </a:solidFill>
              <a:latin typeface="Museo Sans For Dell"/>
              <a:ea typeface="SimSun" panose="02010600030101010101" pitchFamily="2" charset="-122"/>
            </a:endParaRPr>
          </a:p>
        </p:txBody>
      </p:sp>
      <p:sp>
        <p:nvSpPr>
          <p:cNvPr id="10" name="Title 1"/>
          <p:cNvSpPr>
            <a:spLocks noGrp="1"/>
          </p:cNvSpPr>
          <p:nvPr>
            <p:ph type="title"/>
          </p:nvPr>
        </p:nvSpPr>
        <p:spPr>
          <a:xfrm>
            <a:off x="425904" y="196176"/>
            <a:ext cx="8239126" cy="332399"/>
          </a:xfrm>
        </p:spPr>
        <p:txBody>
          <a:bodyPr/>
          <a:lstStyle>
            <a:lvl1pPr>
              <a:lnSpc>
                <a:spcPct val="90000"/>
              </a:lnSpc>
              <a:defRPr sz="3200" b="0">
                <a:solidFill>
                  <a:schemeClr val="accent1"/>
                </a:solidFill>
                <a:latin typeface="Museo For Dell" pitchFamily="2" charset="0"/>
              </a:defRPr>
            </a:lvl1pPr>
          </a:lstStyle>
          <a:p>
            <a:r>
              <a:rPr lang="en-US" smtClean="0"/>
              <a:t>Click to edit Master title style</a:t>
            </a:r>
            <a:endParaRPr lang="en-US" dirty="0"/>
          </a:p>
        </p:txBody>
      </p:sp>
      <p:sp>
        <p:nvSpPr>
          <p:cNvPr id="5" name="Slide Number Placeholder 5"/>
          <p:cNvSpPr>
            <a:spLocks noGrp="1"/>
          </p:cNvSpPr>
          <p:nvPr>
            <p:ph type="sldNum" sz="quarter" idx="10"/>
          </p:nvPr>
        </p:nvSpPr>
        <p:spPr>
          <a:xfrm>
            <a:off x="433389" y="4824413"/>
            <a:ext cx="260350" cy="114300"/>
          </a:xfrm>
        </p:spPr>
        <p:txBody>
          <a:bodyPr rIns="119239"/>
          <a:lstStyle>
            <a:lvl1pPr algn="l" eaLnBrk="0" hangingPunct="0">
              <a:defRPr sz="1200">
                <a:solidFill>
                  <a:srgbClr val="000000">
                    <a:lumMod val="60000"/>
                    <a:lumOff val="40000"/>
                  </a:srgbClr>
                </a:solidFill>
                <a:latin typeface="Museo Sans For Dell" pitchFamily="2" charset="0"/>
                <a:ea typeface="SimSun" panose="02010600030101010101" pitchFamily="2" charset="-122"/>
              </a:defRPr>
            </a:lvl1pPr>
          </a:lstStyle>
          <a:p>
            <a:pPr>
              <a:defRPr/>
            </a:pPr>
            <a:fld id="{C2F8F467-7015-4054-ADD7-36CD0EA9FC19}" type="slidenum">
              <a:rPr lang="en-US"/>
              <a:pPr>
                <a:defRPr/>
              </a:pPr>
              <a:t>‹#›</a:t>
            </a:fld>
            <a:endParaRPr lang="en-US" dirty="0"/>
          </a:p>
        </p:txBody>
      </p:sp>
      <p:sp>
        <p:nvSpPr>
          <p:cNvPr id="6" name="Footer Placeholder 4"/>
          <p:cNvSpPr>
            <a:spLocks noGrp="1"/>
          </p:cNvSpPr>
          <p:nvPr>
            <p:ph type="ftr" sz="quarter" idx="11"/>
          </p:nvPr>
        </p:nvSpPr>
        <p:spPr>
          <a:xfrm>
            <a:off x="742950" y="4821238"/>
            <a:ext cx="1885950" cy="114300"/>
          </a:xfrm>
          <a:prstGeom prst="rect">
            <a:avLst/>
          </a:prstGeom>
        </p:spPr>
        <p:txBody>
          <a:bodyPr vert="horz" lIns="0" tIns="0" rIns="119239" bIns="0" rtlCol="0" anchor="ctr"/>
          <a:lstStyle>
            <a:lvl1pPr algn="l" eaLnBrk="1" hangingPunct="1">
              <a:defRPr sz="1300">
                <a:solidFill>
                  <a:srgbClr val="000000">
                    <a:lumMod val="60000"/>
                    <a:lumOff val="40000"/>
                  </a:srgbClr>
                </a:solidFill>
                <a:latin typeface="Museo Sans For Dell" pitchFamily="2" charset="0"/>
                <a:ea typeface="+mn-ea"/>
              </a:defRPr>
            </a:lvl1pPr>
          </a:lstStyle>
          <a:p>
            <a:pPr defTabSz="895727">
              <a:defRPr/>
            </a:pPr>
            <a:endParaRPr lang="en-US"/>
          </a:p>
        </p:txBody>
      </p:sp>
      <p:sp>
        <p:nvSpPr>
          <p:cNvPr id="7" name="Date Placeholder 8"/>
          <p:cNvSpPr>
            <a:spLocks noGrp="1"/>
          </p:cNvSpPr>
          <p:nvPr>
            <p:ph type="dt" sz="half" idx="12"/>
          </p:nvPr>
        </p:nvSpPr>
        <p:spPr>
          <a:xfrm>
            <a:off x="1901825" y="4819650"/>
            <a:ext cx="914400" cy="114300"/>
          </a:xfrm>
        </p:spPr>
        <p:txBody>
          <a:bodyPr/>
          <a:lstStyle>
            <a:lvl1pPr algn="l" rtl="0" eaLnBrk="0" fontAlgn="base" hangingPunct="0">
              <a:spcBef>
                <a:spcPct val="0"/>
              </a:spcBef>
              <a:spcAft>
                <a:spcPct val="0"/>
              </a:spcAft>
              <a:defRPr lang="en-US" sz="13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1316381126"/>
      </p:ext>
    </p:extLst>
  </p:cSld>
  <p:clrMapOvr>
    <a:masterClrMapping/>
  </p:clrMapOvr>
  <p:transition spd="med">
    <p:wipe dir="r"/>
  </p:transition>
</p:sldLayout>
</file>

<file path=ppt/slideLayouts/slideLayout310.xml><?xml version="1.0" encoding="utf-8"?>
<p:sldLayout xmlns:a="http://schemas.openxmlformats.org/drawingml/2006/main" xmlns:r="http://schemas.openxmlformats.org/officeDocument/2006/relationships" xmlns:p="http://schemas.openxmlformats.org/presentationml/2006/main" userDrawn="1">
  <p:cSld name="Content title">
    <p:spTree>
      <p:nvGrpSpPr>
        <p:cNvPr id="1" name=""/>
        <p:cNvGrpSpPr/>
        <p:nvPr/>
      </p:nvGrpSpPr>
      <p:grpSpPr>
        <a:xfrm>
          <a:off x="0" y="0"/>
          <a:ext cx="0" cy="0"/>
          <a:chOff x="0" y="0"/>
          <a:chExt cx="0" cy="0"/>
        </a:xfrm>
      </p:grpSpPr>
      <p:sp>
        <p:nvSpPr>
          <p:cNvPr id="2" name="Title 1"/>
          <p:cNvSpPr>
            <a:spLocks noGrp="1"/>
          </p:cNvSpPr>
          <p:nvPr>
            <p:ph type="title"/>
          </p:nvPr>
        </p:nvSpPr>
        <p:spPr>
          <a:xfrm>
            <a:off x="274319" y="271886"/>
            <a:ext cx="7955280" cy="664797"/>
          </a:xfrm>
        </p:spPr>
        <p:txBody>
          <a:bodyPr/>
          <a:lstStyle>
            <a:lvl1pPr>
              <a:defRPr/>
            </a:lvl1pPr>
          </a:lstStyle>
          <a:p>
            <a:r>
              <a:rPr lang="zh-TW" altLang="en-US" smtClean="0"/>
              <a:t>按一下以編輯母片標題樣式</a:t>
            </a:r>
            <a:endParaRPr lang="en-US" dirty="0"/>
          </a:p>
        </p:txBody>
      </p:sp>
    </p:spTree>
    <p:extLst>
      <p:ext uri="{BB962C8B-B14F-4D97-AF65-F5344CB8AC3E}">
        <p14:creationId xmlns:p14="http://schemas.microsoft.com/office/powerpoint/2010/main" val="2590943665"/>
      </p:ext>
    </p:extLst>
  </p:cSld>
  <p:clrMapOvr>
    <a:masterClrMapping/>
  </p:clrMapOvr>
  <p:transition spd="med">
    <p:wipe dir="r"/>
  </p:transition>
</p:sldLayout>
</file>

<file path=ppt/slideLayouts/slideLayout311.xml><?xml version="1.0" encoding="utf-8"?>
<p:sldLayout xmlns:a="http://schemas.openxmlformats.org/drawingml/2006/main" xmlns:r="http://schemas.openxmlformats.org/officeDocument/2006/relationships" xmlns:p="http://schemas.openxmlformats.org/presentationml/2006/main" userDrawn="1">
  <p:cSld name="Content with subhead">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a:xfrm>
            <a:off x="274319" y="1097280"/>
            <a:ext cx="7955280" cy="238842"/>
          </a:xfrm>
        </p:spPr>
        <p:txBody>
          <a:bodyPr/>
          <a:lstStyle>
            <a:lvl1pPr marL="0" indent="0">
              <a:buNone/>
              <a:defRPr b="1"/>
            </a:lvl1pPr>
          </a:lstStyle>
          <a:p>
            <a:pPr lvl="0"/>
            <a:r>
              <a:rPr lang="zh-TW" altLang="en-US" smtClean="0"/>
              <a:t>按一下以編輯母片文字樣式</a:t>
            </a:r>
          </a:p>
        </p:txBody>
      </p:sp>
      <p:sp>
        <p:nvSpPr>
          <p:cNvPr id="2" name="Title 1"/>
          <p:cNvSpPr>
            <a:spLocks noGrp="1"/>
          </p:cNvSpPr>
          <p:nvPr>
            <p:ph type="title"/>
          </p:nvPr>
        </p:nvSpPr>
        <p:spPr>
          <a:xfrm>
            <a:off x="274319" y="271885"/>
            <a:ext cx="7955280" cy="640080"/>
          </a:xfrm>
        </p:spPr>
        <p:txBody>
          <a:bodyPr>
            <a:normAutofit/>
          </a:bodyPr>
          <a:lstStyle>
            <a:lvl1pPr>
              <a:defRPr baseline="0"/>
            </a:lvl1pPr>
          </a:lstStyle>
          <a:p>
            <a:r>
              <a:rPr lang="zh-TW" altLang="en-US" smtClean="0"/>
              <a:t>按一下以編輯母片標題樣式</a:t>
            </a:r>
            <a:endParaRPr lang="en-US" dirty="0"/>
          </a:p>
        </p:txBody>
      </p:sp>
      <p:sp>
        <p:nvSpPr>
          <p:cNvPr id="6" name="Content Placeholder 2"/>
          <p:cNvSpPr>
            <a:spLocks noGrp="1"/>
          </p:cNvSpPr>
          <p:nvPr>
            <p:ph sz="half" idx="1"/>
          </p:nvPr>
        </p:nvSpPr>
        <p:spPr>
          <a:xfrm>
            <a:off x="295275" y="1554480"/>
            <a:ext cx="7955280" cy="3017520"/>
          </a:xfrm>
        </p:spPr>
        <p:txBody>
          <a:bodyPr>
            <a:normAutofit/>
          </a:bodyPr>
          <a:lstStyle>
            <a:lvl1pPr>
              <a:lnSpc>
                <a:spcPct val="100000"/>
              </a:lnSpc>
              <a:spcBef>
                <a:spcPts val="1200"/>
              </a:spcBef>
              <a:spcAft>
                <a:spcPts val="0"/>
              </a:spcAft>
              <a:buClr>
                <a:srgbClr val="AAAAAA"/>
              </a:buClr>
              <a:buFont typeface="Arial" pitchFamily="34" charset="0"/>
              <a:buChar char="•"/>
              <a:defRPr sz="1400">
                <a:solidFill>
                  <a:schemeClr val="bg2"/>
                </a:solidFill>
                <a:latin typeface="Museo Sans For Dell" pitchFamily="2" charset="0"/>
              </a:defRPr>
            </a:lvl1pPr>
            <a:lvl2pPr marL="560232" indent="-226269">
              <a:lnSpc>
                <a:spcPct val="100000"/>
              </a:lnSpc>
              <a:spcBef>
                <a:spcPts val="300"/>
              </a:spcBef>
              <a:spcAft>
                <a:spcPts val="0"/>
              </a:spcAft>
              <a:buClr>
                <a:srgbClr val="AAAAAA"/>
              </a:buClr>
              <a:buFont typeface="Museo Sans For Dell" pitchFamily="2" charset="0"/>
              <a:buChar char="–"/>
              <a:defRPr sz="1200">
                <a:solidFill>
                  <a:schemeClr val="bg2"/>
                </a:solidFill>
                <a:latin typeface="Museo Sans For Dell" pitchFamily="2" charset="0"/>
              </a:defRPr>
            </a:lvl2pPr>
            <a:lvl3pPr>
              <a:lnSpc>
                <a:spcPct val="100000"/>
              </a:lnSpc>
              <a:spcBef>
                <a:spcPts val="300"/>
              </a:spcBef>
              <a:spcAft>
                <a:spcPts val="0"/>
              </a:spcAft>
              <a:buClr>
                <a:srgbClr val="AAAAAA"/>
              </a:buClr>
              <a:defRPr sz="1000">
                <a:solidFill>
                  <a:schemeClr val="bg2"/>
                </a:solidFill>
                <a:latin typeface="Museo Sans For Dell" pitchFamily="2" charset="0"/>
              </a:defRPr>
            </a:lvl3pPr>
            <a:lvl4pPr>
              <a:spcBef>
                <a:spcPts val="300"/>
              </a:spcBef>
              <a:spcAft>
                <a:spcPts val="0"/>
              </a:spcAft>
              <a:buClr>
                <a:srgbClr val="AAAAAA"/>
              </a:buClr>
              <a:defRPr sz="1400" baseline="0">
                <a:solidFill>
                  <a:schemeClr val="tx1"/>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p:txBody>
      </p:sp>
    </p:spTree>
    <p:extLst>
      <p:ext uri="{BB962C8B-B14F-4D97-AF65-F5344CB8AC3E}">
        <p14:creationId xmlns:p14="http://schemas.microsoft.com/office/powerpoint/2010/main" val="279420940"/>
      </p:ext>
    </p:extLst>
  </p:cSld>
  <p:clrMapOvr>
    <a:masterClrMapping/>
  </p:clrMapOvr>
  <p:transition spd="med">
    <p:wipe dir="r"/>
  </p:transition>
</p:sldLayout>
</file>

<file path=ppt/slideLayouts/slideLayout312.xml><?xml version="1.0" encoding="utf-8"?>
<p:sldLayout xmlns:a="http://schemas.openxmlformats.org/drawingml/2006/main" xmlns:r="http://schemas.openxmlformats.org/officeDocument/2006/relationships" xmlns:p="http://schemas.openxmlformats.org/presentationml/2006/main" type="twoObjOverTx">
  <p:cSld name="Title and 2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914400" y="114300"/>
            <a:ext cx="8229600" cy="342900"/>
          </a:xfrm>
          <a:prstGeom prst="rect">
            <a:avLst/>
          </a:prstGeom>
        </p:spPr>
        <p:txBody>
          <a:bodyPr/>
          <a:lstStyle/>
          <a:p>
            <a:r>
              <a:rPr lang="en-US" smtClean="0"/>
              <a:t>Click to edit Master title style</a:t>
            </a:r>
            <a:endParaRPr lang="en-US"/>
          </a:p>
        </p:txBody>
      </p:sp>
      <p:sp>
        <p:nvSpPr>
          <p:cNvPr id="3" name="Content Placeholder 2"/>
          <p:cNvSpPr>
            <a:spLocks noGrp="1"/>
          </p:cNvSpPr>
          <p:nvPr>
            <p:ph sz="quarter" idx="1"/>
          </p:nvPr>
        </p:nvSpPr>
        <p:spPr>
          <a:xfrm>
            <a:off x="381000" y="914400"/>
            <a:ext cx="4114800" cy="1771650"/>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914400"/>
            <a:ext cx="4114800" cy="1771650"/>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half" idx="3"/>
          </p:nvPr>
        </p:nvSpPr>
        <p:spPr>
          <a:xfrm>
            <a:off x="381000" y="2800350"/>
            <a:ext cx="8382000" cy="1771650"/>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Rectangle 9"/>
          <p:cNvSpPr>
            <a:spLocks noGrp="1" noChangeArrowheads="1"/>
          </p:cNvSpPr>
          <p:nvPr>
            <p:ph type="dt" sz="half" idx="10"/>
          </p:nvPr>
        </p:nvSpPr>
        <p:spPr>
          <a:xfrm>
            <a:off x="1828857" y="4821238"/>
            <a:ext cx="1395413" cy="114300"/>
          </a:xfrm>
        </p:spPr>
        <p:txBody>
          <a:bodyPr/>
          <a:lstStyle>
            <a:lvl1pPr eaLnBrk="0" hangingPunct="0">
              <a:defRPr>
                <a:solidFill>
                  <a:srgbClr val="000000">
                    <a:lumMod val="60000"/>
                    <a:lumOff val="40000"/>
                  </a:srgbClr>
                </a:solidFill>
                <a:latin typeface="Arial" charset="0"/>
                <a:ea typeface="+mn-ea"/>
              </a:defRPr>
            </a:lvl1pPr>
          </a:lstStyle>
          <a:p>
            <a:pPr>
              <a:defRPr/>
            </a:pPr>
            <a:endParaRPr altLang="zh-TW"/>
          </a:p>
        </p:txBody>
      </p:sp>
      <p:sp>
        <p:nvSpPr>
          <p:cNvPr id="7" name="Footer Placeholder 6"/>
          <p:cNvSpPr>
            <a:spLocks noGrp="1" noChangeArrowheads="1"/>
          </p:cNvSpPr>
          <p:nvPr>
            <p:ph type="ftr" sz="quarter" idx="11"/>
          </p:nvPr>
        </p:nvSpPr>
        <p:spPr>
          <a:xfrm>
            <a:off x="742950" y="4821238"/>
            <a:ext cx="1885950" cy="114300"/>
          </a:xfrm>
          <a:prstGeom prst="rect">
            <a:avLst/>
          </a:prstGeom>
        </p:spPr>
        <p:txBody>
          <a:bodyPr wrap="square" lIns="76089" tIns="38044" rIns="76089" bIns="38044" numCol="1" anchorCtr="0" compatLnSpc="1">
            <a:prstTxWarp prst="textNoShape">
              <a:avLst/>
            </a:prstTxWarp>
          </a:bodyPr>
          <a:lstStyle>
            <a:lvl1pPr eaLnBrk="1" hangingPunct="1">
              <a:defRPr>
                <a:solidFill>
                  <a:srgbClr val="666666"/>
                </a:solidFill>
                <a:latin typeface="Arial" charset="0"/>
                <a:ea typeface="新細明體" pitchFamily="18" charset="-120"/>
              </a:defRPr>
            </a:lvl1pPr>
          </a:lstStyle>
          <a:p>
            <a:pPr defTabSz="672068">
              <a:defRPr/>
            </a:pPr>
            <a:endParaRPr lang="en-US" altLang="zh-TW"/>
          </a:p>
        </p:txBody>
      </p:sp>
      <p:sp>
        <p:nvSpPr>
          <p:cNvPr id="8" name="Slide Number Placeholder 7"/>
          <p:cNvSpPr>
            <a:spLocks noGrp="1" noChangeArrowheads="1"/>
          </p:cNvSpPr>
          <p:nvPr>
            <p:ph type="sldNum" sz="quarter" idx="12"/>
          </p:nvPr>
        </p:nvSpPr>
        <p:spPr>
          <a:xfrm>
            <a:off x="434976" y="4822825"/>
            <a:ext cx="260350" cy="114300"/>
          </a:xfrm>
        </p:spPr>
        <p:txBody>
          <a:bodyPr/>
          <a:lstStyle>
            <a:lvl1pPr eaLnBrk="0" hangingPunct="0">
              <a:defRPr>
                <a:latin typeface="Arial" charset="0"/>
                <a:ea typeface="新細明體" charset="-120"/>
              </a:defRPr>
            </a:lvl1pPr>
          </a:lstStyle>
          <a:p>
            <a:pPr>
              <a:defRPr/>
            </a:pPr>
            <a:fld id="{EF145082-27BA-47C1-891E-8EDE577B120B}" type="slidenum">
              <a:rPr lang="zh-TW" altLang="en-US"/>
              <a:pPr>
                <a:defRPr/>
              </a:pPr>
              <a:t>‹#›</a:t>
            </a:fld>
            <a:endParaRPr lang="en-US" altLang="zh-TW"/>
          </a:p>
        </p:txBody>
      </p:sp>
    </p:spTree>
    <p:extLst>
      <p:ext uri="{BB962C8B-B14F-4D97-AF65-F5344CB8AC3E}">
        <p14:creationId xmlns:p14="http://schemas.microsoft.com/office/powerpoint/2010/main" val="1982070630"/>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userDrawn="1">
  <p:cSld name="제목 슬라이드">
    <p:spTree>
      <p:nvGrpSpPr>
        <p:cNvPr id="1" name=""/>
        <p:cNvGrpSpPr/>
        <p:nvPr/>
      </p:nvGrpSpPr>
      <p:grpSpPr>
        <a:xfrm>
          <a:off x="0" y="0"/>
          <a:ext cx="0" cy="0"/>
          <a:chOff x="0" y="0"/>
          <a:chExt cx="0" cy="0"/>
        </a:xfrm>
      </p:grpSpPr>
      <p:sp>
        <p:nvSpPr>
          <p:cNvPr id="2" name="직사각형 9"/>
          <p:cNvSpPr/>
          <p:nvPr userDrawn="1"/>
        </p:nvSpPr>
        <p:spPr>
          <a:xfrm>
            <a:off x="0" y="0"/>
            <a:ext cx="9144000" cy="541338"/>
          </a:xfrm>
          <a:prstGeom prst="rect">
            <a:avLst/>
          </a:prstGeom>
          <a:solidFill>
            <a:srgbClr val="0E64CC"/>
          </a:solidFill>
          <a:ln>
            <a:noFill/>
          </a:ln>
        </p:spPr>
        <p:style>
          <a:lnRef idx="2">
            <a:schemeClr val="accent1">
              <a:shade val="50000"/>
            </a:schemeClr>
          </a:lnRef>
          <a:fillRef idx="1">
            <a:schemeClr val="accent1"/>
          </a:fillRef>
          <a:effectRef idx="0">
            <a:schemeClr val="accent1"/>
          </a:effectRef>
          <a:fontRef idx="minor">
            <a:schemeClr val="lt1"/>
          </a:fontRef>
        </p:style>
        <p:txBody>
          <a:bodyPr lIns="76089" tIns="38044" rIns="76089" bIns="38044" anchor="ctr"/>
          <a:lstStyle/>
          <a:p>
            <a:pPr algn="ctr" defTabSz="672068">
              <a:defRPr/>
            </a:pPr>
            <a:endParaRPr lang="ko-KR" altLang="en-US" b="1">
              <a:solidFill>
                <a:srgbClr val="FFFFFF"/>
              </a:solidFill>
              <a:latin typeface="Arial" pitchFamily="34" charset="0"/>
              <a:cs typeface="Arial" pitchFamily="34" charset="0"/>
            </a:endParaRPr>
          </a:p>
        </p:txBody>
      </p:sp>
      <p:sp>
        <p:nvSpPr>
          <p:cNvPr id="3" name="슬라이드 번호 개체 틀 4"/>
          <p:cNvSpPr txBox="1">
            <a:spLocks/>
          </p:cNvSpPr>
          <p:nvPr userDrawn="1"/>
        </p:nvSpPr>
        <p:spPr bwMode="auto">
          <a:xfrm>
            <a:off x="4094164" y="4964114"/>
            <a:ext cx="977900" cy="200025"/>
          </a:xfrm>
          <a:prstGeom prst="rect">
            <a:avLst/>
          </a:prstGeom>
          <a:noFill/>
          <a:ln>
            <a:noFill/>
          </a:ln>
          <a:extLst/>
        </p:spPr>
        <p:txBody>
          <a:bodyPr lIns="76089" tIns="38044" rIns="76089" bIns="38044" anchor="ct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9pPr>
          </a:lstStyle>
          <a:p>
            <a:pPr algn="ctr" defTabSz="672068" eaLnBrk="1" hangingPunct="1">
              <a:defRPr/>
            </a:pPr>
            <a:r>
              <a:rPr kumimoji="0" lang="en-US" altLang="ko-KR" sz="1000" b="1" dirty="0" smtClean="0">
                <a:solidFill>
                  <a:srgbClr val="444444"/>
                </a:solidFill>
                <a:latin typeface="Arial" charset="0"/>
                <a:ea typeface="맑은 고딕" pitchFamily="50" charset="-127"/>
                <a:cs typeface="Arial" charset="0"/>
              </a:rPr>
              <a:t>-</a:t>
            </a:r>
            <a:fld id="{493554C7-4A95-4571-8185-C731EB7EB863}" type="slidenum">
              <a:rPr kumimoji="0" lang="en-US" altLang="ko-KR" sz="1000" b="1" smtClean="0">
                <a:solidFill>
                  <a:srgbClr val="444444"/>
                </a:solidFill>
                <a:latin typeface="Arial" charset="0"/>
                <a:ea typeface="맑은 고딕" pitchFamily="50" charset="-127"/>
                <a:cs typeface="Arial" charset="0"/>
              </a:rPr>
              <a:pPr algn="ctr" defTabSz="672068" eaLnBrk="1" hangingPunct="1">
                <a:defRPr/>
              </a:pPr>
              <a:t>‹#›</a:t>
            </a:fld>
            <a:r>
              <a:rPr kumimoji="0" lang="en-US" altLang="ko-KR" sz="1000" b="1" dirty="0" smtClean="0">
                <a:solidFill>
                  <a:srgbClr val="444444"/>
                </a:solidFill>
                <a:latin typeface="Arial" charset="0"/>
                <a:ea typeface="맑은 고딕" pitchFamily="50" charset="-127"/>
                <a:cs typeface="Arial" charset="0"/>
              </a:rPr>
              <a:t>-</a:t>
            </a:r>
          </a:p>
        </p:txBody>
      </p:sp>
    </p:spTree>
    <p:extLst>
      <p:ext uri="{BB962C8B-B14F-4D97-AF65-F5344CB8AC3E}">
        <p14:creationId xmlns:p14="http://schemas.microsoft.com/office/powerpoint/2010/main" val="1037076507"/>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showMasterSp="0" userDrawn="1">
  <p:cSld name="Title slide Dell Blue background">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4" name="Picture 9" descr="white"/>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black">
          <a:xfrm>
            <a:off x="7823200" y="3816358"/>
            <a:ext cx="1023938" cy="1023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itle Placeholder 21"/>
          <p:cNvSpPr>
            <a:spLocks noGrp="1"/>
          </p:cNvSpPr>
          <p:nvPr>
            <p:ph type="ctrTitle"/>
          </p:nvPr>
        </p:nvSpPr>
        <p:spPr>
          <a:xfrm>
            <a:off x="274325" y="275880"/>
            <a:ext cx="5200791" cy="1661993"/>
          </a:xfrm>
        </p:spPr>
        <p:txBody>
          <a:bodyPr>
            <a:normAutofit/>
          </a:bodyPr>
          <a:lstStyle>
            <a:lvl1pPr algn="l">
              <a:lnSpc>
                <a:spcPct val="100000"/>
              </a:lnSpc>
              <a:spcAft>
                <a:spcPts val="0"/>
              </a:spcAft>
              <a:defRPr sz="5400" b="0" i="0" smtClean="0">
                <a:solidFill>
                  <a:schemeClr val="tx2"/>
                </a:solidFill>
                <a:latin typeface="Museo Sans For Dell" panose="02000000000000000000" pitchFamily="2" charset="0"/>
                <a:ea typeface="Museo Sans For Dell" panose="02000000000000000000" pitchFamily="2" charset="0"/>
              </a:defRPr>
            </a:lvl1pPr>
          </a:lstStyle>
          <a:p>
            <a:r>
              <a:rPr lang="zh-TW" altLang="en-US" smtClean="0"/>
              <a:t>按一下以編輯母片標題樣式</a:t>
            </a:r>
            <a:endParaRPr lang="en-US" dirty="0" smtClean="0"/>
          </a:p>
        </p:txBody>
      </p:sp>
      <p:sp>
        <p:nvSpPr>
          <p:cNvPr id="6" name="Text Placeholder 12"/>
          <p:cNvSpPr>
            <a:spLocks noGrp="1"/>
          </p:cNvSpPr>
          <p:nvPr>
            <p:ph type="subTitle" idx="1"/>
          </p:nvPr>
        </p:nvSpPr>
        <p:spPr>
          <a:xfrm>
            <a:off x="274325" y="2286018"/>
            <a:ext cx="5200791" cy="280462"/>
          </a:xfrm>
        </p:spPr>
        <p:txBody>
          <a:bodyPr>
            <a:spAutoFit/>
          </a:bodyPr>
          <a:lstStyle>
            <a:lvl1pPr marL="0" indent="0" algn="l">
              <a:buFont typeface="Wingdings" pitchFamily="2" charset="2"/>
              <a:buNone/>
              <a:defRPr sz="2000" b="0" i="0" smtClean="0">
                <a:solidFill>
                  <a:schemeClr val="tx2"/>
                </a:solidFill>
                <a:latin typeface="Museo Sans For Dell" pitchFamily="2" charset="0"/>
                <a:ea typeface="Museo Sans For Dell" pitchFamily="2" charset="0"/>
              </a:defRPr>
            </a:lvl1pPr>
          </a:lstStyle>
          <a:p>
            <a:r>
              <a:rPr lang="en-US" dirty="0" smtClean="0"/>
              <a:t>Click to edit Master subtitle style</a:t>
            </a:r>
          </a:p>
        </p:txBody>
      </p:sp>
    </p:spTree>
    <p:extLst>
      <p:ext uri="{BB962C8B-B14F-4D97-AF65-F5344CB8AC3E}">
        <p14:creationId xmlns:p14="http://schemas.microsoft.com/office/powerpoint/2010/main" val="3993927107"/>
      </p:ext>
    </p:extLst>
  </p:cSld>
  <p:clrMapOvr>
    <a:masterClrMapping/>
  </p:clrMapOvr>
  <p:transition spd="med">
    <p:wipe dir="r"/>
  </p:transition>
</p:sldLayout>
</file>

<file path=ppt/slideLayouts/slideLayout315.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cxnSp>
        <p:nvCxnSpPr>
          <p:cNvPr id="4" name="Straight Connector 3"/>
          <p:cNvCxnSpPr/>
          <p:nvPr/>
        </p:nvCxnSpPr>
        <p:spPr>
          <a:xfrm>
            <a:off x="447675" y="1335881"/>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cxnSp>
        <p:nvCxnSpPr>
          <p:cNvPr id="5" name="Straight Connector 4"/>
          <p:cNvCxnSpPr/>
          <p:nvPr/>
        </p:nvCxnSpPr>
        <p:spPr>
          <a:xfrm>
            <a:off x="447675" y="3807619"/>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sp>
        <p:nvSpPr>
          <p:cNvPr id="6" name="Rectangle 5"/>
          <p:cNvSpPr/>
          <p:nvPr/>
        </p:nvSpPr>
        <p:spPr bwMode="gray">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374" tIns="34289" rIns="67374" bIns="34289" anchor="ctr"/>
          <a:lstStyle/>
          <a:p>
            <a:pPr algn="ctr" defTabSz="896311">
              <a:defRPr/>
            </a:pPr>
            <a:endParaRPr lang="en-US" sz="1800" dirty="0">
              <a:solidFill>
                <a:srgbClr val="444444"/>
              </a:solidFill>
              <a:latin typeface="Trebuchet MS" pitchFamily="34" charset="0"/>
            </a:endParaRPr>
          </a:p>
        </p:txBody>
      </p:sp>
      <p:sp>
        <p:nvSpPr>
          <p:cNvPr id="7" name="Rectangle 6"/>
          <p:cNvSpPr/>
          <p:nvPr/>
        </p:nvSpPr>
        <p:spPr bwMode="hidden">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374" tIns="34289" rIns="67374" bIns="34289" anchor="ctr"/>
          <a:lstStyle/>
          <a:p>
            <a:pPr algn="ctr" defTabSz="896311">
              <a:defRPr/>
            </a:pPr>
            <a:endParaRPr lang="en-US" sz="1800" dirty="0">
              <a:solidFill>
                <a:srgbClr val="444444"/>
              </a:solidFill>
              <a:latin typeface="Trebuchet MS" pitchFamily="34" charset="0"/>
            </a:endParaRPr>
          </a:p>
        </p:txBody>
      </p:sp>
      <p:sp>
        <p:nvSpPr>
          <p:cNvPr id="8" name="Rectangle 7"/>
          <p:cNvSpPr/>
          <p:nvPr/>
        </p:nvSpPr>
        <p:spPr bwMode="hidden">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374" tIns="34289" rIns="67374" bIns="34289" anchor="ctr"/>
          <a:lstStyle/>
          <a:p>
            <a:pPr algn="ctr" defTabSz="896311">
              <a:defRPr/>
            </a:pPr>
            <a:endParaRPr lang="en-US" sz="1800" dirty="0">
              <a:solidFill>
                <a:srgbClr val="444444"/>
              </a:solidFill>
              <a:latin typeface="Trebuchet MS" pitchFamily="34" charset="0"/>
            </a:endParaRPr>
          </a:p>
        </p:txBody>
      </p:sp>
      <p:pic>
        <p:nvPicPr>
          <p:cNvPr id="9" name="Picture 13" descr="dell_blue_lrg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265993" y="1988344"/>
            <a:ext cx="1487487" cy="1115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1476" name="Title Placeholder 21"/>
          <p:cNvSpPr>
            <a:spLocks noGrp="1"/>
          </p:cNvSpPr>
          <p:nvPr>
            <p:ph type="ctrTitle"/>
          </p:nvPr>
        </p:nvSpPr>
        <p:spPr>
          <a:xfrm>
            <a:off x="457200" y="2009637"/>
            <a:ext cx="5962650" cy="755014"/>
          </a:xfrm>
        </p:spPr>
        <p:txBody>
          <a:bodyPr anchor="b"/>
          <a:lstStyle>
            <a:lvl1pPr algn="l">
              <a:lnSpc>
                <a:spcPts val="3000"/>
              </a:lnSpc>
              <a:defRPr sz="2700" b="0" i="0" smtClean="0">
                <a:solidFill>
                  <a:schemeClr val="accent1"/>
                </a:solidFill>
                <a:latin typeface="Museo For Dell" pitchFamily="2" charset="0"/>
                <a:ea typeface="Museo For Dell" pitchFamily="2" charset="0"/>
              </a:defRPr>
            </a:lvl1pPr>
          </a:lstStyle>
          <a:p>
            <a:r>
              <a:rPr lang="en-US"/>
              <a:t>Click to edit Master title style</a:t>
            </a:r>
            <a:endParaRPr lang="en-US" dirty="0"/>
          </a:p>
        </p:txBody>
      </p:sp>
      <p:sp>
        <p:nvSpPr>
          <p:cNvPr id="361477" name="Text Placeholder 12"/>
          <p:cNvSpPr>
            <a:spLocks noGrp="1"/>
          </p:cNvSpPr>
          <p:nvPr>
            <p:ph type="subTitle" idx="1"/>
          </p:nvPr>
        </p:nvSpPr>
        <p:spPr>
          <a:xfrm>
            <a:off x="457211" y="3124062"/>
            <a:ext cx="5953125" cy="600076"/>
          </a:xfrm>
        </p:spPr>
        <p:txBody>
          <a:bodyPr>
            <a:normAutofit/>
          </a:bodyPr>
          <a:lstStyle>
            <a:lvl1pPr marL="0" indent="0" algn="l">
              <a:buFont typeface="Wingdings" pitchFamily="2" charset="2"/>
              <a:buNone/>
              <a:defRPr sz="1500" b="0" i="0" smtClean="0">
                <a:solidFill>
                  <a:schemeClr val="bg2"/>
                </a:solidFill>
                <a:latin typeface="Museo Sans For Dell" pitchFamily="2" charset="0"/>
                <a:ea typeface="Museo Sans For Dell" pitchFamily="2" charset="0"/>
              </a:defRPr>
            </a:lvl1pPr>
          </a:lstStyle>
          <a:p>
            <a:r>
              <a:rPr lang="en-US"/>
              <a:t>Click to edit Master subtitle style</a:t>
            </a:r>
            <a:endParaRPr lang="en-US" dirty="0"/>
          </a:p>
        </p:txBody>
      </p:sp>
    </p:spTree>
    <p:extLst>
      <p:ext uri="{BB962C8B-B14F-4D97-AF65-F5344CB8AC3E}">
        <p14:creationId xmlns:p14="http://schemas.microsoft.com/office/powerpoint/2010/main" val="3186934545"/>
      </p:ext>
    </p:extLst>
  </p:cSld>
  <p:clrMapOvr>
    <a:masterClrMapping/>
  </p:clrMapOvr>
  <p:transition spd="med">
    <p:wipe dir="r"/>
  </p:transition>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p:cSld name="Title_and_Content">
    <p:spTree>
      <p:nvGrpSpPr>
        <p:cNvPr id="1" name=""/>
        <p:cNvGrpSpPr/>
        <p:nvPr/>
      </p:nvGrpSpPr>
      <p:grpSpPr>
        <a:xfrm>
          <a:off x="0" y="0"/>
          <a:ext cx="0" cy="0"/>
          <a:chOff x="0" y="0"/>
          <a:chExt cx="0" cy="0"/>
        </a:xfrm>
      </p:grpSpPr>
      <p:cxnSp>
        <p:nvCxnSpPr>
          <p:cNvPr id="4"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5"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7200"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3" name="Content Placeholder 2"/>
          <p:cNvSpPr>
            <a:spLocks noGrp="1"/>
          </p:cNvSpPr>
          <p:nvPr>
            <p:ph sz="half" idx="1"/>
          </p:nvPr>
        </p:nvSpPr>
        <p:spPr>
          <a:xfrm>
            <a:off x="457200" y="960120"/>
            <a:ext cx="8229600" cy="3566160"/>
          </a:xfrm>
        </p:spPr>
        <p:txBody>
          <a:bodyPr/>
          <a:lstStyle>
            <a:lvl1pPr>
              <a:spcBef>
                <a:spcPts val="75"/>
              </a:spcBef>
              <a:spcAft>
                <a:spcPts val="75"/>
              </a:spcAft>
              <a:defRPr sz="1500">
                <a:solidFill>
                  <a:schemeClr val="bg2"/>
                </a:solidFill>
                <a:latin typeface="Museo Sans For Dell" pitchFamily="2" charset="0"/>
              </a:defRPr>
            </a:lvl1pPr>
            <a:lvl2pPr>
              <a:spcBef>
                <a:spcPts val="75"/>
              </a:spcBef>
              <a:spcAft>
                <a:spcPts val="75"/>
              </a:spcAft>
              <a:buFont typeface="Museo Sans For Dell" pitchFamily="2" charset="0"/>
              <a:buChar char="–"/>
              <a:defRPr sz="1400">
                <a:solidFill>
                  <a:schemeClr val="bg2"/>
                </a:solidFill>
                <a:latin typeface="Museo Sans For Dell" pitchFamily="2" charset="0"/>
              </a:defRPr>
            </a:lvl2pPr>
            <a:lvl3pPr>
              <a:spcBef>
                <a:spcPts val="75"/>
              </a:spcBef>
              <a:spcAft>
                <a:spcPts val="75"/>
              </a:spcAft>
              <a:defRPr sz="1200">
                <a:solidFill>
                  <a:schemeClr val="bg2"/>
                </a:solidFill>
                <a:latin typeface="Museo Sans For Dell" pitchFamily="2" charset="0"/>
              </a:defRPr>
            </a:lvl3pPr>
            <a:lvl4pPr>
              <a:spcBef>
                <a:spcPts val="75"/>
              </a:spcBef>
              <a:spcAft>
                <a:spcPts val="75"/>
              </a:spcAft>
              <a:defRPr sz="1100" baseline="0">
                <a:solidFill>
                  <a:schemeClr val="bg2"/>
                </a:solidFill>
                <a:latin typeface="Museo Sans For Dell" pitchFamily="2" charset="0"/>
              </a:defRPr>
            </a:lvl4pPr>
            <a:lvl5pPr>
              <a:spcBef>
                <a:spcPts val="75"/>
              </a:spcBef>
              <a:spcAft>
                <a:spcPts val="75"/>
              </a:spcAft>
              <a:buClr>
                <a:schemeClr val="accent1"/>
              </a:buClr>
              <a:defRPr sz="90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4"/>
          <p:cNvSpPr>
            <a:spLocks noGrp="1"/>
          </p:cNvSpPr>
          <p:nvPr>
            <p:ph type="ftr" sz="quarter" idx="10"/>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dirty="0"/>
          </a:p>
        </p:txBody>
      </p:sp>
      <p:sp>
        <p:nvSpPr>
          <p:cNvPr id="7" name="Slide Number Placeholder 5"/>
          <p:cNvSpPr>
            <a:spLocks noGrp="1"/>
          </p:cNvSpPr>
          <p:nvPr>
            <p:ph type="sldNum" sz="quarter" idx="11"/>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4A2D4929-8EDF-4184-B759-48F2FA5B220D}" type="slidenum">
              <a:rPr lang="en-US"/>
              <a:pPr>
                <a:defRPr/>
              </a:pPr>
              <a:t>‹#›</a:t>
            </a:fld>
            <a:endParaRPr lang="en-US" dirty="0"/>
          </a:p>
        </p:txBody>
      </p:sp>
    </p:spTree>
    <p:extLst>
      <p:ext uri="{BB962C8B-B14F-4D97-AF65-F5344CB8AC3E}">
        <p14:creationId xmlns:p14="http://schemas.microsoft.com/office/powerpoint/2010/main" val="3953826900"/>
      </p:ext>
    </p:extLst>
  </p:cSld>
  <p:clrMapOvr>
    <a:masterClrMapping/>
  </p:clrMapOvr>
  <p:transition spd="med">
    <p:wipe dir="r"/>
  </p:transition>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Two_Column">
    <p:spTree>
      <p:nvGrpSpPr>
        <p:cNvPr id="1" name=""/>
        <p:cNvGrpSpPr/>
        <p:nvPr/>
      </p:nvGrpSpPr>
      <p:grpSpPr>
        <a:xfrm>
          <a:off x="0" y="0"/>
          <a:ext cx="0" cy="0"/>
          <a:chOff x="0" y="0"/>
          <a:chExt cx="0" cy="0"/>
        </a:xfrm>
      </p:grpSpPr>
      <p:cxnSp>
        <p:nvCxnSpPr>
          <p:cNvPr id="5"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6"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Content Placeholder 2"/>
          <p:cNvSpPr>
            <a:spLocks noGrp="1"/>
          </p:cNvSpPr>
          <p:nvPr>
            <p:ph sz="half" idx="10"/>
          </p:nvPr>
        </p:nvSpPr>
        <p:spPr>
          <a:xfrm>
            <a:off x="4653246" y="931074"/>
            <a:ext cx="4023360" cy="3667826"/>
          </a:xfrm>
        </p:spPr>
        <p:txBody>
          <a:bodyPr>
            <a:normAutofit/>
          </a:bodyPr>
          <a:lstStyle>
            <a:lvl1pPr>
              <a:spcBef>
                <a:spcPts val="75"/>
              </a:spcBef>
              <a:defRPr sz="1500" b="0">
                <a:solidFill>
                  <a:schemeClr val="bg2"/>
                </a:solidFill>
                <a:latin typeface="Museo Sans For Dell" pitchFamily="2" charset="0"/>
              </a:defRPr>
            </a:lvl1pPr>
            <a:lvl2pPr marL="422564" indent="-170615">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0" name="Content Placeholder 2"/>
          <p:cNvSpPr>
            <a:spLocks noGrp="1"/>
          </p:cNvSpPr>
          <p:nvPr>
            <p:ph sz="half" idx="11"/>
          </p:nvPr>
        </p:nvSpPr>
        <p:spPr>
          <a:xfrm>
            <a:off x="439738" y="931074"/>
            <a:ext cx="4023360" cy="3667826"/>
          </a:xfrm>
        </p:spPr>
        <p:txBody>
          <a:bodyPr>
            <a:normAutofit/>
          </a:bodyPr>
          <a:lstStyle>
            <a:lvl1pPr>
              <a:spcBef>
                <a:spcPts val="75"/>
              </a:spcBef>
              <a:defRPr sz="1500" b="0">
                <a:solidFill>
                  <a:schemeClr val="bg2"/>
                </a:solidFill>
                <a:latin typeface="Museo Sans For Dell" pitchFamily="2" charset="0"/>
              </a:defRPr>
            </a:lvl1pPr>
            <a:lvl2pPr marL="422564" indent="-170615">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5"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7" name="Slide Number Placeholder 5"/>
          <p:cNvSpPr>
            <a:spLocks noGrp="1"/>
          </p:cNvSpPr>
          <p:nvPr>
            <p:ph type="sldNum" sz="quarter" idx="12"/>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94DCD968-7C13-45D1-A8F3-62ADAEBF0943}" type="slidenum">
              <a:rPr lang="en-US"/>
              <a:pPr>
                <a:defRPr/>
              </a:pPr>
              <a:t>‹#›</a:t>
            </a:fld>
            <a:endParaRPr lang="en-US" dirty="0"/>
          </a:p>
        </p:txBody>
      </p:sp>
      <p:sp>
        <p:nvSpPr>
          <p:cNvPr id="8" name="Footer Placeholder 4"/>
          <p:cNvSpPr>
            <a:spLocks noGrp="1"/>
          </p:cNvSpPr>
          <p:nvPr>
            <p:ph type="ftr" sz="quarter" idx="13"/>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dirty="0"/>
          </a:p>
        </p:txBody>
      </p:sp>
    </p:spTree>
    <p:extLst>
      <p:ext uri="{BB962C8B-B14F-4D97-AF65-F5344CB8AC3E}">
        <p14:creationId xmlns:p14="http://schemas.microsoft.com/office/powerpoint/2010/main" val="190021790"/>
      </p:ext>
    </p:extLst>
  </p:cSld>
  <p:clrMapOvr>
    <a:masterClrMapping/>
  </p:clrMapOvr>
  <p:transition spd="med">
    <p:wipe dir="r"/>
  </p:transition>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Image and text">
    <p:spTree>
      <p:nvGrpSpPr>
        <p:cNvPr id="1" name=""/>
        <p:cNvGrpSpPr/>
        <p:nvPr/>
      </p:nvGrpSpPr>
      <p:grpSpPr>
        <a:xfrm>
          <a:off x="0" y="0"/>
          <a:ext cx="0" cy="0"/>
          <a:chOff x="0" y="0"/>
          <a:chExt cx="0" cy="0"/>
        </a:xfrm>
      </p:grpSpPr>
      <p:cxnSp>
        <p:nvCxnSpPr>
          <p:cNvPr id="6"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7"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Content Placeholder 2"/>
          <p:cNvSpPr>
            <a:spLocks noGrp="1"/>
          </p:cNvSpPr>
          <p:nvPr>
            <p:ph sz="half" idx="10"/>
          </p:nvPr>
        </p:nvSpPr>
        <p:spPr>
          <a:xfrm>
            <a:off x="4653246" y="928509"/>
            <a:ext cx="4023360" cy="2166125"/>
          </a:xfrm>
        </p:spPr>
        <p:txBody>
          <a:bodyPr>
            <a:normAutofit/>
          </a:bodyPr>
          <a:lstStyle>
            <a:lvl1pPr>
              <a:spcBef>
                <a:spcPts val="75"/>
              </a:spcBef>
              <a:defRPr sz="1500" b="0">
                <a:solidFill>
                  <a:schemeClr val="bg2"/>
                </a:solidFill>
                <a:latin typeface="Museo Sans For Dell" pitchFamily="2" charset="0"/>
              </a:defRPr>
            </a:lvl1pPr>
            <a:lvl2pPr marL="422564" indent="-170615">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0" name="Content Placeholder 2"/>
          <p:cNvSpPr>
            <a:spLocks noGrp="1"/>
          </p:cNvSpPr>
          <p:nvPr>
            <p:ph sz="half" idx="11"/>
          </p:nvPr>
        </p:nvSpPr>
        <p:spPr>
          <a:xfrm>
            <a:off x="439738" y="928509"/>
            <a:ext cx="4023360" cy="2166125"/>
          </a:xfrm>
        </p:spPr>
        <p:txBody>
          <a:bodyPr>
            <a:normAutofit/>
          </a:bodyPr>
          <a:lstStyle>
            <a:lvl1pPr>
              <a:spcBef>
                <a:spcPts val="75"/>
              </a:spcBef>
              <a:defRPr sz="1500" b="0">
                <a:solidFill>
                  <a:schemeClr val="bg2"/>
                </a:solidFill>
                <a:latin typeface="Museo Sans For Dell" pitchFamily="2" charset="0"/>
              </a:defRPr>
            </a:lvl1pPr>
            <a:lvl2pPr marL="422564" indent="-170615">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4" name="Content Placeholder 3"/>
          <p:cNvSpPr>
            <a:spLocks noGrp="1"/>
          </p:cNvSpPr>
          <p:nvPr>
            <p:ph sz="quarter" idx="12"/>
          </p:nvPr>
        </p:nvSpPr>
        <p:spPr>
          <a:xfrm>
            <a:off x="434977" y="3203205"/>
            <a:ext cx="8262938" cy="142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8" name="Slide Number Placeholder 5"/>
          <p:cNvSpPr>
            <a:spLocks noGrp="1"/>
          </p:cNvSpPr>
          <p:nvPr>
            <p:ph type="sldNum" sz="quarter" idx="13"/>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8B77E003-8308-444A-BB59-52EE4F5DF926}" type="slidenum">
              <a:rPr lang="en-US"/>
              <a:pPr>
                <a:defRPr/>
              </a:pPr>
              <a:t>‹#›</a:t>
            </a:fld>
            <a:endParaRPr lang="en-US" dirty="0"/>
          </a:p>
        </p:txBody>
      </p:sp>
      <p:sp>
        <p:nvSpPr>
          <p:cNvPr id="9" name="Footer Placeholder 4"/>
          <p:cNvSpPr>
            <a:spLocks noGrp="1"/>
          </p:cNvSpPr>
          <p:nvPr>
            <p:ph type="ftr" sz="quarter" idx="14"/>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dirty="0"/>
          </a:p>
        </p:txBody>
      </p:sp>
    </p:spTree>
    <p:extLst>
      <p:ext uri="{BB962C8B-B14F-4D97-AF65-F5344CB8AC3E}">
        <p14:creationId xmlns:p14="http://schemas.microsoft.com/office/powerpoint/2010/main" val="4107240262"/>
      </p:ext>
    </p:extLst>
  </p:cSld>
  <p:clrMapOvr>
    <a:masterClrMapping/>
  </p:clrMapOvr>
  <p:transition spd="med">
    <p:wipe dir="r"/>
  </p:transition>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cxnSp>
        <p:nvCxnSpPr>
          <p:cNvPr id="3"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4"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3153960751"/>
      </p:ext>
    </p:extLst>
  </p:cSld>
  <p:clrMapOvr>
    <a:masterClrMapping/>
  </p:clrMapOvr>
  <p:transition spd="med">
    <p:wipe dir="r"/>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cxnSp>
        <p:nvCxnSpPr>
          <p:cNvPr id="2" name="Straight Connector 6"/>
          <p:cNvCxnSpPr>
            <a:cxnSpLocks noChangeShapeType="1"/>
          </p:cNvCxnSpPr>
          <p:nvPr userDrawn="1"/>
        </p:nvCxnSpPr>
        <p:spPr bwMode="auto">
          <a:xfrm>
            <a:off x="436655" y="4629150"/>
            <a:ext cx="8262937" cy="0"/>
          </a:xfrm>
          <a:prstGeom prst="line">
            <a:avLst/>
          </a:prstGeom>
          <a:noFill/>
          <a:ln w="9525">
            <a:solidFill>
              <a:srgbClr val="AAAAAA"/>
            </a:solidFill>
            <a:round/>
          </a:ln>
          <a:extLst>
            <a:ext uri="{909E8E84-426E-40DD-AFC4-6F175D3DCCD1}">
              <a14:hiddenFill xmlns:a14="http://schemas.microsoft.com/office/drawing/2010/main">
                <a:noFill/>
              </a14:hiddenFill>
            </a:ext>
          </a:extLst>
        </p:spPr>
      </p:cxnSp>
      <p:sp>
        <p:nvSpPr>
          <p:cNvPr id="3" name="Slide Number Placeholder 5"/>
          <p:cNvSpPr>
            <a:spLocks noGrp="1"/>
          </p:cNvSpPr>
          <p:nvPr>
            <p:ph type="sldNum" sz="quarter" idx="10"/>
          </p:nvPr>
        </p:nvSpPr>
        <p:spPr/>
        <p:txBody>
          <a:bodyPr rIns="119239"/>
          <a:lstStyle>
            <a:lvl1pPr algn="l" eaLnBrk="0" hangingPunct="0">
              <a:defRPr sz="1200">
                <a:solidFill>
                  <a:srgbClr val="000000">
                    <a:lumMod val="60000"/>
                    <a:lumOff val="40000"/>
                  </a:srgbClr>
                </a:solidFill>
                <a:latin typeface="Museo Sans For Dell" pitchFamily="2" charset="0"/>
                <a:ea typeface="SimSun" panose="02010600030101010101" pitchFamily="2" charset="-122"/>
              </a:defRPr>
            </a:lvl1pPr>
          </a:lstStyle>
          <a:p>
            <a:pPr>
              <a:defRPr/>
            </a:pPr>
            <a:fld id="{57ADE680-B59D-4FC0-81B5-B5E734862843}" type="slidenum">
              <a:rPr lang="en-US"/>
              <a:pPr>
                <a:defRPr/>
              </a:pPr>
              <a:t>‹#›</a:t>
            </a:fld>
            <a:endParaRPr lang="en-US" dirty="0"/>
          </a:p>
        </p:txBody>
      </p:sp>
      <p:sp>
        <p:nvSpPr>
          <p:cNvPr id="4" name="Footer Placeholder 4"/>
          <p:cNvSpPr>
            <a:spLocks noGrp="1"/>
          </p:cNvSpPr>
          <p:nvPr>
            <p:ph type="ftr" sz="quarter" idx="11"/>
          </p:nvPr>
        </p:nvSpPr>
        <p:spPr>
          <a:xfrm>
            <a:off x="742950" y="4821238"/>
            <a:ext cx="1885950" cy="114300"/>
          </a:xfrm>
          <a:prstGeom prst="rect">
            <a:avLst/>
          </a:prstGeom>
        </p:spPr>
        <p:txBody>
          <a:bodyPr vert="horz" lIns="0" tIns="0" rIns="119239" bIns="0" rtlCol="0" anchor="ctr"/>
          <a:lstStyle>
            <a:lvl1pPr algn="l" eaLnBrk="1" hangingPunct="1">
              <a:defRPr sz="1300">
                <a:solidFill>
                  <a:srgbClr val="000000">
                    <a:lumMod val="60000"/>
                    <a:lumOff val="40000"/>
                  </a:srgbClr>
                </a:solidFill>
                <a:latin typeface="Museo Sans For Dell" pitchFamily="2" charset="0"/>
                <a:ea typeface="+mn-ea"/>
              </a:defRPr>
            </a:lvl1pPr>
          </a:lstStyle>
          <a:p>
            <a:pPr defTabSz="895727">
              <a:defRPr/>
            </a:pPr>
            <a:endParaRPr lang="en-US"/>
          </a:p>
        </p:txBody>
      </p:sp>
      <p:sp>
        <p:nvSpPr>
          <p:cNvPr id="5" name="Date Placeholder 8"/>
          <p:cNvSpPr>
            <a:spLocks noGrp="1"/>
          </p:cNvSpPr>
          <p:nvPr>
            <p:ph type="dt" sz="half" idx="12"/>
          </p:nvPr>
        </p:nvSpPr>
        <p:spPr>
          <a:xfrm>
            <a:off x="1901825" y="4819650"/>
            <a:ext cx="914400" cy="114300"/>
          </a:xfrm>
        </p:spPr>
        <p:txBody>
          <a:bodyPr/>
          <a:lstStyle>
            <a:lvl1pPr algn="l" rtl="0" eaLnBrk="0" fontAlgn="base" hangingPunct="0">
              <a:spcBef>
                <a:spcPct val="0"/>
              </a:spcBef>
              <a:spcAft>
                <a:spcPct val="0"/>
              </a:spcAft>
              <a:defRPr lang="en-US" sz="13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3145485843"/>
      </p:ext>
    </p:extLst>
  </p:cSld>
  <p:clrMapOvr>
    <a:masterClrMapping/>
  </p:clrMapOvr>
  <p:transition spd="med">
    <p:wipe dir="r"/>
  </p:transition>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cxnSp>
        <p:nvCxnSpPr>
          <p:cNvPr id="2"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3"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6259644"/>
      </p:ext>
    </p:extLst>
  </p:cSld>
  <p:clrMapOvr>
    <a:masterClrMapping/>
  </p:clrMapOvr>
  <p:transition spd="med">
    <p:wipe dir="r"/>
  </p:transition>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p:cSld name="Section_Blue">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1"/>
          </a:solidFill>
          <a:ln>
            <a:noFill/>
          </a:ln>
        </p:spPr>
        <p:style>
          <a:lnRef idx="2">
            <a:schemeClr val="accent1"/>
          </a:lnRef>
          <a:fillRef idx="1">
            <a:schemeClr val="lt1"/>
          </a:fillRef>
          <a:effectRef idx="0">
            <a:schemeClr val="accent1"/>
          </a:effectRef>
          <a:fontRef idx="none"/>
        </p:style>
        <p:txBody>
          <a:bodyPr lIns="168234" tIns="168234" rIns="168234" bIns="168234">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273974497"/>
      </p:ext>
    </p:extLst>
  </p:cSld>
  <p:clrMapOvr>
    <a:masterClrMapping/>
  </p:clrMapOvr>
  <p:transition spd="med">
    <p:wipe dir="r"/>
  </p:transition>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p:cSld name="Section_Berry">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4"/>
          </a:solidFill>
          <a:ln>
            <a:noFill/>
          </a:ln>
        </p:spPr>
        <p:style>
          <a:lnRef idx="2">
            <a:schemeClr val="accent1"/>
          </a:lnRef>
          <a:fillRef idx="1">
            <a:schemeClr val="lt1"/>
          </a:fillRef>
          <a:effectRef idx="0">
            <a:schemeClr val="accent1"/>
          </a:effectRef>
          <a:fontRef idx="none"/>
        </p:style>
        <p:txBody>
          <a:bodyPr lIns="168234" tIns="168234" rIns="168234" bIns="168234">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305737039"/>
      </p:ext>
    </p:extLst>
  </p:cSld>
  <p:clrMapOvr>
    <a:masterClrMapping/>
  </p:clrMapOvr>
  <p:transition spd="med">
    <p:wipe dir="r"/>
  </p:transition>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p:cSld name="Section_Yellow">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3"/>
          </a:solidFill>
          <a:ln>
            <a:noFill/>
          </a:ln>
        </p:spPr>
        <p:style>
          <a:lnRef idx="2">
            <a:schemeClr val="accent1"/>
          </a:lnRef>
          <a:fillRef idx="1">
            <a:schemeClr val="lt1"/>
          </a:fillRef>
          <a:effectRef idx="0">
            <a:schemeClr val="accent1"/>
          </a:effectRef>
          <a:fontRef idx="none"/>
        </p:style>
        <p:txBody>
          <a:bodyPr lIns="168234" tIns="168234" rIns="168234" bIns="168234">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3571716733"/>
      </p:ext>
    </p:extLst>
  </p:cSld>
  <p:clrMapOvr>
    <a:masterClrMapping/>
  </p:clrMapOvr>
  <p:transition spd="med">
    <p:wipe dir="r"/>
  </p:transition>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p:cSld name="Section_Green">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2"/>
          </a:solidFill>
          <a:ln>
            <a:noFill/>
          </a:ln>
        </p:spPr>
        <p:style>
          <a:lnRef idx="2">
            <a:schemeClr val="accent1"/>
          </a:lnRef>
          <a:fillRef idx="1">
            <a:schemeClr val="lt1"/>
          </a:fillRef>
          <a:effectRef idx="0">
            <a:schemeClr val="accent1"/>
          </a:effectRef>
          <a:fontRef idx="none"/>
        </p:style>
        <p:txBody>
          <a:bodyPr lIns="168234" tIns="168234" rIns="168234" bIns="168234">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532340875"/>
      </p:ext>
    </p:extLst>
  </p:cSld>
  <p:clrMapOvr>
    <a:masterClrMapping/>
  </p:clrMapOvr>
  <p:transition spd="med">
    <p:wipe dir="r"/>
  </p:transition>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p:cSld name="Section_Purple">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6"/>
          </a:solidFill>
          <a:ln>
            <a:noFill/>
          </a:ln>
        </p:spPr>
        <p:style>
          <a:lnRef idx="2">
            <a:schemeClr val="accent1"/>
          </a:lnRef>
          <a:fillRef idx="1">
            <a:schemeClr val="lt1"/>
          </a:fillRef>
          <a:effectRef idx="0">
            <a:schemeClr val="accent1"/>
          </a:effectRef>
          <a:fontRef idx="none"/>
        </p:style>
        <p:txBody>
          <a:bodyPr lIns="168234" tIns="168234" rIns="168234" bIns="168234">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2189609760"/>
      </p:ext>
    </p:extLst>
  </p:cSld>
  <p:clrMapOvr>
    <a:masterClrMapping/>
  </p:clrMapOvr>
  <p:transition spd="med">
    <p:wipe dir="r"/>
  </p:transition>
</p:sldLayout>
</file>

<file path=ppt/slideLayouts/slideLayout326.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2014539" y="153"/>
            <a:ext cx="7129462" cy="404813"/>
          </a:xfrm>
        </p:spPr>
        <p:txBody>
          <a:bodyPr/>
          <a:lstStyle/>
          <a:p>
            <a:r>
              <a:rPr lang="en-US" altLang="zh-TW"/>
              <a:t>Click to edit Master title style</a:t>
            </a:r>
            <a:endParaRPr lang="zh-TW" altLang="en-US"/>
          </a:p>
        </p:txBody>
      </p:sp>
      <p:sp>
        <p:nvSpPr>
          <p:cNvPr id="3" name="Text Placeholder 2"/>
          <p:cNvSpPr>
            <a:spLocks noGrp="1"/>
          </p:cNvSpPr>
          <p:nvPr>
            <p:ph type="body" sz="half" idx="1"/>
          </p:nvPr>
        </p:nvSpPr>
        <p:spPr>
          <a:xfrm>
            <a:off x="685800" y="1100138"/>
            <a:ext cx="3810000" cy="3462338"/>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4" name="Content Placeholder 3"/>
          <p:cNvSpPr>
            <a:spLocks noGrp="1"/>
          </p:cNvSpPr>
          <p:nvPr>
            <p:ph sz="quarter" idx="2"/>
          </p:nvPr>
        </p:nvSpPr>
        <p:spPr>
          <a:xfrm>
            <a:off x="4648200" y="1100357"/>
            <a:ext cx="3810000" cy="1674019"/>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5" name="Content Placeholder 4"/>
          <p:cNvSpPr>
            <a:spLocks noGrp="1"/>
          </p:cNvSpPr>
          <p:nvPr>
            <p:ph sz="quarter" idx="3"/>
          </p:nvPr>
        </p:nvSpPr>
        <p:spPr>
          <a:xfrm>
            <a:off x="4648200" y="2888657"/>
            <a:ext cx="3810000" cy="1674019"/>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7" name="Slide Number Placeholder 6"/>
          <p:cNvSpPr>
            <a:spLocks noGrp="1"/>
          </p:cNvSpPr>
          <p:nvPr>
            <p:ph type="sldNum" sz="quarter" idx="11"/>
          </p:nvPr>
        </p:nvSpPr>
        <p:spPr>
          <a:xfrm>
            <a:off x="367368" y="4950969"/>
            <a:ext cx="260350" cy="114300"/>
          </a:xfrm>
        </p:spPr>
        <p:txBody>
          <a:bodyPr/>
          <a:lstStyle/>
          <a:p>
            <a:pPr>
              <a:defRPr/>
            </a:pPr>
            <a:fld id="{BAFC9F95-FC62-4769-A095-8D2D490F7992}" type="slidenum">
              <a:rPr lang="en-US" smtClean="0"/>
              <a:pPr>
                <a:defRPr/>
              </a:pPr>
              <a:t>‹#›</a:t>
            </a:fld>
            <a:endParaRPr lang="en-US" dirty="0"/>
          </a:p>
        </p:txBody>
      </p:sp>
    </p:spTree>
    <p:extLst>
      <p:ext uri="{BB962C8B-B14F-4D97-AF65-F5344CB8AC3E}">
        <p14:creationId xmlns:p14="http://schemas.microsoft.com/office/powerpoint/2010/main" val="590484583"/>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26155" y="107139"/>
            <a:ext cx="8239125" cy="427212"/>
          </a:xfrm>
        </p:spPr>
        <p:txBody>
          <a:bodyPr/>
          <a:lstStyle>
            <a:lvl1pPr>
              <a:defRPr baseline="0"/>
            </a:lvl1pPr>
          </a:lstStyle>
          <a:p>
            <a:r>
              <a:rPr lang="en-US"/>
              <a:t>Click to edit Master title style</a:t>
            </a:r>
            <a:endParaRPr lang="en-US" dirty="0"/>
          </a:p>
        </p:txBody>
      </p:sp>
      <p:sp>
        <p:nvSpPr>
          <p:cNvPr id="4" name="Slide Number Placeholder 4"/>
          <p:cNvSpPr>
            <a:spLocks noGrp="1"/>
          </p:cNvSpPr>
          <p:nvPr>
            <p:ph type="sldNum" sz="quarter" idx="11"/>
          </p:nvPr>
        </p:nvSpPr>
        <p:spPr>
          <a:xfrm>
            <a:off x="8621575" y="4903009"/>
            <a:ext cx="481013" cy="234554"/>
          </a:xfrm>
        </p:spPr>
        <p:txBody>
          <a:bodyPr/>
          <a:lstStyle>
            <a:lvl1pPr>
              <a:defRPr sz="800">
                <a:cs typeface="Arial" pitchFamily="34" charset="0"/>
              </a:defRPr>
            </a:lvl1pPr>
          </a:lstStyle>
          <a:p>
            <a:pPr>
              <a:defRPr/>
            </a:pPr>
            <a:fld id="{8E08DA63-62CF-47A0-A3EE-C499D6801529}" type="slidenum">
              <a:rPr lang="en-US"/>
              <a:pPr>
                <a:defRPr/>
              </a:pPr>
              <a:t>‹#›</a:t>
            </a:fld>
            <a:endParaRPr lang="en-US" dirty="0"/>
          </a:p>
        </p:txBody>
      </p:sp>
    </p:spTree>
    <p:extLst>
      <p:ext uri="{BB962C8B-B14F-4D97-AF65-F5344CB8AC3E}">
        <p14:creationId xmlns:p14="http://schemas.microsoft.com/office/powerpoint/2010/main" val="1338978210"/>
      </p:ext>
    </p:extLst>
  </p:cSld>
  <p:clrMapOvr>
    <a:masterClrMapping/>
  </p:clrMapOvr>
  <p:transition spd="med">
    <p:wipe dir="r"/>
  </p:transition>
</p:sldLayout>
</file>

<file path=ppt/slideLayouts/slideLayout328.xml><?xml version="1.0" encoding="utf-8"?>
<p:sldLayout xmlns:a="http://schemas.openxmlformats.org/drawingml/2006/main" xmlns:r="http://schemas.openxmlformats.org/officeDocument/2006/relationships" xmlns:p="http://schemas.openxmlformats.org/presentationml/2006/main" userDrawn="1">
  <p:cSld name="Content Slide wo Sourc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Content Placeholder 8"/>
          <p:cNvSpPr>
            <a:spLocks noGrp="1"/>
          </p:cNvSpPr>
          <p:nvPr>
            <p:ph sz="quarter" idx="12"/>
          </p:nvPr>
        </p:nvSpPr>
        <p:spPr>
          <a:xfrm>
            <a:off x="426155" y="971550"/>
            <a:ext cx="8239125" cy="1080000"/>
          </a:xfrm>
          <a:prstGeom prst="rect">
            <a:avLst/>
          </a:prstGeom>
        </p:spPr>
        <p:txBody>
          <a:bodyPr/>
          <a:lstStyle>
            <a:lvl1pPr>
              <a:defRPr>
                <a:solidFill>
                  <a:schemeClr val="bg2"/>
                </a:solidFill>
              </a:defRPr>
            </a:lvl1pPr>
            <a:lvl2pPr>
              <a:defRPr>
                <a:solidFill>
                  <a:schemeClr val="bg2"/>
                </a:solidFill>
              </a:defRPr>
            </a:lvl2pPr>
            <a:lvl3pPr>
              <a:defRPr>
                <a:solidFill>
                  <a:schemeClr val="bg2"/>
                </a:solidFill>
              </a:defRPr>
            </a:lvl3pPr>
          </a:lstStyle>
          <a:p>
            <a:pPr lvl="0"/>
            <a:r>
              <a:rPr lang="en-US" dirty="0"/>
              <a:t>Click to edit Master text styles</a:t>
            </a:r>
          </a:p>
          <a:p>
            <a:pPr lvl="1"/>
            <a:r>
              <a:rPr lang="en-US" dirty="0"/>
              <a:t>Second level</a:t>
            </a:r>
          </a:p>
          <a:p>
            <a:pPr lvl="2"/>
            <a:r>
              <a:rPr lang="en-US" dirty="0"/>
              <a:t>Third level</a:t>
            </a:r>
          </a:p>
        </p:txBody>
      </p:sp>
      <p:sp>
        <p:nvSpPr>
          <p:cNvPr id="6" name="Slide Number Placeholder 3"/>
          <p:cNvSpPr>
            <a:spLocks noGrp="1"/>
          </p:cNvSpPr>
          <p:nvPr>
            <p:ph type="sldNum" sz="quarter" idx="14"/>
          </p:nvPr>
        </p:nvSpPr>
        <p:spPr/>
        <p:txBody>
          <a:bodyPr wrap="square" numCol="1" anchorCtr="0" compatLnSpc="1">
            <a:prstTxWarp prst="textNoShape">
              <a:avLst/>
            </a:prstTxWarp>
          </a:bodyPr>
          <a:lstStyle>
            <a:lvl1pPr>
              <a:defRPr smtClean="0">
                <a:solidFill>
                  <a:srgbClr val="666666"/>
                </a:solidFill>
                <a:ea typeface="新細明體" pitchFamily="18" charset="-120"/>
                <a:cs typeface="Arial" pitchFamily="34" charset="0"/>
              </a:defRPr>
            </a:lvl1pPr>
          </a:lstStyle>
          <a:p>
            <a:fld id="{5DD913B3-A62D-493D-8BAE-0E021537A67D}" type="slidenum">
              <a:rPr lang="en-US"/>
              <a:pPr/>
              <a:t>‹#›</a:t>
            </a:fld>
            <a:endParaRPr lang="en-US" dirty="0"/>
          </a:p>
        </p:txBody>
      </p:sp>
    </p:spTree>
    <p:extLst>
      <p:ext uri="{BB962C8B-B14F-4D97-AF65-F5344CB8AC3E}">
        <p14:creationId xmlns:p14="http://schemas.microsoft.com/office/powerpoint/2010/main" val="1507780452"/>
      </p:ext>
    </p:extLst>
  </p:cSld>
  <p:clrMapOvr>
    <a:masterClrMapping/>
  </p:clrMapOvr>
  <p:transition spd="med">
    <p:wipe dir="r"/>
  </p:transition>
</p:sldLayout>
</file>

<file path=ppt/slideLayouts/slideLayout329.xml><?xml version="1.0" encoding="utf-8"?>
<p:sldLayout xmlns:a="http://schemas.openxmlformats.org/drawingml/2006/main" xmlns:r="http://schemas.openxmlformats.org/officeDocument/2006/relationships" xmlns:p="http://schemas.openxmlformats.org/presentationml/2006/main" userDrawn="1">
  <p:cSld name="2_Title_Only">
    <p:spTree>
      <p:nvGrpSpPr>
        <p:cNvPr id="1" name=""/>
        <p:cNvGrpSpPr/>
        <p:nvPr/>
      </p:nvGrpSpPr>
      <p:grpSpPr>
        <a:xfrm>
          <a:off x="0" y="0"/>
          <a:ext cx="0" cy="0"/>
          <a:chOff x="0" y="0"/>
          <a:chExt cx="0" cy="0"/>
        </a:xfrm>
      </p:grpSpPr>
      <p:cxnSp>
        <p:nvCxnSpPr>
          <p:cNvPr id="3"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4"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p:cNvSpPr>
            <a:spLocks noGrp="1"/>
          </p:cNvSpPr>
          <p:nvPr>
            <p:ph type="title"/>
          </p:nvPr>
        </p:nvSpPr>
        <p:spPr>
          <a:xfrm>
            <a:off x="425907" y="196171"/>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5" name="Slide Number Placeholder 5"/>
          <p:cNvSpPr>
            <a:spLocks noGrp="1"/>
          </p:cNvSpPr>
          <p:nvPr>
            <p:ph type="sldNum" sz="quarter" idx="10"/>
          </p:nvPr>
        </p:nvSpPr>
        <p:spPr>
          <a:xfrm>
            <a:off x="439740" y="4823222"/>
            <a:ext cx="260350" cy="114300"/>
          </a:xfrm>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D752C1D7-1952-452D-B5FF-0B70C1BC3BA1}" type="slidenum">
              <a:rPr lang="en-US"/>
              <a:pPr>
                <a:defRPr/>
              </a:pPr>
              <a:t>‹#›</a:t>
            </a:fld>
            <a:endParaRPr lang="en-US" dirty="0"/>
          </a:p>
        </p:txBody>
      </p:sp>
      <p:sp>
        <p:nvSpPr>
          <p:cNvPr id="6" name="Footer Placeholder 4"/>
          <p:cNvSpPr>
            <a:spLocks noGrp="1"/>
          </p:cNvSpPr>
          <p:nvPr>
            <p:ph type="ftr" sz="quarter" idx="11"/>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dirty="0"/>
          </a:p>
        </p:txBody>
      </p:sp>
    </p:spTree>
    <p:extLst>
      <p:ext uri="{BB962C8B-B14F-4D97-AF65-F5344CB8AC3E}">
        <p14:creationId xmlns:p14="http://schemas.microsoft.com/office/powerpoint/2010/main" val="1779414826"/>
      </p:ext>
    </p:extLst>
  </p:cSld>
  <p:clrMapOvr>
    <a:masterClrMapping/>
  </p:clrMapOvr>
  <p:transition spd="med">
    <p:wipe dir="r"/>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1_Blank">
    <p:spTree>
      <p:nvGrpSpPr>
        <p:cNvPr id="1" name=""/>
        <p:cNvGrpSpPr/>
        <p:nvPr/>
      </p:nvGrpSpPr>
      <p:grpSpPr>
        <a:xfrm>
          <a:off x="0" y="0"/>
          <a:ext cx="0" cy="0"/>
          <a:chOff x="0" y="0"/>
          <a:chExt cx="0" cy="0"/>
        </a:xfrm>
      </p:grpSpPr>
      <p:cxnSp>
        <p:nvCxnSpPr>
          <p:cNvPr id="2" name="Straight Connector 6"/>
          <p:cNvCxnSpPr>
            <a:cxnSpLocks noChangeShapeType="1"/>
          </p:cNvCxnSpPr>
          <p:nvPr userDrawn="1"/>
        </p:nvCxnSpPr>
        <p:spPr bwMode="auto">
          <a:xfrm>
            <a:off x="436655" y="4629150"/>
            <a:ext cx="8262937" cy="0"/>
          </a:xfrm>
          <a:prstGeom prst="line">
            <a:avLst/>
          </a:prstGeom>
          <a:noFill/>
          <a:ln w="9525">
            <a:solidFill>
              <a:srgbClr val="AAAAAA"/>
            </a:solidFill>
            <a:round/>
          </a:ln>
          <a:extLst>
            <a:ext uri="{909E8E84-426E-40DD-AFC4-6F175D3DCCD1}">
              <a14:hiddenFill xmlns:a14="http://schemas.microsoft.com/office/drawing/2010/main">
                <a:noFill/>
              </a14:hiddenFill>
            </a:ext>
          </a:extLst>
        </p:spPr>
      </p:cxnSp>
      <p:sp>
        <p:nvSpPr>
          <p:cNvPr id="3" name="Slide Number Placeholder 5"/>
          <p:cNvSpPr>
            <a:spLocks noGrp="1"/>
          </p:cNvSpPr>
          <p:nvPr>
            <p:ph type="sldNum" sz="quarter" idx="10"/>
          </p:nvPr>
        </p:nvSpPr>
        <p:spPr/>
        <p:txBody>
          <a:bodyPr rIns="119239"/>
          <a:lstStyle>
            <a:lvl1pPr algn="l" eaLnBrk="0" hangingPunct="0">
              <a:defRPr sz="1200">
                <a:solidFill>
                  <a:srgbClr val="000000">
                    <a:lumMod val="60000"/>
                    <a:lumOff val="40000"/>
                  </a:srgbClr>
                </a:solidFill>
                <a:latin typeface="Museo Sans For Dell" pitchFamily="2" charset="0"/>
                <a:ea typeface="SimSun" panose="02010600030101010101" pitchFamily="2" charset="-122"/>
              </a:defRPr>
            </a:lvl1pPr>
          </a:lstStyle>
          <a:p>
            <a:pPr>
              <a:defRPr/>
            </a:pPr>
            <a:fld id="{5B835FEF-A4E3-4EB6-8119-9339417AA9EA}" type="slidenum">
              <a:rPr lang="en-US"/>
              <a:pPr>
                <a:defRPr/>
              </a:pPr>
              <a:t>‹#›</a:t>
            </a:fld>
            <a:endParaRPr lang="en-US" dirty="0"/>
          </a:p>
        </p:txBody>
      </p:sp>
      <p:sp>
        <p:nvSpPr>
          <p:cNvPr id="4" name="Footer Placeholder 4"/>
          <p:cNvSpPr>
            <a:spLocks noGrp="1"/>
          </p:cNvSpPr>
          <p:nvPr>
            <p:ph type="ftr" sz="quarter" idx="11"/>
          </p:nvPr>
        </p:nvSpPr>
        <p:spPr>
          <a:xfrm>
            <a:off x="742950" y="4821238"/>
            <a:ext cx="1885950" cy="114300"/>
          </a:xfrm>
          <a:prstGeom prst="rect">
            <a:avLst/>
          </a:prstGeom>
        </p:spPr>
        <p:txBody>
          <a:bodyPr vert="horz" lIns="0" tIns="0" rIns="119239" bIns="0" rtlCol="0" anchor="ctr"/>
          <a:lstStyle>
            <a:lvl1pPr algn="l" eaLnBrk="1" hangingPunct="1">
              <a:defRPr sz="1300">
                <a:solidFill>
                  <a:srgbClr val="000000">
                    <a:lumMod val="60000"/>
                    <a:lumOff val="40000"/>
                  </a:srgbClr>
                </a:solidFill>
                <a:latin typeface="Museo Sans For Dell" pitchFamily="2" charset="0"/>
                <a:ea typeface="+mn-ea"/>
              </a:defRPr>
            </a:lvl1pPr>
          </a:lstStyle>
          <a:p>
            <a:pPr defTabSz="895727">
              <a:defRPr/>
            </a:pPr>
            <a:endParaRPr lang="en-US"/>
          </a:p>
        </p:txBody>
      </p:sp>
      <p:sp>
        <p:nvSpPr>
          <p:cNvPr id="5" name="Date Placeholder 8"/>
          <p:cNvSpPr>
            <a:spLocks noGrp="1"/>
          </p:cNvSpPr>
          <p:nvPr>
            <p:ph type="dt" sz="half" idx="12"/>
          </p:nvPr>
        </p:nvSpPr>
        <p:spPr>
          <a:xfrm>
            <a:off x="1901825" y="4819650"/>
            <a:ext cx="914400" cy="114300"/>
          </a:xfrm>
        </p:spPr>
        <p:txBody>
          <a:bodyPr/>
          <a:lstStyle>
            <a:lvl1pPr algn="l" rtl="0" eaLnBrk="0" fontAlgn="base" hangingPunct="0">
              <a:spcBef>
                <a:spcPct val="0"/>
              </a:spcBef>
              <a:spcAft>
                <a:spcPct val="0"/>
              </a:spcAft>
              <a:defRPr lang="en-US" sz="13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2102877300"/>
      </p:ext>
    </p:extLst>
  </p:cSld>
  <p:clrMapOvr>
    <a:masterClrMapping/>
  </p:clrMapOvr>
  <p:transition spd="med">
    <p:wipe dir="r"/>
  </p:transition>
</p:sldLayout>
</file>

<file path=ppt/slideLayouts/slideLayout330.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cxnSp>
        <p:nvCxnSpPr>
          <p:cNvPr id="4" name="Straight Connector 3"/>
          <p:cNvCxnSpPr/>
          <p:nvPr/>
        </p:nvCxnSpPr>
        <p:spPr>
          <a:xfrm>
            <a:off x="447675" y="1335881"/>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cxnSp>
        <p:nvCxnSpPr>
          <p:cNvPr id="5" name="Straight Connector 4"/>
          <p:cNvCxnSpPr/>
          <p:nvPr/>
        </p:nvCxnSpPr>
        <p:spPr>
          <a:xfrm>
            <a:off x="447675" y="3807619"/>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sp>
        <p:nvSpPr>
          <p:cNvPr id="6" name="Rectangle 5"/>
          <p:cNvSpPr/>
          <p:nvPr/>
        </p:nvSpPr>
        <p:spPr bwMode="gray">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458" tIns="34289" rIns="67458" bIns="34289" anchor="ctr"/>
          <a:lstStyle/>
          <a:p>
            <a:pPr algn="ctr">
              <a:defRPr/>
            </a:pPr>
            <a:endParaRPr lang="en-US" sz="1800" dirty="0">
              <a:solidFill>
                <a:srgbClr val="444444"/>
              </a:solidFill>
              <a:latin typeface="Trebuchet MS" pitchFamily="34" charset="0"/>
            </a:endParaRPr>
          </a:p>
        </p:txBody>
      </p:sp>
      <p:sp>
        <p:nvSpPr>
          <p:cNvPr id="7" name="Rectangle 6"/>
          <p:cNvSpPr/>
          <p:nvPr/>
        </p:nvSpPr>
        <p:spPr bwMode="hidden">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458" tIns="34289" rIns="67458" bIns="34289" anchor="ctr"/>
          <a:lstStyle/>
          <a:p>
            <a:pPr algn="ctr">
              <a:defRPr/>
            </a:pPr>
            <a:endParaRPr lang="en-US" sz="1800" dirty="0">
              <a:solidFill>
                <a:srgbClr val="444444"/>
              </a:solidFill>
              <a:latin typeface="Trebuchet MS" pitchFamily="34" charset="0"/>
            </a:endParaRPr>
          </a:p>
        </p:txBody>
      </p:sp>
      <p:sp>
        <p:nvSpPr>
          <p:cNvPr id="8" name="Rectangle 7"/>
          <p:cNvSpPr/>
          <p:nvPr/>
        </p:nvSpPr>
        <p:spPr bwMode="hidden">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458" tIns="34289" rIns="67458" bIns="34289" anchor="ctr"/>
          <a:lstStyle/>
          <a:p>
            <a:pPr algn="ctr">
              <a:defRPr/>
            </a:pPr>
            <a:endParaRPr lang="en-US" sz="1800" dirty="0">
              <a:solidFill>
                <a:srgbClr val="444444"/>
              </a:solidFill>
              <a:latin typeface="Trebuchet MS" pitchFamily="34" charset="0"/>
            </a:endParaRPr>
          </a:p>
        </p:txBody>
      </p:sp>
      <p:pic>
        <p:nvPicPr>
          <p:cNvPr id="9" name="Picture 13" descr="dell_blue_lrg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265993" y="1988344"/>
            <a:ext cx="1487487" cy="1115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1476" name="Title Placeholder 21"/>
          <p:cNvSpPr>
            <a:spLocks noGrp="1"/>
          </p:cNvSpPr>
          <p:nvPr>
            <p:ph type="ctrTitle"/>
          </p:nvPr>
        </p:nvSpPr>
        <p:spPr>
          <a:xfrm>
            <a:off x="457200" y="2009637"/>
            <a:ext cx="5962650" cy="755014"/>
          </a:xfrm>
        </p:spPr>
        <p:txBody>
          <a:bodyPr anchor="b"/>
          <a:lstStyle>
            <a:lvl1pPr algn="l">
              <a:lnSpc>
                <a:spcPts val="3000"/>
              </a:lnSpc>
              <a:defRPr sz="2700" b="0" i="0" smtClean="0">
                <a:solidFill>
                  <a:schemeClr val="accent1"/>
                </a:solidFill>
                <a:latin typeface="Museo For Dell" pitchFamily="2" charset="0"/>
                <a:ea typeface="Museo For Dell" pitchFamily="2" charset="0"/>
              </a:defRPr>
            </a:lvl1pPr>
          </a:lstStyle>
          <a:p>
            <a:r>
              <a:rPr lang="en-US"/>
              <a:t>Click to edit Master title style</a:t>
            </a:r>
            <a:endParaRPr lang="en-US" dirty="0"/>
          </a:p>
        </p:txBody>
      </p:sp>
      <p:sp>
        <p:nvSpPr>
          <p:cNvPr id="361477" name="Text Placeholder 12"/>
          <p:cNvSpPr>
            <a:spLocks noGrp="1"/>
          </p:cNvSpPr>
          <p:nvPr>
            <p:ph type="subTitle" idx="1"/>
          </p:nvPr>
        </p:nvSpPr>
        <p:spPr>
          <a:xfrm>
            <a:off x="457211" y="3124062"/>
            <a:ext cx="5953125" cy="600076"/>
          </a:xfrm>
        </p:spPr>
        <p:txBody>
          <a:bodyPr>
            <a:normAutofit/>
          </a:bodyPr>
          <a:lstStyle>
            <a:lvl1pPr marL="0" indent="0" algn="l">
              <a:buFont typeface="Wingdings" pitchFamily="2" charset="2"/>
              <a:buNone/>
              <a:defRPr sz="1500" b="0" i="0" smtClean="0">
                <a:solidFill>
                  <a:schemeClr val="bg2"/>
                </a:solidFill>
                <a:latin typeface="Museo Sans For Dell" pitchFamily="2" charset="0"/>
                <a:ea typeface="Museo Sans For Dell" pitchFamily="2" charset="0"/>
              </a:defRPr>
            </a:lvl1pPr>
          </a:lstStyle>
          <a:p>
            <a:r>
              <a:rPr lang="en-US"/>
              <a:t>Click to edit Master subtitle style</a:t>
            </a:r>
            <a:endParaRPr lang="en-US" dirty="0"/>
          </a:p>
        </p:txBody>
      </p:sp>
    </p:spTree>
    <p:extLst>
      <p:ext uri="{BB962C8B-B14F-4D97-AF65-F5344CB8AC3E}">
        <p14:creationId xmlns:p14="http://schemas.microsoft.com/office/powerpoint/2010/main" val="2216931351"/>
      </p:ext>
    </p:extLst>
  </p:cSld>
  <p:clrMapOvr>
    <a:masterClrMapping/>
  </p:clrMapOvr>
  <p:transition spd="med">
    <p:wipe dir="r"/>
  </p:transition>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p:cSld name="Title_and_Content">
    <p:spTree>
      <p:nvGrpSpPr>
        <p:cNvPr id="1" name=""/>
        <p:cNvGrpSpPr/>
        <p:nvPr/>
      </p:nvGrpSpPr>
      <p:grpSpPr>
        <a:xfrm>
          <a:off x="0" y="0"/>
          <a:ext cx="0" cy="0"/>
          <a:chOff x="0" y="0"/>
          <a:chExt cx="0" cy="0"/>
        </a:xfrm>
      </p:grpSpPr>
      <p:cxnSp>
        <p:nvCxnSpPr>
          <p:cNvPr id="4"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5"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7200"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3" name="Content Placeholder 2"/>
          <p:cNvSpPr>
            <a:spLocks noGrp="1"/>
          </p:cNvSpPr>
          <p:nvPr>
            <p:ph sz="half" idx="1"/>
          </p:nvPr>
        </p:nvSpPr>
        <p:spPr>
          <a:xfrm>
            <a:off x="457200" y="960120"/>
            <a:ext cx="8229600" cy="3566160"/>
          </a:xfrm>
        </p:spPr>
        <p:txBody>
          <a:bodyPr/>
          <a:lstStyle>
            <a:lvl1pPr>
              <a:spcBef>
                <a:spcPts val="75"/>
              </a:spcBef>
              <a:spcAft>
                <a:spcPts val="75"/>
              </a:spcAft>
              <a:defRPr sz="1500">
                <a:solidFill>
                  <a:schemeClr val="bg2"/>
                </a:solidFill>
                <a:latin typeface="Museo Sans For Dell" pitchFamily="2" charset="0"/>
              </a:defRPr>
            </a:lvl1pPr>
            <a:lvl2pPr>
              <a:spcBef>
                <a:spcPts val="75"/>
              </a:spcBef>
              <a:spcAft>
                <a:spcPts val="75"/>
              </a:spcAft>
              <a:buFont typeface="Museo Sans For Dell" pitchFamily="2" charset="0"/>
              <a:buChar char="–"/>
              <a:defRPr sz="1400">
                <a:solidFill>
                  <a:schemeClr val="bg2"/>
                </a:solidFill>
                <a:latin typeface="Museo Sans For Dell" pitchFamily="2" charset="0"/>
              </a:defRPr>
            </a:lvl2pPr>
            <a:lvl3pPr>
              <a:spcBef>
                <a:spcPts val="75"/>
              </a:spcBef>
              <a:spcAft>
                <a:spcPts val="75"/>
              </a:spcAft>
              <a:defRPr sz="1200">
                <a:solidFill>
                  <a:schemeClr val="bg2"/>
                </a:solidFill>
                <a:latin typeface="Museo Sans For Dell" pitchFamily="2" charset="0"/>
              </a:defRPr>
            </a:lvl3pPr>
            <a:lvl4pPr>
              <a:spcBef>
                <a:spcPts val="75"/>
              </a:spcBef>
              <a:spcAft>
                <a:spcPts val="75"/>
              </a:spcAft>
              <a:defRPr sz="1100" baseline="0">
                <a:solidFill>
                  <a:schemeClr val="bg2"/>
                </a:solidFill>
                <a:latin typeface="Museo Sans For Dell" pitchFamily="2" charset="0"/>
              </a:defRPr>
            </a:lvl4pPr>
            <a:lvl5pPr>
              <a:spcBef>
                <a:spcPts val="75"/>
              </a:spcBef>
              <a:spcAft>
                <a:spcPts val="75"/>
              </a:spcAft>
              <a:buClr>
                <a:schemeClr val="accent1"/>
              </a:buClr>
              <a:defRPr sz="90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4"/>
          <p:cNvSpPr>
            <a:spLocks noGrp="1"/>
          </p:cNvSpPr>
          <p:nvPr>
            <p:ph type="ftr" sz="quarter" idx="10"/>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a:p>
        </p:txBody>
      </p:sp>
      <p:sp>
        <p:nvSpPr>
          <p:cNvPr id="7" name="Slide Number Placeholder 5"/>
          <p:cNvSpPr>
            <a:spLocks noGrp="1"/>
          </p:cNvSpPr>
          <p:nvPr>
            <p:ph type="sldNum" sz="quarter" idx="11"/>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4A2D4929-8EDF-4184-B759-48F2FA5B220D}" type="slidenum">
              <a:rPr lang="en-US"/>
              <a:pPr>
                <a:defRPr/>
              </a:pPr>
              <a:t>‹#›</a:t>
            </a:fld>
            <a:endParaRPr lang="en-US" dirty="0"/>
          </a:p>
        </p:txBody>
      </p:sp>
    </p:spTree>
    <p:extLst>
      <p:ext uri="{BB962C8B-B14F-4D97-AF65-F5344CB8AC3E}">
        <p14:creationId xmlns:p14="http://schemas.microsoft.com/office/powerpoint/2010/main" val="469375126"/>
      </p:ext>
    </p:extLst>
  </p:cSld>
  <p:clrMapOvr>
    <a:masterClrMapping/>
  </p:clrMapOvr>
  <p:transition spd="med">
    <p:wipe dir="r"/>
  </p:transition>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userDrawn="1">
  <p:cSld name="Two_Column">
    <p:spTree>
      <p:nvGrpSpPr>
        <p:cNvPr id="1" name=""/>
        <p:cNvGrpSpPr/>
        <p:nvPr/>
      </p:nvGrpSpPr>
      <p:grpSpPr>
        <a:xfrm>
          <a:off x="0" y="0"/>
          <a:ext cx="0" cy="0"/>
          <a:chOff x="0" y="0"/>
          <a:chExt cx="0" cy="0"/>
        </a:xfrm>
      </p:grpSpPr>
      <p:cxnSp>
        <p:nvCxnSpPr>
          <p:cNvPr id="5"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6"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Content Placeholder 2"/>
          <p:cNvSpPr>
            <a:spLocks noGrp="1"/>
          </p:cNvSpPr>
          <p:nvPr>
            <p:ph sz="half" idx="10"/>
          </p:nvPr>
        </p:nvSpPr>
        <p:spPr>
          <a:xfrm>
            <a:off x="4653246" y="931074"/>
            <a:ext cx="4023360" cy="3667826"/>
          </a:xfrm>
        </p:spPr>
        <p:txBody>
          <a:bodyPr>
            <a:normAutofit/>
          </a:bodyPr>
          <a:lstStyle>
            <a:lvl1pPr>
              <a:spcBef>
                <a:spcPts val="75"/>
              </a:spcBef>
              <a:defRPr sz="1500" b="0">
                <a:solidFill>
                  <a:schemeClr val="bg2"/>
                </a:solidFill>
                <a:latin typeface="Museo Sans For Dell" pitchFamily="2" charset="0"/>
              </a:defRPr>
            </a:lvl1pPr>
            <a:lvl2pPr marL="423152" indent="-170839">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0" name="Content Placeholder 2"/>
          <p:cNvSpPr>
            <a:spLocks noGrp="1"/>
          </p:cNvSpPr>
          <p:nvPr>
            <p:ph sz="half" idx="11"/>
          </p:nvPr>
        </p:nvSpPr>
        <p:spPr>
          <a:xfrm>
            <a:off x="439738" y="931074"/>
            <a:ext cx="4023360" cy="3667826"/>
          </a:xfrm>
        </p:spPr>
        <p:txBody>
          <a:bodyPr>
            <a:normAutofit/>
          </a:bodyPr>
          <a:lstStyle>
            <a:lvl1pPr>
              <a:spcBef>
                <a:spcPts val="75"/>
              </a:spcBef>
              <a:defRPr sz="1500" b="0">
                <a:solidFill>
                  <a:schemeClr val="bg2"/>
                </a:solidFill>
                <a:latin typeface="Museo Sans For Dell" pitchFamily="2" charset="0"/>
              </a:defRPr>
            </a:lvl1pPr>
            <a:lvl2pPr marL="423152" indent="-170839">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5"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7" name="Slide Number Placeholder 5"/>
          <p:cNvSpPr>
            <a:spLocks noGrp="1"/>
          </p:cNvSpPr>
          <p:nvPr>
            <p:ph type="sldNum" sz="quarter" idx="12"/>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94DCD968-7C13-45D1-A8F3-62ADAEBF0943}" type="slidenum">
              <a:rPr lang="en-US"/>
              <a:pPr>
                <a:defRPr/>
              </a:pPr>
              <a:t>‹#›</a:t>
            </a:fld>
            <a:endParaRPr lang="en-US" dirty="0"/>
          </a:p>
        </p:txBody>
      </p:sp>
      <p:sp>
        <p:nvSpPr>
          <p:cNvPr id="8" name="Footer Placeholder 4"/>
          <p:cNvSpPr>
            <a:spLocks noGrp="1"/>
          </p:cNvSpPr>
          <p:nvPr>
            <p:ph type="ftr" sz="quarter" idx="13"/>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a:p>
        </p:txBody>
      </p:sp>
    </p:spTree>
    <p:extLst>
      <p:ext uri="{BB962C8B-B14F-4D97-AF65-F5344CB8AC3E}">
        <p14:creationId xmlns:p14="http://schemas.microsoft.com/office/powerpoint/2010/main" val="3094313"/>
      </p:ext>
    </p:extLst>
  </p:cSld>
  <p:clrMapOvr>
    <a:masterClrMapping/>
  </p:clrMapOvr>
  <p:transition spd="med">
    <p:wipe dir="r"/>
  </p:transition>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Image and text">
    <p:spTree>
      <p:nvGrpSpPr>
        <p:cNvPr id="1" name=""/>
        <p:cNvGrpSpPr/>
        <p:nvPr/>
      </p:nvGrpSpPr>
      <p:grpSpPr>
        <a:xfrm>
          <a:off x="0" y="0"/>
          <a:ext cx="0" cy="0"/>
          <a:chOff x="0" y="0"/>
          <a:chExt cx="0" cy="0"/>
        </a:xfrm>
      </p:grpSpPr>
      <p:cxnSp>
        <p:nvCxnSpPr>
          <p:cNvPr id="6"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7"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Content Placeholder 2"/>
          <p:cNvSpPr>
            <a:spLocks noGrp="1"/>
          </p:cNvSpPr>
          <p:nvPr>
            <p:ph sz="half" idx="10"/>
          </p:nvPr>
        </p:nvSpPr>
        <p:spPr>
          <a:xfrm>
            <a:off x="4653246" y="928509"/>
            <a:ext cx="4023360" cy="2166125"/>
          </a:xfrm>
        </p:spPr>
        <p:txBody>
          <a:bodyPr>
            <a:normAutofit/>
          </a:bodyPr>
          <a:lstStyle>
            <a:lvl1pPr>
              <a:spcBef>
                <a:spcPts val="75"/>
              </a:spcBef>
              <a:defRPr sz="1500" b="0">
                <a:solidFill>
                  <a:schemeClr val="bg2"/>
                </a:solidFill>
                <a:latin typeface="Museo Sans For Dell" pitchFamily="2" charset="0"/>
              </a:defRPr>
            </a:lvl1pPr>
            <a:lvl2pPr marL="423152" indent="-170839">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0" name="Content Placeholder 2"/>
          <p:cNvSpPr>
            <a:spLocks noGrp="1"/>
          </p:cNvSpPr>
          <p:nvPr>
            <p:ph sz="half" idx="11"/>
          </p:nvPr>
        </p:nvSpPr>
        <p:spPr>
          <a:xfrm>
            <a:off x="439738" y="928509"/>
            <a:ext cx="4023360" cy="2166125"/>
          </a:xfrm>
        </p:spPr>
        <p:txBody>
          <a:bodyPr>
            <a:normAutofit/>
          </a:bodyPr>
          <a:lstStyle>
            <a:lvl1pPr>
              <a:spcBef>
                <a:spcPts val="75"/>
              </a:spcBef>
              <a:defRPr sz="1500" b="0">
                <a:solidFill>
                  <a:schemeClr val="bg2"/>
                </a:solidFill>
                <a:latin typeface="Museo Sans For Dell" pitchFamily="2" charset="0"/>
              </a:defRPr>
            </a:lvl1pPr>
            <a:lvl2pPr marL="423152" indent="-170839">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4" name="Content Placeholder 3"/>
          <p:cNvSpPr>
            <a:spLocks noGrp="1"/>
          </p:cNvSpPr>
          <p:nvPr>
            <p:ph sz="quarter" idx="12"/>
          </p:nvPr>
        </p:nvSpPr>
        <p:spPr>
          <a:xfrm>
            <a:off x="434977" y="3203205"/>
            <a:ext cx="8262938" cy="142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8" name="Slide Number Placeholder 5"/>
          <p:cNvSpPr>
            <a:spLocks noGrp="1"/>
          </p:cNvSpPr>
          <p:nvPr>
            <p:ph type="sldNum" sz="quarter" idx="13"/>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8B77E003-8308-444A-BB59-52EE4F5DF926}" type="slidenum">
              <a:rPr lang="en-US"/>
              <a:pPr>
                <a:defRPr/>
              </a:pPr>
              <a:t>‹#›</a:t>
            </a:fld>
            <a:endParaRPr lang="en-US" dirty="0"/>
          </a:p>
        </p:txBody>
      </p:sp>
      <p:sp>
        <p:nvSpPr>
          <p:cNvPr id="9" name="Footer Placeholder 4"/>
          <p:cNvSpPr>
            <a:spLocks noGrp="1"/>
          </p:cNvSpPr>
          <p:nvPr>
            <p:ph type="ftr" sz="quarter" idx="14"/>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a:p>
        </p:txBody>
      </p:sp>
    </p:spTree>
    <p:extLst>
      <p:ext uri="{BB962C8B-B14F-4D97-AF65-F5344CB8AC3E}">
        <p14:creationId xmlns:p14="http://schemas.microsoft.com/office/powerpoint/2010/main" val="4104731913"/>
      </p:ext>
    </p:extLst>
  </p:cSld>
  <p:clrMapOvr>
    <a:masterClrMapping/>
  </p:clrMapOvr>
  <p:transition spd="med">
    <p:wipe dir="r"/>
  </p:transition>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cxnSp>
        <p:nvCxnSpPr>
          <p:cNvPr id="3"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4"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1654035417"/>
      </p:ext>
    </p:extLst>
  </p:cSld>
  <p:clrMapOvr>
    <a:masterClrMapping/>
  </p:clrMapOvr>
  <p:transition spd="med">
    <p:wipe dir="r"/>
  </p:transition>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cxnSp>
        <p:nvCxnSpPr>
          <p:cNvPr id="2"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3"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74702150"/>
      </p:ext>
    </p:extLst>
  </p:cSld>
  <p:clrMapOvr>
    <a:masterClrMapping/>
  </p:clrMapOvr>
  <p:transition spd="med">
    <p:wipe dir="r"/>
  </p:transition>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p:cSld name="Section_Blue">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1"/>
          </a:solidFill>
          <a:ln>
            <a:noFill/>
          </a:ln>
        </p:spPr>
        <p:style>
          <a:lnRef idx="2">
            <a:schemeClr val="accent1"/>
          </a:lnRef>
          <a:fillRef idx="1">
            <a:schemeClr val="lt1"/>
          </a:fillRef>
          <a:effectRef idx="0">
            <a:schemeClr val="accent1"/>
          </a:effectRef>
          <a:fontRef idx="none"/>
        </p:style>
        <p:txBody>
          <a:bodyPr lIns="168458" tIns="168458" rIns="168458" bIns="168458">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2745583149"/>
      </p:ext>
    </p:extLst>
  </p:cSld>
  <p:clrMapOvr>
    <a:masterClrMapping/>
  </p:clrMapOvr>
  <p:transition spd="med">
    <p:wipe dir="r"/>
  </p:transition>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p:cSld name="Section_Berry">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4"/>
          </a:solidFill>
          <a:ln>
            <a:noFill/>
          </a:ln>
        </p:spPr>
        <p:style>
          <a:lnRef idx="2">
            <a:schemeClr val="accent1"/>
          </a:lnRef>
          <a:fillRef idx="1">
            <a:schemeClr val="lt1"/>
          </a:fillRef>
          <a:effectRef idx="0">
            <a:schemeClr val="accent1"/>
          </a:effectRef>
          <a:fontRef idx="none"/>
        </p:style>
        <p:txBody>
          <a:bodyPr lIns="168458" tIns="168458" rIns="168458" bIns="168458">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2147801050"/>
      </p:ext>
    </p:extLst>
  </p:cSld>
  <p:clrMapOvr>
    <a:masterClrMapping/>
  </p:clrMapOvr>
  <p:transition spd="med">
    <p:wipe dir="r"/>
  </p:transition>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p:cSld name="Section_Yellow">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3"/>
          </a:solidFill>
          <a:ln>
            <a:noFill/>
          </a:ln>
        </p:spPr>
        <p:style>
          <a:lnRef idx="2">
            <a:schemeClr val="accent1"/>
          </a:lnRef>
          <a:fillRef idx="1">
            <a:schemeClr val="lt1"/>
          </a:fillRef>
          <a:effectRef idx="0">
            <a:schemeClr val="accent1"/>
          </a:effectRef>
          <a:fontRef idx="none"/>
        </p:style>
        <p:txBody>
          <a:bodyPr lIns="168458" tIns="168458" rIns="168458" bIns="168458">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1779612161"/>
      </p:ext>
    </p:extLst>
  </p:cSld>
  <p:clrMapOvr>
    <a:masterClrMapping/>
  </p:clrMapOvr>
  <p:transition spd="med">
    <p:wipe dir="r"/>
  </p:transition>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p:cSld name="Section_Green">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2"/>
          </a:solidFill>
          <a:ln>
            <a:noFill/>
          </a:ln>
        </p:spPr>
        <p:style>
          <a:lnRef idx="2">
            <a:schemeClr val="accent1"/>
          </a:lnRef>
          <a:fillRef idx="1">
            <a:schemeClr val="lt1"/>
          </a:fillRef>
          <a:effectRef idx="0">
            <a:schemeClr val="accent1"/>
          </a:effectRef>
          <a:fontRef idx="none"/>
        </p:style>
        <p:txBody>
          <a:bodyPr lIns="168458" tIns="168458" rIns="168458" bIns="168458">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3380255242"/>
      </p:ext>
    </p:extLst>
  </p:cSld>
  <p:clrMapOvr>
    <a:masterClrMapping/>
  </p:clrMapOvr>
  <p:transition spd="med">
    <p:wipe dir="r"/>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Section_Blue">
    <p:spTree>
      <p:nvGrpSpPr>
        <p:cNvPr id="1" name=""/>
        <p:cNvGrpSpPr/>
        <p:nvPr/>
      </p:nvGrpSpPr>
      <p:grpSpPr>
        <a:xfrm>
          <a:off x="0" y="0"/>
          <a:ext cx="0" cy="0"/>
          <a:chOff x="0" y="0"/>
          <a:chExt cx="0" cy="0"/>
        </a:xfrm>
      </p:grpSpPr>
      <p:sp>
        <p:nvSpPr>
          <p:cNvPr id="15" name="Title 1"/>
          <p:cNvSpPr>
            <a:spLocks noGrp="1"/>
          </p:cNvSpPr>
          <p:nvPr>
            <p:ph type="ctrTitle"/>
          </p:nvPr>
        </p:nvSpPr>
        <p:spPr>
          <a:xfrm>
            <a:off x="457200" y="342900"/>
            <a:ext cx="2743200" cy="2743200"/>
          </a:xfrm>
          <a:prstGeom prst="roundRect">
            <a:avLst>
              <a:gd name="adj" fmla="val 2752"/>
            </a:avLst>
          </a:prstGeom>
          <a:solidFill>
            <a:schemeClr val="accent1"/>
          </a:solidFill>
          <a:ln>
            <a:noFill/>
          </a:ln>
        </p:spPr>
        <p:style>
          <a:lnRef idx="2">
            <a:schemeClr val="accent1"/>
          </a:lnRef>
          <a:fillRef idx="1">
            <a:schemeClr val="lt1"/>
          </a:fillRef>
          <a:effectRef idx="0">
            <a:schemeClr val="accent1"/>
          </a:effectRef>
          <a:fontRef idx="none"/>
        </p:style>
        <p:txBody>
          <a:bodyPr lIns="297857" tIns="297857" rIns="297857" bIns="297857">
            <a:normAutofit/>
          </a:bodyPr>
          <a:lstStyle>
            <a:lvl1pPr>
              <a:defRPr sz="3700" b="0">
                <a:solidFill>
                  <a:schemeClr val="tx2"/>
                </a:solidFill>
                <a:latin typeface="Museo For Dell" pitchFamily="2" charset="0"/>
              </a:defRPr>
            </a:lvl1pPr>
          </a:lstStyle>
          <a:p>
            <a:r>
              <a:rPr lang="zh-TW" altLang="en-US" smtClean="0"/>
              <a:t>按一下以編輯母片標題樣式</a:t>
            </a:r>
            <a:endParaRPr lang="en-US" dirty="0"/>
          </a:p>
        </p:txBody>
      </p:sp>
      <p:sp>
        <p:nvSpPr>
          <p:cNvPr id="3" name="Slide Number Placeholder 5"/>
          <p:cNvSpPr>
            <a:spLocks noGrp="1"/>
          </p:cNvSpPr>
          <p:nvPr>
            <p:ph type="sldNum" sz="quarter" idx="10"/>
          </p:nvPr>
        </p:nvSpPr>
        <p:spPr/>
        <p:txBody>
          <a:bodyPr rIns="119239"/>
          <a:lstStyle>
            <a:lvl1pPr algn="l" eaLnBrk="0" hangingPunct="0">
              <a:defRPr sz="1200">
                <a:solidFill>
                  <a:srgbClr val="000000">
                    <a:lumMod val="60000"/>
                    <a:lumOff val="40000"/>
                  </a:srgbClr>
                </a:solidFill>
                <a:latin typeface="Museo Sans For Dell" pitchFamily="2" charset="0"/>
                <a:ea typeface="SimSun" panose="02010600030101010101" pitchFamily="2" charset="-122"/>
              </a:defRPr>
            </a:lvl1pPr>
          </a:lstStyle>
          <a:p>
            <a:pPr>
              <a:defRPr/>
            </a:pPr>
            <a:fld id="{B8CB498C-E93D-4E2B-AFEF-55B2C142D845}" type="slidenum">
              <a:rPr lang="en-US"/>
              <a:pPr>
                <a:defRPr/>
              </a:pPr>
              <a:t>‹#›</a:t>
            </a:fld>
            <a:endParaRPr lang="en-US" dirty="0"/>
          </a:p>
        </p:txBody>
      </p:sp>
      <p:sp>
        <p:nvSpPr>
          <p:cNvPr id="4" name="Footer Placeholder 4"/>
          <p:cNvSpPr>
            <a:spLocks noGrp="1"/>
          </p:cNvSpPr>
          <p:nvPr>
            <p:ph type="ftr" sz="quarter" idx="11"/>
          </p:nvPr>
        </p:nvSpPr>
        <p:spPr>
          <a:xfrm>
            <a:off x="742950" y="4821238"/>
            <a:ext cx="1885950" cy="114300"/>
          </a:xfrm>
          <a:prstGeom prst="rect">
            <a:avLst/>
          </a:prstGeom>
        </p:spPr>
        <p:txBody>
          <a:bodyPr vert="horz" lIns="0" tIns="0" rIns="119239" bIns="0" rtlCol="0" anchor="ctr"/>
          <a:lstStyle>
            <a:lvl1pPr algn="l" eaLnBrk="1" hangingPunct="1">
              <a:defRPr sz="1300">
                <a:solidFill>
                  <a:srgbClr val="000000">
                    <a:lumMod val="60000"/>
                    <a:lumOff val="40000"/>
                  </a:srgbClr>
                </a:solidFill>
                <a:latin typeface="Museo Sans For Dell" pitchFamily="2" charset="0"/>
                <a:ea typeface="+mn-ea"/>
              </a:defRPr>
            </a:lvl1pPr>
          </a:lstStyle>
          <a:p>
            <a:pPr defTabSz="895727">
              <a:defRPr/>
            </a:pPr>
            <a:endParaRPr lang="en-US"/>
          </a:p>
        </p:txBody>
      </p:sp>
      <p:sp>
        <p:nvSpPr>
          <p:cNvPr id="5" name="Date Placeholder 8"/>
          <p:cNvSpPr>
            <a:spLocks noGrp="1"/>
          </p:cNvSpPr>
          <p:nvPr>
            <p:ph type="dt" sz="half" idx="12"/>
          </p:nvPr>
        </p:nvSpPr>
        <p:spPr>
          <a:xfrm>
            <a:off x="1901825" y="4819650"/>
            <a:ext cx="914400" cy="114300"/>
          </a:xfrm>
        </p:spPr>
        <p:txBody>
          <a:bodyPr/>
          <a:lstStyle>
            <a:lvl1pPr algn="l" rtl="0" eaLnBrk="0" fontAlgn="base" hangingPunct="0">
              <a:spcBef>
                <a:spcPct val="0"/>
              </a:spcBef>
              <a:spcAft>
                <a:spcPct val="0"/>
              </a:spcAft>
              <a:defRPr lang="en-US" sz="13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1256026215"/>
      </p:ext>
    </p:extLst>
  </p:cSld>
  <p:clrMapOvr>
    <a:masterClrMapping/>
  </p:clrMapOvr>
  <p:transition spd="med">
    <p:wipe dir="r"/>
  </p:transition>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p:cSld name="Section_Purple">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6"/>
          </a:solidFill>
          <a:ln>
            <a:noFill/>
          </a:ln>
        </p:spPr>
        <p:style>
          <a:lnRef idx="2">
            <a:schemeClr val="accent1"/>
          </a:lnRef>
          <a:fillRef idx="1">
            <a:schemeClr val="lt1"/>
          </a:fillRef>
          <a:effectRef idx="0">
            <a:schemeClr val="accent1"/>
          </a:effectRef>
          <a:fontRef idx="none"/>
        </p:style>
        <p:txBody>
          <a:bodyPr lIns="168458" tIns="168458" rIns="168458" bIns="168458">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933316153"/>
      </p:ext>
    </p:extLst>
  </p:cSld>
  <p:clrMapOvr>
    <a:masterClrMapping/>
  </p:clrMapOvr>
  <p:transition spd="med">
    <p:wipe dir="r"/>
  </p:transition>
</p:sldLayout>
</file>

<file path=ppt/slideLayouts/slideLayout341.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2014539" y="153"/>
            <a:ext cx="7129462" cy="404813"/>
          </a:xfrm>
        </p:spPr>
        <p:txBody>
          <a:bodyPr/>
          <a:lstStyle/>
          <a:p>
            <a:r>
              <a:rPr lang="en-US" altLang="zh-TW"/>
              <a:t>Click to edit Master title style</a:t>
            </a:r>
            <a:endParaRPr lang="zh-TW" altLang="en-US"/>
          </a:p>
        </p:txBody>
      </p:sp>
      <p:sp>
        <p:nvSpPr>
          <p:cNvPr id="3" name="Text Placeholder 2"/>
          <p:cNvSpPr>
            <a:spLocks noGrp="1"/>
          </p:cNvSpPr>
          <p:nvPr>
            <p:ph type="body" sz="half" idx="1"/>
          </p:nvPr>
        </p:nvSpPr>
        <p:spPr>
          <a:xfrm>
            <a:off x="685800" y="1100138"/>
            <a:ext cx="3810000" cy="3462338"/>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4" name="Content Placeholder 3"/>
          <p:cNvSpPr>
            <a:spLocks noGrp="1"/>
          </p:cNvSpPr>
          <p:nvPr>
            <p:ph sz="quarter" idx="2"/>
          </p:nvPr>
        </p:nvSpPr>
        <p:spPr>
          <a:xfrm>
            <a:off x="4648200" y="1100357"/>
            <a:ext cx="3810000" cy="1674019"/>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5" name="Content Placeholder 4"/>
          <p:cNvSpPr>
            <a:spLocks noGrp="1"/>
          </p:cNvSpPr>
          <p:nvPr>
            <p:ph sz="quarter" idx="3"/>
          </p:nvPr>
        </p:nvSpPr>
        <p:spPr>
          <a:xfrm>
            <a:off x="4648200" y="2888657"/>
            <a:ext cx="3810000" cy="1674019"/>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7" name="Slide Number Placeholder 6"/>
          <p:cNvSpPr>
            <a:spLocks noGrp="1"/>
          </p:cNvSpPr>
          <p:nvPr>
            <p:ph type="sldNum" sz="quarter" idx="11"/>
          </p:nvPr>
        </p:nvSpPr>
        <p:spPr>
          <a:xfrm>
            <a:off x="367368" y="4950969"/>
            <a:ext cx="260350" cy="114300"/>
          </a:xfrm>
        </p:spPr>
        <p:txBody>
          <a:bodyPr/>
          <a:lstStyle/>
          <a:p>
            <a:pPr>
              <a:defRPr/>
            </a:pPr>
            <a:fld id="{BAFC9F95-FC62-4769-A095-8D2D490F7992}" type="slidenum">
              <a:rPr lang="en-US" smtClean="0"/>
              <a:pPr>
                <a:defRPr/>
              </a:pPr>
              <a:t>‹#›</a:t>
            </a:fld>
            <a:endParaRPr lang="en-US" dirty="0"/>
          </a:p>
        </p:txBody>
      </p:sp>
    </p:spTree>
    <p:extLst>
      <p:ext uri="{BB962C8B-B14F-4D97-AF65-F5344CB8AC3E}">
        <p14:creationId xmlns:p14="http://schemas.microsoft.com/office/powerpoint/2010/main" val="384620911"/>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type="titleOnly">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Tree>
    <p:extLst>
      <p:ext uri="{BB962C8B-B14F-4D97-AF65-F5344CB8AC3E}">
        <p14:creationId xmlns:p14="http://schemas.microsoft.com/office/powerpoint/2010/main" val="2203378299"/>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26155" y="107139"/>
            <a:ext cx="8239125" cy="427212"/>
          </a:xfrm>
        </p:spPr>
        <p:txBody>
          <a:bodyPr/>
          <a:lstStyle>
            <a:lvl1pPr>
              <a:defRPr baseline="0"/>
            </a:lvl1pPr>
          </a:lstStyle>
          <a:p>
            <a:r>
              <a:rPr lang="en-US"/>
              <a:t>Click to edit Master title style</a:t>
            </a:r>
            <a:endParaRPr lang="en-US" dirty="0"/>
          </a:p>
        </p:txBody>
      </p:sp>
      <p:sp>
        <p:nvSpPr>
          <p:cNvPr id="4" name="Slide Number Placeholder 4"/>
          <p:cNvSpPr>
            <a:spLocks noGrp="1"/>
          </p:cNvSpPr>
          <p:nvPr>
            <p:ph type="sldNum" sz="quarter" idx="11"/>
          </p:nvPr>
        </p:nvSpPr>
        <p:spPr>
          <a:xfrm>
            <a:off x="8621519" y="4903009"/>
            <a:ext cx="481013" cy="234554"/>
          </a:xfrm>
        </p:spPr>
        <p:txBody>
          <a:bodyPr/>
          <a:lstStyle>
            <a:lvl1pPr>
              <a:defRPr sz="800">
                <a:cs typeface="Arial" pitchFamily="34" charset="0"/>
              </a:defRPr>
            </a:lvl1pPr>
          </a:lstStyle>
          <a:p>
            <a:pPr>
              <a:defRPr/>
            </a:pPr>
            <a:fld id="{8E08DA63-62CF-47A0-A3EE-C499D6801529}" type="slidenum">
              <a:rPr lang="en-US"/>
              <a:pPr>
                <a:defRPr/>
              </a:pPr>
              <a:t>‹#›</a:t>
            </a:fld>
            <a:endParaRPr lang="en-US" dirty="0"/>
          </a:p>
        </p:txBody>
      </p:sp>
    </p:spTree>
    <p:extLst>
      <p:ext uri="{BB962C8B-B14F-4D97-AF65-F5344CB8AC3E}">
        <p14:creationId xmlns:p14="http://schemas.microsoft.com/office/powerpoint/2010/main" val="3482521439"/>
      </p:ext>
    </p:extLst>
  </p:cSld>
  <p:clrMapOvr>
    <a:masterClrMapping/>
  </p:clrMapOvr>
  <p:transition spd="med">
    <p:wipe dir="r"/>
  </p:transition>
</p:sldLayout>
</file>

<file path=ppt/slideLayouts/slideLayout344.xml><?xml version="1.0" encoding="utf-8"?>
<p:sldLayout xmlns:a="http://schemas.openxmlformats.org/drawingml/2006/main" xmlns:r="http://schemas.openxmlformats.org/officeDocument/2006/relationships" xmlns:p="http://schemas.openxmlformats.org/presentationml/2006/main" userDrawn="1">
  <p:cSld name="Content Slide wo Sourc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Content Placeholder 8"/>
          <p:cNvSpPr>
            <a:spLocks noGrp="1"/>
          </p:cNvSpPr>
          <p:nvPr>
            <p:ph sz="quarter" idx="12"/>
          </p:nvPr>
        </p:nvSpPr>
        <p:spPr>
          <a:xfrm>
            <a:off x="426155" y="971550"/>
            <a:ext cx="8239125" cy="1080000"/>
          </a:xfrm>
          <a:prstGeom prst="rect">
            <a:avLst/>
          </a:prstGeom>
        </p:spPr>
        <p:txBody>
          <a:bodyPr/>
          <a:lstStyle>
            <a:lvl1pPr>
              <a:defRPr>
                <a:solidFill>
                  <a:schemeClr val="bg2"/>
                </a:solidFill>
              </a:defRPr>
            </a:lvl1pPr>
            <a:lvl2pPr>
              <a:defRPr>
                <a:solidFill>
                  <a:schemeClr val="bg2"/>
                </a:solidFill>
              </a:defRPr>
            </a:lvl2pPr>
            <a:lvl3pPr>
              <a:defRPr>
                <a:solidFill>
                  <a:schemeClr val="bg2"/>
                </a:solidFill>
              </a:defRPr>
            </a:lvl3pPr>
          </a:lstStyle>
          <a:p>
            <a:pPr lvl="0"/>
            <a:r>
              <a:rPr lang="en-US" dirty="0"/>
              <a:t>Click to edit Master text styles</a:t>
            </a:r>
          </a:p>
          <a:p>
            <a:pPr lvl="1"/>
            <a:r>
              <a:rPr lang="en-US" dirty="0"/>
              <a:t>Second level</a:t>
            </a:r>
          </a:p>
          <a:p>
            <a:pPr lvl="2"/>
            <a:r>
              <a:rPr lang="en-US" dirty="0"/>
              <a:t>Third level</a:t>
            </a:r>
          </a:p>
        </p:txBody>
      </p:sp>
      <p:sp>
        <p:nvSpPr>
          <p:cNvPr id="6" name="Slide Number Placeholder 3"/>
          <p:cNvSpPr>
            <a:spLocks noGrp="1"/>
          </p:cNvSpPr>
          <p:nvPr>
            <p:ph type="sldNum" sz="quarter" idx="14"/>
          </p:nvPr>
        </p:nvSpPr>
        <p:spPr/>
        <p:txBody>
          <a:bodyPr wrap="square" numCol="1" anchorCtr="0" compatLnSpc="1">
            <a:prstTxWarp prst="textNoShape">
              <a:avLst/>
            </a:prstTxWarp>
          </a:bodyPr>
          <a:lstStyle>
            <a:lvl1pPr>
              <a:defRPr smtClean="0">
                <a:solidFill>
                  <a:srgbClr val="666666"/>
                </a:solidFill>
                <a:ea typeface="新細明體" pitchFamily="18" charset="-120"/>
                <a:cs typeface="Arial" pitchFamily="34" charset="0"/>
              </a:defRPr>
            </a:lvl1pPr>
          </a:lstStyle>
          <a:p>
            <a:fld id="{5DD913B3-A62D-493D-8BAE-0E021537A67D}" type="slidenum">
              <a:rPr lang="en-US"/>
              <a:pPr/>
              <a:t>‹#›</a:t>
            </a:fld>
            <a:endParaRPr lang="en-US"/>
          </a:p>
        </p:txBody>
      </p:sp>
    </p:spTree>
    <p:extLst>
      <p:ext uri="{BB962C8B-B14F-4D97-AF65-F5344CB8AC3E}">
        <p14:creationId xmlns:p14="http://schemas.microsoft.com/office/powerpoint/2010/main" val="3364283634"/>
      </p:ext>
    </p:extLst>
  </p:cSld>
  <p:clrMapOvr>
    <a:masterClrMapping/>
  </p:clrMapOvr>
  <p:transition spd="med">
    <p:wipe dir="r"/>
  </p:transition>
</p:sldLayout>
</file>

<file path=ppt/slideLayouts/slideLayout345.xml><?xml version="1.0" encoding="utf-8"?>
<p:sldLayout xmlns:a="http://schemas.openxmlformats.org/drawingml/2006/main" xmlns:r="http://schemas.openxmlformats.org/officeDocument/2006/relationships" xmlns:p="http://schemas.openxmlformats.org/presentationml/2006/main" userDrawn="1">
  <p:cSld name="2_Title_Only">
    <p:spTree>
      <p:nvGrpSpPr>
        <p:cNvPr id="1" name=""/>
        <p:cNvGrpSpPr/>
        <p:nvPr/>
      </p:nvGrpSpPr>
      <p:grpSpPr>
        <a:xfrm>
          <a:off x="0" y="0"/>
          <a:ext cx="0" cy="0"/>
          <a:chOff x="0" y="0"/>
          <a:chExt cx="0" cy="0"/>
        </a:xfrm>
      </p:grpSpPr>
      <p:cxnSp>
        <p:nvCxnSpPr>
          <p:cNvPr id="3"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4"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p:cNvSpPr>
            <a:spLocks noGrp="1"/>
          </p:cNvSpPr>
          <p:nvPr>
            <p:ph type="title"/>
          </p:nvPr>
        </p:nvSpPr>
        <p:spPr>
          <a:xfrm>
            <a:off x="425907" y="196171"/>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5" name="Slide Number Placeholder 5"/>
          <p:cNvSpPr>
            <a:spLocks noGrp="1"/>
          </p:cNvSpPr>
          <p:nvPr>
            <p:ph type="sldNum" sz="quarter" idx="10"/>
          </p:nvPr>
        </p:nvSpPr>
        <p:spPr>
          <a:xfrm>
            <a:off x="439740" y="4823222"/>
            <a:ext cx="260350" cy="114300"/>
          </a:xfrm>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D752C1D7-1952-452D-B5FF-0B70C1BC3BA1}" type="slidenum">
              <a:rPr lang="en-US"/>
              <a:pPr>
                <a:defRPr/>
              </a:pPr>
              <a:t>‹#›</a:t>
            </a:fld>
            <a:endParaRPr lang="en-US" dirty="0"/>
          </a:p>
        </p:txBody>
      </p:sp>
      <p:sp>
        <p:nvSpPr>
          <p:cNvPr id="6" name="Footer Placeholder 4"/>
          <p:cNvSpPr>
            <a:spLocks noGrp="1"/>
          </p:cNvSpPr>
          <p:nvPr>
            <p:ph type="ftr" sz="quarter" idx="11"/>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a:p>
        </p:txBody>
      </p:sp>
    </p:spTree>
    <p:extLst>
      <p:ext uri="{BB962C8B-B14F-4D97-AF65-F5344CB8AC3E}">
        <p14:creationId xmlns:p14="http://schemas.microsoft.com/office/powerpoint/2010/main" val="1816414968"/>
      </p:ext>
    </p:extLst>
  </p:cSld>
  <p:clrMapOvr>
    <a:masterClrMapping/>
  </p:clrMapOvr>
  <p:transition spd="med">
    <p:wipe dir="r"/>
  </p:transition>
</p:sldLayout>
</file>

<file path=ppt/slideLayouts/slideLayout346.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cxnSp>
        <p:nvCxnSpPr>
          <p:cNvPr id="4" name="Straight Connector 3"/>
          <p:cNvCxnSpPr/>
          <p:nvPr/>
        </p:nvCxnSpPr>
        <p:spPr>
          <a:xfrm>
            <a:off x="447675" y="1335881"/>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cxnSp>
        <p:nvCxnSpPr>
          <p:cNvPr id="5" name="Straight Connector 4"/>
          <p:cNvCxnSpPr/>
          <p:nvPr/>
        </p:nvCxnSpPr>
        <p:spPr>
          <a:xfrm>
            <a:off x="447675" y="3807619"/>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sp>
        <p:nvSpPr>
          <p:cNvPr id="6" name="Rectangle 5"/>
          <p:cNvSpPr/>
          <p:nvPr/>
        </p:nvSpPr>
        <p:spPr bwMode="gray">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424" tIns="34289" rIns="67424" bIns="34289" anchor="ctr"/>
          <a:lstStyle/>
          <a:p>
            <a:pPr algn="ctr">
              <a:defRPr/>
            </a:pPr>
            <a:endParaRPr lang="en-US" sz="1800" dirty="0">
              <a:solidFill>
                <a:srgbClr val="444444"/>
              </a:solidFill>
              <a:latin typeface="Trebuchet MS" pitchFamily="34" charset="0"/>
            </a:endParaRPr>
          </a:p>
        </p:txBody>
      </p:sp>
      <p:sp>
        <p:nvSpPr>
          <p:cNvPr id="7" name="Rectangle 6"/>
          <p:cNvSpPr/>
          <p:nvPr/>
        </p:nvSpPr>
        <p:spPr bwMode="hidden">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424" tIns="34289" rIns="67424" bIns="34289" anchor="ctr"/>
          <a:lstStyle/>
          <a:p>
            <a:pPr algn="ctr">
              <a:defRPr/>
            </a:pPr>
            <a:endParaRPr lang="en-US" sz="1800" dirty="0">
              <a:solidFill>
                <a:srgbClr val="444444"/>
              </a:solidFill>
              <a:latin typeface="Trebuchet MS" pitchFamily="34" charset="0"/>
            </a:endParaRPr>
          </a:p>
        </p:txBody>
      </p:sp>
      <p:sp>
        <p:nvSpPr>
          <p:cNvPr id="8" name="Rectangle 7"/>
          <p:cNvSpPr/>
          <p:nvPr/>
        </p:nvSpPr>
        <p:spPr bwMode="hidden">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424" tIns="34289" rIns="67424" bIns="34289" anchor="ctr"/>
          <a:lstStyle/>
          <a:p>
            <a:pPr algn="ctr">
              <a:defRPr/>
            </a:pPr>
            <a:endParaRPr lang="en-US" sz="1800" dirty="0">
              <a:solidFill>
                <a:srgbClr val="444444"/>
              </a:solidFill>
              <a:latin typeface="Trebuchet MS" pitchFamily="34" charset="0"/>
            </a:endParaRPr>
          </a:p>
        </p:txBody>
      </p:sp>
      <p:pic>
        <p:nvPicPr>
          <p:cNvPr id="9" name="Picture 13" descr="dell_blue_lrg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265993" y="1988344"/>
            <a:ext cx="1487487" cy="1115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1476" name="Title Placeholder 21"/>
          <p:cNvSpPr>
            <a:spLocks noGrp="1"/>
          </p:cNvSpPr>
          <p:nvPr>
            <p:ph type="ctrTitle"/>
          </p:nvPr>
        </p:nvSpPr>
        <p:spPr>
          <a:xfrm>
            <a:off x="457200" y="2009637"/>
            <a:ext cx="5962650" cy="755014"/>
          </a:xfrm>
        </p:spPr>
        <p:txBody>
          <a:bodyPr anchor="b"/>
          <a:lstStyle>
            <a:lvl1pPr algn="l">
              <a:lnSpc>
                <a:spcPts val="3000"/>
              </a:lnSpc>
              <a:defRPr sz="2700" b="0" i="0" smtClean="0">
                <a:solidFill>
                  <a:schemeClr val="accent1"/>
                </a:solidFill>
                <a:latin typeface="Museo For Dell" pitchFamily="2" charset="0"/>
                <a:ea typeface="Museo For Dell" pitchFamily="2" charset="0"/>
              </a:defRPr>
            </a:lvl1pPr>
          </a:lstStyle>
          <a:p>
            <a:r>
              <a:rPr lang="en-US"/>
              <a:t>Click to edit Master title style</a:t>
            </a:r>
            <a:endParaRPr lang="en-US" dirty="0"/>
          </a:p>
        </p:txBody>
      </p:sp>
      <p:sp>
        <p:nvSpPr>
          <p:cNvPr id="361477" name="Text Placeholder 12"/>
          <p:cNvSpPr>
            <a:spLocks noGrp="1"/>
          </p:cNvSpPr>
          <p:nvPr>
            <p:ph type="subTitle" idx="1"/>
          </p:nvPr>
        </p:nvSpPr>
        <p:spPr>
          <a:xfrm>
            <a:off x="457211" y="3124062"/>
            <a:ext cx="5953125" cy="600076"/>
          </a:xfrm>
        </p:spPr>
        <p:txBody>
          <a:bodyPr>
            <a:normAutofit/>
          </a:bodyPr>
          <a:lstStyle>
            <a:lvl1pPr marL="0" indent="0" algn="l">
              <a:buFont typeface="Wingdings" pitchFamily="2" charset="2"/>
              <a:buNone/>
              <a:defRPr sz="1500" b="0" i="0" smtClean="0">
                <a:solidFill>
                  <a:schemeClr val="bg2"/>
                </a:solidFill>
                <a:latin typeface="Museo Sans For Dell" pitchFamily="2" charset="0"/>
                <a:ea typeface="Museo Sans For Dell" pitchFamily="2" charset="0"/>
              </a:defRPr>
            </a:lvl1pPr>
          </a:lstStyle>
          <a:p>
            <a:r>
              <a:rPr lang="en-US"/>
              <a:t>Click to edit Master subtitle style</a:t>
            </a:r>
            <a:endParaRPr lang="en-US" dirty="0"/>
          </a:p>
        </p:txBody>
      </p:sp>
    </p:spTree>
    <p:extLst>
      <p:ext uri="{BB962C8B-B14F-4D97-AF65-F5344CB8AC3E}">
        <p14:creationId xmlns:p14="http://schemas.microsoft.com/office/powerpoint/2010/main" val="4153713174"/>
      </p:ext>
    </p:extLst>
  </p:cSld>
  <p:clrMapOvr>
    <a:masterClrMapping/>
  </p:clrMapOvr>
  <p:transition spd="med">
    <p:wipe dir="r"/>
  </p:transition>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p:cSld name="Title_and_Content">
    <p:spTree>
      <p:nvGrpSpPr>
        <p:cNvPr id="1" name=""/>
        <p:cNvGrpSpPr/>
        <p:nvPr/>
      </p:nvGrpSpPr>
      <p:grpSpPr>
        <a:xfrm>
          <a:off x="0" y="0"/>
          <a:ext cx="0" cy="0"/>
          <a:chOff x="0" y="0"/>
          <a:chExt cx="0" cy="0"/>
        </a:xfrm>
      </p:grpSpPr>
      <p:cxnSp>
        <p:nvCxnSpPr>
          <p:cNvPr id="4"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5"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7200"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3" name="Content Placeholder 2"/>
          <p:cNvSpPr>
            <a:spLocks noGrp="1"/>
          </p:cNvSpPr>
          <p:nvPr>
            <p:ph sz="half" idx="1"/>
          </p:nvPr>
        </p:nvSpPr>
        <p:spPr>
          <a:xfrm>
            <a:off x="457200" y="960120"/>
            <a:ext cx="8229600" cy="3566160"/>
          </a:xfrm>
        </p:spPr>
        <p:txBody>
          <a:bodyPr/>
          <a:lstStyle>
            <a:lvl1pPr>
              <a:spcBef>
                <a:spcPts val="75"/>
              </a:spcBef>
              <a:spcAft>
                <a:spcPts val="75"/>
              </a:spcAft>
              <a:defRPr sz="1500">
                <a:solidFill>
                  <a:schemeClr val="bg2"/>
                </a:solidFill>
                <a:latin typeface="Museo Sans For Dell" pitchFamily="2" charset="0"/>
              </a:defRPr>
            </a:lvl1pPr>
            <a:lvl2pPr>
              <a:spcBef>
                <a:spcPts val="75"/>
              </a:spcBef>
              <a:spcAft>
                <a:spcPts val="75"/>
              </a:spcAft>
              <a:buFont typeface="Museo Sans For Dell" pitchFamily="2" charset="0"/>
              <a:buChar char="–"/>
              <a:defRPr sz="1400">
                <a:solidFill>
                  <a:schemeClr val="bg2"/>
                </a:solidFill>
                <a:latin typeface="Museo Sans For Dell" pitchFamily="2" charset="0"/>
              </a:defRPr>
            </a:lvl2pPr>
            <a:lvl3pPr>
              <a:spcBef>
                <a:spcPts val="75"/>
              </a:spcBef>
              <a:spcAft>
                <a:spcPts val="75"/>
              </a:spcAft>
              <a:defRPr sz="1200">
                <a:solidFill>
                  <a:schemeClr val="bg2"/>
                </a:solidFill>
                <a:latin typeface="Museo Sans For Dell" pitchFamily="2" charset="0"/>
              </a:defRPr>
            </a:lvl3pPr>
            <a:lvl4pPr>
              <a:spcBef>
                <a:spcPts val="75"/>
              </a:spcBef>
              <a:spcAft>
                <a:spcPts val="75"/>
              </a:spcAft>
              <a:defRPr sz="1100" baseline="0">
                <a:solidFill>
                  <a:schemeClr val="bg2"/>
                </a:solidFill>
                <a:latin typeface="Museo Sans For Dell" pitchFamily="2" charset="0"/>
              </a:defRPr>
            </a:lvl4pPr>
            <a:lvl5pPr>
              <a:spcBef>
                <a:spcPts val="75"/>
              </a:spcBef>
              <a:spcAft>
                <a:spcPts val="75"/>
              </a:spcAft>
              <a:buClr>
                <a:schemeClr val="accent1"/>
              </a:buClr>
              <a:defRPr sz="90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4"/>
          <p:cNvSpPr>
            <a:spLocks noGrp="1"/>
          </p:cNvSpPr>
          <p:nvPr>
            <p:ph type="ftr" sz="quarter" idx="10"/>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a:p>
        </p:txBody>
      </p:sp>
      <p:sp>
        <p:nvSpPr>
          <p:cNvPr id="7" name="Slide Number Placeholder 5"/>
          <p:cNvSpPr>
            <a:spLocks noGrp="1"/>
          </p:cNvSpPr>
          <p:nvPr>
            <p:ph type="sldNum" sz="quarter" idx="11"/>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4A2D4929-8EDF-4184-B759-48F2FA5B220D}" type="slidenum">
              <a:rPr lang="en-US"/>
              <a:pPr>
                <a:defRPr/>
              </a:pPr>
              <a:t>‹#›</a:t>
            </a:fld>
            <a:endParaRPr lang="en-US" dirty="0"/>
          </a:p>
        </p:txBody>
      </p:sp>
    </p:spTree>
    <p:extLst>
      <p:ext uri="{BB962C8B-B14F-4D97-AF65-F5344CB8AC3E}">
        <p14:creationId xmlns:p14="http://schemas.microsoft.com/office/powerpoint/2010/main" val="993612125"/>
      </p:ext>
    </p:extLst>
  </p:cSld>
  <p:clrMapOvr>
    <a:masterClrMapping/>
  </p:clrMapOvr>
  <p:transition spd="med">
    <p:wipe dir="r"/>
  </p:transition>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userDrawn="1">
  <p:cSld name="Two_Column">
    <p:spTree>
      <p:nvGrpSpPr>
        <p:cNvPr id="1" name=""/>
        <p:cNvGrpSpPr/>
        <p:nvPr/>
      </p:nvGrpSpPr>
      <p:grpSpPr>
        <a:xfrm>
          <a:off x="0" y="0"/>
          <a:ext cx="0" cy="0"/>
          <a:chOff x="0" y="0"/>
          <a:chExt cx="0" cy="0"/>
        </a:xfrm>
      </p:grpSpPr>
      <p:cxnSp>
        <p:nvCxnSpPr>
          <p:cNvPr id="5"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6"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Content Placeholder 2"/>
          <p:cNvSpPr>
            <a:spLocks noGrp="1"/>
          </p:cNvSpPr>
          <p:nvPr>
            <p:ph sz="half" idx="10"/>
          </p:nvPr>
        </p:nvSpPr>
        <p:spPr>
          <a:xfrm>
            <a:off x="4653246" y="931074"/>
            <a:ext cx="4023360" cy="3667826"/>
          </a:xfrm>
        </p:spPr>
        <p:txBody>
          <a:bodyPr>
            <a:normAutofit/>
          </a:bodyPr>
          <a:lstStyle>
            <a:lvl1pPr>
              <a:spcBef>
                <a:spcPts val="75"/>
              </a:spcBef>
              <a:defRPr sz="1500" b="0">
                <a:solidFill>
                  <a:schemeClr val="bg2"/>
                </a:solidFill>
                <a:latin typeface="Museo Sans For Dell" pitchFamily="2" charset="0"/>
              </a:defRPr>
            </a:lvl1pPr>
            <a:lvl2pPr marL="422911" indent="-170747">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0" name="Content Placeholder 2"/>
          <p:cNvSpPr>
            <a:spLocks noGrp="1"/>
          </p:cNvSpPr>
          <p:nvPr>
            <p:ph sz="half" idx="11"/>
          </p:nvPr>
        </p:nvSpPr>
        <p:spPr>
          <a:xfrm>
            <a:off x="439738" y="931074"/>
            <a:ext cx="4023360" cy="3667826"/>
          </a:xfrm>
        </p:spPr>
        <p:txBody>
          <a:bodyPr>
            <a:normAutofit/>
          </a:bodyPr>
          <a:lstStyle>
            <a:lvl1pPr>
              <a:spcBef>
                <a:spcPts val="75"/>
              </a:spcBef>
              <a:defRPr sz="1500" b="0">
                <a:solidFill>
                  <a:schemeClr val="bg2"/>
                </a:solidFill>
                <a:latin typeface="Museo Sans For Dell" pitchFamily="2" charset="0"/>
              </a:defRPr>
            </a:lvl1pPr>
            <a:lvl2pPr marL="422911" indent="-170747">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5"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7" name="Slide Number Placeholder 5"/>
          <p:cNvSpPr>
            <a:spLocks noGrp="1"/>
          </p:cNvSpPr>
          <p:nvPr>
            <p:ph type="sldNum" sz="quarter" idx="12"/>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94DCD968-7C13-45D1-A8F3-62ADAEBF0943}" type="slidenum">
              <a:rPr lang="en-US"/>
              <a:pPr>
                <a:defRPr/>
              </a:pPr>
              <a:t>‹#›</a:t>
            </a:fld>
            <a:endParaRPr lang="en-US" dirty="0"/>
          </a:p>
        </p:txBody>
      </p:sp>
      <p:sp>
        <p:nvSpPr>
          <p:cNvPr id="8" name="Footer Placeholder 4"/>
          <p:cNvSpPr>
            <a:spLocks noGrp="1"/>
          </p:cNvSpPr>
          <p:nvPr>
            <p:ph type="ftr" sz="quarter" idx="13"/>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a:p>
        </p:txBody>
      </p:sp>
    </p:spTree>
    <p:extLst>
      <p:ext uri="{BB962C8B-B14F-4D97-AF65-F5344CB8AC3E}">
        <p14:creationId xmlns:p14="http://schemas.microsoft.com/office/powerpoint/2010/main" val="1508620682"/>
      </p:ext>
    </p:extLst>
  </p:cSld>
  <p:clrMapOvr>
    <a:masterClrMapping/>
  </p:clrMapOvr>
  <p:transition spd="med">
    <p:wipe dir="r"/>
  </p:transition>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userDrawn="1">
  <p:cSld name="Image and text">
    <p:spTree>
      <p:nvGrpSpPr>
        <p:cNvPr id="1" name=""/>
        <p:cNvGrpSpPr/>
        <p:nvPr/>
      </p:nvGrpSpPr>
      <p:grpSpPr>
        <a:xfrm>
          <a:off x="0" y="0"/>
          <a:ext cx="0" cy="0"/>
          <a:chOff x="0" y="0"/>
          <a:chExt cx="0" cy="0"/>
        </a:xfrm>
      </p:grpSpPr>
      <p:cxnSp>
        <p:nvCxnSpPr>
          <p:cNvPr id="6"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7"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Content Placeholder 2"/>
          <p:cNvSpPr>
            <a:spLocks noGrp="1"/>
          </p:cNvSpPr>
          <p:nvPr>
            <p:ph sz="half" idx="10"/>
          </p:nvPr>
        </p:nvSpPr>
        <p:spPr>
          <a:xfrm>
            <a:off x="4653246" y="928509"/>
            <a:ext cx="4023360" cy="2166125"/>
          </a:xfrm>
        </p:spPr>
        <p:txBody>
          <a:bodyPr>
            <a:normAutofit/>
          </a:bodyPr>
          <a:lstStyle>
            <a:lvl1pPr>
              <a:spcBef>
                <a:spcPts val="75"/>
              </a:spcBef>
              <a:defRPr sz="1500" b="0">
                <a:solidFill>
                  <a:schemeClr val="bg2"/>
                </a:solidFill>
                <a:latin typeface="Museo Sans For Dell" pitchFamily="2" charset="0"/>
              </a:defRPr>
            </a:lvl1pPr>
            <a:lvl2pPr marL="422911" indent="-170747">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0" name="Content Placeholder 2"/>
          <p:cNvSpPr>
            <a:spLocks noGrp="1"/>
          </p:cNvSpPr>
          <p:nvPr>
            <p:ph sz="half" idx="11"/>
          </p:nvPr>
        </p:nvSpPr>
        <p:spPr>
          <a:xfrm>
            <a:off x="439738" y="928509"/>
            <a:ext cx="4023360" cy="2166125"/>
          </a:xfrm>
        </p:spPr>
        <p:txBody>
          <a:bodyPr>
            <a:normAutofit/>
          </a:bodyPr>
          <a:lstStyle>
            <a:lvl1pPr>
              <a:spcBef>
                <a:spcPts val="75"/>
              </a:spcBef>
              <a:defRPr sz="1500" b="0">
                <a:solidFill>
                  <a:schemeClr val="bg2"/>
                </a:solidFill>
                <a:latin typeface="Museo Sans For Dell" pitchFamily="2" charset="0"/>
              </a:defRPr>
            </a:lvl1pPr>
            <a:lvl2pPr marL="422911" indent="-170747">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4" name="Content Placeholder 3"/>
          <p:cNvSpPr>
            <a:spLocks noGrp="1"/>
          </p:cNvSpPr>
          <p:nvPr>
            <p:ph sz="quarter" idx="12"/>
          </p:nvPr>
        </p:nvSpPr>
        <p:spPr>
          <a:xfrm>
            <a:off x="434977" y="3203205"/>
            <a:ext cx="8262938" cy="142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8" name="Slide Number Placeholder 5"/>
          <p:cNvSpPr>
            <a:spLocks noGrp="1"/>
          </p:cNvSpPr>
          <p:nvPr>
            <p:ph type="sldNum" sz="quarter" idx="13"/>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8B77E003-8308-444A-BB59-52EE4F5DF926}" type="slidenum">
              <a:rPr lang="en-US"/>
              <a:pPr>
                <a:defRPr/>
              </a:pPr>
              <a:t>‹#›</a:t>
            </a:fld>
            <a:endParaRPr lang="en-US" dirty="0"/>
          </a:p>
        </p:txBody>
      </p:sp>
      <p:sp>
        <p:nvSpPr>
          <p:cNvPr id="9" name="Footer Placeholder 4"/>
          <p:cNvSpPr>
            <a:spLocks noGrp="1"/>
          </p:cNvSpPr>
          <p:nvPr>
            <p:ph type="ftr" sz="quarter" idx="14"/>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a:p>
        </p:txBody>
      </p:sp>
    </p:spTree>
    <p:extLst>
      <p:ext uri="{BB962C8B-B14F-4D97-AF65-F5344CB8AC3E}">
        <p14:creationId xmlns:p14="http://schemas.microsoft.com/office/powerpoint/2010/main" val="89218734"/>
      </p:ext>
    </p:extLst>
  </p:cSld>
  <p:clrMapOvr>
    <a:masterClrMapping/>
  </p:clrMapOvr>
  <p:transition spd="med">
    <p:wipe dir="r"/>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cSld name="2_Title slide">
    <p:spTree>
      <p:nvGrpSpPr>
        <p:cNvPr id="1" name=""/>
        <p:cNvGrpSpPr/>
        <p:nvPr/>
      </p:nvGrpSpPr>
      <p:grpSpPr>
        <a:xfrm>
          <a:off x="0" y="0"/>
          <a:ext cx="0" cy="0"/>
          <a:chOff x="0" y="0"/>
          <a:chExt cx="0" cy="0"/>
        </a:xfrm>
      </p:grpSpPr>
      <p:sp>
        <p:nvSpPr>
          <p:cNvPr id="4" name="Freeform 13"/>
          <p:cNvSpPr/>
          <p:nvPr userDrawn="1"/>
        </p:nvSpPr>
        <p:spPr bwMode="auto">
          <a:xfrm>
            <a:off x="4122738" y="1157292"/>
            <a:ext cx="5021262" cy="3994150"/>
          </a:xfrm>
          <a:custGeom>
            <a:avLst/>
            <a:gdLst>
              <a:gd name="T0" fmla="*/ 5014122 w 5022056"/>
              <a:gd name="T1" fmla="*/ 0 h 3993356"/>
              <a:gd name="T2" fmla="*/ 5014122 w 5022056"/>
              <a:gd name="T3" fmla="*/ 4001302 h 3993356"/>
              <a:gd name="T4" fmla="*/ 0 w 5022056"/>
              <a:gd name="T5" fmla="*/ 4001302 h 3993356"/>
              <a:gd name="T6" fmla="*/ 5014122 w 5022056"/>
              <a:gd name="T7" fmla="*/ 0 h 399335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022056" h="3993356">
                <a:moveTo>
                  <a:pt x="5022056" y="0"/>
                </a:moveTo>
                <a:lnTo>
                  <a:pt x="5022056" y="3993356"/>
                </a:lnTo>
                <a:lnTo>
                  <a:pt x="0" y="3993356"/>
                </a:lnTo>
                <a:lnTo>
                  <a:pt x="5022056" y="0"/>
                </a:lnTo>
                <a:close/>
              </a:path>
            </a:pathLst>
          </a:custGeom>
          <a:solidFill>
            <a:srgbClr val="0085C3"/>
          </a:solidFill>
          <a:ln>
            <a:noFill/>
          </a:ln>
          <a:extLst>
            <a:ext uri="{91240B29-F687-4F45-9708-019B960494DF}">
              <a14:hiddenLine xmlns:a14="http://schemas.microsoft.com/office/drawing/2010/main" w="9525">
                <a:solidFill>
                  <a:srgbClr val="000000"/>
                </a:solidFill>
                <a:round/>
              </a14:hiddenLine>
            </a:ext>
          </a:extLst>
        </p:spPr>
        <p:txBody>
          <a:bodyPr lIns="238391" tIns="178883" rIns="178883" bIns="178883" anchor="ctr"/>
          <a:lstStyle/>
          <a:p>
            <a:pPr defTabSz="895727" eaLnBrk="0" hangingPunct="0"/>
            <a:endParaRPr lang="zh-TW" altLang="en-US" sz="3200">
              <a:solidFill>
                <a:srgbClr val="444444"/>
              </a:solidFill>
              <a:latin typeface="Arial" panose="020B0604020202020204" pitchFamily="34" charset="0"/>
              <a:ea typeface="SimSun" panose="02010600030101010101" pitchFamily="2" charset="-122"/>
            </a:endParaRPr>
          </a:p>
        </p:txBody>
      </p:sp>
      <p:sp>
        <p:nvSpPr>
          <p:cNvPr id="5" name="Freeform 12"/>
          <p:cNvSpPr/>
          <p:nvPr userDrawn="1"/>
        </p:nvSpPr>
        <p:spPr bwMode="auto">
          <a:xfrm>
            <a:off x="4100514" y="1114427"/>
            <a:ext cx="5072062" cy="4037013"/>
          </a:xfrm>
          <a:custGeom>
            <a:avLst/>
            <a:gdLst>
              <a:gd name="T0" fmla="*/ 5043487 w 5072062"/>
              <a:gd name="T1" fmla="*/ 57260 h 4036219"/>
              <a:gd name="T2" fmla="*/ 0 w 5072062"/>
              <a:gd name="T3" fmla="*/ 4044165 h 4036219"/>
              <a:gd name="T4" fmla="*/ 5057775 w 5072062"/>
              <a:gd name="T5" fmla="*/ 4044165 h 4036219"/>
              <a:gd name="T6" fmla="*/ 5057775 w 5072062"/>
              <a:gd name="T7" fmla="*/ 0 h 4036219"/>
              <a:gd name="T8" fmla="*/ 5072062 w 5072062"/>
              <a:gd name="T9" fmla="*/ 744410 h 403621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072062" h="4036219">
                <a:moveTo>
                  <a:pt x="5043487" y="57150"/>
                </a:moveTo>
                <a:lnTo>
                  <a:pt x="0" y="4036219"/>
                </a:lnTo>
                <a:lnTo>
                  <a:pt x="5057775" y="4036219"/>
                </a:lnTo>
                <a:lnTo>
                  <a:pt x="5057775" y="0"/>
                </a:lnTo>
                <a:lnTo>
                  <a:pt x="5072062" y="74295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lIns="119257" tIns="59627" rIns="119257" bIns="59627" anchor="ctr"/>
          <a:lstStyle/>
          <a:p>
            <a:pPr defTabSz="895727" eaLnBrk="0" hangingPunct="0"/>
            <a:endParaRPr lang="zh-TW" altLang="en-US" sz="3200">
              <a:solidFill>
                <a:srgbClr val="444444"/>
              </a:solidFill>
              <a:latin typeface="Arial" panose="020B0604020202020204" pitchFamily="34" charset="0"/>
              <a:ea typeface="SimSun" panose="02010600030101010101" pitchFamily="2" charset="-122"/>
            </a:endParaRPr>
          </a:p>
        </p:txBody>
      </p:sp>
      <p:pic>
        <p:nvPicPr>
          <p:cNvPr id="6" name="Picture 9" descr="white"/>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black">
          <a:xfrm>
            <a:off x="7826375" y="3849693"/>
            <a:ext cx="1022350" cy="1022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1476" name="Title Placeholder 21"/>
          <p:cNvSpPr>
            <a:spLocks noGrp="1"/>
          </p:cNvSpPr>
          <p:nvPr>
            <p:ph type="ctrTitle"/>
          </p:nvPr>
        </p:nvSpPr>
        <p:spPr>
          <a:xfrm>
            <a:off x="274325" y="274428"/>
            <a:ext cx="5200791" cy="1661993"/>
          </a:xfrm>
        </p:spPr>
        <p:txBody>
          <a:bodyPr>
            <a:normAutofit/>
          </a:bodyPr>
          <a:lstStyle>
            <a:lvl1pPr algn="l">
              <a:lnSpc>
                <a:spcPct val="100000"/>
              </a:lnSpc>
              <a:spcAft>
                <a:spcPts val="0"/>
              </a:spcAft>
              <a:defRPr sz="7200" b="0" i="0" smtClean="0">
                <a:solidFill>
                  <a:schemeClr val="bg1"/>
                </a:solidFill>
                <a:latin typeface="Museo Sans For Dell" pitchFamily="2" charset="0"/>
                <a:ea typeface="Museo Sans For Dell" pitchFamily="2" charset="0"/>
              </a:defRPr>
            </a:lvl1pPr>
          </a:lstStyle>
          <a:p>
            <a:r>
              <a:rPr lang="zh-TW" altLang="en-US" smtClean="0"/>
              <a:t>按一下以編輯母片標題樣式</a:t>
            </a:r>
            <a:endParaRPr lang="en-US" dirty="0" smtClean="0"/>
          </a:p>
        </p:txBody>
      </p:sp>
      <p:sp>
        <p:nvSpPr>
          <p:cNvPr id="361477" name="Text Placeholder 12"/>
          <p:cNvSpPr>
            <a:spLocks noGrp="1"/>
          </p:cNvSpPr>
          <p:nvPr>
            <p:ph type="subTitle" idx="1"/>
          </p:nvPr>
        </p:nvSpPr>
        <p:spPr>
          <a:xfrm>
            <a:off x="274325" y="2252928"/>
            <a:ext cx="5200791" cy="373949"/>
          </a:xfrm>
        </p:spPr>
        <p:txBody>
          <a:bodyPr>
            <a:spAutoFit/>
          </a:bodyPr>
          <a:lstStyle>
            <a:lvl1pPr marL="0" indent="0" algn="l">
              <a:buFont typeface="Wingdings" panose="05000000000000000000" pitchFamily="2" charset="2"/>
              <a:buNone/>
              <a:defRPr sz="2700" b="0" i="0" smtClean="0">
                <a:solidFill>
                  <a:schemeClr val="bg2">
                    <a:lumMod val="65000"/>
                    <a:lumOff val="35000"/>
                  </a:schemeClr>
                </a:solidFill>
                <a:latin typeface="Museo Sans For Dell" pitchFamily="2" charset="0"/>
                <a:ea typeface="Museo Sans For Dell" pitchFamily="2" charset="0"/>
              </a:defRPr>
            </a:lvl1pPr>
          </a:lstStyle>
          <a:p>
            <a:r>
              <a:rPr lang="en-US" smtClean="0"/>
              <a:t>Click to edit Master subtitle style</a:t>
            </a:r>
            <a:endParaRPr lang="en-US" dirty="0" smtClean="0"/>
          </a:p>
        </p:txBody>
      </p:sp>
    </p:spTree>
    <p:extLst>
      <p:ext uri="{BB962C8B-B14F-4D97-AF65-F5344CB8AC3E}">
        <p14:creationId xmlns:p14="http://schemas.microsoft.com/office/powerpoint/2010/main" val="4101932803"/>
      </p:ext>
    </p:extLst>
  </p:cSld>
  <p:clrMapOvr>
    <a:masterClrMapping/>
  </p:clrMapOvr>
  <p:transition spd="med">
    <p:wipe dir="r"/>
  </p:transition>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cxnSp>
        <p:nvCxnSpPr>
          <p:cNvPr id="3"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4"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1366887966"/>
      </p:ext>
    </p:extLst>
  </p:cSld>
  <p:clrMapOvr>
    <a:masterClrMapping/>
  </p:clrMapOvr>
  <p:transition spd="med">
    <p:wipe dir="r"/>
  </p:transition>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cxnSp>
        <p:nvCxnSpPr>
          <p:cNvPr id="2"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3"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78988294"/>
      </p:ext>
    </p:extLst>
  </p:cSld>
  <p:clrMapOvr>
    <a:masterClrMapping/>
  </p:clrMapOvr>
  <p:transition spd="med">
    <p:wipe dir="r"/>
  </p:transition>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p:cSld name="Section_Blue">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1"/>
          </a:solidFill>
          <a:ln>
            <a:noFill/>
          </a:ln>
        </p:spPr>
        <p:style>
          <a:lnRef idx="2">
            <a:schemeClr val="accent1"/>
          </a:lnRef>
          <a:fillRef idx="1">
            <a:schemeClr val="lt1"/>
          </a:fillRef>
          <a:effectRef idx="0">
            <a:schemeClr val="accent1"/>
          </a:effectRef>
          <a:fontRef idx="none"/>
        </p:style>
        <p:txBody>
          <a:bodyPr lIns="168366" tIns="168366" rIns="168366" bIns="168366">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3503217820"/>
      </p:ext>
    </p:extLst>
  </p:cSld>
  <p:clrMapOvr>
    <a:masterClrMapping/>
  </p:clrMapOvr>
  <p:transition spd="med">
    <p:wipe dir="r"/>
  </p:transition>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p:cSld name="Section_Berry">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4"/>
          </a:solidFill>
          <a:ln>
            <a:noFill/>
          </a:ln>
        </p:spPr>
        <p:style>
          <a:lnRef idx="2">
            <a:schemeClr val="accent1"/>
          </a:lnRef>
          <a:fillRef idx="1">
            <a:schemeClr val="lt1"/>
          </a:fillRef>
          <a:effectRef idx="0">
            <a:schemeClr val="accent1"/>
          </a:effectRef>
          <a:fontRef idx="none"/>
        </p:style>
        <p:txBody>
          <a:bodyPr lIns="168366" tIns="168366" rIns="168366" bIns="168366">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3606820097"/>
      </p:ext>
    </p:extLst>
  </p:cSld>
  <p:clrMapOvr>
    <a:masterClrMapping/>
  </p:clrMapOvr>
  <p:transition spd="med">
    <p:wipe dir="r"/>
  </p:transition>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p:cSld name="Section_Yellow">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3"/>
          </a:solidFill>
          <a:ln>
            <a:noFill/>
          </a:ln>
        </p:spPr>
        <p:style>
          <a:lnRef idx="2">
            <a:schemeClr val="accent1"/>
          </a:lnRef>
          <a:fillRef idx="1">
            <a:schemeClr val="lt1"/>
          </a:fillRef>
          <a:effectRef idx="0">
            <a:schemeClr val="accent1"/>
          </a:effectRef>
          <a:fontRef idx="none"/>
        </p:style>
        <p:txBody>
          <a:bodyPr lIns="168366" tIns="168366" rIns="168366" bIns="168366">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2997607780"/>
      </p:ext>
    </p:extLst>
  </p:cSld>
  <p:clrMapOvr>
    <a:masterClrMapping/>
  </p:clrMapOvr>
  <p:transition spd="med">
    <p:wipe dir="r"/>
  </p:transition>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p:cSld name="Section_Green">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2"/>
          </a:solidFill>
          <a:ln>
            <a:noFill/>
          </a:ln>
        </p:spPr>
        <p:style>
          <a:lnRef idx="2">
            <a:schemeClr val="accent1"/>
          </a:lnRef>
          <a:fillRef idx="1">
            <a:schemeClr val="lt1"/>
          </a:fillRef>
          <a:effectRef idx="0">
            <a:schemeClr val="accent1"/>
          </a:effectRef>
          <a:fontRef idx="none"/>
        </p:style>
        <p:txBody>
          <a:bodyPr lIns="168366" tIns="168366" rIns="168366" bIns="168366">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4009965673"/>
      </p:ext>
    </p:extLst>
  </p:cSld>
  <p:clrMapOvr>
    <a:masterClrMapping/>
  </p:clrMapOvr>
  <p:transition spd="med">
    <p:wipe dir="r"/>
  </p:transition>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p:cSld name="Section_Purple">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6"/>
          </a:solidFill>
          <a:ln>
            <a:noFill/>
          </a:ln>
        </p:spPr>
        <p:style>
          <a:lnRef idx="2">
            <a:schemeClr val="accent1"/>
          </a:lnRef>
          <a:fillRef idx="1">
            <a:schemeClr val="lt1"/>
          </a:fillRef>
          <a:effectRef idx="0">
            <a:schemeClr val="accent1"/>
          </a:effectRef>
          <a:fontRef idx="none"/>
        </p:style>
        <p:txBody>
          <a:bodyPr lIns="168366" tIns="168366" rIns="168366" bIns="168366">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675592629"/>
      </p:ext>
    </p:extLst>
  </p:cSld>
  <p:clrMapOvr>
    <a:masterClrMapping/>
  </p:clrMapOvr>
  <p:transition spd="med">
    <p:wipe dir="r"/>
  </p:transition>
</p:sldLayout>
</file>

<file path=ppt/slideLayouts/slideLayout357.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2014539" y="153"/>
            <a:ext cx="7129462" cy="404813"/>
          </a:xfrm>
        </p:spPr>
        <p:txBody>
          <a:bodyPr/>
          <a:lstStyle/>
          <a:p>
            <a:r>
              <a:rPr lang="en-US" altLang="zh-TW"/>
              <a:t>Click to edit Master title style</a:t>
            </a:r>
            <a:endParaRPr lang="zh-TW" altLang="en-US"/>
          </a:p>
        </p:txBody>
      </p:sp>
      <p:sp>
        <p:nvSpPr>
          <p:cNvPr id="3" name="Text Placeholder 2"/>
          <p:cNvSpPr>
            <a:spLocks noGrp="1"/>
          </p:cNvSpPr>
          <p:nvPr>
            <p:ph type="body" sz="half" idx="1"/>
          </p:nvPr>
        </p:nvSpPr>
        <p:spPr>
          <a:xfrm>
            <a:off x="685800" y="1100138"/>
            <a:ext cx="3810000" cy="3462338"/>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4" name="Content Placeholder 3"/>
          <p:cNvSpPr>
            <a:spLocks noGrp="1"/>
          </p:cNvSpPr>
          <p:nvPr>
            <p:ph sz="quarter" idx="2"/>
          </p:nvPr>
        </p:nvSpPr>
        <p:spPr>
          <a:xfrm>
            <a:off x="4648200" y="1100357"/>
            <a:ext cx="3810000" cy="1674019"/>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5" name="Content Placeholder 4"/>
          <p:cNvSpPr>
            <a:spLocks noGrp="1"/>
          </p:cNvSpPr>
          <p:nvPr>
            <p:ph sz="quarter" idx="3"/>
          </p:nvPr>
        </p:nvSpPr>
        <p:spPr>
          <a:xfrm>
            <a:off x="4648200" y="2888657"/>
            <a:ext cx="3810000" cy="1674019"/>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7" name="Slide Number Placeholder 6"/>
          <p:cNvSpPr>
            <a:spLocks noGrp="1"/>
          </p:cNvSpPr>
          <p:nvPr>
            <p:ph type="sldNum" sz="quarter" idx="11"/>
          </p:nvPr>
        </p:nvSpPr>
        <p:spPr>
          <a:xfrm>
            <a:off x="367368" y="4950969"/>
            <a:ext cx="260350" cy="114300"/>
          </a:xfrm>
        </p:spPr>
        <p:txBody>
          <a:bodyPr/>
          <a:lstStyle/>
          <a:p>
            <a:pPr>
              <a:defRPr/>
            </a:pPr>
            <a:fld id="{BAFC9F95-FC62-4769-A095-8D2D490F7992}" type="slidenum">
              <a:rPr lang="en-US" smtClean="0"/>
              <a:pPr>
                <a:defRPr/>
              </a:pPr>
              <a:t>‹#›</a:t>
            </a:fld>
            <a:endParaRPr lang="en-US" dirty="0"/>
          </a:p>
        </p:txBody>
      </p:sp>
    </p:spTree>
    <p:extLst>
      <p:ext uri="{BB962C8B-B14F-4D97-AF65-F5344CB8AC3E}">
        <p14:creationId xmlns:p14="http://schemas.microsoft.com/office/powerpoint/2010/main" val="212932985"/>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titleOnly">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Tree>
    <p:extLst>
      <p:ext uri="{BB962C8B-B14F-4D97-AF65-F5344CB8AC3E}">
        <p14:creationId xmlns:p14="http://schemas.microsoft.com/office/powerpoint/2010/main" val="1008745762"/>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26155" y="107139"/>
            <a:ext cx="8239125" cy="427212"/>
          </a:xfrm>
        </p:spPr>
        <p:txBody>
          <a:bodyPr/>
          <a:lstStyle>
            <a:lvl1pPr>
              <a:defRPr baseline="0"/>
            </a:lvl1pPr>
          </a:lstStyle>
          <a:p>
            <a:r>
              <a:rPr lang="en-US"/>
              <a:t>Click to edit Master title style</a:t>
            </a:r>
            <a:endParaRPr lang="en-US" dirty="0"/>
          </a:p>
        </p:txBody>
      </p:sp>
      <p:sp>
        <p:nvSpPr>
          <p:cNvPr id="4" name="Slide Number Placeholder 4"/>
          <p:cNvSpPr>
            <a:spLocks noGrp="1"/>
          </p:cNvSpPr>
          <p:nvPr>
            <p:ph type="sldNum" sz="quarter" idx="11"/>
          </p:nvPr>
        </p:nvSpPr>
        <p:spPr>
          <a:xfrm>
            <a:off x="8621542" y="4903009"/>
            <a:ext cx="481013" cy="234554"/>
          </a:xfrm>
        </p:spPr>
        <p:txBody>
          <a:bodyPr/>
          <a:lstStyle>
            <a:lvl1pPr>
              <a:defRPr sz="800">
                <a:cs typeface="Arial" pitchFamily="34" charset="0"/>
              </a:defRPr>
            </a:lvl1pPr>
          </a:lstStyle>
          <a:p>
            <a:pPr>
              <a:defRPr/>
            </a:pPr>
            <a:fld id="{8E08DA63-62CF-47A0-A3EE-C499D6801529}" type="slidenum">
              <a:rPr lang="en-US"/>
              <a:pPr>
                <a:defRPr/>
              </a:pPr>
              <a:t>‹#›</a:t>
            </a:fld>
            <a:endParaRPr lang="en-US" dirty="0"/>
          </a:p>
        </p:txBody>
      </p:sp>
    </p:spTree>
    <p:extLst>
      <p:ext uri="{BB962C8B-B14F-4D97-AF65-F5344CB8AC3E}">
        <p14:creationId xmlns:p14="http://schemas.microsoft.com/office/powerpoint/2010/main" val="393092643"/>
      </p:ext>
    </p:extLst>
  </p:cSld>
  <p:clrMapOvr>
    <a:masterClrMapping/>
  </p:clrMapOvr>
  <p:transition spd="med">
    <p:wipe dir="r"/>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obj">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idx="1"/>
          </p:nvPr>
        </p:nvSpPr>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Footer Placeholder 2"/>
          <p:cNvSpPr>
            <a:spLocks noGrp="1"/>
          </p:cNvSpPr>
          <p:nvPr>
            <p:ph type="ftr" sz="quarter" idx="10"/>
          </p:nvPr>
        </p:nvSpPr>
        <p:spPr>
          <a:xfrm>
            <a:off x="152400" y="4787186"/>
            <a:ext cx="2895600" cy="274637"/>
          </a:xfrm>
          <a:prstGeom prst="rect">
            <a:avLst/>
          </a:prstGeom>
        </p:spPr>
        <p:txBody>
          <a:bodyPr lIns="119257" tIns="59627" rIns="119257" bIns="59627"/>
          <a:lstStyle>
            <a:lvl1pPr eaLnBrk="1" hangingPunct="1">
              <a:defRPr>
                <a:solidFill>
                  <a:srgbClr val="444444"/>
                </a:solidFill>
                <a:latin typeface="Calibri" panose="020F0502020204030204" pitchFamily="34" charset="0"/>
                <a:ea typeface="+mn-ea"/>
              </a:defRPr>
            </a:lvl1pPr>
          </a:lstStyle>
          <a:p>
            <a:pPr defTabSz="895727">
              <a:defRPr/>
            </a:pPr>
            <a:endParaRPr lang="en-US" altLang="zh-TW" sz="3200"/>
          </a:p>
        </p:txBody>
      </p:sp>
    </p:spTree>
    <p:extLst>
      <p:ext uri="{BB962C8B-B14F-4D97-AF65-F5344CB8AC3E}">
        <p14:creationId xmlns:p14="http://schemas.microsoft.com/office/powerpoint/2010/main" val="1951264156"/>
      </p:ext>
    </p:extLst>
  </p:cSld>
  <p:clrMapOvr>
    <a:masterClrMapping/>
  </p:clrMapOvr>
  <p:transition spd="slow">
    <p:fade/>
  </p:transition>
</p:sldLayout>
</file>

<file path=ppt/slideLayouts/slideLayout360.xml><?xml version="1.0" encoding="utf-8"?>
<p:sldLayout xmlns:a="http://schemas.openxmlformats.org/drawingml/2006/main" xmlns:r="http://schemas.openxmlformats.org/officeDocument/2006/relationships" xmlns:p="http://schemas.openxmlformats.org/presentationml/2006/main" userDrawn="1">
  <p:cSld name="Content Slide wo Sourc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Content Placeholder 8"/>
          <p:cNvSpPr>
            <a:spLocks noGrp="1"/>
          </p:cNvSpPr>
          <p:nvPr>
            <p:ph sz="quarter" idx="12"/>
          </p:nvPr>
        </p:nvSpPr>
        <p:spPr>
          <a:xfrm>
            <a:off x="426155" y="971550"/>
            <a:ext cx="8239125" cy="1080000"/>
          </a:xfrm>
          <a:prstGeom prst="rect">
            <a:avLst/>
          </a:prstGeom>
        </p:spPr>
        <p:txBody>
          <a:bodyPr/>
          <a:lstStyle>
            <a:lvl1pPr>
              <a:defRPr>
                <a:solidFill>
                  <a:schemeClr val="bg2"/>
                </a:solidFill>
              </a:defRPr>
            </a:lvl1pPr>
            <a:lvl2pPr>
              <a:defRPr>
                <a:solidFill>
                  <a:schemeClr val="bg2"/>
                </a:solidFill>
              </a:defRPr>
            </a:lvl2pPr>
            <a:lvl3pPr>
              <a:defRPr>
                <a:solidFill>
                  <a:schemeClr val="bg2"/>
                </a:solidFill>
              </a:defRPr>
            </a:lvl3pPr>
          </a:lstStyle>
          <a:p>
            <a:pPr lvl="0"/>
            <a:r>
              <a:rPr lang="en-US" dirty="0"/>
              <a:t>Click to edit Master text styles</a:t>
            </a:r>
          </a:p>
          <a:p>
            <a:pPr lvl="1"/>
            <a:r>
              <a:rPr lang="en-US" dirty="0"/>
              <a:t>Second level</a:t>
            </a:r>
          </a:p>
          <a:p>
            <a:pPr lvl="2"/>
            <a:r>
              <a:rPr lang="en-US" dirty="0"/>
              <a:t>Third level</a:t>
            </a:r>
          </a:p>
        </p:txBody>
      </p:sp>
      <p:sp>
        <p:nvSpPr>
          <p:cNvPr id="6" name="Slide Number Placeholder 3"/>
          <p:cNvSpPr>
            <a:spLocks noGrp="1"/>
          </p:cNvSpPr>
          <p:nvPr>
            <p:ph type="sldNum" sz="quarter" idx="14"/>
          </p:nvPr>
        </p:nvSpPr>
        <p:spPr/>
        <p:txBody>
          <a:bodyPr wrap="square" numCol="1" anchorCtr="0" compatLnSpc="1">
            <a:prstTxWarp prst="textNoShape">
              <a:avLst/>
            </a:prstTxWarp>
          </a:bodyPr>
          <a:lstStyle>
            <a:lvl1pPr>
              <a:defRPr smtClean="0">
                <a:solidFill>
                  <a:srgbClr val="666666"/>
                </a:solidFill>
                <a:ea typeface="新細明體" pitchFamily="18" charset="-120"/>
                <a:cs typeface="Arial" pitchFamily="34" charset="0"/>
              </a:defRPr>
            </a:lvl1pPr>
          </a:lstStyle>
          <a:p>
            <a:fld id="{5DD913B3-A62D-493D-8BAE-0E021537A67D}" type="slidenum">
              <a:rPr lang="en-US"/>
              <a:pPr/>
              <a:t>‹#›</a:t>
            </a:fld>
            <a:endParaRPr lang="en-US"/>
          </a:p>
        </p:txBody>
      </p:sp>
    </p:spTree>
    <p:extLst>
      <p:ext uri="{BB962C8B-B14F-4D97-AF65-F5344CB8AC3E}">
        <p14:creationId xmlns:p14="http://schemas.microsoft.com/office/powerpoint/2010/main" val="903470458"/>
      </p:ext>
    </p:extLst>
  </p:cSld>
  <p:clrMapOvr>
    <a:masterClrMapping/>
  </p:clrMapOvr>
  <p:transition spd="med">
    <p:wipe dir="r"/>
  </p:transition>
</p:sldLayout>
</file>

<file path=ppt/slideLayouts/slideLayout361.xml><?xml version="1.0" encoding="utf-8"?>
<p:sldLayout xmlns:a="http://schemas.openxmlformats.org/drawingml/2006/main" xmlns:r="http://schemas.openxmlformats.org/officeDocument/2006/relationships" xmlns:p="http://schemas.openxmlformats.org/presentationml/2006/main" userDrawn="1">
  <p:cSld name="2_Title_Only">
    <p:spTree>
      <p:nvGrpSpPr>
        <p:cNvPr id="1" name=""/>
        <p:cNvGrpSpPr/>
        <p:nvPr/>
      </p:nvGrpSpPr>
      <p:grpSpPr>
        <a:xfrm>
          <a:off x="0" y="0"/>
          <a:ext cx="0" cy="0"/>
          <a:chOff x="0" y="0"/>
          <a:chExt cx="0" cy="0"/>
        </a:xfrm>
      </p:grpSpPr>
      <p:cxnSp>
        <p:nvCxnSpPr>
          <p:cNvPr id="3"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4"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p:cNvSpPr>
            <a:spLocks noGrp="1"/>
          </p:cNvSpPr>
          <p:nvPr>
            <p:ph type="title"/>
          </p:nvPr>
        </p:nvSpPr>
        <p:spPr>
          <a:xfrm>
            <a:off x="425907" y="196171"/>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5" name="Slide Number Placeholder 5"/>
          <p:cNvSpPr>
            <a:spLocks noGrp="1"/>
          </p:cNvSpPr>
          <p:nvPr>
            <p:ph type="sldNum" sz="quarter" idx="10"/>
          </p:nvPr>
        </p:nvSpPr>
        <p:spPr>
          <a:xfrm>
            <a:off x="439740" y="4823222"/>
            <a:ext cx="260350" cy="114300"/>
          </a:xfrm>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D752C1D7-1952-452D-B5FF-0B70C1BC3BA1}" type="slidenum">
              <a:rPr lang="en-US"/>
              <a:pPr>
                <a:defRPr/>
              </a:pPr>
              <a:t>‹#›</a:t>
            </a:fld>
            <a:endParaRPr lang="en-US" dirty="0"/>
          </a:p>
        </p:txBody>
      </p:sp>
      <p:sp>
        <p:nvSpPr>
          <p:cNvPr id="6" name="Footer Placeholder 4"/>
          <p:cNvSpPr>
            <a:spLocks noGrp="1"/>
          </p:cNvSpPr>
          <p:nvPr>
            <p:ph type="ftr" sz="quarter" idx="11"/>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a:p>
        </p:txBody>
      </p:sp>
    </p:spTree>
    <p:extLst>
      <p:ext uri="{BB962C8B-B14F-4D97-AF65-F5344CB8AC3E}">
        <p14:creationId xmlns:p14="http://schemas.microsoft.com/office/powerpoint/2010/main" val="823892536"/>
      </p:ext>
    </p:extLst>
  </p:cSld>
  <p:clrMapOvr>
    <a:masterClrMapping/>
  </p:clrMapOvr>
  <p:transition spd="med">
    <p:wipe dir="r"/>
  </p:transition>
</p:sldLayout>
</file>

<file path=ppt/slideLayouts/slideLayout362.xml><?xml version="1.0" encoding="utf-8"?>
<p:sldLayout xmlns:a="http://schemas.openxmlformats.org/drawingml/2006/main" xmlns:r="http://schemas.openxmlformats.org/officeDocument/2006/relationships" xmlns:p="http://schemas.openxmlformats.org/presentationml/2006/main" showMasterSp="0" preserve="1">
  <p:cSld name="Title slide_image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61476" name="Title Placeholder 21"/>
          <p:cNvSpPr>
            <a:spLocks noGrp="1"/>
          </p:cNvSpPr>
          <p:nvPr>
            <p:ph type="ctrTitle" hasCustomPrompt="1"/>
          </p:nvPr>
        </p:nvSpPr>
        <p:spPr>
          <a:xfrm>
            <a:off x="274322" y="274581"/>
            <a:ext cx="5200791" cy="1661993"/>
          </a:xfrm>
          <a:prstGeom prst="rect">
            <a:avLst/>
          </a:prstGeom>
        </p:spPr>
        <p:txBody>
          <a:bodyPr wrap="square" lIns="0" tIns="44638" rIns="0" bIns="44638"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12" name="Picture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2822949143"/>
      </p:ext>
    </p:extLst>
  </p:cSld>
  <p:clrMapOvr>
    <a:masterClrMapping/>
  </p:clrMapOvr>
  <p:transition spd="med">
    <p:wipe dir="r"/>
  </p:transition>
</p:sldLayout>
</file>

<file path=ppt/slideLayouts/slideLayout363.xml><?xml version="1.0" encoding="utf-8"?>
<p:sldLayout xmlns:a="http://schemas.openxmlformats.org/drawingml/2006/main" xmlns:r="http://schemas.openxmlformats.org/officeDocument/2006/relationships" xmlns:p="http://schemas.openxmlformats.org/presentationml/2006/main" showMasterSp="0" preserve="1">
  <p:cSld name="Title slide_image 2">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61476" name="Title Placeholder 21"/>
          <p:cNvSpPr>
            <a:spLocks noGrp="1"/>
          </p:cNvSpPr>
          <p:nvPr>
            <p:ph type="ctrTitle" hasCustomPrompt="1"/>
          </p:nvPr>
        </p:nvSpPr>
        <p:spPr>
          <a:xfrm>
            <a:off x="274322" y="274581"/>
            <a:ext cx="5200791" cy="1661993"/>
          </a:xfrm>
          <a:prstGeom prst="rect">
            <a:avLst/>
          </a:prstGeom>
        </p:spPr>
        <p:txBody>
          <a:bodyPr wrap="square" lIns="0" tIns="44638" rIns="0" bIns="44638"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1601128224"/>
      </p:ext>
    </p:extLst>
  </p:cSld>
  <p:clrMapOvr>
    <a:masterClrMapping/>
  </p:clrMapOvr>
  <p:transition spd="med">
    <p:wipe dir="r"/>
  </p:transition>
</p:sldLayout>
</file>

<file path=ppt/slideLayouts/slideLayout364.xml><?xml version="1.0" encoding="utf-8"?>
<p:sldLayout xmlns:a="http://schemas.openxmlformats.org/drawingml/2006/main" xmlns:r="http://schemas.openxmlformats.org/officeDocument/2006/relationships" xmlns:p="http://schemas.openxmlformats.org/presentationml/2006/main" showMasterSp="0" preserve="1">
  <p:cSld name="Title slide_DellBlue">
    <p:bg>
      <p:bgPr>
        <a:solidFill>
          <a:schemeClr val="bg1"/>
        </a:solid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274322" y="274581"/>
            <a:ext cx="5200791" cy="1661993"/>
          </a:xfrm>
          <a:prstGeom prst="rect">
            <a:avLst/>
          </a:prstGeom>
        </p:spPr>
        <p:txBody>
          <a:bodyPr wrap="square" lIns="0" tIns="44638" rIns="0" bIns="44638"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930955621"/>
      </p:ext>
    </p:extLst>
  </p:cSld>
  <p:clrMapOvr>
    <a:masterClrMapping/>
  </p:clrMapOvr>
  <p:transition spd="med">
    <p:wipe dir="r"/>
  </p:transition>
</p:sldLayout>
</file>

<file path=ppt/slideLayouts/slideLayout365.xml><?xml version="1.0" encoding="utf-8"?>
<p:sldLayout xmlns:a="http://schemas.openxmlformats.org/drawingml/2006/main" xmlns:r="http://schemas.openxmlformats.org/officeDocument/2006/relationships" xmlns:p="http://schemas.openxmlformats.org/presentationml/2006/main" showMasterSp="0" preserve="1">
  <p:cSld name="Title slide_DellGray">
    <p:bg>
      <p:bgPr>
        <a:solidFill>
          <a:srgbClr val="808080"/>
        </a:solid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274322" y="274581"/>
            <a:ext cx="5200791" cy="1661993"/>
          </a:xfrm>
          <a:prstGeom prst="rect">
            <a:avLst/>
          </a:prstGeom>
        </p:spPr>
        <p:txBody>
          <a:bodyPr wrap="square" lIns="0" tIns="44638" rIns="0" bIns="44638"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3240932110"/>
      </p:ext>
    </p:extLst>
  </p:cSld>
  <p:clrMapOvr>
    <a:masterClrMapping/>
  </p:clrMapOvr>
  <p:transition spd="med">
    <p:wipe dir="r"/>
  </p:transition>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userDrawn="1">
  <p:cSld name="1_Content_Bulleted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0" tIns="44638" rIns="0" bIns="44638"/>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5" name="Content Placeholder 4"/>
          <p:cNvSpPr>
            <a:spLocks noGrp="1"/>
          </p:cNvSpPr>
          <p:nvPr>
            <p:ph sz="quarter" idx="10"/>
          </p:nvPr>
        </p:nvSpPr>
        <p:spPr>
          <a:xfrm>
            <a:off x="271727" y="1277952"/>
            <a:ext cx="7958137"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36116" indent="-165535">
              <a:lnSpc>
                <a:spcPct val="100000"/>
              </a:lnSpc>
              <a:spcBef>
                <a:spcPts val="300"/>
              </a:spcBef>
              <a:spcAft>
                <a:spcPts val="0"/>
              </a:spcAft>
              <a:buClr>
                <a:srgbClr val="808080"/>
              </a:buClr>
              <a:defRPr>
                <a:latin typeface="+mn-lt"/>
                <a:ea typeface="Arial"/>
              </a:defRPr>
            </a:lvl3pPr>
            <a:lvl4pPr marL="1225595" indent="-223697">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260480361"/>
      </p:ext>
    </p:extLst>
  </p:cSld>
  <p:clrMapOvr>
    <a:masterClrMapping/>
  </p:clrMapOvr>
  <p:transition spd="med">
    <p:wipe dir="r"/>
  </p:transition>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userDrawn="1">
  <p:cSld name="1_Content with subhea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5"/>
            <a:ext cx="7955280" cy="640080"/>
          </a:xfrm>
          <a:prstGeom prst="rect">
            <a:avLst/>
          </a:prstGeom>
        </p:spPr>
        <p:txBody>
          <a:bodyPr lIns="0" tIns="44638" rIns="0" bIns="44638">
            <a:normAutofit/>
          </a:bodyPr>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 </a:t>
            </a:r>
          </a:p>
        </p:txBody>
      </p:sp>
      <p:sp>
        <p:nvSpPr>
          <p:cNvPr id="5" name="Text Placeholder 12"/>
          <p:cNvSpPr>
            <a:spLocks noGrp="1"/>
          </p:cNvSpPr>
          <p:nvPr>
            <p:ph type="subTitle" idx="11" hasCustomPrompt="1"/>
          </p:nvPr>
        </p:nvSpPr>
        <p:spPr>
          <a:xfrm>
            <a:off x="266700" y="1058848"/>
            <a:ext cx="7960422" cy="313267"/>
          </a:xfrm>
          <a:prstGeom prst="rect">
            <a:avLst/>
          </a:prstGeom>
        </p:spPr>
        <p:txBody>
          <a:bodyPr lIns="0" tIns="44638" rIns="0" bIns="44638" anchor="t" anchorCtr="0"/>
          <a:lstStyle>
            <a:lvl1pPr marL="222110" indent="-222110">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a:t>Click to edit master subtitle style</a:t>
            </a:r>
          </a:p>
        </p:txBody>
      </p:sp>
      <p:sp>
        <p:nvSpPr>
          <p:cNvPr id="8" name="Content Placeholder 4"/>
          <p:cNvSpPr>
            <a:spLocks noGrp="1"/>
          </p:cNvSpPr>
          <p:nvPr>
            <p:ph sz="quarter" idx="10"/>
          </p:nvPr>
        </p:nvSpPr>
        <p:spPr>
          <a:xfrm>
            <a:off x="271727" y="1541498"/>
            <a:ext cx="7958137" cy="2928937"/>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36116" indent="-165535">
              <a:lnSpc>
                <a:spcPct val="100000"/>
              </a:lnSpc>
              <a:spcBef>
                <a:spcPts val="300"/>
              </a:spcBef>
              <a:spcAft>
                <a:spcPts val="0"/>
              </a:spcAft>
              <a:buClr>
                <a:srgbClr val="808080"/>
              </a:buClr>
              <a:defRPr>
                <a:latin typeface="+mn-lt"/>
                <a:ea typeface="Arial"/>
              </a:defRPr>
            </a:lvl3pPr>
            <a:lvl4pPr marL="1225595" indent="-223697">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007191711"/>
      </p:ext>
    </p:extLst>
  </p:cSld>
  <p:clrMapOvr>
    <a:masterClrMapping/>
  </p:clrMapOvr>
  <p:transition spd="med">
    <p:wipe dir="r"/>
  </p:transition>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userDrawn="1">
  <p:cSld name="1_Content two column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0" tIns="44638" rIns="0" bIns="44638"/>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 </a:t>
            </a:r>
          </a:p>
        </p:txBody>
      </p:sp>
      <p:sp>
        <p:nvSpPr>
          <p:cNvPr id="5" name="Content Placeholder 4"/>
          <p:cNvSpPr>
            <a:spLocks noGrp="1"/>
          </p:cNvSpPr>
          <p:nvPr>
            <p:ph sz="quarter" idx="10"/>
          </p:nvPr>
        </p:nvSpPr>
        <p:spPr>
          <a:xfrm>
            <a:off x="271760" y="1277952"/>
            <a:ext cx="3843337"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36116" indent="-165535">
              <a:lnSpc>
                <a:spcPct val="100000"/>
              </a:lnSpc>
              <a:spcBef>
                <a:spcPts val="300"/>
              </a:spcBef>
              <a:spcAft>
                <a:spcPts val="0"/>
              </a:spcAft>
              <a:buClr>
                <a:srgbClr val="808080"/>
              </a:buClr>
              <a:defRPr>
                <a:latin typeface="+mn-lt"/>
                <a:ea typeface="Arial"/>
              </a:defRPr>
            </a:lvl3pPr>
            <a:lvl4pPr marL="1225595" indent="-223697">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
        <p:nvSpPr>
          <p:cNvPr id="8" name="Content Placeholder 4"/>
          <p:cNvSpPr>
            <a:spLocks noGrp="1"/>
          </p:cNvSpPr>
          <p:nvPr>
            <p:ph sz="quarter" idx="11"/>
          </p:nvPr>
        </p:nvSpPr>
        <p:spPr>
          <a:xfrm>
            <a:off x="4376739" y="1277952"/>
            <a:ext cx="3852862"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36116" indent="-165535">
              <a:lnSpc>
                <a:spcPct val="100000"/>
              </a:lnSpc>
              <a:spcBef>
                <a:spcPts val="300"/>
              </a:spcBef>
              <a:spcAft>
                <a:spcPts val="0"/>
              </a:spcAft>
              <a:buClr>
                <a:srgbClr val="808080"/>
              </a:buClr>
              <a:defRPr>
                <a:latin typeface="+mn-lt"/>
                <a:ea typeface="Arial"/>
              </a:defRPr>
            </a:lvl3pPr>
            <a:lvl4pPr marL="1225595" indent="-223697">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92660349"/>
      </p:ext>
    </p:extLst>
  </p:cSld>
  <p:clrMapOvr>
    <a:masterClrMapping/>
  </p:clrMapOvr>
  <p:transition spd="med">
    <p:wipe dir="r"/>
  </p:transition>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userDrawn="1">
  <p:cSld name="1_Content left margin ">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73108" y="271463"/>
            <a:ext cx="4295219" cy="640080"/>
          </a:xfrm>
          <a:prstGeom prst="rect">
            <a:avLst/>
          </a:prstGeom>
        </p:spPr>
        <p:txBody>
          <a:bodyPr lIns="0" tIns="44638" rIns="0" bIns="44638"/>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4" name="Content Placeholder 4"/>
          <p:cNvSpPr>
            <a:spLocks noGrp="1"/>
          </p:cNvSpPr>
          <p:nvPr>
            <p:ph sz="quarter" idx="10"/>
          </p:nvPr>
        </p:nvSpPr>
        <p:spPr>
          <a:xfrm>
            <a:off x="271464" y="1277952"/>
            <a:ext cx="4291012"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36116" indent="-165535">
              <a:lnSpc>
                <a:spcPct val="100000"/>
              </a:lnSpc>
              <a:spcBef>
                <a:spcPts val="300"/>
              </a:spcBef>
              <a:spcAft>
                <a:spcPts val="0"/>
              </a:spcAft>
              <a:buClr>
                <a:srgbClr val="808080"/>
              </a:buClr>
              <a:defRPr>
                <a:latin typeface="+mn-lt"/>
                <a:ea typeface="Arial"/>
              </a:defRPr>
            </a:lvl3pPr>
            <a:lvl4pPr marL="1225595" indent="-223697">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362210238"/>
      </p:ext>
    </p:extLst>
  </p:cSld>
  <p:clrMapOvr>
    <a:masterClrMapping/>
  </p:clrMapOvr>
  <p:transition spd="med">
    <p:wipe dir="r"/>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2_標題及物件">
    <p:spTree>
      <p:nvGrpSpPr>
        <p:cNvPr id="1" name=""/>
        <p:cNvGrpSpPr/>
        <p:nvPr/>
      </p:nvGrpSpPr>
      <p:grpSpPr>
        <a:xfrm>
          <a:off x="0" y="0"/>
          <a:ext cx="0" cy="0"/>
          <a:chOff x="0" y="0"/>
          <a:chExt cx="0" cy="0"/>
        </a:xfrm>
      </p:grpSpPr>
      <p:sp>
        <p:nvSpPr>
          <p:cNvPr id="3" name="內容版面配置區 2"/>
          <p:cNvSpPr>
            <a:spLocks noGrp="1"/>
          </p:cNvSpPr>
          <p:nvPr>
            <p:ph idx="1"/>
          </p:nvPr>
        </p:nvSpPr>
        <p:spPr>
          <a:xfrm>
            <a:off x="457200" y="1200154"/>
            <a:ext cx="8229600" cy="3394472"/>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占位符 3"/>
          <p:cNvSpPr>
            <a:spLocks noGrp="1"/>
          </p:cNvSpPr>
          <p:nvPr>
            <p:ph type="dt" sz="half" idx="10"/>
          </p:nvPr>
        </p:nvSpPr>
        <p:spPr/>
        <p:txBody>
          <a:bodyPr/>
          <a:lstStyle>
            <a:lvl1pPr eaLnBrk="0" hangingPunct="0">
              <a:defRPr/>
            </a:lvl1pPr>
          </a:lstStyle>
          <a:p>
            <a:pPr>
              <a:defRPr/>
            </a:pPr>
            <a:endParaRPr lang="zh-CN" altLang="en-US"/>
          </a:p>
        </p:txBody>
      </p:sp>
      <p:sp>
        <p:nvSpPr>
          <p:cNvPr id="5" name="页脚占位符 4"/>
          <p:cNvSpPr>
            <a:spLocks noGrp="1"/>
          </p:cNvSpPr>
          <p:nvPr>
            <p:ph type="ftr" sz="quarter" idx="11"/>
          </p:nvPr>
        </p:nvSpPr>
        <p:spPr>
          <a:xfrm>
            <a:off x="3124200" y="4768136"/>
            <a:ext cx="2895600" cy="274637"/>
          </a:xfrm>
          <a:prstGeom prst="rect">
            <a:avLst/>
          </a:prstGeom>
        </p:spPr>
        <p:txBody>
          <a:bodyPr lIns="119257" tIns="59627" rIns="119257" bIns="59627"/>
          <a:lstStyle>
            <a:lvl1pPr eaLnBrk="1" hangingPunct="1">
              <a:defRPr>
                <a:solidFill>
                  <a:srgbClr val="444444"/>
                </a:solidFill>
                <a:latin typeface="Arial" panose="020B0604020202020204" pitchFamily="34" charset="0"/>
                <a:ea typeface="+mn-ea"/>
              </a:defRPr>
            </a:lvl1pPr>
          </a:lstStyle>
          <a:p>
            <a:pPr defTabSz="895727">
              <a:defRPr/>
            </a:pPr>
            <a:endParaRPr lang="zh-CN" altLang="en-US" sz="3200"/>
          </a:p>
        </p:txBody>
      </p:sp>
      <p:sp>
        <p:nvSpPr>
          <p:cNvPr id="6" name="灯片编号占位符 5"/>
          <p:cNvSpPr>
            <a:spLocks noGrp="1"/>
          </p:cNvSpPr>
          <p:nvPr>
            <p:ph type="sldNum" sz="quarter" idx="12"/>
          </p:nvPr>
        </p:nvSpPr>
        <p:spPr/>
        <p:txBody>
          <a:bodyPr/>
          <a:lstStyle>
            <a:lvl1pPr eaLnBrk="0" hangingPunct="0">
              <a:defRPr>
                <a:ea typeface="SimSun" panose="02010600030101010101" pitchFamily="2" charset="-122"/>
              </a:defRPr>
            </a:lvl1pPr>
          </a:lstStyle>
          <a:p>
            <a:pPr>
              <a:defRPr/>
            </a:pPr>
            <a:fld id="{918883F9-A21E-4D69-845F-10B57AF3CC8F}" type="slidenum">
              <a:rPr lang="zh-CN" altLang="en-US"/>
              <a:pPr>
                <a:defRPr/>
              </a:pPr>
              <a:t>‹#›</a:t>
            </a:fld>
            <a:endParaRPr lang="zh-CN" altLang="en-US"/>
          </a:p>
        </p:txBody>
      </p:sp>
    </p:spTree>
    <p:extLst>
      <p:ext uri="{BB962C8B-B14F-4D97-AF65-F5344CB8AC3E}">
        <p14:creationId xmlns:p14="http://schemas.microsoft.com/office/powerpoint/2010/main" val="109839239"/>
      </p:ext>
    </p:extLst>
  </p:cSld>
  <p:clrMapOvr>
    <a:masterClrMapping/>
  </p:clrMapOvr>
  <p:transition spd="med">
    <p:wipe dir="r"/>
  </p:transition>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userDrawn="1">
  <p:cSld name="1_Content left margin with subhead">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3050" y="274057"/>
            <a:ext cx="4865304" cy="486332"/>
          </a:xfrm>
          <a:prstGeom prst="rect">
            <a:avLst/>
          </a:prstGeom>
        </p:spPr>
        <p:txBody>
          <a:bodyPr lIns="0" tIns="44638" rIns="0" bIns="44638"/>
          <a:lstStyle>
            <a:lvl1pPr>
              <a:defRPr baseline="0">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7" name="Text Placeholder 12"/>
          <p:cNvSpPr>
            <a:spLocks noGrp="1"/>
          </p:cNvSpPr>
          <p:nvPr>
            <p:ph type="subTitle" idx="11" hasCustomPrompt="1"/>
          </p:nvPr>
        </p:nvSpPr>
        <p:spPr>
          <a:xfrm>
            <a:off x="266700" y="767702"/>
            <a:ext cx="4305300" cy="313267"/>
          </a:xfrm>
          <a:prstGeom prst="rect">
            <a:avLst/>
          </a:prstGeom>
        </p:spPr>
        <p:txBody>
          <a:bodyPr lIns="0" tIns="44638" rIns="0" bIns="44638" anchor="t" anchorCtr="0"/>
          <a:lstStyle>
            <a:lvl1pPr marL="222110" indent="-222110">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a:t>Click to edit master subtitle style</a:t>
            </a:r>
          </a:p>
        </p:txBody>
      </p:sp>
      <p:sp>
        <p:nvSpPr>
          <p:cNvPr id="5" name="Content Placeholder 4"/>
          <p:cNvSpPr>
            <a:spLocks noGrp="1"/>
          </p:cNvSpPr>
          <p:nvPr>
            <p:ph sz="quarter" idx="10"/>
          </p:nvPr>
        </p:nvSpPr>
        <p:spPr>
          <a:xfrm>
            <a:off x="271464" y="1277952"/>
            <a:ext cx="4291012"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36116" indent="-165535">
              <a:lnSpc>
                <a:spcPct val="100000"/>
              </a:lnSpc>
              <a:spcBef>
                <a:spcPts val="300"/>
              </a:spcBef>
              <a:spcAft>
                <a:spcPts val="0"/>
              </a:spcAft>
              <a:buClr>
                <a:srgbClr val="808080"/>
              </a:buClr>
              <a:defRPr>
                <a:latin typeface="+mn-lt"/>
                <a:ea typeface="Arial"/>
              </a:defRPr>
            </a:lvl3pPr>
            <a:lvl4pPr marL="1225595" indent="-223697">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904325723"/>
      </p:ext>
    </p:extLst>
  </p:cSld>
  <p:clrMapOvr>
    <a:masterClrMapping/>
  </p:clrMapOvr>
  <p:transition spd="med">
    <p:wipe dir="r"/>
  </p:transition>
</p:sldLayout>
</file>

<file path=ppt/slideLayouts/slideLayout371.xml><?xml version="1.0" encoding="utf-8"?>
<p:sldLayout xmlns:a="http://schemas.openxmlformats.org/drawingml/2006/main" xmlns:r="http://schemas.openxmlformats.org/officeDocument/2006/relationships" xmlns:p="http://schemas.openxmlformats.org/presentationml/2006/main" preserve="1" userDrawn="1">
  <p:cSld name="1_Content left margin with subhead and two lines">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320" y="274320"/>
            <a:ext cx="4297680" cy="840802"/>
          </a:xfrm>
          <a:prstGeom prst="rect">
            <a:avLst/>
          </a:prstGeom>
        </p:spPr>
        <p:txBody>
          <a:bodyPr lIns="0" tIns="44638" rIns="0" bIns="44638"/>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a:t>
            </a:r>
            <a:br>
              <a:rPr lang="en-US" dirty="0"/>
            </a:br>
            <a:r>
              <a:rPr lang="en-US" dirty="0"/>
              <a:t>page title</a:t>
            </a:r>
          </a:p>
        </p:txBody>
      </p:sp>
      <p:sp>
        <p:nvSpPr>
          <p:cNvPr id="7" name="Text Placeholder 12"/>
          <p:cNvSpPr>
            <a:spLocks noGrp="1"/>
          </p:cNvSpPr>
          <p:nvPr>
            <p:ph type="subTitle" idx="11" hasCustomPrompt="1"/>
          </p:nvPr>
        </p:nvSpPr>
        <p:spPr>
          <a:xfrm>
            <a:off x="266700" y="1114448"/>
            <a:ext cx="4305300" cy="313267"/>
          </a:xfrm>
          <a:prstGeom prst="rect">
            <a:avLst/>
          </a:prstGeom>
        </p:spPr>
        <p:txBody>
          <a:bodyPr lIns="0" tIns="44638" rIns="0" bIns="44638" anchor="t" anchorCtr="0"/>
          <a:lstStyle>
            <a:lvl1pPr marL="222110" indent="-222110">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a:t>Click to edit master subtitle style</a:t>
            </a:r>
          </a:p>
        </p:txBody>
      </p:sp>
      <p:sp>
        <p:nvSpPr>
          <p:cNvPr id="5" name="Content Placeholder 4"/>
          <p:cNvSpPr>
            <a:spLocks noGrp="1"/>
          </p:cNvSpPr>
          <p:nvPr>
            <p:ph sz="quarter" idx="10"/>
          </p:nvPr>
        </p:nvSpPr>
        <p:spPr>
          <a:xfrm>
            <a:off x="271464" y="1541498"/>
            <a:ext cx="4291012" cy="2928937"/>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36116" indent="-165535">
              <a:lnSpc>
                <a:spcPct val="100000"/>
              </a:lnSpc>
              <a:spcBef>
                <a:spcPts val="300"/>
              </a:spcBef>
              <a:spcAft>
                <a:spcPts val="0"/>
              </a:spcAft>
              <a:buClr>
                <a:srgbClr val="808080"/>
              </a:buClr>
              <a:defRPr>
                <a:latin typeface="+mn-lt"/>
                <a:ea typeface="Arial"/>
              </a:defRPr>
            </a:lvl3pPr>
            <a:lvl4pPr marL="1225595" indent="-223697">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395029801"/>
      </p:ext>
    </p:extLst>
  </p:cSld>
  <p:clrMapOvr>
    <a:masterClrMapping/>
  </p:clrMapOvr>
  <p:transition spd="med">
    <p:wipe dir="r"/>
  </p:transition>
</p:sldLayout>
</file>

<file path=ppt/slideLayouts/slideLayout372.xml><?xml version="1.0" encoding="utf-8"?>
<p:sldLayout xmlns:a="http://schemas.openxmlformats.org/drawingml/2006/main" xmlns:r="http://schemas.openxmlformats.org/officeDocument/2006/relationships" xmlns:p="http://schemas.openxmlformats.org/presentationml/2006/main" preserve="1" userDrawn="1">
  <p:cSld name="1_Header no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2409"/>
            <a:ext cx="7955280" cy="472577"/>
          </a:xfrm>
          <a:prstGeom prst="rect">
            <a:avLst/>
          </a:prstGeom>
        </p:spPr>
        <p:txBody>
          <a:bodyPr lIns="0" tIns="44638" rIns="0" bIns="44638"/>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Tree>
    <p:extLst>
      <p:ext uri="{BB962C8B-B14F-4D97-AF65-F5344CB8AC3E}">
        <p14:creationId xmlns:p14="http://schemas.microsoft.com/office/powerpoint/2010/main" val="3787059286"/>
      </p:ext>
    </p:extLst>
  </p:cSld>
  <p:clrMapOvr>
    <a:masterClrMapping/>
  </p:clrMapOvr>
  <p:transition spd="med">
    <p:wipe dir="r"/>
  </p:transition>
</p:sldLayout>
</file>

<file path=ppt/slideLayouts/slideLayout373.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31605805"/>
      </p:ext>
    </p:extLst>
  </p:cSld>
  <p:clrMapOvr>
    <a:masterClrMapping/>
  </p:clrMapOvr>
  <p:transition spd="med">
    <p:wipe dir="r"/>
  </p:transition>
</p:sldLayout>
</file>

<file path=ppt/slideLayouts/slideLayout374.xml><?xml version="1.0" encoding="utf-8"?>
<p:sldLayout xmlns:a="http://schemas.openxmlformats.org/drawingml/2006/main" xmlns:r="http://schemas.openxmlformats.org/officeDocument/2006/relationships" xmlns:p="http://schemas.openxmlformats.org/presentationml/2006/main" showMasterSp="0" preserve="1" userDrawn="1">
  <p:cSld name="Divider slide_image 1">
    <p:bg>
      <p:bgPr>
        <a:solidFill>
          <a:schemeClr val="tx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7" name="Title 1"/>
          <p:cNvSpPr>
            <a:spLocks noGrp="1"/>
          </p:cNvSpPr>
          <p:nvPr>
            <p:ph type="title" hasCustomPrompt="1"/>
          </p:nvPr>
        </p:nvSpPr>
        <p:spPr>
          <a:xfrm>
            <a:off x="274581" y="1748271"/>
            <a:ext cx="6850901" cy="1495794"/>
          </a:xfrm>
          <a:prstGeom prst="rect">
            <a:avLst/>
          </a:prstGeom>
        </p:spPr>
        <p:txBody>
          <a:bodyPr lIns="0" tIns="44638" rIns="0" bIns="44638"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2933079725"/>
      </p:ext>
    </p:extLst>
  </p:cSld>
  <p:clrMapOvr>
    <a:masterClrMapping/>
  </p:clrMapOvr>
  <p:transition spd="med">
    <p:wipe dir="r"/>
  </p:transition>
</p:sldLayout>
</file>

<file path=ppt/slideLayouts/slideLayout375.xml><?xml version="1.0" encoding="utf-8"?>
<p:sldLayout xmlns:a="http://schemas.openxmlformats.org/drawingml/2006/main" xmlns:r="http://schemas.openxmlformats.org/officeDocument/2006/relationships" xmlns:p="http://schemas.openxmlformats.org/presentationml/2006/main" showMasterSp="0" preserve="1" userDrawn="1">
  <p:cSld name="Divider slide_image 2">
    <p:bg>
      <p:bgPr>
        <a:solidFill>
          <a:schemeClr val="tx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7" name="Title 1"/>
          <p:cNvSpPr>
            <a:spLocks noGrp="1"/>
          </p:cNvSpPr>
          <p:nvPr>
            <p:ph type="title" hasCustomPrompt="1"/>
          </p:nvPr>
        </p:nvSpPr>
        <p:spPr>
          <a:xfrm>
            <a:off x="274581" y="1748271"/>
            <a:ext cx="6850901" cy="1495794"/>
          </a:xfrm>
          <a:prstGeom prst="rect">
            <a:avLst/>
          </a:prstGeom>
        </p:spPr>
        <p:txBody>
          <a:bodyPr lIns="0" tIns="44638" rIns="0" bIns="44638"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3529054139"/>
      </p:ext>
    </p:extLst>
  </p:cSld>
  <p:clrMapOvr>
    <a:masterClrMapping/>
  </p:clrMapOvr>
  <p:transition spd="med">
    <p:wipe dir="r"/>
  </p:transition>
</p:sldLayout>
</file>

<file path=ppt/slideLayouts/slideLayout376.xml><?xml version="1.0" encoding="utf-8"?>
<p:sldLayout xmlns:a="http://schemas.openxmlformats.org/drawingml/2006/main" xmlns:r="http://schemas.openxmlformats.org/officeDocument/2006/relationships" xmlns:p="http://schemas.openxmlformats.org/presentationml/2006/main" showMasterSp="0" preserve="1" userDrawn="1">
  <p:cSld name="Divider slide_image 3">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6" name="Title 1"/>
          <p:cNvSpPr>
            <a:spLocks noGrp="1"/>
          </p:cNvSpPr>
          <p:nvPr>
            <p:ph type="title" hasCustomPrompt="1"/>
          </p:nvPr>
        </p:nvSpPr>
        <p:spPr>
          <a:xfrm>
            <a:off x="274581" y="1748271"/>
            <a:ext cx="6850901" cy="1495794"/>
          </a:xfrm>
          <a:prstGeom prst="rect">
            <a:avLst/>
          </a:prstGeom>
        </p:spPr>
        <p:txBody>
          <a:bodyPr lIns="0" tIns="44638" rIns="0" bIns="44638"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2355697035"/>
      </p:ext>
    </p:extLst>
  </p:cSld>
  <p:clrMapOvr>
    <a:masterClrMapping/>
  </p:clrMapOvr>
  <p:transition spd="med">
    <p:wipe dir="r"/>
  </p:transition>
</p:sldLayout>
</file>

<file path=ppt/slideLayouts/slideLayout377.xml><?xml version="1.0" encoding="utf-8"?>
<p:sldLayout xmlns:a="http://schemas.openxmlformats.org/drawingml/2006/main" xmlns:r="http://schemas.openxmlformats.org/officeDocument/2006/relationships" xmlns:p="http://schemas.openxmlformats.org/presentationml/2006/main" showMasterSp="0" preserve="1" userDrawn="1">
  <p:cSld name="Divider slide_DellBlue">
    <p:bg>
      <p:bgPr>
        <a:solidFill>
          <a:schemeClr val="bg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581" y="1748271"/>
            <a:ext cx="6850901" cy="1495794"/>
          </a:xfrm>
          <a:prstGeom prst="rect">
            <a:avLst/>
          </a:prstGeom>
        </p:spPr>
        <p:txBody>
          <a:bodyPr lIns="0" tIns="44638" rIns="0" bIns="44638" anchor="ctr" anchorCtr="0">
            <a:normAutofit/>
          </a:bodyPr>
          <a:lstStyle>
            <a:lvl1pPr>
              <a:defRPr sz="5400" baseline="0">
                <a:solidFill>
                  <a:schemeClr val="tx2"/>
                </a:solidFill>
                <a:ea typeface="Arial"/>
              </a:defRPr>
            </a:lvl1pPr>
          </a:lstStyle>
          <a:p>
            <a:r>
              <a:rPr lang="en-US" dirty="0"/>
              <a:t>Click to edit divider slide title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1169374264"/>
      </p:ext>
    </p:extLst>
  </p:cSld>
  <p:clrMapOvr>
    <a:masterClrMapping/>
  </p:clrMapOvr>
  <p:transition spd="med">
    <p:wipe dir="r"/>
  </p:transition>
</p:sldLayout>
</file>

<file path=ppt/slideLayouts/slideLayout378.xml><?xml version="1.0" encoding="utf-8"?>
<p:sldLayout xmlns:a="http://schemas.openxmlformats.org/drawingml/2006/main" xmlns:r="http://schemas.openxmlformats.org/officeDocument/2006/relationships" xmlns:p="http://schemas.openxmlformats.org/presentationml/2006/main" showMasterSp="0" preserve="1" userDrawn="1">
  <p:cSld name="Divider slide_Green">
    <p:bg>
      <p:bgPr>
        <a:solidFill>
          <a:schemeClr val="accent2"/>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581" y="1748271"/>
            <a:ext cx="6850901" cy="1495794"/>
          </a:xfrm>
          <a:prstGeom prst="rect">
            <a:avLst/>
          </a:prstGeom>
        </p:spPr>
        <p:txBody>
          <a:bodyPr lIns="0" tIns="44638" rIns="0" bIns="44638" anchor="ctr" anchorCtr="0">
            <a:normAutofit/>
          </a:bodyPr>
          <a:lstStyle>
            <a:lvl1pPr>
              <a:defRPr sz="5400" baseline="0">
                <a:solidFill>
                  <a:schemeClr val="tx2"/>
                </a:solidFill>
                <a:ea typeface="Arial"/>
              </a:defRPr>
            </a:lvl1pPr>
          </a:lstStyle>
          <a:p>
            <a:r>
              <a:rPr lang="en-US" dirty="0"/>
              <a:t>Click to edit divider slide title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3574851167"/>
      </p:ext>
    </p:extLst>
  </p:cSld>
  <p:clrMapOvr>
    <a:masterClrMapping/>
  </p:clrMapOvr>
  <p:transition spd="med">
    <p:wipe dir="r"/>
  </p:transition>
</p:sldLayout>
</file>

<file path=ppt/slideLayouts/slideLayout379.xml><?xml version="1.0" encoding="utf-8"?>
<p:sldLayout xmlns:a="http://schemas.openxmlformats.org/drawingml/2006/main" xmlns:r="http://schemas.openxmlformats.org/officeDocument/2006/relationships" xmlns:p="http://schemas.openxmlformats.org/presentationml/2006/main" showMasterSp="0" preserve="1" userDrawn="1">
  <p:cSld name="Divider slide_Orange">
    <p:bg>
      <p:bgPr>
        <a:solidFill>
          <a:schemeClr val="accent4"/>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581" y="1748271"/>
            <a:ext cx="6850901" cy="1495794"/>
          </a:xfrm>
          <a:prstGeom prst="rect">
            <a:avLst/>
          </a:prstGeom>
        </p:spPr>
        <p:txBody>
          <a:bodyPr lIns="0" tIns="44638" rIns="0" bIns="44638" anchor="ctr" anchorCtr="0">
            <a:normAutofit/>
          </a:bodyPr>
          <a:lstStyle>
            <a:lvl1pPr>
              <a:defRPr sz="5400" baseline="0">
                <a:solidFill>
                  <a:schemeClr val="tx2"/>
                </a:solidFill>
                <a:ea typeface="Arial"/>
              </a:defRPr>
            </a:lvl1pPr>
          </a:lstStyle>
          <a:p>
            <a:r>
              <a:rPr lang="en-US" dirty="0"/>
              <a:t>Click to edit divider slide title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1463844299"/>
      </p:ext>
    </p:extLst>
  </p:cSld>
  <p:clrMapOvr>
    <a:masterClrMapping/>
  </p:clrMapOvr>
  <p:transition spd="med">
    <p:wipe dir="r"/>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1_標題及物件">
    <p:spTree>
      <p:nvGrpSpPr>
        <p:cNvPr id="1" name=""/>
        <p:cNvGrpSpPr/>
        <p:nvPr/>
      </p:nvGrpSpPr>
      <p:grpSpPr>
        <a:xfrm>
          <a:off x="0" y="0"/>
          <a:ext cx="0" cy="0"/>
          <a:chOff x="0" y="0"/>
          <a:chExt cx="0" cy="0"/>
        </a:xfrm>
      </p:grpSpPr>
      <p:sp>
        <p:nvSpPr>
          <p:cNvPr id="2" name="Rectangle 4"/>
          <p:cNvSpPr>
            <a:spLocks noGrp="1" noChangeArrowheads="1"/>
          </p:cNvSpPr>
          <p:nvPr>
            <p:ph type="sldNum" sz="quarter" idx="10"/>
          </p:nvPr>
        </p:nvSpPr>
        <p:spPr/>
        <p:txBody>
          <a:bodyPr/>
          <a:lstStyle>
            <a:lvl1pPr eaLnBrk="0" hangingPunct="0">
              <a:defRPr>
                <a:ea typeface="SimSun" panose="02010600030101010101" pitchFamily="2" charset="-122"/>
              </a:defRPr>
            </a:lvl1pPr>
          </a:lstStyle>
          <a:p>
            <a:pPr>
              <a:defRPr/>
            </a:pPr>
            <a:fld id="{0C9F1198-C61D-48C6-883B-2CC947E0DB39}" type="slidenum">
              <a:rPr lang="en-US" altLang="zh-TW"/>
              <a:pPr>
                <a:defRPr/>
              </a:pPr>
              <a:t>‹#›</a:t>
            </a:fld>
            <a:endParaRPr lang="en-US" altLang="zh-TW"/>
          </a:p>
        </p:txBody>
      </p:sp>
      <p:sp>
        <p:nvSpPr>
          <p:cNvPr id="3" name="Rectangle 5"/>
          <p:cNvSpPr>
            <a:spLocks noGrp="1" noChangeArrowheads="1"/>
          </p:cNvSpPr>
          <p:nvPr>
            <p:ph type="ftr" sz="quarter" idx="11"/>
          </p:nvPr>
        </p:nvSpPr>
        <p:spPr>
          <a:xfrm>
            <a:off x="3779838" y="4786318"/>
            <a:ext cx="2895600" cy="215900"/>
          </a:xfrm>
          <a:prstGeom prst="rect">
            <a:avLst/>
          </a:prstGeom>
        </p:spPr>
        <p:txBody>
          <a:bodyPr lIns="119257" tIns="59627" rIns="119257" bIns="59627"/>
          <a:lstStyle>
            <a:lvl1pPr eaLnBrk="1" hangingPunct="1">
              <a:defRPr>
                <a:solidFill>
                  <a:srgbClr val="444444"/>
                </a:solidFill>
                <a:latin typeface="Arial" panose="020B0604020202020204" pitchFamily="34" charset="0"/>
                <a:ea typeface="+mn-ea"/>
              </a:defRPr>
            </a:lvl1pPr>
          </a:lstStyle>
          <a:p>
            <a:pPr defTabSz="895727">
              <a:defRPr/>
            </a:pPr>
            <a:endParaRPr lang="en-US" altLang="zh-TW" sz="3200"/>
          </a:p>
        </p:txBody>
      </p:sp>
    </p:spTree>
    <p:extLst>
      <p:ext uri="{BB962C8B-B14F-4D97-AF65-F5344CB8AC3E}">
        <p14:creationId xmlns:p14="http://schemas.microsoft.com/office/powerpoint/2010/main" val="453100328"/>
      </p:ext>
    </p:extLst>
  </p:cSld>
  <p:clrMapOvr>
    <a:masterClrMapping/>
  </p:clrMapOvr>
  <p:transition spd="med">
    <p:wipe dir="r"/>
  </p:transition>
</p:sldLayout>
</file>

<file path=ppt/slideLayouts/slideLayout380.xml><?xml version="1.0" encoding="utf-8"?>
<p:sldLayout xmlns:a="http://schemas.openxmlformats.org/drawingml/2006/main" xmlns:r="http://schemas.openxmlformats.org/officeDocument/2006/relationships" xmlns:p="http://schemas.openxmlformats.org/presentationml/2006/main" showMasterSp="0" preserve="1">
  <p:cSld name="Divider slide_DellGray">
    <p:bg>
      <p:bgPr>
        <a:solidFill>
          <a:srgbClr val="808080"/>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74581" y="1748271"/>
            <a:ext cx="6850901" cy="1495794"/>
          </a:xfrm>
          <a:prstGeom prst="rect">
            <a:avLst/>
          </a:prstGeom>
        </p:spPr>
        <p:txBody>
          <a:bodyPr lIns="0" tIns="44638" rIns="0" bIns="44638"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1724333599"/>
      </p:ext>
    </p:extLst>
  </p:cSld>
  <p:clrMapOvr>
    <a:masterClrMapping/>
  </p:clrMapOvr>
  <p:transition spd="med">
    <p:wipe dir="r"/>
  </p:transition>
</p:sldLayout>
</file>

<file path=ppt/slideLayouts/slideLayout381.xml><?xml version="1.0" encoding="utf-8"?>
<p:sldLayout xmlns:a="http://schemas.openxmlformats.org/drawingml/2006/main" xmlns:r="http://schemas.openxmlformats.org/officeDocument/2006/relationships" xmlns:p="http://schemas.openxmlformats.org/presentationml/2006/main" showMasterSp="0" preserve="1" userDrawn="1">
  <p:cSld name="Logo slide blue">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794760" y="1798082"/>
            <a:ext cx="1554480" cy="1554480"/>
          </a:xfrm>
          <a:prstGeom prst="rect">
            <a:avLst/>
          </a:prstGeom>
        </p:spPr>
      </p:pic>
    </p:spTree>
    <p:extLst>
      <p:ext uri="{BB962C8B-B14F-4D97-AF65-F5344CB8AC3E}">
        <p14:creationId xmlns:p14="http://schemas.microsoft.com/office/powerpoint/2010/main" val="1595600758"/>
      </p:ext>
    </p:extLst>
  </p:cSld>
  <p:clrMapOvr>
    <a:masterClrMapping/>
  </p:clrMapOvr>
  <p:transition spd="med">
    <p:wipe dir="r"/>
  </p:transition>
</p:sldLayout>
</file>

<file path=ppt/slideLayouts/slideLayout382.xml><?xml version="1.0" encoding="utf-8"?>
<p:sldLayout xmlns:a="http://schemas.openxmlformats.org/drawingml/2006/main" xmlns:r="http://schemas.openxmlformats.org/officeDocument/2006/relationships" xmlns:p="http://schemas.openxmlformats.org/presentationml/2006/main" showMasterSp="0" preserve="1" userDrawn="1">
  <p:cSld name="Logo slide gray">
    <p:bg>
      <p:bgPr>
        <a:solidFill>
          <a:srgbClr val="808080"/>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794760" y="1798082"/>
            <a:ext cx="1554480" cy="1554480"/>
          </a:xfrm>
          <a:prstGeom prst="rect">
            <a:avLst/>
          </a:prstGeom>
        </p:spPr>
      </p:pic>
    </p:spTree>
    <p:extLst>
      <p:ext uri="{BB962C8B-B14F-4D97-AF65-F5344CB8AC3E}">
        <p14:creationId xmlns:p14="http://schemas.microsoft.com/office/powerpoint/2010/main" val="832878856"/>
      </p:ext>
    </p:extLst>
  </p:cSld>
  <p:clrMapOvr>
    <a:masterClrMapping/>
  </p:clrMapOvr>
  <p:transition spd="med">
    <p:wipe dir="r"/>
  </p:transition>
</p:sldLayout>
</file>

<file path=ppt/slideLayouts/slideLayout383.xml><?xml version="1.0" encoding="utf-8"?>
<p:sldLayout xmlns:a="http://schemas.openxmlformats.org/drawingml/2006/main" xmlns:r="http://schemas.openxmlformats.org/officeDocument/2006/relationships" xmlns:p="http://schemas.openxmlformats.org/presentationml/2006/main" showMasterSp="0" preserve="1">
  <p:cSld name="Title slide_image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61476" name="Title Placeholder 21"/>
          <p:cNvSpPr>
            <a:spLocks noGrp="1"/>
          </p:cNvSpPr>
          <p:nvPr>
            <p:ph type="ctrTitle" hasCustomPrompt="1"/>
          </p:nvPr>
        </p:nvSpPr>
        <p:spPr>
          <a:xfrm>
            <a:off x="274322" y="274581"/>
            <a:ext cx="5200791" cy="1661993"/>
          </a:xfrm>
          <a:prstGeom prst="rect">
            <a:avLst/>
          </a:prstGeom>
        </p:spPr>
        <p:txBody>
          <a:bodyPr wrap="square" lIns="0" tIns="44663" rIns="0" bIns="44663"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12" name="Picture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466409282"/>
      </p:ext>
    </p:extLst>
  </p:cSld>
  <p:clrMapOvr>
    <a:masterClrMapping/>
  </p:clrMapOvr>
  <p:transition spd="med">
    <p:wipe dir="r"/>
  </p:transition>
</p:sldLayout>
</file>

<file path=ppt/slideLayouts/slideLayout384.xml><?xml version="1.0" encoding="utf-8"?>
<p:sldLayout xmlns:a="http://schemas.openxmlformats.org/drawingml/2006/main" xmlns:r="http://schemas.openxmlformats.org/officeDocument/2006/relationships" xmlns:p="http://schemas.openxmlformats.org/presentationml/2006/main" showMasterSp="0" preserve="1">
  <p:cSld name="Title slide_image 2">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61476" name="Title Placeholder 21"/>
          <p:cNvSpPr>
            <a:spLocks noGrp="1"/>
          </p:cNvSpPr>
          <p:nvPr>
            <p:ph type="ctrTitle" hasCustomPrompt="1"/>
          </p:nvPr>
        </p:nvSpPr>
        <p:spPr>
          <a:xfrm>
            <a:off x="274322" y="274581"/>
            <a:ext cx="5200791" cy="1661993"/>
          </a:xfrm>
          <a:prstGeom prst="rect">
            <a:avLst/>
          </a:prstGeom>
        </p:spPr>
        <p:txBody>
          <a:bodyPr wrap="square" lIns="0" tIns="44663" rIns="0" bIns="44663"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12852813"/>
      </p:ext>
    </p:extLst>
  </p:cSld>
  <p:clrMapOvr>
    <a:masterClrMapping/>
  </p:clrMapOvr>
  <p:transition spd="med">
    <p:wipe dir="r"/>
  </p:transition>
</p:sldLayout>
</file>

<file path=ppt/slideLayouts/slideLayout385.xml><?xml version="1.0" encoding="utf-8"?>
<p:sldLayout xmlns:a="http://schemas.openxmlformats.org/drawingml/2006/main" xmlns:r="http://schemas.openxmlformats.org/officeDocument/2006/relationships" xmlns:p="http://schemas.openxmlformats.org/presentationml/2006/main" showMasterSp="0" preserve="1">
  <p:cSld name="Title slide_DellBlue">
    <p:bg>
      <p:bgPr>
        <a:solidFill>
          <a:schemeClr val="bg1"/>
        </a:solid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274322" y="274581"/>
            <a:ext cx="5200791" cy="1661993"/>
          </a:xfrm>
          <a:prstGeom prst="rect">
            <a:avLst/>
          </a:prstGeom>
        </p:spPr>
        <p:txBody>
          <a:bodyPr wrap="square" lIns="0" tIns="44663" rIns="0" bIns="44663"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4290243482"/>
      </p:ext>
    </p:extLst>
  </p:cSld>
  <p:clrMapOvr>
    <a:masterClrMapping/>
  </p:clrMapOvr>
  <p:transition spd="med">
    <p:wipe dir="r"/>
  </p:transition>
</p:sldLayout>
</file>

<file path=ppt/slideLayouts/slideLayout386.xml><?xml version="1.0" encoding="utf-8"?>
<p:sldLayout xmlns:a="http://schemas.openxmlformats.org/drawingml/2006/main" xmlns:r="http://schemas.openxmlformats.org/officeDocument/2006/relationships" xmlns:p="http://schemas.openxmlformats.org/presentationml/2006/main" showMasterSp="0" preserve="1">
  <p:cSld name="Title slide_DellGray">
    <p:bg>
      <p:bgPr>
        <a:solidFill>
          <a:srgbClr val="808080"/>
        </a:solid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274322" y="274581"/>
            <a:ext cx="5200791" cy="1661993"/>
          </a:xfrm>
          <a:prstGeom prst="rect">
            <a:avLst/>
          </a:prstGeom>
        </p:spPr>
        <p:txBody>
          <a:bodyPr wrap="square" lIns="0" tIns="44663" rIns="0" bIns="44663"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2220077000"/>
      </p:ext>
    </p:extLst>
  </p:cSld>
  <p:clrMapOvr>
    <a:masterClrMapping/>
  </p:clrMapOvr>
  <p:transition spd="med">
    <p:wipe dir="r"/>
  </p:transition>
</p:sldLayout>
</file>

<file path=ppt/slideLayouts/slideLayout387.xml><?xml version="1.0" encoding="utf-8"?>
<p:sldLayout xmlns:a="http://schemas.openxmlformats.org/drawingml/2006/main" xmlns:r="http://schemas.openxmlformats.org/officeDocument/2006/relationships" xmlns:p="http://schemas.openxmlformats.org/presentationml/2006/main" preserve="1" userDrawn="1">
  <p:cSld name="1_Content_Bulleted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0" tIns="44663" rIns="0" bIns="44663"/>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5" name="Content Placeholder 4"/>
          <p:cNvSpPr>
            <a:spLocks noGrp="1"/>
          </p:cNvSpPr>
          <p:nvPr>
            <p:ph sz="quarter" idx="10"/>
          </p:nvPr>
        </p:nvSpPr>
        <p:spPr>
          <a:xfrm>
            <a:off x="271727" y="1277952"/>
            <a:ext cx="7958137"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36641" indent="-165635">
              <a:lnSpc>
                <a:spcPct val="100000"/>
              </a:lnSpc>
              <a:spcBef>
                <a:spcPts val="300"/>
              </a:spcBef>
              <a:spcAft>
                <a:spcPts val="0"/>
              </a:spcAft>
              <a:buClr>
                <a:srgbClr val="808080"/>
              </a:buClr>
              <a:defRPr>
                <a:latin typeface="+mn-lt"/>
                <a:ea typeface="Arial"/>
              </a:defRPr>
            </a:lvl3pPr>
            <a:lvl4pPr marL="1226345" indent="-223847">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933672532"/>
      </p:ext>
    </p:extLst>
  </p:cSld>
  <p:clrMapOvr>
    <a:masterClrMapping/>
  </p:clrMapOvr>
  <p:transition spd="med">
    <p:wipe dir="r"/>
  </p:transition>
</p:sldLayout>
</file>

<file path=ppt/slideLayouts/slideLayout388.xml><?xml version="1.0" encoding="utf-8"?>
<p:sldLayout xmlns:a="http://schemas.openxmlformats.org/drawingml/2006/main" xmlns:r="http://schemas.openxmlformats.org/officeDocument/2006/relationships" xmlns:p="http://schemas.openxmlformats.org/presentationml/2006/main" preserve="1" userDrawn="1">
  <p:cSld name="1_Content with subhea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5"/>
            <a:ext cx="7955280" cy="640080"/>
          </a:xfrm>
          <a:prstGeom prst="rect">
            <a:avLst/>
          </a:prstGeom>
        </p:spPr>
        <p:txBody>
          <a:bodyPr lIns="0" tIns="44663" rIns="0" bIns="44663">
            <a:normAutofit/>
          </a:bodyPr>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 </a:t>
            </a:r>
          </a:p>
        </p:txBody>
      </p:sp>
      <p:sp>
        <p:nvSpPr>
          <p:cNvPr id="5" name="Text Placeholder 12"/>
          <p:cNvSpPr>
            <a:spLocks noGrp="1"/>
          </p:cNvSpPr>
          <p:nvPr>
            <p:ph type="subTitle" idx="11" hasCustomPrompt="1"/>
          </p:nvPr>
        </p:nvSpPr>
        <p:spPr>
          <a:xfrm>
            <a:off x="266700" y="1058823"/>
            <a:ext cx="7960422" cy="313267"/>
          </a:xfrm>
          <a:prstGeom prst="rect">
            <a:avLst/>
          </a:prstGeom>
        </p:spPr>
        <p:txBody>
          <a:bodyPr lIns="0" tIns="44663" rIns="0" bIns="44663" anchor="t" anchorCtr="0"/>
          <a:lstStyle>
            <a:lvl1pPr marL="222260" indent="-222260">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a:t>Click to edit master subtitle style</a:t>
            </a:r>
          </a:p>
        </p:txBody>
      </p:sp>
      <p:sp>
        <p:nvSpPr>
          <p:cNvPr id="8" name="Content Placeholder 4"/>
          <p:cNvSpPr>
            <a:spLocks noGrp="1"/>
          </p:cNvSpPr>
          <p:nvPr>
            <p:ph sz="quarter" idx="10"/>
          </p:nvPr>
        </p:nvSpPr>
        <p:spPr>
          <a:xfrm>
            <a:off x="271727" y="1541498"/>
            <a:ext cx="7958137" cy="2928937"/>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36641" indent="-165635">
              <a:lnSpc>
                <a:spcPct val="100000"/>
              </a:lnSpc>
              <a:spcBef>
                <a:spcPts val="300"/>
              </a:spcBef>
              <a:spcAft>
                <a:spcPts val="0"/>
              </a:spcAft>
              <a:buClr>
                <a:srgbClr val="808080"/>
              </a:buClr>
              <a:defRPr>
                <a:latin typeface="+mn-lt"/>
                <a:ea typeface="Arial"/>
              </a:defRPr>
            </a:lvl3pPr>
            <a:lvl4pPr marL="1226345" indent="-223847">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890925243"/>
      </p:ext>
    </p:extLst>
  </p:cSld>
  <p:clrMapOvr>
    <a:masterClrMapping/>
  </p:clrMapOvr>
  <p:transition spd="med">
    <p:wipe dir="r"/>
  </p:transition>
</p:sldLayout>
</file>

<file path=ppt/slideLayouts/slideLayout389.xml><?xml version="1.0" encoding="utf-8"?>
<p:sldLayout xmlns:a="http://schemas.openxmlformats.org/drawingml/2006/main" xmlns:r="http://schemas.openxmlformats.org/officeDocument/2006/relationships" xmlns:p="http://schemas.openxmlformats.org/presentationml/2006/main" preserve="1" userDrawn="1">
  <p:cSld name="1_Content two column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0" tIns="44663" rIns="0" bIns="44663"/>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 </a:t>
            </a:r>
          </a:p>
        </p:txBody>
      </p:sp>
      <p:sp>
        <p:nvSpPr>
          <p:cNvPr id="5" name="Content Placeholder 4"/>
          <p:cNvSpPr>
            <a:spLocks noGrp="1"/>
          </p:cNvSpPr>
          <p:nvPr>
            <p:ph sz="quarter" idx="10"/>
          </p:nvPr>
        </p:nvSpPr>
        <p:spPr>
          <a:xfrm>
            <a:off x="271760" y="1277952"/>
            <a:ext cx="3843337"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36641" indent="-165635">
              <a:lnSpc>
                <a:spcPct val="100000"/>
              </a:lnSpc>
              <a:spcBef>
                <a:spcPts val="300"/>
              </a:spcBef>
              <a:spcAft>
                <a:spcPts val="0"/>
              </a:spcAft>
              <a:buClr>
                <a:srgbClr val="808080"/>
              </a:buClr>
              <a:defRPr>
                <a:latin typeface="+mn-lt"/>
                <a:ea typeface="Arial"/>
              </a:defRPr>
            </a:lvl3pPr>
            <a:lvl4pPr marL="1226345" indent="-223847">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
        <p:nvSpPr>
          <p:cNvPr id="8" name="Content Placeholder 4"/>
          <p:cNvSpPr>
            <a:spLocks noGrp="1"/>
          </p:cNvSpPr>
          <p:nvPr>
            <p:ph sz="quarter" idx="11"/>
          </p:nvPr>
        </p:nvSpPr>
        <p:spPr>
          <a:xfrm>
            <a:off x="4376739" y="1277952"/>
            <a:ext cx="3852862"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36641" indent="-165635">
              <a:lnSpc>
                <a:spcPct val="100000"/>
              </a:lnSpc>
              <a:spcBef>
                <a:spcPts val="300"/>
              </a:spcBef>
              <a:spcAft>
                <a:spcPts val="0"/>
              </a:spcAft>
              <a:buClr>
                <a:srgbClr val="808080"/>
              </a:buClr>
              <a:defRPr>
                <a:latin typeface="+mn-lt"/>
                <a:ea typeface="Arial"/>
              </a:defRPr>
            </a:lvl3pPr>
            <a:lvl4pPr marL="1226345" indent="-223847">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071432381"/>
      </p:ext>
    </p:extLst>
  </p:cSld>
  <p:clrMapOvr>
    <a:masterClrMapping/>
  </p:clrMapOvr>
  <p:transition spd="med">
    <p:wipe dir="r"/>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cSld name="Diapositive de titre">
    <p:spTree>
      <p:nvGrpSpPr>
        <p:cNvPr id="1" name=""/>
        <p:cNvGrpSpPr/>
        <p:nvPr/>
      </p:nvGrpSpPr>
      <p:grpSpPr>
        <a:xfrm>
          <a:off x="0" y="0"/>
          <a:ext cx="0" cy="0"/>
          <a:chOff x="0" y="0"/>
          <a:chExt cx="0" cy="0"/>
        </a:xfrm>
      </p:grpSpPr>
      <p:cxnSp>
        <p:nvCxnSpPr>
          <p:cNvPr id="4" name="Straight Connector 7"/>
          <p:cNvCxnSpPr/>
          <p:nvPr/>
        </p:nvCxnSpPr>
        <p:spPr>
          <a:xfrm>
            <a:off x="447675" y="1335088"/>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cxnSp>
        <p:nvCxnSpPr>
          <p:cNvPr id="5" name="Straight Connector 8"/>
          <p:cNvCxnSpPr/>
          <p:nvPr/>
        </p:nvCxnSpPr>
        <p:spPr>
          <a:xfrm>
            <a:off x="447675" y="3808413"/>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sp>
        <p:nvSpPr>
          <p:cNvPr id="6" name="Rectangle 9"/>
          <p:cNvSpPr/>
          <p:nvPr/>
        </p:nvSpPr>
        <p:spPr bwMode="gray">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119257" tIns="59627" rIns="119257" bIns="59627" anchor="ctr"/>
          <a:lstStyle/>
          <a:p>
            <a:pPr algn="ctr" defTabSz="895727">
              <a:defRPr/>
            </a:pPr>
            <a:endParaRPr lang="en-US" sz="3200">
              <a:solidFill>
                <a:srgbClr val="444444"/>
              </a:solidFill>
              <a:latin typeface="Trebuchet MS" panose="020B0603020202020204" pitchFamily="34" charset="0"/>
            </a:endParaRPr>
          </a:p>
        </p:txBody>
      </p:sp>
      <p:sp>
        <p:nvSpPr>
          <p:cNvPr id="7" name="Rectangle 13"/>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119257" tIns="59627" rIns="119257" bIns="59627" anchor="ctr"/>
          <a:lstStyle/>
          <a:p>
            <a:pPr algn="ctr" defTabSz="895727">
              <a:defRPr/>
            </a:pPr>
            <a:endParaRPr lang="en-US" sz="3200">
              <a:solidFill>
                <a:srgbClr val="444444"/>
              </a:solidFill>
              <a:latin typeface="Trebuchet MS" panose="020B0603020202020204" pitchFamily="34" charset="0"/>
            </a:endParaRPr>
          </a:p>
        </p:txBody>
      </p:sp>
      <p:sp>
        <p:nvSpPr>
          <p:cNvPr id="8" name="Rectangle 18"/>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119257" tIns="59627" rIns="119257" bIns="59627" anchor="ctr"/>
          <a:lstStyle/>
          <a:p>
            <a:pPr algn="ctr" defTabSz="895727">
              <a:defRPr/>
            </a:pPr>
            <a:endParaRPr lang="en-US" sz="3200">
              <a:solidFill>
                <a:srgbClr val="444444"/>
              </a:solidFill>
              <a:latin typeface="Trebuchet MS" panose="020B0603020202020204" pitchFamily="34" charset="0"/>
            </a:endParaRPr>
          </a:p>
        </p:txBody>
      </p:sp>
      <p:pic>
        <p:nvPicPr>
          <p:cNvPr id="9" name="Picture 10" descr="dell_blue_lrg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265993" y="1989138"/>
            <a:ext cx="1487487" cy="1116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1476" name="Title Placeholder 21"/>
          <p:cNvSpPr>
            <a:spLocks noGrp="1"/>
          </p:cNvSpPr>
          <p:nvPr>
            <p:ph type="ctrTitle"/>
          </p:nvPr>
        </p:nvSpPr>
        <p:spPr>
          <a:xfrm>
            <a:off x="457200" y="2009622"/>
            <a:ext cx="5962650" cy="755014"/>
          </a:xfrm>
        </p:spPr>
        <p:txBody>
          <a:bodyPr anchor="b"/>
          <a:lstStyle>
            <a:lvl1pPr algn="l">
              <a:lnSpc>
                <a:spcPts val="5330"/>
              </a:lnSpc>
              <a:defRPr sz="4800" b="0" i="0" smtClean="0">
                <a:solidFill>
                  <a:schemeClr val="accent1"/>
                </a:solidFill>
                <a:latin typeface="Museo For Dell" pitchFamily="2" charset="0"/>
                <a:ea typeface="Museo For Dell" pitchFamily="2" charset="0"/>
              </a:defRPr>
            </a:lvl1pPr>
          </a:lstStyle>
          <a:p>
            <a:r>
              <a:rPr lang="fr-FR" smtClean="0"/>
              <a:t>Modifiez le style du titre</a:t>
            </a:r>
            <a:endParaRPr lang="en-US" dirty="0" smtClean="0"/>
          </a:p>
        </p:txBody>
      </p:sp>
      <p:sp>
        <p:nvSpPr>
          <p:cNvPr id="361477" name="Text Placeholder 12"/>
          <p:cNvSpPr>
            <a:spLocks noGrp="1"/>
          </p:cNvSpPr>
          <p:nvPr>
            <p:ph type="subTitle" idx="1" hasCustomPrompt="1"/>
          </p:nvPr>
        </p:nvSpPr>
        <p:spPr>
          <a:xfrm>
            <a:off x="457202" y="3124047"/>
            <a:ext cx="5953125" cy="600076"/>
          </a:xfrm>
          <a:prstGeom prst="rect">
            <a:avLst/>
          </a:prstGeom>
        </p:spPr>
        <p:txBody>
          <a:bodyPr>
            <a:normAutofit/>
          </a:bodyPr>
          <a:lstStyle>
            <a:lvl1pPr marL="0" indent="0" algn="l">
              <a:buFont typeface="Wingdings" panose="05000000000000000000" pitchFamily="2" charset="2"/>
              <a:buNone/>
              <a:defRPr sz="2700" b="0" i="0" smtClean="0">
                <a:solidFill>
                  <a:schemeClr val="bg2"/>
                </a:solidFill>
                <a:latin typeface="Museo Sans For Dell" pitchFamily="2" charset="0"/>
                <a:ea typeface="Museo Sans For Dell" pitchFamily="2" charset="0"/>
              </a:defRPr>
            </a:lvl1pPr>
          </a:lstStyle>
          <a:p>
            <a:r>
              <a:rPr lang="fr-FR" smtClean="0"/>
              <a:t>Modifiez le style des sous-titres du masque</a:t>
            </a:r>
            <a:endParaRPr lang="en-US" dirty="0" smtClean="0"/>
          </a:p>
        </p:txBody>
      </p:sp>
    </p:spTree>
    <p:extLst>
      <p:ext uri="{BB962C8B-B14F-4D97-AF65-F5344CB8AC3E}">
        <p14:creationId xmlns:p14="http://schemas.microsoft.com/office/powerpoint/2010/main" val="4111589549"/>
      </p:ext>
    </p:extLst>
  </p:cSld>
  <p:clrMapOvr>
    <a:masterClrMapping/>
  </p:clrMapOvr>
  <p:transition spd="med">
    <p:wipe dir="r"/>
  </p:transition>
</p:sldLayout>
</file>

<file path=ppt/slideLayouts/slideLayout390.xml><?xml version="1.0" encoding="utf-8"?>
<p:sldLayout xmlns:a="http://schemas.openxmlformats.org/drawingml/2006/main" xmlns:r="http://schemas.openxmlformats.org/officeDocument/2006/relationships" xmlns:p="http://schemas.openxmlformats.org/presentationml/2006/main" preserve="1" userDrawn="1">
  <p:cSld name="1_Content left margin ">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73108" y="271463"/>
            <a:ext cx="4295219" cy="640080"/>
          </a:xfrm>
          <a:prstGeom prst="rect">
            <a:avLst/>
          </a:prstGeom>
        </p:spPr>
        <p:txBody>
          <a:bodyPr lIns="0" tIns="44663" rIns="0" bIns="44663"/>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4" name="Content Placeholder 4"/>
          <p:cNvSpPr>
            <a:spLocks noGrp="1"/>
          </p:cNvSpPr>
          <p:nvPr>
            <p:ph sz="quarter" idx="10"/>
          </p:nvPr>
        </p:nvSpPr>
        <p:spPr>
          <a:xfrm>
            <a:off x="271464" y="1277952"/>
            <a:ext cx="4291012"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36641" indent="-165635">
              <a:lnSpc>
                <a:spcPct val="100000"/>
              </a:lnSpc>
              <a:spcBef>
                <a:spcPts val="300"/>
              </a:spcBef>
              <a:spcAft>
                <a:spcPts val="0"/>
              </a:spcAft>
              <a:buClr>
                <a:srgbClr val="808080"/>
              </a:buClr>
              <a:defRPr>
                <a:latin typeface="+mn-lt"/>
                <a:ea typeface="Arial"/>
              </a:defRPr>
            </a:lvl3pPr>
            <a:lvl4pPr marL="1226345" indent="-223847">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196808422"/>
      </p:ext>
    </p:extLst>
  </p:cSld>
  <p:clrMapOvr>
    <a:masterClrMapping/>
  </p:clrMapOvr>
  <p:transition spd="med">
    <p:wipe dir="r"/>
  </p:transition>
</p:sldLayout>
</file>

<file path=ppt/slideLayouts/slideLayout391.xml><?xml version="1.0" encoding="utf-8"?>
<p:sldLayout xmlns:a="http://schemas.openxmlformats.org/drawingml/2006/main" xmlns:r="http://schemas.openxmlformats.org/officeDocument/2006/relationships" xmlns:p="http://schemas.openxmlformats.org/presentationml/2006/main" preserve="1" userDrawn="1">
  <p:cSld name="1_Content left margin with subhead">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3050" y="274057"/>
            <a:ext cx="4865304" cy="486332"/>
          </a:xfrm>
          <a:prstGeom prst="rect">
            <a:avLst/>
          </a:prstGeom>
        </p:spPr>
        <p:txBody>
          <a:bodyPr lIns="0" tIns="44663" rIns="0" bIns="44663"/>
          <a:lstStyle>
            <a:lvl1pPr>
              <a:defRPr baseline="0">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7" name="Text Placeholder 12"/>
          <p:cNvSpPr>
            <a:spLocks noGrp="1"/>
          </p:cNvSpPr>
          <p:nvPr>
            <p:ph type="subTitle" idx="11" hasCustomPrompt="1"/>
          </p:nvPr>
        </p:nvSpPr>
        <p:spPr>
          <a:xfrm>
            <a:off x="266700" y="767702"/>
            <a:ext cx="4305300" cy="313267"/>
          </a:xfrm>
          <a:prstGeom prst="rect">
            <a:avLst/>
          </a:prstGeom>
        </p:spPr>
        <p:txBody>
          <a:bodyPr lIns="0" tIns="44663" rIns="0" bIns="44663" anchor="t" anchorCtr="0"/>
          <a:lstStyle>
            <a:lvl1pPr marL="222260" indent="-222260">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a:t>Click to edit master subtitle style</a:t>
            </a:r>
          </a:p>
        </p:txBody>
      </p:sp>
      <p:sp>
        <p:nvSpPr>
          <p:cNvPr id="5" name="Content Placeholder 4"/>
          <p:cNvSpPr>
            <a:spLocks noGrp="1"/>
          </p:cNvSpPr>
          <p:nvPr>
            <p:ph sz="quarter" idx="10"/>
          </p:nvPr>
        </p:nvSpPr>
        <p:spPr>
          <a:xfrm>
            <a:off x="271464" y="1277952"/>
            <a:ext cx="4291012"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36641" indent="-165635">
              <a:lnSpc>
                <a:spcPct val="100000"/>
              </a:lnSpc>
              <a:spcBef>
                <a:spcPts val="300"/>
              </a:spcBef>
              <a:spcAft>
                <a:spcPts val="0"/>
              </a:spcAft>
              <a:buClr>
                <a:srgbClr val="808080"/>
              </a:buClr>
              <a:defRPr>
                <a:latin typeface="+mn-lt"/>
                <a:ea typeface="Arial"/>
              </a:defRPr>
            </a:lvl3pPr>
            <a:lvl4pPr marL="1226345" indent="-223847">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827817989"/>
      </p:ext>
    </p:extLst>
  </p:cSld>
  <p:clrMapOvr>
    <a:masterClrMapping/>
  </p:clrMapOvr>
  <p:transition spd="med">
    <p:wipe dir="r"/>
  </p:transition>
</p:sldLayout>
</file>

<file path=ppt/slideLayouts/slideLayout392.xml><?xml version="1.0" encoding="utf-8"?>
<p:sldLayout xmlns:a="http://schemas.openxmlformats.org/drawingml/2006/main" xmlns:r="http://schemas.openxmlformats.org/officeDocument/2006/relationships" xmlns:p="http://schemas.openxmlformats.org/presentationml/2006/main" preserve="1" userDrawn="1">
  <p:cSld name="1_Content left margin with subhead and two lines">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320" y="274320"/>
            <a:ext cx="4297680" cy="840802"/>
          </a:xfrm>
          <a:prstGeom prst="rect">
            <a:avLst/>
          </a:prstGeom>
        </p:spPr>
        <p:txBody>
          <a:bodyPr lIns="0" tIns="44663" rIns="0" bIns="44663"/>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a:t>
            </a:r>
            <a:br>
              <a:rPr lang="en-US" dirty="0"/>
            </a:br>
            <a:r>
              <a:rPr lang="en-US" dirty="0"/>
              <a:t>page title</a:t>
            </a:r>
          </a:p>
        </p:txBody>
      </p:sp>
      <p:sp>
        <p:nvSpPr>
          <p:cNvPr id="7" name="Text Placeholder 12"/>
          <p:cNvSpPr>
            <a:spLocks noGrp="1"/>
          </p:cNvSpPr>
          <p:nvPr>
            <p:ph type="subTitle" idx="11" hasCustomPrompt="1"/>
          </p:nvPr>
        </p:nvSpPr>
        <p:spPr>
          <a:xfrm>
            <a:off x="266700" y="1114423"/>
            <a:ext cx="4305300" cy="313267"/>
          </a:xfrm>
          <a:prstGeom prst="rect">
            <a:avLst/>
          </a:prstGeom>
        </p:spPr>
        <p:txBody>
          <a:bodyPr lIns="0" tIns="44663" rIns="0" bIns="44663" anchor="t" anchorCtr="0"/>
          <a:lstStyle>
            <a:lvl1pPr marL="222260" indent="-222260">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a:t>Click to edit master subtitle style</a:t>
            </a:r>
          </a:p>
        </p:txBody>
      </p:sp>
      <p:sp>
        <p:nvSpPr>
          <p:cNvPr id="5" name="Content Placeholder 4"/>
          <p:cNvSpPr>
            <a:spLocks noGrp="1"/>
          </p:cNvSpPr>
          <p:nvPr>
            <p:ph sz="quarter" idx="10"/>
          </p:nvPr>
        </p:nvSpPr>
        <p:spPr>
          <a:xfrm>
            <a:off x="271464" y="1541498"/>
            <a:ext cx="4291012" cy="2928937"/>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36641" indent="-165635">
              <a:lnSpc>
                <a:spcPct val="100000"/>
              </a:lnSpc>
              <a:spcBef>
                <a:spcPts val="300"/>
              </a:spcBef>
              <a:spcAft>
                <a:spcPts val="0"/>
              </a:spcAft>
              <a:buClr>
                <a:srgbClr val="808080"/>
              </a:buClr>
              <a:defRPr>
                <a:latin typeface="+mn-lt"/>
                <a:ea typeface="Arial"/>
              </a:defRPr>
            </a:lvl3pPr>
            <a:lvl4pPr marL="1226345" indent="-223847">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432815845"/>
      </p:ext>
    </p:extLst>
  </p:cSld>
  <p:clrMapOvr>
    <a:masterClrMapping/>
  </p:clrMapOvr>
  <p:transition spd="med">
    <p:wipe dir="r"/>
  </p:transition>
</p:sldLayout>
</file>

<file path=ppt/slideLayouts/slideLayout393.xml><?xml version="1.0" encoding="utf-8"?>
<p:sldLayout xmlns:a="http://schemas.openxmlformats.org/drawingml/2006/main" xmlns:r="http://schemas.openxmlformats.org/officeDocument/2006/relationships" xmlns:p="http://schemas.openxmlformats.org/presentationml/2006/main" preserve="1" userDrawn="1">
  <p:cSld name="1_Header no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2409"/>
            <a:ext cx="7955280" cy="472577"/>
          </a:xfrm>
          <a:prstGeom prst="rect">
            <a:avLst/>
          </a:prstGeom>
        </p:spPr>
        <p:txBody>
          <a:bodyPr lIns="0" tIns="44663" rIns="0" bIns="44663"/>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Tree>
    <p:extLst>
      <p:ext uri="{BB962C8B-B14F-4D97-AF65-F5344CB8AC3E}">
        <p14:creationId xmlns:p14="http://schemas.microsoft.com/office/powerpoint/2010/main" val="570945840"/>
      </p:ext>
    </p:extLst>
  </p:cSld>
  <p:clrMapOvr>
    <a:masterClrMapping/>
  </p:clrMapOvr>
  <p:transition spd="med">
    <p:wipe dir="r"/>
  </p:transition>
</p:sldLayout>
</file>

<file path=ppt/slideLayouts/slideLayout394.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78289731"/>
      </p:ext>
    </p:extLst>
  </p:cSld>
  <p:clrMapOvr>
    <a:masterClrMapping/>
  </p:clrMapOvr>
  <p:transition spd="med">
    <p:wipe dir="r"/>
  </p:transition>
</p:sldLayout>
</file>

<file path=ppt/slideLayouts/slideLayout395.xml><?xml version="1.0" encoding="utf-8"?>
<p:sldLayout xmlns:a="http://schemas.openxmlformats.org/drawingml/2006/main" xmlns:r="http://schemas.openxmlformats.org/officeDocument/2006/relationships" xmlns:p="http://schemas.openxmlformats.org/presentationml/2006/main" showMasterSp="0" preserve="1" userDrawn="1">
  <p:cSld name="Divider slide_image 1">
    <p:bg>
      <p:bgPr>
        <a:solidFill>
          <a:schemeClr val="tx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7" name="Title 1"/>
          <p:cNvSpPr>
            <a:spLocks noGrp="1"/>
          </p:cNvSpPr>
          <p:nvPr>
            <p:ph type="title" hasCustomPrompt="1"/>
          </p:nvPr>
        </p:nvSpPr>
        <p:spPr>
          <a:xfrm>
            <a:off x="274581" y="1748271"/>
            <a:ext cx="6850901" cy="1495794"/>
          </a:xfrm>
          <a:prstGeom prst="rect">
            <a:avLst/>
          </a:prstGeom>
        </p:spPr>
        <p:txBody>
          <a:bodyPr lIns="0" tIns="44663" rIns="0" bIns="44663"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3713668656"/>
      </p:ext>
    </p:extLst>
  </p:cSld>
  <p:clrMapOvr>
    <a:masterClrMapping/>
  </p:clrMapOvr>
  <p:transition spd="med">
    <p:wipe dir="r"/>
  </p:transition>
</p:sldLayout>
</file>

<file path=ppt/slideLayouts/slideLayout396.xml><?xml version="1.0" encoding="utf-8"?>
<p:sldLayout xmlns:a="http://schemas.openxmlformats.org/drawingml/2006/main" xmlns:r="http://schemas.openxmlformats.org/officeDocument/2006/relationships" xmlns:p="http://schemas.openxmlformats.org/presentationml/2006/main" showMasterSp="0" preserve="1" userDrawn="1">
  <p:cSld name="Divider slide_image 2">
    <p:bg>
      <p:bgPr>
        <a:solidFill>
          <a:schemeClr val="tx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7" name="Title 1"/>
          <p:cNvSpPr>
            <a:spLocks noGrp="1"/>
          </p:cNvSpPr>
          <p:nvPr>
            <p:ph type="title" hasCustomPrompt="1"/>
          </p:nvPr>
        </p:nvSpPr>
        <p:spPr>
          <a:xfrm>
            <a:off x="274581" y="1748271"/>
            <a:ext cx="6850901" cy="1495794"/>
          </a:xfrm>
          <a:prstGeom prst="rect">
            <a:avLst/>
          </a:prstGeom>
        </p:spPr>
        <p:txBody>
          <a:bodyPr lIns="0" tIns="44663" rIns="0" bIns="44663"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2316975819"/>
      </p:ext>
    </p:extLst>
  </p:cSld>
  <p:clrMapOvr>
    <a:masterClrMapping/>
  </p:clrMapOvr>
  <p:transition spd="med">
    <p:wipe dir="r"/>
  </p:transition>
</p:sldLayout>
</file>

<file path=ppt/slideLayouts/slideLayout397.xml><?xml version="1.0" encoding="utf-8"?>
<p:sldLayout xmlns:a="http://schemas.openxmlformats.org/drawingml/2006/main" xmlns:r="http://schemas.openxmlformats.org/officeDocument/2006/relationships" xmlns:p="http://schemas.openxmlformats.org/presentationml/2006/main" showMasterSp="0" preserve="1" userDrawn="1">
  <p:cSld name="Divider slide_image 3">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6" name="Title 1"/>
          <p:cNvSpPr>
            <a:spLocks noGrp="1"/>
          </p:cNvSpPr>
          <p:nvPr>
            <p:ph type="title" hasCustomPrompt="1"/>
          </p:nvPr>
        </p:nvSpPr>
        <p:spPr>
          <a:xfrm>
            <a:off x="274581" y="1748271"/>
            <a:ext cx="6850901" cy="1495794"/>
          </a:xfrm>
          <a:prstGeom prst="rect">
            <a:avLst/>
          </a:prstGeom>
        </p:spPr>
        <p:txBody>
          <a:bodyPr lIns="0" tIns="44663" rIns="0" bIns="44663"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3713336264"/>
      </p:ext>
    </p:extLst>
  </p:cSld>
  <p:clrMapOvr>
    <a:masterClrMapping/>
  </p:clrMapOvr>
  <p:transition spd="med">
    <p:wipe dir="r"/>
  </p:transition>
</p:sldLayout>
</file>

<file path=ppt/slideLayouts/slideLayout398.xml><?xml version="1.0" encoding="utf-8"?>
<p:sldLayout xmlns:a="http://schemas.openxmlformats.org/drawingml/2006/main" xmlns:r="http://schemas.openxmlformats.org/officeDocument/2006/relationships" xmlns:p="http://schemas.openxmlformats.org/presentationml/2006/main" showMasterSp="0" preserve="1" userDrawn="1">
  <p:cSld name="Divider slide_DellBlue">
    <p:bg>
      <p:bgPr>
        <a:solidFill>
          <a:schemeClr val="bg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581" y="1748271"/>
            <a:ext cx="6850901" cy="1495794"/>
          </a:xfrm>
          <a:prstGeom prst="rect">
            <a:avLst/>
          </a:prstGeom>
        </p:spPr>
        <p:txBody>
          <a:bodyPr lIns="0" tIns="44663" rIns="0" bIns="44663" anchor="ctr" anchorCtr="0">
            <a:normAutofit/>
          </a:bodyPr>
          <a:lstStyle>
            <a:lvl1pPr>
              <a:defRPr sz="5400" baseline="0">
                <a:solidFill>
                  <a:schemeClr val="tx2"/>
                </a:solidFill>
                <a:ea typeface="Arial"/>
              </a:defRPr>
            </a:lvl1pPr>
          </a:lstStyle>
          <a:p>
            <a:r>
              <a:rPr lang="en-US" dirty="0"/>
              <a:t>Click to edit divider slide title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2078025395"/>
      </p:ext>
    </p:extLst>
  </p:cSld>
  <p:clrMapOvr>
    <a:masterClrMapping/>
  </p:clrMapOvr>
  <p:transition spd="med">
    <p:wipe dir="r"/>
  </p:transition>
</p:sldLayout>
</file>

<file path=ppt/slideLayouts/slideLayout399.xml><?xml version="1.0" encoding="utf-8"?>
<p:sldLayout xmlns:a="http://schemas.openxmlformats.org/drawingml/2006/main" xmlns:r="http://schemas.openxmlformats.org/officeDocument/2006/relationships" xmlns:p="http://schemas.openxmlformats.org/presentationml/2006/main" showMasterSp="0" preserve="1" userDrawn="1">
  <p:cSld name="Divider slide_Green">
    <p:bg>
      <p:bgPr>
        <a:solidFill>
          <a:schemeClr val="accent2"/>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581" y="1748271"/>
            <a:ext cx="6850901" cy="1495794"/>
          </a:xfrm>
          <a:prstGeom prst="rect">
            <a:avLst/>
          </a:prstGeom>
        </p:spPr>
        <p:txBody>
          <a:bodyPr lIns="0" tIns="44663" rIns="0" bIns="44663" anchor="ctr" anchorCtr="0">
            <a:normAutofit/>
          </a:bodyPr>
          <a:lstStyle>
            <a:lvl1pPr>
              <a:defRPr sz="5400" baseline="0">
                <a:solidFill>
                  <a:schemeClr val="tx2"/>
                </a:solidFill>
                <a:ea typeface="Arial"/>
              </a:defRPr>
            </a:lvl1pPr>
          </a:lstStyle>
          <a:p>
            <a:r>
              <a:rPr lang="en-US" dirty="0"/>
              <a:t>Click to edit divider slide title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1741271795"/>
      </p:ext>
    </p:extLst>
  </p:cSld>
  <p:clrMapOvr>
    <a:masterClrMapping/>
  </p:clrMapOvr>
  <p:transition spd="med">
    <p:wipe dir="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Title slide_DellGray">
    <p:bg>
      <p:bgPr>
        <a:solidFill>
          <a:srgbClr val="808080"/>
        </a:solid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274322" y="274323"/>
            <a:ext cx="5200791" cy="1661993"/>
          </a:xfrm>
          <a:prstGeom prst="rect">
            <a:avLst/>
          </a:prstGeom>
        </p:spPr>
        <p:txBody>
          <a:bodyPr wrap="square" lIns="0" tIns="45003" rIns="0" bIns="45003"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2025522185"/>
      </p:ext>
    </p:extLst>
  </p:cSld>
  <p:clrMapOvr>
    <a:masterClrMapping/>
  </p:clrMapOvr>
  <p:transition spd="med">
    <p:wipe dir="r"/>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Content title">
    <p:spTree>
      <p:nvGrpSpPr>
        <p:cNvPr id="1" name=""/>
        <p:cNvGrpSpPr/>
        <p:nvPr/>
      </p:nvGrpSpPr>
      <p:grpSpPr>
        <a:xfrm>
          <a:off x="0" y="0"/>
          <a:ext cx="0" cy="0"/>
          <a:chOff x="0" y="0"/>
          <a:chExt cx="0" cy="0"/>
        </a:xfrm>
      </p:grpSpPr>
      <p:sp>
        <p:nvSpPr>
          <p:cNvPr id="2" name="Title 1"/>
          <p:cNvSpPr>
            <a:spLocks noGrp="1"/>
          </p:cNvSpPr>
          <p:nvPr>
            <p:ph type="title"/>
          </p:nvPr>
        </p:nvSpPr>
        <p:spPr>
          <a:xfrm>
            <a:off x="274319" y="271886"/>
            <a:ext cx="7955280" cy="664797"/>
          </a:xfrm>
        </p:spPr>
        <p:txBody>
          <a:bodyPr/>
          <a:lstStyle>
            <a:lvl1pPr>
              <a:defRPr/>
            </a:lvl1pPr>
          </a:lstStyle>
          <a:p>
            <a:r>
              <a:rPr lang="zh-TW" altLang="en-US" smtClean="0"/>
              <a:t>按一下以編輯母片標題樣式</a:t>
            </a:r>
            <a:endParaRPr lang="en-US" dirty="0"/>
          </a:p>
        </p:txBody>
      </p:sp>
    </p:spTree>
    <p:extLst>
      <p:ext uri="{BB962C8B-B14F-4D97-AF65-F5344CB8AC3E}">
        <p14:creationId xmlns:p14="http://schemas.microsoft.com/office/powerpoint/2010/main" val="553942903"/>
      </p:ext>
    </p:extLst>
  </p:cSld>
  <p:clrMapOvr>
    <a:masterClrMapping/>
  </p:clrMapOvr>
  <p:transition spd="med">
    <p:wipe dir="r"/>
  </p:transition>
</p:sldLayout>
</file>

<file path=ppt/slideLayouts/slideLayout400.xml><?xml version="1.0" encoding="utf-8"?>
<p:sldLayout xmlns:a="http://schemas.openxmlformats.org/drawingml/2006/main" xmlns:r="http://schemas.openxmlformats.org/officeDocument/2006/relationships" xmlns:p="http://schemas.openxmlformats.org/presentationml/2006/main" showMasterSp="0" preserve="1" userDrawn="1">
  <p:cSld name="Divider slide_Orange">
    <p:bg>
      <p:bgPr>
        <a:solidFill>
          <a:schemeClr val="accent4"/>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581" y="1748271"/>
            <a:ext cx="6850901" cy="1495794"/>
          </a:xfrm>
          <a:prstGeom prst="rect">
            <a:avLst/>
          </a:prstGeom>
        </p:spPr>
        <p:txBody>
          <a:bodyPr lIns="0" tIns="44663" rIns="0" bIns="44663" anchor="ctr" anchorCtr="0">
            <a:normAutofit/>
          </a:bodyPr>
          <a:lstStyle>
            <a:lvl1pPr>
              <a:defRPr sz="5400" baseline="0">
                <a:solidFill>
                  <a:schemeClr val="tx2"/>
                </a:solidFill>
                <a:ea typeface="Arial"/>
              </a:defRPr>
            </a:lvl1pPr>
          </a:lstStyle>
          <a:p>
            <a:r>
              <a:rPr lang="en-US" dirty="0"/>
              <a:t>Click to edit divider slide title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1977141527"/>
      </p:ext>
    </p:extLst>
  </p:cSld>
  <p:clrMapOvr>
    <a:masterClrMapping/>
  </p:clrMapOvr>
  <p:transition spd="med">
    <p:wipe dir="r"/>
  </p:transition>
</p:sldLayout>
</file>

<file path=ppt/slideLayouts/slideLayout401.xml><?xml version="1.0" encoding="utf-8"?>
<p:sldLayout xmlns:a="http://schemas.openxmlformats.org/drawingml/2006/main" xmlns:r="http://schemas.openxmlformats.org/officeDocument/2006/relationships" xmlns:p="http://schemas.openxmlformats.org/presentationml/2006/main" showMasterSp="0" preserve="1">
  <p:cSld name="Divider slide_DellGray">
    <p:bg>
      <p:bgPr>
        <a:solidFill>
          <a:srgbClr val="808080"/>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74581" y="1748271"/>
            <a:ext cx="6850901" cy="1495794"/>
          </a:xfrm>
          <a:prstGeom prst="rect">
            <a:avLst/>
          </a:prstGeom>
        </p:spPr>
        <p:txBody>
          <a:bodyPr lIns="0" tIns="44663" rIns="0" bIns="44663"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2115788589"/>
      </p:ext>
    </p:extLst>
  </p:cSld>
  <p:clrMapOvr>
    <a:masterClrMapping/>
  </p:clrMapOvr>
  <p:transition spd="med">
    <p:wipe dir="r"/>
  </p:transition>
</p:sldLayout>
</file>

<file path=ppt/slideLayouts/slideLayout402.xml><?xml version="1.0" encoding="utf-8"?>
<p:sldLayout xmlns:a="http://schemas.openxmlformats.org/drawingml/2006/main" xmlns:r="http://schemas.openxmlformats.org/officeDocument/2006/relationships" xmlns:p="http://schemas.openxmlformats.org/presentationml/2006/main" showMasterSp="0" preserve="1" userDrawn="1">
  <p:cSld name="Logo slide blue">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794760" y="1798082"/>
            <a:ext cx="1554480" cy="1554480"/>
          </a:xfrm>
          <a:prstGeom prst="rect">
            <a:avLst/>
          </a:prstGeom>
        </p:spPr>
      </p:pic>
    </p:spTree>
    <p:extLst>
      <p:ext uri="{BB962C8B-B14F-4D97-AF65-F5344CB8AC3E}">
        <p14:creationId xmlns:p14="http://schemas.microsoft.com/office/powerpoint/2010/main" val="1391115813"/>
      </p:ext>
    </p:extLst>
  </p:cSld>
  <p:clrMapOvr>
    <a:masterClrMapping/>
  </p:clrMapOvr>
  <p:transition spd="med">
    <p:wipe dir="r"/>
  </p:transition>
</p:sldLayout>
</file>

<file path=ppt/slideLayouts/slideLayout403.xml><?xml version="1.0" encoding="utf-8"?>
<p:sldLayout xmlns:a="http://schemas.openxmlformats.org/drawingml/2006/main" xmlns:r="http://schemas.openxmlformats.org/officeDocument/2006/relationships" xmlns:p="http://schemas.openxmlformats.org/presentationml/2006/main" showMasterSp="0" preserve="1" userDrawn="1">
  <p:cSld name="Logo slide gray">
    <p:bg>
      <p:bgPr>
        <a:solidFill>
          <a:srgbClr val="808080"/>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794760" y="1798082"/>
            <a:ext cx="1554480" cy="1554480"/>
          </a:xfrm>
          <a:prstGeom prst="rect">
            <a:avLst/>
          </a:prstGeom>
        </p:spPr>
      </p:pic>
    </p:spTree>
    <p:extLst>
      <p:ext uri="{BB962C8B-B14F-4D97-AF65-F5344CB8AC3E}">
        <p14:creationId xmlns:p14="http://schemas.microsoft.com/office/powerpoint/2010/main" val="454698955"/>
      </p:ext>
    </p:extLst>
  </p:cSld>
  <p:clrMapOvr>
    <a:masterClrMapping/>
  </p:clrMapOvr>
  <p:transition spd="med">
    <p:wipe dir="r"/>
  </p:transition>
</p:sldLayout>
</file>

<file path=ppt/slideLayouts/slideLayout404.xml><?xml version="1.0" encoding="utf-8"?>
<p:sldLayout xmlns:a="http://schemas.openxmlformats.org/drawingml/2006/main" xmlns:r="http://schemas.openxmlformats.org/officeDocument/2006/relationships" xmlns:p="http://schemas.openxmlformats.org/presentationml/2006/main" userDrawn="1">
  <p:cSld name="標題投影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821201698"/>
      </p:ext>
    </p:extLst>
  </p:cSld>
  <p:clrMapOvr>
    <a:masterClrMapping/>
  </p:clrMapOvr>
  <p:transition spd="med">
    <p:wipe dir="r"/>
  </p:transition>
</p:sldLayout>
</file>

<file path=ppt/slideLayouts/slideLayout405.xml><?xml version="1.0" encoding="utf-8"?>
<p:sldLayout xmlns:a="http://schemas.openxmlformats.org/drawingml/2006/main" xmlns:r="http://schemas.openxmlformats.org/officeDocument/2006/relationships" xmlns:p="http://schemas.openxmlformats.org/presentationml/2006/main" userDrawn="1">
  <p:cSld name="標題及物件">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1059858"/>
      </p:ext>
    </p:extLst>
  </p:cSld>
  <p:clrMapOvr>
    <a:masterClrMapping/>
  </p:clrMapOvr>
  <p:transition spd="slow">
    <p:fade/>
  </p:transition>
</p:sldLayout>
</file>

<file path=ppt/slideLayouts/slideLayout406.xml><?xml version="1.0" encoding="utf-8"?>
<p:sldLayout xmlns:a="http://schemas.openxmlformats.org/drawingml/2006/main" xmlns:r="http://schemas.openxmlformats.org/officeDocument/2006/relationships" xmlns:p="http://schemas.openxmlformats.org/presentationml/2006/main" userDrawn="1">
  <p:cSld name="1_Content_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0" tIns="44841" rIns="0" bIns="44841"/>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4" name="Content Placeholder 4"/>
          <p:cNvSpPr>
            <a:spLocks noGrp="1"/>
          </p:cNvSpPr>
          <p:nvPr>
            <p:ph sz="quarter" idx="10"/>
          </p:nvPr>
        </p:nvSpPr>
        <p:spPr>
          <a:xfrm>
            <a:off x="271598" y="1277952"/>
            <a:ext cx="7958137" cy="3192461"/>
          </a:xfrm>
          <a:prstGeom prst="rect">
            <a:avLst/>
          </a:prstGeom>
        </p:spPr>
        <p:txBody>
          <a:bodyPr vert="horz" lIns="0" tIns="0" rIns="0" bIns="0"/>
          <a:lstStyle>
            <a:lvl1pPr marL="0" indent="0">
              <a:lnSpc>
                <a:spcPct val="100000"/>
              </a:lnSpc>
              <a:spcBef>
                <a:spcPts val="1200"/>
              </a:spcBef>
              <a:spcAft>
                <a:spcPts val="0"/>
              </a:spcAft>
              <a:buClr>
                <a:srgbClr val="808080"/>
              </a:buClr>
              <a:buNone/>
              <a:defRPr>
                <a:latin typeface="+mn-lt"/>
                <a:ea typeface="Arial"/>
              </a:defRPr>
            </a:lvl1pPr>
            <a:lvl2pPr marL="333578" indent="0">
              <a:lnSpc>
                <a:spcPct val="100000"/>
              </a:lnSpc>
              <a:spcBef>
                <a:spcPts val="300"/>
              </a:spcBef>
              <a:spcAft>
                <a:spcPts val="0"/>
              </a:spcAft>
              <a:buClr>
                <a:srgbClr val="808080"/>
              </a:buClr>
              <a:buNone/>
              <a:defRPr>
                <a:latin typeface="+mn-lt"/>
                <a:ea typeface="Arial"/>
              </a:defRPr>
            </a:lvl2pPr>
            <a:lvl3pPr marL="674060" indent="0">
              <a:lnSpc>
                <a:spcPct val="100000"/>
              </a:lnSpc>
              <a:spcBef>
                <a:spcPts val="300"/>
              </a:spcBef>
              <a:spcAft>
                <a:spcPts val="0"/>
              </a:spcAft>
              <a:buClr>
                <a:srgbClr val="808080"/>
              </a:buClr>
              <a:buNone/>
              <a:defRPr>
                <a:latin typeface="+mn-lt"/>
                <a:ea typeface="Arial"/>
              </a:defRPr>
            </a:lvl3pPr>
            <a:lvl4pPr marL="1231685" indent="-224915">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959267266"/>
      </p:ext>
    </p:extLst>
  </p:cSld>
  <p:clrMapOvr>
    <a:masterClrMapping/>
  </p:clrMapOvr>
  <p:transition spd="med">
    <p:wipe dir="r"/>
  </p:transition>
</p:sldLayout>
</file>

<file path=ppt/slideLayouts/slideLayout407.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7" name="文字版面配置區 17"/>
          <p:cNvSpPr>
            <a:spLocks noGrp="1"/>
          </p:cNvSpPr>
          <p:nvPr>
            <p:ph type="body" sz="quarter" idx="13" hasCustomPrompt="1"/>
          </p:nvPr>
        </p:nvSpPr>
        <p:spPr>
          <a:xfrm>
            <a:off x="72000" y="576002"/>
            <a:ext cx="9000000" cy="1296789"/>
          </a:xfrm>
          <a:prstGeom prst="rect">
            <a:avLst/>
          </a:prstGeom>
        </p:spPr>
        <p:txBody>
          <a:bodyPr lIns="90000" tIns="45000" rIns="90000" bIns="45000"/>
          <a:lstStyle>
            <a:lvl1pPr marL="179323" indent="-179323">
              <a:buClr>
                <a:srgbClr val="0085C3"/>
              </a:buClr>
              <a:defRPr sz="1600">
                <a:solidFill>
                  <a:schemeClr val="tx1"/>
                </a:solidFill>
              </a:defRPr>
            </a:lvl1pPr>
            <a:lvl2pPr marL="352295" indent="-173198">
              <a:buClr>
                <a:srgbClr val="0085C3"/>
              </a:buClr>
              <a:defRPr sz="1400" baseline="0">
                <a:solidFill>
                  <a:schemeClr val="tx1"/>
                </a:solidFill>
              </a:defRPr>
            </a:lvl2pPr>
            <a:lvl3pPr marL="531744" indent="-179323">
              <a:buClr>
                <a:srgbClr val="0085C3"/>
              </a:buClr>
              <a:buFont typeface="Arial" panose="020B0604020202020204" pitchFamily="34" charset="0"/>
              <a:buChar char="&gt;"/>
              <a:defRPr sz="1400" baseline="0">
                <a:solidFill>
                  <a:schemeClr val="tx1"/>
                </a:solidFill>
              </a:defRPr>
            </a:lvl3pPr>
            <a:lvl4pPr marL="1347350" indent="0">
              <a:buClr>
                <a:srgbClr val="0085C3"/>
              </a:buClr>
              <a:buNone/>
              <a:defRPr/>
            </a:lvl4pPr>
            <a:lvl5pPr marL="1796399" indent="0">
              <a:buClr>
                <a:srgbClr val="0085C3"/>
              </a:buClr>
              <a:buFont typeface="Arial" panose="020B0604020202020204" pitchFamily="34" charset="0"/>
              <a:buNone/>
              <a:defRPr/>
            </a:lvl5pPr>
          </a:lstStyle>
          <a:p>
            <a:pPr lvl="0"/>
            <a:r>
              <a:rPr lang="en-US" altLang="zh-TW" dirty="0"/>
              <a:t>Click to edit Master text style</a:t>
            </a:r>
            <a:endParaRPr lang="zh-TW" altLang="en-US" dirty="0"/>
          </a:p>
          <a:p>
            <a:pPr lvl="1"/>
            <a:r>
              <a:rPr lang="en-US" altLang="zh-TW" dirty="0"/>
              <a:t>Second level</a:t>
            </a:r>
            <a:endParaRPr lang="zh-TW" altLang="en-US" dirty="0"/>
          </a:p>
          <a:p>
            <a:pPr lvl="2"/>
            <a:r>
              <a:rPr lang="en-US" altLang="zh-TW" dirty="0"/>
              <a:t>Third level</a:t>
            </a:r>
            <a:endParaRPr lang="zh-TW" altLang="en-US" dirty="0"/>
          </a:p>
        </p:txBody>
      </p:sp>
      <p:sp>
        <p:nvSpPr>
          <p:cNvPr id="10" name="Title 9"/>
          <p:cNvSpPr>
            <a:spLocks noGrp="1"/>
          </p:cNvSpPr>
          <p:nvPr>
            <p:ph type="title"/>
          </p:nvPr>
        </p:nvSpPr>
        <p:spPr>
          <a:xfrm>
            <a:off x="71634" y="72000"/>
            <a:ext cx="9000000" cy="432000"/>
          </a:xfrm>
          <a:prstGeom prst="rect">
            <a:avLst/>
          </a:prstGeom>
        </p:spPr>
        <p:txBody>
          <a:bodyPr lIns="90000" tIns="45000" rIns="90000" bIns="45000"/>
          <a:lstStyle>
            <a:lvl1pPr algn="l">
              <a:defRPr sz="2400">
                <a:solidFill>
                  <a:srgbClr val="0085C3"/>
                </a:solidFill>
              </a:defRPr>
            </a:lvl1pPr>
          </a:lstStyle>
          <a:p>
            <a:r>
              <a:rPr lang="en-US"/>
              <a:t>Click to edit Master title style</a:t>
            </a:r>
            <a:endParaRPr lang="en-US" dirty="0"/>
          </a:p>
        </p:txBody>
      </p:sp>
    </p:spTree>
    <p:extLst>
      <p:ext uri="{BB962C8B-B14F-4D97-AF65-F5344CB8AC3E}">
        <p14:creationId xmlns:p14="http://schemas.microsoft.com/office/powerpoint/2010/main" val="1892703422"/>
      </p:ext>
    </p:extLst>
  </p:cSld>
  <p:clrMapOvr>
    <a:masterClrMapping/>
  </p:clrMapOvr>
  <p:transition>
    <p:fade/>
  </p:transition>
</p:sldLayout>
</file>

<file path=ppt/slideLayouts/slideLayout408.xml><?xml version="1.0" encoding="utf-8"?>
<p:sldLayout xmlns:a="http://schemas.openxmlformats.org/drawingml/2006/main" xmlns:r="http://schemas.openxmlformats.org/officeDocument/2006/relationships" xmlns:p="http://schemas.openxmlformats.org/presentationml/2006/main" userDrawn="1">
  <p:cSld name="1_標題投影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3820376163"/>
      </p:ext>
    </p:extLst>
  </p:cSld>
  <p:clrMapOvr>
    <a:masterClrMapping/>
  </p:clrMapOvr>
  <p:transition spd="med">
    <p:wipe dir="r"/>
  </p:transition>
</p:sldLayout>
</file>

<file path=ppt/slideLayouts/slideLayout409.xml><?xml version="1.0" encoding="utf-8"?>
<p:sldLayout xmlns:a="http://schemas.openxmlformats.org/drawingml/2006/main" xmlns:r="http://schemas.openxmlformats.org/officeDocument/2006/relationships" xmlns:p="http://schemas.openxmlformats.org/presentationml/2006/main" userDrawn="1">
  <p:cSld name="Content with Dell Blue footer">
    <p:spTree>
      <p:nvGrpSpPr>
        <p:cNvPr id="1" name=""/>
        <p:cNvGrpSpPr/>
        <p:nvPr/>
      </p:nvGrpSpPr>
      <p:grpSpPr>
        <a:xfrm>
          <a:off x="0" y="0"/>
          <a:ext cx="0" cy="0"/>
          <a:chOff x="0" y="0"/>
          <a:chExt cx="0" cy="0"/>
        </a:xfrm>
      </p:grpSpPr>
      <p:sp>
        <p:nvSpPr>
          <p:cNvPr id="6" name="Content Placeholder 2"/>
          <p:cNvSpPr>
            <a:spLocks noGrp="1"/>
          </p:cNvSpPr>
          <p:nvPr>
            <p:ph sz="half" idx="1" hasCustomPrompt="1"/>
          </p:nvPr>
        </p:nvSpPr>
        <p:spPr>
          <a:xfrm>
            <a:off x="364632" y="1280160"/>
            <a:ext cx="7924386" cy="3200400"/>
          </a:xfrm>
          <a:prstGeom prst="rect">
            <a:avLst/>
          </a:prstGeom>
        </p:spPr>
        <p:txBody>
          <a:bodyPr wrap="square" lIns="0" tIns="0" rIns="0" bIns="0">
            <a:normAutofit/>
          </a:bodyPr>
          <a:lstStyle>
            <a:lvl1pPr>
              <a:lnSpc>
                <a:spcPct val="100000"/>
              </a:lnSpc>
              <a:spcBef>
                <a:spcPts val="900"/>
              </a:spcBef>
              <a:spcAft>
                <a:spcPts val="0"/>
              </a:spcAft>
              <a:buClr>
                <a:srgbClr val="AAAAAA"/>
              </a:buClr>
              <a:buFont typeface="Arial" pitchFamily="34" charset="0"/>
              <a:buChar char="•"/>
              <a:defRPr sz="1100">
                <a:solidFill>
                  <a:schemeClr val="bg2"/>
                </a:solidFill>
                <a:latin typeface="Museo Sans For Dell" pitchFamily="2" charset="0"/>
              </a:defRPr>
            </a:lvl1pPr>
            <a:lvl2pPr marL="422246" indent="-170947">
              <a:lnSpc>
                <a:spcPct val="100000"/>
              </a:lnSpc>
              <a:spcBef>
                <a:spcPts val="225"/>
              </a:spcBef>
              <a:spcAft>
                <a:spcPts val="0"/>
              </a:spcAft>
              <a:buClr>
                <a:srgbClr val="AAAAAA"/>
              </a:buClr>
              <a:buFont typeface="Museo Sans For Dell" pitchFamily="2" charset="0"/>
              <a:buChar char="–"/>
              <a:defRPr sz="900">
                <a:solidFill>
                  <a:schemeClr val="bg2"/>
                </a:solidFill>
                <a:latin typeface="Museo Sans For Dell" pitchFamily="2" charset="0"/>
              </a:defRPr>
            </a:lvl2pPr>
            <a:lvl3pPr>
              <a:lnSpc>
                <a:spcPct val="100000"/>
              </a:lnSpc>
              <a:spcBef>
                <a:spcPts val="225"/>
              </a:spcBef>
              <a:spcAft>
                <a:spcPts val="0"/>
              </a:spcAft>
              <a:buClr>
                <a:srgbClr val="AAAAAA"/>
              </a:buClr>
              <a:defRPr sz="800">
                <a:solidFill>
                  <a:schemeClr val="bg2"/>
                </a:solidFill>
                <a:latin typeface="Museo Sans For Dell" pitchFamily="2" charset="0"/>
              </a:defRPr>
            </a:lvl3pPr>
            <a:lvl4pPr>
              <a:spcBef>
                <a:spcPts val="225"/>
              </a:spcBef>
              <a:spcAft>
                <a:spcPts val="0"/>
              </a:spcAft>
              <a:buClr>
                <a:srgbClr val="AAAAAA"/>
              </a:buClr>
              <a:defRPr sz="1100" baseline="0">
                <a:solidFill>
                  <a:schemeClr val="tx1"/>
                </a:solidFill>
                <a:latin typeface="Museo Sans For Dell" pitchFamily="2" charset="0"/>
              </a:defRPr>
            </a:lvl4pPr>
            <a:lvl5pPr>
              <a:spcBef>
                <a:spcPts val="225"/>
              </a:spcBef>
              <a:spcAft>
                <a:spcPts val="0"/>
              </a:spcAft>
              <a:buClr>
                <a:srgbClr val="AAAAAA"/>
              </a:buClr>
              <a:defRPr sz="900">
                <a:solidFill>
                  <a:schemeClr val="tx1"/>
                </a:solidFill>
                <a:latin typeface="Museo Sans For Dell" pitchFamily="2" charset="0"/>
              </a:defRPr>
            </a:lvl5pPr>
            <a:lvl6pPr>
              <a:defRPr sz="1400"/>
            </a:lvl6pPr>
            <a:lvl7pPr>
              <a:defRPr sz="1400"/>
            </a:lvl7pPr>
            <a:lvl8pPr>
              <a:defRPr sz="1400"/>
            </a:lvl8pPr>
            <a:lvl9pPr>
              <a:defRPr sz="1400"/>
            </a:lvl9pPr>
          </a:lstStyle>
          <a:p>
            <a:pPr lvl="0"/>
            <a:r>
              <a:rPr lang="en-US" dirty="0"/>
              <a:t>Click to edit text</a:t>
            </a:r>
          </a:p>
          <a:p>
            <a:pPr lvl="1"/>
            <a:r>
              <a:rPr lang="en-US" dirty="0"/>
              <a:t>Second level</a:t>
            </a:r>
          </a:p>
          <a:p>
            <a:pPr lvl="2"/>
            <a:r>
              <a:rPr lang="en-US" dirty="0"/>
              <a:t>Third level</a:t>
            </a:r>
          </a:p>
        </p:txBody>
      </p:sp>
      <p:sp>
        <p:nvSpPr>
          <p:cNvPr id="3" name="Title 2"/>
          <p:cNvSpPr>
            <a:spLocks noGrp="1"/>
          </p:cNvSpPr>
          <p:nvPr>
            <p:ph type="title"/>
          </p:nvPr>
        </p:nvSpPr>
        <p:spPr>
          <a:xfrm>
            <a:off x="628650" y="274643"/>
            <a:ext cx="7886700" cy="993775"/>
          </a:xfrm>
          <a:prstGeom prst="rect">
            <a:avLst/>
          </a:prstGeom>
        </p:spPr>
        <p:txBody>
          <a:bodyPr lIns="90000" tIns="45000" rIns="90000" bIns="45000"/>
          <a:lstStyle/>
          <a:p>
            <a:r>
              <a:rPr lang="en-US"/>
              <a:t>Click to edit Master title style</a:t>
            </a:r>
          </a:p>
        </p:txBody>
      </p:sp>
    </p:spTree>
    <p:extLst>
      <p:ext uri="{BB962C8B-B14F-4D97-AF65-F5344CB8AC3E}">
        <p14:creationId xmlns:p14="http://schemas.microsoft.com/office/powerpoint/2010/main" val="2095407599"/>
      </p:ext>
    </p:extLst>
  </p:cSld>
  <p:clrMapOvr>
    <a:masterClrMapping/>
  </p:clrMapOvr>
  <p:transition spd="med">
    <p:wipe dir="r"/>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Content with subhead">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a:xfrm>
            <a:off x="274319" y="1097280"/>
            <a:ext cx="7955280" cy="238842"/>
          </a:xfrm>
        </p:spPr>
        <p:txBody>
          <a:bodyPr/>
          <a:lstStyle>
            <a:lvl1pPr marL="0" indent="0">
              <a:buNone/>
              <a:defRPr b="1"/>
            </a:lvl1pPr>
          </a:lstStyle>
          <a:p>
            <a:pPr lvl="0"/>
            <a:r>
              <a:rPr lang="zh-TW" altLang="en-US" smtClean="0"/>
              <a:t>按一下以編輯母片文字樣式</a:t>
            </a:r>
          </a:p>
        </p:txBody>
      </p:sp>
      <p:sp>
        <p:nvSpPr>
          <p:cNvPr id="2" name="Title 1"/>
          <p:cNvSpPr>
            <a:spLocks noGrp="1"/>
          </p:cNvSpPr>
          <p:nvPr>
            <p:ph type="title"/>
          </p:nvPr>
        </p:nvSpPr>
        <p:spPr>
          <a:xfrm>
            <a:off x="274319" y="271885"/>
            <a:ext cx="7955280" cy="640080"/>
          </a:xfrm>
        </p:spPr>
        <p:txBody>
          <a:bodyPr>
            <a:normAutofit/>
          </a:bodyPr>
          <a:lstStyle>
            <a:lvl1pPr>
              <a:defRPr baseline="0"/>
            </a:lvl1pPr>
          </a:lstStyle>
          <a:p>
            <a:r>
              <a:rPr lang="zh-TW" altLang="en-US" smtClean="0"/>
              <a:t>按一下以編輯母片標題樣式</a:t>
            </a:r>
            <a:endParaRPr lang="en-US" dirty="0"/>
          </a:p>
        </p:txBody>
      </p:sp>
      <p:sp>
        <p:nvSpPr>
          <p:cNvPr id="6" name="Content Placeholder 2"/>
          <p:cNvSpPr>
            <a:spLocks noGrp="1"/>
          </p:cNvSpPr>
          <p:nvPr>
            <p:ph sz="half" idx="1"/>
          </p:nvPr>
        </p:nvSpPr>
        <p:spPr>
          <a:xfrm>
            <a:off x="295275" y="1554480"/>
            <a:ext cx="7955280" cy="3017520"/>
          </a:xfrm>
        </p:spPr>
        <p:txBody>
          <a:bodyPr>
            <a:normAutofit/>
          </a:bodyPr>
          <a:lstStyle>
            <a:lvl1pPr>
              <a:lnSpc>
                <a:spcPct val="100000"/>
              </a:lnSpc>
              <a:spcBef>
                <a:spcPts val="1600"/>
              </a:spcBef>
              <a:spcAft>
                <a:spcPts val="0"/>
              </a:spcAft>
              <a:buClr>
                <a:srgbClr val="AAAAAA"/>
              </a:buClr>
              <a:buFont typeface="Arial" panose="020B0604020202020204" pitchFamily="34" charset="0"/>
              <a:buChar char="•"/>
              <a:defRPr sz="1900">
                <a:solidFill>
                  <a:schemeClr val="bg2"/>
                </a:solidFill>
                <a:latin typeface="Museo Sans For Dell" pitchFamily="2" charset="0"/>
              </a:defRPr>
            </a:lvl1pPr>
            <a:lvl2pPr marL="747521" indent="-301963">
              <a:lnSpc>
                <a:spcPct val="100000"/>
              </a:lnSpc>
              <a:spcBef>
                <a:spcPts val="400"/>
              </a:spcBef>
              <a:spcAft>
                <a:spcPts val="0"/>
              </a:spcAft>
              <a:buClr>
                <a:srgbClr val="AAAAAA"/>
              </a:buClr>
              <a:buFont typeface="Museo Sans For Dell" pitchFamily="2" charset="0"/>
              <a:buChar char="–"/>
              <a:defRPr sz="1600">
                <a:solidFill>
                  <a:schemeClr val="bg2"/>
                </a:solidFill>
                <a:latin typeface="Museo Sans For Dell" pitchFamily="2" charset="0"/>
              </a:defRPr>
            </a:lvl2pPr>
            <a:lvl3pPr>
              <a:lnSpc>
                <a:spcPct val="100000"/>
              </a:lnSpc>
              <a:spcBef>
                <a:spcPts val="400"/>
              </a:spcBef>
              <a:spcAft>
                <a:spcPts val="0"/>
              </a:spcAft>
              <a:buClr>
                <a:srgbClr val="AAAAAA"/>
              </a:buClr>
              <a:defRPr sz="1300">
                <a:solidFill>
                  <a:schemeClr val="bg2"/>
                </a:solidFill>
                <a:latin typeface="Museo Sans For Dell" pitchFamily="2" charset="0"/>
              </a:defRPr>
            </a:lvl3pPr>
            <a:lvl4pPr>
              <a:spcBef>
                <a:spcPts val="400"/>
              </a:spcBef>
              <a:spcAft>
                <a:spcPts val="0"/>
              </a:spcAft>
              <a:buClr>
                <a:srgbClr val="AAAAAA"/>
              </a:buClr>
              <a:defRPr sz="1900" baseline="0">
                <a:solidFill>
                  <a:schemeClr val="tx1"/>
                </a:solidFill>
                <a:latin typeface="Museo Sans For Dell" pitchFamily="2" charset="0"/>
              </a:defRPr>
            </a:lvl4pPr>
            <a:lvl5pPr>
              <a:spcBef>
                <a:spcPts val="400"/>
              </a:spcBef>
              <a:spcAft>
                <a:spcPts val="0"/>
              </a:spcAft>
              <a:buClr>
                <a:srgbClr val="AAAAAA"/>
              </a:buClr>
              <a:defRPr sz="1600">
                <a:solidFill>
                  <a:schemeClr val="tx1"/>
                </a:solidFill>
                <a:latin typeface="Museo Sans For Dell" pitchFamily="2" charset="0"/>
              </a:defRPr>
            </a:lvl5pPr>
            <a:lvl6pPr>
              <a:defRPr sz="2400"/>
            </a:lvl6pPr>
            <a:lvl7pPr>
              <a:defRPr sz="2400"/>
            </a:lvl7pPr>
            <a:lvl8pPr>
              <a:defRPr sz="2400"/>
            </a:lvl8pPr>
            <a:lvl9pPr>
              <a:defRPr sz="2400"/>
            </a:lvl9pPr>
          </a:lstStyle>
          <a:p>
            <a:pPr lvl="0"/>
            <a:r>
              <a:rPr lang="zh-TW" altLang="en-US" smtClean="0"/>
              <a:t>按一下以編輯母片文字樣式</a:t>
            </a:r>
          </a:p>
          <a:p>
            <a:pPr lvl="1"/>
            <a:r>
              <a:rPr lang="zh-TW" altLang="en-US" smtClean="0"/>
              <a:t>第二層</a:t>
            </a:r>
          </a:p>
          <a:p>
            <a:pPr lvl="2"/>
            <a:r>
              <a:rPr lang="zh-TW" altLang="en-US" smtClean="0"/>
              <a:t>第三層</a:t>
            </a:r>
          </a:p>
        </p:txBody>
      </p:sp>
    </p:spTree>
    <p:extLst>
      <p:ext uri="{BB962C8B-B14F-4D97-AF65-F5344CB8AC3E}">
        <p14:creationId xmlns:p14="http://schemas.microsoft.com/office/powerpoint/2010/main" val="1405823894"/>
      </p:ext>
    </p:extLst>
  </p:cSld>
  <p:clrMapOvr>
    <a:masterClrMapping/>
  </p:clrMapOvr>
  <p:transition spd="med">
    <p:wipe dir="r"/>
  </p:transition>
</p:sldLayout>
</file>

<file path=ppt/slideLayouts/slideLayout410.xml><?xml version="1.0" encoding="utf-8"?>
<p:sldLayout xmlns:a="http://schemas.openxmlformats.org/drawingml/2006/main" xmlns:r="http://schemas.openxmlformats.org/officeDocument/2006/relationships" xmlns:p="http://schemas.openxmlformats.org/presentationml/2006/main" userDrawn="1">
  <p:cSld name="Content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64797"/>
          </a:xfrm>
          <a:prstGeom prst="rect">
            <a:avLst/>
          </a:prstGeom>
        </p:spPr>
        <p:txBody>
          <a:bodyPr lIns="89998" tIns="44999" rIns="89998" bIns="44999"/>
          <a:lstStyle>
            <a:lvl1pPr>
              <a:defRPr/>
            </a:lvl1pPr>
          </a:lstStyle>
          <a:p>
            <a:r>
              <a:rPr lang="en-US" dirty="0"/>
              <a:t>Click to edit content page title</a:t>
            </a:r>
          </a:p>
        </p:txBody>
      </p:sp>
    </p:spTree>
    <p:extLst>
      <p:ext uri="{BB962C8B-B14F-4D97-AF65-F5344CB8AC3E}">
        <p14:creationId xmlns:p14="http://schemas.microsoft.com/office/powerpoint/2010/main" val="1471352025"/>
      </p:ext>
    </p:extLst>
  </p:cSld>
  <p:clrMapOvr>
    <a:masterClrMapping/>
  </p:clrMapOvr>
  <p:transition spd="med">
    <p:wipe dir="r"/>
  </p:transition>
</p:sldLayout>
</file>

<file path=ppt/slideLayouts/slideLayout411.xml><?xml version="1.0" encoding="utf-8"?>
<p:sldLayout xmlns:a="http://schemas.openxmlformats.org/drawingml/2006/main" xmlns:r="http://schemas.openxmlformats.org/officeDocument/2006/relationships" xmlns:p="http://schemas.openxmlformats.org/presentationml/2006/main" showMasterSp="0" userDrawn="1">
  <p:cSld name="2_Title Slide">
    <p:spTree>
      <p:nvGrpSpPr>
        <p:cNvPr id="1" name=""/>
        <p:cNvGrpSpPr/>
        <p:nvPr/>
      </p:nvGrpSpPr>
      <p:grpSpPr>
        <a:xfrm>
          <a:off x="0" y="0"/>
          <a:ext cx="0" cy="0"/>
          <a:chOff x="0" y="0"/>
          <a:chExt cx="0" cy="0"/>
        </a:xfrm>
      </p:grpSpPr>
      <p:sp>
        <p:nvSpPr>
          <p:cNvPr id="10" name="Rectangle 9"/>
          <p:cNvSpPr/>
          <p:nvPr/>
        </p:nvSpPr>
        <p:spPr bwMode="gray">
          <a:xfrm>
            <a:off x="13" y="4772030"/>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491" tIns="34286" rIns="67491" bIns="34286" rtlCol="0" anchor="ctr"/>
          <a:lstStyle/>
          <a:p>
            <a:pPr algn="ctr" defTabSz="665649" fontAlgn="auto">
              <a:spcBef>
                <a:spcPts val="0"/>
              </a:spcBef>
              <a:spcAft>
                <a:spcPts val="0"/>
              </a:spcAft>
            </a:pPr>
            <a:endParaRPr lang="en-US" sz="1800" dirty="0">
              <a:solidFill>
                <a:srgbClr val="444444"/>
              </a:solidFill>
              <a:latin typeface="Trebuchet MS" pitchFamily="34" charset="0"/>
            </a:endParaRPr>
          </a:p>
        </p:txBody>
      </p:sp>
      <p:sp>
        <p:nvSpPr>
          <p:cNvPr id="14" name="Rectangle 13"/>
          <p:cNvSpPr/>
          <p:nvPr/>
        </p:nvSpPr>
        <p:spPr bwMode="hidden">
          <a:xfrm>
            <a:off x="13" y="4772030"/>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491" tIns="34286" rIns="67491" bIns="34286" rtlCol="0" anchor="ctr"/>
          <a:lstStyle/>
          <a:p>
            <a:pPr algn="ctr" defTabSz="665649" fontAlgn="auto">
              <a:spcBef>
                <a:spcPts val="0"/>
              </a:spcBef>
              <a:spcAft>
                <a:spcPts val="0"/>
              </a:spcAft>
            </a:pPr>
            <a:endParaRPr lang="en-US" sz="1800" dirty="0">
              <a:solidFill>
                <a:srgbClr val="444444"/>
              </a:solidFill>
              <a:latin typeface="Trebuchet MS" pitchFamily="34" charset="0"/>
            </a:endParaRPr>
          </a:p>
        </p:txBody>
      </p:sp>
      <p:sp>
        <p:nvSpPr>
          <p:cNvPr id="19" name="Rectangle 18"/>
          <p:cNvSpPr/>
          <p:nvPr/>
        </p:nvSpPr>
        <p:spPr bwMode="hidden">
          <a:xfrm>
            <a:off x="13" y="4772030"/>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491" tIns="34286" rIns="67491" bIns="34286" rtlCol="0" anchor="ctr"/>
          <a:lstStyle/>
          <a:p>
            <a:pPr algn="ctr" defTabSz="665649" fontAlgn="auto">
              <a:spcBef>
                <a:spcPts val="0"/>
              </a:spcBef>
              <a:spcAft>
                <a:spcPts val="0"/>
              </a:spcAft>
            </a:pPr>
            <a:endParaRPr lang="en-US" sz="1800" dirty="0">
              <a:solidFill>
                <a:srgbClr val="444444"/>
              </a:solidFill>
              <a:latin typeface="Trebuchet MS" pitchFamily="34" charset="0"/>
            </a:endParaRPr>
          </a:p>
        </p:txBody>
      </p:sp>
    </p:spTree>
    <p:extLst>
      <p:ext uri="{BB962C8B-B14F-4D97-AF65-F5344CB8AC3E}">
        <p14:creationId xmlns:p14="http://schemas.microsoft.com/office/powerpoint/2010/main" val="4239096628"/>
      </p:ext>
    </p:extLst>
  </p:cSld>
  <p:clrMapOvr>
    <a:masterClrMapping/>
  </p:clrMapOvr>
  <p:transition spd="med">
    <p:wipe dir="r"/>
  </p:transition>
</p:sldLayout>
</file>

<file path=ppt/slideLayouts/slideLayout412.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85750" y="228600"/>
            <a:ext cx="8572500" cy="387798"/>
          </a:xfrm>
          <a:prstGeom prst="rect">
            <a:avLst/>
          </a:prstGeom>
        </p:spPr>
        <p:txBody>
          <a:bodyPr wrap="square" lIns="0" tIns="0" rIns="0" bIns="0">
            <a:spAutoFit/>
          </a:bodyPr>
          <a:lstStyle>
            <a:lvl1pPr>
              <a:defRPr sz="2800">
                <a:solidFill>
                  <a:schemeClr val="bg1"/>
                </a:solidFill>
                <a:latin typeface="Arial" panose="020B0604020202020204"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67784696"/>
      </p:ext>
    </p:extLst>
  </p:cSld>
  <p:clrMapOvr>
    <a:masterClrMapping/>
  </p:clrMapOvr>
  <p:extLst mod="1">
    <p:ext uri="{DCECCB84-F9BA-43D5-87BE-67443E8EF086}">
      <p15:sldGuideLst xmlns:p15="http://schemas.microsoft.com/office/powerpoint/2012/main">
        <p15:guide id="1" orient="horz" pos="144">
          <p15:clr>
            <a:srgbClr val="FBAE40"/>
          </p15:clr>
        </p15:guide>
      </p15:sldGuideLst>
    </p:ext>
  </p:extLst>
</p:sldLayout>
</file>

<file path=ppt/slideLayouts/slideLayout413.xml><?xml version="1.0" encoding="utf-8"?>
<p:sldLayout xmlns:a="http://schemas.openxmlformats.org/drawingml/2006/main" xmlns:r="http://schemas.openxmlformats.org/officeDocument/2006/relationships" xmlns:p="http://schemas.openxmlformats.org/presentationml/2006/main">
  <p:cSld name="自訂版面配置">
    <p:spTree>
      <p:nvGrpSpPr>
        <p:cNvPr id="1" name=""/>
        <p:cNvGrpSpPr/>
        <p:nvPr/>
      </p:nvGrpSpPr>
      <p:grpSpPr>
        <a:xfrm>
          <a:off x="0" y="0"/>
          <a:ext cx="0" cy="0"/>
          <a:chOff x="0" y="0"/>
          <a:chExt cx="0" cy="0"/>
        </a:xfrm>
      </p:grpSpPr>
      <p:sp>
        <p:nvSpPr>
          <p:cNvPr id="2" name="標題 1"/>
          <p:cNvSpPr>
            <a:spLocks noGrp="1"/>
          </p:cNvSpPr>
          <p:nvPr>
            <p:ph type="title"/>
          </p:nvPr>
        </p:nvSpPr>
        <p:spPr>
          <a:xfrm>
            <a:off x="457200" y="206375"/>
            <a:ext cx="8229600" cy="857250"/>
          </a:xfrm>
          <a:prstGeom prst="rect">
            <a:avLst/>
          </a:prstGeom>
        </p:spPr>
        <p:txBody>
          <a:bodyPr lIns="89998" tIns="44999" rIns="89998" bIns="44999"/>
          <a:lstStyle/>
          <a:p>
            <a:r>
              <a:rPr lang="zh-TW" altLang="en-US" noProof="1"/>
              <a:t>按一下以編輯母片標題樣式</a:t>
            </a:r>
          </a:p>
        </p:txBody>
      </p:sp>
    </p:spTree>
    <p:extLst>
      <p:ext uri="{BB962C8B-B14F-4D97-AF65-F5344CB8AC3E}">
        <p14:creationId xmlns:p14="http://schemas.microsoft.com/office/powerpoint/2010/main" val="3115810462"/>
      </p:ext>
    </p:extLst>
  </p:cSld>
  <p:clrMapOvr>
    <a:masterClrMapping/>
  </p:clrMapOvr>
  <p:transition spd="med">
    <p:wipe dir="r"/>
  </p:transition>
</p:sldLayout>
</file>

<file path=ppt/slideLayouts/slideLayout414.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424756369"/>
      </p:ext>
    </p:extLst>
  </p:cSld>
  <p:clrMapOvr>
    <a:masterClrMapping/>
  </p:clrMapOvr>
  <p:transition spd="slow">
    <p:fade/>
  </p:transition>
</p:sldLayout>
</file>

<file path=ppt/slideLayouts/slideLayout415.xml><?xml version="1.0" encoding="utf-8"?>
<p:sldLayout xmlns:a="http://schemas.openxmlformats.org/drawingml/2006/main" xmlns:r="http://schemas.openxmlformats.org/officeDocument/2006/relationships" xmlns:p="http://schemas.openxmlformats.org/presentationml/2006/main">
  <p:cSld name="Title_and_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96171"/>
            <a:ext cx="8239126" cy="640170"/>
          </a:xfrm>
          <a:prstGeom prst="rect">
            <a:avLst/>
          </a:prstGeom>
        </p:spPr>
        <p:txBody>
          <a:bodyPr lIns="90000" tIns="45000" rIns="90000" bIns="45000"/>
          <a:lstStyle>
            <a:lvl1pPr>
              <a:lnSpc>
                <a:spcPct val="90000"/>
              </a:lnSpc>
              <a:defRPr sz="2400" b="0" baseline="0">
                <a:solidFill>
                  <a:schemeClr val="accent1"/>
                </a:solidFill>
                <a:latin typeface="Museo Sans For Dell" pitchFamily="2" charset="0"/>
              </a:defRPr>
            </a:lvl1pPr>
          </a:lstStyle>
          <a:p>
            <a:r>
              <a:rPr lang="en-US" altLang="zh-TW" dirty="0"/>
              <a:t>Click to edit Master title style</a:t>
            </a:r>
            <a:endParaRPr lang="en-US" dirty="0"/>
          </a:p>
        </p:txBody>
      </p:sp>
      <p:sp>
        <p:nvSpPr>
          <p:cNvPr id="3" name="Content Placeholder 2"/>
          <p:cNvSpPr>
            <a:spLocks noGrp="1"/>
          </p:cNvSpPr>
          <p:nvPr>
            <p:ph sz="half" idx="1"/>
          </p:nvPr>
        </p:nvSpPr>
        <p:spPr>
          <a:xfrm>
            <a:off x="457200" y="960120"/>
            <a:ext cx="8229600" cy="3566160"/>
          </a:xfrm>
          <a:prstGeom prst="rect">
            <a:avLst/>
          </a:prstGeom>
        </p:spPr>
        <p:txBody>
          <a:bodyPr lIns="90000" tIns="45000" rIns="90000" bIns="45000"/>
          <a:lstStyle>
            <a:lvl1pPr>
              <a:spcBef>
                <a:spcPts val="75"/>
              </a:spcBef>
              <a:spcAft>
                <a:spcPts val="75"/>
              </a:spcAft>
              <a:defRPr sz="1500">
                <a:solidFill>
                  <a:schemeClr val="bg2"/>
                </a:solidFill>
                <a:latin typeface="Museo Sans For Dell" pitchFamily="2" charset="0"/>
              </a:defRPr>
            </a:lvl1pPr>
            <a:lvl2pPr>
              <a:spcBef>
                <a:spcPts val="75"/>
              </a:spcBef>
              <a:spcAft>
                <a:spcPts val="75"/>
              </a:spcAft>
              <a:buFont typeface="Museo Sans For Dell" pitchFamily="2" charset="0"/>
              <a:buChar char="–"/>
              <a:defRPr sz="1400">
                <a:solidFill>
                  <a:schemeClr val="bg2"/>
                </a:solidFill>
                <a:latin typeface="Museo Sans For Dell" pitchFamily="2" charset="0"/>
              </a:defRPr>
            </a:lvl2pPr>
            <a:lvl3pPr>
              <a:spcBef>
                <a:spcPts val="75"/>
              </a:spcBef>
              <a:spcAft>
                <a:spcPts val="75"/>
              </a:spcAft>
              <a:defRPr sz="1200">
                <a:solidFill>
                  <a:schemeClr val="bg2"/>
                </a:solidFill>
                <a:latin typeface="Museo Sans For Dell" pitchFamily="2" charset="0"/>
              </a:defRPr>
            </a:lvl3pPr>
            <a:lvl4pPr>
              <a:spcBef>
                <a:spcPts val="75"/>
              </a:spcBef>
              <a:spcAft>
                <a:spcPts val="75"/>
              </a:spcAft>
              <a:defRPr sz="1100" baseline="0">
                <a:solidFill>
                  <a:schemeClr val="bg2"/>
                </a:solidFill>
                <a:latin typeface="Museo Sans For Dell" pitchFamily="2" charset="0"/>
              </a:defRPr>
            </a:lvl4pPr>
            <a:lvl5pPr>
              <a:spcBef>
                <a:spcPts val="75"/>
              </a:spcBef>
              <a:spcAft>
                <a:spcPts val="75"/>
              </a:spcAft>
              <a:buClr>
                <a:schemeClr val="accent1"/>
              </a:buClr>
              <a:defRPr sz="90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34360781"/>
      </p:ext>
    </p:extLst>
  </p:cSld>
  <p:clrMapOvr>
    <a:masterClrMapping/>
  </p:clrMapOvr>
  <p:transition spd="med">
    <p:wipe dir="r"/>
  </p:transition>
</p:sldLayout>
</file>

<file path=ppt/slideLayouts/slideLayout416.xml><?xml version="1.0" encoding="utf-8"?>
<p:sldLayout xmlns:a="http://schemas.openxmlformats.org/drawingml/2006/main" xmlns:r="http://schemas.openxmlformats.org/officeDocument/2006/relationships" xmlns:p="http://schemas.openxmlformats.org/presentationml/2006/main" userDrawn="1">
  <p:cSld name="Section Head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981569456"/>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userDrawn="1">
  <p:cSld name="1_Title_and_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537898"/>
      </p:ext>
    </p:extLst>
  </p:cSld>
  <p:clrMapOvr>
    <a:masterClrMapping/>
  </p:clrMapOvr>
  <p:transition spd="med">
    <p:wipe dir="r"/>
  </p:transition>
</p:sldLayout>
</file>

<file path=ppt/slideLayouts/slideLayout418.xml><?xml version="1.0" encoding="utf-8"?>
<p:sldLayout xmlns:a="http://schemas.openxmlformats.org/drawingml/2006/main" xmlns:r="http://schemas.openxmlformats.org/officeDocument/2006/relationships" xmlns:p="http://schemas.openxmlformats.org/presentationml/2006/main" userDrawn="1">
  <p:cSld name="1_只有標題">
    <p:spTree>
      <p:nvGrpSpPr>
        <p:cNvPr id="1" name=""/>
        <p:cNvGrpSpPr/>
        <p:nvPr/>
      </p:nvGrpSpPr>
      <p:grpSpPr>
        <a:xfrm>
          <a:off x="0" y="0"/>
          <a:ext cx="0" cy="0"/>
          <a:chOff x="0" y="0"/>
          <a:chExt cx="0" cy="0"/>
        </a:xfrm>
      </p:grpSpPr>
    </p:spTree>
    <p:extLst>
      <p:ext uri="{BB962C8B-B14F-4D97-AF65-F5344CB8AC3E}">
        <p14:creationId xmlns:p14="http://schemas.microsoft.com/office/powerpoint/2010/main" val="3142811456"/>
      </p:ext>
    </p:extLst>
  </p:cSld>
  <p:clrMapOvr>
    <a:masterClrMapping/>
  </p:clrMapOvr>
  <p:transition spd="med">
    <p:zoom dir="in"/>
  </p:transition>
</p:sldLayout>
</file>

<file path=ppt/slideLayouts/slideLayout419.xml><?xml version="1.0" encoding="utf-8"?>
<p:sldLayout xmlns:a="http://schemas.openxmlformats.org/drawingml/2006/main" xmlns:r="http://schemas.openxmlformats.org/officeDocument/2006/relationships" xmlns:p="http://schemas.openxmlformats.org/presentationml/2006/main" userDrawn="1">
  <p:cSld name="章節標題">
    <p:spTree>
      <p:nvGrpSpPr>
        <p:cNvPr id="1" name=""/>
        <p:cNvGrpSpPr/>
        <p:nvPr/>
      </p:nvGrpSpPr>
      <p:grpSpPr>
        <a:xfrm>
          <a:off x="0" y="0"/>
          <a:ext cx="0" cy="0"/>
          <a:chOff x="0" y="0"/>
          <a:chExt cx="0" cy="0"/>
        </a:xfrm>
      </p:grpSpPr>
    </p:spTree>
    <p:extLst>
      <p:ext uri="{BB962C8B-B14F-4D97-AF65-F5344CB8AC3E}">
        <p14:creationId xmlns:p14="http://schemas.microsoft.com/office/powerpoint/2010/main" val="348877042"/>
      </p:ext>
    </p:extLst>
  </p:cSld>
  <p:clrMapOvr>
    <a:masterClrMapping/>
  </p:clrMapOvr>
  <p:transition spd="med">
    <p:wipe dir="r"/>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twoObjOverTx">
  <p:cSld name="Title and 2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914400" y="114300"/>
            <a:ext cx="8229600" cy="342900"/>
          </a:xfrm>
          <a:prstGeom prst="rect">
            <a:avLst/>
          </a:prstGeom>
        </p:spPr>
        <p:txBody>
          <a:bodyPr/>
          <a:lstStyle/>
          <a:p>
            <a:r>
              <a:rPr lang="en-US" smtClean="0"/>
              <a:t>Click to edit Master title style</a:t>
            </a:r>
            <a:endParaRPr lang="en-US"/>
          </a:p>
        </p:txBody>
      </p:sp>
      <p:sp>
        <p:nvSpPr>
          <p:cNvPr id="3" name="Content Placeholder 2"/>
          <p:cNvSpPr>
            <a:spLocks noGrp="1"/>
          </p:cNvSpPr>
          <p:nvPr>
            <p:ph sz="quarter" idx="1"/>
          </p:nvPr>
        </p:nvSpPr>
        <p:spPr>
          <a:xfrm>
            <a:off x="381000" y="914400"/>
            <a:ext cx="4114800" cy="1771650"/>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914400"/>
            <a:ext cx="4114800" cy="1771650"/>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half" idx="3"/>
          </p:nvPr>
        </p:nvSpPr>
        <p:spPr>
          <a:xfrm>
            <a:off x="381000" y="2800350"/>
            <a:ext cx="8382000" cy="1771650"/>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Rectangle 9"/>
          <p:cNvSpPr>
            <a:spLocks noGrp="1" noChangeArrowheads="1"/>
          </p:cNvSpPr>
          <p:nvPr>
            <p:ph type="dt" sz="half" idx="10"/>
          </p:nvPr>
        </p:nvSpPr>
        <p:spPr>
          <a:xfrm>
            <a:off x="1828857" y="4821238"/>
            <a:ext cx="1395413" cy="114300"/>
          </a:xfrm>
        </p:spPr>
        <p:txBody>
          <a:bodyPr/>
          <a:lstStyle>
            <a:lvl1pPr eaLnBrk="0" hangingPunct="0">
              <a:defRPr>
                <a:solidFill>
                  <a:srgbClr val="000000">
                    <a:lumMod val="60000"/>
                    <a:lumOff val="40000"/>
                  </a:srgbClr>
                </a:solidFill>
                <a:latin typeface="Arial" panose="020B0604020202020204" pitchFamily="34" charset="0"/>
                <a:ea typeface="+mn-ea"/>
              </a:defRPr>
            </a:lvl1pPr>
          </a:lstStyle>
          <a:p>
            <a:pPr>
              <a:defRPr/>
            </a:pPr>
            <a:endParaRPr altLang="zh-TW"/>
          </a:p>
        </p:txBody>
      </p:sp>
      <p:sp>
        <p:nvSpPr>
          <p:cNvPr id="7" name="Footer Placeholder 6"/>
          <p:cNvSpPr>
            <a:spLocks noGrp="1" noChangeArrowheads="1"/>
          </p:cNvSpPr>
          <p:nvPr>
            <p:ph type="ftr" sz="quarter" idx="11"/>
          </p:nvPr>
        </p:nvSpPr>
        <p:spPr>
          <a:xfrm>
            <a:off x="742950" y="4821238"/>
            <a:ext cx="1885950" cy="114300"/>
          </a:xfrm>
          <a:prstGeom prst="rect">
            <a:avLst/>
          </a:prstGeom>
        </p:spPr>
        <p:txBody>
          <a:bodyPr wrap="square" lIns="101240" tIns="50978" rIns="101240" bIns="50978" numCol="1" anchorCtr="0" compatLnSpc="1"/>
          <a:lstStyle>
            <a:lvl1pPr eaLnBrk="1" hangingPunct="1">
              <a:defRPr>
                <a:solidFill>
                  <a:srgbClr val="666666"/>
                </a:solidFill>
                <a:latin typeface="Arial" panose="020B0604020202020204" pitchFamily="34" charset="0"/>
                <a:ea typeface="新細明體" panose="02020500000000000000" pitchFamily="18" charset="-120"/>
              </a:defRPr>
            </a:lvl1pPr>
          </a:lstStyle>
          <a:p>
            <a:pPr defTabSz="895727">
              <a:defRPr/>
            </a:pPr>
            <a:endParaRPr lang="en-US" altLang="zh-TW" sz="3200"/>
          </a:p>
        </p:txBody>
      </p:sp>
      <p:sp>
        <p:nvSpPr>
          <p:cNvPr id="8" name="Slide Number Placeholder 7"/>
          <p:cNvSpPr>
            <a:spLocks noGrp="1" noChangeArrowheads="1"/>
          </p:cNvSpPr>
          <p:nvPr>
            <p:ph type="sldNum" sz="quarter" idx="12"/>
          </p:nvPr>
        </p:nvSpPr>
        <p:spPr>
          <a:xfrm>
            <a:off x="434976" y="4822825"/>
            <a:ext cx="260350" cy="114300"/>
          </a:xfrm>
        </p:spPr>
        <p:txBody>
          <a:bodyPr/>
          <a:lstStyle>
            <a:lvl1pPr eaLnBrk="0" hangingPunct="0">
              <a:defRPr>
                <a:latin typeface="Arial" panose="020B0604020202020204" pitchFamily="34" charset="0"/>
                <a:ea typeface="新細明體" panose="02020500000000000000" pitchFamily="18" charset="-120"/>
              </a:defRPr>
            </a:lvl1pPr>
          </a:lstStyle>
          <a:p>
            <a:pPr>
              <a:defRPr/>
            </a:pPr>
            <a:fld id="{EF145082-27BA-47C1-891E-8EDE577B120B}" type="slidenum">
              <a:rPr lang="zh-TW" altLang="en-US"/>
              <a:pPr>
                <a:defRPr/>
              </a:pPr>
              <a:t>‹#›</a:t>
            </a:fld>
            <a:endParaRPr lang="en-US" altLang="zh-TW"/>
          </a:p>
        </p:txBody>
      </p:sp>
    </p:spTree>
    <p:extLst>
      <p:ext uri="{BB962C8B-B14F-4D97-AF65-F5344CB8AC3E}">
        <p14:creationId xmlns:p14="http://schemas.microsoft.com/office/powerpoint/2010/main" val="2689879727"/>
      </p:ext>
    </p:extLst>
  </p:cSld>
  <p:clrMapOvr>
    <a:masterClrMapping/>
  </p:clrMapOvr>
  <p:transition spd="med">
    <p:wipe dir="r"/>
  </p:transition>
</p:sldLayout>
</file>

<file path=ppt/slideLayouts/slideLayout420.xml><?xml version="1.0" encoding="utf-8"?>
<p:sldLayout xmlns:a="http://schemas.openxmlformats.org/drawingml/2006/main" xmlns:r="http://schemas.openxmlformats.org/officeDocument/2006/relationships" xmlns:p="http://schemas.openxmlformats.org/presentationml/2006/main" userDrawn="1">
  <p:cSld name="1_自訂版面配置">
    <p:spTree>
      <p:nvGrpSpPr>
        <p:cNvPr id="1" name=""/>
        <p:cNvGrpSpPr/>
        <p:nvPr/>
      </p:nvGrpSpPr>
      <p:grpSpPr>
        <a:xfrm>
          <a:off x="0" y="0"/>
          <a:ext cx="0" cy="0"/>
          <a:chOff x="0" y="0"/>
          <a:chExt cx="0" cy="0"/>
        </a:xfrm>
      </p:grpSpPr>
    </p:spTree>
    <p:extLst>
      <p:ext uri="{BB962C8B-B14F-4D97-AF65-F5344CB8AC3E}">
        <p14:creationId xmlns:p14="http://schemas.microsoft.com/office/powerpoint/2010/main" val="836768607"/>
      </p:ext>
    </p:extLst>
  </p:cSld>
  <p:clrMapOvr>
    <a:masterClrMapping/>
  </p:clrMapOvr>
  <p:transition spd="med">
    <p:wipe dir="r"/>
  </p:transition>
</p:sldLayout>
</file>

<file path=ppt/slideLayouts/slideLayout421.xml><?xml version="1.0" encoding="utf-8"?>
<p:sldLayout xmlns:a="http://schemas.openxmlformats.org/drawingml/2006/main" xmlns:r="http://schemas.openxmlformats.org/officeDocument/2006/relationships" xmlns:p="http://schemas.openxmlformats.org/presentationml/2006/main">
  <p:cSld name="Section_Blue">
    <p:spTree>
      <p:nvGrpSpPr>
        <p:cNvPr id="1" name=""/>
        <p:cNvGrpSpPr/>
        <p:nvPr/>
      </p:nvGrpSpPr>
      <p:grpSpPr>
        <a:xfrm>
          <a:off x="0" y="0"/>
          <a:ext cx="0" cy="0"/>
          <a:chOff x="0" y="0"/>
          <a:chExt cx="0" cy="0"/>
        </a:xfrm>
      </p:grpSpPr>
      <p:sp>
        <p:nvSpPr>
          <p:cNvPr id="15" name="Title 1"/>
          <p:cNvSpPr>
            <a:spLocks noGrp="1"/>
          </p:cNvSpPr>
          <p:nvPr>
            <p:ph type="ctrTitle"/>
          </p:nvPr>
        </p:nvSpPr>
        <p:spPr>
          <a:xfrm>
            <a:off x="457200" y="342900"/>
            <a:ext cx="3657600" cy="2743200"/>
          </a:xfrm>
          <a:prstGeom prst="roundRect">
            <a:avLst>
              <a:gd name="adj" fmla="val 2752"/>
            </a:avLst>
          </a:prstGeom>
          <a:solidFill>
            <a:schemeClr val="accent1"/>
          </a:solidFill>
          <a:ln>
            <a:noFill/>
          </a:ln>
        </p:spPr>
        <p:style>
          <a:lnRef idx="2">
            <a:schemeClr val="accent1"/>
          </a:lnRef>
          <a:fillRef idx="1">
            <a:schemeClr val="lt1"/>
          </a:fillRef>
          <a:effectRef idx="0">
            <a:schemeClr val="accent1"/>
          </a:effectRef>
          <a:fontRef idx="none"/>
        </p:style>
        <p:txBody>
          <a:bodyPr lIns="224282" tIns="224282" rIns="224282" bIns="224282">
            <a:normAutofit/>
          </a:bodyPr>
          <a:lstStyle>
            <a:lvl1pPr>
              <a:defRPr sz="32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563424871"/>
      </p:ext>
    </p:extLst>
  </p:cSld>
  <p:clrMapOvr>
    <a:masterClrMapping/>
  </p:clrMapOvr>
  <p:transition spd="med">
    <p:wipe dir="r"/>
  </p:transition>
</p:sldLayout>
</file>

<file path=ppt/slideLayouts/slideLayout422.xml><?xml version="1.0" encoding="utf-8"?>
<p:sldLayout xmlns:a="http://schemas.openxmlformats.org/drawingml/2006/main" xmlns:r="http://schemas.openxmlformats.org/officeDocument/2006/relationships" xmlns:p="http://schemas.openxmlformats.org/presentationml/2006/main" userDrawn="1">
  <p:cSld name="標題及表格">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4708745"/>
      </p:ext>
    </p:extLst>
  </p:cSld>
  <p:clrMapOvr>
    <a:masterClrMapping/>
  </p:clrMapOvr>
  <p:transition spd="slow">
    <p:fade/>
  </p:transition>
</p:sldLayout>
</file>

<file path=ppt/slideLayouts/slideLayout423.xml><?xml version="1.0" encoding="utf-8"?>
<p:sldLayout xmlns:a="http://schemas.openxmlformats.org/drawingml/2006/main" xmlns:r="http://schemas.openxmlformats.org/officeDocument/2006/relationships" xmlns:p="http://schemas.openxmlformats.org/presentationml/2006/main" userDrawn="1">
  <p:cSld name="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4631" y="271886"/>
            <a:ext cx="7955280" cy="640080"/>
          </a:xfrm>
          <a:prstGeom prst="rect">
            <a:avLst/>
          </a:prstGeom>
        </p:spPr>
        <p:txBody>
          <a:bodyPr lIns="90000" tIns="45000" rIns="90000" bIns="45000"/>
          <a:lstStyle>
            <a:lvl1pPr>
              <a:defRPr baseline="0"/>
            </a:lvl1pPr>
          </a:lstStyle>
          <a:p>
            <a:r>
              <a:rPr lang="en-US" dirty="0"/>
              <a:t>Click to edit content page title</a:t>
            </a:r>
          </a:p>
        </p:txBody>
      </p:sp>
      <p:sp>
        <p:nvSpPr>
          <p:cNvPr id="6" name="Content Placeholder 2"/>
          <p:cNvSpPr>
            <a:spLocks noGrp="1"/>
          </p:cNvSpPr>
          <p:nvPr>
            <p:ph sz="half" idx="1" hasCustomPrompt="1"/>
          </p:nvPr>
        </p:nvSpPr>
        <p:spPr>
          <a:xfrm>
            <a:off x="364632" y="1280160"/>
            <a:ext cx="7924386" cy="3200400"/>
          </a:xfrm>
          <a:prstGeom prst="rect">
            <a:avLst/>
          </a:prstGeom>
        </p:spPr>
        <p:txBody>
          <a:bodyPr wrap="square" lIns="0" tIns="0" rIns="0" bIns="0">
            <a:normAutofit/>
          </a:bodyPr>
          <a:lstStyle>
            <a:lvl1pPr>
              <a:lnSpc>
                <a:spcPct val="100000"/>
              </a:lnSpc>
              <a:spcBef>
                <a:spcPts val="1200"/>
              </a:spcBef>
              <a:spcAft>
                <a:spcPts val="0"/>
              </a:spcAft>
              <a:buClr>
                <a:srgbClr val="AAAAAA"/>
              </a:buClr>
              <a:buFont typeface="Arial" pitchFamily="34" charset="0"/>
              <a:buChar char="•"/>
              <a:defRPr sz="1400">
                <a:solidFill>
                  <a:schemeClr val="bg2"/>
                </a:solidFill>
                <a:latin typeface="Museo Sans For Dell" pitchFamily="2" charset="0"/>
              </a:defRPr>
            </a:lvl1pPr>
            <a:lvl2pPr marL="562770" indent="-227354">
              <a:lnSpc>
                <a:spcPct val="100000"/>
              </a:lnSpc>
              <a:spcBef>
                <a:spcPts val="300"/>
              </a:spcBef>
              <a:spcAft>
                <a:spcPts val="0"/>
              </a:spcAft>
              <a:buClr>
                <a:srgbClr val="AAAAAA"/>
              </a:buClr>
              <a:buFont typeface="Museo Sans For Dell" pitchFamily="2" charset="0"/>
              <a:buChar char="–"/>
              <a:defRPr sz="1200">
                <a:solidFill>
                  <a:schemeClr val="bg2"/>
                </a:solidFill>
                <a:latin typeface="Museo Sans For Dell" pitchFamily="2" charset="0"/>
              </a:defRPr>
            </a:lvl2pPr>
            <a:lvl3pPr>
              <a:lnSpc>
                <a:spcPct val="100000"/>
              </a:lnSpc>
              <a:spcBef>
                <a:spcPts val="300"/>
              </a:spcBef>
              <a:spcAft>
                <a:spcPts val="0"/>
              </a:spcAft>
              <a:buClr>
                <a:srgbClr val="AAAAAA"/>
              </a:buClr>
              <a:defRPr sz="1000">
                <a:solidFill>
                  <a:schemeClr val="bg2"/>
                </a:solidFill>
                <a:latin typeface="Museo Sans For Dell" pitchFamily="2" charset="0"/>
              </a:defRPr>
            </a:lvl3pPr>
            <a:lvl4pPr>
              <a:spcBef>
                <a:spcPts val="300"/>
              </a:spcBef>
              <a:spcAft>
                <a:spcPts val="0"/>
              </a:spcAft>
              <a:buClr>
                <a:srgbClr val="AAAAAA"/>
              </a:buClr>
              <a:defRPr sz="1400" baseline="0">
                <a:solidFill>
                  <a:schemeClr val="tx1"/>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a:t>Click to edit text</a:t>
            </a:r>
          </a:p>
          <a:p>
            <a:pPr lvl="1"/>
            <a:r>
              <a:rPr lang="en-US" dirty="0"/>
              <a:t>Second level</a:t>
            </a:r>
          </a:p>
          <a:p>
            <a:pPr lvl="2"/>
            <a:r>
              <a:rPr lang="en-US" dirty="0"/>
              <a:t>Third level</a:t>
            </a:r>
          </a:p>
        </p:txBody>
      </p:sp>
    </p:spTree>
    <p:extLst>
      <p:ext uri="{BB962C8B-B14F-4D97-AF65-F5344CB8AC3E}">
        <p14:creationId xmlns:p14="http://schemas.microsoft.com/office/powerpoint/2010/main" val="3964915841"/>
      </p:ext>
    </p:extLst>
  </p:cSld>
  <p:clrMapOvr>
    <a:masterClrMapping/>
  </p:clrMapOvr>
  <p:transition spd="med">
    <p:wipe dir="r"/>
  </p:transition>
</p:sldLayout>
</file>

<file path=ppt/slideLayouts/slideLayout424.xml><?xml version="1.0" encoding="utf-8"?>
<p:sldLayout xmlns:a="http://schemas.openxmlformats.org/drawingml/2006/main" xmlns:r="http://schemas.openxmlformats.org/officeDocument/2006/relationships" xmlns:p="http://schemas.openxmlformats.org/presentationml/2006/main" showMasterSp="0" preserve="1" userDrawn="1">
  <p:cSld name="Title slide_image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12" name="Picture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
        <p:nvSpPr>
          <p:cNvPr id="2" name="Title 1"/>
          <p:cNvSpPr>
            <a:spLocks noGrp="1"/>
          </p:cNvSpPr>
          <p:nvPr>
            <p:ph type="title"/>
          </p:nvPr>
        </p:nvSpPr>
        <p:spPr>
          <a:xfrm>
            <a:off x="271464" y="288599"/>
            <a:ext cx="5205412" cy="1593393"/>
          </a:xfrm>
          <a:prstGeom prst="rect">
            <a:avLst/>
          </a:prstGeom>
        </p:spPr>
        <p:txBody>
          <a:bodyPr vert="horz" lIns="0" tIns="0" rIns="0" bIns="0" anchor="b" anchorCtr="0"/>
          <a:lstStyle>
            <a:lvl1pPr>
              <a:lnSpc>
                <a:spcPct val="100000"/>
              </a:lnSpc>
              <a:defRPr sz="5400">
                <a:solidFill>
                  <a:schemeClr val="tx2"/>
                </a:solidFill>
                <a:ea typeface="Arial"/>
              </a:defRPr>
            </a:lvl1pPr>
          </a:lstStyle>
          <a:p>
            <a:r>
              <a:rPr lang="en-US" smtClean="0"/>
              <a:t>Click to edit Master title style</a:t>
            </a:r>
            <a:endParaRPr lang="en-US" dirty="0"/>
          </a:p>
        </p:txBody>
      </p:sp>
      <p:sp>
        <p:nvSpPr>
          <p:cNvPr id="9" name="Text Placeholder 12"/>
          <p:cNvSpPr>
            <a:spLocks noGrp="1"/>
          </p:cNvSpPr>
          <p:nvPr>
            <p:ph type="subTitle" idx="11" hasCustomPrompt="1"/>
          </p:nvPr>
        </p:nvSpPr>
        <p:spPr>
          <a:xfrm>
            <a:off x="266701" y="2198968"/>
            <a:ext cx="5210175" cy="395622"/>
          </a:xfrm>
          <a:prstGeom prst="rect">
            <a:avLst/>
          </a:prstGeom>
        </p:spPr>
        <p:txBody>
          <a:bodyPr lIns="0" tIns="0" rIns="0" bIns="0" anchor="t" anchorCtr="0"/>
          <a:lstStyle>
            <a:lvl1pPr marL="224000" indent="-224000">
              <a:buNone/>
              <a:defRPr lang="en-US" sz="2000" b="1" dirty="0" smtClean="0">
                <a:solidFill>
                  <a:srgbClr val="FFFFFF"/>
                </a:solidFill>
                <a:latin typeface="Arial" panose="020B0604020202020204" pitchFamily="34" charset="0"/>
                <a:ea typeface="Arial"/>
                <a:cs typeface="Arial" panose="020B0604020202020204" pitchFamily="34" charset="0"/>
              </a:defRPr>
            </a:lvl1pPr>
          </a:lstStyle>
          <a:p>
            <a:pPr marL="0" lvl="0" indent="0"/>
            <a:r>
              <a:rPr lang="en-US" dirty="0" smtClean="0"/>
              <a:t>Click to edit master subtitle style</a:t>
            </a:r>
          </a:p>
        </p:txBody>
      </p:sp>
    </p:spTree>
    <p:extLst>
      <p:ext uri="{BB962C8B-B14F-4D97-AF65-F5344CB8AC3E}">
        <p14:creationId xmlns:p14="http://schemas.microsoft.com/office/powerpoint/2010/main" val="2007928479"/>
      </p:ext>
    </p:extLst>
  </p:cSld>
  <p:clrMapOvr>
    <a:masterClrMapping/>
  </p:clrMapOvr>
  <p:transition spd="med">
    <p:wipe dir="r"/>
  </p:transition>
  <p:timing>
    <p:tnLst>
      <p:par>
        <p:cTn id="1" dur="indefinite" restart="never" nodeType="tmRoot"/>
      </p:par>
    </p:tnLst>
  </p:timing>
</p:sldLayout>
</file>

<file path=ppt/slideLayouts/slideLayout425.xml><?xml version="1.0" encoding="utf-8"?>
<p:sldLayout xmlns:a="http://schemas.openxmlformats.org/drawingml/2006/main" xmlns:r="http://schemas.openxmlformats.org/officeDocument/2006/relationships" xmlns:p="http://schemas.openxmlformats.org/presentationml/2006/main" showMasterSp="0" preserve="1">
  <p:cSld name="Title slide_image 2">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61476" name="Title Placeholder 21"/>
          <p:cNvSpPr>
            <a:spLocks noGrp="1"/>
          </p:cNvSpPr>
          <p:nvPr>
            <p:ph type="ctrTitle" hasCustomPrompt="1"/>
          </p:nvPr>
        </p:nvSpPr>
        <p:spPr>
          <a:xfrm>
            <a:off x="274324" y="274323"/>
            <a:ext cx="5200791" cy="1661993"/>
          </a:xfrm>
          <a:prstGeom prst="rect">
            <a:avLst/>
          </a:prstGeom>
        </p:spPr>
        <p:txBody>
          <a:bodyPr wrap="square" lIns="0" tIns="44953" rIns="0" bIns="44953"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a:t>
            </a:r>
            <a:br>
              <a:rPr lang="en-US" dirty="0" smtClean="0"/>
            </a:br>
            <a:r>
              <a:rPr lang="en-US" dirty="0" smtClean="0"/>
              <a:t>title slide</a:t>
            </a:r>
          </a:p>
        </p:txBody>
      </p:sp>
      <p:sp>
        <p:nvSpPr>
          <p:cNvPr id="361477" name="Text Placeholder 12"/>
          <p:cNvSpPr>
            <a:spLocks noGrp="1"/>
          </p:cNvSpPr>
          <p:nvPr>
            <p:ph type="subTitle" idx="1" hasCustomPrompt="1"/>
          </p:nvPr>
        </p:nvSpPr>
        <p:spPr>
          <a:xfrm>
            <a:off x="274324" y="2252155"/>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 master subtitle style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1944719189"/>
      </p:ext>
    </p:extLst>
  </p:cSld>
  <p:clrMapOvr>
    <a:masterClrMapping/>
  </p:clrMapOvr>
  <p:transition spd="med">
    <p:wipe dir="r"/>
  </p:transition>
  <p:timing>
    <p:tnLst>
      <p:par>
        <p:cTn id="1" dur="indefinite" restart="never" nodeType="tmRoot"/>
      </p:par>
    </p:tnLst>
  </p:timing>
</p:sldLayout>
</file>

<file path=ppt/slideLayouts/slideLayout426.xml><?xml version="1.0" encoding="utf-8"?>
<p:sldLayout xmlns:a="http://schemas.openxmlformats.org/drawingml/2006/main" xmlns:r="http://schemas.openxmlformats.org/officeDocument/2006/relationships" xmlns:p="http://schemas.openxmlformats.org/presentationml/2006/main" showMasterSp="0" preserve="1">
  <p:cSld name="Title slide_DellBlue">
    <p:bg>
      <p:bgPr>
        <a:solidFill>
          <a:schemeClr val="bg1"/>
        </a:solid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274324" y="274323"/>
            <a:ext cx="5200791" cy="1661993"/>
          </a:xfrm>
          <a:prstGeom prst="rect">
            <a:avLst/>
          </a:prstGeom>
        </p:spPr>
        <p:txBody>
          <a:bodyPr wrap="square" lIns="0" tIns="44953" rIns="0" bIns="44953"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a:t>
            </a:r>
            <a:br>
              <a:rPr lang="en-US" dirty="0" smtClean="0"/>
            </a:br>
            <a:r>
              <a:rPr lang="en-US" dirty="0" smtClean="0"/>
              <a:t>title slide</a:t>
            </a:r>
          </a:p>
        </p:txBody>
      </p:sp>
      <p:sp>
        <p:nvSpPr>
          <p:cNvPr id="361477" name="Text Placeholder 12"/>
          <p:cNvSpPr>
            <a:spLocks noGrp="1"/>
          </p:cNvSpPr>
          <p:nvPr>
            <p:ph type="subTitle" idx="1" hasCustomPrompt="1"/>
          </p:nvPr>
        </p:nvSpPr>
        <p:spPr>
          <a:xfrm>
            <a:off x="274324" y="2252155"/>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1366358776"/>
      </p:ext>
    </p:extLst>
  </p:cSld>
  <p:clrMapOvr>
    <a:masterClrMapping/>
  </p:clrMapOvr>
  <p:transition spd="med">
    <p:wipe dir="r"/>
  </p:transition>
  <p:timing>
    <p:tnLst>
      <p:par>
        <p:cTn id="1" dur="indefinite" restart="never" nodeType="tmRoot"/>
      </p:par>
    </p:tnLst>
  </p:timing>
</p:sldLayout>
</file>

<file path=ppt/slideLayouts/slideLayout427.xml><?xml version="1.0" encoding="utf-8"?>
<p:sldLayout xmlns:a="http://schemas.openxmlformats.org/drawingml/2006/main" xmlns:r="http://schemas.openxmlformats.org/officeDocument/2006/relationships" xmlns:p="http://schemas.openxmlformats.org/presentationml/2006/main" showMasterSp="0" preserve="1">
  <p:cSld name="Title slide_DellGray">
    <p:bg>
      <p:bgPr>
        <a:solidFill>
          <a:srgbClr val="808080"/>
        </a:solid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274324" y="274323"/>
            <a:ext cx="5200791" cy="1661993"/>
          </a:xfrm>
          <a:prstGeom prst="rect">
            <a:avLst/>
          </a:prstGeom>
        </p:spPr>
        <p:txBody>
          <a:bodyPr wrap="square" lIns="0" tIns="44953" rIns="0" bIns="44953"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a:t>
            </a:r>
            <a:br>
              <a:rPr lang="en-US" dirty="0" smtClean="0"/>
            </a:br>
            <a:r>
              <a:rPr lang="en-US" dirty="0" smtClean="0"/>
              <a:t>title slide</a:t>
            </a:r>
          </a:p>
        </p:txBody>
      </p:sp>
      <p:sp>
        <p:nvSpPr>
          <p:cNvPr id="361477" name="Text Placeholder 12"/>
          <p:cNvSpPr>
            <a:spLocks noGrp="1"/>
          </p:cNvSpPr>
          <p:nvPr>
            <p:ph type="subTitle" idx="1" hasCustomPrompt="1"/>
          </p:nvPr>
        </p:nvSpPr>
        <p:spPr>
          <a:xfrm>
            <a:off x="274324" y="2252155"/>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1596976322"/>
      </p:ext>
    </p:extLst>
  </p:cSld>
  <p:clrMapOvr>
    <a:masterClrMapping/>
  </p:clrMapOvr>
  <p:transition spd="med">
    <p:wipe dir="r"/>
  </p:transition>
  <p:timing>
    <p:tnLst>
      <p:par>
        <p:cTn id="1" dur="indefinite" restart="never" nodeType="tmRoot"/>
      </p:par>
    </p:tnLst>
  </p:timing>
</p:sldLayout>
</file>

<file path=ppt/slideLayouts/slideLayout428.xml><?xml version="1.0" encoding="utf-8"?>
<p:sldLayout xmlns:a="http://schemas.openxmlformats.org/drawingml/2006/main" xmlns:r="http://schemas.openxmlformats.org/officeDocument/2006/relationships" xmlns:p="http://schemas.openxmlformats.org/presentationml/2006/main" preserve="1" userDrawn="1">
  <p:cSld name="Content_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0" tIns="44953" rIns="0" bIns="44953"/>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
        <p:nvSpPr>
          <p:cNvPr id="4" name="Content Placeholder 4"/>
          <p:cNvSpPr>
            <a:spLocks noGrp="1"/>
          </p:cNvSpPr>
          <p:nvPr>
            <p:ph sz="quarter" idx="10"/>
          </p:nvPr>
        </p:nvSpPr>
        <p:spPr>
          <a:xfrm>
            <a:off x="271466" y="1277943"/>
            <a:ext cx="7958137" cy="3192461"/>
          </a:xfrm>
          <a:prstGeom prst="rect">
            <a:avLst/>
          </a:prstGeom>
        </p:spPr>
        <p:txBody>
          <a:bodyPr vert="horz" lIns="0" tIns="0" rIns="0" bIns="0"/>
          <a:lstStyle>
            <a:lvl1pPr marL="0" indent="0">
              <a:lnSpc>
                <a:spcPct val="100000"/>
              </a:lnSpc>
              <a:spcBef>
                <a:spcPts val="1200"/>
              </a:spcBef>
              <a:spcAft>
                <a:spcPts val="0"/>
              </a:spcAft>
              <a:buClr>
                <a:srgbClr val="808080"/>
              </a:buClr>
              <a:buNone/>
              <a:defRPr>
                <a:latin typeface="+mn-lt"/>
                <a:ea typeface="Arial"/>
              </a:defRPr>
            </a:lvl1pPr>
            <a:lvl2pPr marL="334474" indent="0">
              <a:lnSpc>
                <a:spcPct val="100000"/>
              </a:lnSpc>
              <a:spcBef>
                <a:spcPts val="300"/>
              </a:spcBef>
              <a:spcAft>
                <a:spcPts val="0"/>
              </a:spcAft>
              <a:buClr>
                <a:srgbClr val="808080"/>
              </a:buClr>
              <a:buNone/>
              <a:defRPr>
                <a:latin typeface="+mn-lt"/>
                <a:ea typeface="Arial"/>
              </a:defRPr>
            </a:lvl2pPr>
            <a:lvl3pPr marL="675936" indent="0">
              <a:lnSpc>
                <a:spcPct val="100000"/>
              </a:lnSpc>
              <a:spcBef>
                <a:spcPts val="300"/>
              </a:spcBef>
              <a:spcAft>
                <a:spcPts val="0"/>
              </a:spcAft>
              <a:buClr>
                <a:srgbClr val="808080"/>
              </a:buClr>
              <a:buNone/>
              <a:defRPr>
                <a:latin typeface="+mn-lt"/>
                <a:ea typeface="Arial"/>
              </a:defRPr>
            </a:lvl3pPr>
            <a:lvl4pPr marL="1235049" indent="-225587">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442659470"/>
      </p:ext>
    </p:extLst>
  </p:cSld>
  <p:clrMapOvr>
    <a:masterClrMapping/>
  </p:clrMapOvr>
  <p:transition spd="med">
    <p:wipe dir="r"/>
  </p:transition>
  <p:timing>
    <p:tnLst>
      <p:par>
        <p:cTn id="1" dur="indefinite" restart="never" nodeType="tmRoot"/>
      </p:par>
    </p:tnLst>
  </p:timing>
</p:sldLayout>
</file>

<file path=ppt/slideLayouts/slideLayout429.xml><?xml version="1.0" encoding="utf-8"?>
<p:sldLayout xmlns:a="http://schemas.openxmlformats.org/drawingml/2006/main" xmlns:r="http://schemas.openxmlformats.org/officeDocument/2006/relationships" xmlns:p="http://schemas.openxmlformats.org/presentationml/2006/main" preserve="1" userDrawn="1">
  <p:cSld name="Content_Bulleted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0" tIns="44953" rIns="0" bIns="44953"/>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
        <p:nvSpPr>
          <p:cNvPr id="5" name="Content Placeholder 4"/>
          <p:cNvSpPr>
            <a:spLocks noGrp="1"/>
          </p:cNvSpPr>
          <p:nvPr>
            <p:ph sz="quarter" idx="10"/>
          </p:nvPr>
        </p:nvSpPr>
        <p:spPr>
          <a:xfrm>
            <a:off x="271466" y="1277943"/>
            <a:ext cx="7958137"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42731" indent="-166795">
              <a:lnSpc>
                <a:spcPct val="100000"/>
              </a:lnSpc>
              <a:spcBef>
                <a:spcPts val="300"/>
              </a:spcBef>
              <a:spcAft>
                <a:spcPts val="0"/>
              </a:spcAft>
              <a:buClr>
                <a:srgbClr val="808080"/>
              </a:buClr>
              <a:defRPr>
                <a:latin typeface="+mn-lt"/>
                <a:ea typeface="Arial"/>
              </a:defRPr>
            </a:lvl3pPr>
            <a:lvl4pPr marL="1235049" indent="-225587">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041116401"/>
      </p:ext>
    </p:extLst>
  </p:cSld>
  <p:clrMapOvr>
    <a:masterClrMapping/>
  </p:clrMapOvr>
  <p:transition spd="med">
    <p:wipe dir="r"/>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제목 슬라이드">
    <p:spTree>
      <p:nvGrpSpPr>
        <p:cNvPr id="1" name=""/>
        <p:cNvGrpSpPr/>
        <p:nvPr/>
      </p:nvGrpSpPr>
      <p:grpSpPr>
        <a:xfrm>
          <a:off x="0" y="0"/>
          <a:ext cx="0" cy="0"/>
          <a:chOff x="0" y="0"/>
          <a:chExt cx="0" cy="0"/>
        </a:xfrm>
      </p:grpSpPr>
      <p:sp>
        <p:nvSpPr>
          <p:cNvPr id="2" name="직사각형 9"/>
          <p:cNvSpPr/>
          <p:nvPr userDrawn="1"/>
        </p:nvSpPr>
        <p:spPr>
          <a:xfrm>
            <a:off x="0" y="0"/>
            <a:ext cx="9144000" cy="541338"/>
          </a:xfrm>
          <a:prstGeom prst="rect">
            <a:avLst/>
          </a:prstGeom>
          <a:solidFill>
            <a:srgbClr val="0E64CC"/>
          </a:solidFill>
          <a:ln>
            <a:noFill/>
          </a:ln>
        </p:spPr>
        <p:style>
          <a:lnRef idx="2">
            <a:schemeClr val="accent1">
              <a:shade val="50000"/>
            </a:schemeClr>
          </a:lnRef>
          <a:fillRef idx="1">
            <a:schemeClr val="accent1"/>
          </a:fillRef>
          <a:effectRef idx="0">
            <a:schemeClr val="accent1"/>
          </a:effectRef>
          <a:fontRef idx="minor">
            <a:schemeClr val="lt1"/>
          </a:fontRef>
        </p:style>
        <p:txBody>
          <a:bodyPr lIns="101240" tIns="50978" rIns="101240" bIns="50978" anchor="ctr"/>
          <a:lstStyle/>
          <a:p>
            <a:pPr algn="ctr" defTabSz="895727">
              <a:defRPr/>
            </a:pPr>
            <a:endParaRPr lang="ko-KR" altLang="en-US" sz="3200" b="1">
              <a:solidFill>
                <a:srgbClr val="FFFFFF"/>
              </a:solidFill>
              <a:latin typeface="Arial" panose="020B0604020202020204" pitchFamily="34" charset="0"/>
              <a:cs typeface="Arial" panose="020B0604020202020204" pitchFamily="34" charset="0"/>
            </a:endParaRPr>
          </a:p>
        </p:txBody>
      </p:sp>
      <p:sp>
        <p:nvSpPr>
          <p:cNvPr id="3" name="슬라이드 번호 개체 틀 4"/>
          <p:cNvSpPr txBox="1"/>
          <p:nvPr userDrawn="1"/>
        </p:nvSpPr>
        <p:spPr bwMode="auto">
          <a:xfrm>
            <a:off x="4094164" y="4964114"/>
            <a:ext cx="977900" cy="200025"/>
          </a:xfrm>
          <a:prstGeom prst="rect">
            <a:avLst/>
          </a:prstGeom>
          <a:noFill/>
          <a:ln>
            <a:noFill/>
          </a:ln>
        </p:spPr>
        <p:txBody>
          <a:bodyPr lIns="101240" tIns="50978" rIns="101240" bIns="50978" anchor="ctr"/>
          <a:lstStyle>
            <a:lvl1pPr eaLnBrk="0" hangingPunct="0">
              <a:defRPr kumimoji="1">
                <a:solidFill>
                  <a:schemeClr val="tx1"/>
                </a:solidFill>
                <a:latin typeface="Gulim" panose="020B0600000101010101" pitchFamily="50" charset="-127"/>
                <a:ea typeface="Gulim" panose="020B0600000101010101" pitchFamily="50" charset="-127"/>
              </a:defRPr>
            </a:lvl1pPr>
            <a:lvl2pPr marL="742950" indent="-285750" eaLnBrk="0" hangingPunct="0">
              <a:defRPr kumimoji="1">
                <a:solidFill>
                  <a:schemeClr val="tx1"/>
                </a:solidFill>
                <a:latin typeface="Gulim" panose="020B0600000101010101" pitchFamily="50" charset="-127"/>
                <a:ea typeface="Gulim" panose="020B0600000101010101" pitchFamily="50" charset="-127"/>
              </a:defRPr>
            </a:lvl2pPr>
            <a:lvl3pPr marL="1143000" indent="-228600" eaLnBrk="0" hangingPunct="0">
              <a:defRPr kumimoji="1">
                <a:solidFill>
                  <a:schemeClr val="tx1"/>
                </a:solidFill>
                <a:latin typeface="Gulim" panose="020B0600000101010101" pitchFamily="50" charset="-127"/>
                <a:ea typeface="Gulim" panose="020B0600000101010101" pitchFamily="50" charset="-127"/>
              </a:defRPr>
            </a:lvl3pPr>
            <a:lvl4pPr marL="1600200" indent="-228600" eaLnBrk="0" hangingPunct="0">
              <a:defRPr kumimoji="1">
                <a:solidFill>
                  <a:schemeClr val="tx1"/>
                </a:solidFill>
                <a:latin typeface="Gulim" panose="020B0600000101010101" pitchFamily="50" charset="-127"/>
                <a:ea typeface="Gulim" panose="020B0600000101010101" pitchFamily="50" charset="-127"/>
              </a:defRPr>
            </a:lvl4pPr>
            <a:lvl5pPr marL="2057400" indent="-228600" eaLnBrk="0" hangingPunct="0">
              <a:defRPr kumimoji="1">
                <a:solidFill>
                  <a:schemeClr val="tx1"/>
                </a:solidFill>
                <a:latin typeface="Gulim" panose="020B0600000101010101" pitchFamily="50" charset="-127"/>
                <a:ea typeface="Gulim" panose="020B0600000101010101" pitchFamily="50" charset="-127"/>
              </a:defRPr>
            </a:lvl5pPr>
            <a:lvl6pPr marL="2514600" indent="-228600" eaLnBrk="0" fontAlgn="base" latinLnBrk="1" hangingPunct="0">
              <a:spcBef>
                <a:spcPct val="0"/>
              </a:spcBef>
              <a:spcAft>
                <a:spcPct val="0"/>
              </a:spcAft>
              <a:defRPr kumimoji="1">
                <a:solidFill>
                  <a:schemeClr val="tx1"/>
                </a:solidFill>
                <a:latin typeface="Gulim" panose="020B0600000101010101" pitchFamily="50" charset="-127"/>
                <a:ea typeface="Gulim" panose="020B0600000101010101" pitchFamily="50" charset="-127"/>
              </a:defRPr>
            </a:lvl6pPr>
            <a:lvl7pPr marL="2971800" indent="-228600" eaLnBrk="0" fontAlgn="base" latinLnBrk="1" hangingPunct="0">
              <a:spcBef>
                <a:spcPct val="0"/>
              </a:spcBef>
              <a:spcAft>
                <a:spcPct val="0"/>
              </a:spcAft>
              <a:defRPr kumimoji="1">
                <a:solidFill>
                  <a:schemeClr val="tx1"/>
                </a:solidFill>
                <a:latin typeface="Gulim" panose="020B0600000101010101" pitchFamily="50" charset="-127"/>
                <a:ea typeface="Gulim" panose="020B0600000101010101" pitchFamily="50" charset="-127"/>
              </a:defRPr>
            </a:lvl7pPr>
            <a:lvl8pPr marL="3429000" indent="-228600" eaLnBrk="0" fontAlgn="base" latinLnBrk="1" hangingPunct="0">
              <a:spcBef>
                <a:spcPct val="0"/>
              </a:spcBef>
              <a:spcAft>
                <a:spcPct val="0"/>
              </a:spcAft>
              <a:defRPr kumimoji="1">
                <a:solidFill>
                  <a:schemeClr val="tx1"/>
                </a:solidFill>
                <a:latin typeface="Gulim" panose="020B0600000101010101" pitchFamily="50" charset="-127"/>
                <a:ea typeface="Gulim" panose="020B0600000101010101" pitchFamily="50" charset="-127"/>
              </a:defRPr>
            </a:lvl8pPr>
            <a:lvl9pPr marL="3886200" indent="-228600" eaLnBrk="0" fontAlgn="base" latinLnBrk="1" hangingPunct="0">
              <a:spcBef>
                <a:spcPct val="0"/>
              </a:spcBef>
              <a:spcAft>
                <a:spcPct val="0"/>
              </a:spcAft>
              <a:defRPr kumimoji="1">
                <a:solidFill>
                  <a:schemeClr val="tx1"/>
                </a:solidFill>
                <a:latin typeface="Gulim" panose="020B0600000101010101" pitchFamily="50" charset="-127"/>
                <a:ea typeface="Gulim" panose="020B0600000101010101" pitchFamily="50" charset="-127"/>
              </a:defRPr>
            </a:lvl9pPr>
          </a:lstStyle>
          <a:p>
            <a:pPr algn="ctr" defTabSz="895727" eaLnBrk="1" hangingPunct="1">
              <a:defRPr/>
            </a:pPr>
            <a:r>
              <a:rPr kumimoji="0" lang="en-US" altLang="ko-KR" sz="1300" b="1" dirty="0" smtClean="0">
                <a:solidFill>
                  <a:srgbClr val="444444"/>
                </a:solidFill>
                <a:latin typeface="Arial" panose="020B0604020202020204" pitchFamily="34" charset="0"/>
                <a:ea typeface="Malgun Gothic" panose="020B0503020000020004" pitchFamily="50" charset="-127"/>
                <a:cs typeface="Arial" panose="020B0604020202020204" pitchFamily="34" charset="0"/>
              </a:rPr>
              <a:t>-</a:t>
            </a:r>
            <a:fld id="{493554C7-4A95-4571-8185-C731EB7EB863}" type="slidenum">
              <a:rPr kumimoji="0" lang="en-US" altLang="ko-KR" sz="1300" b="1" dirty="0" smtClean="0">
                <a:solidFill>
                  <a:srgbClr val="444444"/>
                </a:solidFill>
                <a:latin typeface="Arial" panose="020B0604020202020204" pitchFamily="34" charset="0"/>
                <a:ea typeface="Malgun Gothic" panose="020B0503020000020004" pitchFamily="50" charset="-127"/>
                <a:cs typeface="Arial" panose="020B0604020202020204" pitchFamily="34" charset="0"/>
              </a:rPr>
              <a:pPr algn="ctr" defTabSz="895727" eaLnBrk="1" hangingPunct="1">
                <a:defRPr/>
              </a:pPr>
              <a:t>‹#›</a:t>
            </a:fld>
            <a:r>
              <a:rPr kumimoji="0" lang="en-US" altLang="ko-KR" sz="1300" b="1" dirty="0" smtClean="0">
                <a:solidFill>
                  <a:srgbClr val="444444"/>
                </a:solidFill>
                <a:latin typeface="Arial" panose="020B0604020202020204" pitchFamily="34" charset="0"/>
                <a:ea typeface="Malgun Gothic" panose="020B0503020000020004" pitchFamily="50" charset="-127"/>
                <a:cs typeface="Arial" panose="020B0604020202020204" pitchFamily="34" charset="0"/>
              </a:rPr>
              <a:t>-</a:t>
            </a:r>
          </a:p>
        </p:txBody>
      </p:sp>
    </p:spTree>
    <p:extLst>
      <p:ext uri="{BB962C8B-B14F-4D97-AF65-F5344CB8AC3E}">
        <p14:creationId xmlns:p14="http://schemas.microsoft.com/office/powerpoint/2010/main" val="3078926317"/>
      </p:ext>
    </p:extLst>
  </p:cSld>
  <p:clrMapOvr>
    <a:masterClrMapping/>
  </p:clrMapOvr>
  <p:transition spd="med">
    <p:wipe dir="r"/>
  </p:transition>
</p:sldLayout>
</file>

<file path=ppt/slideLayouts/slideLayout430.xml><?xml version="1.0" encoding="utf-8"?>
<p:sldLayout xmlns:a="http://schemas.openxmlformats.org/drawingml/2006/main" xmlns:r="http://schemas.openxmlformats.org/officeDocument/2006/relationships" xmlns:p="http://schemas.openxmlformats.org/presentationml/2006/main" preserve="1" userDrawn="1">
  <p:cSld name="Content with subhea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5"/>
            <a:ext cx="7955280" cy="640080"/>
          </a:xfrm>
          <a:prstGeom prst="rect">
            <a:avLst/>
          </a:prstGeom>
        </p:spPr>
        <p:txBody>
          <a:bodyPr lIns="0" tIns="44953" rIns="0" bIns="44953">
            <a:normAutofit/>
          </a:bodyPr>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smtClean="0"/>
              <a:t>Click to edit content page title </a:t>
            </a:r>
            <a:endParaRPr lang="en-US" dirty="0"/>
          </a:p>
        </p:txBody>
      </p:sp>
      <p:sp>
        <p:nvSpPr>
          <p:cNvPr id="5" name="Text Placeholder 12"/>
          <p:cNvSpPr>
            <a:spLocks noGrp="1"/>
          </p:cNvSpPr>
          <p:nvPr>
            <p:ph type="subTitle" idx="11" hasCustomPrompt="1"/>
          </p:nvPr>
        </p:nvSpPr>
        <p:spPr>
          <a:xfrm>
            <a:off x="266700" y="1058554"/>
            <a:ext cx="7960422" cy="313267"/>
          </a:xfrm>
          <a:prstGeom prst="rect">
            <a:avLst/>
          </a:prstGeom>
        </p:spPr>
        <p:txBody>
          <a:bodyPr lIns="0" tIns="44953" rIns="0" bIns="44953" anchor="t" anchorCtr="0"/>
          <a:lstStyle>
            <a:lvl1pPr marL="224000" indent="-224000">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smtClean="0"/>
              <a:t>Click to edit master subtitle style</a:t>
            </a:r>
          </a:p>
        </p:txBody>
      </p:sp>
      <p:sp>
        <p:nvSpPr>
          <p:cNvPr id="8" name="Content Placeholder 4"/>
          <p:cNvSpPr>
            <a:spLocks noGrp="1"/>
          </p:cNvSpPr>
          <p:nvPr>
            <p:ph sz="quarter" idx="10"/>
          </p:nvPr>
        </p:nvSpPr>
        <p:spPr>
          <a:xfrm>
            <a:off x="271466" y="1541468"/>
            <a:ext cx="7958137" cy="2928937"/>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42731" indent="-166795">
              <a:lnSpc>
                <a:spcPct val="100000"/>
              </a:lnSpc>
              <a:spcBef>
                <a:spcPts val="300"/>
              </a:spcBef>
              <a:spcAft>
                <a:spcPts val="0"/>
              </a:spcAft>
              <a:buClr>
                <a:srgbClr val="808080"/>
              </a:buClr>
              <a:defRPr>
                <a:latin typeface="+mn-lt"/>
                <a:ea typeface="Arial"/>
              </a:defRPr>
            </a:lvl3pPr>
            <a:lvl4pPr marL="1235049" indent="-225587">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214368346"/>
      </p:ext>
    </p:extLst>
  </p:cSld>
  <p:clrMapOvr>
    <a:masterClrMapping/>
  </p:clrMapOvr>
  <p:transition spd="med">
    <p:wipe dir="r"/>
  </p:transition>
  <p:timing>
    <p:tnLst>
      <p:par>
        <p:cTn id="1" dur="indefinite" restart="never" nodeType="tmRoot"/>
      </p:par>
    </p:tnLst>
  </p:timing>
</p:sldLayout>
</file>

<file path=ppt/slideLayouts/slideLayout431.xml><?xml version="1.0" encoding="utf-8"?>
<p:sldLayout xmlns:a="http://schemas.openxmlformats.org/drawingml/2006/main" xmlns:r="http://schemas.openxmlformats.org/officeDocument/2006/relationships" xmlns:p="http://schemas.openxmlformats.org/presentationml/2006/main" preserve="1" userDrawn="1">
  <p:cSld name="Content two column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0" tIns="44953" rIns="0" bIns="44953"/>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smtClean="0"/>
              <a:t>Click to edit content page title </a:t>
            </a:r>
            <a:endParaRPr lang="en-US" dirty="0"/>
          </a:p>
        </p:txBody>
      </p:sp>
      <p:sp>
        <p:nvSpPr>
          <p:cNvPr id="5" name="Content Placeholder 4"/>
          <p:cNvSpPr>
            <a:spLocks noGrp="1"/>
          </p:cNvSpPr>
          <p:nvPr>
            <p:ph sz="quarter" idx="10"/>
          </p:nvPr>
        </p:nvSpPr>
        <p:spPr>
          <a:xfrm>
            <a:off x="271481" y="1277943"/>
            <a:ext cx="3843337"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42731" indent="-166795">
              <a:lnSpc>
                <a:spcPct val="100000"/>
              </a:lnSpc>
              <a:spcBef>
                <a:spcPts val="300"/>
              </a:spcBef>
              <a:spcAft>
                <a:spcPts val="0"/>
              </a:spcAft>
              <a:buClr>
                <a:srgbClr val="808080"/>
              </a:buClr>
              <a:defRPr>
                <a:latin typeface="+mn-lt"/>
                <a:ea typeface="Arial"/>
              </a:defRPr>
            </a:lvl3pPr>
            <a:lvl4pPr marL="1235049" indent="-225587">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smtClean="0"/>
              <a:t>Click to edit Master text styles</a:t>
            </a:r>
          </a:p>
          <a:p>
            <a:pPr lvl="1"/>
            <a:r>
              <a:rPr lang="en-US" smtClean="0"/>
              <a:t>Second level</a:t>
            </a:r>
          </a:p>
          <a:p>
            <a:pPr lvl="2"/>
            <a:r>
              <a:rPr lang="en-US" smtClean="0"/>
              <a:t>Third level</a:t>
            </a:r>
          </a:p>
        </p:txBody>
      </p:sp>
      <p:sp>
        <p:nvSpPr>
          <p:cNvPr id="8" name="Content Placeholder 4"/>
          <p:cNvSpPr>
            <a:spLocks noGrp="1"/>
          </p:cNvSpPr>
          <p:nvPr>
            <p:ph sz="quarter" idx="11"/>
          </p:nvPr>
        </p:nvSpPr>
        <p:spPr>
          <a:xfrm>
            <a:off x="4376739" y="1277943"/>
            <a:ext cx="3852862"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42731" indent="-166795">
              <a:lnSpc>
                <a:spcPct val="100000"/>
              </a:lnSpc>
              <a:spcBef>
                <a:spcPts val="300"/>
              </a:spcBef>
              <a:spcAft>
                <a:spcPts val="0"/>
              </a:spcAft>
              <a:buClr>
                <a:srgbClr val="808080"/>
              </a:buClr>
              <a:defRPr>
                <a:latin typeface="+mn-lt"/>
                <a:ea typeface="Arial"/>
              </a:defRPr>
            </a:lvl3pPr>
            <a:lvl4pPr marL="1235049" indent="-225587">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3955450147"/>
      </p:ext>
    </p:extLst>
  </p:cSld>
  <p:clrMapOvr>
    <a:masterClrMapping/>
  </p:clrMapOvr>
  <p:transition spd="med">
    <p:wipe dir="r"/>
  </p:transition>
  <p:timing>
    <p:tnLst>
      <p:par>
        <p:cTn id="1" dur="indefinite" restart="never" nodeType="tmRoot"/>
      </p:par>
    </p:tnLst>
  </p:timing>
</p:sldLayout>
</file>

<file path=ppt/slideLayouts/slideLayout432.xml><?xml version="1.0" encoding="utf-8"?>
<p:sldLayout xmlns:a="http://schemas.openxmlformats.org/drawingml/2006/main" xmlns:r="http://schemas.openxmlformats.org/officeDocument/2006/relationships" xmlns:p="http://schemas.openxmlformats.org/presentationml/2006/main" preserve="1" userDrawn="1">
  <p:cSld name="Content left margin ">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73054" y="271463"/>
            <a:ext cx="4295219" cy="640080"/>
          </a:xfrm>
          <a:prstGeom prst="rect">
            <a:avLst/>
          </a:prstGeom>
        </p:spPr>
        <p:txBody>
          <a:bodyPr lIns="0" tIns="44953" rIns="0" bIns="44953"/>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
        <p:nvSpPr>
          <p:cNvPr id="4" name="Content Placeholder 4"/>
          <p:cNvSpPr>
            <a:spLocks noGrp="1"/>
          </p:cNvSpPr>
          <p:nvPr>
            <p:ph sz="quarter" idx="10"/>
          </p:nvPr>
        </p:nvSpPr>
        <p:spPr>
          <a:xfrm>
            <a:off x="271464" y="1277943"/>
            <a:ext cx="4291012"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42731" indent="-166795">
              <a:lnSpc>
                <a:spcPct val="100000"/>
              </a:lnSpc>
              <a:spcBef>
                <a:spcPts val="300"/>
              </a:spcBef>
              <a:spcAft>
                <a:spcPts val="0"/>
              </a:spcAft>
              <a:buClr>
                <a:srgbClr val="808080"/>
              </a:buClr>
              <a:defRPr>
                <a:latin typeface="+mn-lt"/>
                <a:ea typeface="Arial"/>
              </a:defRPr>
            </a:lvl3pPr>
            <a:lvl4pPr marL="1235049" indent="-225587">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557348563"/>
      </p:ext>
    </p:extLst>
  </p:cSld>
  <p:clrMapOvr>
    <a:masterClrMapping/>
  </p:clrMapOvr>
  <p:transition spd="med">
    <p:wipe dir="r"/>
  </p:transition>
  <p:timing>
    <p:tnLst>
      <p:par>
        <p:cTn id="1" dur="indefinite" restart="never" nodeType="tmRoot"/>
      </p:par>
    </p:tnLst>
  </p:timing>
</p:sldLayout>
</file>

<file path=ppt/slideLayouts/slideLayout433.xml><?xml version="1.0" encoding="utf-8"?>
<p:sldLayout xmlns:a="http://schemas.openxmlformats.org/drawingml/2006/main" xmlns:r="http://schemas.openxmlformats.org/officeDocument/2006/relationships" xmlns:p="http://schemas.openxmlformats.org/presentationml/2006/main" preserve="1" userDrawn="1">
  <p:cSld name="Content left margin with subhead">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3050" y="274057"/>
            <a:ext cx="4865304" cy="486332"/>
          </a:xfrm>
          <a:prstGeom prst="rect">
            <a:avLst/>
          </a:prstGeom>
        </p:spPr>
        <p:txBody>
          <a:bodyPr lIns="0" tIns="44953" rIns="0" bIns="44953"/>
          <a:lstStyle>
            <a:lvl1pPr>
              <a:defRPr baseline="0">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
        <p:nvSpPr>
          <p:cNvPr id="7" name="Text Placeholder 12"/>
          <p:cNvSpPr>
            <a:spLocks noGrp="1"/>
          </p:cNvSpPr>
          <p:nvPr>
            <p:ph type="subTitle" idx="11" hasCustomPrompt="1"/>
          </p:nvPr>
        </p:nvSpPr>
        <p:spPr>
          <a:xfrm>
            <a:off x="266700" y="767429"/>
            <a:ext cx="4305300" cy="313267"/>
          </a:xfrm>
          <a:prstGeom prst="rect">
            <a:avLst/>
          </a:prstGeom>
        </p:spPr>
        <p:txBody>
          <a:bodyPr lIns="0" tIns="44953" rIns="0" bIns="44953" anchor="t" anchorCtr="0"/>
          <a:lstStyle>
            <a:lvl1pPr marL="224000" indent="-224000">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smtClean="0"/>
              <a:t>Click to edit master subtitle style</a:t>
            </a:r>
          </a:p>
        </p:txBody>
      </p:sp>
      <p:sp>
        <p:nvSpPr>
          <p:cNvPr id="5" name="Content Placeholder 4"/>
          <p:cNvSpPr>
            <a:spLocks noGrp="1"/>
          </p:cNvSpPr>
          <p:nvPr>
            <p:ph sz="quarter" idx="10"/>
          </p:nvPr>
        </p:nvSpPr>
        <p:spPr>
          <a:xfrm>
            <a:off x="271464" y="1277943"/>
            <a:ext cx="4291012"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42731" indent="-166795">
              <a:lnSpc>
                <a:spcPct val="100000"/>
              </a:lnSpc>
              <a:spcBef>
                <a:spcPts val="300"/>
              </a:spcBef>
              <a:spcAft>
                <a:spcPts val="0"/>
              </a:spcAft>
              <a:buClr>
                <a:srgbClr val="808080"/>
              </a:buClr>
              <a:defRPr>
                <a:latin typeface="+mn-lt"/>
                <a:ea typeface="Arial"/>
              </a:defRPr>
            </a:lvl3pPr>
            <a:lvl4pPr marL="1235049" indent="-225587">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43644107"/>
      </p:ext>
    </p:extLst>
  </p:cSld>
  <p:clrMapOvr>
    <a:masterClrMapping/>
  </p:clrMapOvr>
  <p:transition spd="med">
    <p:wipe dir="r"/>
  </p:transition>
  <p:timing>
    <p:tnLst>
      <p:par>
        <p:cTn id="1" dur="indefinite" restart="never" nodeType="tmRoot"/>
      </p:par>
    </p:tnLst>
  </p:timing>
</p:sldLayout>
</file>

<file path=ppt/slideLayouts/slideLayout434.xml><?xml version="1.0" encoding="utf-8"?>
<p:sldLayout xmlns:a="http://schemas.openxmlformats.org/drawingml/2006/main" xmlns:r="http://schemas.openxmlformats.org/officeDocument/2006/relationships" xmlns:p="http://schemas.openxmlformats.org/presentationml/2006/main" preserve="1" userDrawn="1">
  <p:cSld name="Content left margin with subhead and two lines">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320" y="274320"/>
            <a:ext cx="4297680" cy="840802"/>
          </a:xfrm>
          <a:prstGeom prst="rect">
            <a:avLst/>
          </a:prstGeom>
        </p:spPr>
        <p:txBody>
          <a:bodyPr lIns="0" tIns="44953" rIns="0" bIns="44953"/>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smtClean="0"/>
              <a:t>Click to edit content </a:t>
            </a:r>
            <a:br>
              <a:rPr lang="en-US" dirty="0" smtClean="0"/>
            </a:br>
            <a:r>
              <a:rPr lang="en-US" dirty="0" smtClean="0"/>
              <a:t>page title</a:t>
            </a:r>
            <a:endParaRPr lang="en-US" dirty="0"/>
          </a:p>
        </p:txBody>
      </p:sp>
      <p:sp>
        <p:nvSpPr>
          <p:cNvPr id="7" name="Text Placeholder 12"/>
          <p:cNvSpPr>
            <a:spLocks noGrp="1"/>
          </p:cNvSpPr>
          <p:nvPr>
            <p:ph type="subTitle" idx="11" hasCustomPrompt="1"/>
          </p:nvPr>
        </p:nvSpPr>
        <p:spPr>
          <a:xfrm>
            <a:off x="266700" y="1114154"/>
            <a:ext cx="4305300" cy="313267"/>
          </a:xfrm>
          <a:prstGeom prst="rect">
            <a:avLst/>
          </a:prstGeom>
        </p:spPr>
        <p:txBody>
          <a:bodyPr lIns="0" tIns="44953" rIns="0" bIns="44953" anchor="t" anchorCtr="0"/>
          <a:lstStyle>
            <a:lvl1pPr marL="224000" indent="-224000">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smtClean="0"/>
              <a:t>Click to edit master subtitle style</a:t>
            </a:r>
          </a:p>
        </p:txBody>
      </p:sp>
      <p:sp>
        <p:nvSpPr>
          <p:cNvPr id="5" name="Content Placeholder 4"/>
          <p:cNvSpPr>
            <a:spLocks noGrp="1"/>
          </p:cNvSpPr>
          <p:nvPr>
            <p:ph sz="quarter" idx="10"/>
          </p:nvPr>
        </p:nvSpPr>
        <p:spPr>
          <a:xfrm>
            <a:off x="271464" y="1541468"/>
            <a:ext cx="4291012" cy="2928937"/>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42731" indent="-166795">
              <a:lnSpc>
                <a:spcPct val="100000"/>
              </a:lnSpc>
              <a:spcBef>
                <a:spcPts val="300"/>
              </a:spcBef>
              <a:spcAft>
                <a:spcPts val="0"/>
              </a:spcAft>
              <a:buClr>
                <a:srgbClr val="808080"/>
              </a:buClr>
              <a:defRPr>
                <a:latin typeface="+mn-lt"/>
                <a:ea typeface="Arial"/>
              </a:defRPr>
            </a:lvl3pPr>
            <a:lvl4pPr marL="1235049" indent="-225587">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523871834"/>
      </p:ext>
    </p:extLst>
  </p:cSld>
  <p:clrMapOvr>
    <a:masterClrMapping/>
  </p:clrMapOvr>
  <p:transition spd="med">
    <p:wipe dir="r"/>
  </p:transition>
  <p:timing>
    <p:tnLst>
      <p:par>
        <p:cTn id="1" dur="indefinite" restart="never" nodeType="tmRoot"/>
      </p:par>
    </p:tnLst>
  </p:timing>
</p:sldLayout>
</file>

<file path=ppt/slideLayouts/slideLayout435.xml><?xml version="1.0" encoding="utf-8"?>
<p:sldLayout xmlns:a="http://schemas.openxmlformats.org/drawingml/2006/main" xmlns:r="http://schemas.openxmlformats.org/officeDocument/2006/relationships" xmlns:p="http://schemas.openxmlformats.org/presentationml/2006/main" preserve="1" userDrawn="1">
  <p:cSld name="Header no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2076"/>
            <a:ext cx="7955280" cy="472577"/>
          </a:xfrm>
          <a:prstGeom prst="rect">
            <a:avLst/>
          </a:prstGeom>
        </p:spPr>
        <p:txBody>
          <a:bodyPr lIns="0" tIns="44953" rIns="0" bIns="44953"/>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Tree>
    <p:extLst>
      <p:ext uri="{BB962C8B-B14F-4D97-AF65-F5344CB8AC3E}">
        <p14:creationId xmlns:p14="http://schemas.microsoft.com/office/powerpoint/2010/main" val="3342188548"/>
      </p:ext>
    </p:extLst>
  </p:cSld>
  <p:clrMapOvr>
    <a:masterClrMapping/>
  </p:clrMapOvr>
  <p:transition spd="med">
    <p:wipe dir="r"/>
  </p:transition>
  <p:timing>
    <p:tnLst>
      <p:par>
        <p:cTn id="1" dur="indefinite" restart="never" nodeType="tmRoot"/>
      </p:par>
    </p:tnLst>
  </p:timing>
</p:sldLayout>
</file>

<file path=ppt/slideLayouts/slideLayout436.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24485884"/>
      </p:ext>
    </p:extLst>
  </p:cSld>
  <p:clrMapOvr>
    <a:masterClrMapping/>
  </p:clrMapOvr>
  <p:transition spd="med">
    <p:wipe dir="r"/>
  </p:transition>
  <p:timing>
    <p:tnLst>
      <p:par>
        <p:cTn id="1" dur="indefinite" restart="never" nodeType="tmRoot"/>
      </p:par>
    </p:tnLst>
  </p:timing>
</p:sldLayout>
</file>

<file path=ppt/slideLayouts/slideLayout437.xml><?xml version="1.0" encoding="utf-8"?>
<p:sldLayout xmlns:a="http://schemas.openxmlformats.org/drawingml/2006/main" xmlns:r="http://schemas.openxmlformats.org/officeDocument/2006/relationships" xmlns:p="http://schemas.openxmlformats.org/presentationml/2006/main" showMasterSp="0" preserve="1" userDrawn="1">
  <p:cSld name="Divider slide_image 1">
    <p:bg>
      <p:bgPr>
        <a:solidFill>
          <a:schemeClr val="tx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7" name="Title 1"/>
          <p:cNvSpPr>
            <a:spLocks noGrp="1"/>
          </p:cNvSpPr>
          <p:nvPr>
            <p:ph type="title" hasCustomPrompt="1"/>
          </p:nvPr>
        </p:nvSpPr>
        <p:spPr>
          <a:xfrm>
            <a:off x="274320" y="1748271"/>
            <a:ext cx="6850901" cy="1495794"/>
          </a:xfrm>
          <a:prstGeom prst="rect">
            <a:avLst/>
          </a:prstGeom>
        </p:spPr>
        <p:txBody>
          <a:bodyPr lIns="0" tIns="44953" rIns="0" bIns="44953"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smtClean="0"/>
              <a:t>Click to edit divider slide title  </a:t>
            </a:r>
            <a:endParaRPr lang="en-US" dirty="0"/>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39016" y="4610378"/>
            <a:ext cx="348663" cy="348663"/>
          </a:xfrm>
          <a:prstGeom prst="rect">
            <a:avLst/>
          </a:prstGeom>
        </p:spPr>
      </p:pic>
    </p:spTree>
    <p:extLst>
      <p:ext uri="{BB962C8B-B14F-4D97-AF65-F5344CB8AC3E}">
        <p14:creationId xmlns:p14="http://schemas.microsoft.com/office/powerpoint/2010/main" val="627855885"/>
      </p:ext>
    </p:extLst>
  </p:cSld>
  <p:clrMapOvr>
    <a:masterClrMapping/>
  </p:clrMapOvr>
  <p:transition spd="med">
    <p:wipe dir="r"/>
  </p:transition>
  <p:timing>
    <p:tnLst>
      <p:par>
        <p:cTn id="1" dur="indefinite" restart="never" nodeType="tmRoot"/>
      </p:par>
    </p:tnLst>
  </p:timing>
</p:sldLayout>
</file>

<file path=ppt/slideLayouts/slideLayout438.xml><?xml version="1.0" encoding="utf-8"?>
<p:sldLayout xmlns:a="http://schemas.openxmlformats.org/drawingml/2006/main" xmlns:r="http://schemas.openxmlformats.org/officeDocument/2006/relationships" xmlns:p="http://schemas.openxmlformats.org/presentationml/2006/main" showMasterSp="0" preserve="1" userDrawn="1">
  <p:cSld name="Divider slide_image 2">
    <p:bg>
      <p:bgPr>
        <a:solidFill>
          <a:schemeClr val="tx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7" name="Title 1"/>
          <p:cNvSpPr>
            <a:spLocks noGrp="1"/>
          </p:cNvSpPr>
          <p:nvPr>
            <p:ph type="title" hasCustomPrompt="1"/>
          </p:nvPr>
        </p:nvSpPr>
        <p:spPr>
          <a:xfrm>
            <a:off x="274320" y="1748271"/>
            <a:ext cx="6850901" cy="1495794"/>
          </a:xfrm>
          <a:prstGeom prst="rect">
            <a:avLst/>
          </a:prstGeom>
        </p:spPr>
        <p:txBody>
          <a:bodyPr lIns="0" tIns="44953" rIns="0" bIns="44953"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smtClean="0"/>
              <a:t>Click to edit divider slide title  </a:t>
            </a:r>
            <a:endParaRPr lang="en-US" dirty="0"/>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39016" y="4610378"/>
            <a:ext cx="348663" cy="348663"/>
          </a:xfrm>
          <a:prstGeom prst="rect">
            <a:avLst/>
          </a:prstGeom>
        </p:spPr>
      </p:pic>
    </p:spTree>
    <p:extLst>
      <p:ext uri="{BB962C8B-B14F-4D97-AF65-F5344CB8AC3E}">
        <p14:creationId xmlns:p14="http://schemas.microsoft.com/office/powerpoint/2010/main" val="3088055249"/>
      </p:ext>
    </p:extLst>
  </p:cSld>
  <p:clrMapOvr>
    <a:masterClrMapping/>
  </p:clrMapOvr>
  <p:transition spd="med">
    <p:wipe dir="r"/>
  </p:transition>
  <p:timing>
    <p:tnLst>
      <p:par>
        <p:cTn id="1" dur="indefinite" restart="never" nodeType="tmRoot"/>
      </p:par>
    </p:tnLst>
  </p:timing>
</p:sldLayout>
</file>

<file path=ppt/slideLayouts/slideLayout439.xml><?xml version="1.0" encoding="utf-8"?>
<p:sldLayout xmlns:a="http://schemas.openxmlformats.org/drawingml/2006/main" xmlns:r="http://schemas.openxmlformats.org/officeDocument/2006/relationships" xmlns:p="http://schemas.openxmlformats.org/presentationml/2006/main" showMasterSp="0" preserve="1" userDrawn="1">
  <p:cSld name="Divider slide_image 3">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6" name="Title 1"/>
          <p:cNvSpPr>
            <a:spLocks noGrp="1"/>
          </p:cNvSpPr>
          <p:nvPr>
            <p:ph type="title" hasCustomPrompt="1"/>
          </p:nvPr>
        </p:nvSpPr>
        <p:spPr>
          <a:xfrm>
            <a:off x="274320" y="1748271"/>
            <a:ext cx="6850901" cy="1495794"/>
          </a:xfrm>
          <a:prstGeom prst="rect">
            <a:avLst/>
          </a:prstGeom>
        </p:spPr>
        <p:txBody>
          <a:bodyPr lIns="0" tIns="44953" rIns="0" bIns="44953"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smtClean="0"/>
              <a:t>Click to edit divider slide title  </a:t>
            </a:r>
            <a:endParaRPr lang="en-US" dirty="0"/>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39016" y="4610378"/>
            <a:ext cx="348663" cy="348663"/>
          </a:xfrm>
          <a:prstGeom prst="rect">
            <a:avLst/>
          </a:prstGeom>
        </p:spPr>
      </p:pic>
    </p:spTree>
    <p:extLst>
      <p:ext uri="{BB962C8B-B14F-4D97-AF65-F5344CB8AC3E}">
        <p14:creationId xmlns:p14="http://schemas.microsoft.com/office/powerpoint/2010/main" val="3229836757"/>
      </p:ext>
    </p:extLst>
  </p:cSld>
  <p:clrMapOvr>
    <a:masterClrMapping/>
  </p:clrMapOvr>
  <p:transition spd="med">
    <p:wipe dir="r"/>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userDrawn="1">
  <p:cSld name="Title slide Dell Blue background">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4" name="Picture 9" descr="white"/>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black">
          <a:xfrm>
            <a:off x="7823200" y="3816355"/>
            <a:ext cx="1023938" cy="1023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itle Placeholder 21"/>
          <p:cNvSpPr>
            <a:spLocks noGrp="1"/>
          </p:cNvSpPr>
          <p:nvPr>
            <p:ph type="ctrTitle"/>
          </p:nvPr>
        </p:nvSpPr>
        <p:spPr>
          <a:xfrm>
            <a:off x="274325" y="275856"/>
            <a:ext cx="5200791" cy="1661993"/>
          </a:xfrm>
        </p:spPr>
        <p:txBody>
          <a:bodyPr>
            <a:normAutofit/>
          </a:bodyPr>
          <a:lstStyle>
            <a:lvl1pPr algn="l">
              <a:lnSpc>
                <a:spcPct val="100000"/>
              </a:lnSpc>
              <a:spcAft>
                <a:spcPts val="0"/>
              </a:spcAft>
              <a:defRPr sz="7200" b="0" i="0" smtClean="0">
                <a:solidFill>
                  <a:schemeClr val="tx2"/>
                </a:solidFill>
                <a:latin typeface="Museo Sans For Dell" pitchFamily="2" charset="0"/>
                <a:ea typeface="Museo Sans For Dell" pitchFamily="2" charset="0"/>
              </a:defRPr>
            </a:lvl1pPr>
          </a:lstStyle>
          <a:p>
            <a:r>
              <a:rPr lang="zh-TW" altLang="en-US" smtClean="0"/>
              <a:t>按一下以編輯母片標題樣式</a:t>
            </a:r>
            <a:endParaRPr lang="en-US" dirty="0" smtClean="0"/>
          </a:p>
        </p:txBody>
      </p:sp>
      <p:sp>
        <p:nvSpPr>
          <p:cNvPr id="6" name="Text Placeholder 12"/>
          <p:cNvSpPr>
            <a:spLocks noGrp="1"/>
          </p:cNvSpPr>
          <p:nvPr>
            <p:ph type="subTitle" idx="1"/>
          </p:nvPr>
        </p:nvSpPr>
        <p:spPr>
          <a:xfrm>
            <a:off x="274325" y="2286798"/>
            <a:ext cx="5200791" cy="373949"/>
          </a:xfrm>
        </p:spPr>
        <p:txBody>
          <a:bodyPr>
            <a:spAutoFit/>
          </a:bodyPr>
          <a:lstStyle>
            <a:lvl1pPr marL="0" indent="0" algn="l">
              <a:buFont typeface="Wingdings" panose="05000000000000000000" pitchFamily="2" charset="2"/>
              <a:buNone/>
              <a:defRPr sz="2700" b="0" i="0" smtClean="0">
                <a:solidFill>
                  <a:schemeClr val="tx2"/>
                </a:solidFill>
                <a:latin typeface="Museo Sans For Dell" pitchFamily="2" charset="0"/>
                <a:ea typeface="Museo Sans For Dell" pitchFamily="2" charset="0"/>
              </a:defRPr>
            </a:lvl1pPr>
          </a:lstStyle>
          <a:p>
            <a:r>
              <a:rPr lang="en-US" dirty="0" smtClean="0"/>
              <a:t>Click to edit Master subtitle style</a:t>
            </a:r>
          </a:p>
        </p:txBody>
      </p:sp>
    </p:spTree>
    <p:extLst>
      <p:ext uri="{BB962C8B-B14F-4D97-AF65-F5344CB8AC3E}">
        <p14:creationId xmlns:p14="http://schemas.microsoft.com/office/powerpoint/2010/main" val="1537054116"/>
      </p:ext>
    </p:extLst>
  </p:cSld>
  <p:clrMapOvr>
    <a:masterClrMapping/>
  </p:clrMapOvr>
  <p:transition spd="med">
    <p:wipe dir="r"/>
  </p:transition>
</p:sldLayout>
</file>

<file path=ppt/slideLayouts/slideLayout440.xml><?xml version="1.0" encoding="utf-8"?>
<p:sldLayout xmlns:a="http://schemas.openxmlformats.org/drawingml/2006/main" xmlns:r="http://schemas.openxmlformats.org/officeDocument/2006/relationships" xmlns:p="http://schemas.openxmlformats.org/presentationml/2006/main" showMasterSp="0" preserve="1" userDrawn="1">
  <p:cSld name="Divider slide_DellBlue">
    <p:bg>
      <p:bgPr>
        <a:solidFill>
          <a:schemeClr val="bg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320" y="1748271"/>
            <a:ext cx="6850901" cy="1495794"/>
          </a:xfrm>
          <a:prstGeom prst="rect">
            <a:avLst/>
          </a:prstGeom>
        </p:spPr>
        <p:txBody>
          <a:bodyPr lIns="0" tIns="44953" rIns="0" bIns="44953" anchor="ctr" anchorCtr="0">
            <a:normAutofit/>
          </a:bodyPr>
          <a:lstStyle>
            <a:lvl1pPr>
              <a:defRPr sz="5400" baseline="0">
                <a:solidFill>
                  <a:schemeClr val="tx2"/>
                </a:solidFill>
                <a:ea typeface="Arial"/>
              </a:defRPr>
            </a:lvl1pPr>
          </a:lstStyle>
          <a:p>
            <a:r>
              <a:rPr lang="en-US" dirty="0" smtClean="0"/>
              <a:t>Click to edit divider slide title  </a:t>
            </a:r>
            <a:endParaRPr lang="en-US" dirty="0"/>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9016" y="4610378"/>
            <a:ext cx="348663" cy="348663"/>
          </a:xfrm>
          <a:prstGeom prst="rect">
            <a:avLst/>
          </a:prstGeom>
        </p:spPr>
      </p:pic>
    </p:spTree>
    <p:extLst>
      <p:ext uri="{BB962C8B-B14F-4D97-AF65-F5344CB8AC3E}">
        <p14:creationId xmlns:p14="http://schemas.microsoft.com/office/powerpoint/2010/main" val="1456829465"/>
      </p:ext>
    </p:extLst>
  </p:cSld>
  <p:clrMapOvr>
    <a:masterClrMapping/>
  </p:clrMapOvr>
  <p:transition spd="med">
    <p:wipe dir="r"/>
  </p:transition>
  <p:timing>
    <p:tnLst>
      <p:par>
        <p:cTn id="1" dur="indefinite" restart="never" nodeType="tmRoot"/>
      </p:par>
    </p:tnLst>
  </p:timing>
</p:sldLayout>
</file>

<file path=ppt/slideLayouts/slideLayout441.xml><?xml version="1.0" encoding="utf-8"?>
<p:sldLayout xmlns:a="http://schemas.openxmlformats.org/drawingml/2006/main" xmlns:r="http://schemas.openxmlformats.org/officeDocument/2006/relationships" xmlns:p="http://schemas.openxmlformats.org/presentationml/2006/main" showMasterSp="0" preserve="1" userDrawn="1">
  <p:cSld name="Divider slide_Green">
    <p:bg>
      <p:bgPr>
        <a:solidFill>
          <a:schemeClr val="accent2"/>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320" y="1748271"/>
            <a:ext cx="6850901" cy="1495794"/>
          </a:xfrm>
          <a:prstGeom prst="rect">
            <a:avLst/>
          </a:prstGeom>
        </p:spPr>
        <p:txBody>
          <a:bodyPr lIns="0" tIns="44953" rIns="0" bIns="44953" anchor="ctr" anchorCtr="0">
            <a:normAutofit/>
          </a:bodyPr>
          <a:lstStyle>
            <a:lvl1pPr>
              <a:defRPr sz="5400" baseline="0">
                <a:solidFill>
                  <a:schemeClr val="tx2"/>
                </a:solidFill>
                <a:ea typeface="Arial"/>
              </a:defRPr>
            </a:lvl1pPr>
          </a:lstStyle>
          <a:p>
            <a:r>
              <a:rPr lang="en-US" dirty="0" smtClean="0"/>
              <a:t>Click to edit divider slide title  </a:t>
            </a:r>
            <a:endParaRPr lang="en-US" dirty="0"/>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9016" y="4610378"/>
            <a:ext cx="348663" cy="348663"/>
          </a:xfrm>
          <a:prstGeom prst="rect">
            <a:avLst/>
          </a:prstGeom>
        </p:spPr>
      </p:pic>
    </p:spTree>
    <p:extLst>
      <p:ext uri="{BB962C8B-B14F-4D97-AF65-F5344CB8AC3E}">
        <p14:creationId xmlns:p14="http://schemas.microsoft.com/office/powerpoint/2010/main" val="4277434850"/>
      </p:ext>
    </p:extLst>
  </p:cSld>
  <p:clrMapOvr>
    <a:masterClrMapping/>
  </p:clrMapOvr>
  <p:transition spd="med">
    <p:wipe dir="r"/>
  </p:transition>
  <p:timing>
    <p:tnLst>
      <p:par>
        <p:cTn id="1" dur="indefinite" restart="never" nodeType="tmRoot"/>
      </p:par>
    </p:tnLst>
  </p:timing>
</p:sldLayout>
</file>

<file path=ppt/slideLayouts/slideLayout442.xml><?xml version="1.0" encoding="utf-8"?>
<p:sldLayout xmlns:a="http://schemas.openxmlformats.org/drawingml/2006/main" xmlns:r="http://schemas.openxmlformats.org/officeDocument/2006/relationships" xmlns:p="http://schemas.openxmlformats.org/presentationml/2006/main" showMasterSp="0" preserve="1" userDrawn="1">
  <p:cSld name="Divider slide_Orange">
    <p:bg>
      <p:bgPr>
        <a:solidFill>
          <a:schemeClr val="accent4"/>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320" y="1748271"/>
            <a:ext cx="6850901" cy="1495794"/>
          </a:xfrm>
          <a:prstGeom prst="rect">
            <a:avLst/>
          </a:prstGeom>
        </p:spPr>
        <p:txBody>
          <a:bodyPr lIns="0" tIns="44953" rIns="0" bIns="44953" anchor="ctr" anchorCtr="0">
            <a:normAutofit/>
          </a:bodyPr>
          <a:lstStyle>
            <a:lvl1pPr>
              <a:defRPr sz="5400" baseline="0">
                <a:solidFill>
                  <a:schemeClr val="tx2"/>
                </a:solidFill>
                <a:ea typeface="Arial"/>
              </a:defRPr>
            </a:lvl1pPr>
          </a:lstStyle>
          <a:p>
            <a:r>
              <a:rPr lang="en-US" dirty="0" smtClean="0"/>
              <a:t>Click to edit divider slide title  </a:t>
            </a:r>
            <a:endParaRPr lang="en-US" dirty="0"/>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9016" y="4610378"/>
            <a:ext cx="348663" cy="348663"/>
          </a:xfrm>
          <a:prstGeom prst="rect">
            <a:avLst/>
          </a:prstGeom>
        </p:spPr>
      </p:pic>
    </p:spTree>
    <p:extLst>
      <p:ext uri="{BB962C8B-B14F-4D97-AF65-F5344CB8AC3E}">
        <p14:creationId xmlns:p14="http://schemas.microsoft.com/office/powerpoint/2010/main" val="3628038513"/>
      </p:ext>
    </p:extLst>
  </p:cSld>
  <p:clrMapOvr>
    <a:masterClrMapping/>
  </p:clrMapOvr>
  <p:transition spd="med">
    <p:wipe dir="r"/>
  </p:transition>
  <p:timing>
    <p:tnLst>
      <p:par>
        <p:cTn id="1" dur="indefinite" restart="never" nodeType="tmRoot"/>
      </p:par>
    </p:tnLst>
  </p:timing>
</p:sldLayout>
</file>

<file path=ppt/slideLayouts/slideLayout443.xml><?xml version="1.0" encoding="utf-8"?>
<p:sldLayout xmlns:a="http://schemas.openxmlformats.org/drawingml/2006/main" xmlns:r="http://schemas.openxmlformats.org/officeDocument/2006/relationships" xmlns:p="http://schemas.openxmlformats.org/presentationml/2006/main" showMasterSp="0" preserve="1">
  <p:cSld name="Divider slide_DellGray">
    <p:bg>
      <p:bgPr>
        <a:solidFill>
          <a:srgbClr val="808080"/>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74320" y="1748271"/>
            <a:ext cx="6850901" cy="1495794"/>
          </a:xfrm>
          <a:prstGeom prst="rect">
            <a:avLst/>
          </a:prstGeom>
        </p:spPr>
        <p:txBody>
          <a:bodyPr lIns="0" tIns="44953" rIns="0" bIns="44953"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smtClean="0"/>
              <a:t>Click to edit divider slide title  </a:t>
            </a:r>
            <a:endParaRPr lang="en-US" dirty="0"/>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9016" y="4610378"/>
            <a:ext cx="348663" cy="348663"/>
          </a:xfrm>
          <a:prstGeom prst="rect">
            <a:avLst/>
          </a:prstGeom>
        </p:spPr>
      </p:pic>
    </p:spTree>
    <p:extLst>
      <p:ext uri="{BB962C8B-B14F-4D97-AF65-F5344CB8AC3E}">
        <p14:creationId xmlns:p14="http://schemas.microsoft.com/office/powerpoint/2010/main" val="3040117613"/>
      </p:ext>
    </p:extLst>
  </p:cSld>
  <p:clrMapOvr>
    <a:masterClrMapping/>
  </p:clrMapOvr>
  <p:transition spd="med">
    <p:wipe dir="r"/>
  </p:transition>
  <p:timing>
    <p:tnLst>
      <p:par>
        <p:cTn id="1" dur="indefinite" restart="never" nodeType="tmRoot"/>
      </p:par>
    </p:tnLst>
  </p:timing>
</p:sldLayout>
</file>

<file path=ppt/slideLayouts/slideLayout444.xml><?xml version="1.0" encoding="utf-8"?>
<p:sldLayout xmlns:a="http://schemas.openxmlformats.org/drawingml/2006/main" xmlns:r="http://schemas.openxmlformats.org/officeDocument/2006/relationships" xmlns:p="http://schemas.openxmlformats.org/presentationml/2006/main" showMasterSp="0" preserve="1" userDrawn="1">
  <p:cSld name="Logo slide blue">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794760" y="1798082"/>
            <a:ext cx="1554480" cy="1554480"/>
          </a:xfrm>
          <a:prstGeom prst="rect">
            <a:avLst/>
          </a:prstGeom>
        </p:spPr>
      </p:pic>
    </p:spTree>
    <p:extLst>
      <p:ext uri="{BB962C8B-B14F-4D97-AF65-F5344CB8AC3E}">
        <p14:creationId xmlns:p14="http://schemas.microsoft.com/office/powerpoint/2010/main" val="314078694"/>
      </p:ext>
    </p:extLst>
  </p:cSld>
  <p:clrMapOvr>
    <a:masterClrMapping/>
  </p:clrMapOvr>
  <p:transition spd="med">
    <p:wipe dir="r"/>
  </p:transition>
  <p:timing>
    <p:tnLst>
      <p:par>
        <p:cTn id="1" dur="indefinite" restart="never" nodeType="tmRoot"/>
      </p:par>
    </p:tnLst>
  </p:timing>
</p:sldLayout>
</file>

<file path=ppt/slideLayouts/slideLayout445.xml><?xml version="1.0" encoding="utf-8"?>
<p:sldLayout xmlns:a="http://schemas.openxmlformats.org/drawingml/2006/main" xmlns:r="http://schemas.openxmlformats.org/officeDocument/2006/relationships" xmlns:p="http://schemas.openxmlformats.org/presentationml/2006/main" showMasterSp="0" preserve="1" userDrawn="1">
  <p:cSld name="Logo slide gray">
    <p:bg>
      <p:bgPr>
        <a:solidFill>
          <a:srgbClr val="808080"/>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794760" y="1798082"/>
            <a:ext cx="1554480" cy="1554480"/>
          </a:xfrm>
          <a:prstGeom prst="rect">
            <a:avLst/>
          </a:prstGeom>
        </p:spPr>
      </p:pic>
    </p:spTree>
    <p:extLst>
      <p:ext uri="{BB962C8B-B14F-4D97-AF65-F5344CB8AC3E}">
        <p14:creationId xmlns:p14="http://schemas.microsoft.com/office/powerpoint/2010/main" val="2477494042"/>
      </p:ext>
    </p:extLst>
  </p:cSld>
  <p:clrMapOvr>
    <a:masterClrMapping/>
  </p:clrMapOvr>
  <p:transition spd="med">
    <p:wipe dir="r"/>
  </p:transition>
  <p:timing>
    <p:tnLst>
      <p:par>
        <p:cTn id="1" dur="indefinite" restart="never" nodeType="tmRoot"/>
      </p:par>
    </p:tnLst>
  </p:timing>
</p:sldLayout>
</file>

<file path=ppt/slideLayouts/slideLayout446.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cxnSp>
        <p:nvCxnSpPr>
          <p:cNvPr id="4" name="Straight Connector 7"/>
          <p:cNvCxnSpPr/>
          <p:nvPr/>
        </p:nvCxnSpPr>
        <p:spPr>
          <a:xfrm>
            <a:off x="447675" y="1335088"/>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cxnSp>
        <p:nvCxnSpPr>
          <p:cNvPr id="5" name="Straight Connector 8"/>
          <p:cNvCxnSpPr/>
          <p:nvPr/>
        </p:nvCxnSpPr>
        <p:spPr>
          <a:xfrm>
            <a:off x="447675" y="3808413"/>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sp>
        <p:nvSpPr>
          <p:cNvPr id="6" name="Rectangle 9"/>
          <p:cNvSpPr/>
          <p:nvPr/>
        </p:nvSpPr>
        <p:spPr bwMode="gray">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119089" tIns="59543" rIns="119089" bIns="59543" anchor="ctr"/>
          <a:lstStyle/>
          <a:p>
            <a:pPr algn="ctr" defTabSz="894611">
              <a:defRPr/>
            </a:pPr>
            <a:endParaRPr lang="en-US" sz="3200" dirty="0">
              <a:solidFill>
                <a:srgbClr val="444444"/>
              </a:solidFill>
              <a:latin typeface="Trebuchet MS" panose="020B0603020202020204" pitchFamily="34" charset="0"/>
            </a:endParaRPr>
          </a:p>
        </p:txBody>
      </p:sp>
      <p:sp>
        <p:nvSpPr>
          <p:cNvPr id="7" name="Rectangle 13"/>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119089" tIns="59543" rIns="119089" bIns="59543" anchor="ctr"/>
          <a:lstStyle/>
          <a:p>
            <a:pPr algn="ctr" defTabSz="894611">
              <a:defRPr/>
            </a:pPr>
            <a:endParaRPr lang="en-US" sz="3200" dirty="0">
              <a:solidFill>
                <a:srgbClr val="444444"/>
              </a:solidFill>
              <a:latin typeface="Trebuchet MS" panose="020B0603020202020204" pitchFamily="34" charset="0"/>
            </a:endParaRPr>
          </a:p>
        </p:txBody>
      </p:sp>
      <p:sp>
        <p:nvSpPr>
          <p:cNvPr id="8" name="Rectangle 18"/>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119089" tIns="59543" rIns="119089" bIns="59543" anchor="ctr"/>
          <a:lstStyle/>
          <a:p>
            <a:pPr algn="ctr" defTabSz="894611">
              <a:defRPr/>
            </a:pPr>
            <a:endParaRPr lang="en-US" sz="3200" dirty="0">
              <a:solidFill>
                <a:srgbClr val="444444"/>
              </a:solidFill>
              <a:latin typeface="Trebuchet MS" panose="020B0603020202020204" pitchFamily="34" charset="0"/>
            </a:endParaRPr>
          </a:p>
        </p:txBody>
      </p:sp>
      <p:pic>
        <p:nvPicPr>
          <p:cNvPr id="9" name="Picture 1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266854" y="1947864"/>
            <a:ext cx="1398587" cy="1398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1476" name="Title Placeholder 21"/>
          <p:cNvSpPr>
            <a:spLocks noGrp="1"/>
          </p:cNvSpPr>
          <p:nvPr>
            <p:ph type="ctrTitle"/>
          </p:nvPr>
        </p:nvSpPr>
        <p:spPr>
          <a:xfrm>
            <a:off x="438150" y="2009622"/>
            <a:ext cx="5962650" cy="755014"/>
          </a:xfrm>
        </p:spPr>
        <p:txBody>
          <a:bodyPr anchor="b"/>
          <a:lstStyle>
            <a:lvl1pPr algn="l">
              <a:lnSpc>
                <a:spcPts val="5330"/>
              </a:lnSpc>
              <a:defRPr sz="3700" b="0" i="0" smtClean="0">
                <a:solidFill>
                  <a:schemeClr val="accent1"/>
                </a:solidFill>
                <a:latin typeface="Museo For Dell" pitchFamily="2" charset="0"/>
                <a:ea typeface="Museo For Dell" pitchFamily="2" charset="0"/>
              </a:defRPr>
            </a:lvl1pPr>
          </a:lstStyle>
          <a:p>
            <a:r>
              <a:rPr lang="en-US" smtClean="0"/>
              <a:t>Click to edit Master title style</a:t>
            </a:r>
            <a:endParaRPr lang="en-US" dirty="0" smtClean="0"/>
          </a:p>
        </p:txBody>
      </p:sp>
      <p:sp>
        <p:nvSpPr>
          <p:cNvPr id="361477" name="Text Placeholder 12"/>
          <p:cNvSpPr>
            <a:spLocks noGrp="1"/>
          </p:cNvSpPr>
          <p:nvPr>
            <p:ph type="subTitle" idx="1"/>
          </p:nvPr>
        </p:nvSpPr>
        <p:spPr>
          <a:xfrm>
            <a:off x="438728" y="3124047"/>
            <a:ext cx="5953125" cy="600076"/>
          </a:xfrm>
          <a:noFill/>
          <a:ln w="9525">
            <a:noFill/>
            <a:miter lim="800000"/>
          </a:ln>
        </p:spPr>
        <p:txBody>
          <a:bodyPr>
            <a:normAutofit/>
          </a:bodyPr>
          <a:lstStyle>
            <a:lvl1pPr marL="0" indent="0" algn="l" rtl="0" eaLnBrk="1" fontAlgn="base" hangingPunct="1">
              <a:lnSpc>
                <a:spcPct val="90000"/>
              </a:lnSpc>
              <a:spcBef>
                <a:spcPts val="1600"/>
              </a:spcBef>
              <a:spcAft>
                <a:spcPts val="0"/>
              </a:spcAft>
              <a:buClr>
                <a:schemeClr val="accent1"/>
              </a:buClr>
              <a:buFont typeface="Wingdings" panose="05000000000000000000" pitchFamily="2" charset="2"/>
              <a:buNone/>
              <a:defRPr lang="en-US" sz="2700" b="0" i="0" dirty="0" smtClean="0">
                <a:solidFill>
                  <a:schemeClr val="bg2"/>
                </a:solidFill>
                <a:latin typeface="Museo Sans For Dell" pitchFamily="2" charset="0"/>
                <a:ea typeface="Museo Sans For Dell" pitchFamily="2" charset="0"/>
                <a:cs typeface="+mn-cs"/>
              </a:defRPr>
            </a:lvl1pPr>
          </a:lstStyle>
          <a:p>
            <a:r>
              <a:rPr lang="en-US" smtClean="0"/>
              <a:t>Click to edit Master subtitle style</a:t>
            </a:r>
            <a:endParaRPr lang="en-US" dirty="0" smtClean="0"/>
          </a:p>
        </p:txBody>
      </p:sp>
    </p:spTree>
    <p:extLst>
      <p:ext uri="{BB962C8B-B14F-4D97-AF65-F5344CB8AC3E}">
        <p14:creationId xmlns:p14="http://schemas.microsoft.com/office/powerpoint/2010/main" val="3375706729"/>
      </p:ext>
    </p:extLst>
  </p:cSld>
  <p:clrMapOvr>
    <a:masterClrMapping/>
  </p:clrMapOvr>
  <p:transition spd="med">
    <p:wipe dir="r"/>
  </p:transition>
</p:sldLayout>
</file>

<file path=ppt/slideLayouts/slideLayout447.xml><?xml version="1.0" encoding="utf-8"?>
<p:sldLayout xmlns:a="http://schemas.openxmlformats.org/drawingml/2006/main" xmlns:r="http://schemas.openxmlformats.org/officeDocument/2006/relationships" xmlns:p="http://schemas.openxmlformats.org/presentationml/2006/main" preserve="1">
  <p:cSld name="Title_and_Content">
    <p:spTree>
      <p:nvGrpSpPr>
        <p:cNvPr id="1" name=""/>
        <p:cNvGrpSpPr/>
        <p:nvPr/>
      </p:nvGrpSpPr>
      <p:grpSpPr>
        <a:xfrm>
          <a:off x="0" y="0"/>
          <a:ext cx="0" cy="0"/>
          <a:chOff x="0" y="0"/>
          <a:chExt cx="0" cy="0"/>
        </a:xfrm>
      </p:grpSpPr>
      <p:cxnSp>
        <p:nvCxnSpPr>
          <p:cNvPr id="4" name="Straight Connector 19"/>
          <p:cNvCxnSpPr>
            <a:cxnSpLocks noChangeShapeType="1"/>
          </p:cNvCxnSpPr>
          <p:nvPr/>
        </p:nvCxnSpPr>
        <p:spPr bwMode="auto">
          <a:xfrm>
            <a:off x="436655" y="4629150"/>
            <a:ext cx="8262937" cy="0"/>
          </a:xfrm>
          <a:prstGeom prst="line">
            <a:avLst/>
          </a:prstGeom>
          <a:noFill/>
          <a:ln w="9525">
            <a:solidFill>
              <a:srgbClr val="AAAAAA"/>
            </a:solidFill>
            <a:round/>
          </a:ln>
          <a:extLst>
            <a:ext uri="{909E8E84-426E-40DD-AFC4-6F175D3DCCD1}">
              <a14:hiddenFill xmlns:a14="http://schemas.microsoft.com/office/drawing/2010/main">
                <a:noFill/>
              </a14:hiddenFill>
            </a:ext>
          </a:extLst>
        </p:spPr>
      </p:cxnSp>
      <p:sp>
        <p:nvSpPr>
          <p:cNvPr id="2" name="Title 1"/>
          <p:cNvSpPr>
            <a:spLocks noGrp="1"/>
          </p:cNvSpPr>
          <p:nvPr>
            <p:ph type="title"/>
          </p:nvPr>
        </p:nvSpPr>
        <p:spPr>
          <a:xfrm>
            <a:off x="425904" y="196281"/>
            <a:ext cx="8279946" cy="443198"/>
          </a:xfrm>
        </p:spPr>
        <p:txBody>
          <a:bodyPr>
            <a:spAutoFit/>
          </a:bodyPr>
          <a:lstStyle>
            <a:lvl1pPr>
              <a:lnSpc>
                <a:spcPct val="90000"/>
              </a:lnSpc>
              <a:defRPr sz="3200" b="0">
                <a:solidFill>
                  <a:schemeClr val="accent1"/>
                </a:solidFill>
                <a:latin typeface="Museo For Dell" pitchFamily="2" charset="0"/>
              </a:defRPr>
            </a:lvl1pPr>
          </a:lstStyle>
          <a:p>
            <a:r>
              <a:rPr lang="zh-TW" altLang="en-US" smtClean="0"/>
              <a:t>按一下以編輯母片標題樣式</a:t>
            </a:r>
            <a:endParaRPr lang="en-US" dirty="0"/>
          </a:p>
        </p:txBody>
      </p:sp>
      <p:sp>
        <p:nvSpPr>
          <p:cNvPr id="3" name="Content Placeholder 2"/>
          <p:cNvSpPr>
            <a:spLocks noGrp="1"/>
          </p:cNvSpPr>
          <p:nvPr>
            <p:ph sz="half" idx="1"/>
          </p:nvPr>
        </p:nvSpPr>
        <p:spPr>
          <a:xfrm>
            <a:off x="438711" y="931072"/>
            <a:ext cx="8267140" cy="3517106"/>
          </a:xfrm>
        </p:spPr>
        <p:txBody>
          <a:bodyPr>
            <a:normAutofit/>
          </a:bodyPr>
          <a:lstStyle>
            <a:lvl1pPr>
              <a:lnSpc>
                <a:spcPct val="100000"/>
              </a:lnSpc>
              <a:spcBef>
                <a:spcPts val="1600"/>
              </a:spcBef>
              <a:spcAft>
                <a:spcPts val="0"/>
              </a:spcAft>
              <a:defRPr sz="2400">
                <a:solidFill>
                  <a:schemeClr val="tx1"/>
                </a:solidFill>
                <a:latin typeface="Museo Sans For Dell" pitchFamily="2" charset="0"/>
              </a:defRPr>
            </a:lvl1pPr>
            <a:lvl2pPr>
              <a:lnSpc>
                <a:spcPct val="100000"/>
              </a:lnSpc>
              <a:spcBef>
                <a:spcPts val="400"/>
              </a:spcBef>
              <a:spcAft>
                <a:spcPts val="0"/>
              </a:spcAft>
              <a:buFont typeface="Museo Sans For Dell" pitchFamily="2" charset="0"/>
              <a:buChar char="–"/>
              <a:defRPr sz="2100">
                <a:solidFill>
                  <a:schemeClr val="tx1"/>
                </a:solidFill>
                <a:latin typeface="Museo Sans For Dell" pitchFamily="2" charset="0"/>
              </a:defRPr>
            </a:lvl2pPr>
            <a:lvl3pPr>
              <a:lnSpc>
                <a:spcPct val="100000"/>
              </a:lnSpc>
              <a:spcBef>
                <a:spcPts val="400"/>
              </a:spcBef>
              <a:spcAft>
                <a:spcPts val="0"/>
              </a:spcAft>
              <a:defRPr sz="1900">
                <a:solidFill>
                  <a:schemeClr val="tx1"/>
                </a:solidFill>
                <a:latin typeface="Museo Sans For Dell" pitchFamily="2" charset="0"/>
              </a:defRPr>
            </a:lvl3pPr>
            <a:lvl4pPr>
              <a:lnSpc>
                <a:spcPct val="100000"/>
              </a:lnSpc>
              <a:spcBef>
                <a:spcPts val="400"/>
              </a:spcBef>
              <a:spcAft>
                <a:spcPts val="0"/>
              </a:spcAft>
              <a:defRPr sz="1600" baseline="0">
                <a:solidFill>
                  <a:schemeClr val="tx1"/>
                </a:solidFill>
                <a:latin typeface="Museo Sans For Dell" pitchFamily="2" charset="0"/>
              </a:defRPr>
            </a:lvl4pPr>
            <a:lvl5pPr>
              <a:lnSpc>
                <a:spcPct val="100000"/>
              </a:lnSpc>
              <a:spcBef>
                <a:spcPts val="400"/>
              </a:spcBef>
              <a:spcAft>
                <a:spcPts val="0"/>
              </a:spcAft>
              <a:buClr>
                <a:schemeClr val="accent1"/>
              </a:buClr>
              <a:defRPr sz="1500">
                <a:solidFill>
                  <a:schemeClr val="tx1"/>
                </a:solidFill>
                <a:latin typeface="Museo Sans For Dell" pitchFamily="2" charset="0"/>
              </a:defRPr>
            </a:lvl5pPr>
            <a:lvl6pPr>
              <a:defRPr sz="2400"/>
            </a:lvl6pPr>
            <a:lvl7pPr>
              <a:defRPr sz="2400"/>
            </a:lvl7pPr>
            <a:lvl8pPr>
              <a:defRPr sz="2400"/>
            </a:lvl8pPr>
            <a:lvl9pPr>
              <a:defRPr sz="2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Footer Placeholder 4"/>
          <p:cNvSpPr>
            <a:spLocks noGrp="1"/>
          </p:cNvSpPr>
          <p:nvPr>
            <p:ph type="ftr" sz="quarter" idx="10"/>
          </p:nvPr>
        </p:nvSpPr>
        <p:spPr>
          <a:xfrm>
            <a:off x="742950" y="4821238"/>
            <a:ext cx="1885950" cy="114300"/>
          </a:xfrm>
          <a:prstGeom prst="rect">
            <a:avLst/>
          </a:prstGeom>
        </p:spPr>
        <p:txBody>
          <a:bodyPr vert="horz" lIns="0" tIns="0" rIns="119089" bIns="0" rtlCol="0" anchor="ctr"/>
          <a:lstStyle>
            <a:lvl1pPr algn="l" eaLnBrk="1" hangingPunct="1">
              <a:defRPr sz="1300">
                <a:solidFill>
                  <a:srgbClr val="000000">
                    <a:lumMod val="60000"/>
                    <a:lumOff val="40000"/>
                  </a:srgbClr>
                </a:solidFill>
                <a:latin typeface="Museo Sans For Dell" pitchFamily="2" charset="0"/>
                <a:ea typeface="+mn-ea"/>
              </a:defRPr>
            </a:lvl1pPr>
          </a:lstStyle>
          <a:p>
            <a:pPr defTabSz="894611">
              <a:defRPr/>
            </a:pPr>
            <a:endParaRPr lang="en-US"/>
          </a:p>
        </p:txBody>
      </p:sp>
      <p:sp>
        <p:nvSpPr>
          <p:cNvPr id="6" name="Slide Number Placeholder 5"/>
          <p:cNvSpPr>
            <a:spLocks noGrp="1"/>
          </p:cNvSpPr>
          <p:nvPr>
            <p:ph type="sldNum" sz="quarter" idx="11"/>
          </p:nvPr>
        </p:nvSpPr>
        <p:spPr/>
        <p:txBody>
          <a:bodyPr rIns="119089"/>
          <a:lstStyle>
            <a:lvl1pPr algn="l" eaLnBrk="0" hangingPunct="0">
              <a:defRPr sz="1200">
                <a:solidFill>
                  <a:srgbClr val="000000">
                    <a:lumMod val="60000"/>
                    <a:lumOff val="40000"/>
                  </a:srgbClr>
                </a:solidFill>
                <a:latin typeface="Museo Sans For Dell" pitchFamily="2" charset="0"/>
                <a:ea typeface="SimSun" panose="02010600030101010101" pitchFamily="2" charset="-122"/>
              </a:defRPr>
            </a:lvl1pPr>
          </a:lstStyle>
          <a:p>
            <a:pPr>
              <a:defRPr/>
            </a:pPr>
            <a:fld id="{7D2B6DB0-807F-4486-9CB4-1FE332FA476C}" type="slidenum">
              <a:rPr lang="en-US"/>
              <a:pPr>
                <a:defRPr/>
              </a:pPr>
              <a:t>‹#›</a:t>
            </a:fld>
            <a:endParaRPr lang="en-US" dirty="0"/>
          </a:p>
        </p:txBody>
      </p:sp>
      <p:sp>
        <p:nvSpPr>
          <p:cNvPr id="7" name="Date Placeholder 8"/>
          <p:cNvSpPr>
            <a:spLocks noGrp="1"/>
          </p:cNvSpPr>
          <p:nvPr>
            <p:ph type="dt" sz="half" idx="12"/>
          </p:nvPr>
        </p:nvSpPr>
        <p:spPr>
          <a:xfrm>
            <a:off x="1901825" y="4819650"/>
            <a:ext cx="914400" cy="114300"/>
          </a:xfrm>
        </p:spPr>
        <p:txBody>
          <a:bodyPr/>
          <a:lstStyle>
            <a:lvl1pPr algn="l" rtl="0" eaLnBrk="0" fontAlgn="base" hangingPunct="0">
              <a:spcBef>
                <a:spcPct val="0"/>
              </a:spcBef>
              <a:spcAft>
                <a:spcPct val="0"/>
              </a:spcAft>
              <a:defRPr lang="en-US" sz="13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897048454"/>
      </p:ext>
    </p:extLst>
  </p:cSld>
  <p:clrMapOvr>
    <a:masterClrMapping/>
  </p:clrMapOvr>
  <p:transition spd="med">
    <p:wipe dir="r"/>
  </p:transition>
</p:sldLayout>
</file>

<file path=ppt/slideLayouts/slideLayout448.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2" name="Rectangle 9"/>
          <p:cNvSpPr/>
          <p:nvPr/>
        </p:nvSpPr>
        <p:spPr bwMode="gray">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119089" tIns="59543" rIns="119089" bIns="59543" anchor="ctr"/>
          <a:lstStyle/>
          <a:p>
            <a:pPr algn="ctr" defTabSz="894611">
              <a:defRPr/>
            </a:pPr>
            <a:endParaRPr lang="en-US" sz="3200" dirty="0">
              <a:solidFill>
                <a:srgbClr val="444444"/>
              </a:solidFill>
              <a:latin typeface="Trebuchet MS" panose="020B0603020202020204" pitchFamily="34" charset="0"/>
            </a:endParaRPr>
          </a:p>
        </p:txBody>
      </p:sp>
      <p:sp>
        <p:nvSpPr>
          <p:cNvPr id="3" name="Rectangle 13"/>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119089" tIns="59543" rIns="119089" bIns="59543" anchor="ctr"/>
          <a:lstStyle/>
          <a:p>
            <a:pPr algn="ctr" defTabSz="894611">
              <a:defRPr/>
            </a:pPr>
            <a:endParaRPr lang="en-US" sz="3200" dirty="0">
              <a:solidFill>
                <a:srgbClr val="444444"/>
              </a:solidFill>
              <a:latin typeface="Trebuchet MS" panose="020B0603020202020204" pitchFamily="34" charset="0"/>
            </a:endParaRPr>
          </a:p>
        </p:txBody>
      </p:sp>
      <p:sp>
        <p:nvSpPr>
          <p:cNvPr id="4" name="Rectangle 18"/>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119089" tIns="59543" rIns="119089" bIns="59543" anchor="ctr"/>
          <a:lstStyle/>
          <a:p>
            <a:pPr algn="ctr" defTabSz="894611">
              <a:defRPr/>
            </a:pPr>
            <a:endParaRPr lang="en-US" sz="3200" dirty="0">
              <a:solidFill>
                <a:srgbClr val="444444"/>
              </a:solidFill>
              <a:latin typeface="Trebuchet MS" panose="020B0603020202020204" pitchFamily="34" charset="0"/>
            </a:endParaRPr>
          </a:p>
        </p:txBody>
      </p:sp>
    </p:spTree>
    <p:extLst>
      <p:ext uri="{BB962C8B-B14F-4D97-AF65-F5344CB8AC3E}">
        <p14:creationId xmlns:p14="http://schemas.microsoft.com/office/powerpoint/2010/main" val="1820733722"/>
      </p:ext>
    </p:extLst>
  </p:cSld>
  <p:clrMapOvr>
    <a:masterClrMapping/>
  </p:clrMapOvr>
  <p:transition spd="med">
    <p:wipe dir="r"/>
  </p:transition>
</p:sldLayout>
</file>

<file path=ppt/slideLayouts/slideLayout449.xml><?xml version="1.0" encoding="utf-8"?>
<p:sldLayout xmlns:a="http://schemas.openxmlformats.org/drawingml/2006/main" xmlns:r="http://schemas.openxmlformats.org/officeDocument/2006/relationships" xmlns:p="http://schemas.openxmlformats.org/presentationml/2006/main" preserve="1" userDrawn="1">
  <p:cSld name="Two_Column">
    <p:spTree>
      <p:nvGrpSpPr>
        <p:cNvPr id="1" name=""/>
        <p:cNvGrpSpPr/>
        <p:nvPr/>
      </p:nvGrpSpPr>
      <p:grpSpPr>
        <a:xfrm>
          <a:off x="0" y="0"/>
          <a:ext cx="0" cy="0"/>
          <a:chOff x="0" y="0"/>
          <a:chExt cx="0" cy="0"/>
        </a:xfrm>
      </p:grpSpPr>
      <p:cxnSp>
        <p:nvCxnSpPr>
          <p:cNvPr id="5" name="Straight Connector 10"/>
          <p:cNvCxnSpPr>
            <a:cxnSpLocks noChangeShapeType="1"/>
          </p:cNvCxnSpPr>
          <p:nvPr userDrawn="1"/>
        </p:nvCxnSpPr>
        <p:spPr bwMode="auto">
          <a:xfrm>
            <a:off x="436655" y="4629150"/>
            <a:ext cx="8262937" cy="0"/>
          </a:xfrm>
          <a:prstGeom prst="line">
            <a:avLst/>
          </a:prstGeom>
          <a:noFill/>
          <a:ln w="9525">
            <a:solidFill>
              <a:srgbClr val="AAAAAA"/>
            </a:solidFill>
            <a:round/>
          </a:ln>
          <a:extLst>
            <a:ext uri="{909E8E84-426E-40DD-AFC4-6F175D3DCCD1}">
              <a14:hiddenFill xmlns:a14="http://schemas.microsoft.com/office/drawing/2010/main">
                <a:noFill/>
              </a14:hiddenFill>
            </a:ext>
          </a:extLst>
        </p:spPr>
      </p:cxnSp>
      <p:sp>
        <p:nvSpPr>
          <p:cNvPr id="12" name="Content Placeholder 2"/>
          <p:cNvSpPr>
            <a:spLocks noGrp="1"/>
          </p:cNvSpPr>
          <p:nvPr>
            <p:ph sz="half" idx="10"/>
          </p:nvPr>
        </p:nvSpPr>
        <p:spPr>
          <a:xfrm>
            <a:off x="4670943" y="931095"/>
            <a:ext cx="4023360" cy="3545681"/>
          </a:xfrm>
        </p:spPr>
        <p:txBody>
          <a:bodyPr>
            <a:normAutofit/>
          </a:bodyPr>
          <a:lstStyle>
            <a:lvl1pPr>
              <a:lnSpc>
                <a:spcPct val="100000"/>
              </a:lnSpc>
              <a:spcBef>
                <a:spcPts val="1600"/>
              </a:spcBef>
              <a:defRPr sz="2400" b="0">
                <a:solidFill>
                  <a:schemeClr val="tx1"/>
                </a:solidFill>
                <a:latin typeface="Museo Sans For Dell" pitchFamily="2" charset="0"/>
              </a:defRPr>
            </a:lvl1pPr>
            <a:lvl2pPr marL="748427" indent="-301588">
              <a:lnSpc>
                <a:spcPct val="100000"/>
              </a:lnSpc>
              <a:spcBef>
                <a:spcPts val="400"/>
              </a:spcBef>
              <a:defRPr sz="2100" b="0">
                <a:solidFill>
                  <a:schemeClr val="tx1"/>
                </a:solidFill>
                <a:latin typeface="Museo Sans For Dell" pitchFamily="2" charset="0"/>
              </a:defRPr>
            </a:lvl2pPr>
            <a:lvl3pPr>
              <a:lnSpc>
                <a:spcPct val="100000"/>
              </a:lnSpc>
              <a:spcBef>
                <a:spcPts val="400"/>
              </a:spcBef>
              <a:defRPr sz="1900" b="0">
                <a:solidFill>
                  <a:schemeClr val="tx1"/>
                </a:solidFill>
                <a:latin typeface="Museo Sans For Dell" pitchFamily="2" charset="0"/>
              </a:defRPr>
            </a:lvl3pPr>
            <a:lvl4pPr>
              <a:defRPr sz="2400" b="0">
                <a:solidFill>
                  <a:schemeClr val="bg2"/>
                </a:solidFill>
                <a:latin typeface="Museo Sans For Dell" pitchFamily="2" charset="0"/>
              </a:defRPr>
            </a:lvl4pPr>
            <a:lvl5pPr>
              <a:defRPr sz="2400" b="0">
                <a:solidFill>
                  <a:schemeClr val="bg2"/>
                </a:solidFill>
                <a:latin typeface="Museo Sans For Dell" pitchFamily="2" charset="0"/>
              </a:defRPr>
            </a:lvl5pPr>
            <a:lvl6pPr>
              <a:defRPr sz="2400"/>
            </a:lvl6pPr>
            <a:lvl7pPr>
              <a:defRPr sz="2400"/>
            </a:lvl7pPr>
            <a:lvl8pPr>
              <a:defRPr sz="2400"/>
            </a:lvl8pPr>
            <a:lvl9pPr>
              <a:defRPr sz="2400"/>
            </a:lvl9pPr>
          </a:lstStyle>
          <a:p>
            <a:pPr lvl="0"/>
            <a:r>
              <a:rPr lang="en-US" smtClean="0"/>
              <a:t>Click to edit Master text styles</a:t>
            </a:r>
          </a:p>
          <a:p>
            <a:pPr lvl="1"/>
            <a:r>
              <a:rPr lang="en-US" smtClean="0"/>
              <a:t>Second level</a:t>
            </a:r>
          </a:p>
          <a:p>
            <a:pPr lvl="2"/>
            <a:r>
              <a:rPr lang="en-US" smtClean="0"/>
              <a:t>Third level</a:t>
            </a:r>
          </a:p>
        </p:txBody>
      </p:sp>
      <p:sp>
        <p:nvSpPr>
          <p:cNvPr id="10" name="Content Placeholder 2"/>
          <p:cNvSpPr>
            <a:spLocks noGrp="1"/>
          </p:cNvSpPr>
          <p:nvPr>
            <p:ph sz="half" idx="11"/>
          </p:nvPr>
        </p:nvSpPr>
        <p:spPr>
          <a:xfrm>
            <a:off x="433839" y="931095"/>
            <a:ext cx="4023360" cy="3545681"/>
          </a:xfrm>
        </p:spPr>
        <p:txBody>
          <a:bodyPr>
            <a:normAutofit/>
          </a:bodyPr>
          <a:lstStyle>
            <a:lvl1pPr>
              <a:lnSpc>
                <a:spcPct val="100000"/>
              </a:lnSpc>
              <a:spcBef>
                <a:spcPts val="1600"/>
              </a:spcBef>
              <a:defRPr sz="2400" b="0">
                <a:solidFill>
                  <a:schemeClr val="tx1"/>
                </a:solidFill>
                <a:latin typeface="Museo Sans For Dell" pitchFamily="2" charset="0"/>
              </a:defRPr>
            </a:lvl1pPr>
            <a:lvl2pPr marL="748427" indent="-301588">
              <a:lnSpc>
                <a:spcPct val="100000"/>
              </a:lnSpc>
              <a:spcBef>
                <a:spcPts val="400"/>
              </a:spcBef>
              <a:defRPr sz="2100" b="0">
                <a:solidFill>
                  <a:schemeClr val="tx1"/>
                </a:solidFill>
                <a:latin typeface="Museo Sans For Dell" pitchFamily="2" charset="0"/>
              </a:defRPr>
            </a:lvl2pPr>
            <a:lvl3pPr>
              <a:lnSpc>
                <a:spcPct val="100000"/>
              </a:lnSpc>
              <a:spcBef>
                <a:spcPts val="400"/>
              </a:spcBef>
              <a:defRPr sz="1900" b="0">
                <a:solidFill>
                  <a:schemeClr val="tx1"/>
                </a:solidFill>
                <a:latin typeface="Museo Sans For Dell" pitchFamily="2" charset="0"/>
              </a:defRPr>
            </a:lvl3pPr>
            <a:lvl4pPr>
              <a:defRPr sz="2400" b="0">
                <a:solidFill>
                  <a:schemeClr val="bg2"/>
                </a:solidFill>
                <a:latin typeface="Museo Sans For Dell" pitchFamily="2" charset="0"/>
              </a:defRPr>
            </a:lvl4pPr>
            <a:lvl5pPr>
              <a:defRPr sz="2400" b="0">
                <a:solidFill>
                  <a:schemeClr val="bg2"/>
                </a:solidFill>
                <a:latin typeface="Museo Sans For Dell" pitchFamily="2" charset="0"/>
              </a:defRPr>
            </a:lvl5pPr>
            <a:lvl6pPr>
              <a:defRPr sz="2400"/>
            </a:lvl6pPr>
            <a:lvl7pPr>
              <a:defRPr sz="2400"/>
            </a:lvl7pPr>
            <a:lvl8pPr>
              <a:defRPr sz="2400"/>
            </a:lvl8pPr>
            <a:lvl9pPr>
              <a:defRPr sz="2400"/>
            </a:lvl9pPr>
          </a:lstStyle>
          <a:p>
            <a:pPr lvl="0"/>
            <a:r>
              <a:rPr lang="en-US" smtClean="0"/>
              <a:t>Click to edit Master text styles</a:t>
            </a:r>
          </a:p>
          <a:p>
            <a:pPr lvl="1"/>
            <a:r>
              <a:rPr lang="en-US" smtClean="0"/>
              <a:t>Second level</a:t>
            </a:r>
          </a:p>
          <a:p>
            <a:pPr lvl="2"/>
            <a:r>
              <a:rPr lang="en-US" smtClean="0"/>
              <a:t>Third level</a:t>
            </a:r>
          </a:p>
        </p:txBody>
      </p:sp>
      <p:sp>
        <p:nvSpPr>
          <p:cNvPr id="15" name="Title 1"/>
          <p:cNvSpPr>
            <a:spLocks noGrp="1"/>
          </p:cNvSpPr>
          <p:nvPr>
            <p:ph type="title"/>
          </p:nvPr>
        </p:nvSpPr>
        <p:spPr>
          <a:xfrm>
            <a:off x="425904" y="196343"/>
            <a:ext cx="8279946" cy="613453"/>
          </a:xfrm>
        </p:spPr>
        <p:txBody>
          <a:bodyPr>
            <a:noAutofit/>
          </a:bodyPr>
          <a:lstStyle>
            <a:lvl1pPr>
              <a:lnSpc>
                <a:spcPct val="90000"/>
              </a:lnSpc>
              <a:defRPr sz="3200" b="0">
                <a:solidFill>
                  <a:schemeClr val="accent1"/>
                </a:solidFill>
                <a:latin typeface="Museo For Dell" pitchFamily="2" charset="0"/>
              </a:defRPr>
            </a:lvl1pPr>
          </a:lstStyle>
          <a:p>
            <a:r>
              <a:rPr lang="en-US" smtClean="0"/>
              <a:t>Click to edit Master title style</a:t>
            </a:r>
            <a:endParaRPr lang="en-US" dirty="0"/>
          </a:p>
        </p:txBody>
      </p:sp>
      <p:sp>
        <p:nvSpPr>
          <p:cNvPr id="6" name="Slide Number Placeholder 5"/>
          <p:cNvSpPr>
            <a:spLocks noGrp="1"/>
          </p:cNvSpPr>
          <p:nvPr>
            <p:ph type="sldNum" sz="quarter" idx="12"/>
          </p:nvPr>
        </p:nvSpPr>
        <p:spPr/>
        <p:txBody>
          <a:bodyPr rIns="119089"/>
          <a:lstStyle>
            <a:lvl1pPr algn="l" eaLnBrk="0" hangingPunct="0">
              <a:defRPr sz="1200">
                <a:solidFill>
                  <a:srgbClr val="000000">
                    <a:lumMod val="60000"/>
                    <a:lumOff val="40000"/>
                  </a:srgbClr>
                </a:solidFill>
                <a:latin typeface="Museo Sans For Dell" pitchFamily="2" charset="0"/>
                <a:ea typeface="SimSun" panose="02010600030101010101" pitchFamily="2" charset="-122"/>
              </a:defRPr>
            </a:lvl1pPr>
          </a:lstStyle>
          <a:p>
            <a:pPr>
              <a:defRPr/>
            </a:pPr>
            <a:fld id="{CD1DE98D-7DBE-46FD-9819-906BE2FDE116}" type="slidenum">
              <a:rPr lang="en-US"/>
              <a:pPr>
                <a:defRPr/>
              </a:pPr>
              <a:t>‹#›</a:t>
            </a:fld>
            <a:endParaRPr lang="en-US" dirty="0"/>
          </a:p>
        </p:txBody>
      </p:sp>
      <p:sp>
        <p:nvSpPr>
          <p:cNvPr id="7" name="Footer Placeholder 4"/>
          <p:cNvSpPr>
            <a:spLocks noGrp="1"/>
          </p:cNvSpPr>
          <p:nvPr>
            <p:ph type="ftr" sz="quarter" idx="13"/>
          </p:nvPr>
        </p:nvSpPr>
        <p:spPr>
          <a:xfrm>
            <a:off x="742950" y="4821238"/>
            <a:ext cx="1885950" cy="114300"/>
          </a:xfrm>
          <a:prstGeom prst="rect">
            <a:avLst/>
          </a:prstGeom>
        </p:spPr>
        <p:txBody>
          <a:bodyPr vert="horz" lIns="0" tIns="0" rIns="119089" bIns="0" rtlCol="0" anchor="ctr"/>
          <a:lstStyle>
            <a:lvl1pPr algn="l" eaLnBrk="1" hangingPunct="1">
              <a:defRPr sz="1300">
                <a:solidFill>
                  <a:srgbClr val="000000">
                    <a:lumMod val="60000"/>
                    <a:lumOff val="40000"/>
                  </a:srgbClr>
                </a:solidFill>
                <a:latin typeface="Museo Sans For Dell" pitchFamily="2" charset="0"/>
                <a:ea typeface="+mn-ea"/>
              </a:defRPr>
            </a:lvl1pPr>
          </a:lstStyle>
          <a:p>
            <a:pPr defTabSz="894611">
              <a:defRPr/>
            </a:pPr>
            <a:endParaRPr lang="en-US"/>
          </a:p>
        </p:txBody>
      </p:sp>
      <p:sp>
        <p:nvSpPr>
          <p:cNvPr id="8" name="Date Placeholder 8"/>
          <p:cNvSpPr>
            <a:spLocks noGrp="1"/>
          </p:cNvSpPr>
          <p:nvPr>
            <p:ph type="dt" sz="half" idx="14"/>
          </p:nvPr>
        </p:nvSpPr>
        <p:spPr>
          <a:xfrm>
            <a:off x="1901825" y="4819650"/>
            <a:ext cx="914400" cy="114300"/>
          </a:xfrm>
        </p:spPr>
        <p:txBody>
          <a:bodyPr/>
          <a:lstStyle>
            <a:lvl1pPr algn="l" rtl="0" eaLnBrk="0" fontAlgn="base" hangingPunct="0">
              <a:spcBef>
                <a:spcPct val="0"/>
              </a:spcBef>
              <a:spcAft>
                <a:spcPct val="0"/>
              </a:spcAft>
              <a:defRPr lang="en-US" sz="13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1183719105"/>
      </p:ext>
    </p:extLst>
  </p:cSld>
  <p:clrMapOvr>
    <a:masterClrMapping/>
  </p:clrMapOvr>
  <p:transition spd="med">
    <p:wipe dir="r"/>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cxnSp>
        <p:nvCxnSpPr>
          <p:cNvPr id="4" name="Straight Connector 7"/>
          <p:cNvCxnSpPr/>
          <p:nvPr/>
        </p:nvCxnSpPr>
        <p:spPr>
          <a:xfrm>
            <a:off x="447675" y="1335088"/>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cxnSp>
        <p:nvCxnSpPr>
          <p:cNvPr id="5" name="Straight Connector 8"/>
          <p:cNvCxnSpPr/>
          <p:nvPr/>
        </p:nvCxnSpPr>
        <p:spPr>
          <a:xfrm>
            <a:off x="447675" y="3808413"/>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sp>
        <p:nvSpPr>
          <p:cNvPr id="6" name="Rectangle 9"/>
          <p:cNvSpPr/>
          <p:nvPr/>
        </p:nvSpPr>
        <p:spPr bwMode="gray">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119239" tIns="59618" rIns="119239" bIns="59618" anchor="ctr"/>
          <a:lstStyle/>
          <a:p>
            <a:pPr algn="ctr" defTabSz="895727">
              <a:defRPr/>
            </a:pPr>
            <a:endParaRPr lang="en-US" sz="3200" dirty="0">
              <a:solidFill>
                <a:srgbClr val="444444"/>
              </a:solidFill>
              <a:latin typeface="Trebuchet MS" panose="020B0603020202020204" pitchFamily="34" charset="0"/>
            </a:endParaRPr>
          </a:p>
        </p:txBody>
      </p:sp>
      <p:sp>
        <p:nvSpPr>
          <p:cNvPr id="7" name="Rectangle 13"/>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119239" tIns="59618" rIns="119239" bIns="59618" anchor="ctr"/>
          <a:lstStyle/>
          <a:p>
            <a:pPr algn="ctr" defTabSz="895727">
              <a:defRPr/>
            </a:pPr>
            <a:endParaRPr lang="en-US" sz="3200" dirty="0">
              <a:solidFill>
                <a:srgbClr val="444444"/>
              </a:solidFill>
              <a:latin typeface="Trebuchet MS" panose="020B0603020202020204" pitchFamily="34" charset="0"/>
            </a:endParaRPr>
          </a:p>
        </p:txBody>
      </p:sp>
      <p:sp>
        <p:nvSpPr>
          <p:cNvPr id="8" name="Rectangle 18"/>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119239" tIns="59618" rIns="119239" bIns="59618" anchor="ctr"/>
          <a:lstStyle/>
          <a:p>
            <a:pPr algn="ctr" defTabSz="895727">
              <a:defRPr/>
            </a:pPr>
            <a:endParaRPr lang="en-US" sz="3200" dirty="0">
              <a:solidFill>
                <a:srgbClr val="444444"/>
              </a:solidFill>
              <a:latin typeface="Trebuchet MS" panose="020B0603020202020204" pitchFamily="34" charset="0"/>
            </a:endParaRPr>
          </a:p>
        </p:txBody>
      </p:sp>
      <p:pic>
        <p:nvPicPr>
          <p:cNvPr id="9" name="Picture 1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266804" y="1947864"/>
            <a:ext cx="1398587" cy="1398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1476" name="Title Placeholder 21"/>
          <p:cNvSpPr>
            <a:spLocks noGrp="1"/>
          </p:cNvSpPr>
          <p:nvPr>
            <p:ph type="ctrTitle"/>
          </p:nvPr>
        </p:nvSpPr>
        <p:spPr>
          <a:xfrm>
            <a:off x="438150" y="2009622"/>
            <a:ext cx="5962650" cy="755014"/>
          </a:xfrm>
        </p:spPr>
        <p:txBody>
          <a:bodyPr anchor="b"/>
          <a:lstStyle>
            <a:lvl1pPr algn="l">
              <a:lnSpc>
                <a:spcPts val="5330"/>
              </a:lnSpc>
              <a:defRPr sz="3700" b="0" i="0" smtClean="0">
                <a:solidFill>
                  <a:schemeClr val="accent1"/>
                </a:solidFill>
                <a:latin typeface="Museo For Dell" pitchFamily="2" charset="0"/>
                <a:ea typeface="Museo For Dell" pitchFamily="2" charset="0"/>
              </a:defRPr>
            </a:lvl1pPr>
          </a:lstStyle>
          <a:p>
            <a:r>
              <a:rPr lang="en-US" smtClean="0"/>
              <a:t>Click to edit Master title style</a:t>
            </a:r>
            <a:endParaRPr lang="en-US" dirty="0" smtClean="0"/>
          </a:p>
        </p:txBody>
      </p:sp>
      <p:sp>
        <p:nvSpPr>
          <p:cNvPr id="361477" name="Text Placeholder 12"/>
          <p:cNvSpPr>
            <a:spLocks noGrp="1"/>
          </p:cNvSpPr>
          <p:nvPr>
            <p:ph type="subTitle" idx="1"/>
          </p:nvPr>
        </p:nvSpPr>
        <p:spPr>
          <a:xfrm>
            <a:off x="438728" y="3124047"/>
            <a:ext cx="5953125" cy="600076"/>
          </a:xfrm>
          <a:noFill/>
          <a:ln w="9525">
            <a:noFill/>
            <a:miter lim="800000"/>
          </a:ln>
        </p:spPr>
        <p:txBody>
          <a:bodyPr>
            <a:normAutofit/>
          </a:bodyPr>
          <a:lstStyle>
            <a:lvl1pPr marL="0" indent="0" algn="l" rtl="0" eaLnBrk="1" fontAlgn="base" hangingPunct="1">
              <a:lnSpc>
                <a:spcPct val="90000"/>
              </a:lnSpc>
              <a:spcBef>
                <a:spcPts val="1600"/>
              </a:spcBef>
              <a:spcAft>
                <a:spcPts val="0"/>
              </a:spcAft>
              <a:buClr>
                <a:schemeClr val="accent1"/>
              </a:buClr>
              <a:buFont typeface="Wingdings" panose="05000000000000000000" pitchFamily="2" charset="2"/>
              <a:buNone/>
              <a:defRPr lang="en-US" sz="2700" b="0" i="0" dirty="0" smtClean="0">
                <a:solidFill>
                  <a:schemeClr val="bg2"/>
                </a:solidFill>
                <a:latin typeface="Museo Sans For Dell" pitchFamily="2" charset="0"/>
                <a:ea typeface="Museo Sans For Dell" pitchFamily="2" charset="0"/>
                <a:cs typeface="+mn-cs"/>
              </a:defRPr>
            </a:lvl1pPr>
          </a:lstStyle>
          <a:p>
            <a:r>
              <a:rPr lang="en-US" smtClean="0"/>
              <a:t>Click to edit Master subtitle style</a:t>
            </a:r>
            <a:endParaRPr lang="en-US" dirty="0" smtClean="0"/>
          </a:p>
        </p:txBody>
      </p:sp>
    </p:spTree>
    <p:extLst>
      <p:ext uri="{BB962C8B-B14F-4D97-AF65-F5344CB8AC3E}">
        <p14:creationId xmlns:p14="http://schemas.microsoft.com/office/powerpoint/2010/main" val="2415388469"/>
      </p:ext>
    </p:extLst>
  </p:cSld>
  <p:clrMapOvr>
    <a:masterClrMapping/>
  </p:clrMapOvr>
  <p:transition spd="med">
    <p:wipe dir="r"/>
  </p:transition>
</p:sldLayout>
</file>

<file path=ppt/slideLayouts/slideLayout450.xml><?xml version="1.0" encoding="utf-8"?>
<p:sldLayout xmlns:a="http://schemas.openxmlformats.org/drawingml/2006/main" xmlns:r="http://schemas.openxmlformats.org/officeDocument/2006/relationships" xmlns:p="http://schemas.openxmlformats.org/presentationml/2006/main" preserve="1" userDrawn="1">
  <p:cSld name="Image and text">
    <p:spTree>
      <p:nvGrpSpPr>
        <p:cNvPr id="1" name=""/>
        <p:cNvGrpSpPr/>
        <p:nvPr/>
      </p:nvGrpSpPr>
      <p:grpSpPr>
        <a:xfrm>
          <a:off x="0" y="0"/>
          <a:ext cx="0" cy="0"/>
          <a:chOff x="0" y="0"/>
          <a:chExt cx="0" cy="0"/>
        </a:xfrm>
      </p:grpSpPr>
      <p:cxnSp>
        <p:nvCxnSpPr>
          <p:cNvPr id="6" name="Straight Connector 10"/>
          <p:cNvCxnSpPr>
            <a:cxnSpLocks noChangeShapeType="1"/>
          </p:cNvCxnSpPr>
          <p:nvPr userDrawn="1"/>
        </p:nvCxnSpPr>
        <p:spPr bwMode="auto">
          <a:xfrm>
            <a:off x="436655" y="4629150"/>
            <a:ext cx="8262937" cy="0"/>
          </a:xfrm>
          <a:prstGeom prst="line">
            <a:avLst/>
          </a:prstGeom>
          <a:noFill/>
          <a:ln w="9525">
            <a:solidFill>
              <a:srgbClr val="AAAAAA"/>
            </a:solidFill>
            <a:round/>
          </a:ln>
          <a:extLst>
            <a:ext uri="{909E8E84-426E-40DD-AFC4-6F175D3DCCD1}">
              <a14:hiddenFill xmlns:a14="http://schemas.microsoft.com/office/drawing/2010/main">
                <a:noFill/>
              </a14:hiddenFill>
            </a:ext>
          </a:extLst>
        </p:spPr>
      </p:cxnSp>
      <p:sp>
        <p:nvSpPr>
          <p:cNvPr id="12" name="Content Placeholder 2"/>
          <p:cNvSpPr>
            <a:spLocks noGrp="1"/>
          </p:cNvSpPr>
          <p:nvPr>
            <p:ph sz="half" idx="10"/>
          </p:nvPr>
        </p:nvSpPr>
        <p:spPr>
          <a:xfrm>
            <a:off x="4653246" y="928509"/>
            <a:ext cx="4023360" cy="2166125"/>
          </a:xfrm>
        </p:spPr>
        <p:txBody>
          <a:bodyPr>
            <a:normAutofit/>
          </a:bodyPr>
          <a:lstStyle>
            <a:lvl1pPr>
              <a:lnSpc>
                <a:spcPct val="100000"/>
              </a:lnSpc>
              <a:spcBef>
                <a:spcPts val="1600"/>
              </a:spcBef>
              <a:defRPr sz="2400" b="0">
                <a:solidFill>
                  <a:schemeClr val="tx1"/>
                </a:solidFill>
                <a:latin typeface="Museo Sans For Dell" pitchFamily="2" charset="0"/>
              </a:defRPr>
            </a:lvl1pPr>
            <a:lvl2pPr marL="748427" indent="-301588">
              <a:lnSpc>
                <a:spcPct val="100000"/>
              </a:lnSpc>
              <a:spcBef>
                <a:spcPts val="400"/>
              </a:spcBef>
              <a:defRPr sz="2100" b="0">
                <a:solidFill>
                  <a:schemeClr val="tx1"/>
                </a:solidFill>
                <a:latin typeface="Museo Sans For Dell" pitchFamily="2" charset="0"/>
              </a:defRPr>
            </a:lvl2pPr>
            <a:lvl3pPr>
              <a:lnSpc>
                <a:spcPct val="100000"/>
              </a:lnSpc>
              <a:spcBef>
                <a:spcPts val="400"/>
              </a:spcBef>
              <a:defRPr sz="1900" b="0">
                <a:solidFill>
                  <a:schemeClr val="tx1"/>
                </a:solidFill>
                <a:latin typeface="Museo Sans For Dell" pitchFamily="2" charset="0"/>
              </a:defRPr>
            </a:lvl3pPr>
            <a:lvl4pPr>
              <a:defRPr sz="2400" b="0">
                <a:solidFill>
                  <a:schemeClr val="bg2"/>
                </a:solidFill>
                <a:latin typeface="Museo Sans For Dell" pitchFamily="2" charset="0"/>
              </a:defRPr>
            </a:lvl4pPr>
            <a:lvl5pPr>
              <a:defRPr sz="2400" b="0">
                <a:solidFill>
                  <a:schemeClr val="bg2"/>
                </a:solidFill>
                <a:latin typeface="Museo Sans For Dell" pitchFamily="2" charset="0"/>
              </a:defRPr>
            </a:lvl5pPr>
            <a:lvl6pPr>
              <a:defRPr sz="2400"/>
            </a:lvl6pPr>
            <a:lvl7pPr>
              <a:defRPr sz="2400"/>
            </a:lvl7pPr>
            <a:lvl8pPr>
              <a:defRPr sz="2400"/>
            </a:lvl8pPr>
            <a:lvl9pPr>
              <a:defRPr sz="2400"/>
            </a:lvl9pPr>
          </a:lstStyle>
          <a:p>
            <a:pPr lvl="0"/>
            <a:r>
              <a:rPr lang="en-US" smtClean="0"/>
              <a:t>Click to edit Master text styles</a:t>
            </a:r>
          </a:p>
          <a:p>
            <a:pPr lvl="1"/>
            <a:r>
              <a:rPr lang="en-US" smtClean="0"/>
              <a:t>Second level</a:t>
            </a:r>
          </a:p>
          <a:p>
            <a:pPr lvl="2"/>
            <a:r>
              <a:rPr lang="en-US" smtClean="0"/>
              <a:t>Third level</a:t>
            </a:r>
          </a:p>
        </p:txBody>
      </p:sp>
      <p:sp>
        <p:nvSpPr>
          <p:cNvPr id="10" name="Content Placeholder 2"/>
          <p:cNvSpPr>
            <a:spLocks noGrp="1"/>
          </p:cNvSpPr>
          <p:nvPr>
            <p:ph sz="half" idx="11"/>
          </p:nvPr>
        </p:nvSpPr>
        <p:spPr>
          <a:xfrm>
            <a:off x="433839" y="934413"/>
            <a:ext cx="4023360" cy="2166125"/>
          </a:xfrm>
        </p:spPr>
        <p:txBody>
          <a:bodyPr>
            <a:normAutofit/>
          </a:bodyPr>
          <a:lstStyle>
            <a:lvl1pPr>
              <a:lnSpc>
                <a:spcPct val="100000"/>
              </a:lnSpc>
              <a:spcBef>
                <a:spcPts val="1600"/>
              </a:spcBef>
              <a:defRPr sz="2400" b="0">
                <a:solidFill>
                  <a:schemeClr val="tx1"/>
                </a:solidFill>
                <a:latin typeface="Museo Sans For Dell" pitchFamily="2" charset="0"/>
              </a:defRPr>
            </a:lvl1pPr>
            <a:lvl2pPr marL="748427" indent="-301588">
              <a:lnSpc>
                <a:spcPct val="100000"/>
              </a:lnSpc>
              <a:spcBef>
                <a:spcPts val="400"/>
              </a:spcBef>
              <a:defRPr sz="2100" b="0">
                <a:solidFill>
                  <a:schemeClr val="tx1"/>
                </a:solidFill>
                <a:latin typeface="Museo Sans For Dell" pitchFamily="2" charset="0"/>
              </a:defRPr>
            </a:lvl2pPr>
            <a:lvl3pPr>
              <a:lnSpc>
                <a:spcPct val="100000"/>
              </a:lnSpc>
              <a:spcBef>
                <a:spcPts val="400"/>
              </a:spcBef>
              <a:defRPr sz="1900" b="0">
                <a:solidFill>
                  <a:schemeClr val="tx1"/>
                </a:solidFill>
                <a:latin typeface="Museo Sans For Dell" pitchFamily="2" charset="0"/>
              </a:defRPr>
            </a:lvl3pPr>
            <a:lvl4pPr>
              <a:defRPr sz="2400" b="0">
                <a:solidFill>
                  <a:schemeClr val="bg2"/>
                </a:solidFill>
                <a:latin typeface="Museo Sans For Dell" pitchFamily="2" charset="0"/>
              </a:defRPr>
            </a:lvl4pPr>
            <a:lvl5pPr>
              <a:defRPr sz="2400" b="0">
                <a:solidFill>
                  <a:schemeClr val="bg2"/>
                </a:solidFill>
                <a:latin typeface="Museo Sans For Dell" pitchFamily="2" charset="0"/>
              </a:defRPr>
            </a:lvl5pPr>
            <a:lvl6pPr>
              <a:defRPr sz="2400"/>
            </a:lvl6pPr>
            <a:lvl7pPr>
              <a:defRPr sz="2400"/>
            </a:lvl7pPr>
            <a:lvl8pPr>
              <a:defRPr sz="2400"/>
            </a:lvl8pPr>
            <a:lvl9pPr>
              <a:defRPr sz="2400"/>
            </a:lvl9pPr>
          </a:lstStyle>
          <a:p>
            <a:pPr lvl="0"/>
            <a:r>
              <a:rPr lang="en-US" smtClean="0"/>
              <a:t>Click to edit Master text styles</a:t>
            </a:r>
          </a:p>
          <a:p>
            <a:pPr lvl="1"/>
            <a:r>
              <a:rPr lang="en-US" smtClean="0"/>
              <a:t>Second level</a:t>
            </a:r>
          </a:p>
          <a:p>
            <a:pPr lvl="2"/>
            <a:r>
              <a:rPr lang="en-US" smtClean="0"/>
              <a:t>Third level</a:t>
            </a:r>
          </a:p>
        </p:txBody>
      </p:sp>
      <p:sp>
        <p:nvSpPr>
          <p:cNvPr id="4" name="Content Placeholder 3"/>
          <p:cNvSpPr>
            <a:spLocks noGrp="1"/>
          </p:cNvSpPr>
          <p:nvPr>
            <p:ph sz="quarter" idx="12"/>
          </p:nvPr>
        </p:nvSpPr>
        <p:spPr>
          <a:xfrm>
            <a:off x="434977" y="3203190"/>
            <a:ext cx="8262938" cy="1421200"/>
          </a:xfrm>
        </p:spPr>
        <p:txBody>
          <a:bodyPr>
            <a:normAutofit/>
          </a:bodyPr>
          <a:lstStyle>
            <a:lvl1pPr>
              <a:lnSpc>
                <a:spcPct val="100000"/>
              </a:lnSpc>
              <a:defRPr sz="2100"/>
            </a:lvl1pPr>
            <a:lvl2pPr>
              <a:lnSpc>
                <a:spcPct val="100000"/>
              </a:lnSpc>
              <a:defRPr sz="1900"/>
            </a:lvl2pPr>
            <a:lvl3pPr>
              <a:lnSpc>
                <a:spcPct val="100000"/>
              </a:lnSpc>
              <a:defRPr sz="1500"/>
            </a:lvl3pPr>
            <a:lvl4pPr>
              <a:lnSpc>
                <a:spcPct val="100000"/>
              </a:lnSpc>
              <a:defRPr sz="1500"/>
            </a:lvl4pPr>
            <a:lvl5pPr>
              <a:defRPr sz="21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5" name="Title 1"/>
          <p:cNvSpPr>
            <a:spLocks noGrp="1"/>
          </p:cNvSpPr>
          <p:nvPr>
            <p:ph type="title"/>
          </p:nvPr>
        </p:nvSpPr>
        <p:spPr>
          <a:xfrm>
            <a:off x="425904" y="196173"/>
            <a:ext cx="8239126" cy="640170"/>
          </a:xfrm>
        </p:spPr>
        <p:txBody>
          <a:bodyPr/>
          <a:lstStyle>
            <a:lvl1pPr>
              <a:lnSpc>
                <a:spcPct val="90000"/>
              </a:lnSpc>
              <a:defRPr sz="3200" b="0">
                <a:solidFill>
                  <a:schemeClr val="accent1"/>
                </a:solidFill>
                <a:latin typeface="Museo For Dell" pitchFamily="2" charset="0"/>
              </a:defRPr>
            </a:lvl1pPr>
          </a:lstStyle>
          <a:p>
            <a:r>
              <a:rPr lang="zh-TW" altLang="en-US" smtClean="0"/>
              <a:t>按一下以編輯母片標題樣式</a:t>
            </a:r>
            <a:endParaRPr lang="en-US" dirty="0"/>
          </a:p>
        </p:txBody>
      </p:sp>
      <p:sp>
        <p:nvSpPr>
          <p:cNvPr id="7" name="Slide Number Placeholder 5"/>
          <p:cNvSpPr>
            <a:spLocks noGrp="1"/>
          </p:cNvSpPr>
          <p:nvPr>
            <p:ph type="sldNum" sz="quarter" idx="13"/>
          </p:nvPr>
        </p:nvSpPr>
        <p:spPr/>
        <p:txBody>
          <a:bodyPr rIns="119089"/>
          <a:lstStyle>
            <a:lvl1pPr algn="l" eaLnBrk="0" hangingPunct="0">
              <a:defRPr sz="1200">
                <a:solidFill>
                  <a:srgbClr val="000000">
                    <a:lumMod val="60000"/>
                    <a:lumOff val="40000"/>
                  </a:srgbClr>
                </a:solidFill>
                <a:latin typeface="Museo Sans For Dell" pitchFamily="2" charset="0"/>
                <a:ea typeface="SimSun" panose="02010600030101010101" pitchFamily="2" charset="-122"/>
              </a:defRPr>
            </a:lvl1pPr>
          </a:lstStyle>
          <a:p>
            <a:pPr>
              <a:defRPr/>
            </a:pPr>
            <a:fld id="{639F51A1-9FEC-46F0-BC78-2B7A80F96BE7}" type="slidenum">
              <a:rPr lang="en-US"/>
              <a:pPr>
                <a:defRPr/>
              </a:pPr>
              <a:t>‹#›</a:t>
            </a:fld>
            <a:endParaRPr lang="en-US" dirty="0"/>
          </a:p>
        </p:txBody>
      </p:sp>
      <p:sp>
        <p:nvSpPr>
          <p:cNvPr id="8" name="Footer Placeholder 4"/>
          <p:cNvSpPr>
            <a:spLocks noGrp="1"/>
          </p:cNvSpPr>
          <p:nvPr>
            <p:ph type="ftr" sz="quarter" idx="14"/>
          </p:nvPr>
        </p:nvSpPr>
        <p:spPr>
          <a:xfrm>
            <a:off x="742950" y="4821238"/>
            <a:ext cx="1885950" cy="114300"/>
          </a:xfrm>
          <a:prstGeom prst="rect">
            <a:avLst/>
          </a:prstGeom>
        </p:spPr>
        <p:txBody>
          <a:bodyPr vert="horz" lIns="0" tIns="0" rIns="119089" bIns="0" rtlCol="0" anchor="ctr"/>
          <a:lstStyle>
            <a:lvl1pPr algn="l" eaLnBrk="1" hangingPunct="1">
              <a:defRPr sz="1300">
                <a:solidFill>
                  <a:srgbClr val="000000">
                    <a:lumMod val="60000"/>
                    <a:lumOff val="40000"/>
                  </a:srgbClr>
                </a:solidFill>
                <a:latin typeface="Museo Sans For Dell" pitchFamily="2" charset="0"/>
                <a:ea typeface="+mn-ea"/>
              </a:defRPr>
            </a:lvl1pPr>
          </a:lstStyle>
          <a:p>
            <a:pPr defTabSz="894611">
              <a:defRPr/>
            </a:pPr>
            <a:endParaRPr lang="en-US"/>
          </a:p>
        </p:txBody>
      </p:sp>
      <p:sp>
        <p:nvSpPr>
          <p:cNvPr id="9" name="Date Placeholder 8"/>
          <p:cNvSpPr>
            <a:spLocks noGrp="1"/>
          </p:cNvSpPr>
          <p:nvPr>
            <p:ph type="dt" sz="half" idx="15"/>
          </p:nvPr>
        </p:nvSpPr>
        <p:spPr>
          <a:xfrm>
            <a:off x="1901825" y="4819650"/>
            <a:ext cx="914400" cy="114300"/>
          </a:xfrm>
        </p:spPr>
        <p:txBody>
          <a:bodyPr/>
          <a:lstStyle>
            <a:lvl1pPr algn="l" rtl="0" eaLnBrk="0" fontAlgn="base" hangingPunct="0">
              <a:spcBef>
                <a:spcPct val="0"/>
              </a:spcBef>
              <a:spcAft>
                <a:spcPct val="0"/>
              </a:spcAft>
              <a:defRPr lang="en-US" sz="13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1432997191"/>
      </p:ext>
    </p:extLst>
  </p:cSld>
  <p:clrMapOvr>
    <a:masterClrMapping/>
  </p:clrMapOvr>
  <p:transition spd="med">
    <p:wipe dir="r"/>
  </p:transition>
</p:sldLayout>
</file>

<file path=ppt/slideLayouts/slideLayout451.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cxnSp>
        <p:nvCxnSpPr>
          <p:cNvPr id="3" name="Straight Connector 7"/>
          <p:cNvCxnSpPr>
            <a:cxnSpLocks noChangeShapeType="1"/>
          </p:cNvCxnSpPr>
          <p:nvPr userDrawn="1"/>
        </p:nvCxnSpPr>
        <p:spPr bwMode="auto">
          <a:xfrm>
            <a:off x="436655" y="4629150"/>
            <a:ext cx="8262937" cy="0"/>
          </a:xfrm>
          <a:prstGeom prst="line">
            <a:avLst/>
          </a:prstGeom>
          <a:noFill/>
          <a:ln w="9525">
            <a:solidFill>
              <a:srgbClr val="AAAAAA"/>
            </a:solidFill>
            <a:round/>
          </a:ln>
          <a:extLst>
            <a:ext uri="{909E8E84-426E-40DD-AFC4-6F175D3DCCD1}">
              <a14:hiddenFill xmlns:a14="http://schemas.microsoft.com/office/drawing/2010/main">
                <a:noFill/>
              </a14:hiddenFill>
            </a:ext>
          </a:extLst>
        </p:spPr>
      </p:cxnSp>
      <p:sp>
        <p:nvSpPr>
          <p:cNvPr id="4" name="TextBox 1"/>
          <p:cNvSpPr txBox="1">
            <a:spLocks noChangeArrowheads="1"/>
          </p:cNvSpPr>
          <p:nvPr userDrawn="1"/>
        </p:nvSpPr>
        <p:spPr bwMode="auto">
          <a:xfrm>
            <a:off x="1411288" y="1323975"/>
            <a:ext cx="914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19107" tIns="59552" rIns="119107" bIns="59552"/>
          <a:lstStyle/>
          <a:p>
            <a:pPr defTabSz="894611">
              <a:spcBef>
                <a:spcPts val="800"/>
              </a:spcBef>
              <a:buClr>
                <a:srgbClr val="0085C3"/>
              </a:buClr>
            </a:pPr>
            <a:endParaRPr lang="en-US" altLang="zh-TW" sz="2700">
              <a:solidFill>
                <a:srgbClr val="444444"/>
              </a:solidFill>
              <a:latin typeface="Museo Sans For Dell"/>
              <a:ea typeface="SimSun" panose="02010600030101010101" pitchFamily="2" charset="-122"/>
            </a:endParaRPr>
          </a:p>
        </p:txBody>
      </p:sp>
      <p:sp>
        <p:nvSpPr>
          <p:cNvPr id="10" name="Title 1"/>
          <p:cNvSpPr>
            <a:spLocks noGrp="1"/>
          </p:cNvSpPr>
          <p:nvPr>
            <p:ph type="title"/>
          </p:nvPr>
        </p:nvSpPr>
        <p:spPr>
          <a:xfrm>
            <a:off x="425904" y="196176"/>
            <a:ext cx="8239126" cy="332399"/>
          </a:xfrm>
        </p:spPr>
        <p:txBody>
          <a:bodyPr/>
          <a:lstStyle>
            <a:lvl1pPr>
              <a:lnSpc>
                <a:spcPct val="90000"/>
              </a:lnSpc>
              <a:defRPr sz="3200" b="0">
                <a:solidFill>
                  <a:schemeClr val="accent1"/>
                </a:solidFill>
                <a:latin typeface="Museo For Dell" pitchFamily="2" charset="0"/>
              </a:defRPr>
            </a:lvl1pPr>
          </a:lstStyle>
          <a:p>
            <a:r>
              <a:rPr lang="en-US" smtClean="0"/>
              <a:t>Click to edit Master title style</a:t>
            </a:r>
            <a:endParaRPr lang="en-US" dirty="0"/>
          </a:p>
        </p:txBody>
      </p:sp>
      <p:sp>
        <p:nvSpPr>
          <p:cNvPr id="5" name="Slide Number Placeholder 5"/>
          <p:cNvSpPr>
            <a:spLocks noGrp="1"/>
          </p:cNvSpPr>
          <p:nvPr>
            <p:ph type="sldNum" sz="quarter" idx="10"/>
          </p:nvPr>
        </p:nvSpPr>
        <p:spPr>
          <a:xfrm>
            <a:off x="433389" y="4824413"/>
            <a:ext cx="260350" cy="114300"/>
          </a:xfrm>
        </p:spPr>
        <p:txBody>
          <a:bodyPr rIns="119089"/>
          <a:lstStyle>
            <a:lvl1pPr algn="l" eaLnBrk="0" hangingPunct="0">
              <a:defRPr sz="1200">
                <a:solidFill>
                  <a:srgbClr val="000000">
                    <a:lumMod val="60000"/>
                    <a:lumOff val="40000"/>
                  </a:srgbClr>
                </a:solidFill>
                <a:latin typeface="Museo Sans For Dell" pitchFamily="2" charset="0"/>
                <a:ea typeface="SimSun" panose="02010600030101010101" pitchFamily="2" charset="-122"/>
              </a:defRPr>
            </a:lvl1pPr>
          </a:lstStyle>
          <a:p>
            <a:pPr>
              <a:defRPr/>
            </a:pPr>
            <a:fld id="{C2F8F467-7015-4054-ADD7-36CD0EA9FC19}" type="slidenum">
              <a:rPr lang="en-US"/>
              <a:pPr>
                <a:defRPr/>
              </a:pPr>
              <a:t>‹#›</a:t>
            </a:fld>
            <a:endParaRPr lang="en-US" dirty="0"/>
          </a:p>
        </p:txBody>
      </p:sp>
      <p:sp>
        <p:nvSpPr>
          <p:cNvPr id="6" name="Footer Placeholder 4"/>
          <p:cNvSpPr>
            <a:spLocks noGrp="1"/>
          </p:cNvSpPr>
          <p:nvPr>
            <p:ph type="ftr" sz="quarter" idx="11"/>
          </p:nvPr>
        </p:nvSpPr>
        <p:spPr>
          <a:xfrm>
            <a:off x="742950" y="4821238"/>
            <a:ext cx="1885950" cy="114300"/>
          </a:xfrm>
          <a:prstGeom prst="rect">
            <a:avLst/>
          </a:prstGeom>
        </p:spPr>
        <p:txBody>
          <a:bodyPr vert="horz" lIns="0" tIns="0" rIns="119089" bIns="0" rtlCol="0" anchor="ctr"/>
          <a:lstStyle>
            <a:lvl1pPr algn="l" eaLnBrk="1" hangingPunct="1">
              <a:defRPr sz="1300">
                <a:solidFill>
                  <a:srgbClr val="000000">
                    <a:lumMod val="60000"/>
                    <a:lumOff val="40000"/>
                  </a:srgbClr>
                </a:solidFill>
                <a:latin typeface="Museo Sans For Dell" pitchFamily="2" charset="0"/>
                <a:ea typeface="+mn-ea"/>
              </a:defRPr>
            </a:lvl1pPr>
          </a:lstStyle>
          <a:p>
            <a:pPr defTabSz="894611">
              <a:defRPr/>
            </a:pPr>
            <a:endParaRPr lang="en-US"/>
          </a:p>
        </p:txBody>
      </p:sp>
      <p:sp>
        <p:nvSpPr>
          <p:cNvPr id="7" name="Date Placeholder 8"/>
          <p:cNvSpPr>
            <a:spLocks noGrp="1"/>
          </p:cNvSpPr>
          <p:nvPr>
            <p:ph type="dt" sz="half" idx="12"/>
          </p:nvPr>
        </p:nvSpPr>
        <p:spPr>
          <a:xfrm>
            <a:off x="1901825" y="4819650"/>
            <a:ext cx="914400" cy="114300"/>
          </a:xfrm>
        </p:spPr>
        <p:txBody>
          <a:bodyPr/>
          <a:lstStyle>
            <a:lvl1pPr algn="l" rtl="0" eaLnBrk="0" fontAlgn="base" hangingPunct="0">
              <a:spcBef>
                <a:spcPct val="0"/>
              </a:spcBef>
              <a:spcAft>
                <a:spcPct val="0"/>
              </a:spcAft>
              <a:defRPr lang="en-US" sz="13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1016846492"/>
      </p:ext>
    </p:extLst>
  </p:cSld>
  <p:clrMapOvr>
    <a:masterClrMapping/>
  </p:clrMapOvr>
  <p:transition spd="med">
    <p:wipe dir="r"/>
  </p:transition>
</p:sldLayout>
</file>

<file path=ppt/slideLayouts/slideLayout45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cxnSp>
        <p:nvCxnSpPr>
          <p:cNvPr id="2" name="Straight Connector 6"/>
          <p:cNvCxnSpPr>
            <a:cxnSpLocks noChangeShapeType="1"/>
          </p:cNvCxnSpPr>
          <p:nvPr userDrawn="1"/>
        </p:nvCxnSpPr>
        <p:spPr bwMode="auto">
          <a:xfrm>
            <a:off x="436655" y="4629150"/>
            <a:ext cx="8262937" cy="0"/>
          </a:xfrm>
          <a:prstGeom prst="line">
            <a:avLst/>
          </a:prstGeom>
          <a:noFill/>
          <a:ln w="9525">
            <a:solidFill>
              <a:srgbClr val="AAAAAA"/>
            </a:solidFill>
            <a:round/>
          </a:ln>
          <a:extLst>
            <a:ext uri="{909E8E84-426E-40DD-AFC4-6F175D3DCCD1}">
              <a14:hiddenFill xmlns:a14="http://schemas.microsoft.com/office/drawing/2010/main">
                <a:noFill/>
              </a14:hiddenFill>
            </a:ext>
          </a:extLst>
        </p:spPr>
      </p:cxnSp>
      <p:sp>
        <p:nvSpPr>
          <p:cNvPr id="3" name="Slide Number Placeholder 5"/>
          <p:cNvSpPr>
            <a:spLocks noGrp="1"/>
          </p:cNvSpPr>
          <p:nvPr>
            <p:ph type="sldNum" sz="quarter" idx="10"/>
          </p:nvPr>
        </p:nvSpPr>
        <p:spPr/>
        <p:txBody>
          <a:bodyPr rIns="119089"/>
          <a:lstStyle>
            <a:lvl1pPr algn="l" eaLnBrk="0" hangingPunct="0">
              <a:defRPr sz="1200">
                <a:solidFill>
                  <a:srgbClr val="000000">
                    <a:lumMod val="60000"/>
                    <a:lumOff val="40000"/>
                  </a:srgbClr>
                </a:solidFill>
                <a:latin typeface="Museo Sans For Dell" pitchFamily="2" charset="0"/>
                <a:ea typeface="SimSun" panose="02010600030101010101" pitchFamily="2" charset="-122"/>
              </a:defRPr>
            </a:lvl1pPr>
          </a:lstStyle>
          <a:p>
            <a:pPr>
              <a:defRPr/>
            </a:pPr>
            <a:fld id="{57ADE680-B59D-4FC0-81B5-B5E734862843}" type="slidenum">
              <a:rPr lang="en-US"/>
              <a:pPr>
                <a:defRPr/>
              </a:pPr>
              <a:t>‹#›</a:t>
            </a:fld>
            <a:endParaRPr lang="en-US" dirty="0"/>
          </a:p>
        </p:txBody>
      </p:sp>
      <p:sp>
        <p:nvSpPr>
          <p:cNvPr id="4" name="Footer Placeholder 4"/>
          <p:cNvSpPr>
            <a:spLocks noGrp="1"/>
          </p:cNvSpPr>
          <p:nvPr>
            <p:ph type="ftr" sz="quarter" idx="11"/>
          </p:nvPr>
        </p:nvSpPr>
        <p:spPr>
          <a:xfrm>
            <a:off x="742950" y="4821238"/>
            <a:ext cx="1885950" cy="114300"/>
          </a:xfrm>
          <a:prstGeom prst="rect">
            <a:avLst/>
          </a:prstGeom>
        </p:spPr>
        <p:txBody>
          <a:bodyPr vert="horz" lIns="0" tIns="0" rIns="119089" bIns="0" rtlCol="0" anchor="ctr"/>
          <a:lstStyle>
            <a:lvl1pPr algn="l" eaLnBrk="1" hangingPunct="1">
              <a:defRPr sz="1300">
                <a:solidFill>
                  <a:srgbClr val="000000">
                    <a:lumMod val="60000"/>
                    <a:lumOff val="40000"/>
                  </a:srgbClr>
                </a:solidFill>
                <a:latin typeface="Museo Sans For Dell" pitchFamily="2" charset="0"/>
                <a:ea typeface="+mn-ea"/>
              </a:defRPr>
            </a:lvl1pPr>
          </a:lstStyle>
          <a:p>
            <a:pPr defTabSz="894611">
              <a:defRPr/>
            </a:pPr>
            <a:endParaRPr lang="en-US"/>
          </a:p>
        </p:txBody>
      </p:sp>
      <p:sp>
        <p:nvSpPr>
          <p:cNvPr id="5" name="Date Placeholder 8"/>
          <p:cNvSpPr>
            <a:spLocks noGrp="1"/>
          </p:cNvSpPr>
          <p:nvPr>
            <p:ph type="dt" sz="half" idx="12"/>
          </p:nvPr>
        </p:nvSpPr>
        <p:spPr>
          <a:xfrm>
            <a:off x="1901825" y="4819650"/>
            <a:ext cx="914400" cy="114300"/>
          </a:xfrm>
        </p:spPr>
        <p:txBody>
          <a:bodyPr/>
          <a:lstStyle>
            <a:lvl1pPr algn="l" rtl="0" eaLnBrk="0" fontAlgn="base" hangingPunct="0">
              <a:spcBef>
                <a:spcPct val="0"/>
              </a:spcBef>
              <a:spcAft>
                <a:spcPct val="0"/>
              </a:spcAft>
              <a:defRPr lang="en-US" sz="13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2796561191"/>
      </p:ext>
    </p:extLst>
  </p:cSld>
  <p:clrMapOvr>
    <a:masterClrMapping/>
  </p:clrMapOvr>
  <p:transition spd="med">
    <p:wipe dir="r"/>
  </p:transition>
</p:sldLayout>
</file>

<file path=ppt/slideLayouts/slideLayout453.xml><?xml version="1.0" encoding="utf-8"?>
<p:sldLayout xmlns:a="http://schemas.openxmlformats.org/drawingml/2006/main" xmlns:r="http://schemas.openxmlformats.org/officeDocument/2006/relationships" xmlns:p="http://schemas.openxmlformats.org/presentationml/2006/main" preserve="1">
  <p:cSld name="1_Blank">
    <p:spTree>
      <p:nvGrpSpPr>
        <p:cNvPr id="1" name=""/>
        <p:cNvGrpSpPr/>
        <p:nvPr/>
      </p:nvGrpSpPr>
      <p:grpSpPr>
        <a:xfrm>
          <a:off x="0" y="0"/>
          <a:ext cx="0" cy="0"/>
          <a:chOff x="0" y="0"/>
          <a:chExt cx="0" cy="0"/>
        </a:xfrm>
      </p:grpSpPr>
      <p:cxnSp>
        <p:nvCxnSpPr>
          <p:cNvPr id="2" name="Straight Connector 6"/>
          <p:cNvCxnSpPr>
            <a:cxnSpLocks noChangeShapeType="1"/>
          </p:cNvCxnSpPr>
          <p:nvPr userDrawn="1"/>
        </p:nvCxnSpPr>
        <p:spPr bwMode="auto">
          <a:xfrm>
            <a:off x="436655" y="4629150"/>
            <a:ext cx="8262937" cy="0"/>
          </a:xfrm>
          <a:prstGeom prst="line">
            <a:avLst/>
          </a:prstGeom>
          <a:noFill/>
          <a:ln w="9525">
            <a:solidFill>
              <a:srgbClr val="AAAAAA"/>
            </a:solidFill>
            <a:round/>
          </a:ln>
          <a:extLst>
            <a:ext uri="{909E8E84-426E-40DD-AFC4-6F175D3DCCD1}">
              <a14:hiddenFill xmlns:a14="http://schemas.microsoft.com/office/drawing/2010/main">
                <a:noFill/>
              </a14:hiddenFill>
            </a:ext>
          </a:extLst>
        </p:spPr>
      </p:cxnSp>
      <p:sp>
        <p:nvSpPr>
          <p:cNvPr id="3" name="Slide Number Placeholder 5"/>
          <p:cNvSpPr>
            <a:spLocks noGrp="1"/>
          </p:cNvSpPr>
          <p:nvPr>
            <p:ph type="sldNum" sz="quarter" idx="10"/>
          </p:nvPr>
        </p:nvSpPr>
        <p:spPr/>
        <p:txBody>
          <a:bodyPr rIns="119089"/>
          <a:lstStyle>
            <a:lvl1pPr algn="l" eaLnBrk="0" hangingPunct="0">
              <a:defRPr sz="1200">
                <a:solidFill>
                  <a:srgbClr val="000000">
                    <a:lumMod val="60000"/>
                    <a:lumOff val="40000"/>
                  </a:srgbClr>
                </a:solidFill>
                <a:latin typeface="Museo Sans For Dell" pitchFamily="2" charset="0"/>
                <a:ea typeface="SimSun" panose="02010600030101010101" pitchFamily="2" charset="-122"/>
              </a:defRPr>
            </a:lvl1pPr>
          </a:lstStyle>
          <a:p>
            <a:pPr>
              <a:defRPr/>
            </a:pPr>
            <a:fld id="{5B835FEF-A4E3-4EB6-8119-9339417AA9EA}" type="slidenum">
              <a:rPr lang="en-US"/>
              <a:pPr>
                <a:defRPr/>
              </a:pPr>
              <a:t>‹#›</a:t>
            </a:fld>
            <a:endParaRPr lang="en-US" dirty="0"/>
          </a:p>
        </p:txBody>
      </p:sp>
      <p:sp>
        <p:nvSpPr>
          <p:cNvPr id="4" name="Footer Placeholder 4"/>
          <p:cNvSpPr>
            <a:spLocks noGrp="1"/>
          </p:cNvSpPr>
          <p:nvPr>
            <p:ph type="ftr" sz="quarter" idx="11"/>
          </p:nvPr>
        </p:nvSpPr>
        <p:spPr>
          <a:xfrm>
            <a:off x="742950" y="4821238"/>
            <a:ext cx="1885950" cy="114300"/>
          </a:xfrm>
          <a:prstGeom prst="rect">
            <a:avLst/>
          </a:prstGeom>
        </p:spPr>
        <p:txBody>
          <a:bodyPr vert="horz" lIns="0" tIns="0" rIns="119089" bIns="0" rtlCol="0" anchor="ctr"/>
          <a:lstStyle>
            <a:lvl1pPr algn="l" eaLnBrk="1" hangingPunct="1">
              <a:defRPr sz="1300">
                <a:solidFill>
                  <a:srgbClr val="000000">
                    <a:lumMod val="60000"/>
                    <a:lumOff val="40000"/>
                  </a:srgbClr>
                </a:solidFill>
                <a:latin typeface="Museo Sans For Dell" pitchFamily="2" charset="0"/>
                <a:ea typeface="+mn-ea"/>
              </a:defRPr>
            </a:lvl1pPr>
          </a:lstStyle>
          <a:p>
            <a:pPr defTabSz="894611">
              <a:defRPr/>
            </a:pPr>
            <a:endParaRPr lang="en-US"/>
          </a:p>
        </p:txBody>
      </p:sp>
      <p:sp>
        <p:nvSpPr>
          <p:cNvPr id="5" name="Date Placeholder 8"/>
          <p:cNvSpPr>
            <a:spLocks noGrp="1"/>
          </p:cNvSpPr>
          <p:nvPr>
            <p:ph type="dt" sz="half" idx="12"/>
          </p:nvPr>
        </p:nvSpPr>
        <p:spPr>
          <a:xfrm>
            <a:off x="1901825" y="4819650"/>
            <a:ext cx="914400" cy="114300"/>
          </a:xfrm>
        </p:spPr>
        <p:txBody>
          <a:bodyPr/>
          <a:lstStyle>
            <a:lvl1pPr algn="l" rtl="0" eaLnBrk="0" fontAlgn="base" hangingPunct="0">
              <a:spcBef>
                <a:spcPct val="0"/>
              </a:spcBef>
              <a:spcAft>
                <a:spcPct val="0"/>
              </a:spcAft>
              <a:defRPr lang="en-US" sz="13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105192903"/>
      </p:ext>
    </p:extLst>
  </p:cSld>
  <p:clrMapOvr>
    <a:masterClrMapping/>
  </p:clrMapOvr>
  <p:transition spd="med">
    <p:wipe dir="r"/>
  </p:transition>
</p:sldLayout>
</file>

<file path=ppt/slideLayouts/slideLayout454.xml><?xml version="1.0" encoding="utf-8"?>
<p:sldLayout xmlns:a="http://schemas.openxmlformats.org/drawingml/2006/main" xmlns:r="http://schemas.openxmlformats.org/officeDocument/2006/relationships" xmlns:p="http://schemas.openxmlformats.org/presentationml/2006/main" preserve="1">
  <p:cSld name="Section_Blue">
    <p:spTree>
      <p:nvGrpSpPr>
        <p:cNvPr id="1" name=""/>
        <p:cNvGrpSpPr/>
        <p:nvPr/>
      </p:nvGrpSpPr>
      <p:grpSpPr>
        <a:xfrm>
          <a:off x="0" y="0"/>
          <a:ext cx="0" cy="0"/>
          <a:chOff x="0" y="0"/>
          <a:chExt cx="0" cy="0"/>
        </a:xfrm>
      </p:grpSpPr>
      <p:sp>
        <p:nvSpPr>
          <p:cNvPr id="15" name="Title 1"/>
          <p:cNvSpPr>
            <a:spLocks noGrp="1"/>
          </p:cNvSpPr>
          <p:nvPr>
            <p:ph type="ctrTitle"/>
          </p:nvPr>
        </p:nvSpPr>
        <p:spPr>
          <a:xfrm>
            <a:off x="457200" y="342900"/>
            <a:ext cx="2743200" cy="2743200"/>
          </a:xfrm>
          <a:prstGeom prst="roundRect">
            <a:avLst>
              <a:gd name="adj" fmla="val 2752"/>
            </a:avLst>
          </a:prstGeom>
          <a:solidFill>
            <a:schemeClr val="accent1"/>
          </a:solidFill>
          <a:ln>
            <a:noFill/>
          </a:ln>
        </p:spPr>
        <p:style>
          <a:lnRef idx="2">
            <a:schemeClr val="accent1"/>
          </a:lnRef>
          <a:fillRef idx="1">
            <a:schemeClr val="lt1"/>
          </a:fillRef>
          <a:effectRef idx="0">
            <a:schemeClr val="accent1"/>
          </a:effectRef>
          <a:fontRef idx="none"/>
        </p:style>
        <p:txBody>
          <a:bodyPr lIns="297482" tIns="297482" rIns="297482" bIns="297482">
            <a:normAutofit/>
          </a:bodyPr>
          <a:lstStyle>
            <a:lvl1pPr>
              <a:defRPr sz="3700" b="0">
                <a:solidFill>
                  <a:schemeClr val="tx2"/>
                </a:solidFill>
                <a:latin typeface="Museo For Dell" pitchFamily="2" charset="0"/>
              </a:defRPr>
            </a:lvl1pPr>
          </a:lstStyle>
          <a:p>
            <a:r>
              <a:rPr lang="zh-TW" altLang="en-US" smtClean="0"/>
              <a:t>按一下以編輯母片標題樣式</a:t>
            </a:r>
            <a:endParaRPr lang="en-US" dirty="0"/>
          </a:p>
        </p:txBody>
      </p:sp>
      <p:sp>
        <p:nvSpPr>
          <p:cNvPr id="3" name="Slide Number Placeholder 5"/>
          <p:cNvSpPr>
            <a:spLocks noGrp="1"/>
          </p:cNvSpPr>
          <p:nvPr>
            <p:ph type="sldNum" sz="quarter" idx="10"/>
          </p:nvPr>
        </p:nvSpPr>
        <p:spPr/>
        <p:txBody>
          <a:bodyPr rIns="119089"/>
          <a:lstStyle>
            <a:lvl1pPr algn="l" eaLnBrk="0" hangingPunct="0">
              <a:defRPr sz="1200">
                <a:solidFill>
                  <a:srgbClr val="000000">
                    <a:lumMod val="60000"/>
                    <a:lumOff val="40000"/>
                  </a:srgbClr>
                </a:solidFill>
                <a:latin typeface="Museo Sans For Dell" pitchFamily="2" charset="0"/>
                <a:ea typeface="SimSun" panose="02010600030101010101" pitchFamily="2" charset="-122"/>
              </a:defRPr>
            </a:lvl1pPr>
          </a:lstStyle>
          <a:p>
            <a:pPr>
              <a:defRPr/>
            </a:pPr>
            <a:fld id="{B8CB498C-E93D-4E2B-AFEF-55B2C142D845}" type="slidenum">
              <a:rPr lang="en-US"/>
              <a:pPr>
                <a:defRPr/>
              </a:pPr>
              <a:t>‹#›</a:t>
            </a:fld>
            <a:endParaRPr lang="en-US" dirty="0"/>
          </a:p>
        </p:txBody>
      </p:sp>
      <p:sp>
        <p:nvSpPr>
          <p:cNvPr id="4" name="Footer Placeholder 4"/>
          <p:cNvSpPr>
            <a:spLocks noGrp="1"/>
          </p:cNvSpPr>
          <p:nvPr>
            <p:ph type="ftr" sz="quarter" idx="11"/>
          </p:nvPr>
        </p:nvSpPr>
        <p:spPr>
          <a:xfrm>
            <a:off x="742950" y="4821238"/>
            <a:ext cx="1885950" cy="114300"/>
          </a:xfrm>
          <a:prstGeom prst="rect">
            <a:avLst/>
          </a:prstGeom>
        </p:spPr>
        <p:txBody>
          <a:bodyPr vert="horz" lIns="0" tIns="0" rIns="119089" bIns="0" rtlCol="0" anchor="ctr"/>
          <a:lstStyle>
            <a:lvl1pPr algn="l" eaLnBrk="1" hangingPunct="1">
              <a:defRPr sz="1300">
                <a:solidFill>
                  <a:srgbClr val="000000">
                    <a:lumMod val="60000"/>
                    <a:lumOff val="40000"/>
                  </a:srgbClr>
                </a:solidFill>
                <a:latin typeface="Museo Sans For Dell" pitchFamily="2" charset="0"/>
                <a:ea typeface="+mn-ea"/>
              </a:defRPr>
            </a:lvl1pPr>
          </a:lstStyle>
          <a:p>
            <a:pPr defTabSz="894611">
              <a:defRPr/>
            </a:pPr>
            <a:endParaRPr lang="en-US"/>
          </a:p>
        </p:txBody>
      </p:sp>
      <p:sp>
        <p:nvSpPr>
          <p:cNvPr id="5" name="Date Placeholder 8"/>
          <p:cNvSpPr>
            <a:spLocks noGrp="1"/>
          </p:cNvSpPr>
          <p:nvPr>
            <p:ph type="dt" sz="half" idx="12"/>
          </p:nvPr>
        </p:nvSpPr>
        <p:spPr>
          <a:xfrm>
            <a:off x="1901825" y="4819650"/>
            <a:ext cx="914400" cy="114300"/>
          </a:xfrm>
        </p:spPr>
        <p:txBody>
          <a:bodyPr/>
          <a:lstStyle>
            <a:lvl1pPr algn="l" rtl="0" eaLnBrk="0" fontAlgn="base" hangingPunct="0">
              <a:spcBef>
                <a:spcPct val="0"/>
              </a:spcBef>
              <a:spcAft>
                <a:spcPct val="0"/>
              </a:spcAft>
              <a:defRPr lang="en-US" sz="13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634638182"/>
      </p:ext>
    </p:extLst>
  </p:cSld>
  <p:clrMapOvr>
    <a:masterClrMapping/>
  </p:clrMapOvr>
  <p:transition spd="med">
    <p:wipe dir="r"/>
  </p:transition>
</p:sldLayout>
</file>

<file path=ppt/slideLayouts/slideLayout455.xml><?xml version="1.0" encoding="utf-8"?>
<p:sldLayout xmlns:a="http://schemas.openxmlformats.org/drawingml/2006/main" xmlns:r="http://schemas.openxmlformats.org/officeDocument/2006/relationships" xmlns:p="http://schemas.openxmlformats.org/presentationml/2006/main" showMasterSp="0">
  <p:cSld name="2_Title slide">
    <p:spTree>
      <p:nvGrpSpPr>
        <p:cNvPr id="1" name=""/>
        <p:cNvGrpSpPr/>
        <p:nvPr/>
      </p:nvGrpSpPr>
      <p:grpSpPr>
        <a:xfrm>
          <a:off x="0" y="0"/>
          <a:ext cx="0" cy="0"/>
          <a:chOff x="0" y="0"/>
          <a:chExt cx="0" cy="0"/>
        </a:xfrm>
      </p:grpSpPr>
      <p:sp>
        <p:nvSpPr>
          <p:cNvPr id="4" name="Freeform 13"/>
          <p:cNvSpPr/>
          <p:nvPr userDrawn="1"/>
        </p:nvSpPr>
        <p:spPr bwMode="auto">
          <a:xfrm>
            <a:off x="4122738" y="1157292"/>
            <a:ext cx="5021262" cy="3994150"/>
          </a:xfrm>
          <a:custGeom>
            <a:avLst/>
            <a:gdLst>
              <a:gd name="T0" fmla="*/ 5014122 w 5022056"/>
              <a:gd name="T1" fmla="*/ 0 h 3993356"/>
              <a:gd name="T2" fmla="*/ 5014122 w 5022056"/>
              <a:gd name="T3" fmla="*/ 4001302 h 3993356"/>
              <a:gd name="T4" fmla="*/ 0 w 5022056"/>
              <a:gd name="T5" fmla="*/ 4001302 h 3993356"/>
              <a:gd name="T6" fmla="*/ 5014122 w 5022056"/>
              <a:gd name="T7" fmla="*/ 0 h 399335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022056" h="3993356">
                <a:moveTo>
                  <a:pt x="5022056" y="0"/>
                </a:moveTo>
                <a:lnTo>
                  <a:pt x="5022056" y="3993356"/>
                </a:lnTo>
                <a:lnTo>
                  <a:pt x="0" y="3993356"/>
                </a:lnTo>
                <a:lnTo>
                  <a:pt x="5022056" y="0"/>
                </a:lnTo>
                <a:close/>
              </a:path>
            </a:pathLst>
          </a:custGeom>
          <a:solidFill>
            <a:srgbClr val="0085C3"/>
          </a:solidFill>
          <a:ln>
            <a:noFill/>
          </a:ln>
          <a:extLst>
            <a:ext uri="{91240B29-F687-4F45-9708-019B960494DF}">
              <a14:hiddenLine xmlns:a14="http://schemas.microsoft.com/office/drawing/2010/main" w="9525">
                <a:solidFill>
                  <a:srgbClr val="000000"/>
                </a:solidFill>
                <a:round/>
              </a14:hiddenLine>
            </a:ext>
          </a:extLst>
        </p:spPr>
        <p:txBody>
          <a:bodyPr lIns="238091" tIns="178658" rIns="178658" bIns="178658" anchor="ctr"/>
          <a:lstStyle/>
          <a:p>
            <a:pPr defTabSz="894611" eaLnBrk="0" hangingPunct="0"/>
            <a:endParaRPr lang="zh-TW" altLang="en-US" sz="3200">
              <a:solidFill>
                <a:srgbClr val="444444"/>
              </a:solidFill>
              <a:latin typeface="Arial" panose="020B0604020202020204" pitchFamily="34" charset="0"/>
              <a:ea typeface="SimSun" panose="02010600030101010101" pitchFamily="2" charset="-122"/>
            </a:endParaRPr>
          </a:p>
        </p:txBody>
      </p:sp>
      <p:sp>
        <p:nvSpPr>
          <p:cNvPr id="5" name="Freeform 12"/>
          <p:cNvSpPr/>
          <p:nvPr userDrawn="1"/>
        </p:nvSpPr>
        <p:spPr bwMode="auto">
          <a:xfrm>
            <a:off x="4100514" y="1114427"/>
            <a:ext cx="5072062" cy="4037013"/>
          </a:xfrm>
          <a:custGeom>
            <a:avLst/>
            <a:gdLst>
              <a:gd name="T0" fmla="*/ 5043487 w 5072062"/>
              <a:gd name="T1" fmla="*/ 57260 h 4036219"/>
              <a:gd name="T2" fmla="*/ 0 w 5072062"/>
              <a:gd name="T3" fmla="*/ 4044165 h 4036219"/>
              <a:gd name="T4" fmla="*/ 5057775 w 5072062"/>
              <a:gd name="T5" fmla="*/ 4044165 h 4036219"/>
              <a:gd name="T6" fmla="*/ 5057775 w 5072062"/>
              <a:gd name="T7" fmla="*/ 0 h 4036219"/>
              <a:gd name="T8" fmla="*/ 5072062 w 5072062"/>
              <a:gd name="T9" fmla="*/ 744410 h 403621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072062" h="4036219">
                <a:moveTo>
                  <a:pt x="5043487" y="57150"/>
                </a:moveTo>
                <a:lnTo>
                  <a:pt x="0" y="4036219"/>
                </a:lnTo>
                <a:lnTo>
                  <a:pt x="5057775" y="4036219"/>
                </a:lnTo>
                <a:lnTo>
                  <a:pt x="5057775" y="0"/>
                </a:lnTo>
                <a:lnTo>
                  <a:pt x="5072062" y="74295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lIns="119107" tIns="59552" rIns="119107" bIns="59552" anchor="ctr"/>
          <a:lstStyle/>
          <a:p>
            <a:pPr defTabSz="894611" eaLnBrk="0" hangingPunct="0"/>
            <a:endParaRPr lang="zh-TW" altLang="en-US" sz="3200">
              <a:solidFill>
                <a:srgbClr val="444444"/>
              </a:solidFill>
              <a:latin typeface="Arial" panose="020B0604020202020204" pitchFamily="34" charset="0"/>
              <a:ea typeface="SimSun" panose="02010600030101010101" pitchFamily="2" charset="-122"/>
            </a:endParaRPr>
          </a:p>
        </p:txBody>
      </p:sp>
      <p:pic>
        <p:nvPicPr>
          <p:cNvPr id="6" name="Picture 9" descr="white"/>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black">
          <a:xfrm>
            <a:off x="7826375" y="3849693"/>
            <a:ext cx="1022350" cy="1022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1476" name="Title Placeholder 21"/>
          <p:cNvSpPr>
            <a:spLocks noGrp="1"/>
          </p:cNvSpPr>
          <p:nvPr>
            <p:ph type="ctrTitle"/>
          </p:nvPr>
        </p:nvSpPr>
        <p:spPr>
          <a:xfrm>
            <a:off x="274325" y="274428"/>
            <a:ext cx="5200791" cy="1661993"/>
          </a:xfrm>
        </p:spPr>
        <p:txBody>
          <a:bodyPr>
            <a:normAutofit/>
          </a:bodyPr>
          <a:lstStyle>
            <a:lvl1pPr algn="l">
              <a:lnSpc>
                <a:spcPct val="100000"/>
              </a:lnSpc>
              <a:spcAft>
                <a:spcPts val="0"/>
              </a:spcAft>
              <a:defRPr sz="7200" b="0" i="0" smtClean="0">
                <a:solidFill>
                  <a:schemeClr val="bg1"/>
                </a:solidFill>
                <a:latin typeface="Museo Sans For Dell" pitchFamily="2" charset="0"/>
                <a:ea typeface="Museo Sans For Dell" pitchFamily="2" charset="0"/>
              </a:defRPr>
            </a:lvl1pPr>
          </a:lstStyle>
          <a:p>
            <a:r>
              <a:rPr lang="zh-TW" altLang="en-US" smtClean="0"/>
              <a:t>按一下以編輯母片標題樣式</a:t>
            </a:r>
            <a:endParaRPr lang="en-US" dirty="0" smtClean="0"/>
          </a:p>
        </p:txBody>
      </p:sp>
      <p:sp>
        <p:nvSpPr>
          <p:cNvPr id="361477" name="Text Placeholder 12"/>
          <p:cNvSpPr>
            <a:spLocks noGrp="1"/>
          </p:cNvSpPr>
          <p:nvPr>
            <p:ph type="subTitle" idx="1"/>
          </p:nvPr>
        </p:nvSpPr>
        <p:spPr>
          <a:xfrm>
            <a:off x="274325" y="2252978"/>
            <a:ext cx="5200791" cy="373949"/>
          </a:xfrm>
        </p:spPr>
        <p:txBody>
          <a:bodyPr>
            <a:spAutoFit/>
          </a:bodyPr>
          <a:lstStyle>
            <a:lvl1pPr marL="0" indent="0" algn="l">
              <a:buFont typeface="Wingdings" panose="05000000000000000000" pitchFamily="2" charset="2"/>
              <a:buNone/>
              <a:defRPr sz="2700" b="0" i="0" smtClean="0">
                <a:solidFill>
                  <a:schemeClr val="bg2">
                    <a:lumMod val="65000"/>
                    <a:lumOff val="35000"/>
                  </a:schemeClr>
                </a:solidFill>
                <a:latin typeface="Museo Sans For Dell" pitchFamily="2" charset="0"/>
                <a:ea typeface="Museo Sans For Dell" pitchFamily="2" charset="0"/>
              </a:defRPr>
            </a:lvl1pPr>
          </a:lstStyle>
          <a:p>
            <a:r>
              <a:rPr lang="en-US" smtClean="0"/>
              <a:t>Click to edit Master subtitle style</a:t>
            </a:r>
            <a:endParaRPr lang="en-US" dirty="0" smtClean="0"/>
          </a:p>
        </p:txBody>
      </p:sp>
    </p:spTree>
    <p:extLst>
      <p:ext uri="{BB962C8B-B14F-4D97-AF65-F5344CB8AC3E}">
        <p14:creationId xmlns:p14="http://schemas.microsoft.com/office/powerpoint/2010/main" val="821555010"/>
      </p:ext>
    </p:extLst>
  </p:cSld>
  <p:clrMapOvr>
    <a:masterClrMapping/>
  </p:clrMapOvr>
  <p:transition spd="med">
    <p:wipe dir="r"/>
  </p:transition>
</p:sldLayout>
</file>

<file path=ppt/slideLayouts/slideLayout456.xml><?xml version="1.0" encoding="utf-8"?>
<p:sldLayout xmlns:a="http://schemas.openxmlformats.org/drawingml/2006/main" xmlns:r="http://schemas.openxmlformats.org/officeDocument/2006/relationships" xmlns:p="http://schemas.openxmlformats.org/presentationml/2006/main" type="obj">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idx="1"/>
          </p:nvPr>
        </p:nvSpPr>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Footer Placeholder 2"/>
          <p:cNvSpPr>
            <a:spLocks noGrp="1"/>
          </p:cNvSpPr>
          <p:nvPr>
            <p:ph type="ftr" sz="quarter" idx="10"/>
          </p:nvPr>
        </p:nvSpPr>
        <p:spPr>
          <a:xfrm>
            <a:off x="152400" y="4787236"/>
            <a:ext cx="2895600" cy="274637"/>
          </a:xfrm>
          <a:prstGeom prst="rect">
            <a:avLst/>
          </a:prstGeom>
        </p:spPr>
        <p:txBody>
          <a:bodyPr lIns="119107" tIns="59552" rIns="119107" bIns="59552"/>
          <a:lstStyle>
            <a:lvl1pPr eaLnBrk="1" hangingPunct="1">
              <a:defRPr>
                <a:solidFill>
                  <a:srgbClr val="444444"/>
                </a:solidFill>
                <a:latin typeface="Calibri" panose="020F0502020204030204" pitchFamily="34" charset="0"/>
                <a:ea typeface="+mn-ea"/>
              </a:defRPr>
            </a:lvl1pPr>
          </a:lstStyle>
          <a:p>
            <a:pPr defTabSz="894611">
              <a:defRPr/>
            </a:pPr>
            <a:endParaRPr lang="en-US" altLang="zh-TW" sz="3200"/>
          </a:p>
        </p:txBody>
      </p:sp>
    </p:spTree>
    <p:extLst>
      <p:ext uri="{BB962C8B-B14F-4D97-AF65-F5344CB8AC3E}">
        <p14:creationId xmlns:p14="http://schemas.microsoft.com/office/powerpoint/2010/main" val="620361566"/>
      </p:ext>
    </p:extLst>
  </p:cSld>
  <p:clrMapOvr>
    <a:masterClrMapping/>
  </p:clrMapOvr>
  <p:transition spd="slow">
    <p:fade/>
  </p:transition>
</p:sldLayout>
</file>

<file path=ppt/slideLayouts/slideLayout457.xml><?xml version="1.0" encoding="utf-8"?>
<p:sldLayout xmlns:a="http://schemas.openxmlformats.org/drawingml/2006/main" xmlns:r="http://schemas.openxmlformats.org/officeDocument/2006/relationships" xmlns:p="http://schemas.openxmlformats.org/presentationml/2006/main" userDrawn="1">
  <p:cSld name="2_標題及物件">
    <p:spTree>
      <p:nvGrpSpPr>
        <p:cNvPr id="1" name=""/>
        <p:cNvGrpSpPr/>
        <p:nvPr/>
      </p:nvGrpSpPr>
      <p:grpSpPr>
        <a:xfrm>
          <a:off x="0" y="0"/>
          <a:ext cx="0" cy="0"/>
          <a:chOff x="0" y="0"/>
          <a:chExt cx="0" cy="0"/>
        </a:xfrm>
      </p:grpSpPr>
      <p:sp>
        <p:nvSpPr>
          <p:cNvPr id="3" name="內容版面配置區 2"/>
          <p:cNvSpPr>
            <a:spLocks noGrp="1"/>
          </p:cNvSpPr>
          <p:nvPr>
            <p:ph idx="1"/>
          </p:nvPr>
        </p:nvSpPr>
        <p:spPr>
          <a:xfrm>
            <a:off x="457200" y="1200154"/>
            <a:ext cx="8229600" cy="3394472"/>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占位符 3"/>
          <p:cNvSpPr>
            <a:spLocks noGrp="1"/>
          </p:cNvSpPr>
          <p:nvPr>
            <p:ph type="dt" sz="half" idx="10"/>
          </p:nvPr>
        </p:nvSpPr>
        <p:spPr/>
        <p:txBody>
          <a:bodyPr/>
          <a:lstStyle>
            <a:lvl1pPr eaLnBrk="0" hangingPunct="0">
              <a:defRPr/>
            </a:lvl1pPr>
          </a:lstStyle>
          <a:p>
            <a:pPr>
              <a:defRPr/>
            </a:pPr>
            <a:endParaRPr lang="zh-CN" altLang="en-US"/>
          </a:p>
        </p:txBody>
      </p:sp>
      <p:sp>
        <p:nvSpPr>
          <p:cNvPr id="5" name="页脚占位符 4"/>
          <p:cNvSpPr>
            <a:spLocks noGrp="1"/>
          </p:cNvSpPr>
          <p:nvPr>
            <p:ph type="ftr" sz="quarter" idx="11"/>
          </p:nvPr>
        </p:nvSpPr>
        <p:spPr>
          <a:xfrm>
            <a:off x="3124200" y="4768186"/>
            <a:ext cx="2895600" cy="274637"/>
          </a:xfrm>
          <a:prstGeom prst="rect">
            <a:avLst/>
          </a:prstGeom>
        </p:spPr>
        <p:txBody>
          <a:bodyPr lIns="119107" tIns="59552" rIns="119107" bIns="59552"/>
          <a:lstStyle>
            <a:lvl1pPr eaLnBrk="1" hangingPunct="1">
              <a:defRPr>
                <a:solidFill>
                  <a:srgbClr val="444444"/>
                </a:solidFill>
                <a:latin typeface="Arial" panose="020B0604020202020204" pitchFamily="34" charset="0"/>
                <a:ea typeface="+mn-ea"/>
              </a:defRPr>
            </a:lvl1pPr>
          </a:lstStyle>
          <a:p>
            <a:pPr defTabSz="894611">
              <a:defRPr/>
            </a:pPr>
            <a:endParaRPr lang="zh-CN" altLang="en-US" sz="3200"/>
          </a:p>
        </p:txBody>
      </p:sp>
      <p:sp>
        <p:nvSpPr>
          <p:cNvPr id="6" name="灯片编号占位符 5"/>
          <p:cNvSpPr>
            <a:spLocks noGrp="1"/>
          </p:cNvSpPr>
          <p:nvPr>
            <p:ph type="sldNum" sz="quarter" idx="12"/>
          </p:nvPr>
        </p:nvSpPr>
        <p:spPr/>
        <p:txBody>
          <a:bodyPr/>
          <a:lstStyle>
            <a:lvl1pPr eaLnBrk="0" hangingPunct="0">
              <a:defRPr>
                <a:ea typeface="SimSun" panose="02010600030101010101" pitchFamily="2" charset="-122"/>
              </a:defRPr>
            </a:lvl1pPr>
          </a:lstStyle>
          <a:p>
            <a:pPr>
              <a:defRPr/>
            </a:pPr>
            <a:fld id="{918883F9-A21E-4D69-845F-10B57AF3CC8F}" type="slidenum">
              <a:rPr lang="zh-CN" altLang="en-US"/>
              <a:pPr>
                <a:defRPr/>
              </a:pPr>
              <a:t>‹#›</a:t>
            </a:fld>
            <a:endParaRPr lang="zh-CN" altLang="en-US"/>
          </a:p>
        </p:txBody>
      </p:sp>
    </p:spTree>
    <p:extLst>
      <p:ext uri="{BB962C8B-B14F-4D97-AF65-F5344CB8AC3E}">
        <p14:creationId xmlns:p14="http://schemas.microsoft.com/office/powerpoint/2010/main" val="2496057479"/>
      </p:ext>
    </p:extLst>
  </p:cSld>
  <p:clrMapOvr>
    <a:masterClrMapping/>
  </p:clrMapOvr>
  <p:transition spd="med">
    <p:wipe dir="r"/>
  </p:transition>
</p:sldLayout>
</file>

<file path=ppt/slideLayouts/slideLayout458.xml><?xml version="1.0" encoding="utf-8"?>
<p:sldLayout xmlns:a="http://schemas.openxmlformats.org/drawingml/2006/main" xmlns:r="http://schemas.openxmlformats.org/officeDocument/2006/relationships" xmlns:p="http://schemas.openxmlformats.org/presentationml/2006/main" userDrawn="1">
  <p:cSld name="1_標題及物件">
    <p:spTree>
      <p:nvGrpSpPr>
        <p:cNvPr id="1" name=""/>
        <p:cNvGrpSpPr/>
        <p:nvPr/>
      </p:nvGrpSpPr>
      <p:grpSpPr>
        <a:xfrm>
          <a:off x="0" y="0"/>
          <a:ext cx="0" cy="0"/>
          <a:chOff x="0" y="0"/>
          <a:chExt cx="0" cy="0"/>
        </a:xfrm>
      </p:grpSpPr>
      <p:sp>
        <p:nvSpPr>
          <p:cNvPr id="2" name="Rectangle 4"/>
          <p:cNvSpPr>
            <a:spLocks noGrp="1" noChangeArrowheads="1"/>
          </p:cNvSpPr>
          <p:nvPr>
            <p:ph type="sldNum" sz="quarter" idx="10"/>
          </p:nvPr>
        </p:nvSpPr>
        <p:spPr/>
        <p:txBody>
          <a:bodyPr/>
          <a:lstStyle>
            <a:lvl1pPr eaLnBrk="0" hangingPunct="0">
              <a:defRPr>
                <a:ea typeface="SimSun" panose="02010600030101010101" pitchFamily="2" charset="-122"/>
              </a:defRPr>
            </a:lvl1pPr>
          </a:lstStyle>
          <a:p>
            <a:pPr>
              <a:defRPr/>
            </a:pPr>
            <a:fld id="{0C9F1198-C61D-48C6-883B-2CC947E0DB39}" type="slidenum">
              <a:rPr lang="en-US" altLang="zh-TW"/>
              <a:pPr>
                <a:defRPr/>
              </a:pPr>
              <a:t>‹#›</a:t>
            </a:fld>
            <a:endParaRPr lang="en-US" altLang="zh-TW"/>
          </a:p>
        </p:txBody>
      </p:sp>
      <p:sp>
        <p:nvSpPr>
          <p:cNvPr id="3" name="Rectangle 5"/>
          <p:cNvSpPr>
            <a:spLocks noGrp="1" noChangeArrowheads="1"/>
          </p:cNvSpPr>
          <p:nvPr>
            <p:ph type="ftr" sz="quarter" idx="11"/>
          </p:nvPr>
        </p:nvSpPr>
        <p:spPr>
          <a:xfrm>
            <a:off x="3779838" y="4786318"/>
            <a:ext cx="2895600" cy="215900"/>
          </a:xfrm>
          <a:prstGeom prst="rect">
            <a:avLst/>
          </a:prstGeom>
        </p:spPr>
        <p:txBody>
          <a:bodyPr lIns="119107" tIns="59552" rIns="119107" bIns="59552"/>
          <a:lstStyle>
            <a:lvl1pPr eaLnBrk="1" hangingPunct="1">
              <a:defRPr>
                <a:solidFill>
                  <a:srgbClr val="444444"/>
                </a:solidFill>
                <a:latin typeface="Arial" panose="020B0604020202020204" pitchFamily="34" charset="0"/>
                <a:ea typeface="+mn-ea"/>
              </a:defRPr>
            </a:lvl1pPr>
          </a:lstStyle>
          <a:p>
            <a:pPr defTabSz="894611">
              <a:defRPr/>
            </a:pPr>
            <a:endParaRPr lang="en-US" altLang="zh-TW" sz="3200"/>
          </a:p>
        </p:txBody>
      </p:sp>
    </p:spTree>
    <p:extLst>
      <p:ext uri="{BB962C8B-B14F-4D97-AF65-F5344CB8AC3E}">
        <p14:creationId xmlns:p14="http://schemas.microsoft.com/office/powerpoint/2010/main" val="265352280"/>
      </p:ext>
    </p:extLst>
  </p:cSld>
  <p:clrMapOvr>
    <a:masterClrMapping/>
  </p:clrMapOvr>
  <p:transition spd="med">
    <p:wipe dir="r"/>
  </p:transition>
</p:sldLayout>
</file>

<file path=ppt/slideLayouts/slideLayout459.xml><?xml version="1.0" encoding="utf-8"?>
<p:sldLayout xmlns:a="http://schemas.openxmlformats.org/drawingml/2006/main" xmlns:r="http://schemas.openxmlformats.org/officeDocument/2006/relationships" xmlns:p="http://schemas.openxmlformats.org/presentationml/2006/main" showMasterSp="0">
  <p:cSld name="Diapositive de titre">
    <p:spTree>
      <p:nvGrpSpPr>
        <p:cNvPr id="1" name=""/>
        <p:cNvGrpSpPr/>
        <p:nvPr/>
      </p:nvGrpSpPr>
      <p:grpSpPr>
        <a:xfrm>
          <a:off x="0" y="0"/>
          <a:ext cx="0" cy="0"/>
          <a:chOff x="0" y="0"/>
          <a:chExt cx="0" cy="0"/>
        </a:xfrm>
      </p:grpSpPr>
      <p:cxnSp>
        <p:nvCxnSpPr>
          <p:cNvPr id="4" name="Straight Connector 7"/>
          <p:cNvCxnSpPr/>
          <p:nvPr/>
        </p:nvCxnSpPr>
        <p:spPr>
          <a:xfrm>
            <a:off x="447675" y="1335088"/>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cxnSp>
        <p:nvCxnSpPr>
          <p:cNvPr id="5" name="Straight Connector 8"/>
          <p:cNvCxnSpPr/>
          <p:nvPr/>
        </p:nvCxnSpPr>
        <p:spPr>
          <a:xfrm>
            <a:off x="447675" y="3808413"/>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sp>
        <p:nvSpPr>
          <p:cNvPr id="6" name="Rectangle 9"/>
          <p:cNvSpPr/>
          <p:nvPr/>
        </p:nvSpPr>
        <p:spPr bwMode="gray">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119107" tIns="59552" rIns="119107" bIns="59552" anchor="ctr"/>
          <a:lstStyle/>
          <a:p>
            <a:pPr algn="ctr" defTabSz="894611">
              <a:defRPr/>
            </a:pPr>
            <a:endParaRPr lang="en-US" sz="3200">
              <a:solidFill>
                <a:srgbClr val="444444"/>
              </a:solidFill>
              <a:latin typeface="Trebuchet MS" panose="020B0603020202020204" pitchFamily="34" charset="0"/>
            </a:endParaRPr>
          </a:p>
        </p:txBody>
      </p:sp>
      <p:sp>
        <p:nvSpPr>
          <p:cNvPr id="7" name="Rectangle 13"/>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119107" tIns="59552" rIns="119107" bIns="59552" anchor="ctr"/>
          <a:lstStyle/>
          <a:p>
            <a:pPr algn="ctr" defTabSz="894611">
              <a:defRPr/>
            </a:pPr>
            <a:endParaRPr lang="en-US" sz="3200">
              <a:solidFill>
                <a:srgbClr val="444444"/>
              </a:solidFill>
              <a:latin typeface="Trebuchet MS" panose="020B0603020202020204" pitchFamily="34" charset="0"/>
            </a:endParaRPr>
          </a:p>
        </p:txBody>
      </p:sp>
      <p:sp>
        <p:nvSpPr>
          <p:cNvPr id="8" name="Rectangle 18"/>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119107" tIns="59552" rIns="119107" bIns="59552" anchor="ctr"/>
          <a:lstStyle/>
          <a:p>
            <a:pPr algn="ctr" defTabSz="894611">
              <a:defRPr/>
            </a:pPr>
            <a:endParaRPr lang="en-US" sz="3200">
              <a:solidFill>
                <a:srgbClr val="444444"/>
              </a:solidFill>
              <a:latin typeface="Trebuchet MS" panose="020B0603020202020204" pitchFamily="34" charset="0"/>
            </a:endParaRPr>
          </a:p>
        </p:txBody>
      </p:sp>
      <p:pic>
        <p:nvPicPr>
          <p:cNvPr id="9" name="Picture 10" descr="dell_blue_lrg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265993" y="1989138"/>
            <a:ext cx="1487487" cy="1116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1476" name="Title Placeholder 21"/>
          <p:cNvSpPr>
            <a:spLocks noGrp="1"/>
          </p:cNvSpPr>
          <p:nvPr>
            <p:ph type="ctrTitle"/>
          </p:nvPr>
        </p:nvSpPr>
        <p:spPr>
          <a:xfrm>
            <a:off x="457200" y="2009622"/>
            <a:ext cx="5962650" cy="755014"/>
          </a:xfrm>
        </p:spPr>
        <p:txBody>
          <a:bodyPr anchor="b"/>
          <a:lstStyle>
            <a:lvl1pPr algn="l">
              <a:lnSpc>
                <a:spcPts val="5330"/>
              </a:lnSpc>
              <a:defRPr sz="4800" b="0" i="0" smtClean="0">
                <a:solidFill>
                  <a:schemeClr val="accent1"/>
                </a:solidFill>
                <a:latin typeface="Museo For Dell" pitchFamily="2" charset="0"/>
                <a:ea typeface="Museo For Dell" pitchFamily="2" charset="0"/>
              </a:defRPr>
            </a:lvl1pPr>
          </a:lstStyle>
          <a:p>
            <a:r>
              <a:rPr lang="fr-FR" smtClean="0"/>
              <a:t>Modifiez le style du titre</a:t>
            </a:r>
            <a:endParaRPr lang="en-US" dirty="0" smtClean="0"/>
          </a:p>
        </p:txBody>
      </p:sp>
      <p:sp>
        <p:nvSpPr>
          <p:cNvPr id="361477" name="Text Placeholder 12"/>
          <p:cNvSpPr>
            <a:spLocks noGrp="1"/>
          </p:cNvSpPr>
          <p:nvPr>
            <p:ph type="subTitle" idx="1" hasCustomPrompt="1"/>
          </p:nvPr>
        </p:nvSpPr>
        <p:spPr>
          <a:xfrm>
            <a:off x="457202" y="3124047"/>
            <a:ext cx="5953125" cy="600076"/>
          </a:xfrm>
          <a:prstGeom prst="rect">
            <a:avLst/>
          </a:prstGeom>
        </p:spPr>
        <p:txBody>
          <a:bodyPr>
            <a:normAutofit/>
          </a:bodyPr>
          <a:lstStyle>
            <a:lvl1pPr marL="0" indent="0" algn="l">
              <a:buFont typeface="Wingdings" panose="05000000000000000000" pitchFamily="2" charset="2"/>
              <a:buNone/>
              <a:defRPr sz="2700" b="0" i="0" smtClean="0">
                <a:solidFill>
                  <a:schemeClr val="bg2"/>
                </a:solidFill>
                <a:latin typeface="Museo Sans For Dell" pitchFamily="2" charset="0"/>
                <a:ea typeface="Museo Sans For Dell" pitchFamily="2" charset="0"/>
              </a:defRPr>
            </a:lvl1pPr>
          </a:lstStyle>
          <a:p>
            <a:r>
              <a:rPr lang="fr-FR" smtClean="0"/>
              <a:t>Modifiez le style des sous-titres du masque</a:t>
            </a:r>
            <a:endParaRPr lang="en-US" dirty="0" smtClean="0"/>
          </a:p>
        </p:txBody>
      </p:sp>
    </p:spTree>
    <p:extLst>
      <p:ext uri="{BB962C8B-B14F-4D97-AF65-F5344CB8AC3E}">
        <p14:creationId xmlns:p14="http://schemas.microsoft.com/office/powerpoint/2010/main" val="428501721"/>
      </p:ext>
    </p:extLst>
  </p:cSld>
  <p:clrMapOvr>
    <a:masterClrMapping/>
  </p:clrMapOvr>
  <p:transition spd="med">
    <p:wipe dir="r"/>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Title_and_Content">
    <p:spTree>
      <p:nvGrpSpPr>
        <p:cNvPr id="1" name=""/>
        <p:cNvGrpSpPr/>
        <p:nvPr/>
      </p:nvGrpSpPr>
      <p:grpSpPr>
        <a:xfrm>
          <a:off x="0" y="0"/>
          <a:ext cx="0" cy="0"/>
          <a:chOff x="0" y="0"/>
          <a:chExt cx="0" cy="0"/>
        </a:xfrm>
      </p:grpSpPr>
      <p:cxnSp>
        <p:nvCxnSpPr>
          <p:cNvPr id="4" name="Straight Connector 19"/>
          <p:cNvCxnSpPr>
            <a:cxnSpLocks noChangeShapeType="1"/>
          </p:cNvCxnSpPr>
          <p:nvPr/>
        </p:nvCxnSpPr>
        <p:spPr bwMode="auto">
          <a:xfrm>
            <a:off x="436655" y="4629150"/>
            <a:ext cx="8262937" cy="0"/>
          </a:xfrm>
          <a:prstGeom prst="line">
            <a:avLst/>
          </a:prstGeom>
          <a:noFill/>
          <a:ln w="9525">
            <a:solidFill>
              <a:srgbClr val="AAAAAA"/>
            </a:solidFill>
            <a:round/>
          </a:ln>
          <a:extLst>
            <a:ext uri="{909E8E84-426E-40DD-AFC4-6F175D3DCCD1}">
              <a14:hiddenFill xmlns:a14="http://schemas.microsoft.com/office/drawing/2010/main">
                <a:noFill/>
              </a14:hiddenFill>
            </a:ext>
          </a:extLst>
        </p:spPr>
      </p:cxnSp>
      <p:sp>
        <p:nvSpPr>
          <p:cNvPr id="2" name="Title 1"/>
          <p:cNvSpPr>
            <a:spLocks noGrp="1"/>
          </p:cNvSpPr>
          <p:nvPr>
            <p:ph type="title"/>
          </p:nvPr>
        </p:nvSpPr>
        <p:spPr>
          <a:xfrm>
            <a:off x="425904" y="196281"/>
            <a:ext cx="8279946" cy="443198"/>
          </a:xfrm>
        </p:spPr>
        <p:txBody>
          <a:bodyPr>
            <a:spAutoFit/>
          </a:bodyPr>
          <a:lstStyle>
            <a:lvl1pPr>
              <a:lnSpc>
                <a:spcPct val="90000"/>
              </a:lnSpc>
              <a:defRPr sz="3200" b="0">
                <a:solidFill>
                  <a:schemeClr val="accent1"/>
                </a:solidFill>
                <a:latin typeface="Museo For Dell" pitchFamily="2" charset="0"/>
              </a:defRPr>
            </a:lvl1pPr>
          </a:lstStyle>
          <a:p>
            <a:r>
              <a:rPr lang="zh-TW" altLang="en-US" smtClean="0"/>
              <a:t>按一下以編輯母片標題樣式</a:t>
            </a:r>
            <a:endParaRPr lang="en-US" dirty="0"/>
          </a:p>
        </p:txBody>
      </p:sp>
      <p:sp>
        <p:nvSpPr>
          <p:cNvPr id="3" name="Content Placeholder 2"/>
          <p:cNvSpPr>
            <a:spLocks noGrp="1"/>
          </p:cNvSpPr>
          <p:nvPr>
            <p:ph sz="half" idx="1"/>
          </p:nvPr>
        </p:nvSpPr>
        <p:spPr>
          <a:xfrm>
            <a:off x="438711" y="931072"/>
            <a:ext cx="8267140" cy="3517106"/>
          </a:xfrm>
        </p:spPr>
        <p:txBody>
          <a:bodyPr>
            <a:normAutofit/>
          </a:bodyPr>
          <a:lstStyle>
            <a:lvl1pPr>
              <a:lnSpc>
                <a:spcPct val="100000"/>
              </a:lnSpc>
              <a:spcBef>
                <a:spcPts val="1600"/>
              </a:spcBef>
              <a:spcAft>
                <a:spcPts val="0"/>
              </a:spcAft>
              <a:defRPr sz="2400">
                <a:solidFill>
                  <a:schemeClr val="tx1"/>
                </a:solidFill>
                <a:latin typeface="Museo Sans For Dell" pitchFamily="2" charset="0"/>
              </a:defRPr>
            </a:lvl1pPr>
            <a:lvl2pPr>
              <a:lnSpc>
                <a:spcPct val="100000"/>
              </a:lnSpc>
              <a:spcBef>
                <a:spcPts val="400"/>
              </a:spcBef>
              <a:spcAft>
                <a:spcPts val="0"/>
              </a:spcAft>
              <a:buFont typeface="Museo Sans For Dell" pitchFamily="2" charset="0"/>
              <a:buChar char="–"/>
              <a:defRPr sz="2100">
                <a:solidFill>
                  <a:schemeClr val="tx1"/>
                </a:solidFill>
                <a:latin typeface="Museo Sans For Dell" pitchFamily="2" charset="0"/>
              </a:defRPr>
            </a:lvl2pPr>
            <a:lvl3pPr>
              <a:lnSpc>
                <a:spcPct val="100000"/>
              </a:lnSpc>
              <a:spcBef>
                <a:spcPts val="400"/>
              </a:spcBef>
              <a:spcAft>
                <a:spcPts val="0"/>
              </a:spcAft>
              <a:defRPr sz="1900">
                <a:solidFill>
                  <a:schemeClr val="tx1"/>
                </a:solidFill>
                <a:latin typeface="Museo Sans For Dell" pitchFamily="2" charset="0"/>
              </a:defRPr>
            </a:lvl3pPr>
            <a:lvl4pPr>
              <a:lnSpc>
                <a:spcPct val="100000"/>
              </a:lnSpc>
              <a:spcBef>
                <a:spcPts val="400"/>
              </a:spcBef>
              <a:spcAft>
                <a:spcPts val="0"/>
              </a:spcAft>
              <a:defRPr sz="1600" baseline="0">
                <a:solidFill>
                  <a:schemeClr val="tx1"/>
                </a:solidFill>
                <a:latin typeface="Museo Sans For Dell" pitchFamily="2" charset="0"/>
              </a:defRPr>
            </a:lvl4pPr>
            <a:lvl5pPr>
              <a:lnSpc>
                <a:spcPct val="100000"/>
              </a:lnSpc>
              <a:spcBef>
                <a:spcPts val="400"/>
              </a:spcBef>
              <a:spcAft>
                <a:spcPts val="0"/>
              </a:spcAft>
              <a:buClr>
                <a:schemeClr val="accent1"/>
              </a:buClr>
              <a:defRPr sz="1500">
                <a:solidFill>
                  <a:schemeClr val="tx1"/>
                </a:solidFill>
                <a:latin typeface="Museo Sans For Dell" pitchFamily="2" charset="0"/>
              </a:defRPr>
            </a:lvl5pPr>
            <a:lvl6pPr>
              <a:defRPr sz="2400"/>
            </a:lvl6pPr>
            <a:lvl7pPr>
              <a:defRPr sz="2400"/>
            </a:lvl7pPr>
            <a:lvl8pPr>
              <a:defRPr sz="2400"/>
            </a:lvl8pPr>
            <a:lvl9pPr>
              <a:defRPr sz="2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Footer Placeholder 4"/>
          <p:cNvSpPr>
            <a:spLocks noGrp="1"/>
          </p:cNvSpPr>
          <p:nvPr>
            <p:ph type="ftr" sz="quarter" idx="10"/>
          </p:nvPr>
        </p:nvSpPr>
        <p:spPr>
          <a:xfrm>
            <a:off x="742950" y="4821238"/>
            <a:ext cx="1885950" cy="114300"/>
          </a:xfrm>
          <a:prstGeom prst="rect">
            <a:avLst/>
          </a:prstGeom>
        </p:spPr>
        <p:txBody>
          <a:bodyPr vert="horz" lIns="0" tIns="0" rIns="119239" bIns="0" rtlCol="0" anchor="ctr"/>
          <a:lstStyle>
            <a:lvl1pPr algn="l" eaLnBrk="1" hangingPunct="1">
              <a:defRPr sz="1300">
                <a:solidFill>
                  <a:srgbClr val="000000">
                    <a:lumMod val="60000"/>
                    <a:lumOff val="40000"/>
                  </a:srgbClr>
                </a:solidFill>
                <a:latin typeface="Museo Sans For Dell" pitchFamily="2" charset="0"/>
                <a:ea typeface="+mn-ea"/>
              </a:defRPr>
            </a:lvl1pPr>
          </a:lstStyle>
          <a:p>
            <a:pPr defTabSz="895727">
              <a:defRPr/>
            </a:pPr>
            <a:endParaRPr lang="en-US"/>
          </a:p>
        </p:txBody>
      </p:sp>
      <p:sp>
        <p:nvSpPr>
          <p:cNvPr id="6" name="Slide Number Placeholder 5"/>
          <p:cNvSpPr>
            <a:spLocks noGrp="1"/>
          </p:cNvSpPr>
          <p:nvPr>
            <p:ph type="sldNum" sz="quarter" idx="11"/>
          </p:nvPr>
        </p:nvSpPr>
        <p:spPr/>
        <p:txBody>
          <a:bodyPr rIns="119239"/>
          <a:lstStyle>
            <a:lvl1pPr algn="l" eaLnBrk="0" hangingPunct="0">
              <a:defRPr sz="1200">
                <a:solidFill>
                  <a:srgbClr val="000000">
                    <a:lumMod val="60000"/>
                    <a:lumOff val="40000"/>
                  </a:srgbClr>
                </a:solidFill>
                <a:latin typeface="Museo Sans For Dell" pitchFamily="2" charset="0"/>
                <a:ea typeface="SimSun" panose="02010600030101010101" pitchFamily="2" charset="-122"/>
              </a:defRPr>
            </a:lvl1pPr>
          </a:lstStyle>
          <a:p>
            <a:pPr>
              <a:defRPr/>
            </a:pPr>
            <a:fld id="{7D2B6DB0-807F-4486-9CB4-1FE332FA476C}" type="slidenum">
              <a:rPr lang="en-US"/>
              <a:pPr>
                <a:defRPr/>
              </a:pPr>
              <a:t>‹#›</a:t>
            </a:fld>
            <a:endParaRPr lang="en-US" dirty="0"/>
          </a:p>
        </p:txBody>
      </p:sp>
      <p:sp>
        <p:nvSpPr>
          <p:cNvPr id="7" name="Date Placeholder 8"/>
          <p:cNvSpPr>
            <a:spLocks noGrp="1"/>
          </p:cNvSpPr>
          <p:nvPr>
            <p:ph type="dt" sz="half" idx="12"/>
          </p:nvPr>
        </p:nvSpPr>
        <p:spPr>
          <a:xfrm>
            <a:off x="1901825" y="4819650"/>
            <a:ext cx="914400" cy="114300"/>
          </a:xfrm>
        </p:spPr>
        <p:txBody>
          <a:bodyPr/>
          <a:lstStyle>
            <a:lvl1pPr algn="l" rtl="0" eaLnBrk="0" fontAlgn="base" hangingPunct="0">
              <a:spcBef>
                <a:spcPct val="0"/>
              </a:spcBef>
              <a:spcAft>
                <a:spcPct val="0"/>
              </a:spcAft>
              <a:defRPr lang="en-US" sz="13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3429449360"/>
      </p:ext>
    </p:extLst>
  </p:cSld>
  <p:clrMapOvr>
    <a:masterClrMapping/>
  </p:clrMapOvr>
  <p:transition spd="med">
    <p:wipe dir="r"/>
  </p:transition>
</p:sldLayout>
</file>

<file path=ppt/slideLayouts/slideLayout460.xml><?xml version="1.0" encoding="utf-8"?>
<p:sldLayout xmlns:a="http://schemas.openxmlformats.org/drawingml/2006/main" xmlns:r="http://schemas.openxmlformats.org/officeDocument/2006/relationships" xmlns:p="http://schemas.openxmlformats.org/presentationml/2006/main" userDrawn="1">
  <p:cSld name="Content title">
    <p:spTree>
      <p:nvGrpSpPr>
        <p:cNvPr id="1" name=""/>
        <p:cNvGrpSpPr/>
        <p:nvPr/>
      </p:nvGrpSpPr>
      <p:grpSpPr>
        <a:xfrm>
          <a:off x="0" y="0"/>
          <a:ext cx="0" cy="0"/>
          <a:chOff x="0" y="0"/>
          <a:chExt cx="0" cy="0"/>
        </a:xfrm>
      </p:grpSpPr>
      <p:sp>
        <p:nvSpPr>
          <p:cNvPr id="2" name="Title 1"/>
          <p:cNvSpPr>
            <a:spLocks noGrp="1"/>
          </p:cNvSpPr>
          <p:nvPr>
            <p:ph type="title"/>
          </p:nvPr>
        </p:nvSpPr>
        <p:spPr>
          <a:xfrm>
            <a:off x="274319" y="271886"/>
            <a:ext cx="7955280" cy="664797"/>
          </a:xfrm>
        </p:spPr>
        <p:txBody>
          <a:bodyPr/>
          <a:lstStyle>
            <a:lvl1pPr>
              <a:defRPr/>
            </a:lvl1pPr>
          </a:lstStyle>
          <a:p>
            <a:r>
              <a:rPr lang="zh-TW" altLang="en-US" smtClean="0"/>
              <a:t>按一下以編輯母片標題樣式</a:t>
            </a:r>
            <a:endParaRPr lang="en-US" dirty="0"/>
          </a:p>
        </p:txBody>
      </p:sp>
    </p:spTree>
    <p:extLst>
      <p:ext uri="{BB962C8B-B14F-4D97-AF65-F5344CB8AC3E}">
        <p14:creationId xmlns:p14="http://schemas.microsoft.com/office/powerpoint/2010/main" val="3510170825"/>
      </p:ext>
    </p:extLst>
  </p:cSld>
  <p:clrMapOvr>
    <a:masterClrMapping/>
  </p:clrMapOvr>
  <p:transition spd="med">
    <p:wipe dir="r"/>
  </p:transition>
</p:sldLayout>
</file>

<file path=ppt/slideLayouts/slideLayout461.xml><?xml version="1.0" encoding="utf-8"?>
<p:sldLayout xmlns:a="http://schemas.openxmlformats.org/drawingml/2006/main" xmlns:r="http://schemas.openxmlformats.org/officeDocument/2006/relationships" xmlns:p="http://schemas.openxmlformats.org/presentationml/2006/main" userDrawn="1">
  <p:cSld name="Content with subhead">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a:xfrm>
            <a:off x="274319" y="1097280"/>
            <a:ext cx="7955280" cy="238842"/>
          </a:xfrm>
        </p:spPr>
        <p:txBody>
          <a:bodyPr/>
          <a:lstStyle>
            <a:lvl1pPr marL="0" indent="0">
              <a:buNone/>
              <a:defRPr b="1"/>
            </a:lvl1pPr>
          </a:lstStyle>
          <a:p>
            <a:pPr lvl="0"/>
            <a:r>
              <a:rPr lang="zh-TW" altLang="en-US" smtClean="0"/>
              <a:t>按一下以編輯母片文字樣式</a:t>
            </a:r>
          </a:p>
        </p:txBody>
      </p:sp>
      <p:sp>
        <p:nvSpPr>
          <p:cNvPr id="2" name="Title 1"/>
          <p:cNvSpPr>
            <a:spLocks noGrp="1"/>
          </p:cNvSpPr>
          <p:nvPr>
            <p:ph type="title"/>
          </p:nvPr>
        </p:nvSpPr>
        <p:spPr>
          <a:xfrm>
            <a:off x="274319" y="271885"/>
            <a:ext cx="7955280" cy="640080"/>
          </a:xfrm>
        </p:spPr>
        <p:txBody>
          <a:bodyPr>
            <a:normAutofit/>
          </a:bodyPr>
          <a:lstStyle>
            <a:lvl1pPr>
              <a:defRPr baseline="0"/>
            </a:lvl1pPr>
          </a:lstStyle>
          <a:p>
            <a:r>
              <a:rPr lang="zh-TW" altLang="en-US" smtClean="0"/>
              <a:t>按一下以編輯母片標題樣式</a:t>
            </a:r>
            <a:endParaRPr lang="en-US" dirty="0"/>
          </a:p>
        </p:txBody>
      </p:sp>
      <p:sp>
        <p:nvSpPr>
          <p:cNvPr id="6" name="Content Placeholder 2"/>
          <p:cNvSpPr>
            <a:spLocks noGrp="1"/>
          </p:cNvSpPr>
          <p:nvPr>
            <p:ph sz="half" idx="1"/>
          </p:nvPr>
        </p:nvSpPr>
        <p:spPr>
          <a:xfrm>
            <a:off x="295275" y="1554480"/>
            <a:ext cx="7955280" cy="3017520"/>
          </a:xfrm>
        </p:spPr>
        <p:txBody>
          <a:bodyPr>
            <a:normAutofit/>
          </a:bodyPr>
          <a:lstStyle>
            <a:lvl1pPr>
              <a:lnSpc>
                <a:spcPct val="100000"/>
              </a:lnSpc>
              <a:spcBef>
                <a:spcPts val="1600"/>
              </a:spcBef>
              <a:spcAft>
                <a:spcPts val="0"/>
              </a:spcAft>
              <a:buClr>
                <a:srgbClr val="AAAAAA"/>
              </a:buClr>
              <a:buFont typeface="Arial" panose="020B0604020202020204" pitchFamily="34" charset="0"/>
              <a:buChar char="•"/>
              <a:defRPr sz="1900">
                <a:solidFill>
                  <a:schemeClr val="bg2"/>
                </a:solidFill>
                <a:latin typeface="Museo Sans For Dell" pitchFamily="2" charset="0"/>
              </a:defRPr>
            </a:lvl1pPr>
            <a:lvl2pPr marL="746621" indent="-301588">
              <a:lnSpc>
                <a:spcPct val="100000"/>
              </a:lnSpc>
              <a:spcBef>
                <a:spcPts val="400"/>
              </a:spcBef>
              <a:spcAft>
                <a:spcPts val="0"/>
              </a:spcAft>
              <a:buClr>
                <a:srgbClr val="AAAAAA"/>
              </a:buClr>
              <a:buFont typeface="Museo Sans For Dell" pitchFamily="2" charset="0"/>
              <a:buChar char="–"/>
              <a:defRPr sz="1600">
                <a:solidFill>
                  <a:schemeClr val="bg2"/>
                </a:solidFill>
                <a:latin typeface="Museo Sans For Dell" pitchFamily="2" charset="0"/>
              </a:defRPr>
            </a:lvl2pPr>
            <a:lvl3pPr>
              <a:lnSpc>
                <a:spcPct val="100000"/>
              </a:lnSpc>
              <a:spcBef>
                <a:spcPts val="400"/>
              </a:spcBef>
              <a:spcAft>
                <a:spcPts val="0"/>
              </a:spcAft>
              <a:buClr>
                <a:srgbClr val="AAAAAA"/>
              </a:buClr>
              <a:defRPr sz="1300">
                <a:solidFill>
                  <a:schemeClr val="bg2"/>
                </a:solidFill>
                <a:latin typeface="Museo Sans For Dell" pitchFamily="2" charset="0"/>
              </a:defRPr>
            </a:lvl3pPr>
            <a:lvl4pPr>
              <a:spcBef>
                <a:spcPts val="400"/>
              </a:spcBef>
              <a:spcAft>
                <a:spcPts val="0"/>
              </a:spcAft>
              <a:buClr>
                <a:srgbClr val="AAAAAA"/>
              </a:buClr>
              <a:defRPr sz="1900" baseline="0">
                <a:solidFill>
                  <a:schemeClr val="tx1"/>
                </a:solidFill>
                <a:latin typeface="Museo Sans For Dell" pitchFamily="2" charset="0"/>
              </a:defRPr>
            </a:lvl4pPr>
            <a:lvl5pPr>
              <a:spcBef>
                <a:spcPts val="400"/>
              </a:spcBef>
              <a:spcAft>
                <a:spcPts val="0"/>
              </a:spcAft>
              <a:buClr>
                <a:srgbClr val="AAAAAA"/>
              </a:buClr>
              <a:defRPr sz="1600">
                <a:solidFill>
                  <a:schemeClr val="tx1"/>
                </a:solidFill>
                <a:latin typeface="Museo Sans For Dell" pitchFamily="2" charset="0"/>
              </a:defRPr>
            </a:lvl5pPr>
            <a:lvl6pPr>
              <a:defRPr sz="2400"/>
            </a:lvl6pPr>
            <a:lvl7pPr>
              <a:defRPr sz="2400"/>
            </a:lvl7pPr>
            <a:lvl8pPr>
              <a:defRPr sz="2400"/>
            </a:lvl8pPr>
            <a:lvl9pPr>
              <a:defRPr sz="2400"/>
            </a:lvl9pPr>
          </a:lstStyle>
          <a:p>
            <a:pPr lvl="0"/>
            <a:r>
              <a:rPr lang="zh-TW" altLang="en-US" smtClean="0"/>
              <a:t>按一下以編輯母片文字樣式</a:t>
            </a:r>
          </a:p>
          <a:p>
            <a:pPr lvl="1"/>
            <a:r>
              <a:rPr lang="zh-TW" altLang="en-US" smtClean="0"/>
              <a:t>第二層</a:t>
            </a:r>
          </a:p>
          <a:p>
            <a:pPr lvl="2"/>
            <a:r>
              <a:rPr lang="zh-TW" altLang="en-US" smtClean="0"/>
              <a:t>第三層</a:t>
            </a:r>
          </a:p>
        </p:txBody>
      </p:sp>
    </p:spTree>
    <p:extLst>
      <p:ext uri="{BB962C8B-B14F-4D97-AF65-F5344CB8AC3E}">
        <p14:creationId xmlns:p14="http://schemas.microsoft.com/office/powerpoint/2010/main" val="3457423074"/>
      </p:ext>
    </p:extLst>
  </p:cSld>
  <p:clrMapOvr>
    <a:masterClrMapping/>
  </p:clrMapOvr>
  <p:transition spd="med">
    <p:wipe dir="r"/>
  </p:transition>
</p:sldLayout>
</file>

<file path=ppt/slideLayouts/slideLayout462.xml><?xml version="1.0" encoding="utf-8"?>
<p:sldLayout xmlns:a="http://schemas.openxmlformats.org/drawingml/2006/main" xmlns:r="http://schemas.openxmlformats.org/officeDocument/2006/relationships" xmlns:p="http://schemas.openxmlformats.org/presentationml/2006/main" type="twoObjOverTx">
  <p:cSld name="Title and 2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914400" y="114300"/>
            <a:ext cx="8229600" cy="342900"/>
          </a:xfrm>
          <a:prstGeom prst="rect">
            <a:avLst/>
          </a:prstGeom>
        </p:spPr>
        <p:txBody>
          <a:bodyPr/>
          <a:lstStyle/>
          <a:p>
            <a:r>
              <a:rPr lang="en-US" smtClean="0"/>
              <a:t>Click to edit Master title style</a:t>
            </a:r>
            <a:endParaRPr lang="en-US"/>
          </a:p>
        </p:txBody>
      </p:sp>
      <p:sp>
        <p:nvSpPr>
          <p:cNvPr id="3" name="Content Placeholder 2"/>
          <p:cNvSpPr>
            <a:spLocks noGrp="1"/>
          </p:cNvSpPr>
          <p:nvPr>
            <p:ph sz="quarter" idx="1"/>
          </p:nvPr>
        </p:nvSpPr>
        <p:spPr>
          <a:xfrm>
            <a:off x="381000" y="914400"/>
            <a:ext cx="4114800" cy="1771650"/>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914400"/>
            <a:ext cx="4114800" cy="1771650"/>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half" idx="3"/>
          </p:nvPr>
        </p:nvSpPr>
        <p:spPr>
          <a:xfrm>
            <a:off x="381000" y="2800350"/>
            <a:ext cx="8382000" cy="1771650"/>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Rectangle 9"/>
          <p:cNvSpPr>
            <a:spLocks noGrp="1" noChangeArrowheads="1"/>
          </p:cNvSpPr>
          <p:nvPr>
            <p:ph type="dt" sz="half" idx="10"/>
          </p:nvPr>
        </p:nvSpPr>
        <p:spPr>
          <a:xfrm>
            <a:off x="1828857" y="4821238"/>
            <a:ext cx="1395413" cy="114300"/>
          </a:xfrm>
        </p:spPr>
        <p:txBody>
          <a:bodyPr/>
          <a:lstStyle>
            <a:lvl1pPr eaLnBrk="0" hangingPunct="0">
              <a:defRPr>
                <a:solidFill>
                  <a:srgbClr val="000000">
                    <a:lumMod val="60000"/>
                    <a:lumOff val="40000"/>
                  </a:srgbClr>
                </a:solidFill>
                <a:latin typeface="Arial" panose="020B0604020202020204" pitchFamily="34" charset="0"/>
                <a:ea typeface="+mn-ea"/>
              </a:defRPr>
            </a:lvl1pPr>
          </a:lstStyle>
          <a:p>
            <a:pPr>
              <a:defRPr/>
            </a:pPr>
            <a:endParaRPr altLang="zh-TW"/>
          </a:p>
        </p:txBody>
      </p:sp>
      <p:sp>
        <p:nvSpPr>
          <p:cNvPr id="7" name="Footer Placeholder 6"/>
          <p:cNvSpPr>
            <a:spLocks noGrp="1" noChangeArrowheads="1"/>
          </p:cNvSpPr>
          <p:nvPr>
            <p:ph type="ftr" sz="quarter" idx="11"/>
          </p:nvPr>
        </p:nvSpPr>
        <p:spPr>
          <a:xfrm>
            <a:off x="742950" y="4821238"/>
            <a:ext cx="1885950" cy="114300"/>
          </a:xfrm>
          <a:prstGeom prst="rect">
            <a:avLst/>
          </a:prstGeom>
        </p:spPr>
        <p:txBody>
          <a:bodyPr wrap="square" lIns="101090" tIns="50928" rIns="101090" bIns="50928" numCol="1" anchorCtr="0" compatLnSpc="1"/>
          <a:lstStyle>
            <a:lvl1pPr eaLnBrk="1" hangingPunct="1">
              <a:defRPr>
                <a:solidFill>
                  <a:srgbClr val="666666"/>
                </a:solidFill>
                <a:latin typeface="Arial" panose="020B0604020202020204" pitchFamily="34" charset="0"/>
                <a:ea typeface="新細明體" panose="02020500000000000000" pitchFamily="18" charset="-120"/>
              </a:defRPr>
            </a:lvl1pPr>
          </a:lstStyle>
          <a:p>
            <a:pPr defTabSz="894611">
              <a:defRPr/>
            </a:pPr>
            <a:endParaRPr lang="en-US" altLang="zh-TW" sz="3200"/>
          </a:p>
        </p:txBody>
      </p:sp>
      <p:sp>
        <p:nvSpPr>
          <p:cNvPr id="8" name="Slide Number Placeholder 7"/>
          <p:cNvSpPr>
            <a:spLocks noGrp="1" noChangeArrowheads="1"/>
          </p:cNvSpPr>
          <p:nvPr>
            <p:ph type="sldNum" sz="quarter" idx="12"/>
          </p:nvPr>
        </p:nvSpPr>
        <p:spPr>
          <a:xfrm>
            <a:off x="434976" y="4822825"/>
            <a:ext cx="260350" cy="114300"/>
          </a:xfrm>
        </p:spPr>
        <p:txBody>
          <a:bodyPr/>
          <a:lstStyle>
            <a:lvl1pPr eaLnBrk="0" hangingPunct="0">
              <a:defRPr>
                <a:latin typeface="Arial" panose="020B0604020202020204" pitchFamily="34" charset="0"/>
                <a:ea typeface="新細明體" panose="02020500000000000000" pitchFamily="18" charset="-120"/>
              </a:defRPr>
            </a:lvl1pPr>
          </a:lstStyle>
          <a:p>
            <a:pPr>
              <a:defRPr/>
            </a:pPr>
            <a:fld id="{EF145082-27BA-47C1-891E-8EDE577B120B}" type="slidenum">
              <a:rPr lang="zh-TW" altLang="en-US"/>
              <a:pPr>
                <a:defRPr/>
              </a:pPr>
              <a:t>‹#›</a:t>
            </a:fld>
            <a:endParaRPr lang="en-US" altLang="zh-TW"/>
          </a:p>
        </p:txBody>
      </p:sp>
    </p:spTree>
    <p:extLst>
      <p:ext uri="{BB962C8B-B14F-4D97-AF65-F5344CB8AC3E}">
        <p14:creationId xmlns:p14="http://schemas.microsoft.com/office/powerpoint/2010/main" val="2406714244"/>
      </p:ext>
    </p:extLst>
  </p:cSld>
  <p:clrMapOvr>
    <a:masterClrMapping/>
  </p:clrMapOvr>
  <p:transition spd="med">
    <p:wipe dir="r"/>
  </p:transition>
</p:sldLayout>
</file>

<file path=ppt/slideLayouts/slideLayout463.xml><?xml version="1.0" encoding="utf-8"?>
<p:sldLayout xmlns:a="http://schemas.openxmlformats.org/drawingml/2006/main" xmlns:r="http://schemas.openxmlformats.org/officeDocument/2006/relationships" xmlns:p="http://schemas.openxmlformats.org/presentationml/2006/main" userDrawn="1">
  <p:cSld name="제목 슬라이드">
    <p:spTree>
      <p:nvGrpSpPr>
        <p:cNvPr id="1" name=""/>
        <p:cNvGrpSpPr/>
        <p:nvPr/>
      </p:nvGrpSpPr>
      <p:grpSpPr>
        <a:xfrm>
          <a:off x="0" y="0"/>
          <a:ext cx="0" cy="0"/>
          <a:chOff x="0" y="0"/>
          <a:chExt cx="0" cy="0"/>
        </a:xfrm>
      </p:grpSpPr>
      <p:sp>
        <p:nvSpPr>
          <p:cNvPr id="2" name="직사각형 9"/>
          <p:cNvSpPr/>
          <p:nvPr userDrawn="1"/>
        </p:nvSpPr>
        <p:spPr>
          <a:xfrm>
            <a:off x="0" y="0"/>
            <a:ext cx="9144000" cy="541338"/>
          </a:xfrm>
          <a:prstGeom prst="rect">
            <a:avLst/>
          </a:prstGeom>
          <a:solidFill>
            <a:srgbClr val="0E64CC"/>
          </a:solidFill>
          <a:ln>
            <a:noFill/>
          </a:ln>
        </p:spPr>
        <p:style>
          <a:lnRef idx="2">
            <a:schemeClr val="accent1">
              <a:shade val="50000"/>
            </a:schemeClr>
          </a:lnRef>
          <a:fillRef idx="1">
            <a:schemeClr val="accent1"/>
          </a:fillRef>
          <a:effectRef idx="0">
            <a:schemeClr val="accent1"/>
          </a:effectRef>
          <a:fontRef idx="minor">
            <a:schemeClr val="lt1"/>
          </a:fontRef>
        </p:style>
        <p:txBody>
          <a:bodyPr lIns="101090" tIns="50928" rIns="101090" bIns="50928" anchor="ctr"/>
          <a:lstStyle/>
          <a:p>
            <a:pPr algn="ctr" defTabSz="894611">
              <a:defRPr/>
            </a:pPr>
            <a:endParaRPr lang="ko-KR" altLang="en-US" sz="3200" b="1">
              <a:solidFill>
                <a:srgbClr val="FFFFFF"/>
              </a:solidFill>
              <a:latin typeface="Arial" panose="020B0604020202020204" pitchFamily="34" charset="0"/>
              <a:cs typeface="Arial" panose="020B0604020202020204" pitchFamily="34" charset="0"/>
            </a:endParaRPr>
          </a:p>
        </p:txBody>
      </p:sp>
      <p:sp>
        <p:nvSpPr>
          <p:cNvPr id="3" name="슬라이드 번호 개체 틀 4"/>
          <p:cNvSpPr txBox="1"/>
          <p:nvPr userDrawn="1"/>
        </p:nvSpPr>
        <p:spPr bwMode="auto">
          <a:xfrm>
            <a:off x="4094164" y="4964114"/>
            <a:ext cx="977900" cy="200025"/>
          </a:xfrm>
          <a:prstGeom prst="rect">
            <a:avLst/>
          </a:prstGeom>
          <a:noFill/>
          <a:ln>
            <a:noFill/>
          </a:ln>
        </p:spPr>
        <p:txBody>
          <a:bodyPr lIns="101090" tIns="50928" rIns="101090" bIns="50928" anchor="ctr"/>
          <a:lstStyle>
            <a:lvl1pPr eaLnBrk="0" hangingPunct="0">
              <a:defRPr kumimoji="1">
                <a:solidFill>
                  <a:schemeClr val="tx1"/>
                </a:solidFill>
                <a:latin typeface="Gulim" panose="020B0600000101010101" pitchFamily="50" charset="-127"/>
                <a:ea typeface="Gulim" panose="020B0600000101010101" pitchFamily="50" charset="-127"/>
              </a:defRPr>
            </a:lvl1pPr>
            <a:lvl2pPr marL="742950" indent="-285750" eaLnBrk="0" hangingPunct="0">
              <a:defRPr kumimoji="1">
                <a:solidFill>
                  <a:schemeClr val="tx1"/>
                </a:solidFill>
                <a:latin typeface="Gulim" panose="020B0600000101010101" pitchFamily="50" charset="-127"/>
                <a:ea typeface="Gulim" panose="020B0600000101010101" pitchFamily="50" charset="-127"/>
              </a:defRPr>
            </a:lvl2pPr>
            <a:lvl3pPr marL="1143000" indent="-228600" eaLnBrk="0" hangingPunct="0">
              <a:defRPr kumimoji="1">
                <a:solidFill>
                  <a:schemeClr val="tx1"/>
                </a:solidFill>
                <a:latin typeface="Gulim" panose="020B0600000101010101" pitchFamily="50" charset="-127"/>
                <a:ea typeface="Gulim" panose="020B0600000101010101" pitchFamily="50" charset="-127"/>
              </a:defRPr>
            </a:lvl3pPr>
            <a:lvl4pPr marL="1600200" indent="-228600" eaLnBrk="0" hangingPunct="0">
              <a:defRPr kumimoji="1">
                <a:solidFill>
                  <a:schemeClr val="tx1"/>
                </a:solidFill>
                <a:latin typeface="Gulim" panose="020B0600000101010101" pitchFamily="50" charset="-127"/>
                <a:ea typeface="Gulim" panose="020B0600000101010101" pitchFamily="50" charset="-127"/>
              </a:defRPr>
            </a:lvl4pPr>
            <a:lvl5pPr marL="2057400" indent="-228600" eaLnBrk="0" hangingPunct="0">
              <a:defRPr kumimoji="1">
                <a:solidFill>
                  <a:schemeClr val="tx1"/>
                </a:solidFill>
                <a:latin typeface="Gulim" panose="020B0600000101010101" pitchFamily="50" charset="-127"/>
                <a:ea typeface="Gulim" panose="020B0600000101010101" pitchFamily="50" charset="-127"/>
              </a:defRPr>
            </a:lvl5pPr>
            <a:lvl6pPr marL="2514600" indent="-228600" eaLnBrk="0" fontAlgn="base" latinLnBrk="1" hangingPunct="0">
              <a:spcBef>
                <a:spcPct val="0"/>
              </a:spcBef>
              <a:spcAft>
                <a:spcPct val="0"/>
              </a:spcAft>
              <a:defRPr kumimoji="1">
                <a:solidFill>
                  <a:schemeClr val="tx1"/>
                </a:solidFill>
                <a:latin typeface="Gulim" panose="020B0600000101010101" pitchFamily="50" charset="-127"/>
                <a:ea typeface="Gulim" panose="020B0600000101010101" pitchFamily="50" charset="-127"/>
              </a:defRPr>
            </a:lvl6pPr>
            <a:lvl7pPr marL="2971800" indent="-228600" eaLnBrk="0" fontAlgn="base" latinLnBrk="1" hangingPunct="0">
              <a:spcBef>
                <a:spcPct val="0"/>
              </a:spcBef>
              <a:spcAft>
                <a:spcPct val="0"/>
              </a:spcAft>
              <a:defRPr kumimoji="1">
                <a:solidFill>
                  <a:schemeClr val="tx1"/>
                </a:solidFill>
                <a:latin typeface="Gulim" panose="020B0600000101010101" pitchFamily="50" charset="-127"/>
                <a:ea typeface="Gulim" panose="020B0600000101010101" pitchFamily="50" charset="-127"/>
              </a:defRPr>
            </a:lvl7pPr>
            <a:lvl8pPr marL="3429000" indent="-228600" eaLnBrk="0" fontAlgn="base" latinLnBrk="1" hangingPunct="0">
              <a:spcBef>
                <a:spcPct val="0"/>
              </a:spcBef>
              <a:spcAft>
                <a:spcPct val="0"/>
              </a:spcAft>
              <a:defRPr kumimoji="1">
                <a:solidFill>
                  <a:schemeClr val="tx1"/>
                </a:solidFill>
                <a:latin typeface="Gulim" panose="020B0600000101010101" pitchFamily="50" charset="-127"/>
                <a:ea typeface="Gulim" panose="020B0600000101010101" pitchFamily="50" charset="-127"/>
              </a:defRPr>
            </a:lvl8pPr>
            <a:lvl9pPr marL="3886200" indent="-228600" eaLnBrk="0" fontAlgn="base" latinLnBrk="1" hangingPunct="0">
              <a:spcBef>
                <a:spcPct val="0"/>
              </a:spcBef>
              <a:spcAft>
                <a:spcPct val="0"/>
              </a:spcAft>
              <a:defRPr kumimoji="1">
                <a:solidFill>
                  <a:schemeClr val="tx1"/>
                </a:solidFill>
                <a:latin typeface="Gulim" panose="020B0600000101010101" pitchFamily="50" charset="-127"/>
                <a:ea typeface="Gulim" panose="020B0600000101010101" pitchFamily="50" charset="-127"/>
              </a:defRPr>
            </a:lvl9pPr>
          </a:lstStyle>
          <a:p>
            <a:pPr algn="ctr" defTabSz="894611" eaLnBrk="1" hangingPunct="1">
              <a:defRPr/>
            </a:pPr>
            <a:r>
              <a:rPr kumimoji="0" lang="en-US" altLang="ko-KR" sz="1300" b="1" dirty="0" smtClean="0">
                <a:solidFill>
                  <a:srgbClr val="444444"/>
                </a:solidFill>
                <a:latin typeface="Arial" panose="020B0604020202020204" pitchFamily="34" charset="0"/>
                <a:ea typeface="Malgun Gothic" panose="020B0503020000020004" pitchFamily="50" charset="-127"/>
                <a:cs typeface="Arial" panose="020B0604020202020204" pitchFamily="34" charset="0"/>
              </a:rPr>
              <a:t>-</a:t>
            </a:r>
            <a:fld id="{493554C7-4A95-4571-8185-C731EB7EB863}" type="slidenum">
              <a:rPr kumimoji="0" lang="en-US" altLang="ko-KR" sz="1300" b="1" dirty="0" smtClean="0">
                <a:solidFill>
                  <a:srgbClr val="444444"/>
                </a:solidFill>
                <a:latin typeface="Arial" panose="020B0604020202020204" pitchFamily="34" charset="0"/>
                <a:ea typeface="Malgun Gothic" panose="020B0503020000020004" pitchFamily="50" charset="-127"/>
                <a:cs typeface="Arial" panose="020B0604020202020204" pitchFamily="34" charset="0"/>
              </a:rPr>
              <a:pPr algn="ctr" defTabSz="894611" eaLnBrk="1" hangingPunct="1">
                <a:defRPr/>
              </a:pPr>
              <a:t>‹#›</a:t>
            </a:fld>
            <a:r>
              <a:rPr kumimoji="0" lang="en-US" altLang="ko-KR" sz="1300" b="1" dirty="0" smtClean="0">
                <a:solidFill>
                  <a:srgbClr val="444444"/>
                </a:solidFill>
                <a:latin typeface="Arial" panose="020B0604020202020204" pitchFamily="34" charset="0"/>
                <a:ea typeface="Malgun Gothic" panose="020B0503020000020004" pitchFamily="50" charset="-127"/>
                <a:cs typeface="Arial" panose="020B0604020202020204" pitchFamily="34" charset="0"/>
              </a:rPr>
              <a:t>-</a:t>
            </a:r>
          </a:p>
        </p:txBody>
      </p:sp>
    </p:spTree>
    <p:extLst>
      <p:ext uri="{BB962C8B-B14F-4D97-AF65-F5344CB8AC3E}">
        <p14:creationId xmlns:p14="http://schemas.microsoft.com/office/powerpoint/2010/main" val="1619097224"/>
      </p:ext>
    </p:extLst>
  </p:cSld>
  <p:clrMapOvr>
    <a:masterClrMapping/>
  </p:clrMapOvr>
  <p:transition spd="med">
    <p:wipe dir="r"/>
  </p:transition>
</p:sldLayout>
</file>

<file path=ppt/slideLayouts/slideLayout464.xml><?xml version="1.0" encoding="utf-8"?>
<p:sldLayout xmlns:a="http://schemas.openxmlformats.org/drawingml/2006/main" xmlns:r="http://schemas.openxmlformats.org/officeDocument/2006/relationships" xmlns:p="http://schemas.openxmlformats.org/presentationml/2006/main" showMasterSp="0" userDrawn="1">
  <p:cSld name="Title slide Dell Blue background">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4" name="Picture 9" descr="white"/>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black">
          <a:xfrm>
            <a:off x="7823200" y="3816355"/>
            <a:ext cx="1023938" cy="1023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itle Placeholder 21"/>
          <p:cNvSpPr>
            <a:spLocks noGrp="1"/>
          </p:cNvSpPr>
          <p:nvPr>
            <p:ph type="ctrTitle"/>
          </p:nvPr>
        </p:nvSpPr>
        <p:spPr>
          <a:xfrm>
            <a:off x="274325" y="275856"/>
            <a:ext cx="5200791" cy="1661993"/>
          </a:xfrm>
        </p:spPr>
        <p:txBody>
          <a:bodyPr>
            <a:normAutofit/>
          </a:bodyPr>
          <a:lstStyle>
            <a:lvl1pPr algn="l">
              <a:lnSpc>
                <a:spcPct val="100000"/>
              </a:lnSpc>
              <a:spcAft>
                <a:spcPts val="0"/>
              </a:spcAft>
              <a:defRPr sz="7200" b="0" i="0" smtClean="0">
                <a:solidFill>
                  <a:schemeClr val="tx2"/>
                </a:solidFill>
                <a:latin typeface="Museo Sans For Dell" pitchFamily="2" charset="0"/>
                <a:ea typeface="Museo Sans For Dell" pitchFamily="2" charset="0"/>
              </a:defRPr>
            </a:lvl1pPr>
          </a:lstStyle>
          <a:p>
            <a:r>
              <a:rPr lang="zh-TW" altLang="en-US" smtClean="0"/>
              <a:t>按一下以編輯母片標題樣式</a:t>
            </a:r>
            <a:endParaRPr lang="en-US" dirty="0" smtClean="0"/>
          </a:p>
        </p:txBody>
      </p:sp>
      <p:sp>
        <p:nvSpPr>
          <p:cNvPr id="6" name="Text Placeholder 12"/>
          <p:cNvSpPr>
            <a:spLocks noGrp="1"/>
          </p:cNvSpPr>
          <p:nvPr>
            <p:ph type="subTitle" idx="1"/>
          </p:nvPr>
        </p:nvSpPr>
        <p:spPr>
          <a:xfrm>
            <a:off x="274325" y="2286848"/>
            <a:ext cx="5200791" cy="373949"/>
          </a:xfrm>
        </p:spPr>
        <p:txBody>
          <a:bodyPr>
            <a:spAutoFit/>
          </a:bodyPr>
          <a:lstStyle>
            <a:lvl1pPr marL="0" indent="0" algn="l">
              <a:buFont typeface="Wingdings" panose="05000000000000000000" pitchFamily="2" charset="2"/>
              <a:buNone/>
              <a:defRPr sz="2700" b="0" i="0" smtClean="0">
                <a:solidFill>
                  <a:schemeClr val="tx2"/>
                </a:solidFill>
                <a:latin typeface="Museo Sans For Dell" pitchFamily="2" charset="0"/>
                <a:ea typeface="Museo Sans For Dell" pitchFamily="2" charset="0"/>
              </a:defRPr>
            </a:lvl1pPr>
          </a:lstStyle>
          <a:p>
            <a:r>
              <a:rPr lang="en-US" dirty="0" smtClean="0"/>
              <a:t>Click to edit Master subtitle style</a:t>
            </a:r>
          </a:p>
        </p:txBody>
      </p:sp>
    </p:spTree>
    <p:extLst>
      <p:ext uri="{BB962C8B-B14F-4D97-AF65-F5344CB8AC3E}">
        <p14:creationId xmlns:p14="http://schemas.microsoft.com/office/powerpoint/2010/main" val="2723478293"/>
      </p:ext>
    </p:extLst>
  </p:cSld>
  <p:clrMapOvr>
    <a:masterClrMapping/>
  </p:clrMapOvr>
  <p:transition spd="med">
    <p:wipe dir="r"/>
  </p:transition>
</p:sldLayout>
</file>

<file path=ppt/slideLayouts/slideLayout465.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cxnSp>
        <p:nvCxnSpPr>
          <p:cNvPr id="4" name="Straight Connector 7"/>
          <p:cNvCxnSpPr/>
          <p:nvPr/>
        </p:nvCxnSpPr>
        <p:spPr>
          <a:xfrm>
            <a:off x="447675" y="1335088"/>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cxnSp>
        <p:nvCxnSpPr>
          <p:cNvPr id="5" name="Straight Connector 8"/>
          <p:cNvCxnSpPr/>
          <p:nvPr/>
        </p:nvCxnSpPr>
        <p:spPr>
          <a:xfrm>
            <a:off x="447675" y="3808413"/>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sp>
        <p:nvSpPr>
          <p:cNvPr id="6" name="Rectangle 9"/>
          <p:cNvSpPr/>
          <p:nvPr/>
        </p:nvSpPr>
        <p:spPr bwMode="gray">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119095" tIns="59546" rIns="119095" bIns="59546" anchor="ctr"/>
          <a:lstStyle/>
          <a:p>
            <a:pPr algn="ctr" defTabSz="894655">
              <a:defRPr/>
            </a:pPr>
            <a:endParaRPr lang="en-US" sz="3200" dirty="0">
              <a:solidFill>
                <a:srgbClr val="444444"/>
              </a:solidFill>
              <a:latin typeface="Trebuchet MS" panose="020B0603020202020204" pitchFamily="34" charset="0"/>
            </a:endParaRPr>
          </a:p>
        </p:txBody>
      </p:sp>
      <p:sp>
        <p:nvSpPr>
          <p:cNvPr id="7" name="Rectangle 13"/>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119095" tIns="59546" rIns="119095" bIns="59546" anchor="ctr"/>
          <a:lstStyle/>
          <a:p>
            <a:pPr algn="ctr" defTabSz="894655">
              <a:defRPr/>
            </a:pPr>
            <a:endParaRPr lang="en-US" sz="3200" dirty="0">
              <a:solidFill>
                <a:srgbClr val="444444"/>
              </a:solidFill>
              <a:latin typeface="Trebuchet MS" panose="020B0603020202020204" pitchFamily="34" charset="0"/>
            </a:endParaRPr>
          </a:p>
        </p:txBody>
      </p:sp>
      <p:sp>
        <p:nvSpPr>
          <p:cNvPr id="8" name="Rectangle 18"/>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119095" tIns="59546" rIns="119095" bIns="59546" anchor="ctr"/>
          <a:lstStyle/>
          <a:p>
            <a:pPr algn="ctr" defTabSz="894655">
              <a:defRPr/>
            </a:pPr>
            <a:endParaRPr lang="en-US" sz="3200" dirty="0">
              <a:solidFill>
                <a:srgbClr val="444444"/>
              </a:solidFill>
              <a:latin typeface="Trebuchet MS" panose="020B0603020202020204" pitchFamily="34" charset="0"/>
            </a:endParaRPr>
          </a:p>
        </p:txBody>
      </p:sp>
      <p:pic>
        <p:nvPicPr>
          <p:cNvPr id="9" name="Picture 1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266852" y="1947864"/>
            <a:ext cx="1398587" cy="1398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1476" name="Title Placeholder 21"/>
          <p:cNvSpPr>
            <a:spLocks noGrp="1"/>
          </p:cNvSpPr>
          <p:nvPr>
            <p:ph type="ctrTitle"/>
          </p:nvPr>
        </p:nvSpPr>
        <p:spPr>
          <a:xfrm>
            <a:off x="438150" y="2009622"/>
            <a:ext cx="5962650" cy="755014"/>
          </a:xfrm>
        </p:spPr>
        <p:txBody>
          <a:bodyPr anchor="b"/>
          <a:lstStyle>
            <a:lvl1pPr algn="l">
              <a:lnSpc>
                <a:spcPts val="5330"/>
              </a:lnSpc>
              <a:defRPr sz="3700" b="0" i="0" smtClean="0">
                <a:solidFill>
                  <a:schemeClr val="accent1"/>
                </a:solidFill>
                <a:latin typeface="Museo For Dell" pitchFamily="2" charset="0"/>
                <a:ea typeface="Museo For Dell" pitchFamily="2" charset="0"/>
              </a:defRPr>
            </a:lvl1pPr>
          </a:lstStyle>
          <a:p>
            <a:r>
              <a:rPr lang="en-US" smtClean="0"/>
              <a:t>Click to edit Master title style</a:t>
            </a:r>
            <a:endParaRPr lang="en-US" dirty="0" smtClean="0"/>
          </a:p>
        </p:txBody>
      </p:sp>
      <p:sp>
        <p:nvSpPr>
          <p:cNvPr id="361477" name="Text Placeholder 12"/>
          <p:cNvSpPr>
            <a:spLocks noGrp="1"/>
          </p:cNvSpPr>
          <p:nvPr>
            <p:ph type="subTitle" idx="1"/>
          </p:nvPr>
        </p:nvSpPr>
        <p:spPr>
          <a:xfrm>
            <a:off x="438728" y="3124047"/>
            <a:ext cx="5953125" cy="600076"/>
          </a:xfrm>
          <a:noFill/>
          <a:ln w="9525">
            <a:noFill/>
            <a:miter lim="800000"/>
          </a:ln>
        </p:spPr>
        <p:txBody>
          <a:bodyPr>
            <a:normAutofit/>
          </a:bodyPr>
          <a:lstStyle>
            <a:lvl1pPr marL="0" indent="0" algn="l" rtl="0" eaLnBrk="1" fontAlgn="base" hangingPunct="1">
              <a:lnSpc>
                <a:spcPct val="90000"/>
              </a:lnSpc>
              <a:spcBef>
                <a:spcPts val="1600"/>
              </a:spcBef>
              <a:spcAft>
                <a:spcPts val="0"/>
              </a:spcAft>
              <a:buClr>
                <a:schemeClr val="accent1"/>
              </a:buClr>
              <a:buFont typeface="Wingdings" panose="05000000000000000000" pitchFamily="2" charset="2"/>
              <a:buNone/>
              <a:defRPr lang="en-US" sz="2700" b="0" i="0" dirty="0" smtClean="0">
                <a:solidFill>
                  <a:schemeClr val="bg2"/>
                </a:solidFill>
                <a:latin typeface="Museo Sans For Dell" pitchFamily="2" charset="0"/>
                <a:ea typeface="Museo Sans For Dell" pitchFamily="2" charset="0"/>
                <a:cs typeface="+mn-cs"/>
              </a:defRPr>
            </a:lvl1pPr>
          </a:lstStyle>
          <a:p>
            <a:r>
              <a:rPr lang="en-US" smtClean="0"/>
              <a:t>Click to edit Master subtitle style</a:t>
            </a:r>
            <a:endParaRPr lang="en-US" dirty="0" smtClean="0"/>
          </a:p>
        </p:txBody>
      </p:sp>
    </p:spTree>
    <p:extLst>
      <p:ext uri="{BB962C8B-B14F-4D97-AF65-F5344CB8AC3E}">
        <p14:creationId xmlns:p14="http://schemas.microsoft.com/office/powerpoint/2010/main" val="3473222628"/>
      </p:ext>
    </p:extLst>
  </p:cSld>
  <p:clrMapOvr>
    <a:masterClrMapping/>
  </p:clrMapOvr>
  <p:transition spd="med">
    <p:wipe dir="r"/>
  </p:transition>
</p:sldLayout>
</file>

<file path=ppt/slideLayouts/slideLayout466.xml><?xml version="1.0" encoding="utf-8"?>
<p:sldLayout xmlns:a="http://schemas.openxmlformats.org/drawingml/2006/main" xmlns:r="http://schemas.openxmlformats.org/officeDocument/2006/relationships" xmlns:p="http://schemas.openxmlformats.org/presentationml/2006/main" preserve="1">
  <p:cSld name="Title_and_Content">
    <p:spTree>
      <p:nvGrpSpPr>
        <p:cNvPr id="1" name=""/>
        <p:cNvGrpSpPr/>
        <p:nvPr/>
      </p:nvGrpSpPr>
      <p:grpSpPr>
        <a:xfrm>
          <a:off x="0" y="0"/>
          <a:ext cx="0" cy="0"/>
          <a:chOff x="0" y="0"/>
          <a:chExt cx="0" cy="0"/>
        </a:xfrm>
      </p:grpSpPr>
      <p:cxnSp>
        <p:nvCxnSpPr>
          <p:cNvPr id="4" name="Straight Connector 19"/>
          <p:cNvCxnSpPr>
            <a:cxnSpLocks noChangeShapeType="1"/>
          </p:cNvCxnSpPr>
          <p:nvPr/>
        </p:nvCxnSpPr>
        <p:spPr bwMode="auto">
          <a:xfrm>
            <a:off x="436655" y="4629150"/>
            <a:ext cx="8262937" cy="0"/>
          </a:xfrm>
          <a:prstGeom prst="line">
            <a:avLst/>
          </a:prstGeom>
          <a:noFill/>
          <a:ln w="9525">
            <a:solidFill>
              <a:srgbClr val="AAAAAA"/>
            </a:solidFill>
            <a:round/>
          </a:ln>
          <a:extLst>
            <a:ext uri="{909E8E84-426E-40DD-AFC4-6F175D3DCCD1}">
              <a14:hiddenFill xmlns:a14="http://schemas.microsoft.com/office/drawing/2010/main">
                <a:noFill/>
              </a14:hiddenFill>
            </a:ext>
          </a:extLst>
        </p:spPr>
      </p:cxnSp>
      <p:sp>
        <p:nvSpPr>
          <p:cNvPr id="2" name="Title 1"/>
          <p:cNvSpPr>
            <a:spLocks noGrp="1"/>
          </p:cNvSpPr>
          <p:nvPr>
            <p:ph type="title"/>
          </p:nvPr>
        </p:nvSpPr>
        <p:spPr>
          <a:xfrm>
            <a:off x="425904" y="196281"/>
            <a:ext cx="8279946" cy="443198"/>
          </a:xfrm>
        </p:spPr>
        <p:txBody>
          <a:bodyPr>
            <a:spAutoFit/>
          </a:bodyPr>
          <a:lstStyle>
            <a:lvl1pPr>
              <a:lnSpc>
                <a:spcPct val="90000"/>
              </a:lnSpc>
              <a:defRPr sz="3200" b="0">
                <a:solidFill>
                  <a:schemeClr val="accent1"/>
                </a:solidFill>
                <a:latin typeface="Museo For Dell" pitchFamily="2" charset="0"/>
              </a:defRPr>
            </a:lvl1pPr>
          </a:lstStyle>
          <a:p>
            <a:r>
              <a:rPr lang="zh-TW" altLang="en-US" smtClean="0"/>
              <a:t>按一下以編輯母片標題樣式</a:t>
            </a:r>
            <a:endParaRPr lang="en-US" dirty="0"/>
          </a:p>
        </p:txBody>
      </p:sp>
      <p:sp>
        <p:nvSpPr>
          <p:cNvPr id="3" name="Content Placeholder 2"/>
          <p:cNvSpPr>
            <a:spLocks noGrp="1"/>
          </p:cNvSpPr>
          <p:nvPr>
            <p:ph sz="half" idx="1"/>
          </p:nvPr>
        </p:nvSpPr>
        <p:spPr>
          <a:xfrm>
            <a:off x="438711" y="931072"/>
            <a:ext cx="8267140" cy="3517106"/>
          </a:xfrm>
        </p:spPr>
        <p:txBody>
          <a:bodyPr>
            <a:normAutofit/>
          </a:bodyPr>
          <a:lstStyle>
            <a:lvl1pPr>
              <a:lnSpc>
                <a:spcPct val="100000"/>
              </a:lnSpc>
              <a:spcBef>
                <a:spcPts val="1600"/>
              </a:spcBef>
              <a:spcAft>
                <a:spcPts val="0"/>
              </a:spcAft>
              <a:defRPr sz="2400">
                <a:solidFill>
                  <a:schemeClr val="tx1"/>
                </a:solidFill>
                <a:latin typeface="Museo Sans For Dell" pitchFamily="2" charset="0"/>
              </a:defRPr>
            </a:lvl1pPr>
            <a:lvl2pPr>
              <a:lnSpc>
                <a:spcPct val="100000"/>
              </a:lnSpc>
              <a:spcBef>
                <a:spcPts val="400"/>
              </a:spcBef>
              <a:spcAft>
                <a:spcPts val="0"/>
              </a:spcAft>
              <a:buFont typeface="Museo Sans For Dell" pitchFamily="2" charset="0"/>
              <a:buChar char="–"/>
              <a:defRPr sz="2100">
                <a:solidFill>
                  <a:schemeClr val="tx1"/>
                </a:solidFill>
                <a:latin typeface="Museo Sans For Dell" pitchFamily="2" charset="0"/>
              </a:defRPr>
            </a:lvl2pPr>
            <a:lvl3pPr>
              <a:lnSpc>
                <a:spcPct val="100000"/>
              </a:lnSpc>
              <a:spcBef>
                <a:spcPts val="400"/>
              </a:spcBef>
              <a:spcAft>
                <a:spcPts val="0"/>
              </a:spcAft>
              <a:defRPr sz="1900">
                <a:solidFill>
                  <a:schemeClr val="tx1"/>
                </a:solidFill>
                <a:latin typeface="Museo Sans For Dell" pitchFamily="2" charset="0"/>
              </a:defRPr>
            </a:lvl3pPr>
            <a:lvl4pPr>
              <a:lnSpc>
                <a:spcPct val="100000"/>
              </a:lnSpc>
              <a:spcBef>
                <a:spcPts val="400"/>
              </a:spcBef>
              <a:spcAft>
                <a:spcPts val="0"/>
              </a:spcAft>
              <a:defRPr sz="1600" baseline="0">
                <a:solidFill>
                  <a:schemeClr val="tx1"/>
                </a:solidFill>
                <a:latin typeface="Museo Sans For Dell" pitchFamily="2" charset="0"/>
              </a:defRPr>
            </a:lvl4pPr>
            <a:lvl5pPr>
              <a:lnSpc>
                <a:spcPct val="100000"/>
              </a:lnSpc>
              <a:spcBef>
                <a:spcPts val="400"/>
              </a:spcBef>
              <a:spcAft>
                <a:spcPts val="0"/>
              </a:spcAft>
              <a:buClr>
                <a:schemeClr val="accent1"/>
              </a:buClr>
              <a:defRPr sz="1500">
                <a:solidFill>
                  <a:schemeClr val="tx1"/>
                </a:solidFill>
                <a:latin typeface="Museo Sans For Dell" pitchFamily="2" charset="0"/>
              </a:defRPr>
            </a:lvl5pPr>
            <a:lvl6pPr>
              <a:defRPr sz="2400"/>
            </a:lvl6pPr>
            <a:lvl7pPr>
              <a:defRPr sz="2400"/>
            </a:lvl7pPr>
            <a:lvl8pPr>
              <a:defRPr sz="2400"/>
            </a:lvl8pPr>
            <a:lvl9pPr>
              <a:defRPr sz="2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Footer Placeholder 4"/>
          <p:cNvSpPr>
            <a:spLocks noGrp="1"/>
          </p:cNvSpPr>
          <p:nvPr>
            <p:ph type="ftr" sz="quarter" idx="10"/>
          </p:nvPr>
        </p:nvSpPr>
        <p:spPr>
          <a:xfrm>
            <a:off x="742950" y="4821238"/>
            <a:ext cx="1885950" cy="114300"/>
          </a:xfrm>
          <a:prstGeom prst="rect">
            <a:avLst/>
          </a:prstGeom>
        </p:spPr>
        <p:txBody>
          <a:bodyPr vert="horz" lIns="0" tIns="0" rIns="119095" bIns="0" rtlCol="0" anchor="ctr"/>
          <a:lstStyle>
            <a:lvl1pPr algn="l" eaLnBrk="1" hangingPunct="1">
              <a:defRPr sz="1300">
                <a:solidFill>
                  <a:srgbClr val="000000">
                    <a:lumMod val="60000"/>
                    <a:lumOff val="40000"/>
                  </a:srgbClr>
                </a:solidFill>
                <a:latin typeface="Museo Sans For Dell" pitchFamily="2" charset="0"/>
                <a:ea typeface="+mn-ea"/>
              </a:defRPr>
            </a:lvl1pPr>
          </a:lstStyle>
          <a:p>
            <a:pPr defTabSz="894655">
              <a:defRPr/>
            </a:pPr>
            <a:endParaRPr lang="en-US"/>
          </a:p>
        </p:txBody>
      </p:sp>
      <p:sp>
        <p:nvSpPr>
          <p:cNvPr id="6" name="Slide Number Placeholder 5"/>
          <p:cNvSpPr>
            <a:spLocks noGrp="1"/>
          </p:cNvSpPr>
          <p:nvPr>
            <p:ph type="sldNum" sz="quarter" idx="11"/>
          </p:nvPr>
        </p:nvSpPr>
        <p:spPr/>
        <p:txBody>
          <a:bodyPr rIns="119095"/>
          <a:lstStyle>
            <a:lvl1pPr algn="l" eaLnBrk="0" hangingPunct="0">
              <a:defRPr sz="1200">
                <a:solidFill>
                  <a:srgbClr val="000000">
                    <a:lumMod val="60000"/>
                    <a:lumOff val="40000"/>
                  </a:srgbClr>
                </a:solidFill>
                <a:latin typeface="Museo Sans For Dell" pitchFamily="2" charset="0"/>
                <a:ea typeface="SimSun" panose="02010600030101010101" pitchFamily="2" charset="-122"/>
              </a:defRPr>
            </a:lvl1pPr>
          </a:lstStyle>
          <a:p>
            <a:pPr>
              <a:defRPr/>
            </a:pPr>
            <a:fld id="{7D2B6DB0-807F-4486-9CB4-1FE332FA476C}" type="slidenum">
              <a:rPr lang="en-US"/>
              <a:pPr>
                <a:defRPr/>
              </a:pPr>
              <a:t>‹#›</a:t>
            </a:fld>
            <a:endParaRPr lang="en-US" dirty="0"/>
          </a:p>
        </p:txBody>
      </p:sp>
      <p:sp>
        <p:nvSpPr>
          <p:cNvPr id="7" name="Date Placeholder 8"/>
          <p:cNvSpPr>
            <a:spLocks noGrp="1"/>
          </p:cNvSpPr>
          <p:nvPr>
            <p:ph type="dt" sz="half" idx="12"/>
          </p:nvPr>
        </p:nvSpPr>
        <p:spPr>
          <a:xfrm>
            <a:off x="1901825" y="4819650"/>
            <a:ext cx="914400" cy="114300"/>
          </a:xfrm>
        </p:spPr>
        <p:txBody>
          <a:bodyPr/>
          <a:lstStyle>
            <a:lvl1pPr algn="l" rtl="0" eaLnBrk="0" fontAlgn="base" hangingPunct="0">
              <a:spcBef>
                <a:spcPct val="0"/>
              </a:spcBef>
              <a:spcAft>
                <a:spcPct val="0"/>
              </a:spcAft>
              <a:defRPr lang="en-US" sz="13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4219664525"/>
      </p:ext>
    </p:extLst>
  </p:cSld>
  <p:clrMapOvr>
    <a:masterClrMapping/>
  </p:clrMapOvr>
  <p:transition spd="med">
    <p:wipe dir="r"/>
  </p:transition>
</p:sldLayout>
</file>

<file path=ppt/slideLayouts/slideLayout467.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2" name="Rectangle 9"/>
          <p:cNvSpPr/>
          <p:nvPr/>
        </p:nvSpPr>
        <p:spPr bwMode="gray">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119095" tIns="59546" rIns="119095" bIns="59546" anchor="ctr"/>
          <a:lstStyle/>
          <a:p>
            <a:pPr algn="ctr" defTabSz="894655">
              <a:defRPr/>
            </a:pPr>
            <a:endParaRPr lang="en-US" sz="3200" dirty="0">
              <a:solidFill>
                <a:srgbClr val="444444"/>
              </a:solidFill>
              <a:latin typeface="Trebuchet MS" panose="020B0603020202020204" pitchFamily="34" charset="0"/>
            </a:endParaRPr>
          </a:p>
        </p:txBody>
      </p:sp>
      <p:sp>
        <p:nvSpPr>
          <p:cNvPr id="3" name="Rectangle 13"/>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119095" tIns="59546" rIns="119095" bIns="59546" anchor="ctr"/>
          <a:lstStyle/>
          <a:p>
            <a:pPr algn="ctr" defTabSz="894655">
              <a:defRPr/>
            </a:pPr>
            <a:endParaRPr lang="en-US" sz="3200" dirty="0">
              <a:solidFill>
                <a:srgbClr val="444444"/>
              </a:solidFill>
              <a:latin typeface="Trebuchet MS" panose="020B0603020202020204" pitchFamily="34" charset="0"/>
            </a:endParaRPr>
          </a:p>
        </p:txBody>
      </p:sp>
      <p:sp>
        <p:nvSpPr>
          <p:cNvPr id="4" name="Rectangle 18"/>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119095" tIns="59546" rIns="119095" bIns="59546" anchor="ctr"/>
          <a:lstStyle/>
          <a:p>
            <a:pPr algn="ctr" defTabSz="894655">
              <a:defRPr/>
            </a:pPr>
            <a:endParaRPr lang="en-US" sz="3200" dirty="0">
              <a:solidFill>
                <a:srgbClr val="444444"/>
              </a:solidFill>
              <a:latin typeface="Trebuchet MS" panose="020B0603020202020204" pitchFamily="34" charset="0"/>
            </a:endParaRPr>
          </a:p>
        </p:txBody>
      </p:sp>
    </p:spTree>
    <p:extLst>
      <p:ext uri="{BB962C8B-B14F-4D97-AF65-F5344CB8AC3E}">
        <p14:creationId xmlns:p14="http://schemas.microsoft.com/office/powerpoint/2010/main" val="235862276"/>
      </p:ext>
    </p:extLst>
  </p:cSld>
  <p:clrMapOvr>
    <a:masterClrMapping/>
  </p:clrMapOvr>
  <p:transition spd="med">
    <p:wipe dir="r"/>
  </p:transition>
</p:sldLayout>
</file>

<file path=ppt/slideLayouts/slideLayout468.xml><?xml version="1.0" encoding="utf-8"?>
<p:sldLayout xmlns:a="http://schemas.openxmlformats.org/drawingml/2006/main" xmlns:r="http://schemas.openxmlformats.org/officeDocument/2006/relationships" xmlns:p="http://schemas.openxmlformats.org/presentationml/2006/main" preserve="1" userDrawn="1">
  <p:cSld name="Two_Column">
    <p:spTree>
      <p:nvGrpSpPr>
        <p:cNvPr id="1" name=""/>
        <p:cNvGrpSpPr/>
        <p:nvPr/>
      </p:nvGrpSpPr>
      <p:grpSpPr>
        <a:xfrm>
          <a:off x="0" y="0"/>
          <a:ext cx="0" cy="0"/>
          <a:chOff x="0" y="0"/>
          <a:chExt cx="0" cy="0"/>
        </a:xfrm>
      </p:grpSpPr>
      <p:cxnSp>
        <p:nvCxnSpPr>
          <p:cNvPr id="5" name="Straight Connector 10"/>
          <p:cNvCxnSpPr>
            <a:cxnSpLocks noChangeShapeType="1"/>
          </p:cNvCxnSpPr>
          <p:nvPr userDrawn="1"/>
        </p:nvCxnSpPr>
        <p:spPr bwMode="auto">
          <a:xfrm>
            <a:off x="436655" y="4629150"/>
            <a:ext cx="8262937" cy="0"/>
          </a:xfrm>
          <a:prstGeom prst="line">
            <a:avLst/>
          </a:prstGeom>
          <a:noFill/>
          <a:ln w="9525">
            <a:solidFill>
              <a:srgbClr val="AAAAAA"/>
            </a:solidFill>
            <a:round/>
          </a:ln>
          <a:extLst>
            <a:ext uri="{909E8E84-426E-40DD-AFC4-6F175D3DCCD1}">
              <a14:hiddenFill xmlns:a14="http://schemas.microsoft.com/office/drawing/2010/main">
                <a:noFill/>
              </a14:hiddenFill>
            </a:ext>
          </a:extLst>
        </p:spPr>
      </p:cxnSp>
      <p:sp>
        <p:nvSpPr>
          <p:cNvPr id="12" name="Content Placeholder 2"/>
          <p:cNvSpPr>
            <a:spLocks noGrp="1"/>
          </p:cNvSpPr>
          <p:nvPr>
            <p:ph sz="half" idx="10"/>
          </p:nvPr>
        </p:nvSpPr>
        <p:spPr>
          <a:xfrm>
            <a:off x="4670943" y="931095"/>
            <a:ext cx="4023360" cy="3545681"/>
          </a:xfrm>
        </p:spPr>
        <p:txBody>
          <a:bodyPr>
            <a:normAutofit/>
          </a:bodyPr>
          <a:lstStyle>
            <a:lvl1pPr>
              <a:lnSpc>
                <a:spcPct val="100000"/>
              </a:lnSpc>
              <a:spcBef>
                <a:spcPts val="1600"/>
              </a:spcBef>
              <a:defRPr sz="2400" b="0">
                <a:solidFill>
                  <a:schemeClr val="tx1"/>
                </a:solidFill>
                <a:latin typeface="Museo Sans For Dell" pitchFamily="2" charset="0"/>
              </a:defRPr>
            </a:lvl1pPr>
            <a:lvl2pPr marL="748463" indent="-301603">
              <a:lnSpc>
                <a:spcPct val="100000"/>
              </a:lnSpc>
              <a:spcBef>
                <a:spcPts val="400"/>
              </a:spcBef>
              <a:defRPr sz="2100" b="0">
                <a:solidFill>
                  <a:schemeClr val="tx1"/>
                </a:solidFill>
                <a:latin typeface="Museo Sans For Dell" pitchFamily="2" charset="0"/>
              </a:defRPr>
            </a:lvl2pPr>
            <a:lvl3pPr>
              <a:lnSpc>
                <a:spcPct val="100000"/>
              </a:lnSpc>
              <a:spcBef>
                <a:spcPts val="400"/>
              </a:spcBef>
              <a:defRPr sz="1900" b="0">
                <a:solidFill>
                  <a:schemeClr val="tx1"/>
                </a:solidFill>
                <a:latin typeface="Museo Sans For Dell" pitchFamily="2" charset="0"/>
              </a:defRPr>
            </a:lvl3pPr>
            <a:lvl4pPr>
              <a:defRPr sz="2400" b="0">
                <a:solidFill>
                  <a:schemeClr val="bg2"/>
                </a:solidFill>
                <a:latin typeface="Museo Sans For Dell" pitchFamily="2" charset="0"/>
              </a:defRPr>
            </a:lvl4pPr>
            <a:lvl5pPr>
              <a:defRPr sz="2400" b="0">
                <a:solidFill>
                  <a:schemeClr val="bg2"/>
                </a:solidFill>
                <a:latin typeface="Museo Sans For Dell" pitchFamily="2" charset="0"/>
              </a:defRPr>
            </a:lvl5pPr>
            <a:lvl6pPr>
              <a:defRPr sz="2400"/>
            </a:lvl6pPr>
            <a:lvl7pPr>
              <a:defRPr sz="2400"/>
            </a:lvl7pPr>
            <a:lvl8pPr>
              <a:defRPr sz="2400"/>
            </a:lvl8pPr>
            <a:lvl9pPr>
              <a:defRPr sz="2400"/>
            </a:lvl9pPr>
          </a:lstStyle>
          <a:p>
            <a:pPr lvl="0"/>
            <a:r>
              <a:rPr lang="en-US" smtClean="0"/>
              <a:t>Click to edit Master text styles</a:t>
            </a:r>
          </a:p>
          <a:p>
            <a:pPr lvl="1"/>
            <a:r>
              <a:rPr lang="en-US" smtClean="0"/>
              <a:t>Second level</a:t>
            </a:r>
          </a:p>
          <a:p>
            <a:pPr lvl="2"/>
            <a:r>
              <a:rPr lang="en-US" smtClean="0"/>
              <a:t>Third level</a:t>
            </a:r>
          </a:p>
        </p:txBody>
      </p:sp>
      <p:sp>
        <p:nvSpPr>
          <p:cNvPr id="10" name="Content Placeholder 2"/>
          <p:cNvSpPr>
            <a:spLocks noGrp="1"/>
          </p:cNvSpPr>
          <p:nvPr>
            <p:ph sz="half" idx="11"/>
          </p:nvPr>
        </p:nvSpPr>
        <p:spPr>
          <a:xfrm>
            <a:off x="433839" y="931095"/>
            <a:ext cx="4023360" cy="3545681"/>
          </a:xfrm>
        </p:spPr>
        <p:txBody>
          <a:bodyPr>
            <a:normAutofit/>
          </a:bodyPr>
          <a:lstStyle>
            <a:lvl1pPr>
              <a:lnSpc>
                <a:spcPct val="100000"/>
              </a:lnSpc>
              <a:spcBef>
                <a:spcPts val="1600"/>
              </a:spcBef>
              <a:defRPr sz="2400" b="0">
                <a:solidFill>
                  <a:schemeClr val="tx1"/>
                </a:solidFill>
                <a:latin typeface="Museo Sans For Dell" pitchFamily="2" charset="0"/>
              </a:defRPr>
            </a:lvl1pPr>
            <a:lvl2pPr marL="748463" indent="-301603">
              <a:lnSpc>
                <a:spcPct val="100000"/>
              </a:lnSpc>
              <a:spcBef>
                <a:spcPts val="400"/>
              </a:spcBef>
              <a:defRPr sz="2100" b="0">
                <a:solidFill>
                  <a:schemeClr val="tx1"/>
                </a:solidFill>
                <a:latin typeface="Museo Sans For Dell" pitchFamily="2" charset="0"/>
              </a:defRPr>
            </a:lvl2pPr>
            <a:lvl3pPr>
              <a:lnSpc>
                <a:spcPct val="100000"/>
              </a:lnSpc>
              <a:spcBef>
                <a:spcPts val="400"/>
              </a:spcBef>
              <a:defRPr sz="1900" b="0">
                <a:solidFill>
                  <a:schemeClr val="tx1"/>
                </a:solidFill>
                <a:latin typeface="Museo Sans For Dell" pitchFamily="2" charset="0"/>
              </a:defRPr>
            </a:lvl3pPr>
            <a:lvl4pPr>
              <a:defRPr sz="2400" b="0">
                <a:solidFill>
                  <a:schemeClr val="bg2"/>
                </a:solidFill>
                <a:latin typeface="Museo Sans For Dell" pitchFamily="2" charset="0"/>
              </a:defRPr>
            </a:lvl4pPr>
            <a:lvl5pPr>
              <a:defRPr sz="2400" b="0">
                <a:solidFill>
                  <a:schemeClr val="bg2"/>
                </a:solidFill>
                <a:latin typeface="Museo Sans For Dell" pitchFamily="2" charset="0"/>
              </a:defRPr>
            </a:lvl5pPr>
            <a:lvl6pPr>
              <a:defRPr sz="2400"/>
            </a:lvl6pPr>
            <a:lvl7pPr>
              <a:defRPr sz="2400"/>
            </a:lvl7pPr>
            <a:lvl8pPr>
              <a:defRPr sz="2400"/>
            </a:lvl8pPr>
            <a:lvl9pPr>
              <a:defRPr sz="2400"/>
            </a:lvl9pPr>
          </a:lstStyle>
          <a:p>
            <a:pPr lvl="0"/>
            <a:r>
              <a:rPr lang="en-US" smtClean="0"/>
              <a:t>Click to edit Master text styles</a:t>
            </a:r>
          </a:p>
          <a:p>
            <a:pPr lvl="1"/>
            <a:r>
              <a:rPr lang="en-US" smtClean="0"/>
              <a:t>Second level</a:t>
            </a:r>
          </a:p>
          <a:p>
            <a:pPr lvl="2"/>
            <a:r>
              <a:rPr lang="en-US" smtClean="0"/>
              <a:t>Third level</a:t>
            </a:r>
          </a:p>
        </p:txBody>
      </p:sp>
      <p:sp>
        <p:nvSpPr>
          <p:cNvPr id="15" name="Title 1"/>
          <p:cNvSpPr>
            <a:spLocks noGrp="1"/>
          </p:cNvSpPr>
          <p:nvPr>
            <p:ph type="title"/>
          </p:nvPr>
        </p:nvSpPr>
        <p:spPr>
          <a:xfrm>
            <a:off x="425904" y="196343"/>
            <a:ext cx="8279946" cy="613453"/>
          </a:xfrm>
        </p:spPr>
        <p:txBody>
          <a:bodyPr>
            <a:noAutofit/>
          </a:bodyPr>
          <a:lstStyle>
            <a:lvl1pPr>
              <a:lnSpc>
                <a:spcPct val="90000"/>
              </a:lnSpc>
              <a:defRPr sz="3200" b="0">
                <a:solidFill>
                  <a:schemeClr val="accent1"/>
                </a:solidFill>
                <a:latin typeface="Museo For Dell" pitchFamily="2" charset="0"/>
              </a:defRPr>
            </a:lvl1pPr>
          </a:lstStyle>
          <a:p>
            <a:r>
              <a:rPr lang="en-US" smtClean="0"/>
              <a:t>Click to edit Master title style</a:t>
            </a:r>
            <a:endParaRPr lang="en-US" dirty="0"/>
          </a:p>
        </p:txBody>
      </p:sp>
      <p:sp>
        <p:nvSpPr>
          <p:cNvPr id="6" name="Slide Number Placeholder 5"/>
          <p:cNvSpPr>
            <a:spLocks noGrp="1"/>
          </p:cNvSpPr>
          <p:nvPr>
            <p:ph type="sldNum" sz="quarter" idx="12"/>
          </p:nvPr>
        </p:nvSpPr>
        <p:spPr/>
        <p:txBody>
          <a:bodyPr rIns="119095"/>
          <a:lstStyle>
            <a:lvl1pPr algn="l" eaLnBrk="0" hangingPunct="0">
              <a:defRPr sz="1200">
                <a:solidFill>
                  <a:srgbClr val="000000">
                    <a:lumMod val="60000"/>
                    <a:lumOff val="40000"/>
                  </a:srgbClr>
                </a:solidFill>
                <a:latin typeface="Museo Sans For Dell" pitchFamily="2" charset="0"/>
                <a:ea typeface="SimSun" panose="02010600030101010101" pitchFamily="2" charset="-122"/>
              </a:defRPr>
            </a:lvl1pPr>
          </a:lstStyle>
          <a:p>
            <a:pPr>
              <a:defRPr/>
            </a:pPr>
            <a:fld id="{CD1DE98D-7DBE-46FD-9819-906BE2FDE116}" type="slidenum">
              <a:rPr lang="en-US"/>
              <a:pPr>
                <a:defRPr/>
              </a:pPr>
              <a:t>‹#›</a:t>
            </a:fld>
            <a:endParaRPr lang="en-US" dirty="0"/>
          </a:p>
        </p:txBody>
      </p:sp>
      <p:sp>
        <p:nvSpPr>
          <p:cNvPr id="7" name="Footer Placeholder 4"/>
          <p:cNvSpPr>
            <a:spLocks noGrp="1"/>
          </p:cNvSpPr>
          <p:nvPr>
            <p:ph type="ftr" sz="quarter" idx="13"/>
          </p:nvPr>
        </p:nvSpPr>
        <p:spPr>
          <a:xfrm>
            <a:off x="742950" y="4821238"/>
            <a:ext cx="1885950" cy="114300"/>
          </a:xfrm>
          <a:prstGeom prst="rect">
            <a:avLst/>
          </a:prstGeom>
        </p:spPr>
        <p:txBody>
          <a:bodyPr vert="horz" lIns="0" tIns="0" rIns="119095" bIns="0" rtlCol="0" anchor="ctr"/>
          <a:lstStyle>
            <a:lvl1pPr algn="l" eaLnBrk="1" hangingPunct="1">
              <a:defRPr sz="1300">
                <a:solidFill>
                  <a:srgbClr val="000000">
                    <a:lumMod val="60000"/>
                    <a:lumOff val="40000"/>
                  </a:srgbClr>
                </a:solidFill>
                <a:latin typeface="Museo Sans For Dell" pitchFamily="2" charset="0"/>
                <a:ea typeface="+mn-ea"/>
              </a:defRPr>
            </a:lvl1pPr>
          </a:lstStyle>
          <a:p>
            <a:pPr defTabSz="894655">
              <a:defRPr/>
            </a:pPr>
            <a:endParaRPr lang="en-US"/>
          </a:p>
        </p:txBody>
      </p:sp>
      <p:sp>
        <p:nvSpPr>
          <p:cNvPr id="8" name="Date Placeholder 8"/>
          <p:cNvSpPr>
            <a:spLocks noGrp="1"/>
          </p:cNvSpPr>
          <p:nvPr>
            <p:ph type="dt" sz="half" idx="14"/>
          </p:nvPr>
        </p:nvSpPr>
        <p:spPr>
          <a:xfrm>
            <a:off x="1901825" y="4819650"/>
            <a:ext cx="914400" cy="114300"/>
          </a:xfrm>
        </p:spPr>
        <p:txBody>
          <a:bodyPr/>
          <a:lstStyle>
            <a:lvl1pPr algn="l" rtl="0" eaLnBrk="0" fontAlgn="base" hangingPunct="0">
              <a:spcBef>
                <a:spcPct val="0"/>
              </a:spcBef>
              <a:spcAft>
                <a:spcPct val="0"/>
              </a:spcAft>
              <a:defRPr lang="en-US" sz="13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3425971098"/>
      </p:ext>
    </p:extLst>
  </p:cSld>
  <p:clrMapOvr>
    <a:masterClrMapping/>
  </p:clrMapOvr>
  <p:transition spd="med">
    <p:wipe dir="r"/>
  </p:transition>
</p:sldLayout>
</file>

<file path=ppt/slideLayouts/slideLayout469.xml><?xml version="1.0" encoding="utf-8"?>
<p:sldLayout xmlns:a="http://schemas.openxmlformats.org/drawingml/2006/main" xmlns:r="http://schemas.openxmlformats.org/officeDocument/2006/relationships" xmlns:p="http://schemas.openxmlformats.org/presentationml/2006/main" preserve="1" userDrawn="1">
  <p:cSld name="Image and text">
    <p:spTree>
      <p:nvGrpSpPr>
        <p:cNvPr id="1" name=""/>
        <p:cNvGrpSpPr/>
        <p:nvPr/>
      </p:nvGrpSpPr>
      <p:grpSpPr>
        <a:xfrm>
          <a:off x="0" y="0"/>
          <a:ext cx="0" cy="0"/>
          <a:chOff x="0" y="0"/>
          <a:chExt cx="0" cy="0"/>
        </a:xfrm>
      </p:grpSpPr>
      <p:cxnSp>
        <p:nvCxnSpPr>
          <p:cNvPr id="6" name="Straight Connector 10"/>
          <p:cNvCxnSpPr>
            <a:cxnSpLocks noChangeShapeType="1"/>
          </p:cNvCxnSpPr>
          <p:nvPr userDrawn="1"/>
        </p:nvCxnSpPr>
        <p:spPr bwMode="auto">
          <a:xfrm>
            <a:off x="436655" y="4629150"/>
            <a:ext cx="8262937" cy="0"/>
          </a:xfrm>
          <a:prstGeom prst="line">
            <a:avLst/>
          </a:prstGeom>
          <a:noFill/>
          <a:ln w="9525">
            <a:solidFill>
              <a:srgbClr val="AAAAAA"/>
            </a:solidFill>
            <a:round/>
          </a:ln>
          <a:extLst>
            <a:ext uri="{909E8E84-426E-40DD-AFC4-6F175D3DCCD1}">
              <a14:hiddenFill xmlns:a14="http://schemas.microsoft.com/office/drawing/2010/main">
                <a:noFill/>
              </a14:hiddenFill>
            </a:ext>
          </a:extLst>
        </p:spPr>
      </p:cxnSp>
      <p:sp>
        <p:nvSpPr>
          <p:cNvPr id="12" name="Content Placeholder 2"/>
          <p:cNvSpPr>
            <a:spLocks noGrp="1"/>
          </p:cNvSpPr>
          <p:nvPr>
            <p:ph sz="half" idx="10"/>
          </p:nvPr>
        </p:nvSpPr>
        <p:spPr>
          <a:xfrm>
            <a:off x="4653246" y="928509"/>
            <a:ext cx="4023360" cy="2166125"/>
          </a:xfrm>
        </p:spPr>
        <p:txBody>
          <a:bodyPr>
            <a:normAutofit/>
          </a:bodyPr>
          <a:lstStyle>
            <a:lvl1pPr>
              <a:lnSpc>
                <a:spcPct val="100000"/>
              </a:lnSpc>
              <a:spcBef>
                <a:spcPts val="1600"/>
              </a:spcBef>
              <a:defRPr sz="2400" b="0">
                <a:solidFill>
                  <a:schemeClr val="tx1"/>
                </a:solidFill>
                <a:latin typeface="Museo Sans For Dell" pitchFamily="2" charset="0"/>
              </a:defRPr>
            </a:lvl1pPr>
            <a:lvl2pPr marL="748463" indent="-301603">
              <a:lnSpc>
                <a:spcPct val="100000"/>
              </a:lnSpc>
              <a:spcBef>
                <a:spcPts val="400"/>
              </a:spcBef>
              <a:defRPr sz="2100" b="0">
                <a:solidFill>
                  <a:schemeClr val="tx1"/>
                </a:solidFill>
                <a:latin typeface="Museo Sans For Dell" pitchFamily="2" charset="0"/>
              </a:defRPr>
            </a:lvl2pPr>
            <a:lvl3pPr>
              <a:lnSpc>
                <a:spcPct val="100000"/>
              </a:lnSpc>
              <a:spcBef>
                <a:spcPts val="400"/>
              </a:spcBef>
              <a:defRPr sz="1900" b="0">
                <a:solidFill>
                  <a:schemeClr val="tx1"/>
                </a:solidFill>
                <a:latin typeface="Museo Sans For Dell" pitchFamily="2" charset="0"/>
              </a:defRPr>
            </a:lvl3pPr>
            <a:lvl4pPr>
              <a:defRPr sz="2400" b="0">
                <a:solidFill>
                  <a:schemeClr val="bg2"/>
                </a:solidFill>
                <a:latin typeface="Museo Sans For Dell" pitchFamily="2" charset="0"/>
              </a:defRPr>
            </a:lvl4pPr>
            <a:lvl5pPr>
              <a:defRPr sz="2400" b="0">
                <a:solidFill>
                  <a:schemeClr val="bg2"/>
                </a:solidFill>
                <a:latin typeface="Museo Sans For Dell" pitchFamily="2" charset="0"/>
              </a:defRPr>
            </a:lvl5pPr>
            <a:lvl6pPr>
              <a:defRPr sz="2400"/>
            </a:lvl6pPr>
            <a:lvl7pPr>
              <a:defRPr sz="2400"/>
            </a:lvl7pPr>
            <a:lvl8pPr>
              <a:defRPr sz="2400"/>
            </a:lvl8pPr>
            <a:lvl9pPr>
              <a:defRPr sz="2400"/>
            </a:lvl9pPr>
          </a:lstStyle>
          <a:p>
            <a:pPr lvl="0"/>
            <a:r>
              <a:rPr lang="en-US" smtClean="0"/>
              <a:t>Click to edit Master text styles</a:t>
            </a:r>
          </a:p>
          <a:p>
            <a:pPr lvl="1"/>
            <a:r>
              <a:rPr lang="en-US" smtClean="0"/>
              <a:t>Second level</a:t>
            </a:r>
          </a:p>
          <a:p>
            <a:pPr lvl="2"/>
            <a:r>
              <a:rPr lang="en-US" smtClean="0"/>
              <a:t>Third level</a:t>
            </a:r>
          </a:p>
        </p:txBody>
      </p:sp>
      <p:sp>
        <p:nvSpPr>
          <p:cNvPr id="10" name="Content Placeholder 2"/>
          <p:cNvSpPr>
            <a:spLocks noGrp="1"/>
          </p:cNvSpPr>
          <p:nvPr>
            <p:ph sz="half" idx="11"/>
          </p:nvPr>
        </p:nvSpPr>
        <p:spPr>
          <a:xfrm>
            <a:off x="433839" y="934413"/>
            <a:ext cx="4023360" cy="2166125"/>
          </a:xfrm>
        </p:spPr>
        <p:txBody>
          <a:bodyPr>
            <a:normAutofit/>
          </a:bodyPr>
          <a:lstStyle>
            <a:lvl1pPr>
              <a:lnSpc>
                <a:spcPct val="100000"/>
              </a:lnSpc>
              <a:spcBef>
                <a:spcPts val="1600"/>
              </a:spcBef>
              <a:defRPr sz="2400" b="0">
                <a:solidFill>
                  <a:schemeClr val="tx1"/>
                </a:solidFill>
                <a:latin typeface="Museo Sans For Dell" pitchFamily="2" charset="0"/>
              </a:defRPr>
            </a:lvl1pPr>
            <a:lvl2pPr marL="748463" indent="-301603">
              <a:lnSpc>
                <a:spcPct val="100000"/>
              </a:lnSpc>
              <a:spcBef>
                <a:spcPts val="400"/>
              </a:spcBef>
              <a:defRPr sz="2100" b="0">
                <a:solidFill>
                  <a:schemeClr val="tx1"/>
                </a:solidFill>
                <a:latin typeface="Museo Sans For Dell" pitchFamily="2" charset="0"/>
              </a:defRPr>
            </a:lvl2pPr>
            <a:lvl3pPr>
              <a:lnSpc>
                <a:spcPct val="100000"/>
              </a:lnSpc>
              <a:spcBef>
                <a:spcPts val="400"/>
              </a:spcBef>
              <a:defRPr sz="1900" b="0">
                <a:solidFill>
                  <a:schemeClr val="tx1"/>
                </a:solidFill>
                <a:latin typeface="Museo Sans For Dell" pitchFamily="2" charset="0"/>
              </a:defRPr>
            </a:lvl3pPr>
            <a:lvl4pPr>
              <a:defRPr sz="2400" b="0">
                <a:solidFill>
                  <a:schemeClr val="bg2"/>
                </a:solidFill>
                <a:latin typeface="Museo Sans For Dell" pitchFamily="2" charset="0"/>
              </a:defRPr>
            </a:lvl4pPr>
            <a:lvl5pPr>
              <a:defRPr sz="2400" b="0">
                <a:solidFill>
                  <a:schemeClr val="bg2"/>
                </a:solidFill>
                <a:latin typeface="Museo Sans For Dell" pitchFamily="2" charset="0"/>
              </a:defRPr>
            </a:lvl5pPr>
            <a:lvl6pPr>
              <a:defRPr sz="2400"/>
            </a:lvl6pPr>
            <a:lvl7pPr>
              <a:defRPr sz="2400"/>
            </a:lvl7pPr>
            <a:lvl8pPr>
              <a:defRPr sz="2400"/>
            </a:lvl8pPr>
            <a:lvl9pPr>
              <a:defRPr sz="2400"/>
            </a:lvl9pPr>
          </a:lstStyle>
          <a:p>
            <a:pPr lvl="0"/>
            <a:r>
              <a:rPr lang="en-US" smtClean="0"/>
              <a:t>Click to edit Master text styles</a:t>
            </a:r>
          </a:p>
          <a:p>
            <a:pPr lvl="1"/>
            <a:r>
              <a:rPr lang="en-US" smtClean="0"/>
              <a:t>Second level</a:t>
            </a:r>
          </a:p>
          <a:p>
            <a:pPr lvl="2"/>
            <a:r>
              <a:rPr lang="en-US" smtClean="0"/>
              <a:t>Third level</a:t>
            </a:r>
          </a:p>
        </p:txBody>
      </p:sp>
      <p:sp>
        <p:nvSpPr>
          <p:cNvPr id="4" name="Content Placeholder 3"/>
          <p:cNvSpPr>
            <a:spLocks noGrp="1"/>
          </p:cNvSpPr>
          <p:nvPr>
            <p:ph sz="quarter" idx="12"/>
          </p:nvPr>
        </p:nvSpPr>
        <p:spPr>
          <a:xfrm>
            <a:off x="434977" y="3203190"/>
            <a:ext cx="8262938" cy="1421200"/>
          </a:xfrm>
        </p:spPr>
        <p:txBody>
          <a:bodyPr>
            <a:normAutofit/>
          </a:bodyPr>
          <a:lstStyle>
            <a:lvl1pPr>
              <a:lnSpc>
                <a:spcPct val="100000"/>
              </a:lnSpc>
              <a:defRPr sz="2100"/>
            </a:lvl1pPr>
            <a:lvl2pPr>
              <a:lnSpc>
                <a:spcPct val="100000"/>
              </a:lnSpc>
              <a:defRPr sz="1900"/>
            </a:lvl2pPr>
            <a:lvl3pPr>
              <a:lnSpc>
                <a:spcPct val="100000"/>
              </a:lnSpc>
              <a:defRPr sz="1500"/>
            </a:lvl3pPr>
            <a:lvl4pPr>
              <a:lnSpc>
                <a:spcPct val="100000"/>
              </a:lnSpc>
              <a:defRPr sz="1500"/>
            </a:lvl4pPr>
            <a:lvl5pPr>
              <a:defRPr sz="21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5" name="Title 1"/>
          <p:cNvSpPr>
            <a:spLocks noGrp="1"/>
          </p:cNvSpPr>
          <p:nvPr>
            <p:ph type="title"/>
          </p:nvPr>
        </p:nvSpPr>
        <p:spPr>
          <a:xfrm>
            <a:off x="425904" y="196173"/>
            <a:ext cx="8239126" cy="640170"/>
          </a:xfrm>
        </p:spPr>
        <p:txBody>
          <a:bodyPr/>
          <a:lstStyle>
            <a:lvl1pPr>
              <a:lnSpc>
                <a:spcPct val="90000"/>
              </a:lnSpc>
              <a:defRPr sz="3200" b="0">
                <a:solidFill>
                  <a:schemeClr val="accent1"/>
                </a:solidFill>
                <a:latin typeface="Museo For Dell" pitchFamily="2" charset="0"/>
              </a:defRPr>
            </a:lvl1pPr>
          </a:lstStyle>
          <a:p>
            <a:r>
              <a:rPr lang="zh-TW" altLang="en-US" smtClean="0"/>
              <a:t>按一下以編輯母片標題樣式</a:t>
            </a:r>
            <a:endParaRPr lang="en-US" dirty="0"/>
          </a:p>
        </p:txBody>
      </p:sp>
      <p:sp>
        <p:nvSpPr>
          <p:cNvPr id="7" name="Slide Number Placeholder 5"/>
          <p:cNvSpPr>
            <a:spLocks noGrp="1"/>
          </p:cNvSpPr>
          <p:nvPr>
            <p:ph type="sldNum" sz="quarter" idx="13"/>
          </p:nvPr>
        </p:nvSpPr>
        <p:spPr/>
        <p:txBody>
          <a:bodyPr rIns="119095"/>
          <a:lstStyle>
            <a:lvl1pPr algn="l" eaLnBrk="0" hangingPunct="0">
              <a:defRPr sz="1200">
                <a:solidFill>
                  <a:srgbClr val="000000">
                    <a:lumMod val="60000"/>
                    <a:lumOff val="40000"/>
                  </a:srgbClr>
                </a:solidFill>
                <a:latin typeface="Museo Sans For Dell" pitchFamily="2" charset="0"/>
                <a:ea typeface="SimSun" panose="02010600030101010101" pitchFamily="2" charset="-122"/>
              </a:defRPr>
            </a:lvl1pPr>
          </a:lstStyle>
          <a:p>
            <a:pPr>
              <a:defRPr/>
            </a:pPr>
            <a:fld id="{639F51A1-9FEC-46F0-BC78-2B7A80F96BE7}" type="slidenum">
              <a:rPr lang="en-US"/>
              <a:pPr>
                <a:defRPr/>
              </a:pPr>
              <a:t>‹#›</a:t>
            </a:fld>
            <a:endParaRPr lang="en-US" dirty="0"/>
          </a:p>
        </p:txBody>
      </p:sp>
      <p:sp>
        <p:nvSpPr>
          <p:cNvPr id="8" name="Footer Placeholder 4"/>
          <p:cNvSpPr>
            <a:spLocks noGrp="1"/>
          </p:cNvSpPr>
          <p:nvPr>
            <p:ph type="ftr" sz="quarter" idx="14"/>
          </p:nvPr>
        </p:nvSpPr>
        <p:spPr>
          <a:xfrm>
            <a:off x="742950" y="4821238"/>
            <a:ext cx="1885950" cy="114300"/>
          </a:xfrm>
          <a:prstGeom prst="rect">
            <a:avLst/>
          </a:prstGeom>
        </p:spPr>
        <p:txBody>
          <a:bodyPr vert="horz" lIns="0" tIns="0" rIns="119095" bIns="0" rtlCol="0" anchor="ctr"/>
          <a:lstStyle>
            <a:lvl1pPr algn="l" eaLnBrk="1" hangingPunct="1">
              <a:defRPr sz="1300">
                <a:solidFill>
                  <a:srgbClr val="000000">
                    <a:lumMod val="60000"/>
                    <a:lumOff val="40000"/>
                  </a:srgbClr>
                </a:solidFill>
                <a:latin typeface="Museo Sans For Dell" pitchFamily="2" charset="0"/>
                <a:ea typeface="+mn-ea"/>
              </a:defRPr>
            </a:lvl1pPr>
          </a:lstStyle>
          <a:p>
            <a:pPr defTabSz="894655">
              <a:defRPr/>
            </a:pPr>
            <a:endParaRPr lang="en-US"/>
          </a:p>
        </p:txBody>
      </p:sp>
      <p:sp>
        <p:nvSpPr>
          <p:cNvPr id="9" name="Date Placeholder 8"/>
          <p:cNvSpPr>
            <a:spLocks noGrp="1"/>
          </p:cNvSpPr>
          <p:nvPr>
            <p:ph type="dt" sz="half" idx="15"/>
          </p:nvPr>
        </p:nvSpPr>
        <p:spPr>
          <a:xfrm>
            <a:off x="1901825" y="4819650"/>
            <a:ext cx="914400" cy="114300"/>
          </a:xfrm>
        </p:spPr>
        <p:txBody>
          <a:bodyPr/>
          <a:lstStyle>
            <a:lvl1pPr algn="l" rtl="0" eaLnBrk="0" fontAlgn="base" hangingPunct="0">
              <a:spcBef>
                <a:spcPct val="0"/>
              </a:spcBef>
              <a:spcAft>
                <a:spcPct val="0"/>
              </a:spcAft>
              <a:defRPr lang="en-US" sz="13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2996647480"/>
      </p:ext>
    </p:extLst>
  </p:cSld>
  <p:clrMapOvr>
    <a:masterClrMapping/>
  </p:clrMapOvr>
  <p:transition spd="med">
    <p:wipe dir="r"/>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2" name="Rectangle 9"/>
          <p:cNvSpPr/>
          <p:nvPr/>
        </p:nvSpPr>
        <p:spPr bwMode="gray">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119239" tIns="59618" rIns="119239" bIns="59618" anchor="ctr"/>
          <a:lstStyle/>
          <a:p>
            <a:pPr algn="ctr" defTabSz="895727">
              <a:defRPr/>
            </a:pPr>
            <a:endParaRPr lang="en-US" sz="3200" dirty="0">
              <a:solidFill>
                <a:srgbClr val="444444"/>
              </a:solidFill>
              <a:latin typeface="Trebuchet MS" panose="020B0603020202020204" pitchFamily="34" charset="0"/>
            </a:endParaRPr>
          </a:p>
        </p:txBody>
      </p:sp>
      <p:sp>
        <p:nvSpPr>
          <p:cNvPr id="3" name="Rectangle 13"/>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119239" tIns="59618" rIns="119239" bIns="59618" anchor="ctr"/>
          <a:lstStyle/>
          <a:p>
            <a:pPr algn="ctr" defTabSz="895727">
              <a:defRPr/>
            </a:pPr>
            <a:endParaRPr lang="en-US" sz="3200" dirty="0">
              <a:solidFill>
                <a:srgbClr val="444444"/>
              </a:solidFill>
              <a:latin typeface="Trebuchet MS" panose="020B0603020202020204" pitchFamily="34" charset="0"/>
            </a:endParaRPr>
          </a:p>
        </p:txBody>
      </p:sp>
      <p:sp>
        <p:nvSpPr>
          <p:cNvPr id="4" name="Rectangle 18"/>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119239" tIns="59618" rIns="119239" bIns="59618" anchor="ctr"/>
          <a:lstStyle/>
          <a:p>
            <a:pPr algn="ctr" defTabSz="895727">
              <a:defRPr/>
            </a:pPr>
            <a:endParaRPr lang="en-US" sz="3200" dirty="0">
              <a:solidFill>
                <a:srgbClr val="444444"/>
              </a:solidFill>
              <a:latin typeface="Trebuchet MS" panose="020B0603020202020204" pitchFamily="34" charset="0"/>
            </a:endParaRPr>
          </a:p>
        </p:txBody>
      </p:sp>
    </p:spTree>
    <p:extLst>
      <p:ext uri="{BB962C8B-B14F-4D97-AF65-F5344CB8AC3E}">
        <p14:creationId xmlns:p14="http://schemas.microsoft.com/office/powerpoint/2010/main" val="3998790680"/>
      </p:ext>
    </p:extLst>
  </p:cSld>
  <p:clrMapOvr>
    <a:masterClrMapping/>
  </p:clrMapOvr>
  <p:transition spd="med">
    <p:wipe dir="r"/>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cxnSp>
        <p:nvCxnSpPr>
          <p:cNvPr id="3" name="Straight Connector 7"/>
          <p:cNvCxnSpPr>
            <a:cxnSpLocks noChangeShapeType="1"/>
          </p:cNvCxnSpPr>
          <p:nvPr userDrawn="1"/>
        </p:nvCxnSpPr>
        <p:spPr bwMode="auto">
          <a:xfrm>
            <a:off x="436655" y="4629150"/>
            <a:ext cx="8262937" cy="0"/>
          </a:xfrm>
          <a:prstGeom prst="line">
            <a:avLst/>
          </a:prstGeom>
          <a:noFill/>
          <a:ln w="9525">
            <a:solidFill>
              <a:srgbClr val="AAAAAA"/>
            </a:solidFill>
            <a:round/>
          </a:ln>
          <a:extLst>
            <a:ext uri="{909E8E84-426E-40DD-AFC4-6F175D3DCCD1}">
              <a14:hiddenFill xmlns:a14="http://schemas.microsoft.com/office/drawing/2010/main">
                <a:noFill/>
              </a14:hiddenFill>
            </a:ext>
          </a:extLst>
        </p:spPr>
      </p:cxnSp>
      <p:sp>
        <p:nvSpPr>
          <p:cNvPr id="4" name="TextBox 1"/>
          <p:cNvSpPr txBox="1">
            <a:spLocks noChangeArrowheads="1"/>
          </p:cNvSpPr>
          <p:nvPr userDrawn="1"/>
        </p:nvSpPr>
        <p:spPr bwMode="auto">
          <a:xfrm>
            <a:off x="1411288" y="1323975"/>
            <a:ext cx="914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19113" tIns="59555" rIns="119113" bIns="59555"/>
          <a:lstStyle/>
          <a:p>
            <a:pPr defTabSz="894655">
              <a:spcBef>
                <a:spcPts val="800"/>
              </a:spcBef>
              <a:buClr>
                <a:srgbClr val="0085C3"/>
              </a:buClr>
            </a:pPr>
            <a:endParaRPr lang="en-US" altLang="zh-TW" sz="2700">
              <a:solidFill>
                <a:srgbClr val="444444"/>
              </a:solidFill>
              <a:latin typeface="Museo Sans For Dell"/>
              <a:ea typeface="SimSun" panose="02010600030101010101" pitchFamily="2" charset="-122"/>
            </a:endParaRPr>
          </a:p>
        </p:txBody>
      </p:sp>
      <p:sp>
        <p:nvSpPr>
          <p:cNvPr id="10" name="Title 1"/>
          <p:cNvSpPr>
            <a:spLocks noGrp="1"/>
          </p:cNvSpPr>
          <p:nvPr>
            <p:ph type="title"/>
          </p:nvPr>
        </p:nvSpPr>
        <p:spPr>
          <a:xfrm>
            <a:off x="425904" y="196176"/>
            <a:ext cx="8239126" cy="332399"/>
          </a:xfrm>
        </p:spPr>
        <p:txBody>
          <a:bodyPr/>
          <a:lstStyle>
            <a:lvl1pPr>
              <a:lnSpc>
                <a:spcPct val="90000"/>
              </a:lnSpc>
              <a:defRPr sz="3200" b="0">
                <a:solidFill>
                  <a:schemeClr val="accent1"/>
                </a:solidFill>
                <a:latin typeface="Museo For Dell" pitchFamily="2" charset="0"/>
              </a:defRPr>
            </a:lvl1pPr>
          </a:lstStyle>
          <a:p>
            <a:r>
              <a:rPr lang="en-US" smtClean="0"/>
              <a:t>Click to edit Master title style</a:t>
            </a:r>
            <a:endParaRPr lang="en-US" dirty="0"/>
          </a:p>
        </p:txBody>
      </p:sp>
      <p:sp>
        <p:nvSpPr>
          <p:cNvPr id="5" name="Slide Number Placeholder 5"/>
          <p:cNvSpPr>
            <a:spLocks noGrp="1"/>
          </p:cNvSpPr>
          <p:nvPr>
            <p:ph type="sldNum" sz="quarter" idx="10"/>
          </p:nvPr>
        </p:nvSpPr>
        <p:spPr>
          <a:xfrm>
            <a:off x="433389" y="4824413"/>
            <a:ext cx="260350" cy="114300"/>
          </a:xfrm>
        </p:spPr>
        <p:txBody>
          <a:bodyPr rIns="119095"/>
          <a:lstStyle>
            <a:lvl1pPr algn="l" eaLnBrk="0" hangingPunct="0">
              <a:defRPr sz="1200">
                <a:solidFill>
                  <a:srgbClr val="000000">
                    <a:lumMod val="60000"/>
                    <a:lumOff val="40000"/>
                  </a:srgbClr>
                </a:solidFill>
                <a:latin typeface="Museo Sans For Dell" pitchFamily="2" charset="0"/>
                <a:ea typeface="SimSun" panose="02010600030101010101" pitchFamily="2" charset="-122"/>
              </a:defRPr>
            </a:lvl1pPr>
          </a:lstStyle>
          <a:p>
            <a:pPr>
              <a:defRPr/>
            </a:pPr>
            <a:fld id="{C2F8F467-7015-4054-ADD7-36CD0EA9FC19}" type="slidenum">
              <a:rPr lang="en-US"/>
              <a:pPr>
                <a:defRPr/>
              </a:pPr>
              <a:t>‹#›</a:t>
            </a:fld>
            <a:endParaRPr lang="en-US" dirty="0"/>
          </a:p>
        </p:txBody>
      </p:sp>
      <p:sp>
        <p:nvSpPr>
          <p:cNvPr id="6" name="Footer Placeholder 4"/>
          <p:cNvSpPr>
            <a:spLocks noGrp="1"/>
          </p:cNvSpPr>
          <p:nvPr>
            <p:ph type="ftr" sz="quarter" idx="11"/>
          </p:nvPr>
        </p:nvSpPr>
        <p:spPr>
          <a:xfrm>
            <a:off x="742950" y="4821238"/>
            <a:ext cx="1885950" cy="114300"/>
          </a:xfrm>
          <a:prstGeom prst="rect">
            <a:avLst/>
          </a:prstGeom>
        </p:spPr>
        <p:txBody>
          <a:bodyPr vert="horz" lIns="0" tIns="0" rIns="119095" bIns="0" rtlCol="0" anchor="ctr"/>
          <a:lstStyle>
            <a:lvl1pPr algn="l" eaLnBrk="1" hangingPunct="1">
              <a:defRPr sz="1300">
                <a:solidFill>
                  <a:srgbClr val="000000">
                    <a:lumMod val="60000"/>
                    <a:lumOff val="40000"/>
                  </a:srgbClr>
                </a:solidFill>
                <a:latin typeface="Museo Sans For Dell" pitchFamily="2" charset="0"/>
                <a:ea typeface="+mn-ea"/>
              </a:defRPr>
            </a:lvl1pPr>
          </a:lstStyle>
          <a:p>
            <a:pPr defTabSz="894655">
              <a:defRPr/>
            </a:pPr>
            <a:endParaRPr lang="en-US"/>
          </a:p>
        </p:txBody>
      </p:sp>
      <p:sp>
        <p:nvSpPr>
          <p:cNvPr id="7" name="Date Placeholder 8"/>
          <p:cNvSpPr>
            <a:spLocks noGrp="1"/>
          </p:cNvSpPr>
          <p:nvPr>
            <p:ph type="dt" sz="half" idx="12"/>
          </p:nvPr>
        </p:nvSpPr>
        <p:spPr>
          <a:xfrm>
            <a:off x="1901825" y="4819650"/>
            <a:ext cx="914400" cy="114300"/>
          </a:xfrm>
        </p:spPr>
        <p:txBody>
          <a:bodyPr/>
          <a:lstStyle>
            <a:lvl1pPr algn="l" rtl="0" eaLnBrk="0" fontAlgn="base" hangingPunct="0">
              <a:spcBef>
                <a:spcPct val="0"/>
              </a:spcBef>
              <a:spcAft>
                <a:spcPct val="0"/>
              </a:spcAft>
              <a:defRPr lang="en-US" sz="13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3347657684"/>
      </p:ext>
    </p:extLst>
  </p:cSld>
  <p:clrMapOvr>
    <a:masterClrMapping/>
  </p:clrMapOvr>
  <p:transition spd="med">
    <p:wipe dir="r"/>
  </p:transition>
</p:sldLayout>
</file>

<file path=ppt/slideLayouts/slideLayout47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cxnSp>
        <p:nvCxnSpPr>
          <p:cNvPr id="2" name="Straight Connector 6"/>
          <p:cNvCxnSpPr>
            <a:cxnSpLocks noChangeShapeType="1"/>
          </p:cNvCxnSpPr>
          <p:nvPr userDrawn="1"/>
        </p:nvCxnSpPr>
        <p:spPr bwMode="auto">
          <a:xfrm>
            <a:off x="436655" y="4629150"/>
            <a:ext cx="8262937" cy="0"/>
          </a:xfrm>
          <a:prstGeom prst="line">
            <a:avLst/>
          </a:prstGeom>
          <a:noFill/>
          <a:ln w="9525">
            <a:solidFill>
              <a:srgbClr val="AAAAAA"/>
            </a:solidFill>
            <a:round/>
          </a:ln>
          <a:extLst>
            <a:ext uri="{909E8E84-426E-40DD-AFC4-6F175D3DCCD1}">
              <a14:hiddenFill xmlns:a14="http://schemas.microsoft.com/office/drawing/2010/main">
                <a:noFill/>
              </a14:hiddenFill>
            </a:ext>
          </a:extLst>
        </p:spPr>
      </p:cxnSp>
      <p:sp>
        <p:nvSpPr>
          <p:cNvPr id="3" name="Slide Number Placeholder 5"/>
          <p:cNvSpPr>
            <a:spLocks noGrp="1"/>
          </p:cNvSpPr>
          <p:nvPr>
            <p:ph type="sldNum" sz="quarter" idx="10"/>
          </p:nvPr>
        </p:nvSpPr>
        <p:spPr/>
        <p:txBody>
          <a:bodyPr rIns="119095"/>
          <a:lstStyle>
            <a:lvl1pPr algn="l" eaLnBrk="0" hangingPunct="0">
              <a:defRPr sz="1200">
                <a:solidFill>
                  <a:srgbClr val="000000">
                    <a:lumMod val="60000"/>
                    <a:lumOff val="40000"/>
                  </a:srgbClr>
                </a:solidFill>
                <a:latin typeface="Museo Sans For Dell" pitchFamily="2" charset="0"/>
                <a:ea typeface="SimSun" panose="02010600030101010101" pitchFamily="2" charset="-122"/>
              </a:defRPr>
            </a:lvl1pPr>
          </a:lstStyle>
          <a:p>
            <a:pPr>
              <a:defRPr/>
            </a:pPr>
            <a:fld id="{57ADE680-B59D-4FC0-81B5-B5E734862843}" type="slidenum">
              <a:rPr lang="en-US"/>
              <a:pPr>
                <a:defRPr/>
              </a:pPr>
              <a:t>‹#›</a:t>
            </a:fld>
            <a:endParaRPr lang="en-US" dirty="0"/>
          </a:p>
        </p:txBody>
      </p:sp>
      <p:sp>
        <p:nvSpPr>
          <p:cNvPr id="4" name="Footer Placeholder 4"/>
          <p:cNvSpPr>
            <a:spLocks noGrp="1"/>
          </p:cNvSpPr>
          <p:nvPr>
            <p:ph type="ftr" sz="quarter" idx="11"/>
          </p:nvPr>
        </p:nvSpPr>
        <p:spPr>
          <a:xfrm>
            <a:off x="742950" y="4821238"/>
            <a:ext cx="1885950" cy="114300"/>
          </a:xfrm>
          <a:prstGeom prst="rect">
            <a:avLst/>
          </a:prstGeom>
        </p:spPr>
        <p:txBody>
          <a:bodyPr vert="horz" lIns="0" tIns="0" rIns="119095" bIns="0" rtlCol="0" anchor="ctr"/>
          <a:lstStyle>
            <a:lvl1pPr algn="l" eaLnBrk="1" hangingPunct="1">
              <a:defRPr sz="1300">
                <a:solidFill>
                  <a:srgbClr val="000000">
                    <a:lumMod val="60000"/>
                    <a:lumOff val="40000"/>
                  </a:srgbClr>
                </a:solidFill>
                <a:latin typeface="Museo Sans For Dell" pitchFamily="2" charset="0"/>
                <a:ea typeface="+mn-ea"/>
              </a:defRPr>
            </a:lvl1pPr>
          </a:lstStyle>
          <a:p>
            <a:pPr defTabSz="894655">
              <a:defRPr/>
            </a:pPr>
            <a:endParaRPr lang="en-US"/>
          </a:p>
        </p:txBody>
      </p:sp>
      <p:sp>
        <p:nvSpPr>
          <p:cNvPr id="5" name="Date Placeholder 8"/>
          <p:cNvSpPr>
            <a:spLocks noGrp="1"/>
          </p:cNvSpPr>
          <p:nvPr>
            <p:ph type="dt" sz="half" idx="12"/>
          </p:nvPr>
        </p:nvSpPr>
        <p:spPr>
          <a:xfrm>
            <a:off x="1901825" y="4819650"/>
            <a:ext cx="914400" cy="114300"/>
          </a:xfrm>
        </p:spPr>
        <p:txBody>
          <a:bodyPr/>
          <a:lstStyle>
            <a:lvl1pPr algn="l" rtl="0" eaLnBrk="0" fontAlgn="base" hangingPunct="0">
              <a:spcBef>
                <a:spcPct val="0"/>
              </a:spcBef>
              <a:spcAft>
                <a:spcPct val="0"/>
              </a:spcAft>
              <a:defRPr lang="en-US" sz="13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3742768835"/>
      </p:ext>
    </p:extLst>
  </p:cSld>
  <p:clrMapOvr>
    <a:masterClrMapping/>
  </p:clrMapOvr>
  <p:transition spd="med">
    <p:wipe dir="r"/>
  </p:transition>
</p:sldLayout>
</file>

<file path=ppt/slideLayouts/slideLayout472.xml><?xml version="1.0" encoding="utf-8"?>
<p:sldLayout xmlns:a="http://schemas.openxmlformats.org/drawingml/2006/main" xmlns:r="http://schemas.openxmlformats.org/officeDocument/2006/relationships" xmlns:p="http://schemas.openxmlformats.org/presentationml/2006/main" preserve="1">
  <p:cSld name="1_Blank">
    <p:spTree>
      <p:nvGrpSpPr>
        <p:cNvPr id="1" name=""/>
        <p:cNvGrpSpPr/>
        <p:nvPr/>
      </p:nvGrpSpPr>
      <p:grpSpPr>
        <a:xfrm>
          <a:off x="0" y="0"/>
          <a:ext cx="0" cy="0"/>
          <a:chOff x="0" y="0"/>
          <a:chExt cx="0" cy="0"/>
        </a:xfrm>
      </p:grpSpPr>
      <p:cxnSp>
        <p:nvCxnSpPr>
          <p:cNvPr id="2" name="Straight Connector 6"/>
          <p:cNvCxnSpPr>
            <a:cxnSpLocks noChangeShapeType="1"/>
          </p:cNvCxnSpPr>
          <p:nvPr userDrawn="1"/>
        </p:nvCxnSpPr>
        <p:spPr bwMode="auto">
          <a:xfrm>
            <a:off x="436655" y="4629150"/>
            <a:ext cx="8262937" cy="0"/>
          </a:xfrm>
          <a:prstGeom prst="line">
            <a:avLst/>
          </a:prstGeom>
          <a:noFill/>
          <a:ln w="9525">
            <a:solidFill>
              <a:srgbClr val="AAAAAA"/>
            </a:solidFill>
            <a:round/>
          </a:ln>
          <a:extLst>
            <a:ext uri="{909E8E84-426E-40DD-AFC4-6F175D3DCCD1}">
              <a14:hiddenFill xmlns:a14="http://schemas.microsoft.com/office/drawing/2010/main">
                <a:noFill/>
              </a14:hiddenFill>
            </a:ext>
          </a:extLst>
        </p:spPr>
      </p:cxnSp>
      <p:sp>
        <p:nvSpPr>
          <p:cNvPr id="3" name="Slide Number Placeholder 5"/>
          <p:cNvSpPr>
            <a:spLocks noGrp="1"/>
          </p:cNvSpPr>
          <p:nvPr>
            <p:ph type="sldNum" sz="quarter" idx="10"/>
          </p:nvPr>
        </p:nvSpPr>
        <p:spPr/>
        <p:txBody>
          <a:bodyPr rIns="119095"/>
          <a:lstStyle>
            <a:lvl1pPr algn="l" eaLnBrk="0" hangingPunct="0">
              <a:defRPr sz="1200">
                <a:solidFill>
                  <a:srgbClr val="000000">
                    <a:lumMod val="60000"/>
                    <a:lumOff val="40000"/>
                  </a:srgbClr>
                </a:solidFill>
                <a:latin typeface="Museo Sans For Dell" pitchFamily="2" charset="0"/>
                <a:ea typeface="SimSun" panose="02010600030101010101" pitchFamily="2" charset="-122"/>
              </a:defRPr>
            </a:lvl1pPr>
          </a:lstStyle>
          <a:p>
            <a:pPr>
              <a:defRPr/>
            </a:pPr>
            <a:fld id="{5B835FEF-A4E3-4EB6-8119-9339417AA9EA}" type="slidenum">
              <a:rPr lang="en-US"/>
              <a:pPr>
                <a:defRPr/>
              </a:pPr>
              <a:t>‹#›</a:t>
            </a:fld>
            <a:endParaRPr lang="en-US" dirty="0"/>
          </a:p>
        </p:txBody>
      </p:sp>
      <p:sp>
        <p:nvSpPr>
          <p:cNvPr id="4" name="Footer Placeholder 4"/>
          <p:cNvSpPr>
            <a:spLocks noGrp="1"/>
          </p:cNvSpPr>
          <p:nvPr>
            <p:ph type="ftr" sz="quarter" idx="11"/>
          </p:nvPr>
        </p:nvSpPr>
        <p:spPr>
          <a:xfrm>
            <a:off x="742950" y="4821238"/>
            <a:ext cx="1885950" cy="114300"/>
          </a:xfrm>
          <a:prstGeom prst="rect">
            <a:avLst/>
          </a:prstGeom>
        </p:spPr>
        <p:txBody>
          <a:bodyPr vert="horz" lIns="0" tIns="0" rIns="119095" bIns="0" rtlCol="0" anchor="ctr"/>
          <a:lstStyle>
            <a:lvl1pPr algn="l" eaLnBrk="1" hangingPunct="1">
              <a:defRPr sz="1300">
                <a:solidFill>
                  <a:srgbClr val="000000">
                    <a:lumMod val="60000"/>
                    <a:lumOff val="40000"/>
                  </a:srgbClr>
                </a:solidFill>
                <a:latin typeface="Museo Sans For Dell" pitchFamily="2" charset="0"/>
                <a:ea typeface="+mn-ea"/>
              </a:defRPr>
            </a:lvl1pPr>
          </a:lstStyle>
          <a:p>
            <a:pPr defTabSz="894655">
              <a:defRPr/>
            </a:pPr>
            <a:endParaRPr lang="en-US"/>
          </a:p>
        </p:txBody>
      </p:sp>
      <p:sp>
        <p:nvSpPr>
          <p:cNvPr id="5" name="Date Placeholder 8"/>
          <p:cNvSpPr>
            <a:spLocks noGrp="1"/>
          </p:cNvSpPr>
          <p:nvPr>
            <p:ph type="dt" sz="half" idx="12"/>
          </p:nvPr>
        </p:nvSpPr>
        <p:spPr>
          <a:xfrm>
            <a:off x="1901825" y="4819650"/>
            <a:ext cx="914400" cy="114300"/>
          </a:xfrm>
        </p:spPr>
        <p:txBody>
          <a:bodyPr/>
          <a:lstStyle>
            <a:lvl1pPr algn="l" rtl="0" eaLnBrk="0" fontAlgn="base" hangingPunct="0">
              <a:spcBef>
                <a:spcPct val="0"/>
              </a:spcBef>
              <a:spcAft>
                <a:spcPct val="0"/>
              </a:spcAft>
              <a:defRPr lang="en-US" sz="13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1065730568"/>
      </p:ext>
    </p:extLst>
  </p:cSld>
  <p:clrMapOvr>
    <a:masterClrMapping/>
  </p:clrMapOvr>
  <p:transition spd="med">
    <p:wipe dir="r"/>
  </p:transition>
</p:sldLayout>
</file>

<file path=ppt/slideLayouts/slideLayout473.xml><?xml version="1.0" encoding="utf-8"?>
<p:sldLayout xmlns:a="http://schemas.openxmlformats.org/drawingml/2006/main" xmlns:r="http://schemas.openxmlformats.org/officeDocument/2006/relationships" xmlns:p="http://schemas.openxmlformats.org/presentationml/2006/main" preserve="1">
  <p:cSld name="Section_Blue">
    <p:spTree>
      <p:nvGrpSpPr>
        <p:cNvPr id="1" name=""/>
        <p:cNvGrpSpPr/>
        <p:nvPr/>
      </p:nvGrpSpPr>
      <p:grpSpPr>
        <a:xfrm>
          <a:off x="0" y="0"/>
          <a:ext cx="0" cy="0"/>
          <a:chOff x="0" y="0"/>
          <a:chExt cx="0" cy="0"/>
        </a:xfrm>
      </p:grpSpPr>
      <p:sp>
        <p:nvSpPr>
          <p:cNvPr id="15" name="Title 1"/>
          <p:cNvSpPr>
            <a:spLocks noGrp="1"/>
          </p:cNvSpPr>
          <p:nvPr>
            <p:ph type="ctrTitle"/>
          </p:nvPr>
        </p:nvSpPr>
        <p:spPr>
          <a:xfrm>
            <a:off x="457200" y="342900"/>
            <a:ext cx="2743200" cy="2743200"/>
          </a:xfrm>
          <a:prstGeom prst="roundRect">
            <a:avLst>
              <a:gd name="adj" fmla="val 2752"/>
            </a:avLst>
          </a:prstGeom>
          <a:solidFill>
            <a:schemeClr val="accent1"/>
          </a:solidFill>
          <a:ln>
            <a:noFill/>
          </a:ln>
        </p:spPr>
        <p:style>
          <a:lnRef idx="2">
            <a:schemeClr val="accent1"/>
          </a:lnRef>
          <a:fillRef idx="1">
            <a:schemeClr val="lt1"/>
          </a:fillRef>
          <a:effectRef idx="0">
            <a:schemeClr val="accent1"/>
          </a:effectRef>
          <a:fontRef idx="none"/>
        </p:style>
        <p:txBody>
          <a:bodyPr lIns="297497" tIns="297497" rIns="297497" bIns="297497">
            <a:normAutofit/>
          </a:bodyPr>
          <a:lstStyle>
            <a:lvl1pPr>
              <a:defRPr sz="3700" b="0">
                <a:solidFill>
                  <a:schemeClr val="tx2"/>
                </a:solidFill>
                <a:latin typeface="Museo For Dell" pitchFamily="2" charset="0"/>
              </a:defRPr>
            </a:lvl1pPr>
          </a:lstStyle>
          <a:p>
            <a:r>
              <a:rPr lang="zh-TW" altLang="en-US" smtClean="0"/>
              <a:t>按一下以編輯母片標題樣式</a:t>
            </a:r>
            <a:endParaRPr lang="en-US" dirty="0"/>
          </a:p>
        </p:txBody>
      </p:sp>
      <p:sp>
        <p:nvSpPr>
          <p:cNvPr id="3" name="Slide Number Placeholder 5"/>
          <p:cNvSpPr>
            <a:spLocks noGrp="1"/>
          </p:cNvSpPr>
          <p:nvPr>
            <p:ph type="sldNum" sz="quarter" idx="10"/>
          </p:nvPr>
        </p:nvSpPr>
        <p:spPr/>
        <p:txBody>
          <a:bodyPr rIns="119095"/>
          <a:lstStyle>
            <a:lvl1pPr algn="l" eaLnBrk="0" hangingPunct="0">
              <a:defRPr sz="1200">
                <a:solidFill>
                  <a:srgbClr val="000000">
                    <a:lumMod val="60000"/>
                    <a:lumOff val="40000"/>
                  </a:srgbClr>
                </a:solidFill>
                <a:latin typeface="Museo Sans For Dell" pitchFamily="2" charset="0"/>
                <a:ea typeface="SimSun" panose="02010600030101010101" pitchFamily="2" charset="-122"/>
              </a:defRPr>
            </a:lvl1pPr>
          </a:lstStyle>
          <a:p>
            <a:pPr>
              <a:defRPr/>
            </a:pPr>
            <a:fld id="{B8CB498C-E93D-4E2B-AFEF-55B2C142D845}" type="slidenum">
              <a:rPr lang="en-US"/>
              <a:pPr>
                <a:defRPr/>
              </a:pPr>
              <a:t>‹#›</a:t>
            </a:fld>
            <a:endParaRPr lang="en-US" dirty="0"/>
          </a:p>
        </p:txBody>
      </p:sp>
      <p:sp>
        <p:nvSpPr>
          <p:cNvPr id="4" name="Footer Placeholder 4"/>
          <p:cNvSpPr>
            <a:spLocks noGrp="1"/>
          </p:cNvSpPr>
          <p:nvPr>
            <p:ph type="ftr" sz="quarter" idx="11"/>
          </p:nvPr>
        </p:nvSpPr>
        <p:spPr>
          <a:xfrm>
            <a:off x="742950" y="4821238"/>
            <a:ext cx="1885950" cy="114300"/>
          </a:xfrm>
          <a:prstGeom prst="rect">
            <a:avLst/>
          </a:prstGeom>
        </p:spPr>
        <p:txBody>
          <a:bodyPr vert="horz" lIns="0" tIns="0" rIns="119095" bIns="0" rtlCol="0" anchor="ctr"/>
          <a:lstStyle>
            <a:lvl1pPr algn="l" eaLnBrk="1" hangingPunct="1">
              <a:defRPr sz="1300">
                <a:solidFill>
                  <a:srgbClr val="000000">
                    <a:lumMod val="60000"/>
                    <a:lumOff val="40000"/>
                  </a:srgbClr>
                </a:solidFill>
                <a:latin typeface="Museo Sans For Dell" pitchFamily="2" charset="0"/>
                <a:ea typeface="+mn-ea"/>
              </a:defRPr>
            </a:lvl1pPr>
          </a:lstStyle>
          <a:p>
            <a:pPr defTabSz="894655">
              <a:defRPr/>
            </a:pPr>
            <a:endParaRPr lang="en-US"/>
          </a:p>
        </p:txBody>
      </p:sp>
      <p:sp>
        <p:nvSpPr>
          <p:cNvPr id="5" name="Date Placeholder 8"/>
          <p:cNvSpPr>
            <a:spLocks noGrp="1"/>
          </p:cNvSpPr>
          <p:nvPr>
            <p:ph type="dt" sz="half" idx="12"/>
          </p:nvPr>
        </p:nvSpPr>
        <p:spPr>
          <a:xfrm>
            <a:off x="1901825" y="4819650"/>
            <a:ext cx="914400" cy="114300"/>
          </a:xfrm>
        </p:spPr>
        <p:txBody>
          <a:bodyPr/>
          <a:lstStyle>
            <a:lvl1pPr algn="l" rtl="0" eaLnBrk="0" fontAlgn="base" hangingPunct="0">
              <a:spcBef>
                <a:spcPct val="0"/>
              </a:spcBef>
              <a:spcAft>
                <a:spcPct val="0"/>
              </a:spcAft>
              <a:defRPr lang="en-US" sz="13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3380534644"/>
      </p:ext>
    </p:extLst>
  </p:cSld>
  <p:clrMapOvr>
    <a:masterClrMapping/>
  </p:clrMapOvr>
  <p:transition spd="med">
    <p:wipe dir="r"/>
  </p:transition>
</p:sldLayout>
</file>

<file path=ppt/slideLayouts/slideLayout474.xml><?xml version="1.0" encoding="utf-8"?>
<p:sldLayout xmlns:a="http://schemas.openxmlformats.org/drawingml/2006/main" xmlns:r="http://schemas.openxmlformats.org/officeDocument/2006/relationships" xmlns:p="http://schemas.openxmlformats.org/presentationml/2006/main" userDrawn="1">
  <p:cSld name="Content Slide wo Source">
    <p:spTree>
      <p:nvGrpSpPr>
        <p:cNvPr id="1" name=""/>
        <p:cNvGrpSpPr/>
        <p:nvPr/>
      </p:nvGrpSpPr>
      <p:grpSpPr>
        <a:xfrm>
          <a:off x="0" y="0"/>
          <a:ext cx="0" cy="0"/>
          <a:chOff x="0" y="0"/>
          <a:chExt cx="0" cy="0"/>
        </a:xfrm>
      </p:grpSpPr>
      <p:sp>
        <p:nvSpPr>
          <p:cNvPr id="4" name="Footer Placeholder 4"/>
          <p:cNvSpPr txBox="1"/>
          <p:nvPr userDrawn="1"/>
        </p:nvSpPr>
        <p:spPr>
          <a:xfrm>
            <a:off x="742950" y="4821238"/>
            <a:ext cx="1885950" cy="114300"/>
          </a:xfrm>
          <a:prstGeom prst="rect">
            <a:avLst/>
          </a:prstGeom>
        </p:spPr>
        <p:txBody>
          <a:bodyPr lIns="0" tIns="0" rIns="119113" bIns="0" anchor="ctr"/>
          <a:lstStyle>
            <a:defPPr>
              <a:defRPr lang="en-US"/>
            </a:defPPr>
            <a:lvl1pPr algn="l" rtl="0" fontAlgn="base">
              <a:spcBef>
                <a:spcPct val="0"/>
              </a:spcBef>
              <a:spcAft>
                <a:spcPct val="0"/>
              </a:spcAft>
              <a:defRPr sz="1000" kern="1200">
                <a:solidFill>
                  <a:schemeClr val="bg2">
                    <a:lumMod val="60000"/>
                    <a:lumOff val="40000"/>
                  </a:schemeClr>
                </a:solidFill>
                <a:latin typeface="Museo Sans For Dell" pitchFamily="2" charset="0"/>
                <a:ea typeface="+mn-ea"/>
                <a:cs typeface="+mn-cs"/>
              </a:defRPr>
            </a:lvl1pPr>
            <a:lvl2pPr marL="457200" algn="l" rtl="0" fontAlgn="base">
              <a:spcBef>
                <a:spcPct val="0"/>
              </a:spcBef>
              <a:spcAft>
                <a:spcPct val="0"/>
              </a:spcAft>
              <a:defRPr sz="2400"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sz="2400"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sz="2400"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pPr defTabSz="894655">
              <a:defRPr/>
            </a:pPr>
            <a:r>
              <a:rPr lang="en-US" smtClean="0">
                <a:solidFill>
                  <a:srgbClr val="000000">
                    <a:lumMod val="60000"/>
                    <a:lumOff val="40000"/>
                  </a:srgbClr>
                </a:solidFill>
              </a:rPr>
              <a:t>Confidential</a:t>
            </a:r>
            <a:endParaRPr lang="en-US" dirty="0">
              <a:solidFill>
                <a:srgbClr val="000000">
                  <a:lumMod val="60000"/>
                  <a:lumOff val="40000"/>
                </a:srgbClr>
              </a:solidFill>
            </a:endParaRPr>
          </a:p>
        </p:txBody>
      </p:sp>
      <p:sp>
        <p:nvSpPr>
          <p:cNvPr id="6" name="Slide Number Placeholder 5"/>
          <p:cNvSpPr txBox="1"/>
          <p:nvPr userDrawn="1"/>
        </p:nvSpPr>
        <p:spPr>
          <a:xfrm>
            <a:off x="434976" y="4824413"/>
            <a:ext cx="260350" cy="114300"/>
          </a:xfrm>
          <a:prstGeom prst="rect">
            <a:avLst/>
          </a:prstGeom>
        </p:spPr>
        <p:txBody>
          <a:bodyPr lIns="0" tIns="0" rIns="119113" bIns="0" anchor="ctr"/>
          <a:lstStyle>
            <a:defPPr>
              <a:defRPr lang="en-US"/>
            </a:defPPr>
            <a:lvl1pPr algn="l" rtl="0" fontAlgn="base">
              <a:spcBef>
                <a:spcPct val="0"/>
              </a:spcBef>
              <a:spcAft>
                <a:spcPct val="0"/>
              </a:spcAft>
              <a:defRPr sz="900" kern="1200">
                <a:solidFill>
                  <a:schemeClr val="bg2">
                    <a:lumMod val="60000"/>
                    <a:lumOff val="40000"/>
                  </a:schemeClr>
                </a:solidFill>
                <a:latin typeface="Museo Sans For Dell" pitchFamily="2" charset="0"/>
                <a:ea typeface="+mn-ea"/>
                <a:cs typeface="+mn-cs"/>
              </a:defRPr>
            </a:lvl1pPr>
            <a:lvl2pPr marL="457200" algn="l" rtl="0" fontAlgn="base">
              <a:spcBef>
                <a:spcPct val="0"/>
              </a:spcBef>
              <a:spcAft>
                <a:spcPct val="0"/>
              </a:spcAft>
              <a:defRPr sz="2400"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sz="2400"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sz="2400"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pPr defTabSz="894655">
              <a:defRPr/>
            </a:pPr>
            <a:fld id="{116A85C1-27ED-4431-8B7E-C187FA0F4681}" type="slidenum">
              <a:rPr lang="en-US" smtClean="0">
                <a:solidFill>
                  <a:srgbClr val="000000">
                    <a:lumMod val="60000"/>
                    <a:lumOff val="40000"/>
                  </a:srgbClr>
                </a:solidFill>
              </a:rPr>
              <a:pPr defTabSz="894655">
                <a:defRPr/>
              </a:pPr>
              <a:t>‹#›</a:t>
            </a:fld>
            <a:endParaRPr lang="en-US" dirty="0">
              <a:solidFill>
                <a:srgbClr val="000000">
                  <a:lumMod val="60000"/>
                  <a:lumOff val="40000"/>
                </a:srgbClr>
              </a:solidFill>
            </a:endParaRPr>
          </a:p>
        </p:txBody>
      </p:sp>
      <p:sp>
        <p:nvSpPr>
          <p:cNvPr id="2" name="Title 1"/>
          <p:cNvSpPr>
            <a:spLocks noGrp="1"/>
          </p:cNvSpPr>
          <p:nvPr>
            <p:ph type="title"/>
          </p:nvPr>
        </p:nvSpPr>
        <p:spPr/>
        <p:txBody>
          <a:bodyPr/>
          <a:lstStyle/>
          <a:p>
            <a:r>
              <a:rPr lang="en-US" smtClean="0"/>
              <a:t>Click to edit Master title style</a:t>
            </a:r>
            <a:endParaRPr lang="en-US"/>
          </a:p>
        </p:txBody>
      </p:sp>
      <p:sp>
        <p:nvSpPr>
          <p:cNvPr id="5" name="Content Placeholder 8"/>
          <p:cNvSpPr>
            <a:spLocks noGrp="1"/>
          </p:cNvSpPr>
          <p:nvPr>
            <p:ph sz="quarter" idx="12"/>
          </p:nvPr>
        </p:nvSpPr>
        <p:spPr>
          <a:xfrm>
            <a:off x="425918" y="971550"/>
            <a:ext cx="8239125" cy="1080000"/>
          </a:xfrm>
          <a:prstGeom prst="rect">
            <a:avLst/>
          </a:prstGeom>
        </p:spPr>
        <p:txBody>
          <a:bodyPr lIns="119099" tIns="59551" rIns="119099" bIns="59551"/>
          <a:lstStyle>
            <a:lvl1pPr>
              <a:defRPr>
                <a:solidFill>
                  <a:schemeClr val="bg2"/>
                </a:solidFill>
              </a:defRPr>
            </a:lvl1pPr>
            <a:lvl2pPr>
              <a:defRPr>
                <a:solidFill>
                  <a:schemeClr val="bg2"/>
                </a:solidFill>
              </a:defRPr>
            </a:lvl2pPr>
            <a:lvl3pPr>
              <a:defRPr>
                <a:solidFill>
                  <a:schemeClr val="bg2"/>
                </a:solidFill>
              </a:defRPr>
            </a:lvl3pPr>
          </a:lstStyle>
          <a:p>
            <a:pPr lvl="0"/>
            <a:r>
              <a:rPr lang="en-US" dirty="0" smtClean="0"/>
              <a:t>Click to edit Master text styles</a:t>
            </a:r>
          </a:p>
          <a:p>
            <a:pPr lvl="1"/>
            <a:r>
              <a:rPr lang="en-US" dirty="0" smtClean="0"/>
              <a:t>Second level</a:t>
            </a:r>
          </a:p>
          <a:p>
            <a:pPr lvl="2"/>
            <a:r>
              <a:rPr lang="en-US" dirty="0" smtClean="0"/>
              <a:t>Third level</a:t>
            </a:r>
            <a:endParaRPr lang="en-US" dirty="0"/>
          </a:p>
        </p:txBody>
      </p:sp>
      <p:sp>
        <p:nvSpPr>
          <p:cNvPr id="7" name="Footer Placeholder 2"/>
          <p:cNvSpPr>
            <a:spLocks noGrp="1"/>
          </p:cNvSpPr>
          <p:nvPr>
            <p:ph type="ftr" sz="quarter" idx="13"/>
          </p:nvPr>
        </p:nvSpPr>
        <p:spPr>
          <a:xfrm>
            <a:off x="742950" y="4821238"/>
            <a:ext cx="1885950" cy="114300"/>
          </a:xfrm>
          <a:prstGeom prst="rect">
            <a:avLst/>
          </a:prstGeom>
        </p:spPr>
        <p:txBody>
          <a:bodyPr lIns="119113" tIns="59555" rIns="119113" bIns="59555"/>
          <a:lstStyle>
            <a:lvl1pPr eaLnBrk="1" hangingPunct="1">
              <a:defRPr>
                <a:solidFill>
                  <a:srgbClr val="444444"/>
                </a:solidFill>
                <a:latin typeface="Arial" panose="020B0604020202020204" pitchFamily="34" charset="0"/>
                <a:ea typeface="新細明體" panose="02020500000000000000" pitchFamily="18" charset="-120"/>
              </a:defRPr>
            </a:lvl1pPr>
          </a:lstStyle>
          <a:p>
            <a:pPr defTabSz="894655">
              <a:defRPr/>
            </a:pPr>
            <a:endParaRPr lang="en-US" sz="3200"/>
          </a:p>
        </p:txBody>
      </p:sp>
      <p:sp>
        <p:nvSpPr>
          <p:cNvPr id="8" name="Slide Number Placeholder 3"/>
          <p:cNvSpPr>
            <a:spLocks noGrp="1"/>
          </p:cNvSpPr>
          <p:nvPr>
            <p:ph type="sldNum" sz="quarter" idx="14"/>
          </p:nvPr>
        </p:nvSpPr>
        <p:spPr/>
        <p:txBody>
          <a:bodyPr/>
          <a:lstStyle>
            <a:lvl1pPr eaLnBrk="0" hangingPunct="0">
              <a:defRPr>
                <a:ea typeface="新細明體" panose="02020500000000000000" pitchFamily="18" charset="-120"/>
              </a:defRPr>
            </a:lvl1pPr>
          </a:lstStyle>
          <a:p>
            <a:pPr>
              <a:defRPr/>
            </a:pPr>
            <a:fld id="{41D66CD7-5A27-46C9-BCD4-5F1793836921}" type="slidenum">
              <a:rPr lang="en-US"/>
              <a:pPr>
                <a:defRPr/>
              </a:pPr>
              <a:t>‹#›</a:t>
            </a:fld>
            <a:endParaRPr lang="en-US" dirty="0"/>
          </a:p>
        </p:txBody>
      </p:sp>
      <p:sp>
        <p:nvSpPr>
          <p:cNvPr id="9" name="Date Placeholder 8"/>
          <p:cNvSpPr>
            <a:spLocks noGrp="1"/>
          </p:cNvSpPr>
          <p:nvPr>
            <p:ph type="dt" sz="half" idx="15"/>
          </p:nvPr>
        </p:nvSpPr>
        <p:spPr>
          <a:xfrm>
            <a:off x="1828800" y="4821238"/>
            <a:ext cx="914400" cy="114300"/>
          </a:xfrm>
        </p:spPr>
        <p:txBody>
          <a:bodyPr lIns="119113" tIns="59555" rIns="119113" bIns="59555"/>
          <a:lstStyle>
            <a:lvl1pPr algn="l" rtl="0" eaLnBrk="0" fontAlgn="base" hangingPunct="0">
              <a:spcBef>
                <a:spcPct val="0"/>
              </a:spcBef>
              <a:spcAft>
                <a:spcPct val="0"/>
              </a:spcAft>
              <a:defRPr lang="en-US" sz="13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3325820553"/>
      </p:ext>
    </p:extLst>
  </p:cSld>
  <p:clrMapOvr>
    <a:masterClrMapping/>
  </p:clrMapOvr>
  <p:transition spd="med">
    <p:wipe dir="r"/>
  </p:transition>
</p:sldLayout>
</file>

<file path=ppt/slideLayouts/slideLayout475.xml><?xml version="1.0" encoding="utf-8"?>
<p:sldLayout xmlns:a="http://schemas.openxmlformats.org/drawingml/2006/main" xmlns:r="http://schemas.openxmlformats.org/officeDocument/2006/relationships" xmlns:p="http://schemas.openxmlformats.org/presentationml/2006/main" showMasterSp="0">
  <p:cSld name="2_Title slide">
    <p:spTree>
      <p:nvGrpSpPr>
        <p:cNvPr id="1" name=""/>
        <p:cNvGrpSpPr/>
        <p:nvPr/>
      </p:nvGrpSpPr>
      <p:grpSpPr>
        <a:xfrm>
          <a:off x="0" y="0"/>
          <a:ext cx="0" cy="0"/>
          <a:chOff x="0" y="0"/>
          <a:chExt cx="0" cy="0"/>
        </a:xfrm>
      </p:grpSpPr>
      <p:sp>
        <p:nvSpPr>
          <p:cNvPr id="4" name="Freeform 13"/>
          <p:cNvSpPr/>
          <p:nvPr userDrawn="1"/>
        </p:nvSpPr>
        <p:spPr bwMode="auto">
          <a:xfrm>
            <a:off x="4122738" y="1157292"/>
            <a:ext cx="5021262" cy="3994150"/>
          </a:xfrm>
          <a:custGeom>
            <a:avLst/>
            <a:gdLst>
              <a:gd name="T0" fmla="*/ 5014122 w 5022056"/>
              <a:gd name="T1" fmla="*/ 0 h 3993356"/>
              <a:gd name="T2" fmla="*/ 5014122 w 5022056"/>
              <a:gd name="T3" fmla="*/ 4001302 h 3993356"/>
              <a:gd name="T4" fmla="*/ 0 w 5022056"/>
              <a:gd name="T5" fmla="*/ 4001302 h 3993356"/>
              <a:gd name="T6" fmla="*/ 5014122 w 5022056"/>
              <a:gd name="T7" fmla="*/ 0 h 399335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022056" h="3993356">
                <a:moveTo>
                  <a:pt x="5022056" y="0"/>
                </a:moveTo>
                <a:lnTo>
                  <a:pt x="5022056" y="3993356"/>
                </a:lnTo>
                <a:lnTo>
                  <a:pt x="0" y="3993356"/>
                </a:lnTo>
                <a:lnTo>
                  <a:pt x="5022056" y="0"/>
                </a:lnTo>
                <a:close/>
              </a:path>
            </a:pathLst>
          </a:custGeom>
          <a:solidFill>
            <a:srgbClr val="0085C3"/>
          </a:solidFill>
          <a:ln>
            <a:noFill/>
          </a:ln>
          <a:extLst>
            <a:ext uri="{91240B29-F687-4F45-9708-019B960494DF}">
              <a14:hiddenLine xmlns:a14="http://schemas.microsoft.com/office/drawing/2010/main" w="9525">
                <a:solidFill>
                  <a:srgbClr val="000000"/>
                </a:solidFill>
                <a:round/>
              </a14:hiddenLine>
            </a:ext>
          </a:extLst>
        </p:spPr>
        <p:txBody>
          <a:bodyPr lIns="238103" tIns="178667" rIns="178667" bIns="178667" anchor="ctr"/>
          <a:lstStyle/>
          <a:p>
            <a:pPr defTabSz="894655" eaLnBrk="0" hangingPunct="0"/>
            <a:endParaRPr lang="zh-TW" altLang="en-US" sz="3200">
              <a:solidFill>
                <a:srgbClr val="444444"/>
              </a:solidFill>
              <a:latin typeface="Arial" panose="020B0604020202020204" pitchFamily="34" charset="0"/>
              <a:ea typeface="SimSun" panose="02010600030101010101" pitchFamily="2" charset="-122"/>
            </a:endParaRPr>
          </a:p>
        </p:txBody>
      </p:sp>
      <p:sp>
        <p:nvSpPr>
          <p:cNvPr id="5" name="Freeform 12"/>
          <p:cNvSpPr/>
          <p:nvPr userDrawn="1"/>
        </p:nvSpPr>
        <p:spPr bwMode="auto">
          <a:xfrm>
            <a:off x="4100514" y="1114427"/>
            <a:ext cx="5072062" cy="4037013"/>
          </a:xfrm>
          <a:custGeom>
            <a:avLst/>
            <a:gdLst>
              <a:gd name="T0" fmla="*/ 5043487 w 5072062"/>
              <a:gd name="T1" fmla="*/ 57260 h 4036219"/>
              <a:gd name="T2" fmla="*/ 0 w 5072062"/>
              <a:gd name="T3" fmla="*/ 4044165 h 4036219"/>
              <a:gd name="T4" fmla="*/ 5057775 w 5072062"/>
              <a:gd name="T5" fmla="*/ 4044165 h 4036219"/>
              <a:gd name="T6" fmla="*/ 5057775 w 5072062"/>
              <a:gd name="T7" fmla="*/ 0 h 4036219"/>
              <a:gd name="T8" fmla="*/ 5072062 w 5072062"/>
              <a:gd name="T9" fmla="*/ 744410 h 403621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072062" h="4036219">
                <a:moveTo>
                  <a:pt x="5043487" y="57150"/>
                </a:moveTo>
                <a:lnTo>
                  <a:pt x="0" y="4036219"/>
                </a:lnTo>
                <a:lnTo>
                  <a:pt x="5057775" y="4036219"/>
                </a:lnTo>
                <a:lnTo>
                  <a:pt x="5057775" y="0"/>
                </a:lnTo>
                <a:lnTo>
                  <a:pt x="5072062" y="74295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lIns="119113" tIns="59555" rIns="119113" bIns="59555" anchor="ctr"/>
          <a:lstStyle/>
          <a:p>
            <a:pPr defTabSz="894655" eaLnBrk="0" hangingPunct="0"/>
            <a:endParaRPr lang="zh-TW" altLang="en-US" sz="3200">
              <a:solidFill>
                <a:srgbClr val="444444"/>
              </a:solidFill>
              <a:latin typeface="Arial" panose="020B0604020202020204" pitchFamily="34" charset="0"/>
              <a:ea typeface="SimSun" panose="02010600030101010101" pitchFamily="2" charset="-122"/>
            </a:endParaRPr>
          </a:p>
        </p:txBody>
      </p:sp>
      <p:pic>
        <p:nvPicPr>
          <p:cNvPr id="6" name="Picture 9" descr="white"/>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black">
          <a:xfrm>
            <a:off x="7826375" y="3849693"/>
            <a:ext cx="1022350" cy="1022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1476" name="Title Placeholder 21"/>
          <p:cNvSpPr>
            <a:spLocks noGrp="1"/>
          </p:cNvSpPr>
          <p:nvPr>
            <p:ph type="ctrTitle"/>
          </p:nvPr>
        </p:nvSpPr>
        <p:spPr>
          <a:xfrm>
            <a:off x="274325" y="274428"/>
            <a:ext cx="5200791" cy="1661993"/>
          </a:xfrm>
        </p:spPr>
        <p:txBody>
          <a:bodyPr>
            <a:normAutofit/>
          </a:bodyPr>
          <a:lstStyle>
            <a:lvl1pPr algn="l">
              <a:lnSpc>
                <a:spcPct val="100000"/>
              </a:lnSpc>
              <a:spcAft>
                <a:spcPts val="0"/>
              </a:spcAft>
              <a:defRPr sz="7200" b="0" i="0" smtClean="0">
                <a:solidFill>
                  <a:schemeClr val="bg1"/>
                </a:solidFill>
                <a:latin typeface="Museo Sans For Dell" pitchFamily="2" charset="0"/>
                <a:ea typeface="Museo Sans For Dell" pitchFamily="2" charset="0"/>
              </a:defRPr>
            </a:lvl1pPr>
          </a:lstStyle>
          <a:p>
            <a:r>
              <a:rPr lang="zh-TW" altLang="en-US" smtClean="0"/>
              <a:t>按一下以編輯母片標題樣式</a:t>
            </a:r>
            <a:endParaRPr lang="en-US" dirty="0" smtClean="0"/>
          </a:p>
        </p:txBody>
      </p:sp>
      <p:sp>
        <p:nvSpPr>
          <p:cNvPr id="361477" name="Text Placeholder 12"/>
          <p:cNvSpPr>
            <a:spLocks noGrp="1"/>
          </p:cNvSpPr>
          <p:nvPr>
            <p:ph type="subTitle" idx="1"/>
          </p:nvPr>
        </p:nvSpPr>
        <p:spPr>
          <a:xfrm>
            <a:off x="274325" y="2252976"/>
            <a:ext cx="5200791" cy="373949"/>
          </a:xfrm>
        </p:spPr>
        <p:txBody>
          <a:bodyPr>
            <a:spAutoFit/>
          </a:bodyPr>
          <a:lstStyle>
            <a:lvl1pPr marL="0" indent="0" algn="l">
              <a:buFont typeface="Wingdings" panose="05000000000000000000" pitchFamily="2" charset="2"/>
              <a:buNone/>
              <a:defRPr sz="2700" b="0" i="0" smtClean="0">
                <a:solidFill>
                  <a:schemeClr val="bg2">
                    <a:lumMod val="65000"/>
                    <a:lumOff val="35000"/>
                  </a:schemeClr>
                </a:solidFill>
                <a:latin typeface="Museo Sans For Dell" pitchFamily="2" charset="0"/>
                <a:ea typeface="Museo Sans For Dell" pitchFamily="2" charset="0"/>
              </a:defRPr>
            </a:lvl1pPr>
          </a:lstStyle>
          <a:p>
            <a:r>
              <a:rPr lang="en-US" smtClean="0"/>
              <a:t>Click to edit Master subtitle style</a:t>
            </a:r>
            <a:endParaRPr lang="en-US" dirty="0" smtClean="0"/>
          </a:p>
        </p:txBody>
      </p:sp>
    </p:spTree>
    <p:extLst>
      <p:ext uri="{BB962C8B-B14F-4D97-AF65-F5344CB8AC3E}">
        <p14:creationId xmlns:p14="http://schemas.microsoft.com/office/powerpoint/2010/main" val="1805641777"/>
      </p:ext>
    </p:extLst>
  </p:cSld>
  <p:clrMapOvr>
    <a:masterClrMapping/>
  </p:clrMapOvr>
  <p:transition spd="med">
    <p:wipe dir="r"/>
  </p:transition>
</p:sldLayout>
</file>

<file path=ppt/slideLayouts/slideLayout476.xml><?xml version="1.0" encoding="utf-8"?>
<p:sldLayout xmlns:a="http://schemas.openxmlformats.org/drawingml/2006/main" xmlns:r="http://schemas.openxmlformats.org/officeDocument/2006/relationships" xmlns:p="http://schemas.openxmlformats.org/presentationml/2006/main" type="obj">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idx="1"/>
          </p:nvPr>
        </p:nvSpPr>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Footer Placeholder 2"/>
          <p:cNvSpPr>
            <a:spLocks noGrp="1"/>
          </p:cNvSpPr>
          <p:nvPr>
            <p:ph type="ftr" sz="quarter" idx="10"/>
          </p:nvPr>
        </p:nvSpPr>
        <p:spPr>
          <a:xfrm>
            <a:off x="152400" y="4787234"/>
            <a:ext cx="2895600" cy="274637"/>
          </a:xfrm>
          <a:prstGeom prst="rect">
            <a:avLst/>
          </a:prstGeom>
        </p:spPr>
        <p:txBody>
          <a:bodyPr lIns="119113" tIns="59555" rIns="119113" bIns="59555"/>
          <a:lstStyle>
            <a:lvl1pPr eaLnBrk="1" hangingPunct="1">
              <a:defRPr>
                <a:solidFill>
                  <a:srgbClr val="444444"/>
                </a:solidFill>
                <a:latin typeface="Calibri" panose="020F0502020204030204" pitchFamily="34" charset="0"/>
                <a:ea typeface="+mn-ea"/>
              </a:defRPr>
            </a:lvl1pPr>
          </a:lstStyle>
          <a:p>
            <a:pPr defTabSz="894655">
              <a:defRPr/>
            </a:pPr>
            <a:endParaRPr lang="en-US" altLang="zh-TW" sz="3200"/>
          </a:p>
        </p:txBody>
      </p:sp>
    </p:spTree>
    <p:extLst>
      <p:ext uri="{BB962C8B-B14F-4D97-AF65-F5344CB8AC3E}">
        <p14:creationId xmlns:p14="http://schemas.microsoft.com/office/powerpoint/2010/main" val="3371468525"/>
      </p:ext>
    </p:extLst>
  </p:cSld>
  <p:clrMapOvr>
    <a:masterClrMapping/>
  </p:clrMapOvr>
  <p:transition spd="slow">
    <p:fade/>
  </p:transition>
</p:sldLayout>
</file>

<file path=ppt/slideLayouts/slideLayout477.xml><?xml version="1.0" encoding="utf-8"?>
<p:sldLayout xmlns:a="http://schemas.openxmlformats.org/drawingml/2006/main" xmlns:r="http://schemas.openxmlformats.org/officeDocument/2006/relationships" xmlns:p="http://schemas.openxmlformats.org/presentationml/2006/main" userDrawn="1">
  <p:cSld name="2_標題及物件">
    <p:spTree>
      <p:nvGrpSpPr>
        <p:cNvPr id="1" name=""/>
        <p:cNvGrpSpPr/>
        <p:nvPr/>
      </p:nvGrpSpPr>
      <p:grpSpPr>
        <a:xfrm>
          <a:off x="0" y="0"/>
          <a:ext cx="0" cy="0"/>
          <a:chOff x="0" y="0"/>
          <a:chExt cx="0" cy="0"/>
        </a:xfrm>
      </p:grpSpPr>
      <p:sp>
        <p:nvSpPr>
          <p:cNvPr id="3" name="內容版面配置區 2"/>
          <p:cNvSpPr>
            <a:spLocks noGrp="1"/>
          </p:cNvSpPr>
          <p:nvPr>
            <p:ph idx="1"/>
          </p:nvPr>
        </p:nvSpPr>
        <p:spPr>
          <a:xfrm>
            <a:off x="457200" y="1200154"/>
            <a:ext cx="8229600" cy="3394472"/>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占位符 3"/>
          <p:cNvSpPr>
            <a:spLocks noGrp="1"/>
          </p:cNvSpPr>
          <p:nvPr>
            <p:ph type="dt" sz="half" idx="10"/>
          </p:nvPr>
        </p:nvSpPr>
        <p:spPr/>
        <p:txBody>
          <a:bodyPr/>
          <a:lstStyle>
            <a:lvl1pPr eaLnBrk="0" hangingPunct="0">
              <a:defRPr/>
            </a:lvl1pPr>
          </a:lstStyle>
          <a:p>
            <a:pPr>
              <a:defRPr/>
            </a:pPr>
            <a:endParaRPr lang="zh-CN" altLang="en-US"/>
          </a:p>
        </p:txBody>
      </p:sp>
      <p:sp>
        <p:nvSpPr>
          <p:cNvPr id="5" name="页脚占位符 4"/>
          <p:cNvSpPr>
            <a:spLocks noGrp="1"/>
          </p:cNvSpPr>
          <p:nvPr>
            <p:ph type="ftr" sz="quarter" idx="11"/>
          </p:nvPr>
        </p:nvSpPr>
        <p:spPr>
          <a:xfrm>
            <a:off x="3124200" y="4768184"/>
            <a:ext cx="2895600" cy="274637"/>
          </a:xfrm>
          <a:prstGeom prst="rect">
            <a:avLst/>
          </a:prstGeom>
        </p:spPr>
        <p:txBody>
          <a:bodyPr lIns="119113" tIns="59555" rIns="119113" bIns="59555"/>
          <a:lstStyle>
            <a:lvl1pPr eaLnBrk="1" hangingPunct="1">
              <a:defRPr>
                <a:solidFill>
                  <a:srgbClr val="444444"/>
                </a:solidFill>
                <a:latin typeface="Arial" panose="020B0604020202020204" pitchFamily="34" charset="0"/>
                <a:ea typeface="+mn-ea"/>
              </a:defRPr>
            </a:lvl1pPr>
          </a:lstStyle>
          <a:p>
            <a:pPr defTabSz="894655">
              <a:defRPr/>
            </a:pPr>
            <a:endParaRPr lang="zh-CN" altLang="en-US" sz="3200"/>
          </a:p>
        </p:txBody>
      </p:sp>
      <p:sp>
        <p:nvSpPr>
          <p:cNvPr id="6" name="灯片编号占位符 5"/>
          <p:cNvSpPr>
            <a:spLocks noGrp="1"/>
          </p:cNvSpPr>
          <p:nvPr>
            <p:ph type="sldNum" sz="quarter" idx="12"/>
          </p:nvPr>
        </p:nvSpPr>
        <p:spPr/>
        <p:txBody>
          <a:bodyPr/>
          <a:lstStyle>
            <a:lvl1pPr eaLnBrk="0" hangingPunct="0">
              <a:defRPr>
                <a:ea typeface="SimSun" panose="02010600030101010101" pitchFamily="2" charset="-122"/>
              </a:defRPr>
            </a:lvl1pPr>
          </a:lstStyle>
          <a:p>
            <a:pPr>
              <a:defRPr/>
            </a:pPr>
            <a:fld id="{918883F9-A21E-4D69-845F-10B57AF3CC8F}" type="slidenum">
              <a:rPr lang="zh-CN" altLang="en-US"/>
              <a:pPr>
                <a:defRPr/>
              </a:pPr>
              <a:t>‹#›</a:t>
            </a:fld>
            <a:endParaRPr lang="zh-CN" altLang="en-US"/>
          </a:p>
        </p:txBody>
      </p:sp>
    </p:spTree>
    <p:extLst>
      <p:ext uri="{BB962C8B-B14F-4D97-AF65-F5344CB8AC3E}">
        <p14:creationId xmlns:p14="http://schemas.microsoft.com/office/powerpoint/2010/main" val="1537948913"/>
      </p:ext>
    </p:extLst>
  </p:cSld>
  <p:clrMapOvr>
    <a:masterClrMapping/>
  </p:clrMapOvr>
  <p:transition spd="med">
    <p:wipe dir="r"/>
  </p:transition>
</p:sldLayout>
</file>

<file path=ppt/slideLayouts/slideLayout478.xml><?xml version="1.0" encoding="utf-8"?>
<p:sldLayout xmlns:a="http://schemas.openxmlformats.org/drawingml/2006/main" xmlns:r="http://schemas.openxmlformats.org/officeDocument/2006/relationships" xmlns:p="http://schemas.openxmlformats.org/presentationml/2006/main" userDrawn="1">
  <p:cSld name="1_標題及物件">
    <p:spTree>
      <p:nvGrpSpPr>
        <p:cNvPr id="1" name=""/>
        <p:cNvGrpSpPr/>
        <p:nvPr/>
      </p:nvGrpSpPr>
      <p:grpSpPr>
        <a:xfrm>
          <a:off x="0" y="0"/>
          <a:ext cx="0" cy="0"/>
          <a:chOff x="0" y="0"/>
          <a:chExt cx="0" cy="0"/>
        </a:xfrm>
      </p:grpSpPr>
      <p:sp>
        <p:nvSpPr>
          <p:cNvPr id="2" name="Rectangle 4"/>
          <p:cNvSpPr>
            <a:spLocks noGrp="1" noChangeArrowheads="1"/>
          </p:cNvSpPr>
          <p:nvPr>
            <p:ph type="sldNum" sz="quarter" idx="10"/>
          </p:nvPr>
        </p:nvSpPr>
        <p:spPr/>
        <p:txBody>
          <a:bodyPr/>
          <a:lstStyle>
            <a:lvl1pPr eaLnBrk="0" hangingPunct="0">
              <a:defRPr>
                <a:ea typeface="SimSun" panose="02010600030101010101" pitchFamily="2" charset="-122"/>
              </a:defRPr>
            </a:lvl1pPr>
          </a:lstStyle>
          <a:p>
            <a:pPr>
              <a:defRPr/>
            </a:pPr>
            <a:fld id="{0C9F1198-C61D-48C6-883B-2CC947E0DB39}" type="slidenum">
              <a:rPr lang="en-US" altLang="zh-TW"/>
              <a:pPr>
                <a:defRPr/>
              </a:pPr>
              <a:t>‹#›</a:t>
            </a:fld>
            <a:endParaRPr lang="en-US" altLang="zh-TW"/>
          </a:p>
        </p:txBody>
      </p:sp>
      <p:sp>
        <p:nvSpPr>
          <p:cNvPr id="3" name="Rectangle 5"/>
          <p:cNvSpPr>
            <a:spLocks noGrp="1" noChangeArrowheads="1"/>
          </p:cNvSpPr>
          <p:nvPr>
            <p:ph type="ftr" sz="quarter" idx="11"/>
          </p:nvPr>
        </p:nvSpPr>
        <p:spPr>
          <a:xfrm>
            <a:off x="3779838" y="4786318"/>
            <a:ext cx="2895600" cy="215900"/>
          </a:xfrm>
          <a:prstGeom prst="rect">
            <a:avLst/>
          </a:prstGeom>
        </p:spPr>
        <p:txBody>
          <a:bodyPr lIns="119113" tIns="59555" rIns="119113" bIns="59555"/>
          <a:lstStyle>
            <a:lvl1pPr eaLnBrk="1" hangingPunct="1">
              <a:defRPr>
                <a:solidFill>
                  <a:srgbClr val="444444"/>
                </a:solidFill>
                <a:latin typeface="Arial" panose="020B0604020202020204" pitchFamily="34" charset="0"/>
                <a:ea typeface="+mn-ea"/>
              </a:defRPr>
            </a:lvl1pPr>
          </a:lstStyle>
          <a:p>
            <a:pPr defTabSz="894655">
              <a:defRPr/>
            </a:pPr>
            <a:endParaRPr lang="en-US" altLang="zh-TW" sz="3200"/>
          </a:p>
        </p:txBody>
      </p:sp>
    </p:spTree>
    <p:extLst>
      <p:ext uri="{BB962C8B-B14F-4D97-AF65-F5344CB8AC3E}">
        <p14:creationId xmlns:p14="http://schemas.microsoft.com/office/powerpoint/2010/main" val="366980756"/>
      </p:ext>
    </p:extLst>
  </p:cSld>
  <p:clrMapOvr>
    <a:masterClrMapping/>
  </p:clrMapOvr>
  <p:transition spd="med">
    <p:wipe dir="r"/>
  </p:transition>
</p:sldLayout>
</file>

<file path=ppt/slideLayouts/slideLayout479.xml><?xml version="1.0" encoding="utf-8"?>
<p:sldLayout xmlns:a="http://schemas.openxmlformats.org/drawingml/2006/main" xmlns:r="http://schemas.openxmlformats.org/officeDocument/2006/relationships" xmlns:p="http://schemas.openxmlformats.org/presentationml/2006/main" showMasterSp="0">
  <p:cSld name="Diapositive de titre">
    <p:spTree>
      <p:nvGrpSpPr>
        <p:cNvPr id="1" name=""/>
        <p:cNvGrpSpPr/>
        <p:nvPr/>
      </p:nvGrpSpPr>
      <p:grpSpPr>
        <a:xfrm>
          <a:off x="0" y="0"/>
          <a:ext cx="0" cy="0"/>
          <a:chOff x="0" y="0"/>
          <a:chExt cx="0" cy="0"/>
        </a:xfrm>
      </p:grpSpPr>
      <p:cxnSp>
        <p:nvCxnSpPr>
          <p:cNvPr id="4" name="Straight Connector 7"/>
          <p:cNvCxnSpPr/>
          <p:nvPr/>
        </p:nvCxnSpPr>
        <p:spPr>
          <a:xfrm>
            <a:off x="447675" y="1335088"/>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cxnSp>
        <p:nvCxnSpPr>
          <p:cNvPr id="5" name="Straight Connector 8"/>
          <p:cNvCxnSpPr/>
          <p:nvPr/>
        </p:nvCxnSpPr>
        <p:spPr>
          <a:xfrm>
            <a:off x="447675" y="3808413"/>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sp>
        <p:nvSpPr>
          <p:cNvPr id="6" name="Rectangle 9"/>
          <p:cNvSpPr/>
          <p:nvPr/>
        </p:nvSpPr>
        <p:spPr bwMode="gray">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119113" tIns="59555" rIns="119113" bIns="59555" anchor="ctr"/>
          <a:lstStyle/>
          <a:p>
            <a:pPr algn="ctr" defTabSz="894655">
              <a:defRPr/>
            </a:pPr>
            <a:endParaRPr lang="en-US" sz="3200">
              <a:solidFill>
                <a:srgbClr val="444444"/>
              </a:solidFill>
              <a:latin typeface="Trebuchet MS" panose="020B0603020202020204" pitchFamily="34" charset="0"/>
            </a:endParaRPr>
          </a:p>
        </p:txBody>
      </p:sp>
      <p:sp>
        <p:nvSpPr>
          <p:cNvPr id="7" name="Rectangle 13"/>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119113" tIns="59555" rIns="119113" bIns="59555" anchor="ctr"/>
          <a:lstStyle/>
          <a:p>
            <a:pPr algn="ctr" defTabSz="894655">
              <a:defRPr/>
            </a:pPr>
            <a:endParaRPr lang="en-US" sz="3200">
              <a:solidFill>
                <a:srgbClr val="444444"/>
              </a:solidFill>
              <a:latin typeface="Trebuchet MS" panose="020B0603020202020204" pitchFamily="34" charset="0"/>
            </a:endParaRPr>
          </a:p>
        </p:txBody>
      </p:sp>
      <p:sp>
        <p:nvSpPr>
          <p:cNvPr id="8" name="Rectangle 18"/>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119113" tIns="59555" rIns="119113" bIns="59555" anchor="ctr"/>
          <a:lstStyle/>
          <a:p>
            <a:pPr algn="ctr" defTabSz="894655">
              <a:defRPr/>
            </a:pPr>
            <a:endParaRPr lang="en-US" sz="3200">
              <a:solidFill>
                <a:srgbClr val="444444"/>
              </a:solidFill>
              <a:latin typeface="Trebuchet MS" panose="020B0603020202020204" pitchFamily="34" charset="0"/>
            </a:endParaRPr>
          </a:p>
        </p:txBody>
      </p:sp>
      <p:pic>
        <p:nvPicPr>
          <p:cNvPr id="9" name="Picture 10" descr="dell_blue_lrg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265993" y="1989138"/>
            <a:ext cx="1487487" cy="1116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1476" name="Title Placeholder 21"/>
          <p:cNvSpPr>
            <a:spLocks noGrp="1"/>
          </p:cNvSpPr>
          <p:nvPr>
            <p:ph type="ctrTitle"/>
          </p:nvPr>
        </p:nvSpPr>
        <p:spPr>
          <a:xfrm>
            <a:off x="457200" y="2009622"/>
            <a:ext cx="5962650" cy="755014"/>
          </a:xfrm>
        </p:spPr>
        <p:txBody>
          <a:bodyPr anchor="b"/>
          <a:lstStyle>
            <a:lvl1pPr algn="l">
              <a:lnSpc>
                <a:spcPts val="5330"/>
              </a:lnSpc>
              <a:defRPr sz="4800" b="0" i="0" smtClean="0">
                <a:solidFill>
                  <a:schemeClr val="accent1"/>
                </a:solidFill>
                <a:latin typeface="Museo For Dell" pitchFamily="2" charset="0"/>
                <a:ea typeface="Museo For Dell" pitchFamily="2" charset="0"/>
              </a:defRPr>
            </a:lvl1pPr>
          </a:lstStyle>
          <a:p>
            <a:r>
              <a:rPr lang="fr-FR" smtClean="0"/>
              <a:t>Modifiez le style du titre</a:t>
            </a:r>
            <a:endParaRPr lang="en-US" dirty="0" smtClean="0"/>
          </a:p>
        </p:txBody>
      </p:sp>
      <p:sp>
        <p:nvSpPr>
          <p:cNvPr id="361477" name="Text Placeholder 12"/>
          <p:cNvSpPr>
            <a:spLocks noGrp="1"/>
          </p:cNvSpPr>
          <p:nvPr>
            <p:ph type="subTitle" idx="1" hasCustomPrompt="1"/>
          </p:nvPr>
        </p:nvSpPr>
        <p:spPr>
          <a:xfrm>
            <a:off x="457202" y="3124047"/>
            <a:ext cx="5953125" cy="600076"/>
          </a:xfrm>
          <a:prstGeom prst="rect">
            <a:avLst/>
          </a:prstGeom>
        </p:spPr>
        <p:txBody>
          <a:bodyPr>
            <a:normAutofit/>
          </a:bodyPr>
          <a:lstStyle>
            <a:lvl1pPr marL="0" indent="0" algn="l">
              <a:buFont typeface="Wingdings" panose="05000000000000000000" pitchFamily="2" charset="2"/>
              <a:buNone/>
              <a:defRPr sz="2700" b="0" i="0" smtClean="0">
                <a:solidFill>
                  <a:schemeClr val="bg2"/>
                </a:solidFill>
                <a:latin typeface="Museo Sans For Dell" pitchFamily="2" charset="0"/>
                <a:ea typeface="Museo Sans For Dell" pitchFamily="2" charset="0"/>
              </a:defRPr>
            </a:lvl1pPr>
          </a:lstStyle>
          <a:p>
            <a:r>
              <a:rPr lang="fr-FR" smtClean="0"/>
              <a:t>Modifiez le style des sous-titres du masque</a:t>
            </a:r>
            <a:endParaRPr lang="en-US" dirty="0" smtClean="0"/>
          </a:p>
        </p:txBody>
      </p:sp>
    </p:spTree>
    <p:extLst>
      <p:ext uri="{BB962C8B-B14F-4D97-AF65-F5344CB8AC3E}">
        <p14:creationId xmlns:p14="http://schemas.microsoft.com/office/powerpoint/2010/main" val="3508488358"/>
      </p:ext>
    </p:extLst>
  </p:cSld>
  <p:clrMapOvr>
    <a:masterClrMapping/>
  </p:clrMapOvr>
  <p:transition spd="med">
    <p:wipe dir="r"/>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wo_Column">
    <p:spTree>
      <p:nvGrpSpPr>
        <p:cNvPr id="1" name=""/>
        <p:cNvGrpSpPr/>
        <p:nvPr/>
      </p:nvGrpSpPr>
      <p:grpSpPr>
        <a:xfrm>
          <a:off x="0" y="0"/>
          <a:ext cx="0" cy="0"/>
          <a:chOff x="0" y="0"/>
          <a:chExt cx="0" cy="0"/>
        </a:xfrm>
      </p:grpSpPr>
      <p:cxnSp>
        <p:nvCxnSpPr>
          <p:cNvPr id="5" name="Straight Connector 10"/>
          <p:cNvCxnSpPr>
            <a:cxnSpLocks noChangeShapeType="1"/>
          </p:cNvCxnSpPr>
          <p:nvPr userDrawn="1"/>
        </p:nvCxnSpPr>
        <p:spPr bwMode="auto">
          <a:xfrm>
            <a:off x="436655" y="4629150"/>
            <a:ext cx="8262937" cy="0"/>
          </a:xfrm>
          <a:prstGeom prst="line">
            <a:avLst/>
          </a:prstGeom>
          <a:noFill/>
          <a:ln w="9525">
            <a:solidFill>
              <a:srgbClr val="AAAAAA"/>
            </a:solidFill>
            <a:round/>
          </a:ln>
          <a:extLst>
            <a:ext uri="{909E8E84-426E-40DD-AFC4-6F175D3DCCD1}">
              <a14:hiddenFill xmlns:a14="http://schemas.microsoft.com/office/drawing/2010/main">
                <a:noFill/>
              </a14:hiddenFill>
            </a:ext>
          </a:extLst>
        </p:spPr>
      </p:cxnSp>
      <p:sp>
        <p:nvSpPr>
          <p:cNvPr id="12" name="Content Placeholder 2"/>
          <p:cNvSpPr>
            <a:spLocks noGrp="1"/>
          </p:cNvSpPr>
          <p:nvPr>
            <p:ph sz="half" idx="10"/>
          </p:nvPr>
        </p:nvSpPr>
        <p:spPr>
          <a:xfrm>
            <a:off x="4670943" y="931095"/>
            <a:ext cx="4023360" cy="3545681"/>
          </a:xfrm>
        </p:spPr>
        <p:txBody>
          <a:bodyPr>
            <a:normAutofit/>
          </a:bodyPr>
          <a:lstStyle>
            <a:lvl1pPr>
              <a:lnSpc>
                <a:spcPct val="100000"/>
              </a:lnSpc>
              <a:spcBef>
                <a:spcPts val="1600"/>
              </a:spcBef>
              <a:defRPr sz="2400" b="0">
                <a:solidFill>
                  <a:schemeClr val="tx1"/>
                </a:solidFill>
                <a:latin typeface="Museo Sans For Dell" pitchFamily="2" charset="0"/>
              </a:defRPr>
            </a:lvl1pPr>
            <a:lvl2pPr marL="749327" indent="-301963">
              <a:lnSpc>
                <a:spcPct val="100000"/>
              </a:lnSpc>
              <a:spcBef>
                <a:spcPts val="400"/>
              </a:spcBef>
              <a:defRPr sz="2100" b="0">
                <a:solidFill>
                  <a:schemeClr val="tx1"/>
                </a:solidFill>
                <a:latin typeface="Museo Sans For Dell" pitchFamily="2" charset="0"/>
              </a:defRPr>
            </a:lvl2pPr>
            <a:lvl3pPr>
              <a:lnSpc>
                <a:spcPct val="100000"/>
              </a:lnSpc>
              <a:spcBef>
                <a:spcPts val="400"/>
              </a:spcBef>
              <a:defRPr sz="1900" b="0">
                <a:solidFill>
                  <a:schemeClr val="tx1"/>
                </a:solidFill>
                <a:latin typeface="Museo Sans For Dell" pitchFamily="2" charset="0"/>
              </a:defRPr>
            </a:lvl3pPr>
            <a:lvl4pPr>
              <a:defRPr sz="2400" b="0">
                <a:solidFill>
                  <a:schemeClr val="bg2"/>
                </a:solidFill>
                <a:latin typeface="Museo Sans For Dell" pitchFamily="2" charset="0"/>
              </a:defRPr>
            </a:lvl4pPr>
            <a:lvl5pPr>
              <a:defRPr sz="2400" b="0">
                <a:solidFill>
                  <a:schemeClr val="bg2"/>
                </a:solidFill>
                <a:latin typeface="Museo Sans For Dell" pitchFamily="2" charset="0"/>
              </a:defRPr>
            </a:lvl5pPr>
            <a:lvl6pPr>
              <a:defRPr sz="2400"/>
            </a:lvl6pPr>
            <a:lvl7pPr>
              <a:defRPr sz="2400"/>
            </a:lvl7pPr>
            <a:lvl8pPr>
              <a:defRPr sz="2400"/>
            </a:lvl8pPr>
            <a:lvl9pPr>
              <a:defRPr sz="2400"/>
            </a:lvl9pPr>
          </a:lstStyle>
          <a:p>
            <a:pPr lvl="0"/>
            <a:r>
              <a:rPr lang="en-US" smtClean="0"/>
              <a:t>Click to edit Master text styles</a:t>
            </a:r>
          </a:p>
          <a:p>
            <a:pPr lvl="1"/>
            <a:r>
              <a:rPr lang="en-US" smtClean="0"/>
              <a:t>Second level</a:t>
            </a:r>
          </a:p>
          <a:p>
            <a:pPr lvl="2"/>
            <a:r>
              <a:rPr lang="en-US" smtClean="0"/>
              <a:t>Third level</a:t>
            </a:r>
          </a:p>
        </p:txBody>
      </p:sp>
      <p:sp>
        <p:nvSpPr>
          <p:cNvPr id="10" name="Content Placeholder 2"/>
          <p:cNvSpPr>
            <a:spLocks noGrp="1"/>
          </p:cNvSpPr>
          <p:nvPr>
            <p:ph sz="half" idx="11"/>
          </p:nvPr>
        </p:nvSpPr>
        <p:spPr>
          <a:xfrm>
            <a:off x="433839" y="931095"/>
            <a:ext cx="4023360" cy="3545681"/>
          </a:xfrm>
        </p:spPr>
        <p:txBody>
          <a:bodyPr>
            <a:normAutofit/>
          </a:bodyPr>
          <a:lstStyle>
            <a:lvl1pPr>
              <a:lnSpc>
                <a:spcPct val="100000"/>
              </a:lnSpc>
              <a:spcBef>
                <a:spcPts val="1600"/>
              </a:spcBef>
              <a:defRPr sz="2400" b="0">
                <a:solidFill>
                  <a:schemeClr val="tx1"/>
                </a:solidFill>
                <a:latin typeface="Museo Sans For Dell" pitchFamily="2" charset="0"/>
              </a:defRPr>
            </a:lvl1pPr>
            <a:lvl2pPr marL="749327" indent="-301963">
              <a:lnSpc>
                <a:spcPct val="100000"/>
              </a:lnSpc>
              <a:spcBef>
                <a:spcPts val="400"/>
              </a:spcBef>
              <a:defRPr sz="2100" b="0">
                <a:solidFill>
                  <a:schemeClr val="tx1"/>
                </a:solidFill>
                <a:latin typeface="Museo Sans For Dell" pitchFamily="2" charset="0"/>
              </a:defRPr>
            </a:lvl2pPr>
            <a:lvl3pPr>
              <a:lnSpc>
                <a:spcPct val="100000"/>
              </a:lnSpc>
              <a:spcBef>
                <a:spcPts val="400"/>
              </a:spcBef>
              <a:defRPr sz="1900" b="0">
                <a:solidFill>
                  <a:schemeClr val="tx1"/>
                </a:solidFill>
                <a:latin typeface="Museo Sans For Dell" pitchFamily="2" charset="0"/>
              </a:defRPr>
            </a:lvl3pPr>
            <a:lvl4pPr>
              <a:defRPr sz="2400" b="0">
                <a:solidFill>
                  <a:schemeClr val="bg2"/>
                </a:solidFill>
                <a:latin typeface="Museo Sans For Dell" pitchFamily="2" charset="0"/>
              </a:defRPr>
            </a:lvl4pPr>
            <a:lvl5pPr>
              <a:defRPr sz="2400" b="0">
                <a:solidFill>
                  <a:schemeClr val="bg2"/>
                </a:solidFill>
                <a:latin typeface="Museo Sans For Dell" pitchFamily="2" charset="0"/>
              </a:defRPr>
            </a:lvl5pPr>
            <a:lvl6pPr>
              <a:defRPr sz="2400"/>
            </a:lvl6pPr>
            <a:lvl7pPr>
              <a:defRPr sz="2400"/>
            </a:lvl7pPr>
            <a:lvl8pPr>
              <a:defRPr sz="2400"/>
            </a:lvl8pPr>
            <a:lvl9pPr>
              <a:defRPr sz="2400"/>
            </a:lvl9pPr>
          </a:lstStyle>
          <a:p>
            <a:pPr lvl="0"/>
            <a:r>
              <a:rPr lang="en-US" smtClean="0"/>
              <a:t>Click to edit Master text styles</a:t>
            </a:r>
          </a:p>
          <a:p>
            <a:pPr lvl="1"/>
            <a:r>
              <a:rPr lang="en-US" smtClean="0"/>
              <a:t>Second level</a:t>
            </a:r>
          </a:p>
          <a:p>
            <a:pPr lvl="2"/>
            <a:r>
              <a:rPr lang="en-US" smtClean="0"/>
              <a:t>Third level</a:t>
            </a:r>
          </a:p>
        </p:txBody>
      </p:sp>
      <p:sp>
        <p:nvSpPr>
          <p:cNvPr id="15" name="Title 1"/>
          <p:cNvSpPr>
            <a:spLocks noGrp="1"/>
          </p:cNvSpPr>
          <p:nvPr>
            <p:ph type="title"/>
          </p:nvPr>
        </p:nvSpPr>
        <p:spPr>
          <a:xfrm>
            <a:off x="425904" y="196343"/>
            <a:ext cx="8279946" cy="613453"/>
          </a:xfrm>
        </p:spPr>
        <p:txBody>
          <a:bodyPr>
            <a:noAutofit/>
          </a:bodyPr>
          <a:lstStyle>
            <a:lvl1pPr>
              <a:lnSpc>
                <a:spcPct val="90000"/>
              </a:lnSpc>
              <a:defRPr sz="3200" b="0">
                <a:solidFill>
                  <a:schemeClr val="accent1"/>
                </a:solidFill>
                <a:latin typeface="Museo For Dell" pitchFamily="2" charset="0"/>
              </a:defRPr>
            </a:lvl1pPr>
          </a:lstStyle>
          <a:p>
            <a:r>
              <a:rPr lang="en-US" smtClean="0"/>
              <a:t>Click to edit Master title style</a:t>
            </a:r>
            <a:endParaRPr lang="en-US" dirty="0"/>
          </a:p>
        </p:txBody>
      </p:sp>
      <p:sp>
        <p:nvSpPr>
          <p:cNvPr id="6" name="Slide Number Placeholder 5"/>
          <p:cNvSpPr>
            <a:spLocks noGrp="1"/>
          </p:cNvSpPr>
          <p:nvPr>
            <p:ph type="sldNum" sz="quarter" idx="12"/>
          </p:nvPr>
        </p:nvSpPr>
        <p:spPr/>
        <p:txBody>
          <a:bodyPr rIns="119239"/>
          <a:lstStyle>
            <a:lvl1pPr algn="l" eaLnBrk="0" hangingPunct="0">
              <a:defRPr sz="1200">
                <a:solidFill>
                  <a:srgbClr val="000000">
                    <a:lumMod val="60000"/>
                    <a:lumOff val="40000"/>
                  </a:srgbClr>
                </a:solidFill>
                <a:latin typeface="Museo Sans For Dell" pitchFamily="2" charset="0"/>
                <a:ea typeface="SimSun" panose="02010600030101010101" pitchFamily="2" charset="-122"/>
              </a:defRPr>
            </a:lvl1pPr>
          </a:lstStyle>
          <a:p>
            <a:pPr>
              <a:defRPr/>
            </a:pPr>
            <a:fld id="{CD1DE98D-7DBE-46FD-9819-906BE2FDE116}" type="slidenum">
              <a:rPr lang="en-US"/>
              <a:pPr>
                <a:defRPr/>
              </a:pPr>
              <a:t>‹#›</a:t>
            </a:fld>
            <a:endParaRPr lang="en-US" dirty="0"/>
          </a:p>
        </p:txBody>
      </p:sp>
      <p:sp>
        <p:nvSpPr>
          <p:cNvPr id="7" name="Footer Placeholder 4"/>
          <p:cNvSpPr>
            <a:spLocks noGrp="1"/>
          </p:cNvSpPr>
          <p:nvPr>
            <p:ph type="ftr" sz="quarter" idx="13"/>
          </p:nvPr>
        </p:nvSpPr>
        <p:spPr>
          <a:xfrm>
            <a:off x="742950" y="4821238"/>
            <a:ext cx="1885950" cy="114300"/>
          </a:xfrm>
          <a:prstGeom prst="rect">
            <a:avLst/>
          </a:prstGeom>
        </p:spPr>
        <p:txBody>
          <a:bodyPr vert="horz" lIns="0" tIns="0" rIns="119239" bIns="0" rtlCol="0" anchor="ctr"/>
          <a:lstStyle>
            <a:lvl1pPr algn="l" eaLnBrk="1" hangingPunct="1">
              <a:defRPr sz="1300">
                <a:solidFill>
                  <a:srgbClr val="000000">
                    <a:lumMod val="60000"/>
                    <a:lumOff val="40000"/>
                  </a:srgbClr>
                </a:solidFill>
                <a:latin typeface="Museo Sans For Dell" pitchFamily="2" charset="0"/>
                <a:ea typeface="+mn-ea"/>
              </a:defRPr>
            </a:lvl1pPr>
          </a:lstStyle>
          <a:p>
            <a:pPr defTabSz="895727">
              <a:defRPr/>
            </a:pPr>
            <a:endParaRPr lang="en-US"/>
          </a:p>
        </p:txBody>
      </p:sp>
      <p:sp>
        <p:nvSpPr>
          <p:cNvPr id="8" name="Date Placeholder 8"/>
          <p:cNvSpPr>
            <a:spLocks noGrp="1"/>
          </p:cNvSpPr>
          <p:nvPr>
            <p:ph type="dt" sz="half" idx="14"/>
          </p:nvPr>
        </p:nvSpPr>
        <p:spPr>
          <a:xfrm>
            <a:off x="1901825" y="4819650"/>
            <a:ext cx="914400" cy="114300"/>
          </a:xfrm>
        </p:spPr>
        <p:txBody>
          <a:bodyPr/>
          <a:lstStyle>
            <a:lvl1pPr algn="l" rtl="0" eaLnBrk="0" fontAlgn="base" hangingPunct="0">
              <a:spcBef>
                <a:spcPct val="0"/>
              </a:spcBef>
              <a:spcAft>
                <a:spcPct val="0"/>
              </a:spcAft>
              <a:defRPr lang="en-US" sz="13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2112499649"/>
      </p:ext>
    </p:extLst>
  </p:cSld>
  <p:clrMapOvr>
    <a:masterClrMapping/>
  </p:clrMapOvr>
  <p:transition spd="med">
    <p:wipe dir="r"/>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userDrawn="1">
  <p:cSld name="Content title">
    <p:spTree>
      <p:nvGrpSpPr>
        <p:cNvPr id="1" name=""/>
        <p:cNvGrpSpPr/>
        <p:nvPr/>
      </p:nvGrpSpPr>
      <p:grpSpPr>
        <a:xfrm>
          <a:off x="0" y="0"/>
          <a:ext cx="0" cy="0"/>
          <a:chOff x="0" y="0"/>
          <a:chExt cx="0" cy="0"/>
        </a:xfrm>
      </p:grpSpPr>
      <p:sp>
        <p:nvSpPr>
          <p:cNvPr id="2" name="Title 1"/>
          <p:cNvSpPr>
            <a:spLocks noGrp="1"/>
          </p:cNvSpPr>
          <p:nvPr>
            <p:ph type="title"/>
          </p:nvPr>
        </p:nvSpPr>
        <p:spPr>
          <a:xfrm>
            <a:off x="274319" y="271886"/>
            <a:ext cx="7955280" cy="664797"/>
          </a:xfrm>
        </p:spPr>
        <p:txBody>
          <a:bodyPr/>
          <a:lstStyle>
            <a:lvl1pPr>
              <a:defRPr/>
            </a:lvl1pPr>
          </a:lstStyle>
          <a:p>
            <a:r>
              <a:rPr lang="zh-TW" altLang="en-US" smtClean="0"/>
              <a:t>按一下以編輯母片標題樣式</a:t>
            </a:r>
            <a:endParaRPr lang="en-US" dirty="0"/>
          </a:p>
        </p:txBody>
      </p:sp>
    </p:spTree>
    <p:extLst>
      <p:ext uri="{BB962C8B-B14F-4D97-AF65-F5344CB8AC3E}">
        <p14:creationId xmlns:p14="http://schemas.microsoft.com/office/powerpoint/2010/main" val="3374590694"/>
      </p:ext>
    </p:extLst>
  </p:cSld>
  <p:clrMapOvr>
    <a:masterClrMapping/>
  </p:clrMapOvr>
  <p:transition spd="med">
    <p:wipe dir="r"/>
  </p:transition>
</p:sldLayout>
</file>

<file path=ppt/slideLayouts/slideLayout481.xml><?xml version="1.0" encoding="utf-8"?>
<p:sldLayout xmlns:a="http://schemas.openxmlformats.org/drawingml/2006/main" xmlns:r="http://schemas.openxmlformats.org/officeDocument/2006/relationships" xmlns:p="http://schemas.openxmlformats.org/presentationml/2006/main" userDrawn="1">
  <p:cSld name="Content with subhead">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a:xfrm>
            <a:off x="274319" y="1097280"/>
            <a:ext cx="7955280" cy="238842"/>
          </a:xfrm>
        </p:spPr>
        <p:txBody>
          <a:bodyPr/>
          <a:lstStyle>
            <a:lvl1pPr marL="0" indent="0">
              <a:buNone/>
              <a:defRPr b="1"/>
            </a:lvl1pPr>
          </a:lstStyle>
          <a:p>
            <a:pPr lvl="0"/>
            <a:r>
              <a:rPr lang="zh-TW" altLang="en-US" smtClean="0"/>
              <a:t>按一下以編輯母片文字樣式</a:t>
            </a:r>
          </a:p>
        </p:txBody>
      </p:sp>
      <p:sp>
        <p:nvSpPr>
          <p:cNvPr id="2" name="Title 1"/>
          <p:cNvSpPr>
            <a:spLocks noGrp="1"/>
          </p:cNvSpPr>
          <p:nvPr>
            <p:ph type="title"/>
          </p:nvPr>
        </p:nvSpPr>
        <p:spPr>
          <a:xfrm>
            <a:off x="274319" y="271885"/>
            <a:ext cx="7955280" cy="640080"/>
          </a:xfrm>
        </p:spPr>
        <p:txBody>
          <a:bodyPr>
            <a:normAutofit/>
          </a:bodyPr>
          <a:lstStyle>
            <a:lvl1pPr>
              <a:defRPr baseline="0"/>
            </a:lvl1pPr>
          </a:lstStyle>
          <a:p>
            <a:r>
              <a:rPr lang="zh-TW" altLang="en-US" smtClean="0"/>
              <a:t>按一下以編輯母片標題樣式</a:t>
            </a:r>
            <a:endParaRPr lang="en-US" dirty="0"/>
          </a:p>
        </p:txBody>
      </p:sp>
      <p:sp>
        <p:nvSpPr>
          <p:cNvPr id="6" name="Content Placeholder 2"/>
          <p:cNvSpPr>
            <a:spLocks noGrp="1"/>
          </p:cNvSpPr>
          <p:nvPr>
            <p:ph sz="half" idx="1"/>
          </p:nvPr>
        </p:nvSpPr>
        <p:spPr>
          <a:xfrm>
            <a:off x="295275" y="1554480"/>
            <a:ext cx="7955280" cy="3017520"/>
          </a:xfrm>
        </p:spPr>
        <p:txBody>
          <a:bodyPr>
            <a:normAutofit/>
          </a:bodyPr>
          <a:lstStyle>
            <a:lvl1pPr>
              <a:lnSpc>
                <a:spcPct val="100000"/>
              </a:lnSpc>
              <a:spcBef>
                <a:spcPts val="1600"/>
              </a:spcBef>
              <a:spcAft>
                <a:spcPts val="0"/>
              </a:spcAft>
              <a:buClr>
                <a:srgbClr val="AAAAAA"/>
              </a:buClr>
              <a:buFont typeface="Arial" panose="020B0604020202020204" pitchFamily="34" charset="0"/>
              <a:buChar char="•"/>
              <a:defRPr sz="1900">
                <a:solidFill>
                  <a:schemeClr val="bg2"/>
                </a:solidFill>
                <a:latin typeface="Museo Sans For Dell" pitchFamily="2" charset="0"/>
              </a:defRPr>
            </a:lvl1pPr>
            <a:lvl2pPr marL="746657" indent="-301603">
              <a:lnSpc>
                <a:spcPct val="100000"/>
              </a:lnSpc>
              <a:spcBef>
                <a:spcPts val="400"/>
              </a:spcBef>
              <a:spcAft>
                <a:spcPts val="0"/>
              </a:spcAft>
              <a:buClr>
                <a:srgbClr val="AAAAAA"/>
              </a:buClr>
              <a:buFont typeface="Museo Sans For Dell" pitchFamily="2" charset="0"/>
              <a:buChar char="–"/>
              <a:defRPr sz="1600">
                <a:solidFill>
                  <a:schemeClr val="bg2"/>
                </a:solidFill>
                <a:latin typeface="Museo Sans For Dell" pitchFamily="2" charset="0"/>
              </a:defRPr>
            </a:lvl2pPr>
            <a:lvl3pPr>
              <a:lnSpc>
                <a:spcPct val="100000"/>
              </a:lnSpc>
              <a:spcBef>
                <a:spcPts val="400"/>
              </a:spcBef>
              <a:spcAft>
                <a:spcPts val="0"/>
              </a:spcAft>
              <a:buClr>
                <a:srgbClr val="AAAAAA"/>
              </a:buClr>
              <a:defRPr sz="1300">
                <a:solidFill>
                  <a:schemeClr val="bg2"/>
                </a:solidFill>
                <a:latin typeface="Museo Sans For Dell" pitchFamily="2" charset="0"/>
              </a:defRPr>
            </a:lvl3pPr>
            <a:lvl4pPr>
              <a:spcBef>
                <a:spcPts val="400"/>
              </a:spcBef>
              <a:spcAft>
                <a:spcPts val="0"/>
              </a:spcAft>
              <a:buClr>
                <a:srgbClr val="AAAAAA"/>
              </a:buClr>
              <a:defRPr sz="1900" baseline="0">
                <a:solidFill>
                  <a:schemeClr val="tx1"/>
                </a:solidFill>
                <a:latin typeface="Museo Sans For Dell" pitchFamily="2" charset="0"/>
              </a:defRPr>
            </a:lvl4pPr>
            <a:lvl5pPr>
              <a:spcBef>
                <a:spcPts val="400"/>
              </a:spcBef>
              <a:spcAft>
                <a:spcPts val="0"/>
              </a:spcAft>
              <a:buClr>
                <a:srgbClr val="AAAAAA"/>
              </a:buClr>
              <a:defRPr sz="1600">
                <a:solidFill>
                  <a:schemeClr val="tx1"/>
                </a:solidFill>
                <a:latin typeface="Museo Sans For Dell" pitchFamily="2" charset="0"/>
              </a:defRPr>
            </a:lvl5pPr>
            <a:lvl6pPr>
              <a:defRPr sz="2400"/>
            </a:lvl6pPr>
            <a:lvl7pPr>
              <a:defRPr sz="2400"/>
            </a:lvl7pPr>
            <a:lvl8pPr>
              <a:defRPr sz="2400"/>
            </a:lvl8pPr>
            <a:lvl9pPr>
              <a:defRPr sz="2400"/>
            </a:lvl9pPr>
          </a:lstStyle>
          <a:p>
            <a:pPr lvl="0"/>
            <a:r>
              <a:rPr lang="zh-TW" altLang="en-US" smtClean="0"/>
              <a:t>按一下以編輯母片文字樣式</a:t>
            </a:r>
          </a:p>
          <a:p>
            <a:pPr lvl="1"/>
            <a:r>
              <a:rPr lang="zh-TW" altLang="en-US" smtClean="0"/>
              <a:t>第二層</a:t>
            </a:r>
          </a:p>
          <a:p>
            <a:pPr lvl="2"/>
            <a:r>
              <a:rPr lang="zh-TW" altLang="en-US" smtClean="0"/>
              <a:t>第三層</a:t>
            </a:r>
          </a:p>
        </p:txBody>
      </p:sp>
    </p:spTree>
    <p:extLst>
      <p:ext uri="{BB962C8B-B14F-4D97-AF65-F5344CB8AC3E}">
        <p14:creationId xmlns:p14="http://schemas.microsoft.com/office/powerpoint/2010/main" val="2555357205"/>
      </p:ext>
    </p:extLst>
  </p:cSld>
  <p:clrMapOvr>
    <a:masterClrMapping/>
  </p:clrMapOvr>
  <p:transition spd="med">
    <p:wipe dir="r"/>
  </p:transition>
</p:sldLayout>
</file>

<file path=ppt/slideLayouts/slideLayout482.xml><?xml version="1.0" encoding="utf-8"?>
<p:sldLayout xmlns:a="http://schemas.openxmlformats.org/drawingml/2006/main" xmlns:r="http://schemas.openxmlformats.org/officeDocument/2006/relationships" xmlns:p="http://schemas.openxmlformats.org/presentationml/2006/main" type="twoObjOverTx">
  <p:cSld name="Title and 2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914400" y="114300"/>
            <a:ext cx="8229600" cy="342900"/>
          </a:xfrm>
          <a:prstGeom prst="rect">
            <a:avLst/>
          </a:prstGeom>
        </p:spPr>
        <p:txBody>
          <a:bodyPr/>
          <a:lstStyle/>
          <a:p>
            <a:r>
              <a:rPr lang="en-US" smtClean="0"/>
              <a:t>Click to edit Master title style</a:t>
            </a:r>
            <a:endParaRPr lang="en-US"/>
          </a:p>
        </p:txBody>
      </p:sp>
      <p:sp>
        <p:nvSpPr>
          <p:cNvPr id="3" name="Content Placeholder 2"/>
          <p:cNvSpPr>
            <a:spLocks noGrp="1"/>
          </p:cNvSpPr>
          <p:nvPr>
            <p:ph sz="quarter" idx="1"/>
          </p:nvPr>
        </p:nvSpPr>
        <p:spPr>
          <a:xfrm>
            <a:off x="381000" y="914400"/>
            <a:ext cx="4114800" cy="1771650"/>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914400"/>
            <a:ext cx="4114800" cy="1771650"/>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half" idx="3"/>
          </p:nvPr>
        </p:nvSpPr>
        <p:spPr>
          <a:xfrm>
            <a:off x="381000" y="2800350"/>
            <a:ext cx="8382000" cy="1771650"/>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Rectangle 9"/>
          <p:cNvSpPr>
            <a:spLocks noGrp="1" noChangeArrowheads="1"/>
          </p:cNvSpPr>
          <p:nvPr>
            <p:ph type="dt" sz="half" idx="10"/>
          </p:nvPr>
        </p:nvSpPr>
        <p:spPr>
          <a:xfrm>
            <a:off x="1828857" y="4821238"/>
            <a:ext cx="1395413" cy="114300"/>
          </a:xfrm>
        </p:spPr>
        <p:txBody>
          <a:bodyPr/>
          <a:lstStyle>
            <a:lvl1pPr eaLnBrk="0" hangingPunct="0">
              <a:defRPr>
                <a:solidFill>
                  <a:srgbClr val="000000">
                    <a:lumMod val="60000"/>
                    <a:lumOff val="40000"/>
                  </a:srgbClr>
                </a:solidFill>
                <a:latin typeface="Arial" panose="020B0604020202020204" pitchFamily="34" charset="0"/>
                <a:ea typeface="+mn-ea"/>
              </a:defRPr>
            </a:lvl1pPr>
          </a:lstStyle>
          <a:p>
            <a:pPr>
              <a:defRPr/>
            </a:pPr>
            <a:endParaRPr altLang="zh-TW"/>
          </a:p>
        </p:txBody>
      </p:sp>
      <p:sp>
        <p:nvSpPr>
          <p:cNvPr id="7" name="Footer Placeholder 6"/>
          <p:cNvSpPr>
            <a:spLocks noGrp="1" noChangeArrowheads="1"/>
          </p:cNvSpPr>
          <p:nvPr>
            <p:ph type="ftr" sz="quarter" idx="11"/>
          </p:nvPr>
        </p:nvSpPr>
        <p:spPr>
          <a:xfrm>
            <a:off x="742950" y="4821238"/>
            <a:ext cx="1885950" cy="114300"/>
          </a:xfrm>
          <a:prstGeom prst="rect">
            <a:avLst/>
          </a:prstGeom>
        </p:spPr>
        <p:txBody>
          <a:bodyPr wrap="square" lIns="101096" tIns="50930" rIns="101096" bIns="50930" numCol="1" anchorCtr="0" compatLnSpc="1"/>
          <a:lstStyle>
            <a:lvl1pPr eaLnBrk="1" hangingPunct="1">
              <a:defRPr>
                <a:solidFill>
                  <a:srgbClr val="666666"/>
                </a:solidFill>
                <a:latin typeface="Arial" panose="020B0604020202020204" pitchFamily="34" charset="0"/>
                <a:ea typeface="新細明體" panose="02020500000000000000" pitchFamily="18" charset="-120"/>
              </a:defRPr>
            </a:lvl1pPr>
          </a:lstStyle>
          <a:p>
            <a:pPr defTabSz="894655">
              <a:defRPr/>
            </a:pPr>
            <a:endParaRPr lang="en-US" altLang="zh-TW" sz="3200"/>
          </a:p>
        </p:txBody>
      </p:sp>
      <p:sp>
        <p:nvSpPr>
          <p:cNvPr id="8" name="Slide Number Placeholder 7"/>
          <p:cNvSpPr>
            <a:spLocks noGrp="1" noChangeArrowheads="1"/>
          </p:cNvSpPr>
          <p:nvPr>
            <p:ph type="sldNum" sz="quarter" idx="12"/>
          </p:nvPr>
        </p:nvSpPr>
        <p:spPr>
          <a:xfrm>
            <a:off x="434976" y="4822825"/>
            <a:ext cx="260350" cy="114300"/>
          </a:xfrm>
        </p:spPr>
        <p:txBody>
          <a:bodyPr/>
          <a:lstStyle>
            <a:lvl1pPr eaLnBrk="0" hangingPunct="0">
              <a:defRPr>
                <a:latin typeface="Arial" panose="020B0604020202020204" pitchFamily="34" charset="0"/>
                <a:ea typeface="新細明體" panose="02020500000000000000" pitchFamily="18" charset="-120"/>
              </a:defRPr>
            </a:lvl1pPr>
          </a:lstStyle>
          <a:p>
            <a:pPr>
              <a:defRPr/>
            </a:pPr>
            <a:fld id="{EF145082-27BA-47C1-891E-8EDE577B120B}" type="slidenum">
              <a:rPr lang="zh-TW" altLang="en-US"/>
              <a:pPr>
                <a:defRPr/>
              </a:pPr>
              <a:t>‹#›</a:t>
            </a:fld>
            <a:endParaRPr lang="en-US" altLang="zh-TW"/>
          </a:p>
        </p:txBody>
      </p:sp>
    </p:spTree>
    <p:extLst>
      <p:ext uri="{BB962C8B-B14F-4D97-AF65-F5344CB8AC3E}">
        <p14:creationId xmlns:p14="http://schemas.microsoft.com/office/powerpoint/2010/main" val="3802685998"/>
      </p:ext>
    </p:extLst>
  </p:cSld>
  <p:clrMapOvr>
    <a:masterClrMapping/>
  </p:clrMapOvr>
  <p:transition spd="med">
    <p:wipe dir="r"/>
  </p:transition>
</p:sldLayout>
</file>

<file path=ppt/slideLayouts/slideLayout483.xml><?xml version="1.0" encoding="utf-8"?>
<p:sldLayout xmlns:a="http://schemas.openxmlformats.org/drawingml/2006/main" xmlns:r="http://schemas.openxmlformats.org/officeDocument/2006/relationships" xmlns:p="http://schemas.openxmlformats.org/presentationml/2006/main" userDrawn="1">
  <p:cSld name="제목 슬라이드">
    <p:spTree>
      <p:nvGrpSpPr>
        <p:cNvPr id="1" name=""/>
        <p:cNvGrpSpPr/>
        <p:nvPr/>
      </p:nvGrpSpPr>
      <p:grpSpPr>
        <a:xfrm>
          <a:off x="0" y="0"/>
          <a:ext cx="0" cy="0"/>
          <a:chOff x="0" y="0"/>
          <a:chExt cx="0" cy="0"/>
        </a:xfrm>
      </p:grpSpPr>
      <p:sp>
        <p:nvSpPr>
          <p:cNvPr id="2" name="직사각형 9"/>
          <p:cNvSpPr/>
          <p:nvPr userDrawn="1"/>
        </p:nvSpPr>
        <p:spPr>
          <a:xfrm>
            <a:off x="0" y="0"/>
            <a:ext cx="9144000" cy="541338"/>
          </a:xfrm>
          <a:prstGeom prst="rect">
            <a:avLst/>
          </a:prstGeom>
          <a:solidFill>
            <a:srgbClr val="0E64CC"/>
          </a:solidFill>
          <a:ln>
            <a:noFill/>
          </a:ln>
        </p:spPr>
        <p:style>
          <a:lnRef idx="2">
            <a:schemeClr val="accent1">
              <a:shade val="50000"/>
            </a:schemeClr>
          </a:lnRef>
          <a:fillRef idx="1">
            <a:schemeClr val="accent1"/>
          </a:fillRef>
          <a:effectRef idx="0">
            <a:schemeClr val="accent1"/>
          </a:effectRef>
          <a:fontRef idx="minor">
            <a:schemeClr val="lt1"/>
          </a:fontRef>
        </p:style>
        <p:txBody>
          <a:bodyPr lIns="101096" tIns="50930" rIns="101096" bIns="50930" anchor="ctr"/>
          <a:lstStyle/>
          <a:p>
            <a:pPr algn="ctr" defTabSz="894655">
              <a:defRPr/>
            </a:pPr>
            <a:endParaRPr lang="ko-KR" altLang="en-US" sz="3200" b="1">
              <a:solidFill>
                <a:srgbClr val="FFFFFF"/>
              </a:solidFill>
              <a:latin typeface="Arial" panose="020B0604020202020204" pitchFamily="34" charset="0"/>
              <a:cs typeface="Arial" panose="020B0604020202020204" pitchFamily="34" charset="0"/>
            </a:endParaRPr>
          </a:p>
        </p:txBody>
      </p:sp>
      <p:sp>
        <p:nvSpPr>
          <p:cNvPr id="3" name="슬라이드 번호 개체 틀 4"/>
          <p:cNvSpPr txBox="1"/>
          <p:nvPr userDrawn="1"/>
        </p:nvSpPr>
        <p:spPr bwMode="auto">
          <a:xfrm>
            <a:off x="4094164" y="4964114"/>
            <a:ext cx="977900" cy="200025"/>
          </a:xfrm>
          <a:prstGeom prst="rect">
            <a:avLst/>
          </a:prstGeom>
          <a:noFill/>
          <a:ln>
            <a:noFill/>
          </a:ln>
        </p:spPr>
        <p:txBody>
          <a:bodyPr lIns="101096" tIns="50930" rIns="101096" bIns="50930" anchor="ctr"/>
          <a:lstStyle>
            <a:lvl1pPr eaLnBrk="0" hangingPunct="0">
              <a:defRPr kumimoji="1">
                <a:solidFill>
                  <a:schemeClr val="tx1"/>
                </a:solidFill>
                <a:latin typeface="Gulim" panose="020B0600000101010101" pitchFamily="50" charset="-127"/>
                <a:ea typeface="Gulim" panose="020B0600000101010101" pitchFamily="50" charset="-127"/>
              </a:defRPr>
            </a:lvl1pPr>
            <a:lvl2pPr marL="742950" indent="-285750" eaLnBrk="0" hangingPunct="0">
              <a:defRPr kumimoji="1">
                <a:solidFill>
                  <a:schemeClr val="tx1"/>
                </a:solidFill>
                <a:latin typeface="Gulim" panose="020B0600000101010101" pitchFamily="50" charset="-127"/>
                <a:ea typeface="Gulim" panose="020B0600000101010101" pitchFamily="50" charset="-127"/>
              </a:defRPr>
            </a:lvl2pPr>
            <a:lvl3pPr marL="1143000" indent="-228600" eaLnBrk="0" hangingPunct="0">
              <a:defRPr kumimoji="1">
                <a:solidFill>
                  <a:schemeClr val="tx1"/>
                </a:solidFill>
                <a:latin typeface="Gulim" panose="020B0600000101010101" pitchFamily="50" charset="-127"/>
                <a:ea typeface="Gulim" panose="020B0600000101010101" pitchFamily="50" charset="-127"/>
              </a:defRPr>
            </a:lvl3pPr>
            <a:lvl4pPr marL="1600200" indent="-228600" eaLnBrk="0" hangingPunct="0">
              <a:defRPr kumimoji="1">
                <a:solidFill>
                  <a:schemeClr val="tx1"/>
                </a:solidFill>
                <a:latin typeface="Gulim" panose="020B0600000101010101" pitchFamily="50" charset="-127"/>
                <a:ea typeface="Gulim" panose="020B0600000101010101" pitchFamily="50" charset="-127"/>
              </a:defRPr>
            </a:lvl4pPr>
            <a:lvl5pPr marL="2057400" indent="-228600" eaLnBrk="0" hangingPunct="0">
              <a:defRPr kumimoji="1">
                <a:solidFill>
                  <a:schemeClr val="tx1"/>
                </a:solidFill>
                <a:latin typeface="Gulim" panose="020B0600000101010101" pitchFamily="50" charset="-127"/>
                <a:ea typeface="Gulim" panose="020B0600000101010101" pitchFamily="50" charset="-127"/>
              </a:defRPr>
            </a:lvl5pPr>
            <a:lvl6pPr marL="2514600" indent="-228600" eaLnBrk="0" fontAlgn="base" latinLnBrk="1" hangingPunct="0">
              <a:spcBef>
                <a:spcPct val="0"/>
              </a:spcBef>
              <a:spcAft>
                <a:spcPct val="0"/>
              </a:spcAft>
              <a:defRPr kumimoji="1">
                <a:solidFill>
                  <a:schemeClr val="tx1"/>
                </a:solidFill>
                <a:latin typeface="Gulim" panose="020B0600000101010101" pitchFamily="50" charset="-127"/>
                <a:ea typeface="Gulim" panose="020B0600000101010101" pitchFamily="50" charset="-127"/>
              </a:defRPr>
            </a:lvl6pPr>
            <a:lvl7pPr marL="2971800" indent="-228600" eaLnBrk="0" fontAlgn="base" latinLnBrk="1" hangingPunct="0">
              <a:spcBef>
                <a:spcPct val="0"/>
              </a:spcBef>
              <a:spcAft>
                <a:spcPct val="0"/>
              </a:spcAft>
              <a:defRPr kumimoji="1">
                <a:solidFill>
                  <a:schemeClr val="tx1"/>
                </a:solidFill>
                <a:latin typeface="Gulim" panose="020B0600000101010101" pitchFamily="50" charset="-127"/>
                <a:ea typeface="Gulim" panose="020B0600000101010101" pitchFamily="50" charset="-127"/>
              </a:defRPr>
            </a:lvl7pPr>
            <a:lvl8pPr marL="3429000" indent="-228600" eaLnBrk="0" fontAlgn="base" latinLnBrk="1" hangingPunct="0">
              <a:spcBef>
                <a:spcPct val="0"/>
              </a:spcBef>
              <a:spcAft>
                <a:spcPct val="0"/>
              </a:spcAft>
              <a:defRPr kumimoji="1">
                <a:solidFill>
                  <a:schemeClr val="tx1"/>
                </a:solidFill>
                <a:latin typeface="Gulim" panose="020B0600000101010101" pitchFamily="50" charset="-127"/>
                <a:ea typeface="Gulim" panose="020B0600000101010101" pitchFamily="50" charset="-127"/>
              </a:defRPr>
            </a:lvl8pPr>
            <a:lvl9pPr marL="3886200" indent="-228600" eaLnBrk="0" fontAlgn="base" latinLnBrk="1" hangingPunct="0">
              <a:spcBef>
                <a:spcPct val="0"/>
              </a:spcBef>
              <a:spcAft>
                <a:spcPct val="0"/>
              </a:spcAft>
              <a:defRPr kumimoji="1">
                <a:solidFill>
                  <a:schemeClr val="tx1"/>
                </a:solidFill>
                <a:latin typeface="Gulim" panose="020B0600000101010101" pitchFamily="50" charset="-127"/>
                <a:ea typeface="Gulim" panose="020B0600000101010101" pitchFamily="50" charset="-127"/>
              </a:defRPr>
            </a:lvl9pPr>
          </a:lstStyle>
          <a:p>
            <a:pPr algn="ctr" defTabSz="894655" eaLnBrk="1" hangingPunct="1">
              <a:defRPr/>
            </a:pPr>
            <a:r>
              <a:rPr kumimoji="0" lang="en-US" altLang="ko-KR" sz="1300" b="1" dirty="0" smtClean="0">
                <a:solidFill>
                  <a:srgbClr val="444444"/>
                </a:solidFill>
                <a:latin typeface="Arial" panose="020B0604020202020204" pitchFamily="34" charset="0"/>
                <a:ea typeface="Malgun Gothic" panose="020B0503020000020004" pitchFamily="50" charset="-127"/>
                <a:cs typeface="Arial" panose="020B0604020202020204" pitchFamily="34" charset="0"/>
              </a:rPr>
              <a:t>-</a:t>
            </a:r>
            <a:fld id="{493554C7-4A95-4571-8185-C731EB7EB863}" type="slidenum">
              <a:rPr kumimoji="0" lang="en-US" altLang="ko-KR" sz="1300" b="1" dirty="0" smtClean="0">
                <a:solidFill>
                  <a:srgbClr val="444444"/>
                </a:solidFill>
                <a:latin typeface="Arial" panose="020B0604020202020204" pitchFamily="34" charset="0"/>
                <a:ea typeface="Malgun Gothic" panose="020B0503020000020004" pitchFamily="50" charset="-127"/>
                <a:cs typeface="Arial" panose="020B0604020202020204" pitchFamily="34" charset="0"/>
              </a:rPr>
              <a:pPr algn="ctr" defTabSz="894655" eaLnBrk="1" hangingPunct="1">
                <a:defRPr/>
              </a:pPr>
              <a:t>‹#›</a:t>
            </a:fld>
            <a:r>
              <a:rPr kumimoji="0" lang="en-US" altLang="ko-KR" sz="1300" b="1" dirty="0" smtClean="0">
                <a:solidFill>
                  <a:srgbClr val="444444"/>
                </a:solidFill>
                <a:latin typeface="Arial" panose="020B0604020202020204" pitchFamily="34" charset="0"/>
                <a:ea typeface="Malgun Gothic" panose="020B0503020000020004" pitchFamily="50" charset="-127"/>
                <a:cs typeface="Arial" panose="020B0604020202020204" pitchFamily="34" charset="0"/>
              </a:rPr>
              <a:t>-</a:t>
            </a:r>
          </a:p>
        </p:txBody>
      </p:sp>
    </p:spTree>
    <p:extLst>
      <p:ext uri="{BB962C8B-B14F-4D97-AF65-F5344CB8AC3E}">
        <p14:creationId xmlns:p14="http://schemas.microsoft.com/office/powerpoint/2010/main" val="1060747091"/>
      </p:ext>
    </p:extLst>
  </p:cSld>
  <p:clrMapOvr>
    <a:masterClrMapping/>
  </p:clrMapOvr>
  <p:transition spd="med">
    <p:wipe dir="r"/>
  </p:transition>
</p:sldLayout>
</file>

<file path=ppt/slideLayouts/slideLayout484.xml><?xml version="1.0" encoding="utf-8"?>
<p:sldLayout xmlns:a="http://schemas.openxmlformats.org/drawingml/2006/main" xmlns:r="http://schemas.openxmlformats.org/officeDocument/2006/relationships" xmlns:p="http://schemas.openxmlformats.org/presentationml/2006/main" showMasterSp="0" userDrawn="1">
  <p:cSld name="Title slide Dell Blue background">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4" name="Picture 9" descr="white"/>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black">
          <a:xfrm>
            <a:off x="7823200" y="3816355"/>
            <a:ext cx="1023938" cy="1023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itle Placeholder 21"/>
          <p:cNvSpPr>
            <a:spLocks noGrp="1"/>
          </p:cNvSpPr>
          <p:nvPr>
            <p:ph type="ctrTitle"/>
          </p:nvPr>
        </p:nvSpPr>
        <p:spPr>
          <a:xfrm>
            <a:off x="274325" y="275856"/>
            <a:ext cx="5200791" cy="1661993"/>
          </a:xfrm>
        </p:spPr>
        <p:txBody>
          <a:bodyPr>
            <a:normAutofit/>
          </a:bodyPr>
          <a:lstStyle>
            <a:lvl1pPr algn="l">
              <a:lnSpc>
                <a:spcPct val="100000"/>
              </a:lnSpc>
              <a:spcAft>
                <a:spcPts val="0"/>
              </a:spcAft>
              <a:defRPr sz="7200" b="0" i="0" smtClean="0">
                <a:solidFill>
                  <a:schemeClr val="tx2"/>
                </a:solidFill>
                <a:latin typeface="Museo Sans For Dell" pitchFamily="2" charset="0"/>
                <a:ea typeface="Museo Sans For Dell" pitchFamily="2" charset="0"/>
              </a:defRPr>
            </a:lvl1pPr>
          </a:lstStyle>
          <a:p>
            <a:r>
              <a:rPr lang="zh-TW" altLang="en-US" smtClean="0"/>
              <a:t>按一下以編輯母片標題樣式</a:t>
            </a:r>
            <a:endParaRPr lang="en-US" dirty="0" smtClean="0"/>
          </a:p>
        </p:txBody>
      </p:sp>
      <p:sp>
        <p:nvSpPr>
          <p:cNvPr id="6" name="Text Placeholder 12"/>
          <p:cNvSpPr>
            <a:spLocks noGrp="1"/>
          </p:cNvSpPr>
          <p:nvPr>
            <p:ph type="subTitle" idx="1"/>
          </p:nvPr>
        </p:nvSpPr>
        <p:spPr>
          <a:xfrm>
            <a:off x="274325" y="2286846"/>
            <a:ext cx="5200791" cy="373949"/>
          </a:xfrm>
        </p:spPr>
        <p:txBody>
          <a:bodyPr>
            <a:spAutoFit/>
          </a:bodyPr>
          <a:lstStyle>
            <a:lvl1pPr marL="0" indent="0" algn="l">
              <a:buFont typeface="Wingdings" panose="05000000000000000000" pitchFamily="2" charset="2"/>
              <a:buNone/>
              <a:defRPr sz="2700" b="0" i="0" smtClean="0">
                <a:solidFill>
                  <a:schemeClr val="tx2"/>
                </a:solidFill>
                <a:latin typeface="Museo Sans For Dell" pitchFamily="2" charset="0"/>
                <a:ea typeface="Museo Sans For Dell" pitchFamily="2" charset="0"/>
              </a:defRPr>
            </a:lvl1pPr>
          </a:lstStyle>
          <a:p>
            <a:r>
              <a:rPr lang="en-US" dirty="0" smtClean="0"/>
              <a:t>Click to edit Master subtitle style</a:t>
            </a:r>
          </a:p>
        </p:txBody>
      </p:sp>
    </p:spTree>
    <p:extLst>
      <p:ext uri="{BB962C8B-B14F-4D97-AF65-F5344CB8AC3E}">
        <p14:creationId xmlns:p14="http://schemas.microsoft.com/office/powerpoint/2010/main" val="3191629037"/>
      </p:ext>
    </p:extLst>
  </p:cSld>
  <p:clrMapOvr>
    <a:masterClrMapping/>
  </p:clrMapOvr>
  <p:transition spd="med">
    <p:wipe dir="r"/>
  </p:transition>
</p:sldLayout>
</file>

<file path=ppt/slideLayouts/slideLayout485.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日期版面配置區 1"/>
          <p:cNvSpPr>
            <a:spLocks noGrp="1"/>
          </p:cNvSpPr>
          <p:nvPr>
            <p:ph type="dt" sz="half" idx="10"/>
          </p:nvPr>
        </p:nvSpPr>
        <p:spPr/>
        <p:txBody>
          <a:bodyPr/>
          <a:lstStyle/>
          <a:p>
            <a:fld id="{58D7538F-1D32-471F-A0F2-87574C9C39C8}" type="datetimeFigureOut">
              <a:rPr lang="zh-TW" altLang="en-US" smtClean="0">
                <a:solidFill>
                  <a:prstClr val="black">
                    <a:tint val="75000"/>
                  </a:prstClr>
                </a:solidFill>
              </a:rPr>
              <a:pPr/>
              <a:t>2021/2/25</a:t>
            </a:fld>
            <a:endParaRPr lang="zh-TW" altLang="en-US">
              <a:solidFill>
                <a:prstClr val="black">
                  <a:tint val="75000"/>
                </a:prstClr>
              </a:solidFill>
            </a:endParaRPr>
          </a:p>
        </p:txBody>
      </p:sp>
      <p:sp>
        <p:nvSpPr>
          <p:cNvPr id="3" name="頁尾版面配置區 2"/>
          <p:cNvSpPr>
            <a:spLocks noGrp="1"/>
          </p:cNvSpPr>
          <p:nvPr>
            <p:ph type="ftr" sz="quarter" idx="11"/>
          </p:nvPr>
        </p:nvSpPr>
        <p:spPr>
          <a:xfrm>
            <a:off x="3124200" y="4767264"/>
            <a:ext cx="2895600" cy="273844"/>
          </a:xfrm>
          <a:prstGeom prst="rect">
            <a:avLst/>
          </a:prstGeom>
        </p:spPr>
        <p:txBody>
          <a:bodyPr lIns="119622" tIns="59810" rIns="119622" bIns="59810"/>
          <a:lstStyle/>
          <a:p>
            <a:pPr defTabSz="894655" fontAlgn="auto">
              <a:spcBef>
                <a:spcPts val="0"/>
              </a:spcBef>
              <a:spcAft>
                <a:spcPts val="0"/>
              </a:spcAft>
            </a:pPr>
            <a:endParaRPr lang="zh-TW" altLang="en-US" sz="1900">
              <a:solidFill>
                <a:prstClr val="black">
                  <a:tint val="75000"/>
                </a:prstClr>
              </a:solidFill>
              <a:latin typeface="Museo Sans For Dell"/>
            </a:endParaRPr>
          </a:p>
        </p:txBody>
      </p:sp>
      <p:sp>
        <p:nvSpPr>
          <p:cNvPr id="4" name="投影片編號版面配置區 3"/>
          <p:cNvSpPr>
            <a:spLocks noGrp="1"/>
          </p:cNvSpPr>
          <p:nvPr>
            <p:ph type="sldNum" sz="quarter" idx="12"/>
          </p:nvPr>
        </p:nvSpPr>
        <p:spPr/>
        <p:txBody>
          <a:bodyPr/>
          <a:lstStyle/>
          <a:p>
            <a:fld id="{2B220202-4225-4888-88BD-34E0CA7087C6}"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2361487725"/>
      </p:ext>
    </p:extLst>
  </p:cSld>
  <p:clrMapOvr>
    <a:masterClrMapping/>
  </p:clrMapOvr>
  <p:transition spd="med">
    <p:wipe dir="r"/>
  </p:transition>
</p:sldLayout>
</file>

<file path=ppt/slideLayouts/slideLayout486.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cxnSp>
        <p:nvCxnSpPr>
          <p:cNvPr id="4" name="Straight Connector 3"/>
          <p:cNvCxnSpPr/>
          <p:nvPr/>
        </p:nvCxnSpPr>
        <p:spPr>
          <a:xfrm>
            <a:off x="447675" y="1335881"/>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cxnSp>
        <p:nvCxnSpPr>
          <p:cNvPr id="5" name="Straight Connector 4"/>
          <p:cNvCxnSpPr/>
          <p:nvPr/>
        </p:nvCxnSpPr>
        <p:spPr>
          <a:xfrm>
            <a:off x="447675" y="3807619"/>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sp>
        <p:nvSpPr>
          <p:cNvPr id="6" name="Rectangle 5"/>
          <p:cNvSpPr/>
          <p:nvPr/>
        </p:nvSpPr>
        <p:spPr bwMode="gray">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89954" tIns="44977" rIns="89954" bIns="44977" anchor="ctr"/>
          <a:lstStyle/>
          <a:p>
            <a:pPr algn="ctr">
              <a:defRPr/>
            </a:pPr>
            <a:endParaRPr lang="en-US" sz="1800" dirty="0">
              <a:solidFill>
                <a:srgbClr val="444444"/>
              </a:solidFill>
              <a:latin typeface="Trebuchet MS" pitchFamily="34" charset="0"/>
            </a:endParaRPr>
          </a:p>
        </p:txBody>
      </p:sp>
      <p:sp>
        <p:nvSpPr>
          <p:cNvPr id="7" name="Rectangle 6"/>
          <p:cNvSpPr/>
          <p:nvPr/>
        </p:nvSpPr>
        <p:spPr bwMode="hidden">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89954" tIns="44977" rIns="89954" bIns="44977" anchor="ctr"/>
          <a:lstStyle/>
          <a:p>
            <a:pPr algn="ctr">
              <a:defRPr/>
            </a:pPr>
            <a:endParaRPr lang="en-US" sz="1800" dirty="0">
              <a:solidFill>
                <a:srgbClr val="444444"/>
              </a:solidFill>
              <a:latin typeface="Trebuchet MS" pitchFamily="34" charset="0"/>
            </a:endParaRPr>
          </a:p>
        </p:txBody>
      </p:sp>
      <p:sp>
        <p:nvSpPr>
          <p:cNvPr id="8" name="Rectangle 7"/>
          <p:cNvSpPr/>
          <p:nvPr/>
        </p:nvSpPr>
        <p:spPr bwMode="hidden">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89954" tIns="44977" rIns="89954" bIns="44977" anchor="ctr"/>
          <a:lstStyle/>
          <a:p>
            <a:pPr algn="ctr">
              <a:defRPr/>
            </a:pPr>
            <a:endParaRPr lang="en-US" sz="1800" dirty="0">
              <a:solidFill>
                <a:srgbClr val="444444"/>
              </a:solidFill>
              <a:latin typeface="Trebuchet MS" pitchFamily="34" charset="0"/>
            </a:endParaRPr>
          </a:p>
        </p:txBody>
      </p:sp>
      <p:pic>
        <p:nvPicPr>
          <p:cNvPr id="9" name="Picture 13" descr="dell_blue_lrg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265993" y="1988344"/>
            <a:ext cx="1487487" cy="1115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1476" name="Title Placeholder 21"/>
          <p:cNvSpPr>
            <a:spLocks noGrp="1"/>
          </p:cNvSpPr>
          <p:nvPr>
            <p:ph type="ctrTitle"/>
          </p:nvPr>
        </p:nvSpPr>
        <p:spPr>
          <a:xfrm>
            <a:off x="457200" y="2009622"/>
            <a:ext cx="5962650" cy="755014"/>
          </a:xfrm>
        </p:spPr>
        <p:txBody>
          <a:bodyPr anchor="b"/>
          <a:lstStyle>
            <a:lvl1pPr algn="l">
              <a:lnSpc>
                <a:spcPts val="3000"/>
              </a:lnSpc>
              <a:defRPr sz="2700" b="0" i="0" smtClean="0">
                <a:solidFill>
                  <a:schemeClr val="accent1"/>
                </a:solidFill>
                <a:latin typeface="Museo For Dell" pitchFamily="2" charset="0"/>
                <a:ea typeface="Museo For Dell" pitchFamily="2" charset="0"/>
              </a:defRPr>
            </a:lvl1pPr>
          </a:lstStyle>
          <a:p>
            <a:r>
              <a:rPr lang="en-US"/>
              <a:t>Click to edit Master title style</a:t>
            </a:r>
            <a:endParaRPr lang="en-US" dirty="0"/>
          </a:p>
        </p:txBody>
      </p:sp>
      <p:sp>
        <p:nvSpPr>
          <p:cNvPr id="361477" name="Text Placeholder 12"/>
          <p:cNvSpPr>
            <a:spLocks noGrp="1"/>
          </p:cNvSpPr>
          <p:nvPr>
            <p:ph type="subTitle" idx="1"/>
          </p:nvPr>
        </p:nvSpPr>
        <p:spPr>
          <a:xfrm>
            <a:off x="457211" y="3124047"/>
            <a:ext cx="5953125" cy="600076"/>
          </a:xfrm>
        </p:spPr>
        <p:txBody>
          <a:bodyPr>
            <a:normAutofit/>
          </a:bodyPr>
          <a:lstStyle>
            <a:lvl1pPr marL="0" indent="0" algn="l">
              <a:buFont typeface="Wingdings" pitchFamily="2" charset="2"/>
              <a:buNone/>
              <a:defRPr sz="1500" b="0" i="0" smtClean="0">
                <a:solidFill>
                  <a:schemeClr val="bg2"/>
                </a:solidFill>
                <a:latin typeface="Museo Sans For Dell" pitchFamily="2" charset="0"/>
                <a:ea typeface="Museo Sans For Dell" pitchFamily="2" charset="0"/>
              </a:defRPr>
            </a:lvl1pPr>
          </a:lstStyle>
          <a:p>
            <a:r>
              <a:rPr lang="en-US"/>
              <a:t>Click to edit Master subtitle style</a:t>
            </a:r>
            <a:endParaRPr lang="en-US" dirty="0"/>
          </a:p>
        </p:txBody>
      </p:sp>
    </p:spTree>
    <p:extLst>
      <p:ext uri="{BB962C8B-B14F-4D97-AF65-F5344CB8AC3E}">
        <p14:creationId xmlns:p14="http://schemas.microsoft.com/office/powerpoint/2010/main" val="241501278"/>
      </p:ext>
    </p:extLst>
  </p:cSld>
  <p:clrMapOvr>
    <a:masterClrMapping/>
  </p:clrMapOvr>
  <p:transition spd="med">
    <p:wipe dir="r"/>
  </p:transition>
</p:sldLayout>
</file>

<file path=ppt/slideLayouts/slideLayout487.xml><?xml version="1.0" encoding="utf-8"?>
<p:sldLayout xmlns:a="http://schemas.openxmlformats.org/drawingml/2006/main" xmlns:r="http://schemas.openxmlformats.org/officeDocument/2006/relationships" xmlns:p="http://schemas.openxmlformats.org/presentationml/2006/main" preserve="1">
  <p:cSld name="Title_and_Content">
    <p:spTree>
      <p:nvGrpSpPr>
        <p:cNvPr id="1" name=""/>
        <p:cNvGrpSpPr/>
        <p:nvPr/>
      </p:nvGrpSpPr>
      <p:grpSpPr>
        <a:xfrm>
          <a:off x="0" y="0"/>
          <a:ext cx="0" cy="0"/>
          <a:chOff x="0" y="0"/>
          <a:chExt cx="0" cy="0"/>
        </a:xfrm>
      </p:grpSpPr>
      <p:cxnSp>
        <p:nvCxnSpPr>
          <p:cNvPr id="4"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5"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406"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7200"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3" name="Content Placeholder 2"/>
          <p:cNvSpPr>
            <a:spLocks noGrp="1"/>
          </p:cNvSpPr>
          <p:nvPr>
            <p:ph sz="half" idx="1"/>
          </p:nvPr>
        </p:nvSpPr>
        <p:spPr>
          <a:xfrm>
            <a:off x="457200" y="960120"/>
            <a:ext cx="8229600" cy="3566160"/>
          </a:xfrm>
        </p:spPr>
        <p:txBody>
          <a:bodyPr/>
          <a:lstStyle>
            <a:lvl1pPr>
              <a:spcBef>
                <a:spcPts val="75"/>
              </a:spcBef>
              <a:spcAft>
                <a:spcPts val="75"/>
              </a:spcAft>
              <a:defRPr sz="1500">
                <a:solidFill>
                  <a:schemeClr val="bg2"/>
                </a:solidFill>
                <a:latin typeface="Museo Sans For Dell" pitchFamily="2" charset="0"/>
              </a:defRPr>
            </a:lvl1pPr>
            <a:lvl2pPr>
              <a:spcBef>
                <a:spcPts val="75"/>
              </a:spcBef>
              <a:spcAft>
                <a:spcPts val="75"/>
              </a:spcAft>
              <a:buFont typeface="Museo Sans For Dell" pitchFamily="2" charset="0"/>
              <a:buChar char="–"/>
              <a:defRPr sz="1400">
                <a:solidFill>
                  <a:schemeClr val="bg2"/>
                </a:solidFill>
                <a:latin typeface="Museo Sans For Dell" pitchFamily="2" charset="0"/>
              </a:defRPr>
            </a:lvl2pPr>
            <a:lvl3pPr>
              <a:spcBef>
                <a:spcPts val="75"/>
              </a:spcBef>
              <a:spcAft>
                <a:spcPts val="75"/>
              </a:spcAft>
              <a:defRPr sz="1200">
                <a:solidFill>
                  <a:schemeClr val="bg2"/>
                </a:solidFill>
                <a:latin typeface="Museo Sans For Dell" pitchFamily="2" charset="0"/>
              </a:defRPr>
            </a:lvl3pPr>
            <a:lvl4pPr>
              <a:spcBef>
                <a:spcPts val="75"/>
              </a:spcBef>
              <a:spcAft>
                <a:spcPts val="75"/>
              </a:spcAft>
              <a:defRPr sz="1100" baseline="0">
                <a:solidFill>
                  <a:schemeClr val="bg2"/>
                </a:solidFill>
                <a:latin typeface="Museo Sans For Dell" pitchFamily="2" charset="0"/>
              </a:defRPr>
            </a:lvl4pPr>
            <a:lvl5pPr>
              <a:spcBef>
                <a:spcPts val="75"/>
              </a:spcBef>
              <a:spcAft>
                <a:spcPts val="75"/>
              </a:spcAft>
              <a:buClr>
                <a:schemeClr val="accent1"/>
              </a:buClr>
              <a:defRPr sz="90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4"/>
          <p:cNvSpPr>
            <a:spLocks noGrp="1"/>
          </p:cNvSpPr>
          <p:nvPr>
            <p:ph type="ftr" sz="quarter" idx="10"/>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a:p>
        </p:txBody>
      </p:sp>
      <p:sp>
        <p:nvSpPr>
          <p:cNvPr id="7" name="Slide Number Placeholder 5"/>
          <p:cNvSpPr>
            <a:spLocks noGrp="1"/>
          </p:cNvSpPr>
          <p:nvPr>
            <p:ph type="sldNum" sz="quarter" idx="11"/>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4A2D4929-8EDF-4184-B759-48F2FA5B220D}" type="slidenum">
              <a:rPr lang="en-US"/>
              <a:pPr>
                <a:defRPr/>
              </a:pPr>
              <a:t>‹#›</a:t>
            </a:fld>
            <a:endParaRPr lang="en-US" dirty="0"/>
          </a:p>
        </p:txBody>
      </p:sp>
    </p:spTree>
    <p:extLst>
      <p:ext uri="{BB962C8B-B14F-4D97-AF65-F5344CB8AC3E}">
        <p14:creationId xmlns:p14="http://schemas.microsoft.com/office/powerpoint/2010/main" val="267635487"/>
      </p:ext>
    </p:extLst>
  </p:cSld>
  <p:clrMapOvr>
    <a:masterClrMapping/>
  </p:clrMapOvr>
  <p:transition spd="med">
    <p:wipe dir="r"/>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preserve="1" userDrawn="1">
  <p:cSld name="Two_Column">
    <p:spTree>
      <p:nvGrpSpPr>
        <p:cNvPr id="1" name=""/>
        <p:cNvGrpSpPr/>
        <p:nvPr/>
      </p:nvGrpSpPr>
      <p:grpSpPr>
        <a:xfrm>
          <a:off x="0" y="0"/>
          <a:ext cx="0" cy="0"/>
          <a:chOff x="0" y="0"/>
          <a:chExt cx="0" cy="0"/>
        </a:xfrm>
      </p:grpSpPr>
      <p:cxnSp>
        <p:nvCxnSpPr>
          <p:cNvPr id="5"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6"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406"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Content Placeholder 2"/>
          <p:cNvSpPr>
            <a:spLocks noGrp="1"/>
          </p:cNvSpPr>
          <p:nvPr>
            <p:ph sz="half" idx="10"/>
          </p:nvPr>
        </p:nvSpPr>
        <p:spPr>
          <a:xfrm>
            <a:off x="4653246" y="931072"/>
            <a:ext cx="4023360" cy="3667826"/>
          </a:xfrm>
        </p:spPr>
        <p:txBody>
          <a:bodyPr>
            <a:normAutofit/>
          </a:bodyPr>
          <a:lstStyle>
            <a:lvl1pPr>
              <a:spcBef>
                <a:spcPts val="75"/>
              </a:spcBef>
              <a:defRPr sz="1500" b="0">
                <a:solidFill>
                  <a:schemeClr val="bg2"/>
                </a:solidFill>
                <a:latin typeface="Museo Sans For Dell" pitchFamily="2" charset="0"/>
              </a:defRPr>
            </a:lvl1pPr>
            <a:lvl2pPr marL="423205" indent="-170859">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0" name="Content Placeholder 2"/>
          <p:cNvSpPr>
            <a:spLocks noGrp="1"/>
          </p:cNvSpPr>
          <p:nvPr>
            <p:ph sz="half" idx="11"/>
          </p:nvPr>
        </p:nvSpPr>
        <p:spPr>
          <a:xfrm>
            <a:off x="439738" y="931069"/>
            <a:ext cx="4023360" cy="3667826"/>
          </a:xfrm>
        </p:spPr>
        <p:txBody>
          <a:bodyPr>
            <a:normAutofit/>
          </a:bodyPr>
          <a:lstStyle>
            <a:lvl1pPr>
              <a:spcBef>
                <a:spcPts val="75"/>
              </a:spcBef>
              <a:defRPr sz="1500" b="0">
                <a:solidFill>
                  <a:schemeClr val="bg2"/>
                </a:solidFill>
                <a:latin typeface="Museo Sans For Dell" pitchFamily="2" charset="0"/>
              </a:defRPr>
            </a:lvl1pPr>
            <a:lvl2pPr marL="423205" indent="-170859">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5" name="Title 1"/>
          <p:cNvSpPr>
            <a:spLocks noGrp="1"/>
          </p:cNvSpPr>
          <p:nvPr>
            <p:ph type="title"/>
          </p:nvPr>
        </p:nvSpPr>
        <p:spPr>
          <a:xfrm>
            <a:off x="425905"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7" name="Slide Number Placeholder 5"/>
          <p:cNvSpPr>
            <a:spLocks noGrp="1"/>
          </p:cNvSpPr>
          <p:nvPr>
            <p:ph type="sldNum" sz="quarter" idx="12"/>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94DCD968-7C13-45D1-A8F3-62ADAEBF0943}" type="slidenum">
              <a:rPr lang="en-US"/>
              <a:pPr>
                <a:defRPr/>
              </a:pPr>
              <a:t>‹#›</a:t>
            </a:fld>
            <a:endParaRPr lang="en-US" dirty="0"/>
          </a:p>
        </p:txBody>
      </p:sp>
      <p:sp>
        <p:nvSpPr>
          <p:cNvPr id="8" name="Footer Placeholder 4"/>
          <p:cNvSpPr>
            <a:spLocks noGrp="1"/>
          </p:cNvSpPr>
          <p:nvPr>
            <p:ph type="ftr" sz="quarter" idx="13"/>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a:p>
        </p:txBody>
      </p:sp>
    </p:spTree>
    <p:extLst>
      <p:ext uri="{BB962C8B-B14F-4D97-AF65-F5344CB8AC3E}">
        <p14:creationId xmlns:p14="http://schemas.microsoft.com/office/powerpoint/2010/main" val="3477899201"/>
      </p:ext>
    </p:extLst>
  </p:cSld>
  <p:clrMapOvr>
    <a:masterClrMapping/>
  </p:clrMapOvr>
  <p:transition spd="med">
    <p:wipe dir="r"/>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preserve="1" userDrawn="1">
  <p:cSld name="Image and text">
    <p:spTree>
      <p:nvGrpSpPr>
        <p:cNvPr id="1" name=""/>
        <p:cNvGrpSpPr/>
        <p:nvPr/>
      </p:nvGrpSpPr>
      <p:grpSpPr>
        <a:xfrm>
          <a:off x="0" y="0"/>
          <a:ext cx="0" cy="0"/>
          <a:chOff x="0" y="0"/>
          <a:chExt cx="0" cy="0"/>
        </a:xfrm>
      </p:grpSpPr>
      <p:cxnSp>
        <p:nvCxnSpPr>
          <p:cNvPr id="6"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7"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406"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Content Placeholder 2"/>
          <p:cNvSpPr>
            <a:spLocks noGrp="1"/>
          </p:cNvSpPr>
          <p:nvPr>
            <p:ph sz="half" idx="10"/>
          </p:nvPr>
        </p:nvSpPr>
        <p:spPr>
          <a:xfrm>
            <a:off x="4653246" y="928509"/>
            <a:ext cx="4023360" cy="2166125"/>
          </a:xfrm>
        </p:spPr>
        <p:txBody>
          <a:bodyPr>
            <a:normAutofit/>
          </a:bodyPr>
          <a:lstStyle>
            <a:lvl1pPr>
              <a:spcBef>
                <a:spcPts val="75"/>
              </a:spcBef>
              <a:defRPr sz="1500" b="0">
                <a:solidFill>
                  <a:schemeClr val="bg2"/>
                </a:solidFill>
                <a:latin typeface="Museo Sans For Dell" pitchFamily="2" charset="0"/>
              </a:defRPr>
            </a:lvl1pPr>
            <a:lvl2pPr marL="423205" indent="-170859">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0" name="Content Placeholder 2"/>
          <p:cNvSpPr>
            <a:spLocks noGrp="1"/>
          </p:cNvSpPr>
          <p:nvPr>
            <p:ph sz="half" idx="11"/>
          </p:nvPr>
        </p:nvSpPr>
        <p:spPr>
          <a:xfrm>
            <a:off x="439738" y="928509"/>
            <a:ext cx="4023360" cy="2166125"/>
          </a:xfrm>
        </p:spPr>
        <p:txBody>
          <a:bodyPr>
            <a:normAutofit/>
          </a:bodyPr>
          <a:lstStyle>
            <a:lvl1pPr>
              <a:spcBef>
                <a:spcPts val="75"/>
              </a:spcBef>
              <a:defRPr sz="1500" b="0">
                <a:solidFill>
                  <a:schemeClr val="bg2"/>
                </a:solidFill>
                <a:latin typeface="Museo Sans For Dell" pitchFamily="2" charset="0"/>
              </a:defRPr>
            </a:lvl1pPr>
            <a:lvl2pPr marL="423205" indent="-170859">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4" name="Content Placeholder 3"/>
          <p:cNvSpPr>
            <a:spLocks noGrp="1"/>
          </p:cNvSpPr>
          <p:nvPr>
            <p:ph sz="quarter" idx="12"/>
          </p:nvPr>
        </p:nvSpPr>
        <p:spPr>
          <a:xfrm>
            <a:off x="434977" y="3203190"/>
            <a:ext cx="8262938" cy="142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itle 1"/>
          <p:cNvSpPr>
            <a:spLocks noGrp="1"/>
          </p:cNvSpPr>
          <p:nvPr>
            <p:ph type="title"/>
          </p:nvPr>
        </p:nvSpPr>
        <p:spPr>
          <a:xfrm>
            <a:off x="425905"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8" name="Slide Number Placeholder 5"/>
          <p:cNvSpPr>
            <a:spLocks noGrp="1"/>
          </p:cNvSpPr>
          <p:nvPr>
            <p:ph type="sldNum" sz="quarter" idx="13"/>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8B77E003-8308-444A-BB59-52EE4F5DF926}" type="slidenum">
              <a:rPr lang="en-US"/>
              <a:pPr>
                <a:defRPr/>
              </a:pPr>
              <a:t>‹#›</a:t>
            </a:fld>
            <a:endParaRPr lang="en-US" dirty="0"/>
          </a:p>
        </p:txBody>
      </p:sp>
      <p:sp>
        <p:nvSpPr>
          <p:cNvPr id="9" name="Footer Placeholder 4"/>
          <p:cNvSpPr>
            <a:spLocks noGrp="1"/>
          </p:cNvSpPr>
          <p:nvPr>
            <p:ph type="ftr" sz="quarter" idx="14"/>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a:p>
        </p:txBody>
      </p:sp>
    </p:spTree>
    <p:extLst>
      <p:ext uri="{BB962C8B-B14F-4D97-AF65-F5344CB8AC3E}">
        <p14:creationId xmlns:p14="http://schemas.microsoft.com/office/powerpoint/2010/main" val="1160832332"/>
      </p:ext>
    </p:extLst>
  </p:cSld>
  <p:clrMapOvr>
    <a:masterClrMapping/>
  </p:clrMapOvr>
  <p:transition spd="med">
    <p:wipe dir="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Image and text">
    <p:spTree>
      <p:nvGrpSpPr>
        <p:cNvPr id="1" name=""/>
        <p:cNvGrpSpPr/>
        <p:nvPr/>
      </p:nvGrpSpPr>
      <p:grpSpPr>
        <a:xfrm>
          <a:off x="0" y="0"/>
          <a:ext cx="0" cy="0"/>
          <a:chOff x="0" y="0"/>
          <a:chExt cx="0" cy="0"/>
        </a:xfrm>
      </p:grpSpPr>
      <p:cxnSp>
        <p:nvCxnSpPr>
          <p:cNvPr id="6" name="Straight Connector 10"/>
          <p:cNvCxnSpPr>
            <a:cxnSpLocks noChangeShapeType="1"/>
          </p:cNvCxnSpPr>
          <p:nvPr userDrawn="1"/>
        </p:nvCxnSpPr>
        <p:spPr bwMode="auto">
          <a:xfrm>
            <a:off x="436655" y="4629150"/>
            <a:ext cx="8262937" cy="0"/>
          </a:xfrm>
          <a:prstGeom prst="line">
            <a:avLst/>
          </a:prstGeom>
          <a:noFill/>
          <a:ln w="9525">
            <a:solidFill>
              <a:srgbClr val="AAAAAA"/>
            </a:solidFill>
            <a:round/>
          </a:ln>
          <a:extLst>
            <a:ext uri="{909E8E84-426E-40DD-AFC4-6F175D3DCCD1}">
              <a14:hiddenFill xmlns:a14="http://schemas.microsoft.com/office/drawing/2010/main">
                <a:noFill/>
              </a14:hiddenFill>
            </a:ext>
          </a:extLst>
        </p:spPr>
      </p:cxnSp>
      <p:sp>
        <p:nvSpPr>
          <p:cNvPr id="12" name="Content Placeholder 2"/>
          <p:cNvSpPr>
            <a:spLocks noGrp="1"/>
          </p:cNvSpPr>
          <p:nvPr>
            <p:ph sz="half" idx="10"/>
          </p:nvPr>
        </p:nvSpPr>
        <p:spPr>
          <a:xfrm>
            <a:off x="4653246" y="928509"/>
            <a:ext cx="4023360" cy="2166125"/>
          </a:xfrm>
        </p:spPr>
        <p:txBody>
          <a:bodyPr>
            <a:normAutofit/>
          </a:bodyPr>
          <a:lstStyle>
            <a:lvl1pPr>
              <a:lnSpc>
                <a:spcPct val="100000"/>
              </a:lnSpc>
              <a:spcBef>
                <a:spcPts val="1600"/>
              </a:spcBef>
              <a:defRPr sz="2400" b="0">
                <a:solidFill>
                  <a:schemeClr val="tx1"/>
                </a:solidFill>
                <a:latin typeface="Museo Sans For Dell" pitchFamily="2" charset="0"/>
              </a:defRPr>
            </a:lvl1pPr>
            <a:lvl2pPr marL="749327" indent="-301963">
              <a:lnSpc>
                <a:spcPct val="100000"/>
              </a:lnSpc>
              <a:spcBef>
                <a:spcPts val="400"/>
              </a:spcBef>
              <a:defRPr sz="2100" b="0">
                <a:solidFill>
                  <a:schemeClr val="tx1"/>
                </a:solidFill>
                <a:latin typeface="Museo Sans For Dell" pitchFamily="2" charset="0"/>
              </a:defRPr>
            </a:lvl2pPr>
            <a:lvl3pPr>
              <a:lnSpc>
                <a:spcPct val="100000"/>
              </a:lnSpc>
              <a:spcBef>
                <a:spcPts val="400"/>
              </a:spcBef>
              <a:defRPr sz="1900" b="0">
                <a:solidFill>
                  <a:schemeClr val="tx1"/>
                </a:solidFill>
                <a:latin typeface="Museo Sans For Dell" pitchFamily="2" charset="0"/>
              </a:defRPr>
            </a:lvl3pPr>
            <a:lvl4pPr>
              <a:defRPr sz="2400" b="0">
                <a:solidFill>
                  <a:schemeClr val="bg2"/>
                </a:solidFill>
                <a:latin typeface="Museo Sans For Dell" pitchFamily="2" charset="0"/>
              </a:defRPr>
            </a:lvl4pPr>
            <a:lvl5pPr>
              <a:defRPr sz="2400" b="0">
                <a:solidFill>
                  <a:schemeClr val="bg2"/>
                </a:solidFill>
                <a:latin typeface="Museo Sans For Dell" pitchFamily="2" charset="0"/>
              </a:defRPr>
            </a:lvl5pPr>
            <a:lvl6pPr>
              <a:defRPr sz="2400"/>
            </a:lvl6pPr>
            <a:lvl7pPr>
              <a:defRPr sz="2400"/>
            </a:lvl7pPr>
            <a:lvl8pPr>
              <a:defRPr sz="2400"/>
            </a:lvl8pPr>
            <a:lvl9pPr>
              <a:defRPr sz="2400"/>
            </a:lvl9pPr>
          </a:lstStyle>
          <a:p>
            <a:pPr lvl="0"/>
            <a:r>
              <a:rPr lang="en-US" smtClean="0"/>
              <a:t>Click to edit Master text styles</a:t>
            </a:r>
          </a:p>
          <a:p>
            <a:pPr lvl="1"/>
            <a:r>
              <a:rPr lang="en-US" smtClean="0"/>
              <a:t>Second level</a:t>
            </a:r>
          </a:p>
          <a:p>
            <a:pPr lvl="2"/>
            <a:r>
              <a:rPr lang="en-US" smtClean="0"/>
              <a:t>Third level</a:t>
            </a:r>
          </a:p>
        </p:txBody>
      </p:sp>
      <p:sp>
        <p:nvSpPr>
          <p:cNvPr id="10" name="Content Placeholder 2"/>
          <p:cNvSpPr>
            <a:spLocks noGrp="1"/>
          </p:cNvSpPr>
          <p:nvPr>
            <p:ph sz="half" idx="11"/>
          </p:nvPr>
        </p:nvSpPr>
        <p:spPr>
          <a:xfrm>
            <a:off x="433839" y="934413"/>
            <a:ext cx="4023360" cy="2166125"/>
          </a:xfrm>
        </p:spPr>
        <p:txBody>
          <a:bodyPr>
            <a:normAutofit/>
          </a:bodyPr>
          <a:lstStyle>
            <a:lvl1pPr>
              <a:lnSpc>
                <a:spcPct val="100000"/>
              </a:lnSpc>
              <a:spcBef>
                <a:spcPts val="1600"/>
              </a:spcBef>
              <a:defRPr sz="2400" b="0">
                <a:solidFill>
                  <a:schemeClr val="tx1"/>
                </a:solidFill>
                <a:latin typeface="Museo Sans For Dell" pitchFamily="2" charset="0"/>
              </a:defRPr>
            </a:lvl1pPr>
            <a:lvl2pPr marL="749327" indent="-301963">
              <a:lnSpc>
                <a:spcPct val="100000"/>
              </a:lnSpc>
              <a:spcBef>
                <a:spcPts val="400"/>
              </a:spcBef>
              <a:defRPr sz="2100" b="0">
                <a:solidFill>
                  <a:schemeClr val="tx1"/>
                </a:solidFill>
                <a:latin typeface="Museo Sans For Dell" pitchFamily="2" charset="0"/>
              </a:defRPr>
            </a:lvl2pPr>
            <a:lvl3pPr>
              <a:lnSpc>
                <a:spcPct val="100000"/>
              </a:lnSpc>
              <a:spcBef>
                <a:spcPts val="400"/>
              </a:spcBef>
              <a:defRPr sz="1900" b="0">
                <a:solidFill>
                  <a:schemeClr val="tx1"/>
                </a:solidFill>
                <a:latin typeface="Museo Sans For Dell" pitchFamily="2" charset="0"/>
              </a:defRPr>
            </a:lvl3pPr>
            <a:lvl4pPr>
              <a:defRPr sz="2400" b="0">
                <a:solidFill>
                  <a:schemeClr val="bg2"/>
                </a:solidFill>
                <a:latin typeface="Museo Sans For Dell" pitchFamily="2" charset="0"/>
              </a:defRPr>
            </a:lvl4pPr>
            <a:lvl5pPr>
              <a:defRPr sz="2400" b="0">
                <a:solidFill>
                  <a:schemeClr val="bg2"/>
                </a:solidFill>
                <a:latin typeface="Museo Sans For Dell" pitchFamily="2" charset="0"/>
              </a:defRPr>
            </a:lvl5pPr>
            <a:lvl6pPr>
              <a:defRPr sz="2400"/>
            </a:lvl6pPr>
            <a:lvl7pPr>
              <a:defRPr sz="2400"/>
            </a:lvl7pPr>
            <a:lvl8pPr>
              <a:defRPr sz="2400"/>
            </a:lvl8pPr>
            <a:lvl9pPr>
              <a:defRPr sz="2400"/>
            </a:lvl9pPr>
          </a:lstStyle>
          <a:p>
            <a:pPr lvl="0"/>
            <a:r>
              <a:rPr lang="en-US" smtClean="0"/>
              <a:t>Click to edit Master text styles</a:t>
            </a:r>
          </a:p>
          <a:p>
            <a:pPr lvl="1"/>
            <a:r>
              <a:rPr lang="en-US" smtClean="0"/>
              <a:t>Second level</a:t>
            </a:r>
          </a:p>
          <a:p>
            <a:pPr lvl="2"/>
            <a:r>
              <a:rPr lang="en-US" smtClean="0"/>
              <a:t>Third level</a:t>
            </a:r>
          </a:p>
        </p:txBody>
      </p:sp>
      <p:sp>
        <p:nvSpPr>
          <p:cNvPr id="4" name="Content Placeholder 3"/>
          <p:cNvSpPr>
            <a:spLocks noGrp="1"/>
          </p:cNvSpPr>
          <p:nvPr>
            <p:ph sz="quarter" idx="12"/>
          </p:nvPr>
        </p:nvSpPr>
        <p:spPr>
          <a:xfrm>
            <a:off x="434977" y="3203190"/>
            <a:ext cx="8262938" cy="1421200"/>
          </a:xfrm>
        </p:spPr>
        <p:txBody>
          <a:bodyPr>
            <a:normAutofit/>
          </a:bodyPr>
          <a:lstStyle>
            <a:lvl1pPr>
              <a:lnSpc>
                <a:spcPct val="100000"/>
              </a:lnSpc>
              <a:defRPr sz="2100"/>
            </a:lvl1pPr>
            <a:lvl2pPr>
              <a:lnSpc>
                <a:spcPct val="100000"/>
              </a:lnSpc>
              <a:defRPr sz="1900"/>
            </a:lvl2pPr>
            <a:lvl3pPr>
              <a:lnSpc>
                <a:spcPct val="100000"/>
              </a:lnSpc>
              <a:defRPr sz="1500"/>
            </a:lvl3pPr>
            <a:lvl4pPr>
              <a:lnSpc>
                <a:spcPct val="100000"/>
              </a:lnSpc>
              <a:defRPr sz="1500"/>
            </a:lvl4pPr>
            <a:lvl5pPr>
              <a:defRPr sz="21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5" name="Title 1"/>
          <p:cNvSpPr>
            <a:spLocks noGrp="1"/>
          </p:cNvSpPr>
          <p:nvPr>
            <p:ph type="title"/>
          </p:nvPr>
        </p:nvSpPr>
        <p:spPr>
          <a:xfrm>
            <a:off x="425904" y="196173"/>
            <a:ext cx="8239126" cy="640170"/>
          </a:xfrm>
        </p:spPr>
        <p:txBody>
          <a:bodyPr/>
          <a:lstStyle>
            <a:lvl1pPr>
              <a:lnSpc>
                <a:spcPct val="90000"/>
              </a:lnSpc>
              <a:defRPr sz="3200" b="0">
                <a:solidFill>
                  <a:schemeClr val="accent1"/>
                </a:solidFill>
                <a:latin typeface="Museo For Dell" pitchFamily="2" charset="0"/>
              </a:defRPr>
            </a:lvl1pPr>
          </a:lstStyle>
          <a:p>
            <a:r>
              <a:rPr lang="zh-TW" altLang="en-US" smtClean="0"/>
              <a:t>按一下以編輯母片標題樣式</a:t>
            </a:r>
            <a:endParaRPr lang="en-US" dirty="0"/>
          </a:p>
        </p:txBody>
      </p:sp>
      <p:sp>
        <p:nvSpPr>
          <p:cNvPr id="7" name="Slide Number Placeholder 5"/>
          <p:cNvSpPr>
            <a:spLocks noGrp="1"/>
          </p:cNvSpPr>
          <p:nvPr>
            <p:ph type="sldNum" sz="quarter" idx="13"/>
          </p:nvPr>
        </p:nvSpPr>
        <p:spPr/>
        <p:txBody>
          <a:bodyPr rIns="119239"/>
          <a:lstStyle>
            <a:lvl1pPr algn="l" eaLnBrk="0" hangingPunct="0">
              <a:defRPr sz="1200">
                <a:solidFill>
                  <a:srgbClr val="000000">
                    <a:lumMod val="60000"/>
                    <a:lumOff val="40000"/>
                  </a:srgbClr>
                </a:solidFill>
                <a:latin typeface="Museo Sans For Dell" pitchFamily="2" charset="0"/>
                <a:ea typeface="SimSun" panose="02010600030101010101" pitchFamily="2" charset="-122"/>
              </a:defRPr>
            </a:lvl1pPr>
          </a:lstStyle>
          <a:p>
            <a:pPr>
              <a:defRPr/>
            </a:pPr>
            <a:fld id="{639F51A1-9FEC-46F0-BC78-2B7A80F96BE7}" type="slidenum">
              <a:rPr lang="en-US"/>
              <a:pPr>
                <a:defRPr/>
              </a:pPr>
              <a:t>‹#›</a:t>
            </a:fld>
            <a:endParaRPr lang="en-US" dirty="0"/>
          </a:p>
        </p:txBody>
      </p:sp>
      <p:sp>
        <p:nvSpPr>
          <p:cNvPr id="8" name="Footer Placeholder 4"/>
          <p:cNvSpPr>
            <a:spLocks noGrp="1"/>
          </p:cNvSpPr>
          <p:nvPr>
            <p:ph type="ftr" sz="quarter" idx="14"/>
          </p:nvPr>
        </p:nvSpPr>
        <p:spPr>
          <a:xfrm>
            <a:off x="742950" y="4821238"/>
            <a:ext cx="1885950" cy="114300"/>
          </a:xfrm>
          <a:prstGeom prst="rect">
            <a:avLst/>
          </a:prstGeom>
        </p:spPr>
        <p:txBody>
          <a:bodyPr vert="horz" lIns="0" tIns="0" rIns="119239" bIns="0" rtlCol="0" anchor="ctr"/>
          <a:lstStyle>
            <a:lvl1pPr algn="l" eaLnBrk="1" hangingPunct="1">
              <a:defRPr sz="1300">
                <a:solidFill>
                  <a:srgbClr val="000000">
                    <a:lumMod val="60000"/>
                    <a:lumOff val="40000"/>
                  </a:srgbClr>
                </a:solidFill>
                <a:latin typeface="Museo Sans For Dell" pitchFamily="2" charset="0"/>
                <a:ea typeface="+mn-ea"/>
              </a:defRPr>
            </a:lvl1pPr>
          </a:lstStyle>
          <a:p>
            <a:pPr defTabSz="895727">
              <a:defRPr/>
            </a:pPr>
            <a:endParaRPr lang="en-US"/>
          </a:p>
        </p:txBody>
      </p:sp>
      <p:sp>
        <p:nvSpPr>
          <p:cNvPr id="9" name="Date Placeholder 8"/>
          <p:cNvSpPr>
            <a:spLocks noGrp="1"/>
          </p:cNvSpPr>
          <p:nvPr>
            <p:ph type="dt" sz="half" idx="15"/>
          </p:nvPr>
        </p:nvSpPr>
        <p:spPr>
          <a:xfrm>
            <a:off x="1901825" y="4819650"/>
            <a:ext cx="914400" cy="114300"/>
          </a:xfrm>
        </p:spPr>
        <p:txBody>
          <a:bodyPr/>
          <a:lstStyle>
            <a:lvl1pPr algn="l" rtl="0" eaLnBrk="0" fontAlgn="base" hangingPunct="0">
              <a:spcBef>
                <a:spcPct val="0"/>
              </a:spcBef>
              <a:spcAft>
                <a:spcPct val="0"/>
              </a:spcAft>
              <a:defRPr lang="en-US" sz="13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1197463795"/>
      </p:ext>
    </p:extLst>
  </p:cSld>
  <p:clrMapOvr>
    <a:masterClrMapping/>
  </p:clrMapOvr>
  <p:transition spd="med">
    <p:wipe dir="r"/>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cxnSp>
        <p:nvCxnSpPr>
          <p:cNvPr id="3"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4"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406"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p:cNvSpPr>
            <a:spLocks noGrp="1"/>
          </p:cNvSpPr>
          <p:nvPr>
            <p:ph type="title"/>
          </p:nvPr>
        </p:nvSpPr>
        <p:spPr>
          <a:xfrm>
            <a:off x="425905"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808932510"/>
      </p:ext>
    </p:extLst>
  </p:cSld>
  <p:clrMapOvr>
    <a:masterClrMapping/>
  </p:clrMapOvr>
  <p:transition spd="med">
    <p:wipe dir="r"/>
  </p:transition>
</p:sldLayout>
</file>

<file path=ppt/slideLayouts/slideLayout49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cxnSp>
        <p:nvCxnSpPr>
          <p:cNvPr id="2"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3"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406"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05560388"/>
      </p:ext>
    </p:extLst>
  </p:cSld>
  <p:clrMapOvr>
    <a:masterClrMapping/>
  </p:clrMapOvr>
  <p:transition spd="med">
    <p:wipe dir="r"/>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preserve="1">
  <p:cSld name="Section_Blue">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406"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1"/>
          </a:solidFill>
          <a:ln>
            <a:noFill/>
          </a:ln>
        </p:spPr>
        <p:style>
          <a:lnRef idx="2">
            <a:schemeClr val="accent1"/>
          </a:lnRef>
          <a:fillRef idx="1">
            <a:schemeClr val="lt1"/>
          </a:fillRef>
          <a:effectRef idx="0">
            <a:schemeClr val="accent1"/>
          </a:effectRef>
          <a:fontRef idx="none"/>
        </p:style>
        <p:txBody>
          <a:bodyPr lIns="224144" tIns="224144" rIns="224144" bIns="224144">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726271164"/>
      </p:ext>
    </p:extLst>
  </p:cSld>
  <p:clrMapOvr>
    <a:masterClrMapping/>
  </p:clrMapOvr>
  <p:transition spd="med">
    <p:wipe dir="r"/>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preserve="1">
  <p:cSld name="Section_Berry">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406"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4"/>
          </a:solidFill>
          <a:ln>
            <a:noFill/>
          </a:ln>
        </p:spPr>
        <p:style>
          <a:lnRef idx="2">
            <a:schemeClr val="accent1"/>
          </a:lnRef>
          <a:fillRef idx="1">
            <a:schemeClr val="lt1"/>
          </a:fillRef>
          <a:effectRef idx="0">
            <a:schemeClr val="accent1"/>
          </a:effectRef>
          <a:fontRef idx="none"/>
        </p:style>
        <p:txBody>
          <a:bodyPr lIns="224144" tIns="224144" rIns="224144" bIns="224144">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2452728636"/>
      </p:ext>
    </p:extLst>
  </p:cSld>
  <p:clrMapOvr>
    <a:masterClrMapping/>
  </p:clrMapOvr>
  <p:transition spd="med">
    <p:wipe dir="r"/>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preserve="1">
  <p:cSld name="Section_Yellow">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406"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3"/>
          </a:solidFill>
          <a:ln>
            <a:noFill/>
          </a:ln>
        </p:spPr>
        <p:style>
          <a:lnRef idx="2">
            <a:schemeClr val="accent1"/>
          </a:lnRef>
          <a:fillRef idx="1">
            <a:schemeClr val="lt1"/>
          </a:fillRef>
          <a:effectRef idx="0">
            <a:schemeClr val="accent1"/>
          </a:effectRef>
          <a:fontRef idx="none"/>
        </p:style>
        <p:txBody>
          <a:bodyPr lIns="224144" tIns="224144" rIns="224144" bIns="224144">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414271133"/>
      </p:ext>
    </p:extLst>
  </p:cSld>
  <p:clrMapOvr>
    <a:masterClrMapping/>
  </p:clrMapOvr>
  <p:transition spd="med">
    <p:wipe dir="r"/>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preserve="1">
  <p:cSld name="Section_Green">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406"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2"/>
          </a:solidFill>
          <a:ln>
            <a:noFill/>
          </a:ln>
        </p:spPr>
        <p:style>
          <a:lnRef idx="2">
            <a:schemeClr val="accent1"/>
          </a:lnRef>
          <a:fillRef idx="1">
            <a:schemeClr val="lt1"/>
          </a:fillRef>
          <a:effectRef idx="0">
            <a:schemeClr val="accent1"/>
          </a:effectRef>
          <a:fontRef idx="none"/>
        </p:style>
        <p:txBody>
          <a:bodyPr lIns="224144" tIns="224144" rIns="224144" bIns="224144">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2698431909"/>
      </p:ext>
    </p:extLst>
  </p:cSld>
  <p:clrMapOvr>
    <a:masterClrMapping/>
  </p:clrMapOvr>
  <p:transition spd="med">
    <p:wipe dir="r"/>
  </p:transition>
</p:sldLayout>
</file>

<file path=ppt/slideLayouts/slideLayout496.xml><?xml version="1.0" encoding="utf-8"?>
<p:sldLayout xmlns:a="http://schemas.openxmlformats.org/drawingml/2006/main" xmlns:r="http://schemas.openxmlformats.org/officeDocument/2006/relationships" xmlns:p="http://schemas.openxmlformats.org/presentationml/2006/main" preserve="1">
  <p:cSld name="Section_Purple">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406"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6"/>
          </a:solidFill>
          <a:ln>
            <a:noFill/>
          </a:ln>
        </p:spPr>
        <p:style>
          <a:lnRef idx="2">
            <a:schemeClr val="accent1"/>
          </a:lnRef>
          <a:fillRef idx="1">
            <a:schemeClr val="lt1"/>
          </a:fillRef>
          <a:effectRef idx="0">
            <a:schemeClr val="accent1"/>
          </a:effectRef>
          <a:fontRef idx="none"/>
        </p:style>
        <p:txBody>
          <a:bodyPr lIns="224144" tIns="224144" rIns="224144" bIns="224144">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4222477646"/>
      </p:ext>
    </p:extLst>
  </p:cSld>
  <p:clrMapOvr>
    <a:masterClrMapping/>
  </p:clrMapOvr>
  <p:transition spd="med">
    <p:wipe dir="r"/>
  </p:transition>
</p:sldLayout>
</file>

<file path=ppt/slideLayouts/slideLayout497.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2014539" y="141"/>
            <a:ext cx="7129462" cy="404813"/>
          </a:xfrm>
        </p:spPr>
        <p:txBody>
          <a:bodyPr/>
          <a:lstStyle/>
          <a:p>
            <a:r>
              <a:rPr lang="en-US" altLang="zh-TW"/>
              <a:t>Click to edit Master title style</a:t>
            </a:r>
            <a:endParaRPr lang="zh-TW" altLang="en-US"/>
          </a:p>
        </p:txBody>
      </p:sp>
      <p:sp>
        <p:nvSpPr>
          <p:cNvPr id="3" name="Text Placeholder 2"/>
          <p:cNvSpPr>
            <a:spLocks noGrp="1"/>
          </p:cNvSpPr>
          <p:nvPr>
            <p:ph type="body" sz="half" idx="1"/>
          </p:nvPr>
        </p:nvSpPr>
        <p:spPr>
          <a:xfrm>
            <a:off x="685800" y="1100137"/>
            <a:ext cx="3810000" cy="3462338"/>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4" name="Content Placeholder 3"/>
          <p:cNvSpPr>
            <a:spLocks noGrp="1"/>
          </p:cNvSpPr>
          <p:nvPr>
            <p:ph sz="quarter" idx="2"/>
          </p:nvPr>
        </p:nvSpPr>
        <p:spPr>
          <a:xfrm>
            <a:off x="4648200" y="1100357"/>
            <a:ext cx="3810000" cy="1674019"/>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5" name="Content Placeholder 4"/>
          <p:cNvSpPr>
            <a:spLocks noGrp="1"/>
          </p:cNvSpPr>
          <p:nvPr>
            <p:ph sz="quarter" idx="3"/>
          </p:nvPr>
        </p:nvSpPr>
        <p:spPr>
          <a:xfrm>
            <a:off x="4648200" y="2888657"/>
            <a:ext cx="3810000" cy="1674019"/>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7" name="Slide Number Placeholder 6"/>
          <p:cNvSpPr>
            <a:spLocks noGrp="1"/>
          </p:cNvSpPr>
          <p:nvPr>
            <p:ph type="sldNum" sz="quarter" idx="11"/>
          </p:nvPr>
        </p:nvSpPr>
        <p:spPr>
          <a:xfrm>
            <a:off x="367368" y="4950969"/>
            <a:ext cx="260350" cy="114300"/>
          </a:xfrm>
        </p:spPr>
        <p:txBody>
          <a:bodyPr/>
          <a:lstStyle/>
          <a:p>
            <a:pPr>
              <a:defRPr/>
            </a:pPr>
            <a:fld id="{BAFC9F95-FC62-4769-A095-8D2D490F7992}" type="slidenum">
              <a:rPr lang="en-US" smtClean="0"/>
              <a:pPr>
                <a:defRPr/>
              </a:pPr>
              <a:t>‹#›</a:t>
            </a:fld>
            <a:endParaRPr lang="en-US" dirty="0"/>
          </a:p>
        </p:txBody>
      </p:sp>
    </p:spTree>
    <p:extLst>
      <p:ext uri="{BB962C8B-B14F-4D97-AF65-F5344CB8AC3E}">
        <p14:creationId xmlns:p14="http://schemas.microsoft.com/office/powerpoint/2010/main" val="1906764903"/>
      </p:ext>
    </p:extLst>
  </p:cSld>
  <p:clrMapOvr>
    <a:masterClrMapping/>
  </p:clrMapOvr>
</p:sldLayout>
</file>

<file path=ppt/slideLayouts/slideLayout498.xml><?xml version="1.0" encoding="utf-8"?>
<p:sldLayout xmlns:a="http://schemas.openxmlformats.org/drawingml/2006/main" xmlns:r="http://schemas.openxmlformats.org/officeDocument/2006/relationships" xmlns:p="http://schemas.openxmlformats.org/presentationml/2006/main" type="titleOnly">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Tree>
    <p:extLst>
      <p:ext uri="{BB962C8B-B14F-4D97-AF65-F5344CB8AC3E}">
        <p14:creationId xmlns:p14="http://schemas.microsoft.com/office/powerpoint/2010/main" val="2248519761"/>
      </p:ext>
    </p:extLst>
  </p:cSld>
  <p:clrMapOvr>
    <a:masterClrMapping/>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type="obj">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4291954375"/>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Content_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0" tIns="45003" rIns="0" bIns="45003"/>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4" name="Content Placeholder 4"/>
          <p:cNvSpPr>
            <a:spLocks noGrp="1"/>
          </p:cNvSpPr>
          <p:nvPr>
            <p:ph sz="quarter" idx="10"/>
          </p:nvPr>
        </p:nvSpPr>
        <p:spPr>
          <a:xfrm>
            <a:off x="271466" y="1277943"/>
            <a:ext cx="7958137" cy="3192461"/>
          </a:xfrm>
          <a:prstGeom prst="rect">
            <a:avLst/>
          </a:prstGeom>
        </p:spPr>
        <p:txBody>
          <a:bodyPr vert="horz" lIns="0" tIns="0" rIns="0" bIns="0"/>
          <a:lstStyle>
            <a:lvl1pPr marL="0" indent="0">
              <a:lnSpc>
                <a:spcPct val="100000"/>
              </a:lnSpc>
              <a:spcBef>
                <a:spcPts val="1200"/>
              </a:spcBef>
              <a:spcAft>
                <a:spcPts val="0"/>
              </a:spcAft>
              <a:buClr>
                <a:srgbClr val="808080"/>
              </a:buClr>
              <a:buNone/>
              <a:defRPr>
                <a:latin typeface="+mn-lt"/>
                <a:ea typeface="Arial"/>
              </a:defRPr>
            </a:lvl1pPr>
            <a:lvl2pPr marL="334874" indent="0">
              <a:lnSpc>
                <a:spcPct val="100000"/>
              </a:lnSpc>
              <a:spcBef>
                <a:spcPts val="300"/>
              </a:spcBef>
              <a:spcAft>
                <a:spcPts val="0"/>
              </a:spcAft>
              <a:buClr>
                <a:srgbClr val="808080"/>
              </a:buClr>
              <a:buNone/>
              <a:defRPr>
                <a:latin typeface="+mn-lt"/>
                <a:ea typeface="Arial"/>
              </a:defRPr>
            </a:lvl2pPr>
            <a:lvl3pPr marL="676786" indent="0">
              <a:lnSpc>
                <a:spcPct val="100000"/>
              </a:lnSpc>
              <a:spcBef>
                <a:spcPts val="300"/>
              </a:spcBef>
              <a:spcAft>
                <a:spcPts val="0"/>
              </a:spcAft>
              <a:buClr>
                <a:srgbClr val="808080"/>
              </a:buClr>
              <a:buNone/>
              <a:defRPr>
                <a:latin typeface="+mn-lt"/>
                <a:ea typeface="Arial"/>
              </a:defRPr>
            </a:lvl3pPr>
            <a:lvl4pPr marL="1236599" indent="-225887">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671353539"/>
      </p:ext>
    </p:extLst>
  </p:cSld>
  <p:clrMapOvr>
    <a:masterClrMapping/>
  </p:clrMapOvr>
  <p:transition spd="med">
    <p:wipe dir="r"/>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cxnSp>
        <p:nvCxnSpPr>
          <p:cNvPr id="3" name="Straight Connector 7"/>
          <p:cNvCxnSpPr>
            <a:cxnSpLocks noChangeShapeType="1"/>
          </p:cNvCxnSpPr>
          <p:nvPr userDrawn="1"/>
        </p:nvCxnSpPr>
        <p:spPr bwMode="auto">
          <a:xfrm>
            <a:off x="436655" y="4629150"/>
            <a:ext cx="8262937" cy="0"/>
          </a:xfrm>
          <a:prstGeom prst="line">
            <a:avLst/>
          </a:prstGeom>
          <a:noFill/>
          <a:ln w="9525">
            <a:solidFill>
              <a:srgbClr val="AAAAAA"/>
            </a:solidFill>
            <a:round/>
          </a:ln>
          <a:extLst>
            <a:ext uri="{909E8E84-426E-40DD-AFC4-6F175D3DCCD1}">
              <a14:hiddenFill xmlns:a14="http://schemas.microsoft.com/office/drawing/2010/main">
                <a:noFill/>
              </a14:hiddenFill>
            </a:ext>
          </a:extLst>
        </p:spPr>
      </p:cxnSp>
      <p:sp>
        <p:nvSpPr>
          <p:cNvPr id="4" name="TextBox 1"/>
          <p:cNvSpPr txBox="1">
            <a:spLocks noChangeArrowheads="1"/>
          </p:cNvSpPr>
          <p:nvPr userDrawn="1"/>
        </p:nvSpPr>
        <p:spPr bwMode="auto">
          <a:xfrm>
            <a:off x="1411288" y="1323975"/>
            <a:ext cx="914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19257" tIns="59627" rIns="119257" bIns="59627"/>
          <a:lstStyle/>
          <a:p>
            <a:pPr defTabSz="895727">
              <a:spcBef>
                <a:spcPts val="800"/>
              </a:spcBef>
              <a:buClr>
                <a:srgbClr val="0085C3"/>
              </a:buClr>
            </a:pPr>
            <a:endParaRPr lang="en-US" altLang="zh-TW" sz="2700">
              <a:solidFill>
                <a:srgbClr val="444444"/>
              </a:solidFill>
              <a:latin typeface="Museo Sans For Dell"/>
              <a:ea typeface="SimSun" panose="02010600030101010101" pitchFamily="2" charset="-122"/>
            </a:endParaRPr>
          </a:p>
        </p:txBody>
      </p:sp>
      <p:sp>
        <p:nvSpPr>
          <p:cNvPr id="10" name="Title 1"/>
          <p:cNvSpPr>
            <a:spLocks noGrp="1"/>
          </p:cNvSpPr>
          <p:nvPr>
            <p:ph type="title"/>
          </p:nvPr>
        </p:nvSpPr>
        <p:spPr>
          <a:xfrm>
            <a:off x="425904" y="196176"/>
            <a:ext cx="8239126" cy="332399"/>
          </a:xfrm>
        </p:spPr>
        <p:txBody>
          <a:bodyPr/>
          <a:lstStyle>
            <a:lvl1pPr>
              <a:lnSpc>
                <a:spcPct val="90000"/>
              </a:lnSpc>
              <a:defRPr sz="3200" b="0">
                <a:solidFill>
                  <a:schemeClr val="accent1"/>
                </a:solidFill>
                <a:latin typeface="Museo For Dell" pitchFamily="2" charset="0"/>
              </a:defRPr>
            </a:lvl1pPr>
          </a:lstStyle>
          <a:p>
            <a:r>
              <a:rPr lang="en-US" smtClean="0"/>
              <a:t>Click to edit Master title style</a:t>
            </a:r>
            <a:endParaRPr lang="en-US" dirty="0"/>
          </a:p>
        </p:txBody>
      </p:sp>
      <p:sp>
        <p:nvSpPr>
          <p:cNvPr id="5" name="Slide Number Placeholder 5"/>
          <p:cNvSpPr>
            <a:spLocks noGrp="1"/>
          </p:cNvSpPr>
          <p:nvPr>
            <p:ph type="sldNum" sz="quarter" idx="10"/>
          </p:nvPr>
        </p:nvSpPr>
        <p:spPr>
          <a:xfrm>
            <a:off x="433389" y="4824413"/>
            <a:ext cx="260350" cy="114300"/>
          </a:xfrm>
        </p:spPr>
        <p:txBody>
          <a:bodyPr rIns="119239"/>
          <a:lstStyle>
            <a:lvl1pPr algn="l" eaLnBrk="0" hangingPunct="0">
              <a:defRPr sz="1200">
                <a:solidFill>
                  <a:srgbClr val="000000">
                    <a:lumMod val="60000"/>
                    <a:lumOff val="40000"/>
                  </a:srgbClr>
                </a:solidFill>
                <a:latin typeface="Museo Sans For Dell" pitchFamily="2" charset="0"/>
                <a:ea typeface="SimSun" panose="02010600030101010101" pitchFamily="2" charset="-122"/>
              </a:defRPr>
            </a:lvl1pPr>
          </a:lstStyle>
          <a:p>
            <a:pPr>
              <a:defRPr/>
            </a:pPr>
            <a:fld id="{C2F8F467-7015-4054-ADD7-36CD0EA9FC19}" type="slidenum">
              <a:rPr lang="en-US"/>
              <a:pPr>
                <a:defRPr/>
              </a:pPr>
              <a:t>‹#›</a:t>
            </a:fld>
            <a:endParaRPr lang="en-US" dirty="0"/>
          </a:p>
        </p:txBody>
      </p:sp>
      <p:sp>
        <p:nvSpPr>
          <p:cNvPr id="6" name="Footer Placeholder 4"/>
          <p:cNvSpPr>
            <a:spLocks noGrp="1"/>
          </p:cNvSpPr>
          <p:nvPr>
            <p:ph type="ftr" sz="quarter" idx="11"/>
          </p:nvPr>
        </p:nvSpPr>
        <p:spPr>
          <a:xfrm>
            <a:off x="742950" y="4821238"/>
            <a:ext cx="1885950" cy="114300"/>
          </a:xfrm>
          <a:prstGeom prst="rect">
            <a:avLst/>
          </a:prstGeom>
        </p:spPr>
        <p:txBody>
          <a:bodyPr vert="horz" lIns="0" tIns="0" rIns="119239" bIns="0" rtlCol="0" anchor="ctr"/>
          <a:lstStyle>
            <a:lvl1pPr algn="l" eaLnBrk="1" hangingPunct="1">
              <a:defRPr sz="1300">
                <a:solidFill>
                  <a:srgbClr val="000000">
                    <a:lumMod val="60000"/>
                    <a:lumOff val="40000"/>
                  </a:srgbClr>
                </a:solidFill>
                <a:latin typeface="Museo Sans For Dell" pitchFamily="2" charset="0"/>
                <a:ea typeface="+mn-ea"/>
              </a:defRPr>
            </a:lvl1pPr>
          </a:lstStyle>
          <a:p>
            <a:pPr defTabSz="895727">
              <a:defRPr/>
            </a:pPr>
            <a:endParaRPr lang="en-US"/>
          </a:p>
        </p:txBody>
      </p:sp>
      <p:sp>
        <p:nvSpPr>
          <p:cNvPr id="7" name="Date Placeholder 8"/>
          <p:cNvSpPr>
            <a:spLocks noGrp="1"/>
          </p:cNvSpPr>
          <p:nvPr>
            <p:ph type="dt" sz="half" idx="12"/>
          </p:nvPr>
        </p:nvSpPr>
        <p:spPr>
          <a:xfrm>
            <a:off x="1901825" y="4819650"/>
            <a:ext cx="914400" cy="114300"/>
          </a:xfrm>
        </p:spPr>
        <p:txBody>
          <a:bodyPr/>
          <a:lstStyle>
            <a:lvl1pPr algn="l" rtl="0" eaLnBrk="0" fontAlgn="base" hangingPunct="0">
              <a:spcBef>
                <a:spcPct val="0"/>
              </a:spcBef>
              <a:spcAft>
                <a:spcPct val="0"/>
              </a:spcAft>
              <a:defRPr lang="en-US" sz="13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1367241386"/>
      </p:ext>
    </p:extLst>
  </p:cSld>
  <p:clrMapOvr>
    <a:masterClrMapping/>
  </p:clrMapOvr>
  <p:transition spd="med">
    <p:wipe dir="r"/>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26160" y="107139"/>
            <a:ext cx="8239125" cy="427212"/>
          </a:xfrm>
        </p:spPr>
        <p:txBody>
          <a:bodyPr/>
          <a:lstStyle>
            <a:lvl1pPr>
              <a:defRPr baseline="0"/>
            </a:lvl1pPr>
          </a:lstStyle>
          <a:p>
            <a:r>
              <a:rPr lang="en-US"/>
              <a:t>Click to edit Master title style</a:t>
            </a:r>
            <a:endParaRPr lang="en-US" dirty="0"/>
          </a:p>
        </p:txBody>
      </p:sp>
      <p:sp>
        <p:nvSpPr>
          <p:cNvPr id="4" name="Slide Number Placeholder 4"/>
          <p:cNvSpPr>
            <a:spLocks noGrp="1"/>
          </p:cNvSpPr>
          <p:nvPr>
            <p:ph type="sldNum" sz="quarter" idx="11"/>
          </p:nvPr>
        </p:nvSpPr>
        <p:spPr>
          <a:xfrm>
            <a:off x="8621539" y="4902994"/>
            <a:ext cx="481013" cy="234554"/>
          </a:xfrm>
        </p:spPr>
        <p:txBody>
          <a:bodyPr/>
          <a:lstStyle>
            <a:lvl1pPr>
              <a:defRPr sz="800">
                <a:cs typeface="Arial" pitchFamily="34" charset="0"/>
              </a:defRPr>
            </a:lvl1pPr>
          </a:lstStyle>
          <a:p>
            <a:pPr>
              <a:defRPr/>
            </a:pPr>
            <a:fld id="{8E08DA63-62CF-47A0-A3EE-C499D6801529}" type="slidenum">
              <a:rPr lang="en-US"/>
              <a:pPr>
                <a:defRPr/>
              </a:pPr>
              <a:t>‹#›</a:t>
            </a:fld>
            <a:endParaRPr lang="en-US" dirty="0"/>
          </a:p>
        </p:txBody>
      </p:sp>
    </p:spTree>
    <p:extLst>
      <p:ext uri="{BB962C8B-B14F-4D97-AF65-F5344CB8AC3E}">
        <p14:creationId xmlns:p14="http://schemas.microsoft.com/office/powerpoint/2010/main" val="33041817"/>
      </p:ext>
    </p:extLst>
  </p:cSld>
  <p:clrMapOvr>
    <a:masterClrMapping/>
  </p:clrMapOvr>
  <p:transition spd="med">
    <p:wipe dir="r"/>
  </p:transition>
</p:sldLayout>
</file>

<file path=ppt/slideLayouts/slideLayout501.xml><?xml version="1.0" encoding="utf-8"?>
<p:sldLayout xmlns:a="http://schemas.openxmlformats.org/drawingml/2006/main" xmlns:r="http://schemas.openxmlformats.org/officeDocument/2006/relationships" xmlns:p="http://schemas.openxmlformats.org/presentationml/2006/main" userDrawn="1">
  <p:cSld name="Content Slide wo Sourc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Content Placeholder 8"/>
          <p:cNvSpPr>
            <a:spLocks noGrp="1"/>
          </p:cNvSpPr>
          <p:nvPr>
            <p:ph sz="quarter" idx="12"/>
          </p:nvPr>
        </p:nvSpPr>
        <p:spPr>
          <a:xfrm>
            <a:off x="426160" y="971550"/>
            <a:ext cx="8239125" cy="1080000"/>
          </a:xfrm>
          <a:prstGeom prst="rect">
            <a:avLst/>
          </a:prstGeom>
        </p:spPr>
        <p:txBody>
          <a:bodyPr/>
          <a:lstStyle>
            <a:lvl1pPr>
              <a:defRPr>
                <a:solidFill>
                  <a:schemeClr val="bg2"/>
                </a:solidFill>
              </a:defRPr>
            </a:lvl1pPr>
            <a:lvl2pPr>
              <a:defRPr>
                <a:solidFill>
                  <a:schemeClr val="bg2"/>
                </a:solidFill>
              </a:defRPr>
            </a:lvl2pPr>
            <a:lvl3pPr>
              <a:defRPr>
                <a:solidFill>
                  <a:schemeClr val="bg2"/>
                </a:solidFill>
              </a:defRPr>
            </a:lvl3pPr>
          </a:lstStyle>
          <a:p>
            <a:pPr lvl="0"/>
            <a:r>
              <a:rPr lang="en-US" dirty="0"/>
              <a:t>Click to edit Master text styles</a:t>
            </a:r>
          </a:p>
          <a:p>
            <a:pPr lvl="1"/>
            <a:r>
              <a:rPr lang="en-US" dirty="0"/>
              <a:t>Second level</a:t>
            </a:r>
          </a:p>
          <a:p>
            <a:pPr lvl="2"/>
            <a:r>
              <a:rPr lang="en-US" dirty="0"/>
              <a:t>Third level</a:t>
            </a:r>
          </a:p>
        </p:txBody>
      </p:sp>
      <p:sp>
        <p:nvSpPr>
          <p:cNvPr id="6" name="Slide Number Placeholder 3"/>
          <p:cNvSpPr>
            <a:spLocks noGrp="1"/>
          </p:cNvSpPr>
          <p:nvPr>
            <p:ph type="sldNum" sz="quarter" idx="14"/>
          </p:nvPr>
        </p:nvSpPr>
        <p:spPr/>
        <p:txBody>
          <a:bodyPr wrap="square" numCol="1" anchorCtr="0" compatLnSpc="1">
            <a:prstTxWarp prst="textNoShape">
              <a:avLst/>
            </a:prstTxWarp>
          </a:bodyPr>
          <a:lstStyle>
            <a:lvl1pPr>
              <a:defRPr smtClean="0">
                <a:solidFill>
                  <a:srgbClr val="666666"/>
                </a:solidFill>
                <a:ea typeface="新細明體" pitchFamily="18" charset="-120"/>
                <a:cs typeface="Arial" pitchFamily="34" charset="0"/>
              </a:defRPr>
            </a:lvl1pPr>
          </a:lstStyle>
          <a:p>
            <a:fld id="{5DD913B3-A62D-493D-8BAE-0E021537A67D}" type="slidenum">
              <a:rPr lang="en-US"/>
              <a:pPr/>
              <a:t>‹#›</a:t>
            </a:fld>
            <a:endParaRPr lang="en-US"/>
          </a:p>
        </p:txBody>
      </p:sp>
    </p:spTree>
    <p:extLst>
      <p:ext uri="{BB962C8B-B14F-4D97-AF65-F5344CB8AC3E}">
        <p14:creationId xmlns:p14="http://schemas.microsoft.com/office/powerpoint/2010/main" val="2383007680"/>
      </p:ext>
    </p:extLst>
  </p:cSld>
  <p:clrMapOvr>
    <a:masterClrMapping/>
  </p:clrMapOvr>
  <p:transition spd="med">
    <p:wipe dir="r"/>
  </p:transition>
</p:sldLayout>
</file>

<file path=ppt/slideLayouts/slideLayout502.xml><?xml version="1.0" encoding="utf-8"?>
<p:sldLayout xmlns:a="http://schemas.openxmlformats.org/drawingml/2006/main" xmlns:r="http://schemas.openxmlformats.org/officeDocument/2006/relationships" xmlns:p="http://schemas.openxmlformats.org/presentationml/2006/main" userDrawn="1">
  <p:cSld name="2_Title_Only">
    <p:spTree>
      <p:nvGrpSpPr>
        <p:cNvPr id="1" name=""/>
        <p:cNvGrpSpPr/>
        <p:nvPr/>
      </p:nvGrpSpPr>
      <p:grpSpPr>
        <a:xfrm>
          <a:off x="0" y="0"/>
          <a:ext cx="0" cy="0"/>
          <a:chOff x="0" y="0"/>
          <a:chExt cx="0" cy="0"/>
        </a:xfrm>
      </p:grpSpPr>
      <p:cxnSp>
        <p:nvCxnSpPr>
          <p:cNvPr id="3"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4"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406"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p:cNvSpPr>
            <a:spLocks noGrp="1"/>
          </p:cNvSpPr>
          <p:nvPr>
            <p:ph type="title"/>
          </p:nvPr>
        </p:nvSpPr>
        <p:spPr>
          <a:xfrm>
            <a:off x="425905" y="196171"/>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5" name="Slide Number Placeholder 5"/>
          <p:cNvSpPr>
            <a:spLocks noGrp="1"/>
          </p:cNvSpPr>
          <p:nvPr>
            <p:ph type="sldNum" sz="quarter" idx="10"/>
          </p:nvPr>
        </p:nvSpPr>
        <p:spPr>
          <a:xfrm>
            <a:off x="439740" y="4823222"/>
            <a:ext cx="260350" cy="114300"/>
          </a:xfrm>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D752C1D7-1952-452D-B5FF-0B70C1BC3BA1}" type="slidenum">
              <a:rPr lang="en-US"/>
              <a:pPr>
                <a:defRPr/>
              </a:pPr>
              <a:t>‹#›</a:t>
            </a:fld>
            <a:endParaRPr lang="en-US" dirty="0"/>
          </a:p>
        </p:txBody>
      </p:sp>
      <p:sp>
        <p:nvSpPr>
          <p:cNvPr id="6" name="Footer Placeholder 4"/>
          <p:cNvSpPr>
            <a:spLocks noGrp="1"/>
          </p:cNvSpPr>
          <p:nvPr>
            <p:ph type="ftr" sz="quarter" idx="11"/>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a:p>
        </p:txBody>
      </p:sp>
    </p:spTree>
    <p:extLst>
      <p:ext uri="{BB962C8B-B14F-4D97-AF65-F5344CB8AC3E}">
        <p14:creationId xmlns:p14="http://schemas.microsoft.com/office/powerpoint/2010/main" val="3284358289"/>
      </p:ext>
    </p:extLst>
  </p:cSld>
  <p:clrMapOvr>
    <a:masterClrMapping/>
  </p:clrMapOvr>
  <p:transition spd="med">
    <p:wipe dir="r"/>
  </p:transition>
</p:sldLayout>
</file>

<file path=ppt/slideLayouts/slideLayout503.xml><?xml version="1.0" encoding="utf-8"?>
<p:sldLayout xmlns:a="http://schemas.openxmlformats.org/drawingml/2006/main" xmlns:r="http://schemas.openxmlformats.org/officeDocument/2006/relationships" xmlns:p="http://schemas.openxmlformats.org/presentationml/2006/main" userDrawn="1">
  <p:cSld name="5_Title_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1137860587"/>
      </p:ext>
    </p:extLst>
  </p:cSld>
  <p:clrMapOvr>
    <a:masterClrMapping/>
  </p:clrMapOvr>
  <p:transition spd="med">
    <p:wipe dir="r"/>
  </p:transition>
</p:sldLayout>
</file>

<file path=ppt/slideLayouts/slideLayout504.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cxnSp>
        <p:nvCxnSpPr>
          <p:cNvPr id="4" name="Straight Connector 3"/>
          <p:cNvCxnSpPr/>
          <p:nvPr/>
        </p:nvCxnSpPr>
        <p:spPr>
          <a:xfrm>
            <a:off x="447675" y="1335881"/>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cxnSp>
        <p:nvCxnSpPr>
          <p:cNvPr id="5" name="Straight Connector 4"/>
          <p:cNvCxnSpPr/>
          <p:nvPr/>
        </p:nvCxnSpPr>
        <p:spPr>
          <a:xfrm>
            <a:off x="447675" y="3807619"/>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sp>
        <p:nvSpPr>
          <p:cNvPr id="6" name="Rectangle 5"/>
          <p:cNvSpPr/>
          <p:nvPr/>
        </p:nvSpPr>
        <p:spPr bwMode="gray">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433" tIns="34289" rIns="67433" bIns="34289" anchor="ctr"/>
          <a:lstStyle/>
          <a:p>
            <a:pPr algn="ctr" defTabSz="897188">
              <a:defRPr/>
            </a:pPr>
            <a:endParaRPr lang="en-US" sz="1800" dirty="0">
              <a:solidFill>
                <a:srgbClr val="444444"/>
              </a:solidFill>
              <a:latin typeface="Trebuchet MS" pitchFamily="34" charset="0"/>
            </a:endParaRPr>
          </a:p>
        </p:txBody>
      </p:sp>
      <p:sp>
        <p:nvSpPr>
          <p:cNvPr id="7" name="Rectangle 6"/>
          <p:cNvSpPr/>
          <p:nvPr/>
        </p:nvSpPr>
        <p:spPr bwMode="hidden">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433" tIns="34289" rIns="67433" bIns="34289" anchor="ctr"/>
          <a:lstStyle/>
          <a:p>
            <a:pPr algn="ctr" defTabSz="897188">
              <a:defRPr/>
            </a:pPr>
            <a:endParaRPr lang="en-US" sz="1800" dirty="0">
              <a:solidFill>
                <a:srgbClr val="444444"/>
              </a:solidFill>
              <a:latin typeface="Trebuchet MS" pitchFamily="34" charset="0"/>
            </a:endParaRPr>
          </a:p>
        </p:txBody>
      </p:sp>
      <p:sp>
        <p:nvSpPr>
          <p:cNvPr id="8" name="Rectangle 7"/>
          <p:cNvSpPr/>
          <p:nvPr/>
        </p:nvSpPr>
        <p:spPr bwMode="hidden">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433" tIns="34289" rIns="67433" bIns="34289" anchor="ctr"/>
          <a:lstStyle/>
          <a:p>
            <a:pPr algn="ctr" defTabSz="897188">
              <a:defRPr/>
            </a:pPr>
            <a:endParaRPr lang="en-US" sz="1800" dirty="0">
              <a:solidFill>
                <a:srgbClr val="444444"/>
              </a:solidFill>
              <a:latin typeface="Trebuchet MS" pitchFamily="34" charset="0"/>
            </a:endParaRPr>
          </a:p>
        </p:txBody>
      </p:sp>
      <p:pic>
        <p:nvPicPr>
          <p:cNvPr id="9" name="Picture 13" descr="dell_blue_lrg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265993" y="1988344"/>
            <a:ext cx="1487487" cy="1115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1476" name="Title Placeholder 21"/>
          <p:cNvSpPr>
            <a:spLocks noGrp="1"/>
          </p:cNvSpPr>
          <p:nvPr>
            <p:ph type="ctrTitle"/>
          </p:nvPr>
        </p:nvSpPr>
        <p:spPr>
          <a:xfrm>
            <a:off x="457200" y="2009637"/>
            <a:ext cx="5962650" cy="755014"/>
          </a:xfrm>
        </p:spPr>
        <p:txBody>
          <a:bodyPr anchor="b"/>
          <a:lstStyle>
            <a:lvl1pPr algn="l">
              <a:lnSpc>
                <a:spcPts val="3000"/>
              </a:lnSpc>
              <a:defRPr sz="2700" b="0" i="0" smtClean="0">
                <a:solidFill>
                  <a:schemeClr val="accent1"/>
                </a:solidFill>
                <a:latin typeface="Museo For Dell" pitchFamily="2" charset="0"/>
                <a:ea typeface="Museo For Dell" pitchFamily="2" charset="0"/>
              </a:defRPr>
            </a:lvl1pPr>
          </a:lstStyle>
          <a:p>
            <a:r>
              <a:rPr lang="en-US"/>
              <a:t>Click to edit Master title style</a:t>
            </a:r>
            <a:endParaRPr lang="en-US" dirty="0"/>
          </a:p>
        </p:txBody>
      </p:sp>
      <p:sp>
        <p:nvSpPr>
          <p:cNvPr id="361477" name="Text Placeholder 12"/>
          <p:cNvSpPr>
            <a:spLocks noGrp="1"/>
          </p:cNvSpPr>
          <p:nvPr>
            <p:ph type="subTitle" idx="1"/>
          </p:nvPr>
        </p:nvSpPr>
        <p:spPr>
          <a:xfrm>
            <a:off x="457211" y="3124062"/>
            <a:ext cx="5953125" cy="600076"/>
          </a:xfrm>
        </p:spPr>
        <p:txBody>
          <a:bodyPr>
            <a:normAutofit/>
          </a:bodyPr>
          <a:lstStyle>
            <a:lvl1pPr marL="0" indent="0" algn="l">
              <a:buFont typeface="Wingdings" pitchFamily="2" charset="2"/>
              <a:buNone/>
              <a:defRPr sz="1500" b="0" i="0" smtClean="0">
                <a:solidFill>
                  <a:schemeClr val="bg2"/>
                </a:solidFill>
                <a:latin typeface="Museo Sans For Dell" pitchFamily="2" charset="0"/>
                <a:ea typeface="Museo Sans For Dell" pitchFamily="2" charset="0"/>
              </a:defRPr>
            </a:lvl1pPr>
          </a:lstStyle>
          <a:p>
            <a:r>
              <a:rPr lang="en-US"/>
              <a:t>Click to edit Master subtitle style</a:t>
            </a:r>
            <a:endParaRPr lang="en-US" dirty="0"/>
          </a:p>
        </p:txBody>
      </p:sp>
    </p:spTree>
    <p:extLst>
      <p:ext uri="{BB962C8B-B14F-4D97-AF65-F5344CB8AC3E}">
        <p14:creationId xmlns:p14="http://schemas.microsoft.com/office/powerpoint/2010/main" val="1515824140"/>
      </p:ext>
    </p:extLst>
  </p:cSld>
  <p:clrMapOvr>
    <a:masterClrMapping/>
  </p:clrMapOvr>
  <p:transition spd="med">
    <p:wipe dir="r"/>
  </p:transition>
</p:sldLayout>
</file>

<file path=ppt/slideLayouts/slideLayout505.xml><?xml version="1.0" encoding="utf-8"?>
<p:sldLayout xmlns:a="http://schemas.openxmlformats.org/drawingml/2006/main" xmlns:r="http://schemas.openxmlformats.org/officeDocument/2006/relationships" xmlns:p="http://schemas.openxmlformats.org/presentationml/2006/main" preserve="1">
  <p:cSld name="Title_and_Content">
    <p:spTree>
      <p:nvGrpSpPr>
        <p:cNvPr id="1" name=""/>
        <p:cNvGrpSpPr/>
        <p:nvPr/>
      </p:nvGrpSpPr>
      <p:grpSpPr>
        <a:xfrm>
          <a:off x="0" y="0"/>
          <a:ext cx="0" cy="0"/>
          <a:chOff x="0" y="0"/>
          <a:chExt cx="0" cy="0"/>
        </a:xfrm>
      </p:grpSpPr>
      <p:cxnSp>
        <p:nvCxnSpPr>
          <p:cNvPr id="4"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5"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7200"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3" name="Content Placeholder 2"/>
          <p:cNvSpPr>
            <a:spLocks noGrp="1"/>
          </p:cNvSpPr>
          <p:nvPr>
            <p:ph sz="half" idx="1"/>
          </p:nvPr>
        </p:nvSpPr>
        <p:spPr>
          <a:xfrm>
            <a:off x="457200" y="960120"/>
            <a:ext cx="8229600" cy="3566160"/>
          </a:xfrm>
        </p:spPr>
        <p:txBody>
          <a:bodyPr/>
          <a:lstStyle>
            <a:lvl1pPr>
              <a:spcBef>
                <a:spcPts val="75"/>
              </a:spcBef>
              <a:spcAft>
                <a:spcPts val="75"/>
              </a:spcAft>
              <a:defRPr sz="1500">
                <a:solidFill>
                  <a:schemeClr val="bg2"/>
                </a:solidFill>
                <a:latin typeface="Museo Sans For Dell" pitchFamily="2" charset="0"/>
              </a:defRPr>
            </a:lvl1pPr>
            <a:lvl2pPr>
              <a:spcBef>
                <a:spcPts val="75"/>
              </a:spcBef>
              <a:spcAft>
                <a:spcPts val="75"/>
              </a:spcAft>
              <a:buFont typeface="Museo Sans For Dell" pitchFamily="2" charset="0"/>
              <a:buChar char="–"/>
              <a:defRPr sz="1400">
                <a:solidFill>
                  <a:schemeClr val="bg2"/>
                </a:solidFill>
                <a:latin typeface="Museo Sans For Dell" pitchFamily="2" charset="0"/>
              </a:defRPr>
            </a:lvl2pPr>
            <a:lvl3pPr>
              <a:spcBef>
                <a:spcPts val="75"/>
              </a:spcBef>
              <a:spcAft>
                <a:spcPts val="75"/>
              </a:spcAft>
              <a:defRPr sz="1200">
                <a:solidFill>
                  <a:schemeClr val="bg2"/>
                </a:solidFill>
                <a:latin typeface="Museo Sans For Dell" pitchFamily="2" charset="0"/>
              </a:defRPr>
            </a:lvl3pPr>
            <a:lvl4pPr>
              <a:spcBef>
                <a:spcPts val="75"/>
              </a:spcBef>
              <a:spcAft>
                <a:spcPts val="75"/>
              </a:spcAft>
              <a:defRPr sz="1100" baseline="0">
                <a:solidFill>
                  <a:schemeClr val="bg2"/>
                </a:solidFill>
                <a:latin typeface="Museo Sans For Dell" pitchFamily="2" charset="0"/>
              </a:defRPr>
            </a:lvl4pPr>
            <a:lvl5pPr>
              <a:spcBef>
                <a:spcPts val="75"/>
              </a:spcBef>
              <a:spcAft>
                <a:spcPts val="75"/>
              </a:spcAft>
              <a:buClr>
                <a:schemeClr val="accent1"/>
              </a:buClr>
              <a:defRPr sz="90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4"/>
          <p:cNvSpPr>
            <a:spLocks noGrp="1"/>
          </p:cNvSpPr>
          <p:nvPr>
            <p:ph type="ftr" sz="quarter" idx="10"/>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dirty="0"/>
          </a:p>
        </p:txBody>
      </p:sp>
      <p:sp>
        <p:nvSpPr>
          <p:cNvPr id="7" name="Slide Number Placeholder 5"/>
          <p:cNvSpPr>
            <a:spLocks noGrp="1"/>
          </p:cNvSpPr>
          <p:nvPr>
            <p:ph type="sldNum" sz="quarter" idx="11"/>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4A2D4929-8EDF-4184-B759-48F2FA5B220D}" type="slidenum">
              <a:rPr lang="en-US"/>
              <a:pPr>
                <a:defRPr/>
              </a:pPr>
              <a:t>‹#›</a:t>
            </a:fld>
            <a:endParaRPr lang="en-US" dirty="0"/>
          </a:p>
        </p:txBody>
      </p:sp>
    </p:spTree>
    <p:extLst>
      <p:ext uri="{BB962C8B-B14F-4D97-AF65-F5344CB8AC3E}">
        <p14:creationId xmlns:p14="http://schemas.microsoft.com/office/powerpoint/2010/main" val="628988067"/>
      </p:ext>
    </p:extLst>
  </p:cSld>
  <p:clrMapOvr>
    <a:masterClrMapping/>
  </p:clrMapOvr>
  <p:transition spd="med">
    <p:wipe dir="r"/>
  </p:transition>
</p:sldLayout>
</file>

<file path=ppt/slideLayouts/slideLayout506.xml><?xml version="1.0" encoding="utf-8"?>
<p:sldLayout xmlns:a="http://schemas.openxmlformats.org/drawingml/2006/main" xmlns:r="http://schemas.openxmlformats.org/officeDocument/2006/relationships" xmlns:p="http://schemas.openxmlformats.org/presentationml/2006/main" preserve="1" userDrawn="1">
  <p:cSld name="Two_Column">
    <p:spTree>
      <p:nvGrpSpPr>
        <p:cNvPr id="1" name=""/>
        <p:cNvGrpSpPr/>
        <p:nvPr/>
      </p:nvGrpSpPr>
      <p:grpSpPr>
        <a:xfrm>
          <a:off x="0" y="0"/>
          <a:ext cx="0" cy="0"/>
          <a:chOff x="0" y="0"/>
          <a:chExt cx="0" cy="0"/>
        </a:xfrm>
      </p:grpSpPr>
      <p:cxnSp>
        <p:nvCxnSpPr>
          <p:cNvPr id="5"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6"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Content Placeholder 2"/>
          <p:cNvSpPr>
            <a:spLocks noGrp="1"/>
          </p:cNvSpPr>
          <p:nvPr>
            <p:ph sz="half" idx="10"/>
          </p:nvPr>
        </p:nvSpPr>
        <p:spPr>
          <a:xfrm>
            <a:off x="4653246" y="931074"/>
            <a:ext cx="4023360" cy="3667826"/>
          </a:xfrm>
        </p:spPr>
        <p:txBody>
          <a:bodyPr>
            <a:normAutofit/>
          </a:bodyPr>
          <a:lstStyle>
            <a:lvl1pPr>
              <a:spcBef>
                <a:spcPts val="75"/>
              </a:spcBef>
              <a:defRPr sz="1500" b="0">
                <a:solidFill>
                  <a:schemeClr val="bg2"/>
                </a:solidFill>
                <a:latin typeface="Museo Sans For Dell" pitchFamily="2" charset="0"/>
              </a:defRPr>
            </a:lvl1pPr>
            <a:lvl2pPr marL="422974" indent="-170771">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0" name="Content Placeholder 2"/>
          <p:cNvSpPr>
            <a:spLocks noGrp="1"/>
          </p:cNvSpPr>
          <p:nvPr>
            <p:ph sz="half" idx="11"/>
          </p:nvPr>
        </p:nvSpPr>
        <p:spPr>
          <a:xfrm>
            <a:off x="439738" y="931074"/>
            <a:ext cx="4023360" cy="3667826"/>
          </a:xfrm>
        </p:spPr>
        <p:txBody>
          <a:bodyPr>
            <a:normAutofit/>
          </a:bodyPr>
          <a:lstStyle>
            <a:lvl1pPr>
              <a:spcBef>
                <a:spcPts val="75"/>
              </a:spcBef>
              <a:defRPr sz="1500" b="0">
                <a:solidFill>
                  <a:schemeClr val="bg2"/>
                </a:solidFill>
                <a:latin typeface="Museo Sans For Dell" pitchFamily="2" charset="0"/>
              </a:defRPr>
            </a:lvl1pPr>
            <a:lvl2pPr marL="422974" indent="-170771">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5"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7" name="Slide Number Placeholder 5"/>
          <p:cNvSpPr>
            <a:spLocks noGrp="1"/>
          </p:cNvSpPr>
          <p:nvPr>
            <p:ph type="sldNum" sz="quarter" idx="12"/>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94DCD968-7C13-45D1-A8F3-62ADAEBF0943}" type="slidenum">
              <a:rPr lang="en-US"/>
              <a:pPr>
                <a:defRPr/>
              </a:pPr>
              <a:t>‹#›</a:t>
            </a:fld>
            <a:endParaRPr lang="en-US" dirty="0"/>
          </a:p>
        </p:txBody>
      </p:sp>
      <p:sp>
        <p:nvSpPr>
          <p:cNvPr id="8" name="Footer Placeholder 4"/>
          <p:cNvSpPr>
            <a:spLocks noGrp="1"/>
          </p:cNvSpPr>
          <p:nvPr>
            <p:ph type="ftr" sz="quarter" idx="13"/>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dirty="0"/>
          </a:p>
        </p:txBody>
      </p:sp>
    </p:spTree>
    <p:extLst>
      <p:ext uri="{BB962C8B-B14F-4D97-AF65-F5344CB8AC3E}">
        <p14:creationId xmlns:p14="http://schemas.microsoft.com/office/powerpoint/2010/main" val="1402231931"/>
      </p:ext>
    </p:extLst>
  </p:cSld>
  <p:clrMapOvr>
    <a:masterClrMapping/>
  </p:clrMapOvr>
  <p:transition spd="med">
    <p:wipe dir="r"/>
  </p:transition>
</p:sldLayout>
</file>

<file path=ppt/slideLayouts/slideLayout507.xml><?xml version="1.0" encoding="utf-8"?>
<p:sldLayout xmlns:a="http://schemas.openxmlformats.org/drawingml/2006/main" xmlns:r="http://schemas.openxmlformats.org/officeDocument/2006/relationships" xmlns:p="http://schemas.openxmlformats.org/presentationml/2006/main" preserve="1" userDrawn="1">
  <p:cSld name="Image and text">
    <p:spTree>
      <p:nvGrpSpPr>
        <p:cNvPr id="1" name=""/>
        <p:cNvGrpSpPr/>
        <p:nvPr/>
      </p:nvGrpSpPr>
      <p:grpSpPr>
        <a:xfrm>
          <a:off x="0" y="0"/>
          <a:ext cx="0" cy="0"/>
          <a:chOff x="0" y="0"/>
          <a:chExt cx="0" cy="0"/>
        </a:xfrm>
      </p:grpSpPr>
      <p:cxnSp>
        <p:nvCxnSpPr>
          <p:cNvPr id="6"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7"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Content Placeholder 2"/>
          <p:cNvSpPr>
            <a:spLocks noGrp="1"/>
          </p:cNvSpPr>
          <p:nvPr>
            <p:ph sz="half" idx="10"/>
          </p:nvPr>
        </p:nvSpPr>
        <p:spPr>
          <a:xfrm>
            <a:off x="4653246" y="928509"/>
            <a:ext cx="4023360" cy="2166125"/>
          </a:xfrm>
        </p:spPr>
        <p:txBody>
          <a:bodyPr>
            <a:normAutofit/>
          </a:bodyPr>
          <a:lstStyle>
            <a:lvl1pPr>
              <a:spcBef>
                <a:spcPts val="75"/>
              </a:spcBef>
              <a:defRPr sz="1500" b="0">
                <a:solidFill>
                  <a:schemeClr val="bg2"/>
                </a:solidFill>
                <a:latin typeface="Museo Sans For Dell" pitchFamily="2" charset="0"/>
              </a:defRPr>
            </a:lvl1pPr>
            <a:lvl2pPr marL="422974" indent="-170771">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0" name="Content Placeholder 2"/>
          <p:cNvSpPr>
            <a:spLocks noGrp="1"/>
          </p:cNvSpPr>
          <p:nvPr>
            <p:ph sz="half" idx="11"/>
          </p:nvPr>
        </p:nvSpPr>
        <p:spPr>
          <a:xfrm>
            <a:off x="439738" y="928509"/>
            <a:ext cx="4023360" cy="2166125"/>
          </a:xfrm>
        </p:spPr>
        <p:txBody>
          <a:bodyPr>
            <a:normAutofit/>
          </a:bodyPr>
          <a:lstStyle>
            <a:lvl1pPr>
              <a:spcBef>
                <a:spcPts val="75"/>
              </a:spcBef>
              <a:defRPr sz="1500" b="0">
                <a:solidFill>
                  <a:schemeClr val="bg2"/>
                </a:solidFill>
                <a:latin typeface="Museo Sans For Dell" pitchFamily="2" charset="0"/>
              </a:defRPr>
            </a:lvl1pPr>
            <a:lvl2pPr marL="422974" indent="-170771">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4" name="Content Placeholder 3"/>
          <p:cNvSpPr>
            <a:spLocks noGrp="1"/>
          </p:cNvSpPr>
          <p:nvPr>
            <p:ph sz="quarter" idx="12"/>
          </p:nvPr>
        </p:nvSpPr>
        <p:spPr>
          <a:xfrm>
            <a:off x="434977" y="3203205"/>
            <a:ext cx="8262938" cy="142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8" name="Slide Number Placeholder 5"/>
          <p:cNvSpPr>
            <a:spLocks noGrp="1"/>
          </p:cNvSpPr>
          <p:nvPr>
            <p:ph type="sldNum" sz="quarter" idx="13"/>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8B77E003-8308-444A-BB59-52EE4F5DF926}" type="slidenum">
              <a:rPr lang="en-US"/>
              <a:pPr>
                <a:defRPr/>
              </a:pPr>
              <a:t>‹#›</a:t>
            </a:fld>
            <a:endParaRPr lang="en-US" dirty="0"/>
          </a:p>
        </p:txBody>
      </p:sp>
      <p:sp>
        <p:nvSpPr>
          <p:cNvPr id="9" name="Footer Placeholder 4"/>
          <p:cNvSpPr>
            <a:spLocks noGrp="1"/>
          </p:cNvSpPr>
          <p:nvPr>
            <p:ph type="ftr" sz="quarter" idx="14"/>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dirty="0"/>
          </a:p>
        </p:txBody>
      </p:sp>
    </p:spTree>
    <p:extLst>
      <p:ext uri="{BB962C8B-B14F-4D97-AF65-F5344CB8AC3E}">
        <p14:creationId xmlns:p14="http://schemas.microsoft.com/office/powerpoint/2010/main" val="2711130775"/>
      </p:ext>
    </p:extLst>
  </p:cSld>
  <p:clrMapOvr>
    <a:masterClrMapping/>
  </p:clrMapOvr>
  <p:transition spd="med">
    <p:wipe dir="r"/>
  </p:transition>
</p:sldLayout>
</file>

<file path=ppt/slideLayouts/slideLayout508.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cxnSp>
        <p:nvCxnSpPr>
          <p:cNvPr id="3"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4"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685443485"/>
      </p:ext>
    </p:extLst>
  </p:cSld>
  <p:clrMapOvr>
    <a:masterClrMapping/>
  </p:clrMapOvr>
  <p:transition spd="med">
    <p:wipe dir="r"/>
  </p:transition>
</p:sldLayout>
</file>

<file path=ppt/slideLayouts/slideLayout509.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cxnSp>
        <p:nvCxnSpPr>
          <p:cNvPr id="2"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3"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83110526"/>
      </p:ext>
    </p:extLst>
  </p:cSld>
  <p:clrMapOvr>
    <a:masterClrMapping/>
  </p:clrMapOvr>
  <p:transition spd="med">
    <p:wipe dir="r"/>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cxnSp>
        <p:nvCxnSpPr>
          <p:cNvPr id="2" name="Straight Connector 6"/>
          <p:cNvCxnSpPr>
            <a:cxnSpLocks noChangeShapeType="1"/>
          </p:cNvCxnSpPr>
          <p:nvPr userDrawn="1"/>
        </p:nvCxnSpPr>
        <p:spPr bwMode="auto">
          <a:xfrm>
            <a:off x="436655" y="4629150"/>
            <a:ext cx="8262937" cy="0"/>
          </a:xfrm>
          <a:prstGeom prst="line">
            <a:avLst/>
          </a:prstGeom>
          <a:noFill/>
          <a:ln w="9525">
            <a:solidFill>
              <a:srgbClr val="AAAAAA"/>
            </a:solidFill>
            <a:round/>
          </a:ln>
          <a:extLst>
            <a:ext uri="{909E8E84-426E-40DD-AFC4-6F175D3DCCD1}">
              <a14:hiddenFill xmlns:a14="http://schemas.microsoft.com/office/drawing/2010/main">
                <a:noFill/>
              </a14:hiddenFill>
            </a:ext>
          </a:extLst>
        </p:spPr>
      </p:cxnSp>
      <p:sp>
        <p:nvSpPr>
          <p:cNvPr id="3" name="Slide Number Placeholder 5"/>
          <p:cNvSpPr>
            <a:spLocks noGrp="1"/>
          </p:cNvSpPr>
          <p:nvPr>
            <p:ph type="sldNum" sz="quarter" idx="10"/>
          </p:nvPr>
        </p:nvSpPr>
        <p:spPr/>
        <p:txBody>
          <a:bodyPr rIns="119239"/>
          <a:lstStyle>
            <a:lvl1pPr algn="l" eaLnBrk="0" hangingPunct="0">
              <a:defRPr sz="1200">
                <a:solidFill>
                  <a:srgbClr val="000000">
                    <a:lumMod val="60000"/>
                    <a:lumOff val="40000"/>
                  </a:srgbClr>
                </a:solidFill>
                <a:latin typeface="Museo Sans For Dell" pitchFamily="2" charset="0"/>
                <a:ea typeface="SimSun" panose="02010600030101010101" pitchFamily="2" charset="-122"/>
              </a:defRPr>
            </a:lvl1pPr>
          </a:lstStyle>
          <a:p>
            <a:pPr>
              <a:defRPr/>
            </a:pPr>
            <a:fld id="{57ADE680-B59D-4FC0-81B5-B5E734862843}" type="slidenum">
              <a:rPr lang="en-US"/>
              <a:pPr>
                <a:defRPr/>
              </a:pPr>
              <a:t>‹#›</a:t>
            </a:fld>
            <a:endParaRPr lang="en-US" dirty="0"/>
          </a:p>
        </p:txBody>
      </p:sp>
      <p:sp>
        <p:nvSpPr>
          <p:cNvPr id="4" name="Footer Placeholder 4"/>
          <p:cNvSpPr>
            <a:spLocks noGrp="1"/>
          </p:cNvSpPr>
          <p:nvPr>
            <p:ph type="ftr" sz="quarter" idx="11"/>
          </p:nvPr>
        </p:nvSpPr>
        <p:spPr>
          <a:xfrm>
            <a:off x="742950" y="4821238"/>
            <a:ext cx="1885950" cy="114300"/>
          </a:xfrm>
          <a:prstGeom prst="rect">
            <a:avLst/>
          </a:prstGeom>
        </p:spPr>
        <p:txBody>
          <a:bodyPr vert="horz" lIns="0" tIns="0" rIns="119239" bIns="0" rtlCol="0" anchor="ctr"/>
          <a:lstStyle>
            <a:lvl1pPr algn="l" eaLnBrk="1" hangingPunct="1">
              <a:defRPr sz="1300">
                <a:solidFill>
                  <a:srgbClr val="000000">
                    <a:lumMod val="60000"/>
                    <a:lumOff val="40000"/>
                  </a:srgbClr>
                </a:solidFill>
                <a:latin typeface="Museo Sans For Dell" pitchFamily="2" charset="0"/>
                <a:ea typeface="+mn-ea"/>
              </a:defRPr>
            </a:lvl1pPr>
          </a:lstStyle>
          <a:p>
            <a:pPr defTabSz="895727">
              <a:defRPr/>
            </a:pPr>
            <a:endParaRPr lang="en-US"/>
          </a:p>
        </p:txBody>
      </p:sp>
      <p:sp>
        <p:nvSpPr>
          <p:cNvPr id="5" name="Date Placeholder 8"/>
          <p:cNvSpPr>
            <a:spLocks noGrp="1"/>
          </p:cNvSpPr>
          <p:nvPr>
            <p:ph type="dt" sz="half" idx="12"/>
          </p:nvPr>
        </p:nvSpPr>
        <p:spPr>
          <a:xfrm>
            <a:off x="1901825" y="4819650"/>
            <a:ext cx="914400" cy="114300"/>
          </a:xfrm>
        </p:spPr>
        <p:txBody>
          <a:bodyPr/>
          <a:lstStyle>
            <a:lvl1pPr algn="l" rtl="0" eaLnBrk="0" fontAlgn="base" hangingPunct="0">
              <a:spcBef>
                <a:spcPct val="0"/>
              </a:spcBef>
              <a:spcAft>
                <a:spcPct val="0"/>
              </a:spcAft>
              <a:defRPr lang="en-US" sz="13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3928058578"/>
      </p:ext>
    </p:extLst>
  </p:cSld>
  <p:clrMapOvr>
    <a:masterClrMapping/>
  </p:clrMapOvr>
  <p:transition spd="med">
    <p:wipe dir="r"/>
  </p:transition>
</p:sldLayout>
</file>

<file path=ppt/slideLayouts/slideLayout510.xml><?xml version="1.0" encoding="utf-8"?>
<p:sldLayout xmlns:a="http://schemas.openxmlformats.org/drawingml/2006/main" xmlns:r="http://schemas.openxmlformats.org/officeDocument/2006/relationships" xmlns:p="http://schemas.openxmlformats.org/presentationml/2006/main" preserve="1">
  <p:cSld name="Section_Blue">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1"/>
          </a:solidFill>
          <a:ln>
            <a:noFill/>
          </a:ln>
        </p:spPr>
        <p:style>
          <a:lnRef idx="2">
            <a:schemeClr val="accent1"/>
          </a:lnRef>
          <a:fillRef idx="1">
            <a:schemeClr val="lt1"/>
          </a:fillRef>
          <a:effectRef idx="0">
            <a:schemeClr val="accent1"/>
          </a:effectRef>
          <a:fontRef idx="none"/>
        </p:style>
        <p:txBody>
          <a:bodyPr lIns="168390" tIns="168390" rIns="168390" bIns="168390">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2548876795"/>
      </p:ext>
    </p:extLst>
  </p:cSld>
  <p:clrMapOvr>
    <a:masterClrMapping/>
  </p:clrMapOvr>
  <p:transition spd="med">
    <p:wipe dir="r"/>
  </p:transition>
</p:sldLayout>
</file>

<file path=ppt/slideLayouts/slideLayout511.xml><?xml version="1.0" encoding="utf-8"?>
<p:sldLayout xmlns:a="http://schemas.openxmlformats.org/drawingml/2006/main" xmlns:r="http://schemas.openxmlformats.org/officeDocument/2006/relationships" xmlns:p="http://schemas.openxmlformats.org/presentationml/2006/main" preserve="1">
  <p:cSld name="Section_Berry">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4"/>
          </a:solidFill>
          <a:ln>
            <a:noFill/>
          </a:ln>
        </p:spPr>
        <p:style>
          <a:lnRef idx="2">
            <a:schemeClr val="accent1"/>
          </a:lnRef>
          <a:fillRef idx="1">
            <a:schemeClr val="lt1"/>
          </a:fillRef>
          <a:effectRef idx="0">
            <a:schemeClr val="accent1"/>
          </a:effectRef>
          <a:fontRef idx="none"/>
        </p:style>
        <p:txBody>
          <a:bodyPr lIns="168390" tIns="168390" rIns="168390" bIns="168390">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1323066725"/>
      </p:ext>
    </p:extLst>
  </p:cSld>
  <p:clrMapOvr>
    <a:masterClrMapping/>
  </p:clrMapOvr>
  <p:transition spd="med">
    <p:wipe dir="r"/>
  </p:transition>
</p:sldLayout>
</file>

<file path=ppt/slideLayouts/slideLayout512.xml><?xml version="1.0" encoding="utf-8"?>
<p:sldLayout xmlns:a="http://schemas.openxmlformats.org/drawingml/2006/main" xmlns:r="http://schemas.openxmlformats.org/officeDocument/2006/relationships" xmlns:p="http://schemas.openxmlformats.org/presentationml/2006/main" preserve="1">
  <p:cSld name="Section_Yellow">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3"/>
          </a:solidFill>
          <a:ln>
            <a:noFill/>
          </a:ln>
        </p:spPr>
        <p:style>
          <a:lnRef idx="2">
            <a:schemeClr val="accent1"/>
          </a:lnRef>
          <a:fillRef idx="1">
            <a:schemeClr val="lt1"/>
          </a:fillRef>
          <a:effectRef idx="0">
            <a:schemeClr val="accent1"/>
          </a:effectRef>
          <a:fontRef idx="none"/>
        </p:style>
        <p:txBody>
          <a:bodyPr lIns="168390" tIns="168390" rIns="168390" bIns="168390">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1022382061"/>
      </p:ext>
    </p:extLst>
  </p:cSld>
  <p:clrMapOvr>
    <a:masterClrMapping/>
  </p:clrMapOvr>
  <p:transition spd="med">
    <p:wipe dir="r"/>
  </p:transition>
</p:sldLayout>
</file>

<file path=ppt/slideLayouts/slideLayout513.xml><?xml version="1.0" encoding="utf-8"?>
<p:sldLayout xmlns:a="http://schemas.openxmlformats.org/drawingml/2006/main" xmlns:r="http://schemas.openxmlformats.org/officeDocument/2006/relationships" xmlns:p="http://schemas.openxmlformats.org/presentationml/2006/main" preserve="1">
  <p:cSld name="Section_Green">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2"/>
          </a:solidFill>
          <a:ln>
            <a:noFill/>
          </a:ln>
        </p:spPr>
        <p:style>
          <a:lnRef idx="2">
            <a:schemeClr val="accent1"/>
          </a:lnRef>
          <a:fillRef idx="1">
            <a:schemeClr val="lt1"/>
          </a:fillRef>
          <a:effectRef idx="0">
            <a:schemeClr val="accent1"/>
          </a:effectRef>
          <a:fontRef idx="none"/>
        </p:style>
        <p:txBody>
          <a:bodyPr lIns="168390" tIns="168390" rIns="168390" bIns="168390">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3566130095"/>
      </p:ext>
    </p:extLst>
  </p:cSld>
  <p:clrMapOvr>
    <a:masterClrMapping/>
  </p:clrMapOvr>
  <p:transition spd="med">
    <p:wipe dir="r"/>
  </p:transition>
</p:sldLayout>
</file>

<file path=ppt/slideLayouts/slideLayout514.xml><?xml version="1.0" encoding="utf-8"?>
<p:sldLayout xmlns:a="http://schemas.openxmlformats.org/drawingml/2006/main" xmlns:r="http://schemas.openxmlformats.org/officeDocument/2006/relationships" xmlns:p="http://schemas.openxmlformats.org/presentationml/2006/main" preserve="1">
  <p:cSld name="Section_Purple">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6"/>
          </a:solidFill>
          <a:ln>
            <a:noFill/>
          </a:ln>
        </p:spPr>
        <p:style>
          <a:lnRef idx="2">
            <a:schemeClr val="accent1"/>
          </a:lnRef>
          <a:fillRef idx="1">
            <a:schemeClr val="lt1"/>
          </a:fillRef>
          <a:effectRef idx="0">
            <a:schemeClr val="accent1"/>
          </a:effectRef>
          <a:fontRef idx="none"/>
        </p:style>
        <p:txBody>
          <a:bodyPr lIns="168390" tIns="168390" rIns="168390" bIns="168390">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146181491"/>
      </p:ext>
    </p:extLst>
  </p:cSld>
  <p:clrMapOvr>
    <a:masterClrMapping/>
  </p:clrMapOvr>
  <p:transition spd="med">
    <p:wipe dir="r"/>
  </p:transition>
</p:sldLayout>
</file>

<file path=ppt/slideLayouts/slideLayout515.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2014539" y="153"/>
            <a:ext cx="7129462" cy="404813"/>
          </a:xfrm>
        </p:spPr>
        <p:txBody>
          <a:bodyPr/>
          <a:lstStyle/>
          <a:p>
            <a:r>
              <a:rPr lang="en-US" altLang="zh-TW"/>
              <a:t>Click to edit Master title style</a:t>
            </a:r>
            <a:endParaRPr lang="zh-TW" altLang="en-US"/>
          </a:p>
        </p:txBody>
      </p:sp>
      <p:sp>
        <p:nvSpPr>
          <p:cNvPr id="3" name="Text Placeholder 2"/>
          <p:cNvSpPr>
            <a:spLocks noGrp="1"/>
          </p:cNvSpPr>
          <p:nvPr>
            <p:ph type="body" sz="half" idx="1"/>
          </p:nvPr>
        </p:nvSpPr>
        <p:spPr>
          <a:xfrm>
            <a:off x="685800" y="1100138"/>
            <a:ext cx="3810000" cy="3462338"/>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4" name="Content Placeholder 3"/>
          <p:cNvSpPr>
            <a:spLocks noGrp="1"/>
          </p:cNvSpPr>
          <p:nvPr>
            <p:ph sz="quarter" idx="2"/>
          </p:nvPr>
        </p:nvSpPr>
        <p:spPr>
          <a:xfrm>
            <a:off x="4648200" y="1100357"/>
            <a:ext cx="3810000" cy="1674019"/>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5" name="Content Placeholder 4"/>
          <p:cNvSpPr>
            <a:spLocks noGrp="1"/>
          </p:cNvSpPr>
          <p:nvPr>
            <p:ph sz="quarter" idx="3"/>
          </p:nvPr>
        </p:nvSpPr>
        <p:spPr>
          <a:xfrm>
            <a:off x="4648200" y="2888657"/>
            <a:ext cx="3810000" cy="1674019"/>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7" name="Slide Number Placeholder 6"/>
          <p:cNvSpPr>
            <a:spLocks noGrp="1"/>
          </p:cNvSpPr>
          <p:nvPr>
            <p:ph type="sldNum" sz="quarter" idx="11"/>
          </p:nvPr>
        </p:nvSpPr>
        <p:spPr>
          <a:xfrm>
            <a:off x="367368" y="4950969"/>
            <a:ext cx="260350" cy="114300"/>
          </a:xfrm>
        </p:spPr>
        <p:txBody>
          <a:bodyPr/>
          <a:lstStyle/>
          <a:p>
            <a:pPr>
              <a:defRPr/>
            </a:pPr>
            <a:fld id="{BAFC9F95-FC62-4769-A095-8D2D490F7992}" type="slidenum">
              <a:rPr lang="en-US" smtClean="0"/>
              <a:pPr>
                <a:defRPr/>
              </a:pPr>
              <a:t>‹#›</a:t>
            </a:fld>
            <a:endParaRPr lang="en-US" dirty="0"/>
          </a:p>
        </p:txBody>
      </p:sp>
    </p:spTree>
    <p:extLst>
      <p:ext uri="{BB962C8B-B14F-4D97-AF65-F5344CB8AC3E}">
        <p14:creationId xmlns:p14="http://schemas.microsoft.com/office/powerpoint/2010/main" val="4172491535"/>
      </p:ext>
    </p:extLst>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26155" y="107139"/>
            <a:ext cx="8239125" cy="427212"/>
          </a:xfrm>
        </p:spPr>
        <p:txBody>
          <a:bodyPr/>
          <a:lstStyle>
            <a:lvl1pPr>
              <a:defRPr baseline="0"/>
            </a:lvl1pPr>
          </a:lstStyle>
          <a:p>
            <a:r>
              <a:rPr lang="en-US"/>
              <a:t>Click to edit Master title style</a:t>
            </a:r>
            <a:endParaRPr lang="en-US" dirty="0"/>
          </a:p>
        </p:txBody>
      </p:sp>
      <p:sp>
        <p:nvSpPr>
          <p:cNvPr id="4" name="Slide Number Placeholder 4"/>
          <p:cNvSpPr>
            <a:spLocks noGrp="1"/>
          </p:cNvSpPr>
          <p:nvPr>
            <p:ph type="sldNum" sz="quarter" idx="11"/>
          </p:nvPr>
        </p:nvSpPr>
        <p:spPr>
          <a:xfrm>
            <a:off x="8621536" y="4903009"/>
            <a:ext cx="481013" cy="234554"/>
          </a:xfrm>
        </p:spPr>
        <p:txBody>
          <a:bodyPr/>
          <a:lstStyle>
            <a:lvl1pPr>
              <a:defRPr sz="800">
                <a:cs typeface="Arial" pitchFamily="34" charset="0"/>
              </a:defRPr>
            </a:lvl1pPr>
          </a:lstStyle>
          <a:p>
            <a:pPr>
              <a:defRPr/>
            </a:pPr>
            <a:fld id="{8E08DA63-62CF-47A0-A3EE-C499D6801529}" type="slidenum">
              <a:rPr lang="en-US"/>
              <a:pPr>
                <a:defRPr/>
              </a:pPr>
              <a:t>‹#›</a:t>
            </a:fld>
            <a:endParaRPr lang="en-US" dirty="0"/>
          </a:p>
        </p:txBody>
      </p:sp>
    </p:spTree>
    <p:extLst>
      <p:ext uri="{BB962C8B-B14F-4D97-AF65-F5344CB8AC3E}">
        <p14:creationId xmlns:p14="http://schemas.microsoft.com/office/powerpoint/2010/main" val="3749019883"/>
      </p:ext>
    </p:extLst>
  </p:cSld>
  <p:clrMapOvr>
    <a:masterClrMapping/>
  </p:clrMapOvr>
  <p:transition spd="med">
    <p:wipe dir="r"/>
  </p:transition>
</p:sldLayout>
</file>

<file path=ppt/slideLayouts/slideLayout517.xml><?xml version="1.0" encoding="utf-8"?>
<p:sldLayout xmlns:a="http://schemas.openxmlformats.org/drawingml/2006/main" xmlns:r="http://schemas.openxmlformats.org/officeDocument/2006/relationships" xmlns:p="http://schemas.openxmlformats.org/presentationml/2006/main" userDrawn="1">
  <p:cSld name="Content Slide wo Sourc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Content Placeholder 8"/>
          <p:cNvSpPr>
            <a:spLocks noGrp="1"/>
          </p:cNvSpPr>
          <p:nvPr>
            <p:ph sz="quarter" idx="12"/>
          </p:nvPr>
        </p:nvSpPr>
        <p:spPr>
          <a:xfrm>
            <a:off x="426155" y="971550"/>
            <a:ext cx="8239125" cy="1080000"/>
          </a:xfrm>
          <a:prstGeom prst="rect">
            <a:avLst/>
          </a:prstGeom>
        </p:spPr>
        <p:txBody>
          <a:bodyPr/>
          <a:lstStyle>
            <a:lvl1pPr>
              <a:defRPr>
                <a:solidFill>
                  <a:schemeClr val="bg2"/>
                </a:solidFill>
              </a:defRPr>
            </a:lvl1pPr>
            <a:lvl2pPr>
              <a:defRPr>
                <a:solidFill>
                  <a:schemeClr val="bg2"/>
                </a:solidFill>
              </a:defRPr>
            </a:lvl2pPr>
            <a:lvl3pPr>
              <a:defRPr>
                <a:solidFill>
                  <a:schemeClr val="bg2"/>
                </a:solidFill>
              </a:defRPr>
            </a:lvl3pPr>
          </a:lstStyle>
          <a:p>
            <a:pPr lvl="0"/>
            <a:r>
              <a:rPr lang="en-US" dirty="0"/>
              <a:t>Click to edit Master text styles</a:t>
            </a:r>
          </a:p>
          <a:p>
            <a:pPr lvl="1"/>
            <a:r>
              <a:rPr lang="en-US" dirty="0"/>
              <a:t>Second level</a:t>
            </a:r>
          </a:p>
          <a:p>
            <a:pPr lvl="2"/>
            <a:r>
              <a:rPr lang="en-US" dirty="0"/>
              <a:t>Third level</a:t>
            </a:r>
          </a:p>
        </p:txBody>
      </p:sp>
      <p:sp>
        <p:nvSpPr>
          <p:cNvPr id="6" name="Slide Number Placeholder 3"/>
          <p:cNvSpPr>
            <a:spLocks noGrp="1"/>
          </p:cNvSpPr>
          <p:nvPr>
            <p:ph type="sldNum" sz="quarter" idx="14"/>
          </p:nvPr>
        </p:nvSpPr>
        <p:spPr/>
        <p:txBody>
          <a:bodyPr wrap="square" numCol="1" anchorCtr="0" compatLnSpc="1">
            <a:prstTxWarp prst="textNoShape">
              <a:avLst/>
            </a:prstTxWarp>
          </a:bodyPr>
          <a:lstStyle>
            <a:lvl1pPr>
              <a:defRPr smtClean="0">
                <a:solidFill>
                  <a:srgbClr val="666666"/>
                </a:solidFill>
                <a:ea typeface="新細明體" pitchFamily="18" charset="-120"/>
                <a:cs typeface="Arial" pitchFamily="34" charset="0"/>
              </a:defRPr>
            </a:lvl1pPr>
          </a:lstStyle>
          <a:p>
            <a:fld id="{5DD913B3-A62D-493D-8BAE-0E021537A67D}" type="slidenum">
              <a:rPr lang="en-US"/>
              <a:pPr/>
              <a:t>‹#›</a:t>
            </a:fld>
            <a:endParaRPr lang="en-US" dirty="0"/>
          </a:p>
        </p:txBody>
      </p:sp>
    </p:spTree>
    <p:extLst>
      <p:ext uri="{BB962C8B-B14F-4D97-AF65-F5344CB8AC3E}">
        <p14:creationId xmlns:p14="http://schemas.microsoft.com/office/powerpoint/2010/main" val="1835416600"/>
      </p:ext>
    </p:extLst>
  </p:cSld>
  <p:clrMapOvr>
    <a:masterClrMapping/>
  </p:clrMapOvr>
  <p:transition spd="med">
    <p:wipe dir="r"/>
  </p:transition>
</p:sldLayout>
</file>

<file path=ppt/slideLayouts/slideLayout518.xml><?xml version="1.0" encoding="utf-8"?>
<p:sldLayout xmlns:a="http://schemas.openxmlformats.org/drawingml/2006/main" xmlns:r="http://schemas.openxmlformats.org/officeDocument/2006/relationships" xmlns:p="http://schemas.openxmlformats.org/presentationml/2006/main" userDrawn="1">
  <p:cSld name="2_Title_Only">
    <p:spTree>
      <p:nvGrpSpPr>
        <p:cNvPr id="1" name=""/>
        <p:cNvGrpSpPr/>
        <p:nvPr/>
      </p:nvGrpSpPr>
      <p:grpSpPr>
        <a:xfrm>
          <a:off x="0" y="0"/>
          <a:ext cx="0" cy="0"/>
          <a:chOff x="0" y="0"/>
          <a:chExt cx="0" cy="0"/>
        </a:xfrm>
      </p:grpSpPr>
      <p:cxnSp>
        <p:nvCxnSpPr>
          <p:cNvPr id="3"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4"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p:cNvSpPr>
            <a:spLocks noGrp="1"/>
          </p:cNvSpPr>
          <p:nvPr>
            <p:ph type="title"/>
          </p:nvPr>
        </p:nvSpPr>
        <p:spPr>
          <a:xfrm>
            <a:off x="425907" y="196171"/>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5" name="Slide Number Placeholder 5"/>
          <p:cNvSpPr>
            <a:spLocks noGrp="1"/>
          </p:cNvSpPr>
          <p:nvPr>
            <p:ph type="sldNum" sz="quarter" idx="10"/>
          </p:nvPr>
        </p:nvSpPr>
        <p:spPr>
          <a:xfrm>
            <a:off x="439740" y="4823222"/>
            <a:ext cx="260350" cy="114300"/>
          </a:xfrm>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D752C1D7-1952-452D-B5FF-0B70C1BC3BA1}" type="slidenum">
              <a:rPr lang="en-US"/>
              <a:pPr>
                <a:defRPr/>
              </a:pPr>
              <a:t>‹#›</a:t>
            </a:fld>
            <a:endParaRPr lang="en-US" dirty="0"/>
          </a:p>
        </p:txBody>
      </p:sp>
      <p:sp>
        <p:nvSpPr>
          <p:cNvPr id="6" name="Footer Placeholder 4"/>
          <p:cNvSpPr>
            <a:spLocks noGrp="1"/>
          </p:cNvSpPr>
          <p:nvPr>
            <p:ph type="ftr" sz="quarter" idx="11"/>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dirty="0"/>
          </a:p>
        </p:txBody>
      </p:sp>
    </p:spTree>
    <p:extLst>
      <p:ext uri="{BB962C8B-B14F-4D97-AF65-F5344CB8AC3E}">
        <p14:creationId xmlns:p14="http://schemas.microsoft.com/office/powerpoint/2010/main" val="4010688713"/>
      </p:ext>
    </p:extLst>
  </p:cSld>
  <p:clrMapOvr>
    <a:masterClrMapping/>
  </p:clrMapOvr>
  <p:transition spd="med">
    <p:wipe dir="r"/>
  </p:transition>
</p:sldLayout>
</file>

<file path=ppt/slideLayouts/slideLayout519.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1143000" y="841375"/>
            <a:ext cx="6858000" cy="1790700"/>
          </a:xfrm>
        </p:spPr>
        <p:txBody>
          <a:bodyPr anchor="b"/>
          <a:lstStyle>
            <a:lvl1pPr algn="ctr">
              <a:defRPr sz="6000"/>
            </a:lvl1pPr>
          </a:lstStyle>
          <a:p>
            <a:r>
              <a:rPr lang="zh-TW" altLang="en-US"/>
              <a:t>按一下以編輯母片標題樣式</a:t>
            </a:r>
          </a:p>
        </p:txBody>
      </p:sp>
      <p:sp>
        <p:nvSpPr>
          <p:cNvPr id="3" name="副標題 2"/>
          <p:cNvSpPr>
            <a:spLocks noGrp="1"/>
          </p:cNvSpPr>
          <p:nvPr>
            <p:ph type="subTitle" idx="1"/>
          </p:nvPr>
        </p:nvSpPr>
        <p:spPr>
          <a:xfrm>
            <a:off x="1143000" y="2702096"/>
            <a:ext cx="6858000" cy="1241425"/>
          </a:xfrm>
        </p:spPr>
        <p:txBody>
          <a:bodyPr/>
          <a:lstStyle>
            <a:lvl1pPr marL="0" indent="0" algn="ctr">
              <a:buNone/>
              <a:defRPr sz="2400"/>
            </a:lvl1pPr>
            <a:lvl2pPr marL="447635" indent="0" algn="ctr">
              <a:buNone/>
              <a:defRPr sz="2000"/>
            </a:lvl2pPr>
            <a:lvl3pPr marL="895208" indent="0" algn="ctr">
              <a:buNone/>
              <a:defRPr sz="1800"/>
            </a:lvl3pPr>
            <a:lvl4pPr marL="1342961" indent="0" algn="ctr">
              <a:buNone/>
              <a:defRPr sz="1600"/>
            </a:lvl4pPr>
            <a:lvl5pPr marL="1790414" indent="0" algn="ctr">
              <a:buNone/>
              <a:defRPr sz="1600"/>
            </a:lvl5pPr>
            <a:lvl6pPr marL="2237690" indent="0" algn="ctr">
              <a:buNone/>
              <a:defRPr sz="1600"/>
            </a:lvl6pPr>
            <a:lvl7pPr marL="2685371" indent="0" algn="ctr">
              <a:buNone/>
              <a:defRPr sz="1600"/>
            </a:lvl7pPr>
            <a:lvl8pPr marL="3133097" indent="0" algn="ctr">
              <a:buNone/>
              <a:defRPr sz="1600"/>
            </a:lvl8pPr>
            <a:lvl9pPr marL="3580565" indent="0" algn="ctr">
              <a:buNone/>
              <a:defRPr sz="1600"/>
            </a:lvl9pPr>
          </a:lstStyle>
          <a:p>
            <a:r>
              <a:rPr lang="zh-TW" altLang="en-US"/>
              <a:t>按一下以編輯母片副標題樣式</a:t>
            </a:r>
          </a:p>
        </p:txBody>
      </p:sp>
      <p:sp>
        <p:nvSpPr>
          <p:cNvPr id="4" name="投影片編號版面配置區 3"/>
          <p:cNvSpPr>
            <a:spLocks noGrp="1"/>
          </p:cNvSpPr>
          <p:nvPr>
            <p:ph type="sldNum" sz="quarter" idx="10"/>
          </p:nvPr>
        </p:nvSpPr>
        <p:spPr/>
        <p:txBody>
          <a:bodyPr/>
          <a:lstStyle>
            <a:lvl1pPr>
              <a:defRPr/>
            </a:lvl1pPr>
          </a:lstStyle>
          <a:p>
            <a:pPr>
              <a:defRPr/>
            </a:pPr>
            <a:fld id="{5E842070-6961-44B5-938F-27A1C064F9BE}" type="slidenum">
              <a:rPr lang="zh-TW" altLang="en-US"/>
              <a:pPr>
                <a:defRPr/>
              </a:pPr>
              <a:t>‹#›</a:t>
            </a:fld>
            <a:endParaRPr lang="en-US" altLang="zh-TW" sz="1800" dirty="0">
              <a:latin typeface="Arial" charset="0"/>
            </a:endParaRPr>
          </a:p>
        </p:txBody>
      </p:sp>
      <p:sp>
        <p:nvSpPr>
          <p:cNvPr id="5" name="日期版面配置區 4"/>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301228148"/>
      </p:ext>
    </p:extLst>
  </p:cSld>
  <p:clrMapOvr>
    <a:masterClrMapping/>
  </p:clrMapOvr>
  <p:transition spd="med">
    <p:wipe dir="r"/>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1_Blank">
    <p:spTree>
      <p:nvGrpSpPr>
        <p:cNvPr id="1" name=""/>
        <p:cNvGrpSpPr/>
        <p:nvPr/>
      </p:nvGrpSpPr>
      <p:grpSpPr>
        <a:xfrm>
          <a:off x="0" y="0"/>
          <a:ext cx="0" cy="0"/>
          <a:chOff x="0" y="0"/>
          <a:chExt cx="0" cy="0"/>
        </a:xfrm>
      </p:grpSpPr>
      <p:cxnSp>
        <p:nvCxnSpPr>
          <p:cNvPr id="2" name="Straight Connector 6"/>
          <p:cNvCxnSpPr>
            <a:cxnSpLocks noChangeShapeType="1"/>
          </p:cNvCxnSpPr>
          <p:nvPr userDrawn="1"/>
        </p:nvCxnSpPr>
        <p:spPr bwMode="auto">
          <a:xfrm>
            <a:off x="436655" y="4629150"/>
            <a:ext cx="8262937" cy="0"/>
          </a:xfrm>
          <a:prstGeom prst="line">
            <a:avLst/>
          </a:prstGeom>
          <a:noFill/>
          <a:ln w="9525">
            <a:solidFill>
              <a:srgbClr val="AAAAAA"/>
            </a:solidFill>
            <a:round/>
          </a:ln>
          <a:extLst>
            <a:ext uri="{909E8E84-426E-40DD-AFC4-6F175D3DCCD1}">
              <a14:hiddenFill xmlns:a14="http://schemas.microsoft.com/office/drawing/2010/main">
                <a:noFill/>
              </a14:hiddenFill>
            </a:ext>
          </a:extLst>
        </p:spPr>
      </p:cxnSp>
      <p:sp>
        <p:nvSpPr>
          <p:cNvPr id="3" name="Slide Number Placeholder 5"/>
          <p:cNvSpPr>
            <a:spLocks noGrp="1"/>
          </p:cNvSpPr>
          <p:nvPr>
            <p:ph type="sldNum" sz="quarter" idx="10"/>
          </p:nvPr>
        </p:nvSpPr>
        <p:spPr/>
        <p:txBody>
          <a:bodyPr rIns="119239"/>
          <a:lstStyle>
            <a:lvl1pPr algn="l" eaLnBrk="0" hangingPunct="0">
              <a:defRPr sz="1200">
                <a:solidFill>
                  <a:srgbClr val="000000">
                    <a:lumMod val="60000"/>
                    <a:lumOff val="40000"/>
                  </a:srgbClr>
                </a:solidFill>
                <a:latin typeface="Museo Sans For Dell" pitchFamily="2" charset="0"/>
                <a:ea typeface="SimSun" panose="02010600030101010101" pitchFamily="2" charset="-122"/>
              </a:defRPr>
            </a:lvl1pPr>
          </a:lstStyle>
          <a:p>
            <a:pPr>
              <a:defRPr/>
            </a:pPr>
            <a:fld id="{5B835FEF-A4E3-4EB6-8119-9339417AA9EA}" type="slidenum">
              <a:rPr lang="en-US"/>
              <a:pPr>
                <a:defRPr/>
              </a:pPr>
              <a:t>‹#›</a:t>
            </a:fld>
            <a:endParaRPr lang="en-US" dirty="0"/>
          </a:p>
        </p:txBody>
      </p:sp>
      <p:sp>
        <p:nvSpPr>
          <p:cNvPr id="4" name="Footer Placeholder 4"/>
          <p:cNvSpPr>
            <a:spLocks noGrp="1"/>
          </p:cNvSpPr>
          <p:nvPr>
            <p:ph type="ftr" sz="quarter" idx="11"/>
          </p:nvPr>
        </p:nvSpPr>
        <p:spPr>
          <a:xfrm>
            <a:off x="742950" y="4821238"/>
            <a:ext cx="1885950" cy="114300"/>
          </a:xfrm>
          <a:prstGeom prst="rect">
            <a:avLst/>
          </a:prstGeom>
        </p:spPr>
        <p:txBody>
          <a:bodyPr vert="horz" lIns="0" tIns="0" rIns="119239" bIns="0" rtlCol="0" anchor="ctr"/>
          <a:lstStyle>
            <a:lvl1pPr algn="l" eaLnBrk="1" hangingPunct="1">
              <a:defRPr sz="1300">
                <a:solidFill>
                  <a:srgbClr val="000000">
                    <a:lumMod val="60000"/>
                    <a:lumOff val="40000"/>
                  </a:srgbClr>
                </a:solidFill>
                <a:latin typeface="Museo Sans For Dell" pitchFamily="2" charset="0"/>
                <a:ea typeface="+mn-ea"/>
              </a:defRPr>
            </a:lvl1pPr>
          </a:lstStyle>
          <a:p>
            <a:pPr defTabSz="895727">
              <a:defRPr/>
            </a:pPr>
            <a:endParaRPr lang="en-US"/>
          </a:p>
        </p:txBody>
      </p:sp>
      <p:sp>
        <p:nvSpPr>
          <p:cNvPr id="5" name="Date Placeholder 8"/>
          <p:cNvSpPr>
            <a:spLocks noGrp="1"/>
          </p:cNvSpPr>
          <p:nvPr>
            <p:ph type="dt" sz="half" idx="12"/>
          </p:nvPr>
        </p:nvSpPr>
        <p:spPr>
          <a:xfrm>
            <a:off x="1901825" y="4819650"/>
            <a:ext cx="914400" cy="114300"/>
          </a:xfrm>
        </p:spPr>
        <p:txBody>
          <a:bodyPr/>
          <a:lstStyle>
            <a:lvl1pPr algn="l" rtl="0" eaLnBrk="0" fontAlgn="base" hangingPunct="0">
              <a:spcBef>
                <a:spcPct val="0"/>
              </a:spcBef>
              <a:spcAft>
                <a:spcPct val="0"/>
              </a:spcAft>
              <a:defRPr lang="en-US" sz="13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3891720034"/>
      </p:ext>
    </p:extLst>
  </p:cSld>
  <p:clrMapOvr>
    <a:masterClrMapping/>
  </p:clrMapOvr>
  <p:transition spd="med">
    <p:wipe dir="r"/>
  </p:transition>
</p:sldLayout>
</file>

<file path=ppt/slideLayouts/slideLayout520.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投影片編號版面配置區 3"/>
          <p:cNvSpPr>
            <a:spLocks noGrp="1"/>
          </p:cNvSpPr>
          <p:nvPr>
            <p:ph type="sldNum" sz="quarter" idx="10"/>
          </p:nvPr>
        </p:nvSpPr>
        <p:spPr/>
        <p:txBody>
          <a:bodyPr/>
          <a:lstStyle>
            <a:lvl1pPr>
              <a:defRPr/>
            </a:lvl1pPr>
          </a:lstStyle>
          <a:p>
            <a:pPr>
              <a:defRPr/>
            </a:pPr>
            <a:fld id="{E9738BD6-E844-46BE-8FE6-61336521BDF3}" type="slidenum">
              <a:rPr lang="zh-TW" altLang="en-US"/>
              <a:pPr>
                <a:defRPr/>
              </a:pPr>
              <a:t>‹#›</a:t>
            </a:fld>
            <a:endParaRPr lang="en-US" altLang="zh-TW" sz="1800" dirty="0">
              <a:latin typeface="Arial" charset="0"/>
            </a:endParaRPr>
          </a:p>
        </p:txBody>
      </p:sp>
      <p:sp>
        <p:nvSpPr>
          <p:cNvPr id="5" name="日期版面配置區 4"/>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4070858378"/>
      </p:ext>
    </p:extLst>
  </p:cSld>
  <p:clrMapOvr>
    <a:masterClrMapping/>
  </p:clrMapOvr>
  <p:transition spd="med">
    <p:wipe dir="r"/>
  </p:transition>
</p:sldLayout>
</file>

<file path=ppt/slideLayouts/slideLayout521.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p:cNvSpPr>
            <a:spLocks noGrp="1"/>
          </p:cNvSpPr>
          <p:nvPr>
            <p:ph type="title"/>
          </p:nvPr>
        </p:nvSpPr>
        <p:spPr>
          <a:xfrm>
            <a:off x="623888" y="1282708"/>
            <a:ext cx="7886700" cy="2139950"/>
          </a:xfrm>
        </p:spPr>
        <p:txBody>
          <a:bodyPr anchor="b"/>
          <a:lstStyle>
            <a:lvl1pPr>
              <a:defRPr sz="6000"/>
            </a:lvl1pPr>
          </a:lstStyle>
          <a:p>
            <a:r>
              <a:rPr lang="zh-TW" altLang="en-US"/>
              <a:t>按一下以編輯母片標題樣式</a:t>
            </a:r>
          </a:p>
        </p:txBody>
      </p:sp>
      <p:sp>
        <p:nvSpPr>
          <p:cNvPr id="3" name="文字版面配置區 2"/>
          <p:cNvSpPr>
            <a:spLocks noGrp="1"/>
          </p:cNvSpPr>
          <p:nvPr>
            <p:ph type="body" idx="1"/>
          </p:nvPr>
        </p:nvSpPr>
        <p:spPr>
          <a:xfrm>
            <a:off x="623888" y="3441708"/>
            <a:ext cx="7886700" cy="1125538"/>
          </a:xfrm>
        </p:spPr>
        <p:txBody>
          <a:bodyPr/>
          <a:lstStyle>
            <a:lvl1pPr marL="0" indent="0">
              <a:buNone/>
              <a:defRPr sz="2400"/>
            </a:lvl1pPr>
            <a:lvl2pPr marL="447635" indent="0">
              <a:buNone/>
              <a:defRPr sz="2000"/>
            </a:lvl2pPr>
            <a:lvl3pPr marL="895208" indent="0">
              <a:buNone/>
              <a:defRPr sz="1800"/>
            </a:lvl3pPr>
            <a:lvl4pPr marL="1342961" indent="0">
              <a:buNone/>
              <a:defRPr sz="1600"/>
            </a:lvl4pPr>
            <a:lvl5pPr marL="1790414" indent="0">
              <a:buNone/>
              <a:defRPr sz="1600"/>
            </a:lvl5pPr>
            <a:lvl6pPr marL="2237690" indent="0">
              <a:buNone/>
              <a:defRPr sz="1600"/>
            </a:lvl6pPr>
            <a:lvl7pPr marL="2685371" indent="0">
              <a:buNone/>
              <a:defRPr sz="1600"/>
            </a:lvl7pPr>
            <a:lvl8pPr marL="3133097" indent="0">
              <a:buNone/>
              <a:defRPr sz="1600"/>
            </a:lvl8pPr>
            <a:lvl9pPr marL="3580565" indent="0">
              <a:buNone/>
              <a:defRPr sz="1600"/>
            </a:lvl9pPr>
          </a:lstStyle>
          <a:p>
            <a:pPr lvl="0"/>
            <a:r>
              <a:rPr lang="zh-TW" altLang="en-US"/>
              <a:t>按一下以編輯母片文字樣式</a:t>
            </a:r>
          </a:p>
        </p:txBody>
      </p:sp>
      <p:sp>
        <p:nvSpPr>
          <p:cNvPr id="4" name="投影片編號版面配置區 3"/>
          <p:cNvSpPr>
            <a:spLocks noGrp="1"/>
          </p:cNvSpPr>
          <p:nvPr>
            <p:ph type="sldNum" sz="quarter" idx="10"/>
          </p:nvPr>
        </p:nvSpPr>
        <p:spPr/>
        <p:txBody>
          <a:bodyPr/>
          <a:lstStyle>
            <a:lvl1pPr>
              <a:defRPr/>
            </a:lvl1pPr>
          </a:lstStyle>
          <a:p>
            <a:pPr>
              <a:defRPr/>
            </a:pPr>
            <a:fld id="{685CDBD5-4B5A-4FED-B1E1-D20E0F1993AA}" type="slidenum">
              <a:rPr lang="zh-TW" altLang="en-US"/>
              <a:pPr>
                <a:defRPr/>
              </a:pPr>
              <a:t>‹#›</a:t>
            </a:fld>
            <a:endParaRPr lang="en-US" altLang="zh-TW" sz="1800" dirty="0">
              <a:latin typeface="Arial" charset="0"/>
            </a:endParaRPr>
          </a:p>
        </p:txBody>
      </p:sp>
      <p:sp>
        <p:nvSpPr>
          <p:cNvPr id="5" name="日期版面配置區 4"/>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589331373"/>
      </p:ext>
    </p:extLst>
  </p:cSld>
  <p:clrMapOvr>
    <a:masterClrMapping/>
  </p:clrMapOvr>
  <p:transition spd="med">
    <p:wipe dir="r"/>
  </p:transition>
</p:sldLayout>
</file>

<file path=ppt/slideLayouts/slideLayout522.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sz="half" idx="1"/>
          </p:nvPr>
        </p:nvSpPr>
        <p:spPr>
          <a:xfrm>
            <a:off x="438150" y="930281"/>
            <a:ext cx="4057650" cy="3613150"/>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4648200" y="930281"/>
            <a:ext cx="4057650" cy="3613150"/>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投影片編號版面配置區 4"/>
          <p:cNvSpPr>
            <a:spLocks noGrp="1"/>
          </p:cNvSpPr>
          <p:nvPr>
            <p:ph type="sldNum" sz="quarter" idx="10"/>
          </p:nvPr>
        </p:nvSpPr>
        <p:spPr/>
        <p:txBody>
          <a:bodyPr/>
          <a:lstStyle>
            <a:lvl1pPr>
              <a:defRPr/>
            </a:lvl1pPr>
          </a:lstStyle>
          <a:p>
            <a:pPr>
              <a:defRPr/>
            </a:pPr>
            <a:fld id="{FF629DFE-C3C6-4D35-BAF7-A7367287A7A1}" type="slidenum">
              <a:rPr lang="zh-TW" altLang="en-US"/>
              <a:pPr>
                <a:defRPr/>
              </a:pPr>
              <a:t>‹#›</a:t>
            </a:fld>
            <a:endParaRPr lang="en-US" altLang="zh-TW" sz="1800" dirty="0">
              <a:latin typeface="Arial" charset="0"/>
            </a:endParaRPr>
          </a:p>
        </p:txBody>
      </p:sp>
      <p:sp>
        <p:nvSpPr>
          <p:cNvPr id="6" name="日期版面配置區 5"/>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621086422"/>
      </p:ext>
    </p:extLst>
  </p:cSld>
  <p:clrMapOvr>
    <a:masterClrMapping/>
  </p:clrMapOvr>
  <p:transition spd="med">
    <p:wipe dir="r"/>
  </p:transition>
</p:sldLayout>
</file>

<file path=ppt/slideLayouts/slideLayout523.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630238" y="274643"/>
            <a:ext cx="7886700" cy="993775"/>
          </a:xfrm>
        </p:spPr>
        <p:txBody>
          <a:bodyPr/>
          <a:lstStyle/>
          <a:p>
            <a:r>
              <a:rPr lang="zh-TW" altLang="en-US"/>
              <a:t>按一下以編輯母片標題樣式</a:t>
            </a:r>
          </a:p>
        </p:txBody>
      </p:sp>
      <p:sp>
        <p:nvSpPr>
          <p:cNvPr id="3" name="文字版面配置區 2"/>
          <p:cNvSpPr>
            <a:spLocks noGrp="1"/>
          </p:cNvSpPr>
          <p:nvPr>
            <p:ph type="body" idx="1"/>
          </p:nvPr>
        </p:nvSpPr>
        <p:spPr>
          <a:xfrm>
            <a:off x="630239" y="1260475"/>
            <a:ext cx="3868737" cy="619125"/>
          </a:xfrm>
        </p:spPr>
        <p:txBody>
          <a:bodyPr anchor="b"/>
          <a:lstStyle>
            <a:lvl1pPr marL="0" indent="0">
              <a:buNone/>
              <a:defRPr sz="2400" b="1"/>
            </a:lvl1pPr>
            <a:lvl2pPr marL="447635" indent="0">
              <a:buNone/>
              <a:defRPr sz="2000" b="1"/>
            </a:lvl2pPr>
            <a:lvl3pPr marL="895208" indent="0">
              <a:buNone/>
              <a:defRPr sz="1800" b="1"/>
            </a:lvl3pPr>
            <a:lvl4pPr marL="1342961" indent="0">
              <a:buNone/>
              <a:defRPr sz="1600" b="1"/>
            </a:lvl4pPr>
            <a:lvl5pPr marL="1790414" indent="0">
              <a:buNone/>
              <a:defRPr sz="1600" b="1"/>
            </a:lvl5pPr>
            <a:lvl6pPr marL="2237690" indent="0">
              <a:buNone/>
              <a:defRPr sz="1600" b="1"/>
            </a:lvl6pPr>
            <a:lvl7pPr marL="2685371" indent="0">
              <a:buNone/>
              <a:defRPr sz="1600" b="1"/>
            </a:lvl7pPr>
            <a:lvl8pPr marL="3133097" indent="0">
              <a:buNone/>
              <a:defRPr sz="1600" b="1"/>
            </a:lvl8pPr>
            <a:lvl9pPr marL="3580565" indent="0">
              <a:buNone/>
              <a:defRPr sz="1600" b="1"/>
            </a:lvl9pPr>
          </a:lstStyle>
          <a:p>
            <a:pPr lvl="0"/>
            <a:r>
              <a:rPr lang="zh-TW" altLang="en-US"/>
              <a:t>按一下以編輯母片文字樣式</a:t>
            </a:r>
          </a:p>
        </p:txBody>
      </p:sp>
      <p:sp>
        <p:nvSpPr>
          <p:cNvPr id="4" name="內容版面配置區 3"/>
          <p:cNvSpPr>
            <a:spLocks noGrp="1"/>
          </p:cNvSpPr>
          <p:nvPr>
            <p:ph sz="half" idx="2"/>
          </p:nvPr>
        </p:nvSpPr>
        <p:spPr>
          <a:xfrm>
            <a:off x="630239" y="1879600"/>
            <a:ext cx="3868737" cy="2762250"/>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p:cNvSpPr>
            <a:spLocks noGrp="1"/>
          </p:cNvSpPr>
          <p:nvPr>
            <p:ph type="body" sz="quarter" idx="3"/>
          </p:nvPr>
        </p:nvSpPr>
        <p:spPr>
          <a:xfrm>
            <a:off x="4629150" y="1260475"/>
            <a:ext cx="3887788" cy="619125"/>
          </a:xfrm>
        </p:spPr>
        <p:txBody>
          <a:bodyPr anchor="b"/>
          <a:lstStyle>
            <a:lvl1pPr marL="0" indent="0">
              <a:buNone/>
              <a:defRPr sz="2400" b="1"/>
            </a:lvl1pPr>
            <a:lvl2pPr marL="447635" indent="0">
              <a:buNone/>
              <a:defRPr sz="2000" b="1"/>
            </a:lvl2pPr>
            <a:lvl3pPr marL="895208" indent="0">
              <a:buNone/>
              <a:defRPr sz="1800" b="1"/>
            </a:lvl3pPr>
            <a:lvl4pPr marL="1342961" indent="0">
              <a:buNone/>
              <a:defRPr sz="1600" b="1"/>
            </a:lvl4pPr>
            <a:lvl5pPr marL="1790414" indent="0">
              <a:buNone/>
              <a:defRPr sz="1600" b="1"/>
            </a:lvl5pPr>
            <a:lvl6pPr marL="2237690" indent="0">
              <a:buNone/>
              <a:defRPr sz="1600" b="1"/>
            </a:lvl6pPr>
            <a:lvl7pPr marL="2685371" indent="0">
              <a:buNone/>
              <a:defRPr sz="1600" b="1"/>
            </a:lvl7pPr>
            <a:lvl8pPr marL="3133097" indent="0">
              <a:buNone/>
              <a:defRPr sz="1600" b="1"/>
            </a:lvl8pPr>
            <a:lvl9pPr marL="3580565" indent="0">
              <a:buNone/>
              <a:defRPr sz="1600" b="1"/>
            </a:lvl9pPr>
          </a:lstStyle>
          <a:p>
            <a:pPr lvl="0"/>
            <a:r>
              <a:rPr lang="zh-TW" altLang="en-US"/>
              <a:t>按一下以編輯母片文字樣式</a:t>
            </a:r>
          </a:p>
        </p:txBody>
      </p:sp>
      <p:sp>
        <p:nvSpPr>
          <p:cNvPr id="6" name="內容版面配置區 5"/>
          <p:cNvSpPr>
            <a:spLocks noGrp="1"/>
          </p:cNvSpPr>
          <p:nvPr>
            <p:ph sz="quarter" idx="4"/>
          </p:nvPr>
        </p:nvSpPr>
        <p:spPr>
          <a:xfrm>
            <a:off x="4629150" y="1879600"/>
            <a:ext cx="3887788" cy="2762250"/>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投影片編號版面配置區 6"/>
          <p:cNvSpPr>
            <a:spLocks noGrp="1"/>
          </p:cNvSpPr>
          <p:nvPr>
            <p:ph type="sldNum" sz="quarter" idx="10"/>
          </p:nvPr>
        </p:nvSpPr>
        <p:spPr/>
        <p:txBody>
          <a:bodyPr/>
          <a:lstStyle>
            <a:lvl1pPr>
              <a:defRPr/>
            </a:lvl1pPr>
          </a:lstStyle>
          <a:p>
            <a:pPr>
              <a:defRPr/>
            </a:pPr>
            <a:fld id="{EF4C805D-BC7A-44D6-A221-DB95D71B8CCC}" type="slidenum">
              <a:rPr lang="zh-TW" altLang="en-US"/>
              <a:pPr>
                <a:defRPr/>
              </a:pPr>
              <a:t>‹#›</a:t>
            </a:fld>
            <a:endParaRPr lang="en-US" altLang="zh-TW" sz="1800" dirty="0">
              <a:latin typeface="Arial" charset="0"/>
            </a:endParaRPr>
          </a:p>
        </p:txBody>
      </p:sp>
      <p:sp>
        <p:nvSpPr>
          <p:cNvPr id="8" name="日期版面配置區 7"/>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1864489828"/>
      </p:ext>
    </p:extLst>
  </p:cSld>
  <p:clrMapOvr>
    <a:masterClrMapping/>
  </p:clrMapOvr>
  <p:transition spd="med">
    <p:wipe dir="r"/>
  </p:transition>
</p:sldLayout>
</file>

<file path=ppt/slideLayouts/slideLayout524.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投影片編號版面配置區 2"/>
          <p:cNvSpPr>
            <a:spLocks noGrp="1"/>
          </p:cNvSpPr>
          <p:nvPr>
            <p:ph type="sldNum" sz="quarter" idx="10"/>
          </p:nvPr>
        </p:nvSpPr>
        <p:spPr/>
        <p:txBody>
          <a:bodyPr/>
          <a:lstStyle>
            <a:lvl1pPr>
              <a:defRPr/>
            </a:lvl1pPr>
          </a:lstStyle>
          <a:p>
            <a:pPr>
              <a:defRPr/>
            </a:pPr>
            <a:fld id="{8D8BA54A-C9AC-4B61-90F4-CD7BBFDC6599}" type="slidenum">
              <a:rPr lang="zh-TW" altLang="en-US"/>
              <a:pPr>
                <a:defRPr/>
              </a:pPr>
              <a:t>‹#›</a:t>
            </a:fld>
            <a:endParaRPr lang="en-US" altLang="zh-TW" sz="1800" dirty="0">
              <a:latin typeface="Arial" charset="0"/>
            </a:endParaRPr>
          </a:p>
        </p:txBody>
      </p:sp>
      <p:sp>
        <p:nvSpPr>
          <p:cNvPr id="4" name="日期版面配置區 3"/>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4253080433"/>
      </p:ext>
    </p:extLst>
  </p:cSld>
  <p:clrMapOvr>
    <a:masterClrMapping/>
  </p:clrMapOvr>
  <p:transition spd="med">
    <p:wipe dir="r"/>
  </p:transition>
</p:sldLayout>
</file>

<file path=ppt/slideLayouts/slideLayout5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投影片編號版面配置區 1"/>
          <p:cNvSpPr>
            <a:spLocks noGrp="1"/>
          </p:cNvSpPr>
          <p:nvPr>
            <p:ph type="sldNum" sz="quarter" idx="10"/>
          </p:nvPr>
        </p:nvSpPr>
        <p:spPr/>
        <p:txBody>
          <a:bodyPr/>
          <a:lstStyle>
            <a:lvl1pPr>
              <a:defRPr/>
            </a:lvl1pPr>
          </a:lstStyle>
          <a:p>
            <a:pPr>
              <a:defRPr/>
            </a:pPr>
            <a:fld id="{C6400B14-8098-4A8F-B45F-8727FE61E787}" type="slidenum">
              <a:rPr lang="zh-TW" altLang="en-US"/>
              <a:pPr>
                <a:defRPr/>
              </a:pPr>
              <a:t>‹#›</a:t>
            </a:fld>
            <a:endParaRPr lang="en-US" altLang="zh-TW" sz="1800" dirty="0">
              <a:latin typeface="Arial" charset="0"/>
            </a:endParaRPr>
          </a:p>
        </p:txBody>
      </p:sp>
      <p:sp>
        <p:nvSpPr>
          <p:cNvPr id="3" name="日期版面配置區 2"/>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4181908810"/>
      </p:ext>
    </p:extLst>
  </p:cSld>
  <p:clrMapOvr>
    <a:masterClrMapping/>
  </p:clrMapOvr>
  <p:transition spd="med">
    <p:wipe dir="r"/>
  </p:transition>
</p:sldLayout>
</file>

<file path=ppt/slideLayouts/slideLayout526.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630378" y="342900"/>
            <a:ext cx="2949575" cy="1200150"/>
          </a:xfrm>
        </p:spPr>
        <p:txBody>
          <a:bodyPr anchor="b"/>
          <a:lstStyle>
            <a:lvl1pPr>
              <a:defRPr sz="3200"/>
            </a:lvl1pPr>
          </a:lstStyle>
          <a:p>
            <a:r>
              <a:rPr lang="zh-TW" altLang="en-US"/>
              <a:t>按一下以編輯母片標題樣式</a:t>
            </a:r>
          </a:p>
        </p:txBody>
      </p:sp>
      <p:sp>
        <p:nvSpPr>
          <p:cNvPr id="3" name="內容版面配置區 2"/>
          <p:cNvSpPr>
            <a:spLocks noGrp="1"/>
          </p:cNvSpPr>
          <p:nvPr>
            <p:ph idx="1"/>
          </p:nvPr>
        </p:nvSpPr>
        <p:spPr>
          <a:xfrm>
            <a:off x="3887788" y="741483"/>
            <a:ext cx="4629150" cy="36544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p:cNvSpPr>
            <a:spLocks noGrp="1"/>
          </p:cNvSpPr>
          <p:nvPr>
            <p:ph type="body" sz="half" idx="2"/>
          </p:nvPr>
        </p:nvSpPr>
        <p:spPr>
          <a:xfrm>
            <a:off x="630378" y="1543052"/>
            <a:ext cx="2949575" cy="2859088"/>
          </a:xfrm>
        </p:spPr>
        <p:txBody>
          <a:bodyPr/>
          <a:lstStyle>
            <a:lvl1pPr marL="0" indent="0">
              <a:buNone/>
              <a:defRPr sz="1600"/>
            </a:lvl1pPr>
            <a:lvl2pPr marL="447635" indent="0">
              <a:buNone/>
              <a:defRPr sz="1400"/>
            </a:lvl2pPr>
            <a:lvl3pPr marL="895208" indent="0">
              <a:buNone/>
              <a:defRPr sz="1200"/>
            </a:lvl3pPr>
            <a:lvl4pPr marL="1342961" indent="0">
              <a:buNone/>
              <a:defRPr sz="1000"/>
            </a:lvl4pPr>
            <a:lvl5pPr marL="1790414" indent="0">
              <a:buNone/>
              <a:defRPr sz="1000"/>
            </a:lvl5pPr>
            <a:lvl6pPr marL="2237690" indent="0">
              <a:buNone/>
              <a:defRPr sz="1000"/>
            </a:lvl6pPr>
            <a:lvl7pPr marL="2685371" indent="0">
              <a:buNone/>
              <a:defRPr sz="1000"/>
            </a:lvl7pPr>
            <a:lvl8pPr marL="3133097" indent="0">
              <a:buNone/>
              <a:defRPr sz="1000"/>
            </a:lvl8pPr>
            <a:lvl9pPr marL="3580565" indent="0">
              <a:buNone/>
              <a:defRPr sz="1000"/>
            </a:lvl9pPr>
          </a:lstStyle>
          <a:p>
            <a:pPr lvl="0"/>
            <a:r>
              <a:rPr lang="zh-TW" altLang="en-US"/>
              <a:t>按一下以編輯母片文字樣式</a:t>
            </a:r>
          </a:p>
        </p:txBody>
      </p:sp>
      <p:sp>
        <p:nvSpPr>
          <p:cNvPr id="5" name="投影片編號版面配置區 4"/>
          <p:cNvSpPr>
            <a:spLocks noGrp="1"/>
          </p:cNvSpPr>
          <p:nvPr>
            <p:ph type="sldNum" sz="quarter" idx="10"/>
          </p:nvPr>
        </p:nvSpPr>
        <p:spPr/>
        <p:txBody>
          <a:bodyPr/>
          <a:lstStyle>
            <a:lvl1pPr>
              <a:defRPr/>
            </a:lvl1pPr>
          </a:lstStyle>
          <a:p>
            <a:pPr>
              <a:defRPr/>
            </a:pPr>
            <a:fld id="{3B1372DA-427E-454B-8A84-958E5FC5C91B}" type="slidenum">
              <a:rPr lang="zh-TW" altLang="en-US"/>
              <a:pPr>
                <a:defRPr/>
              </a:pPr>
              <a:t>‹#›</a:t>
            </a:fld>
            <a:endParaRPr lang="en-US" altLang="zh-TW" sz="1800" dirty="0">
              <a:latin typeface="Arial" charset="0"/>
            </a:endParaRPr>
          </a:p>
        </p:txBody>
      </p:sp>
      <p:sp>
        <p:nvSpPr>
          <p:cNvPr id="6" name="日期版面配置區 5"/>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27267381"/>
      </p:ext>
    </p:extLst>
  </p:cSld>
  <p:clrMapOvr>
    <a:masterClrMapping/>
  </p:clrMapOvr>
  <p:transition spd="med">
    <p:wipe dir="r"/>
  </p:transition>
</p:sldLayout>
</file>

<file path=ppt/slideLayouts/slideLayout527.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630378" y="342900"/>
            <a:ext cx="2949575" cy="1200150"/>
          </a:xfrm>
        </p:spPr>
        <p:txBody>
          <a:bodyPr anchor="b"/>
          <a:lstStyle>
            <a:lvl1pPr>
              <a:defRPr sz="3200"/>
            </a:lvl1pPr>
          </a:lstStyle>
          <a:p>
            <a:r>
              <a:rPr lang="zh-TW" altLang="en-US"/>
              <a:t>按一下以編輯母片標題樣式</a:t>
            </a:r>
          </a:p>
        </p:txBody>
      </p:sp>
      <p:sp>
        <p:nvSpPr>
          <p:cNvPr id="3" name="圖片版面配置區 2"/>
          <p:cNvSpPr>
            <a:spLocks noGrp="1"/>
          </p:cNvSpPr>
          <p:nvPr>
            <p:ph type="pic" idx="1"/>
          </p:nvPr>
        </p:nvSpPr>
        <p:spPr>
          <a:xfrm>
            <a:off x="3887788" y="741483"/>
            <a:ext cx="4629150" cy="3654425"/>
          </a:xfrm>
        </p:spPr>
        <p:txBody>
          <a:bodyPr/>
          <a:lstStyle>
            <a:lvl1pPr marL="0" indent="0">
              <a:buNone/>
              <a:defRPr sz="3200"/>
            </a:lvl1pPr>
            <a:lvl2pPr marL="447635" indent="0">
              <a:buNone/>
              <a:defRPr sz="2800"/>
            </a:lvl2pPr>
            <a:lvl3pPr marL="895208" indent="0">
              <a:buNone/>
              <a:defRPr sz="2400"/>
            </a:lvl3pPr>
            <a:lvl4pPr marL="1342961" indent="0">
              <a:buNone/>
              <a:defRPr sz="2000"/>
            </a:lvl4pPr>
            <a:lvl5pPr marL="1790414" indent="0">
              <a:buNone/>
              <a:defRPr sz="2000"/>
            </a:lvl5pPr>
            <a:lvl6pPr marL="2237690" indent="0">
              <a:buNone/>
              <a:defRPr sz="2000"/>
            </a:lvl6pPr>
            <a:lvl7pPr marL="2685371" indent="0">
              <a:buNone/>
              <a:defRPr sz="2000"/>
            </a:lvl7pPr>
            <a:lvl8pPr marL="3133097" indent="0">
              <a:buNone/>
              <a:defRPr sz="2000"/>
            </a:lvl8pPr>
            <a:lvl9pPr marL="3580565" indent="0">
              <a:buNone/>
              <a:defRPr sz="2000"/>
            </a:lvl9pPr>
          </a:lstStyle>
          <a:p>
            <a:pPr lvl="0"/>
            <a:endParaRPr lang="zh-TW" altLang="en-US" noProof="0">
              <a:sym typeface="Museo Sans For Dell" pitchFamily="2" charset="-120"/>
            </a:endParaRPr>
          </a:p>
        </p:txBody>
      </p:sp>
      <p:sp>
        <p:nvSpPr>
          <p:cNvPr id="4" name="文字版面配置區 3"/>
          <p:cNvSpPr>
            <a:spLocks noGrp="1"/>
          </p:cNvSpPr>
          <p:nvPr>
            <p:ph type="body" sz="half" idx="2"/>
          </p:nvPr>
        </p:nvSpPr>
        <p:spPr>
          <a:xfrm>
            <a:off x="630378" y="1543052"/>
            <a:ext cx="2949575" cy="2859088"/>
          </a:xfrm>
        </p:spPr>
        <p:txBody>
          <a:bodyPr/>
          <a:lstStyle>
            <a:lvl1pPr marL="0" indent="0">
              <a:buNone/>
              <a:defRPr sz="1600"/>
            </a:lvl1pPr>
            <a:lvl2pPr marL="447635" indent="0">
              <a:buNone/>
              <a:defRPr sz="1400"/>
            </a:lvl2pPr>
            <a:lvl3pPr marL="895208" indent="0">
              <a:buNone/>
              <a:defRPr sz="1200"/>
            </a:lvl3pPr>
            <a:lvl4pPr marL="1342961" indent="0">
              <a:buNone/>
              <a:defRPr sz="1000"/>
            </a:lvl4pPr>
            <a:lvl5pPr marL="1790414" indent="0">
              <a:buNone/>
              <a:defRPr sz="1000"/>
            </a:lvl5pPr>
            <a:lvl6pPr marL="2237690" indent="0">
              <a:buNone/>
              <a:defRPr sz="1000"/>
            </a:lvl6pPr>
            <a:lvl7pPr marL="2685371" indent="0">
              <a:buNone/>
              <a:defRPr sz="1000"/>
            </a:lvl7pPr>
            <a:lvl8pPr marL="3133097" indent="0">
              <a:buNone/>
              <a:defRPr sz="1000"/>
            </a:lvl8pPr>
            <a:lvl9pPr marL="3580565" indent="0">
              <a:buNone/>
              <a:defRPr sz="1000"/>
            </a:lvl9pPr>
          </a:lstStyle>
          <a:p>
            <a:pPr lvl="0"/>
            <a:r>
              <a:rPr lang="zh-TW" altLang="en-US"/>
              <a:t>按一下以編輯母片文字樣式</a:t>
            </a:r>
          </a:p>
        </p:txBody>
      </p:sp>
      <p:sp>
        <p:nvSpPr>
          <p:cNvPr id="5" name="投影片編號版面配置區 4"/>
          <p:cNvSpPr>
            <a:spLocks noGrp="1"/>
          </p:cNvSpPr>
          <p:nvPr>
            <p:ph type="sldNum" sz="quarter" idx="10"/>
          </p:nvPr>
        </p:nvSpPr>
        <p:spPr/>
        <p:txBody>
          <a:bodyPr/>
          <a:lstStyle>
            <a:lvl1pPr>
              <a:defRPr/>
            </a:lvl1pPr>
          </a:lstStyle>
          <a:p>
            <a:pPr>
              <a:defRPr/>
            </a:pPr>
            <a:fld id="{054B23F9-FBA3-4E64-8246-E44CAE253860}" type="slidenum">
              <a:rPr lang="zh-TW" altLang="en-US"/>
              <a:pPr>
                <a:defRPr/>
              </a:pPr>
              <a:t>‹#›</a:t>
            </a:fld>
            <a:endParaRPr lang="en-US" altLang="zh-TW" sz="1800" dirty="0">
              <a:latin typeface="Arial" charset="0"/>
            </a:endParaRPr>
          </a:p>
        </p:txBody>
      </p:sp>
      <p:sp>
        <p:nvSpPr>
          <p:cNvPr id="6" name="日期版面配置區 5"/>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2347464885"/>
      </p:ext>
    </p:extLst>
  </p:cSld>
  <p:clrMapOvr>
    <a:masterClrMapping/>
  </p:clrMapOvr>
  <p:transition spd="med">
    <p:wipe dir="r"/>
  </p:transition>
</p:sldLayout>
</file>

<file path=ppt/slideLayouts/slideLayout528.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直排文字版面配置區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投影片編號版面配置區 3"/>
          <p:cNvSpPr>
            <a:spLocks noGrp="1"/>
          </p:cNvSpPr>
          <p:nvPr>
            <p:ph type="sldNum" sz="quarter" idx="10"/>
          </p:nvPr>
        </p:nvSpPr>
        <p:spPr/>
        <p:txBody>
          <a:bodyPr/>
          <a:lstStyle>
            <a:lvl1pPr>
              <a:defRPr/>
            </a:lvl1pPr>
          </a:lstStyle>
          <a:p>
            <a:pPr>
              <a:defRPr/>
            </a:pPr>
            <a:fld id="{2423AFD6-8305-4775-96C5-043C49FE104F}" type="slidenum">
              <a:rPr lang="zh-TW" altLang="en-US"/>
              <a:pPr>
                <a:defRPr/>
              </a:pPr>
              <a:t>‹#›</a:t>
            </a:fld>
            <a:endParaRPr lang="en-US" altLang="zh-TW" sz="1800" dirty="0">
              <a:latin typeface="Arial" charset="0"/>
            </a:endParaRPr>
          </a:p>
        </p:txBody>
      </p:sp>
      <p:sp>
        <p:nvSpPr>
          <p:cNvPr id="5" name="日期版面配置區 4"/>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1111082490"/>
      </p:ext>
    </p:extLst>
  </p:cSld>
  <p:clrMapOvr>
    <a:masterClrMapping/>
  </p:clrMapOvr>
  <p:transition spd="med">
    <p:wipe dir="r"/>
  </p:transition>
</p:sldLayout>
</file>

<file path=ppt/slideLayouts/slideLayout529.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635751" y="196964"/>
            <a:ext cx="2070100" cy="4346575"/>
          </a:xfrm>
        </p:spPr>
        <p:txBody>
          <a:bodyPr vert="eaVert"/>
          <a:lstStyle/>
          <a:p>
            <a:r>
              <a:rPr lang="zh-TW" altLang="en-US"/>
              <a:t>按一下以編輯母片標題樣式</a:t>
            </a:r>
          </a:p>
        </p:txBody>
      </p:sp>
      <p:sp>
        <p:nvSpPr>
          <p:cNvPr id="3" name="直排文字版面配置區 2"/>
          <p:cNvSpPr>
            <a:spLocks noGrp="1"/>
          </p:cNvSpPr>
          <p:nvPr>
            <p:ph type="body" orient="vert" idx="1"/>
          </p:nvPr>
        </p:nvSpPr>
        <p:spPr>
          <a:xfrm>
            <a:off x="425450" y="196964"/>
            <a:ext cx="6057900" cy="4346575"/>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投影片編號版面配置區 3"/>
          <p:cNvSpPr>
            <a:spLocks noGrp="1"/>
          </p:cNvSpPr>
          <p:nvPr>
            <p:ph type="sldNum" sz="quarter" idx="10"/>
          </p:nvPr>
        </p:nvSpPr>
        <p:spPr/>
        <p:txBody>
          <a:bodyPr/>
          <a:lstStyle>
            <a:lvl1pPr>
              <a:defRPr/>
            </a:lvl1pPr>
          </a:lstStyle>
          <a:p>
            <a:pPr>
              <a:defRPr/>
            </a:pPr>
            <a:fld id="{9DB91C44-372A-4D9A-A4F4-5673DF2064D9}" type="slidenum">
              <a:rPr lang="zh-TW" altLang="en-US"/>
              <a:pPr>
                <a:defRPr/>
              </a:pPr>
              <a:t>‹#›</a:t>
            </a:fld>
            <a:endParaRPr lang="en-US" altLang="zh-TW" sz="1800" dirty="0">
              <a:latin typeface="Arial" charset="0"/>
            </a:endParaRPr>
          </a:p>
        </p:txBody>
      </p:sp>
      <p:sp>
        <p:nvSpPr>
          <p:cNvPr id="5" name="日期版面配置區 4"/>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4287785475"/>
      </p:ext>
    </p:extLst>
  </p:cSld>
  <p:clrMapOvr>
    <a:masterClrMapping/>
  </p:clrMapOvr>
  <p:transition spd="med">
    <p:wipe dir="r"/>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Section_Blue">
    <p:spTree>
      <p:nvGrpSpPr>
        <p:cNvPr id="1" name=""/>
        <p:cNvGrpSpPr/>
        <p:nvPr/>
      </p:nvGrpSpPr>
      <p:grpSpPr>
        <a:xfrm>
          <a:off x="0" y="0"/>
          <a:ext cx="0" cy="0"/>
          <a:chOff x="0" y="0"/>
          <a:chExt cx="0" cy="0"/>
        </a:xfrm>
      </p:grpSpPr>
      <p:sp>
        <p:nvSpPr>
          <p:cNvPr id="15" name="Title 1"/>
          <p:cNvSpPr>
            <a:spLocks noGrp="1"/>
          </p:cNvSpPr>
          <p:nvPr>
            <p:ph type="ctrTitle"/>
          </p:nvPr>
        </p:nvSpPr>
        <p:spPr>
          <a:xfrm>
            <a:off x="457200" y="342900"/>
            <a:ext cx="2743200" cy="2743200"/>
          </a:xfrm>
          <a:prstGeom prst="roundRect">
            <a:avLst>
              <a:gd name="adj" fmla="val 2752"/>
            </a:avLst>
          </a:prstGeom>
          <a:solidFill>
            <a:schemeClr val="accent1"/>
          </a:solidFill>
          <a:ln>
            <a:noFill/>
          </a:ln>
        </p:spPr>
        <p:style>
          <a:lnRef idx="2">
            <a:schemeClr val="accent1"/>
          </a:lnRef>
          <a:fillRef idx="1">
            <a:schemeClr val="lt1"/>
          </a:fillRef>
          <a:effectRef idx="0">
            <a:schemeClr val="accent1"/>
          </a:effectRef>
          <a:fontRef idx="none"/>
        </p:style>
        <p:txBody>
          <a:bodyPr lIns="297857" tIns="297857" rIns="297857" bIns="297857">
            <a:normAutofit/>
          </a:bodyPr>
          <a:lstStyle>
            <a:lvl1pPr>
              <a:defRPr sz="3700" b="0">
                <a:solidFill>
                  <a:schemeClr val="tx2"/>
                </a:solidFill>
                <a:latin typeface="Museo For Dell" pitchFamily="2" charset="0"/>
              </a:defRPr>
            </a:lvl1pPr>
          </a:lstStyle>
          <a:p>
            <a:r>
              <a:rPr lang="zh-TW" altLang="en-US" smtClean="0"/>
              <a:t>按一下以編輯母片標題樣式</a:t>
            </a:r>
            <a:endParaRPr lang="en-US" dirty="0"/>
          </a:p>
        </p:txBody>
      </p:sp>
      <p:sp>
        <p:nvSpPr>
          <p:cNvPr id="3" name="Slide Number Placeholder 5"/>
          <p:cNvSpPr>
            <a:spLocks noGrp="1"/>
          </p:cNvSpPr>
          <p:nvPr>
            <p:ph type="sldNum" sz="quarter" idx="10"/>
          </p:nvPr>
        </p:nvSpPr>
        <p:spPr/>
        <p:txBody>
          <a:bodyPr rIns="119239"/>
          <a:lstStyle>
            <a:lvl1pPr algn="l" eaLnBrk="0" hangingPunct="0">
              <a:defRPr sz="1200">
                <a:solidFill>
                  <a:srgbClr val="000000">
                    <a:lumMod val="60000"/>
                    <a:lumOff val="40000"/>
                  </a:srgbClr>
                </a:solidFill>
                <a:latin typeface="Museo Sans For Dell" pitchFamily="2" charset="0"/>
                <a:ea typeface="SimSun" panose="02010600030101010101" pitchFamily="2" charset="-122"/>
              </a:defRPr>
            </a:lvl1pPr>
          </a:lstStyle>
          <a:p>
            <a:pPr>
              <a:defRPr/>
            </a:pPr>
            <a:fld id="{B8CB498C-E93D-4E2B-AFEF-55B2C142D845}" type="slidenum">
              <a:rPr lang="en-US"/>
              <a:pPr>
                <a:defRPr/>
              </a:pPr>
              <a:t>‹#›</a:t>
            </a:fld>
            <a:endParaRPr lang="en-US" dirty="0"/>
          </a:p>
        </p:txBody>
      </p:sp>
      <p:sp>
        <p:nvSpPr>
          <p:cNvPr id="4" name="Footer Placeholder 4"/>
          <p:cNvSpPr>
            <a:spLocks noGrp="1"/>
          </p:cNvSpPr>
          <p:nvPr>
            <p:ph type="ftr" sz="quarter" idx="11"/>
          </p:nvPr>
        </p:nvSpPr>
        <p:spPr>
          <a:xfrm>
            <a:off x="742950" y="4821238"/>
            <a:ext cx="1885950" cy="114300"/>
          </a:xfrm>
          <a:prstGeom prst="rect">
            <a:avLst/>
          </a:prstGeom>
        </p:spPr>
        <p:txBody>
          <a:bodyPr vert="horz" lIns="0" tIns="0" rIns="119239" bIns="0" rtlCol="0" anchor="ctr"/>
          <a:lstStyle>
            <a:lvl1pPr algn="l" eaLnBrk="1" hangingPunct="1">
              <a:defRPr sz="1300">
                <a:solidFill>
                  <a:srgbClr val="000000">
                    <a:lumMod val="60000"/>
                    <a:lumOff val="40000"/>
                  </a:srgbClr>
                </a:solidFill>
                <a:latin typeface="Museo Sans For Dell" pitchFamily="2" charset="0"/>
                <a:ea typeface="+mn-ea"/>
              </a:defRPr>
            </a:lvl1pPr>
          </a:lstStyle>
          <a:p>
            <a:pPr defTabSz="895727">
              <a:defRPr/>
            </a:pPr>
            <a:endParaRPr lang="en-US"/>
          </a:p>
        </p:txBody>
      </p:sp>
      <p:sp>
        <p:nvSpPr>
          <p:cNvPr id="5" name="Date Placeholder 8"/>
          <p:cNvSpPr>
            <a:spLocks noGrp="1"/>
          </p:cNvSpPr>
          <p:nvPr>
            <p:ph type="dt" sz="half" idx="12"/>
          </p:nvPr>
        </p:nvSpPr>
        <p:spPr>
          <a:xfrm>
            <a:off x="1901825" y="4819650"/>
            <a:ext cx="914400" cy="114300"/>
          </a:xfrm>
        </p:spPr>
        <p:txBody>
          <a:bodyPr/>
          <a:lstStyle>
            <a:lvl1pPr algn="l" rtl="0" eaLnBrk="0" fontAlgn="base" hangingPunct="0">
              <a:spcBef>
                <a:spcPct val="0"/>
              </a:spcBef>
              <a:spcAft>
                <a:spcPct val="0"/>
              </a:spcAft>
              <a:defRPr lang="en-US" sz="13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3500642693"/>
      </p:ext>
    </p:extLst>
  </p:cSld>
  <p:clrMapOvr>
    <a:masterClrMapping/>
  </p:clrMapOvr>
  <p:transition spd="med">
    <p:wipe dir="r"/>
  </p:transition>
</p:sldLayout>
</file>

<file path=ppt/slideLayouts/slideLayout530.xml><?xml version="1.0" encoding="utf-8"?>
<p:sldLayout xmlns:a="http://schemas.openxmlformats.org/drawingml/2006/main" xmlns:r="http://schemas.openxmlformats.org/officeDocument/2006/relationships" xmlns:p="http://schemas.openxmlformats.org/presentationml/2006/main" userDrawn="1">
  <p:cSld name="Title_Only">
    <p:spTree>
      <p:nvGrpSpPr>
        <p:cNvPr id="1" name=""/>
        <p:cNvGrpSpPr/>
        <p:nvPr/>
      </p:nvGrpSpPr>
      <p:grpSpPr>
        <a:xfrm>
          <a:off x="0" y="0"/>
          <a:ext cx="0" cy="0"/>
          <a:chOff x="0" y="0"/>
          <a:chExt cx="0" cy="0"/>
        </a:xfrm>
      </p:grpSpPr>
      <p:cxnSp>
        <p:nvCxnSpPr>
          <p:cNvPr id="3"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4"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1418271992"/>
      </p:ext>
    </p:extLst>
  </p:cSld>
  <p:clrMapOvr>
    <a:masterClrMapping/>
  </p:clrMapOvr>
  <p:transition spd="med">
    <p:wipe dir="r"/>
  </p:transition>
</p:sldLayout>
</file>

<file path=ppt/slideLayouts/slideLayout531.xml><?xml version="1.0" encoding="utf-8"?>
<p:sldLayout xmlns:a="http://schemas.openxmlformats.org/drawingml/2006/main" xmlns:r="http://schemas.openxmlformats.org/officeDocument/2006/relationships" xmlns:p="http://schemas.openxmlformats.org/presentationml/2006/main" showMasterSp="0">
  <p:cSld name="Title slide_image 1">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61476" name="Title Placeholder 21"/>
          <p:cNvSpPr>
            <a:spLocks noGrp="1"/>
          </p:cNvSpPr>
          <p:nvPr>
            <p:ph type="ctrTitle" hasCustomPrompt="1"/>
          </p:nvPr>
        </p:nvSpPr>
        <p:spPr>
          <a:xfrm>
            <a:off x="274322" y="274341"/>
            <a:ext cx="5200791" cy="1661993"/>
          </a:xfrm>
          <a:prstGeom prst="rect">
            <a:avLst/>
          </a:prstGeom>
        </p:spPr>
        <p:txBody>
          <a:bodyPr wrap="square" lIns="0" rIns="0" anchor="b" anchorCtr="0">
            <a:normAutofit/>
          </a:bodyPr>
          <a:lstStyle>
            <a:lvl1pPr algn="l">
              <a:lnSpc>
                <a:spcPct val="100000"/>
              </a:lnSpc>
              <a:spcAft>
                <a:spcPts val="0"/>
              </a:spcAft>
              <a:defRPr sz="41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890"/>
            <a:ext cx="5200791" cy="207749"/>
          </a:xfrm>
          <a:prstGeom prst="rect">
            <a:avLst/>
          </a:prstGeom>
        </p:spPr>
        <p:txBody>
          <a:bodyPr wrap="square" lIns="0" tIns="0" rIns="0" bIns="0" anchor="t" anchorCtr="0">
            <a:spAutoFit/>
          </a:bodyPr>
          <a:lstStyle>
            <a:lvl1pPr marL="0" indent="0" algn="l">
              <a:buFont typeface="Wingdings" pitchFamily="2" charset="2"/>
              <a:buNone/>
              <a:defRPr sz="15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40491" y="3862851"/>
            <a:ext cx="932650" cy="932650"/>
          </a:xfrm>
          <a:prstGeom prst="rect">
            <a:avLst/>
          </a:prstGeom>
        </p:spPr>
      </p:pic>
    </p:spTree>
    <p:extLst>
      <p:ext uri="{BB962C8B-B14F-4D97-AF65-F5344CB8AC3E}">
        <p14:creationId xmlns:p14="http://schemas.microsoft.com/office/powerpoint/2010/main" val="477423032"/>
      </p:ext>
    </p:extLst>
  </p:cSld>
  <p:clrMapOvr>
    <a:masterClrMapping/>
  </p:clrMapOvr>
  <p:transition spd="med">
    <p:wipe dir="r"/>
  </p:transition>
</p:sldLayout>
</file>

<file path=ppt/slideLayouts/slideLayout532.xml><?xml version="1.0" encoding="utf-8"?>
<p:sldLayout xmlns:a="http://schemas.openxmlformats.org/drawingml/2006/main" xmlns:r="http://schemas.openxmlformats.org/officeDocument/2006/relationships" xmlns:p="http://schemas.openxmlformats.org/presentationml/2006/main" userDrawn="1">
  <p:cSld name="1_標題及物件">
    <p:spTree>
      <p:nvGrpSpPr>
        <p:cNvPr id="1" name=""/>
        <p:cNvGrpSpPr/>
        <p:nvPr/>
      </p:nvGrpSpPr>
      <p:grpSpPr>
        <a:xfrm>
          <a:off x="0" y="0"/>
          <a:ext cx="0" cy="0"/>
          <a:chOff x="0" y="0"/>
          <a:chExt cx="0" cy="0"/>
        </a:xfrm>
      </p:grpSpPr>
      <p:sp>
        <p:nvSpPr>
          <p:cNvPr id="2" name="Rectangle 4"/>
          <p:cNvSpPr>
            <a:spLocks noGrp="1" noChangeArrowheads="1"/>
          </p:cNvSpPr>
          <p:nvPr>
            <p:ph type="sldNum" sz="quarter" idx="10"/>
          </p:nvPr>
        </p:nvSpPr>
        <p:spPr/>
        <p:txBody>
          <a:bodyPr/>
          <a:lstStyle>
            <a:lvl1pPr eaLnBrk="0" hangingPunct="0">
              <a:defRPr>
                <a:ea typeface="SimSun" pitchFamily="2" charset="-122"/>
              </a:defRPr>
            </a:lvl1pPr>
          </a:lstStyle>
          <a:p>
            <a:pPr>
              <a:defRPr/>
            </a:pPr>
            <a:fld id="{0C9F1198-C61D-48C6-883B-2CC947E0DB39}" type="slidenum">
              <a:rPr lang="en-US" altLang="zh-TW"/>
              <a:pPr>
                <a:defRPr/>
              </a:pPr>
              <a:t>‹#›</a:t>
            </a:fld>
            <a:endParaRPr lang="en-US" altLang="zh-TW" dirty="0"/>
          </a:p>
        </p:txBody>
      </p:sp>
      <p:sp>
        <p:nvSpPr>
          <p:cNvPr id="3" name="Rectangle 5"/>
          <p:cNvSpPr>
            <a:spLocks noGrp="1" noChangeArrowheads="1"/>
          </p:cNvSpPr>
          <p:nvPr>
            <p:ph type="ftr" sz="quarter" idx="11"/>
          </p:nvPr>
        </p:nvSpPr>
        <p:spPr>
          <a:xfrm>
            <a:off x="3779838" y="4786321"/>
            <a:ext cx="2895600" cy="215900"/>
          </a:xfrm>
          <a:prstGeom prst="rect">
            <a:avLst/>
          </a:prstGeom>
        </p:spPr>
        <p:txBody>
          <a:bodyPr lIns="89622" tIns="44810" rIns="89622" bIns="44810"/>
          <a:lstStyle>
            <a:lvl1pPr eaLnBrk="1" hangingPunct="1">
              <a:defRPr>
                <a:solidFill>
                  <a:srgbClr val="444444"/>
                </a:solidFill>
                <a:latin typeface="Arial" charset="0"/>
                <a:ea typeface="+mn-ea"/>
              </a:defRPr>
            </a:lvl1pPr>
          </a:lstStyle>
          <a:p>
            <a:pPr defTabSz="672233">
              <a:defRPr/>
            </a:pPr>
            <a:endParaRPr lang="en-US" altLang="zh-TW" dirty="0"/>
          </a:p>
        </p:txBody>
      </p:sp>
    </p:spTree>
    <p:extLst>
      <p:ext uri="{BB962C8B-B14F-4D97-AF65-F5344CB8AC3E}">
        <p14:creationId xmlns:p14="http://schemas.microsoft.com/office/powerpoint/2010/main" val="1036323934"/>
      </p:ext>
    </p:extLst>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p:cSld name="自訂版面配置">
    <p:spTree>
      <p:nvGrpSpPr>
        <p:cNvPr id="1" name=""/>
        <p:cNvGrpSpPr/>
        <p:nvPr/>
      </p:nvGrpSpPr>
      <p:grpSpPr>
        <a:xfrm>
          <a:off x="0" y="0"/>
          <a:ext cx="0" cy="0"/>
          <a:chOff x="0" y="0"/>
          <a:chExt cx="0" cy="0"/>
        </a:xfrm>
      </p:grpSpPr>
      <p:sp>
        <p:nvSpPr>
          <p:cNvPr id="2" name="標題 1"/>
          <p:cNvSpPr>
            <a:spLocks noGrp="1"/>
          </p:cNvSpPr>
          <p:nvPr>
            <p:ph type="title"/>
          </p:nvPr>
        </p:nvSpPr>
        <p:spPr>
          <a:xfrm>
            <a:off x="425453" y="28584"/>
            <a:ext cx="8239125" cy="720725"/>
          </a:xfrm>
        </p:spPr>
        <p:txBody>
          <a:bodyPr/>
          <a:lstStyle/>
          <a:p>
            <a:r>
              <a:rPr lang="zh-TW" altLang="en-US"/>
              <a:t>按一下以編輯母片標題樣式</a:t>
            </a:r>
          </a:p>
        </p:txBody>
      </p:sp>
    </p:spTree>
    <p:extLst>
      <p:ext uri="{BB962C8B-B14F-4D97-AF65-F5344CB8AC3E}">
        <p14:creationId xmlns:p14="http://schemas.microsoft.com/office/powerpoint/2010/main" val="1428512390"/>
      </p:ext>
    </p:extLst>
  </p:cSld>
  <p:clrMapOvr>
    <a:masterClrMapping/>
  </p:clrMapOvr>
  <p:transition spd="med">
    <p:wipe dir="r"/>
  </p:transition>
</p:sldLayout>
</file>

<file path=ppt/slideLayouts/slideLayout534.xml><?xml version="1.0" encoding="utf-8"?>
<p:sldLayout xmlns:a="http://schemas.openxmlformats.org/drawingml/2006/main" xmlns:r="http://schemas.openxmlformats.org/officeDocument/2006/relationships" xmlns:p="http://schemas.openxmlformats.org/presentationml/2006/main" userDrawn="1">
  <p:cSld name="Content Slide wo Source">
    <p:spTree>
      <p:nvGrpSpPr>
        <p:cNvPr id="1" name=""/>
        <p:cNvGrpSpPr/>
        <p:nvPr/>
      </p:nvGrpSpPr>
      <p:grpSpPr>
        <a:xfrm>
          <a:off x="0" y="0"/>
          <a:ext cx="0" cy="0"/>
          <a:chOff x="0" y="0"/>
          <a:chExt cx="0" cy="0"/>
        </a:xfrm>
      </p:grpSpPr>
      <p:sp>
        <p:nvSpPr>
          <p:cNvPr id="4" name="Footer Placeholder 4"/>
          <p:cNvSpPr txBox="1"/>
          <p:nvPr userDrawn="1"/>
        </p:nvSpPr>
        <p:spPr>
          <a:xfrm>
            <a:off x="742950" y="4821238"/>
            <a:ext cx="1885950" cy="114300"/>
          </a:xfrm>
          <a:prstGeom prst="rect">
            <a:avLst/>
          </a:prstGeom>
        </p:spPr>
        <p:txBody>
          <a:bodyPr lIns="0" tIns="0" rIns="119173" bIns="0" anchor="ctr"/>
          <a:lstStyle>
            <a:defPPr>
              <a:defRPr lang="en-US"/>
            </a:defPPr>
            <a:lvl1pPr algn="l" rtl="0" fontAlgn="base">
              <a:spcBef>
                <a:spcPct val="0"/>
              </a:spcBef>
              <a:spcAft>
                <a:spcPct val="0"/>
              </a:spcAft>
              <a:defRPr sz="1000" kern="1200">
                <a:solidFill>
                  <a:schemeClr val="bg2">
                    <a:lumMod val="60000"/>
                    <a:lumOff val="40000"/>
                  </a:schemeClr>
                </a:solidFill>
                <a:latin typeface="Museo Sans For Dell" pitchFamily="2" charset="0"/>
                <a:ea typeface="+mn-ea"/>
                <a:cs typeface="+mn-cs"/>
              </a:defRPr>
            </a:lvl1pPr>
            <a:lvl2pPr marL="457200" algn="l" rtl="0" fontAlgn="base">
              <a:spcBef>
                <a:spcPct val="0"/>
              </a:spcBef>
              <a:spcAft>
                <a:spcPct val="0"/>
              </a:spcAft>
              <a:defRPr sz="2400"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sz="2400"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sz="2400"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pPr defTabSz="895097">
              <a:defRPr/>
            </a:pPr>
            <a:r>
              <a:rPr lang="en-US" dirty="0">
                <a:solidFill>
                  <a:srgbClr val="000000">
                    <a:lumMod val="60000"/>
                    <a:lumOff val="40000"/>
                  </a:srgbClr>
                </a:solidFill>
              </a:rPr>
              <a:t>Confidential</a:t>
            </a:r>
          </a:p>
        </p:txBody>
      </p:sp>
      <p:sp>
        <p:nvSpPr>
          <p:cNvPr id="6" name="Slide Number Placeholder 5"/>
          <p:cNvSpPr txBox="1"/>
          <p:nvPr userDrawn="1"/>
        </p:nvSpPr>
        <p:spPr>
          <a:xfrm>
            <a:off x="434976" y="4824413"/>
            <a:ext cx="260350" cy="114300"/>
          </a:xfrm>
          <a:prstGeom prst="rect">
            <a:avLst/>
          </a:prstGeom>
        </p:spPr>
        <p:txBody>
          <a:bodyPr lIns="0" tIns="0" rIns="119173" bIns="0" anchor="ctr"/>
          <a:lstStyle>
            <a:defPPr>
              <a:defRPr lang="en-US"/>
            </a:defPPr>
            <a:lvl1pPr algn="l" rtl="0" fontAlgn="base">
              <a:spcBef>
                <a:spcPct val="0"/>
              </a:spcBef>
              <a:spcAft>
                <a:spcPct val="0"/>
              </a:spcAft>
              <a:defRPr sz="900" kern="1200">
                <a:solidFill>
                  <a:schemeClr val="bg2">
                    <a:lumMod val="60000"/>
                    <a:lumOff val="40000"/>
                  </a:schemeClr>
                </a:solidFill>
                <a:latin typeface="Museo Sans For Dell" pitchFamily="2" charset="0"/>
                <a:ea typeface="+mn-ea"/>
                <a:cs typeface="+mn-cs"/>
              </a:defRPr>
            </a:lvl1pPr>
            <a:lvl2pPr marL="457200" algn="l" rtl="0" fontAlgn="base">
              <a:spcBef>
                <a:spcPct val="0"/>
              </a:spcBef>
              <a:spcAft>
                <a:spcPct val="0"/>
              </a:spcAft>
              <a:defRPr sz="2400"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sz="2400"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sz="2400"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pPr defTabSz="895097">
              <a:defRPr/>
            </a:pPr>
            <a:fld id="{116A85C1-27ED-4431-8B7E-C187FA0F4681}" type="slidenum">
              <a:rPr lang="en-US" smtClean="0">
                <a:solidFill>
                  <a:srgbClr val="000000">
                    <a:lumMod val="60000"/>
                    <a:lumOff val="40000"/>
                  </a:srgbClr>
                </a:solidFill>
              </a:rPr>
              <a:pPr defTabSz="895097">
                <a:defRPr/>
              </a:pPr>
              <a:t>‹#›</a:t>
            </a:fld>
            <a:endParaRPr lang="en-US" dirty="0">
              <a:solidFill>
                <a:srgbClr val="000000">
                  <a:lumMod val="60000"/>
                  <a:lumOff val="40000"/>
                </a:srgbClr>
              </a:solidFill>
            </a:endParaRPr>
          </a:p>
        </p:txBody>
      </p:sp>
      <p:sp>
        <p:nvSpPr>
          <p:cNvPr id="2" name="Title 1"/>
          <p:cNvSpPr>
            <a:spLocks noGrp="1"/>
          </p:cNvSpPr>
          <p:nvPr>
            <p:ph type="title"/>
          </p:nvPr>
        </p:nvSpPr>
        <p:spPr/>
        <p:txBody>
          <a:bodyPr/>
          <a:lstStyle/>
          <a:p>
            <a:r>
              <a:rPr lang="en-US"/>
              <a:t>Click to edit Master title style</a:t>
            </a:r>
          </a:p>
        </p:txBody>
      </p:sp>
      <p:sp>
        <p:nvSpPr>
          <p:cNvPr id="5" name="Content Placeholder 8"/>
          <p:cNvSpPr>
            <a:spLocks noGrp="1"/>
          </p:cNvSpPr>
          <p:nvPr>
            <p:ph sz="quarter" idx="12"/>
          </p:nvPr>
        </p:nvSpPr>
        <p:spPr>
          <a:xfrm>
            <a:off x="425918" y="971550"/>
            <a:ext cx="8239125" cy="1080000"/>
          </a:xfrm>
          <a:prstGeom prst="rect">
            <a:avLst/>
          </a:prstGeom>
        </p:spPr>
        <p:txBody>
          <a:bodyPr lIns="119159" tIns="59581" rIns="119159" bIns="59581"/>
          <a:lstStyle>
            <a:lvl1pPr>
              <a:defRPr>
                <a:solidFill>
                  <a:schemeClr val="bg2"/>
                </a:solidFill>
              </a:defRPr>
            </a:lvl1pPr>
            <a:lvl2pPr>
              <a:defRPr>
                <a:solidFill>
                  <a:schemeClr val="bg2"/>
                </a:solidFill>
              </a:defRPr>
            </a:lvl2pPr>
            <a:lvl3pPr>
              <a:defRPr>
                <a:solidFill>
                  <a:schemeClr val="bg2"/>
                </a:solidFill>
              </a:defRPr>
            </a:lvl3pPr>
          </a:lstStyle>
          <a:p>
            <a:pPr lvl="0"/>
            <a:r>
              <a:rPr lang="en-US" dirty="0"/>
              <a:t>Click to edit Master text styles</a:t>
            </a:r>
          </a:p>
          <a:p>
            <a:pPr lvl="1"/>
            <a:r>
              <a:rPr lang="en-US" dirty="0"/>
              <a:t>Second level</a:t>
            </a:r>
          </a:p>
          <a:p>
            <a:pPr lvl="2"/>
            <a:r>
              <a:rPr lang="en-US" dirty="0"/>
              <a:t>Third level</a:t>
            </a:r>
          </a:p>
        </p:txBody>
      </p:sp>
      <p:sp>
        <p:nvSpPr>
          <p:cNvPr id="7" name="Footer Placeholder 2"/>
          <p:cNvSpPr>
            <a:spLocks noGrp="1"/>
          </p:cNvSpPr>
          <p:nvPr>
            <p:ph type="ftr" sz="quarter" idx="13"/>
          </p:nvPr>
        </p:nvSpPr>
        <p:spPr>
          <a:xfrm>
            <a:off x="742950" y="4821238"/>
            <a:ext cx="1885950" cy="114300"/>
          </a:xfrm>
          <a:prstGeom prst="rect">
            <a:avLst/>
          </a:prstGeom>
        </p:spPr>
        <p:txBody>
          <a:bodyPr lIns="119173" tIns="59585" rIns="119173" bIns="59585"/>
          <a:lstStyle>
            <a:lvl1pPr eaLnBrk="1" hangingPunct="1">
              <a:defRPr>
                <a:solidFill>
                  <a:srgbClr val="444444"/>
                </a:solidFill>
                <a:latin typeface="Arial" panose="020B0604020202020204" pitchFamily="34" charset="0"/>
                <a:ea typeface="新細明體" panose="02020500000000000000" pitchFamily="18" charset="-120"/>
              </a:defRPr>
            </a:lvl1pPr>
          </a:lstStyle>
          <a:p>
            <a:pPr defTabSz="895097" fontAlgn="auto">
              <a:spcBef>
                <a:spcPts val="0"/>
              </a:spcBef>
              <a:spcAft>
                <a:spcPts val="0"/>
              </a:spcAft>
              <a:defRPr/>
            </a:pPr>
            <a:endParaRPr lang="en-US" sz="3200" dirty="0"/>
          </a:p>
        </p:txBody>
      </p:sp>
      <p:sp>
        <p:nvSpPr>
          <p:cNvPr id="8" name="Slide Number Placeholder 3"/>
          <p:cNvSpPr>
            <a:spLocks noGrp="1"/>
          </p:cNvSpPr>
          <p:nvPr>
            <p:ph type="sldNum" sz="quarter" idx="14"/>
          </p:nvPr>
        </p:nvSpPr>
        <p:spPr/>
        <p:txBody>
          <a:bodyPr/>
          <a:lstStyle>
            <a:lvl1pPr eaLnBrk="0" hangingPunct="0">
              <a:defRPr>
                <a:ea typeface="新細明體" panose="02020500000000000000" pitchFamily="18" charset="-120"/>
              </a:defRPr>
            </a:lvl1pPr>
          </a:lstStyle>
          <a:p>
            <a:pPr>
              <a:defRPr/>
            </a:pPr>
            <a:fld id="{41D66CD7-5A27-46C9-BCD4-5F1793836921}" type="slidenum">
              <a:rPr lang="en-US"/>
              <a:pPr>
                <a:defRPr/>
              </a:pPr>
              <a:t>‹#›</a:t>
            </a:fld>
            <a:endParaRPr lang="en-US" dirty="0"/>
          </a:p>
        </p:txBody>
      </p:sp>
      <p:sp>
        <p:nvSpPr>
          <p:cNvPr id="9" name="Date Placeholder 8"/>
          <p:cNvSpPr>
            <a:spLocks noGrp="1"/>
          </p:cNvSpPr>
          <p:nvPr>
            <p:ph type="dt" sz="half" idx="15"/>
          </p:nvPr>
        </p:nvSpPr>
        <p:spPr>
          <a:xfrm>
            <a:off x="1828800" y="4821238"/>
            <a:ext cx="914400" cy="114300"/>
          </a:xfrm>
        </p:spPr>
        <p:txBody>
          <a:bodyPr lIns="119173" tIns="59585" rIns="119173" bIns="59585"/>
          <a:lstStyle>
            <a:lvl1pPr algn="l" rtl="0" eaLnBrk="0" fontAlgn="base" hangingPunct="0">
              <a:spcBef>
                <a:spcPct val="0"/>
              </a:spcBef>
              <a:spcAft>
                <a:spcPct val="0"/>
              </a:spcAft>
              <a:defRPr lang="en-US" sz="1300" kern="1200">
                <a:solidFill>
                  <a:srgbClr val="000000">
                    <a:lumMod val="60000"/>
                    <a:lumOff val="40000"/>
                  </a:srgbClr>
                </a:solidFill>
                <a:latin typeface="Museo Sans For Dell" pitchFamily="2" charset="0"/>
                <a:ea typeface="+mn-ea"/>
                <a:cs typeface="+mn-cs"/>
              </a:defRPr>
            </a:lvl1pPr>
          </a:lstStyle>
          <a:p>
            <a:pPr>
              <a:defRPr/>
            </a:pPr>
            <a:endParaRPr dirty="0"/>
          </a:p>
        </p:txBody>
      </p:sp>
    </p:spTree>
    <p:extLst>
      <p:ext uri="{BB962C8B-B14F-4D97-AF65-F5344CB8AC3E}">
        <p14:creationId xmlns:p14="http://schemas.microsoft.com/office/powerpoint/2010/main" val="3434962752"/>
      </p:ext>
    </p:extLst>
  </p:cSld>
  <p:clrMapOvr>
    <a:masterClrMapping/>
  </p:clrMapOvr>
  <p:transition spd="med">
    <p:wipe dir="r"/>
  </p:transition>
</p:sldLayout>
</file>

<file path=ppt/slideLayouts/slideLayout535.xml><?xml version="1.0" encoding="utf-8"?>
<p:sldLayout xmlns:a="http://schemas.openxmlformats.org/drawingml/2006/main" xmlns:r="http://schemas.openxmlformats.org/officeDocument/2006/relationships" xmlns:p="http://schemas.openxmlformats.org/presentationml/2006/main" userDrawn="1">
  <p:cSld name="Content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64797"/>
          </a:xfrm>
        </p:spPr>
        <p:txBody>
          <a:bodyPr/>
          <a:lstStyle>
            <a:lvl1pPr>
              <a:defRPr/>
            </a:lvl1pPr>
          </a:lstStyle>
          <a:p>
            <a:r>
              <a:rPr lang="en-US" dirty="0"/>
              <a:t>Click to edit content page title</a:t>
            </a:r>
          </a:p>
        </p:txBody>
      </p:sp>
    </p:spTree>
    <p:extLst>
      <p:ext uri="{BB962C8B-B14F-4D97-AF65-F5344CB8AC3E}">
        <p14:creationId xmlns:p14="http://schemas.microsoft.com/office/powerpoint/2010/main" val="2199008581"/>
      </p:ext>
    </p:extLst>
  </p:cSld>
  <p:clrMapOvr>
    <a:masterClrMapping/>
  </p:clrMapOvr>
  <p:transition spd="med">
    <p:wipe dir="r"/>
  </p:transition>
</p:sldLayout>
</file>

<file path=ppt/slideLayouts/slideLayout536.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199" y="914403"/>
            <a:ext cx="8259511" cy="3732376"/>
          </a:xfrm>
        </p:spPr>
        <p:txBody>
          <a:bodyPr/>
          <a:lstStyle>
            <a:lvl1pPr>
              <a:defRPr b="1">
                <a:latin typeface="+mj-lt"/>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itle 6"/>
          <p:cNvSpPr>
            <a:spLocks noGrp="1"/>
          </p:cNvSpPr>
          <p:nvPr>
            <p:ph type="title"/>
          </p:nvPr>
        </p:nvSpPr>
        <p:spPr>
          <a:xfrm>
            <a:off x="457200" y="174687"/>
            <a:ext cx="8259510" cy="605706"/>
          </a:xfrm>
        </p:spPr>
        <p:txBody>
          <a:bodyPr/>
          <a:lstStyle/>
          <a:p>
            <a:r>
              <a:rPr lang="en-US" smtClean="0"/>
              <a:t>Click to edit Master title style</a:t>
            </a:r>
            <a:endParaRPr lang="en-US" dirty="0"/>
          </a:p>
        </p:txBody>
      </p:sp>
      <p:sp>
        <p:nvSpPr>
          <p:cNvPr id="11" name="Date Placeholder 10"/>
          <p:cNvSpPr>
            <a:spLocks noGrp="1"/>
          </p:cNvSpPr>
          <p:nvPr>
            <p:ph type="dt" sz="half" idx="10"/>
          </p:nvPr>
        </p:nvSpPr>
        <p:spPr>
          <a:xfrm>
            <a:off x="914400" y="4812507"/>
            <a:ext cx="1219200" cy="273844"/>
          </a:xfrm>
          <a:prstGeom prst="rect">
            <a:avLst/>
          </a:prstGeom>
        </p:spPr>
        <p:txBody>
          <a:bodyPr lIns="50691" tIns="25718" rIns="50691" bIns="25718"/>
          <a:lstStyle/>
          <a:p>
            <a:endParaRPr lang="en-US" dirty="0">
              <a:solidFill>
                <a:srgbClr val="FFFFFF"/>
              </a:solidFill>
            </a:endParaRPr>
          </a:p>
        </p:txBody>
      </p:sp>
      <p:sp>
        <p:nvSpPr>
          <p:cNvPr id="12" name="Slide Number Placeholder 11"/>
          <p:cNvSpPr>
            <a:spLocks noGrp="1"/>
          </p:cNvSpPr>
          <p:nvPr>
            <p:ph type="sldNum" sz="quarter" idx="11"/>
          </p:nvPr>
        </p:nvSpPr>
        <p:spPr>
          <a:xfrm>
            <a:off x="457200" y="4812507"/>
            <a:ext cx="304800" cy="273844"/>
          </a:xfrm>
          <a:prstGeom prst="rect">
            <a:avLst/>
          </a:prstGeom>
        </p:spPr>
        <p:txBody>
          <a:bodyPr lIns="50691" tIns="25718" rIns="50691" bIns="25718"/>
          <a:lstStyle/>
          <a:p>
            <a:fld id="{ACA7129F-610C-493A-841C-57F51B2E98FA}" type="slidenum">
              <a:rPr lang="en-US" smtClean="0">
                <a:solidFill>
                  <a:srgbClr val="FFFFFF"/>
                </a:solidFill>
              </a:rPr>
              <a:pPr/>
              <a:t>‹#›</a:t>
            </a:fld>
            <a:endParaRPr lang="en-US" dirty="0">
              <a:solidFill>
                <a:srgbClr val="FFFFFF"/>
              </a:solidFill>
            </a:endParaRPr>
          </a:p>
        </p:txBody>
      </p:sp>
      <p:sp>
        <p:nvSpPr>
          <p:cNvPr id="13" name="Footer Placeholder 12"/>
          <p:cNvSpPr>
            <a:spLocks noGrp="1"/>
          </p:cNvSpPr>
          <p:nvPr>
            <p:ph type="ftr" sz="quarter" idx="12"/>
          </p:nvPr>
        </p:nvSpPr>
        <p:spPr>
          <a:xfrm>
            <a:off x="2743200" y="4812507"/>
            <a:ext cx="3810000" cy="273844"/>
          </a:xfrm>
          <a:prstGeom prst="rect">
            <a:avLst/>
          </a:prstGeom>
        </p:spPr>
        <p:txBody>
          <a:bodyPr lIns="50691" tIns="25718" rIns="50691" bIns="25718"/>
          <a:lstStyle/>
          <a:p>
            <a:pPr defTabSz="671342" fontAlgn="auto">
              <a:spcBef>
                <a:spcPts val="0"/>
              </a:spcBef>
              <a:spcAft>
                <a:spcPts val="0"/>
              </a:spcAft>
            </a:pPr>
            <a:r>
              <a:rPr lang="en-US" sz="1400" smtClean="0">
                <a:solidFill>
                  <a:srgbClr val="FFFFFF"/>
                </a:solidFill>
                <a:latin typeface="Museo For Dell"/>
              </a:rPr>
              <a:t>Intersil Confidential Information</a:t>
            </a:r>
            <a:endParaRPr lang="en-US" sz="1400" dirty="0">
              <a:solidFill>
                <a:srgbClr val="FFFFFF"/>
              </a:solidFill>
              <a:latin typeface="Museo For Dell"/>
            </a:endParaRPr>
          </a:p>
        </p:txBody>
      </p:sp>
    </p:spTree>
    <p:extLst>
      <p:ext uri="{BB962C8B-B14F-4D97-AF65-F5344CB8AC3E}">
        <p14:creationId xmlns:p14="http://schemas.microsoft.com/office/powerpoint/2010/main" val="2296250808"/>
      </p:ext>
    </p:extLst>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1143000" y="841375"/>
            <a:ext cx="6858000" cy="1790700"/>
          </a:xfrm>
        </p:spPr>
        <p:txBody>
          <a:bodyPr anchor="b"/>
          <a:lstStyle>
            <a:lvl1pPr algn="ctr">
              <a:defRPr sz="6000"/>
            </a:lvl1pPr>
          </a:lstStyle>
          <a:p>
            <a:r>
              <a:rPr lang="zh-TW" altLang="en-US"/>
              <a:t>按一下以編輯母片標題樣式</a:t>
            </a:r>
          </a:p>
        </p:txBody>
      </p:sp>
      <p:sp>
        <p:nvSpPr>
          <p:cNvPr id="3" name="副標題 2"/>
          <p:cNvSpPr>
            <a:spLocks noGrp="1"/>
          </p:cNvSpPr>
          <p:nvPr>
            <p:ph type="subTitle" idx="1"/>
          </p:nvPr>
        </p:nvSpPr>
        <p:spPr>
          <a:xfrm>
            <a:off x="1143000" y="2702096"/>
            <a:ext cx="6858000" cy="1241425"/>
          </a:xfrm>
        </p:spPr>
        <p:txBody>
          <a:bodyPr/>
          <a:lstStyle>
            <a:lvl1pPr marL="0" indent="0" algn="ctr">
              <a:buNone/>
              <a:defRPr sz="2400"/>
            </a:lvl1pPr>
            <a:lvl2pPr marL="448042" indent="0" algn="ctr">
              <a:buNone/>
              <a:defRPr sz="2000"/>
            </a:lvl2pPr>
            <a:lvl3pPr marL="896041" indent="0" algn="ctr">
              <a:buNone/>
              <a:defRPr sz="1800"/>
            </a:lvl3pPr>
            <a:lvl4pPr marL="1344182" indent="0" algn="ctr">
              <a:buNone/>
              <a:defRPr sz="1600"/>
            </a:lvl4pPr>
            <a:lvl5pPr marL="1792079" indent="0" algn="ctr">
              <a:buNone/>
              <a:defRPr sz="1600"/>
            </a:lvl5pPr>
            <a:lvl6pPr marL="2239762" indent="0" algn="ctr">
              <a:buNone/>
              <a:defRPr sz="1600"/>
            </a:lvl6pPr>
            <a:lvl7pPr marL="2687850" indent="0" algn="ctr">
              <a:buNone/>
              <a:defRPr sz="1600"/>
            </a:lvl7pPr>
            <a:lvl8pPr marL="3135983" indent="0" algn="ctr">
              <a:buNone/>
              <a:defRPr sz="1600"/>
            </a:lvl8pPr>
            <a:lvl9pPr marL="3583895" indent="0" algn="ctr">
              <a:buNone/>
              <a:defRPr sz="1600"/>
            </a:lvl9pPr>
          </a:lstStyle>
          <a:p>
            <a:r>
              <a:rPr lang="zh-TW" altLang="en-US"/>
              <a:t>按一下以編輯母片副標題樣式</a:t>
            </a:r>
          </a:p>
        </p:txBody>
      </p:sp>
      <p:sp>
        <p:nvSpPr>
          <p:cNvPr id="4" name="投影片編號版面配置區 3"/>
          <p:cNvSpPr>
            <a:spLocks noGrp="1"/>
          </p:cNvSpPr>
          <p:nvPr>
            <p:ph type="sldNum" sz="quarter" idx="10"/>
          </p:nvPr>
        </p:nvSpPr>
        <p:spPr/>
        <p:txBody>
          <a:bodyPr/>
          <a:lstStyle>
            <a:lvl1pPr>
              <a:defRPr/>
            </a:lvl1pPr>
          </a:lstStyle>
          <a:p>
            <a:pPr>
              <a:defRPr/>
            </a:pPr>
            <a:fld id="{5E842070-6961-44B5-938F-27A1C064F9BE}" type="slidenum">
              <a:rPr lang="zh-TW" altLang="en-US"/>
              <a:pPr>
                <a:defRPr/>
              </a:pPr>
              <a:t>‹#›</a:t>
            </a:fld>
            <a:endParaRPr lang="en-US" altLang="zh-TW" sz="1800" dirty="0">
              <a:latin typeface="Arial" charset="0"/>
            </a:endParaRPr>
          </a:p>
        </p:txBody>
      </p:sp>
      <p:sp>
        <p:nvSpPr>
          <p:cNvPr id="5" name="日期版面配置區 4"/>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4206713840"/>
      </p:ext>
    </p:extLst>
  </p:cSld>
  <p:clrMapOvr>
    <a:masterClrMapping/>
  </p:clrMapOvr>
  <p:transition spd="med">
    <p:wipe dir="r"/>
  </p:transition>
</p:sldLayout>
</file>

<file path=ppt/slideLayouts/slideLayout538.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投影片編號版面配置區 3"/>
          <p:cNvSpPr>
            <a:spLocks noGrp="1"/>
          </p:cNvSpPr>
          <p:nvPr>
            <p:ph type="sldNum" sz="quarter" idx="10"/>
          </p:nvPr>
        </p:nvSpPr>
        <p:spPr/>
        <p:txBody>
          <a:bodyPr/>
          <a:lstStyle>
            <a:lvl1pPr>
              <a:defRPr/>
            </a:lvl1pPr>
          </a:lstStyle>
          <a:p>
            <a:pPr>
              <a:defRPr/>
            </a:pPr>
            <a:fld id="{E9738BD6-E844-46BE-8FE6-61336521BDF3}" type="slidenum">
              <a:rPr lang="zh-TW" altLang="en-US"/>
              <a:pPr>
                <a:defRPr/>
              </a:pPr>
              <a:t>‹#›</a:t>
            </a:fld>
            <a:endParaRPr lang="en-US" altLang="zh-TW" sz="1800" dirty="0">
              <a:latin typeface="Arial" charset="0"/>
            </a:endParaRPr>
          </a:p>
        </p:txBody>
      </p:sp>
      <p:sp>
        <p:nvSpPr>
          <p:cNvPr id="5" name="日期版面配置區 4"/>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3588286233"/>
      </p:ext>
    </p:extLst>
  </p:cSld>
  <p:clrMapOvr>
    <a:masterClrMapping/>
  </p:clrMapOvr>
  <p:transition spd="med">
    <p:wipe dir="r"/>
  </p:transition>
</p:sldLayout>
</file>

<file path=ppt/slideLayouts/slideLayout539.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p:cNvSpPr>
            <a:spLocks noGrp="1"/>
          </p:cNvSpPr>
          <p:nvPr>
            <p:ph type="title"/>
          </p:nvPr>
        </p:nvSpPr>
        <p:spPr>
          <a:xfrm>
            <a:off x="623888" y="1282708"/>
            <a:ext cx="7886700" cy="2139950"/>
          </a:xfrm>
        </p:spPr>
        <p:txBody>
          <a:bodyPr anchor="b"/>
          <a:lstStyle>
            <a:lvl1pPr>
              <a:defRPr sz="6000"/>
            </a:lvl1pPr>
          </a:lstStyle>
          <a:p>
            <a:r>
              <a:rPr lang="zh-TW" altLang="en-US"/>
              <a:t>按一下以編輯母片標題樣式</a:t>
            </a:r>
          </a:p>
        </p:txBody>
      </p:sp>
      <p:sp>
        <p:nvSpPr>
          <p:cNvPr id="3" name="文字版面配置區 2"/>
          <p:cNvSpPr>
            <a:spLocks noGrp="1"/>
          </p:cNvSpPr>
          <p:nvPr>
            <p:ph type="body" idx="1"/>
          </p:nvPr>
        </p:nvSpPr>
        <p:spPr>
          <a:xfrm>
            <a:off x="623888" y="3441708"/>
            <a:ext cx="7886700" cy="1125538"/>
          </a:xfrm>
        </p:spPr>
        <p:txBody>
          <a:bodyPr/>
          <a:lstStyle>
            <a:lvl1pPr marL="0" indent="0">
              <a:buNone/>
              <a:defRPr sz="2400"/>
            </a:lvl1pPr>
            <a:lvl2pPr marL="448042" indent="0">
              <a:buNone/>
              <a:defRPr sz="2000"/>
            </a:lvl2pPr>
            <a:lvl3pPr marL="896041" indent="0">
              <a:buNone/>
              <a:defRPr sz="1800"/>
            </a:lvl3pPr>
            <a:lvl4pPr marL="1344182" indent="0">
              <a:buNone/>
              <a:defRPr sz="1600"/>
            </a:lvl4pPr>
            <a:lvl5pPr marL="1792079" indent="0">
              <a:buNone/>
              <a:defRPr sz="1600"/>
            </a:lvl5pPr>
            <a:lvl6pPr marL="2239762" indent="0">
              <a:buNone/>
              <a:defRPr sz="1600"/>
            </a:lvl6pPr>
            <a:lvl7pPr marL="2687850" indent="0">
              <a:buNone/>
              <a:defRPr sz="1600"/>
            </a:lvl7pPr>
            <a:lvl8pPr marL="3135983" indent="0">
              <a:buNone/>
              <a:defRPr sz="1600"/>
            </a:lvl8pPr>
            <a:lvl9pPr marL="3583895" indent="0">
              <a:buNone/>
              <a:defRPr sz="1600"/>
            </a:lvl9pPr>
          </a:lstStyle>
          <a:p>
            <a:pPr lvl="0"/>
            <a:r>
              <a:rPr lang="zh-TW" altLang="en-US"/>
              <a:t>按一下以編輯母片文字樣式</a:t>
            </a:r>
          </a:p>
        </p:txBody>
      </p:sp>
      <p:sp>
        <p:nvSpPr>
          <p:cNvPr id="4" name="投影片編號版面配置區 3"/>
          <p:cNvSpPr>
            <a:spLocks noGrp="1"/>
          </p:cNvSpPr>
          <p:nvPr>
            <p:ph type="sldNum" sz="quarter" idx="10"/>
          </p:nvPr>
        </p:nvSpPr>
        <p:spPr/>
        <p:txBody>
          <a:bodyPr/>
          <a:lstStyle>
            <a:lvl1pPr>
              <a:defRPr/>
            </a:lvl1pPr>
          </a:lstStyle>
          <a:p>
            <a:pPr>
              <a:defRPr/>
            </a:pPr>
            <a:fld id="{685CDBD5-4B5A-4FED-B1E1-D20E0F1993AA}" type="slidenum">
              <a:rPr lang="zh-TW" altLang="en-US"/>
              <a:pPr>
                <a:defRPr/>
              </a:pPr>
              <a:t>‹#›</a:t>
            </a:fld>
            <a:endParaRPr lang="en-US" altLang="zh-TW" sz="1800" dirty="0">
              <a:latin typeface="Arial" charset="0"/>
            </a:endParaRPr>
          </a:p>
        </p:txBody>
      </p:sp>
      <p:sp>
        <p:nvSpPr>
          <p:cNvPr id="5" name="日期版面配置區 4"/>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1430441754"/>
      </p:ext>
    </p:extLst>
  </p:cSld>
  <p:clrMapOvr>
    <a:masterClrMapping/>
  </p:clrMapOvr>
  <p:transition spd="med">
    <p:wipe dir="r"/>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Content Slide wo Source">
    <p:spTree>
      <p:nvGrpSpPr>
        <p:cNvPr id="1" name=""/>
        <p:cNvGrpSpPr/>
        <p:nvPr/>
      </p:nvGrpSpPr>
      <p:grpSpPr>
        <a:xfrm>
          <a:off x="0" y="0"/>
          <a:ext cx="0" cy="0"/>
          <a:chOff x="0" y="0"/>
          <a:chExt cx="0" cy="0"/>
        </a:xfrm>
      </p:grpSpPr>
      <p:sp>
        <p:nvSpPr>
          <p:cNvPr id="4" name="Footer Placeholder 4"/>
          <p:cNvSpPr txBox="1"/>
          <p:nvPr userDrawn="1"/>
        </p:nvSpPr>
        <p:spPr>
          <a:xfrm>
            <a:off x="742950" y="4821238"/>
            <a:ext cx="1885950" cy="114300"/>
          </a:xfrm>
          <a:prstGeom prst="rect">
            <a:avLst/>
          </a:prstGeom>
        </p:spPr>
        <p:txBody>
          <a:bodyPr lIns="0" tIns="0" rIns="119257" bIns="0" anchor="ctr"/>
          <a:lstStyle>
            <a:defPPr>
              <a:defRPr lang="en-US"/>
            </a:defPPr>
            <a:lvl1pPr algn="l" rtl="0" fontAlgn="base">
              <a:spcBef>
                <a:spcPct val="0"/>
              </a:spcBef>
              <a:spcAft>
                <a:spcPct val="0"/>
              </a:spcAft>
              <a:defRPr sz="1000" kern="1200">
                <a:solidFill>
                  <a:schemeClr val="bg2">
                    <a:lumMod val="60000"/>
                    <a:lumOff val="40000"/>
                  </a:schemeClr>
                </a:solidFill>
                <a:latin typeface="Museo Sans For Dell" pitchFamily="2" charset="0"/>
                <a:ea typeface="+mn-ea"/>
                <a:cs typeface="+mn-cs"/>
              </a:defRPr>
            </a:lvl1pPr>
            <a:lvl2pPr marL="457200" algn="l" rtl="0" fontAlgn="base">
              <a:spcBef>
                <a:spcPct val="0"/>
              </a:spcBef>
              <a:spcAft>
                <a:spcPct val="0"/>
              </a:spcAft>
              <a:defRPr sz="2400"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sz="2400"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sz="2400"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pPr defTabSz="895727">
              <a:defRPr/>
            </a:pPr>
            <a:r>
              <a:rPr lang="en-US" smtClean="0">
                <a:solidFill>
                  <a:srgbClr val="000000">
                    <a:lumMod val="60000"/>
                    <a:lumOff val="40000"/>
                  </a:srgbClr>
                </a:solidFill>
              </a:rPr>
              <a:t>Confidential</a:t>
            </a:r>
            <a:endParaRPr lang="en-US" dirty="0">
              <a:solidFill>
                <a:srgbClr val="000000">
                  <a:lumMod val="60000"/>
                  <a:lumOff val="40000"/>
                </a:srgbClr>
              </a:solidFill>
            </a:endParaRPr>
          </a:p>
        </p:txBody>
      </p:sp>
      <p:sp>
        <p:nvSpPr>
          <p:cNvPr id="6" name="Slide Number Placeholder 5"/>
          <p:cNvSpPr txBox="1"/>
          <p:nvPr userDrawn="1"/>
        </p:nvSpPr>
        <p:spPr>
          <a:xfrm>
            <a:off x="434976" y="4824413"/>
            <a:ext cx="260350" cy="114300"/>
          </a:xfrm>
          <a:prstGeom prst="rect">
            <a:avLst/>
          </a:prstGeom>
        </p:spPr>
        <p:txBody>
          <a:bodyPr lIns="0" tIns="0" rIns="119257" bIns="0" anchor="ctr"/>
          <a:lstStyle>
            <a:defPPr>
              <a:defRPr lang="en-US"/>
            </a:defPPr>
            <a:lvl1pPr algn="l" rtl="0" fontAlgn="base">
              <a:spcBef>
                <a:spcPct val="0"/>
              </a:spcBef>
              <a:spcAft>
                <a:spcPct val="0"/>
              </a:spcAft>
              <a:defRPr sz="900" kern="1200">
                <a:solidFill>
                  <a:schemeClr val="bg2">
                    <a:lumMod val="60000"/>
                    <a:lumOff val="40000"/>
                  </a:schemeClr>
                </a:solidFill>
                <a:latin typeface="Museo Sans For Dell" pitchFamily="2" charset="0"/>
                <a:ea typeface="+mn-ea"/>
                <a:cs typeface="+mn-cs"/>
              </a:defRPr>
            </a:lvl1pPr>
            <a:lvl2pPr marL="457200" algn="l" rtl="0" fontAlgn="base">
              <a:spcBef>
                <a:spcPct val="0"/>
              </a:spcBef>
              <a:spcAft>
                <a:spcPct val="0"/>
              </a:spcAft>
              <a:defRPr sz="2400"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sz="2400"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sz="2400"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pPr defTabSz="895727">
              <a:defRPr/>
            </a:pPr>
            <a:fld id="{116A85C1-27ED-4431-8B7E-C187FA0F4681}" type="slidenum">
              <a:rPr lang="en-US" smtClean="0">
                <a:solidFill>
                  <a:srgbClr val="000000">
                    <a:lumMod val="60000"/>
                    <a:lumOff val="40000"/>
                  </a:srgbClr>
                </a:solidFill>
              </a:rPr>
              <a:pPr defTabSz="895727">
                <a:defRPr/>
              </a:pPr>
              <a:t>‹#›</a:t>
            </a:fld>
            <a:endParaRPr lang="en-US" dirty="0">
              <a:solidFill>
                <a:srgbClr val="000000">
                  <a:lumMod val="60000"/>
                  <a:lumOff val="40000"/>
                </a:srgbClr>
              </a:solidFill>
            </a:endParaRPr>
          </a:p>
        </p:txBody>
      </p:sp>
      <p:sp>
        <p:nvSpPr>
          <p:cNvPr id="2" name="Title 1"/>
          <p:cNvSpPr>
            <a:spLocks noGrp="1"/>
          </p:cNvSpPr>
          <p:nvPr>
            <p:ph type="title"/>
          </p:nvPr>
        </p:nvSpPr>
        <p:spPr/>
        <p:txBody>
          <a:bodyPr/>
          <a:lstStyle/>
          <a:p>
            <a:r>
              <a:rPr lang="en-US" smtClean="0"/>
              <a:t>Click to edit Master title style</a:t>
            </a:r>
            <a:endParaRPr lang="en-US"/>
          </a:p>
        </p:txBody>
      </p:sp>
      <p:sp>
        <p:nvSpPr>
          <p:cNvPr id="5" name="Content Placeholder 8"/>
          <p:cNvSpPr>
            <a:spLocks noGrp="1"/>
          </p:cNvSpPr>
          <p:nvPr>
            <p:ph sz="quarter" idx="12"/>
          </p:nvPr>
        </p:nvSpPr>
        <p:spPr>
          <a:xfrm>
            <a:off x="425918" y="971550"/>
            <a:ext cx="8239125" cy="1080000"/>
          </a:xfrm>
          <a:prstGeom prst="rect">
            <a:avLst/>
          </a:prstGeom>
        </p:spPr>
        <p:txBody>
          <a:bodyPr lIns="119243" tIns="59623" rIns="119243" bIns="59623"/>
          <a:lstStyle>
            <a:lvl1pPr>
              <a:defRPr>
                <a:solidFill>
                  <a:schemeClr val="bg2"/>
                </a:solidFill>
              </a:defRPr>
            </a:lvl1pPr>
            <a:lvl2pPr>
              <a:defRPr>
                <a:solidFill>
                  <a:schemeClr val="bg2"/>
                </a:solidFill>
              </a:defRPr>
            </a:lvl2pPr>
            <a:lvl3pPr>
              <a:defRPr>
                <a:solidFill>
                  <a:schemeClr val="bg2"/>
                </a:solidFill>
              </a:defRPr>
            </a:lvl3pPr>
          </a:lstStyle>
          <a:p>
            <a:pPr lvl="0"/>
            <a:r>
              <a:rPr lang="en-US" dirty="0" smtClean="0"/>
              <a:t>Click to edit Master text styles</a:t>
            </a:r>
          </a:p>
          <a:p>
            <a:pPr lvl="1"/>
            <a:r>
              <a:rPr lang="en-US" dirty="0" smtClean="0"/>
              <a:t>Second level</a:t>
            </a:r>
          </a:p>
          <a:p>
            <a:pPr lvl="2"/>
            <a:r>
              <a:rPr lang="en-US" dirty="0" smtClean="0"/>
              <a:t>Third level</a:t>
            </a:r>
            <a:endParaRPr lang="en-US" dirty="0"/>
          </a:p>
        </p:txBody>
      </p:sp>
      <p:sp>
        <p:nvSpPr>
          <p:cNvPr id="7" name="Footer Placeholder 2"/>
          <p:cNvSpPr>
            <a:spLocks noGrp="1"/>
          </p:cNvSpPr>
          <p:nvPr>
            <p:ph type="ftr" sz="quarter" idx="13"/>
          </p:nvPr>
        </p:nvSpPr>
        <p:spPr>
          <a:xfrm>
            <a:off x="742950" y="4821238"/>
            <a:ext cx="1885950" cy="114300"/>
          </a:xfrm>
          <a:prstGeom prst="rect">
            <a:avLst/>
          </a:prstGeom>
        </p:spPr>
        <p:txBody>
          <a:bodyPr lIns="119257" tIns="59627" rIns="119257" bIns="59627"/>
          <a:lstStyle>
            <a:lvl1pPr eaLnBrk="1" hangingPunct="1">
              <a:defRPr>
                <a:solidFill>
                  <a:srgbClr val="444444"/>
                </a:solidFill>
                <a:latin typeface="Arial" panose="020B0604020202020204" pitchFamily="34" charset="0"/>
                <a:ea typeface="新細明體" panose="02020500000000000000" pitchFamily="18" charset="-120"/>
              </a:defRPr>
            </a:lvl1pPr>
          </a:lstStyle>
          <a:p>
            <a:pPr defTabSz="895727">
              <a:defRPr/>
            </a:pPr>
            <a:endParaRPr lang="en-US" sz="3200"/>
          </a:p>
        </p:txBody>
      </p:sp>
      <p:sp>
        <p:nvSpPr>
          <p:cNvPr id="8" name="Slide Number Placeholder 3"/>
          <p:cNvSpPr>
            <a:spLocks noGrp="1"/>
          </p:cNvSpPr>
          <p:nvPr>
            <p:ph type="sldNum" sz="quarter" idx="14"/>
          </p:nvPr>
        </p:nvSpPr>
        <p:spPr/>
        <p:txBody>
          <a:bodyPr/>
          <a:lstStyle>
            <a:lvl1pPr eaLnBrk="0" hangingPunct="0">
              <a:defRPr>
                <a:ea typeface="新細明體" panose="02020500000000000000" pitchFamily="18" charset="-120"/>
              </a:defRPr>
            </a:lvl1pPr>
          </a:lstStyle>
          <a:p>
            <a:pPr>
              <a:defRPr/>
            </a:pPr>
            <a:fld id="{41D66CD7-5A27-46C9-BCD4-5F1793836921}" type="slidenum">
              <a:rPr lang="en-US"/>
              <a:pPr>
                <a:defRPr/>
              </a:pPr>
              <a:t>‹#›</a:t>
            </a:fld>
            <a:endParaRPr lang="en-US" dirty="0"/>
          </a:p>
        </p:txBody>
      </p:sp>
      <p:sp>
        <p:nvSpPr>
          <p:cNvPr id="9" name="Date Placeholder 8"/>
          <p:cNvSpPr>
            <a:spLocks noGrp="1"/>
          </p:cNvSpPr>
          <p:nvPr>
            <p:ph type="dt" sz="half" idx="15"/>
          </p:nvPr>
        </p:nvSpPr>
        <p:spPr>
          <a:xfrm>
            <a:off x="1828800" y="4821238"/>
            <a:ext cx="914400" cy="114300"/>
          </a:xfrm>
        </p:spPr>
        <p:txBody>
          <a:bodyPr lIns="119257" tIns="59627" rIns="119257" bIns="59627"/>
          <a:lstStyle>
            <a:lvl1pPr algn="l" rtl="0" eaLnBrk="0" fontAlgn="base" hangingPunct="0">
              <a:spcBef>
                <a:spcPct val="0"/>
              </a:spcBef>
              <a:spcAft>
                <a:spcPct val="0"/>
              </a:spcAft>
              <a:defRPr lang="en-US" sz="13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272433495"/>
      </p:ext>
    </p:extLst>
  </p:cSld>
  <p:clrMapOvr>
    <a:masterClrMapping/>
  </p:clrMapOvr>
  <p:transition spd="med">
    <p:wipe dir="r"/>
  </p:transition>
</p:sldLayout>
</file>

<file path=ppt/slideLayouts/slideLayout540.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sz="half" idx="1"/>
          </p:nvPr>
        </p:nvSpPr>
        <p:spPr>
          <a:xfrm>
            <a:off x="438150" y="930281"/>
            <a:ext cx="4057650" cy="3613150"/>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4648200" y="930281"/>
            <a:ext cx="4057650" cy="3613150"/>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投影片編號版面配置區 4"/>
          <p:cNvSpPr>
            <a:spLocks noGrp="1"/>
          </p:cNvSpPr>
          <p:nvPr>
            <p:ph type="sldNum" sz="quarter" idx="10"/>
          </p:nvPr>
        </p:nvSpPr>
        <p:spPr/>
        <p:txBody>
          <a:bodyPr/>
          <a:lstStyle>
            <a:lvl1pPr>
              <a:defRPr/>
            </a:lvl1pPr>
          </a:lstStyle>
          <a:p>
            <a:pPr>
              <a:defRPr/>
            </a:pPr>
            <a:fld id="{FF629DFE-C3C6-4D35-BAF7-A7367287A7A1}" type="slidenum">
              <a:rPr lang="zh-TW" altLang="en-US"/>
              <a:pPr>
                <a:defRPr/>
              </a:pPr>
              <a:t>‹#›</a:t>
            </a:fld>
            <a:endParaRPr lang="en-US" altLang="zh-TW" sz="1800" dirty="0">
              <a:latin typeface="Arial" charset="0"/>
            </a:endParaRPr>
          </a:p>
        </p:txBody>
      </p:sp>
      <p:sp>
        <p:nvSpPr>
          <p:cNvPr id="6" name="日期版面配置區 5"/>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2936987734"/>
      </p:ext>
    </p:extLst>
  </p:cSld>
  <p:clrMapOvr>
    <a:masterClrMapping/>
  </p:clrMapOvr>
  <p:transition spd="med">
    <p:wipe dir="r"/>
  </p:transition>
</p:sldLayout>
</file>

<file path=ppt/slideLayouts/slideLayout541.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630238" y="274643"/>
            <a:ext cx="7886700" cy="993775"/>
          </a:xfrm>
        </p:spPr>
        <p:txBody>
          <a:bodyPr/>
          <a:lstStyle/>
          <a:p>
            <a:r>
              <a:rPr lang="zh-TW" altLang="en-US"/>
              <a:t>按一下以編輯母片標題樣式</a:t>
            </a:r>
          </a:p>
        </p:txBody>
      </p:sp>
      <p:sp>
        <p:nvSpPr>
          <p:cNvPr id="3" name="文字版面配置區 2"/>
          <p:cNvSpPr>
            <a:spLocks noGrp="1"/>
          </p:cNvSpPr>
          <p:nvPr>
            <p:ph type="body" idx="1"/>
          </p:nvPr>
        </p:nvSpPr>
        <p:spPr>
          <a:xfrm>
            <a:off x="630239" y="1260475"/>
            <a:ext cx="3868737" cy="619125"/>
          </a:xfrm>
        </p:spPr>
        <p:txBody>
          <a:bodyPr anchor="b"/>
          <a:lstStyle>
            <a:lvl1pPr marL="0" indent="0">
              <a:buNone/>
              <a:defRPr sz="2400" b="1"/>
            </a:lvl1pPr>
            <a:lvl2pPr marL="448042" indent="0">
              <a:buNone/>
              <a:defRPr sz="2000" b="1"/>
            </a:lvl2pPr>
            <a:lvl3pPr marL="896041" indent="0">
              <a:buNone/>
              <a:defRPr sz="1800" b="1"/>
            </a:lvl3pPr>
            <a:lvl4pPr marL="1344182" indent="0">
              <a:buNone/>
              <a:defRPr sz="1600" b="1"/>
            </a:lvl4pPr>
            <a:lvl5pPr marL="1792079" indent="0">
              <a:buNone/>
              <a:defRPr sz="1600" b="1"/>
            </a:lvl5pPr>
            <a:lvl6pPr marL="2239762" indent="0">
              <a:buNone/>
              <a:defRPr sz="1600" b="1"/>
            </a:lvl6pPr>
            <a:lvl7pPr marL="2687850" indent="0">
              <a:buNone/>
              <a:defRPr sz="1600" b="1"/>
            </a:lvl7pPr>
            <a:lvl8pPr marL="3135983" indent="0">
              <a:buNone/>
              <a:defRPr sz="1600" b="1"/>
            </a:lvl8pPr>
            <a:lvl9pPr marL="3583895" indent="0">
              <a:buNone/>
              <a:defRPr sz="1600" b="1"/>
            </a:lvl9pPr>
          </a:lstStyle>
          <a:p>
            <a:pPr lvl="0"/>
            <a:r>
              <a:rPr lang="zh-TW" altLang="en-US"/>
              <a:t>按一下以編輯母片文字樣式</a:t>
            </a:r>
          </a:p>
        </p:txBody>
      </p:sp>
      <p:sp>
        <p:nvSpPr>
          <p:cNvPr id="4" name="內容版面配置區 3"/>
          <p:cNvSpPr>
            <a:spLocks noGrp="1"/>
          </p:cNvSpPr>
          <p:nvPr>
            <p:ph sz="half" idx="2"/>
          </p:nvPr>
        </p:nvSpPr>
        <p:spPr>
          <a:xfrm>
            <a:off x="630239" y="1879600"/>
            <a:ext cx="3868737" cy="2762250"/>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p:cNvSpPr>
            <a:spLocks noGrp="1"/>
          </p:cNvSpPr>
          <p:nvPr>
            <p:ph type="body" sz="quarter" idx="3"/>
          </p:nvPr>
        </p:nvSpPr>
        <p:spPr>
          <a:xfrm>
            <a:off x="4629150" y="1260475"/>
            <a:ext cx="3887788" cy="619125"/>
          </a:xfrm>
        </p:spPr>
        <p:txBody>
          <a:bodyPr anchor="b"/>
          <a:lstStyle>
            <a:lvl1pPr marL="0" indent="0">
              <a:buNone/>
              <a:defRPr sz="2400" b="1"/>
            </a:lvl1pPr>
            <a:lvl2pPr marL="448042" indent="0">
              <a:buNone/>
              <a:defRPr sz="2000" b="1"/>
            </a:lvl2pPr>
            <a:lvl3pPr marL="896041" indent="0">
              <a:buNone/>
              <a:defRPr sz="1800" b="1"/>
            </a:lvl3pPr>
            <a:lvl4pPr marL="1344182" indent="0">
              <a:buNone/>
              <a:defRPr sz="1600" b="1"/>
            </a:lvl4pPr>
            <a:lvl5pPr marL="1792079" indent="0">
              <a:buNone/>
              <a:defRPr sz="1600" b="1"/>
            </a:lvl5pPr>
            <a:lvl6pPr marL="2239762" indent="0">
              <a:buNone/>
              <a:defRPr sz="1600" b="1"/>
            </a:lvl6pPr>
            <a:lvl7pPr marL="2687850" indent="0">
              <a:buNone/>
              <a:defRPr sz="1600" b="1"/>
            </a:lvl7pPr>
            <a:lvl8pPr marL="3135983" indent="0">
              <a:buNone/>
              <a:defRPr sz="1600" b="1"/>
            </a:lvl8pPr>
            <a:lvl9pPr marL="3583895" indent="0">
              <a:buNone/>
              <a:defRPr sz="1600" b="1"/>
            </a:lvl9pPr>
          </a:lstStyle>
          <a:p>
            <a:pPr lvl="0"/>
            <a:r>
              <a:rPr lang="zh-TW" altLang="en-US"/>
              <a:t>按一下以編輯母片文字樣式</a:t>
            </a:r>
          </a:p>
        </p:txBody>
      </p:sp>
      <p:sp>
        <p:nvSpPr>
          <p:cNvPr id="6" name="內容版面配置區 5"/>
          <p:cNvSpPr>
            <a:spLocks noGrp="1"/>
          </p:cNvSpPr>
          <p:nvPr>
            <p:ph sz="quarter" idx="4"/>
          </p:nvPr>
        </p:nvSpPr>
        <p:spPr>
          <a:xfrm>
            <a:off x="4629150" y="1879600"/>
            <a:ext cx="3887788" cy="2762250"/>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投影片編號版面配置區 6"/>
          <p:cNvSpPr>
            <a:spLocks noGrp="1"/>
          </p:cNvSpPr>
          <p:nvPr>
            <p:ph type="sldNum" sz="quarter" idx="10"/>
          </p:nvPr>
        </p:nvSpPr>
        <p:spPr/>
        <p:txBody>
          <a:bodyPr/>
          <a:lstStyle>
            <a:lvl1pPr>
              <a:defRPr/>
            </a:lvl1pPr>
          </a:lstStyle>
          <a:p>
            <a:pPr>
              <a:defRPr/>
            </a:pPr>
            <a:fld id="{EF4C805D-BC7A-44D6-A221-DB95D71B8CCC}" type="slidenum">
              <a:rPr lang="zh-TW" altLang="en-US"/>
              <a:pPr>
                <a:defRPr/>
              </a:pPr>
              <a:t>‹#›</a:t>
            </a:fld>
            <a:endParaRPr lang="en-US" altLang="zh-TW" sz="1800" dirty="0">
              <a:latin typeface="Arial" charset="0"/>
            </a:endParaRPr>
          </a:p>
        </p:txBody>
      </p:sp>
      <p:sp>
        <p:nvSpPr>
          <p:cNvPr id="8" name="日期版面配置區 7"/>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4216019921"/>
      </p:ext>
    </p:extLst>
  </p:cSld>
  <p:clrMapOvr>
    <a:masterClrMapping/>
  </p:clrMapOvr>
  <p:transition spd="med">
    <p:wipe dir="r"/>
  </p:transition>
</p:sldLayout>
</file>

<file path=ppt/slideLayouts/slideLayout542.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投影片編號版面配置區 2"/>
          <p:cNvSpPr>
            <a:spLocks noGrp="1"/>
          </p:cNvSpPr>
          <p:nvPr>
            <p:ph type="sldNum" sz="quarter" idx="10"/>
          </p:nvPr>
        </p:nvSpPr>
        <p:spPr/>
        <p:txBody>
          <a:bodyPr/>
          <a:lstStyle>
            <a:lvl1pPr>
              <a:defRPr/>
            </a:lvl1pPr>
          </a:lstStyle>
          <a:p>
            <a:pPr>
              <a:defRPr/>
            </a:pPr>
            <a:fld id="{8D8BA54A-C9AC-4B61-90F4-CD7BBFDC6599}" type="slidenum">
              <a:rPr lang="zh-TW" altLang="en-US"/>
              <a:pPr>
                <a:defRPr/>
              </a:pPr>
              <a:t>‹#›</a:t>
            </a:fld>
            <a:endParaRPr lang="en-US" altLang="zh-TW" sz="1800" dirty="0">
              <a:latin typeface="Arial" charset="0"/>
            </a:endParaRPr>
          </a:p>
        </p:txBody>
      </p:sp>
      <p:sp>
        <p:nvSpPr>
          <p:cNvPr id="4" name="日期版面配置區 3"/>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1094535199"/>
      </p:ext>
    </p:extLst>
  </p:cSld>
  <p:clrMapOvr>
    <a:masterClrMapping/>
  </p:clrMapOvr>
  <p:transition spd="med">
    <p:wipe dir="r"/>
  </p:transition>
</p:sldLayout>
</file>

<file path=ppt/slideLayouts/slideLayout54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投影片編號版面配置區 1"/>
          <p:cNvSpPr>
            <a:spLocks noGrp="1"/>
          </p:cNvSpPr>
          <p:nvPr>
            <p:ph type="sldNum" sz="quarter" idx="10"/>
          </p:nvPr>
        </p:nvSpPr>
        <p:spPr/>
        <p:txBody>
          <a:bodyPr/>
          <a:lstStyle>
            <a:lvl1pPr>
              <a:defRPr/>
            </a:lvl1pPr>
          </a:lstStyle>
          <a:p>
            <a:pPr>
              <a:defRPr/>
            </a:pPr>
            <a:fld id="{C6400B14-8098-4A8F-B45F-8727FE61E787}" type="slidenum">
              <a:rPr lang="zh-TW" altLang="en-US"/>
              <a:pPr>
                <a:defRPr/>
              </a:pPr>
              <a:t>‹#›</a:t>
            </a:fld>
            <a:endParaRPr lang="en-US" altLang="zh-TW" sz="1800" dirty="0">
              <a:latin typeface="Arial" charset="0"/>
            </a:endParaRPr>
          </a:p>
        </p:txBody>
      </p:sp>
      <p:sp>
        <p:nvSpPr>
          <p:cNvPr id="3" name="日期版面配置區 2"/>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3316701867"/>
      </p:ext>
    </p:extLst>
  </p:cSld>
  <p:clrMapOvr>
    <a:masterClrMapping/>
  </p:clrMapOvr>
  <p:transition spd="med">
    <p:wipe dir="r"/>
  </p:transition>
</p:sldLayout>
</file>

<file path=ppt/slideLayouts/slideLayout544.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630378" y="342900"/>
            <a:ext cx="2949575" cy="1200150"/>
          </a:xfrm>
        </p:spPr>
        <p:txBody>
          <a:bodyPr anchor="b"/>
          <a:lstStyle>
            <a:lvl1pPr>
              <a:defRPr sz="3200"/>
            </a:lvl1pPr>
          </a:lstStyle>
          <a:p>
            <a:r>
              <a:rPr lang="zh-TW" altLang="en-US"/>
              <a:t>按一下以編輯母片標題樣式</a:t>
            </a:r>
          </a:p>
        </p:txBody>
      </p:sp>
      <p:sp>
        <p:nvSpPr>
          <p:cNvPr id="3" name="內容版面配置區 2"/>
          <p:cNvSpPr>
            <a:spLocks noGrp="1"/>
          </p:cNvSpPr>
          <p:nvPr>
            <p:ph idx="1"/>
          </p:nvPr>
        </p:nvSpPr>
        <p:spPr>
          <a:xfrm>
            <a:off x="3887788" y="741483"/>
            <a:ext cx="4629150" cy="36544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p:cNvSpPr>
            <a:spLocks noGrp="1"/>
          </p:cNvSpPr>
          <p:nvPr>
            <p:ph type="body" sz="half" idx="2"/>
          </p:nvPr>
        </p:nvSpPr>
        <p:spPr>
          <a:xfrm>
            <a:off x="630378" y="1543052"/>
            <a:ext cx="2949575" cy="2859088"/>
          </a:xfrm>
        </p:spPr>
        <p:txBody>
          <a:bodyPr/>
          <a:lstStyle>
            <a:lvl1pPr marL="0" indent="0">
              <a:buNone/>
              <a:defRPr sz="1600"/>
            </a:lvl1pPr>
            <a:lvl2pPr marL="448042" indent="0">
              <a:buNone/>
              <a:defRPr sz="1400"/>
            </a:lvl2pPr>
            <a:lvl3pPr marL="896041" indent="0">
              <a:buNone/>
              <a:defRPr sz="1200"/>
            </a:lvl3pPr>
            <a:lvl4pPr marL="1344182" indent="0">
              <a:buNone/>
              <a:defRPr sz="1000"/>
            </a:lvl4pPr>
            <a:lvl5pPr marL="1792079" indent="0">
              <a:buNone/>
              <a:defRPr sz="1000"/>
            </a:lvl5pPr>
            <a:lvl6pPr marL="2239762" indent="0">
              <a:buNone/>
              <a:defRPr sz="1000"/>
            </a:lvl6pPr>
            <a:lvl7pPr marL="2687850" indent="0">
              <a:buNone/>
              <a:defRPr sz="1000"/>
            </a:lvl7pPr>
            <a:lvl8pPr marL="3135983" indent="0">
              <a:buNone/>
              <a:defRPr sz="1000"/>
            </a:lvl8pPr>
            <a:lvl9pPr marL="3583895" indent="0">
              <a:buNone/>
              <a:defRPr sz="1000"/>
            </a:lvl9pPr>
          </a:lstStyle>
          <a:p>
            <a:pPr lvl="0"/>
            <a:r>
              <a:rPr lang="zh-TW" altLang="en-US"/>
              <a:t>按一下以編輯母片文字樣式</a:t>
            </a:r>
          </a:p>
        </p:txBody>
      </p:sp>
      <p:sp>
        <p:nvSpPr>
          <p:cNvPr id="5" name="投影片編號版面配置區 4"/>
          <p:cNvSpPr>
            <a:spLocks noGrp="1"/>
          </p:cNvSpPr>
          <p:nvPr>
            <p:ph type="sldNum" sz="quarter" idx="10"/>
          </p:nvPr>
        </p:nvSpPr>
        <p:spPr/>
        <p:txBody>
          <a:bodyPr/>
          <a:lstStyle>
            <a:lvl1pPr>
              <a:defRPr/>
            </a:lvl1pPr>
          </a:lstStyle>
          <a:p>
            <a:pPr>
              <a:defRPr/>
            </a:pPr>
            <a:fld id="{3B1372DA-427E-454B-8A84-958E5FC5C91B}" type="slidenum">
              <a:rPr lang="zh-TW" altLang="en-US"/>
              <a:pPr>
                <a:defRPr/>
              </a:pPr>
              <a:t>‹#›</a:t>
            </a:fld>
            <a:endParaRPr lang="en-US" altLang="zh-TW" sz="1800" dirty="0">
              <a:latin typeface="Arial" charset="0"/>
            </a:endParaRPr>
          </a:p>
        </p:txBody>
      </p:sp>
      <p:sp>
        <p:nvSpPr>
          <p:cNvPr id="6" name="日期版面配置區 5"/>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3785731249"/>
      </p:ext>
    </p:extLst>
  </p:cSld>
  <p:clrMapOvr>
    <a:masterClrMapping/>
  </p:clrMapOvr>
  <p:transition spd="med">
    <p:wipe dir="r"/>
  </p:transition>
</p:sldLayout>
</file>

<file path=ppt/slideLayouts/slideLayout545.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630378" y="342900"/>
            <a:ext cx="2949575" cy="1200150"/>
          </a:xfrm>
        </p:spPr>
        <p:txBody>
          <a:bodyPr anchor="b"/>
          <a:lstStyle>
            <a:lvl1pPr>
              <a:defRPr sz="3200"/>
            </a:lvl1pPr>
          </a:lstStyle>
          <a:p>
            <a:r>
              <a:rPr lang="zh-TW" altLang="en-US"/>
              <a:t>按一下以編輯母片標題樣式</a:t>
            </a:r>
          </a:p>
        </p:txBody>
      </p:sp>
      <p:sp>
        <p:nvSpPr>
          <p:cNvPr id="3" name="圖片版面配置區 2"/>
          <p:cNvSpPr>
            <a:spLocks noGrp="1"/>
          </p:cNvSpPr>
          <p:nvPr>
            <p:ph type="pic" idx="1"/>
          </p:nvPr>
        </p:nvSpPr>
        <p:spPr>
          <a:xfrm>
            <a:off x="3887788" y="741483"/>
            <a:ext cx="4629150" cy="3654425"/>
          </a:xfrm>
        </p:spPr>
        <p:txBody>
          <a:bodyPr/>
          <a:lstStyle>
            <a:lvl1pPr marL="0" indent="0">
              <a:buNone/>
              <a:defRPr sz="3200"/>
            </a:lvl1pPr>
            <a:lvl2pPr marL="448042" indent="0">
              <a:buNone/>
              <a:defRPr sz="2800"/>
            </a:lvl2pPr>
            <a:lvl3pPr marL="896041" indent="0">
              <a:buNone/>
              <a:defRPr sz="2400"/>
            </a:lvl3pPr>
            <a:lvl4pPr marL="1344182" indent="0">
              <a:buNone/>
              <a:defRPr sz="2000"/>
            </a:lvl4pPr>
            <a:lvl5pPr marL="1792079" indent="0">
              <a:buNone/>
              <a:defRPr sz="2000"/>
            </a:lvl5pPr>
            <a:lvl6pPr marL="2239762" indent="0">
              <a:buNone/>
              <a:defRPr sz="2000"/>
            </a:lvl6pPr>
            <a:lvl7pPr marL="2687850" indent="0">
              <a:buNone/>
              <a:defRPr sz="2000"/>
            </a:lvl7pPr>
            <a:lvl8pPr marL="3135983" indent="0">
              <a:buNone/>
              <a:defRPr sz="2000"/>
            </a:lvl8pPr>
            <a:lvl9pPr marL="3583895" indent="0">
              <a:buNone/>
              <a:defRPr sz="2000"/>
            </a:lvl9pPr>
          </a:lstStyle>
          <a:p>
            <a:pPr lvl="0"/>
            <a:endParaRPr lang="zh-TW" altLang="en-US" noProof="0">
              <a:sym typeface="Museo Sans For Dell" pitchFamily="2" charset="-120"/>
            </a:endParaRPr>
          </a:p>
        </p:txBody>
      </p:sp>
      <p:sp>
        <p:nvSpPr>
          <p:cNvPr id="4" name="文字版面配置區 3"/>
          <p:cNvSpPr>
            <a:spLocks noGrp="1"/>
          </p:cNvSpPr>
          <p:nvPr>
            <p:ph type="body" sz="half" idx="2"/>
          </p:nvPr>
        </p:nvSpPr>
        <p:spPr>
          <a:xfrm>
            <a:off x="630378" y="1543052"/>
            <a:ext cx="2949575" cy="2859088"/>
          </a:xfrm>
        </p:spPr>
        <p:txBody>
          <a:bodyPr/>
          <a:lstStyle>
            <a:lvl1pPr marL="0" indent="0">
              <a:buNone/>
              <a:defRPr sz="1600"/>
            </a:lvl1pPr>
            <a:lvl2pPr marL="448042" indent="0">
              <a:buNone/>
              <a:defRPr sz="1400"/>
            </a:lvl2pPr>
            <a:lvl3pPr marL="896041" indent="0">
              <a:buNone/>
              <a:defRPr sz="1200"/>
            </a:lvl3pPr>
            <a:lvl4pPr marL="1344182" indent="0">
              <a:buNone/>
              <a:defRPr sz="1000"/>
            </a:lvl4pPr>
            <a:lvl5pPr marL="1792079" indent="0">
              <a:buNone/>
              <a:defRPr sz="1000"/>
            </a:lvl5pPr>
            <a:lvl6pPr marL="2239762" indent="0">
              <a:buNone/>
              <a:defRPr sz="1000"/>
            </a:lvl6pPr>
            <a:lvl7pPr marL="2687850" indent="0">
              <a:buNone/>
              <a:defRPr sz="1000"/>
            </a:lvl7pPr>
            <a:lvl8pPr marL="3135983" indent="0">
              <a:buNone/>
              <a:defRPr sz="1000"/>
            </a:lvl8pPr>
            <a:lvl9pPr marL="3583895" indent="0">
              <a:buNone/>
              <a:defRPr sz="1000"/>
            </a:lvl9pPr>
          </a:lstStyle>
          <a:p>
            <a:pPr lvl="0"/>
            <a:r>
              <a:rPr lang="zh-TW" altLang="en-US"/>
              <a:t>按一下以編輯母片文字樣式</a:t>
            </a:r>
          </a:p>
        </p:txBody>
      </p:sp>
      <p:sp>
        <p:nvSpPr>
          <p:cNvPr id="5" name="投影片編號版面配置區 4"/>
          <p:cNvSpPr>
            <a:spLocks noGrp="1"/>
          </p:cNvSpPr>
          <p:nvPr>
            <p:ph type="sldNum" sz="quarter" idx="10"/>
          </p:nvPr>
        </p:nvSpPr>
        <p:spPr/>
        <p:txBody>
          <a:bodyPr/>
          <a:lstStyle>
            <a:lvl1pPr>
              <a:defRPr/>
            </a:lvl1pPr>
          </a:lstStyle>
          <a:p>
            <a:pPr>
              <a:defRPr/>
            </a:pPr>
            <a:fld id="{054B23F9-FBA3-4E64-8246-E44CAE253860}" type="slidenum">
              <a:rPr lang="zh-TW" altLang="en-US"/>
              <a:pPr>
                <a:defRPr/>
              </a:pPr>
              <a:t>‹#›</a:t>
            </a:fld>
            <a:endParaRPr lang="en-US" altLang="zh-TW" sz="1800" dirty="0">
              <a:latin typeface="Arial" charset="0"/>
            </a:endParaRPr>
          </a:p>
        </p:txBody>
      </p:sp>
      <p:sp>
        <p:nvSpPr>
          <p:cNvPr id="6" name="日期版面配置區 5"/>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1971630765"/>
      </p:ext>
    </p:extLst>
  </p:cSld>
  <p:clrMapOvr>
    <a:masterClrMapping/>
  </p:clrMapOvr>
  <p:transition spd="med">
    <p:wipe dir="r"/>
  </p:transition>
</p:sldLayout>
</file>

<file path=ppt/slideLayouts/slideLayout546.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直排文字版面配置區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投影片編號版面配置區 3"/>
          <p:cNvSpPr>
            <a:spLocks noGrp="1"/>
          </p:cNvSpPr>
          <p:nvPr>
            <p:ph type="sldNum" sz="quarter" idx="10"/>
          </p:nvPr>
        </p:nvSpPr>
        <p:spPr/>
        <p:txBody>
          <a:bodyPr/>
          <a:lstStyle>
            <a:lvl1pPr>
              <a:defRPr/>
            </a:lvl1pPr>
          </a:lstStyle>
          <a:p>
            <a:pPr>
              <a:defRPr/>
            </a:pPr>
            <a:fld id="{2423AFD6-8305-4775-96C5-043C49FE104F}" type="slidenum">
              <a:rPr lang="zh-TW" altLang="en-US"/>
              <a:pPr>
                <a:defRPr/>
              </a:pPr>
              <a:t>‹#›</a:t>
            </a:fld>
            <a:endParaRPr lang="en-US" altLang="zh-TW" sz="1800" dirty="0">
              <a:latin typeface="Arial" charset="0"/>
            </a:endParaRPr>
          </a:p>
        </p:txBody>
      </p:sp>
      <p:sp>
        <p:nvSpPr>
          <p:cNvPr id="5" name="日期版面配置區 4"/>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3869175983"/>
      </p:ext>
    </p:extLst>
  </p:cSld>
  <p:clrMapOvr>
    <a:masterClrMapping/>
  </p:clrMapOvr>
  <p:transition spd="med">
    <p:wipe dir="r"/>
  </p:transition>
</p:sldLayout>
</file>

<file path=ppt/slideLayouts/slideLayout547.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635751" y="196964"/>
            <a:ext cx="2070100" cy="4346575"/>
          </a:xfrm>
        </p:spPr>
        <p:txBody>
          <a:bodyPr vert="eaVert"/>
          <a:lstStyle/>
          <a:p>
            <a:r>
              <a:rPr lang="zh-TW" altLang="en-US"/>
              <a:t>按一下以編輯母片標題樣式</a:t>
            </a:r>
          </a:p>
        </p:txBody>
      </p:sp>
      <p:sp>
        <p:nvSpPr>
          <p:cNvPr id="3" name="直排文字版面配置區 2"/>
          <p:cNvSpPr>
            <a:spLocks noGrp="1"/>
          </p:cNvSpPr>
          <p:nvPr>
            <p:ph type="body" orient="vert" idx="1"/>
          </p:nvPr>
        </p:nvSpPr>
        <p:spPr>
          <a:xfrm>
            <a:off x="425450" y="196964"/>
            <a:ext cx="6057900" cy="4346575"/>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投影片編號版面配置區 3"/>
          <p:cNvSpPr>
            <a:spLocks noGrp="1"/>
          </p:cNvSpPr>
          <p:nvPr>
            <p:ph type="sldNum" sz="quarter" idx="10"/>
          </p:nvPr>
        </p:nvSpPr>
        <p:spPr/>
        <p:txBody>
          <a:bodyPr/>
          <a:lstStyle>
            <a:lvl1pPr>
              <a:defRPr/>
            </a:lvl1pPr>
          </a:lstStyle>
          <a:p>
            <a:pPr>
              <a:defRPr/>
            </a:pPr>
            <a:fld id="{9DB91C44-372A-4D9A-A4F4-5673DF2064D9}" type="slidenum">
              <a:rPr lang="zh-TW" altLang="en-US"/>
              <a:pPr>
                <a:defRPr/>
              </a:pPr>
              <a:t>‹#›</a:t>
            </a:fld>
            <a:endParaRPr lang="en-US" altLang="zh-TW" sz="1800" dirty="0">
              <a:latin typeface="Arial" charset="0"/>
            </a:endParaRPr>
          </a:p>
        </p:txBody>
      </p:sp>
      <p:sp>
        <p:nvSpPr>
          <p:cNvPr id="5" name="日期版面配置區 4"/>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1102084183"/>
      </p:ext>
    </p:extLst>
  </p:cSld>
  <p:clrMapOvr>
    <a:masterClrMapping/>
  </p:clrMapOvr>
  <p:transition spd="med">
    <p:wipe dir="r"/>
  </p:transition>
</p:sldLayout>
</file>

<file path=ppt/slideLayouts/slideLayout548.xml><?xml version="1.0" encoding="utf-8"?>
<p:sldLayout xmlns:a="http://schemas.openxmlformats.org/drawingml/2006/main" xmlns:r="http://schemas.openxmlformats.org/officeDocument/2006/relationships" xmlns:p="http://schemas.openxmlformats.org/presentationml/2006/main" userDrawn="1">
  <p:cSld name="Title_Only">
    <p:spTree>
      <p:nvGrpSpPr>
        <p:cNvPr id="1" name=""/>
        <p:cNvGrpSpPr/>
        <p:nvPr/>
      </p:nvGrpSpPr>
      <p:grpSpPr>
        <a:xfrm>
          <a:off x="0" y="0"/>
          <a:ext cx="0" cy="0"/>
          <a:chOff x="0" y="0"/>
          <a:chExt cx="0" cy="0"/>
        </a:xfrm>
      </p:grpSpPr>
      <p:cxnSp>
        <p:nvCxnSpPr>
          <p:cNvPr id="3"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4"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1751214603"/>
      </p:ext>
    </p:extLst>
  </p:cSld>
  <p:clrMapOvr>
    <a:masterClrMapping/>
  </p:clrMapOvr>
  <p:transition spd="med">
    <p:wipe dir="r"/>
  </p:transition>
</p:sldLayout>
</file>

<file path=ppt/slideLayouts/slideLayout549.xml><?xml version="1.0" encoding="utf-8"?>
<p:sldLayout xmlns:a="http://schemas.openxmlformats.org/drawingml/2006/main" xmlns:r="http://schemas.openxmlformats.org/officeDocument/2006/relationships" xmlns:p="http://schemas.openxmlformats.org/presentationml/2006/main" showMasterSp="0">
  <p:cSld name="Title slide_image 1">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61476" name="Title Placeholder 21"/>
          <p:cNvSpPr>
            <a:spLocks noGrp="1"/>
          </p:cNvSpPr>
          <p:nvPr>
            <p:ph type="ctrTitle" hasCustomPrompt="1"/>
          </p:nvPr>
        </p:nvSpPr>
        <p:spPr>
          <a:xfrm>
            <a:off x="274322" y="274341"/>
            <a:ext cx="5200791" cy="1661993"/>
          </a:xfrm>
          <a:prstGeom prst="rect">
            <a:avLst/>
          </a:prstGeom>
        </p:spPr>
        <p:txBody>
          <a:bodyPr wrap="square" lIns="0" rIns="0" anchor="b" anchorCtr="0">
            <a:normAutofit/>
          </a:bodyPr>
          <a:lstStyle>
            <a:lvl1pPr algn="l">
              <a:lnSpc>
                <a:spcPct val="100000"/>
              </a:lnSpc>
              <a:spcAft>
                <a:spcPts val="0"/>
              </a:spcAft>
              <a:defRPr sz="41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853"/>
            <a:ext cx="5200791" cy="207749"/>
          </a:xfrm>
          <a:prstGeom prst="rect">
            <a:avLst/>
          </a:prstGeom>
        </p:spPr>
        <p:txBody>
          <a:bodyPr wrap="square" lIns="0" tIns="0" rIns="0" bIns="0" anchor="t" anchorCtr="0">
            <a:spAutoFit/>
          </a:bodyPr>
          <a:lstStyle>
            <a:lvl1pPr marL="0" indent="0" algn="l">
              <a:buFont typeface="Wingdings" pitchFamily="2" charset="2"/>
              <a:buNone/>
              <a:defRPr sz="15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40491" y="3862851"/>
            <a:ext cx="932650" cy="932650"/>
          </a:xfrm>
          <a:prstGeom prst="rect">
            <a:avLst/>
          </a:prstGeom>
        </p:spPr>
      </p:pic>
    </p:spTree>
    <p:extLst>
      <p:ext uri="{BB962C8B-B14F-4D97-AF65-F5344CB8AC3E}">
        <p14:creationId xmlns:p14="http://schemas.microsoft.com/office/powerpoint/2010/main" val="3369392420"/>
      </p:ext>
    </p:extLst>
  </p:cSld>
  <p:clrMapOvr>
    <a:masterClrMapping/>
  </p:clrMapOvr>
  <p:transition spd="med">
    <p:wipe dir="r"/>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cSld name="2_Title slide">
    <p:spTree>
      <p:nvGrpSpPr>
        <p:cNvPr id="1" name=""/>
        <p:cNvGrpSpPr/>
        <p:nvPr/>
      </p:nvGrpSpPr>
      <p:grpSpPr>
        <a:xfrm>
          <a:off x="0" y="0"/>
          <a:ext cx="0" cy="0"/>
          <a:chOff x="0" y="0"/>
          <a:chExt cx="0" cy="0"/>
        </a:xfrm>
      </p:grpSpPr>
      <p:sp>
        <p:nvSpPr>
          <p:cNvPr id="4" name="Freeform 13"/>
          <p:cNvSpPr/>
          <p:nvPr userDrawn="1"/>
        </p:nvSpPr>
        <p:spPr bwMode="auto">
          <a:xfrm>
            <a:off x="4122738" y="1157292"/>
            <a:ext cx="5021262" cy="3994150"/>
          </a:xfrm>
          <a:custGeom>
            <a:avLst/>
            <a:gdLst>
              <a:gd name="T0" fmla="*/ 5014122 w 5022056"/>
              <a:gd name="T1" fmla="*/ 0 h 3993356"/>
              <a:gd name="T2" fmla="*/ 5014122 w 5022056"/>
              <a:gd name="T3" fmla="*/ 4001302 h 3993356"/>
              <a:gd name="T4" fmla="*/ 0 w 5022056"/>
              <a:gd name="T5" fmla="*/ 4001302 h 3993356"/>
              <a:gd name="T6" fmla="*/ 5014122 w 5022056"/>
              <a:gd name="T7" fmla="*/ 0 h 399335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022056" h="3993356">
                <a:moveTo>
                  <a:pt x="5022056" y="0"/>
                </a:moveTo>
                <a:lnTo>
                  <a:pt x="5022056" y="3993356"/>
                </a:lnTo>
                <a:lnTo>
                  <a:pt x="0" y="3993356"/>
                </a:lnTo>
                <a:lnTo>
                  <a:pt x="5022056" y="0"/>
                </a:lnTo>
                <a:close/>
              </a:path>
            </a:pathLst>
          </a:custGeom>
          <a:solidFill>
            <a:srgbClr val="0085C3"/>
          </a:solidFill>
          <a:ln>
            <a:noFill/>
          </a:ln>
          <a:extLst>
            <a:ext uri="{91240B29-F687-4F45-9708-019B960494DF}">
              <a14:hiddenLine xmlns:a14="http://schemas.microsoft.com/office/drawing/2010/main" w="9525">
                <a:solidFill>
                  <a:srgbClr val="000000"/>
                </a:solidFill>
                <a:round/>
              </a14:hiddenLine>
            </a:ext>
          </a:extLst>
        </p:spPr>
        <p:txBody>
          <a:bodyPr lIns="238391" tIns="178883" rIns="178883" bIns="178883" anchor="ctr"/>
          <a:lstStyle/>
          <a:p>
            <a:pPr defTabSz="895727" eaLnBrk="0" hangingPunct="0"/>
            <a:endParaRPr lang="zh-TW" altLang="en-US" sz="3200">
              <a:solidFill>
                <a:srgbClr val="444444"/>
              </a:solidFill>
              <a:latin typeface="Arial" panose="020B0604020202020204" pitchFamily="34" charset="0"/>
              <a:ea typeface="SimSun" panose="02010600030101010101" pitchFamily="2" charset="-122"/>
            </a:endParaRPr>
          </a:p>
        </p:txBody>
      </p:sp>
      <p:sp>
        <p:nvSpPr>
          <p:cNvPr id="5" name="Freeform 12"/>
          <p:cNvSpPr/>
          <p:nvPr userDrawn="1"/>
        </p:nvSpPr>
        <p:spPr bwMode="auto">
          <a:xfrm>
            <a:off x="4100514" y="1114427"/>
            <a:ext cx="5072062" cy="4037013"/>
          </a:xfrm>
          <a:custGeom>
            <a:avLst/>
            <a:gdLst>
              <a:gd name="T0" fmla="*/ 5043487 w 5072062"/>
              <a:gd name="T1" fmla="*/ 57260 h 4036219"/>
              <a:gd name="T2" fmla="*/ 0 w 5072062"/>
              <a:gd name="T3" fmla="*/ 4044165 h 4036219"/>
              <a:gd name="T4" fmla="*/ 5057775 w 5072062"/>
              <a:gd name="T5" fmla="*/ 4044165 h 4036219"/>
              <a:gd name="T6" fmla="*/ 5057775 w 5072062"/>
              <a:gd name="T7" fmla="*/ 0 h 4036219"/>
              <a:gd name="T8" fmla="*/ 5072062 w 5072062"/>
              <a:gd name="T9" fmla="*/ 744410 h 403621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072062" h="4036219">
                <a:moveTo>
                  <a:pt x="5043487" y="57150"/>
                </a:moveTo>
                <a:lnTo>
                  <a:pt x="0" y="4036219"/>
                </a:lnTo>
                <a:lnTo>
                  <a:pt x="5057775" y="4036219"/>
                </a:lnTo>
                <a:lnTo>
                  <a:pt x="5057775" y="0"/>
                </a:lnTo>
                <a:lnTo>
                  <a:pt x="5072062" y="74295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lIns="119257" tIns="59627" rIns="119257" bIns="59627" anchor="ctr"/>
          <a:lstStyle/>
          <a:p>
            <a:pPr defTabSz="895727" eaLnBrk="0" hangingPunct="0"/>
            <a:endParaRPr lang="zh-TW" altLang="en-US" sz="3200">
              <a:solidFill>
                <a:srgbClr val="444444"/>
              </a:solidFill>
              <a:latin typeface="Arial" panose="020B0604020202020204" pitchFamily="34" charset="0"/>
              <a:ea typeface="SimSun" panose="02010600030101010101" pitchFamily="2" charset="-122"/>
            </a:endParaRPr>
          </a:p>
        </p:txBody>
      </p:sp>
      <p:pic>
        <p:nvPicPr>
          <p:cNvPr id="6" name="Picture 9" descr="white"/>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black">
          <a:xfrm>
            <a:off x="7826375" y="3849693"/>
            <a:ext cx="1022350" cy="1022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1476" name="Title Placeholder 21"/>
          <p:cNvSpPr>
            <a:spLocks noGrp="1"/>
          </p:cNvSpPr>
          <p:nvPr>
            <p:ph type="ctrTitle"/>
          </p:nvPr>
        </p:nvSpPr>
        <p:spPr>
          <a:xfrm>
            <a:off x="274325" y="274428"/>
            <a:ext cx="5200791" cy="1661993"/>
          </a:xfrm>
        </p:spPr>
        <p:txBody>
          <a:bodyPr>
            <a:normAutofit/>
          </a:bodyPr>
          <a:lstStyle>
            <a:lvl1pPr algn="l">
              <a:lnSpc>
                <a:spcPct val="100000"/>
              </a:lnSpc>
              <a:spcAft>
                <a:spcPts val="0"/>
              </a:spcAft>
              <a:defRPr sz="7200" b="0" i="0" smtClean="0">
                <a:solidFill>
                  <a:schemeClr val="bg1"/>
                </a:solidFill>
                <a:latin typeface="Museo Sans For Dell" pitchFamily="2" charset="0"/>
                <a:ea typeface="Museo Sans For Dell" pitchFamily="2" charset="0"/>
              </a:defRPr>
            </a:lvl1pPr>
          </a:lstStyle>
          <a:p>
            <a:r>
              <a:rPr lang="zh-TW" altLang="en-US" smtClean="0"/>
              <a:t>按一下以編輯母片標題樣式</a:t>
            </a:r>
            <a:endParaRPr lang="en-US" dirty="0" smtClean="0"/>
          </a:p>
        </p:txBody>
      </p:sp>
      <p:sp>
        <p:nvSpPr>
          <p:cNvPr id="361477" name="Text Placeholder 12"/>
          <p:cNvSpPr>
            <a:spLocks noGrp="1"/>
          </p:cNvSpPr>
          <p:nvPr>
            <p:ph type="subTitle" idx="1"/>
          </p:nvPr>
        </p:nvSpPr>
        <p:spPr>
          <a:xfrm>
            <a:off x="274325" y="2252928"/>
            <a:ext cx="5200791" cy="373949"/>
          </a:xfrm>
        </p:spPr>
        <p:txBody>
          <a:bodyPr>
            <a:spAutoFit/>
          </a:bodyPr>
          <a:lstStyle>
            <a:lvl1pPr marL="0" indent="0" algn="l">
              <a:buFont typeface="Wingdings" panose="05000000000000000000" pitchFamily="2" charset="2"/>
              <a:buNone/>
              <a:defRPr sz="2700" b="0" i="0" smtClean="0">
                <a:solidFill>
                  <a:schemeClr val="bg2">
                    <a:lumMod val="65000"/>
                    <a:lumOff val="35000"/>
                  </a:schemeClr>
                </a:solidFill>
                <a:latin typeface="Museo Sans For Dell" pitchFamily="2" charset="0"/>
                <a:ea typeface="Museo Sans For Dell" pitchFamily="2" charset="0"/>
              </a:defRPr>
            </a:lvl1pPr>
          </a:lstStyle>
          <a:p>
            <a:r>
              <a:rPr lang="en-US" smtClean="0"/>
              <a:t>Click to edit Master subtitle style</a:t>
            </a:r>
            <a:endParaRPr lang="en-US" dirty="0" smtClean="0"/>
          </a:p>
        </p:txBody>
      </p:sp>
    </p:spTree>
    <p:extLst>
      <p:ext uri="{BB962C8B-B14F-4D97-AF65-F5344CB8AC3E}">
        <p14:creationId xmlns:p14="http://schemas.microsoft.com/office/powerpoint/2010/main" val="735502084"/>
      </p:ext>
    </p:extLst>
  </p:cSld>
  <p:clrMapOvr>
    <a:masterClrMapping/>
  </p:clrMapOvr>
  <p:transition spd="med">
    <p:wipe dir="r"/>
  </p:transition>
</p:sldLayout>
</file>

<file path=ppt/slideLayouts/slideLayout550.xml><?xml version="1.0" encoding="utf-8"?>
<p:sldLayout xmlns:a="http://schemas.openxmlformats.org/drawingml/2006/main" xmlns:r="http://schemas.openxmlformats.org/officeDocument/2006/relationships" xmlns:p="http://schemas.openxmlformats.org/presentationml/2006/main" userDrawn="1">
  <p:cSld name="1_標題及物件">
    <p:spTree>
      <p:nvGrpSpPr>
        <p:cNvPr id="1" name=""/>
        <p:cNvGrpSpPr/>
        <p:nvPr/>
      </p:nvGrpSpPr>
      <p:grpSpPr>
        <a:xfrm>
          <a:off x="0" y="0"/>
          <a:ext cx="0" cy="0"/>
          <a:chOff x="0" y="0"/>
          <a:chExt cx="0" cy="0"/>
        </a:xfrm>
      </p:grpSpPr>
      <p:sp>
        <p:nvSpPr>
          <p:cNvPr id="2" name="Rectangle 4"/>
          <p:cNvSpPr>
            <a:spLocks noGrp="1" noChangeArrowheads="1"/>
          </p:cNvSpPr>
          <p:nvPr>
            <p:ph type="sldNum" sz="quarter" idx="10"/>
          </p:nvPr>
        </p:nvSpPr>
        <p:spPr/>
        <p:txBody>
          <a:bodyPr/>
          <a:lstStyle>
            <a:lvl1pPr eaLnBrk="0" hangingPunct="0">
              <a:defRPr>
                <a:ea typeface="SimSun" pitchFamily="2" charset="-122"/>
              </a:defRPr>
            </a:lvl1pPr>
          </a:lstStyle>
          <a:p>
            <a:pPr>
              <a:defRPr/>
            </a:pPr>
            <a:fld id="{0C9F1198-C61D-48C6-883B-2CC947E0DB39}" type="slidenum">
              <a:rPr lang="en-US" altLang="zh-TW"/>
              <a:pPr>
                <a:defRPr/>
              </a:pPr>
              <a:t>‹#›</a:t>
            </a:fld>
            <a:endParaRPr lang="en-US" altLang="zh-TW" dirty="0"/>
          </a:p>
        </p:txBody>
      </p:sp>
      <p:sp>
        <p:nvSpPr>
          <p:cNvPr id="3" name="Rectangle 5"/>
          <p:cNvSpPr>
            <a:spLocks noGrp="1" noChangeArrowheads="1"/>
          </p:cNvSpPr>
          <p:nvPr>
            <p:ph type="ftr" sz="quarter" idx="11"/>
          </p:nvPr>
        </p:nvSpPr>
        <p:spPr>
          <a:xfrm>
            <a:off x="3779838" y="4786321"/>
            <a:ext cx="2895600" cy="215900"/>
          </a:xfrm>
          <a:prstGeom prst="rect">
            <a:avLst/>
          </a:prstGeom>
        </p:spPr>
        <p:txBody>
          <a:bodyPr lIns="89696" tIns="44847" rIns="89696" bIns="44847"/>
          <a:lstStyle>
            <a:lvl1pPr eaLnBrk="1" hangingPunct="1">
              <a:defRPr>
                <a:solidFill>
                  <a:srgbClr val="444444"/>
                </a:solidFill>
                <a:latin typeface="Arial" charset="0"/>
                <a:ea typeface="+mn-ea"/>
              </a:defRPr>
            </a:lvl1pPr>
          </a:lstStyle>
          <a:p>
            <a:pPr defTabSz="672843">
              <a:defRPr/>
            </a:pPr>
            <a:endParaRPr lang="en-US" altLang="zh-TW" dirty="0"/>
          </a:p>
        </p:txBody>
      </p:sp>
    </p:spTree>
    <p:extLst>
      <p:ext uri="{BB962C8B-B14F-4D97-AF65-F5344CB8AC3E}">
        <p14:creationId xmlns:p14="http://schemas.microsoft.com/office/powerpoint/2010/main" val="1325222014"/>
      </p:ext>
    </p:extLst>
  </p:cSld>
  <p:clrMapOvr>
    <a:masterClrMapping/>
  </p:clrMapOvr>
</p:sldLayout>
</file>

<file path=ppt/slideLayouts/slideLayout551.xml><?xml version="1.0" encoding="utf-8"?>
<p:sldLayout xmlns:a="http://schemas.openxmlformats.org/drawingml/2006/main" xmlns:r="http://schemas.openxmlformats.org/officeDocument/2006/relationships" xmlns:p="http://schemas.openxmlformats.org/presentationml/2006/main" userDrawn="1">
  <p:cSld name="Content Slide wo Source">
    <p:spTree>
      <p:nvGrpSpPr>
        <p:cNvPr id="1" name=""/>
        <p:cNvGrpSpPr/>
        <p:nvPr/>
      </p:nvGrpSpPr>
      <p:grpSpPr>
        <a:xfrm>
          <a:off x="0" y="0"/>
          <a:ext cx="0" cy="0"/>
          <a:chOff x="0" y="0"/>
          <a:chExt cx="0" cy="0"/>
        </a:xfrm>
      </p:grpSpPr>
      <p:sp>
        <p:nvSpPr>
          <p:cNvPr id="4" name="Footer Placeholder 4"/>
          <p:cNvSpPr txBox="1"/>
          <p:nvPr userDrawn="1"/>
        </p:nvSpPr>
        <p:spPr>
          <a:xfrm>
            <a:off x="742950" y="4821238"/>
            <a:ext cx="1885950" cy="114300"/>
          </a:xfrm>
          <a:prstGeom prst="rect">
            <a:avLst/>
          </a:prstGeom>
        </p:spPr>
        <p:txBody>
          <a:bodyPr lIns="0" tIns="0" rIns="119284" bIns="0" anchor="ctr"/>
          <a:lstStyle>
            <a:defPPr>
              <a:defRPr lang="en-US"/>
            </a:defPPr>
            <a:lvl1pPr algn="l" rtl="0" fontAlgn="base">
              <a:spcBef>
                <a:spcPct val="0"/>
              </a:spcBef>
              <a:spcAft>
                <a:spcPct val="0"/>
              </a:spcAft>
              <a:defRPr sz="1000" kern="1200">
                <a:solidFill>
                  <a:schemeClr val="bg2">
                    <a:lumMod val="60000"/>
                    <a:lumOff val="40000"/>
                  </a:schemeClr>
                </a:solidFill>
                <a:latin typeface="Museo Sans For Dell" pitchFamily="2" charset="0"/>
                <a:ea typeface="+mn-ea"/>
                <a:cs typeface="+mn-cs"/>
              </a:defRPr>
            </a:lvl1pPr>
            <a:lvl2pPr marL="457200" algn="l" rtl="0" fontAlgn="base">
              <a:spcBef>
                <a:spcPct val="0"/>
              </a:spcBef>
              <a:spcAft>
                <a:spcPct val="0"/>
              </a:spcAft>
              <a:defRPr sz="2400"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sz="2400"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sz="2400"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pPr defTabSz="895930">
              <a:defRPr/>
            </a:pPr>
            <a:r>
              <a:rPr lang="en-US" dirty="0">
                <a:solidFill>
                  <a:srgbClr val="000000">
                    <a:lumMod val="60000"/>
                    <a:lumOff val="40000"/>
                  </a:srgbClr>
                </a:solidFill>
              </a:rPr>
              <a:t>Confidential</a:t>
            </a:r>
          </a:p>
        </p:txBody>
      </p:sp>
      <p:sp>
        <p:nvSpPr>
          <p:cNvPr id="6" name="Slide Number Placeholder 5"/>
          <p:cNvSpPr txBox="1"/>
          <p:nvPr userDrawn="1"/>
        </p:nvSpPr>
        <p:spPr>
          <a:xfrm>
            <a:off x="434976" y="4824413"/>
            <a:ext cx="260350" cy="114300"/>
          </a:xfrm>
          <a:prstGeom prst="rect">
            <a:avLst/>
          </a:prstGeom>
        </p:spPr>
        <p:txBody>
          <a:bodyPr lIns="0" tIns="0" rIns="119284" bIns="0" anchor="ctr"/>
          <a:lstStyle>
            <a:defPPr>
              <a:defRPr lang="en-US"/>
            </a:defPPr>
            <a:lvl1pPr algn="l" rtl="0" fontAlgn="base">
              <a:spcBef>
                <a:spcPct val="0"/>
              </a:spcBef>
              <a:spcAft>
                <a:spcPct val="0"/>
              </a:spcAft>
              <a:defRPr sz="900" kern="1200">
                <a:solidFill>
                  <a:schemeClr val="bg2">
                    <a:lumMod val="60000"/>
                    <a:lumOff val="40000"/>
                  </a:schemeClr>
                </a:solidFill>
                <a:latin typeface="Museo Sans For Dell" pitchFamily="2" charset="0"/>
                <a:ea typeface="+mn-ea"/>
                <a:cs typeface="+mn-cs"/>
              </a:defRPr>
            </a:lvl1pPr>
            <a:lvl2pPr marL="457200" algn="l" rtl="0" fontAlgn="base">
              <a:spcBef>
                <a:spcPct val="0"/>
              </a:spcBef>
              <a:spcAft>
                <a:spcPct val="0"/>
              </a:spcAft>
              <a:defRPr sz="2400"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sz="2400"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sz="2400"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pPr defTabSz="895930">
              <a:defRPr/>
            </a:pPr>
            <a:fld id="{116A85C1-27ED-4431-8B7E-C187FA0F4681}" type="slidenum">
              <a:rPr lang="en-US" smtClean="0">
                <a:solidFill>
                  <a:srgbClr val="000000">
                    <a:lumMod val="60000"/>
                    <a:lumOff val="40000"/>
                  </a:srgbClr>
                </a:solidFill>
              </a:rPr>
              <a:pPr defTabSz="895930">
                <a:defRPr/>
              </a:pPr>
              <a:t>‹#›</a:t>
            </a:fld>
            <a:endParaRPr lang="en-US" dirty="0">
              <a:solidFill>
                <a:srgbClr val="000000">
                  <a:lumMod val="60000"/>
                  <a:lumOff val="40000"/>
                </a:srgbClr>
              </a:solidFill>
            </a:endParaRPr>
          </a:p>
        </p:txBody>
      </p:sp>
      <p:sp>
        <p:nvSpPr>
          <p:cNvPr id="2" name="Title 1"/>
          <p:cNvSpPr>
            <a:spLocks noGrp="1"/>
          </p:cNvSpPr>
          <p:nvPr>
            <p:ph type="title"/>
          </p:nvPr>
        </p:nvSpPr>
        <p:spPr/>
        <p:txBody>
          <a:bodyPr/>
          <a:lstStyle/>
          <a:p>
            <a:r>
              <a:rPr lang="en-US"/>
              <a:t>Click to edit Master title style</a:t>
            </a:r>
          </a:p>
        </p:txBody>
      </p:sp>
      <p:sp>
        <p:nvSpPr>
          <p:cNvPr id="5" name="Content Placeholder 8"/>
          <p:cNvSpPr>
            <a:spLocks noGrp="1"/>
          </p:cNvSpPr>
          <p:nvPr>
            <p:ph sz="quarter" idx="12"/>
          </p:nvPr>
        </p:nvSpPr>
        <p:spPr>
          <a:xfrm>
            <a:off x="425918" y="971550"/>
            <a:ext cx="8239125" cy="1080000"/>
          </a:xfrm>
          <a:prstGeom prst="rect">
            <a:avLst/>
          </a:prstGeom>
        </p:spPr>
        <p:txBody>
          <a:bodyPr lIns="119270" tIns="59636" rIns="119270" bIns="59636"/>
          <a:lstStyle>
            <a:lvl1pPr>
              <a:defRPr>
                <a:solidFill>
                  <a:schemeClr val="bg2"/>
                </a:solidFill>
              </a:defRPr>
            </a:lvl1pPr>
            <a:lvl2pPr>
              <a:defRPr>
                <a:solidFill>
                  <a:schemeClr val="bg2"/>
                </a:solidFill>
              </a:defRPr>
            </a:lvl2pPr>
            <a:lvl3pPr>
              <a:defRPr>
                <a:solidFill>
                  <a:schemeClr val="bg2"/>
                </a:solidFill>
              </a:defRPr>
            </a:lvl3pPr>
          </a:lstStyle>
          <a:p>
            <a:pPr lvl="0"/>
            <a:r>
              <a:rPr lang="en-US" dirty="0"/>
              <a:t>Click to edit Master text styles</a:t>
            </a:r>
          </a:p>
          <a:p>
            <a:pPr lvl="1"/>
            <a:r>
              <a:rPr lang="en-US" dirty="0"/>
              <a:t>Second level</a:t>
            </a:r>
          </a:p>
          <a:p>
            <a:pPr lvl="2"/>
            <a:r>
              <a:rPr lang="en-US" dirty="0"/>
              <a:t>Third level</a:t>
            </a:r>
          </a:p>
        </p:txBody>
      </p:sp>
      <p:sp>
        <p:nvSpPr>
          <p:cNvPr id="7" name="Footer Placeholder 2"/>
          <p:cNvSpPr>
            <a:spLocks noGrp="1"/>
          </p:cNvSpPr>
          <p:nvPr>
            <p:ph type="ftr" sz="quarter" idx="13"/>
          </p:nvPr>
        </p:nvSpPr>
        <p:spPr>
          <a:xfrm>
            <a:off x="742950" y="4821238"/>
            <a:ext cx="1885950" cy="114300"/>
          </a:xfrm>
          <a:prstGeom prst="rect">
            <a:avLst/>
          </a:prstGeom>
        </p:spPr>
        <p:txBody>
          <a:bodyPr lIns="119284" tIns="59641" rIns="119284" bIns="59641"/>
          <a:lstStyle>
            <a:lvl1pPr eaLnBrk="1" hangingPunct="1">
              <a:defRPr>
                <a:solidFill>
                  <a:srgbClr val="444444"/>
                </a:solidFill>
                <a:latin typeface="Arial" panose="020B0604020202020204" pitchFamily="34" charset="0"/>
                <a:ea typeface="新細明體" panose="02020500000000000000" pitchFamily="18" charset="-120"/>
              </a:defRPr>
            </a:lvl1pPr>
          </a:lstStyle>
          <a:p>
            <a:pPr defTabSz="895930" fontAlgn="auto">
              <a:spcBef>
                <a:spcPts val="0"/>
              </a:spcBef>
              <a:spcAft>
                <a:spcPts val="0"/>
              </a:spcAft>
              <a:defRPr/>
            </a:pPr>
            <a:endParaRPr lang="en-US" sz="3200" dirty="0"/>
          </a:p>
        </p:txBody>
      </p:sp>
      <p:sp>
        <p:nvSpPr>
          <p:cNvPr id="8" name="Slide Number Placeholder 3"/>
          <p:cNvSpPr>
            <a:spLocks noGrp="1"/>
          </p:cNvSpPr>
          <p:nvPr>
            <p:ph type="sldNum" sz="quarter" idx="14"/>
          </p:nvPr>
        </p:nvSpPr>
        <p:spPr/>
        <p:txBody>
          <a:bodyPr/>
          <a:lstStyle>
            <a:lvl1pPr eaLnBrk="0" hangingPunct="0">
              <a:defRPr>
                <a:ea typeface="新細明體" panose="02020500000000000000" pitchFamily="18" charset="-120"/>
              </a:defRPr>
            </a:lvl1pPr>
          </a:lstStyle>
          <a:p>
            <a:pPr>
              <a:defRPr/>
            </a:pPr>
            <a:fld id="{41D66CD7-5A27-46C9-BCD4-5F1793836921}" type="slidenum">
              <a:rPr lang="en-US"/>
              <a:pPr>
                <a:defRPr/>
              </a:pPr>
              <a:t>‹#›</a:t>
            </a:fld>
            <a:endParaRPr lang="en-US" dirty="0"/>
          </a:p>
        </p:txBody>
      </p:sp>
      <p:sp>
        <p:nvSpPr>
          <p:cNvPr id="9" name="Date Placeholder 8"/>
          <p:cNvSpPr>
            <a:spLocks noGrp="1"/>
          </p:cNvSpPr>
          <p:nvPr>
            <p:ph type="dt" sz="half" idx="15"/>
          </p:nvPr>
        </p:nvSpPr>
        <p:spPr>
          <a:xfrm>
            <a:off x="1828800" y="4821238"/>
            <a:ext cx="914400" cy="114300"/>
          </a:xfrm>
        </p:spPr>
        <p:txBody>
          <a:bodyPr lIns="119284" tIns="59641" rIns="119284" bIns="59641"/>
          <a:lstStyle>
            <a:lvl1pPr algn="l" rtl="0" eaLnBrk="0" fontAlgn="base" hangingPunct="0">
              <a:spcBef>
                <a:spcPct val="0"/>
              </a:spcBef>
              <a:spcAft>
                <a:spcPct val="0"/>
              </a:spcAft>
              <a:defRPr lang="en-US" sz="1300" kern="1200">
                <a:solidFill>
                  <a:srgbClr val="000000">
                    <a:lumMod val="60000"/>
                    <a:lumOff val="40000"/>
                  </a:srgbClr>
                </a:solidFill>
                <a:latin typeface="Museo Sans For Dell" pitchFamily="2" charset="0"/>
                <a:ea typeface="+mn-ea"/>
                <a:cs typeface="+mn-cs"/>
              </a:defRPr>
            </a:lvl1pPr>
          </a:lstStyle>
          <a:p>
            <a:pPr>
              <a:defRPr/>
            </a:pPr>
            <a:endParaRPr dirty="0"/>
          </a:p>
        </p:txBody>
      </p:sp>
    </p:spTree>
    <p:extLst>
      <p:ext uri="{BB962C8B-B14F-4D97-AF65-F5344CB8AC3E}">
        <p14:creationId xmlns:p14="http://schemas.microsoft.com/office/powerpoint/2010/main" val="1413889084"/>
      </p:ext>
    </p:extLst>
  </p:cSld>
  <p:clrMapOvr>
    <a:masterClrMapping/>
  </p:clrMapOvr>
  <p:transition spd="med">
    <p:wipe dir="r"/>
  </p:transition>
</p:sldLayout>
</file>

<file path=ppt/slideLayouts/slideLayout552.xml><?xml version="1.0" encoding="utf-8"?>
<p:sldLayout xmlns:a="http://schemas.openxmlformats.org/drawingml/2006/main" xmlns:r="http://schemas.openxmlformats.org/officeDocument/2006/relationships" xmlns:p="http://schemas.openxmlformats.org/presentationml/2006/main" userDrawn="1">
  <p:cSld name="Content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64797"/>
          </a:xfrm>
        </p:spPr>
        <p:txBody>
          <a:bodyPr/>
          <a:lstStyle>
            <a:lvl1pPr>
              <a:defRPr/>
            </a:lvl1pPr>
          </a:lstStyle>
          <a:p>
            <a:r>
              <a:rPr lang="en-US" dirty="0"/>
              <a:t>Click to edit content page title</a:t>
            </a:r>
          </a:p>
        </p:txBody>
      </p:sp>
    </p:spTree>
    <p:extLst>
      <p:ext uri="{BB962C8B-B14F-4D97-AF65-F5344CB8AC3E}">
        <p14:creationId xmlns:p14="http://schemas.microsoft.com/office/powerpoint/2010/main" val="2579140067"/>
      </p:ext>
    </p:extLst>
  </p:cSld>
  <p:clrMapOvr>
    <a:masterClrMapping/>
  </p:clrMapOvr>
  <p:transition spd="med">
    <p:wipe dir="r"/>
  </p:transition>
</p:sldLayout>
</file>

<file path=ppt/slideLayouts/slideLayout55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199" y="914403"/>
            <a:ext cx="8259511" cy="3732376"/>
          </a:xfrm>
        </p:spPr>
        <p:txBody>
          <a:bodyPr/>
          <a:lstStyle>
            <a:lvl1pPr>
              <a:defRPr b="1">
                <a:latin typeface="+mj-lt"/>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itle 6"/>
          <p:cNvSpPr>
            <a:spLocks noGrp="1"/>
          </p:cNvSpPr>
          <p:nvPr>
            <p:ph type="title"/>
          </p:nvPr>
        </p:nvSpPr>
        <p:spPr>
          <a:xfrm>
            <a:off x="457200" y="174687"/>
            <a:ext cx="8259510" cy="605706"/>
          </a:xfrm>
        </p:spPr>
        <p:txBody>
          <a:bodyPr/>
          <a:lstStyle/>
          <a:p>
            <a:r>
              <a:rPr lang="en-US" smtClean="0"/>
              <a:t>Click to edit Master title style</a:t>
            </a:r>
            <a:endParaRPr lang="en-US" dirty="0"/>
          </a:p>
        </p:txBody>
      </p:sp>
      <p:sp>
        <p:nvSpPr>
          <p:cNvPr id="11" name="Date Placeholder 10"/>
          <p:cNvSpPr>
            <a:spLocks noGrp="1"/>
          </p:cNvSpPr>
          <p:nvPr>
            <p:ph type="dt" sz="half" idx="10"/>
          </p:nvPr>
        </p:nvSpPr>
        <p:spPr>
          <a:xfrm>
            <a:off x="914400" y="4812507"/>
            <a:ext cx="1219200" cy="273844"/>
          </a:xfrm>
          <a:prstGeom prst="rect">
            <a:avLst/>
          </a:prstGeom>
        </p:spPr>
        <p:txBody>
          <a:bodyPr lIns="50728" tIns="25718" rIns="50728" bIns="25718"/>
          <a:lstStyle/>
          <a:p>
            <a:endParaRPr lang="en-US" dirty="0">
              <a:solidFill>
                <a:srgbClr val="FFFFFF"/>
              </a:solidFill>
            </a:endParaRPr>
          </a:p>
        </p:txBody>
      </p:sp>
      <p:sp>
        <p:nvSpPr>
          <p:cNvPr id="12" name="Slide Number Placeholder 11"/>
          <p:cNvSpPr>
            <a:spLocks noGrp="1"/>
          </p:cNvSpPr>
          <p:nvPr>
            <p:ph type="sldNum" sz="quarter" idx="11"/>
          </p:nvPr>
        </p:nvSpPr>
        <p:spPr>
          <a:xfrm>
            <a:off x="457200" y="4812507"/>
            <a:ext cx="304800" cy="273844"/>
          </a:xfrm>
          <a:prstGeom prst="rect">
            <a:avLst/>
          </a:prstGeom>
        </p:spPr>
        <p:txBody>
          <a:bodyPr lIns="50728" tIns="25718" rIns="50728" bIns="25718"/>
          <a:lstStyle/>
          <a:p>
            <a:fld id="{ACA7129F-610C-493A-841C-57F51B2E98FA}" type="slidenum">
              <a:rPr lang="en-US" smtClean="0">
                <a:solidFill>
                  <a:srgbClr val="FFFFFF"/>
                </a:solidFill>
              </a:rPr>
              <a:pPr/>
              <a:t>‹#›</a:t>
            </a:fld>
            <a:endParaRPr lang="en-US" dirty="0">
              <a:solidFill>
                <a:srgbClr val="FFFFFF"/>
              </a:solidFill>
            </a:endParaRPr>
          </a:p>
        </p:txBody>
      </p:sp>
      <p:sp>
        <p:nvSpPr>
          <p:cNvPr id="13" name="Footer Placeholder 12"/>
          <p:cNvSpPr>
            <a:spLocks noGrp="1"/>
          </p:cNvSpPr>
          <p:nvPr>
            <p:ph type="ftr" sz="quarter" idx="12"/>
          </p:nvPr>
        </p:nvSpPr>
        <p:spPr>
          <a:xfrm>
            <a:off x="2743200" y="4812507"/>
            <a:ext cx="3810000" cy="273844"/>
          </a:xfrm>
          <a:prstGeom prst="rect">
            <a:avLst/>
          </a:prstGeom>
        </p:spPr>
        <p:txBody>
          <a:bodyPr lIns="50728" tIns="25718" rIns="50728" bIns="25718"/>
          <a:lstStyle/>
          <a:p>
            <a:pPr defTabSz="671952" fontAlgn="auto">
              <a:spcBef>
                <a:spcPts val="0"/>
              </a:spcBef>
              <a:spcAft>
                <a:spcPts val="0"/>
              </a:spcAft>
            </a:pPr>
            <a:r>
              <a:rPr lang="en-US" sz="1400" smtClean="0">
                <a:solidFill>
                  <a:srgbClr val="FFFFFF"/>
                </a:solidFill>
                <a:latin typeface="Museo For Dell"/>
              </a:rPr>
              <a:t>Intersil Confidential Information</a:t>
            </a:r>
            <a:endParaRPr lang="en-US" sz="1400" dirty="0">
              <a:solidFill>
                <a:srgbClr val="FFFFFF"/>
              </a:solidFill>
              <a:latin typeface="Museo For Dell"/>
            </a:endParaRPr>
          </a:p>
        </p:txBody>
      </p:sp>
    </p:spTree>
    <p:extLst>
      <p:ext uri="{BB962C8B-B14F-4D97-AF65-F5344CB8AC3E}">
        <p14:creationId xmlns:p14="http://schemas.microsoft.com/office/powerpoint/2010/main" val="1992501014"/>
      </p:ext>
    </p:extLst>
  </p:cSld>
  <p:clrMapOvr>
    <a:masterClrMapping/>
  </p:clrMapOvr>
</p:sldLayout>
</file>

<file path=ppt/slideLayouts/slideLayout554.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1143000" y="841375"/>
            <a:ext cx="6858000" cy="1790700"/>
          </a:xfrm>
        </p:spPr>
        <p:txBody>
          <a:bodyPr anchor="b"/>
          <a:lstStyle>
            <a:lvl1pPr algn="ctr">
              <a:defRPr sz="6000"/>
            </a:lvl1pPr>
          </a:lstStyle>
          <a:p>
            <a:r>
              <a:rPr lang="zh-TW" altLang="en-US"/>
              <a:t>按一下以編輯母片標題樣式</a:t>
            </a:r>
          </a:p>
        </p:txBody>
      </p:sp>
      <p:sp>
        <p:nvSpPr>
          <p:cNvPr id="3" name="副標題 2"/>
          <p:cNvSpPr>
            <a:spLocks noGrp="1"/>
          </p:cNvSpPr>
          <p:nvPr>
            <p:ph type="subTitle" idx="1"/>
          </p:nvPr>
        </p:nvSpPr>
        <p:spPr>
          <a:xfrm>
            <a:off x="1143000" y="2702096"/>
            <a:ext cx="6858000" cy="1241425"/>
          </a:xfrm>
        </p:spPr>
        <p:txBody>
          <a:bodyPr/>
          <a:lstStyle>
            <a:lvl1pPr marL="0" indent="0" algn="ctr">
              <a:buNone/>
              <a:defRPr sz="2400"/>
            </a:lvl1pPr>
            <a:lvl2pPr marL="448141" indent="0" algn="ctr">
              <a:buNone/>
              <a:defRPr sz="2000"/>
            </a:lvl2pPr>
            <a:lvl3pPr marL="896243" indent="0" algn="ctr">
              <a:buNone/>
              <a:defRPr sz="1800"/>
            </a:lvl3pPr>
            <a:lvl4pPr marL="1344479" indent="0" algn="ctr">
              <a:buNone/>
              <a:defRPr sz="1600"/>
            </a:lvl4pPr>
            <a:lvl5pPr marL="1792484" indent="0" algn="ctr">
              <a:buNone/>
              <a:defRPr sz="1600"/>
            </a:lvl5pPr>
            <a:lvl6pPr marL="2240266" indent="0" algn="ctr">
              <a:buNone/>
              <a:defRPr sz="1600"/>
            </a:lvl6pPr>
            <a:lvl7pPr marL="2688453" indent="0" algn="ctr">
              <a:buNone/>
              <a:defRPr sz="1600"/>
            </a:lvl7pPr>
            <a:lvl8pPr marL="3136685" indent="0" algn="ctr">
              <a:buNone/>
              <a:defRPr sz="1600"/>
            </a:lvl8pPr>
            <a:lvl9pPr marL="3584705" indent="0" algn="ctr">
              <a:buNone/>
              <a:defRPr sz="1600"/>
            </a:lvl9pPr>
          </a:lstStyle>
          <a:p>
            <a:r>
              <a:rPr lang="zh-TW" altLang="en-US"/>
              <a:t>按一下以編輯母片副標題樣式</a:t>
            </a:r>
          </a:p>
        </p:txBody>
      </p:sp>
      <p:sp>
        <p:nvSpPr>
          <p:cNvPr id="4" name="投影片編號版面配置區 3"/>
          <p:cNvSpPr>
            <a:spLocks noGrp="1"/>
          </p:cNvSpPr>
          <p:nvPr>
            <p:ph type="sldNum" sz="quarter" idx="10"/>
          </p:nvPr>
        </p:nvSpPr>
        <p:spPr/>
        <p:txBody>
          <a:bodyPr/>
          <a:lstStyle>
            <a:lvl1pPr>
              <a:defRPr/>
            </a:lvl1pPr>
          </a:lstStyle>
          <a:p>
            <a:pPr>
              <a:defRPr/>
            </a:pPr>
            <a:fld id="{5E842070-6961-44B5-938F-27A1C064F9BE}" type="slidenum">
              <a:rPr lang="zh-TW" altLang="en-US"/>
              <a:pPr>
                <a:defRPr/>
              </a:pPr>
              <a:t>‹#›</a:t>
            </a:fld>
            <a:endParaRPr lang="en-US" altLang="zh-TW" sz="1800" dirty="0">
              <a:latin typeface="Arial" charset="0"/>
            </a:endParaRPr>
          </a:p>
        </p:txBody>
      </p:sp>
      <p:sp>
        <p:nvSpPr>
          <p:cNvPr id="5" name="日期版面配置區 4"/>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2743590304"/>
      </p:ext>
    </p:extLst>
  </p:cSld>
  <p:clrMapOvr>
    <a:masterClrMapping/>
  </p:clrMapOvr>
  <p:transition spd="med">
    <p:wipe dir="r"/>
  </p:transition>
</p:sldLayout>
</file>

<file path=ppt/slideLayouts/slideLayout555.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投影片編號版面配置區 3"/>
          <p:cNvSpPr>
            <a:spLocks noGrp="1"/>
          </p:cNvSpPr>
          <p:nvPr>
            <p:ph type="sldNum" sz="quarter" idx="10"/>
          </p:nvPr>
        </p:nvSpPr>
        <p:spPr/>
        <p:txBody>
          <a:bodyPr/>
          <a:lstStyle>
            <a:lvl1pPr>
              <a:defRPr/>
            </a:lvl1pPr>
          </a:lstStyle>
          <a:p>
            <a:pPr>
              <a:defRPr/>
            </a:pPr>
            <a:fld id="{E9738BD6-E844-46BE-8FE6-61336521BDF3}" type="slidenum">
              <a:rPr lang="zh-TW" altLang="en-US"/>
              <a:pPr>
                <a:defRPr/>
              </a:pPr>
              <a:t>‹#›</a:t>
            </a:fld>
            <a:endParaRPr lang="en-US" altLang="zh-TW" sz="1800" dirty="0">
              <a:latin typeface="Arial" charset="0"/>
            </a:endParaRPr>
          </a:p>
        </p:txBody>
      </p:sp>
      <p:sp>
        <p:nvSpPr>
          <p:cNvPr id="5" name="日期版面配置區 4"/>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3612087449"/>
      </p:ext>
    </p:extLst>
  </p:cSld>
  <p:clrMapOvr>
    <a:masterClrMapping/>
  </p:clrMapOvr>
  <p:transition spd="med">
    <p:wipe dir="r"/>
  </p:transition>
</p:sldLayout>
</file>

<file path=ppt/slideLayouts/slideLayout556.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p:cNvSpPr>
            <a:spLocks noGrp="1"/>
          </p:cNvSpPr>
          <p:nvPr>
            <p:ph type="title"/>
          </p:nvPr>
        </p:nvSpPr>
        <p:spPr>
          <a:xfrm>
            <a:off x="623888" y="1282708"/>
            <a:ext cx="7886700" cy="2139950"/>
          </a:xfrm>
        </p:spPr>
        <p:txBody>
          <a:bodyPr anchor="b"/>
          <a:lstStyle>
            <a:lvl1pPr>
              <a:defRPr sz="6000"/>
            </a:lvl1pPr>
          </a:lstStyle>
          <a:p>
            <a:r>
              <a:rPr lang="zh-TW" altLang="en-US"/>
              <a:t>按一下以編輯母片標題樣式</a:t>
            </a:r>
          </a:p>
        </p:txBody>
      </p:sp>
      <p:sp>
        <p:nvSpPr>
          <p:cNvPr id="3" name="文字版面配置區 2"/>
          <p:cNvSpPr>
            <a:spLocks noGrp="1"/>
          </p:cNvSpPr>
          <p:nvPr>
            <p:ph type="body" idx="1"/>
          </p:nvPr>
        </p:nvSpPr>
        <p:spPr>
          <a:xfrm>
            <a:off x="623888" y="3441708"/>
            <a:ext cx="7886700" cy="1125538"/>
          </a:xfrm>
        </p:spPr>
        <p:txBody>
          <a:bodyPr/>
          <a:lstStyle>
            <a:lvl1pPr marL="0" indent="0">
              <a:buNone/>
              <a:defRPr sz="2400"/>
            </a:lvl1pPr>
            <a:lvl2pPr marL="448141" indent="0">
              <a:buNone/>
              <a:defRPr sz="2000"/>
            </a:lvl2pPr>
            <a:lvl3pPr marL="896243" indent="0">
              <a:buNone/>
              <a:defRPr sz="1800"/>
            </a:lvl3pPr>
            <a:lvl4pPr marL="1344479" indent="0">
              <a:buNone/>
              <a:defRPr sz="1600"/>
            </a:lvl4pPr>
            <a:lvl5pPr marL="1792484" indent="0">
              <a:buNone/>
              <a:defRPr sz="1600"/>
            </a:lvl5pPr>
            <a:lvl6pPr marL="2240266" indent="0">
              <a:buNone/>
              <a:defRPr sz="1600"/>
            </a:lvl6pPr>
            <a:lvl7pPr marL="2688453" indent="0">
              <a:buNone/>
              <a:defRPr sz="1600"/>
            </a:lvl7pPr>
            <a:lvl8pPr marL="3136685" indent="0">
              <a:buNone/>
              <a:defRPr sz="1600"/>
            </a:lvl8pPr>
            <a:lvl9pPr marL="3584705" indent="0">
              <a:buNone/>
              <a:defRPr sz="1600"/>
            </a:lvl9pPr>
          </a:lstStyle>
          <a:p>
            <a:pPr lvl="0"/>
            <a:r>
              <a:rPr lang="zh-TW" altLang="en-US"/>
              <a:t>按一下以編輯母片文字樣式</a:t>
            </a:r>
          </a:p>
        </p:txBody>
      </p:sp>
      <p:sp>
        <p:nvSpPr>
          <p:cNvPr id="4" name="投影片編號版面配置區 3"/>
          <p:cNvSpPr>
            <a:spLocks noGrp="1"/>
          </p:cNvSpPr>
          <p:nvPr>
            <p:ph type="sldNum" sz="quarter" idx="10"/>
          </p:nvPr>
        </p:nvSpPr>
        <p:spPr/>
        <p:txBody>
          <a:bodyPr/>
          <a:lstStyle>
            <a:lvl1pPr>
              <a:defRPr/>
            </a:lvl1pPr>
          </a:lstStyle>
          <a:p>
            <a:pPr>
              <a:defRPr/>
            </a:pPr>
            <a:fld id="{685CDBD5-4B5A-4FED-B1E1-D20E0F1993AA}" type="slidenum">
              <a:rPr lang="zh-TW" altLang="en-US"/>
              <a:pPr>
                <a:defRPr/>
              </a:pPr>
              <a:t>‹#›</a:t>
            </a:fld>
            <a:endParaRPr lang="en-US" altLang="zh-TW" sz="1800" dirty="0">
              <a:latin typeface="Arial" charset="0"/>
            </a:endParaRPr>
          </a:p>
        </p:txBody>
      </p:sp>
      <p:sp>
        <p:nvSpPr>
          <p:cNvPr id="5" name="日期版面配置區 4"/>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1651879946"/>
      </p:ext>
    </p:extLst>
  </p:cSld>
  <p:clrMapOvr>
    <a:masterClrMapping/>
  </p:clrMapOvr>
  <p:transition spd="med">
    <p:wipe dir="r"/>
  </p:transition>
</p:sldLayout>
</file>

<file path=ppt/slideLayouts/slideLayout557.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sz="half" idx="1"/>
          </p:nvPr>
        </p:nvSpPr>
        <p:spPr>
          <a:xfrm>
            <a:off x="438150" y="930281"/>
            <a:ext cx="4057650" cy="3613150"/>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4648200" y="930281"/>
            <a:ext cx="4057650" cy="3613150"/>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投影片編號版面配置區 4"/>
          <p:cNvSpPr>
            <a:spLocks noGrp="1"/>
          </p:cNvSpPr>
          <p:nvPr>
            <p:ph type="sldNum" sz="quarter" idx="10"/>
          </p:nvPr>
        </p:nvSpPr>
        <p:spPr/>
        <p:txBody>
          <a:bodyPr/>
          <a:lstStyle>
            <a:lvl1pPr>
              <a:defRPr/>
            </a:lvl1pPr>
          </a:lstStyle>
          <a:p>
            <a:pPr>
              <a:defRPr/>
            </a:pPr>
            <a:fld id="{FF629DFE-C3C6-4D35-BAF7-A7367287A7A1}" type="slidenum">
              <a:rPr lang="zh-TW" altLang="en-US"/>
              <a:pPr>
                <a:defRPr/>
              </a:pPr>
              <a:t>‹#›</a:t>
            </a:fld>
            <a:endParaRPr lang="en-US" altLang="zh-TW" sz="1800" dirty="0">
              <a:latin typeface="Arial" charset="0"/>
            </a:endParaRPr>
          </a:p>
        </p:txBody>
      </p:sp>
      <p:sp>
        <p:nvSpPr>
          <p:cNvPr id="6" name="日期版面配置區 5"/>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644753170"/>
      </p:ext>
    </p:extLst>
  </p:cSld>
  <p:clrMapOvr>
    <a:masterClrMapping/>
  </p:clrMapOvr>
  <p:transition spd="med">
    <p:wipe dir="r"/>
  </p:transition>
</p:sldLayout>
</file>

<file path=ppt/slideLayouts/slideLayout558.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630238" y="274643"/>
            <a:ext cx="7886700" cy="993775"/>
          </a:xfrm>
        </p:spPr>
        <p:txBody>
          <a:bodyPr/>
          <a:lstStyle/>
          <a:p>
            <a:r>
              <a:rPr lang="zh-TW" altLang="en-US"/>
              <a:t>按一下以編輯母片標題樣式</a:t>
            </a:r>
          </a:p>
        </p:txBody>
      </p:sp>
      <p:sp>
        <p:nvSpPr>
          <p:cNvPr id="3" name="文字版面配置區 2"/>
          <p:cNvSpPr>
            <a:spLocks noGrp="1"/>
          </p:cNvSpPr>
          <p:nvPr>
            <p:ph type="body" idx="1"/>
          </p:nvPr>
        </p:nvSpPr>
        <p:spPr>
          <a:xfrm>
            <a:off x="630239" y="1260475"/>
            <a:ext cx="3868737" cy="619125"/>
          </a:xfrm>
        </p:spPr>
        <p:txBody>
          <a:bodyPr anchor="b"/>
          <a:lstStyle>
            <a:lvl1pPr marL="0" indent="0">
              <a:buNone/>
              <a:defRPr sz="2400" b="1"/>
            </a:lvl1pPr>
            <a:lvl2pPr marL="448141" indent="0">
              <a:buNone/>
              <a:defRPr sz="2000" b="1"/>
            </a:lvl2pPr>
            <a:lvl3pPr marL="896243" indent="0">
              <a:buNone/>
              <a:defRPr sz="1800" b="1"/>
            </a:lvl3pPr>
            <a:lvl4pPr marL="1344479" indent="0">
              <a:buNone/>
              <a:defRPr sz="1600" b="1"/>
            </a:lvl4pPr>
            <a:lvl5pPr marL="1792484" indent="0">
              <a:buNone/>
              <a:defRPr sz="1600" b="1"/>
            </a:lvl5pPr>
            <a:lvl6pPr marL="2240266" indent="0">
              <a:buNone/>
              <a:defRPr sz="1600" b="1"/>
            </a:lvl6pPr>
            <a:lvl7pPr marL="2688453" indent="0">
              <a:buNone/>
              <a:defRPr sz="1600" b="1"/>
            </a:lvl7pPr>
            <a:lvl8pPr marL="3136685" indent="0">
              <a:buNone/>
              <a:defRPr sz="1600" b="1"/>
            </a:lvl8pPr>
            <a:lvl9pPr marL="3584705" indent="0">
              <a:buNone/>
              <a:defRPr sz="1600" b="1"/>
            </a:lvl9pPr>
          </a:lstStyle>
          <a:p>
            <a:pPr lvl="0"/>
            <a:r>
              <a:rPr lang="zh-TW" altLang="en-US"/>
              <a:t>按一下以編輯母片文字樣式</a:t>
            </a:r>
          </a:p>
        </p:txBody>
      </p:sp>
      <p:sp>
        <p:nvSpPr>
          <p:cNvPr id="4" name="內容版面配置區 3"/>
          <p:cNvSpPr>
            <a:spLocks noGrp="1"/>
          </p:cNvSpPr>
          <p:nvPr>
            <p:ph sz="half" idx="2"/>
          </p:nvPr>
        </p:nvSpPr>
        <p:spPr>
          <a:xfrm>
            <a:off x="630239" y="1879600"/>
            <a:ext cx="3868737" cy="2762250"/>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p:cNvSpPr>
            <a:spLocks noGrp="1"/>
          </p:cNvSpPr>
          <p:nvPr>
            <p:ph type="body" sz="quarter" idx="3"/>
          </p:nvPr>
        </p:nvSpPr>
        <p:spPr>
          <a:xfrm>
            <a:off x="4629150" y="1260475"/>
            <a:ext cx="3887788" cy="619125"/>
          </a:xfrm>
        </p:spPr>
        <p:txBody>
          <a:bodyPr anchor="b"/>
          <a:lstStyle>
            <a:lvl1pPr marL="0" indent="0">
              <a:buNone/>
              <a:defRPr sz="2400" b="1"/>
            </a:lvl1pPr>
            <a:lvl2pPr marL="448141" indent="0">
              <a:buNone/>
              <a:defRPr sz="2000" b="1"/>
            </a:lvl2pPr>
            <a:lvl3pPr marL="896243" indent="0">
              <a:buNone/>
              <a:defRPr sz="1800" b="1"/>
            </a:lvl3pPr>
            <a:lvl4pPr marL="1344479" indent="0">
              <a:buNone/>
              <a:defRPr sz="1600" b="1"/>
            </a:lvl4pPr>
            <a:lvl5pPr marL="1792484" indent="0">
              <a:buNone/>
              <a:defRPr sz="1600" b="1"/>
            </a:lvl5pPr>
            <a:lvl6pPr marL="2240266" indent="0">
              <a:buNone/>
              <a:defRPr sz="1600" b="1"/>
            </a:lvl6pPr>
            <a:lvl7pPr marL="2688453" indent="0">
              <a:buNone/>
              <a:defRPr sz="1600" b="1"/>
            </a:lvl7pPr>
            <a:lvl8pPr marL="3136685" indent="0">
              <a:buNone/>
              <a:defRPr sz="1600" b="1"/>
            </a:lvl8pPr>
            <a:lvl9pPr marL="3584705" indent="0">
              <a:buNone/>
              <a:defRPr sz="1600" b="1"/>
            </a:lvl9pPr>
          </a:lstStyle>
          <a:p>
            <a:pPr lvl="0"/>
            <a:r>
              <a:rPr lang="zh-TW" altLang="en-US"/>
              <a:t>按一下以編輯母片文字樣式</a:t>
            </a:r>
          </a:p>
        </p:txBody>
      </p:sp>
      <p:sp>
        <p:nvSpPr>
          <p:cNvPr id="6" name="內容版面配置區 5"/>
          <p:cNvSpPr>
            <a:spLocks noGrp="1"/>
          </p:cNvSpPr>
          <p:nvPr>
            <p:ph sz="quarter" idx="4"/>
          </p:nvPr>
        </p:nvSpPr>
        <p:spPr>
          <a:xfrm>
            <a:off x="4629150" y="1879600"/>
            <a:ext cx="3887788" cy="2762250"/>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投影片編號版面配置區 6"/>
          <p:cNvSpPr>
            <a:spLocks noGrp="1"/>
          </p:cNvSpPr>
          <p:nvPr>
            <p:ph type="sldNum" sz="quarter" idx="10"/>
          </p:nvPr>
        </p:nvSpPr>
        <p:spPr/>
        <p:txBody>
          <a:bodyPr/>
          <a:lstStyle>
            <a:lvl1pPr>
              <a:defRPr/>
            </a:lvl1pPr>
          </a:lstStyle>
          <a:p>
            <a:pPr>
              <a:defRPr/>
            </a:pPr>
            <a:fld id="{EF4C805D-BC7A-44D6-A221-DB95D71B8CCC}" type="slidenum">
              <a:rPr lang="zh-TW" altLang="en-US"/>
              <a:pPr>
                <a:defRPr/>
              </a:pPr>
              <a:t>‹#›</a:t>
            </a:fld>
            <a:endParaRPr lang="en-US" altLang="zh-TW" sz="1800" dirty="0">
              <a:latin typeface="Arial" charset="0"/>
            </a:endParaRPr>
          </a:p>
        </p:txBody>
      </p:sp>
      <p:sp>
        <p:nvSpPr>
          <p:cNvPr id="8" name="日期版面配置區 7"/>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2708086498"/>
      </p:ext>
    </p:extLst>
  </p:cSld>
  <p:clrMapOvr>
    <a:masterClrMapping/>
  </p:clrMapOvr>
  <p:transition spd="med">
    <p:wipe dir="r"/>
  </p:transition>
</p:sldLayout>
</file>

<file path=ppt/slideLayouts/slideLayout559.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投影片編號版面配置區 2"/>
          <p:cNvSpPr>
            <a:spLocks noGrp="1"/>
          </p:cNvSpPr>
          <p:nvPr>
            <p:ph type="sldNum" sz="quarter" idx="10"/>
          </p:nvPr>
        </p:nvSpPr>
        <p:spPr/>
        <p:txBody>
          <a:bodyPr/>
          <a:lstStyle>
            <a:lvl1pPr>
              <a:defRPr/>
            </a:lvl1pPr>
          </a:lstStyle>
          <a:p>
            <a:pPr>
              <a:defRPr/>
            </a:pPr>
            <a:fld id="{8D8BA54A-C9AC-4B61-90F4-CD7BBFDC6599}" type="slidenum">
              <a:rPr lang="zh-TW" altLang="en-US"/>
              <a:pPr>
                <a:defRPr/>
              </a:pPr>
              <a:t>‹#›</a:t>
            </a:fld>
            <a:endParaRPr lang="en-US" altLang="zh-TW" sz="1800" dirty="0">
              <a:latin typeface="Arial" charset="0"/>
            </a:endParaRPr>
          </a:p>
        </p:txBody>
      </p:sp>
      <p:sp>
        <p:nvSpPr>
          <p:cNvPr id="4" name="日期版面配置區 3"/>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2616328094"/>
      </p:ext>
    </p:extLst>
  </p:cSld>
  <p:clrMapOvr>
    <a:masterClrMapping/>
  </p:clrMapOvr>
  <p:transition spd="med">
    <p:wipe dir="r"/>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type="obj">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idx="1"/>
          </p:nvPr>
        </p:nvSpPr>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Footer Placeholder 2"/>
          <p:cNvSpPr>
            <a:spLocks noGrp="1"/>
          </p:cNvSpPr>
          <p:nvPr>
            <p:ph type="ftr" sz="quarter" idx="10"/>
          </p:nvPr>
        </p:nvSpPr>
        <p:spPr>
          <a:xfrm>
            <a:off x="152400" y="4787186"/>
            <a:ext cx="2895600" cy="274637"/>
          </a:xfrm>
          <a:prstGeom prst="rect">
            <a:avLst/>
          </a:prstGeom>
        </p:spPr>
        <p:txBody>
          <a:bodyPr lIns="119257" tIns="59627" rIns="119257" bIns="59627"/>
          <a:lstStyle>
            <a:lvl1pPr eaLnBrk="1" hangingPunct="1">
              <a:defRPr>
                <a:solidFill>
                  <a:srgbClr val="444444"/>
                </a:solidFill>
                <a:latin typeface="Calibri" panose="020F0502020204030204" pitchFamily="34" charset="0"/>
                <a:ea typeface="+mn-ea"/>
              </a:defRPr>
            </a:lvl1pPr>
          </a:lstStyle>
          <a:p>
            <a:pPr defTabSz="895727">
              <a:defRPr/>
            </a:pPr>
            <a:endParaRPr lang="en-US" altLang="zh-TW" sz="3200"/>
          </a:p>
        </p:txBody>
      </p:sp>
    </p:spTree>
    <p:extLst>
      <p:ext uri="{BB962C8B-B14F-4D97-AF65-F5344CB8AC3E}">
        <p14:creationId xmlns:p14="http://schemas.microsoft.com/office/powerpoint/2010/main" val="3701025691"/>
      </p:ext>
    </p:extLst>
  </p:cSld>
  <p:clrMapOvr>
    <a:masterClrMapping/>
  </p:clrMapOvr>
  <p:transition spd="slow">
    <p:fade/>
  </p:transition>
</p:sldLayout>
</file>

<file path=ppt/slideLayouts/slideLayout5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投影片編號版面配置區 1"/>
          <p:cNvSpPr>
            <a:spLocks noGrp="1"/>
          </p:cNvSpPr>
          <p:nvPr>
            <p:ph type="sldNum" sz="quarter" idx="10"/>
          </p:nvPr>
        </p:nvSpPr>
        <p:spPr/>
        <p:txBody>
          <a:bodyPr/>
          <a:lstStyle>
            <a:lvl1pPr>
              <a:defRPr/>
            </a:lvl1pPr>
          </a:lstStyle>
          <a:p>
            <a:pPr>
              <a:defRPr/>
            </a:pPr>
            <a:fld id="{C6400B14-8098-4A8F-B45F-8727FE61E787}" type="slidenum">
              <a:rPr lang="zh-TW" altLang="en-US"/>
              <a:pPr>
                <a:defRPr/>
              </a:pPr>
              <a:t>‹#›</a:t>
            </a:fld>
            <a:endParaRPr lang="en-US" altLang="zh-TW" sz="1800" dirty="0">
              <a:latin typeface="Arial" charset="0"/>
            </a:endParaRPr>
          </a:p>
        </p:txBody>
      </p:sp>
      <p:sp>
        <p:nvSpPr>
          <p:cNvPr id="3" name="日期版面配置區 2"/>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2552913888"/>
      </p:ext>
    </p:extLst>
  </p:cSld>
  <p:clrMapOvr>
    <a:masterClrMapping/>
  </p:clrMapOvr>
  <p:transition spd="med">
    <p:wipe dir="r"/>
  </p:transition>
</p:sldLayout>
</file>

<file path=ppt/slideLayouts/slideLayout561.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630378" y="342900"/>
            <a:ext cx="2949575" cy="1200150"/>
          </a:xfrm>
        </p:spPr>
        <p:txBody>
          <a:bodyPr anchor="b"/>
          <a:lstStyle>
            <a:lvl1pPr>
              <a:defRPr sz="3200"/>
            </a:lvl1pPr>
          </a:lstStyle>
          <a:p>
            <a:r>
              <a:rPr lang="zh-TW" altLang="en-US"/>
              <a:t>按一下以編輯母片標題樣式</a:t>
            </a:r>
          </a:p>
        </p:txBody>
      </p:sp>
      <p:sp>
        <p:nvSpPr>
          <p:cNvPr id="3" name="內容版面配置區 2"/>
          <p:cNvSpPr>
            <a:spLocks noGrp="1"/>
          </p:cNvSpPr>
          <p:nvPr>
            <p:ph idx="1"/>
          </p:nvPr>
        </p:nvSpPr>
        <p:spPr>
          <a:xfrm>
            <a:off x="3887788" y="741483"/>
            <a:ext cx="4629150" cy="36544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p:cNvSpPr>
            <a:spLocks noGrp="1"/>
          </p:cNvSpPr>
          <p:nvPr>
            <p:ph type="body" sz="half" idx="2"/>
          </p:nvPr>
        </p:nvSpPr>
        <p:spPr>
          <a:xfrm>
            <a:off x="630378" y="1543052"/>
            <a:ext cx="2949575" cy="2859088"/>
          </a:xfrm>
        </p:spPr>
        <p:txBody>
          <a:bodyPr/>
          <a:lstStyle>
            <a:lvl1pPr marL="0" indent="0">
              <a:buNone/>
              <a:defRPr sz="1600"/>
            </a:lvl1pPr>
            <a:lvl2pPr marL="448141" indent="0">
              <a:buNone/>
              <a:defRPr sz="1400"/>
            </a:lvl2pPr>
            <a:lvl3pPr marL="896243" indent="0">
              <a:buNone/>
              <a:defRPr sz="1200"/>
            </a:lvl3pPr>
            <a:lvl4pPr marL="1344479" indent="0">
              <a:buNone/>
              <a:defRPr sz="1000"/>
            </a:lvl4pPr>
            <a:lvl5pPr marL="1792484" indent="0">
              <a:buNone/>
              <a:defRPr sz="1000"/>
            </a:lvl5pPr>
            <a:lvl6pPr marL="2240266" indent="0">
              <a:buNone/>
              <a:defRPr sz="1000"/>
            </a:lvl6pPr>
            <a:lvl7pPr marL="2688453" indent="0">
              <a:buNone/>
              <a:defRPr sz="1000"/>
            </a:lvl7pPr>
            <a:lvl8pPr marL="3136685" indent="0">
              <a:buNone/>
              <a:defRPr sz="1000"/>
            </a:lvl8pPr>
            <a:lvl9pPr marL="3584705" indent="0">
              <a:buNone/>
              <a:defRPr sz="1000"/>
            </a:lvl9pPr>
          </a:lstStyle>
          <a:p>
            <a:pPr lvl="0"/>
            <a:r>
              <a:rPr lang="zh-TW" altLang="en-US"/>
              <a:t>按一下以編輯母片文字樣式</a:t>
            </a:r>
          </a:p>
        </p:txBody>
      </p:sp>
      <p:sp>
        <p:nvSpPr>
          <p:cNvPr id="5" name="投影片編號版面配置區 4"/>
          <p:cNvSpPr>
            <a:spLocks noGrp="1"/>
          </p:cNvSpPr>
          <p:nvPr>
            <p:ph type="sldNum" sz="quarter" idx="10"/>
          </p:nvPr>
        </p:nvSpPr>
        <p:spPr/>
        <p:txBody>
          <a:bodyPr/>
          <a:lstStyle>
            <a:lvl1pPr>
              <a:defRPr/>
            </a:lvl1pPr>
          </a:lstStyle>
          <a:p>
            <a:pPr>
              <a:defRPr/>
            </a:pPr>
            <a:fld id="{3B1372DA-427E-454B-8A84-958E5FC5C91B}" type="slidenum">
              <a:rPr lang="zh-TW" altLang="en-US"/>
              <a:pPr>
                <a:defRPr/>
              </a:pPr>
              <a:t>‹#›</a:t>
            </a:fld>
            <a:endParaRPr lang="en-US" altLang="zh-TW" sz="1800" dirty="0">
              <a:latin typeface="Arial" charset="0"/>
            </a:endParaRPr>
          </a:p>
        </p:txBody>
      </p:sp>
      <p:sp>
        <p:nvSpPr>
          <p:cNvPr id="6" name="日期版面配置區 5"/>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151965155"/>
      </p:ext>
    </p:extLst>
  </p:cSld>
  <p:clrMapOvr>
    <a:masterClrMapping/>
  </p:clrMapOvr>
  <p:transition spd="med">
    <p:wipe dir="r"/>
  </p:transition>
</p:sldLayout>
</file>

<file path=ppt/slideLayouts/slideLayout562.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630378" y="342900"/>
            <a:ext cx="2949575" cy="1200150"/>
          </a:xfrm>
        </p:spPr>
        <p:txBody>
          <a:bodyPr anchor="b"/>
          <a:lstStyle>
            <a:lvl1pPr>
              <a:defRPr sz="3200"/>
            </a:lvl1pPr>
          </a:lstStyle>
          <a:p>
            <a:r>
              <a:rPr lang="zh-TW" altLang="en-US"/>
              <a:t>按一下以編輯母片標題樣式</a:t>
            </a:r>
          </a:p>
        </p:txBody>
      </p:sp>
      <p:sp>
        <p:nvSpPr>
          <p:cNvPr id="3" name="圖片版面配置區 2"/>
          <p:cNvSpPr>
            <a:spLocks noGrp="1"/>
          </p:cNvSpPr>
          <p:nvPr>
            <p:ph type="pic" idx="1"/>
          </p:nvPr>
        </p:nvSpPr>
        <p:spPr>
          <a:xfrm>
            <a:off x="3887788" y="741483"/>
            <a:ext cx="4629150" cy="3654425"/>
          </a:xfrm>
        </p:spPr>
        <p:txBody>
          <a:bodyPr/>
          <a:lstStyle>
            <a:lvl1pPr marL="0" indent="0">
              <a:buNone/>
              <a:defRPr sz="3200"/>
            </a:lvl1pPr>
            <a:lvl2pPr marL="448141" indent="0">
              <a:buNone/>
              <a:defRPr sz="2800"/>
            </a:lvl2pPr>
            <a:lvl3pPr marL="896243" indent="0">
              <a:buNone/>
              <a:defRPr sz="2400"/>
            </a:lvl3pPr>
            <a:lvl4pPr marL="1344479" indent="0">
              <a:buNone/>
              <a:defRPr sz="2000"/>
            </a:lvl4pPr>
            <a:lvl5pPr marL="1792484" indent="0">
              <a:buNone/>
              <a:defRPr sz="2000"/>
            </a:lvl5pPr>
            <a:lvl6pPr marL="2240266" indent="0">
              <a:buNone/>
              <a:defRPr sz="2000"/>
            </a:lvl6pPr>
            <a:lvl7pPr marL="2688453" indent="0">
              <a:buNone/>
              <a:defRPr sz="2000"/>
            </a:lvl7pPr>
            <a:lvl8pPr marL="3136685" indent="0">
              <a:buNone/>
              <a:defRPr sz="2000"/>
            </a:lvl8pPr>
            <a:lvl9pPr marL="3584705" indent="0">
              <a:buNone/>
              <a:defRPr sz="2000"/>
            </a:lvl9pPr>
          </a:lstStyle>
          <a:p>
            <a:pPr lvl="0"/>
            <a:endParaRPr lang="zh-TW" altLang="en-US" noProof="0">
              <a:sym typeface="Museo Sans For Dell" pitchFamily="2" charset="-120"/>
            </a:endParaRPr>
          </a:p>
        </p:txBody>
      </p:sp>
      <p:sp>
        <p:nvSpPr>
          <p:cNvPr id="4" name="文字版面配置區 3"/>
          <p:cNvSpPr>
            <a:spLocks noGrp="1"/>
          </p:cNvSpPr>
          <p:nvPr>
            <p:ph type="body" sz="half" idx="2"/>
          </p:nvPr>
        </p:nvSpPr>
        <p:spPr>
          <a:xfrm>
            <a:off x="630378" y="1543052"/>
            <a:ext cx="2949575" cy="2859088"/>
          </a:xfrm>
        </p:spPr>
        <p:txBody>
          <a:bodyPr/>
          <a:lstStyle>
            <a:lvl1pPr marL="0" indent="0">
              <a:buNone/>
              <a:defRPr sz="1600"/>
            </a:lvl1pPr>
            <a:lvl2pPr marL="448141" indent="0">
              <a:buNone/>
              <a:defRPr sz="1400"/>
            </a:lvl2pPr>
            <a:lvl3pPr marL="896243" indent="0">
              <a:buNone/>
              <a:defRPr sz="1200"/>
            </a:lvl3pPr>
            <a:lvl4pPr marL="1344479" indent="0">
              <a:buNone/>
              <a:defRPr sz="1000"/>
            </a:lvl4pPr>
            <a:lvl5pPr marL="1792484" indent="0">
              <a:buNone/>
              <a:defRPr sz="1000"/>
            </a:lvl5pPr>
            <a:lvl6pPr marL="2240266" indent="0">
              <a:buNone/>
              <a:defRPr sz="1000"/>
            </a:lvl6pPr>
            <a:lvl7pPr marL="2688453" indent="0">
              <a:buNone/>
              <a:defRPr sz="1000"/>
            </a:lvl7pPr>
            <a:lvl8pPr marL="3136685" indent="0">
              <a:buNone/>
              <a:defRPr sz="1000"/>
            </a:lvl8pPr>
            <a:lvl9pPr marL="3584705" indent="0">
              <a:buNone/>
              <a:defRPr sz="1000"/>
            </a:lvl9pPr>
          </a:lstStyle>
          <a:p>
            <a:pPr lvl="0"/>
            <a:r>
              <a:rPr lang="zh-TW" altLang="en-US"/>
              <a:t>按一下以編輯母片文字樣式</a:t>
            </a:r>
          </a:p>
        </p:txBody>
      </p:sp>
      <p:sp>
        <p:nvSpPr>
          <p:cNvPr id="5" name="投影片編號版面配置區 4"/>
          <p:cNvSpPr>
            <a:spLocks noGrp="1"/>
          </p:cNvSpPr>
          <p:nvPr>
            <p:ph type="sldNum" sz="quarter" idx="10"/>
          </p:nvPr>
        </p:nvSpPr>
        <p:spPr/>
        <p:txBody>
          <a:bodyPr/>
          <a:lstStyle>
            <a:lvl1pPr>
              <a:defRPr/>
            </a:lvl1pPr>
          </a:lstStyle>
          <a:p>
            <a:pPr>
              <a:defRPr/>
            </a:pPr>
            <a:fld id="{054B23F9-FBA3-4E64-8246-E44CAE253860}" type="slidenum">
              <a:rPr lang="zh-TW" altLang="en-US"/>
              <a:pPr>
                <a:defRPr/>
              </a:pPr>
              <a:t>‹#›</a:t>
            </a:fld>
            <a:endParaRPr lang="en-US" altLang="zh-TW" sz="1800" dirty="0">
              <a:latin typeface="Arial" charset="0"/>
            </a:endParaRPr>
          </a:p>
        </p:txBody>
      </p:sp>
      <p:sp>
        <p:nvSpPr>
          <p:cNvPr id="6" name="日期版面配置區 5"/>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638239997"/>
      </p:ext>
    </p:extLst>
  </p:cSld>
  <p:clrMapOvr>
    <a:masterClrMapping/>
  </p:clrMapOvr>
  <p:transition spd="med">
    <p:wipe dir="r"/>
  </p:transition>
</p:sldLayout>
</file>

<file path=ppt/slideLayouts/slideLayout563.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直排文字版面配置區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投影片編號版面配置區 3"/>
          <p:cNvSpPr>
            <a:spLocks noGrp="1"/>
          </p:cNvSpPr>
          <p:nvPr>
            <p:ph type="sldNum" sz="quarter" idx="10"/>
          </p:nvPr>
        </p:nvSpPr>
        <p:spPr/>
        <p:txBody>
          <a:bodyPr/>
          <a:lstStyle>
            <a:lvl1pPr>
              <a:defRPr/>
            </a:lvl1pPr>
          </a:lstStyle>
          <a:p>
            <a:pPr>
              <a:defRPr/>
            </a:pPr>
            <a:fld id="{2423AFD6-8305-4775-96C5-043C49FE104F}" type="slidenum">
              <a:rPr lang="zh-TW" altLang="en-US"/>
              <a:pPr>
                <a:defRPr/>
              </a:pPr>
              <a:t>‹#›</a:t>
            </a:fld>
            <a:endParaRPr lang="en-US" altLang="zh-TW" sz="1800" dirty="0">
              <a:latin typeface="Arial" charset="0"/>
            </a:endParaRPr>
          </a:p>
        </p:txBody>
      </p:sp>
      <p:sp>
        <p:nvSpPr>
          <p:cNvPr id="5" name="日期版面配置區 4"/>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4185296905"/>
      </p:ext>
    </p:extLst>
  </p:cSld>
  <p:clrMapOvr>
    <a:masterClrMapping/>
  </p:clrMapOvr>
  <p:transition spd="med">
    <p:wipe dir="r"/>
  </p:transition>
</p:sldLayout>
</file>

<file path=ppt/slideLayouts/slideLayout564.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635751" y="196964"/>
            <a:ext cx="2070100" cy="4346575"/>
          </a:xfrm>
        </p:spPr>
        <p:txBody>
          <a:bodyPr vert="eaVert"/>
          <a:lstStyle/>
          <a:p>
            <a:r>
              <a:rPr lang="zh-TW" altLang="en-US"/>
              <a:t>按一下以編輯母片標題樣式</a:t>
            </a:r>
          </a:p>
        </p:txBody>
      </p:sp>
      <p:sp>
        <p:nvSpPr>
          <p:cNvPr id="3" name="直排文字版面配置區 2"/>
          <p:cNvSpPr>
            <a:spLocks noGrp="1"/>
          </p:cNvSpPr>
          <p:nvPr>
            <p:ph type="body" orient="vert" idx="1"/>
          </p:nvPr>
        </p:nvSpPr>
        <p:spPr>
          <a:xfrm>
            <a:off x="425450" y="196964"/>
            <a:ext cx="6057900" cy="4346575"/>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投影片編號版面配置區 3"/>
          <p:cNvSpPr>
            <a:spLocks noGrp="1"/>
          </p:cNvSpPr>
          <p:nvPr>
            <p:ph type="sldNum" sz="quarter" idx="10"/>
          </p:nvPr>
        </p:nvSpPr>
        <p:spPr/>
        <p:txBody>
          <a:bodyPr/>
          <a:lstStyle>
            <a:lvl1pPr>
              <a:defRPr/>
            </a:lvl1pPr>
          </a:lstStyle>
          <a:p>
            <a:pPr>
              <a:defRPr/>
            </a:pPr>
            <a:fld id="{9DB91C44-372A-4D9A-A4F4-5673DF2064D9}" type="slidenum">
              <a:rPr lang="zh-TW" altLang="en-US"/>
              <a:pPr>
                <a:defRPr/>
              </a:pPr>
              <a:t>‹#›</a:t>
            </a:fld>
            <a:endParaRPr lang="en-US" altLang="zh-TW" sz="1800" dirty="0">
              <a:latin typeface="Arial" charset="0"/>
            </a:endParaRPr>
          </a:p>
        </p:txBody>
      </p:sp>
      <p:sp>
        <p:nvSpPr>
          <p:cNvPr id="5" name="日期版面配置區 4"/>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435234011"/>
      </p:ext>
    </p:extLst>
  </p:cSld>
  <p:clrMapOvr>
    <a:masterClrMapping/>
  </p:clrMapOvr>
  <p:transition spd="med">
    <p:wipe dir="r"/>
  </p:transition>
</p:sldLayout>
</file>

<file path=ppt/slideLayouts/slideLayout565.xml><?xml version="1.0" encoding="utf-8"?>
<p:sldLayout xmlns:a="http://schemas.openxmlformats.org/drawingml/2006/main" xmlns:r="http://schemas.openxmlformats.org/officeDocument/2006/relationships" xmlns:p="http://schemas.openxmlformats.org/presentationml/2006/main" userDrawn="1">
  <p:cSld name="Title_Only">
    <p:spTree>
      <p:nvGrpSpPr>
        <p:cNvPr id="1" name=""/>
        <p:cNvGrpSpPr/>
        <p:nvPr/>
      </p:nvGrpSpPr>
      <p:grpSpPr>
        <a:xfrm>
          <a:off x="0" y="0"/>
          <a:ext cx="0" cy="0"/>
          <a:chOff x="0" y="0"/>
          <a:chExt cx="0" cy="0"/>
        </a:xfrm>
      </p:grpSpPr>
      <p:cxnSp>
        <p:nvCxnSpPr>
          <p:cNvPr id="3"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4"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1757132104"/>
      </p:ext>
    </p:extLst>
  </p:cSld>
  <p:clrMapOvr>
    <a:masterClrMapping/>
  </p:clrMapOvr>
  <p:transition spd="med">
    <p:wipe dir="r"/>
  </p:transition>
</p:sldLayout>
</file>

<file path=ppt/slideLayouts/slideLayout566.xml><?xml version="1.0" encoding="utf-8"?>
<p:sldLayout xmlns:a="http://schemas.openxmlformats.org/drawingml/2006/main" xmlns:r="http://schemas.openxmlformats.org/officeDocument/2006/relationships" xmlns:p="http://schemas.openxmlformats.org/presentationml/2006/main" showMasterSp="0">
  <p:cSld name="Title slide_image 1">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61476" name="Title Placeholder 21"/>
          <p:cNvSpPr>
            <a:spLocks noGrp="1"/>
          </p:cNvSpPr>
          <p:nvPr>
            <p:ph type="ctrTitle" hasCustomPrompt="1"/>
          </p:nvPr>
        </p:nvSpPr>
        <p:spPr>
          <a:xfrm>
            <a:off x="274322" y="274341"/>
            <a:ext cx="5200791" cy="1661993"/>
          </a:xfrm>
          <a:prstGeom prst="rect">
            <a:avLst/>
          </a:prstGeom>
        </p:spPr>
        <p:txBody>
          <a:bodyPr wrap="square" lIns="0" rIns="0" anchor="b" anchorCtr="0">
            <a:normAutofit/>
          </a:bodyPr>
          <a:lstStyle>
            <a:lvl1pPr algn="l">
              <a:lnSpc>
                <a:spcPct val="100000"/>
              </a:lnSpc>
              <a:spcAft>
                <a:spcPts val="0"/>
              </a:spcAft>
              <a:defRPr sz="41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844"/>
            <a:ext cx="5200791" cy="207749"/>
          </a:xfrm>
          <a:prstGeom prst="rect">
            <a:avLst/>
          </a:prstGeom>
        </p:spPr>
        <p:txBody>
          <a:bodyPr wrap="square" lIns="0" tIns="0" rIns="0" bIns="0" anchor="t" anchorCtr="0">
            <a:spAutoFit/>
          </a:bodyPr>
          <a:lstStyle>
            <a:lvl1pPr marL="0" indent="0" algn="l">
              <a:buFont typeface="Wingdings" pitchFamily="2" charset="2"/>
              <a:buNone/>
              <a:defRPr sz="15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40491" y="3862851"/>
            <a:ext cx="932650" cy="932650"/>
          </a:xfrm>
          <a:prstGeom prst="rect">
            <a:avLst/>
          </a:prstGeom>
        </p:spPr>
      </p:pic>
    </p:spTree>
    <p:extLst>
      <p:ext uri="{BB962C8B-B14F-4D97-AF65-F5344CB8AC3E}">
        <p14:creationId xmlns:p14="http://schemas.microsoft.com/office/powerpoint/2010/main" val="3669271237"/>
      </p:ext>
    </p:extLst>
  </p:cSld>
  <p:clrMapOvr>
    <a:masterClrMapping/>
  </p:clrMapOvr>
  <p:transition spd="med">
    <p:wipe dir="r"/>
  </p:transition>
</p:sldLayout>
</file>

<file path=ppt/slideLayouts/slideLayout567.xml><?xml version="1.0" encoding="utf-8"?>
<p:sldLayout xmlns:a="http://schemas.openxmlformats.org/drawingml/2006/main" xmlns:r="http://schemas.openxmlformats.org/officeDocument/2006/relationships" xmlns:p="http://schemas.openxmlformats.org/presentationml/2006/main" userDrawn="1">
  <p:cSld name="1_標題及物件">
    <p:spTree>
      <p:nvGrpSpPr>
        <p:cNvPr id="1" name=""/>
        <p:cNvGrpSpPr/>
        <p:nvPr/>
      </p:nvGrpSpPr>
      <p:grpSpPr>
        <a:xfrm>
          <a:off x="0" y="0"/>
          <a:ext cx="0" cy="0"/>
          <a:chOff x="0" y="0"/>
          <a:chExt cx="0" cy="0"/>
        </a:xfrm>
      </p:grpSpPr>
      <p:sp>
        <p:nvSpPr>
          <p:cNvPr id="2" name="Rectangle 4"/>
          <p:cNvSpPr>
            <a:spLocks noGrp="1" noChangeArrowheads="1"/>
          </p:cNvSpPr>
          <p:nvPr>
            <p:ph type="sldNum" sz="quarter" idx="10"/>
          </p:nvPr>
        </p:nvSpPr>
        <p:spPr/>
        <p:txBody>
          <a:bodyPr/>
          <a:lstStyle>
            <a:lvl1pPr eaLnBrk="0" hangingPunct="0">
              <a:defRPr>
                <a:ea typeface="SimSun" pitchFamily="2" charset="-122"/>
              </a:defRPr>
            </a:lvl1pPr>
          </a:lstStyle>
          <a:p>
            <a:pPr>
              <a:defRPr/>
            </a:pPr>
            <a:fld id="{0C9F1198-C61D-48C6-883B-2CC947E0DB39}" type="slidenum">
              <a:rPr lang="en-US" altLang="zh-TW"/>
              <a:pPr>
                <a:defRPr/>
              </a:pPr>
              <a:t>‹#›</a:t>
            </a:fld>
            <a:endParaRPr lang="en-US" altLang="zh-TW" dirty="0"/>
          </a:p>
        </p:txBody>
      </p:sp>
      <p:sp>
        <p:nvSpPr>
          <p:cNvPr id="3" name="Rectangle 5"/>
          <p:cNvSpPr>
            <a:spLocks noGrp="1" noChangeArrowheads="1"/>
          </p:cNvSpPr>
          <p:nvPr>
            <p:ph type="ftr" sz="quarter" idx="11"/>
          </p:nvPr>
        </p:nvSpPr>
        <p:spPr>
          <a:xfrm>
            <a:off x="3779838" y="4786321"/>
            <a:ext cx="2895600" cy="215900"/>
          </a:xfrm>
          <a:prstGeom prst="rect">
            <a:avLst/>
          </a:prstGeom>
        </p:spPr>
        <p:txBody>
          <a:bodyPr lIns="89714" tIns="44856" rIns="89714" bIns="44856"/>
          <a:lstStyle>
            <a:lvl1pPr eaLnBrk="1" hangingPunct="1">
              <a:defRPr>
                <a:solidFill>
                  <a:srgbClr val="444444"/>
                </a:solidFill>
                <a:latin typeface="Arial" charset="0"/>
                <a:ea typeface="+mn-ea"/>
              </a:defRPr>
            </a:lvl1pPr>
          </a:lstStyle>
          <a:p>
            <a:pPr defTabSz="672992">
              <a:defRPr/>
            </a:pPr>
            <a:endParaRPr lang="en-US" altLang="zh-TW" dirty="0"/>
          </a:p>
        </p:txBody>
      </p:sp>
    </p:spTree>
    <p:extLst>
      <p:ext uri="{BB962C8B-B14F-4D97-AF65-F5344CB8AC3E}">
        <p14:creationId xmlns:p14="http://schemas.microsoft.com/office/powerpoint/2010/main" val="2922296562"/>
      </p:ext>
    </p:extLst>
  </p:cSld>
  <p:clrMapOvr>
    <a:masterClrMapping/>
  </p:clrMapOvr>
</p:sldLayout>
</file>

<file path=ppt/slideLayouts/slideLayout568.xml><?xml version="1.0" encoding="utf-8"?>
<p:sldLayout xmlns:a="http://schemas.openxmlformats.org/drawingml/2006/main" xmlns:r="http://schemas.openxmlformats.org/officeDocument/2006/relationships" xmlns:p="http://schemas.openxmlformats.org/presentationml/2006/main">
  <p:cSld name="自訂版面配置">
    <p:spTree>
      <p:nvGrpSpPr>
        <p:cNvPr id="1" name=""/>
        <p:cNvGrpSpPr/>
        <p:nvPr/>
      </p:nvGrpSpPr>
      <p:grpSpPr>
        <a:xfrm>
          <a:off x="0" y="0"/>
          <a:ext cx="0" cy="0"/>
          <a:chOff x="0" y="0"/>
          <a:chExt cx="0" cy="0"/>
        </a:xfrm>
      </p:grpSpPr>
      <p:sp>
        <p:nvSpPr>
          <p:cNvPr id="2" name="標題 1"/>
          <p:cNvSpPr>
            <a:spLocks noGrp="1"/>
          </p:cNvSpPr>
          <p:nvPr>
            <p:ph type="title"/>
          </p:nvPr>
        </p:nvSpPr>
        <p:spPr>
          <a:xfrm>
            <a:off x="425453" y="28584"/>
            <a:ext cx="8239125" cy="720725"/>
          </a:xfrm>
        </p:spPr>
        <p:txBody>
          <a:bodyPr/>
          <a:lstStyle/>
          <a:p>
            <a:r>
              <a:rPr lang="zh-TW" altLang="en-US"/>
              <a:t>按一下以編輯母片標題樣式</a:t>
            </a:r>
          </a:p>
        </p:txBody>
      </p:sp>
    </p:spTree>
    <p:extLst>
      <p:ext uri="{BB962C8B-B14F-4D97-AF65-F5344CB8AC3E}">
        <p14:creationId xmlns:p14="http://schemas.microsoft.com/office/powerpoint/2010/main" val="1522762218"/>
      </p:ext>
    </p:extLst>
  </p:cSld>
  <p:clrMapOvr>
    <a:masterClrMapping/>
  </p:clrMapOvr>
  <p:transition spd="med">
    <p:wipe dir="r"/>
  </p:transition>
</p:sldLayout>
</file>

<file path=ppt/slideLayouts/slideLayout569.xml><?xml version="1.0" encoding="utf-8"?>
<p:sldLayout xmlns:a="http://schemas.openxmlformats.org/drawingml/2006/main" xmlns:r="http://schemas.openxmlformats.org/officeDocument/2006/relationships" xmlns:p="http://schemas.openxmlformats.org/presentationml/2006/main" userDrawn="1">
  <p:cSld name="Content Slide wo Source">
    <p:spTree>
      <p:nvGrpSpPr>
        <p:cNvPr id="1" name=""/>
        <p:cNvGrpSpPr/>
        <p:nvPr/>
      </p:nvGrpSpPr>
      <p:grpSpPr>
        <a:xfrm>
          <a:off x="0" y="0"/>
          <a:ext cx="0" cy="0"/>
          <a:chOff x="0" y="0"/>
          <a:chExt cx="0" cy="0"/>
        </a:xfrm>
      </p:grpSpPr>
      <p:sp>
        <p:nvSpPr>
          <p:cNvPr id="4" name="Footer Placeholder 4"/>
          <p:cNvSpPr txBox="1"/>
          <p:nvPr userDrawn="1"/>
        </p:nvSpPr>
        <p:spPr>
          <a:xfrm>
            <a:off x="742950" y="4821238"/>
            <a:ext cx="1885950" cy="114300"/>
          </a:xfrm>
          <a:prstGeom prst="rect">
            <a:avLst/>
          </a:prstGeom>
        </p:spPr>
        <p:txBody>
          <a:bodyPr lIns="0" tIns="0" rIns="119311" bIns="0" anchor="ctr"/>
          <a:lstStyle>
            <a:defPPr>
              <a:defRPr lang="en-US"/>
            </a:defPPr>
            <a:lvl1pPr algn="l" rtl="0" fontAlgn="base">
              <a:spcBef>
                <a:spcPct val="0"/>
              </a:spcBef>
              <a:spcAft>
                <a:spcPct val="0"/>
              </a:spcAft>
              <a:defRPr sz="1000" kern="1200">
                <a:solidFill>
                  <a:schemeClr val="bg2">
                    <a:lumMod val="60000"/>
                    <a:lumOff val="40000"/>
                  </a:schemeClr>
                </a:solidFill>
                <a:latin typeface="Museo Sans For Dell" pitchFamily="2" charset="0"/>
                <a:ea typeface="+mn-ea"/>
                <a:cs typeface="+mn-cs"/>
              </a:defRPr>
            </a:lvl1pPr>
            <a:lvl2pPr marL="457200" algn="l" rtl="0" fontAlgn="base">
              <a:spcBef>
                <a:spcPct val="0"/>
              </a:spcBef>
              <a:spcAft>
                <a:spcPct val="0"/>
              </a:spcAft>
              <a:defRPr sz="2400"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sz="2400"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sz="2400"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pPr defTabSz="896132">
              <a:defRPr/>
            </a:pPr>
            <a:r>
              <a:rPr lang="en-US" dirty="0">
                <a:solidFill>
                  <a:srgbClr val="000000">
                    <a:lumMod val="60000"/>
                    <a:lumOff val="40000"/>
                  </a:srgbClr>
                </a:solidFill>
              </a:rPr>
              <a:t>Confidential</a:t>
            </a:r>
          </a:p>
        </p:txBody>
      </p:sp>
      <p:sp>
        <p:nvSpPr>
          <p:cNvPr id="6" name="Slide Number Placeholder 5"/>
          <p:cNvSpPr txBox="1"/>
          <p:nvPr userDrawn="1"/>
        </p:nvSpPr>
        <p:spPr>
          <a:xfrm>
            <a:off x="434976" y="4824413"/>
            <a:ext cx="260350" cy="114300"/>
          </a:xfrm>
          <a:prstGeom prst="rect">
            <a:avLst/>
          </a:prstGeom>
        </p:spPr>
        <p:txBody>
          <a:bodyPr lIns="0" tIns="0" rIns="119311" bIns="0" anchor="ctr"/>
          <a:lstStyle>
            <a:defPPr>
              <a:defRPr lang="en-US"/>
            </a:defPPr>
            <a:lvl1pPr algn="l" rtl="0" fontAlgn="base">
              <a:spcBef>
                <a:spcPct val="0"/>
              </a:spcBef>
              <a:spcAft>
                <a:spcPct val="0"/>
              </a:spcAft>
              <a:defRPr sz="900" kern="1200">
                <a:solidFill>
                  <a:schemeClr val="bg2">
                    <a:lumMod val="60000"/>
                    <a:lumOff val="40000"/>
                  </a:schemeClr>
                </a:solidFill>
                <a:latin typeface="Museo Sans For Dell" pitchFamily="2" charset="0"/>
                <a:ea typeface="+mn-ea"/>
                <a:cs typeface="+mn-cs"/>
              </a:defRPr>
            </a:lvl1pPr>
            <a:lvl2pPr marL="457200" algn="l" rtl="0" fontAlgn="base">
              <a:spcBef>
                <a:spcPct val="0"/>
              </a:spcBef>
              <a:spcAft>
                <a:spcPct val="0"/>
              </a:spcAft>
              <a:defRPr sz="2400"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sz="2400"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sz="2400"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pPr defTabSz="896132">
              <a:defRPr/>
            </a:pPr>
            <a:fld id="{116A85C1-27ED-4431-8B7E-C187FA0F4681}" type="slidenum">
              <a:rPr lang="en-US" smtClean="0">
                <a:solidFill>
                  <a:srgbClr val="000000">
                    <a:lumMod val="60000"/>
                    <a:lumOff val="40000"/>
                  </a:srgbClr>
                </a:solidFill>
              </a:rPr>
              <a:pPr defTabSz="896132">
                <a:defRPr/>
              </a:pPr>
              <a:t>‹#›</a:t>
            </a:fld>
            <a:endParaRPr lang="en-US" dirty="0">
              <a:solidFill>
                <a:srgbClr val="000000">
                  <a:lumMod val="60000"/>
                  <a:lumOff val="40000"/>
                </a:srgbClr>
              </a:solidFill>
            </a:endParaRPr>
          </a:p>
        </p:txBody>
      </p:sp>
      <p:sp>
        <p:nvSpPr>
          <p:cNvPr id="2" name="Title 1"/>
          <p:cNvSpPr>
            <a:spLocks noGrp="1"/>
          </p:cNvSpPr>
          <p:nvPr>
            <p:ph type="title"/>
          </p:nvPr>
        </p:nvSpPr>
        <p:spPr/>
        <p:txBody>
          <a:bodyPr/>
          <a:lstStyle/>
          <a:p>
            <a:r>
              <a:rPr lang="en-US"/>
              <a:t>Click to edit Master title style</a:t>
            </a:r>
          </a:p>
        </p:txBody>
      </p:sp>
      <p:sp>
        <p:nvSpPr>
          <p:cNvPr id="5" name="Content Placeholder 8"/>
          <p:cNvSpPr>
            <a:spLocks noGrp="1"/>
          </p:cNvSpPr>
          <p:nvPr>
            <p:ph sz="quarter" idx="12"/>
          </p:nvPr>
        </p:nvSpPr>
        <p:spPr>
          <a:xfrm>
            <a:off x="425918" y="971550"/>
            <a:ext cx="8239125" cy="1080000"/>
          </a:xfrm>
          <a:prstGeom prst="rect">
            <a:avLst/>
          </a:prstGeom>
        </p:spPr>
        <p:txBody>
          <a:bodyPr lIns="119297" tIns="59650" rIns="119297" bIns="59650"/>
          <a:lstStyle>
            <a:lvl1pPr>
              <a:defRPr>
                <a:solidFill>
                  <a:schemeClr val="bg2"/>
                </a:solidFill>
              </a:defRPr>
            </a:lvl1pPr>
            <a:lvl2pPr>
              <a:defRPr>
                <a:solidFill>
                  <a:schemeClr val="bg2"/>
                </a:solidFill>
              </a:defRPr>
            </a:lvl2pPr>
            <a:lvl3pPr>
              <a:defRPr>
                <a:solidFill>
                  <a:schemeClr val="bg2"/>
                </a:solidFill>
              </a:defRPr>
            </a:lvl3pPr>
          </a:lstStyle>
          <a:p>
            <a:pPr lvl="0"/>
            <a:r>
              <a:rPr lang="en-US" dirty="0"/>
              <a:t>Click to edit Master text styles</a:t>
            </a:r>
          </a:p>
          <a:p>
            <a:pPr lvl="1"/>
            <a:r>
              <a:rPr lang="en-US" dirty="0"/>
              <a:t>Second level</a:t>
            </a:r>
          </a:p>
          <a:p>
            <a:pPr lvl="2"/>
            <a:r>
              <a:rPr lang="en-US" dirty="0"/>
              <a:t>Third level</a:t>
            </a:r>
          </a:p>
        </p:txBody>
      </p:sp>
      <p:sp>
        <p:nvSpPr>
          <p:cNvPr id="7" name="Footer Placeholder 2"/>
          <p:cNvSpPr>
            <a:spLocks noGrp="1"/>
          </p:cNvSpPr>
          <p:nvPr>
            <p:ph type="ftr" sz="quarter" idx="13"/>
          </p:nvPr>
        </p:nvSpPr>
        <p:spPr>
          <a:xfrm>
            <a:off x="742950" y="4821238"/>
            <a:ext cx="1885950" cy="114300"/>
          </a:xfrm>
          <a:prstGeom prst="rect">
            <a:avLst/>
          </a:prstGeom>
        </p:spPr>
        <p:txBody>
          <a:bodyPr lIns="119311" tIns="59654" rIns="119311" bIns="59654"/>
          <a:lstStyle>
            <a:lvl1pPr eaLnBrk="1" hangingPunct="1">
              <a:defRPr>
                <a:solidFill>
                  <a:srgbClr val="444444"/>
                </a:solidFill>
                <a:latin typeface="Arial" panose="020B0604020202020204" pitchFamily="34" charset="0"/>
                <a:ea typeface="新細明體" panose="02020500000000000000" pitchFamily="18" charset="-120"/>
              </a:defRPr>
            </a:lvl1pPr>
          </a:lstStyle>
          <a:p>
            <a:pPr defTabSz="896132" fontAlgn="auto">
              <a:spcBef>
                <a:spcPts val="0"/>
              </a:spcBef>
              <a:spcAft>
                <a:spcPts val="0"/>
              </a:spcAft>
              <a:defRPr/>
            </a:pPr>
            <a:endParaRPr lang="en-US" sz="3200" dirty="0"/>
          </a:p>
        </p:txBody>
      </p:sp>
      <p:sp>
        <p:nvSpPr>
          <p:cNvPr id="8" name="Slide Number Placeholder 3"/>
          <p:cNvSpPr>
            <a:spLocks noGrp="1"/>
          </p:cNvSpPr>
          <p:nvPr>
            <p:ph type="sldNum" sz="quarter" idx="14"/>
          </p:nvPr>
        </p:nvSpPr>
        <p:spPr/>
        <p:txBody>
          <a:bodyPr/>
          <a:lstStyle>
            <a:lvl1pPr eaLnBrk="0" hangingPunct="0">
              <a:defRPr>
                <a:ea typeface="新細明體" panose="02020500000000000000" pitchFamily="18" charset="-120"/>
              </a:defRPr>
            </a:lvl1pPr>
          </a:lstStyle>
          <a:p>
            <a:pPr>
              <a:defRPr/>
            </a:pPr>
            <a:fld id="{41D66CD7-5A27-46C9-BCD4-5F1793836921}" type="slidenum">
              <a:rPr lang="en-US"/>
              <a:pPr>
                <a:defRPr/>
              </a:pPr>
              <a:t>‹#›</a:t>
            </a:fld>
            <a:endParaRPr lang="en-US" dirty="0"/>
          </a:p>
        </p:txBody>
      </p:sp>
      <p:sp>
        <p:nvSpPr>
          <p:cNvPr id="9" name="Date Placeholder 8"/>
          <p:cNvSpPr>
            <a:spLocks noGrp="1"/>
          </p:cNvSpPr>
          <p:nvPr>
            <p:ph type="dt" sz="half" idx="15"/>
          </p:nvPr>
        </p:nvSpPr>
        <p:spPr>
          <a:xfrm>
            <a:off x="1828800" y="4821238"/>
            <a:ext cx="914400" cy="114300"/>
          </a:xfrm>
        </p:spPr>
        <p:txBody>
          <a:bodyPr lIns="119311" tIns="59654" rIns="119311" bIns="59654"/>
          <a:lstStyle>
            <a:lvl1pPr algn="l" rtl="0" eaLnBrk="0" fontAlgn="base" hangingPunct="0">
              <a:spcBef>
                <a:spcPct val="0"/>
              </a:spcBef>
              <a:spcAft>
                <a:spcPct val="0"/>
              </a:spcAft>
              <a:defRPr lang="en-US" sz="1300" kern="1200">
                <a:solidFill>
                  <a:srgbClr val="000000">
                    <a:lumMod val="60000"/>
                    <a:lumOff val="40000"/>
                  </a:srgbClr>
                </a:solidFill>
                <a:latin typeface="Museo Sans For Dell" pitchFamily="2" charset="0"/>
                <a:ea typeface="+mn-ea"/>
                <a:cs typeface="+mn-cs"/>
              </a:defRPr>
            </a:lvl1pPr>
          </a:lstStyle>
          <a:p>
            <a:pPr>
              <a:defRPr/>
            </a:pPr>
            <a:endParaRPr dirty="0"/>
          </a:p>
        </p:txBody>
      </p:sp>
    </p:spTree>
    <p:extLst>
      <p:ext uri="{BB962C8B-B14F-4D97-AF65-F5344CB8AC3E}">
        <p14:creationId xmlns:p14="http://schemas.microsoft.com/office/powerpoint/2010/main" val="2426586186"/>
      </p:ext>
    </p:extLst>
  </p:cSld>
  <p:clrMapOvr>
    <a:masterClrMapping/>
  </p:clrMapOvr>
  <p:transition spd="med">
    <p:wipe dir="r"/>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2_標題及物件">
    <p:spTree>
      <p:nvGrpSpPr>
        <p:cNvPr id="1" name=""/>
        <p:cNvGrpSpPr/>
        <p:nvPr/>
      </p:nvGrpSpPr>
      <p:grpSpPr>
        <a:xfrm>
          <a:off x="0" y="0"/>
          <a:ext cx="0" cy="0"/>
          <a:chOff x="0" y="0"/>
          <a:chExt cx="0" cy="0"/>
        </a:xfrm>
      </p:grpSpPr>
      <p:sp>
        <p:nvSpPr>
          <p:cNvPr id="3" name="內容版面配置區 2"/>
          <p:cNvSpPr>
            <a:spLocks noGrp="1"/>
          </p:cNvSpPr>
          <p:nvPr>
            <p:ph idx="1"/>
          </p:nvPr>
        </p:nvSpPr>
        <p:spPr>
          <a:xfrm>
            <a:off x="457200" y="1200154"/>
            <a:ext cx="8229600" cy="3394472"/>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占位符 3"/>
          <p:cNvSpPr>
            <a:spLocks noGrp="1"/>
          </p:cNvSpPr>
          <p:nvPr>
            <p:ph type="dt" sz="half" idx="10"/>
          </p:nvPr>
        </p:nvSpPr>
        <p:spPr/>
        <p:txBody>
          <a:bodyPr/>
          <a:lstStyle>
            <a:lvl1pPr eaLnBrk="0" hangingPunct="0">
              <a:defRPr/>
            </a:lvl1pPr>
          </a:lstStyle>
          <a:p>
            <a:pPr>
              <a:defRPr/>
            </a:pPr>
            <a:endParaRPr lang="zh-CN" altLang="en-US"/>
          </a:p>
        </p:txBody>
      </p:sp>
      <p:sp>
        <p:nvSpPr>
          <p:cNvPr id="5" name="页脚占位符 4"/>
          <p:cNvSpPr>
            <a:spLocks noGrp="1"/>
          </p:cNvSpPr>
          <p:nvPr>
            <p:ph type="ftr" sz="quarter" idx="11"/>
          </p:nvPr>
        </p:nvSpPr>
        <p:spPr>
          <a:xfrm>
            <a:off x="3124200" y="4768136"/>
            <a:ext cx="2895600" cy="274637"/>
          </a:xfrm>
          <a:prstGeom prst="rect">
            <a:avLst/>
          </a:prstGeom>
        </p:spPr>
        <p:txBody>
          <a:bodyPr lIns="119257" tIns="59627" rIns="119257" bIns="59627"/>
          <a:lstStyle>
            <a:lvl1pPr eaLnBrk="1" hangingPunct="1">
              <a:defRPr>
                <a:solidFill>
                  <a:srgbClr val="444444"/>
                </a:solidFill>
                <a:latin typeface="Arial" panose="020B0604020202020204" pitchFamily="34" charset="0"/>
                <a:ea typeface="+mn-ea"/>
              </a:defRPr>
            </a:lvl1pPr>
          </a:lstStyle>
          <a:p>
            <a:pPr defTabSz="895727">
              <a:defRPr/>
            </a:pPr>
            <a:endParaRPr lang="zh-CN" altLang="en-US" sz="3200"/>
          </a:p>
        </p:txBody>
      </p:sp>
      <p:sp>
        <p:nvSpPr>
          <p:cNvPr id="6" name="灯片编号占位符 5"/>
          <p:cNvSpPr>
            <a:spLocks noGrp="1"/>
          </p:cNvSpPr>
          <p:nvPr>
            <p:ph type="sldNum" sz="quarter" idx="12"/>
          </p:nvPr>
        </p:nvSpPr>
        <p:spPr/>
        <p:txBody>
          <a:bodyPr/>
          <a:lstStyle>
            <a:lvl1pPr eaLnBrk="0" hangingPunct="0">
              <a:defRPr>
                <a:ea typeface="SimSun" panose="02010600030101010101" pitchFamily="2" charset="-122"/>
              </a:defRPr>
            </a:lvl1pPr>
          </a:lstStyle>
          <a:p>
            <a:pPr>
              <a:defRPr/>
            </a:pPr>
            <a:fld id="{918883F9-A21E-4D69-845F-10B57AF3CC8F}" type="slidenum">
              <a:rPr lang="zh-CN" altLang="en-US"/>
              <a:pPr>
                <a:defRPr/>
              </a:pPr>
              <a:t>‹#›</a:t>
            </a:fld>
            <a:endParaRPr lang="zh-CN" altLang="en-US"/>
          </a:p>
        </p:txBody>
      </p:sp>
    </p:spTree>
    <p:extLst>
      <p:ext uri="{BB962C8B-B14F-4D97-AF65-F5344CB8AC3E}">
        <p14:creationId xmlns:p14="http://schemas.microsoft.com/office/powerpoint/2010/main" val="2523003588"/>
      </p:ext>
    </p:extLst>
  </p:cSld>
  <p:clrMapOvr>
    <a:masterClrMapping/>
  </p:clrMapOvr>
  <p:transition spd="med">
    <p:wipe dir="r"/>
  </p:transition>
</p:sldLayout>
</file>

<file path=ppt/slideLayouts/slideLayout570.xml><?xml version="1.0" encoding="utf-8"?>
<p:sldLayout xmlns:a="http://schemas.openxmlformats.org/drawingml/2006/main" xmlns:r="http://schemas.openxmlformats.org/officeDocument/2006/relationships" xmlns:p="http://schemas.openxmlformats.org/presentationml/2006/main" userDrawn="1">
  <p:cSld name="Content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64797"/>
          </a:xfrm>
        </p:spPr>
        <p:txBody>
          <a:bodyPr/>
          <a:lstStyle>
            <a:lvl1pPr>
              <a:defRPr/>
            </a:lvl1pPr>
          </a:lstStyle>
          <a:p>
            <a:r>
              <a:rPr lang="en-US" dirty="0"/>
              <a:t>Click to edit content page title</a:t>
            </a:r>
          </a:p>
        </p:txBody>
      </p:sp>
    </p:spTree>
    <p:extLst>
      <p:ext uri="{BB962C8B-B14F-4D97-AF65-F5344CB8AC3E}">
        <p14:creationId xmlns:p14="http://schemas.microsoft.com/office/powerpoint/2010/main" val="1180181593"/>
      </p:ext>
    </p:extLst>
  </p:cSld>
  <p:clrMapOvr>
    <a:masterClrMapping/>
  </p:clrMapOvr>
  <p:transition spd="med">
    <p:wipe dir="r"/>
  </p:transition>
</p:sldLayout>
</file>

<file path=ppt/slideLayouts/slideLayout571.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199" y="914403"/>
            <a:ext cx="8259511" cy="3732376"/>
          </a:xfrm>
        </p:spPr>
        <p:txBody>
          <a:bodyPr/>
          <a:lstStyle>
            <a:lvl1pPr>
              <a:defRPr b="1">
                <a:latin typeface="+mj-lt"/>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itle 6"/>
          <p:cNvSpPr>
            <a:spLocks noGrp="1"/>
          </p:cNvSpPr>
          <p:nvPr>
            <p:ph type="title"/>
          </p:nvPr>
        </p:nvSpPr>
        <p:spPr>
          <a:xfrm>
            <a:off x="457200" y="174687"/>
            <a:ext cx="8259510" cy="605706"/>
          </a:xfrm>
        </p:spPr>
        <p:txBody>
          <a:bodyPr/>
          <a:lstStyle/>
          <a:p>
            <a:r>
              <a:rPr lang="en-US" smtClean="0"/>
              <a:t>Click to edit Master title style</a:t>
            </a:r>
            <a:endParaRPr lang="en-US" dirty="0"/>
          </a:p>
        </p:txBody>
      </p:sp>
      <p:sp>
        <p:nvSpPr>
          <p:cNvPr id="11" name="Date Placeholder 10"/>
          <p:cNvSpPr>
            <a:spLocks noGrp="1"/>
          </p:cNvSpPr>
          <p:nvPr>
            <p:ph type="dt" sz="half" idx="10"/>
          </p:nvPr>
        </p:nvSpPr>
        <p:spPr>
          <a:xfrm>
            <a:off x="914400" y="4812507"/>
            <a:ext cx="1219200" cy="273844"/>
          </a:xfrm>
          <a:prstGeom prst="rect">
            <a:avLst/>
          </a:prstGeom>
        </p:spPr>
        <p:txBody>
          <a:bodyPr lIns="50737" tIns="25718" rIns="50737" bIns="25718"/>
          <a:lstStyle/>
          <a:p>
            <a:endParaRPr lang="en-US" dirty="0">
              <a:solidFill>
                <a:srgbClr val="FFFFFF"/>
              </a:solidFill>
            </a:endParaRPr>
          </a:p>
        </p:txBody>
      </p:sp>
      <p:sp>
        <p:nvSpPr>
          <p:cNvPr id="12" name="Slide Number Placeholder 11"/>
          <p:cNvSpPr>
            <a:spLocks noGrp="1"/>
          </p:cNvSpPr>
          <p:nvPr>
            <p:ph type="sldNum" sz="quarter" idx="11"/>
          </p:nvPr>
        </p:nvSpPr>
        <p:spPr>
          <a:xfrm>
            <a:off x="457200" y="4812507"/>
            <a:ext cx="304800" cy="273844"/>
          </a:xfrm>
          <a:prstGeom prst="rect">
            <a:avLst/>
          </a:prstGeom>
        </p:spPr>
        <p:txBody>
          <a:bodyPr lIns="50737" tIns="25718" rIns="50737" bIns="25718"/>
          <a:lstStyle/>
          <a:p>
            <a:fld id="{ACA7129F-610C-493A-841C-57F51B2E98FA}" type="slidenum">
              <a:rPr lang="en-US" smtClean="0">
                <a:solidFill>
                  <a:srgbClr val="FFFFFF"/>
                </a:solidFill>
              </a:rPr>
              <a:pPr/>
              <a:t>‹#›</a:t>
            </a:fld>
            <a:endParaRPr lang="en-US" dirty="0">
              <a:solidFill>
                <a:srgbClr val="FFFFFF"/>
              </a:solidFill>
            </a:endParaRPr>
          </a:p>
        </p:txBody>
      </p:sp>
      <p:sp>
        <p:nvSpPr>
          <p:cNvPr id="13" name="Footer Placeholder 12"/>
          <p:cNvSpPr>
            <a:spLocks noGrp="1"/>
          </p:cNvSpPr>
          <p:nvPr>
            <p:ph type="ftr" sz="quarter" idx="12"/>
          </p:nvPr>
        </p:nvSpPr>
        <p:spPr>
          <a:xfrm>
            <a:off x="2743200" y="4812507"/>
            <a:ext cx="3810000" cy="273844"/>
          </a:xfrm>
          <a:prstGeom prst="rect">
            <a:avLst/>
          </a:prstGeom>
        </p:spPr>
        <p:txBody>
          <a:bodyPr lIns="50737" tIns="25718" rIns="50737" bIns="25718"/>
          <a:lstStyle/>
          <a:p>
            <a:pPr defTabSz="672101" fontAlgn="auto">
              <a:spcBef>
                <a:spcPts val="0"/>
              </a:spcBef>
              <a:spcAft>
                <a:spcPts val="0"/>
              </a:spcAft>
            </a:pPr>
            <a:r>
              <a:rPr lang="en-US" sz="1400" smtClean="0">
                <a:solidFill>
                  <a:srgbClr val="FFFFFF"/>
                </a:solidFill>
                <a:latin typeface="Museo For Dell"/>
              </a:rPr>
              <a:t>Intersil Confidential Information</a:t>
            </a:r>
            <a:endParaRPr lang="en-US" sz="1400" dirty="0">
              <a:solidFill>
                <a:srgbClr val="FFFFFF"/>
              </a:solidFill>
              <a:latin typeface="Museo For Dell"/>
            </a:endParaRPr>
          </a:p>
        </p:txBody>
      </p:sp>
    </p:spTree>
    <p:extLst>
      <p:ext uri="{BB962C8B-B14F-4D97-AF65-F5344CB8AC3E}">
        <p14:creationId xmlns:p14="http://schemas.microsoft.com/office/powerpoint/2010/main" val="365486284"/>
      </p:ext>
    </p:extLst>
  </p:cSld>
  <p:clrMapOvr>
    <a:masterClrMapping/>
  </p:clrMapOvr>
</p:sldLayout>
</file>

<file path=ppt/slideLayouts/slideLayout572.xml><?xml version="1.0" encoding="utf-8"?>
<p:sldLayout xmlns:a="http://schemas.openxmlformats.org/drawingml/2006/main" xmlns:r="http://schemas.openxmlformats.org/officeDocument/2006/relationships" xmlns:p="http://schemas.openxmlformats.org/presentationml/2006/main" showMasterSp="0" preserve="1">
  <p:cSld name="Title slide_image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61476" name="Title Placeholder 21"/>
          <p:cNvSpPr>
            <a:spLocks noGrp="1"/>
          </p:cNvSpPr>
          <p:nvPr>
            <p:ph type="ctrTitle" hasCustomPrompt="1"/>
          </p:nvPr>
        </p:nvSpPr>
        <p:spPr>
          <a:xfrm>
            <a:off x="274322" y="274581"/>
            <a:ext cx="5200791" cy="1661993"/>
          </a:xfrm>
          <a:prstGeom prst="rect">
            <a:avLst/>
          </a:prstGeom>
        </p:spPr>
        <p:txBody>
          <a:bodyPr wrap="square" lIns="0" tIns="44701" rIns="0" bIns="44701"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12" name="Picture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2920827010"/>
      </p:ext>
    </p:extLst>
  </p:cSld>
  <p:clrMapOvr>
    <a:masterClrMapping/>
  </p:clrMapOvr>
  <p:transition spd="med">
    <p:wipe dir="r"/>
  </p:transition>
</p:sldLayout>
</file>

<file path=ppt/slideLayouts/slideLayout573.xml><?xml version="1.0" encoding="utf-8"?>
<p:sldLayout xmlns:a="http://schemas.openxmlformats.org/drawingml/2006/main" xmlns:r="http://schemas.openxmlformats.org/officeDocument/2006/relationships" xmlns:p="http://schemas.openxmlformats.org/presentationml/2006/main" showMasterSp="0" preserve="1">
  <p:cSld name="Title slide_image 2">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61476" name="Title Placeholder 21"/>
          <p:cNvSpPr>
            <a:spLocks noGrp="1"/>
          </p:cNvSpPr>
          <p:nvPr>
            <p:ph type="ctrTitle" hasCustomPrompt="1"/>
          </p:nvPr>
        </p:nvSpPr>
        <p:spPr>
          <a:xfrm>
            <a:off x="274322" y="274581"/>
            <a:ext cx="5200791" cy="1661993"/>
          </a:xfrm>
          <a:prstGeom prst="rect">
            <a:avLst/>
          </a:prstGeom>
        </p:spPr>
        <p:txBody>
          <a:bodyPr wrap="square" lIns="0" tIns="44701" rIns="0" bIns="44701"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1905929541"/>
      </p:ext>
    </p:extLst>
  </p:cSld>
  <p:clrMapOvr>
    <a:masterClrMapping/>
  </p:clrMapOvr>
  <p:transition spd="med">
    <p:wipe dir="r"/>
  </p:transition>
</p:sldLayout>
</file>

<file path=ppt/slideLayouts/slideLayout574.xml><?xml version="1.0" encoding="utf-8"?>
<p:sldLayout xmlns:a="http://schemas.openxmlformats.org/drawingml/2006/main" xmlns:r="http://schemas.openxmlformats.org/officeDocument/2006/relationships" xmlns:p="http://schemas.openxmlformats.org/presentationml/2006/main" showMasterSp="0" preserve="1">
  <p:cSld name="Title slide_DellBlue">
    <p:bg>
      <p:bgPr>
        <a:solidFill>
          <a:schemeClr val="bg1"/>
        </a:solid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274322" y="274581"/>
            <a:ext cx="5200791" cy="1661993"/>
          </a:xfrm>
          <a:prstGeom prst="rect">
            <a:avLst/>
          </a:prstGeom>
        </p:spPr>
        <p:txBody>
          <a:bodyPr wrap="square" lIns="0" tIns="44701" rIns="0" bIns="44701"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1406549360"/>
      </p:ext>
    </p:extLst>
  </p:cSld>
  <p:clrMapOvr>
    <a:masterClrMapping/>
  </p:clrMapOvr>
  <p:transition spd="med">
    <p:wipe dir="r"/>
  </p:transition>
</p:sldLayout>
</file>

<file path=ppt/slideLayouts/slideLayout575.xml><?xml version="1.0" encoding="utf-8"?>
<p:sldLayout xmlns:a="http://schemas.openxmlformats.org/drawingml/2006/main" xmlns:r="http://schemas.openxmlformats.org/officeDocument/2006/relationships" xmlns:p="http://schemas.openxmlformats.org/presentationml/2006/main" showMasterSp="0" preserve="1">
  <p:cSld name="Title slide_DellGray">
    <p:bg>
      <p:bgPr>
        <a:solidFill>
          <a:srgbClr val="808080"/>
        </a:solid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274322" y="274581"/>
            <a:ext cx="5200791" cy="1661993"/>
          </a:xfrm>
          <a:prstGeom prst="rect">
            <a:avLst/>
          </a:prstGeom>
        </p:spPr>
        <p:txBody>
          <a:bodyPr wrap="square" lIns="0" tIns="44701" rIns="0" bIns="44701"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760149501"/>
      </p:ext>
    </p:extLst>
  </p:cSld>
  <p:clrMapOvr>
    <a:masterClrMapping/>
  </p:clrMapOvr>
  <p:transition spd="med">
    <p:wipe dir="r"/>
  </p:transition>
</p:sldLayout>
</file>

<file path=ppt/slideLayouts/slideLayout576.xml><?xml version="1.0" encoding="utf-8"?>
<p:sldLayout xmlns:a="http://schemas.openxmlformats.org/drawingml/2006/main" xmlns:r="http://schemas.openxmlformats.org/officeDocument/2006/relationships" xmlns:p="http://schemas.openxmlformats.org/presentationml/2006/main" preserve="1" userDrawn="1">
  <p:cSld name="1_Content_Bulleted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0" tIns="44701" rIns="0" bIns="44701"/>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5" name="Content Placeholder 4"/>
          <p:cNvSpPr>
            <a:spLocks noGrp="1"/>
          </p:cNvSpPr>
          <p:nvPr>
            <p:ph sz="quarter" idx="10"/>
          </p:nvPr>
        </p:nvSpPr>
        <p:spPr>
          <a:xfrm>
            <a:off x="271727" y="1277952"/>
            <a:ext cx="7958137"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37439" indent="-165787">
              <a:lnSpc>
                <a:spcPct val="100000"/>
              </a:lnSpc>
              <a:spcBef>
                <a:spcPts val="300"/>
              </a:spcBef>
              <a:spcAft>
                <a:spcPts val="0"/>
              </a:spcAft>
              <a:buClr>
                <a:srgbClr val="808080"/>
              </a:buClr>
              <a:defRPr>
                <a:latin typeface="+mn-lt"/>
                <a:ea typeface="Arial"/>
              </a:defRPr>
            </a:lvl3pPr>
            <a:lvl4pPr marL="1227485" indent="-224075">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006274006"/>
      </p:ext>
    </p:extLst>
  </p:cSld>
  <p:clrMapOvr>
    <a:masterClrMapping/>
  </p:clrMapOvr>
  <p:transition spd="med">
    <p:wipe dir="r"/>
  </p:transition>
</p:sldLayout>
</file>

<file path=ppt/slideLayouts/slideLayout577.xml><?xml version="1.0" encoding="utf-8"?>
<p:sldLayout xmlns:a="http://schemas.openxmlformats.org/drawingml/2006/main" xmlns:r="http://schemas.openxmlformats.org/officeDocument/2006/relationships" xmlns:p="http://schemas.openxmlformats.org/presentationml/2006/main" preserve="1" userDrawn="1">
  <p:cSld name="1_Content with subhea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5"/>
            <a:ext cx="7955280" cy="640080"/>
          </a:xfrm>
          <a:prstGeom prst="rect">
            <a:avLst/>
          </a:prstGeom>
        </p:spPr>
        <p:txBody>
          <a:bodyPr lIns="0" tIns="44701" rIns="0" bIns="44701">
            <a:normAutofit/>
          </a:bodyPr>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 </a:t>
            </a:r>
          </a:p>
        </p:txBody>
      </p:sp>
      <p:sp>
        <p:nvSpPr>
          <p:cNvPr id="5" name="Text Placeholder 12"/>
          <p:cNvSpPr>
            <a:spLocks noGrp="1"/>
          </p:cNvSpPr>
          <p:nvPr>
            <p:ph type="subTitle" idx="11" hasCustomPrompt="1"/>
          </p:nvPr>
        </p:nvSpPr>
        <p:spPr>
          <a:xfrm>
            <a:off x="266700" y="1058785"/>
            <a:ext cx="7960422" cy="313267"/>
          </a:xfrm>
          <a:prstGeom prst="rect">
            <a:avLst/>
          </a:prstGeom>
        </p:spPr>
        <p:txBody>
          <a:bodyPr lIns="0" tIns="44701" rIns="0" bIns="44701" anchor="t" anchorCtr="0"/>
          <a:lstStyle>
            <a:lvl1pPr marL="222488" indent="-222488">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a:t>Click to edit master subtitle style</a:t>
            </a:r>
          </a:p>
        </p:txBody>
      </p:sp>
      <p:sp>
        <p:nvSpPr>
          <p:cNvPr id="8" name="Content Placeholder 4"/>
          <p:cNvSpPr>
            <a:spLocks noGrp="1"/>
          </p:cNvSpPr>
          <p:nvPr>
            <p:ph sz="quarter" idx="10"/>
          </p:nvPr>
        </p:nvSpPr>
        <p:spPr>
          <a:xfrm>
            <a:off x="271727" y="1541498"/>
            <a:ext cx="7958137" cy="2928937"/>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37439" indent="-165787">
              <a:lnSpc>
                <a:spcPct val="100000"/>
              </a:lnSpc>
              <a:spcBef>
                <a:spcPts val="300"/>
              </a:spcBef>
              <a:spcAft>
                <a:spcPts val="0"/>
              </a:spcAft>
              <a:buClr>
                <a:srgbClr val="808080"/>
              </a:buClr>
              <a:defRPr>
                <a:latin typeface="+mn-lt"/>
                <a:ea typeface="Arial"/>
              </a:defRPr>
            </a:lvl3pPr>
            <a:lvl4pPr marL="1227485" indent="-224075">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960220615"/>
      </p:ext>
    </p:extLst>
  </p:cSld>
  <p:clrMapOvr>
    <a:masterClrMapping/>
  </p:clrMapOvr>
  <p:transition spd="med">
    <p:wipe dir="r"/>
  </p:transition>
</p:sldLayout>
</file>

<file path=ppt/slideLayouts/slideLayout578.xml><?xml version="1.0" encoding="utf-8"?>
<p:sldLayout xmlns:a="http://schemas.openxmlformats.org/drawingml/2006/main" xmlns:r="http://schemas.openxmlformats.org/officeDocument/2006/relationships" xmlns:p="http://schemas.openxmlformats.org/presentationml/2006/main" preserve="1" userDrawn="1">
  <p:cSld name="1_Content two column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0" tIns="44701" rIns="0" bIns="44701"/>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 </a:t>
            </a:r>
          </a:p>
        </p:txBody>
      </p:sp>
      <p:sp>
        <p:nvSpPr>
          <p:cNvPr id="5" name="Content Placeholder 4"/>
          <p:cNvSpPr>
            <a:spLocks noGrp="1"/>
          </p:cNvSpPr>
          <p:nvPr>
            <p:ph sz="quarter" idx="10"/>
          </p:nvPr>
        </p:nvSpPr>
        <p:spPr>
          <a:xfrm>
            <a:off x="271760" y="1277952"/>
            <a:ext cx="3843337"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37439" indent="-165787">
              <a:lnSpc>
                <a:spcPct val="100000"/>
              </a:lnSpc>
              <a:spcBef>
                <a:spcPts val="300"/>
              </a:spcBef>
              <a:spcAft>
                <a:spcPts val="0"/>
              </a:spcAft>
              <a:buClr>
                <a:srgbClr val="808080"/>
              </a:buClr>
              <a:defRPr>
                <a:latin typeface="+mn-lt"/>
                <a:ea typeface="Arial"/>
              </a:defRPr>
            </a:lvl3pPr>
            <a:lvl4pPr marL="1227485" indent="-224075">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
        <p:nvSpPr>
          <p:cNvPr id="8" name="Content Placeholder 4"/>
          <p:cNvSpPr>
            <a:spLocks noGrp="1"/>
          </p:cNvSpPr>
          <p:nvPr>
            <p:ph sz="quarter" idx="11"/>
          </p:nvPr>
        </p:nvSpPr>
        <p:spPr>
          <a:xfrm>
            <a:off x="4376739" y="1277952"/>
            <a:ext cx="3852862"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37439" indent="-165787">
              <a:lnSpc>
                <a:spcPct val="100000"/>
              </a:lnSpc>
              <a:spcBef>
                <a:spcPts val="300"/>
              </a:spcBef>
              <a:spcAft>
                <a:spcPts val="0"/>
              </a:spcAft>
              <a:buClr>
                <a:srgbClr val="808080"/>
              </a:buClr>
              <a:defRPr>
                <a:latin typeface="+mn-lt"/>
                <a:ea typeface="Arial"/>
              </a:defRPr>
            </a:lvl3pPr>
            <a:lvl4pPr marL="1227485" indent="-224075">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443144827"/>
      </p:ext>
    </p:extLst>
  </p:cSld>
  <p:clrMapOvr>
    <a:masterClrMapping/>
  </p:clrMapOvr>
  <p:transition spd="med">
    <p:wipe dir="r"/>
  </p:transition>
</p:sldLayout>
</file>

<file path=ppt/slideLayouts/slideLayout579.xml><?xml version="1.0" encoding="utf-8"?>
<p:sldLayout xmlns:a="http://schemas.openxmlformats.org/drawingml/2006/main" xmlns:r="http://schemas.openxmlformats.org/officeDocument/2006/relationships" xmlns:p="http://schemas.openxmlformats.org/presentationml/2006/main" preserve="1" userDrawn="1">
  <p:cSld name="1_Content left margin ">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73108" y="271463"/>
            <a:ext cx="4295219" cy="640080"/>
          </a:xfrm>
          <a:prstGeom prst="rect">
            <a:avLst/>
          </a:prstGeom>
        </p:spPr>
        <p:txBody>
          <a:bodyPr lIns="0" tIns="44701" rIns="0" bIns="44701"/>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4" name="Content Placeholder 4"/>
          <p:cNvSpPr>
            <a:spLocks noGrp="1"/>
          </p:cNvSpPr>
          <p:nvPr>
            <p:ph sz="quarter" idx="10"/>
          </p:nvPr>
        </p:nvSpPr>
        <p:spPr>
          <a:xfrm>
            <a:off x="271464" y="1277952"/>
            <a:ext cx="4291012"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37439" indent="-165787">
              <a:lnSpc>
                <a:spcPct val="100000"/>
              </a:lnSpc>
              <a:spcBef>
                <a:spcPts val="300"/>
              </a:spcBef>
              <a:spcAft>
                <a:spcPts val="0"/>
              </a:spcAft>
              <a:buClr>
                <a:srgbClr val="808080"/>
              </a:buClr>
              <a:defRPr>
                <a:latin typeface="+mn-lt"/>
                <a:ea typeface="Arial"/>
              </a:defRPr>
            </a:lvl3pPr>
            <a:lvl4pPr marL="1227485" indent="-224075">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748673475"/>
      </p:ext>
    </p:extLst>
  </p:cSld>
  <p:clrMapOvr>
    <a:masterClrMapping/>
  </p:clrMapOvr>
  <p:transition spd="med">
    <p:wipe dir="r"/>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1_標題及物件">
    <p:spTree>
      <p:nvGrpSpPr>
        <p:cNvPr id="1" name=""/>
        <p:cNvGrpSpPr/>
        <p:nvPr/>
      </p:nvGrpSpPr>
      <p:grpSpPr>
        <a:xfrm>
          <a:off x="0" y="0"/>
          <a:ext cx="0" cy="0"/>
          <a:chOff x="0" y="0"/>
          <a:chExt cx="0" cy="0"/>
        </a:xfrm>
      </p:grpSpPr>
      <p:sp>
        <p:nvSpPr>
          <p:cNvPr id="2" name="Rectangle 4"/>
          <p:cNvSpPr>
            <a:spLocks noGrp="1" noChangeArrowheads="1"/>
          </p:cNvSpPr>
          <p:nvPr>
            <p:ph type="sldNum" sz="quarter" idx="10"/>
          </p:nvPr>
        </p:nvSpPr>
        <p:spPr/>
        <p:txBody>
          <a:bodyPr/>
          <a:lstStyle>
            <a:lvl1pPr eaLnBrk="0" hangingPunct="0">
              <a:defRPr>
                <a:ea typeface="SimSun" panose="02010600030101010101" pitchFamily="2" charset="-122"/>
              </a:defRPr>
            </a:lvl1pPr>
          </a:lstStyle>
          <a:p>
            <a:pPr>
              <a:defRPr/>
            </a:pPr>
            <a:fld id="{0C9F1198-C61D-48C6-883B-2CC947E0DB39}" type="slidenum">
              <a:rPr lang="en-US" altLang="zh-TW"/>
              <a:pPr>
                <a:defRPr/>
              </a:pPr>
              <a:t>‹#›</a:t>
            </a:fld>
            <a:endParaRPr lang="en-US" altLang="zh-TW"/>
          </a:p>
        </p:txBody>
      </p:sp>
      <p:sp>
        <p:nvSpPr>
          <p:cNvPr id="3" name="Rectangle 5"/>
          <p:cNvSpPr>
            <a:spLocks noGrp="1" noChangeArrowheads="1"/>
          </p:cNvSpPr>
          <p:nvPr>
            <p:ph type="ftr" sz="quarter" idx="11"/>
          </p:nvPr>
        </p:nvSpPr>
        <p:spPr>
          <a:xfrm>
            <a:off x="3779838" y="4786318"/>
            <a:ext cx="2895600" cy="215900"/>
          </a:xfrm>
          <a:prstGeom prst="rect">
            <a:avLst/>
          </a:prstGeom>
        </p:spPr>
        <p:txBody>
          <a:bodyPr lIns="119257" tIns="59627" rIns="119257" bIns="59627"/>
          <a:lstStyle>
            <a:lvl1pPr eaLnBrk="1" hangingPunct="1">
              <a:defRPr>
                <a:solidFill>
                  <a:srgbClr val="444444"/>
                </a:solidFill>
                <a:latin typeface="Arial" panose="020B0604020202020204" pitchFamily="34" charset="0"/>
                <a:ea typeface="+mn-ea"/>
              </a:defRPr>
            </a:lvl1pPr>
          </a:lstStyle>
          <a:p>
            <a:pPr defTabSz="895727">
              <a:defRPr/>
            </a:pPr>
            <a:endParaRPr lang="en-US" altLang="zh-TW" sz="3200"/>
          </a:p>
        </p:txBody>
      </p:sp>
    </p:spTree>
    <p:extLst>
      <p:ext uri="{BB962C8B-B14F-4D97-AF65-F5344CB8AC3E}">
        <p14:creationId xmlns:p14="http://schemas.microsoft.com/office/powerpoint/2010/main" val="4078605270"/>
      </p:ext>
    </p:extLst>
  </p:cSld>
  <p:clrMapOvr>
    <a:masterClrMapping/>
  </p:clrMapOvr>
  <p:transition spd="med">
    <p:wipe dir="r"/>
  </p:transition>
</p:sldLayout>
</file>

<file path=ppt/slideLayouts/slideLayout580.xml><?xml version="1.0" encoding="utf-8"?>
<p:sldLayout xmlns:a="http://schemas.openxmlformats.org/drawingml/2006/main" xmlns:r="http://schemas.openxmlformats.org/officeDocument/2006/relationships" xmlns:p="http://schemas.openxmlformats.org/presentationml/2006/main" preserve="1" userDrawn="1">
  <p:cSld name="1_Content left margin with subhead">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3050" y="274057"/>
            <a:ext cx="4865304" cy="486332"/>
          </a:xfrm>
          <a:prstGeom prst="rect">
            <a:avLst/>
          </a:prstGeom>
        </p:spPr>
        <p:txBody>
          <a:bodyPr lIns="0" tIns="44701" rIns="0" bIns="44701"/>
          <a:lstStyle>
            <a:lvl1pPr>
              <a:defRPr baseline="0">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7" name="Text Placeholder 12"/>
          <p:cNvSpPr>
            <a:spLocks noGrp="1"/>
          </p:cNvSpPr>
          <p:nvPr>
            <p:ph type="subTitle" idx="11" hasCustomPrompt="1"/>
          </p:nvPr>
        </p:nvSpPr>
        <p:spPr>
          <a:xfrm>
            <a:off x="266700" y="767702"/>
            <a:ext cx="4305300" cy="313267"/>
          </a:xfrm>
          <a:prstGeom prst="rect">
            <a:avLst/>
          </a:prstGeom>
        </p:spPr>
        <p:txBody>
          <a:bodyPr lIns="0" tIns="44701" rIns="0" bIns="44701" anchor="t" anchorCtr="0"/>
          <a:lstStyle>
            <a:lvl1pPr marL="222488" indent="-222488">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a:t>Click to edit master subtitle style</a:t>
            </a:r>
          </a:p>
        </p:txBody>
      </p:sp>
      <p:sp>
        <p:nvSpPr>
          <p:cNvPr id="5" name="Content Placeholder 4"/>
          <p:cNvSpPr>
            <a:spLocks noGrp="1"/>
          </p:cNvSpPr>
          <p:nvPr>
            <p:ph sz="quarter" idx="10"/>
          </p:nvPr>
        </p:nvSpPr>
        <p:spPr>
          <a:xfrm>
            <a:off x="271464" y="1277952"/>
            <a:ext cx="4291012"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37439" indent="-165787">
              <a:lnSpc>
                <a:spcPct val="100000"/>
              </a:lnSpc>
              <a:spcBef>
                <a:spcPts val="300"/>
              </a:spcBef>
              <a:spcAft>
                <a:spcPts val="0"/>
              </a:spcAft>
              <a:buClr>
                <a:srgbClr val="808080"/>
              </a:buClr>
              <a:defRPr>
                <a:latin typeface="+mn-lt"/>
                <a:ea typeface="Arial"/>
              </a:defRPr>
            </a:lvl3pPr>
            <a:lvl4pPr marL="1227485" indent="-224075">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642022123"/>
      </p:ext>
    </p:extLst>
  </p:cSld>
  <p:clrMapOvr>
    <a:masterClrMapping/>
  </p:clrMapOvr>
  <p:transition spd="med">
    <p:wipe dir="r"/>
  </p:transition>
</p:sldLayout>
</file>

<file path=ppt/slideLayouts/slideLayout581.xml><?xml version="1.0" encoding="utf-8"?>
<p:sldLayout xmlns:a="http://schemas.openxmlformats.org/drawingml/2006/main" xmlns:r="http://schemas.openxmlformats.org/officeDocument/2006/relationships" xmlns:p="http://schemas.openxmlformats.org/presentationml/2006/main" preserve="1" userDrawn="1">
  <p:cSld name="1_Content left margin with subhead and two lines">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320" y="274320"/>
            <a:ext cx="4297680" cy="840802"/>
          </a:xfrm>
          <a:prstGeom prst="rect">
            <a:avLst/>
          </a:prstGeom>
        </p:spPr>
        <p:txBody>
          <a:bodyPr lIns="0" tIns="44701" rIns="0" bIns="44701"/>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a:t>
            </a:r>
            <a:br>
              <a:rPr lang="en-US" dirty="0"/>
            </a:br>
            <a:r>
              <a:rPr lang="en-US" dirty="0"/>
              <a:t>page title</a:t>
            </a:r>
          </a:p>
        </p:txBody>
      </p:sp>
      <p:sp>
        <p:nvSpPr>
          <p:cNvPr id="7" name="Text Placeholder 12"/>
          <p:cNvSpPr>
            <a:spLocks noGrp="1"/>
          </p:cNvSpPr>
          <p:nvPr>
            <p:ph type="subTitle" idx="11" hasCustomPrompt="1"/>
          </p:nvPr>
        </p:nvSpPr>
        <p:spPr>
          <a:xfrm>
            <a:off x="266700" y="1114385"/>
            <a:ext cx="4305300" cy="313267"/>
          </a:xfrm>
          <a:prstGeom prst="rect">
            <a:avLst/>
          </a:prstGeom>
        </p:spPr>
        <p:txBody>
          <a:bodyPr lIns="0" tIns="44701" rIns="0" bIns="44701" anchor="t" anchorCtr="0"/>
          <a:lstStyle>
            <a:lvl1pPr marL="222488" indent="-222488">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a:t>Click to edit master subtitle style</a:t>
            </a:r>
          </a:p>
        </p:txBody>
      </p:sp>
      <p:sp>
        <p:nvSpPr>
          <p:cNvPr id="5" name="Content Placeholder 4"/>
          <p:cNvSpPr>
            <a:spLocks noGrp="1"/>
          </p:cNvSpPr>
          <p:nvPr>
            <p:ph sz="quarter" idx="10"/>
          </p:nvPr>
        </p:nvSpPr>
        <p:spPr>
          <a:xfrm>
            <a:off x="271464" y="1541498"/>
            <a:ext cx="4291012" cy="2928937"/>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37439" indent="-165787">
              <a:lnSpc>
                <a:spcPct val="100000"/>
              </a:lnSpc>
              <a:spcBef>
                <a:spcPts val="300"/>
              </a:spcBef>
              <a:spcAft>
                <a:spcPts val="0"/>
              </a:spcAft>
              <a:buClr>
                <a:srgbClr val="808080"/>
              </a:buClr>
              <a:defRPr>
                <a:latin typeface="+mn-lt"/>
                <a:ea typeface="Arial"/>
              </a:defRPr>
            </a:lvl3pPr>
            <a:lvl4pPr marL="1227485" indent="-224075">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312300160"/>
      </p:ext>
    </p:extLst>
  </p:cSld>
  <p:clrMapOvr>
    <a:masterClrMapping/>
  </p:clrMapOvr>
  <p:transition spd="med">
    <p:wipe dir="r"/>
  </p:transition>
</p:sldLayout>
</file>

<file path=ppt/slideLayouts/slideLayout582.xml><?xml version="1.0" encoding="utf-8"?>
<p:sldLayout xmlns:a="http://schemas.openxmlformats.org/drawingml/2006/main" xmlns:r="http://schemas.openxmlformats.org/officeDocument/2006/relationships" xmlns:p="http://schemas.openxmlformats.org/presentationml/2006/main" preserve="1" userDrawn="1">
  <p:cSld name="1_Header no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2409"/>
            <a:ext cx="7955280" cy="472577"/>
          </a:xfrm>
          <a:prstGeom prst="rect">
            <a:avLst/>
          </a:prstGeom>
        </p:spPr>
        <p:txBody>
          <a:bodyPr lIns="0" tIns="44701" rIns="0" bIns="44701"/>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Tree>
    <p:extLst>
      <p:ext uri="{BB962C8B-B14F-4D97-AF65-F5344CB8AC3E}">
        <p14:creationId xmlns:p14="http://schemas.microsoft.com/office/powerpoint/2010/main" val="3447702006"/>
      </p:ext>
    </p:extLst>
  </p:cSld>
  <p:clrMapOvr>
    <a:masterClrMapping/>
  </p:clrMapOvr>
  <p:transition spd="med">
    <p:wipe dir="r"/>
  </p:transition>
</p:sldLayout>
</file>

<file path=ppt/slideLayouts/slideLayout583.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843066"/>
      </p:ext>
    </p:extLst>
  </p:cSld>
  <p:clrMapOvr>
    <a:masterClrMapping/>
  </p:clrMapOvr>
  <p:transition spd="med">
    <p:wipe dir="r"/>
  </p:transition>
</p:sldLayout>
</file>

<file path=ppt/slideLayouts/slideLayout584.xml><?xml version="1.0" encoding="utf-8"?>
<p:sldLayout xmlns:a="http://schemas.openxmlformats.org/drawingml/2006/main" xmlns:r="http://schemas.openxmlformats.org/officeDocument/2006/relationships" xmlns:p="http://schemas.openxmlformats.org/presentationml/2006/main" showMasterSp="0" preserve="1" userDrawn="1">
  <p:cSld name="Divider slide_image 1">
    <p:bg>
      <p:bgPr>
        <a:solidFill>
          <a:schemeClr val="tx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7" name="Title 1"/>
          <p:cNvSpPr>
            <a:spLocks noGrp="1"/>
          </p:cNvSpPr>
          <p:nvPr>
            <p:ph type="title" hasCustomPrompt="1"/>
          </p:nvPr>
        </p:nvSpPr>
        <p:spPr>
          <a:xfrm>
            <a:off x="274581" y="1748271"/>
            <a:ext cx="6850901" cy="1495794"/>
          </a:xfrm>
          <a:prstGeom prst="rect">
            <a:avLst/>
          </a:prstGeom>
        </p:spPr>
        <p:txBody>
          <a:bodyPr lIns="0" tIns="44701" rIns="0" bIns="44701"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3620658608"/>
      </p:ext>
    </p:extLst>
  </p:cSld>
  <p:clrMapOvr>
    <a:masterClrMapping/>
  </p:clrMapOvr>
  <p:transition spd="med">
    <p:wipe dir="r"/>
  </p:transition>
</p:sldLayout>
</file>

<file path=ppt/slideLayouts/slideLayout585.xml><?xml version="1.0" encoding="utf-8"?>
<p:sldLayout xmlns:a="http://schemas.openxmlformats.org/drawingml/2006/main" xmlns:r="http://schemas.openxmlformats.org/officeDocument/2006/relationships" xmlns:p="http://schemas.openxmlformats.org/presentationml/2006/main" showMasterSp="0" preserve="1" userDrawn="1">
  <p:cSld name="Divider slide_image 2">
    <p:bg>
      <p:bgPr>
        <a:solidFill>
          <a:schemeClr val="tx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7" name="Title 1"/>
          <p:cNvSpPr>
            <a:spLocks noGrp="1"/>
          </p:cNvSpPr>
          <p:nvPr>
            <p:ph type="title" hasCustomPrompt="1"/>
          </p:nvPr>
        </p:nvSpPr>
        <p:spPr>
          <a:xfrm>
            <a:off x="274581" y="1748271"/>
            <a:ext cx="6850901" cy="1495794"/>
          </a:xfrm>
          <a:prstGeom prst="rect">
            <a:avLst/>
          </a:prstGeom>
        </p:spPr>
        <p:txBody>
          <a:bodyPr lIns="0" tIns="44701" rIns="0" bIns="44701"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2535166384"/>
      </p:ext>
    </p:extLst>
  </p:cSld>
  <p:clrMapOvr>
    <a:masterClrMapping/>
  </p:clrMapOvr>
  <p:transition spd="med">
    <p:wipe dir="r"/>
  </p:transition>
</p:sldLayout>
</file>

<file path=ppt/slideLayouts/slideLayout586.xml><?xml version="1.0" encoding="utf-8"?>
<p:sldLayout xmlns:a="http://schemas.openxmlformats.org/drawingml/2006/main" xmlns:r="http://schemas.openxmlformats.org/officeDocument/2006/relationships" xmlns:p="http://schemas.openxmlformats.org/presentationml/2006/main" showMasterSp="0" preserve="1" userDrawn="1">
  <p:cSld name="Divider slide_image 3">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6" name="Title 1"/>
          <p:cNvSpPr>
            <a:spLocks noGrp="1"/>
          </p:cNvSpPr>
          <p:nvPr>
            <p:ph type="title" hasCustomPrompt="1"/>
          </p:nvPr>
        </p:nvSpPr>
        <p:spPr>
          <a:xfrm>
            <a:off x="274581" y="1748271"/>
            <a:ext cx="6850901" cy="1495794"/>
          </a:xfrm>
          <a:prstGeom prst="rect">
            <a:avLst/>
          </a:prstGeom>
        </p:spPr>
        <p:txBody>
          <a:bodyPr lIns="0" tIns="44701" rIns="0" bIns="44701"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304617325"/>
      </p:ext>
    </p:extLst>
  </p:cSld>
  <p:clrMapOvr>
    <a:masterClrMapping/>
  </p:clrMapOvr>
  <p:transition spd="med">
    <p:wipe dir="r"/>
  </p:transition>
</p:sldLayout>
</file>

<file path=ppt/slideLayouts/slideLayout587.xml><?xml version="1.0" encoding="utf-8"?>
<p:sldLayout xmlns:a="http://schemas.openxmlformats.org/drawingml/2006/main" xmlns:r="http://schemas.openxmlformats.org/officeDocument/2006/relationships" xmlns:p="http://schemas.openxmlformats.org/presentationml/2006/main" showMasterSp="0" preserve="1" userDrawn="1">
  <p:cSld name="Divider slide_DellBlue">
    <p:bg>
      <p:bgPr>
        <a:solidFill>
          <a:schemeClr val="bg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581" y="1748271"/>
            <a:ext cx="6850901" cy="1495794"/>
          </a:xfrm>
          <a:prstGeom prst="rect">
            <a:avLst/>
          </a:prstGeom>
        </p:spPr>
        <p:txBody>
          <a:bodyPr lIns="0" tIns="44701" rIns="0" bIns="44701" anchor="ctr" anchorCtr="0">
            <a:normAutofit/>
          </a:bodyPr>
          <a:lstStyle>
            <a:lvl1pPr>
              <a:defRPr sz="5400" baseline="0">
                <a:solidFill>
                  <a:schemeClr val="tx2"/>
                </a:solidFill>
                <a:ea typeface="Arial"/>
              </a:defRPr>
            </a:lvl1pPr>
          </a:lstStyle>
          <a:p>
            <a:r>
              <a:rPr lang="en-US" dirty="0"/>
              <a:t>Click to edit divider slide title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367518136"/>
      </p:ext>
    </p:extLst>
  </p:cSld>
  <p:clrMapOvr>
    <a:masterClrMapping/>
  </p:clrMapOvr>
  <p:transition spd="med">
    <p:wipe dir="r"/>
  </p:transition>
</p:sldLayout>
</file>

<file path=ppt/slideLayouts/slideLayout588.xml><?xml version="1.0" encoding="utf-8"?>
<p:sldLayout xmlns:a="http://schemas.openxmlformats.org/drawingml/2006/main" xmlns:r="http://schemas.openxmlformats.org/officeDocument/2006/relationships" xmlns:p="http://schemas.openxmlformats.org/presentationml/2006/main" showMasterSp="0" preserve="1" userDrawn="1">
  <p:cSld name="Divider slide_Green">
    <p:bg>
      <p:bgPr>
        <a:solidFill>
          <a:schemeClr val="accent2"/>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581" y="1748271"/>
            <a:ext cx="6850901" cy="1495794"/>
          </a:xfrm>
          <a:prstGeom prst="rect">
            <a:avLst/>
          </a:prstGeom>
        </p:spPr>
        <p:txBody>
          <a:bodyPr lIns="0" tIns="44701" rIns="0" bIns="44701" anchor="ctr" anchorCtr="0">
            <a:normAutofit/>
          </a:bodyPr>
          <a:lstStyle>
            <a:lvl1pPr>
              <a:defRPr sz="5400" baseline="0">
                <a:solidFill>
                  <a:schemeClr val="tx2"/>
                </a:solidFill>
                <a:ea typeface="Arial"/>
              </a:defRPr>
            </a:lvl1pPr>
          </a:lstStyle>
          <a:p>
            <a:r>
              <a:rPr lang="en-US" dirty="0"/>
              <a:t>Click to edit divider slide title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1391509990"/>
      </p:ext>
    </p:extLst>
  </p:cSld>
  <p:clrMapOvr>
    <a:masterClrMapping/>
  </p:clrMapOvr>
  <p:transition spd="med">
    <p:wipe dir="r"/>
  </p:transition>
</p:sldLayout>
</file>

<file path=ppt/slideLayouts/slideLayout589.xml><?xml version="1.0" encoding="utf-8"?>
<p:sldLayout xmlns:a="http://schemas.openxmlformats.org/drawingml/2006/main" xmlns:r="http://schemas.openxmlformats.org/officeDocument/2006/relationships" xmlns:p="http://schemas.openxmlformats.org/presentationml/2006/main" showMasterSp="0" preserve="1" userDrawn="1">
  <p:cSld name="Divider slide_Orange">
    <p:bg>
      <p:bgPr>
        <a:solidFill>
          <a:schemeClr val="accent4"/>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581" y="1748271"/>
            <a:ext cx="6850901" cy="1495794"/>
          </a:xfrm>
          <a:prstGeom prst="rect">
            <a:avLst/>
          </a:prstGeom>
        </p:spPr>
        <p:txBody>
          <a:bodyPr lIns="0" tIns="44701" rIns="0" bIns="44701" anchor="ctr" anchorCtr="0">
            <a:normAutofit/>
          </a:bodyPr>
          <a:lstStyle>
            <a:lvl1pPr>
              <a:defRPr sz="5400" baseline="0">
                <a:solidFill>
                  <a:schemeClr val="tx2"/>
                </a:solidFill>
                <a:ea typeface="Arial"/>
              </a:defRPr>
            </a:lvl1pPr>
          </a:lstStyle>
          <a:p>
            <a:r>
              <a:rPr lang="en-US" dirty="0"/>
              <a:t>Click to edit divider slide title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4260788882"/>
      </p:ext>
    </p:extLst>
  </p:cSld>
  <p:clrMapOvr>
    <a:masterClrMapping/>
  </p:clrMapOvr>
  <p:transition spd="med">
    <p:wipe dir="r"/>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cSld name="Diapositive de titre">
    <p:spTree>
      <p:nvGrpSpPr>
        <p:cNvPr id="1" name=""/>
        <p:cNvGrpSpPr/>
        <p:nvPr/>
      </p:nvGrpSpPr>
      <p:grpSpPr>
        <a:xfrm>
          <a:off x="0" y="0"/>
          <a:ext cx="0" cy="0"/>
          <a:chOff x="0" y="0"/>
          <a:chExt cx="0" cy="0"/>
        </a:xfrm>
      </p:grpSpPr>
      <p:cxnSp>
        <p:nvCxnSpPr>
          <p:cNvPr id="4" name="Straight Connector 7"/>
          <p:cNvCxnSpPr/>
          <p:nvPr/>
        </p:nvCxnSpPr>
        <p:spPr>
          <a:xfrm>
            <a:off x="447675" y="1335088"/>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cxnSp>
        <p:nvCxnSpPr>
          <p:cNvPr id="5" name="Straight Connector 8"/>
          <p:cNvCxnSpPr/>
          <p:nvPr/>
        </p:nvCxnSpPr>
        <p:spPr>
          <a:xfrm>
            <a:off x="447675" y="3808413"/>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sp>
        <p:nvSpPr>
          <p:cNvPr id="6" name="Rectangle 9"/>
          <p:cNvSpPr/>
          <p:nvPr/>
        </p:nvSpPr>
        <p:spPr bwMode="gray">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119257" tIns="59627" rIns="119257" bIns="59627" anchor="ctr"/>
          <a:lstStyle/>
          <a:p>
            <a:pPr algn="ctr" defTabSz="895727">
              <a:defRPr/>
            </a:pPr>
            <a:endParaRPr lang="en-US" sz="3200">
              <a:solidFill>
                <a:srgbClr val="444444"/>
              </a:solidFill>
              <a:latin typeface="Trebuchet MS" panose="020B0603020202020204" pitchFamily="34" charset="0"/>
            </a:endParaRPr>
          </a:p>
        </p:txBody>
      </p:sp>
      <p:sp>
        <p:nvSpPr>
          <p:cNvPr id="7" name="Rectangle 13"/>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119257" tIns="59627" rIns="119257" bIns="59627" anchor="ctr"/>
          <a:lstStyle/>
          <a:p>
            <a:pPr algn="ctr" defTabSz="895727">
              <a:defRPr/>
            </a:pPr>
            <a:endParaRPr lang="en-US" sz="3200">
              <a:solidFill>
                <a:srgbClr val="444444"/>
              </a:solidFill>
              <a:latin typeface="Trebuchet MS" panose="020B0603020202020204" pitchFamily="34" charset="0"/>
            </a:endParaRPr>
          </a:p>
        </p:txBody>
      </p:sp>
      <p:sp>
        <p:nvSpPr>
          <p:cNvPr id="8" name="Rectangle 18"/>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119257" tIns="59627" rIns="119257" bIns="59627" anchor="ctr"/>
          <a:lstStyle/>
          <a:p>
            <a:pPr algn="ctr" defTabSz="895727">
              <a:defRPr/>
            </a:pPr>
            <a:endParaRPr lang="en-US" sz="3200">
              <a:solidFill>
                <a:srgbClr val="444444"/>
              </a:solidFill>
              <a:latin typeface="Trebuchet MS" panose="020B0603020202020204" pitchFamily="34" charset="0"/>
            </a:endParaRPr>
          </a:p>
        </p:txBody>
      </p:sp>
      <p:pic>
        <p:nvPicPr>
          <p:cNvPr id="9" name="Picture 10" descr="dell_blue_lrg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265993" y="1989138"/>
            <a:ext cx="1487487" cy="1116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1476" name="Title Placeholder 21"/>
          <p:cNvSpPr>
            <a:spLocks noGrp="1"/>
          </p:cNvSpPr>
          <p:nvPr>
            <p:ph type="ctrTitle"/>
          </p:nvPr>
        </p:nvSpPr>
        <p:spPr>
          <a:xfrm>
            <a:off x="457200" y="2009622"/>
            <a:ext cx="5962650" cy="755014"/>
          </a:xfrm>
        </p:spPr>
        <p:txBody>
          <a:bodyPr anchor="b"/>
          <a:lstStyle>
            <a:lvl1pPr algn="l">
              <a:lnSpc>
                <a:spcPts val="5330"/>
              </a:lnSpc>
              <a:defRPr sz="4800" b="0" i="0" smtClean="0">
                <a:solidFill>
                  <a:schemeClr val="accent1"/>
                </a:solidFill>
                <a:latin typeface="Museo For Dell" pitchFamily="2" charset="0"/>
                <a:ea typeface="Museo For Dell" pitchFamily="2" charset="0"/>
              </a:defRPr>
            </a:lvl1pPr>
          </a:lstStyle>
          <a:p>
            <a:r>
              <a:rPr lang="fr-FR" smtClean="0"/>
              <a:t>Modifiez le style du titre</a:t>
            </a:r>
            <a:endParaRPr lang="en-US" dirty="0" smtClean="0"/>
          </a:p>
        </p:txBody>
      </p:sp>
      <p:sp>
        <p:nvSpPr>
          <p:cNvPr id="361477" name="Text Placeholder 12"/>
          <p:cNvSpPr>
            <a:spLocks noGrp="1"/>
          </p:cNvSpPr>
          <p:nvPr>
            <p:ph type="subTitle" idx="1" hasCustomPrompt="1"/>
          </p:nvPr>
        </p:nvSpPr>
        <p:spPr>
          <a:xfrm>
            <a:off x="457202" y="3124047"/>
            <a:ext cx="5953125" cy="600076"/>
          </a:xfrm>
          <a:prstGeom prst="rect">
            <a:avLst/>
          </a:prstGeom>
        </p:spPr>
        <p:txBody>
          <a:bodyPr>
            <a:normAutofit/>
          </a:bodyPr>
          <a:lstStyle>
            <a:lvl1pPr marL="0" indent="0" algn="l">
              <a:buFont typeface="Wingdings" panose="05000000000000000000" pitchFamily="2" charset="2"/>
              <a:buNone/>
              <a:defRPr sz="2700" b="0" i="0" smtClean="0">
                <a:solidFill>
                  <a:schemeClr val="bg2"/>
                </a:solidFill>
                <a:latin typeface="Museo Sans For Dell" pitchFamily="2" charset="0"/>
                <a:ea typeface="Museo Sans For Dell" pitchFamily="2" charset="0"/>
              </a:defRPr>
            </a:lvl1pPr>
          </a:lstStyle>
          <a:p>
            <a:r>
              <a:rPr lang="fr-FR" smtClean="0"/>
              <a:t>Modifiez le style des sous-titres du masque</a:t>
            </a:r>
            <a:endParaRPr lang="en-US" dirty="0" smtClean="0"/>
          </a:p>
        </p:txBody>
      </p:sp>
    </p:spTree>
    <p:extLst>
      <p:ext uri="{BB962C8B-B14F-4D97-AF65-F5344CB8AC3E}">
        <p14:creationId xmlns:p14="http://schemas.microsoft.com/office/powerpoint/2010/main" val="3854287751"/>
      </p:ext>
    </p:extLst>
  </p:cSld>
  <p:clrMapOvr>
    <a:masterClrMapping/>
  </p:clrMapOvr>
  <p:transition spd="med">
    <p:wipe dir="r"/>
  </p:transition>
</p:sldLayout>
</file>

<file path=ppt/slideLayouts/slideLayout590.xml><?xml version="1.0" encoding="utf-8"?>
<p:sldLayout xmlns:a="http://schemas.openxmlformats.org/drawingml/2006/main" xmlns:r="http://schemas.openxmlformats.org/officeDocument/2006/relationships" xmlns:p="http://schemas.openxmlformats.org/presentationml/2006/main" showMasterSp="0" preserve="1">
  <p:cSld name="Divider slide_DellGray">
    <p:bg>
      <p:bgPr>
        <a:solidFill>
          <a:srgbClr val="808080"/>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74581" y="1748271"/>
            <a:ext cx="6850901" cy="1495794"/>
          </a:xfrm>
          <a:prstGeom prst="rect">
            <a:avLst/>
          </a:prstGeom>
        </p:spPr>
        <p:txBody>
          <a:bodyPr lIns="0" tIns="44701" rIns="0" bIns="44701"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3192992778"/>
      </p:ext>
    </p:extLst>
  </p:cSld>
  <p:clrMapOvr>
    <a:masterClrMapping/>
  </p:clrMapOvr>
  <p:transition spd="med">
    <p:wipe dir="r"/>
  </p:transition>
</p:sldLayout>
</file>

<file path=ppt/slideLayouts/slideLayout591.xml><?xml version="1.0" encoding="utf-8"?>
<p:sldLayout xmlns:a="http://schemas.openxmlformats.org/drawingml/2006/main" xmlns:r="http://schemas.openxmlformats.org/officeDocument/2006/relationships" xmlns:p="http://schemas.openxmlformats.org/presentationml/2006/main" showMasterSp="0" preserve="1" userDrawn="1">
  <p:cSld name="Logo slide blue">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794760" y="1798082"/>
            <a:ext cx="1554480" cy="1554480"/>
          </a:xfrm>
          <a:prstGeom prst="rect">
            <a:avLst/>
          </a:prstGeom>
        </p:spPr>
      </p:pic>
    </p:spTree>
    <p:extLst>
      <p:ext uri="{BB962C8B-B14F-4D97-AF65-F5344CB8AC3E}">
        <p14:creationId xmlns:p14="http://schemas.microsoft.com/office/powerpoint/2010/main" val="863026412"/>
      </p:ext>
    </p:extLst>
  </p:cSld>
  <p:clrMapOvr>
    <a:masterClrMapping/>
  </p:clrMapOvr>
  <p:transition spd="med">
    <p:wipe dir="r"/>
  </p:transition>
</p:sldLayout>
</file>

<file path=ppt/slideLayouts/slideLayout592.xml><?xml version="1.0" encoding="utf-8"?>
<p:sldLayout xmlns:a="http://schemas.openxmlformats.org/drawingml/2006/main" xmlns:r="http://schemas.openxmlformats.org/officeDocument/2006/relationships" xmlns:p="http://schemas.openxmlformats.org/presentationml/2006/main" showMasterSp="0" preserve="1" userDrawn="1">
  <p:cSld name="Logo slide gray">
    <p:bg>
      <p:bgPr>
        <a:solidFill>
          <a:srgbClr val="808080"/>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794760" y="1798082"/>
            <a:ext cx="1554480" cy="1554480"/>
          </a:xfrm>
          <a:prstGeom prst="rect">
            <a:avLst/>
          </a:prstGeom>
        </p:spPr>
      </p:pic>
    </p:spTree>
    <p:extLst>
      <p:ext uri="{BB962C8B-B14F-4D97-AF65-F5344CB8AC3E}">
        <p14:creationId xmlns:p14="http://schemas.microsoft.com/office/powerpoint/2010/main" val="2244253772"/>
      </p:ext>
    </p:extLst>
  </p:cSld>
  <p:clrMapOvr>
    <a:masterClrMapping/>
  </p:clrMapOvr>
  <p:transition spd="med">
    <p:wipe dir="r"/>
  </p:transition>
</p:sldLayout>
</file>

<file path=ppt/slideLayouts/slideLayout593.xml><?xml version="1.0" encoding="utf-8"?>
<p:sldLayout xmlns:a="http://schemas.openxmlformats.org/drawingml/2006/main" xmlns:r="http://schemas.openxmlformats.org/officeDocument/2006/relationships" xmlns:p="http://schemas.openxmlformats.org/presentationml/2006/main" userDrawn="1">
  <p:cSld name="標題投影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8729559"/>
      </p:ext>
    </p:extLst>
  </p:cSld>
  <p:clrMapOvr>
    <a:masterClrMapping/>
  </p:clrMapOvr>
  <p:transition spd="med">
    <p:wipe dir="r"/>
  </p:transition>
</p:sldLayout>
</file>

<file path=ppt/slideLayouts/slideLayout594.xml><?xml version="1.0" encoding="utf-8"?>
<p:sldLayout xmlns:a="http://schemas.openxmlformats.org/drawingml/2006/main" xmlns:r="http://schemas.openxmlformats.org/officeDocument/2006/relationships" xmlns:p="http://schemas.openxmlformats.org/presentationml/2006/main" userDrawn="1">
  <p:cSld name="標題及物件">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2013982"/>
      </p:ext>
    </p:extLst>
  </p:cSld>
  <p:clrMapOvr>
    <a:masterClrMapping/>
  </p:clrMapOvr>
  <p:transition spd="slow">
    <p:fade/>
  </p:transition>
</p:sldLayout>
</file>

<file path=ppt/slideLayouts/slideLayout595.xml><?xml version="1.0" encoding="utf-8"?>
<p:sldLayout xmlns:a="http://schemas.openxmlformats.org/drawingml/2006/main" xmlns:r="http://schemas.openxmlformats.org/officeDocument/2006/relationships" xmlns:p="http://schemas.openxmlformats.org/presentationml/2006/main" userDrawn="1">
  <p:cSld name="1_Content_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0" tIns="44879" rIns="0" bIns="44879"/>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4" name="Content Placeholder 4"/>
          <p:cNvSpPr>
            <a:spLocks noGrp="1"/>
          </p:cNvSpPr>
          <p:nvPr>
            <p:ph sz="quarter" idx="10"/>
          </p:nvPr>
        </p:nvSpPr>
        <p:spPr>
          <a:xfrm>
            <a:off x="271598" y="1277952"/>
            <a:ext cx="7958137" cy="3192461"/>
          </a:xfrm>
          <a:prstGeom prst="rect">
            <a:avLst/>
          </a:prstGeom>
        </p:spPr>
        <p:txBody>
          <a:bodyPr vert="horz" lIns="0" tIns="0" rIns="0" bIns="0"/>
          <a:lstStyle>
            <a:lvl1pPr marL="0" indent="0">
              <a:lnSpc>
                <a:spcPct val="100000"/>
              </a:lnSpc>
              <a:spcBef>
                <a:spcPts val="1200"/>
              </a:spcBef>
              <a:spcAft>
                <a:spcPts val="0"/>
              </a:spcAft>
              <a:buClr>
                <a:srgbClr val="808080"/>
              </a:buClr>
              <a:buNone/>
              <a:defRPr>
                <a:latin typeface="+mn-lt"/>
                <a:ea typeface="Arial"/>
              </a:defRPr>
            </a:lvl1pPr>
            <a:lvl2pPr marL="333882" indent="0">
              <a:lnSpc>
                <a:spcPct val="100000"/>
              </a:lnSpc>
              <a:spcBef>
                <a:spcPts val="300"/>
              </a:spcBef>
              <a:spcAft>
                <a:spcPts val="0"/>
              </a:spcAft>
              <a:buClr>
                <a:srgbClr val="808080"/>
              </a:buClr>
              <a:buNone/>
              <a:defRPr>
                <a:latin typeface="+mn-lt"/>
                <a:ea typeface="Arial"/>
              </a:defRPr>
            </a:lvl2pPr>
            <a:lvl3pPr marL="674687" indent="0">
              <a:lnSpc>
                <a:spcPct val="100000"/>
              </a:lnSpc>
              <a:spcBef>
                <a:spcPts val="300"/>
              </a:spcBef>
              <a:spcAft>
                <a:spcPts val="0"/>
              </a:spcAft>
              <a:buClr>
                <a:srgbClr val="808080"/>
              </a:buClr>
              <a:buNone/>
              <a:defRPr>
                <a:latin typeface="+mn-lt"/>
                <a:ea typeface="Arial"/>
              </a:defRPr>
            </a:lvl3pPr>
            <a:lvl4pPr marL="1232825" indent="-225143">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456555595"/>
      </p:ext>
    </p:extLst>
  </p:cSld>
  <p:clrMapOvr>
    <a:masterClrMapping/>
  </p:clrMapOvr>
  <p:transition spd="med">
    <p:wipe dir="r"/>
  </p:transition>
</p:sldLayout>
</file>

<file path=ppt/slideLayouts/slideLayout596.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7" name="文字版面配置區 17"/>
          <p:cNvSpPr>
            <a:spLocks noGrp="1"/>
          </p:cNvSpPr>
          <p:nvPr>
            <p:ph type="body" sz="quarter" idx="13" hasCustomPrompt="1"/>
          </p:nvPr>
        </p:nvSpPr>
        <p:spPr>
          <a:xfrm>
            <a:off x="72000" y="576002"/>
            <a:ext cx="9000000" cy="1296789"/>
          </a:xfrm>
          <a:prstGeom prst="rect">
            <a:avLst/>
          </a:prstGeom>
        </p:spPr>
        <p:txBody>
          <a:bodyPr lIns="90076" tIns="45038" rIns="90076" bIns="45038"/>
          <a:lstStyle>
            <a:lvl1pPr marL="179494" indent="-179494">
              <a:buClr>
                <a:srgbClr val="0085C3"/>
              </a:buClr>
              <a:defRPr sz="1600">
                <a:solidFill>
                  <a:schemeClr val="tx1"/>
                </a:solidFill>
              </a:defRPr>
            </a:lvl1pPr>
            <a:lvl2pPr marL="352637" indent="-173350">
              <a:buClr>
                <a:srgbClr val="0085C3"/>
              </a:buClr>
              <a:defRPr sz="1400" baseline="0">
                <a:solidFill>
                  <a:schemeClr val="tx1"/>
                </a:solidFill>
              </a:defRPr>
            </a:lvl2pPr>
            <a:lvl3pPr marL="532238" indent="-179494">
              <a:buClr>
                <a:srgbClr val="0085C3"/>
              </a:buClr>
              <a:buFont typeface="Arial" panose="020B0604020202020204" pitchFamily="34" charset="0"/>
              <a:buChar char="&gt;"/>
              <a:defRPr sz="1400" baseline="0">
                <a:solidFill>
                  <a:schemeClr val="tx1"/>
                </a:solidFill>
              </a:defRPr>
            </a:lvl3pPr>
            <a:lvl4pPr marL="1348604" indent="0">
              <a:buClr>
                <a:srgbClr val="0085C3"/>
              </a:buClr>
              <a:buNone/>
              <a:defRPr/>
            </a:lvl4pPr>
            <a:lvl5pPr marL="1798109" indent="0">
              <a:buClr>
                <a:srgbClr val="0085C3"/>
              </a:buClr>
              <a:buFont typeface="Arial" panose="020B0604020202020204" pitchFamily="34" charset="0"/>
              <a:buNone/>
              <a:defRPr/>
            </a:lvl5pPr>
          </a:lstStyle>
          <a:p>
            <a:pPr lvl="0"/>
            <a:r>
              <a:rPr lang="en-US" altLang="zh-TW" dirty="0"/>
              <a:t>Click to edit Master text style</a:t>
            </a:r>
            <a:endParaRPr lang="zh-TW" altLang="en-US" dirty="0"/>
          </a:p>
          <a:p>
            <a:pPr lvl="1"/>
            <a:r>
              <a:rPr lang="en-US" altLang="zh-TW" dirty="0"/>
              <a:t>Second level</a:t>
            </a:r>
            <a:endParaRPr lang="zh-TW" altLang="en-US" dirty="0"/>
          </a:p>
          <a:p>
            <a:pPr lvl="2"/>
            <a:r>
              <a:rPr lang="en-US" altLang="zh-TW" dirty="0"/>
              <a:t>Third level</a:t>
            </a:r>
            <a:endParaRPr lang="zh-TW" altLang="en-US" dirty="0"/>
          </a:p>
        </p:txBody>
      </p:sp>
      <p:sp>
        <p:nvSpPr>
          <p:cNvPr id="10" name="Title 9"/>
          <p:cNvSpPr>
            <a:spLocks noGrp="1"/>
          </p:cNvSpPr>
          <p:nvPr>
            <p:ph type="title"/>
          </p:nvPr>
        </p:nvSpPr>
        <p:spPr>
          <a:xfrm>
            <a:off x="71634" y="72000"/>
            <a:ext cx="9000000" cy="432000"/>
          </a:xfrm>
          <a:prstGeom prst="rect">
            <a:avLst/>
          </a:prstGeom>
        </p:spPr>
        <p:txBody>
          <a:bodyPr lIns="90076" tIns="45038" rIns="90076" bIns="45038"/>
          <a:lstStyle>
            <a:lvl1pPr algn="l">
              <a:defRPr sz="2400">
                <a:solidFill>
                  <a:srgbClr val="0085C3"/>
                </a:solidFill>
              </a:defRPr>
            </a:lvl1pPr>
          </a:lstStyle>
          <a:p>
            <a:r>
              <a:rPr lang="en-US"/>
              <a:t>Click to edit Master title style</a:t>
            </a:r>
            <a:endParaRPr lang="en-US" dirty="0"/>
          </a:p>
        </p:txBody>
      </p:sp>
    </p:spTree>
    <p:extLst>
      <p:ext uri="{BB962C8B-B14F-4D97-AF65-F5344CB8AC3E}">
        <p14:creationId xmlns:p14="http://schemas.microsoft.com/office/powerpoint/2010/main" val="3663652545"/>
      </p:ext>
    </p:extLst>
  </p:cSld>
  <p:clrMapOvr>
    <a:masterClrMapping/>
  </p:clrMapOvr>
  <p:transition>
    <p:fade/>
  </p:transition>
</p:sldLayout>
</file>

<file path=ppt/slideLayouts/slideLayout597.xml><?xml version="1.0" encoding="utf-8"?>
<p:sldLayout xmlns:a="http://schemas.openxmlformats.org/drawingml/2006/main" xmlns:r="http://schemas.openxmlformats.org/officeDocument/2006/relationships" xmlns:p="http://schemas.openxmlformats.org/presentationml/2006/main" userDrawn="1">
  <p:cSld name="1_標題投影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2849791669"/>
      </p:ext>
    </p:extLst>
  </p:cSld>
  <p:clrMapOvr>
    <a:masterClrMapping/>
  </p:clrMapOvr>
  <p:transition spd="med">
    <p:wipe dir="r"/>
  </p:transition>
</p:sldLayout>
</file>

<file path=ppt/slideLayouts/slideLayout598.xml><?xml version="1.0" encoding="utf-8"?>
<p:sldLayout xmlns:a="http://schemas.openxmlformats.org/drawingml/2006/main" xmlns:r="http://schemas.openxmlformats.org/officeDocument/2006/relationships" xmlns:p="http://schemas.openxmlformats.org/presentationml/2006/main" userDrawn="1">
  <p:cSld name="Content with Dell Blue footer">
    <p:spTree>
      <p:nvGrpSpPr>
        <p:cNvPr id="1" name=""/>
        <p:cNvGrpSpPr/>
        <p:nvPr/>
      </p:nvGrpSpPr>
      <p:grpSpPr>
        <a:xfrm>
          <a:off x="0" y="0"/>
          <a:ext cx="0" cy="0"/>
          <a:chOff x="0" y="0"/>
          <a:chExt cx="0" cy="0"/>
        </a:xfrm>
      </p:grpSpPr>
      <p:sp>
        <p:nvSpPr>
          <p:cNvPr id="6" name="Content Placeholder 2"/>
          <p:cNvSpPr>
            <a:spLocks noGrp="1"/>
          </p:cNvSpPr>
          <p:nvPr>
            <p:ph sz="half" idx="1" hasCustomPrompt="1"/>
          </p:nvPr>
        </p:nvSpPr>
        <p:spPr>
          <a:xfrm>
            <a:off x="364632" y="1280160"/>
            <a:ext cx="7924386" cy="3200400"/>
          </a:xfrm>
          <a:prstGeom prst="rect">
            <a:avLst/>
          </a:prstGeom>
        </p:spPr>
        <p:txBody>
          <a:bodyPr wrap="square" lIns="0" tIns="0" rIns="0" bIns="0">
            <a:normAutofit/>
          </a:bodyPr>
          <a:lstStyle>
            <a:lvl1pPr>
              <a:lnSpc>
                <a:spcPct val="100000"/>
              </a:lnSpc>
              <a:spcBef>
                <a:spcPts val="900"/>
              </a:spcBef>
              <a:spcAft>
                <a:spcPts val="0"/>
              </a:spcAft>
              <a:buClr>
                <a:srgbClr val="AAAAAA"/>
              </a:buClr>
              <a:buFont typeface="Arial" pitchFamily="34" charset="0"/>
              <a:buChar char="•"/>
              <a:defRPr sz="1100">
                <a:solidFill>
                  <a:schemeClr val="bg2"/>
                </a:solidFill>
                <a:latin typeface="Museo Sans For Dell" pitchFamily="2" charset="0"/>
              </a:defRPr>
            </a:lvl1pPr>
            <a:lvl2pPr marL="422645" indent="-171099">
              <a:lnSpc>
                <a:spcPct val="100000"/>
              </a:lnSpc>
              <a:spcBef>
                <a:spcPts val="225"/>
              </a:spcBef>
              <a:spcAft>
                <a:spcPts val="0"/>
              </a:spcAft>
              <a:buClr>
                <a:srgbClr val="AAAAAA"/>
              </a:buClr>
              <a:buFont typeface="Museo Sans For Dell" pitchFamily="2" charset="0"/>
              <a:buChar char="–"/>
              <a:defRPr sz="900">
                <a:solidFill>
                  <a:schemeClr val="bg2"/>
                </a:solidFill>
                <a:latin typeface="Museo Sans For Dell" pitchFamily="2" charset="0"/>
              </a:defRPr>
            </a:lvl2pPr>
            <a:lvl3pPr>
              <a:lnSpc>
                <a:spcPct val="100000"/>
              </a:lnSpc>
              <a:spcBef>
                <a:spcPts val="225"/>
              </a:spcBef>
              <a:spcAft>
                <a:spcPts val="0"/>
              </a:spcAft>
              <a:buClr>
                <a:srgbClr val="AAAAAA"/>
              </a:buClr>
              <a:defRPr sz="800">
                <a:solidFill>
                  <a:schemeClr val="bg2"/>
                </a:solidFill>
                <a:latin typeface="Museo Sans For Dell" pitchFamily="2" charset="0"/>
              </a:defRPr>
            </a:lvl3pPr>
            <a:lvl4pPr>
              <a:spcBef>
                <a:spcPts val="225"/>
              </a:spcBef>
              <a:spcAft>
                <a:spcPts val="0"/>
              </a:spcAft>
              <a:buClr>
                <a:srgbClr val="AAAAAA"/>
              </a:buClr>
              <a:defRPr sz="1100" baseline="0">
                <a:solidFill>
                  <a:schemeClr val="tx1"/>
                </a:solidFill>
                <a:latin typeface="Museo Sans For Dell" pitchFamily="2" charset="0"/>
              </a:defRPr>
            </a:lvl4pPr>
            <a:lvl5pPr>
              <a:spcBef>
                <a:spcPts val="225"/>
              </a:spcBef>
              <a:spcAft>
                <a:spcPts val="0"/>
              </a:spcAft>
              <a:buClr>
                <a:srgbClr val="AAAAAA"/>
              </a:buClr>
              <a:defRPr sz="900">
                <a:solidFill>
                  <a:schemeClr val="tx1"/>
                </a:solidFill>
                <a:latin typeface="Museo Sans For Dell" pitchFamily="2" charset="0"/>
              </a:defRPr>
            </a:lvl5pPr>
            <a:lvl6pPr>
              <a:defRPr sz="1400"/>
            </a:lvl6pPr>
            <a:lvl7pPr>
              <a:defRPr sz="1400"/>
            </a:lvl7pPr>
            <a:lvl8pPr>
              <a:defRPr sz="1400"/>
            </a:lvl8pPr>
            <a:lvl9pPr>
              <a:defRPr sz="1400"/>
            </a:lvl9pPr>
          </a:lstStyle>
          <a:p>
            <a:pPr lvl="0"/>
            <a:r>
              <a:rPr lang="en-US" dirty="0"/>
              <a:t>Click to edit text</a:t>
            </a:r>
          </a:p>
          <a:p>
            <a:pPr lvl="1"/>
            <a:r>
              <a:rPr lang="en-US" dirty="0"/>
              <a:t>Second level</a:t>
            </a:r>
          </a:p>
          <a:p>
            <a:pPr lvl="2"/>
            <a:r>
              <a:rPr lang="en-US" dirty="0"/>
              <a:t>Third level</a:t>
            </a:r>
          </a:p>
        </p:txBody>
      </p:sp>
      <p:sp>
        <p:nvSpPr>
          <p:cNvPr id="3" name="Title 2"/>
          <p:cNvSpPr>
            <a:spLocks noGrp="1"/>
          </p:cNvSpPr>
          <p:nvPr>
            <p:ph type="title"/>
          </p:nvPr>
        </p:nvSpPr>
        <p:spPr>
          <a:xfrm>
            <a:off x="628650" y="274643"/>
            <a:ext cx="7886700" cy="993775"/>
          </a:xfrm>
          <a:prstGeom prst="rect">
            <a:avLst/>
          </a:prstGeom>
        </p:spPr>
        <p:txBody>
          <a:bodyPr lIns="90076" tIns="45038" rIns="90076" bIns="45038"/>
          <a:lstStyle/>
          <a:p>
            <a:r>
              <a:rPr lang="en-US"/>
              <a:t>Click to edit Master title style</a:t>
            </a:r>
          </a:p>
        </p:txBody>
      </p:sp>
    </p:spTree>
    <p:extLst>
      <p:ext uri="{BB962C8B-B14F-4D97-AF65-F5344CB8AC3E}">
        <p14:creationId xmlns:p14="http://schemas.microsoft.com/office/powerpoint/2010/main" val="2549292978"/>
      </p:ext>
    </p:extLst>
  </p:cSld>
  <p:clrMapOvr>
    <a:masterClrMapping/>
  </p:clrMapOvr>
  <p:transition spd="med">
    <p:wipe dir="r"/>
  </p:transition>
</p:sldLayout>
</file>

<file path=ppt/slideLayouts/slideLayout599.xml><?xml version="1.0" encoding="utf-8"?>
<p:sldLayout xmlns:a="http://schemas.openxmlformats.org/drawingml/2006/main" xmlns:r="http://schemas.openxmlformats.org/officeDocument/2006/relationships" xmlns:p="http://schemas.openxmlformats.org/presentationml/2006/main" userDrawn="1">
  <p:cSld name="Content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64797"/>
          </a:xfrm>
          <a:prstGeom prst="rect">
            <a:avLst/>
          </a:prstGeom>
        </p:spPr>
        <p:txBody>
          <a:bodyPr lIns="90074" tIns="45037" rIns="90074" bIns="45037"/>
          <a:lstStyle>
            <a:lvl1pPr>
              <a:defRPr/>
            </a:lvl1pPr>
          </a:lstStyle>
          <a:p>
            <a:r>
              <a:rPr lang="en-US" dirty="0"/>
              <a:t>Click to edit content page title</a:t>
            </a:r>
          </a:p>
        </p:txBody>
      </p:sp>
    </p:spTree>
    <p:extLst>
      <p:ext uri="{BB962C8B-B14F-4D97-AF65-F5344CB8AC3E}">
        <p14:creationId xmlns:p14="http://schemas.microsoft.com/office/powerpoint/2010/main" val="253978500"/>
      </p:ext>
    </p:extLst>
  </p:cSld>
  <p:clrMapOvr>
    <a:masterClrMapping/>
  </p:clrMapOvr>
  <p:transition spd="med">
    <p:wipe dir="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Content_Bulleted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0" tIns="45003" rIns="0" bIns="45003"/>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5" name="Content Placeholder 4"/>
          <p:cNvSpPr>
            <a:spLocks noGrp="1"/>
          </p:cNvSpPr>
          <p:nvPr>
            <p:ph sz="quarter" idx="10"/>
          </p:nvPr>
        </p:nvSpPr>
        <p:spPr>
          <a:xfrm>
            <a:off x="271466" y="1277943"/>
            <a:ext cx="7958137"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43781" indent="-166995">
              <a:lnSpc>
                <a:spcPct val="100000"/>
              </a:lnSpc>
              <a:spcBef>
                <a:spcPts val="300"/>
              </a:spcBef>
              <a:spcAft>
                <a:spcPts val="0"/>
              </a:spcAft>
              <a:buClr>
                <a:srgbClr val="808080"/>
              </a:buClr>
              <a:defRPr>
                <a:latin typeface="+mn-lt"/>
                <a:ea typeface="Arial"/>
              </a:defRPr>
            </a:lvl3pPr>
            <a:lvl4pPr marL="1236599" indent="-225887">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851854600"/>
      </p:ext>
    </p:extLst>
  </p:cSld>
  <p:clrMapOvr>
    <a:masterClrMapping/>
  </p:clrMapOvr>
  <p:transition spd="med">
    <p:wipe dir="r"/>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Content title">
    <p:spTree>
      <p:nvGrpSpPr>
        <p:cNvPr id="1" name=""/>
        <p:cNvGrpSpPr/>
        <p:nvPr/>
      </p:nvGrpSpPr>
      <p:grpSpPr>
        <a:xfrm>
          <a:off x="0" y="0"/>
          <a:ext cx="0" cy="0"/>
          <a:chOff x="0" y="0"/>
          <a:chExt cx="0" cy="0"/>
        </a:xfrm>
      </p:grpSpPr>
      <p:sp>
        <p:nvSpPr>
          <p:cNvPr id="2" name="Title 1"/>
          <p:cNvSpPr>
            <a:spLocks noGrp="1"/>
          </p:cNvSpPr>
          <p:nvPr>
            <p:ph type="title"/>
          </p:nvPr>
        </p:nvSpPr>
        <p:spPr>
          <a:xfrm>
            <a:off x="274319" y="271886"/>
            <a:ext cx="7955280" cy="664797"/>
          </a:xfrm>
        </p:spPr>
        <p:txBody>
          <a:bodyPr/>
          <a:lstStyle>
            <a:lvl1pPr>
              <a:defRPr/>
            </a:lvl1pPr>
          </a:lstStyle>
          <a:p>
            <a:r>
              <a:rPr lang="zh-TW" altLang="en-US" smtClean="0"/>
              <a:t>按一下以編輯母片標題樣式</a:t>
            </a:r>
            <a:endParaRPr lang="en-US" dirty="0"/>
          </a:p>
        </p:txBody>
      </p:sp>
    </p:spTree>
    <p:extLst>
      <p:ext uri="{BB962C8B-B14F-4D97-AF65-F5344CB8AC3E}">
        <p14:creationId xmlns:p14="http://schemas.microsoft.com/office/powerpoint/2010/main" val="1719105203"/>
      </p:ext>
    </p:extLst>
  </p:cSld>
  <p:clrMapOvr>
    <a:masterClrMapping/>
  </p:clrMapOvr>
  <p:transition spd="med">
    <p:wipe dir="r"/>
  </p:transition>
</p:sldLayout>
</file>

<file path=ppt/slideLayouts/slideLayout600.xml><?xml version="1.0" encoding="utf-8"?>
<p:sldLayout xmlns:a="http://schemas.openxmlformats.org/drawingml/2006/main" xmlns:r="http://schemas.openxmlformats.org/officeDocument/2006/relationships" xmlns:p="http://schemas.openxmlformats.org/presentationml/2006/main" showMasterSp="0" userDrawn="1">
  <p:cSld name="2_Title Slide">
    <p:spTree>
      <p:nvGrpSpPr>
        <p:cNvPr id="1" name=""/>
        <p:cNvGrpSpPr/>
        <p:nvPr/>
      </p:nvGrpSpPr>
      <p:grpSpPr>
        <a:xfrm>
          <a:off x="0" y="0"/>
          <a:ext cx="0" cy="0"/>
          <a:chOff x="0" y="0"/>
          <a:chExt cx="0" cy="0"/>
        </a:xfrm>
      </p:grpSpPr>
      <p:sp>
        <p:nvSpPr>
          <p:cNvPr id="10" name="Rectangle 9"/>
          <p:cNvSpPr/>
          <p:nvPr/>
        </p:nvSpPr>
        <p:spPr bwMode="gray">
          <a:xfrm>
            <a:off x="13" y="4772030"/>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548" tIns="34286" rIns="67548" bIns="34286" rtlCol="0" anchor="ctr"/>
          <a:lstStyle/>
          <a:p>
            <a:pPr algn="ctr" defTabSz="666276" fontAlgn="auto">
              <a:spcBef>
                <a:spcPts val="0"/>
              </a:spcBef>
              <a:spcAft>
                <a:spcPts val="0"/>
              </a:spcAft>
            </a:pPr>
            <a:endParaRPr lang="en-US" sz="1800" dirty="0">
              <a:solidFill>
                <a:srgbClr val="444444"/>
              </a:solidFill>
              <a:latin typeface="Trebuchet MS" pitchFamily="34" charset="0"/>
            </a:endParaRPr>
          </a:p>
        </p:txBody>
      </p:sp>
      <p:sp>
        <p:nvSpPr>
          <p:cNvPr id="14" name="Rectangle 13"/>
          <p:cNvSpPr/>
          <p:nvPr/>
        </p:nvSpPr>
        <p:spPr bwMode="hidden">
          <a:xfrm>
            <a:off x="13" y="4772030"/>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548" tIns="34286" rIns="67548" bIns="34286" rtlCol="0" anchor="ctr"/>
          <a:lstStyle/>
          <a:p>
            <a:pPr algn="ctr" defTabSz="666276" fontAlgn="auto">
              <a:spcBef>
                <a:spcPts val="0"/>
              </a:spcBef>
              <a:spcAft>
                <a:spcPts val="0"/>
              </a:spcAft>
            </a:pPr>
            <a:endParaRPr lang="en-US" sz="1800" dirty="0">
              <a:solidFill>
                <a:srgbClr val="444444"/>
              </a:solidFill>
              <a:latin typeface="Trebuchet MS" pitchFamily="34" charset="0"/>
            </a:endParaRPr>
          </a:p>
        </p:txBody>
      </p:sp>
      <p:sp>
        <p:nvSpPr>
          <p:cNvPr id="19" name="Rectangle 18"/>
          <p:cNvSpPr/>
          <p:nvPr/>
        </p:nvSpPr>
        <p:spPr bwMode="hidden">
          <a:xfrm>
            <a:off x="13" y="4772030"/>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548" tIns="34286" rIns="67548" bIns="34286" rtlCol="0" anchor="ctr"/>
          <a:lstStyle/>
          <a:p>
            <a:pPr algn="ctr" defTabSz="666276" fontAlgn="auto">
              <a:spcBef>
                <a:spcPts val="0"/>
              </a:spcBef>
              <a:spcAft>
                <a:spcPts val="0"/>
              </a:spcAft>
            </a:pPr>
            <a:endParaRPr lang="en-US" sz="1800" dirty="0">
              <a:solidFill>
                <a:srgbClr val="444444"/>
              </a:solidFill>
              <a:latin typeface="Trebuchet MS" pitchFamily="34" charset="0"/>
            </a:endParaRPr>
          </a:p>
        </p:txBody>
      </p:sp>
    </p:spTree>
    <p:extLst>
      <p:ext uri="{BB962C8B-B14F-4D97-AF65-F5344CB8AC3E}">
        <p14:creationId xmlns:p14="http://schemas.microsoft.com/office/powerpoint/2010/main" val="3650289473"/>
      </p:ext>
    </p:extLst>
  </p:cSld>
  <p:clrMapOvr>
    <a:masterClrMapping/>
  </p:clrMapOvr>
  <p:transition spd="med">
    <p:wipe dir="r"/>
  </p:transition>
</p:sldLayout>
</file>

<file path=ppt/slideLayouts/slideLayout601.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85750" y="228600"/>
            <a:ext cx="8572500" cy="387798"/>
          </a:xfrm>
          <a:prstGeom prst="rect">
            <a:avLst/>
          </a:prstGeom>
        </p:spPr>
        <p:txBody>
          <a:bodyPr wrap="square" lIns="0" tIns="0" rIns="0" bIns="0">
            <a:spAutoFit/>
          </a:bodyPr>
          <a:lstStyle>
            <a:lvl1pPr>
              <a:defRPr sz="2800">
                <a:solidFill>
                  <a:schemeClr val="bg1"/>
                </a:solidFill>
                <a:latin typeface="Arial" panose="020B0604020202020204"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460167693"/>
      </p:ext>
    </p:extLst>
  </p:cSld>
  <p:clrMapOvr>
    <a:masterClrMapping/>
  </p:clrMapOvr>
  <p:extLst mod="1">
    <p:ext uri="{DCECCB84-F9BA-43D5-87BE-67443E8EF086}">
      <p15:sldGuideLst xmlns:p15="http://schemas.microsoft.com/office/powerpoint/2012/main">
        <p15:guide id="1" orient="horz" pos="144">
          <p15:clr>
            <a:srgbClr val="FBAE40"/>
          </p15:clr>
        </p15:guide>
      </p15:sldGuideLst>
    </p:ext>
  </p:extLst>
</p:sldLayout>
</file>

<file path=ppt/slideLayouts/slideLayout602.xml><?xml version="1.0" encoding="utf-8"?>
<p:sldLayout xmlns:a="http://schemas.openxmlformats.org/drawingml/2006/main" xmlns:r="http://schemas.openxmlformats.org/officeDocument/2006/relationships" xmlns:p="http://schemas.openxmlformats.org/presentationml/2006/main">
  <p:cSld name="自訂版面配置">
    <p:spTree>
      <p:nvGrpSpPr>
        <p:cNvPr id="1" name=""/>
        <p:cNvGrpSpPr/>
        <p:nvPr/>
      </p:nvGrpSpPr>
      <p:grpSpPr>
        <a:xfrm>
          <a:off x="0" y="0"/>
          <a:ext cx="0" cy="0"/>
          <a:chOff x="0" y="0"/>
          <a:chExt cx="0" cy="0"/>
        </a:xfrm>
      </p:grpSpPr>
      <p:sp>
        <p:nvSpPr>
          <p:cNvPr id="2" name="標題 1"/>
          <p:cNvSpPr>
            <a:spLocks noGrp="1"/>
          </p:cNvSpPr>
          <p:nvPr>
            <p:ph type="title"/>
          </p:nvPr>
        </p:nvSpPr>
        <p:spPr>
          <a:xfrm>
            <a:off x="457200" y="206375"/>
            <a:ext cx="8229600" cy="857250"/>
          </a:xfrm>
          <a:prstGeom prst="rect">
            <a:avLst/>
          </a:prstGeom>
        </p:spPr>
        <p:txBody>
          <a:bodyPr lIns="90074" tIns="45037" rIns="90074" bIns="45037"/>
          <a:lstStyle/>
          <a:p>
            <a:r>
              <a:rPr lang="zh-TW" altLang="en-US" noProof="1"/>
              <a:t>按一下以編輯母片標題樣式</a:t>
            </a:r>
          </a:p>
        </p:txBody>
      </p:sp>
    </p:spTree>
    <p:extLst>
      <p:ext uri="{BB962C8B-B14F-4D97-AF65-F5344CB8AC3E}">
        <p14:creationId xmlns:p14="http://schemas.microsoft.com/office/powerpoint/2010/main" val="1066669625"/>
      </p:ext>
    </p:extLst>
  </p:cSld>
  <p:clrMapOvr>
    <a:masterClrMapping/>
  </p:clrMapOvr>
  <p:transition spd="med">
    <p:wipe dir="r"/>
  </p:transition>
</p:sldLayout>
</file>

<file path=ppt/slideLayouts/slideLayout603.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536478287"/>
      </p:ext>
    </p:extLst>
  </p:cSld>
  <p:clrMapOvr>
    <a:masterClrMapping/>
  </p:clrMapOvr>
  <p:transition spd="slow">
    <p:fade/>
  </p:transition>
</p:sldLayout>
</file>

<file path=ppt/slideLayouts/slideLayout60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85750" y="228600"/>
            <a:ext cx="8572500" cy="387798"/>
          </a:xfrm>
          <a:prstGeom prst="rect">
            <a:avLst/>
          </a:prstGeom>
        </p:spPr>
        <p:txBody>
          <a:bodyPr wrap="square" lIns="0" tIns="0" rIns="0" bIns="0">
            <a:spAutoFit/>
          </a:bodyPr>
          <a:lstStyle>
            <a:lvl1pPr>
              <a:defRPr sz="2800">
                <a:solidFill>
                  <a:schemeClr val="bg1"/>
                </a:solidFill>
                <a:latin typeface="Arial" panose="020B0604020202020204" pitchFamily="34" charset="0"/>
              </a:defRPr>
            </a:lvl1pPr>
          </a:lstStyle>
          <a:p>
            <a:r>
              <a:rPr lang="en-US"/>
              <a:t>Click to edit Master title style</a:t>
            </a:r>
            <a:endParaRPr lang="en-US" dirty="0"/>
          </a:p>
        </p:txBody>
      </p:sp>
      <p:sp>
        <p:nvSpPr>
          <p:cNvPr id="3" name="Content Placeholder 2"/>
          <p:cNvSpPr>
            <a:spLocks noGrp="1"/>
          </p:cNvSpPr>
          <p:nvPr>
            <p:ph idx="1"/>
          </p:nvPr>
        </p:nvSpPr>
        <p:spPr>
          <a:xfrm>
            <a:off x="285750" y="1200150"/>
            <a:ext cx="8572500" cy="3314700"/>
          </a:xfrm>
          <a:prstGeom prst="rect">
            <a:avLst/>
          </a:prstGeom>
        </p:spPr>
        <p:txBody>
          <a:bodyPr lIns="0" tIns="0" rIns="0" bIns="0"/>
          <a:lstStyle>
            <a:lvl1pPr marL="168722" indent="-168722">
              <a:lnSpc>
                <a:spcPct val="100000"/>
              </a:lnSpc>
              <a:spcBef>
                <a:spcPts val="1200"/>
              </a:spcBef>
              <a:buClr>
                <a:srgbClr val="808080"/>
              </a:buClr>
              <a:buFont typeface="Arial" panose="020B0604020202020204" pitchFamily="34" charset="0"/>
              <a:buChar char="•"/>
              <a:defRPr sz="1800">
                <a:solidFill>
                  <a:schemeClr val="bg2"/>
                </a:solidFill>
                <a:latin typeface="Arial" panose="020B0604020202020204" pitchFamily="34" charset="0"/>
              </a:defRPr>
            </a:lvl1pPr>
            <a:lvl2pPr marL="506165" indent="-168722">
              <a:lnSpc>
                <a:spcPct val="100000"/>
              </a:lnSpc>
              <a:spcBef>
                <a:spcPts val="300"/>
              </a:spcBef>
              <a:buClr>
                <a:srgbClr val="808080"/>
              </a:buClr>
              <a:buFont typeface="Arial" panose="020B0604020202020204" pitchFamily="34" charset="0"/>
              <a:buChar char="–"/>
              <a:defRPr sz="1400">
                <a:solidFill>
                  <a:schemeClr val="bg2"/>
                </a:solidFill>
                <a:latin typeface="Arial" panose="020B0604020202020204" pitchFamily="34" charset="0"/>
              </a:defRPr>
            </a:lvl2pPr>
            <a:lvl3pPr marL="786674" indent="-112254">
              <a:lnSpc>
                <a:spcPct val="100000"/>
              </a:lnSpc>
              <a:spcBef>
                <a:spcPts val="300"/>
              </a:spcBef>
              <a:buClr>
                <a:srgbClr val="808080"/>
              </a:buClr>
              <a:buFont typeface="Arial" panose="020B0604020202020204" pitchFamily="34" charset="0"/>
              <a:buChar char="▪"/>
              <a:defRPr sz="1100">
                <a:solidFill>
                  <a:schemeClr val="bg2"/>
                </a:solidFill>
                <a:latin typeface="Arial" panose="020B0604020202020204" pitchFamily="34" charset="0"/>
              </a:defRPr>
            </a:lvl3pPr>
            <a:lvl4pPr marL="1179692" indent="-168722">
              <a:lnSpc>
                <a:spcPct val="100000"/>
              </a:lnSpc>
              <a:spcBef>
                <a:spcPts val="300"/>
              </a:spcBef>
              <a:buClr>
                <a:schemeClr val="bg1">
                  <a:lumMod val="60000"/>
                  <a:lumOff val="40000"/>
                </a:schemeClr>
              </a:buClr>
              <a:buFont typeface="Arial" panose="020B0604020202020204" pitchFamily="34" charset="0"/>
              <a:buChar char="•"/>
              <a:defRPr sz="900"/>
            </a:lvl4pPr>
            <a:lvl5pPr marL="1516929" indent="-168722">
              <a:lnSpc>
                <a:spcPct val="100000"/>
              </a:lnSpc>
              <a:spcBef>
                <a:spcPts val="300"/>
              </a:spcBef>
              <a:buClr>
                <a:schemeClr val="bg1">
                  <a:lumMod val="60000"/>
                  <a:lumOff val="40000"/>
                </a:schemeClr>
              </a:buClr>
              <a:buFont typeface="Arial" panose="020B0604020202020204" pitchFamily="34" charset="0"/>
              <a:buChar char="•"/>
              <a:defRPr sz="900"/>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355050397"/>
      </p:ext>
    </p:extLst>
  </p:cSld>
  <p:clrMapOvr>
    <a:masterClrMapping/>
  </p:clrMapOvr>
  <p:extLst mod="1">
    <p:ext uri="{DCECCB84-F9BA-43D5-87BE-67443E8EF086}">
      <p15:sldGuideLst xmlns:p15="http://schemas.microsoft.com/office/powerpoint/2012/main"/>
    </p:ext>
  </p:extLst>
</p:sldLayout>
</file>

<file path=ppt/slideLayouts/slideLayout605.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662731938"/>
      </p:ext>
    </p:extLst>
  </p:cSld>
  <p:clrMapOvr>
    <a:masterClrMapping/>
  </p:clrMapOvr>
  <p:transition>
    <p:fade/>
  </p:transition>
</p:sldLayout>
</file>

<file path=ppt/slideLayouts/slideLayout606.xml><?xml version="1.0" encoding="utf-8"?>
<p:sldLayout xmlns:a="http://schemas.openxmlformats.org/drawingml/2006/main" xmlns:r="http://schemas.openxmlformats.org/officeDocument/2006/relationships" xmlns:p="http://schemas.openxmlformats.org/presentationml/2006/main">
  <p:cSld name="Title_and_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96171"/>
            <a:ext cx="8239126" cy="640170"/>
          </a:xfrm>
          <a:prstGeom prst="rect">
            <a:avLst/>
          </a:prstGeom>
        </p:spPr>
        <p:txBody>
          <a:bodyPr lIns="90076" tIns="45038" rIns="90076" bIns="45038"/>
          <a:lstStyle>
            <a:lvl1pPr>
              <a:lnSpc>
                <a:spcPct val="90000"/>
              </a:lnSpc>
              <a:defRPr sz="2400" b="0" baseline="0">
                <a:solidFill>
                  <a:schemeClr val="accent1"/>
                </a:solidFill>
                <a:latin typeface="Museo Sans For Dell" pitchFamily="2" charset="0"/>
              </a:defRPr>
            </a:lvl1pPr>
          </a:lstStyle>
          <a:p>
            <a:r>
              <a:rPr lang="en-US" altLang="zh-TW" dirty="0"/>
              <a:t>Click to edit Master title style</a:t>
            </a:r>
            <a:endParaRPr lang="en-US" dirty="0"/>
          </a:p>
        </p:txBody>
      </p:sp>
      <p:sp>
        <p:nvSpPr>
          <p:cNvPr id="3" name="Content Placeholder 2"/>
          <p:cNvSpPr>
            <a:spLocks noGrp="1"/>
          </p:cNvSpPr>
          <p:nvPr>
            <p:ph sz="half" idx="1"/>
          </p:nvPr>
        </p:nvSpPr>
        <p:spPr>
          <a:xfrm>
            <a:off x="457200" y="960120"/>
            <a:ext cx="8229600" cy="3566160"/>
          </a:xfrm>
          <a:prstGeom prst="rect">
            <a:avLst/>
          </a:prstGeom>
        </p:spPr>
        <p:txBody>
          <a:bodyPr lIns="90076" tIns="45038" rIns="90076" bIns="45038"/>
          <a:lstStyle>
            <a:lvl1pPr>
              <a:spcBef>
                <a:spcPts val="75"/>
              </a:spcBef>
              <a:spcAft>
                <a:spcPts val="75"/>
              </a:spcAft>
              <a:defRPr sz="1500">
                <a:solidFill>
                  <a:schemeClr val="bg2"/>
                </a:solidFill>
                <a:latin typeface="Museo Sans For Dell" pitchFamily="2" charset="0"/>
              </a:defRPr>
            </a:lvl1pPr>
            <a:lvl2pPr>
              <a:spcBef>
                <a:spcPts val="75"/>
              </a:spcBef>
              <a:spcAft>
                <a:spcPts val="75"/>
              </a:spcAft>
              <a:buFont typeface="Museo Sans For Dell" pitchFamily="2" charset="0"/>
              <a:buChar char="–"/>
              <a:defRPr sz="1400">
                <a:solidFill>
                  <a:schemeClr val="bg2"/>
                </a:solidFill>
                <a:latin typeface="Museo Sans For Dell" pitchFamily="2" charset="0"/>
              </a:defRPr>
            </a:lvl2pPr>
            <a:lvl3pPr>
              <a:spcBef>
                <a:spcPts val="75"/>
              </a:spcBef>
              <a:spcAft>
                <a:spcPts val="75"/>
              </a:spcAft>
              <a:defRPr sz="1200">
                <a:solidFill>
                  <a:schemeClr val="bg2"/>
                </a:solidFill>
                <a:latin typeface="Museo Sans For Dell" pitchFamily="2" charset="0"/>
              </a:defRPr>
            </a:lvl3pPr>
            <a:lvl4pPr>
              <a:spcBef>
                <a:spcPts val="75"/>
              </a:spcBef>
              <a:spcAft>
                <a:spcPts val="75"/>
              </a:spcAft>
              <a:defRPr sz="1100" baseline="0">
                <a:solidFill>
                  <a:schemeClr val="bg2"/>
                </a:solidFill>
                <a:latin typeface="Museo Sans For Dell" pitchFamily="2" charset="0"/>
              </a:defRPr>
            </a:lvl4pPr>
            <a:lvl5pPr>
              <a:spcBef>
                <a:spcPts val="75"/>
              </a:spcBef>
              <a:spcAft>
                <a:spcPts val="75"/>
              </a:spcAft>
              <a:buClr>
                <a:schemeClr val="accent1"/>
              </a:buClr>
              <a:defRPr sz="90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64339107"/>
      </p:ext>
    </p:extLst>
  </p:cSld>
  <p:clrMapOvr>
    <a:masterClrMapping/>
  </p:clrMapOvr>
  <p:transition spd="med">
    <p:wipe dir="r"/>
  </p:transition>
</p:sldLayout>
</file>

<file path=ppt/slideLayouts/slideLayout607.xml><?xml version="1.0" encoding="utf-8"?>
<p:sldLayout xmlns:a="http://schemas.openxmlformats.org/drawingml/2006/main" xmlns:r="http://schemas.openxmlformats.org/officeDocument/2006/relationships" xmlns:p="http://schemas.openxmlformats.org/presentationml/2006/main" userDrawn="1">
  <p:cSld name="Section Head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9258485"/>
      </p:ext>
    </p:extLst>
  </p:cSld>
  <p:clrMapOvr>
    <a:masterClrMapping/>
  </p:clrMapOvr>
</p:sldLayout>
</file>

<file path=ppt/slideLayouts/slideLayout608.xml><?xml version="1.0" encoding="utf-8"?>
<p:sldLayout xmlns:a="http://schemas.openxmlformats.org/drawingml/2006/main" xmlns:r="http://schemas.openxmlformats.org/officeDocument/2006/relationships" xmlns:p="http://schemas.openxmlformats.org/presentationml/2006/main" userDrawn="1">
  <p:cSld name="1_Title_and_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3368898864"/>
      </p:ext>
    </p:extLst>
  </p:cSld>
  <p:clrMapOvr>
    <a:masterClrMapping/>
  </p:clrMapOvr>
  <p:transition spd="med">
    <p:wipe dir="r"/>
  </p:transition>
</p:sldLayout>
</file>

<file path=ppt/slideLayouts/slideLayout609.xml><?xml version="1.0" encoding="utf-8"?>
<p:sldLayout xmlns:a="http://schemas.openxmlformats.org/drawingml/2006/main" xmlns:r="http://schemas.openxmlformats.org/officeDocument/2006/relationships" xmlns:p="http://schemas.openxmlformats.org/presentationml/2006/main" type="titleOnly">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a:xfrm>
            <a:off x="426080" y="196182"/>
            <a:ext cx="8279943" cy="622978"/>
          </a:xfrm>
          <a:prstGeom prst="rect">
            <a:avLst/>
          </a:prstGeom>
        </p:spPr>
        <p:txBody>
          <a:bodyPr lIns="67319" tIns="34289" rIns="67319" bIns="34289"/>
          <a:lstStyle>
            <a:lvl1pPr>
              <a:defRPr sz="3200"/>
            </a:lvl1pPr>
          </a:lstStyle>
          <a:p>
            <a:r>
              <a:rPr lang="zh-TW" altLang="en-US"/>
              <a:t>按一下以編輯母片標題樣式</a:t>
            </a:r>
          </a:p>
        </p:txBody>
      </p:sp>
    </p:spTree>
    <p:extLst>
      <p:ext uri="{BB962C8B-B14F-4D97-AF65-F5344CB8AC3E}">
        <p14:creationId xmlns:p14="http://schemas.microsoft.com/office/powerpoint/2010/main" val="2441460263"/>
      </p:ext>
    </p:extLst>
  </p:cSld>
  <p:clrMapOvr>
    <a:masterClrMapping/>
  </p:clrMapOvr>
  <p:transition spd="med">
    <p:zoom dir="in"/>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Content with subhead">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a:xfrm>
            <a:off x="274319" y="1097280"/>
            <a:ext cx="7955280" cy="238842"/>
          </a:xfrm>
        </p:spPr>
        <p:txBody>
          <a:bodyPr/>
          <a:lstStyle>
            <a:lvl1pPr marL="0" indent="0">
              <a:buNone/>
              <a:defRPr b="1"/>
            </a:lvl1pPr>
          </a:lstStyle>
          <a:p>
            <a:pPr lvl="0"/>
            <a:r>
              <a:rPr lang="zh-TW" altLang="en-US" smtClean="0"/>
              <a:t>按一下以編輯母片文字樣式</a:t>
            </a:r>
          </a:p>
        </p:txBody>
      </p:sp>
      <p:sp>
        <p:nvSpPr>
          <p:cNvPr id="2" name="Title 1"/>
          <p:cNvSpPr>
            <a:spLocks noGrp="1"/>
          </p:cNvSpPr>
          <p:nvPr>
            <p:ph type="title"/>
          </p:nvPr>
        </p:nvSpPr>
        <p:spPr>
          <a:xfrm>
            <a:off x="274319" y="271885"/>
            <a:ext cx="7955280" cy="640080"/>
          </a:xfrm>
        </p:spPr>
        <p:txBody>
          <a:bodyPr>
            <a:normAutofit/>
          </a:bodyPr>
          <a:lstStyle>
            <a:lvl1pPr>
              <a:defRPr baseline="0"/>
            </a:lvl1pPr>
          </a:lstStyle>
          <a:p>
            <a:r>
              <a:rPr lang="zh-TW" altLang="en-US" smtClean="0"/>
              <a:t>按一下以編輯母片標題樣式</a:t>
            </a:r>
            <a:endParaRPr lang="en-US" dirty="0"/>
          </a:p>
        </p:txBody>
      </p:sp>
      <p:sp>
        <p:nvSpPr>
          <p:cNvPr id="6" name="Content Placeholder 2"/>
          <p:cNvSpPr>
            <a:spLocks noGrp="1"/>
          </p:cNvSpPr>
          <p:nvPr>
            <p:ph sz="half" idx="1"/>
          </p:nvPr>
        </p:nvSpPr>
        <p:spPr>
          <a:xfrm>
            <a:off x="295275" y="1554480"/>
            <a:ext cx="7955280" cy="3017520"/>
          </a:xfrm>
        </p:spPr>
        <p:txBody>
          <a:bodyPr>
            <a:normAutofit/>
          </a:bodyPr>
          <a:lstStyle>
            <a:lvl1pPr>
              <a:lnSpc>
                <a:spcPct val="100000"/>
              </a:lnSpc>
              <a:spcBef>
                <a:spcPts val="1600"/>
              </a:spcBef>
              <a:spcAft>
                <a:spcPts val="0"/>
              </a:spcAft>
              <a:buClr>
                <a:srgbClr val="AAAAAA"/>
              </a:buClr>
              <a:buFont typeface="Arial" panose="020B0604020202020204" pitchFamily="34" charset="0"/>
              <a:buChar char="•"/>
              <a:defRPr sz="1900">
                <a:solidFill>
                  <a:schemeClr val="bg2"/>
                </a:solidFill>
                <a:latin typeface="Museo Sans For Dell" pitchFamily="2" charset="0"/>
              </a:defRPr>
            </a:lvl1pPr>
            <a:lvl2pPr marL="747521" indent="-301963">
              <a:lnSpc>
                <a:spcPct val="100000"/>
              </a:lnSpc>
              <a:spcBef>
                <a:spcPts val="400"/>
              </a:spcBef>
              <a:spcAft>
                <a:spcPts val="0"/>
              </a:spcAft>
              <a:buClr>
                <a:srgbClr val="AAAAAA"/>
              </a:buClr>
              <a:buFont typeface="Museo Sans For Dell" pitchFamily="2" charset="0"/>
              <a:buChar char="–"/>
              <a:defRPr sz="1600">
                <a:solidFill>
                  <a:schemeClr val="bg2"/>
                </a:solidFill>
                <a:latin typeface="Museo Sans For Dell" pitchFamily="2" charset="0"/>
              </a:defRPr>
            </a:lvl2pPr>
            <a:lvl3pPr>
              <a:lnSpc>
                <a:spcPct val="100000"/>
              </a:lnSpc>
              <a:spcBef>
                <a:spcPts val="400"/>
              </a:spcBef>
              <a:spcAft>
                <a:spcPts val="0"/>
              </a:spcAft>
              <a:buClr>
                <a:srgbClr val="AAAAAA"/>
              </a:buClr>
              <a:defRPr sz="1300">
                <a:solidFill>
                  <a:schemeClr val="bg2"/>
                </a:solidFill>
                <a:latin typeface="Museo Sans For Dell" pitchFamily="2" charset="0"/>
              </a:defRPr>
            </a:lvl3pPr>
            <a:lvl4pPr>
              <a:spcBef>
                <a:spcPts val="400"/>
              </a:spcBef>
              <a:spcAft>
                <a:spcPts val="0"/>
              </a:spcAft>
              <a:buClr>
                <a:srgbClr val="AAAAAA"/>
              </a:buClr>
              <a:defRPr sz="1900" baseline="0">
                <a:solidFill>
                  <a:schemeClr val="tx1"/>
                </a:solidFill>
                <a:latin typeface="Museo Sans For Dell" pitchFamily="2" charset="0"/>
              </a:defRPr>
            </a:lvl4pPr>
            <a:lvl5pPr>
              <a:spcBef>
                <a:spcPts val="400"/>
              </a:spcBef>
              <a:spcAft>
                <a:spcPts val="0"/>
              </a:spcAft>
              <a:buClr>
                <a:srgbClr val="AAAAAA"/>
              </a:buClr>
              <a:defRPr sz="1600">
                <a:solidFill>
                  <a:schemeClr val="tx1"/>
                </a:solidFill>
                <a:latin typeface="Museo Sans For Dell" pitchFamily="2" charset="0"/>
              </a:defRPr>
            </a:lvl5pPr>
            <a:lvl6pPr>
              <a:defRPr sz="2400"/>
            </a:lvl6pPr>
            <a:lvl7pPr>
              <a:defRPr sz="2400"/>
            </a:lvl7pPr>
            <a:lvl8pPr>
              <a:defRPr sz="2400"/>
            </a:lvl8pPr>
            <a:lvl9pPr>
              <a:defRPr sz="2400"/>
            </a:lvl9pPr>
          </a:lstStyle>
          <a:p>
            <a:pPr lvl="0"/>
            <a:r>
              <a:rPr lang="zh-TW" altLang="en-US" smtClean="0"/>
              <a:t>按一下以編輯母片文字樣式</a:t>
            </a:r>
          </a:p>
          <a:p>
            <a:pPr lvl="1"/>
            <a:r>
              <a:rPr lang="zh-TW" altLang="en-US" smtClean="0"/>
              <a:t>第二層</a:t>
            </a:r>
          </a:p>
          <a:p>
            <a:pPr lvl="2"/>
            <a:r>
              <a:rPr lang="zh-TW" altLang="en-US" smtClean="0"/>
              <a:t>第三層</a:t>
            </a:r>
          </a:p>
        </p:txBody>
      </p:sp>
    </p:spTree>
    <p:extLst>
      <p:ext uri="{BB962C8B-B14F-4D97-AF65-F5344CB8AC3E}">
        <p14:creationId xmlns:p14="http://schemas.microsoft.com/office/powerpoint/2010/main" val="1946940898"/>
      </p:ext>
    </p:extLst>
  </p:cSld>
  <p:clrMapOvr>
    <a:masterClrMapping/>
  </p:clrMapOvr>
  <p:transition spd="med">
    <p:wipe dir="r"/>
  </p:transition>
</p:sldLayout>
</file>

<file path=ppt/slideLayouts/slideLayout610.xml><?xml version="1.0" encoding="utf-8"?>
<p:sldLayout xmlns:a="http://schemas.openxmlformats.org/drawingml/2006/main" xmlns:r="http://schemas.openxmlformats.org/officeDocument/2006/relationships" xmlns:p="http://schemas.openxmlformats.org/presentationml/2006/main" userDrawn="1">
  <p:cSld name="1_只有標題">
    <p:spTree>
      <p:nvGrpSpPr>
        <p:cNvPr id="1" name=""/>
        <p:cNvGrpSpPr/>
        <p:nvPr/>
      </p:nvGrpSpPr>
      <p:grpSpPr>
        <a:xfrm>
          <a:off x="0" y="0"/>
          <a:ext cx="0" cy="0"/>
          <a:chOff x="0" y="0"/>
          <a:chExt cx="0" cy="0"/>
        </a:xfrm>
      </p:grpSpPr>
    </p:spTree>
    <p:extLst>
      <p:ext uri="{BB962C8B-B14F-4D97-AF65-F5344CB8AC3E}">
        <p14:creationId xmlns:p14="http://schemas.microsoft.com/office/powerpoint/2010/main" val="2333766389"/>
      </p:ext>
    </p:extLst>
  </p:cSld>
  <p:clrMapOvr>
    <a:masterClrMapping/>
  </p:clrMapOvr>
  <p:transition spd="med">
    <p:zoom dir="in"/>
  </p:transition>
</p:sldLayout>
</file>

<file path=ppt/slideLayouts/slideLayout611.xml><?xml version="1.0" encoding="utf-8"?>
<p:sldLayout xmlns:a="http://schemas.openxmlformats.org/drawingml/2006/main" xmlns:r="http://schemas.openxmlformats.org/officeDocument/2006/relationships" xmlns:p="http://schemas.openxmlformats.org/presentationml/2006/main" userDrawn="1">
  <p:cSld name="章節標題">
    <p:spTree>
      <p:nvGrpSpPr>
        <p:cNvPr id="1" name=""/>
        <p:cNvGrpSpPr/>
        <p:nvPr/>
      </p:nvGrpSpPr>
      <p:grpSpPr>
        <a:xfrm>
          <a:off x="0" y="0"/>
          <a:ext cx="0" cy="0"/>
          <a:chOff x="0" y="0"/>
          <a:chExt cx="0" cy="0"/>
        </a:xfrm>
      </p:grpSpPr>
    </p:spTree>
    <p:extLst>
      <p:ext uri="{BB962C8B-B14F-4D97-AF65-F5344CB8AC3E}">
        <p14:creationId xmlns:p14="http://schemas.microsoft.com/office/powerpoint/2010/main" val="4042410741"/>
      </p:ext>
    </p:extLst>
  </p:cSld>
  <p:clrMapOvr>
    <a:masterClrMapping/>
  </p:clrMapOvr>
  <p:transition spd="med">
    <p:wipe dir="r"/>
  </p:transition>
</p:sldLayout>
</file>

<file path=ppt/slideLayouts/slideLayout612.xml><?xml version="1.0" encoding="utf-8"?>
<p:sldLayout xmlns:a="http://schemas.openxmlformats.org/drawingml/2006/main" xmlns:r="http://schemas.openxmlformats.org/officeDocument/2006/relationships" xmlns:p="http://schemas.openxmlformats.org/presentationml/2006/main" userDrawn="1">
  <p:cSld name="1_自訂版面配置">
    <p:spTree>
      <p:nvGrpSpPr>
        <p:cNvPr id="1" name=""/>
        <p:cNvGrpSpPr/>
        <p:nvPr/>
      </p:nvGrpSpPr>
      <p:grpSpPr>
        <a:xfrm>
          <a:off x="0" y="0"/>
          <a:ext cx="0" cy="0"/>
          <a:chOff x="0" y="0"/>
          <a:chExt cx="0" cy="0"/>
        </a:xfrm>
      </p:grpSpPr>
    </p:spTree>
    <p:extLst>
      <p:ext uri="{BB962C8B-B14F-4D97-AF65-F5344CB8AC3E}">
        <p14:creationId xmlns:p14="http://schemas.microsoft.com/office/powerpoint/2010/main" val="2259042743"/>
      </p:ext>
    </p:extLst>
  </p:cSld>
  <p:clrMapOvr>
    <a:masterClrMapping/>
  </p:clrMapOvr>
  <p:transition spd="med">
    <p:wipe dir="r"/>
  </p:transition>
</p:sldLayout>
</file>

<file path=ppt/slideLayouts/slideLayout613.xml><?xml version="1.0" encoding="utf-8"?>
<p:sldLayout xmlns:a="http://schemas.openxmlformats.org/drawingml/2006/main" xmlns:r="http://schemas.openxmlformats.org/officeDocument/2006/relationships" xmlns:p="http://schemas.openxmlformats.org/presentationml/2006/main">
  <p:cSld name="Section_Blue">
    <p:spTree>
      <p:nvGrpSpPr>
        <p:cNvPr id="1" name=""/>
        <p:cNvGrpSpPr/>
        <p:nvPr/>
      </p:nvGrpSpPr>
      <p:grpSpPr>
        <a:xfrm>
          <a:off x="0" y="0"/>
          <a:ext cx="0" cy="0"/>
          <a:chOff x="0" y="0"/>
          <a:chExt cx="0" cy="0"/>
        </a:xfrm>
      </p:grpSpPr>
      <p:sp>
        <p:nvSpPr>
          <p:cNvPr id="15" name="Title 1"/>
          <p:cNvSpPr>
            <a:spLocks noGrp="1"/>
          </p:cNvSpPr>
          <p:nvPr>
            <p:ph type="ctrTitle"/>
          </p:nvPr>
        </p:nvSpPr>
        <p:spPr>
          <a:xfrm>
            <a:off x="457200" y="342900"/>
            <a:ext cx="3657600" cy="2743200"/>
          </a:xfrm>
          <a:prstGeom prst="roundRect">
            <a:avLst>
              <a:gd name="adj" fmla="val 2752"/>
            </a:avLst>
          </a:prstGeom>
          <a:solidFill>
            <a:schemeClr val="accent1"/>
          </a:solidFill>
          <a:ln>
            <a:noFill/>
          </a:ln>
        </p:spPr>
        <p:style>
          <a:lnRef idx="2">
            <a:schemeClr val="accent1"/>
          </a:lnRef>
          <a:fillRef idx="1">
            <a:schemeClr val="lt1"/>
          </a:fillRef>
          <a:effectRef idx="0">
            <a:schemeClr val="accent1"/>
          </a:effectRef>
          <a:fontRef idx="none"/>
        </p:style>
        <p:txBody>
          <a:bodyPr lIns="224510" tIns="224510" rIns="224510" bIns="224510">
            <a:normAutofit/>
          </a:bodyPr>
          <a:lstStyle>
            <a:lvl1pPr>
              <a:defRPr sz="32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3469907420"/>
      </p:ext>
    </p:extLst>
  </p:cSld>
  <p:clrMapOvr>
    <a:masterClrMapping/>
  </p:clrMapOvr>
  <p:transition spd="med">
    <p:wipe dir="r"/>
  </p:transition>
</p:sldLayout>
</file>

<file path=ppt/slideLayouts/slideLayout614.xml><?xml version="1.0" encoding="utf-8"?>
<p:sldLayout xmlns:a="http://schemas.openxmlformats.org/drawingml/2006/main" xmlns:r="http://schemas.openxmlformats.org/officeDocument/2006/relationships" xmlns:p="http://schemas.openxmlformats.org/presentationml/2006/main" userDrawn="1">
  <p:cSld name="標題及表格">
    <p:spTree>
      <p:nvGrpSpPr>
        <p:cNvPr id="1" name=""/>
        <p:cNvGrpSpPr/>
        <p:nvPr/>
      </p:nvGrpSpPr>
      <p:grpSpPr>
        <a:xfrm>
          <a:off x="0" y="0"/>
          <a:ext cx="0" cy="0"/>
          <a:chOff x="0" y="0"/>
          <a:chExt cx="0" cy="0"/>
        </a:xfrm>
      </p:grpSpPr>
    </p:spTree>
    <p:extLst>
      <p:ext uri="{BB962C8B-B14F-4D97-AF65-F5344CB8AC3E}">
        <p14:creationId xmlns:p14="http://schemas.microsoft.com/office/powerpoint/2010/main" val="1113964496"/>
      </p:ext>
    </p:extLst>
  </p:cSld>
  <p:clrMapOvr>
    <a:masterClrMapping/>
  </p:clrMapOvr>
  <p:transition spd="slow">
    <p:fade/>
  </p:transition>
</p:sldLayout>
</file>

<file path=ppt/slideLayouts/slideLayout615.xml><?xml version="1.0" encoding="utf-8"?>
<p:sldLayout xmlns:a="http://schemas.openxmlformats.org/drawingml/2006/main" xmlns:r="http://schemas.openxmlformats.org/officeDocument/2006/relationships" xmlns:p="http://schemas.openxmlformats.org/presentationml/2006/main" userDrawn="1">
  <p:cSld name="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4631" y="271886"/>
            <a:ext cx="7955280" cy="640080"/>
          </a:xfrm>
          <a:prstGeom prst="rect">
            <a:avLst/>
          </a:prstGeom>
        </p:spPr>
        <p:txBody>
          <a:bodyPr lIns="90076" tIns="45038" rIns="90076" bIns="45038"/>
          <a:lstStyle>
            <a:lvl1pPr>
              <a:defRPr baseline="0"/>
            </a:lvl1pPr>
          </a:lstStyle>
          <a:p>
            <a:r>
              <a:rPr lang="en-US" dirty="0"/>
              <a:t>Click to edit content page title</a:t>
            </a:r>
          </a:p>
        </p:txBody>
      </p:sp>
      <p:sp>
        <p:nvSpPr>
          <p:cNvPr id="6" name="Content Placeholder 2"/>
          <p:cNvSpPr>
            <a:spLocks noGrp="1"/>
          </p:cNvSpPr>
          <p:nvPr>
            <p:ph sz="half" idx="1" hasCustomPrompt="1"/>
          </p:nvPr>
        </p:nvSpPr>
        <p:spPr>
          <a:xfrm>
            <a:off x="364632" y="1280160"/>
            <a:ext cx="7924386" cy="3200400"/>
          </a:xfrm>
          <a:prstGeom prst="rect">
            <a:avLst/>
          </a:prstGeom>
        </p:spPr>
        <p:txBody>
          <a:bodyPr wrap="square" lIns="0" tIns="0" rIns="0" bIns="0">
            <a:normAutofit/>
          </a:bodyPr>
          <a:lstStyle>
            <a:lvl1pPr>
              <a:lnSpc>
                <a:spcPct val="100000"/>
              </a:lnSpc>
              <a:spcBef>
                <a:spcPts val="1200"/>
              </a:spcBef>
              <a:spcAft>
                <a:spcPts val="0"/>
              </a:spcAft>
              <a:buClr>
                <a:srgbClr val="AAAAAA"/>
              </a:buClr>
              <a:buFont typeface="Arial" pitchFamily="34" charset="0"/>
              <a:buChar char="•"/>
              <a:defRPr sz="1400">
                <a:solidFill>
                  <a:schemeClr val="bg2"/>
                </a:solidFill>
                <a:latin typeface="Museo Sans For Dell" pitchFamily="2" charset="0"/>
              </a:defRPr>
            </a:lvl1pPr>
            <a:lvl2pPr marL="563302" indent="-227582">
              <a:lnSpc>
                <a:spcPct val="100000"/>
              </a:lnSpc>
              <a:spcBef>
                <a:spcPts val="300"/>
              </a:spcBef>
              <a:spcAft>
                <a:spcPts val="0"/>
              </a:spcAft>
              <a:buClr>
                <a:srgbClr val="AAAAAA"/>
              </a:buClr>
              <a:buFont typeface="Museo Sans For Dell" pitchFamily="2" charset="0"/>
              <a:buChar char="–"/>
              <a:defRPr sz="1200">
                <a:solidFill>
                  <a:schemeClr val="bg2"/>
                </a:solidFill>
                <a:latin typeface="Museo Sans For Dell" pitchFamily="2" charset="0"/>
              </a:defRPr>
            </a:lvl2pPr>
            <a:lvl3pPr>
              <a:lnSpc>
                <a:spcPct val="100000"/>
              </a:lnSpc>
              <a:spcBef>
                <a:spcPts val="300"/>
              </a:spcBef>
              <a:spcAft>
                <a:spcPts val="0"/>
              </a:spcAft>
              <a:buClr>
                <a:srgbClr val="AAAAAA"/>
              </a:buClr>
              <a:defRPr sz="1000">
                <a:solidFill>
                  <a:schemeClr val="bg2"/>
                </a:solidFill>
                <a:latin typeface="Museo Sans For Dell" pitchFamily="2" charset="0"/>
              </a:defRPr>
            </a:lvl3pPr>
            <a:lvl4pPr>
              <a:spcBef>
                <a:spcPts val="300"/>
              </a:spcBef>
              <a:spcAft>
                <a:spcPts val="0"/>
              </a:spcAft>
              <a:buClr>
                <a:srgbClr val="AAAAAA"/>
              </a:buClr>
              <a:defRPr sz="1400" baseline="0">
                <a:solidFill>
                  <a:schemeClr val="tx1"/>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a:t>Click to edit text</a:t>
            </a:r>
          </a:p>
          <a:p>
            <a:pPr lvl="1"/>
            <a:r>
              <a:rPr lang="en-US" dirty="0"/>
              <a:t>Second level</a:t>
            </a:r>
          </a:p>
          <a:p>
            <a:pPr lvl="2"/>
            <a:r>
              <a:rPr lang="en-US" dirty="0"/>
              <a:t>Third level</a:t>
            </a:r>
          </a:p>
        </p:txBody>
      </p:sp>
    </p:spTree>
    <p:extLst>
      <p:ext uri="{BB962C8B-B14F-4D97-AF65-F5344CB8AC3E}">
        <p14:creationId xmlns:p14="http://schemas.microsoft.com/office/powerpoint/2010/main" val="1430076119"/>
      </p:ext>
    </p:extLst>
  </p:cSld>
  <p:clrMapOvr>
    <a:masterClrMapping/>
  </p:clrMapOvr>
  <p:transition spd="med">
    <p:wipe dir="r"/>
  </p:transition>
</p:sldLayout>
</file>

<file path=ppt/slideLayouts/slideLayout616.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cxnSp>
        <p:nvCxnSpPr>
          <p:cNvPr id="3"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sp>
        <p:nvSpPr>
          <p:cNvPr id="10"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1536693251"/>
      </p:ext>
    </p:extLst>
  </p:cSld>
  <p:clrMapOvr>
    <a:masterClrMapping/>
  </p:clrMapOvr>
  <p:transition spd="med">
    <p:wipe dir="r"/>
  </p:transition>
</p:sldLayout>
</file>

<file path=ppt/slideLayouts/slideLayout617.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cxnSp>
        <p:nvCxnSpPr>
          <p:cNvPr id="2"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3"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37172483"/>
      </p:ext>
    </p:extLst>
  </p:cSld>
  <p:clrMapOvr>
    <a:masterClrMapping/>
  </p:clrMapOvr>
  <p:transition spd="med">
    <p:wipe dir="r"/>
  </p:transition>
</p:sldLayout>
</file>

<file path=ppt/slideLayouts/slideLayout618.xml><?xml version="1.0" encoding="utf-8"?>
<p:sldLayout xmlns:a="http://schemas.openxmlformats.org/drawingml/2006/main" xmlns:r="http://schemas.openxmlformats.org/officeDocument/2006/relationships" xmlns:p="http://schemas.openxmlformats.org/presentationml/2006/main">
  <p:cSld name="自訂版面配置">
    <p:spTree>
      <p:nvGrpSpPr>
        <p:cNvPr id="1" name=""/>
        <p:cNvGrpSpPr/>
        <p:nvPr/>
      </p:nvGrpSpPr>
      <p:grpSpPr>
        <a:xfrm>
          <a:off x="0" y="0"/>
          <a:ext cx="0" cy="0"/>
          <a:chOff x="0" y="0"/>
          <a:chExt cx="0" cy="0"/>
        </a:xfrm>
      </p:grpSpPr>
      <p:sp>
        <p:nvSpPr>
          <p:cNvPr id="2" name="標題 1"/>
          <p:cNvSpPr>
            <a:spLocks noGrp="1"/>
          </p:cNvSpPr>
          <p:nvPr>
            <p:ph type="title"/>
          </p:nvPr>
        </p:nvSpPr>
        <p:spPr>
          <a:xfrm>
            <a:off x="457200" y="206375"/>
            <a:ext cx="8229600" cy="857250"/>
          </a:xfrm>
          <a:prstGeom prst="rect">
            <a:avLst/>
          </a:prstGeom>
        </p:spPr>
        <p:txBody>
          <a:bodyPr lIns="89332" tIns="44651" rIns="89332" bIns="44651"/>
          <a:lstStyle/>
          <a:p>
            <a:r>
              <a:rPr lang="zh-TW" altLang="en-US" smtClean="0"/>
              <a:t>按一下以編輯母片標題樣式</a:t>
            </a:r>
            <a:endParaRPr lang="zh-TW" altLang="en-US"/>
          </a:p>
        </p:txBody>
      </p:sp>
      <p:sp>
        <p:nvSpPr>
          <p:cNvPr id="3" name="日期版面配置區 2"/>
          <p:cNvSpPr>
            <a:spLocks noGrp="1"/>
          </p:cNvSpPr>
          <p:nvPr>
            <p:ph type="dt" sz="half" idx="10"/>
          </p:nvPr>
        </p:nvSpPr>
        <p:spPr>
          <a:xfrm>
            <a:off x="5562600" y="4629150"/>
            <a:ext cx="3276600" cy="285750"/>
          </a:xfrm>
          <a:prstGeom prst="rect">
            <a:avLst/>
          </a:prstGeom>
        </p:spPr>
        <p:txBody>
          <a:bodyPr lIns="90158" tIns="45079" rIns="90158" bIns="45079"/>
          <a:lstStyle>
            <a:lvl1pPr>
              <a:defRPr/>
            </a:lvl1pPr>
          </a:lstStyle>
          <a:p>
            <a:fld id="{E60B6CB8-6464-4E92-AE5A-85F466BBAC8F}" type="datetime1">
              <a:rPr lang="zh-CN" altLang="zh-TW" sz="1800">
                <a:solidFill>
                  <a:srgbClr val="444444"/>
                </a:solidFill>
              </a:rPr>
              <a:pPr/>
              <a:t>2021/2/25</a:t>
            </a:fld>
            <a:endParaRPr lang="zh-TW" altLang="zh-CN" sz="1800">
              <a:solidFill>
                <a:srgbClr val="444444"/>
              </a:solidFill>
              <a:latin typeface="Museo Sans For Dell"/>
            </a:endParaRPr>
          </a:p>
        </p:txBody>
      </p:sp>
      <p:sp>
        <p:nvSpPr>
          <p:cNvPr id="4" name="頁尾版面配置區 3"/>
          <p:cNvSpPr>
            <a:spLocks noGrp="1"/>
          </p:cNvSpPr>
          <p:nvPr>
            <p:ph type="ftr" sz="quarter" idx="11"/>
          </p:nvPr>
        </p:nvSpPr>
        <p:spPr>
          <a:xfrm>
            <a:off x="4500800" y="4343400"/>
            <a:ext cx="4338637" cy="285750"/>
          </a:xfrm>
        </p:spPr>
        <p:txBody>
          <a:bodyPr/>
          <a:lstStyle>
            <a:lvl1pPr>
              <a:defRPr/>
            </a:lvl1pPr>
          </a:lstStyle>
          <a:p>
            <a:r>
              <a:rPr lang="zh-TW" altLang="zh-CN"/>
              <a:t>Presentation Title | Property | Ver.</a:t>
            </a:r>
            <a:endParaRPr lang="zh-TW" altLang="zh-CN" sz="2400">
              <a:solidFill>
                <a:srgbClr val="444444"/>
              </a:solidFill>
            </a:endParaRPr>
          </a:p>
        </p:txBody>
      </p:sp>
    </p:spTree>
    <p:extLst>
      <p:ext uri="{BB962C8B-B14F-4D97-AF65-F5344CB8AC3E}">
        <p14:creationId xmlns:p14="http://schemas.microsoft.com/office/powerpoint/2010/main" val="448674260"/>
      </p:ext>
    </p:extLst>
  </p:cSld>
  <p:clrMapOvr>
    <a:masterClrMapping/>
  </p:clrMapOvr>
  <p:transition>
    <p:fade/>
  </p:transition>
</p:sldLayout>
</file>

<file path=ppt/slideLayouts/slideLayout619.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cxnSp>
        <p:nvCxnSpPr>
          <p:cNvPr id="4" name="Straight Connector 3"/>
          <p:cNvCxnSpPr/>
          <p:nvPr/>
        </p:nvCxnSpPr>
        <p:spPr>
          <a:xfrm>
            <a:off x="447675" y="1335881"/>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cxnSp>
        <p:nvCxnSpPr>
          <p:cNvPr id="5" name="Straight Connector 4"/>
          <p:cNvCxnSpPr/>
          <p:nvPr/>
        </p:nvCxnSpPr>
        <p:spPr>
          <a:xfrm>
            <a:off x="447675" y="3807619"/>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sp>
        <p:nvSpPr>
          <p:cNvPr id="6" name="Rectangle 5"/>
          <p:cNvSpPr/>
          <p:nvPr/>
        </p:nvSpPr>
        <p:spPr bwMode="gray">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635" tIns="34289" rIns="67635" bIns="34289" anchor="ctr"/>
          <a:lstStyle/>
          <a:p>
            <a:pPr algn="ctr">
              <a:defRPr/>
            </a:pPr>
            <a:endParaRPr lang="en-US" sz="1800" dirty="0">
              <a:solidFill>
                <a:srgbClr val="444444"/>
              </a:solidFill>
              <a:latin typeface="Trebuchet MS" pitchFamily="34" charset="0"/>
            </a:endParaRPr>
          </a:p>
        </p:txBody>
      </p:sp>
      <p:sp>
        <p:nvSpPr>
          <p:cNvPr id="7" name="Rectangle 6"/>
          <p:cNvSpPr/>
          <p:nvPr/>
        </p:nvSpPr>
        <p:spPr bwMode="hidden">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635" tIns="34289" rIns="67635" bIns="34289" anchor="ctr"/>
          <a:lstStyle/>
          <a:p>
            <a:pPr algn="ctr">
              <a:defRPr/>
            </a:pPr>
            <a:endParaRPr lang="en-US" sz="1800" dirty="0">
              <a:solidFill>
                <a:srgbClr val="444444"/>
              </a:solidFill>
              <a:latin typeface="Trebuchet MS" pitchFamily="34" charset="0"/>
            </a:endParaRPr>
          </a:p>
        </p:txBody>
      </p:sp>
      <p:sp>
        <p:nvSpPr>
          <p:cNvPr id="8" name="Rectangle 7"/>
          <p:cNvSpPr/>
          <p:nvPr/>
        </p:nvSpPr>
        <p:spPr bwMode="hidden">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635" tIns="34289" rIns="67635" bIns="34289" anchor="ctr"/>
          <a:lstStyle/>
          <a:p>
            <a:pPr algn="ctr">
              <a:defRPr/>
            </a:pPr>
            <a:endParaRPr lang="en-US" sz="1800" dirty="0">
              <a:solidFill>
                <a:srgbClr val="444444"/>
              </a:solidFill>
              <a:latin typeface="Trebuchet MS" pitchFamily="34" charset="0"/>
            </a:endParaRPr>
          </a:p>
        </p:txBody>
      </p:sp>
      <p:pic>
        <p:nvPicPr>
          <p:cNvPr id="9" name="Picture 13" descr="dell_blue_lrg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265993" y="1988344"/>
            <a:ext cx="1487487" cy="1115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1476" name="Title Placeholder 21"/>
          <p:cNvSpPr>
            <a:spLocks noGrp="1"/>
          </p:cNvSpPr>
          <p:nvPr>
            <p:ph type="ctrTitle"/>
          </p:nvPr>
        </p:nvSpPr>
        <p:spPr>
          <a:xfrm>
            <a:off x="457200" y="2009637"/>
            <a:ext cx="5962650" cy="755014"/>
          </a:xfrm>
        </p:spPr>
        <p:txBody>
          <a:bodyPr anchor="b"/>
          <a:lstStyle>
            <a:lvl1pPr algn="l">
              <a:lnSpc>
                <a:spcPts val="3000"/>
              </a:lnSpc>
              <a:defRPr sz="2700" b="0" i="0" smtClean="0">
                <a:solidFill>
                  <a:schemeClr val="accent1"/>
                </a:solidFill>
                <a:latin typeface="Museo For Dell" pitchFamily="2" charset="0"/>
                <a:ea typeface="Museo For Dell" pitchFamily="2" charset="0"/>
              </a:defRPr>
            </a:lvl1pPr>
          </a:lstStyle>
          <a:p>
            <a:r>
              <a:rPr lang="en-US"/>
              <a:t>Click to edit Master title style</a:t>
            </a:r>
            <a:endParaRPr lang="en-US" dirty="0"/>
          </a:p>
        </p:txBody>
      </p:sp>
      <p:sp>
        <p:nvSpPr>
          <p:cNvPr id="361477" name="Text Placeholder 12"/>
          <p:cNvSpPr>
            <a:spLocks noGrp="1"/>
          </p:cNvSpPr>
          <p:nvPr>
            <p:ph type="subTitle" idx="1"/>
          </p:nvPr>
        </p:nvSpPr>
        <p:spPr>
          <a:xfrm>
            <a:off x="457211" y="3124062"/>
            <a:ext cx="5953125" cy="600076"/>
          </a:xfrm>
        </p:spPr>
        <p:txBody>
          <a:bodyPr>
            <a:normAutofit/>
          </a:bodyPr>
          <a:lstStyle>
            <a:lvl1pPr marL="0" indent="0" algn="l">
              <a:buFont typeface="Wingdings" pitchFamily="2" charset="2"/>
              <a:buNone/>
              <a:defRPr sz="1500" b="0" i="0" smtClean="0">
                <a:solidFill>
                  <a:schemeClr val="bg2"/>
                </a:solidFill>
                <a:latin typeface="Museo Sans For Dell" pitchFamily="2" charset="0"/>
                <a:ea typeface="Museo Sans For Dell" pitchFamily="2" charset="0"/>
              </a:defRPr>
            </a:lvl1pPr>
          </a:lstStyle>
          <a:p>
            <a:r>
              <a:rPr lang="en-US"/>
              <a:t>Click to edit Master subtitle style</a:t>
            </a:r>
            <a:endParaRPr lang="en-US" dirty="0"/>
          </a:p>
        </p:txBody>
      </p:sp>
    </p:spTree>
    <p:extLst>
      <p:ext uri="{BB962C8B-B14F-4D97-AF65-F5344CB8AC3E}">
        <p14:creationId xmlns:p14="http://schemas.microsoft.com/office/powerpoint/2010/main" val="4158467061"/>
      </p:ext>
    </p:extLst>
  </p:cSld>
  <p:clrMapOvr>
    <a:masterClrMapping/>
  </p:clrMapOvr>
  <p:transition spd="med">
    <p:wipe dir="r"/>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type="twoObjOverTx">
  <p:cSld name="Title and 2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914400" y="114300"/>
            <a:ext cx="8229600" cy="342900"/>
          </a:xfrm>
          <a:prstGeom prst="rect">
            <a:avLst/>
          </a:prstGeom>
        </p:spPr>
        <p:txBody>
          <a:bodyPr/>
          <a:lstStyle/>
          <a:p>
            <a:r>
              <a:rPr lang="en-US" smtClean="0"/>
              <a:t>Click to edit Master title style</a:t>
            </a:r>
            <a:endParaRPr lang="en-US"/>
          </a:p>
        </p:txBody>
      </p:sp>
      <p:sp>
        <p:nvSpPr>
          <p:cNvPr id="3" name="Content Placeholder 2"/>
          <p:cNvSpPr>
            <a:spLocks noGrp="1"/>
          </p:cNvSpPr>
          <p:nvPr>
            <p:ph sz="quarter" idx="1"/>
          </p:nvPr>
        </p:nvSpPr>
        <p:spPr>
          <a:xfrm>
            <a:off x="381000" y="914400"/>
            <a:ext cx="4114800" cy="1771650"/>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914400"/>
            <a:ext cx="4114800" cy="1771650"/>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half" idx="3"/>
          </p:nvPr>
        </p:nvSpPr>
        <p:spPr>
          <a:xfrm>
            <a:off x="381000" y="2800350"/>
            <a:ext cx="8382000" cy="1771650"/>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Rectangle 9"/>
          <p:cNvSpPr>
            <a:spLocks noGrp="1" noChangeArrowheads="1"/>
          </p:cNvSpPr>
          <p:nvPr>
            <p:ph type="dt" sz="half" idx="10"/>
          </p:nvPr>
        </p:nvSpPr>
        <p:spPr>
          <a:xfrm>
            <a:off x="1828857" y="4821238"/>
            <a:ext cx="1395413" cy="114300"/>
          </a:xfrm>
        </p:spPr>
        <p:txBody>
          <a:bodyPr/>
          <a:lstStyle>
            <a:lvl1pPr eaLnBrk="0" hangingPunct="0">
              <a:defRPr>
                <a:solidFill>
                  <a:srgbClr val="000000">
                    <a:lumMod val="60000"/>
                    <a:lumOff val="40000"/>
                  </a:srgbClr>
                </a:solidFill>
                <a:latin typeface="Arial" panose="020B0604020202020204" pitchFamily="34" charset="0"/>
                <a:ea typeface="+mn-ea"/>
              </a:defRPr>
            </a:lvl1pPr>
          </a:lstStyle>
          <a:p>
            <a:pPr>
              <a:defRPr/>
            </a:pPr>
            <a:endParaRPr altLang="zh-TW"/>
          </a:p>
        </p:txBody>
      </p:sp>
      <p:sp>
        <p:nvSpPr>
          <p:cNvPr id="7" name="Footer Placeholder 6"/>
          <p:cNvSpPr>
            <a:spLocks noGrp="1" noChangeArrowheads="1"/>
          </p:cNvSpPr>
          <p:nvPr>
            <p:ph type="ftr" sz="quarter" idx="11"/>
          </p:nvPr>
        </p:nvSpPr>
        <p:spPr>
          <a:xfrm>
            <a:off x="742950" y="4821238"/>
            <a:ext cx="1885950" cy="114300"/>
          </a:xfrm>
          <a:prstGeom prst="rect">
            <a:avLst/>
          </a:prstGeom>
        </p:spPr>
        <p:txBody>
          <a:bodyPr wrap="square" lIns="101240" tIns="50978" rIns="101240" bIns="50978" numCol="1" anchorCtr="0" compatLnSpc="1"/>
          <a:lstStyle>
            <a:lvl1pPr eaLnBrk="1" hangingPunct="1">
              <a:defRPr>
                <a:solidFill>
                  <a:srgbClr val="666666"/>
                </a:solidFill>
                <a:latin typeface="Arial" panose="020B0604020202020204" pitchFamily="34" charset="0"/>
                <a:ea typeface="新細明體" panose="02020500000000000000" pitchFamily="18" charset="-120"/>
              </a:defRPr>
            </a:lvl1pPr>
          </a:lstStyle>
          <a:p>
            <a:pPr defTabSz="895727">
              <a:defRPr/>
            </a:pPr>
            <a:endParaRPr lang="en-US" altLang="zh-TW" sz="3200"/>
          </a:p>
        </p:txBody>
      </p:sp>
      <p:sp>
        <p:nvSpPr>
          <p:cNvPr id="8" name="Slide Number Placeholder 7"/>
          <p:cNvSpPr>
            <a:spLocks noGrp="1" noChangeArrowheads="1"/>
          </p:cNvSpPr>
          <p:nvPr>
            <p:ph type="sldNum" sz="quarter" idx="12"/>
          </p:nvPr>
        </p:nvSpPr>
        <p:spPr>
          <a:xfrm>
            <a:off x="434976" y="4822825"/>
            <a:ext cx="260350" cy="114300"/>
          </a:xfrm>
        </p:spPr>
        <p:txBody>
          <a:bodyPr/>
          <a:lstStyle>
            <a:lvl1pPr eaLnBrk="0" hangingPunct="0">
              <a:defRPr>
                <a:latin typeface="Arial" panose="020B0604020202020204" pitchFamily="34" charset="0"/>
                <a:ea typeface="新細明體" panose="02020500000000000000" pitchFamily="18" charset="-120"/>
              </a:defRPr>
            </a:lvl1pPr>
          </a:lstStyle>
          <a:p>
            <a:pPr>
              <a:defRPr/>
            </a:pPr>
            <a:fld id="{EF145082-27BA-47C1-891E-8EDE577B120B}" type="slidenum">
              <a:rPr lang="zh-TW" altLang="en-US"/>
              <a:pPr>
                <a:defRPr/>
              </a:pPr>
              <a:t>‹#›</a:t>
            </a:fld>
            <a:endParaRPr lang="en-US" altLang="zh-TW"/>
          </a:p>
        </p:txBody>
      </p:sp>
    </p:spTree>
    <p:extLst>
      <p:ext uri="{BB962C8B-B14F-4D97-AF65-F5344CB8AC3E}">
        <p14:creationId xmlns:p14="http://schemas.microsoft.com/office/powerpoint/2010/main" val="1536486430"/>
      </p:ext>
    </p:extLst>
  </p:cSld>
  <p:clrMapOvr>
    <a:masterClrMapping/>
  </p:clrMapOvr>
  <p:transition spd="med">
    <p:wipe dir="r"/>
  </p:transition>
</p:sldLayout>
</file>

<file path=ppt/slideLayouts/slideLayout620.xml><?xml version="1.0" encoding="utf-8"?>
<p:sldLayout xmlns:a="http://schemas.openxmlformats.org/drawingml/2006/main" xmlns:r="http://schemas.openxmlformats.org/officeDocument/2006/relationships" xmlns:p="http://schemas.openxmlformats.org/presentationml/2006/main" preserve="1">
  <p:cSld name="Title_and_Content">
    <p:spTree>
      <p:nvGrpSpPr>
        <p:cNvPr id="1" name=""/>
        <p:cNvGrpSpPr/>
        <p:nvPr/>
      </p:nvGrpSpPr>
      <p:grpSpPr>
        <a:xfrm>
          <a:off x="0" y="0"/>
          <a:ext cx="0" cy="0"/>
          <a:chOff x="0" y="0"/>
          <a:chExt cx="0" cy="0"/>
        </a:xfrm>
      </p:grpSpPr>
      <p:cxnSp>
        <p:nvCxnSpPr>
          <p:cNvPr id="4"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5"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7200"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3" name="Content Placeholder 2"/>
          <p:cNvSpPr>
            <a:spLocks noGrp="1"/>
          </p:cNvSpPr>
          <p:nvPr>
            <p:ph sz="half" idx="1"/>
          </p:nvPr>
        </p:nvSpPr>
        <p:spPr>
          <a:xfrm>
            <a:off x="457200" y="960120"/>
            <a:ext cx="8229600" cy="3566160"/>
          </a:xfrm>
        </p:spPr>
        <p:txBody>
          <a:bodyPr/>
          <a:lstStyle>
            <a:lvl1pPr>
              <a:spcBef>
                <a:spcPts val="75"/>
              </a:spcBef>
              <a:spcAft>
                <a:spcPts val="75"/>
              </a:spcAft>
              <a:defRPr sz="1500">
                <a:solidFill>
                  <a:schemeClr val="bg2"/>
                </a:solidFill>
                <a:latin typeface="Museo Sans For Dell" pitchFamily="2" charset="0"/>
              </a:defRPr>
            </a:lvl1pPr>
            <a:lvl2pPr>
              <a:spcBef>
                <a:spcPts val="75"/>
              </a:spcBef>
              <a:spcAft>
                <a:spcPts val="75"/>
              </a:spcAft>
              <a:buFont typeface="Museo Sans For Dell" pitchFamily="2" charset="0"/>
              <a:buChar char="–"/>
              <a:defRPr sz="1400">
                <a:solidFill>
                  <a:schemeClr val="bg2"/>
                </a:solidFill>
                <a:latin typeface="Museo Sans For Dell" pitchFamily="2" charset="0"/>
              </a:defRPr>
            </a:lvl2pPr>
            <a:lvl3pPr>
              <a:spcBef>
                <a:spcPts val="75"/>
              </a:spcBef>
              <a:spcAft>
                <a:spcPts val="75"/>
              </a:spcAft>
              <a:defRPr sz="1200">
                <a:solidFill>
                  <a:schemeClr val="bg2"/>
                </a:solidFill>
                <a:latin typeface="Museo Sans For Dell" pitchFamily="2" charset="0"/>
              </a:defRPr>
            </a:lvl3pPr>
            <a:lvl4pPr>
              <a:spcBef>
                <a:spcPts val="75"/>
              </a:spcBef>
              <a:spcAft>
                <a:spcPts val="75"/>
              </a:spcAft>
              <a:defRPr sz="1100" baseline="0">
                <a:solidFill>
                  <a:schemeClr val="bg2"/>
                </a:solidFill>
                <a:latin typeface="Museo Sans For Dell" pitchFamily="2" charset="0"/>
              </a:defRPr>
            </a:lvl4pPr>
            <a:lvl5pPr>
              <a:spcBef>
                <a:spcPts val="75"/>
              </a:spcBef>
              <a:spcAft>
                <a:spcPts val="75"/>
              </a:spcAft>
              <a:buClr>
                <a:schemeClr val="accent1"/>
              </a:buClr>
              <a:defRPr sz="90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4"/>
          <p:cNvSpPr>
            <a:spLocks noGrp="1"/>
          </p:cNvSpPr>
          <p:nvPr>
            <p:ph type="ftr" sz="quarter" idx="10"/>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a:p>
        </p:txBody>
      </p:sp>
      <p:sp>
        <p:nvSpPr>
          <p:cNvPr id="7" name="Slide Number Placeholder 5"/>
          <p:cNvSpPr>
            <a:spLocks noGrp="1"/>
          </p:cNvSpPr>
          <p:nvPr>
            <p:ph type="sldNum" sz="quarter" idx="11"/>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4A2D4929-8EDF-4184-B759-48F2FA5B220D}" type="slidenum">
              <a:rPr lang="en-US"/>
              <a:pPr>
                <a:defRPr/>
              </a:pPr>
              <a:t>‹#›</a:t>
            </a:fld>
            <a:endParaRPr lang="en-US" dirty="0"/>
          </a:p>
        </p:txBody>
      </p:sp>
    </p:spTree>
    <p:extLst>
      <p:ext uri="{BB962C8B-B14F-4D97-AF65-F5344CB8AC3E}">
        <p14:creationId xmlns:p14="http://schemas.microsoft.com/office/powerpoint/2010/main" val="4254921654"/>
      </p:ext>
    </p:extLst>
  </p:cSld>
  <p:clrMapOvr>
    <a:masterClrMapping/>
  </p:clrMapOvr>
  <p:transition spd="med">
    <p:wipe dir="r"/>
  </p:transition>
</p:sldLayout>
</file>

<file path=ppt/slideLayouts/slideLayout621.xml><?xml version="1.0" encoding="utf-8"?>
<p:sldLayout xmlns:a="http://schemas.openxmlformats.org/drawingml/2006/main" xmlns:r="http://schemas.openxmlformats.org/officeDocument/2006/relationships" xmlns:p="http://schemas.openxmlformats.org/presentationml/2006/main" preserve="1" userDrawn="1">
  <p:cSld name="Two_Column">
    <p:spTree>
      <p:nvGrpSpPr>
        <p:cNvPr id="1" name=""/>
        <p:cNvGrpSpPr/>
        <p:nvPr/>
      </p:nvGrpSpPr>
      <p:grpSpPr>
        <a:xfrm>
          <a:off x="0" y="0"/>
          <a:ext cx="0" cy="0"/>
          <a:chOff x="0" y="0"/>
          <a:chExt cx="0" cy="0"/>
        </a:xfrm>
      </p:grpSpPr>
      <p:cxnSp>
        <p:nvCxnSpPr>
          <p:cNvPr id="5"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6"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Content Placeholder 2"/>
          <p:cNvSpPr>
            <a:spLocks noGrp="1"/>
          </p:cNvSpPr>
          <p:nvPr>
            <p:ph sz="half" idx="10"/>
          </p:nvPr>
        </p:nvSpPr>
        <p:spPr>
          <a:xfrm>
            <a:off x="4653246" y="931074"/>
            <a:ext cx="4023360" cy="3667826"/>
          </a:xfrm>
        </p:spPr>
        <p:txBody>
          <a:bodyPr>
            <a:normAutofit/>
          </a:bodyPr>
          <a:lstStyle>
            <a:lvl1pPr>
              <a:spcBef>
                <a:spcPts val="75"/>
              </a:spcBef>
              <a:defRPr sz="1500" b="0">
                <a:solidFill>
                  <a:schemeClr val="bg2"/>
                </a:solidFill>
                <a:latin typeface="Museo Sans For Dell" pitchFamily="2" charset="0"/>
              </a:defRPr>
            </a:lvl1pPr>
            <a:lvl2pPr marL="424391" indent="-171311">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0" name="Content Placeholder 2"/>
          <p:cNvSpPr>
            <a:spLocks noGrp="1"/>
          </p:cNvSpPr>
          <p:nvPr>
            <p:ph sz="half" idx="11"/>
          </p:nvPr>
        </p:nvSpPr>
        <p:spPr>
          <a:xfrm>
            <a:off x="439738" y="931074"/>
            <a:ext cx="4023360" cy="3667826"/>
          </a:xfrm>
        </p:spPr>
        <p:txBody>
          <a:bodyPr>
            <a:normAutofit/>
          </a:bodyPr>
          <a:lstStyle>
            <a:lvl1pPr>
              <a:spcBef>
                <a:spcPts val="75"/>
              </a:spcBef>
              <a:defRPr sz="1500" b="0">
                <a:solidFill>
                  <a:schemeClr val="bg2"/>
                </a:solidFill>
                <a:latin typeface="Museo Sans For Dell" pitchFamily="2" charset="0"/>
              </a:defRPr>
            </a:lvl1pPr>
            <a:lvl2pPr marL="424391" indent="-171311">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5"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7" name="Slide Number Placeholder 5"/>
          <p:cNvSpPr>
            <a:spLocks noGrp="1"/>
          </p:cNvSpPr>
          <p:nvPr>
            <p:ph type="sldNum" sz="quarter" idx="12"/>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94DCD968-7C13-45D1-A8F3-62ADAEBF0943}" type="slidenum">
              <a:rPr lang="en-US"/>
              <a:pPr>
                <a:defRPr/>
              </a:pPr>
              <a:t>‹#›</a:t>
            </a:fld>
            <a:endParaRPr lang="en-US" dirty="0"/>
          </a:p>
        </p:txBody>
      </p:sp>
      <p:sp>
        <p:nvSpPr>
          <p:cNvPr id="8" name="Footer Placeholder 4"/>
          <p:cNvSpPr>
            <a:spLocks noGrp="1"/>
          </p:cNvSpPr>
          <p:nvPr>
            <p:ph type="ftr" sz="quarter" idx="13"/>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a:p>
        </p:txBody>
      </p:sp>
    </p:spTree>
    <p:extLst>
      <p:ext uri="{BB962C8B-B14F-4D97-AF65-F5344CB8AC3E}">
        <p14:creationId xmlns:p14="http://schemas.microsoft.com/office/powerpoint/2010/main" val="2130936625"/>
      </p:ext>
    </p:extLst>
  </p:cSld>
  <p:clrMapOvr>
    <a:masterClrMapping/>
  </p:clrMapOvr>
  <p:transition spd="med">
    <p:wipe dir="r"/>
  </p:transition>
</p:sldLayout>
</file>

<file path=ppt/slideLayouts/slideLayout622.xml><?xml version="1.0" encoding="utf-8"?>
<p:sldLayout xmlns:a="http://schemas.openxmlformats.org/drawingml/2006/main" xmlns:r="http://schemas.openxmlformats.org/officeDocument/2006/relationships" xmlns:p="http://schemas.openxmlformats.org/presentationml/2006/main" preserve="1" userDrawn="1">
  <p:cSld name="Image and text">
    <p:spTree>
      <p:nvGrpSpPr>
        <p:cNvPr id="1" name=""/>
        <p:cNvGrpSpPr/>
        <p:nvPr/>
      </p:nvGrpSpPr>
      <p:grpSpPr>
        <a:xfrm>
          <a:off x="0" y="0"/>
          <a:ext cx="0" cy="0"/>
          <a:chOff x="0" y="0"/>
          <a:chExt cx="0" cy="0"/>
        </a:xfrm>
      </p:grpSpPr>
      <p:cxnSp>
        <p:nvCxnSpPr>
          <p:cNvPr id="6"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7"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Content Placeholder 2"/>
          <p:cNvSpPr>
            <a:spLocks noGrp="1"/>
          </p:cNvSpPr>
          <p:nvPr>
            <p:ph sz="half" idx="10"/>
          </p:nvPr>
        </p:nvSpPr>
        <p:spPr>
          <a:xfrm>
            <a:off x="4653246" y="928509"/>
            <a:ext cx="4023360" cy="2166125"/>
          </a:xfrm>
        </p:spPr>
        <p:txBody>
          <a:bodyPr>
            <a:normAutofit/>
          </a:bodyPr>
          <a:lstStyle>
            <a:lvl1pPr>
              <a:spcBef>
                <a:spcPts val="75"/>
              </a:spcBef>
              <a:defRPr sz="1500" b="0">
                <a:solidFill>
                  <a:schemeClr val="bg2"/>
                </a:solidFill>
                <a:latin typeface="Museo Sans For Dell" pitchFamily="2" charset="0"/>
              </a:defRPr>
            </a:lvl1pPr>
            <a:lvl2pPr marL="424391" indent="-171311">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0" name="Content Placeholder 2"/>
          <p:cNvSpPr>
            <a:spLocks noGrp="1"/>
          </p:cNvSpPr>
          <p:nvPr>
            <p:ph sz="half" idx="11"/>
          </p:nvPr>
        </p:nvSpPr>
        <p:spPr>
          <a:xfrm>
            <a:off x="439738" y="928509"/>
            <a:ext cx="4023360" cy="2166125"/>
          </a:xfrm>
        </p:spPr>
        <p:txBody>
          <a:bodyPr>
            <a:normAutofit/>
          </a:bodyPr>
          <a:lstStyle>
            <a:lvl1pPr>
              <a:spcBef>
                <a:spcPts val="75"/>
              </a:spcBef>
              <a:defRPr sz="1500" b="0">
                <a:solidFill>
                  <a:schemeClr val="bg2"/>
                </a:solidFill>
                <a:latin typeface="Museo Sans For Dell" pitchFamily="2" charset="0"/>
              </a:defRPr>
            </a:lvl1pPr>
            <a:lvl2pPr marL="424391" indent="-171311">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4" name="Content Placeholder 3"/>
          <p:cNvSpPr>
            <a:spLocks noGrp="1"/>
          </p:cNvSpPr>
          <p:nvPr>
            <p:ph sz="quarter" idx="12"/>
          </p:nvPr>
        </p:nvSpPr>
        <p:spPr>
          <a:xfrm>
            <a:off x="434977" y="3203205"/>
            <a:ext cx="8262938" cy="142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8" name="Slide Number Placeholder 5"/>
          <p:cNvSpPr>
            <a:spLocks noGrp="1"/>
          </p:cNvSpPr>
          <p:nvPr>
            <p:ph type="sldNum" sz="quarter" idx="13"/>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8B77E003-8308-444A-BB59-52EE4F5DF926}" type="slidenum">
              <a:rPr lang="en-US"/>
              <a:pPr>
                <a:defRPr/>
              </a:pPr>
              <a:t>‹#›</a:t>
            </a:fld>
            <a:endParaRPr lang="en-US" dirty="0"/>
          </a:p>
        </p:txBody>
      </p:sp>
      <p:sp>
        <p:nvSpPr>
          <p:cNvPr id="9" name="Footer Placeholder 4"/>
          <p:cNvSpPr>
            <a:spLocks noGrp="1"/>
          </p:cNvSpPr>
          <p:nvPr>
            <p:ph type="ftr" sz="quarter" idx="14"/>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a:p>
        </p:txBody>
      </p:sp>
    </p:spTree>
    <p:extLst>
      <p:ext uri="{BB962C8B-B14F-4D97-AF65-F5344CB8AC3E}">
        <p14:creationId xmlns:p14="http://schemas.microsoft.com/office/powerpoint/2010/main" val="2802333760"/>
      </p:ext>
    </p:extLst>
  </p:cSld>
  <p:clrMapOvr>
    <a:masterClrMapping/>
  </p:clrMapOvr>
  <p:transition spd="med">
    <p:wipe dir="r"/>
  </p:transition>
</p:sldLayout>
</file>

<file path=ppt/slideLayouts/slideLayout623.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cxnSp>
        <p:nvCxnSpPr>
          <p:cNvPr id="3"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4"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2673229908"/>
      </p:ext>
    </p:extLst>
  </p:cSld>
  <p:clrMapOvr>
    <a:masterClrMapping/>
  </p:clrMapOvr>
  <p:transition spd="med">
    <p:wipe dir="r"/>
  </p:transition>
</p:sldLayout>
</file>

<file path=ppt/slideLayouts/slideLayout624.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cxnSp>
        <p:nvCxnSpPr>
          <p:cNvPr id="2"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3"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94112643"/>
      </p:ext>
    </p:extLst>
  </p:cSld>
  <p:clrMapOvr>
    <a:masterClrMapping/>
  </p:clrMapOvr>
  <p:transition spd="med">
    <p:wipe dir="r"/>
  </p:transition>
</p:sldLayout>
</file>

<file path=ppt/slideLayouts/slideLayout625.xml><?xml version="1.0" encoding="utf-8"?>
<p:sldLayout xmlns:a="http://schemas.openxmlformats.org/drawingml/2006/main" xmlns:r="http://schemas.openxmlformats.org/officeDocument/2006/relationships" xmlns:p="http://schemas.openxmlformats.org/presentationml/2006/main" preserve="1">
  <p:cSld name="Section_Blue">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1"/>
          </a:solidFill>
          <a:ln>
            <a:noFill/>
          </a:ln>
        </p:spPr>
        <p:style>
          <a:lnRef idx="2">
            <a:schemeClr val="accent1"/>
          </a:lnRef>
          <a:fillRef idx="1">
            <a:schemeClr val="lt1"/>
          </a:fillRef>
          <a:effectRef idx="0">
            <a:schemeClr val="accent1"/>
          </a:effectRef>
          <a:fontRef idx="none"/>
        </p:style>
        <p:txBody>
          <a:bodyPr lIns="168930" tIns="168930" rIns="168930" bIns="168930">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1087801231"/>
      </p:ext>
    </p:extLst>
  </p:cSld>
  <p:clrMapOvr>
    <a:masterClrMapping/>
  </p:clrMapOvr>
  <p:transition spd="med">
    <p:wipe dir="r"/>
  </p:transition>
</p:sldLayout>
</file>

<file path=ppt/slideLayouts/slideLayout626.xml><?xml version="1.0" encoding="utf-8"?>
<p:sldLayout xmlns:a="http://schemas.openxmlformats.org/drawingml/2006/main" xmlns:r="http://schemas.openxmlformats.org/officeDocument/2006/relationships" xmlns:p="http://schemas.openxmlformats.org/presentationml/2006/main" preserve="1">
  <p:cSld name="Section_Berry">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4"/>
          </a:solidFill>
          <a:ln>
            <a:noFill/>
          </a:ln>
        </p:spPr>
        <p:style>
          <a:lnRef idx="2">
            <a:schemeClr val="accent1"/>
          </a:lnRef>
          <a:fillRef idx="1">
            <a:schemeClr val="lt1"/>
          </a:fillRef>
          <a:effectRef idx="0">
            <a:schemeClr val="accent1"/>
          </a:effectRef>
          <a:fontRef idx="none"/>
        </p:style>
        <p:txBody>
          <a:bodyPr lIns="168930" tIns="168930" rIns="168930" bIns="168930">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3342446926"/>
      </p:ext>
    </p:extLst>
  </p:cSld>
  <p:clrMapOvr>
    <a:masterClrMapping/>
  </p:clrMapOvr>
  <p:transition spd="med">
    <p:wipe dir="r"/>
  </p:transition>
</p:sldLayout>
</file>

<file path=ppt/slideLayouts/slideLayout627.xml><?xml version="1.0" encoding="utf-8"?>
<p:sldLayout xmlns:a="http://schemas.openxmlformats.org/drawingml/2006/main" xmlns:r="http://schemas.openxmlformats.org/officeDocument/2006/relationships" xmlns:p="http://schemas.openxmlformats.org/presentationml/2006/main" preserve="1">
  <p:cSld name="Section_Yellow">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3"/>
          </a:solidFill>
          <a:ln>
            <a:noFill/>
          </a:ln>
        </p:spPr>
        <p:style>
          <a:lnRef idx="2">
            <a:schemeClr val="accent1"/>
          </a:lnRef>
          <a:fillRef idx="1">
            <a:schemeClr val="lt1"/>
          </a:fillRef>
          <a:effectRef idx="0">
            <a:schemeClr val="accent1"/>
          </a:effectRef>
          <a:fontRef idx="none"/>
        </p:style>
        <p:txBody>
          <a:bodyPr lIns="168930" tIns="168930" rIns="168930" bIns="168930">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724049137"/>
      </p:ext>
    </p:extLst>
  </p:cSld>
  <p:clrMapOvr>
    <a:masterClrMapping/>
  </p:clrMapOvr>
  <p:transition spd="med">
    <p:wipe dir="r"/>
  </p:transition>
</p:sldLayout>
</file>

<file path=ppt/slideLayouts/slideLayout628.xml><?xml version="1.0" encoding="utf-8"?>
<p:sldLayout xmlns:a="http://schemas.openxmlformats.org/drawingml/2006/main" xmlns:r="http://schemas.openxmlformats.org/officeDocument/2006/relationships" xmlns:p="http://schemas.openxmlformats.org/presentationml/2006/main" preserve="1">
  <p:cSld name="Section_Green">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2"/>
          </a:solidFill>
          <a:ln>
            <a:noFill/>
          </a:ln>
        </p:spPr>
        <p:style>
          <a:lnRef idx="2">
            <a:schemeClr val="accent1"/>
          </a:lnRef>
          <a:fillRef idx="1">
            <a:schemeClr val="lt1"/>
          </a:fillRef>
          <a:effectRef idx="0">
            <a:schemeClr val="accent1"/>
          </a:effectRef>
          <a:fontRef idx="none"/>
        </p:style>
        <p:txBody>
          <a:bodyPr lIns="168930" tIns="168930" rIns="168930" bIns="168930">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2250043102"/>
      </p:ext>
    </p:extLst>
  </p:cSld>
  <p:clrMapOvr>
    <a:masterClrMapping/>
  </p:clrMapOvr>
  <p:transition spd="med">
    <p:wipe dir="r"/>
  </p:transition>
</p:sldLayout>
</file>

<file path=ppt/slideLayouts/slideLayout629.xml><?xml version="1.0" encoding="utf-8"?>
<p:sldLayout xmlns:a="http://schemas.openxmlformats.org/drawingml/2006/main" xmlns:r="http://schemas.openxmlformats.org/officeDocument/2006/relationships" xmlns:p="http://schemas.openxmlformats.org/presentationml/2006/main" preserve="1">
  <p:cSld name="Section_Purple">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6"/>
          </a:solidFill>
          <a:ln>
            <a:noFill/>
          </a:ln>
        </p:spPr>
        <p:style>
          <a:lnRef idx="2">
            <a:schemeClr val="accent1"/>
          </a:lnRef>
          <a:fillRef idx="1">
            <a:schemeClr val="lt1"/>
          </a:fillRef>
          <a:effectRef idx="0">
            <a:schemeClr val="accent1"/>
          </a:effectRef>
          <a:fontRef idx="none"/>
        </p:style>
        <p:txBody>
          <a:bodyPr lIns="168930" tIns="168930" rIns="168930" bIns="168930">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3819388324"/>
      </p:ext>
    </p:extLst>
  </p:cSld>
  <p:clrMapOvr>
    <a:masterClrMapping/>
  </p:clrMapOvr>
  <p:transition spd="med">
    <p:wipe dir="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제목 슬라이드">
    <p:spTree>
      <p:nvGrpSpPr>
        <p:cNvPr id="1" name=""/>
        <p:cNvGrpSpPr/>
        <p:nvPr/>
      </p:nvGrpSpPr>
      <p:grpSpPr>
        <a:xfrm>
          <a:off x="0" y="0"/>
          <a:ext cx="0" cy="0"/>
          <a:chOff x="0" y="0"/>
          <a:chExt cx="0" cy="0"/>
        </a:xfrm>
      </p:grpSpPr>
      <p:sp>
        <p:nvSpPr>
          <p:cNvPr id="2" name="직사각형 9"/>
          <p:cNvSpPr/>
          <p:nvPr userDrawn="1"/>
        </p:nvSpPr>
        <p:spPr>
          <a:xfrm>
            <a:off x="0" y="0"/>
            <a:ext cx="9144000" cy="541338"/>
          </a:xfrm>
          <a:prstGeom prst="rect">
            <a:avLst/>
          </a:prstGeom>
          <a:solidFill>
            <a:srgbClr val="0E64CC"/>
          </a:solidFill>
          <a:ln>
            <a:noFill/>
          </a:ln>
        </p:spPr>
        <p:style>
          <a:lnRef idx="2">
            <a:schemeClr val="accent1">
              <a:shade val="50000"/>
            </a:schemeClr>
          </a:lnRef>
          <a:fillRef idx="1">
            <a:schemeClr val="accent1"/>
          </a:fillRef>
          <a:effectRef idx="0">
            <a:schemeClr val="accent1"/>
          </a:effectRef>
          <a:fontRef idx="minor">
            <a:schemeClr val="lt1"/>
          </a:fontRef>
        </p:style>
        <p:txBody>
          <a:bodyPr lIns="101240" tIns="50978" rIns="101240" bIns="50978" anchor="ctr"/>
          <a:lstStyle/>
          <a:p>
            <a:pPr algn="ctr" defTabSz="895727">
              <a:defRPr/>
            </a:pPr>
            <a:endParaRPr lang="ko-KR" altLang="en-US" sz="3200" b="1">
              <a:solidFill>
                <a:srgbClr val="FFFFFF"/>
              </a:solidFill>
              <a:latin typeface="Arial" panose="020B0604020202020204" pitchFamily="34" charset="0"/>
              <a:cs typeface="Arial" panose="020B0604020202020204" pitchFamily="34" charset="0"/>
            </a:endParaRPr>
          </a:p>
        </p:txBody>
      </p:sp>
      <p:sp>
        <p:nvSpPr>
          <p:cNvPr id="3" name="슬라이드 번호 개체 틀 4"/>
          <p:cNvSpPr txBox="1"/>
          <p:nvPr userDrawn="1"/>
        </p:nvSpPr>
        <p:spPr bwMode="auto">
          <a:xfrm>
            <a:off x="4094164" y="4964114"/>
            <a:ext cx="977900" cy="200025"/>
          </a:xfrm>
          <a:prstGeom prst="rect">
            <a:avLst/>
          </a:prstGeom>
          <a:noFill/>
          <a:ln>
            <a:noFill/>
          </a:ln>
        </p:spPr>
        <p:txBody>
          <a:bodyPr lIns="101240" tIns="50978" rIns="101240" bIns="50978" anchor="ctr"/>
          <a:lstStyle>
            <a:lvl1pPr eaLnBrk="0" hangingPunct="0">
              <a:defRPr kumimoji="1">
                <a:solidFill>
                  <a:schemeClr val="tx1"/>
                </a:solidFill>
                <a:latin typeface="Gulim" panose="020B0600000101010101" pitchFamily="50" charset="-127"/>
                <a:ea typeface="Gulim" panose="020B0600000101010101" pitchFamily="50" charset="-127"/>
              </a:defRPr>
            </a:lvl1pPr>
            <a:lvl2pPr marL="742950" indent="-285750" eaLnBrk="0" hangingPunct="0">
              <a:defRPr kumimoji="1">
                <a:solidFill>
                  <a:schemeClr val="tx1"/>
                </a:solidFill>
                <a:latin typeface="Gulim" panose="020B0600000101010101" pitchFamily="50" charset="-127"/>
                <a:ea typeface="Gulim" panose="020B0600000101010101" pitchFamily="50" charset="-127"/>
              </a:defRPr>
            </a:lvl2pPr>
            <a:lvl3pPr marL="1143000" indent="-228600" eaLnBrk="0" hangingPunct="0">
              <a:defRPr kumimoji="1">
                <a:solidFill>
                  <a:schemeClr val="tx1"/>
                </a:solidFill>
                <a:latin typeface="Gulim" panose="020B0600000101010101" pitchFamily="50" charset="-127"/>
                <a:ea typeface="Gulim" panose="020B0600000101010101" pitchFamily="50" charset="-127"/>
              </a:defRPr>
            </a:lvl3pPr>
            <a:lvl4pPr marL="1600200" indent="-228600" eaLnBrk="0" hangingPunct="0">
              <a:defRPr kumimoji="1">
                <a:solidFill>
                  <a:schemeClr val="tx1"/>
                </a:solidFill>
                <a:latin typeface="Gulim" panose="020B0600000101010101" pitchFamily="50" charset="-127"/>
                <a:ea typeface="Gulim" panose="020B0600000101010101" pitchFamily="50" charset="-127"/>
              </a:defRPr>
            </a:lvl4pPr>
            <a:lvl5pPr marL="2057400" indent="-228600" eaLnBrk="0" hangingPunct="0">
              <a:defRPr kumimoji="1">
                <a:solidFill>
                  <a:schemeClr val="tx1"/>
                </a:solidFill>
                <a:latin typeface="Gulim" panose="020B0600000101010101" pitchFamily="50" charset="-127"/>
                <a:ea typeface="Gulim" panose="020B0600000101010101" pitchFamily="50" charset="-127"/>
              </a:defRPr>
            </a:lvl5pPr>
            <a:lvl6pPr marL="2514600" indent="-228600" eaLnBrk="0" fontAlgn="base" latinLnBrk="1" hangingPunct="0">
              <a:spcBef>
                <a:spcPct val="0"/>
              </a:spcBef>
              <a:spcAft>
                <a:spcPct val="0"/>
              </a:spcAft>
              <a:defRPr kumimoji="1">
                <a:solidFill>
                  <a:schemeClr val="tx1"/>
                </a:solidFill>
                <a:latin typeface="Gulim" panose="020B0600000101010101" pitchFamily="50" charset="-127"/>
                <a:ea typeface="Gulim" panose="020B0600000101010101" pitchFamily="50" charset="-127"/>
              </a:defRPr>
            </a:lvl6pPr>
            <a:lvl7pPr marL="2971800" indent="-228600" eaLnBrk="0" fontAlgn="base" latinLnBrk="1" hangingPunct="0">
              <a:spcBef>
                <a:spcPct val="0"/>
              </a:spcBef>
              <a:spcAft>
                <a:spcPct val="0"/>
              </a:spcAft>
              <a:defRPr kumimoji="1">
                <a:solidFill>
                  <a:schemeClr val="tx1"/>
                </a:solidFill>
                <a:latin typeface="Gulim" panose="020B0600000101010101" pitchFamily="50" charset="-127"/>
                <a:ea typeface="Gulim" panose="020B0600000101010101" pitchFamily="50" charset="-127"/>
              </a:defRPr>
            </a:lvl7pPr>
            <a:lvl8pPr marL="3429000" indent="-228600" eaLnBrk="0" fontAlgn="base" latinLnBrk="1" hangingPunct="0">
              <a:spcBef>
                <a:spcPct val="0"/>
              </a:spcBef>
              <a:spcAft>
                <a:spcPct val="0"/>
              </a:spcAft>
              <a:defRPr kumimoji="1">
                <a:solidFill>
                  <a:schemeClr val="tx1"/>
                </a:solidFill>
                <a:latin typeface="Gulim" panose="020B0600000101010101" pitchFamily="50" charset="-127"/>
                <a:ea typeface="Gulim" panose="020B0600000101010101" pitchFamily="50" charset="-127"/>
              </a:defRPr>
            </a:lvl8pPr>
            <a:lvl9pPr marL="3886200" indent="-228600" eaLnBrk="0" fontAlgn="base" latinLnBrk="1" hangingPunct="0">
              <a:spcBef>
                <a:spcPct val="0"/>
              </a:spcBef>
              <a:spcAft>
                <a:spcPct val="0"/>
              </a:spcAft>
              <a:defRPr kumimoji="1">
                <a:solidFill>
                  <a:schemeClr val="tx1"/>
                </a:solidFill>
                <a:latin typeface="Gulim" panose="020B0600000101010101" pitchFamily="50" charset="-127"/>
                <a:ea typeface="Gulim" panose="020B0600000101010101" pitchFamily="50" charset="-127"/>
              </a:defRPr>
            </a:lvl9pPr>
          </a:lstStyle>
          <a:p>
            <a:pPr algn="ctr" defTabSz="895727" eaLnBrk="1" hangingPunct="1">
              <a:defRPr/>
            </a:pPr>
            <a:r>
              <a:rPr kumimoji="0" lang="en-US" altLang="ko-KR" sz="1300" b="1" dirty="0" smtClean="0">
                <a:solidFill>
                  <a:srgbClr val="444444"/>
                </a:solidFill>
                <a:latin typeface="Arial" panose="020B0604020202020204" pitchFamily="34" charset="0"/>
                <a:ea typeface="Malgun Gothic" panose="020B0503020000020004" pitchFamily="50" charset="-127"/>
                <a:cs typeface="Arial" panose="020B0604020202020204" pitchFamily="34" charset="0"/>
              </a:rPr>
              <a:t>-</a:t>
            </a:r>
            <a:fld id="{493554C7-4A95-4571-8185-C731EB7EB863}" type="slidenum">
              <a:rPr kumimoji="0" lang="en-US" altLang="ko-KR" sz="1300" b="1" dirty="0" smtClean="0">
                <a:solidFill>
                  <a:srgbClr val="444444"/>
                </a:solidFill>
                <a:latin typeface="Arial" panose="020B0604020202020204" pitchFamily="34" charset="0"/>
                <a:ea typeface="Malgun Gothic" panose="020B0503020000020004" pitchFamily="50" charset="-127"/>
                <a:cs typeface="Arial" panose="020B0604020202020204" pitchFamily="34" charset="0"/>
              </a:rPr>
              <a:pPr algn="ctr" defTabSz="895727" eaLnBrk="1" hangingPunct="1">
                <a:defRPr/>
              </a:pPr>
              <a:t>‹#›</a:t>
            </a:fld>
            <a:r>
              <a:rPr kumimoji="0" lang="en-US" altLang="ko-KR" sz="1300" b="1" dirty="0" smtClean="0">
                <a:solidFill>
                  <a:srgbClr val="444444"/>
                </a:solidFill>
                <a:latin typeface="Arial" panose="020B0604020202020204" pitchFamily="34" charset="0"/>
                <a:ea typeface="Malgun Gothic" panose="020B0503020000020004" pitchFamily="50" charset="-127"/>
                <a:cs typeface="Arial" panose="020B0604020202020204" pitchFamily="34" charset="0"/>
              </a:rPr>
              <a:t>-</a:t>
            </a:r>
          </a:p>
        </p:txBody>
      </p:sp>
    </p:spTree>
    <p:extLst>
      <p:ext uri="{BB962C8B-B14F-4D97-AF65-F5344CB8AC3E}">
        <p14:creationId xmlns:p14="http://schemas.microsoft.com/office/powerpoint/2010/main" val="2172825791"/>
      </p:ext>
    </p:extLst>
  </p:cSld>
  <p:clrMapOvr>
    <a:masterClrMapping/>
  </p:clrMapOvr>
  <p:transition spd="med">
    <p:wipe dir="r"/>
  </p:transition>
</p:sldLayout>
</file>

<file path=ppt/slideLayouts/slideLayout630.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2014539" y="153"/>
            <a:ext cx="7129462" cy="404813"/>
          </a:xfrm>
        </p:spPr>
        <p:txBody>
          <a:bodyPr/>
          <a:lstStyle/>
          <a:p>
            <a:r>
              <a:rPr lang="en-US" altLang="zh-TW"/>
              <a:t>Click to edit Master title style</a:t>
            </a:r>
            <a:endParaRPr lang="zh-TW" altLang="en-US"/>
          </a:p>
        </p:txBody>
      </p:sp>
      <p:sp>
        <p:nvSpPr>
          <p:cNvPr id="3" name="Text Placeholder 2"/>
          <p:cNvSpPr>
            <a:spLocks noGrp="1"/>
          </p:cNvSpPr>
          <p:nvPr>
            <p:ph type="body" sz="half" idx="1"/>
          </p:nvPr>
        </p:nvSpPr>
        <p:spPr>
          <a:xfrm>
            <a:off x="685800" y="1100138"/>
            <a:ext cx="3810000" cy="3462338"/>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4" name="Content Placeholder 3"/>
          <p:cNvSpPr>
            <a:spLocks noGrp="1"/>
          </p:cNvSpPr>
          <p:nvPr>
            <p:ph sz="quarter" idx="2"/>
          </p:nvPr>
        </p:nvSpPr>
        <p:spPr>
          <a:xfrm>
            <a:off x="4648200" y="1100357"/>
            <a:ext cx="3810000" cy="1674019"/>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5" name="Content Placeholder 4"/>
          <p:cNvSpPr>
            <a:spLocks noGrp="1"/>
          </p:cNvSpPr>
          <p:nvPr>
            <p:ph sz="quarter" idx="3"/>
          </p:nvPr>
        </p:nvSpPr>
        <p:spPr>
          <a:xfrm>
            <a:off x="4648200" y="2888657"/>
            <a:ext cx="3810000" cy="1674019"/>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7" name="Slide Number Placeholder 6"/>
          <p:cNvSpPr>
            <a:spLocks noGrp="1"/>
          </p:cNvSpPr>
          <p:nvPr>
            <p:ph type="sldNum" sz="quarter" idx="11"/>
          </p:nvPr>
        </p:nvSpPr>
        <p:spPr>
          <a:xfrm>
            <a:off x="367368" y="4950969"/>
            <a:ext cx="260350" cy="114300"/>
          </a:xfrm>
        </p:spPr>
        <p:txBody>
          <a:bodyPr/>
          <a:lstStyle/>
          <a:p>
            <a:pPr>
              <a:defRPr/>
            </a:pPr>
            <a:fld id="{BAFC9F95-FC62-4769-A095-8D2D490F7992}" type="slidenum">
              <a:rPr lang="en-US" smtClean="0"/>
              <a:pPr>
                <a:defRPr/>
              </a:pPr>
              <a:t>‹#›</a:t>
            </a:fld>
            <a:endParaRPr lang="en-US" dirty="0"/>
          </a:p>
        </p:txBody>
      </p:sp>
    </p:spTree>
    <p:extLst>
      <p:ext uri="{BB962C8B-B14F-4D97-AF65-F5344CB8AC3E}">
        <p14:creationId xmlns:p14="http://schemas.microsoft.com/office/powerpoint/2010/main" val="2442541284"/>
      </p:ext>
    </p:extLst>
  </p:cSld>
  <p:clrMapOvr>
    <a:masterClrMapping/>
  </p:clrMapOvr>
</p:sldLayout>
</file>

<file path=ppt/slideLayouts/slideLayout631.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26155" y="107139"/>
            <a:ext cx="8239125" cy="427212"/>
          </a:xfrm>
        </p:spPr>
        <p:txBody>
          <a:bodyPr/>
          <a:lstStyle>
            <a:lvl1pPr>
              <a:defRPr baseline="0"/>
            </a:lvl1pPr>
          </a:lstStyle>
          <a:p>
            <a:r>
              <a:rPr lang="en-US"/>
              <a:t>Click to edit Master title style</a:t>
            </a:r>
            <a:endParaRPr lang="en-US" dirty="0"/>
          </a:p>
        </p:txBody>
      </p:sp>
      <p:sp>
        <p:nvSpPr>
          <p:cNvPr id="4" name="Slide Number Placeholder 4"/>
          <p:cNvSpPr>
            <a:spLocks noGrp="1"/>
          </p:cNvSpPr>
          <p:nvPr>
            <p:ph type="sldNum" sz="quarter" idx="11"/>
          </p:nvPr>
        </p:nvSpPr>
        <p:spPr>
          <a:xfrm>
            <a:off x="8621401" y="4903009"/>
            <a:ext cx="481013" cy="234554"/>
          </a:xfrm>
        </p:spPr>
        <p:txBody>
          <a:bodyPr/>
          <a:lstStyle>
            <a:lvl1pPr>
              <a:defRPr sz="800">
                <a:cs typeface="Arial" pitchFamily="34" charset="0"/>
              </a:defRPr>
            </a:lvl1pPr>
          </a:lstStyle>
          <a:p>
            <a:pPr>
              <a:defRPr/>
            </a:pPr>
            <a:fld id="{8E08DA63-62CF-47A0-A3EE-C499D6801529}" type="slidenum">
              <a:rPr lang="en-US"/>
              <a:pPr>
                <a:defRPr/>
              </a:pPr>
              <a:t>‹#›</a:t>
            </a:fld>
            <a:endParaRPr lang="en-US" dirty="0"/>
          </a:p>
        </p:txBody>
      </p:sp>
    </p:spTree>
    <p:extLst>
      <p:ext uri="{BB962C8B-B14F-4D97-AF65-F5344CB8AC3E}">
        <p14:creationId xmlns:p14="http://schemas.microsoft.com/office/powerpoint/2010/main" val="2804611805"/>
      </p:ext>
    </p:extLst>
  </p:cSld>
  <p:clrMapOvr>
    <a:masterClrMapping/>
  </p:clrMapOvr>
  <p:transition spd="med">
    <p:wipe dir="r"/>
  </p:transition>
</p:sldLayout>
</file>

<file path=ppt/slideLayouts/slideLayout632.xml><?xml version="1.0" encoding="utf-8"?>
<p:sldLayout xmlns:a="http://schemas.openxmlformats.org/drawingml/2006/main" xmlns:r="http://schemas.openxmlformats.org/officeDocument/2006/relationships" xmlns:p="http://schemas.openxmlformats.org/presentationml/2006/main" userDrawn="1">
  <p:cSld name="Content Slide wo Sourc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Content Placeholder 8"/>
          <p:cNvSpPr>
            <a:spLocks noGrp="1"/>
          </p:cNvSpPr>
          <p:nvPr>
            <p:ph sz="quarter" idx="12"/>
          </p:nvPr>
        </p:nvSpPr>
        <p:spPr>
          <a:xfrm>
            <a:off x="426155" y="971550"/>
            <a:ext cx="8239125" cy="1080000"/>
          </a:xfrm>
          <a:prstGeom prst="rect">
            <a:avLst/>
          </a:prstGeom>
        </p:spPr>
        <p:txBody>
          <a:bodyPr/>
          <a:lstStyle>
            <a:lvl1pPr>
              <a:defRPr>
                <a:solidFill>
                  <a:schemeClr val="bg2"/>
                </a:solidFill>
              </a:defRPr>
            </a:lvl1pPr>
            <a:lvl2pPr>
              <a:defRPr>
                <a:solidFill>
                  <a:schemeClr val="bg2"/>
                </a:solidFill>
              </a:defRPr>
            </a:lvl2pPr>
            <a:lvl3pPr>
              <a:defRPr>
                <a:solidFill>
                  <a:schemeClr val="bg2"/>
                </a:solidFill>
              </a:defRPr>
            </a:lvl3pPr>
          </a:lstStyle>
          <a:p>
            <a:pPr lvl="0"/>
            <a:r>
              <a:rPr lang="en-US" dirty="0"/>
              <a:t>Click to edit Master text styles</a:t>
            </a:r>
          </a:p>
          <a:p>
            <a:pPr lvl="1"/>
            <a:r>
              <a:rPr lang="en-US" dirty="0"/>
              <a:t>Second level</a:t>
            </a:r>
          </a:p>
          <a:p>
            <a:pPr lvl="2"/>
            <a:r>
              <a:rPr lang="en-US" dirty="0"/>
              <a:t>Third level</a:t>
            </a:r>
          </a:p>
        </p:txBody>
      </p:sp>
      <p:sp>
        <p:nvSpPr>
          <p:cNvPr id="6" name="Slide Number Placeholder 3"/>
          <p:cNvSpPr>
            <a:spLocks noGrp="1"/>
          </p:cNvSpPr>
          <p:nvPr>
            <p:ph type="sldNum" sz="quarter" idx="14"/>
          </p:nvPr>
        </p:nvSpPr>
        <p:spPr/>
        <p:txBody>
          <a:bodyPr wrap="square" numCol="1" anchorCtr="0" compatLnSpc="1">
            <a:prstTxWarp prst="textNoShape">
              <a:avLst/>
            </a:prstTxWarp>
          </a:bodyPr>
          <a:lstStyle>
            <a:lvl1pPr>
              <a:defRPr smtClean="0">
                <a:solidFill>
                  <a:srgbClr val="666666"/>
                </a:solidFill>
                <a:ea typeface="新細明體" pitchFamily="18" charset="-120"/>
                <a:cs typeface="Arial" pitchFamily="34" charset="0"/>
              </a:defRPr>
            </a:lvl1pPr>
          </a:lstStyle>
          <a:p>
            <a:fld id="{5DD913B3-A62D-493D-8BAE-0E021537A67D}" type="slidenum">
              <a:rPr lang="en-US"/>
              <a:pPr/>
              <a:t>‹#›</a:t>
            </a:fld>
            <a:endParaRPr lang="en-US"/>
          </a:p>
        </p:txBody>
      </p:sp>
    </p:spTree>
    <p:extLst>
      <p:ext uri="{BB962C8B-B14F-4D97-AF65-F5344CB8AC3E}">
        <p14:creationId xmlns:p14="http://schemas.microsoft.com/office/powerpoint/2010/main" val="640734815"/>
      </p:ext>
    </p:extLst>
  </p:cSld>
  <p:clrMapOvr>
    <a:masterClrMapping/>
  </p:clrMapOvr>
  <p:transition spd="med">
    <p:wipe dir="r"/>
  </p:transition>
</p:sldLayout>
</file>

<file path=ppt/slideLayouts/slideLayout633.xml><?xml version="1.0" encoding="utf-8"?>
<p:sldLayout xmlns:a="http://schemas.openxmlformats.org/drawingml/2006/main" xmlns:r="http://schemas.openxmlformats.org/officeDocument/2006/relationships" xmlns:p="http://schemas.openxmlformats.org/presentationml/2006/main" userDrawn="1">
  <p:cSld name="2_Title_Only">
    <p:spTree>
      <p:nvGrpSpPr>
        <p:cNvPr id="1" name=""/>
        <p:cNvGrpSpPr/>
        <p:nvPr/>
      </p:nvGrpSpPr>
      <p:grpSpPr>
        <a:xfrm>
          <a:off x="0" y="0"/>
          <a:ext cx="0" cy="0"/>
          <a:chOff x="0" y="0"/>
          <a:chExt cx="0" cy="0"/>
        </a:xfrm>
      </p:grpSpPr>
      <p:cxnSp>
        <p:nvCxnSpPr>
          <p:cNvPr id="3"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4"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p:cNvSpPr>
            <a:spLocks noGrp="1"/>
          </p:cNvSpPr>
          <p:nvPr>
            <p:ph type="title"/>
          </p:nvPr>
        </p:nvSpPr>
        <p:spPr>
          <a:xfrm>
            <a:off x="425907" y="196171"/>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5" name="Slide Number Placeholder 5"/>
          <p:cNvSpPr>
            <a:spLocks noGrp="1"/>
          </p:cNvSpPr>
          <p:nvPr>
            <p:ph type="sldNum" sz="quarter" idx="10"/>
          </p:nvPr>
        </p:nvSpPr>
        <p:spPr>
          <a:xfrm>
            <a:off x="439740" y="4823222"/>
            <a:ext cx="260350" cy="114300"/>
          </a:xfrm>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D752C1D7-1952-452D-B5FF-0B70C1BC3BA1}" type="slidenum">
              <a:rPr lang="en-US"/>
              <a:pPr>
                <a:defRPr/>
              </a:pPr>
              <a:t>‹#›</a:t>
            </a:fld>
            <a:endParaRPr lang="en-US" dirty="0"/>
          </a:p>
        </p:txBody>
      </p:sp>
      <p:sp>
        <p:nvSpPr>
          <p:cNvPr id="6" name="Footer Placeholder 4"/>
          <p:cNvSpPr>
            <a:spLocks noGrp="1"/>
          </p:cNvSpPr>
          <p:nvPr>
            <p:ph type="ftr" sz="quarter" idx="11"/>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a:p>
        </p:txBody>
      </p:sp>
    </p:spTree>
    <p:extLst>
      <p:ext uri="{BB962C8B-B14F-4D97-AF65-F5344CB8AC3E}">
        <p14:creationId xmlns:p14="http://schemas.microsoft.com/office/powerpoint/2010/main" val="3176682834"/>
      </p:ext>
    </p:extLst>
  </p:cSld>
  <p:clrMapOvr>
    <a:masterClrMapping/>
  </p:clrMapOvr>
  <p:transition spd="med">
    <p:wipe dir="r"/>
  </p:transition>
</p:sldLayout>
</file>

<file path=ppt/slideLayouts/slideLayout634.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cxnSp>
        <p:nvCxnSpPr>
          <p:cNvPr id="4" name="Straight Connector 7"/>
          <p:cNvCxnSpPr/>
          <p:nvPr/>
        </p:nvCxnSpPr>
        <p:spPr>
          <a:xfrm>
            <a:off x="447675" y="1335088"/>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cxnSp>
        <p:nvCxnSpPr>
          <p:cNvPr id="5" name="Straight Connector 8"/>
          <p:cNvCxnSpPr/>
          <p:nvPr/>
        </p:nvCxnSpPr>
        <p:spPr>
          <a:xfrm>
            <a:off x="447675" y="3808413"/>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sp>
        <p:nvSpPr>
          <p:cNvPr id="6" name="Rectangle 9"/>
          <p:cNvSpPr/>
          <p:nvPr/>
        </p:nvSpPr>
        <p:spPr bwMode="gray">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89777" tIns="44888" rIns="89777" bIns="44888" anchor="ctr"/>
          <a:lstStyle/>
          <a:p>
            <a:pPr algn="ctr" defTabSz="673619">
              <a:defRPr/>
            </a:pPr>
            <a:endParaRPr lang="en-US" dirty="0">
              <a:solidFill>
                <a:srgbClr val="444444"/>
              </a:solidFill>
              <a:latin typeface="Trebuchet MS" pitchFamily="34" charset="0"/>
            </a:endParaRPr>
          </a:p>
        </p:txBody>
      </p:sp>
      <p:sp>
        <p:nvSpPr>
          <p:cNvPr id="7" name="Rectangle 13"/>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89777" tIns="44888" rIns="89777" bIns="44888" anchor="ctr"/>
          <a:lstStyle/>
          <a:p>
            <a:pPr algn="ctr" defTabSz="673619">
              <a:defRPr/>
            </a:pPr>
            <a:endParaRPr lang="en-US" dirty="0">
              <a:solidFill>
                <a:srgbClr val="444444"/>
              </a:solidFill>
              <a:latin typeface="Trebuchet MS" pitchFamily="34" charset="0"/>
            </a:endParaRPr>
          </a:p>
        </p:txBody>
      </p:sp>
      <p:sp>
        <p:nvSpPr>
          <p:cNvPr id="8" name="Rectangle 18"/>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89777" tIns="44888" rIns="89777" bIns="44888" anchor="ctr"/>
          <a:lstStyle/>
          <a:p>
            <a:pPr algn="ctr" defTabSz="673619">
              <a:defRPr/>
            </a:pPr>
            <a:endParaRPr lang="en-US" dirty="0">
              <a:solidFill>
                <a:srgbClr val="444444"/>
              </a:solidFill>
              <a:latin typeface="Trebuchet MS" pitchFamily="34" charset="0"/>
            </a:endParaRPr>
          </a:p>
        </p:txBody>
      </p:sp>
      <p:pic>
        <p:nvPicPr>
          <p:cNvPr id="9" name="Picture 1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266711" y="1947864"/>
            <a:ext cx="1398587" cy="1398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1476" name="Title Placeholder 21"/>
          <p:cNvSpPr>
            <a:spLocks noGrp="1"/>
          </p:cNvSpPr>
          <p:nvPr>
            <p:ph type="ctrTitle"/>
          </p:nvPr>
        </p:nvSpPr>
        <p:spPr>
          <a:xfrm>
            <a:off x="438150" y="2009625"/>
            <a:ext cx="5962650" cy="755014"/>
          </a:xfrm>
        </p:spPr>
        <p:txBody>
          <a:bodyPr anchor="b"/>
          <a:lstStyle>
            <a:lvl1pPr algn="l">
              <a:lnSpc>
                <a:spcPts val="3999"/>
              </a:lnSpc>
              <a:defRPr sz="2800" b="0" i="0" smtClean="0">
                <a:solidFill>
                  <a:schemeClr val="accent1"/>
                </a:solidFill>
                <a:latin typeface="Museo For Dell" pitchFamily="2" charset="0"/>
                <a:ea typeface="Museo For Dell" pitchFamily="2" charset="0"/>
              </a:defRPr>
            </a:lvl1pPr>
          </a:lstStyle>
          <a:p>
            <a:r>
              <a:rPr lang="en-US" smtClean="0"/>
              <a:t>Click to edit Master title style</a:t>
            </a:r>
            <a:endParaRPr lang="en-US" dirty="0" smtClean="0"/>
          </a:p>
        </p:txBody>
      </p:sp>
      <p:sp>
        <p:nvSpPr>
          <p:cNvPr id="361477" name="Text Placeholder 12"/>
          <p:cNvSpPr>
            <a:spLocks noGrp="1"/>
          </p:cNvSpPr>
          <p:nvPr>
            <p:ph type="subTitle" idx="1"/>
          </p:nvPr>
        </p:nvSpPr>
        <p:spPr>
          <a:xfrm>
            <a:off x="438728" y="3124050"/>
            <a:ext cx="5953125" cy="600076"/>
          </a:xfrm>
          <a:noFill/>
          <a:ln w="9525">
            <a:noFill/>
            <a:miter lim="800000"/>
            <a:headEnd/>
            <a:tailEnd/>
          </a:ln>
        </p:spPr>
        <p:txBody>
          <a:bodyPr>
            <a:normAutofit/>
          </a:bodyPr>
          <a:lstStyle>
            <a:lvl1pPr marL="0" indent="0" algn="l" rtl="0" eaLnBrk="1" fontAlgn="base" hangingPunct="1">
              <a:lnSpc>
                <a:spcPct val="90000"/>
              </a:lnSpc>
              <a:spcBef>
                <a:spcPts val="1200"/>
              </a:spcBef>
              <a:spcAft>
                <a:spcPts val="0"/>
              </a:spcAft>
              <a:buClr>
                <a:schemeClr val="accent1"/>
              </a:buClr>
              <a:buFont typeface="Wingdings" pitchFamily="2" charset="2"/>
              <a:buNone/>
              <a:defRPr lang="en-US" sz="2000" b="0" i="0" dirty="0" smtClean="0">
                <a:solidFill>
                  <a:schemeClr val="bg2"/>
                </a:solidFill>
                <a:latin typeface="Museo Sans For Dell" pitchFamily="2" charset="0"/>
                <a:ea typeface="Museo Sans For Dell" pitchFamily="2" charset="0"/>
                <a:cs typeface="+mn-cs"/>
              </a:defRPr>
            </a:lvl1pPr>
          </a:lstStyle>
          <a:p>
            <a:r>
              <a:rPr lang="en-US" smtClean="0"/>
              <a:t>Click to edit Master subtitle style</a:t>
            </a:r>
            <a:endParaRPr lang="en-US" dirty="0" smtClean="0"/>
          </a:p>
        </p:txBody>
      </p:sp>
    </p:spTree>
    <p:extLst>
      <p:ext uri="{BB962C8B-B14F-4D97-AF65-F5344CB8AC3E}">
        <p14:creationId xmlns:p14="http://schemas.microsoft.com/office/powerpoint/2010/main" val="1861229004"/>
      </p:ext>
    </p:extLst>
  </p:cSld>
  <p:clrMapOvr>
    <a:masterClrMapping/>
  </p:clrMapOvr>
  <p:transition spd="med">
    <p:wipe dir="r"/>
  </p:transition>
</p:sldLayout>
</file>

<file path=ppt/slideLayouts/slideLayout635.xml><?xml version="1.0" encoding="utf-8"?>
<p:sldLayout xmlns:a="http://schemas.openxmlformats.org/drawingml/2006/main" xmlns:r="http://schemas.openxmlformats.org/officeDocument/2006/relationships" xmlns:p="http://schemas.openxmlformats.org/presentationml/2006/main" preserve="1">
  <p:cSld name="Title_and_Content">
    <p:spTree>
      <p:nvGrpSpPr>
        <p:cNvPr id="1" name=""/>
        <p:cNvGrpSpPr/>
        <p:nvPr/>
      </p:nvGrpSpPr>
      <p:grpSpPr>
        <a:xfrm>
          <a:off x="0" y="0"/>
          <a:ext cx="0" cy="0"/>
          <a:chOff x="0" y="0"/>
          <a:chExt cx="0" cy="0"/>
        </a:xfrm>
      </p:grpSpPr>
      <p:cxnSp>
        <p:nvCxnSpPr>
          <p:cNvPr id="4" name="Straight Connector 19"/>
          <p:cNvCxnSpPr>
            <a:cxnSpLocks noChangeShapeType="1"/>
          </p:cNvCxnSpPr>
          <p:nvPr/>
        </p:nvCxnSpPr>
        <p:spPr bwMode="auto">
          <a:xfrm>
            <a:off x="436664" y="4629150"/>
            <a:ext cx="8262937"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sp>
        <p:nvSpPr>
          <p:cNvPr id="2" name="Title 1"/>
          <p:cNvSpPr>
            <a:spLocks noGrp="1"/>
          </p:cNvSpPr>
          <p:nvPr>
            <p:ph type="title"/>
          </p:nvPr>
        </p:nvSpPr>
        <p:spPr>
          <a:xfrm>
            <a:off x="425904" y="196293"/>
            <a:ext cx="8279946" cy="332399"/>
          </a:xfrm>
        </p:spPr>
        <p:txBody>
          <a:bodyPr>
            <a:spAutoFit/>
          </a:bodyPr>
          <a:lstStyle>
            <a:lvl1pPr>
              <a:lnSpc>
                <a:spcPct val="90000"/>
              </a:lnSpc>
              <a:defRPr sz="2400" b="0">
                <a:solidFill>
                  <a:schemeClr val="accent1"/>
                </a:solidFill>
                <a:latin typeface="Museo For Dell" pitchFamily="2" charset="0"/>
              </a:defRPr>
            </a:lvl1pPr>
          </a:lstStyle>
          <a:p>
            <a:r>
              <a:rPr lang="zh-TW" altLang="en-US" smtClean="0"/>
              <a:t>按一下以編輯母片標題樣式</a:t>
            </a:r>
            <a:endParaRPr lang="en-US" dirty="0"/>
          </a:p>
        </p:txBody>
      </p:sp>
      <p:sp>
        <p:nvSpPr>
          <p:cNvPr id="3" name="Content Placeholder 2"/>
          <p:cNvSpPr>
            <a:spLocks noGrp="1"/>
          </p:cNvSpPr>
          <p:nvPr>
            <p:ph sz="half" idx="1"/>
          </p:nvPr>
        </p:nvSpPr>
        <p:spPr>
          <a:xfrm>
            <a:off x="438711" y="931074"/>
            <a:ext cx="8267140" cy="3517106"/>
          </a:xfrm>
        </p:spPr>
        <p:txBody>
          <a:bodyPr>
            <a:normAutofit/>
          </a:bodyPr>
          <a:lstStyle>
            <a:lvl1pPr>
              <a:lnSpc>
                <a:spcPct val="100000"/>
              </a:lnSpc>
              <a:spcBef>
                <a:spcPts val="1200"/>
              </a:spcBef>
              <a:spcAft>
                <a:spcPts val="0"/>
              </a:spcAft>
              <a:defRPr sz="1800">
                <a:solidFill>
                  <a:schemeClr val="tx1"/>
                </a:solidFill>
                <a:latin typeface="Museo Sans For Dell" pitchFamily="2" charset="0"/>
              </a:defRPr>
            </a:lvl1pPr>
            <a:lvl2pPr>
              <a:lnSpc>
                <a:spcPct val="100000"/>
              </a:lnSpc>
              <a:spcBef>
                <a:spcPts val="300"/>
              </a:spcBef>
              <a:spcAft>
                <a:spcPts val="0"/>
              </a:spcAft>
              <a:buFont typeface="Museo Sans For Dell" pitchFamily="2" charset="0"/>
              <a:buChar char="–"/>
              <a:defRPr sz="1600">
                <a:solidFill>
                  <a:schemeClr val="tx1"/>
                </a:solidFill>
                <a:latin typeface="Museo Sans For Dell" pitchFamily="2" charset="0"/>
              </a:defRPr>
            </a:lvl2pPr>
            <a:lvl3pPr>
              <a:lnSpc>
                <a:spcPct val="100000"/>
              </a:lnSpc>
              <a:spcBef>
                <a:spcPts val="300"/>
              </a:spcBef>
              <a:spcAft>
                <a:spcPts val="0"/>
              </a:spcAft>
              <a:defRPr sz="1400">
                <a:solidFill>
                  <a:schemeClr val="tx1"/>
                </a:solidFill>
                <a:latin typeface="Museo Sans For Dell" pitchFamily="2" charset="0"/>
              </a:defRPr>
            </a:lvl3pPr>
            <a:lvl4pPr>
              <a:lnSpc>
                <a:spcPct val="100000"/>
              </a:lnSpc>
              <a:spcBef>
                <a:spcPts val="300"/>
              </a:spcBef>
              <a:spcAft>
                <a:spcPts val="0"/>
              </a:spcAft>
              <a:defRPr sz="1200" baseline="0">
                <a:solidFill>
                  <a:schemeClr val="tx1"/>
                </a:solidFill>
                <a:latin typeface="Museo Sans For Dell" pitchFamily="2" charset="0"/>
              </a:defRPr>
            </a:lvl4pPr>
            <a:lvl5pPr>
              <a:lnSpc>
                <a:spcPct val="100000"/>
              </a:lnSpc>
              <a:spcBef>
                <a:spcPts val="300"/>
              </a:spcBef>
              <a:spcAft>
                <a:spcPts val="0"/>
              </a:spcAft>
              <a:buClr>
                <a:schemeClr val="accent1"/>
              </a:buClr>
              <a:defRPr sz="11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Footer Placeholder 4"/>
          <p:cNvSpPr>
            <a:spLocks noGrp="1"/>
          </p:cNvSpPr>
          <p:nvPr>
            <p:ph type="ftr" sz="quarter" idx="10"/>
          </p:nvPr>
        </p:nvSpPr>
        <p:spPr>
          <a:xfrm>
            <a:off x="742950" y="4821238"/>
            <a:ext cx="1885950" cy="114300"/>
          </a:xfrm>
          <a:prstGeom prst="rect">
            <a:avLst/>
          </a:prstGeom>
        </p:spPr>
        <p:txBody>
          <a:bodyPr vert="horz" lIns="0" tIns="0" rIns="89777" bIns="0" rtlCol="0" anchor="ctr"/>
          <a:lstStyle>
            <a:lvl1pPr algn="l" eaLnBrk="1" hangingPunct="1">
              <a:defRPr sz="1000">
                <a:solidFill>
                  <a:srgbClr val="000000">
                    <a:lumMod val="60000"/>
                    <a:lumOff val="40000"/>
                  </a:srgbClr>
                </a:solidFill>
                <a:latin typeface="Museo Sans For Dell" pitchFamily="2" charset="0"/>
                <a:ea typeface="+mn-ea"/>
              </a:defRPr>
            </a:lvl1pPr>
          </a:lstStyle>
          <a:p>
            <a:pPr defTabSz="673619">
              <a:defRPr/>
            </a:pPr>
            <a:endParaRPr lang="en-US"/>
          </a:p>
        </p:txBody>
      </p:sp>
      <p:sp>
        <p:nvSpPr>
          <p:cNvPr id="6" name="Slide Number Placeholder 5"/>
          <p:cNvSpPr>
            <a:spLocks noGrp="1"/>
          </p:cNvSpPr>
          <p:nvPr>
            <p:ph type="sldNum" sz="quarter" idx="11"/>
          </p:nvPr>
        </p:nvSpPr>
        <p:spPr/>
        <p:txBody>
          <a:bodyPr rIns="89777"/>
          <a:lstStyle>
            <a:lvl1pPr algn="l" eaLnBrk="0" hangingPunct="0">
              <a:defRPr sz="900">
                <a:solidFill>
                  <a:srgbClr val="000000">
                    <a:lumMod val="60000"/>
                    <a:lumOff val="40000"/>
                  </a:srgbClr>
                </a:solidFill>
                <a:latin typeface="Museo Sans For Dell" pitchFamily="2" charset="0"/>
                <a:ea typeface="SimSun" pitchFamily="2" charset="-122"/>
              </a:defRPr>
            </a:lvl1pPr>
          </a:lstStyle>
          <a:p>
            <a:pPr>
              <a:defRPr/>
            </a:pPr>
            <a:fld id="{7D2B6DB0-807F-4486-9CB4-1FE332FA476C}" type="slidenum">
              <a:rPr lang="en-US"/>
              <a:pPr>
                <a:defRPr/>
              </a:pPr>
              <a:t>‹#›</a:t>
            </a:fld>
            <a:endParaRPr lang="en-US" dirty="0"/>
          </a:p>
        </p:txBody>
      </p:sp>
      <p:sp>
        <p:nvSpPr>
          <p:cNvPr id="7" name="Date Placeholder 8"/>
          <p:cNvSpPr>
            <a:spLocks noGrp="1"/>
          </p:cNvSpPr>
          <p:nvPr>
            <p:ph type="dt" sz="half" idx="12"/>
          </p:nvPr>
        </p:nvSpPr>
        <p:spPr>
          <a:xfrm>
            <a:off x="1901825" y="4819650"/>
            <a:ext cx="914400" cy="114300"/>
          </a:xfrm>
        </p:spPr>
        <p:txBody>
          <a:bodyPr/>
          <a:lstStyle>
            <a:lvl1pPr algn="l" rtl="0" eaLnBrk="0" fontAlgn="base" hangingPunct="0">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531923543"/>
      </p:ext>
    </p:extLst>
  </p:cSld>
  <p:clrMapOvr>
    <a:masterClrMapping/>
  </p:clrMapOvr>
  <p:transition spd="med">
    <p:wipe dir="r"/>
  </p:transition>
</p:sldLayout>
</file>

<file path=ppt/slideLayouts/slideLayout636.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2" name="Rectangle 9"/>
          <p:cNvSpPr/>
          <p:nvPr/>
        </p:nvSpPr>
        <p:spPr bwMode="gray">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89777" tIns="44888" rIns="89777" bIns="44888" anchor="ctr"/>
          <a:lstStyle/>
          <a:p>
            <a:pPr algn="ctr" defTabSz="673619">
              <a:defRPr/>
            </a:pPr>
            <a:endParaRPr lang="en-US" dirty="0">
              <a:solidFill>
                <a:srgbClr val="444444"/>
              </a:solidFill>
              <a:latin typeface="Trebuchet MS" pitchFamily="34" charset="0"/>
            </a:endParaRPr>
          </a:p>
        </p:txBody>
      </p:sp>
      <p:sp>
        <p:nvSpPr>
          <p:cNvPr id="3" name="Rectangle 13"/>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89777" tIns="44888" rIns="89777" bIns="44888" anchor="ctr"/>
          <a:lstStyle/>
          <a:p>
            <a:pPr algn="ctr" defTabSz="673619">
              <a:defRPr/>
            </a:pPr>
            <a:endParaRPr lang="en-US" dirty="0">
              <a:solidFill>
                <a:srgbClr val="444444"/>
              </a:solidFill>
              <a:latin typeface="Trebuchet MS" pitchFamily="34" charset="0"/>
            </a:endParaRPr>
          </a:p>
        </p:txBody>
      </p:sp>
      <p:sp>
        <p:nvSpPr>
          <p:cNvPr id="4" name="Rectangle 18"/>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89777" tIns="44888" rIns="89777" bIns="44888" anchor="ctr"/>
          <a:lstStyle/>
          <a:p>
            <a:pPr algn="ctr" defTabSz="673619">
              <a:defRPr/>
            </a:pPr>
            <a:endParaRPr lang="en-US" dirty="0">
              <a:solidFill>
                <a:srgbClr val="444444"/>
              </a:solidFill>
              <a:latin typeface="Trebuchet MS" pitchFamily="34" charset="0"/>
            </a:endParaRPr>
          </a:p>
        </p:txBody>
      </p:sp>
    </p:spTree>
    <p:extLst>
      <p:ext uri="{BB962C8B-B14F-4D97-AF65-F5344CB8AC3E}">
        <p14:creationId xmlns:p14="http://schemas.microsoft.com/office/powerpoint/2010/main" val="320965340"/>
      </p:ext>
    </p:extLst>
  </p:cSld>
  <p:clrMapOvr>
    <a:masterClrMapping/>
  </p:clrMapOvr>
  <p:transition spd="med">
    <p:wipe dir="r"/>
  </p:transition>
</p:sldLayout>
</file>

<file path=ppt/slideLayouts/slideLayout637.xml><?xml version="1.0" encoding="utf-8"?>
<p:sldLayout xmlns:a="http://schemas.openxmlformats.org/drawingml/2006/main" xmlns:r="http://schemas.openxmlformats.org/officeDocument/2006/relationships" xmlns:p="http://schemas.openxmlformats.org/presentationml/2006/main" preserve="1" userDrawn="1">
  <p:cSld name="Two_Column">
    <p:spTree>
      <p:nvGrpSpPr>
        <p:cNvPr id="1" name=""/>
        <p:cNvGrpSpPr/>
        <p:nvPr/>
      </p:nvGrpSpPr>
      <p:grpSpPr>
        <a:xfrm>
          <a:off x="0" y="0"/>
          <a:ext cx="0" cy="0"/>
          <a:chOff x="0" y="0"/>
          <a:chExt cx="0" cy="0"/>
        </a:xfrm>
      </p:grpSpPr>
      <p:cxnSp>
        <p:nvCxnSpPr>
          <p:cNvPr id="5" name="Straight Connector 10"/>
          <p:cNvCxnSpPr>
            <a:cxnSpLocks noChangeShapeType="1"/>
          </p:cNvCxnSpPr>
          <p:nvPr userDrawn="1"/>
        </p:nvCxnSpPr>
        <p:spPr bwMode="auto">
          <a:xfrm>
            <a:off x="436664" y="4629150"/>
            <a:ext cx="8262937"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sp>
        <p:nvSpPr>
          <p:cNvPr id="12" name="Content Placeholder 2"/>
          <p:cNvSpPr>
            <a:spLocks noGrp="1"/>
          </p:cNvSpPr>
          <p:nvPr>
            <p:ph sz="half" idx="10"/>
          </p:nvPr>
        </p:nvSpPr>
        <p:spPr>
          <a:xfrm>
            <a:off x="4670943" y="931095"/>
            <a:ext cx="4023360" cy="3545681"/>
          </a:xfrm>
        </p:spPr>
        <p:txBody>
          <a:bodyPr>
            <a:normAutofit/>
          </a:bodyPr>
          <a:lstStyle>
            <a:lvl1pPr>
              <a:lnSpc>
                <a:spcPct val="100000"/>
              </a:lnSpc>
              <a:spcBef>
                <a:spcPts val="1200"/>
              </a:spcBef>
              <a:defRPr sz="1800" b="0">
                <a:solidFill>
                  <a:schemeClr val="tx1"/>
                </a:solidFill>
                <a:latin typeface="Museo Sans For Dell" pitchFamily="2" charset="0"/>
              </a:defRPr>
            </a:lvl1pPr>
            <a:lvl2pPr marL="563060" indent="-226802">
              <a:lnSpc>
                <a:spcPct val="100000"/>
              </a:lnSpc>
              <a:spcBef>
                <a:spcPts val="300"/>
              </a:spcBef>
              <a:defRPr sz="1600" b="0">
                <a:solidFill>
                  <a:schemeClr val="tx1"/>
                </a:solidFill>
                <a:latin typeface="Museo Sans For Dell" pitchFamily="2" charset="0"/>
              </a:defRPr>
            </a:lvl2pPr>
            <a:lvl3pPr>
              <a:lnSpc>
                <a:spcPct val="100000"/>
              </a:lnSpc>
              <a:spcBef>
                <a:spcPts val="300"/>
              </a:spcBef>
              <a:defRPr sz="1400" b="0">
                <a:solidFill>
                  <a:schemeClr val="tx1"/>
                </a:solidFill>
                <a:latin typeface="Museo Sans For Dell" pitchFamily="2"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p:txBody>
      </p:sp>
      <p:sp>
        <p:nvSpPr>
          <p:cNvPr id="10" name="Content Placeholder 2"/>
          <p:cNvSpPr>
            <a:spLocks noGrp="1"/>
          </p:cNvSpPr>
          <p:nvPr>
            <p:ph sz="half" idx="11"/>
          </p:nvPr>
        </p:nvSpPr>
        <p:spPr>
          <a:xfrm>
            <a:off x="433839" y="931095"/>
            <a:ext cx="4023360" cy="3545681"/>
          </a:xfrm>
        </p:spPr>
        <p:txBody>
          <a:bodyPr>
            <a:normAutofit/>
          </a:bodyPr>
          <a:lstStyle>
            <a:lvl1pPr>
              <a:lnSpc>
                <a:spcPct val="100000"/>
              </a:lnSpc>
              <a:spcBef>
                <a:spcPts val="1200"/>
              </a:spcBef>
              <a:defRPr sz="1800" b="0">
                <a:solidFill>
                  <a:schemeClr val="tx1"/>
                </a:solidFill>
                <a:latin typeface="Museo Sans For Dell" pitchFamily="2" charset="0"/>
              </a:defRPr>
            </a:lvl1pPr>
            <a:lvl2pPr marL="563060" indent="-226802">
              <a:lnSpc>
                <a:spcPct val="100000"/>
              </a:lnSpc>
              <a:spcBef>
                <a:spcPts val="300"/>
              </a:spcBef>
              <a:defRPr sz="1600" b="0">
                <a:solidFill>
                  <a:schemeClr val="tx1"/>
                </a:solidFill>
                <a:latin typeface="Museo Sans For Dell" pitchFamily="2" charset="0"/>
              </a:defRPr>
            </a:lvl2pPr>
            <a:lvl3pPr>
              <a:lnSpc>
                <a:spcPct val="100000"/>
              </a:lnSpc>
              <a:spcBef>
                <a:spcPts val="300"/>
              </a:spcBef>
              <a:defRPr sz="1400" b="0">
                <a:solidFill>
                  <a:schemeClr val="tx1"/>
                </a:solidFill>
                <a:latin typeface="Museo Sans For Dell" pitchFamily="2"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p:txBody>
      </p:sp>
      <p:sp>
        <p:nvSpPr>
          <p:cNvPr id="15" name="Title 1"/>
          <p:cNvSpPr>
            <a:spLocks noGrp="1"/>
          </p:cNvSpPr>
          <p:nvPr>
            <p:ph type="title"/>
          </p:nvPr>
        </p:nvSpPr>
        <p:spPr>
          <a:xfrm>
            <a:off x="425904" y="196355"/>
            <a:ext cx="8279946" cy="613453"/>
          </a:xfrm>
        </p:spPr>
        <p:txBody>
          <a:bodyPr>
            <a:noAutofit/>
          </a:bodyPr>
          <a:lstStyle>
            <a:lvl1pPr>
              <a:lnSpc>
                <a:spcPct val="90000"/>
              </a:lnSpc>
              <a:defRPr sz="2400" b="0">
                <a:solidFill>
                  <a:schemeClr val="accent1"/>
                </a:solidFill>
                <a:latin typeface="Museo For Dell" pitchFamily="2" charset="0"/>
              </a:defRPr>
            </a:lvl1pPr>
          </a:lstStyle>
          <a:p>
            <a:r>
              <a:rPr lang="en-US" smtClean="0"/>
              <a:t>Click to edit Master title style</a:t>
            </a:r>
            <a:endParaRPr lang="en-US" dirty="0"/>
          </a:p>
        </p:txBody>
      </p:sp>
      <p:sp>
        <p:nvSpPr>
          <p:cNvPr id="6" name="Slide Number Placeholder 5"/>
          <p:cNvSpPr>
            <a:spLocks noGrp="1"/>
          </p:cNvSpPr>
          <p:nvPr>
            <p:ph type="sldNum" sz="quarter" idx="12"/>
          </p:nvPr>
        </p:nvSpPr>
        <p:spPr/>
        <p:txBody>
          <a:bodyPr rIns="89777"/>
          <a:lstStyle>
            <a:lvl1pPr algn="l" eaLnBrk="0" hangingPunct="0">
              <a:defRPr sz="900">
                <a:solidFill>
                  <a:srgbClr val="000000">
                    <a:lumMod val="60000"/>
                    <a:lumOff val="40000"/>
                  </a:srgbClr>
                </a:solidFill>
                <a:latin typeface="Museo Sans For Dell" pitchFamily="2" charset="0"/>
                <a:ea typeface="SimSun" pitchFamily="2" charset="-122"/>
              </a:defRPr>
            </a:lvl1pPr>
          </a:lstStyle>
          <a:p>
            <a:pPr>
              <a:defRPr/>
            </a:pPr>
            <a:fld id="{CD1DE98D-7DBE-46FD-9819-906BE2FDE116}" type="slidenum">
              <a:rPr lang="en-US"/>
              <a:pPr>
                <a:defRPr/>
              </a:pPr>
              <a:t>‹#›</a:t>
            </a:fld>
            <a:endParaRPr lang="en-US" dirty="0"/>
          </a:p>
        </p:txBody>
      </p:sp>
      <p:sp>
        <p:nvSpPr>
          <p:cNvPr id="7" name="Footer Placeholder 4"/>
          <p:cNvSpPr>
            <a:spLocks noGrp="1"/>
          </p:cNvSpPr>
          <p:nvPr>
            <p:ph type="ftr" sz="quarter" idx="13"/>
          </p:nvPr>
        </p:nvSpPr>
        <p:spPr>
          <a:xfrm>
            <a:off x="742950" y="4821238"/>
            <a:ext cx="1885950" cy="114300"/>
          </a:xfrm>
          <a:prstGeom prst="rect">
            <a:avLst/>
          </a:prstGeom>
        </p:spPr>
        <p:txBody>
          <a:bodyPr vert="horz" lIns="0" tIns="0" rIns="89777" bIns="0" rtlCol="0" anchor="ctr"/>
          <a:lstStyle>
            <a:lvl1pPr algn="l" eaLnBrk="1" hangingPunct="1">
              <a:defRPr sz="1000">
                <a:solidFill>
                  <a:srgbClr val="000000">
                    <a:lumMod val="60000"/>
                    <a:lumOff val="40000"/>
                  </a:srgbClr>
                </a:solidFill>
                <a:latin typeface="Museo Sans For Dell" pitchFamily="2" charset="0"/>
                <a:ea typeface="+mn-ea"/>
              </a:defRPr>
            </a:lvl1pPr>
          </a:lstStyle>
          <a:p>
            <a:pPr defTabSz="673619">
              <a:defRPr/>
            </a:pPr>
            <a:endParaRPr lang="en-US"/>
          </a:p>
        </p:txBody>
      </p:sp>
      <p:sp>
        <p:nvSpPr>
          <p:cNvPr id="8" name="Date Placeholder 8"/>
          <p:cNvSpPr>
            <a:spLocks noGrp="1"/>
          </p:cNvSpPr>
          <p:nvPr>
            <p:ph type="dt" sz="half" idx="14"/>
          </p:nvPr>
        </p:nvSpPr>
        <p:spPr>
          <a:xfrm>
            <a:off x="1901825" y="4819650"/>
            <a:ext cx="914400" cy="114300"/>
          </a:xfrm>
        </p:spPr>
        <p:txBody>
          <a:bodyPr/>
          <a:lstStyle>
            <a:lvl1pPr algn="l" rtl="0" eaLnBrk="0" fontAlgn="base" hangingPunct="0">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3786198049"/>
      </p:ext>
    </p:extLst>
  </p:cSld>
  <p:clrMapOvr>
    <a:masterClrMapping/>
  </p:clrMapOvr>
  <p:transition spd="med">
    <p:wipe dir="r"/>
  </p:transition>
</p:sldLayout>
</file>

<file path=ppt/slideLayouts/slideLayout638.xml><?xml version="1.0" encoding="utf-8"?>
<p:sldLayout xmlns:a="http://schemas.openxmlformats.org/drawingml/2006/main" xmlns:r="http://schemas.openxmlformats.org/officeDocument/2006/relationships" xmlns:p="http://schemas.openxmlformats.org/presentationml/2006/main" preserve="1" userDrawn="1">
  <p:cSld name="Image and text">
    <p:spTree>
      <p:nvGrpSpPr>
        <p:cNvPr id="1" name=""/>
        <p:cNvGrpSpPr/>
        <p:nvPr/>
      </p:nvGrpSpPr>
      <p:grpSpPr>
        <a:xfrm>
          <a:off x="0" y="0"/>
          <a:ext cx="0" cy="0"/>
          <a:chOff x="0" y="0"/>
          <a:chExt cx="0" cy="0"/>
        </a:xfrm>
      </p:grpSpPr>
      <p:cxnSp>
        <p:nvCxnSpPr>
          <p:cNvPr id="6" name="Straight Connector 10"/>
          <p:cNvCxnSpPr>
            <a:cxnSpLocks noChangeShapeType="1"/>
          </p:cNvCxnSpPr>
          <p:nvPr userDrawn="1"/>
        </p:nvCxnSpPr>
        <p:spPr bwMode="auto">
          <a:xfrm>
            <a:off x="436664" y="4629150"/>
            <a:ext cx="8262937"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sp>
        <p:nvSpPr>
          <p:cNvPr id="12" name="Content Placeholder 2"/>
          <p:cNvSpPr>
            <a:spLocks noGrp="1"/>
          </p:cNvSpPr>
          <p:nvPr>
            <p:ph sz="half" idx="10"/>
          </p:nvPr>
        </p:nvSpPr>
        <p:spPr>
          <a:xfrm>
            <a:off x="4653246" y="928524"/>
            <a:ext cx="4023360" cy="2166125"/>
          </a:xfrm>
        </p:spPr>
        <p:txBody>
          <a:bodyPr>
            <a:normAutofit/>
          </a:bodyPr>
          <a:lstStyle>
            <a:lvl1pPr>
              <a:lnSpc>
                <a:spcPct val="100000"/>
              </a:lnSpc>
              <a:spcBef>
                <a:spcPts val="1200"/>
              </a:spcBef>
              <a:defRPr sz="1800" b="0">
                <a:solidFill>
                  <a:schemeClr val="tx1"/>
                </a:solidFill>
                <a:latin typeface="Museo Sans For Dell" pitchFamily="2" charset="0"/>
              </a:defRPr>
            </a:lvl1pPr>
            <a:lvl2pPr marL="563060" indent="-226802">
              <a:lnSpc>
                <a:spcPct val="100000"/>
              </a:lnSpc>
              <a:spcBef>
                <a:spcPts val="300"/>
              </a:spcBef>
              <a:defRPr sz="1600" b="0">
                <a:solidFill>
                  <a:schemeClr val="tx1"/>
                </a:solidFill>
                <a:latin typeface="Museo Sans For Dell" pitchFamily="2" charset="0"/>
              </a:defRPr>
            </a:lvl2pPr>
            <a:lvl3pPr>
              <a:lnSpc>
                <a:spcPct val="100000"/>
              </a:lnSpc>
              <a:spcBef>
                <a:spcPts val="300"/>
              </a:spcBef>
              <a:defRPr sz="1400" b="0">
                <a:solidFill>
                  <a:schemeClr val="tx1"/>
                </a:solidFill>
                <a:latin typeface="Museo Sans For Dell" pitchFamily="2"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p:txBody>
      </p:sp>
      <p:sp>
        <p:nvSpPr>
          <p:cNvPr id="10" name="Content Placeholder 2"/>
          <p:cNvSpPr>
            <a:spLocks noGrp="1"/>
          </p:cNvSpPr>
          <p:nvPr>
            <p:ph sz="half" idx="11"/>
          </p:nvPr>
        </p:nvSpPr>
        <p:spPr>
          <a:xfrm>
            <a:off x="433839" y="934431"/>
            <a:ext cx="4023360" cy="2166125"/>
          </a:xfrm>
        </p:spPr>
        <p:txBody>
          <a:bodyPr>
            <a:normAutofit/>
          </a:bodyPr>
          <a:lstStyle>
            <a:lvl1pPr>
              <a:lnSpc>
                <a:spcPct val="100000"/>
              </a:lnSpc>
              <a:spcBef>
                <a:spcPts val="1200"/>
              </a:spcBef>
              <a:defRPr sz="1800" b="0">
                <a:solidFill>
                  <a:schemeClr val="tx1"/>
                </a:solidFill>
                <a:latin typeface="Museo Sans For Dell" pitchFamily="2" charset="0"/>
              </a:defRPr>
            </a:lvl1pPr>
            <a:lvl2pPr marL="563060" indent="-226802">
              <a:lnSpc>
                <a:spcPct val="100000"/>
              </a:lnSpc>
              <a:spcBef>
                <a:spcPts val="300"/>
              </a:spcBef>
              <a:defRPr sz="1600" b="0">
                <a:solidFill>
                  <a:schemeClr val="tx1"/>
                </a:solidFill>
                <a:latin typeface="Museo Sans For Dell" pitchFamily="2" charset="0"/>
              </a:defRPr>
            </a:lvl2pPr>
            <a:lvl3pPr>
              <a:lnSpc>
                <a:spcPct val="100000"/>
              </a:lnSpc>
              <a:spcBef>
                <a:spcPts val="300"/>
              </a:spcBef>
              <a:defRPr sz="1400" b="0">
                <a:solidFill>
                  <a:schemeClr val="tx1"/>
                </a:solidFill>
                <a:latin typeface="Museo Sans For Dell" pitchFamily="2"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p:txBody>
      </p:sp>
      <p:sp>
        <p:nvSpPr>
          <p:cNvPr id="4" name="Content Placeholder 3"/>
          <p:cNvSpPr>
            <a:spLocks noGrp="1"/>
          </p:cNvSpPr>
          <p:nvPr>
            <p:ph sz="quarter" idx="12"/>
          </p:nvPr>
        </p:nvSpPr>
        <p:spPr>
          <a:xfrm>
            <a:off x="434977" y="3203193"/>
            <a:ext cx="8262938" cy="1421200"/>
          </a:xfrm>
        </p:spPr>
        <p:txBody>
          <a:bodyPr>
            <a:normAutofit/>
          </a:bodyPr>
          <a:lstStyle>
            <a:lvl1pPr>
              <a:lnSpc>
                <a:spcPct val="100000"/>
              </a:lnSpc>
              <a:defRPr sz="1600"/>
            </a:lvl1pPr>
            <a:lvl2pPr>
              <a:lnSpc>
                <a:spcPct val="100000"/>
              </a:lnSpc>
              <a:defRPr sz="1400"/>
            </a:lvl2pPr>
            <a:lvl3pPr>
              <a:lnSpc>
                <a:spcPct val="100000"/>
              </a:lnSpc>
              <a:defRPr sz="1100"/>
            </a:lvl3pPr>
            <a:lvl4pPr>
              <a:lnSpc>
                <a:spcPct val="100000"/>
              </a:lnSpc>
              <a:defRPr sz="1100"/>
            </a:lvl4pPr>
            <a:lvl5pPr>
              <a:defRPr sz="16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5" name="Title 1"/>
          <p:cNvSpPr>
            <a:spLocks noGrp="1"/>
          </p:cNvSpPr>
          <p:nvPr>
            <p:ph type="title"/>
          </p:nvPr>
        </p:nvSpPr>
        <p:spPr>
          <a:xfrm>
            <a:off x="425904" y="196173"/>
            <a:ext cx="8239126" cy="640170"/>
          </a:xfrm>
        </p:spPr>
        <p:txBody>
          <a:bodyPr/>
          <a:lstStyle>
            <a:lvl1pPr>
              <a:lnSpc>
                <a:spcPct val="90000"/>
              </a:lnSpc>
              <a:defRPr sz="2400" b="0">
                <a:solidFill>
                  <a:schemeClr val="accent1"/>
                </a:solidFill>
                <a:latin typeface="Museo For Dell" pitchFamily="2" charset="0"/>
              </a:defRPr>
            </a:lvl1pPr>
          </a:lstStyle>
          <a:p>
            <a:r>
              <a:rPr lang="zh-TW" altLang="en-US" smtClean="0"/>
              <a:t>按一下以編輯母片標題樣式</a:t>
            </a:r>
            <a:endParaRPr lang="en-US" dirty="0"/>
          </a:p>
        </p:txBody>
      </p:sp>
      <p:sp>
        <p:nvSpPr>
          <p:cNvPr id="7" name="Slide Number Placeholder 5"/>
          <p:cNvSpPr>
            <a:spLocks noGrp="1"/>
          </p:cNvSpPr>
          <p:nvPr>
            <p:ph type="sldNum" sz="quarter" idx="13"/>
          </p:nvPr>
        </p:nvSpPr>
        <p:spPr/>
        <p:txBody>
          <a:bodyPr rIns="89777"/>
          <a:lstStyle>
            <a:lvl1pPr algn="l" eaLnBrk="0" hangingPunct="0">
              <a:defRPr sz="900">
                <a:solidFill>
                  <a:srgbClr val="000000">
                    <a:lumMod val="60000"/>
                    <a:lumOff val="40000"/>
                  </a:srgbClr>
                </a:solidFill>
                <a:latin typeface="Museo Sans For Dell" pitchFamily="2" charset="0"/>
                <a:ea typeface="SimSun" pitchFamily="2" charset="-122"/>
              </a:defRPr>
            </a:lvl1pPr>
          </a:lstStyle>
          <a:p>
            <a:pPr>
              <a:defRPr/>
            </a:pPr>
            <a:fld id="{639F51A1-9FEC-46F0-BC78-2B7A80F96BE7}" type="slidenum">
              <a:rPr lang="en-US"/>
              <a:pPr>
                <a:defRPr/>
              </a:pPr>
              <a:t>‹#›</a:t>
            </a:fld>
            <a:endParaRPr lang="en-US" dirty="0"/>
          </a:p>
        </p:txBody>
      </p:sp>
      <p:sp>
        <p:nvSpPr>
          <p:cNvPr id="8" name="Footer Placeholder 4"/>
          <p:cNvSpPr>
            <a:spLocks noGrp="1"/>
          </p:cNvSpPr>
          <p:nvPr>
            <p:ph type="ftr" sz="quarter" idx="14"/>
          </p:nvPr>
        </p:nvSpPr>
        <p:spPr>
          <a:xfrm>
            <a:off x="742950" y="4821238"/>
            <a:ext cx="1885950" cy="114300"/>
          </a:xfrm>
          <a:prstGeom prst="rect">
            <a:avLst/>
          </a:prstGeom>
        </p:spPr>
        <p:txBody>
          <a:bodyPr vert="horz" lIns="0" tIns="0" rIns="89777" bIns="0" rtlCol="0" anchor="ctr"/>
          <a:lstStyle>
            <a:lvl1pPr algn="l" eaLnBrk="1" hangingPunct="1">
              <a:defRPr sz="1000">
                <a:solidFill>
                  <a:srgbClr val="000000">
                    <a:lumMod val="60000"/>
                    <a:lumOff val="40000"/>
                  </a:srgbClr>
                </a:solidFill>
                <a:latin typeface="Museo Sans For Dell" pitchFamily="2" charset="0"/>
                <a:ea typeface="+mn-ea"/>
              </a:defRPr>
            </a:lvl1pPr>
          </a:lstStyle>
          <a:p>
            <a:pPr defTabSz="673619">
              <a:defRPr/>
            </a:pPr>
            <a:endParaRPr lang="en-US"/>
          </a:p>
        </p:txBody>
      </p:sp>
      <p:sp>
        <p:nvSpPr>
          <p:cNvPr id="9" name="Date Placeholder 8"/>
          <p:cNvSpPr>
            <a:spLocks noGrp="1"/>
          </p:cNvSpPr>
          <p:nvPr>
            <p:ph type="dt" sz="half" idx="15"/>
          </p:nvPr>
        </p:nvSpPr>
        <p:spPr>
          <a:xfrm>
            <a:off x="1901825" y="4819650"/>
            <a:ext cx="914400" cy="114300"/>
          </a:xfrm>
        </p:spPr>
        <p:txBody>
          <a:bodyPr/>
          <a:lstStyle>
            <a:lvl1pPr algn="l" rtl="0" eaLnBrk="0" fontAlgn="base" hangingPunct="0">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66450523"/>
      </p:ext>
    </p:extLst>
  </p:cSld>
  <p:clrMapOvr>
    <a:masterClrMapping/>
  </p:clrMapOvr>
  <p:transition spd="med">
    <p:wipe dir="r"/>
  </p:transition>
</p:sldLayout>
</file>

<file path=ppt/slideLayouts/slideLayout639.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cxnSp>
        <p:nvCxnSpPr>
          <p:cNvPr id="3" name="Straight Connector 7"/>
          <p:cNvCxnSpPr>
            <a:cxnSpLocks noChangeShapeType="1"/>
          </p:cNvCxnSpPr>
          <p:nvPr userDrawn="1"/>
        </p:nvCxnSpPr>
        <p:spPr bwMode="auto">
          <a:xfrm>
            <a:off x="436664" y="4629150"/>
            <a:ext cx="8262937"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sp>
        <p:nvSpPr>
          <p:cNvPr id="4" name="TextBox 1"/>
          <p:cNvSpPr txBox="1">
            <a:spLocks noChangeArrowheads="1"/>
          </p:cNvSpPr>
          <p:nvPr userDrawn="1"/>
        </p:nvSpPr>
        <p:spPr bwMode="auto">
          <a:xfrm>
            <a:off x="1411288" y="1323975"/>
            <a:ext cx="914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9790" tIns="44894" rIns="89790" bIns="44894"/>
          <a:lstStyle/>
          <a:p>
            <a:pPr defTabSz="673619">
              <a:spcBef>
                <a:spcPts val="600"/>
              </a:spcBef>
              <a:buClr>
                <a:srgbClr val="0085C3"/>
              </a:buClr>
            </a:pPr>
            <a:endParaRPr lang="en-US" altLang="zh-TW" sz="2000">
              <a:solidFill>
                <a:srgbClr val="444444"/>
              </a:solidFill>
              <a:latin typeface="Museo For Dell"/>
              <a:ea typeface="SimSun" pitchFamily="2" charset="-122"/>
            </a:endParaRPr>
          </a:p>
        </p:txBody>
      </p:sp>
      <p:sp>
        <p:nvSpPr>
          <p:cNvPr id="10" name="Title 1"/>
          <p:cNvSpPr>
            <a:spLocks noGrp="1"/>
          </p:cNvSpPr>
          <p:nvPr>
            <p:ph type="title"/>
          </p:nvPr>
        </p:nvSpPr>
        <p:spPr>
          <a:xfrm>
            <a:off x="425904" y="196176"/>
            <a:ext cx="8239126" cy="332399"/>
          </a:xfrm>
        </p:spPr>
        <p:txBody>
          <a:bodyPr/>
          <a:lstStyle>
            <a:lvl1pPr>
              <a:lnSpc>
                <a:spcPct val="90000"/>
              </a:lnSpc>
              <a:defRPr sz="2400" b="0">
                <a:solidFill>
                  <a:schemeClr val="accent1"/>
                </a:solidFill>
                <a:latin typeface="Museo For Dell" pitchFamily="2" charset="0"/>
              </a:defRPr>
            </a:lvl1pPr>
          </a:lstStyle>
          <a:p>
            <a:r>
              <a:rPr lang="en-US" smtClean="0"/>
              <a:t>Click to edit Master title style</a:t>
            </a:r>
            <a:endParaRPr lang="en-US" dirty="0"/>
          </a:p>
        </p:txBody>
      </p:sp>
      <p:sp>
        <p:nvSpPr>
          <p:cNvPr id="5" name="Slide Number Placeholder 5"/>
          <p:cNvSpPr>
            <a:spLocks noGrp="1"/>
          </p:cNvSpPr>
          <p:nvPr>
            <p:ph type="sldNum" sz="quarter" idx="10"/>
          </p:nvPr>
        </p:nvSpPr>
        <p:spPr>
          <a:xfrm>
            <a:off x="433389" y="4824413"/>
            <a:ext cx="260350" cy="114300"/>
          </a:xfrm>
        </p:spPr>
        <p:txBody>
          <a:bodyPr rIns="89777"/>
          <a:lstStyle>
            <a:lvl1pPr algn="l" eaLnBrk="0" hangingPunct="0">
              <a:defRPr sz="900">
                <a:solidFill>
                  <a:srgbClr val="000000">
                    <a:lumMod val="60000"/>
                    <a:lumOff val="40000"/>
                  </a:srgbClr>
                </a:solidFill>
                <a:latin typeface="Museo Sans For Dell" pitchFamily="2" charset="0"/>
                <a:ea typeface="SimSun" pitchFamily="2" charset="-122"/>
              </a:defRPr>
            </a:lvl1pPr>
          </a:lstStyle>
          <a:p>
            <a:pPr>
              <a:defRPr/>
            </a:pPr>
            <a:fld id="{C2F8F467-7015-4054-ADD7-36CD0EA9FC19}" type="slidenum">
              <a:rPr lang="en-US"/>
              <a:pPr>
                <a:defRPr/>
              </a:pPr>
              <a:t>‹#›</a:t>
            </a:fld>
            <a:endParaRPr lang="en-US" dirty="0"/>
          </a:p>
        </p:txBody>
      </p:sp>
      <p:sp>
        <p:nvSpPr>
          <p:cNvPr id="6" name="Footer Placeholder 4"/>
          <p:cNvSpPr>
            <a:spLocks noGrp="1"/>
          </p:cNvSpPr>
          <p:nvPr>
            <p:ph type="ftr" sz="quarter" idx="11"/>
          </p:nvPr>
        </p:nvSpPr>
        <p:spPr>
          <a:xfrm>
            <a:off x="742950" y="4821238"/>
            <a:ext cx="1885950" cy="114300"/>
          </a:xfrm>
          <a:prstGeom prst="rect">
            <a:avLst/>
          </a:prstGeom>
        </p:spPr>
        <p:txBody>
          <a:bodyPr vert="horz" lIns="0" tIns="0" rIns="89777" bIns="0" rtlCol="0" anchor="ctr"/>
          <a:lstStyle>
            <a:lvl1pPr algn="l" eaLnBrk="1" hangingPunct="1">
              <a:defRPr sz="1000">
                <a:solidFill>
                  <a:srgbClr val="000000">
                    <a:lumMod val="60000"/>
                    <a:lumOff val="40000"/>
                  </a:srgbClr>
                </a:solidFill>
                <a:latin typeface="Museo Sans For Dell" pitchFamily="2" charset="0"/>
                <a:ea typeface="+mn-ea"/>
              </a:defRPr>
            </a:lvl1pPr>
          </a:lstStyle>
          <a:p>
            <a:pPr defTabSz="673619">
              <a:defRPr/>
            </a:pPr>
            <a:endParaRPr lang="en-US"/>
          </a:p>
        </p:txBody>
      </p:sp>
      <p:sp>
        <p:nvSpPr>
          <p:cNvPr id="7" name="Date Placeholder 8"/>
          <p:cNvSpPr>
            <a:spLocks noGrp="1"/>
          </p:cNvSpPr>
          <p:nvPr>
            <p:ph type="dt" sz="half" idx="12"/>
          </p:nvPr>
        </p:nvSpPr>
        <p:spPr>
          <a:xfrm>
            <a:off x="1901825" y="4819650"/>
            <a:ext cx="914400" cy="114300"/>
          </a:xfrm>
        </p:spPr>
        <p:txBody>
          <a:bodyPr/>
          <a:lstStyle>
            <a:lvl1pPr algn="l" rtl="0" eaLnBrk="0" fontAlgn="base" hangingPunct="0">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4211695013"/>
      </p:ext>
    </p:extLst>
  </p:cSld>
  <p:clrMapOvr>
    <a:masterClrMapping/>
  </p:clrMapOvr>
  <p:transition spd="med">
    <p:wipe dir="r"/>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userDrawn="1">
  <p:cSld name="Title slide Dell Blue background">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4" name="Picture 9" descr="white"/>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black">
          <a:xfrm>
            <a:off x="7823200" y="3816355"/>
            <a:ext cx="1023938" cy="1023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itle Placeholder 21"/>
          <p:cNvSpPr>
            <a:spLocks noGrp="1"/>
          </p:cNvSpPr>
          <p:nvPr>
            <p:ph type="ctrTitle"/>
          </p:nvPr>
        </p:nvSpPr>
        <p:spPr>
          <a:xfrm>
            <a:off x="274325" y="275856"/>
            <a:ext cx="5200791" cy="1661993"/>
          </a:xfrm>
        </p:spPr>
        <p:txBody>
          <a:bodyPr>
            <a:normAutofit/>
          </a:bodyPr>
          <a:lstStyle>
            <a:lvl1pPr algn="l">
              <a:lnSpc>
                <a:spcPct val="100000"/>
              </a:lnSpc>
              <a:spcAft>
                <a:spcPts val="0"/>
              </a:spcAft>
              <a:defRPr sz="7200" b="0" i="0" smtClean="0">
                <a:solidFill>
                  <a:schemeClr val="tx2"/>
                </a:solidFill>
                <a:latin typeface="Museo Sans For Dell" pitchFamily="2" charset="0"/>
                <a:ea typeface="Museo Sans For Dell" pitchFamily="2" charset="0"/>
              </a:defRPr>
            </a:lvl1pPr>
          </a:lstStyle>
          <a:p>
            <a:r>
              <a:rPr lang="zh-TW" altLang="en-US" smtClean="0"/>
              <a:t>按一下以編輯母片標題樣式</a:t>
            </a:r>
            <a:endParaRPr lang="en-US" dirty="0" smtClean="0"/>
          </a:p>
        </p:txBody>
      </p:sp>
      <p:sp>
        <p:nvSpPr>
          <p:cNvPr id="6" name="Text Placeholder 12"/>
          <p:cNvSpPr>
            <a:spLocks noGrp="1"/>
          </p:cNvSpPr>
          <p:nvPr>
            <p:ph type="subTitle" idx="1"/>
          </p:nvPr>
        </p:nvSpPr>
        <p:spPr>
          <a:xfrm>
            <a:off x="274325" y="2286798"/>
            <a:ext cx="5200791" cy="373949"/>
          </a:xfrm>
        </p:spPr>
        <p:txBody>
          <a:bodyPr>
            <a:spAutoFit/>
          </a:bodyPr>
          <a:lstStyle>
            <a:lvl1pPr marL="0" indent="0" algn="l">
              <a:buFont typeface="Wingdings" panose="05000000000000000000" pitchFamily="2" charset="2"/>
              <a:buNone/>
              <a:defRPr sz="2700" b="0" i="0" smtClean="0">
                <a:solidFill>
                  <a:schemeClr val="tx2"/>
                </a:solidFill>
                <a:latin typeface="Museo Sans For Dell" pitchFamily="2" charset="0"/>
                <a:ea typeface="Museo Sans For Dell" pitchFamily="2" charset="0"/>
              </a:defRPr>
            </a:lvl1pPr>
          </a:lstStyle>
          <a:p>
            <a:r>
              <a:rPr lang="en-US" dirty="0" smtClean="0"/>
              <a:t>Click to edit Master subtitle style</a:t>
            </a:r>
          </a:p>
        </p:txBody>
      </p:sp>
    </p:spTree>
    <p:extLst>
      <p:ext uri="{BB962C8B-B14F-4D97-AF65-F5344CB8AC3E}">
        <p14:creationId xmlns:p14="http://schemas.microsoft.com/office/powerpoint/2010/main" val="1061590001"/>
      </p:ext>
    </p:extLst>
  </p:cSld>
  <p:clrMapOvr>
    <a:masterClrMapping/>
  </p:clrMapOvr>
  <p:transition spd="med">
    <p:wipe dir="r"/>
  </p:transition>
</p:sldLayout>
</file>

<file path=ppt/slideLayouts/slideLayout64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cxnSp>
        <p:nvCxnSpPr>
          <p:cNvPr id="2" name="Straight Connector 6"/>
          <p:cNvCxnSpPr>
            <a:cxnSpLocks noChangeShapeType="1"/>
          </p:cNvCxnSpPr>
          <p:nvPr userDrawn="1"/>
        </p:nvCxnSpPr>
        <p:spPr bwMode="auto">
          <a:xfrm>
            <a:off x="436664" y="4629150"/>
            <a:ext cx="8262937"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sp>
        <p:nvSpPr>
          <p:cNvPr id="3" name="Slide Number Placeholder 5"/>
          <p:cNvSpPr>
            <a:spLocks noGrp="1"/>
          </p:cNvSpPr>
          <p:nvPr>
            <p:ph type="sldNum" sz="quarter" idx="10"/>
          </p:nvPr>
        </p:nvSpPr>
        <p:spPr/>
        <p:txBody>
          <a:bodyPr rIns="89777"/>
          <a:lstStyle>
            <a:lvl1pPr algn="l" eaLnBrk="0" hangingPunct="0">
              <a:defRPr sz="900">
                <a:solidFill>
                  <a:srgbClr val="000000">
                    <a:lumMod val="60000"/>
                    <a:lumOff val="40000"/>
                  </a:srgbClr>
                </a:solidFill>
                <a:latin typeface="Museo Sans For Dell" pitchFamily="2" charset="0"/>
                <a:ea typeface="SimSun" pitchFamily="2" charset="-122"/>
              </a:defRPr>
            </a:lvl1pPr>
          </a:lstStyle>
          <a:p>
            <a:pPr>
              <a:defRPr/>
            </a:pPr>
            <a:fld id="{57ADE680-B59D-4FC0-81B5-B5E734862843}" type="slidenum">
              <a:rPr lang="en-US"/>
              <a:pPr>
                <a:defRPr/>
              </a:pPr>
              <a:t>‹#›</a:t>
            </a:fld>
            <a:endParaRPr lang="en-US" dirty="0"/>
          </a:p>
        </p:txBody>
      </p:sp>
      <p:sp>
        <p:nvSpPr>
          <p:cNvPr id="4" name="Footer Placeholder 4"/>
          <p:cNvSpPr>
            <a:spLocks noGrp="1"/>
          </p:cNvSpPr>
          <p:nvPr>
            <p:ph type="ftr" sz="quarter" idx="11"/>
          </p:nvPr>
        </p:nvSpPr>
        <p:spPr>
          <a:xfrm>
            <a:off x="742950" y="4821238"/>
            <a:ext cx="1885950" cy="114300"/>
          </a:xfrm>
          <a:prstGeom prst="rect">
            <a:avLst/>
          </a:prstGeom>
        </p:spPr>
        <p:txBody>
          <a:bodyPr vert="horz" lIns="0" tIns="0" rIns="89777" bIns="0" rtlCol="0" anchor="ctr"/>
          <a:lstStyle>
            <a:lvl1pPr algn="l" eaLnBrk="1" hangingPunct="1">
              <a:defRPr sz="1000">
                <a:solidFill>
                  <a:srgbClr val="000000">
                    <a:lumMod val="60000"/>
                    <a:lumOff val="40000"/>
                  </a:srgbClr>
                </a:solidFill>
                <a:latin typeface="Museo Sans For Dell" pitchFamily="2" charset="0"/>
                <a:ea typeface="+mn-ea"/>
              </a:defRPr>
            </a:lvl1pPr>
          </a:lstStyle>
          <a:p>
            <a:pPr defTabSz="673619">
              <a:defRPr/>
            </a:pPr>
            <a:endParaRPr lang="en-US"/>
          </a:p>
        </p:txBody>
      </p:sp>
      <p:sp>
        <p:nvSpPr>
          <p:cNvPr id="5" name="Date Placeholder 8"/>
          <p:cNvSpPr>
            <a:spLocks noGrp="1"/>
          </p:cNvSpPr>
          <p:nvPr>
            <p:ph type="dt" sz="half" idx="12"/>
          </p:nvPr>
        </p:nvSpPr>
        <p:spPr>
          <a:xfrm>
            <a:off x="1901825" y="4819650"/>
            <a:ext cx="914400" cy="114300"/>
          </a:xfrm>
        </p:spPr>
        <p:txBody>
          <a:bodyPr/>
          <a:lstStyle>
            <a:lvl1pPr algn="l" rtl="0" eaLnBrk="0" fontAlgn="base" hangingPunct="0">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8716219"/>
      </p:ext>
    </p:extLst>
  </p:cSld>
  <p:clrMapOvr>
    <a:masterClrMapping/>
  </p:clrMapOvr>
  <p:transition spd="med">
    <p:wipe dir="r"/>
  </p:transition>
</p:sldLayout>
</file>

<file path=ppt/slideLayouts/slideLayout641.xml><?xml version="1.0" encoding="utf-8"?>
<p:sldLayout xmlns:a="http://schemas.openxmlformats.org/drawingml/2006/main" xmlns:r="http://schemas.openxmlformats.org/officeDocument/2006/relationships" xmlns:p="http://schemas.openxmlformats.org/presentationml/2006/main" preserve="1">
  <p:cSld name="1_Blank">
    <p:spTree>
      <p:nvGrpSpPr>
        <p:cNvPr id="1" name=""/>
        <p:cNvGrpSpPr/>
        <p:nvPr/>
      </p:nvGrpSpPr>
      <p:grpSpPr>
        <a:xfrm>
          <a:off x="0" y="0"/>
          <a:ext cx="0" cy="0"/>
          <a:chOff x="0" y="0"/>
          <a:chExt cx="0" cy="0"/>
        </a:xfrm>
      </p:grpSpPr>
      <p:cxnSp>
        <p:nvCxnSpPr>
          <p:cNvPr id="2" name="Straight Connector 6"/>
          <p:cNvCxnSpPr>
            <a:cxnSpLocks noChangeShapeType="1"/>
          </p:cNvCxnSpPr>
          <p:nvPr userDrawn="1"/>
        </p:nvCxnSpPr>
        <p:spPr bwMode="auto">
          <a:xfrm>
            <a:off x="436664" y="4629150"/>
            <a:ext cx="8262937"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sp>
        <p:nvSpPr>
          <p:cNvPr id="3" name="Slide Number Placeholder 5"/>
          <p:cNvSpPr>
            <a:spLocks noGrp="1"/>
          </p:cNvSpPr>
          <p:nvPr>
            <p:ph type="sldNum" sz="quarter" idx="10"/>
          </p:nvPr>
        </p:nvSpPr>
        <p:spPr/>
        <p:txBody>
          <a:bodyPr rIns="89777"/>
          <a:lstStyle>
            <a:lvl1pPr algn="l" eaLnBrk="0" hangingPunct="0">
              <a:defRPr sz="900">
                <a:solidFill>
                  <a:srgbClr val="000000">
                    <a:lumMod val="60000"/>
                    <a:lumOff val="40000"/>
                  </a:srgbClr>
                </a:solidFill>
                <a:latin typeface="Museo Sans For Dell" pitchFamily="2" charset="0"/>
                <a:ea typeface="SimSun" pitchFamily="2" charset="-122"/>
              </a:defRPr>
            </a:lvl1pPr>
          </a:lstStyle>
          <a:p>
            <a:pPr>
              <a:defRPr/>
            </a:pPr>
            <a:fld id="{5B835FEF-A4E3-4EB6-8119-9339417AA9EA}" type="slidenum">
              <a:rPr lang="en-US"/>
              <a:pPr>
                <a:defRPr/>
              </a:pPr>
              <a:t>‹#›</a:t>
            </a:fld>
            <a:endParaRPr lang="en-US" dirty="0"/>
          </a:p>
        </p:txBody>
      </p:sp>
      <p:sp>
        <p:nvSpPr>
          <p:cNvPr id="4" name="Footer Placeholder 4"/>
          <p:cNvSpPr>
            <a:spLocks noGrp="1"/>
          </p:cNvSpPr>
          <p:nvPr>
            <p:ph type="ftr" sz="quarter" idx="11"/>
          </p:nvPr>
        </p:nvSpPr>
        <p:spPr>
          <a:xfrm>
            <a:off x="742950" y="4821238"/>
            <a:ext cx="1885950" cy="114300"/>
          </a:xfrm>
          <a:prstGeom prst="rect">
            <a:avLst/>
          </a:prstGeom>
        </p:spPr>
        <p:txBody>
          <a:bodyPr vert="horz" lIns="0" tIns="0" rIns="89777" bIns="0" rtlCol="0" anchor="ctr"/>
          <a:lstStyle>
            <a:lvl1pPr algn="l" eaLnBrk="1" hangingPunct="1">
              <a:defRPr sz="1000">
                <a:solidFill>
                  <a:srgbClr val="000000">
                    <a:lumMod val="60000"/>
                    <a:lumOff val="40000"/>
                  </a:srgbClr>
                </a:solidFill>
                <a:latin typeface="Museo Sans For Dell" pitchFamily="2" charset="0"/>
                <a:ea typeface="+mn-ea"/>
              </a:defRPr>
            </a:lvl1pPr>
          </a:lstStyle>
          <a:p>
            <a:pPr defTabSz="673619">
              <a:defRPr/>
            </a:pPr>
            <a:endParaRPr lang="en-US"/>
          </a:p>
        </p:txBody>
      </p:sp>
      <p:sp>
        <p:nvSpPr>
          <p:cNvPr id="5" name="Date Placeholder 8"/>
          <p:cNvSpPr>
            <a:spLocks noGrp="1"/>
          </p:cNvSpPr>
          <p:nvPr>
            <p:ph type="dt" sz="half" idx="12"/>
          </p:nvPr>
        </p:nvSpPr>
        <p:spPr>
          <a:xfrm>
            <a:off x="1901825" y="4819650"/>
            <a:ext cx="914400" cy="114300"/>
          </a:xfrm>
        </p:spPr>
        <p:txBody>
          <a:bodyPr/>
          <a:lstStyle>
            <a:lvl1pPr algn="l" rtl="0" eaLnBrk="0" fontAlgn="base" hangingPunct="0">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876125528"/>
      </p:ext>
    </p:extLst>
  </p:cSld>
  <p:clrMapOvr>
    <a:masterClrMapping/>
  </p:clrMapOvr>
  <p:transition spd="med">
    <p:wipe dir="r"/>
  </p:transition>
</p:sldLayout>
</file>

<file path=ppt/slideLayouts/slideLayout642.xml><?xml version="1.0" encoding="utf-8"?>
<p:sldLayout xmlns:a="http://schemas.openxmlformats.org/drawingml/2006/main" xmlns:r="http://schemas.openxmlformats.org/officeDocument/2006/relationships" xmlns:p="http://schemas.openxmlformats.org/presentationml/2006/main" preserve="1">
  <p:cSld name="Section_Blue">
    <p:spTree>
      <p:nvGrpSpPr>
        <p:cNvPr id="1" name=""/>
        <p:cNvGrpSpPr/>
        <p:nvPr/>
      </p:nvGrpSpPr>
      <p:grpSpPr>
        <a:xfrm>
          <a:off x="0" y="0"/>
          <a:ext cx="0" cy="0"/>
          <a:chOff x="0" y="0"/>
          <a:chExt cx="0" cy="0"/>
        </a:xfrm>
      </p:grpSpPr>
      <p:sp>
        <p:nvSpPr>
          <p:cNvPr id="15" name="Title 1"/>
          <p:cNvSpPr>
            <a:spLocks noGrp="1"/>
          </p:cNvSpPr>
          <p:nvPr>
            <p:ph type="ctrTitle"/>
          </p:nvPr>
        </p:nvSpPr>
        <p:spPr>
          <a:xfrm>
            <a:off x="457200" y="342900"/>
            <a:ext cx="2743200" cy="2743200"/>
          </a:xfrm>
          <a:prstGeom prst="roundRect">
            <a:avLst>
              <a:gd name="adj" fmla="val 2752"/>
            </a:avLst>
          </a:prstGeom>
          <a:solidFill>
            <a:schemeClr val="accent1"/>
          </a:solidFill>
          <a:ln>
            <a:noFill/>
          </a:ln>
        </p:spPr>
        <p:style>
          <a:lnRef idx="2">
            <a:schemeClr val="accent1"/>
          </a:lnRef>
          <a:fillRef idx="1">
            <a:schemeClr val="lt1"/>
          </a:fillRef>
          <a:effectRef idx="0">
            <a:schemeClr val="accent1"/>
          </a:effectRef>
          <a:fontRef idx="none"/>
        </p:style>
        <p:txBody>
          <a:bodyPr lIns="223628" tIns="223628" rIns="223628" bIns="223628">
            <a:normAutofit/>
          </a:bodyPr>
          <a:lstStyle>
            <a:lvl1pPr>
              <a:defRPr sz="2800" b="0">
                <a:solidFill>
                  <a:schemeClr val="tx2"/>
                </a:solidFill>
                <a:latin typeface="Museo For Dell" pitchFamily="2" charset="0"/>
              </a:defRPr>
            </a:lvl1pPr>
          </a:lstStyle>
          <a:p>
            <a:r>
              <a:rPr lang="zh-TW" altLang="en-US" smtClean="0"/>
              <a:t>按一下以編輯母片標題樣式</a:t>
            </a:r>
            <a:endParaRPr lang="en-US" dirty="0"/>
          </a:p>
        </p:txBody>
      </p:sp>
      <p:sp>
        <p:nvSpPr>
          <p:cNvPr id="3" name="Slide Number Placeholder 5"/>
          <p:cNvSpPr>
            <a:spLocks noGrp="1"/>
          </p:cNvSpPr>
          <p:nvPr>
            <p:ph type="sldNum" sz="quarter" idx="10"/>
          </p:nvPr>
        </p:nvSpPr>
        <p:spPr/>
        <p:txBody>
          <a:bodyPr rIns="89777"/>
          <a:lstStyle>
            <a:lvl1pPr algn="l" eaLnBrk="0" hangingPunct="0">
              <a:defRPr sz="900">
                <a:solidFill>
                  <a:srgbClr val="000000">
                    <a:lumMod val="60000"/>
                    <a:lumOff val="40000"/>
                  </a:srgbClr>
                </a:solidFill>
                <a:latin typeface="Museo Sans For Dell" pitchFamily="2" charset="0"/>
                <a:ea typeface="SimSun" pitchFamily="2" charset="-122"/>
              </a:defRPr>
            </a:lvl1pPr>
          </a:lstStyle>
          <a:p>
            <a:pPr>
              <a:defRPr/>
            </a:pPr>
            <a:fld id="{B8CB498C-E93D-4E2B-AFEF-55B2C142D845}" type="slidenum">
              <a:rPr lang="en-US"/>
              <a:pPr>
                <a:defRPr/>
              </a:pPr>
              <a:t>‹#›</a:t>
            </a:fld>
            <a:endParaRPr lang="en-US" dirty="0"/>
          </a:p>
        </p:txBody>
      </p:sp>
      <p:sp>
        <p:nvSpPr>
          <p:cNvPr id="4" name="Footer Placeholder 4"/>
          <p:cNvSpPr>
            <a:spLocks noGrp="1"/>
          </p:cNvSpPr>
          <p:nvPr>
            <p:ph type="ftr" sz="quarter" idx="11"/>
          </p:nvPr>
        </p:nvSpPr>
        <p:spPr>
          <a:xfrm>
            <a:off x="742950" y="4821238"/>
            <a:ext cx="1885950" cy="114300"/>
          </a:xfrm>
          <a:prstGeom prst="rect">
            <a:avLst/>
          </a:prstGeom>
        </p:spPr>
        <p:txBody>
          <a:bodyPr vert="horz" lIns="0" tIns="0" rIns="89777" bIns="0" rtlCol="0" anchor="ctr"/>
          <a:lstStyle>
            <a:lvl1pPr algn="l" eaLnBrk="1" hangingPunct="1">
              <a:defRPr sz="1000">
                <a:solidFill>
                  <a:srgbClr val="000000">
                    <a:lumMod val="60000"/>
                    <a:lumOff val="40000"/>
                  </a:srgbClr>
                </a:solidFill>
                <a:latin typeface="Museo Sans For Dell" pitchFamily="2" charset="0"/>
                <a:ea typeface="+mn-ea"/>
              </a:defRPr>
            </a:lvl1pPr>
          </a:lstStyle>
          <a:p>
            <a:pPr defTabSz="673619">
              <a:defRPr/>
            </a:pPr>
            <a:endParaRPr lang="en-US"/>
          </a:p>
        </p:txBody>
      </p:sp>
      <p:sp>
        <p:nvSpPr>
          <p:cNvPr id="5" name="Date Placeholder 8"/>
          <p:cNvSpPr>
            <a:spLocks noGrp="1"/>
          </p:cNvSpPr>
          <p:nvPr>
            <p:ph type="dt" sz="half" idx="12"/>
          </p:nvPr>
        </p:nvSpPr>
        <p:spPr>
          <a:xfrm>
            <a:off x="1901825" y="4819650"/>
            <a:ext cx="914400" cy="114300"/>
          </a:xfrm>
        </p:spPr>
        <p:txBody>
          <a:bodyPr/>
          <a:lstStyle>
            <a:lvl1pPr algn="l" rtl="0" eaLnBrk="0" fontAlgn="base" hangingPunct="0">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1868418240"/>
      </p:ext>
    </p:extLst>
  </p:cSld>
  <p:clrMapOvr>
    <a:masterClrMapping/>
  </p:clrMapOvr>
  <p:transition spd="med">
    <p:wipe dir="r"/>
  </p:transition>
</p:sldLayout>
</file>

<file path=ppt/slideLayouts/slideLayout643.xml><?xml version="1.0" encoding="utf-8"?>
<p:sldLayout xmlns:a="http://schemas.openxmlformats.org/drawingml/2006/main" xmlns:r="http://schemas.openxmlformats.org/officeDocument/2006/relationships" xmlns:p="http://schemas.openxmlformats.org/presentationml/2006/main" userDrawn="1">
  <p:cSld name="Content Slide wo Source">
    <p:spTree>
      <p:nvGrpSpPr>
        <p:cNvPr id="1" name=""/>
        <p:cNvGrpSpPr/>
        <p:nvPr/>
      </p:nvGrpSpPr>
      <p:grpSpPr>
        <a:xfrm>
          <a:off x="0" y="0"/>
          <a:ext cx="0" cy="0"/>
          <a:chOff x="0" y="0"/>
          <a:chExt cx="0" cy="0"/>
        </a:xfrm>
      </p:grpSpPr>
      <p:sp>
        <p:nvSpPr>
          <p:cNvPr id="4" name="Footer Placeholder 4"/>
          <p:cNvSpPr txBox="1">
            <a:spLocks/>
          </p:cNvSpPr>
          <p:nvPr userDrawn="1"/>
        </p:nvSpPr>
        <p:spPr>
          <a:xfrm>
            <a:off x="742950" y="4821238"/>
            <a:ext cx="1885950" cy="114300"/>
          </a:xfrm>
          <a:prstGeom prst="rect">
            <a:avLst/>
          </a:prstGeom>
        </p:spPr>
        <p:txBody>
          <a:bodyPr lIns="0" tIns="0" rIns="89790" bIns="0" anchor="ctr"/>
          <a:lstStyle>
            <a:defPPr>
              <a:defRPr lang="en-US"/>
            </a:defPPr>
            <a:lvl1pPr algn="l" rtl="0" fontAlgn="base">
              <a:spcBef>
                <a:spcPct val="0"/>
              </a:spcBef>
              <a:spcAft>
                <a:spcPct val="0"/>
              </a:spcAft>
              <a:defRPr sz="1000" kern="1200">
                <a:solidFill>
                  <a:schemeClr val="bg2">
                    <a:lumMod val="60000"/>
                    <a:lumOff val="40000"/>
                  </a:schemeClr>
                </a:solidFill>
                <a:latin typeface="Museo Sans For Dell" pitchFamily="2" charset="0"/>
                <a:ea typeface="+mn-ea"/>
                <a:cs typeface="+mn-cs"/>
              </a:defRPr>
            </a:lvl1pPr>
            <a:lvl2pPr marL="457200" algn="l" rtl="0" fontAlgn="base">
              <a:spcBef>
                <a:spcPct val="0"/>
              </a:spcBef>
              <a:spcAft>
                <a:spcPct val="0"/>
              </a:spcAft>
              <a:defRPr sz="2400" kern="1200">
                <a:solidFill>
                  <a:schemeClr val="tx1"/>
                </a:solidFill>
                <a:latin typeface="Arial" charset="0"/>
                <a:ea typeface="+mn-ea"/>
                <a:cs typeface="+mn-cs"/>
              </a:defRPr>
            </a:lvl2pPr>
            <a:lvl3pPr marL="914400" algn="l" rtl="0" fontAlgn="base">
              <a:spcBef>
                <a:spcPct val="0"/>
              </a:spcBef>
              <a:spcAft>
                <a:spcPct val="0"/>
              </a:spcAft>
              <a:defRPr sz="2400" kern="1200">
                <a:solidFill>
                  <a:schemeClr val="tx1"/>
                </a:solidFill>
                <a:latin typeface="Arial" charset="0"/>
                <a:ea typeface="+mn-ea"/>
                <a:cs typeface="+mn-cs"/>
              </a:defRPr>
            </a:lvl3pPr>
            <a:lvl4pPr marL="1371600" algn="l" rtl="0" fontAlgn="base">
              <a:spcBef>
                <a:spcPct val="0"/>
              </a:spcBef>
              <a:spcAft>
                <a:spcPct val="0"/>
              </a:spcAft>
              <a:defRPr sz="2400" kern="1200">
                <a:solidFill>
                  <a:schemeClr val="tx1"/>
                </a:solidFill>
                <a:latin typeface="Arial" charset="0"/>
                <a:ea typeface="+mn-ea"/>
                <a:cs typeface="+mn-cs"/>
              </a:defRPr>
            </a:lvl4pPr>
            <a:lvl5pPr marL="1828800" algn="l" rtl="0" fontAlgn="base">
              <a:spcBef>
                <a:spcPct val="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a:lstStyle>
          <a:p>
            <a:pPr defTabSz="673619">
              <a:defRPr/>
            </a:pPr>
            <a:r>
              <a:rPr lang="en-US" smtClean="0">
                <a:solidFill>
                  <a:srgbClr val="000000">
                    <a:lumMod val="60000"/>
                    <a:lumOff val="40000"/>
                  </a:srgbClr>
                </a:solidFill>
              </a:rPr>
              <a:t>Confidential</a:t>
            </a:r>
            <a:endParaRPr lang="en-US" dirty="0">
              <a:solidFill>
                <a:srgbClr val="000000">
                  <a:lumMod val="60000"/>
                  <a:lumOff val="40000"/>
                </a:srgbClr>
              </a:solidFill>
            </a:endParaRPr>
          </a:p>
        </p:txBody>
      </p:sp>
      <p:sp>
        <p:nvSpPr>
          <p:cNvPr id="6" name="Slide Number Placeholder 5"/>
          <p:cNvSpPr txBox="1">
            <a:spLocks/>
          </p:cNvSpPr>
          <p:nvPr userDrawn="1"/>
        </p:nvSpPr>
        <p:spPr>
          <a:xfrm>
            <a:off x="434976" y="4824413"/>
            <a:ext cx="260350" cy="114300"/>
          </a:xfrm>
          <a:prstGeom prst="rect">
            <a:avLst/>
          </a:prstGeom>
        </p:spPr>
        <p:txBody>
          <a:bodyPr lIns="0" tIns="0" rIns="89790" bIns="0" anchor="ctr"/>
          <a:lstStyle>
            <a:defPPr>
              <a:defRPr lang="en-US"/>
            </a:defPPr>
            <a:lvl1pPr algn="l" rtl="0" fontAlgn="base">
              <a:spcBef>
                <a:spcPct val="0"/>
              </a:spcBef>
              <a:spcAft>
                <a:spcPct val="0"/>
              </a:spcAft>
              <a:defRPr sz="900" kern="1200">
                <a:solidFill>
                  <a:schemeClr val="bg2">
                    <a:lumMod val="60000"/>
                    <a:lumOff val="40000"/>
                  </a:schemeClr>
                </a:solidFill>
                <a:latin typeface="Museo Sans For Dell" pitchFamily="2" charset="0"/>
                <a:ea typeface="+mn-ea"/>
                <a:cs typeface="+mn-cs"/>
              </a:defRPr>
            </a:lvl1pPr>
            <a:lvl2pPr marL="457200" algn="l" rtl="0" fontAlgn="base">
              <a:spcBef>
                <a:spcPct val="0"/>
              </a:spcBef>
              <a:spcAft>
                <a:spcPct val="0"/>
              </a:spcAft>
              <a:defRPr sz="2400" kern="1200">
                <a:solidFill>
                  <a:schemeClr val="tx1"/>
                </a:solidFill>
                <a:latin typeface="Arial" charset="0"/>
                <a:ea typeface="+mn-ea"/>
                <a:cs typeface="+mn-cs"/>
              </a:defRPr>
            </a:lvl2pPr>
            <a:lvl3pPr marL="914400" algn="l" rtl="0" fontAlgn="base">
              <a:spcBef>
                <a:spcPct val="0"/>
              </a:spcBef>
              <a:spcAft>
                <a:spcPct val="0"/>
              </a:spcAft>
              <a:defRPr sz="2400" kern="1200">
                <a:solidFill>
                  <a:schemeClr val="tx1"/>
                </a:solidFill>
                <a:latin typeface="Arial" charset="0"/>
                <a:ea typeface="+mn-ea"/>
                <a:cs typeface="+mn-cs"/>
              </a:defRPr>
            </a:lvl3pPr>
            <a:lvl4pPr marL="1371600" algn="l" rtl="0" fontAlgn="base">
              <a:spcBef>
                <a:spcPct val="0"/>
              </a:spcBef>
              <a:spcAft>
                <a:spcPct val="0"/>
              </a:spcAft>
              <a:defRPr sz="2400" kern="1200">
                <a:solidFill>
                  <a:schemeClr val="tx1"/>
                </a:solidFill>
                <a:latin typeface="Arial" charset="0"/>
                <a:ea typeface="+mn-ea"/>
                <a:cs typeface="+mn-cs"/>
              </a:defRPr>
            </a:lvl4pPr>
            <a:lvl5pPr marL="1828800" algn="l" rtl="0" fontAlgn="base">
              <a:spcBef>
                <a:spcPct val="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a:lstStyle>
          <a:p>
            <a:pPr defTabSz="673619">
              <a:defRPr/>
            </a:pPr>
            <a:fld id="{116A85C1-27ED-4431-8B7E-C187FA0F4681}" type="slidenum">
              <a:rPr lang="en-US" smtClean="0">
                <a:solidFill>
                  <a:srgbClr val="000000">
                    <a:lumMod val="60000"/>
                    <a:lumOff val="40000"/>
                  </a:srgbClr>
                </a:solidFill>
              </a:rPr>
              <a:pPr defTabSz="673619">
                <a:defRPr/>
              </a:pPr>
              <a:t>‹#›</a:t>
            </a:fld>
            <a:endParaRPr lang="en-US" dirty="0">
              <a:solidFill>
                <a:srgbClr val="000000">
                  <a:lumMod val="60000"/>
                  <a:lumOff val="40000"/>
                </a:srgbClr>
              </a:solidFill>
            </a:endParaRPr>
          </a:p>
        </p:txBody>
      </p:sp>
      <p:sp>
        <p:nvSpPr>
          <p:cNvPr id="2" name="Title 1"/>
          <p:cNvSpPr>
            <a:spLocks noGrp="1"/>
          </p:cNvSpPr>
          <p:nvPr>
            <p:ph type="title"/>
          </p:nvPr>
        </p:nvSpPr>
        <p:spPr/>
        <p:txBody>
          <a:bodyPr/>
          <a:lstStyle/>
          <a:p>
            <a:r>
              <a:rPr lang="en-US" smtClean="0"/>
              <a:t>Click to edit Master title style</a:t>
            </a:r>
            <a:endParaRPr lang="en-US"/>
          </a:p>
        </p:txBody>
      </p:sp>
      <p:sp>
        <p:nvSpPr>
          <p:cNvPr id="5" name="Content Placeholder 8"/>
          <p:cNvSpPr>
            <a:spLocks noGrp="1"/>
          </p:cNvSpPr>
          <p:nvPr>
            <p:ph sz="quarter" idx="12"/>
          </p:nvPr>
        </p:nvSpPr>
        <p:spPr>
          <a:xfrm>
            <a:off x="425918" y="971550"/>
            <a:ext cx="8239125" cy="1080000"/>
          </a:xfrm>
          <a:prstGeom prst="rect">
            <a:avLst/>
          </a:prstGeom>
        </p:spPr>
        <p:txBody>
          <a:bodyPr lIns="89780" tIns="44891" rIns="89780" bIns="44891"/>
          <a:lstStyle>
            <a:lvl1pPr>
              <a:defRPr>
                <a:solidFill>
                  <a:schemeClr val="bg2"/>
                </a:solidFill>
              </a:defRPr>
            </a:lvl1pPr>
            <a:lvl2pPr>
              <a:defRPr>
                <a:solidFill>
                  <a:schemeClr val="bg2"/>
                </a:solidFill>
              </a:defRPr>
            </a:lvl2pPr>
            <a:lvl3pPr>
              <a:defRPr>
                <a:solidFill>
                  <a:schemeClr val="bg2"/>
                </a:solidFill>
              </a:defRPr>
            </a:lvl3pPr>
          </a:lstStyle>
          <a:p>
            <a:pPr lvl="0"/>
            <a:r>
              <a:rPr lang="en-US" dirty="0" smtClean="0"/>
              <a:t>Click to edit Master text styles</a:t>
            </a:r>
          </a:p>
          <a:p>
            <a:pPr lvl="1"/>
            <a:r>
              <a:rPr lang="en-US" dirty="0" smtClean="0"/>
              <a:t>Second level</a:t>
            </a:r>
          </a:p>
          <a:p>
            <a:pPr lvl="2"/>
            <a:r>
              <a:rPr lang="en-US" dirty="0" smtClean="0"/>
              <a:t>Third level</a:t>
            </a:r>
            <a:endParaRPr lang="en-US" dirty="0"/>
          </a:p>
        </p:txBody>
      </p:sp>
      <p:sp>
        <p:nvSpPr>
          <p:cNvPr id="7" name="Footer Placeholder 2"/>
          <p:cNvSpPr>
            <a:spLocks noGrp="1"/>
          </p:cNvSpPr>
          <p:nvPr>
            <p:ph type="ftr" sz="quarter" idx="13"/>
          </p:nvPr>
        </p:nvSpPr>
        <p:spPr>
          <a:xfrm>
            <a:off x="742950" y="4821238"/>
            <a:ext cx="1885950" cy="114300"/>
          </a:xfrm>
          <a:prstGeom prst="rect">
            <a:avLst/>
          </a:prstGeom>
        </p:spPr>
        <p:txBody>
          <a:bodyPr lIns="89790" tIns="44894" rIns="89790" bIns="44894"/>
          <a:lstStyle>
            <a:lvl1pPr eaLnBrk="1" hangingPunct="1">
              <a:defRPr>
                <a:solidFill>
                  <a:srgbClr val="444444"/>
                </a:solidFill>
                <a:latin typeface="Arial" charset="0"/>
                <a:ea typeface="PMingLiU" pitchFamily="18" charset="-120"/>
              </a:defRPr>
            </a:lvl1pPr>
          </a:lstStyle>
          <a:p>
            <a:pPr defTabSz="673619">
              <a:defRPr/>
            </a:pPr>
            <a:endParaRPr lang="en-US"/>
          </a:p>
        </p:txBody>
      </p:sp>
      <p:sp>
        <p:nvSpPr>
          <p:cNvPr id="8" name="Slide Number Placeholder 3"/>
          <p:cNvSpPr>
            <a:spLocks noGrp="1"/>
          </p:cNvSpPr>
          <p:nvPr>
            <p:ph type="sldNum" sz="quarter" idx="14"/>
          </p:nvPr>
        </p:nvSpPr>
        <p:spPr/>
        <p:txBody>
          <a:bodyPr/>
          <a:lstStyle>
            <a:lvl1pPr eaLnBrk="0" hangingPunct="0">
              <a:defRPr>
                <a:ea typeface="PMingLiU" pitchFamily="18" charset="-120"/>
              </a:defRPr>
            </a:lvl1pPr>
          </a:lstStyle>
          <a:p>
            <a:pPr>
              <a:defRPr/>
            </a:pPr>
            <a:fld id="{41D66CD7-5A27-46C9-BCD4-5F1793836921}" type="slidenum">
              <a:rPr lang="en-US"/>
              <a:pPr>
                <a:defRPr/>
              </a:pPr>
              <a:t>‹#›</a:t>
            </a:fld>
            <a:endParaRPr lang="en-US" dirty="0"/>
          </a:p>
        </p:txBody>
      </p:sp>
      <p:sp>
        <p:nvSpPr>
          <p:cNvPr id="9" name="Date Placeholder 8"/>
          <p:cNvSpPr>
            <a:spLocks noGrp="1"/>
          </p:cNvSpPr>
          <p:nvPr>
            <p:ph type="dt" sz="half" idx="15"/>
          </p:nvPr>
        </p:nvSpPr>
        <p:spPr>
          <a:xfrm>
            <a:off x="1828800" y="4821238"/>
            <a:ext cx="914400" cy="114300"/>
          </a:xfrm>
        </p:spPr>
        <p:txBody>
          <a:bodyPr lIns="89790" tIns="44894" rIns="89790" bIns="44894"/>
          <a:lstStyle>
            <a:lvl1pPr algn="l" rtl="0" eaLnBrk="0" fontAlgn="base" hangingPunct="0">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1404857415"/>
      </p:ext>
    </p:extLst>
  </p:cSld>
  <p:clrMapOvr>
    <a:masterClrMapping/>
  </p:clrMapOvr>
  <p:transition spd="med">
    <p:wipe dir="r"/>
  </p:transition>
</p:sldLayout>
</file>

<file path=ppt/slideLayouts/slideLayout644.xml><?xml version="1.0" encoding="utf-8"?>
<p:sldLayout xmlns:a="http://schemas.openxmlformats.org/drawingml/2006/main" xmlns:r="http://schemas.openxmlformats.org/officeDocument/2006/relationships" xmlns:p="http://schemas.openxmlformats.org/presentationml/2006/main" showMasterSp="0">
  <p:cSld name="2_Title slide">
    <p:spTree>
      <p:nvGrpSpPr>
        <p:cNvPr id="1" name=""/>
        <p:cNvGrpSpPr/>
        <p:nvPr/>
      </p:nvGrpSpPr>
      <p:grpSpPr>
        <a:xfrm>
          <a:off x="0" y="0"/>
          <a:ext cx="0" cy="0"/>
          <a:chOff x="0" y="0"/>
          <a:chExt cx="0" cy="0"/>
        </a:xfrm>
      </p:grpSpPr>
      <p:sp>
        <p:nvSpPr>
          <p:cNvPr id="4" name="Freeform 13"/>
          <p:cNvSpPr>
            <a:spLocks/>
          </p:cNvSpPr>
          <p:nvPr userDrawn="1"/>
        </p:nvSpPr>
        <p:spPr bwMode="auto">
          <a:xfrm>
            <a:off x="4122738" y="1157295"/>
            <a:ext cx="5021262" cy="3994150"/>
          </a:xfrm>
          <a:custGeom>
            <a:avLst/>
            <a:gdLst>
              <a:gd name="T0" fmla="*/ 5014122 w 5022056"/>
              <a:gd name="T1" fmla="*/ 0 h 3993356"/>
              <a:gd name="T2" fmla="*/ 5014122 w 5022056"/>
              <a:gd name="T3" fmla="*/ 4001302 h 3993356"/>
              <a:gd name="T4" fmla="*/ 0 w 5022056"/>
              <a:gd name="T5" fmla="*/ 4001302 h 3993356"/>
              <a:gd name="T6" fmla="*/ 5014122 w 5022056"/>
              <a:gd name="T7" fmla="*/ 0 h 399335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022056" h="3993356">
                <a:moveTo>
                  <a:pt x="5022056" y="0"/>
                </a:moveTo>
                <a:lnTo>
                  <a:pt x="5022056" y="3993356"/>
                </a:lnTo>
                <a:lnTo>
                  <a:pt x="0" y="3993356"/>
                </a:lnTo>
                <a:lnTo>
                  <a:pt x="5022056" y="0"/>
                </a:lnTo>
                <a:close/>
              </a:path>
            </a:pathLst>
          </a:custGeom>
          <a:solidFill>
            <a:srgbClr val="0085C3"/>
          </a:solidFill>
          <a:ln>
            <a:noFill/>
          </a:ln>
          <a:extLst>
            <a:ext uri="{91240B29-F687-4F45-9708-019B960494DF}">
              <a14:hiddenLine xmlns:a14="http://schemas.microsoft.com/office/drawing/2010/main" w="9525">
                <a:solidFill>
                  <a:srgbClr val="000000"/>
                </a:solidFill>
                <a:round/>
                <a:headEnd/>
                <a:tailEnd/>
              </a14:hiddenLine>
            </a:ext>
          </a:extLst>
        </p:spPr>
        <p:txBody>
          <a:bodyPr lIns="179171" tIns="134684" rIns="134684" bIns="134684" anchor="ctr"/>
          <a:lstStyle/>
          <a:p>
            <a:pPr defTabSz="673619" eaLnBrk="0" hangingPunct="0"/>
            <a:endParaRPr lang="zh-TW" altLang="en-US">
              <a:solidFill>
                <a:srgbClr val="444444"/>
              </a:solidFill>
              <a:latin typeface="Arial" pitchFamily="34" charset="0"/>
              <a:ea typeface="SimSun" pitchFamily="2" charset="-122"/>
            </a:endParaRPr>
          </a:p>
        </p:txBody>
      </p:sp>
      <p:sp>
        <p:nvSpPr>
          <p:cNvPr id="5" name="Freeform 12"/>
          <p:cNvSpPr>
            <a:spLocks/>
          </p:cNvSpPr>
          <p:nvPr userDrawn="1"/>
        </p:nvSpPr>
        <p:spPr bwMode="auto">
          <a:xfrm>
            <a:off x="4100514" y="1114427"/>
            <a:ext cx="5072062" cy="4037013"/>
          </a:xfrm>
          <a:custGeom>
            <a:avLst/>
            <a:gdLst>
              <a:gd name="T0" fmla="*/ 5043487 w 5072062"/>
              <a:gd name="T1" fmla="*/ 57260 h 4036219"/>
              <a:gd name="T2" fmla="*/ 0 w 5072062"/>
              <a:gd name="T3" fmla="*/ 4044165 h 4036219"/>
              <a:gd name="T4" fmla="*/ 5057775 w 5072062"/>
              <a:gd name="T5" fmla="*/ 4044165 h 4036219"/>
              <a:gd name="T6" fmla="*/ 5057775 w 5072062"/>
              <a:gd name="T7" fmla="*/ 0 h 4036219"/>
              <a:gd name="T8" fmla="*/ 5072062 w 5072062"/>
              <a:gd name="T9" fmla="*/ 744410 h 403621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072062" h="4036219">
                <a:moveTo>
                  <a:pt x="5043487" y="57150"/>
                </a:moveTo>
                <a:lnTo>
                  <a:pt x="0" y="4036219"/>
                </a:lnTo>
                <a:lnTo>
                  <a:pt x="5057775" y="4036219"/>
                </a:lnTo>
                <a:lnTo>
                  <a:pt x="5057775" y="0"/>
                </a:lnTo>
                <a:lnTo>
                  <a:pt x="5072062" y="74295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89790" tIns="44894" rIns="89790" bIns="44894" anchor="ctr"/>
          <a:lstStyle/>
          <a:p>
            <a:pPr defTabSz="673619" eaLnBrk="0" hangingPunct="0"/>
            <a:endParaRPr lang="zh-TW" altLang="en-US">
              <a:solidFill>
                <a:srgbClr val="444444"/>
              </a:solidFill>
              <a:latin typeface="Arial" pitchFamily="34" charset="0"/>
              <a:ea typeface="SimSun" pitchFamily="2" charset="-122"/>
            </a:endParaRPr>
          </a:p>
        </p:txBody>
      </p:sp>
      <p:pic>
        <p:nvPicPr>
          <p:cNvPr id="6" name="Picture 9" descr="white"/>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black">
          <a:xfrm>
            <a:off x="7826375" y="3849696"/>
            <a:ext cx="1022350" cy="1022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1476" name="Title Placeholder 21"/>
          <p:cNvSpPr>
            <a:spLocks noGrp="1"/>
          </p:cNvSpPr>
          <p:nvPr>
            <p:ph type="ctrTitle"/>
          </p:nvPr>
        </p:nvSpPr>
        <p:spPr>
          <a:xfrm>
            <a:off x="274325" y="274437"/>
            <a:ext cx="5200791" cy="1661993"/>
          </a:xfrm>
        </p:spPr>
        <p:txBody>
          <a:bodyPr>
            <a:normAutofit/>
          </a:bodyPr>
          <a:lstStyle>
            <a:lvl1pPr algn="l">
              <a:lnSpc>
                <a:spcPct val="100000"/>
              </a:lnSpc>
              <a:spcAft>
                <a:spcPts val="0"/>
              </a:spcAft>
              <a:defRPr sz="5400" b="0" i="0" smtClean="0">
                <a:solidFill>
                  <a:schemeClr val="bg1"/>
                </a:solidFill>
                <a:latin typeface="Museo Sans For Dell" panose="02000000000000000000" pitchFamily="2" charset="0"/>
                <a:ea typeface="Museo Sans For Dell" panose="02000000000000000000" pitchFamily="2" charset="0"/>
              </a:defRPr>
            </a:lvl1pPr>
          </a:lstStyle>
          <a:p>
            <a:r>
              <a:rPr lang="zh-TW" altLang="en-US" smtClean="0"/>
              <a:t>按一下以編輯母片標題樣式</a:t>
            </a:r>
            <a:endParaRPr lang="en-US" dirty="0" smtClean="0"/>
          </a:p>
        </p:txBody>
      </p:sp>
      <p:sp>
        <p:nvSpPr>
          <p:cNvPr id="361477" name="Text Placeholder 12"/>
          <p:cNvSpPr>
            <a:spLocks noGrp="1"/>
          </p:cNvSpPr>
          <p:nvPr>
            <p:ph type="subTitle" idx="1"/>
          </p:nvPr>
        </p:nvSpPr>
        <p:spPr>
          <a:xfrm>
            <a:off x="274325" y="2252148"/>
            <a:ext cx="5200791" cy="280462"/>
          </a:xfrm>
        </p:spPr>
        <p:txBody>
          <a:bodyPr>
            <a:spAutoFit/>
          </a:bodyPr>
          <a:lstStyle>
            <a:lvl1pPr marL="0" indent="0" algn="l">
              <a:buFont typeface="Wingdings" pitchFamily="2" charset="2"/>
              <a:buNone/>
              <a:defRPr sz="2000" b="0" i="0" smtClean="0">
                <a:solidFill>
                  <a:schemeClr val="bg2">
                    <a:lumMod val="65000"/>
                    <a:lumOff val="35000"/>
                  </a:schemeClr>
                </a:solidFill>
                <a:latin typeface="Museo Sans For Dell" pitchFamily="2" charset="0"/>
                <a:ea typeface="Museo Sans For Dell" pitchFamily="2" charset="0"/>
              </a:defRPr>
            </a:lvl1pPr>
          </a:lstStyle>
          <a:p>
            <a:r>
              <a:rPr lang="en-US" smtClean="0"/>
              <a:t>Click to edit Master subtitle style</a:t>
            </a:r>
            <a:endParaRPr lang="en-US" dirty="0" smtClean="0"/>
          </a:p>
        </p:txBody>
      </p:sp>
    </p:spTree>
    <p:extLst>
      <p:ext uri="{BB962C8B-B14F-4D97-AF65-F5344CB8AC3E}">
        <p14:creationId xmlns:p14="http://schemas.microsoft.com/office/powerpoint/2010/main" val="2059877632"/>
      </p:ext>
    </p:extLst>
  </p:cSld>
  <p:clrMapOvr>
    <a:masterClrMapping/>
  </p:clrMapOvr>
  <p:transition spd="med">
    <p:wipe dir="r"/>
  </p:transition>
</p:sldLayout>
</file>

<file path=ppt/slideLayouts/slideLayout645.xml><?xml version="1.0" encoding="utf-8"?>
<p:sldLayout xmlns:a="http://schemas.openxmlformats.org/drawingml/2006/main" xmlns:r="http://schemas.openxmlformats.org/officeDocument/2006/relationships" xmlns:p="http://schemas.openxmlformats.org/presentationml/2006/main" userDrawn="1">
  <p:cSld name="2_標題及物件">
    <p:spTree>
      <p:nvGrpSpPr>
        <p:cNvPr id="1" name=""/>
        <p:cNvGrpSpPr/>
        <p:nvPr/>
      </p:nvGrpSpPr>
      <p:grpSpPr>
        <a:xfrm>
          <a:off x="0" y="0"/>
          <a:ext cx="0" cy="0"/>
          <a:chOff x="0" y="0"/>
          <a:chExt cx="0" cy="0"/>
        </a:xfrm>
      </p:grpSpPr>
      <p:sp>
        <p:nvSpPr>
          <p:cNvPr id="3" name="內容版面配置區 2"/>
          <p:cNvSpPr>
            <a:spLocks noGrp="1"/>
          </p:cNvSpPr>
          <p:nvPr>
            <p:ph idx="1"/>
          </p:nvPr>
        </p:nvSpPr>
        <p:spPr>
          <a:xfrm>
            <a:off x="457200" y="1200155"/>
            <a:ext cx="8229600" cy="3394472"/>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占位符 3"/>
          <p:cNvSpPr>
            <a:spLocks noGrp="1"/>
          </p:cNvSpPr>
          <p:nvPr>
            <p:ph type="dt" sz="half" idx="10"/>
          </p:nvPr>
        </p:nvSpPr>
        <p:spPr/>
        <p:txBody>
          <a:bodyPr/>
          <a:lstStyle>
            <a:lvl1pPr eaLnBrk="0" hangingPunct="0">
              <a:defRPr/>
            </a:lvl1pPr>
          </a:lstStyle>
          <a:p>
            <a:pPr>
              <a:defRPr/>
            </a:pPr>
            <a:endParaRPr lang="zh-CN" altLang="en-US"/>
          </a:p>
        </p:txBody>
      </p:sp>
      <p:sp>
        <p:nvSpPr>
          <p:cNvPr id="5" name="页脚占位符 4"/>
          <p:cNvSpPr>
            <a:spLocks noGrp="1"/>
          </p:cNvSpPr>
          <p:nvPr>
            <p:ph type="ftr" sz="quarter" idx="11"/>
          </p:nvPr>
        </p:nvSpPr>
        <p:spPr>
          <a:xfrm>
            <a:off x="3124200" y="4767988"/>
            <a:ext cx="2895600" cy="274637"/>
          </a:xfrm>
          <a:prstGeom prst="rect">
            <a:avLst/>
          </a:prstGeom>
        </p:spPr>
        <p:txBody>
          <a:bodyPr lIns="89790" tIns="44894" rIns="89790" bIns="44894"/>
          <a:lstStyle>
            <a:lvl1pPr eaLnBrk="1" hangingPunct="1">
              <a:defRPr>
                <a:solidFill>
                  <a:srgbClr val="444444"/>
                </a:solidFill>
                <a:latin typeface="Arial" charset="0"/>
                <a:ea typeface="+mn-ea"/>
              </a:defRPr>
            </a:lvl1pPr>
          </a:lstStyle>
          <a:p>
            <a:pPr defTabSz="673619">
              <a:defRPr/>
            </a:pPr>
            <a:endParaRPr lang="zh-CN" altLang="en-US"/>
          </a:p>
        </p:txBody>
      </p:sp>
      <p:sp>
        <p:nvSpPr>
          <p:cNvPr id="6" name="灯片编号占位符 5"/>
          <p:cNvSpPr>
            <a:spLocks noGrp="1"/>
          </p:cNvSpPr>
          <p:nvPr>
            <p:ph type="sldNum" sz="quarter" idx="12"/>
          </p:nvPr>
        </p:nvSpPr>
        <p:spPr/>
        <p:txBody>
          <a:bodyPr/>
          <a:lstStyle>
            <a:lvl1pPr eaLnBrk="0" hangingPunct="0">
              <a:defRPr>
                <a:ea typeface="SimSun" pitchFamily="2" charset="-122"/>
              </a:defRPr>
            </a:lvl1pPr>
          </a:lstStyle>
          <a:p>
            <a:pPr>
              <a:defRPr/>
            </a:pPr>
            <a:fld id="{918883F9-A21E-4D69-845F-10B57AF3CC8F}" type="slidenum">
              <a:rPr lang="zh-CN" altLang="en-US"/>
              <a:pPr>
                <a:defRPr/>
              </a:pPr>
              <a:t>‹#›</a:t>
            </a:fld>
            <a:endParaRPr lang="zh-CN" altLang="en-US"/>
          </a:p>
        </p:txBody>
      </p:sp>
    </p:spTree>
    <p:extLst>
      <p:ext uri="{BB962C8B-B14F-4D97-AF65-F5344CB8AC3E}">
        <p14:creationId xmlns:p14="http://schemas.microsoft.com/office/powerpoint/2010/main" val="2574525801"/>
      </p:ext>
    </p:extLst>
  </p:cSld>
  <p:clrMapOvr>
    <a:masterClrMapping/>
  </p:clrMapOvr>
</p:sldLayout>
</file>

<file path=ppt/slideLayouts/slideLayout646.xml><?xml version="1.0" encoding="utf-8"?>
<p:sldLayout xmlns:a="http://schemas.openxmlformats.org/drawingml/2006/main" xmlns:r="http://schemas.openxmlformats.org/officeDocument/2006/relationships" xmlns:p="http://schemas.openxmlformats.org/presentationml/2006/main" showMasterSp="0">
  <p:cSld name="Diapositive de titre">
    <p:spTree>
      <p:nvGrpSpPr>
        <p:cNvPr id="1" name=""/>
        <p:cNvGrpSpPr/>
        <p:nvPr/>
      </p:nvGrpSpPr>
      <p:grpSpPr>
        <a:xfrm>
          <a:off x="0" y="0"/>
          <a:ext cx="0" cy="0"/>
          <a:chOff x="0" y="0"/>
          <a:chExt cx="0" cy="0"/>
        </a:xfrm>
      </p:grpSpPr>
      <p:cxnSp>
        <p:nvCxnSpPr>
          <p:cNvPr id="4" name="Straight Connector 7"/>
          <p:cNvCxnSpPr/>
          <p:nvPr/>
        </p:nvCxnSpPr>
        <p:spPr>
          <a:xfrm>
            <a:off x="447675" y="1335088"/>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cxnSp>
        <p:nvCxnSpPr>
          <p:cNvPr id="5" name="Straight Connector 8"/>
          <p:cNvCxnSpPr/>
          <p:nvPr/>
        </p:nvCxnSpPr>
        <p:spPr>
          <a:xfrm>
            <a:off x="447675" y="3808413"/>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sp>
        <p:nvSpPr>
          <p:cNvPr id="6" name="Rectangle 9"/>
          <p:cNvSpPr/>
          <p:nvPr/>
        </p:nvSpPr>
        <p:spPr bwMode="gray">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89790" tIns="44894" rIns="89790" bIns="44894" anchor="ctr"/>
          <a:lstStyle/>
          <a:p>
            <a:pPr algn="ctr" defTabSz="673619">
              <a:defRPr/>
            </a:pPr>
            <a:endParaRPr lang="en-US">
              <a:solidFill>
                <a:srgbClr val="444444"/>
              </a:solidFill>
              <a:latin typeface="Trebuchet MS" pitchFamily="34" charset="0"/>
            </a:endParaRPr>
          </a:p>
        </p:txBody>
      </p:sp>
      <p:sp>
        <p:nvSpPr>
          <p:cNvPr id="7" name="Rectangle 13"/>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89790" tIns="44894" rIns="89790" bIns="44894" anchor="ctr"/>
          <a:lstStyle/>
          <a:p>
            <a:pPr algn="ctr" defTabSz="673619">
              <a:defRPr/>
            </a:pPr>
            <a:endParaRPr lang="en-US">
              <a:solidFill>
                <a:srgbClr val="444444"/>
              </a:solidFill>
              <a:latin typeface="Trebuchet MS" pitchFamily="34" charset="0"/>
            </a:endParaRPr>
          </a:p>
        </p:txBody>
      </p:sp>
      <p:sp>
        <p:nvSpPr>
          <p:cNvPr id="8" name="Rectangle 18"/>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89790" tIns="44894" rIns="89790" bIns="44894" anchor="ctr"/>
          <a:lstStyle/>
          <a:p>
            <a:pPr algn="ctr" defTabSz="673619">
              <a:defRPr/>
            </a:pPr>
            <a:endParaRPr lang="en-US">
              <a:solidFill>
                <a:srgbClr val="444444"/>
              </a:solidFill>
              <a:latin typeface="Trebuchet MS" pitchFamily="34" charset="0"/>
            </a:endParaRPr>
          </a:p>
        </p:txBody>
      </p:sp>
      <p:pic>
        <p:nvPicPr>
          <p:cNvPr id="9" name="Picture 10" descr="dell_blue_lrg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265990" y="1989138"/>
            <a:ext cx="1487487" cy="1116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1476" name="Title Placeholder 21"/>
          <p:cNvSpPr>
            <a:spLocks noGrp="1"/>
          </p:cNvSpPr>
          <p:nvPr>
            <p:ph type="ctrTitle"/>
          </p:nvPr>
        </p:nvSpPr>
        <p:spPr>
          <a:xfrm>
            <a:off x="457200" y="2009625"/>
            <a:ext cx="5962650" cy="755014"/>
          </a:xfrm>
        </p:spPr>
        <p:txBody>
          <a:bodyPr anchor="b"/>
          <a:lstStyle>
            <a:lvl1pPr algn="l">
              <a:lnSpc>
                <a:spcPts val="3999"/>
              </a:lnSpc>
              <a:defRPr sz="3600" b="0" i="0" smtClean="0">
                <a:solidFill>
                  <a:schemeClr val="accent1"/>
                </a:solidFill>
                <a:latin typeface="Museo For Dell" pitchFamily="2" charset="0"/>
                <a:ea typeface="Museo For Dell" pitchFamily="2" charset="0"/>
              </a:defRPr>
            </a:lvl1pPr>
          </a:lstStyle>
          <a:p>
            <a:r>
              <a:rPr lang="fr-FR" smtClean="0"/>
              <a:t>Modifiez le style du titre</a:t>
            </a:r>
            <a:endParaRPr lang="en-US" dirty="0" smtClean="0"/>
          </a:p>
        </p:txBody>
      </p:sp>
      <p:sp>
        <p:nvSpPr>
          <p:cNvPr id="361477" name="Text Placeholder 12"/>
          <p:cNvSpPr>
            <a:spLocks noGrp="1"/>
          </p:cNvSpPr>
          <p:nvPr>
            <p:ph type="subTitle" idx="1"/>
          </p:nvPr>
        </p:nvSpPr>
        <p:spPr>
          <a:xfrm>
            <a:off x="457202" y="3124050"/>
            <a:ext cx="5953125" cy="600076"/>
          </a:xfrm>
          <a:prstGeom prst="rect">
            <a:avLst/>
          </a:prstGeom>
        </p:spPr>
        <p:txBody>
          <a:bodyPr>
            <a:normAutofit/>
          </a:bodyPr>
          <a:lstStyle>
            <a:lvl1pPr marL="0" indent="0" algn="l">
              <a:buFont typeface="Wingdings" pitchFamily="2" charset="2"/>
              <a:buNone/>
              <a:defRPr sz="2000" b="0" i="0" smtClean="0">
                <a:solidFill>
                  <a:schemeClr val="bg2"/>
                </a:solidFill>
                <a:latin typeface="Museo Sans For Dell" pitchFamily="2" charset="0"/>
                <a:ea typeface="Museo Sans For Dell" pitchFamily="2" charset="0"/>
              </a:defRPr>
            </a:lvl1pPr>
          </a:lstStyle>
          <a:p>
            <a:r>
              <a:rPr lang="fr-FR" smtClean="0"/>
              <a:t>Modifiez le style des sous-titres du masque</a:t>
            </a:r>
            <a:endParaRPr lang="en-US" dirty="0" smtClean="0"/>
          </a:p>
        </p:txBody>
      </p:sp>
    </p:spTree>
    <p:extLst>
      <p:ext uri="{BB962C8B-B14F-4D97-AF65-F5344CB8AC3E}">
        <p14:creationId xmlns:p14="http://schemas.microsoft.com/office/powerpoint/2010/main" val="221933402"/>
      </p:ext>
    </p:extLst>
  </p:cSld>
  <p:clrMapOvr>
    <a:masterClrMapping/>
  </p:clrMapOvr>
  <p:transition spd="med">
    <p:wipe dir="r"/>
  </p:transition>
</p:sldLayout>
</file>

<file path=ppt/slideLayouts/slideLayout647.xml><?xml version="1.0" encoding="utf-8"?>
<p:sldLayout xmlns:a="http://schemas.openxmlformats.org/drawingml/2006/main" xmlns:r="http://schemas.openxmlformats.org/officeDocument/2006/relationships" xmlns:p="http://schemas.openxmlformats.org/presentationml/2006/main" userDrawn="1">
  <p:cSld name="Content title">
    <p:spTree>
      <p:nvGrpSpPr>
        <p:cNvPr id="1" name=""/>
        <p:cNvGrpSpPr/>
        <p:nvPr/>
      </p:nvGrpSpPr>
      <p:grpSpPr>
        <a:xfrm>
          <a:off x="0" y="0"/>
          <a:ext cx="0" cy="0"/>
          <a:chOff x="0" y="0"/>
          <a:chExt cx="0" cy="0"/>
        </a:xfrm>
      </p:grpSpPr>
      <p:sp>
        <p:nvSpPr>
          <p:cNvPr id="2" name="Title 1"/>
          <p:cNvSpPr>
            <a:spLocks noGrp="1"/>
          </p:cNvSpPr>
          <p:nvPr>
            <p:ph type="title"/>
          </p:nvPr>
        </p:nvSpPr>
        <p:spPr>
          <a:xfrm>
            <a:off x="274319" y="271886"/>
            <a:ext cx="7955280" cy="664797"/>
          </a:xfrm>
        </p:spPr>
        <p:txBody>
          <a:bodyPr/>
          <a:lstStyle>
            <a:lvl1pPr>
              <a:defRPr/>
            </a:lvl1pPr>
          </a:lstStyle>
          <a:p>
            <a:r>
              <a:rPr lang="zh-TW" altLang="en-US" smtClean="0"/>
              <a:t>按一下以編輯母片標題樣式</a:t>
            </a:r>
            <a:endParaRPr lang="en-US" dirty="0"/>
          </a:p>
        </p:txBody>
      </p:sp>
    </p:spTree>
    <p:extLst>
      <p:ext uri="{BB962C8B-B14F-4D97-AF65-F5344CB8AC3E}">
        <p14:creationId xmlns:p14="http://schemas.microsoft.com/office/powerpoint/2010/main" val="3881229996"/>
      </p:ext>
    </p:extLst>
  </p:cSld>
  <p:clrMapOvr>
    <a:masterClrMapping/>
  </p:clrMapOvr>
  <p:transition spd="med">
    <p:wipe dir="r"/>
  </p:transition>
</p:sldLayout>
</file>

<file path=ppt/slideLayouts/slideLayout648.xml><?xml version="1.0" encoding="utf-8"?>
<p:sldLayout xmlns:a="http://schemas.openxmlformats.org/drawingml/2006/main" xmlns:r="http://schemas.openxmlformats.org/officeDocument/2006/relationships" xmlns:p="http://schemas.openxmlformats.org/presentationml/2006/main" userDrawn="1">
  <p:cSld name="Content with subhead">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a:xfrm>
            <a:off x="274319" y="1097280"/>
            <a:ext cx="7955280" cy="238842"/>
          </a:xfrm>
        </p:spPr>
        <p:txBody>
          <a:bodyPr/>
          <a:lstStyle>
            <a:lvl1pPr marL="0" indent="0">
              <a:buNone/>
              <a:defRPr b="1"/>
            </a:lvl1pPr>
          </a:lstStyle>
          <a:p>
            <a:pPr lvl="0"/>
            <a:r>
              <a:rPr lang="zh-TW" altLang="en-US" smtClean="0"/>
              <a:t>按一下以編輯母片文字樣式</a:t>
            </a:r>
          </a:p>
        </p:txBody>
      </p:sp>
      <p:sp>
        <p:nvSpPr>
          <p:cNvPr id="2" name="Title 1"/>
          <p:cNvSpPr>
            <a:spLocks noGrp="1"/>
          </p:cNvSpPr>
          <p:nvPr>
            <p:ph type="title"/>
          </p:nvPr>
        </p:nvSpPr>
        <p:spPr>
          <a:xfrm>
            <a:off x="274319" y="271885"/>
            <a:ext cx="7955280" cy="640080"/>
          </a:xfrm>
        </p:spPr>
        <p:txBody>
          <a:bodyPr>
            <a:normAutofit/>
          </a:bodyPr>
          <a:lstStyle>
            <a:lvl1pPr>
              <a:defRPr baseline="0"/>
            </a:lvl1pPr>
          </a:lstStyle>
          <a:p>
            <a:r>
              <a:rPr lang="zh-TW" altLang="en-US" smtClean="0"/>
              <a:t>按一下以編輯母片標題樣式</a:t>
            </a:r>
            <a:endParaRPr lang="en-US" dirty="0"/>
          </a:p>
        </p:txBody>
      </p:sp>
      <p:sp>
        <p:nvSpPr>
          <p:cNvPr id="6" name="Content Placeholder 2"/>
          <p:cNvSpPr>
            <a:spLocks noGrp="1"/>
          </p:cNvSpPr>
          <p:nvPr>
            <p:ph sz="half" idx="1"/>
          </p:nvPr>
        </p:nvSpPr>
        <p:spPr>
          <a:xfrm>
            <a:off x="295275" y="1554480"/>
            <a:ext cx="7955280" cy="3017520"/>
          </a:xfrm>
        </p:spPr>
        <p:txBody>
          <a:bodyPr>
            <a:normAutofit/>
          </a:bodyPr>
          <a:lstStyle>
            <a:lvl1pPr>
              <a:lnSpc>
                <a:spcPct val="100000"/>
              </a:lnSpc>
              <a:spcBef>
                <a:spcPts val="1200"/>
              </a:spcBef>
              <a:spcAft>
                <a:spcPts val="0"/>
              </a:spcAft>
              <a:buClr>
                <a:srgbClr val="AAAAAA"/>
              </a:buClr>
              <a:buFont typeface="Arial" pitchFamily="34" charset="0"/>
              <a:buChar char="•"/>
              <a:defRPr sz="1400">
                <a:solidFill>
                  <a:schemeClr val="bg2"/>
                </a:solidFill>
                <a:latin typeface="Museo Sans For Dell" pitchFamily="2" charset="0"/>
              </a:defRPr>
            </a:lvl1pPr>
            <a:lvl2pPr marL="561548" indent="-226833">
              <a:lnSpc>
                <a:spcPct val="100000"/>
              </a:lnSpc>
              <a:spcBef>
                <a:spcPts val="300"/>
              </a:spcBef>
              <a:spcAft>
                <a:spcPts val="0"/>
              </a:spcAft>
              <a:buClr>
                <a:srgbClr val="AAAAAA"/>
              </a:buClr>
              <a:buFont typeface="Museo Sans For Dell" pitchFamily="2" charset="0"/>
              <a:buChar char="–"/>
              <a:defRPr sz="1200">
                <a:solidFill>
                  <a:schemeClr val="bg2"/>
                </a:solidFill>
                <a:latin typeface="Museo Sans For Dell" pitchFamily="2" charset="0"/>
              </a:defRPr>
            </a:lvl2pPr>
            <a:lvl3pPr>
              <a:lnSpc>
                <a:spcPct val="100000"/>
              </a:lnSpc>
              <a:spcBef>
                <a:spcPts val="300"/>
              </a:spcBef>
              <a:spcAft>
                <a:spcPts val="0"/>
              </a:spcAft>
              <a:buClr>
                <a:srgbClr val="AAAAAA"/>
              </a:buClr>
              <a:defRPr sz="1000">
                <a:solidFill>
                  <a:schemeClr val="bg2"/>
                </a:solidFill>
                <a:latin typeface="Museo Sans For Dell" pitchFamily="2" charset="0"/>
              </a:defRPr>
            </a:lvl3pPr>
            <a:lvl4pPr>
              <a:spcBef>
                <a:spcPts val="300"/>
              </a:spcBef>
              <a:spcAft>
                <a:spcPts val="0"/>
              </a:spcAft>
              <a:buClr>
                <a:srgbClr val="AAAAAA"/>
              </a:buClr>
              <a:defRPr sz="1400" baseline="0">
                <a:solidFill>
                  <a:schemeClr val="tx1"/>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p:txBody>
      </p:sp>
    </p:spTree>
    <p:extLst>
      <p:ext uri="{BB962C8B-B14F-4D97-AF65-F5344CB8AC3E}">
        <p14:creationId xmlns:p14="http://schemas.microsoft.com/office/powerpoint/2010/main" val="2277777312"/>
      </p:ext>
    </p:extLst>
  </p:cSld>
  <p:clrMapOvr>
    <a:masterClrMapping/>
  </p:clrMapOvr>
  <p:transition spd="med">
    <p:wipe dir="r"/>
  </p:transition>
</p:sldLayout>
</file>

<file path=ppt/slideLayouts/slideLayout649.xml><?xml version="1.0" encoding="utf-8"?>
<p:sldLayout xmlns:a="http://schemas.openxmlformats.org/drawingml/2006/main" xmlns:r="http://schemas.openxmlformats.org/officeDocument/2006/relationships" xmlns:p="http://schemas.openxmlformats.org/presentationml/2006/main" type="twoObjOverTx">
  <p:cSld name="Title and 2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914400" y="114300"/>
            <a:ext cx="8229600" cy="342900"/>
          </a:xfrm>
          <a:prstGeom prst="rect">
            <a:avLst/>
          </a:prstGeom>
        </p:spPr>
        <p:txBody>
          <a:bodyPr/>
          <a:lstStyle/>
          <a:p>
            <a:r>
              <a:rPr lang="en-US" smtClean="0"/>
              <a:t>Click to edit Master title style</a:t>
            </a:r>
            <a:endParaRPr lang="en-US"/>
          </a:p>
        </p:txBody>
      </p:sp>
      <p:sp>
        <p:nvSpPr>
          <p:cNvPr id="3" name="Content Placeholder 2"/>
          <p:cNvSpPr>
            <a:spLocks noGrp="1"/>
          </p:cNvSpPr>
          <p:nvPr>
            <p:ph sz="quarter" idx="1"/>
          </p:nvPr>
        </p:nvSpPr>
        <p:spPr>
          <a:xfrm>
            <a:off x="381000" y="914400"/>
            <a:ext cx="4114800" cy="1771650"/>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914400"/>
            <a:ext cx="4114800" cy="1771650"/>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half" idx="3"/>
          </p:nvPr>
        </p:nvSpPr>
        <p:spPr>
          <a:xfrm>
            <a:off x="381000" y="2800350"/>
            <a:ext cx="8382000" cy="1771650"/>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Rectangle 9"/>
          <p:cNvSpPr>
            <a:spLocks noGrp="1" noChangeArrowheads="1"/>
          </p:cNvSpPr>
          <p:nvPr>
            <p:ph type="dt" sz="half" idx="10"/>
          </p:nvPr>
        </p:nvSpPr>
        <p:spPr>
          <a:xfrm>
            <a:off x="1828857" y="4821238"/>
            <a:ext cx="1395413" cy="114300"/>
          </a:xfrm>
        </p:spPr>
        <p:txBody>
          <a:bodyPr/>
          <a:lstStyle>
            <a:lvl1pPr eaLnBrk="0" hangingPunct="0">
              <a:defRPr>
                <a:solidFill>
                  <a:srgbClr val="000000">
                    <a:lumMod val="60000"/>
                    <a:lumOff val="40000"/>
                  </a:srgbClr>
                </a:solidFill>
                <a:latin typeface="Arial" charset="0"/>
                <a:ea typeface="+mn-ea"/>
              </a:defRPr>
            </a:lvl1pPr>
          </a:lstStyle>
          <a:p>
            <a:pPr>
              <a:defRPr/>
            </a:pPr>
            <a:endParaRPr altLang="zh-TW"/>
          </a:p>
        </p:txBody>
      </p:sp>
      <p:sp>
        <p:nvSpPr>
          <p:cNvPr id="7" name="Footer Placeholder 6"/>
          <p:cNvSpPr>
            <a:spLocks noGrp="1" noChangeArrowheads="1"/>
          </p:cNvSpPr>
          <p:nvPr>
            <p:ph type="ftr" sz="quarter" idx="11"/>
          </p:nvPr>
        </p:nvSpPr>
        <p:spPr>
          <a:xfrm>
            <a:off x="742950" y="4821238"/>
            <a:ext cx="1885950" cy="114300"/>
          </a:xfrm>
          <a:prstGeom prst="rect">
            <a:avLst/>
          </a:prstGeom>
        </p:spPr>
        <p:txBody>
          <a:bodyPr wrap="square" lIns="76277" tIns="38138" rIns="76277" bIns="38138" numCol="1" anchorCtr="0" compatLnSpc="1">
            <a:prstTxWarp prst="textNoShape">
              <a:avLst/>
            </a:prstTxWarp>
          </a:bodyPr>
          <a:lstStyle>
            <a:lvl1pPr eaLnBrk="1" hangingPunct="1">
              <a:defRPr>
                <a:solidFill>
                  <a:srgbClr val="666666"/>
                </a:solidFill>
                <a:latin typeface="Arial" charset="0"/>
                <a:ea typeface="新細明體" pitchFamily="18" charset="-120"/>
              </a:defRPr>
            </a:lvl1pPr>
          </a:lstStyle>
          <a:p>
            <a:pPr defTabSz="673619">
              <a:defRPr/>
            </a:pPr>
            <a:endParaRPr lang="en-US" altLang="zh-TW"/>
          </a:p>
        </p:txBody>
      </p:sp>
      <p:sp>
        <p:nvSpPr>
          <p:cNvPr id="8" name="Slide Number Placeholder 7"/>
          <p:cNvSpPr>
            <a:spLocks noGrp="1" noChangeArrowheads="1"/>
          </p:cNvSpPr>
          <p:nvPr>
            <p:ph type="sldNum" sz="quarter" idx="12"/>
          </p:nvPr>
        </p:nvSpPr>
        <p:spPr>
          <a:xfrm>
            <a:off x="434976" y="4822825"/>
            <a:ext cx="260350" cy="114300"/>
          </a:xfrm>
        </p:spPr>
        <p:txBody>
          <a:bodyPr/>
          <a:lstStyle>
            <a:lvl1pPr eaLnBrk="0" hangingPunct="0">
              <a:defRPr>
                <a:latin typeface="Arial" charset="0"/>
                <a:ea typeface="新細明體" charset="-120"/>
              </a:defRPr>
            </a:lvl1pPr>
          </a:lstStyle>
          <a:p>
            <a:pPr>
              <a:defRPr/>
            </a:pPr>
            <a:fld id="{EF145082-27BA-47C1-891E-8EDE577B120B}" type="slidenum">
              <a:rPr lang="zh-TW" altLang="en-US"/>
              <a:pPr>
                <a:defRPr/>
              </a:pPr>
              <a:t>‹#›</a:t>
            </a:fld>
            <a:endParaRPr lang="en-US" altLang="zh-TW"/>
          </a:p>
        </p:txBody>
      </p:sp>
    </p:spTree>
    <p:extLst>
      <p:ext uri="{BB962C8B-B14F-4D97-AF65-F5344CB8AC3E}">
        <p14:creationId xmlns:p14="http://schemas.microsoft.com/office/powerpoint/2010/main" val="105061849"/>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日期版面配置區 1"/>
          <p:cNvSpPr>
            <a:spLocks noGrp="1"/>
          </p:cNvSpPr>
          <p:nvPr>
            <p:ph type="dt" sz="half" idx="10"/>
          </p:nvPr>
        </p:nvSpPr>
        <p:spPr/>
        <p:txBody>
          <a:bodyPr/>
          <a:lstStyle/>
          <a:p>
            <a:fld id="{58D7538F-1D32-471F-A0F2-87574C9C39C8}" type="datetimeFigureOut">
              <a:rPr lang="zh-TW" altLang="en-US" smtClean="0">
                <a:solidFill>
                  <a:prstClr val="black">
                    <a:tint val="75000"/>
                  </a:prstClr>
                </a:solidFill>
              </a:rPr>
              <a:pPr/>
              <a:t>2021/2/25</a:t>
            </a:fld>
            <a:endParaRPr lang="zh-TW" altLang="en-US">
              <a:solidFill>
                <a:prstClr val="black">
                  <a:tint val="75000"/>
                </a:prstClr>
              </a:solidFill>
            </a:endParaRPr>
          </a:p>
        </p:txBody>
      </p:sp>
      <p:sp>
        <p:nvSpPr>
          <p:cNvPr id="3" name="頁尾版面配置區 2"/>
          <p:cNvSpPr>
            <a:spLocks noGrp="1"/>
          </p:cNvSpPr>
          <p:nvPr>
            <p:ph type="ftr" sz="quarter" idx="11"/>
          </p:nvPr>
        </p:nvSpPr>
        <p:spPr>
          <a:xfrm>
            <a:off x="3124200" y="4767264"/>
            <a:ext cx="2895600" cy="273844"/>
          </a:xfrm>
          <a:prstGeom prst="rect">
            <a:avLst/>
          </a:prstGeom>
        </p:spPr>
        <p:txBody>
          <a:bodyPr lIns="119766" tIns="59882" rIns="119766" bIns="59882"/>
          <a:lstStyle/>
          <a:p>
            <a:pPr defTabSz="895727" fontAlgn="auto">
              <a:spcBef>
                <a:spcPts val="0"/>
              </a:spcBef>
              <a:spcAft>
                <a:spcPts val="0"/>
              </a:spcAft>
            </a:pPr>
            <a:endParaRPr lang="zh-TW" altLang="en-US" sz="1900">
              <a:solidFill>
                <a:prstClr val="black">
                  <a:tint val="75000"/>
                </a:prstClr>
              </a:solidFill>
              <a:latin typeface="Museo Sans For Dell"/>
            </a:endParaRPr>
          </a:p>
        </p:txBody>
      </p:sp>
      <p:sp>
        <p:nvSpPr>
          <p:cNvPr id="4" name="投影片編號版面配置區 3"/>
          <p:cNvSpPr>
            <a:spLocks noGrp="1"/>
          </p:cNvSpPr>
          <p:nvPr>
            <p:ph type="sldNum" sz="quarter" idx="12"/>
          </p:nvPr>
        </p:nvSpPr>
        <p:spPr/>
        <p:txBody>
          <a:bodyPr/>
          <a:lstStyle/>
          <a:p>
            <a:fld id="{2B220202-4225-4888-88BD-34E0CA7087C6}"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1026363921"/>
      </p:ext>
    </p:extLst>
  </p:cSld>
  <p:clrMapOvr>
    <a:masterClrMapping/>
  </p:clrMapOvr>
  <p:transition spd="med">
    <p:wipe dir="r"/>
  </p:transition>
</p:sldLayout>
</file>

<file path=ppt/slideLayouts/slideLayout650.xml><?xml version="1.0" encoding="utf-8"?>
<p:sldLayout xmlns:a="http://schemas.openxmlformats.org/drawingml/2006/main" xmlns:r="http://schemas.openxmlformats.org/officeDocument/2006/relationships" xmlns:p="http://schemas.openxmlformats.org/presentationml/2006/main" userDrawn="1">
  <p:cSld name="제목 슬라이드">
    <p:spTree>
      <p:nvGrpSpPr>
        <p:cNvPr id="1" name=""/>
        <p:cNvGrpSpPr/>
        <p:nvPr/>
      </p:nvGrpSpPr>
      <p:grpSpPr>
        <a:xfrm>
          <a:off x="0" y="0"/>
          <a:ext cx="0" cy="0"/>
          <a:chOff x="0" y="0"/>
          <a:chExt cx="0" cy="0"/>
        </a:xfrm>
      </p:grpSpPr>
      <p:sp>
        <p:nvSpPr>
          <p:cNvPr id="2" name="직사각형 9"/>
          <p:cNvSpPr/>
          <p:nvPr userDrawn="1"/>
        </p:nvSpPr>
        <p:spPr>
          <a:xfrm>
            <a:off x="0" y="0"/>
            <a:ext cx="9144000" cy="541338"/>
          </a:xfrm>
          <a:prstGeom prst="rect">
            <a:avLst/>
          </a:prstGeom>
          <a:solidFill>
            <a:srgbClr val="0E64CC"/>
          </a:solidFill>
          <a:ln>
            <a:noFill/>
          </a:ln>
        </p:spPr>
        <p:style>
          <a:lnRef idx="2">
            <a:schemeClr val="accent1">
              <a:shade val="50000"/>
            </a:schemeClr>
          </a:lnRef>
          <a:fillRef idx="1">
            <a:schemeClr val="accent1"/>
          </a:fillRef>
          <a:effectRef idx="0">
            <a:schemeClr val="accent1"/>
          </a:effectRef>
          <a:fontRef idx="minor">
            <a:schemeClr val="lt1"/>
          </a:fontRef>
        </p:style>
        <p:txBody>
          <a:bodyPr lIns="76277" tIns="38138" rIns="76277" bIns="38138" anchor="ctr"/>
          <a:lstStyle/>
          <a:p>
            <a:pPr algn="ctr" defTabSz="673619">
              <a:defRPr/>
            </a:pPr>
            <a:endParaRPr lang="ko-KR" altLang="en-US" b="1">
              <a:solidFill>
                <a:srgbClr val="FFFFFF"/>
              </a:solidFill>
              <a:latin typeface="Arial" pitchFamily="34" charset="0"/>
              <a:cs typeface="Arial" pitchFamily="34" charset="0"/>
            </a:endParaRPr>
          </a:p>
        </p:txBody>
      </p:sp>
      <p:sp>
        <p:nvSpPr>
          <p:cNvPr id="3" name="슬라이드 번호 개체 틀 4"/>
          <p:cNvSpPr txBox="1">
            <a:spLocks/>
          </p:cNvSpPr>
          <p:nvPr userDrawn="1"/>
        </p:nvSpPr>
        <p:spPr bwMode="auto">
          <a:xfrm>
            <a:off x="4094164" y="4964114"/>
            <a:ext cx="977900" cy="200025"/>
          </a:xfrm>
          <a:prstGeom prst="rect">
            <a:avLst/>
          </a:prstGeom>
          <a:noFill/>
          <a:ln>
            <a:noFill/>
          </a:ln>
          <a:extLst/>
        </p:spPr>
        <p:txBody>
          <a:bodyPr lIns="76277" tIns="38138" rIns="76277" bIns="38138" anchor="ct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9pPr>
          </a:lstStyle>
          <a:p>
            <a:pPr algn="ctr" defTabSz="673619" eaLnBrk="1" hangingPunct="1">
              <a:defRPr/>
            </a:pPr>
            <a:r>
              <a:rPr kumimoji="0" lang="en-US" altLang="ko-KR" sz="1000" b="1" dirty="0" smtClean="0">
                <a:solidFill>
                  <a:srgbClr val="444444"/>
                </a:solidFill>
                <a:latin typeface="Arial" charset="0"/>
                <a:ea typeface="맑은 고딕" pitchFamily="50" charset="-127"/>
                <a:cs typeface="Arial" charset="0"/>
              </a:rPr>
              <a:t>-</a:t>
            </a:r>
            <a:fld id="{493554C7-4A95-4571-8185-C731EB7EB863}" type="slidenum">
              <a:rPr kumimoji="0" lang="en-US" altLang="ko-KR" sz="1000" b="1" smtClean="0">
                <a:solidFill>
                  <a:srgbClr val="444444"/>
                </a:solidFill>
                <a:latin typeface="Arial" charset="0"/>
                <a:ea typeface="맑은 고딕" pitchFamily="50" charset="-127"/>
                <a:cs typeface="Arial" charset="0"/>
              </a:rPr>
              <a:pPr algn="ctr" defTabSz="673619" eaLnBrk="1" hangingPunct="1">
                <a:defRPr/>
              </a:pPr>
              <a:t>‹#›</a:t>
            </a:fld>
            <a:r>
              <a:rPr kumimoji="0" lang="en-US" altLang="ko-KR" sz="1000" b="1" dirty="0" smtClean="0">
                <a:solidFill>
                  <a:srgbClr val="444444"/>
                </a:solidFill>
                <a:latin typeface="Arial" charset="0"/>
                <a:ea typeface="맑은 고딕" pitchFamily="50" charset="-127"/>
                <a:cs typeface="Arial" charset="0"/>
              </a:rPr>
              <a:t>-</a:t>
            </a:r>
          </a:p>
        </p:txBody>
      </p:sp>
    </p:spTree>
    <p:extLst>
      <p:ext uri="{BB962C8B-B14F-4D97-AF65-F5344CB8AC3E}">
        <p14:creationId xmlns:p14="http://schemas.microsoft.com/office/powerpoint/2010/main" val="1361439106"/>
      </p:ext>
    </p:extLst>
  </p:cSld>
  <p:clrMapOvr>
    <a:masterClrMapping/>
  </p:clrMapOvr>
</p:sldLayout>
</file>

<file path=ppt/slideLayouts/slideLayout651.xml><?xml version="1.0" encoding="utf-8"?>
<p:sldLayout xmlns:a="http://schemas.openxmlformats.org/drawingml/2006/main" xmlns:r="http://schemas.openxmlformats.org/officeDocument/2006/relationships" xmlns:p="http://schemas.openxmlformats.org/presentationml/2006/main" showMasterSp="0" userDrawn="1">
  <p:cSld name="Title slide Dell Blue background">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4" name="Picture 9" descr="white"/>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black">
          <a:xfrm>
            <a:off x="7823200" y="3816358"/>
            <a:ext cx="1023938" cy="1023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itle Placeholder 21"/>
          <p:cNvSpPr>
            <a:spLocks noGrp="1"/>
          </p:cNvSpPr>
          <p:nvPr>
            <p:ph type="ctrTitle"/>
          </p:nvPr>
        </p:nvSpPr>
        <p:spPr>
          <a:xfrm>
            <a:off x="274325" y="275880"/>
            <a:ext cx="5200791" cy="1661993"/>
          </a:xfrm>
        </p:spPr>
        <p:txBody>
          <a:bodyPr>
            <a:normAutofit/>
          </a:bodyPr>
          <a:lstStyle>
            <a:lvl1pPr algn="l">
              <a:lnSpc>
                <a:spcPct val="100000"/>
              </a:lnSpc>
              <a:spcAft>
                <a:spcPts val="0"/>
              </a:spcAft>
              <a:defRPr sz="5400" b="0" i="0" smtClean="0">
                <a:solidFill>
                  <a:schemeClr val="tx2"/>
                </a:solidFill>
                <a:latin typeface="Museo Sans For Dell" panose="02000000000000000000" pitchFamily="2" charset="0"/>
                <a:ea typeface="Museo Sans For Dell" panose="02000000000000000000" pitchFamily="2" charset="0"/>
              </a:defRPr>
            </a:lvl1pPr>
          </a:lstStyle>
          <a:p>
            <a:r>
              <a:rPr lang="zh-TW" altLang="en-US" smtClean="0"/>
              <a:t>按一下以編輯母片標題樣式</a:t>
            </a:r>
            <a:endParaRPr lang="en-US" dirty="0" smtClean="0"/>
          </a:p>
        </p:txBody>
      </p:sp>
      <p:sp>
        <p:nvSpPr>
          <p:cNvPr id="6" name="Text Placeholder 12"/>
          <p:cNvSpPr>
            <a:spLocks noGrp="1"/>
          </p:cNvSpPr>
          <p:nvPr>
            <p:ph type="subTitle" idx="1"/>
          </p:nvPr>
        </p:nvSpPr>
        <p:spPr>
          <a:xfrm>
            <a:off x="274325" y="2286018"/>
            <a:ext cx="5200791" cy="280462"/>
          </a:xfrm>
        </p:spPr>
        <p:txBody>
          <a:bodyPr>
            <a:spAutoFit/>
          </a:bodyPr>
          <a:lstStyle>
            <a:lvl1pPr marL="0" indent="0" algn="l">
              <a:buFont typeface="Wingdings" pitchFamily="2" charset="2"/>
              <a:buNone/>
              <a:defRPr sz="2000" b="0" i="0" smtClean="0">
                <a:solidFill>
                  <a:schemeClr val="tx2"/>
                </a:solidFill>
                <a:latin typeface="Museo Sans For Dell" pitchFamily="2" charset="0"/>
                <a:ea typeface="Museo Sans For Dell" pitchFamily="2" charset="0"/>
              </a:defRPr>
            </a:lvl1pPr>
          </a:lstStyle>
          <a:p>
            <a:r>
              <a:rPr lang="en-US" dirty="0" smtClean="0"/>
              <a:t>Click to edit Master subtitle style</a:t>
            </a:r>
          </a:p>
        </p:txBody>
      </p:sp>
    </p:spTree>
    <p:extLst>
      <p:ext uri="{BB962C8B-B14F-4D97-AF65-F5344CB8AC3E}">
        <p14:creationId xmlns:p14="http://schemas.microsoft.com/office/powerpoint/2010/main" val="862850917"/>
      </p:ext>
    </p:extLst>
  </p:cSld>
  <p:clrMapOvr>
    <a:masterClrMapping/>
  </p:clrMapOvr>
  <p:transition spd="med">
    <p:wipe dir="r"/>
  </p:transition>
</p:sldLayout>
</file>

<file path=ppt/slideLayouts/slideLayout652.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cxnSp>
        <p:nvCxnSpPr>
          <p:cNvPr id="4" name="Straight Connector 3"/>
          <p:cNvCxnSpPr/>
          <p:nvPr/>
        </p:nvCxnSpPr>
        <p:spPr>
          <a:xfrm>
            <a:off x="447675" y="1335881"/>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cxnSp>
        <p:nvCxnSpPr>
          <p:cNvPr id="5" name="Straight Connector 4"/>
          <p:cNvCxnSpPr/>
          <p:nvPr/>
        </p:nvCxnSpPr>
        <p:spPr>
          <a:xfrm>
            <a:off x="447675" y="3807619"/>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sp>
        <p:nvSpPr>
          <p:cNvPr id="6" name="Rectangle 5"/>
          <p:cNvSpPr/>
          <p:nvPr/>
        </p:nvSpPr>
        <p:spPr bwMode="gray">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548" tIns="34289" rIns="67548" bIns="34289" anchor="ctr"/>
          <a:lstStyle/>
          <a:p>
            <a:pPr algn="ctr" defTabSz="898921">
              <a:defRPr/>
            </a:pPr>
            <a:endParaRPr lang="en-US" sz="1800" dirty="0">
              <a:solidFill>
                <a:srgbClr val="444444"/>
              </a:solidFill>
              <a:latin typeface="Trebuchet MS" pitchFamily="34" charset="0"/>
            </a:endParaRPr>
          </a:p>
        </p:txBody>
      </p:sp>
      <p:sp>
        <p:nvSpPr>
          <p:cNvPr id="7" name="Rectangle 6"/>
          <p:cNvSpPr/>
          <p:nvPr/>
        </p:nvSpPr>
        <p:spPr bwMode="hidden">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548" tIns="34289" rIns="67548" bIns="34289" anchor="ctr"/>
          <a:lstStyle/>
          <a:p>
            <a:pPr algn="ctr" defTabSz="898921">
              <a:defRPr/>
            </a:pPr>
            <a:endParaRPr lang="en-US" sz="1800" dirty="0">
              <a:solidFill>
                <a:srgbClr val="444444"/>
              </a:solidFill>
              <a:latin typeface="Trebuchet MS" pitchFamily="34" charset="0"/>
            </a:endParaRPr>
          </a:p>
        </p:txBody>
      </p:sp>
      <p:sp>
        <p:nvSpPr>
          <p:cNvPr id="8" name="Rectangle 7"/>
          <p:cNvSpPr/>
          <p:nvPr/>
        </p:nvSpPr>
        <p:spPr bwMode="hidden">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548" tIns="34289" rIns="67548" bIns="34289" anchor="ctr"/>
          <a:lstStyle/>
          <a:p>
            <a:pPr algn="ctr" defTabSz="898921">
              <a:defRPr/>
            </a:pPr>
            <a:endParaRPr lang="en-US" sz="1800" dirty="0">
              <a:solidFill>
                <a:srgbClr val="444444"/>
              </a:solidFill>
              <a:latin typeface="Trebuchet MS" pitchFamily="34" charset="0"/>
            </a:endParaRPr>
          </a:p>
        </p:txBody>
      </p:sp>
      <p:pic>
        <p:nvPicPr>
          <p:cNvPr id="9" name="Picture 13" descr="dell_blue_lrg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265993" y="1988344"/>
            <a:ext cx="1487487" cy="1115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1476" name="Title Placeholder 21"/>
          <p:cNvSpPr>
            <a:spLocks noGrp="1"/>
          </p:cNvSpPr>
          <p:nvPr>
            <p:ph type="ctrTitle"/>
          </p:nvPr>
        </p:nvSpPr>
        <p:spPr>
          <a:xfrm>
            <a:off x="457200" y="2009637"/>
            <a:ext cx="5962650" cy="755014"/>
          </a:xfrm>
        </p:spPr>
        <p:txBody>
          <a:bodyPr anchor="b"/>
          <a:lstStyle>
            <a:lvl1pPr algn="l">
              <a:lnSpc>
                <a:spcPts val="3000"/>
              </a:lnSpc>
              <a:defRPr sz="2700" b="0" i="0" smtClean="0">
                <a:solidFill>
                  <a:schemeClr val="accent1"/>
                </a:solidFill>
                <a:latin typeface="Museo For Dell" pitchFamily="2" charset="0"/>
                <a:ea typeface="Museo For Dell" pitchFamily="2" charset="0"/>
              </a:defRPr>
            </a:lvl1pPr>
          </a:lstStyle>
          <a:p>
            <a:r>
              <a:rPr lang="en-US"/>
              <a:t>Click to edit Master title style</a:t>
            </a:r>
            <a:endParaRPr lang="en-US" dirty="0"/>
          </a:p>
        </p:txBody>
      </p:sp>
      <p:sp>
        <p:nvSpPr>
          <p:cNvPr id="361477" name="Text Placeholder 12"/>
          <p:cNvSpPr>
            <a:spLocks noGrp="1"/>
          </p:cNvSpPr>
          <p:nvPr>
            <p:ph type="subTitle" idx="1"/>
          </p:nvPr>
        </p:nvSpPr>
        <p:spPr>
          <a:xfrm>
            <a:off x="457211" y="3124062"/>
            <a:ext cx="5953125" cy="600076"/>
          </a:xfrm>
        </p:spPr>
        <p:txBody>
          <a:bodyPr>
            <a:normAutofit/>
          </a:bodyPr>
          <a:lstStyle>
            <a:lvl1pPr marL="0" indent="0" algn="l">
              <a:buFont typeface="Wingdings" pitchFamily="2" charset="2"/>
              <a:buNone/>
              <a:defRPr sz="1500" b="0" i="0" smtClean="0">
                <a:solidFill>
                  <a:schemeClr val="bg2"/>
                </a:solidFill>
                <a:latin typeface="Museo Sans For Dell" pitchFamily="2" charset="0"/>
                <a:ea typeface="Museo Sans For Dell" pitchFamily="2" charset="0"/>
              </a:defRPr>
            </a:lvl1pPr>
          </a:lstStyle>
          <a:p>
            <a:r>
              <a:rPr lang="en-US"/>
              <a:t>Click to edit Master subtitle style</a:t>
            </a:r>
            <a:endParaRPr lang="en-US" dirty="0"/>
          </a:p>
        </p:txBody>
      </p:sp>
    </p:spTree>
    <p:extLst>
      <p:ext uri="{BB962C8B-B14F-4D97-AF65-F5344CB8AC3E}">
        <p14:creationId xmlns:p14="http://schemas.microsoft.com/office/powerpoint/2010/main" val="3714983515"/>
      </p:ext>
    </p:extLst>
  </p:cSld>
  <p:clrMapOvr>
    <a:masterClrMapping/>
  </p:clrMapOvr>
  <p:transition spd="med">
    <p:wipe dir="r"/>
  </p:transition>
</p:sldLayout>
</file>

<file path=ppt/slideLayouts/slideLayout653.xml><?xml version="1.0" encoding="utf-8"?>
<p:sldLayout xmlns:a="http://schemas.openxmlformats.org/drawingml/2006/main" xmlns:r="http://schemas.openxmlformats.org/officeDocument/2006/relationships" xmlns:p="http://schemas.openxmlformats.org/presentationml/2006/main" preserve="1">
  <p:cSld name="Title_and_Content">
    <p:spTree>
      <p:nvGrpSpPr>
        <p:cNvPr id="1" name=""/>
        <p:cNvGrpSpPr/>
        <p:nvPr/>
      </p:nvGrpSpPr>
      <p:grpSpPr>
        <a:xfrm>
          <a:off x="0" y="0"/>
          <a:ext cx="0" cy="0"/>
          <a:chOff x="0" y="0"/>
          <a:chExt cx="0" cy="0"/>
        </a:xfrm>
      </p:grpSpPr>
      <p:cxnSp>
        <p:nvCxnSpPr>
          <p:cNvPr id="4"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5"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7200"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3" name="Content Placeholder 2"/>
          <p:cNvSpPr>
            <a:spLocks noGrp="1"/>
          </p:cNvSpPr>
          <p:nvPr>
            <p:ph sz="half" idx="1"/>
          </p:nvPr>
        </p:nvSpPr>
        <p:spPr>
          <a:xfrm>
            <a:off x="457200" y="960120"/>
            <a:ext cx="8229600" cy="3566160"/>
          </a:xfrm>
        </p:spPr>
        <p:txBody>
          <a:bodyPr/>
          <a:lstStyle>
            <a:lvl1pPr>
              <a:spcBef>
                <a:spcPts val="75"/>
              </a:spcBef>
              <a:spcAft>
                <a:spcPts val="75"/>
              </a:spcAft>
              <a:defRPr sz="1500">
                <a:solidFill>
                  <a:schemeClr val="bg2"/>
                </a:solidFill>
                <a:latin typeface="Museo Sans For Dell" pitchFamily="2" charset="0"/>
              </a:defRPr>
            </a:lvl1pPr>
            <a:lvl2pPr>
              <a:spcBef>
                <a:spcPts val="75"/>
              </a:spcBef>
              <a:spcAft>
                <a:spcPts val="75"/>
              </a:spcAft>
              <a:buFont typeface="Museo Sans For Dell" pitchFamily="2" charset="0"/>
              <a:buChar char="–"/>
              <a:defRPr sz="1400">
                <a:solidFill>
                  <a:schemeClr val="bg2"/>
                </a:solidFill>
                <a:latin typeface="Museo Sans For Dell" pitchFamily="2" charset="0"/>
              </a:defRPr>
            </a:lvl2pPr>
            <a:lvl3pPr>
              <a:spcBef>
                <a:spcPts val="75"/>
              </a:spcBef>
              <a:spcAft>
                <a:spcPts val="75"/>
              </a:spcAft>
              <a:defRPr sz="1200">
                <a:solidFill>
                  <a:schemeClr val="bg2"/>
                </a:solidFill>
                <a:latin typeface="Museo Sans For Dell" pitchFamily="2" charset="0"/>
              </a:defRPr>
            </a:lvl3pPr>
            <a:lvl4pPr>
              <a:spcBef>
                <a:spcPts val="75"/>
              </a:spcBef>
              <a:spcAft>
                <a:spcPts val="75"/>
              </a:spcAft>
              <a:defRPr sz="1100" baseline="0">
                <a:solidFill>
                  <a:schemeClr val="bg2"/>
                </a:solidFill>
                <a:latin typeface="Museo Sans For Dell" pitchFamily="2" charset="0"/>
              </a:defRPr>
            </a:lvl4pPr>
            <a:lvl5pPr>
              <a:spcBef>
                <a:spcPts val="75"/>
              </a:spcBef>
              <a:spcAft>
                <a:spcPts val="75"/>
              </a:spcAft>
              <a:buClr>
                <a:schemeClr val="accent1"/>
              </a:buClr>
              <a:defRPr sz="90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4"/>
          <p:cNvSpPr>
            <a:spLocks noGrp="1"/>
          </p:cNvSpPr>
          <p:nvPr>
            <p:ph type="ftr" sz="quarter" idx="10"/>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dirty="0"/>
          </a:p>
        </p:txBody>
      </p:sp>
      <p:sp>
        <p:nvSpPr>
          <p:cNvPr id="7" name="Slide Number Placeholder 5"/>
          <p:cNvSpPr>
            <a:spLocks noGrp="1"/>
          </p:cNvSpPr>
          <p:nvPr>
            <p:ph type="sldNum" sz="quarter" idx="11"/>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4A2D4929-8EDF-4184-B759-48F2FA5B220D}" type="slidenum">
              <a:rPr lang="en-US"/>
              <a:pPr>
                <a:defRPr/>
              </a:pPr>
              <a:t>‹#›</a:t>
            </a:fld>
            <a:endParaRPr lang="en-US" dirty="0"/>
          </a:p>
        </p:txBody>
      </p:sp>
    </p:spTree>
    <p:extLst>
      <p:ext uri="{BB962C8B-B14F-4D97-AF65-F5344CB8AC3E}">
        <p14:creationId xmlns:p14="http://schemas.microsoft.com/office/powerpoint/2010/main" val="270988477"/>
      </p:ext>
    </p:extLst>
  </p:cSld>
  <p:clrMapOvr>
    <a:masterClrMapping/>
  </p:clrMapOvr>
  <p:transition spd="med">
    <p:wipe dir="r"/>
  </p:transition>
</p:sldLayout>
</file>

<file path=ppt/slideLayouts/slideLayout654.xml><?xml version="1.0" encoding="utf-8"?>
<p:sldLayout xmlns:a="http://schemas.openxmlformats.org/drawingml/2006/main" xmlns:r="http://schemas.openxmlformats.org/officeDocument/2006/relationships" xmlns:p="http://schemas.openxmlformats.org/presentationml/2006/main" preserve="1" userDrawn="1">
  <p:cSld name="Two_Column">
    <p:spTree>
      <p:nvGrpSpPr>
        <p:cNvPr id="1" name=""/>
        <p:cNvGrpSpPr/>
        <p:nvPr/>
      </p:nvGrpSpPr>
      <p:grpSpPr>
        <a:xfrm>
          <a:off x="0" y="0"/>
          <a:ext cx="0" cy="0"/>
          <a:chOff x="0" y="0"/>
          <a:chExt cx="0" cy="0"/>
        </a:xfrm>
      </p:grpSpPr>
      <p:cxnSp>
        <p:nvCxnSpPr>
          <p:cNvPr id="5"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6"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Content Placeholder 2"/>
          <p:cNvSpPr>
            <a:spLocks noGrp="1"/>
          </p:cNvSpPr>
          <p:nvPr>
            <p:ph sz="half" idx="10"/>
          </p:nvPr>
        </p:nvSpPr>
        <p:spPr>
          <a:xfrm>
            <a:off x="4653246" y="931074"/>
            <a:ext cx="4023360" cy="3667826"/>
          </a:xfrm>
        </p:spPr>
        <p:txBody>
          <a:bodyPr>
            <a:normAutofit/>
          </a:bodyPr>
          <a:lstStyle>
            <a:lvl1pPr>
              <a:spcBef>
                <a:spcPts val="75"/>
              </a:spcBef>
              <a:defRPr sz="1500" b="0">
                <a:solidFill>
                  <a:schemeClr val="bg2"/>
                </a:solidFill>
                <a:latin typeface="Museo Sans For Dell" pitchFamily="2" charset="0"/>
              </a:defRPr>
            </a:lvl1pPr>
            <a:lvl2pPr marL="423782" indent="-171079">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0" name="Content Placeholder 2"/>
          <p:cNvSpPr>
            <a:spLocks noGrp="1"/>
          </p:cNvSpPr>
          <p:nvPr>
            <p:ph sz="half" idx="11"/>
          </p:nvPr>
        </p:nvSpPr>
        <p:spPr>
          <a:xfrm>
            <a:off x="439738" y="931074"/>
            <a:ext cx="4023360" cy="3667826"/>
          </a:xfrm>
        </p:spPr>
        <p:txBody>
          <a:bodyPr>
            <a:normAutofit/>
          </a:bodyPr>
          <a:lstStyle>
            <a:lvl1pPr>
              <a:spcBef>
                <a:spcPts val="75"/>
              </a:spcBef>
              <a:defRPr sz="1500" b="0">
                <a:solidFill>
                  <a:schemeClr val="bg2"/>
                </a:solidFill>
                <a:latin typeface="Museo Sans For Dell" pitchFamily="2" charset="0"/>
              </a:defRPr>
            </a:lvl1pPr>
            <a:lvl2pPr marL="423782" indent="-171079">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5"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7" name="Slide Number Placeholder 5"/>
          <p:cNvSpPr>
            <a:spLocks noGrp="1"/>
          </p:cNvSpPr>
          <p:nvPr>
            <p:ph type="sldNum" sz="quarter" idx="12"/>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94DCD968-7C13-45D1-A8F3-62ADAEBF0943}" type="slidenum">
              <a:rPr lang="en-US"/>
              <a:pPr>
                <a:defRPr/>
              </a:pPr>
              <a:t>‹#›</a:t>
            </a:fld>
            <a:endParaRPr lang="en-US" dirty="0"/>
          </a:p>
        </p:txBody>
      </p:sp>
      <p:sp>
        <p:nvSpPr>
          <p:cNvPr id="8" name="Footer Placeholder 4"/>
          <p:cNvSpPr>
            <a:spLocks noGrp="1"/>
          </p:cNvSpPr>
          <p:nvPr>
            <p:ph type="ftr" sz="quarter" idx="13"/>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dirty="0"/>
          </a:p>
        </p:txBody>
      </p:sp>
    </p:spTree>
    <p:extLst>
      <p:ext uri="{BB962C8B-B14F-4D97-AF65-F5344CB8AC3E}">
        <p14:creationId xmlns:p14="http://schemas.microsoft.com/office/powerpoint/2010/main" val="186728469"/>
      </p:ext>
    </p:extLst>
  </p:cSld>
  <p:clrMapOvr>
    <a:masterClrMapping/>
  </p:clrMapOvr>
  <p:transition spd="med">
    <p:wipe dir="r"/>
  </p:transition>
</p:sldLayout>
</file>

<file path=ppt/slideLayouts/slideLayout655.xml><?xml version="1.0" encoding="utf-8"?>
<p:sldLayout xmlns:a="http://schemas.openxmlformats.org/drawingml/2006/main" xmlns:r="http://schemas.openxmlformats.org/officeDocument/2006/relationships" xmlns:p="http://schemas.openxmlformats.org/presentationml/2006/main" preserve="1" userDrawn="1">
  <p:cSld name="Image and text">
    <p:spTree>
      <p:nvGrpSpPr>
        <p:cNvPr id="1" name=""/>
        <p:cNvGrpSpPr/>
        <p:nvPr/>
      </p:nvGrpSpPr>
      <p:grpSpPr>
        <a:xfrm>
          <a:off x="0" y="0"/>
          <a:ext cx="0" cy="0"/>
          <a:chOff x="0" y="0"/>
          <a:chExt cx="0" cy="0"/>
        </a:xfrm>
      </p:grpSpPr>
      <p:cxnSp>
        <p:nvCxnSpPr>
          <p:cNvPr id="6"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7"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Content Placeholder 2"/>
          <p:cNvSpPr>
            <a:spLocks noGrp="1"/>
          </p:cNvSpPr>
          <p:nvPr>
            <p:ph sz="half" idx="10"/>
          </p:nvPr>
        </p:nvSpPr>
        <p:spPr>
          <a:xfrm>
            <a:off x="4653246" y="928557"/>
            <a:ext cx="4023360" cy="2166125"/>
          </a:xfrm>
        </p:spPr>
        <p:txBody>
          <a:bodyPr>
            <a:normAutofit/>
          </a:bodyPr>
          <a:lstStyle>
            <a:lvl1pPr>
              <a:spcBef>
                <a:spcPts val="75"/>
              </a:spcBef>
              <a:defRPr sz="1500" b="0">
                <a:solidFill>
                  <a:schemeClr val="bg2"/>
                </a:solidFill>
                <a:latin typeface="Museo Sans For Dell" pitchFamily="2" charset="0"/>
              </a:defRPr>
            </a:lvl1pPr>
            <a:lvl2pPr marL="423782" indent="-171079">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0" name="Content Placeholder 2"/>
          <p:cNvSpPr>
            <a:spLocks noGrp="1"/>
          </p:cNvSpPr>
          <p:nvPr>
            <p:ph sz="half" idx="11"/>
          </p:nvPr>
        </p:nvSpPr>
        <p:spPr>
          <a:xfrm>
            <a:off x="439738" y="928557"/>
            <a:ext cx="4023360" cy="2166125"/>
          </a:xfrm>
        </p:spPr>
        <p:txBody>
          <a:bodyPr>
            <a:normAutofit/>
          </a:bodyPr>
          <a:lstStyle>
            <a:lvl1pPr>
              <a:spcBef>
                <a:spcPts val="75"/>
              </a:spcBef>
              <a:defRPr sz="1500" b="0">
                <a:solidFill>
                  <a:schemeClr val="bg2"/>
                </a:solidFill>
                <a:latin typeface="Museo Sans For Dell" pitchFamily="2" charset="0"/>
              </a:defRPr>
            </a:lvl1pPr>
            <a:lvl2pPr marL="423782" indent="-171079">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4" name="Content Placeholder 3"/>
          <p:cNvSpPr>
            <a:spLocks noGrp="1"/>
          </p:cNvSpPr>
          <p:nvPr>
            <p:ph sz="quarter" idx="12"/>
          </p:nvPr>
        </p:nvSpPr>
        <p:spPr>
          <a:xfrm>
            <a:off x="434977" y="3203205"/>
            <a:ext cx="8262938" cy="142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8" name="Slide Number Placeholder 5"/>
          <p:cNvSpPr>
            <a:spLocks noGrp="1"/>
          </p:cNvSpPr>
          <p:nvPr>
            <p:ph type="sldNum" sz="quarter" idx="13"/>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8B77E003-8308-444A-BB59-52EE4F5DF926}" type="slidenum">
              <a:rPr lang="en-US"/>
              <a:pPr>
                <a:defRPr/>
              </a:pPr>
              <a:t>‹#›</a:t>
            </a:fld>
            <a:endParaRPr lang="en-US" dirty="0"/>
          </a:p>
        </p:txBody>
      </p:sp>
      <p:sp>
        <p:nvSpPr>
          <p:cNvPr id="9" name="Footer Placeholder 4"/>
          <p:cNvSpPr>
            <a:spLocks noGrp="1"/>
          </p:cNvSpPr>
          <p:nvPr>
            <p:ph type="ftr" sz="quarter" idx="14"/>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dirty="0"/>
          </a:p>
        </p:txBody>
      </p:sp>
    </p:spTree>
    <p:extLst>
      <p:ext uri="{BB962C8B-B14F-4D97-AF65-F5344CB8AC3E}">
        <p14:creationId xmlns:p14="http://schemas.microsoft.com/office/powerpoint/2010/main" val="4175715323"/>
      </p:ext>
    </p:extLst>
  </p:cSld>
  <p:clrMapOvr>
    <a:masterClrMapping/>
  </p:clrMapOvr>
  <p:transition spd="med">
    <p:wipe dir="r"/>
  </p:transition>
</p:sldLayout>
</file>

<file path=ppt/slideLayouts/slideLayout656.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cxnSp>
        <p:nvCxnSpPr>
          <p:cNvPr id="3"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4"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1279585673"/>
      </p:ext>
    </p:extLst>
  </p:cSld>
  <p:clrMapOvr>
    <a:masterClrMapping/>
  </p:clrMapOvr>
  <p:transition spd="med">
    <p:wipe dir="r"/>
  </p:transition>
</p:sldLayout>
</file>

<file path=ppt/slideLayouts/slideLayout657.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cxnSp>
        <p:nvCxnSpPr>
          <p:cNvPr id="2"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3"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80114362"/>
      </p:ext>
    </p:extLst>
  </p:cSld>
  <p:clrMapOvr>
    <a:masterClrMapping/>
  </p:clrMapOvr>
  <p:transition spd="med">
    <p:wipe dir="r"/>
  </p:transition>
</p:sldLayout>
</file>

<file path=ppt/slideLayouts/slideLayout658.xml><?xml version="1.0" encoding="utf-8"?>
<p:sldLayout xmlns:a="http://schemas.openxmlformats.org/drawingml/2006/main" xmlns:r="http://schemas.openxmlformats.org/officeDocument/2006/relationships" xmlns:p="http://schemas.openxmlformats.org/presentationml/2006/main" preserve="1">
  <p:cSld name="Section_Blue">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1"/>
          </a:solidFill>
          <a:ln>
            <a:noFill/>
          </a:ln>
        </p:spPr>
        <p:style>
          <a:lnRef idx="2">
            <a:schemeClr val="accent1"/>
          </a:lnRef>
          <a:fillRef idx="1">
            <a:schemeClr val="lt1"/>
          </a:fillRef>
          <a:effectRef idx="0">
            <a:schemeClr val="accent1"/>
          </a:effectRef>
          <a:fontRef idx="none"/>
        </p:style>
        <p:txBody>
          <a:bodyPr lIns="168698" tIns="168698" rIns="168698" bIns="168698">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105575908"/>
      </p:ext>
    </p:extLst>
  </p:cSld>
  <p:clrMapOvr>
    <a:masterClrMapping/>
  </p:clrMapOvr>
  <p:transition spd="med">
    <p:wipe dir="r"/>
  </p:transition>
</p:sldLayout>
</file>

<file path=ppt/slideLayouts/slideLayout659.xml><?xml version="1.0" encoding="utf-8"?>
<p:sldLayout xmlns:a="http://schemas.openxmlformats.org/drawingml/2006/main" xmlns:r="http://schemas.openxmlformats.org/officeDocument/2006/relationships" xmlns:p="http://schemas.openxmlformats.org/presentationml/2006/main" preserve="1">
  <p:cSld name="Section_Berry">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4"/>
          </a:solidFill>
          <a:ln>
            <a:noFill/>
          </a:ln>
        </p:spPr>
        <p:style>
          <a:lnRef idx="2">
            <a:schemeClr val="accent1"/>
          </a:lnRef>
          <a:fillRef idx="1">
            <a:schemeClr val="lt1"/>
          </a:fillRef>
          <a:effectRef idx="0">
            <a:schemeClr val="accent1"/>
          </a:effectRef>
          <a:fontRef idx="none"/>
        </p:style>
        <p:txBody>
          <a:bodyPr lIns="168698" tIns="168698" rIns="168698" bIns="168698">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654795752"/>
      </p:ext>
    </p:extLst>
  </p:cSld>
  <p:clrMapOvr>
    <a:masterClrMapping/>
  </p:clrMapOvr>
  <p:transition spd="med">
    <p:wipe dir="r"/>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cxnSp>
        <p:nvCxnSpPr>
          <p:cNvPr id="4" name="Straight Connector 3"/>
          <p:cNvCxnSpPr/>
          <p:nvPr/>
        </p:nvCxnSpPr>
        <p:spPr>
          <a:xfrm>
            <a:off x="447675" y="1335881"/>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cxnSp>
        <p:nvCxnSpPr>
          <p:cNvPr id="5" name="Straight Connector 4"/>
          <p:cNvCxnSpPr/>
          <p:nvPr/>
        </p:nvCxnSpPr>
        <p:spPr>
          <a:xfrm>
            <a:off x="447675" y="3807619"/>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sp>
        <p:nvSpPr>
          <p:cNvPr id="6" name="Rectangle 5"/>
          <p:cNvSpPr/>
          <p:nvPr/>
        </p:nvSpPr>
        <p:spPr bwMode="gray">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0006" tIns="45003" rIns="90006" bIns="45003" anchor="ctr"/>
          <a:lstStyle/>
          <a:p>
            <a:pPr algn="ctr">
              <a:defRPr/>
            </a:pPr>
            <a:endParaRPr lang="en-US" sz="1800" dirty="0">
              <a:solidFill>
                <a:srgbClr val="444444"/>
              </a:solidFill>
              <a:latin typeface="Trebuchet MS" pitchFamily="34" charset="0"/>
            </a:endParaRPr>
          </a:p>
        </p:txBody>
      </p:sp>
      <p:sp>
        <p:nvSpPr>
          <p:cNvPr id="7" name="Rectangle 6"/>
          <p:cNvSpPr/>
          <p:nvPr/>
        </p:nvSpPr>
        <p:spPr bwMode="hidden">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0006" tIns="45003" rIns="90006" bIns="45003" anchor="ctr"/>
          <a:lstStyle/>
          <a:p>
            <a:pPr algn="ctr">
              <a:defRPr/>
            </a:pPr>
            <a:endParaRPr lang="en-US" sz="1800" dirty="0">
              <a:solidFill>
                <a:srgbClr val="444444"/>
              </a:solidFill>
              <a:latin typeface="Trebuchet MS" pitchFamily="34" charset="0"/>
            </a:endParaRPr>
          </a:p>
        </p:txBody>
      </p:sp>
      <p:sp>
        <p:nvSpPr>
          <p:cNvPr id="8" name="Rectangle 7"/>
          <p:cNvSpPr/>
          <p:nvPr/>
        </p:nvSpPr>
        <p:spPr bwMode="hidden">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0006" tIns="45003" rIns="90006" bIns="45003" anchor="ctr"/>
          <a:lstStyle/>
          <a:p>
            <a:pPr algn="ctr">
              <a:defRPr/>
            </a:pPr>
            <a:endParaRPr lang="en-US" sz="1800" dirty="0">
              <a:solidFill>
                <a:srgbClr val="444444"/>
              </a:solidFill>
              <a:latin typeface="Trebuchet MS" pitchFamily="34" charset="0"/>
            </a:endParaRPr>
          </a:p>
        </p:txBody>
      </p:sp>
      <p:pic>
        <p:nvPicPr>
          <p:cNvPr id="9" name="Picture 13" descr="dell_blue_lrg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265993" y="1988344"/>
            <a:ext cx="1487487" cy="1115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1476" name="Title Placeholder 21"/>
          <p:cNvSpPr>
            <a:spLocks noGrp="1"/>
          </p:cNvSpPr>
          <p:nvPr>
            <p:ph type="ctrTitle"/>
          </p:nvPr>
        </p:nvSpPr>
        <p:spPr>
          <a:xfrm>
            <a:off x="457200" y="2009622"/>
            <a:ext cx="5962650" cy="755014"/>
          </a:xfrm>
        </p:spPr>
        <p:txBody>
          <a:bodyPr anchor="b"/>
          <a:lstStyle>
            <a:lvl1pPr algn="l">
              <a:lnSpc>
                <a:spcPts val="3000"/>
              </a:lnSpc>
              <a:defRPr sz="2700" b="0" i="0" smtClean="0">
                <a:solidFill>
                  <a:schemeClr val="accent1"/>
                </a:solidFill>
                <a:latin typeface="Museo For Dell" pitchFamily="2" charset="0"/>
                <a:ea typeface="Museo For Dell" pitchFamily="2" charset="0"/>
              </a:defRPr>
            </a:lvl1pPr>
          </a:lstStyle>
          <a:p>
            <a:r>
              <a:rPr lang="en-US"/>
              <a:t>Click to edit Master title style</a:t>
            </a:r>
            <a:endParaRPr lang="en-US" dirty="0"/>
          </a:p>
        </p:txBody>
      </p:sp>
      <p:sp>
        <p:nvSpPr>
          <p:cNvPr id="361477" name="Text Placeholder 12"/>
          <p:cNvSpPr>
            <a:spLocks noGrp="1"/>
          </p:cNvSpPr>
          <p:nvPr>
            <p:ph type="subTitle" idx="1"/>
          </p:nvPr>
        </p:nvSpPr>
        <p:spPr>
          <a:xfrm>
            <a:off x="457211" y="3124047"/>
            <a:ext cx="5953125" cy="600076"/>
          </a:xfrm>
        </p:spPr>
        <p:txBody>
          <a:bodyPr>
            <a:normAutofit/>
          </a:bodyPr>
          <a:lstStyle>
            <a:lvl1pPr marL="0" indent="0" algn="l">
              <a:buFont typeface="Wingdings" pitchFamily="2" charset="2"/>
              <a:buNone/>
              <a:defRPr sz="1500" b="0" i="0" smtClean="0">
                <a:solidFill>
                  <a:schemeClr val="bg2"/>
                </a:solidFill>
                <a:latin typeface="Museo Sans For Dell" pitchFamily="2" charset="0"/>
                <a:ea typeface="Museo Sans For Dell" pitchFamily="2" charset="0"/>
              </a:defRPr>
            </a:lvl1pPr>
          </a:lstStyle>
          <a:p>
            <a:r>
              <a:rPr lang="en-US"/>
              <a:t>Click to edit Master subtitle style</a:t>
            </a:r>
            <a:endParaRPr lang="en-US" dirty="0"/>
          </a:p>
        </p:txBody>
      </p:sp>
    </p:spTree>
    <p:extLst>
      <p:ext uri="{BB962C8B-B14F-4D97-AF65-F5344CB8AC3E}">
        <p14:creationId xmlns:p14="http://schemas.microsoft.com/office/powerpoint/2010/main" val="2230556697"/>
      </p:ext>
    </p:extLst>
  </p:cSld>
  <p:clrMapOvr>
    <a:masterClrMapping/>
  </p:clrMapOvr>
  <p:transition spd="med">
    <p:wipe dir="r"/>
  </p:transition>
</p:sldLayout>
</file>

<file path=ppt/slideLayouts/slideLayout660.xml><?xml version="1.0" encoding="utf-8"?>
<p:sldLayout xmlns:a="http://schemas.openxmlformats.org/drawingml/2006/main" xmlns:r="http://schemas.openxmlformats.org/officeDocument/2006/relationships" xmlns:p="http://schemas.openxmlformats.org/presentationml/2006/main" preserve="1">
  <p:cSld name="Section_Yellow">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3"/>
          </a:solidFill>
          <a:ln>
            <a:noFill/>
          </a:ln>
        </p:spPr>
        <p:style>
          <a:lnRef idx="2">
            <a:schemeClr val="accent1"/>
          </a:lnRef>
          <a:fillRef idx="1">
            <a:schemeClr val="lt1"/>
          </a:fillRef>
          <a:effectRef idx="0">
            <a:schemeClr val="accent1"/>
          </a:effectRef>
          <a:fontRef idx="none"/>
        </p:style>
        <p:txBody>
          <a:bodyPr lIns="168698" tIns="168698" rIns="168698" bIns="168698">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1751704698"/>
      </p:ext>
    </p:extLst>
  </p:cSld>
  <p:clrMapOvr>
    <a:masterClrMapping/>
  </p:clrMapOvr>
  <p:transition spd="med">
    <p:wipe dir="r"/>
  </p:transition>
</p:sldLayout>
</file>

<file path=ppt/slideLayouts/slideLayout661.xml><?xml version="1.0" encoding="utf-8"?>
<p:sldLayout xmlns:a="http://schemas.openxmlformats.org/drawingml/2006/main" xmlns:r="http://schemas.openxmlformats.org/officeDocument/2006/relationships" xmlns:p="http://schemas.openxmlformats.org/presentationml/2006/main" preserve="1">
  <p:cSld name="Section_Green">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2"/>
          </a:solidFill>
          <a:ln>
            <a:noFill/>
          </a:ln>
        </p:spPr>
        <p:style>
          <a:lnRef idx="2">
            <a:schemeClr val="accent1"/>
          </a:lnRef>
          <a:fillRef idx="1">
            <a:schemeClr val="lt1"/>
          </a:fillRef>
          <a:effectRef idx="0">
            <a:schemeClr val="accent1"/>
          </a:effectRef>
          <a:fontRef idx="none"/>
        </p:style>
        <p:txBody>
          <a:bodyPr lIns="168698" tIns="168698" rIns="168698" bIns="168698">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1208784427"/>
      </p:ext>
    </p:extLst>
  </p:cSld>
  <p:clrMapOvr>
    <a:masterClrMapping/>
  </p:clrMapOvr>
  <p:transition spd="med">
    <p:wipe dir="r"/>
  </p:transition>
</p:sldLayout>
</file>

<file path=ppt/slideLayouts/slideLayout662.xml><?xml version="1.0" encoding="utf-8"?>
<p:sldLayout xmlns:a="http://schemas.openxmlformats.org/drawingml/2006/main" xmlns:r="http://schemas.openxmlformats.org/officeDocument/2006/relationships" xmlns:p="http://schemas.openxmlformats.org/presentationml/2006/main" preserve="1">
  <p:cSld name="Section_Purple">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6"/>
          </a:solidFill>
          <a:ln>
            <a:noFill/>
          </a:ln>
        </p:spPr>
        <p:style>
          <a:lnRef idx="2">
            <a:schemeClr val="accent1"/>
          </a:lnRef>
          <a:fillRef idx="1">
            <a:schemeClr val="lt1"/>
          </a:fillRef>
          <a:effectRef idx="0">
            <a:schemeClr val="accent1"/>
          </a:effectRef>
          <a:fontRef idx="none"/>
        </p:style>
        <p:txBody>
          <a:bodyPr lIns="168698" tIns="168698" rIns="168698" bIns="168698">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1457275096"/>
      </p:ext>
    </p:extLst>
  </p:cSld>
  <p:clrMapOvr>
    <a:masterClrMapping/>
  </p:clrMapOvr>
  <p:transition spd="med">
    <p:wipe dir="r"/>
  </p:transition>
</p:sldLayout>
</file>

<file path=ppt/slideLayouts/slideLayout663.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2014539" y="201"/>
            <a:ext cx="7129462" cy="404813"/>
          </a:xfrm>
        </p:spPr>
        <p:txBody>
          <a:bodyPr/>
          <a:lstStyle/>
          <a:p>
            <a:r>
              <a:rPr lang="en-US" altLang="zh-TW"/>
              <a:t>Click to edit Master title style</a:t>
            </a:r>
            <a:endParaRPr lang="zh-TW" altLang="en-US"/>
          </a:p>
        </p:txBody>
      </p:sp>
      <p:sp>
        <p:nvSpPr>
          <p:cNvPr id="3" name="Text Placeholder 2"/>
          <p:cNvSpPr>
            <a:spLocks noGrp="1"/>
          </p:cNvSpPr>
          <p:nvPr>
            <p:ph type="body" sz="half" idx="1"/>
          </p:nvPr>
        </p:nvSpPr>
        <p:spPr>
          <a:xfrm>
            <a:off x="685800" y="1100138"/>
            <a:ext cx="3810000" cy="3462338"/>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4" name="Content Placeholder 3"/>
          <p:cNvSpPr>
            <a:spLocks noGrp="1"/>
          </p:cNvSpPr>
          <p:nvPr>
            <p:ph sz="quarter" idx="2"/>
          </p:nvPr>
        </p:nvSpPr>
        <p:spPr>
          <a:xfrm>
            <a:off x="4648200" y="1100405"/>
            <a:ext cx="3810000" cy="1674019"/>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5" name="Content Placeholder 4"/>
          <p:cNvSpPr>
            <a:spLocks noGrp="1"/>
          </p:cNvSpPr>
          <p:nvPr>
            <p:ph sz="quarter" idx="3"/>
          </p:nvPr>
        </p:nvSpPr>
        <p:spPr>
          <a:xfrm>
            <a:off x="4648200" y="2888723"/>
            <a:ext cx="3810000" cy="1674019"/>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7" name="Slide Number Placeholder 6"/>
          <p:cNvSpPr>
            <a:spLocks noGrp="1"/>
          </p:cNvSpPr>
          <p:nvPr>
            <p:ph type="sldNum" sz="quarter" idx="11"/>
          </p:nvPr>
        </p:nvSpPr>
        <p:spPr>
          <a:xfrm>
            <a:off x="367368" y="4950969"/>
            <a:ext cx="260350" cy="114300"/>
          </a:xfrm>
        </p:spPr>
        <p:txBody>
          <a:bodyPr/>
          <a:lstStyle/>
          <a:p>
            <a:pPr>
              <a:defRPr/>
            </a:pPr>
            <a:fld id="{BAFC9F95-FC62-4769-A095-8D2D490F7992}" type="slidenum">
              <a:rPr lang="en-US" smtClean="0"/>
              <a:pPr>
                <a:defRPr/>
              </a:pPr>
              <a:t>‹#›</a:t>
            </a:fld>
            <a:endParaRPr lang="en-US" dirty="0"/>
          </a:p>
        </p:txBody>
      </p:sp>
    </p:spTree>
    <p:extLst>
      <p:ext uri="{BB962C8B-B14F-4D97-AF65-F5344CB8AC3E}">
        <p14:creationId xmlns:p14="http://schemas.microsoft.com/office/powerpoint/2010/main" val="4125900987"/>
      </p:ext>
    </p:extLst>
  </p:cSld>
  <p:clrMapOvr>
    <a:masterClrMapping/>
  </p:clrMapOvr>
</p:sldLayout>
</file>

<file path=ppt/slideLayouts/slideLayout664.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26155" y="107139"/>
            <a:ext cx="8239125" cy="427212"/>
          </a:xfrm>
        </p:spPr>
        <p:txBody>
          <a:bodyPr/>
          <a:lstStyle>
            <a:lvl1pPr>
              <a:defRPr baseline="0"/>
            </a:lvl1pPr>
          </a:lstStyle>
          <a:p>
            <a:r>
              <a:rPr lang="en-US"/>
              <a:t>Click to edit Master title style</a:t>
            </a:r>
            <a:endParaRPr lang="en-US" dirty="0"/>
          </a:p>
        </p:txBody>
      </p:sp>
      <p:sp>
        <p:nvSpPr>
          <p:cNvPr id="4" name="Slide Number Placeholder 4"/>
          <p:cNvSpPr>
            <a:spLocks noGrp="1"/>
          </p:cNvSpPr>
          <p:nvPr>
            <p:ph type="sldNum" sz="quarter" idx="11"/>
          </p:nvPr>
        </p:nvSpPr>
        <p:spPr>
          <a:xfrm>
            <a:off x="8621459" y="4903009"/>
            <a:ext cx="481013" cy="234554"/>
          </a:xfrm>
        </p:spPr>
        <p:txBody>
          <a:bodyPr/>
          <a:lstStyle>
            <a:lvl1pPr>
              <a:defRPr sz="800">
                <a:cs typeface="Arial" pitchFamily="34" charset="0"/>
              </a:defRPr>
            </a:lvl1pPr>
          </a:lstStyle>
          <a:p>
            <a:pPr>
              <a:defRPr/>
            </a:pPr>
            <a:fld id="{8E08DA63-62CF-47A0-A3EE-C499D6801529}" type="slidenum">
              <a:rPr lang="en-US"/>
              <a:pPr>
                <a:defRPr/>
              </a:pPr>
              <a:t>‹#›</a:t>
            </a:fld>
            <a:endParaRPr lang="en-US" dirty="0"/>
          </a:p>
        </p:txBody>
      </p:sp>
    </p:spTree>
    <p:extLst>
      <p:ext uri="{BB962C8B-B14F-4D97-AF65-F5344CB8AC3E}">
        <p14:creationId xmlns:p14="http://schemas.microsoft.com/office/powerpoint/2010/main" val="1504028817"/>
      </p:ext>
    </p:extLst>
  </p:cSld>
  <p:clrMapOvr>
    <a:masterClrMapping/>
  </p:clrMapOvr>
  <p:transition spd="med">
    <p:wipe dir="r"/>
  </p:transition>
</p:sldLayout>
</file>

<file path=ppt/slideLayouts/slideLayout665.xml><?xml version="1.0" encoding="utf-8"?>
<p:sldLayout xmlns:a="http://schemas.openxmlformats.org/drawingml/2006/main" xmlns:r="http://schemas.openxmlformats.org/officeDocument/2006/relationships" xmlns:p="http://schemas.openxmlformats.org/presentationml/2006/main" userDrawn="1">
  <p:cSld name="Content Slide wo Sourc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Content Placeholder 8"/>
          <p:cNvSpPr>
            <a:spLocks noGrp="1"/>
          </p:cNvSpPr>
          <p:nvPr>
            <p:ph sz="quarter" idx="12"/>
          </p:nvPr>
        </p:nvSpPr>
        <p:spPr>
          <a:xfrm>
            <a:off x="426155" y="971550"/>
            <a:ext cx="8239125" cy="1080000"/>
          </a:xfrm>
          <a:prstGeom prst="rect">
            <a:avLst/>
          </a:prstGeom>
        </p:spPr>
        <p:txBody>
          <a:bodyPr/>
          <a:lstStyle>
            <a:lvl1pPr>
              <a:defRPr>
                <a:solidFill>
                  <a:schemeClr val="bg2"/>
                </a:solidFill>
              </a:defRPr>
            </a:lvl1pPr>
            <a:lvl2pPr>
              <a:defRPr>
                <a:solidFill>
                  <a:schemeClr val="bg2"/>
                </a:solidFill>
              </a:defRPr>
            </a:lvl2pPr>
            <a:lvl3pPr>
              <a:defRPr>
                <a:solidFill>
                  <a:schemeClr val="bg2"/>
                </a:solidFill>
              </a:defRPr>
            </a:lvl3pPr>
          </a:lstStyle>
          <a:p>
            <a:pPr lvl="0"/>
            <a:r>
              <a:rPr lang="en-US" dirty="0"/>
              <a:t>Click to edit Master text styles</a:t>
            </a:r>
          </a:p>
          <a:p>
            <a:pPr lvl="1"/>
            <a:r>
              <a:rPr lang="en-US" dirty="0"/>
              <a:t>Second level</a:t>
            </a:r>
          </a:p>
          <a:p>
            <a:pPr lvl="2"/>
            <a:r>
              <a:rPr lang="en-US" dirty="0"/>
              <a:t>Third level</a:t>
            </a:r>
          </a:p>
        </p:txBody>
      </p:sp>
      <p:sp>
        <p:nvSpPr>
          <p:cNvPr id="6" name="Slide Number Placeholder 3"/>
          <p:cNvSpPr>
            <a:spLocks noGrp="1"/>
          </p:cNvSpPr>
          <p:nvPr>
            <p:ph type="sldNum" sz="quarter" idx="14"/>
          </p:nvPr>
        </p:nvSpPr>
        <p:spPr/>
        <p:txBody>
          <a:bodyPr wrap="square" numCol="1" anchorCtr="0" compatLnSpc="1">
            <a:prstTxWarp prst="textNoShape">
              <a:avLst/>
            </a:prstTxWarp>
          </a:bodyPr>
          <a:lstStyle>
            <a:lvl1pPr>
              <a:defRPr smtClean="0">
                <a:solidFill>
                  <a:srgbClr val="666666"/>
                </a:solidFill>
                <a:ea typeface="新細明體" pitchFamily="18" charset="-120"/>
                <a:cs typeface="Arial" pitchFamily="34" charset="0"/>
              </a:defRPr>
            </a:lvl1pPr>
          </a:lstStyle>
          <a:p>
            <a:fld id="{5DD913B3-A62D-493D-8BAE-0E021537A67D}" type="slidenum">
              <a:rPr lang="en-US"/>
              <a:pPr/>
              <a:t>‹#›</a:t>
            </a:fld>
            <a:endParaRPr lang="en-US" dirty="0"/>
          </a:p>
        </p:txBody>
      </p:sp>
    </p:spTree>
    <p:extLst>
      <p:ext uri="{BB962C8B-B14F-4D97-AF65-F5344CB8AC3E}">
        <p14:creationId xmlns:p14="http://schemas.microsoft.com/office/powerpoint/2010/main" val="1924626392"/>
      </p:ext>
    </p:extLst>
  </p:cSld>
  <p:clrMapOvr>
    <a:masterClrMapping/>
  </p:clrMapOvr>
  <p:transition spd="med">
    <p:wipe dir="r"/>
  </p:transition>
</p:sldLayout>
</file>

<file path=ppt/slideLayouts/slideLayout666.xml><?xml version="1.0" encoding="utf-8"?>
<p:sldLayout xmlns:a="http://schemas.openxmlformats.org/drawingml/2006/main" xmlns:r="http://schemas.openxmlformats.org/officeDocument/2006/relationships" xmlns:p="http://schemas.openxmlformats.org/presentationml/2006/main" userDrawn="1">
  <p:cSld name="2_Title_Only">
    <p:spTree>
      <p:nvGrpSpPr>
        <p:cNvPr id="1" name=""/>
        <p:cNvGrpSpPr/>
        <p:nvPr/>
      </p:nvGrpSpPr>
      <p:grpSpPr>
        <a:xfrm>
          <a:off x="0" y="0"/>
          <a:ext cx="0" cy="0"/>
          <a:chOff x="0" y="0"/>
          <a:chExt cx="0" cy="0"/>
        </a:xfrm>
      </p:grpSpPr>
      <p:cxnSp>
        <p:nvCxnSpPr>
          <p:cNvPr id="3"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4"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p:cNvSpPr>
            <a:spLocks noGrp="1"/>
          </p:cNvSpPr>
          <p:nvPr>
            <p:ph type="title"/>
          </p:nvPr>
        </p:nvSpPr>
        <p:spPr>
          <a:xfrm>
            <a:off x="425907" y="196171"/>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5" name="Slide Number Placeholder 5"/>
          <p:cNvSpPr>
            <a:spLocks noGrp="1"/>
          </p:cNvSpPr>
          <p:nvPr>
            <p:ph type="sldNum" sz="quarter" idx="10"/>
          </p:nvPr>
        </p:nvSpPr>
        <p:spPr>
          <a:xfrm>
            <a:off x="439740" y="4823222"/>
            <a:ext cx="260350" cy="114300"/>
          </a:xfrm>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D752C1D7-1952-452D-B5FF-0B70C1BC3BA1}" type="slidenum">
              <a:rPr lang="en-US"/>
              <a:pPr>
                <a:defRPr/>
              </a:pPr>
              <a:t>‹#›</a:t>
            </a:fld>
            <a:endParaRPr lang="en-US" dirty="0"/>
          </a:p>
        </p:txBody>
      </p:sp>
      <p:sp>
        <p:nvSpPr>
          <p:cNvPr id="6" name="Footer Placeholder 4"/>
          <p:cNvSpPr>
            <a:spLocks noGrp="1"/>
          </p:cNvSpPr>
          <p:nvPr>
            <p:ph type="ftr" sz="quarter" idx="11"/>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dirty="0"/>
          </a:p>
        </p:txBody>
      </p:sp>
    </p:spTree>
    <p:extLst>
      <p:ext uri="{BB962C8B-B14F-4D97-AF65-F5344CB8AC3E}">
        <p14:creationId xmlns:p14="http://schemas.microsoft.com/office/powerpoint/2010/main" val="1779876081"/>
      </p:ext>
    </p:extLst>
  </p:cSld>
  <p:clrMapOvr>
    <a:masterClrMapping/>
  </p:clrMapOvr>
  <p:transition spd="med">
    <p:wipe dir="r"/>
  </p:transition>
</p:sldLayout>
</file>

<file path=ppt/slideLayouts/slideLayout667.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cxnSp>
        <p:nvCxnSpPr>
          <p:cNvPr id="4" name="Straight Connector 3"/>
          <p:cNvCxnSpPr/>
          <p:nvPr/>
        </p:nvCxnSpPr>
        <p:spPr>
          <a:xfrm>
            <a:off x="447675" y="1335881"/>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cxnSp>
        <p:nvCxnSpPr>
          <p:cNvPr id="5" name="Straight Connector 4"/>
          <p:cNvCxnSpPr/>
          <p:nvPr/>
        </p:nvCxnSpPr>
        <p:spPr>
          <a:xfrm>
            <a:off x="447675" y="3807619"/>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sp>
        <p:nvSpPr>
          <p:cNvPr id="6" name="Rectangle 5"/>
          <p:cNvSpPr/>
          <p:nvPr/>
        </p:nvSpPr>
        <p:spPr bwMode="gray">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574" tIns="34289" rIns="67574" bIns="34289" anchor="ctr"/>
          <a:lstStyle/>
          <a:p>
            <a:pPr algn="ctr" defTabSz="899303">
              <a:defRPr/>
            </a:pPr>
            <a:endParaRPr lang="en-US" sz="1800" dirty="0">
              <a:solidFill>
                <a:srgbClr val="444444"/>
              </a:solidFill>
              <a:latin typeface="Trebuchet MS" pitchFamily="34" charset="0"/>
            </a:endParaRPr>
          </a:p>
        </p:txBody>
      </p:sp>
      <p:sp>
        <p:nvSpPr>
          <p:cNvPr id="7" name="Rectangle 6"/>
          <p:cNvSpPr/>
          <p:nvPr/>
        </p:nvSpPr>
        <p:spPr bwMode="hidden">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574" tIns="34289" rIns="67574" bIns="34289" anchor="ctr"/>
          <a:lstStyle/>
          <a:p>
            <a:pPr algn="ctr" defTabSz="899303">
              <a:defRPr/>
            </a:pPr>
            <a:endParaRPr lang="en-US" sz="1800" dirty="0">
              <a:solidFill>
                <a:srgbClr val="444444"/>
              </a:solidFill>
              <a:latin typeface="Trebuchet MS" pitchFamily="34" charset="0"/>
            </a:endParaRPr>
          </a:p>
        </p:txBody>
      </p:sp>
      <p:sp>
        <p:nvSpPr>
          <p:cNvPr id="8" name="Rectangle 7"/>
          <p:cNvSpPr/>
          <p:nvPr/>
        </p:nvSpPr>
        <p:spPr bwMode="hidden">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574" tIns="34289" rIns="67574" bIns="34289" anchor="ctr"/>
          <a:lstStyle/>
          <a:p>
            <a:pPr algn="ctr" defTabSz="899303">
              <a:defRPr/>
            </a:pPr>
            <a:endParaRPr lang="en-US" sz="1800" dirty="0">
              <a:solidFill>
                <a:srgbClr val="444444"/>
              </a:solidFill>
              <a:latin typeface="Trebuchet MS" pitchFamily="34" charset="0"/>
            </a:endParaRPr>
          </a:p>
        </p:txBody>
      </p:sp>
      <p:pic>
        <p:nvPicPr>
          <p:cNvPr id="9" name="Picture 13" descr="dell_blue_lrg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265993" y="1988344"/>
            <a:ext cx="1487487" cy="1115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1476" name="Title Placeholder 21"/>
          <p:cNvSpPr>
            <a:spLocks noGrp="1"/>
          </p:cNvSpPr>
          <p:nvPr>
            <p:ph type="ctrTitle"/>
          </p:nvPr>
        </p:nvSpPr>
        <p:spPr>
          <a:xfrm>
            <a:off x="457200" y="2009637"/>
            <a:ext cx="5962650" cy="755014"/>
          </a:xfrm>
        </p:spPr>
        <p:txBody>
          <a:bodyPr anchor="b"/>
          <a:lstStyle>
            <a:lvl1pPr algn="l">
              <a:lnSpc>
                <a:spcPts val="3000"/>
              </a:lnSpc>
              <a:defRPr sz="2700" b="0" i="0" smtClean="0">
                <a:solidFill>
                  <a:schemeClr val="accent1"/>
                </a:solidFill>
                <a:latin typeface="Museo For Dell" pitchFamily="2" charset="0"/>
                <a:ea typeface="Museo For Dell" pitchFamily="2" charset="0"/>
              </a:defRPr>
            </a:lvl1pPr>
          </a:lstStyle>
          <a:p>
            <a:r>
              <a:rPr lang="en-US"/>
              <a:t>Click to edit Master title style</a:t>
            </a:r>
            <a:endParaRPr lang="en-US" dirty="0"/>
          </a:p>
        </p:txBody>
      </p:sp>
      <p:sp>
        <p:nvSpPr>
          <p:cNvPr id="361477" name="Text Placeholder 12"/>
          <p:cNvSpPr>
            <a:spLocks noGrp="1"/>
          </p:cNvSpPr>
          <p:nvPr>
            <p:ph type="subTitle" idx="1"/>
          </p:nvPr>
        </p:nvSpPr>
        <p:spPr>
          <a:xfrm>
            <a:off x="457211" y="3124062"/>
            <a:ext cx="5953125" cy="600076"/>
          </a:xfrm>
        </p:spPr>
        <p:txBody>
          <a:bodyPr>
            <a:normAutofit/>
          </a:bodyPr>
          <a:lstStyle>
            <a:lvl1pPr marL="0" indent="0" algn="l">
              <a:buFont typeface="Wingdings" pitchFamily="2" charset="2"/>
              <a:buNone/>
              <a:defRPr sz="1500" b="0" i="0" smtClean="0">
                <a:solidFill>
                  <a:schemeClr val="bg2"/>
                </a:solidFill>
                <a:latin typeface="Museo Sans For Dell" pitchFamily="2" charset="0"/>
                <a:ea typeface="Museo Sans For Dell" pitchFamily="2" charset="0"/>
              </a:defRPr>
            </a:lvl1pPr>
          </a:lstStyle>
          <a:p>
            <a:r>
              <a:rPr lang="en-US"/>
              <a:t>Click to edit Master subtitle style</a:t>
            </a:r>
            <a:endParaRPr lang="en-US" dirty="0"/>
          </a:p>
        </p:txBody>
      </p:sp>
    </p:spTree>
    <p:extLst>
      <p:ext uri="{BB962C8B-B14F-4D97-AF65-F5344CB8AC3E}">
        <p14:creationId xmlns:p14="http://schemas.microsoft.com/office/powerpoint/2010/main" val="1173788359"/>
      </p:ext>
    </p:extLst>
  </p:cSld>
  <p:clrMapOvr>
    <a:masterClrMapping/>
  </p:clrMapOvr>
  <p:transition spd="med">
    <p:wipe dir="r"/>
  </p:transition>
</p:sldLayout>
</file>

<file path=ppt/slideLayouts/slideLayout668.xml><?xml version="1.0" encoding="utf-8"?>
<p:sldLayout xmlns:a="http://schemas.openxmlformats.org/drawingml/2006/main" xmlns:r="http://schemas.openxmlformats.org/officeDocument/2006/relationships" xmlns:p="http://schemas.openxmlformats.org/presentationml/2006/main" preserve="1">
  <p:cSld name="Title_and_Content">
    <p:spTree>
      <p:nvGrpSpPr>
        <p:cNvPr id="1" name=""/>
        <p:cNvGrpSpPr/>
        <p:nvPr/>
      </p:nvGrpSpPr>
      <p:grpSpPr>
        <a:xfrm>
          <a:off x="0" y="0"/>
          <a:ext cx="0" cy="0"/>
          <a:chOff x="0" y="0"/>
          <a:chExt cx="0" cy="0"/>
        </a:xfrm>
      </p:grpSpPr>
      <p:cxnSp>
        <p:nvCxnSpPr>
          <p:cNvPr id="4"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5"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7200"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3" name="Content Placeholder 2"/>
          <p:cNvSpPr>
            <a:spLocks noGrp="1"/>
          </p:cNvSpPr>
          <p:nvPr>
            <p:ph sz="half" idx="1"/>
          </p:nvPr>
        </p:nvSpPr>
        <p:spPr>
          <a:xfrm>
            <a:off x="457200" y="960120"/>
            <a:ext cx="8229600" cy="3566160"/>
          </a:xfrm>
        </p:spPr>
        <p:txBody>
          <a:bodyPr/>
          <a:lstStyle>
            <a:lvl1pPr>
              <a:spcBef>
                <a:spcPts val="75"/>
              </a:spcBef>
              <a:spcAft>
                <a:spcPts val="75"/>
              </a:spcAft>
              <a:defRPr sz="1500">
                <a:solidFill>
                  <a:schemeClr val="bg2"/>
                </a:solidFill>
                <a:latin typeface="Museo Sans For Dell" pitchFamily="2" charset="0"/>
              </a:defRPr>
            </a:lvl1pPr>
            <a:lvl2pPr>
              <a:spcBef>
                <a:spcPts val="75"/>
              </a:spcBef>
              <a:spcAft>
                <a:spcPts val="75"/>
              </a:spcAft>
              <a:buFont typeface="Museo Sans For Dell" pitchFamily="2" charset="0"/>
              <a:buChar char="–"/>
              <a:defRPr sz="1400">
                <a:solidFill>
                  <a:schemeClr val="bg2"/>
                </a:solidFill>
                <a:latin typeface="Museo Sans For Dell" pitchFamily="2" charset="0"/>
              </a:defRPr>
            </a:lvl2pPr>
            <a:lvl3pPr>
              <a:spcBef>
                <a:spcPts val="75"/>
              </a:spcBef>
              <a:spcAft>
                <a:spcPts val="75"/>
              </a:spcAft>
              <a:defRPr sz="1200">
                <a:solidFill>
                  <a:schemeClr val="bg2"/>
                </a:solidFill>
                <a:latin typeface="Museo Sans For Dell" pitchFamily="2" charset="0"/>
              </a:defRPr>
            </a:lvl3pPr>
            <a:lvl4pPr>
              <a:spcBef>
                <a:spcPts val="75"/>
              </a:spcBef>
              <a:spcAft>
                <a:spcPts val="75"/>
              </a:spcAft>
              <a:defRPr sz="1100" baseline="0">
                <a:solidFill>
                  <a:schemeClr val="bg2"/>
                </a:solidFill>
                <a:latin typeface="Museo Sans For Dell" pitchFamily="2" charset="0"/>
              </a:defRPr>
            </a:lvl4pPr>
            <a:lvl5pPr>
              <a:spcBef>
                <a:spcPts val="75"/>
              </a:spcBef>
              <a:spcAft>
                <a:spcPts val="75"/>
              </a:spcAft>
              <a:buClr>
                <a:schemeClr val="accent1"/>
              </a:buClr>
              <a:defRPr sz="90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4"/>
          <p:cNvSpPr>
            <a:spLocks noGrp="1"/>
          </p:cNvSpPr>
          <p:nvPr>
            <p:ph type="ftr" sz="quarter" idx="10"/>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dirty="0"/>
          </a:p>
        </p:txBody>
      </p:sp>
      <p:sp>
        <p:nvSpPr>
          <p:cNvPr id="7" name="Slide Number Placeholder 5"/>
          <p:cNvSpPr>
            <a:spLocks noGrp="1"/>
          </p:cNvSpPr>
          <p:nvPr>
            <p:ph type="sldNum" sz="quarter" idx="11"/>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4A2D4929-8EDF-4184-B759-48F2FA5B220D}" type="slidenum">
              <a:rPr lang="en-US"/>
              <a:pPr>
                <a:defRPr/>
              </a:pPr>
              <a:t>‹#›</a:t>
            </a:fld>
            <a:endParaRPr lang="en-US" dirty="0"/>
          </a:p>
        </p:txBody>
      </p:sp>
    </p:spTree>
    <p:extLst>
      <p:ext uri="{BB962C8B-B14F-4D97-AF65-F5344CB8AC3E}">
        <p14:creationId xmlns:p14="http://schemas.microsoft.com/office/powerpoint/2010/main" val="863367879"/>
      </p:ext>
    </p:extLst>
  </p:cSld>
  <p:clrMapOvr>
    <a:masterClrMapping/>
  </p:clrMapOvr>
  <p:transition spd="med">
    <p:wipe dir="r"/>
  </p:transition>
</p:sldLayout>
</file>

<file path=ppt/slideLayouts/slideLayout669.xml><?xml version="1.0" encoding="utf-8"?>
<p:sldLayout xmlns:a="http://schemas.openxmlformats.org/drawingml/2006/main" xmlns:r="http://schemas.openxmlformats.org/officeDocument/2006/relationships" xmlns:p="http://schemas.openxmlformats.org/presentationml/2006/main" preserve="1" userDrawn="1">
  <p:cSld name="Two_Column">
    <p:spTree>
      <p:nvGrpSpPr>
        <p:cNvPr id="1" name=""/>
        <p:cNvGrpSpPr/>
        <p:nvPr/>
      </p:nvGrpSpPr>
      <p:grpSpPr>
        <a:xfrm>
          <a:off x="0" y="0"/>
          <a:ext cx="0" cy="0"/>
          <a:chOff x="0" y="0"/>
          <a:chExt cx="0" cy="0"/>
        </a:xfrm>
      </p:grpSpPr>
      <p:cxnSp>
        <p:nvCxnSpPr>
          <p:cNvPr id="5"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6"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Content Placeholder 2"/>
          <p:cNvSpPr>
            <a:spLocks noGrp="1"/>
          </p:cNvSpPr>
          <p:nvPr>
            <p:ph sz="half" idx="10"/>
          </p:nvPr>
        </p:nvSpPr>
        <p:spPr>
          <a:xfrm>
            <a:off x="4653246" y="931074"/>
            <a:ext cx="4023360" cy="3667826"/>
          </a:xfrm>
        </p:spPr>
        <p:txBody>
          <a:bodyPr>
            <a:normAutofit/>
          </a:bodyPr>
          <a:lstStyle>
            <a:lvl1pPr>
              <a:spcBef>
                <a:spcPts val="75"/>
              </a:spcBef>
              <a:defRPr sz="1500" b="0">
                <a:solidFill>
                  <a:schemeClr val="bg2"/>
                </a:solidFill>
                <a:latin typeface="Museo Sans For Dell" pitchFamily="2" charset="0"/>
              </a:defRPr>
            </a:lvl1pPr>
            <a:lvl2pPr marL="423961" indent="-171147">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0" name="Content Placeholder 2"/>
          <p:cNvSpPr>
            <a:spLocks noGrp="1"/>
          </p:cNvSpPr>
          <p:nvPr>
            <p:ph sz="half" idx="11"/>
          </p:nvPr>
        </p:nvSpPr>
        <p:spPr>
          <a:xfrm>
            <a:off x="439738" y="931074"/>
            <a:ext cx="4023360" cy="3667826"/>
          </a:xfrm>
        </p:spPr>
        <p:txBody>
          <a:bodyPr>
            <a:normAutofit/>
          </a:bodyPr>
          <a:lstStyle>
            <a:lvl1pPr>
              <a:spcBef>
                <a:spcPts val="75"/>
              </a:spcBef>
              <a:defRPr sz="1500" b="0">
                <a:solidFill>
                  <a:schemeClr val="bg2"/>
                </a:solidFill>
                <a:latin typeface="Museo Sans For Dell" pitchFamily="2" charset="0"/>
              </a:defRPr>
            </a:lvl1pPr>
            <a:lvl2pPr marL="423961" indent="-171147">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5"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7" name="Slide Number Placeholder 5"/>
          <p:cNvSpPr>
            <a:spLocks noGrp="1"/>
          </p:cNvSpPr>
          <p:nvPr>
            <p:ph type="sldNum" sz="quarter" idx="12"/>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94DCD968-7C13-45D1-A8F3-62ADAEBF0943}" type="slidenum">
              <a:rPr lang="en-US"/>
              <a:pPr>
                <a:defRPr/>
              </a:pPr>
              <a:t>‹#›</a:t>
            </a:fld>
            <a:endParaRPr lang="en-US" dirty="0"/>
          </a:p>
        </p:txBody>
      </p:sp>
      <p:sp>
        <p:nvSpPr>
          <p:cNvPr id="8" name="Footer Placeholder 4"/>
          <p:cNvSpPr>
            <a:spLocks noGrp="1"/>
          </p:cNvSpPr>
          <p:nvPr>
            <p:ph type="ftr" sz="quarter" idx="13"/>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dirty="0"/>
          </a:p>
        </p:txBody>
      </p:sp>
    </p:spTree>
    <p:extLst>
      <p:ext uri="{BB962C8B-B14F-4D97-AF65-F5344CB8AC3E}">
        <p14:creationId xmlns:p14="http://schemas.microsoft.com/office/powerpoint/2010/main" val="629568491"/>
      </p:ext>
    </p:extLst>
  </p:cSld>
  <p:clrMapOvr>
    <a:masterClrMapping/>
  </p:clrMapOvr>
  <p:transition spd="med">
    <p:wipe dir="r"/>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Title_and_Content">
    <p:spTree>
      <p:nvGrpSpPr>
        <p:cNvPr id="1" name=""/>
        <p:cNvGrpSpPr/>
        <p:nvPr/>
      </p:nvGrpSpPr>
      <p:grpSpPr>
        <a:xfrm>
          <a:off x="0" y="0"/>
          <a:ext cx="0" cy="0"/>
          <a:chOff x="0" y="0"/>
          <a:chExt cx="0" cy="0"/>
        </a:xfrm>
      </p:grpSpPr>
      <p:cxnSp>
        <p:nvCxnSpPr>
          <p:cNvPr id="4"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5"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406"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7200"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3" name="Content Placeholder 2"/>
          <p:cNvSpPr>
            <a:spLocks noGrp="1"/>
          </p:cNvSpPr>
          <p:nvPr>
            <p:ph sz="half" idx="1"/>
          </p:nvPr>
        </p:nvSpPr>
        <p:spPr>
          <a:xfrm>
            <a:off x="457200" y="960120"/>
            <a:ext cx="8229600" cy="3566160"/>
          </a:xfrm>
        </p:spPr>
        <p:txBody>
          <a:bodyPr/>
          <a:lstStyle>
            <a:lvl1pPr>
              <a:spcBef>
                <a:spcPts val="75"/>
              </a:spcBef>
              <a:spcAft>
                <a:spcPts val="75"/>
              </a:spcAft>
              <a:defRPr sz="1500">
                <a:solidFill>
                  <a:schemeClr val="bg2"/>
                </a:solidFill>
                <a:latin typeface="Museo Sans For Dell" pitchFamily="2" charset="0"/>
              </a:defRPr>
            </a:lvl1pPr>
            <a:lvl2pPr>
              <a:spcBef>
                <a:spcPts val="75"/>
              </a:spcBef>
              <a:spcAft>
                <a:spcPts val="75"/>
              </a:spcAft>
              <a:buFont typeface="Museo Sans For Dell" pitchFamily="2" charset="0"/>
              <a:buChar char="–"/>
              <a:defRPr sz="1400">
                <a:solidFill>
                  <a:schemeClr val="bg2"/>
                </a:solidFill>
                <a:latin typeface="Museo Sans For Dell" pitchFamily="2" charset="0"/>
              </a:defRPr>
            </a:lvl2pPr>
            <a:lvl3pPr>
              <a:spcBef>
                <a:spcPts val="75"/>
              </a:spcBef>
              <a:spcAft>
                <a:spcPts val="75"/>
              </a:spcAft>
              <a:defRPr sz="1200">
                <a:solidFill>
                  <a:schemeClr val="bg2"/>
                </a:solidFill>
                <a:latin typeface="Museo Sans For Dell" pitchFamily="2" charset="0"/>
              </a:defRPr>
            </a:lvl3pPr>
            <a:lvl4pPr>
              <a:spcBef>
                <a:spcPts val="75"/>
              </a:spcBef>
              <a:spcAft>
                <a:spcPts val="75"/>
              </a:spcAft>
              <a:defRPr sz="1100" baseline="0">
                <a:solidFill>
                  <a:schemeClr val="bg2"/>
                </a:solidFill>
                <a:latin typeface="Museo Sans For Dell" pitchFamily="2" charset="0"/>
              </a:defRPr>
            </a:lvl4pPr>
            <a:lvl5pPr>
              <a:spcBef>
                <a:spcPts val="75"/>
              </a:spcBef>
              <a:spcAft>
                <a:spcPts val="75"/>
              </a:spcAft>
              <a:buClr>
                <a:schemeClr val="accent1"/>
              </a:buClr>
              <a:defRPr sz="90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4"/>
          <p:cNvSpPr>
            <a:spLocks noGrp="1"/>
          </p:cNvSpPr>
          <p:nvPr>
            <p:ph type="ftr" sz="quarter" idx="10"/>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a:p>
        </p:txBody>
      </p:sp>
      <p:sp>
        <p:nvSpPr>
          <p:cNvPr id="7" name="Slide Number Placeholder 5"/>
          <p:cNvSpPr>
            <a:spLocks noGrp="1"/>
          </p:cNvSpPr>
          <p:nvPr>
            <p:ph type="sldNum" sz="quarter" idx="11"/>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4A2D4929-8EDF-4184-B759-48F2FA5B220D}" type="slidenum">
              <a:rPr lang="en-US"/>
              <a:pPr>
                <a:defRPr/>
              </a:pPr>
              <a:t>‹#›</a:t>
            </a:fld>
            <a:endParaRPr lang="en-US" dirty="0"/>
          </a:p>
        </p:txBody>
      </p:sp>
    </p:spTree>
    <p:extLst>
      <p:ext uri="{BB962C8B-B14F-4D97-AF65-F5344CB8AC3E}">
        <p14:creationId xmlns:p14="http://schemas.microsoft.com/office/powerpoint/2010/main" val="1242581751"/>
      </p:ext>
    </p:extLst>
  </p:cSld>
  <p:clrMapOvr>
    <a:masterClrMapping/>
  </p:clrMapOvr>
  <p:transition spd="med">
    <p:wipe dir="r"/>
  </p:transition>
</p:sldLayout>
</file>

<file path=ppt/slideLayouts/slideLayout670.xml><?xml version="1.0" encoding="utf-8"?>
<p:sldLayout xmlns:a="http://schemas.openxmlformats.org/drawingml/2006/main" xmlns:r="http://schemas.openxmlformats.org/officeDocument/2006/relationships" xmlns:p="http://schemas.openxmlformats.org/presentationml/2006/main" preserve="1" userDrawn="1">
  <p:cSld name="Image and text">
    <p:spTree>
      <p:nvGrpSpPr>
        <p:cNvPr id="1" name=""/>
        <p:cNvGrpSpPr/>
        <p:nvPr/>
      </p:nvGrpSpPr>
      <p:grpSpPr>
        <a:xfrm>
          <a:off x="0" y="0"/>
          <a:ext cx="0" cy="0"/>
          <a:chOff x="0" y="0"/>
          <a:chExt cx="0" cy="0"/>
        </a:xfrm>
      </p:grpSpPr>
      <p:cxnSp>
        <p:nvCxnSpPr>
          <p:cNvPr id="6"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7"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Content Placeholder 2"/>
          <p:cNvSpPr>
            <a:spLocks noGrp="1"/>
          </p:cNvSpPr>
          <p:nvPr>
            <p:ph sz="half" idx="10"/>
          </p:nvPr>
        </p:nvSpPr>
        <p:spPr>
          <a:xfrm>
            <a:off x="4653246" y="928557"/>
            <a:ext cx="4023360" cy="2166125"/>
          </a:xfrm>
        </p:spPr>
        <p:txBody>
          <a:bodyPr>
            <a:normAutofit/>
          </a:bodyPr>
          <a:lstStyle>
            <a:lvl1pPr>
              <a:spcBef>
                <a:spcPts val="75"/>
              </a:spcBef>
              <a:defRPr sz="1500" b="0">
                <a:solidFill>
                  <a:schemeClr val="bg2"/>
                </a:solidFill>
                <a:latin typeface="Museo Sans For Dell" pitchFamily="2" charset="0"/>
              </a:defRPr>
            </a:lvl1pPr>
            <a:lvl2pPr marL="423961" indent="-171147">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0" name="Content Placeholder 2"/>
          <p:cNvSpPr>
            <a:spLocks noGrp="1"/>
          </p:cNvSpPr>
          <p:nvPr>
            <p:ph sz="half" idx="11"/>
          </p:nvPr>
        </p:nvSpPr>
        <p:spPr>
          <a:xfrm>
            <a:off x="439738" y="928557"/>
            <a:ext cx="4023360" cy="2166125"/>
          </a:xfrm>
        </p:spPr>
        <p:txBody>
          <a:bodyPr>
            <a:normAutofit/>
          </a:bodyPr>
          <a:lstStyle>
            <a:lvl1pPr>
              <a:spcBef>
                <a:spcPts val="75"/>
              </a:spcBef>
              <a:defRPr sz="1500" b="0">
                <a:solidFill>
                  <a:schemeClr val="bg2"/>
                </a:solidFill>
                <a:latin typeface="Museo Sans For Dell" pitchFamily="2" charset="0"/>
              </a:defRPr>
            </a:lvl1pPr>
            <a:lvl2pPr marL="423961" indent="-171147">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4" name="Content Placeholder 3"/>
          <p:cNvSpPr>
            <a:spLocks noGrp="1"/>
          </p:cNvSpPr>
          <p:nvPr>
            <p:ph sz="quarter" idx="12"/>
          </p:nvPr>
        </p:nvSpPr>
        <p:spPr>
          <a:xfrm>
            <a:off x="434977" y="3203205"/>
            <a:ext cx="8262938" cy="142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8" name="Slide Number Placeholder 5"/>
          <p:cNvSpPr>
            <a:spLocks noGrp="1"/>
          </p:cNvSpPr>
          <p:nvPr>
            <p:ph type="sldNum" sz="quarter" idx="13"/>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8B77E003-8308-444A-BB59-52EE4F5DF926}" type="slidenum">
              <a:rPr lang="en-US"/>
              <a:pPr>
                <a:defRPr/>
              </a:pPr>
              <a:t>‹#›</a:t>
            </a:fld>
            <a:endParaRPr lang="en-US" dirty="0"/>
          </a:p>
        </p:txBody>
      </p:sp>
      <p:sp>
        <p:nvSpPr>
          <p:cNvPr id="9" name="Footer Placeholder 4"/>
          <p:cNvSpPr>
            <a:spLocks noGrp="1"/>
          </p:cNvSpPr>
          <p:nvPr>
            <p:ph type="ftr" sz="quarter" idx="14"/>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dirty="0"/>
          </a:p>
        </p:txBody>
      </p:sp>
    </p:spTree>
    <p:extLst>
      <p:ext uri="{BB962C8B-B14F-4D97-AF65-F5344CB8AC3E}">
        <p14:creationId xmlns:p14="http://schemas.microsoft.com/office/powerpoint/2010/main" val="1982679041"/>
      </p:ext>
    </p:extLst>
  </p:cSld>
  <p:clrMapOvr>
    <a:masterClrMapping/>
  </p:clrMapOvr>
  <p:transition spd="med">
    <p:wipe dir="r"/>
  </p:transition>
</p:sldLayout>
</file>

<file path=ppt/slideLayouts/slideLayout671.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cxnSp>
        <p:nvCxnSpPr>
          <p:cNvPr id="3"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4"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1484968558"/>
      </p:ext>
    </p:extLst>
  </p:cSld>
  <p:clrMapOvr>
    <a:masterClrMapping/>
  </p:clrMapOvr>
  <p:transition spd="med">
    <p:wipe dir="r"/>
  </p:transition>
</p:sldLayout>
</file>

<file path=ppt/slideLayouts/slideLayout67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cxnSp>
        <p:nvCxnSpPr>
          <p:cNvPr id="2"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3"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44191878"/>
      </p:ext>
    </p:extLst>
  </p:cSld>
  <p:clrMapOvr>
    <a:masterClrMapping/>
  </p:clrMapOvr>
  <p:transition spd="med">
    <p:wipe dir="r"/>
  </p:transition>
</p:sldLayout>
</file>

<file path=ppt/slideLayouts/slideLayout673.xml><?xml version="1.0" encoding="utf-8"?>
<p:sldLayout xmlns:a="http://schemas.openxmlformats.org/drawingml/2006/main" xmlns:r="http://schemas.openxmlformats.org/officeDocument/2006/relationships" xmlns:p="http://schemas.openxmlformats.org/presentationml/2006/main" preserve="1">
  <p:cSld name="Section_Blue">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1"/>
          </a:solidFill>
          <a:ln>
            <a:noFill/>
          </a:ln>
        </p:spPr>
        <p:style>
          <a:lnRef idx="2">
            <a:schemeClr val="accent1"/>
          </a:lnRef>
          <a:fillRef idx="1">
            <a:schemeClr val="lt1"/>
          </a:fillRef>
          <a:effectRef idx="0">
            <a:schemeClr val="accent1"/>
          </a:effectRef>
          <a:fontRef idx="none"/>
        </p:style>
        <p:txBody>
          <a:bodyPr lIns="168766" tIns="168766" rIns="168766" bIns="168766">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2863180559"/>
      </p:ext>
    </p:extLst>
  </p:cSld>
  <p:clrMapOvr>
    <a:masterClrMapping/>
  </p:clrMapOvr>
  <p:transition spd="med">
    <p:wipe dir="r"/>
  </p:transition>
</p:sldLayout>
</file>

<file path=ppt/slideLayouts/slideLayout674.xml><?xml version="1.0" encoding="utf-8"?>
<p:sldLayout xmlns:a="http://schemas.openxmlformats.org/drawingml/2006/main" xmlns:r="http://schemas.openxmlformats.org/officeDocument/2006/relationships" xmlns:p="http://schemas.openxmlformats.org/presentationml/2006/main" preserve="1">
  <p:cSld name="Section_Berry">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4"/>
          </a:solidFill>
          <a:ln>
            <a:noFill/>
          </a:ln>
        </p:spPr>
        <p:style>
          <a:lnRef idx="2">
            <a:schemeClr val="accent1"/>
          </a:lnRef>
          <a:fillRef idx="1">
            <a:schemeClr val="lt1"/>
          </a:fillRef>
          <a:effectRef idx="0">
            <a:schemeClr val="accent1"/>
          </a:effectRef>
          <a:fontRef idx="none"/>
        </p:style>
        <p:txBody>
          <a:bodyPr lIns="168766" tIns="168766" rIns="168766" bIns="168766">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2799314763"/>
      </p:ext>
    </p:extLst>
  </p:cSld>
  <p:clrMapOvr>
    <a:masterClrMapping/>
  </p:clrMapOvr>
  <p:transition spd="med">
    <p:wipe dir="r"/>
  </p:transition>
</p:sldLayout>
</file>

<file path=ppt/slideLayouts/slideLayout675.xml><?xml version="1.0" encoding="utf-8"?>
<p:sldLayout xmlns:a="http://schemas.openxmlformats.org/drawingml/2006/main" xmlns:r="http://schemas.openxmlformats.org/officeDocument/2006/relationships" xmlns:p="http://schemas.openxmlformats.org/presentationml/2006/main" preserve="1">
  <p:cSld name="Section_Yellow">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3"/>
          </a:solidFill>
          <a:ln>
            <a:noFill/>
          </a:ln>
        </p:spPr>
        <p:style>
          <a:lnRef idx="2">
            <a:schemeClr val="accent1"/>
          </a:lnRef>
          <a:fillRef idx="1">
            <a:schemeClr val="lt1"/>
          </a:fillRef>
          <a:effectRef idx="0">
            <a:schemeClr val="accent1"/>
          </a:effectRef>
          <a:fontRef idx="none"/>
        </p:style>
        <p:txBody>
          <a:bodyPr lIns="168766" tIns="168766" rIns="168766" bIns="168766">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2206589326"/>
      </p:ext>
    </p:extLst>
  </p:cSld>
  <p:clrMapOvr>
    <a:masterClrMapping/>
  </p:clrMapOvr>
  <p:transition spd="med">
    <p:wipe dir="r"/>
  </p:transition>
</p:sldLayout>
</file>

<file path=ppt/slideLayouts/slideLayout676.xml><?xml version="1.0" encoding="utf-8"?>
<p:sldLayout xmlns:a="http://schemas.openxmlformats.org/drawingml/2006/main" xmlns:r="http://schemas.openxmlformats.org/officeDocument/2006/relationships" xmlns:p="http://schemas.openxmlformats.org/presentationml/2006/main" preserve="1">
  <p:cSld name="Section_Green">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2"/>
          </a:solidFill>
          <a:ln>
            <a:noFill/>
          </a:ln>
        </p:spPr>
        <p:style>
          <a:lnRef idx="2">
            <a:schemeClr val="accent1"/>
          </a:lnRef>
          <a:fillRef idx="1">
            <a:schemeClr val="lt1"/>
          </a:fillRef>
          <a:effectRef idx="0">
            <a:schemeClr val="accent1"/>
          </a:effectRef>
          <a:fontRef idx="none"/>
        </p:style>
        <p:txBody>
          <a:bodyPr lIns="168766" tIns="168766" rIns="168766" bIns="168766">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1802127316"/>
      </p:ext>
    </p:extLst>
  </p:cSld>
  <p:clrMapOvr>
    <a:masterClrMapping/>
  </p:clrMapOvr>
  <p:transition spd="med">
    <p:wipe dir="r"/>
  </p:transition>
</p:sldLayout>
</file>

<file path=ppt/slideLayouts/slideLayout677.xml><?xml version="1.0" encoding="utf-8"?>
<p:sldLayout xmlns:a="http://schemas.openxmlformats.org/drawingml/2006/main" xmlns:r="http://schemas.openxmlformats.org/officeDocument/2006/relationships" xmlns:p="http://schemas.openxmlformats.org/presentationml/2006/main" preserve="1">
  <p:cSld name="Section_Purple">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6"/>
          </a:solidFill>
          <a:ln>
            <a:noFill/>
          </a:ln>
        </p:spPr>
        <p:style>
          <a:lnRef idx="2">
            <a:schemeClr val="accent1"/>
          </a:lnRef>
          <a:fillRef idx="1">
            <a:schemeClr val="lt1"/>
          </a:fillRef>
          <a:effectRef idx="0">
            <a:schemeClr val="accent1"/>
          </a:effectRef>
          <a:fontRef idx="none"/>
        </p:style>
        <p:txBody>
          <a:bodyPr lIns="168766" tIns="168766" rIns="168766" bIns="168766">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2189318780"/>
      </p:ext>
    </p:extLst>
  </p:cSld>
  <p:clrMapOvr>
    <a:masterClrMapping/>
  </p:clrMapOvr>
  <p:transition spd="med">
    <p:wipe dir="r"/>
  </p:transition>
</p:sldLayout>
</file>

<file path=ppt/slideLayouts/slideLayout678.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2014539" y="201"/>
            <a:ext cx="7129462" cy="404813"/>
          </a:xfrm>
        </p:spPr>
        <p:txBody>
          <a:bodyPr/>
          <a:lstStyle/>
          <a:p>
            <a:r>
              <a:rPr lang="en-US" altLang="zh-TW"/>
              <a:t>Click to edit Master title style</a:t>
            </a:r>
            <a:endParaRPr lang="zh-TW" altLang="en-US"/>
          </a:p>
        </p:txBody>
      </p:sp>
      <p:sp>
        <p:nvSpPr>
          <p:cNvPr id="3" name="Text Placeholder 2"/>
          <p:cNvSpPr>
            <a:spLocks noGrp="1"/>
          </p:cNvSpPr>
          <p:nvPr>
            <p:ph type="body" sz="half" idx="1"/>
          </p:nvPr>
        </p:nvSpPr>
        <p:spPr>
          <a:xfrm>
            <a:off x="685800" y="1100138"/>
            <a:ext cx="3810000" cy="3462338"/>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4" name="Content Placeholder 3"/>
          <p:cNvSpPr>
            <a:spLocks noGrp="1"/>
          </p:cNvSpPr>
          <p:nvPr>
            <p:ph sz="quarter" idx="2"/>
          </p:nvPr>
        </p:nvSpPr>
        <p:spPr>
          <a:xfrm>
            <a:off x="4648200" y="1100405"/>
            <a:ext cx="3810000" cy="1674019"/>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5" name="Content Placeholder 4"/>
          <p:cNvSpPr>
            <a:spLocks noGrp="1"/>
          </p:cNvSpPr>
          <p:nvPr>
            <p:ph sz="quarter" idx="3"/>
          </p:nvPr>
        </p:nvSpPr>
        <p:spPr>
          <a:xfrm>
            <a:off x="4648200" y="2888723"/>
            <a:ext cx="3810000" cy="1674019"/>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7" name="Slide Number Placeholder 6"/>
          <p:cNvSpPr>
            <a:spLocks noGrp="1"/>
          </p:cNvSpPr>
          <p:nvPr>
            <p:ph type="sldNum" sz="quarter" idx="11"/>
          </p:nvPr>
        </p:nvSpPr>
        <p:spPr>
          <a:xfrm>
            <a:off x="367368" y="4950969"/>
            <a:ext cx="260350" cy="114300"/>
          </a:xfrm>
        </p:spPr>
        <p:txBody>
          <a:bodyPr/>
          <a:lstStyle/>
          <a:p>
            <a:pPr>
              <a:defRPr/>
            </a:pPr>
            <a:fld id="{BAFC9F95-FC62-4769-A095-8D2D490F7992}" type="slidenum">
              <a:rPr lang="en-US" smtClean="0"/>
              <a:pPr>
                <a:defRPr/>
              </a:pPr>
              <a:t>‹#›</a:t>
            </a:fld>
            <a:endParaRPr lang="en-US" dirty="0"/>
          </a:p>
        </p:txBody>
      </p:sp>
    </p:spTree>
    <p:extLst>
      <p:ext uri="{BB962C8B-B14F-4D97-AF65-F5344CB8AC3E}">
        <p14:creationId xmlns:p14="http://schemas.microsoft.com/office/powerpoint/2010/main" val="2719494125"/>
      </p:ext>
    </p:extLst>
  </p:cSld>
  <p:clrMapOvr>
    <a:masterClrMapping/>
  </p:clrMapOvr>
</p:sldLayout>
</file>

<file path=ppt/slideLayouts/slideLayout679.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26155" y="107139"/>
            <a:ext cx="8239125" cy="427212"/>
          </a:xfrm>
        </p:spPr>
        <p:txBody>
          <a:bodyPr/>
          <a:lstStyle>
            <a:lvl1pPr>
              <a:defRPr baseline="0"/>
            </a:lvl1pPr>
          </a:lstStyle>
          <a:p>
            <a:r>
              <a:rPr lang="en-US"/>
              <a:t>Click to edit Master title style</a:t>
            </a:r>
            <a:endParaRPr lang="en-US" dirty="0"/>
          </a:p>
        </p:txBody>
      </p:sp>
      <p:sp>
        <p:nvSpPr>
          <p:cNvPr id="4" name="Slide Number Placeholder 4"/>
          <p:cNvSpPr>
            <a:spLocks noGrp="1"/>
          </p:cNvSpPr>
          <p:nvPr>
            <p:ph type="sldNum" sz="quarter" idx="11"/>
          </p:nvPr>
        </p:nvSpPr>
        <p:spPr>
          <a:xfrm>
            <a:off x="8621442" y="4903009"/>
            <a:ext cx="481013" cy="234554"/>
          </a:xfrm>
        </p:spPr>
        <p:txBody>
          <a:bodyPr/>
          <a:lstStyle>
            <a:lvl1pPr>
              <a:defRPr sz="800">
                <a:cs typeface="Arial" pitchFamily="34" charset="0"/>
              </a:defRPr>
            </a:lvl1pPr>
          </a:lstStyle>
          <a:p>
            <a:pPr>
              <a:defRPr/>
            </a:pPr>
            <a:fld id="{8E08DA63-62CF-47A0-A3EE-C499D6801529}" type="slidenum">
              <a:rPr lang="en-US"/>
              <a:pPr>
                <a:defRPr/>
              </a:pPr>
              <a:t>‹#›</a:t>
            </a:fld>
            <a:endParaRPr lang="en-US" dirty="0"/>
          </a:p>
        </p:txBody>
      </p:sp>
    </p:spTree>
    <p:extLst>
      <p:ext uri="{BB962C8B-B14F-4D97-AF65-F5344CB8AC3E}">
        <p14:creationId xmlns:p14="http://schemas.microsoft.com/office/powerpoint/2010/main" val="1487211174"/>
      </p:ext>
    </p:extLst>
  </p:cSld>
  <p:clrMapOvr>
    <a:masterClrMapping/>
  </p:clrMapOvr>
  <p:transition spd="med">
    <p:wipe dir="r"/>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wo_Column">
    <p:spTree>
      <p:nvGrpSpPr>
        <p:cNvPr id="1" name=""/>
        <p:cNvGrpSpPr/>
        <p:nvPr/>
      </p:nvGrpSpPr>
      <p:grpSpPr>
        <a:xfrm>
          <a:off x="0" y="0"/>
          <a:ext cx="0" cy="0"/>
          <a:chOff x="0" y="0"/>
          <a:chExt cx="0" cy="0"/>
        </a:xfrm>
      </p:grpSpPr>
      <p:cxnSp>
        <p:nvCxnSpPr>
          <p:cNvPr id="5"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6"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406"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Content Placeholder 2"/>
          <p:cNvSpPr>
            <a:spLocks noGrp="1"/>
          </p:cNvSpPr>
          <p:nvPr>
            <p:ph sz="half" idx="10"/>
          </p:nvPr>
        </p:nvSpPr>
        <p:spPr>
          <a:xfrm>
            <a:off x="4653246" y="931072"/>
            <a:ext cx="4023360" cy="3667826"/>
          </a:xfrm>
        </p:spPr>
        <p:txBody>
          <a:bodyPr>
            <a:normAutofit/>
          </a:bodyPr>
          <a:lstStyle>
            <a:lvl1pPr>
              <a:spcBef>
                <a:spcPts val="75"/>
              </a:spcBef>
              <a:defRPr sz="1500" b="0">
                <a:solidFill>
                  <a:schemeClr val="bg2"/>
                </a:solidFill>
                <a:latin typeface="Museo Sans For Dell" pitchFamily="2" charset="0"/>
              </a:defRPr>
            </a:lvl1pPr>
            <a:lvl2pPr marL="423478" indent="-170963">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0" name="Content Placeholder 2"/>
          <p:cNvSpPr>
            <a:spLocks noGrp="1"/>
          </p:cNvSpPr>
          <p:nvPr>
            <p:ph sz="half" idx="11"/>
          </p:nvPr>
        </p:nvSpPr>
        <p:spPr>
          <a:xfrm>
            <a:off x="439738" y="931069"/>
            <a:ext cx="4023360" cy="3667826"/>
          </a:xfrm>
        </p:spPr>
        <p:txBody>
          <a:bodyPr>
            <a:normAutofit/>
          </a:bodyPr>
          <a:lstStyle>
            <a:lvl1pPr>
              <a:spcBef>
                <a:spcPts val="75"/>
              </a:spcBef>
              <a:defRPr sz="1500" b="0">
                <a:solidFill>
                  <a:schemeClr val="bg2"/>
                </a:solidFill>
                <a:latin typeface="Museo Sans For Dell" pitchFamily="2" charset="0"/>
              </a:defRPr>
            </a:lvl1pPr>
            <a:lvl2pPr marL="423478" indent="-170963">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5" name="Title 1"/>
          <p:cNvSpPr>
            <a:spLocks noGrp="1"/>
          </p:cNvSpPr>
          <p:nvPr>
            <p:ph type="title"/>
          </p:nvPr>
        </p:nvSpPr>
        <p:spPr>
          <a:xfrm>
            <a:off x="425905"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7" name="Slide Number Placeholder 5"/>
          <p:cNvSpPr>
            <a:spLocks noGrp="1"/>
          </p:cNvSpPr>
          <p:nvPr>
            <p:ph type="sldNum" sz="quarter" idx="12"/>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94DCD968-7C13-45D1-A8F3-62ADAEBF0943}" type="slidenum">
              <a:rPr lang="en-US"/>
              <a:pPr>
                <a:defRPr/>
              </a:pPr>
              <a:t>‹#›</a:t>
            </a:fld>
            <a:endParaRPr lang="en-US" dirty="0"/>
          </a:p>
        </p:txBody>
      </p:sp>
      <p:sp>
        <p:nvSpPr>
          <p:cNvPr id="8" name="Footer Placeholder 4"/>
          <p:cNvSpPr>
            <a:spLocks noGrp="1"/>
          </p:cNvSpPr>
          <p:nvPr>
            <p:ph type="ftr" sz="quarter" idx="13"/>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a:p>
        </p:txBody>
      </p:sp>
    </p:spTree>
    <p:extLst>
      <p:ext uri="{BB962C8B-B14F-4D97-AF65-F5344CB8AC3E}">
        <p14:creationId xmlns:p14="http://schemas.microsoft.com/office/powerpoint/2010/main" val="1057291442"/>
      </p:ext>
    </p:extLst>
  </p:cSld>
  <p:clrMapOvr>
    <a:masterClrMapping/>
  </p:clrMapOvr>
  <p:transition spd="med">
    <p:wipe dir="r"/>
  </p:transition>
</p:sldLayout>
</file>

<file path=ppt/slideLayouts/slideLayout680.xml><?xml version="1.0" encoding="utf-8"?>
<p:sldLayout xmlns:a="http://schemas.openxmlformats.org/drawingml/2006/main" xmlns:r="http://schemas.openxmlformats.org/officeDocument/2006/relationships" xmlns:p="http://schemas.openxmlformats.org/presentationml/2006/main" userDrawn="1">
  <p:cSld name="Content Slide wo Sourc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Content Placeholder 8"/>
          <p:cNvSpPr>
            <a:spLocks noGrp="1"/>
          </p:cNvSpPr>
          <p:nvPr>
            <p:ph sz="quarter" idx="12"/>
          </p:nvPr>
        </p:nvSpPr>
        <p:spPr>
          <a:xfrm>
            <a:off x="426155" y="971550"/>
            <a:ext cx="8239125" cy="1080000"/>
          </a:xfrm>
          <a:prstGeom prst="rect">
            <a:avLst/>
          </a:prstGeom>
        </p:spPr>
        <p:txBody>
          <a:bodyPr/>
          <a:lstStyle>
            <a:lvl1pPr>
              <a:defRPr>
                <a:solidFill>
                  <a:schemeClr val="bg2"/>
                </a:solidFill>
              </a:defRPr>
            </a:lvl1pPr>
            <a:lvl2pPr>
              <a:defRPr>
                <a:solidFill>
                  <a:schemeClr val="bg2"/>
                </a:solidFill>
              </a:defRPr>
            </a:lvl2pPr>
            <a:lvl3pPr>
              <a:defRPr>
                <a:solidFill>
                  <a:schemeClr val="bg2"/>
                </a:solidFill>
              </a:defRPr>
            </a:lvl3pPr>
          </a:lstStyle>
          <a:p>
            <a:pPr lvl="0"/>
            <a:r>
              <a:rPr lang="en-US" dirty="0"/>
              <a:t>Click to edit Master text styles</a:t>
            </a:r>
          </a:p>
          <a:p>
            <a:pPr lvl="1"/>
            <a:r>
              <a:rPr lang="en-US" dirty="0"/>
              <a:t>Second level</a:t>
            </a:r>
          </a:p>
          <a:p>
            <a:pPr lvl="2"/>
            <a:r>
              <a:rPr lang="en-US" dirty="0"/>
              <a:t>Third level</a:t>
            </a:r>
          </a:p>
        </p:txBody>
      </p:sp>
      <p:sp>
        <p:nvSpPr>
          <p:cNvPr id="6" name="Slide Number Placeholder 3"/>
          <p:cNvSpPr>
            <a:spLocks noGrp="1"/>
          </p:cNvSpPr>
          <p:nvPr>
            <p:ph type="sldNum" sz="quarter" idx="14"/>
          </p:nvPr>
        </p:nvSpPr>
        <p:spPr/>
        <p:txBody>
          <a:bodyPr wrap="square" numCol="1" anchorCtr="0" compatLnSpc="1">
            <a:prstTxWarp prst="textNoShape">
              <a:avLst/>
            </a:prstTxWarp>
          </a:bodyPr>
          <a:lstStyle>
            <a:lvl1pPr>
              <a:defRPr smtClean="0">
                <a:solidFill>
                  <a:srgbClr val="666666"/>
                </a:solidFill>
                <a:ea typeface="新細明體" pitchFamily="18" charset="-120"/>
                <a:cs typeface="Arial" pitchFamily="34" charset="0"/>
              </a:defRPr>
            </a:lvl1pPr>
          </a:lstStyle>
          <a:p>
            <a:fld id="{5DD913B3-A62D-493D-8BAE-0E021537A67D}" type="slidenum">
              <a:rPr lang="en-US"/>
              <a:pPr/>
              <a:t>‹#›</a:t>
            </a:fld>
            <a:endParaRPr lang="en-US" dirty="0"/>
          </a:p>
        </p:txBody>
      </p:sp>
    </p:spTree>
    <p:extLst>
      <p:ext uri="{BB962C8B-B14F-4D97-AF65-F5344CB8AC3E}">
        <p14:creationId xmlns:p14="http://schemas.microsoft.com/office/powerpoint/2010/main" val="4064573668"/>
      </p:ext>
    </p:extLst>
  </p:cSld>
  <p:clrMapOvr>
    <a:masterClrMapping/>
  </p:clrMapOvr>
  <p:transition spd="med">
    <p:wipe dir="r"/>
  </p:transition>
</p:sldLayout>
</file>

<file path=ppt/slideLayouts/slideLayout681.xml><?xml version="1.0" encoding="utf-8"?>
<p:sldLayout xmlns:a="http://schemas.openxmlformats.org/drawingml/2006/main" xmlns:r="http://schemas.openxmlformats.org/officeDocument/2006/relationships" xmlns:p="http://schemas.openxmlformats.org/presentationml/2006/main" userDrawn="1">
  <p:cSld name="2_Title_Only">
    <p:spTree>
      <p:nvGrpSpPr>
        <p:cNvPr id="1" name=""/>
        <p:cNvGrpSpPr/>
        <p:nvPr/>
      </p:nvGrpSpPr>
      <p:grpSpPr>
        <a:xfrm>
          <a:off x="0" y="0"/>
          <a:ext cx="0" cy="0"/>
          <a:chOff x="0" y="0"/>
          <a:chExt cx="0" cy="0"/>
        </a:xfrm>
      </p:grpSpPr>
      <p:cxnSp>
        <p:nvCxnSpPr>
          <p:cNvPr id="3"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4"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p:cNvSpPr>
            <a:spLocks noGrp="1"/>
          </p:cNvSpPr>
          <p:nvPr>
            <p:ph type="title"/>
          </p:nvPr>
        </p:nvSpPr>
        <p:spPr>
          <a:xfrm>
            <a:off x="425907" y="196171"/>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5" name="Slide Number Placeholder 5"/>
          <p:cNvSpPr>
            <a:spLocks noGrp="1"/>
          </p:cNvSpPr>
          <p:nvPr>
            <p:ph type="sldNum" sz="quarter" idx="10"/>
          </p:nvPr>
        </p:nvSpPr>
        <p:spPr>
          <a:xfrm>
            <a:off x="439740" y="4823222"/>
            <a:ext cx="260350" cy="114300"/>
          </a:xfrm>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D752C1D7-1952-452D-B5FF-0B70C1BC3BA1}" type="slidenum">
              <a:rPr lang="en-US"/>
              <a:pPr>
                <a:defRPr/>
              </a:pPr>
              <a:t>‹#›</a:t>
            </a:fld>
            <a:endParaRPr lang="en-US" dirty="0"/>
          </a:p>
        </p:txBody>
      </p:sp>
      <p:sp>
        <p:nvSpPr>
          <p:cNvPr id="6" name="Footer Placeholder 4"/>
          <p:cNvSpPr>
            <a:spLocks noGrp="1"/>
          </p:cNvSpPr>
          <p:nvPr>
            <p:ph type="ftr" sz="quarter" idx="11"/>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dirty="0"/>
          </a:p>
        </p:txBody>
      </p:sp>
    </p:spTree>
    <p:extLst>
      <p:ext uri="{BB962C8B-B14F-4D97-AF65-F5344CB8AC3E}">
        <p14:creationId xmlns:p14="http://schemas.microsoft.com/office/powerpoint/2010/main" val="3561227665"/>
      </p:ext>
    </p:extLst>
  </p:cSld>
  <p:clrMapOvr>
    <a:masterClrMapping/>
  </p:clrMapOvr>
  <p:transition spd="med">
    <p:wipe dir="r"/>
  </p:transition>
</p:sldLayout>
</file>

<file path=ppt/slideLayouts/slideLayout682.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cxnSp>
        <p:nvCxnSpPr>
          <p:cNvPr id="4" name="Straight Connector 3"/>
          <p:cNvCxnSpPr/>
          <p:nvPr/>
        </p:nvCxnSpPr>
        <p:spPr>
          <a:xfrm>
            <a:off x="447675" y="1335881"/>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cxnSp>
        <p:nvCxnSpPr>
          <p:cNvPr id="5" name="Straight Connector 4"/>
          <p:cNvCxnSpPr/>
          <p:nvPr/>
        </p:nvCxnSpPr>
        <p:spPr>
          <a:xfrm>
            <a:off x="447675" y="3807619"/>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sp>
        <p:nvSpPr>
          <p:cNvPr id="6" name="Rectangle 5"/>
          <p:cNvSpPr/>
          <p:nvPr/>
        </p:nvSpPr>
        <p:spPr bwMode="gray">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574" tIns="34289" rIns="67574" bIns="34289" anchor="ctr"/>
          <a:lstStyle/>
          <a:p>
            <a:pPr algn="ctr" defTabSz="899303">
              <a:defRPr/>
            </a:pPr>
            <a:endParaRPr lang="en-US" sz="1800" dirty="0">
              <a:solidFill>
                <a:srgbClr val="444444"/>
              </a:solidFill>
              <a:latin typeface="Trebuchet MS" pitchFamily="34" charset="0"/>
            </a:endParaRPr>
          </a:p>
        </p:txBody>
      </p:sp>
      <p:sp>
        <p:nvSpPr>
          <p:cNvPr id="7" name="Rectangle 6"/>
          <p:cNvSpPr/>
          <p:nvPr/>
        </p:nvSpPr>
        <p:spPr bwMode="hidden">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574" tIns="34289" rIns="67574" bIns="34289" anchor="ctr"/>
          <a:lstStyle/>
          <a:p>
            <a:pPr algn="ctr" defTabSz="899303">
              <a:defRPr/>
            </a:pPr>
            <a:endParaRPr lang="en-US" sz="1800" dirty="0">
              <a:solidFill>
                <a:srgbClr val="444444"/>
              </a:solidFill>
              <a:latin typeface="Trebuchet MS" pitchFamily="34" charset="0"/>
            </a:endParaRPr>
          </a:p>
        </p:txBody>
      </p:sp>
      <p:sp>
        <p:nvSpPr>
          <p:cNvPr id="8" name="Rectangle 7"/>
          <p:cNvSpPr/>
          <p:nvPr/>
        </p:nvSpPr>
        <p:spPr bwMode="hidden">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574" tIns="34289" rIns="67574" bIns="34289" anchor="ctr"/>
          <a:lstStyle/>
          <a:p>
            <a:pPr algn="ctr" defTabSz="899303">
              <a:defRPr/>
            </a:pPr>
            <a:endParaRPr lang="en-US" sz="1800" dirty="0">
              <a:solidFill>
                <a:srgbClr val="444444"/>
              </a:solidFill>
              <a:latin typeface="Trebuchet MS" pitchFamily="34" charset="0"/>
            </a:endParaRPr>
          </a:p>
        </p:txBody>
      </p:sp>
      <p:pic>
        <p:nvPicPr>
          <p:cNvPr id="9" name="Picture 13" descr="dell_blue_lrg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265993" y="1988344"/>
            <a:ext cx="1487487" cy="1115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1476" name="Title Placeholder 21"/>
          <p:cNvSpPr>
            <a:spLocks noGrp="1"/>
          </p:cNvSpPr>
          <p:nvPr>
            <p:ph type="ctrTitle"/>
          </p:nvPr>
        </p:nvSpPr>
        <p:spPr>
          <a:xfrm>
            <a:off x="457200" y="2009637"/>
            <a:ext cx="5962650" cy="755014"/>
          </a:xfrm>
        </p:spPr>
        <p:txBody>
          <a:bodyPr anchor="b"/>
          <a:lstStyle>
            <a:lvl1pPr algn="l">
              <a:lnSpc>
                <a:spcPts val="3000"/>
              </a:lnSpc>
              <a:defRPr sz="2700" b="0" i="0" smtClean="0">
                <a:solidFill>
                  <a:schemeClr val="accent1"/>
                </a:solidFill>
                <a:latin typeface="Museo For Dell" pitchFamily="2" charset="0"/>
                <a:ea typeface="Museo For Dell" pitchFamily="2" charset="0"/>
              </a:defRPr>
            </a:lvl1pPr>
          </a:lstStyle>
          <a:p>
            <a:r>
              <a:rPr lang="en-US"/>
              <a:t>Click to edit Master title style</a:t>
            </a:r>
            <a:endParaRPr lang="en-US" dirty="0"/>
          </a:p>
        </p:txBody>
      </p:sp>
      <p:sp>
        <p:nvSpPr>
          <p:cNvPr id="361477" name="Text Placeholder 12"/>
          <p:cNvSpPr>
            <a:spLocks noGrp="1"/>
          </p:cNvSpPr>
          <p:nvPr>
            <p:ph type="subTitle" idx="1"/>
          </p:nvPr>
        </p:nvSpPr>
        <p:spPr>
          <a:xfrm>
            <a:off x="457211" y="3124062"/>
            <a:ext cx="5953125" cy="600076"/>
          </a:xfrm>
        </p:spPr>
        <p:txBody>
          <a:bodyPr>
            <a:normAutofit/>
          </a:bodyPr>
          <a:lstStyle>
            <a:lvl1pPr marL="0" indent="0" algn="l">
              <a:buFont typeface="Wingdings" pitchFamily="2" charset="2"/>
              <a:buNone/>
              <a:defRPr sz="1500" b="0" i="0" smtClean="0">
                <a:solidFill>
                  <a:schemeClr val="bg2"/>
                </a:solidFill>
                <a:latin typeface="Museo Sans For Dell" pitchFamily="2" charset="0"/>
                <a:ea typeface="Museo Sans For Dell" pitchFamily="2" charset="0"/>
              </a:defRPr>
            </a:lvl1pPr>
          </a:lstStyle>
          <a:p>
            <a:r>
              <a:rPr lang="en-US"/>
              <a:t>Click to edit Master subtitle style</a:t>
            </a:r>
            <a:endParaRPr lang="en-US" dirty="0"/>
          </a:p>
        </p:txBody>
      </p:sp>
    </p:spTree>
    <p:extLst>
      <p:ext uri="{BB962C8B-B14F-4D97-AF65-F5344CB8AC3E}">
        <p14:creationId xmlns:p14="http://schemas.microsoft.com/office/powerpoint/2010/main" val="2922834468"/>
      </p:ext>
    </p:extLst>
  </p:cSld>
  <p:clrMapOvr>
    <a:masterClrMapping/>
  </p:clrMapOvr>
  <p:transition spd="med">
    <p:wipe dir="r"/>
  </p:transition>
</p:sldLayout>
</file>

<file path=ppt/slideLayouts/slideLayout683.xml><?xml version="1.0" encoding="utf-8"?>
<p:sldLayout xmlns:a="http://schemas.openxmlformats.org/drawingml/2006/main" xmlns:r="http://schemas.openxmlformats.org/officeDocument/2006/relationships" xmlns:p="http://schemas.openxmlformats.org/presentationml/2006/main" preserve="1">
  <p:cSld name="Title_and_Content">
    <p:spTree>
      <p:nvGrpSpPr>
        <p:cNvPr id="1" name=""/>
        <p:cNvGrpSpPr/>
        <p:nvPr/>
      </p:nvGrpSpPr>
      <p:grpSpPr>
        <a:xfrm>
          <a:off x="0" y="0"/>
          <a:ext cx="0" cy="0"/>
          <a:chOff x="0" y="0"/>
          <a:chExt cx="0" cy="0"/>
        </a:xfrm>
      </p:grpSpPr>
      <p:cxnSp>
        <p:nvCxnSpPr>
          <p:cNvPr id="4"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5"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7200"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3" name="Content Placeholder 2"/>
          <p:cNvSpPr>
            <a:spLocks noGrp="1"/>
          </p:cNvSpPr>
          <p:nvPr>
            <p:ph sz="half" idx="1"/>
          </p:nvPr>
        </p:nvSpPr>
        <p:spPr>
          <a:xfrm>
            <a:off x="457200" y="960120"/>
            <a:ext cx="8229600" cy="3566160"/>
          </a:xfrm>
        </p:spPr>
        <p:txBody>
          <a:bodyPr/>
          <a:lstStyle>
            <a:lvl1pPr>
              <a:spcBef>
                <a:spcPts val="75"/>
              </a:spcBef>
              <a:spcAft>
                <a:spcPts val="75"/>
              </a:spcAft>
              <a:defRPr sz="1500">
                <a:solidFill>
                  <a:schemeClr val="bg2"/>
                </a:solidFill>
                <a:latin typeface="Museo Sans For Dell" pitchFamily="2" charset="0"/>
              </a:defRPr>
            </a:lvl1pPr>
            <a:lvl2pPr>
              <a:spcBef>
                <a:spcPts val="75"/>
              </a:spcBef>
              <a:spcAft>
                <a:spcPts val="75"/>
              </a:spcAft>
              <a:buFont typeface="Museo Sans For Dell" pitchFamily="2" charset="0"/>
              <a:buChar char="–"/>
              <a:defRPr sz="1400">
                <a:solidFill>
                  <a:schemeClr val="bg2"/>
                </a:solidFill>
                <a:latin typeface="Museo Sans For Dell" pitchFamily="2" charset="0"/>
              </a:defRPr>
            </a:lvl2pPr>
            <a:lvl3pPr>
              <a:spcBef>
                <a:spcPts val="75"/>
              </a:spcBef>
              <a:spcAft>
                <a:spcPts val="75"/>
              </a:spcAft>
              <a:defRPr sz="1200">
                <a:solidFill>
                  <a:schemeClr val="bg2"/>
                </a:solidFill>
                <a:latin typeface="Museo Sans For Dell" pitchFamily="2" charset="0"/>
              </a:defRPr>
            </a:lvl3pPr>
            <a:lvl4pPr>
              <a:spcBef>
                <a:spcPts val="75"/>
              </a:spcBef>
              <a:spcAft>
                <a:spcPts val="75"/>
              </a:spcAft>
              <a:defRPr sz="1100" baseline="0">
                <a:solidFill>
                  <a:schemeClr val="bg2"/>
                </a:solidFill>
                <a:latin typeface="Museo Sans For Dell" pitchFamily="2" charset="0"/>
              </a:defRPr>
            </a:lvl4pPr>
            <a:lvl5pPr>
              <a:spcBef>
                <a:spcPts val="75"/>
              </a:spcBef>
              <a:spcAft>
                <a:spcPts val="75"/>
              </a:spcAft>
              <a:buClr>
                <a:schemeClr val="accent1"/>
              </a:buClr>
              <a:defRPr sz="90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4"/>
          <p:cNvSpPr>
            <a:spLocks noGrp="1"/>
          </p:cNvSpPr>
          <p:nvPr>
            <p:ph type="ftr" sz="quarter" idx="10"/>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dirty="0"/>
          </a:p>
        </p:txBody>
      </p:sp>
      <p:sp>
        <p:nvSpPr>
          <p:cNvPr id="7" name="Slide Number Placeholder 5"/>
          <p:cNvSpPr>
            <a:spLocks noGrp="1"/>
          </p:cNvSpPr>
          <p:nvPr>
            <p:ph type="sldNum" sz="quarter" idx="11"/>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4A2D4929-8EDF-4184-B759-48F2FA5B220D}" type="slidenum">
              <a:rPr lang="en-US"/>
              <a:pPr>
                <a:defRPr/>
              </a:pPr>
              <a:t>‹#›</a:t>
            </a:fld>
            <a:endParaRPr lang="en-US" dirty="0"/>
          </a:p>
        </p:txBody>
      </p:sp>
    </p:spTree>
    <p:extLst>
      <p:ext uri="{BB962C8B-B14F-4D97-AF65-F5344CB8AC3E}">
        <p14:creationId xmlns:p14="http://schemas.microsoft.com/office/powerpoint/2010/main" val="2609688333"/>
      </p:ext>
    </p:extLst>
  </p:cSld>
  <p:clrMapOvr>
    <a:masterClrMapping/>
  </p:clrMapOvr>
  <p:transition spd="med">
    <p:wipe dir="r"/>
  </p:transition>
</p:sldLayout>
</file>

<file path=ppt/slideLayouts/slideLayout684.xml><?xml version="1.0" encoding="utf-8"?>
<p:sldLayout xmlns:a="http://schemas.openxmlformats.org/drawingml/2006/main" xmlns:r="http://schemas.openxmlformats.org/officeDocument/2006/relationships" xmlns:p="http://schemas.openxmlformats.org/presentationml/2006/main" preserve="1" userDrawn="1">
  <p:cSld name="Two_Column">
    <p:spTree>
      <p:nvGrpSpPr>
        <p:cNvPr id="1" name=""/>
        <p:cNvGrpSpPr/>
        <p:nvPr/>
      </p:nvGrpSpPr>
      <p:grpSpPr>
        <a:xfrm>
          <a:off x="0" y="0"/>
          <a:ext cx="0" cy="0"/>
          <a:chOff x="0" y="0"/>
          <a:chExt cx="0" cy="0"/>
        </a:xfrm>
      </p:grpSpPr>
      <p:cxnSp>
        <p:nvCxnSpPr>
          <p:cNvPr id="5"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6"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Content Placeholder 2"/>
          <p:cNvSpPr>
            <a:spLocks noGrp="1"/>
          </p:cNvSpPr>
          <p:nvPr>
            <p:ph sz="half" idx="10"/>
          </p:nvPr>
        </p:nvSpPr>
        <p:spPr>
          <a:xfrm>
            <a:off x="4653246" y="931074"/>
            <a:ext cx="4023360" cy="3667826"/>
          </a:xfrm>
        </p:spPr>
        <p:txBody>
          <a:bodyPr>
            <a:normAutofit/>
          </a:bodyPr>
          <a:lstStyle>
            <a:lvl1pPr>
              <a:spcBef>
                <a:spcPts val="75"/>
              </a:spcBef>
              <a:defRPr sz="1500" b="0">
                <a:solidFill>
                  <a:schemeClr val="bg2"/>
                </a:solidFill>
                <a:latin typeface="Museo Sans For Dell" pitchFamily="2" charset="0"/>
              </a:defRPr>
            </a:lvl1pPr>
            <a:lvl2pPr marL="423961" indent="-171147">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0" name="Content Placeholder 2"/>
          <p:cNvSpPr>
            <a:spLocks noGrp="1"/>
          </p:cNvSpPr>
          <p:nvPr>
            <p:ph sz="half" idx="11"/>
          </p:nvPr>
        </p:nvSpPr>
        <p:spPr>
          <a:xfrm>
            <a:off x="439738" y="931074"/>
            <a:ext cx="4023360" cy="3667826"/>
          </a:xfrm>
        </p:spPr>
        <p:txBody>
          <a:bodyPr>
            <a:normAutofit/>
          </a:bodyPr>
          <a:lstStyle>
            <a:lvl1pPr>
              <a:spcBef>
                <a:spcPts val="75"/>
              </a:spcBef>
              <a:defRPr sz="1500" b="0">
                <a:solidFill>
                  <a:schemeClr val="bg2"/>
                </a:solidFill>
                <a:latin typeface="Museo Sans For Dell" pitchFamily="2" charset="0"/>
              </a:defRPr>
            </a:lvl1pPr>
            <a:lvl2pPr marL="423961" indent="-171147">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5"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7" name="Slide Number Placeholder 5"/>
          <p:cNvSpPr>
            <a:spLocks noGrp="1"/>
          </p:cNvSpPr>
          <p:nvPr>
            <p:ph type="sldNum" sz="quarter" idx="12"/>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94DCD968-7C13-45D1-A8F3-62ADAEBF0943}" type="slidenum">
              <a:rPr lang="en-US"/>
              <a:pPr>
                <a:defRPr/>
              </a:pPr>
              <a:t>‹#›</a:t>
            </a:fld>
            <a:endParaRPr lang="en-US" dirty="0"/>
          </a:p>
        </p:txBody>
      </p:sp>
      <p:sp>
        <p:nvSpPr>
          <p:cNvPr id="8" name="Footer Placeholder 4"/>
          <p:cNvSpPr>
            <a:spLocks noGrp="1"/>
          </p:cNvSpPr>
          <p:nvPr>
            <p:ph type="ftr" sz="quarter" idx="13"/>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dirty="0"/>
          </a:p>
        </p:txBody>
      </p:sp>
    </p:spTree>
    <p:extLst>
      <p:ext uri="{BB962C8B-B14F-4D97-AF65-F5344CB8AC3E}">
        <p14:creationId xmlns:p14="http://schemas.microsoft.com/office/powerpoint/2010/main" val="1504101117"/>
      </p:ext>
    </p:extLst>
  </p:cSld>
  <p:clrMapOvr>
    <a:masterClrMapping/>
  </p:clrMapOvr>
  <p:transition spd="med">
    <p:wipe dir="r"/>
  </p:transition>
</p:sldLayout>
</file>

<file path=ppt/slideLayouts/slideLayout685.xml><?xml version="1.0" encoding="utf-8"?>
<p:sldLayout xmlns:a="http://schemas.openxmlformats.org/drawingml/2006/main" xmlns:r="http://schemas.openxmlformats.org/officeDocument/2006/relationships" xmlns:p="http://schemas.openxmlformats.org/presentationml/2006/main" preserve="1" userDrawn="1">
  <p:cSld name="Image and text">
    <p:spTree>
      <p:nvGrpSpPr>
        <p:cNvPr id="1" name=""/>
        <p:cNvGrpSpPr/>
        <p:nvPr/>
      </p:nvGrpSpPr>
      <p:grpSpPr>
        <a:xfrm>
          <a:off x="0" y="0"/>
          <a:ext cx="0" cy="0"/>
          <a:chOff x="0" y="0"/>
          <a:chExt cx="0" cy="0"/>
        </a:xfrm>
      </p:grpSpPr>
      <p:cxnSp>
        <p:nvCxnSpPr>
          <p:cNvPr id="6"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7"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Content Placeholder 2"/>
          <p:cNvSpPr>
            <a:spLocks noGrp="1"/>
          </p:cNvSpPr>
          <p:nvPr>
            <p:ph sz="half" idx="10"/>
          </p:nvPr>
        </p:nvSpPr>
        <p:spPr>
          <a:xfrm>
            <a:off x="4653246" y="928557"/>
            <a:ext cx="4023360" cy="2166125"/>
          </a:xfrm>
        </p:spPr>
        <p:txBody>
          <a:bodyPr>
            <a:normAutofit/>
          </a:bodyPr>
          <a:lstStyle>
            <a:lvl1pPr>
              <a:spcBef>
                <a:spcPts val="75"/>
              </a:spcBef>
              <a:defRPr sz="1500" b="0">
                <a:solidFill>
                  <a:schemeClr val="bg2"/>
                </a:solidFill>
                <a:latin typeface="Museo Sans For Dell" pitchFamily="2" charset="0"/>
              </a:defRPr>
            </a:lvl1pPr>
            <a:lvl2pPr marL="423961" indent="-171147">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0" name="Content Placeholder 2"/>
          <p:cNvSpPr>
            <a:spLocks noGrp="1"/>
          </p:cNvSpPr>
          <p:nvPr>
            <p:ph sz="half" idx="11"/>
          </p:nvPr>
        </p:nvSpPr>
        <p:spPr>
          <a:xfrm>
            <a:off x="439738" y="928557"/>
            <a:ext cx="4023360" cy="2166125"/>
          </a:xfrm>
        </p:spPr>
        <p:txBody>
          <a:bodyPr>
            <a:normAutofit/>
          </a:bodyPr>
          <a:lstStyle>
            <a:lvl1pPr>
              <a:spcBef>
                <a:spcPts val="75"/>
              </a:spcBef>
              <a:defRPr sz="1500" b="0">
                <a:solidFill>
                  <a:schemeClr val="bg2"/>
                </a:solidFill>
                <a:latin typeface="Museo Sans For Dell" pitchFamily="2" charset="0"/>
              </a:defRPr>
            </a:lvl1pPr>
            <a:lvl2pPr marL="423961" indent="-171147">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4" name="Content Placeholder 3"/>
          <p:cNvSpPr>
            <a:spLocks noGrp="1"/>
          </p:cNvSpPr>
          <p:nvPr>
            <p:ph sz="quarter" idx="12"/>
          </p:nvPr>
        </p:nvSpPr>
        <p:spPr>
          <a:xfrm>
            <a:off x="434977" y="3203205"/>
            <a:ext cx="8262938" cy="142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8" name="Slide Number Placeholder 5"/>
          <p:cNvSpPr>
            <a:spLocks noGrp="1"/>
          </p:cNvSpPr>
          <p:nvPr>
            <p:ph type="sldNum" sz="quarter" idx="13"/>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8B77E003-8308-444A-BB59-52EE4F5DF926}" type="slidenum">
              <a:rPr lang="en-US"/>
              <a:pPr>
                <a:defRPr/>
              </a:pPr>
              <a:t>‹#›</a:t>
            </a:fld>
            <a:endParaRPr lang="en-US" dirty="0"/>
          </a:p>
        </p:txBody>
      </p:sp>
      <p:sp>
        <p:nvSpPr>
          <p:cNvPr id="9" name="Footer Placeholder 4"/>
          <p:cNvSpPr>
            <a:spLocks noGrp="1"/>
          </p:cNvSpPr>
          <p:nvPr>
            <p:ph type="ftr" sz="quarter" idx="14"/>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dirty="0"/>
          </a:p>
        </p:txBody>
      </p:sp>
    </p:spTree>
    <p:extLst>
      <p:ext uri="{BB962C8B-B14F-4D97-AF65-F5344CB8AC3E}">
        <p14:creationId xmlns:p14="http://schemas.microsoft.com/office/powerpoint/2010/main" val="3546453698"/>
      </p:ext>
    </p:extLst>
  </p:cSld>
  <p:clrMapOvr>
    <a:masterClrMapping/>
  </p:clrMapOvr>
  <p:transition spd="med">
    <p:wipe dir="r"/>
  </p:transition>
</p:sldLayout>
</file>

<file path=ppt/slideLayouts/slideLayout686.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cxnSp>
        <p:nvCxnSpPr>
          <p:cNvPr id="3"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4"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810827117"/>
      </p:ext>
    </p:extLst>
  </p:cSld>
  <p:clrMapOvr>
    <a:masterClrMapping/>
  </p:clrMapOvr>
  <p:transition spd="med">
    <p:wipe dir="r"/>
  </p:transition>
</p:sldLayout>
</file>

<file path=ppt/slideLayouts/slideLayout687.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cxnSp>
        <p:nvCxnSpPr>
          <p:cNvPr id="2"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3"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5671575"/>
      </p:ext>
    </p:extLst>
  </p:cSld>
  <p:clrMapOvr>
    <a:masterClrMapping/>
  </p:clrMapOvr>
  <p:transition spd="med">
    <p:wipe dir="r"/>
  </p:transition>
</p:sldLayout>
</file>

<file path=ppt/slideLayouts/slideLayout688.xml><?xml version="1.0" encoding="utf-8"?>
<p:sldLayout xmlns:a="http://schemas.openxmlformats.org/drawingml/2006/main" xmlns:r="http://schemas.openxmlformats.org/officeDocument/2006/relationships" xmlns:p="http://schemas.openxmlformats.org/presentationml/2006/main" preserve="1">
  <p:cSld name="Section_Blue">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1"/>
          </a:solidFill>
          <a:ln>
            <a:noFill/>
          </a:ln>
        </p:spPr>
        <p:style>
          <a:lnRef idx="2">
            <a:schemeClr val="accent1"/>
          </a:lnRef>
          <a:fillRef idx="1">
            <a:schemeClr val="lt1"/>
          </a:fillRef>
          <a:effectRef idx="0">
            <a:schemeClr val="accent1"/>
          </a:effectRef>
          <a:fontRef idx="none"/>
        </p:style>
        <p:txBody>
          <a:bodyPr lIns="168766" tIns="168766" rIns="168766" bIns="168766">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3747829551"/>
      </p:ext>
    </p:extLst>
  </p:cSld>
  <p:clrMapOvr>
    <a:masterClrMapping/>
  </p:clrMapOvr>
  <p:transition spd="med">
    <p:wipe dir="r"/>
  </p:transition>
</p:sldLayout>
</file>

<file path=ppt/slideLayouts/slideLayout689.xml><?xml version="1.0" encoding="utf-8"?>
<p:sldLayout xmlns:a="http://schemas.openxmlformats.org/drawingml/2006/main" xmlns:r="http://schemas.openxmlformats.org/officeDocument/2006/relationships" xmlns:p="http://schemas.openxmlformats.org/presentationml/2006/main" preserve="1">
  <p:cSld name="Section_Berry">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4"/>
          </a:solidFill>
          <a:ln>
            <a:noFill/>
          </a:ln>
        </p:spPr>
        <p:style>
          <a:lnRef idx="2">
            <a:schemeClr val="accent1"/>
          </a:lnRef>
          <a:fillRef idx="1">
            <a:schemeClr val="lt1"/>
          </a:fillRef>
          <a:effectRef idx="0">
            <a:schemeClr val="accent1"/>
          </a:effectRef>
          <a:fontRef idx="none"/>
        </p:style>
        <p:txBody>
          <a:bodyPr lIns="168766" tIns="168766" rIns="168766" bIns="168766">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901250157"/>
      </p:ext>
    </p:extLst>
  </p:cSld>
  <p:clrMapOvr>
    <a:masterClrMapping/>
  </p:clrMapOvr>
  <p:transition spd="med">
    <p:wipe dir="r"/>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Image and text">
    <p:spTree>
      <p:nvGrpSpPr>
        <p:cNvPr id="1" name=""/>
        <p:cNvGrpSpPr/>
        <p:nvPr/>
      </p:nvGrpSpPr>
      <p:grpSpPr>
        <a:xfrm>
          <a:off x="0" y="0"/>
          <a:ext cx="0" cy="0"/>
          <a:chOff x="0" y="0"/>
          <a:chExt cx="0" cy="0"/>
        </a:xfrm>
      </p:grpSpPr>
      <p:cxnSp>
        <p:nvCxnSpPr>
          <p:cNvPr id="6"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7"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406"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Content Placeholder 2"/>
          <p:cNvSpPr>
            <a:spLocks noGrp="1"/>
          </p:cNvSpPr>
          <p:nvPr>
            <p:ph sz="half" idx="10"/>
          </p:nvPr>
        </p:nvSpPr>
        <p:spPr>
          <a:xfrm>
            <a:off x="4653246" y="928509"/>
            <a:ext cx="4023360" cy="2166125"/>
          </a:xfrm>
        </p:spPr>
        <p:txBody>
          <a:bodyPr>
            <a:normAutofit/>
          </a:bodyPr>
          <a:lstStyle>
            <a:lvl1pPr>
              <a:spcBef>
                <a:spcPts val="75"/>
              </a:spcBef>
              <a:defRPr sz="1500" b="0">
                <a:solidFill>
                  <a:schemeClr val="bg2"/>
                </a:solidFill>
                <a:latin typeface="Museo Sans For Dell" pitchFamily="2" charset="0"/>
              </a:defRPr>
            </a:lvl1pPr>
            <a:lvl2pPr marL="423478" indent="-170963">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0" name="Content Placeholder 2"/>
          <p:cNvSpPr>
            <a:spLocks noGrp="1"/>
          </p:cNvSpPr>
          <p:nvPr>
            <p:ph sz="half" idx="11"/>
          </p:nvPr>
        </p:nvSpPr>
        <p:spPr>
          <a:xfrm>
            <a:off x="439738" y="928509"/>
            <a:ext cx="4023360" cy="2166125"/>
          </a:xfrm>
        </p:spPr>
        <p:txBody>
          <a:bodyPr>
            <a:normAutofit/>
          </a:bodyPr>
          <a:lstStyle>
            <a:lvl1pPr>
              <a:spcBef>
                <a:spcPts val="75"/>
              </a:spcBef>
              <a:defRPr sz="1500" b="0">
                <a:solidFill>
                  <a:schemeClr val="bg2"/>
                </a:solidFill>
                <a:latin typeface="Museo Sans For Dell" pitchFamily="2" charset="0"/>
              </a:defRPr>
            </a:lvl1pPr>
            <a:lvl2pPr marL="423478" indent="-170963">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4" name="Content Placeholder 3"/>
          <p:cNvSpPr>
            <a:spLocks noGrp="1"/>
          </p:cNvSpPr>
          <p:nvPr>
            <p:ph sz="quarter" idx="12"/>
          </p:nvPr>
        </p:nvSpPr>
        <p:spPr>
          <a:xfrm>
            <a:off x="434977" y="3203190"/>
            <a:ext cx="8262938" cy="142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itle 1"/>
          <p:cNvSpPr>
            <a:spLocks noGrp="1"/>
          </p:cNvSpPr>
          <p:nvPr>
            <p:ph type="title"/>
          </p:nvPr>
        </p:nvSpPr>
        <p:spPr>
          <a:xfrm>
            <a:off x="425905"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8" name="Slide Number Placeholder 5"/>
          <p:cNvSpPr>
            <a:spLocks noGrp="1"/>
          </p:cNvSpPr>
          <p:nvPr>
            <p:ph type="sldNum" sz="quarter" idx="13"/>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8B77E003-8308-444A-BB59-52EE4F5DF926}" type="slidenum">
              <a:rPr lang="en-US"/>
              <a:pPr>
                <a:defRPr/>
              </a:pPr>
              <a:t>‹#›</a:t>
            </a:fld>
            <a:endParaRPr lang="en-US" dirty="0"/>
          </a:p>
        </p:txBody>
      </p:sp>
      <p:sp>
        <p:nvSpPr>
          <p:cNvPr id="9" name="Footer Placeholder 4"/>
          <p:cNvSpPr>
            <a:spLocks noGrp="1"/>
          </p:cNvSpPr>
          <p:nvPr>
            <p:ph type="ftr" sz="quarter" idx="14"/>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a:p>
        </p:txBody>
      </p:sp>
    </p:spTree>
    <p:extLst>
      <p:ext uri="{BB962C8B-B14F-4D97-AF65-F5344CB8AC3E}">
        <p14:creationId xmlns:p14="http://schemas.microsoft.com/office/powerpoint/2010/main" val="3983848954"/>
      </p:ext>
    </p:extLst>
  </p:cSld>
  <p:clrMapOvr>
    <a:masterClrMapping/>
  </p:clrMapOvr>
  <p:transition spd="med">
    <p:wipe dir="r"/>
  </p:transition>
</p:sldLayout>
</file>

<file path=ppt/slideLayouts/slideLayout690.xml><?xml version="1.0" encoding="utf-8"?>
<p:sldLayout xmlns:a="http://schemas.openxmlformats.org/drawingml/2006/main" xmlns:r="http://schemas.openxmlformats.org/officeDocument/2006/relationships" xmlns:p="http://schemas.openxmlformats.org/presentationml/2006/main" preserve="1">
  <p:cSld name="Section_Yellow">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3"/>
          </a:solidFill>
          <a:ln>
            <a:noFill/>
          </a:ln>
        </p:spPr>
        <p:style>
          <a:lnRef idx="2">
            <a:schemeClr val="accent1"/>
          </a:lnRef>
          <a:fillRef idx="1">
            <a:schemeClr val="lt1"/>
          </a:fillRef>
          <a:effectRef idx="0">
            <a:schemeClr val="accent1"/>
          </a:effectRef>
          <a:fontRef idx="none"/>
        </p:style>
        <p:txBody>
          <a:bodyPr lIns="168766" tIns="168766" rIns="168766" bIns="168766">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139296662"/>
      </p:ext>
    </p:extLst>
  </p:cSld>
  <p:clrMapOvr>
    <a:masterClrMapping/>
  </p:clrMapOvr>
  <p:transition spd="med">
    <p:wipe dir="r"/>
  </p:transition>
</p:sldLayout>
</file>

<file path=ppt/slideLayouts/slideLayout691.xml><?xml version="1.0" encoding="utf-8"?>
<p:sldLayout xmlns:a="http://schemas.openxmlformats.org/drawingml/2006/main" xmlns:r="http://schemas.openxmlformats.org/officeDocument/2006/relationships" xmlns:p="http://schemas.openxmlformats.org/presentationml/2006/main" preserve="1">
  <p:cSld name="Section_Green">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2"/>
          </a:solidFill>
          <a:ln>
            <a:noFill/>
          </a:ln>
        </p:spPr>
        <p:style>
          <a:lnRef idx="2">
            <a:schemeClr val="accent1"/>
          </a:lnRef>
          <a:fillRef idx="1">
            <a:schemeClr val="lt1"/>
          </a:fillRef>
          <a:effectRef idx="0">
            <a:schemeClr val="accent1"/>
          </a:effectRef>
          <a:fontRef idx="none"/>
        </p:style>
        <p:txBody>
          <a:bodyPr lIns="168766" tIns="168766" rIns="168766" bIns="168766">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1767401531"/>
      </p:ext>
    </p:extLst>
  </p:cSld>
  <p:clrMapOvr>
    <a:masterClrMapping/>
  </p:clrMapOvr>
  <p:transition spd="med">
    <p:wipe dir="r"/>
  </p:transition>
</p:sldLayout>
</file>

<file path=ppt/slideLayouts/slideLayout692.xml><?xml version="1.0" encoding="utf-8"?>
<p:sldLayout xmlns:a="http://schemas.openxmlformats.org/drawingml/2006/main" xmlns:r="http://schemas.openxmlformats.org/officeDocument/2006/relationships" xmlns:p="http://schemas.openxmlformats.org/presentationml/2006/main" preserve="1">
  <p:cSld name="Section_Purple">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6"/>
          </a:solidFill>
          <a:ln>
            <a:noFill/>
          </a:ln>
        </p:spPr>
        <p:style>
          <a:lnRef idx="2">
            <a:schemeClr val="accent1"/>
          </a:lnRef>
          <a:fillRef idx="1">
            <a:schemeClr val="lt1"/>
          </a:fillRef>
          <a:effectRef idx="0">
            <a:schemeClr val="accent1"/>
          </a:effectRef>
          <a:fontRef idx="none"/>
        </p:style>
        <p:txBody>
          <a:bodyPr lIns="168766" tIns="168766" rIns="168766" bIns="168766">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1243871594"/>
      </p:ext>
    </p:extLst>
  </p:cSld>
  <p:clrMapOvr>
    <a:masterClrMapping/>
  </p:clrMapOvr>
  <p:transition spd="med">
    <p:wipe dir="r"/>
  </p:transition>
</p:sldLayout>
</file>

<file path=ppt/slideLayouts/slideLayout693.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2014539" y="201"/>
            <a:ext cx="7129462" cy="404813"/>
          </a:xfrm>
        </p:spPr>
        <p:txBody>
          <a:bodyPr/>
          <a:lstStyle/>
          <a:p>
            <a:r>
              <a:rPr lang="en-US" altLang="zh-TW"/>
              <a:t>Click to edit Master title style</a:t>
            </a:r>
            <a:endParaRPr lang="zh-TW" altLang="en-US"/>
          </a:p>
        </p:txBody>
      </p:sp>
      <p:sp>
        <p:nvSpPr>
          <p:cNvPr id="3" name="Text Placeholder 2"/>
          <p:cNvSpPr>
            <a:spLocks noGrp="1"/>
          </p:cNvSpPr>
          <p:nvPr>
            <p:ph type="body" sz="half" idx="1"/>
          </p:nvPr>
        </p:nvSpPr>
        <p:spPr>
          <a:xfrm>
            <a:off x="685800" y="1100138"/>
            <a:ext cx="3810000" cy="3462338"/>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4" name="Content Placeholder 3"/>
          <p:cNvSpPr>
            <a:spLocks noGrp="1"/>
          </p:cNvSpPr>
          <p:nvPr>
            <p:ph sz="quarter" idx="2"/>
          </p:nvPr>
        </p:nvSpPr>
        <p:spPr>
          <a:xfrm>
            <a:off x="4648200" y="1100405"/>
            <a:ext cx="3810000" cy="1674019"/>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5" name="Content Placeholder 4"/>
          <p:cNvSpPr>
            <a:spLocks noGrp="1"/>
          </p:cNvSpPr>
          <p:nvPr>
            <p:ph sz="quarter" idx="3"/>
          </p:nvPr>
        </p:nvSpPr>
        <p:spPr>
          <a:xfrm>
            <a:off x="4648200" y="2888723"/>
            <a:ext cx="3810000" cy="1674019"/>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7" name="Slide Number Placeholder 6"/>
          <p:cNvSpPr>
            <a:spLocks noGrp="1"/>
          </p:cNvSpPr>
          <p:nvPr>
            <p:ph type="sldNum" sz="quarter" idx="11"/>
          </p:nvPr>
        </p:nvSpPr>
        <p:spPr>
          <a:xfrm>
            <a:off x="367368" y="4950969"/>
            <a:ext cx="260350" cy="114300"/>
          </a:xfrm>
        </p:spPr>
        <p:txBody>
          <a:bodyPr/>
          <a:lstStyle/>
          <a:p>
            <a:pPr>
              <a:defRPr/>
            </a:pPr>
            <a:fld id="{BAFC9F95-FC62-4769-A095-8D2D490F7992}" type="slidenum">
              <a:rPr lang="en-US" smtClean="0"/>
              <a:pPr>
                <a:defRPr/>
              </a:pPr>
              <a:t>‹#›</a:t>
            </a:fld>
            <a:endParaRPr lang="en-US" dirty="0"/>
          </a:p>
        </p:txBody>
      </p:sp>
    </p:spTree>
    <p:extLst>
      <p:ext uri="{BB962C8B-B14F-4D97-AF65-F5344CB8AC3E}">
        <p14:creationId xmlns:p14="http://schemas.microsoft.com/office/powerpoint/2010/main" val="4138787188"/>
      </p:ext>
    </p:extLst>
  </p:cSld>
  <p:clrMapOvr>
    <a:masterClrMapping/>
  </p:clrMapOvr>
</p:sldLayout>
</file>

<file path=ppt/slideLayouts/slideLayout694.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26155" y="107139"/>
            <a:ext cx="8239125" cy="427212"/>
          </a:xfrm>
        </p:spPr>
        <p:txBody>
          <a:bodyPr/>
          <a:lstStyle>
            <a:lvl1pPr>
              <a:defRPr baseline="0"/>
            </a:lvl1pPr>
          </a:lstStyle>
          <a:p>
            <a:r>
              <a:rPr lang="en-US"/>
              <a:t>Click to edit Master title style</a:t>
            </a:r>
            <a:endParaRPr lang="en-US" dirty="0"/>
          </a:p>
        </p:txBody>
      </p:sp>
      <p:sp>
        <p:nvSpPr>
          <p:cNvPr id="4" name="Slide Number Placeholder 4"/>
          <p:cNvSpPr>
            <a:spLocks noGrp="1"/>
          </p:cNvSpPr>
          <p:nvPr>
            <p:ph type="sldNum" sz="quarter" idx="11"/>
          </p:nvPr>
        </p:nvSpPr>
        <p:spPr>
          <a:xfrm>
            <a:off x="8621442" y="4903009"/>
            <a:ext cx="481013" cy="234554"/>
          </a:xfrm>
        </p:spPr>
        <p:txBody>
          <a:bodyPr/>
          <a:lstStyle>
            <a:lvl1pPr>
              <a:defRPr sz="800">
                <a:cs typeface="Arial" pitchFamily="34" charset="0"/>
              </a:defRPr>
            </a:lvl1pPr>
          </a:lstStyle>
          <a:p>
            <a:pPr>
              <a:defRPr/>
            </a:pPr>
            <a:fld id="{8E08DA63-62CF-47A0-A3EE-C499D6801529}" type="slidenum">
              <a:rPr lang="en-US"/>
              <a:pPr>
                <a:defRPr/>
              </a:pPr>
              <a:t>‹#›</a:t>
            </a:fld>
            <a:endParaRPr lang="en-US" dirty="0"/>
          </a:p>
        </p:txBody>
      </p:sp>
    </p:spTree>
    <p:extLst>
      <p:ext uri="{BB962C8B-B14F-4D97-AF65-F5344CB8AC3E}">
        <p14:creationId xmlns:p14="http://schemas.microsoft.com/office/powerpoint/2010/main" val="598606999"/>
      </p:ext>
    </p:extLst>
  </p:cSld>
  <p:clrMapOvr>
    <a:masterClrMapping/>
  </p:clrMapOvr>
  <p:transition spd="med">
    <p:wipe dir="r"/>
  </p:transition>
</p:sldLayout>
</file>

<file path=ppt/slideLayouts/slideLayout695.xml><?xml version="1.0" encoding="utf-8"?>
<p:sldLayout xmlns:a="http://schemas.openxmlformats.org/drawingml/2006/main" xmlns:r="http://schemas.openxmlformats.org/officeDocument/2006/relationships" xmlns:p="http://schemas.openxmlformats.org/presentationml/2006/main" userDrawn="1">
  <p:cSld name="Content Slide wo Sourc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Content Placeholder 8"/>
          <p:cNvSpPr>
            <a:spLocks noGrp="1"/>
          </p:cNvSpPr>
          <p:nvPr>
            <p:ph sz="quarter" idx="12"/>
          </p:nvPr>
        </p:nvSpPr>
        <p:spPr>
          <a:xfrm>
            <a:off x="426155" y="971550"/>
            <a:ext cx="8239125" cy="1080000"/>
          </a:xfrm>
          <a:prstGeom prst="rect">
            <a:avLst/>
          </a:prstGeom>
        </p:spPr>
        <p:txBody>
          <a:bodyPr/>
          <a:lstStyle>
            <a:lvl1pPr>
              <a:defRPr>
                <a:solidFill>
                  <a:schemeClr val="bg2"/>
                </a:solidFill>
              </a:defRPr>
            </a:lvl1pPr>
            <a:lvl2pPr>
              <a:defRPr>
                <a:solidFill>
                  <a:schemeClr val="bg2"/>
                </a:solidFill>
              </a:defRPr>
            </a:lvl2pPr>
            <a:lvl3pPr>
              <a:defRPr>
                <a:solidFill>
                  <a:schemeClr val="bg2"/>
                </a:solidFill>
              </a:defRPr>
            </a:lvl3pPr>
          </a:lstStyle>
          <a:p>
            <a:pPr lvl="0"/>
            <a:r>
              <a:rPr lang="en-US" dirty="0"/>
              <a:t>Click to edit Master text styles</a:t>
            </a:r>
          </a:p>
          <a:p>
            <a:pPr lvl="1"/>
            <a:r>
              <a:rPr lang="en-US" dirty="0"/>
              <a:t>Second level</a:t>
            </a:r>
          </a:p>
          <a:p>
            <a:pPr lvl="2"/>
            <a:r>
              <a:rPr lang="en-US" dirty="0"/>
              <a:t>Third level</a:t>
            </a:r>
          </a:p>
        </p:txBody>
      </p:sp>
      <p:sp>
        <p:nvSpPr>
          <p:cNvPr id="6" name="Slide Number Placeholder 3"/>
          <p:cNvSpPr>
            <a:spLocks noGrp="1"/>
          </p:cNvSpPr>
          <p:nvPr>
            <p:ph type="sldNum" sz="quarter" idx="14"/>
          </p:nvPr>
        </p:nvSpPr>
        <p:spPr/>
        <p:txBody>
          <a:bodyPr wrap="square" numCol="1" anchorCtr="0" compatLnSpc="1">
            <a:prstTxWarp prst="textNoShape">
              <a:avLst/>
            </a:prstTxWarp>
          </a:bodyPr>
          <a:lstStyle>
            <a:lvl1pPr>
              <a:defRPr smtClean="0">
                <a:solidFill>
                  <a:srgbClr val="666666"/>
                </a:solidFill>
                <a:ea typeface="新細明體" pitchFamily="18" charset="-120"/>
                <a:cs typeface="Arial" pitchFamily="34" charset="0"/>
              </a:defRPr>
            </a:lvl1pPr>
          </a:lstStyle>
          <a:p>
            <a:fld id="{5DD913B3-A62D-493D-8BAE-0E021537A67D}" type="slidenum">
              <a:rPr lang="en-US"/>
              <a:pPr/>
              <a:t>‹#›</a:t>
            </a:fld>
            <a:endParaRPr lang="en-US" dirty="0"/>
          </a:p>
        </p:txBody>
      </p:sp>
    </p:spTree>
    <p:extLst>
      <p:ext uri="{BB962C8B-B14F-4D97-AF65-F5344CB8AC3E}">
        <p14:creationId xmlns:p14="http://schemas.microsoft.com/office/powerpoint/2010/main" val="3132902251"/>
      </p:ext>
    </p:extLst>
  </p:cSld>
  <p:clrMapOvr>
    <a:masterClrMapping/>
  </p:clrMapOvr>
  <p:transition spd="med">
    <p:wipe dir="r"/>
  </p:transition>
</p:sldLayout>
</file>

<file path=ppt/slideLayouts/slideLayout696.xml><?xml version="1.0" encoding="utf-8"?>
<p:sldLayout xmlns:a="http://schemas.openxmlformats.org/drawingml/2006/main" xmlns:r="http://schemas.openxmlformats.org/officeDocument/2006/relationships" xmlns:p="http://schemas.openxmlformats.org/presentationml/2006/main" userDrawn="1">
  <p:cSld name="2_Title_Only">
    <p:spTree>
      <p:nvGrpSpPr>
        <p:cNvPr id="1" name=""/>
        <p:cNvGrpSpPr/>
        <p:nvPr/>
      </p:nvGrpSpPr>
      <p:grpSpPr>
        <a:xfrm>
          <a:off x="0" y="0"/>
          <a:ext cx="0" cy="0"/>
          <a:chOff x="0" y="0"/>
          <a:chExt cx="0" cy="0"/>
        </a:xfrm>
      </p:grpSpPr>
      <p:cxnSp>
        <p:nvCxnSpPr>
          <p:cNvPr id="3"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4"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p:cNvSpPr>
            <a:spLocks noGrp="1"/>
          </p:cNvSpPr>
          <p:nvPr>
            <p:ph type="title"/>
          </p:nvPr>
        </p:nvSpPr>
        <p:spPr>
          <a:xfrm>
            <a:off x="425907" y="196171"/>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5" name="Slide Number Placeholder 5"/>
          <p:cNvSpPr>
            <a:spLocks noGrp="1"/>
          </p:cNvSpPr>
          <p:nvPr>
            <p:ph type="sldNum" sz="quarter" idx="10"/>
          </p:nvPr>
        </p:nvSpPr>
        <p:spPr>
          <a:xfrm>
            <a:off x="439740" y="4823222"/>
            <a:ext cx="260350" cy="114300"/>
          </a:xfrm>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D752C1D7-1952-452D-B5FF-0B70C1BC3BA1}" type="slidenum">
              <a:rPr lang="en-US"/>
              <a:pPr>
                <a:defRPr/>
              </a:pPr>
              <a:t>‹#›</a:t>
            </a:fld>
            <a:endParaRPr lang="en-US" dirty="0"/>
          </a:p>
        </p:txBody>
      </p:sp>
      <p:sp>
        <p:nvSpPr>
          <p:cNvPr id="6" name="Footer Placeholder 4"/>
          <p:cNvSpPr>
            <a:spLocks noGrp="1"/>
          </p:cNvSpPr>
          <p:nvPr>
            <p:ph type="ftr" sz="quarter" idx="11"/>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dirty="0"/>
          </a:p>
        </p:txBody>
      </p:sp>
    </p:spTree>
    <p:extLst>
      <p:ext uri="{BB962C8B-B14F-4D97-AF65-F5344CB8AC3E}">
        <p14:creationId xmlns:p14="http://schemas.microsoft.com/office/powerpoint/2010/main" val="3763817515"/>
      </p:ext>
    </p:extLst>
  </p:cSld>
  <p:clrMapOvr>
    <a:masterClrMapping/>
  </p:clrMapOvr>
  <p:transition spd="med">
    <p:wipe dir="r"/>
  </p:transition>
</p:sldLayout>
</file>

<file path=ppt/slideLayouts/slideLayout697.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cxnSp>
        <p:nvCxnSpPr>
          <p:cNvPr id="4" name="Straight Connector 3"/>
          <p:cNvCxnSpPr/>
          <p:nvPr/>
        </p:nvCxnSpPr>
        <p:spPr>
          <a:xfrm>
            <a:off x="447675" y="1335881"/>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cxnSp>
        <p:nvCxnSpPr>
          <p:cNvPr id="5" name="Straight Connector 4"/>
          <p:cNvCxnSpPr/>
          <p:nvPr/>
        </p:nvCxnSpPr>
        <p:spPr>
          <a:xfrm>
            <a:off x="447675" y="3807619"/>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sp>
        <p:nvSpPr>
          <p:cNvPr id="6" name="Rectangle 5"/>
          <p:cNvSpPr/>
          <p:nvPr/>
        </p:nvSpPr>
        <p:spPr bwMode="gray">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556" tIns="34289" rIns="67556" bIns="34289" anchor="ctr"/>
          <a:lstStyle/>
          <a:p>
            <a:pPr algn="ctr" defTabSz="899033">
              <a:defRPr/>
            </a:pPr>
            <a:endParaRPr lang="en-US" sz="1800" dirty="0">
              <a:solidFill>
                <a:srgbClr val="444444"/>
              </a:solidFill>
              <a:latin typeface="Trebuchet MS" pitchFamily="34" charset="0"/>
            </a:endParaRPr>
          </a:p>
        </p:txBody>
      </p:sp>
      <p:sp>
        <p:nvSpPr>
          <p:cNvPr id="7" name="Rectangle 6"/>
          <p:cNvSpPr/>
          <p:nvPr/>
        </p:nvSpPr>
        <p:spPr bwMode="hidden">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556" tIns="34289" rIns="67556" bIns="34289" anchor="ctr"/>
          <a:lstStyle/>
          <a:p>
            <a:pPr algn="ctr" defTabSz="899033">
              <a:defRPr/>
            </a:pPr>
            <a:endParaRPr lang="en-US" sz="1800" dirty="0">
              <a:solidFill>
                <a:srgbClr val="444444"/>
              </a:solidFill>
              <a:latin typeface="Trebuchet MS" pitchFamily="34" charset="0"/>
            </a:endParaRPr>
          </a:p>
        </p:txBody>
      </p:sp>
      <p:sp>
        <p:nvSpPr>
          <p:cNvPr id="8" name="Rectangle 7"/>
          <p:cNvSpPr/>
          <p:nvPr/>
        </p:nvSpPr>
        <p:spPr bwMode="hidden">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556" tIns="34289" rIns="67556" bIns="34289" anchor="ctr"/>
          <a:lstStyle/>
          <a:p>
            <a:pPr algn="ctr" defTabSz="899033">
              <a:defRPr/>
            </a:pPr>
            <a:endParaRPr lang="en-US" sz="1800" dirty="0">
              <a:solidFill>
                <a:srgbClr val="444444"/>
              </a:solidFill>
              <a:latin typeface="Trebuchet MS" pitchFamily="34" charset="0"/>
            </a:endParaRPr>
          </a:p>
        </p:txBody>
      </p:sp>
      <p:pic>
        <p:nvPicPr>
          <p:cNvPr id="9" name="Picture 13" descr="dell_blue_lrg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265993" y="1988344"/>
            <a:ext cx="1487487" cy="1115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1476" name="Title Placeholder 21"/>
          <p:cNvSpPr>
            <a:spLocks noGrp="1"/>
          </p:cNvSpPr>
          <p:nvPr>
            <p:ph type="ctrTitle"/>
          </p:nvPr>
        </p:nvSpPr>
        <p:spPr>
          <a:xfrm>
            <a:off x="457200" y="2009637"/>
            <a:ext cx="5962650" cy="755014"/>
          </a:xfrm>
        </p:spPr>
        <p:txBody>
          <a:bodyPr anchor="b"/>
          <a:lstStyle>
            <a:lvl1pPr algn="l">
              <a:lnSpc>
                <a:spcPts val="3000"/>
              </a:lnSpc>
              <a:defRPr sz="2700" b="0" i="0" smtClean="0">
                <a:solidFill>
                  <a:schemeClr val="accent1"/>
                </a:solidFill>
                <a:latin typeface="Museo For Dell" pitchFamily="2" charset="0"/>
                <a:ea typeface="Museo For Dell" pitchFamily="2" charset="0"/>
              </a:defRPr>
            </a:lvl1pPr>
          </a:lstStyle>
          <a:p>
            <a:r>
              <a:rPr lang="en-US"/>
              <a:t>Click to edit Master title style</a:t>
            </a:r>
            <a:endParaRPr lang="en-US" dirty="0"/>
          </a:p>
        </p:txBody>
      </p:sp>
      <p:sp>
        <p:nvSpPr>
          <p:cNvPr id="361477" name="Text Placeholder 12"/>
          <p:cNvSpPr>
            <a:spLocks noGrp="1"/>
          </p:cNvSpPr>
          <p:nvPr>
            <p:ph type="subTitle" idx="1"/>
          </p:nvPr>
        </p:nvSpPr>
        <p:spPr>
          <a:xfrm>
            <a:off x="457211" y="3124062"/>
            <a:ext cx="5953125" cy="600076"/>
          </a:xfrm>
        </p:spPr>
        <p:txBody>
          <a:bodyPr>
            <a:normAutofit/>
          </a:bodyPr>
          <a:lstStyle>
            <a:lvl1pPr marL="0" indent="0" algn="l">
              <a:buFont typeface="Wingdings" pitchFamily="2" charset="2"/>
              <a:buNone/>
              <a:defRPr sz="1500" b="0" i="0" smtClean="0">
                <a:solidFill>
                  <a:schemeClr val="bg2"/>
                </a:solidFill>
                <a:latin typeface="Museo Sans For Dell" pitchFamily="2" charset="0"/>
                <a:ea typeface="Museo Sans For Dell" pitchFamily="2" charset="0"/>
              </a:defRPr>
            </a:lvl1pPr>
          </a:lstStyle>
          <a:p>
            <a:r>
              <a:rPr lang="en-US"/>
              <a:t>Click to edit Master subtitle style</a:t>
            </a:r>
            <a:endParaRPr lang="en-US" dirty="0"/>
          </a:p>
        </p:txBody>
      </p:sp>
    </p:spTree>
    <p:extLst>
      <p:ext uri="{BB962C8B-B14F-4D97-AF65-F5344CB8AC3E}">
        <p14:creationId xmlns:p14="http://schemas.microsoft.com/office/powerpoint/2010/main" val="1787207628"/>
      </p:ext>
    </p:extLst>
  </p:cSld>
  <p:clrMapOvr>
    <a:masterClrMapping/>
  </p:clrMapOvr>
  <p:transition spd="med">
    <p:wipe dir="r"/>
  </p:transition>
</p:sldLayout>
</file>

<file path=ppt/slideLayouts/slideLayout698.xml><?xml version="1.0" encoding="utf-8"?>
<p:sldLayout xmlns:a="http://schemas.openxmlformats.org/drawingml/2006/main" xmlns:r="http://schemas.openxmlformats.org/officeDocument/2006/relationships" xmlns:p="http://schemas.openxmlformats.org/presentationml/2006/main" preserve="1">
  <p:cSld name="Title_and_Content">
    <p:spTree>
      <p:nvGrpSpPr>
        <p:cNvPr id="1" name=""/>
        <p:cNvGrpSpPr/>
        <p:nvPr/>
      </p:nvGrpSpPr>
      <p:grpSpPr>
        <a:xfrm>
          <a:off x="0" y="0"/>
          <a:ext cx="0" cy="0"/>
          <a:chOff x="0" y="0"/>
          <a:chExt cx="0" cy="0"/>
        </a:xfrm>
      </p:grpSpPr>
      <p:cxnSp>
        <p:nvCxnSpPr>
          <p:cNvPr id="4"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5"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7200"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3" name="Content Placeholder 2"/>
          <p:cNvSpPr>
            <a:spLocks noGrp="1"/>
          </p:cNvSpPr>
          <p:nvPr>
            <p:ph sz="half" idx="1"/>
          </p:nvPr>
        </p:nvSpPr>
        <p:spPr>
          <a:xfrm>
            <a:off x="457200" y="960120"/>
            <a:ext cx="8229600" cy="3566160"/>
          </a:xfrm>
        </p:spPr>
        <p:txBody>
          <a:bodyPr/>
          <a:lstStyle>
            <a:lvl1pPr>
              <a:spcBef>
                <a:spcPts val="75"/>
              </a:spcBef>
              <a:spcAft>
                <a:spcPts val="75"/>
              </a:spcAft>
              <a:defRPr sz="1500">
                <a:solidFill>
                  <a:schemeClr val="bg2"/>
                </a:solidFill>
                <a:latin typeface="Museo Sans For Dell" pitchFamily="2" charset="0"/>
              </a:defRPr>
            </a:lvl1pPr>
            <a:lvl2pPr>
              <a:spcBef>
                <a:spcPts val="75"/>
              </a:spcBef>
              <a:spcAft>
                <a:spcPts val="75"/>
              </a:spcAft>
              <a:buFont typeface="Museo Sans For Dell" pitchFamily="2" charset="0"/>
              <a:buChar char="–"/>
              <a:defRPr sz="1400">
                <a:solidFill>
                  <a:schemeClr val="bg2"/>
                </a:solidFill>
                <a:latin typeface="Museo Sans For Dell" pitchFamily="2" charset="0"/>
              </a:defRPr>
            </a:lvl2pPr>
            <a:lvl3pPr>
              <a:spcBef>
                <a:spcPts val="75"/>
              </a:spcBef>
              <a:spcAft>
                <a:spcPts val="75"/>
              </a:spcAft>
              <a:defRPr sz="1200">
                <a:solidFill>
                  <a:schemeClr val="bg2"/>
                </a:solidFill>
                <a:latin typeface="Museo Sans For Dell" pitchFamily="2" charset="0"/>
              </a:defRPr>
            </a:lvl3pPr>
            <a:lvl4pPr>
              <a:spcBef>
                <a:spcPts val="75"/>
              </a:spcBef>
              <a:spcAft>
                <a:spcPts val="75"/>
              </a:spcAft>
              <a:defRPr sz="1100" baseline="0">
                <a:solidFill>
                  <a:schemeClr val="bg2"/>
                </a:solidFill>
                <a:latin typeface="Museo Sans For Dell" pitchFamily="2" charset="0"/>
              </a:defRPr>
            </a:lvl4pPr>
            <a:lvl5pPr>
              <a:spcBef>
                <a:spcPts val="75"/>
              </a:spcBef>
              <a:spcAft>
                <a:spcPts val="75"/>
              </a:spcAft>
              <a:buClr>
                <a:schemeClr val="accent1"/>
              </a:buClr>
              <a:defRPr sz="90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4"/>
          <p:cNvSpPr>
            <a:spLocks noGrp="1"/>
          </p:cNvSpPr>
          <p:nvPr>
            <p:ph type="ftr" sz="quarter" idx="10"/>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dirty="0"/>
          </a:p>
        </p:txBody>
      </p:sp>
      <p:sp>
        <p:nvSpPr>
          <p:cNvPr id="7" name="Slide Number Placeholder 5"/>
          <p:cNvSpPr>
            <a:spLocks noGrp="1"/>
          </p:cNvSpPr>
          <p:nvPr>
            <p:ph type="sldNum" sz="quarter" idx="11"/>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4A2D4929-8EDF-4184-B759-48F2FA5B220D}" type="slidenum">
              <a:rPr lang="en-US"/>
              <a:pPr>
                <a:defRPr/>
              </a:pPr>
              <a:t>‹#›</a:t>
            </a:fld>
            <a:endParaRPr lang="en-US" dirty="0"/>
          </a:p>
        </p:txBody>
      </p:sp>
    </p:spTree>
    <p:extLst>
      <p:ext uri="{BB962C8B-B14F-4D97-AF65-F5344CB8AC3E}">
        <p14:creationId xmlns:p14="http://schemas.microsoft.com/office/powerpoint/2010/main" val="2095424327"/>
      </p:ext>
    </p:extLst>
  </p:cSld>
  <p:clrMapOvr>
    <a:masterClrMapping/>
  </p:clrMapOvr>
  <p:transition spd="med">
    <p:wipe dir="r"/>
  </p:transition>
</p:sldLayout>
</file>

<file path=ppt/slideLayouts/slideLayout699.xml><?xml version="1.0" encoding="utf-8"?>
<p:sldLayout xmlns:a="http://schemas.openxmlformats.org/drawingml/2006/main" xmlns:r="http://schemas.openxmlformats.org/officeDocument/2006/relationships" xmlns:p="http://schemas.openxmlformats.org/presentationml/2006/main" preserve="1" userDrawn="1">
  <p:cSld name="Two_Column">
    <p:spTree>
      <p:nvGrpSpPr>
        <p:cNvPr id="1" name=""/>
        <p:cNvGrpSpPr/>
        <p:nvPr/>
      </p:nvGrpSpPr>
      <p:grpSpPr>
        <a:xfrm>
          <a:off x="0" y="0"/>
          <a:ext cx="0" cy="0"/>
          <a:chOff x="0" y="0"/>
          <a:chExt cx="0" cy="0"/>
        </a:xfrm>
      </p:grpSpPr>
      <p:cxnSp>
        <p:nvCxnSpPr>
          <p:cNvPr id="5"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6"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Content Placeholder 2"/>
          <p:cNvSpPr>
            <a:spLocks noGrp="1"/>
          </p:cNvSpPr>
          <p:nvPr>
            <p:ph sz="half" idx="10"/>
          </p:nvPr>
        </p:nvSpPr>
        <p:spPr>
          <a:xfrm>
            <a:off x="4653246" y="931074"/>
            <a:ext cx="4023360" cy="3667826"/>
          </a:xfrm>
        </p:spPr>
        <p:txBody>
          <a:bodyPr>
            <a:normAutofit/>
          </a:bodyPr>
          <a:lstStyle>
            <a:lvl1pPr>
              <a:spcBef>
                <a:spcPts val="75"/>
              </a:spcBef>
              <a:defRPr sz="1500" b="0">
                <a:solidFill>
                  <a:schemeClr val="bg2"/>
                </a:solidFill>
                <a:latin typeface="Museo Sans For Dell" pitchFamily="2" charset="0"/>
              </a:defRPr>
            </a:lvl1pPr>
            <a:lvl2pPr marL="423835" indent="-171099">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0" name="Content Placeholder 2"/>
          <p:cNvSpPr>
            <a:spLocks noGrp="1"/>
          </p:cNvSpPr>
          <p:nvPr>
            <p:ph sz="half" idx="11"/>
          </p:nvPr>
        </p:nvSpPr>
        <p:spPr>
          <a:xfrm>
            <a:off x="439738" y="931074"/>
            <a:ext cx="4023360" cy="3667826"/>
          </a:xfrm>
        </p:spPr>
        <p:txBody>
          <a:bodyPr>
            <a:normAutofit/>
          </a:bodyPr>
          <a:lstStyle>
            <a:lvl1pPr>
              <a:spcBef>
                <a:spcPts val="75"/>
              </a:spcBef>
              <a:defRPr sz="1500" b="0">
                <a:solidFill>
                  <a:schemeClr val="bg2"/>
                </a:solidFill>
                <a:latin typeface="Museo Sans For Dell" pitchFamily="2" charset="0"/>
              </a:defRPr>
            </a:lvl1pPr>
            <a:lvl2pPr marL="423835" indent="-171099">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5"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7" name="Slide Number Placeholder 5"/>
          <p:cNvSpPr>
            <a:spLocks noGrp="1"/>
          </p:cNvSpPr>
          <p:nvPr>
            <p:ph type="sldNum" sz="quarter" idx="12"/>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94DCD968-7C13-45D1-A8F3-62ADAEBF0943}" type="slidenum">
              <a:rPr lang="en-US"/>
              <a:pPr>
                <a:defRPr/>
              </a:pPr>
              <a:t>‹#›</a:t>
            </a:fld>
            <a:endParaRPr lang="en-US" dirty="0"/>
          </a:p>
        </p:txBody>
      </p:sp>
      <p:sp>
        <p:nvSpPr>
          <p:cNvPr id="8" name="Footer Placeholder 4"/>
          <p:cNvSpPr>
            <a:spLocks noGrp="1"/>
          </p:cNvSpPr>
          <p:nvPr>
            <p:ph type="ftr" sz="quarter" idx="13"/>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dirty="0"/>
          </a:p>
        </p:txBody>
      </p:sp>
    </p:spTree>
    <p:extLst>
      <p:ext uri="{BB962C8B-B14F-4D97-AF65-F5344CB8AC3E}">
        <p14:creationId xmlns:p14="http://schemas.microsoft.com/office/powerpoint/2010/main" val="2065460220"/>
      </p:ext>
    </p:extLst>
  </p:cSld>
  <p:clrMapOvr>
    <a:masterClrMapping/>
  </p:clrMapOvr>
  <p:transition spd="med">
    <p:wipe dir="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Content with subhea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5"/>
            <a:ext cx="7955280" cy="640080"/>
          </a:xfrm>
          <a:prstGeom prst="rect">
            <a:avLst/>
          </a:prstGeom>
        </p:spPr>
        <p:txBody>
          <a:bodyPr lIns="0" tIns="45003" rIns="0" bIns="45003">
            <a:normAutofit/>
          </a:bodyPr>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 </a:t>
            </a:r>
          </a:p>
        </p:txBody>
      </p:sp>
      <p:sp>
        <p:nvSpPr>
          <p:cNvPr id="5" name="Text Placeholder 12"/>
          <p:cNvSpPr>
            <a:spLocks noGrp="1"/>
          </p:cNvSpPr>
          <p:nvPr>
            <p:ph type="subTitle" idx="11" hasCustomPrompt="1"/>
          </p:nvPr>
        </p:nvSpPr>
        <p:spPr>
          <a:xfrm>
            <a:off x="266700" y="1058483"/>
            <a:ext cx="7960422" cy="313267"/>
          </a:xfrm>
          <a:prstGeom prst="rect">
            <a:avLst/>
          </a:prstGeom>
        </p:spPr>
        <p:txBody>
          <a:bodyPr lIns="0" tIns="45003" rIns="0" bIns="45003" anchor="t" anchorCtr="0"/>
          <a:lstStyle>
            <a:lvl1pPr marL="224300" indent="-224300">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a:t>Click to edit master subtitle style</a:t>
            </a:r>
          </a:p>
        </p:txBody>
      </p:sp>
      <p:sp>
        <p:nvSpPr>
          <p:cNvPr id="8" name="Content Placeholder 4"/>
          <p:cNvSpPr>
            <a:spLocks noGrp="1"/>
          </p:cNvSpPr>
          <p:nvPr>
            <p:ph sz="quarter" idx="10"/>
          </p:nvPr>
        </p:nvSpPr>
        <p:spPr>
          <a:xfrm>
            <a:off x="271466" y="1541468"/>
            <a:ext cx="7958137" cy="2928937"/>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43781" indent="-166995">
              <a:lnSpc>
                <a:spcPct val="100000"/>
              </a:lnSpc>
              <a:spcBef>
                <a:spcPts val="300"/>
              </a:spcBef>
              <a:spcAft>
                <a:spcPts val="0"/>
              </a:spcAft>
              <a:buClr>
                <a:srgbClr val="808080"/>
              </a:buClr>
              <a:defRPr>
                <a:latin typeface="+mn-lt"/>
                <a:ea typeface="Arial"/>
              </a:defRPr>
            </a:lvl3pPr>
            <a:lvl4pPr marL="1236599" indent="-225887">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40411190"/>
      </p:ext>
    </p:extLst>
  </p:cSld>
  <p:clrMapOvr>
    <a:masterClrMapping/>
  </p:clrMapOvr>
  <p:transition spd="med">
    <p:wipe dir="r"/>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cxnSp>
        <p:nvCxnSpPr>
          <p:cNvPr id="3"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4"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406"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p:cNvSpPr>
            <a:spLocks noGrp="1"/>
          </p:cNvSpPr>
          <p:nvPr>
            <p:ph type="title"/>
          </p:nvPr>
        </p:nvSpPr>
        <p:spPr>
          <a:xfrm>
            <a:off x="425905"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724869744"/>
      </p:ext>
    </p:extLst>
  </p:cSld>
  <p:clrMapOvr>
    <a:masterClrMapping/>
  </p:clrMapOvr>
  <p:transition spd="med">
    <p:wipe dir="r"/>
  </p:transition>
</p:sldLayout>
</file>

<file path=ppt/slideLayouts/slideLayout700.xml><?xml version="1.0" encoding="utf-8"?>
<p:sldLayout xmlns:a="http://schemas.openxmlformats.org/drawingml/2006/main" xmlns:r="http://schemas.openxmlformats.org/officeDocument/2006/relationships" xmlns:p="http://schemas.openxmlformats.org/presentationml/2006/main" preserve="1" userDrawn="1">
  <p:cSld name="Image and text">
    <p:spTree>
      <p:nvGrpSpPr>
        <p:cNvPr id="1" name=""/>
        <p:cNvGrpSpPr/>
        <p:nvPr/>
      </p:nvGrpSpPr>
      <p:grpSpPr>
        <a:xfrm>
          <a:off x="0" y="0"/>
          <a:ext cx="0" cy="0"/>
          <a:chOff x="0" y="0"/>
          <a:chExt cx="0" cy="0"/>
        </a:xfrm>
      </p:grpSpPr>
      <p:cxnSp>
        <p:nvCxnSpPr>
          <p:cNvPr id="6"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7"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Content Placeholder 2"/>
          <p:cNvSpPr>
            <a:spLocks noGrp="1"/>
          </p:cNvSpPr>
          <p:nvPr>
            <p:ph sz="half" idx="10"/>
          </p:nvPr>
        </p:nvSpPr>
        <p:spPr>
          <a:xfrm>
            <a:off x="4653246" y="928557"/>
            <a:ext cx="4023360" cy="2166125"/>
          </a:xfrm>
        </p:spPr>
        <p:txBody>
          <a:bodyPr>
            <a:normAutofit/>
          </a:bodyPr>
          <a:lstStyle>
            <a:lvl1pPr>
              <a:spcBef>
                <a:spcPts val="75"/>
              </a:spcBef>
              <a:defRPr sz="1500" b="0">
                <a:solidFill>
                  <a:schemeClr val="bg2"/>
                </a:solidFill>
                <a:latin typeface="Museo Sans For Dell" pitchFamily="2" charset="0"/>
              </a:defRPr>
            </a:lvl1pPr>
            <a:lvl2pPr marL="423835" indent="-171099">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0" name="Content Placeholder 2"/>
          <p:cNvSpPr>
            <a:spLocks noGrp="1"/>
          </p:cNvSpPr>
          <p:nvPr>
            <p:ph sz="half" idx="11"/>
          </p:nvPr>
        </p:nvSpPr>
        <p:spPr>
          <a:xfrm>
            <a:off x="439738" y="928557"/>
            <a:ext cx="4023360" cy="2166125"/>
          </a:xfrm>
        </p:spPr>
        <p:txBody>
          <a:bodyPr>
            <a:normAutofit/>
          </a:bodyPr>
          <a:lstStyle>
            <a:lvl1pPr>
              <a:spcBef>
                <a:spcPts val="75"/>
              </a:spcBef>
              <a:defRPr sz="1500" b="0">
                <a:solidFill>
                  <a:schemeClr val="bg2"/>
                </a:solidFill>
                <a:latin typeface="Museo Sans For Dell" pitchFamily="2" charset="0"/>
              </a:defRPr>
            </a:lvl1pPr>
            <a:lvl2pPr marL="423835" indent="-171099">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4" name="Content Placeholder 3"/>
          <p:cNvSpPr>
            <a:spLocks noGrp="1"/>
          </p:cNvSpPr>
          <p:nvPr>
            <p:ph sz="quarter" idx="12"/>
          </p:nvPr>
        </p:nvSpPr>
        <p:spPr>
          <a:xfrm>
            <a:off x="434977" y="3203205"/>
            <a:ext cx="8262938" cy="142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8" name="Slide Number Placeholder 5"/>
          <p:cNvSpPr>
            <a:spLocks noGrp="1"/>
          </p:cNvSpPr>
          <p:nvPr>
            <p:ph type="sldNum" sz="quarter" idx="13"/>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8B77E003-8308-444A-BB59-52EE4F5DF926}" type="slidenum">
              <a:rPr lang="en-US"/>
              <a:pPr>
                <a:defRPr/>
              </a:pPr>
              <a:t>‹#›</a:t>
            </a:fld>
            <a:endParaRPr lang="en-US" dirty="0"/>
          </a:p>
        </p:txBody>
      </p:sp>
      <p:sp>
        <p:nvSpPr>
          <p:cNvPr id="9" name="Footer Placeholder 4"/>
          <p:cNvSpPr>
            <a:spLocks noGrp="1"/>
          </p:cNvSpPr>
          <p:nvPr>
            <p:ph type="ftr" sz="quarter" idx="14"/>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dirty="0"/>
          </a:p>
        </p:txBody>
      </p:sp>
    </p:spTree>
    <p:extLst>
      <p:ext uri="{BB962C8B-B14F-4D97-AF65-F5344CB8AC3E}">
        <p14:creationId xmlns:p14="http://schemas.microsoft.com/office/powerpoint/2010/main" val="3934634261"/>
      </p:ext>
    </p:extLst>
  </p:cSld>
  <p:clrMapOvr>
    <a:masterClrMapping/>
  </p:clrMapOvr>
  <p:transition spd="med">
    <p:wipe dir="r"/>
  </p:transition>
</p:sldLayout>
</file>

<file path=ppt/slideLayouts/slideLayout701.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cxnSp>
        <p:nvCxnSpPr>
          <p:cNvPr id="3"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4"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2468845258"/>
      </p:ext>
    </p:extLst>
  </p:cSld>
  <p:clrMapOvr>
    <a:masterClrMapping/>
  </p:clrMapOvr>
  <p:transition spd="med">
    <p:wipe dir="r"/>
  </p:transition>
</p:sldLayout>
</file>

<file path=ppt/slideLayouts/slideLayout70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cxnSp>
        <p:nvCxnSpPr>
          <p:cNvPr id="2"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3"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61662873"/>
      </p:ext>
    </p:extLst>
  </p:cSld>
  <p:clrMapOvr>
    <a:masterClrMapping/>
  </p:clrMapOvr>
  <p:transition spd="med">
    <p:wipe dir="r"/>
  </p:transition>
</p:sldLayout>
</file>

<file path=ppt/slideLayouts/slideLayout703.xml><?xml version="1.0" encoding="utf-8"?>
<p:sldLayout xmlns:a="http://schemas.openxmlformats.org/drawingml/2006/main" xmlns:r="http://schemas.openxmlformats.org/officeDocument/2006/relationships" xmlns:p="http://schemas.openxmlformats.org/presentationml/2006/main" preserve="1">
  <p:cSld name="Section_Blue">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1"/>
          </a:solidFill>
          <a:ln>
            <a:noFill/>
          </a:ln>
        </p:spPr>
        <p:style>
          <a:lnRef idx="2">
            <a:schemeClr val="accent1"/>
          </a:lnRef>
          <a:fillRef idx="1">
            <a:schemeClr val="lt1"/>
          </a:fillRef>
          <a:effectRef idx="0">
            <a:schemeClr val="accent1"/>
          </a:effectRef>
          <a:fontRef idx="none"/>
        </p:style>
        <p:txBody>
          <a:bodyPr lIns="168718" tIns="168718" rIns="168718" bIns="168718">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2890830139"/>
      </p:ext>
    </p:extLst>
  </p:cSld>
  <p:clrMapOvr>
    <a:masterClrMapping/>
  </p:clrMapOvr>
  <p:transition spd="med">
    <p:wipe dir="r"/>
  </p:transition>
</p:sldLayout>
</file>

<file path=ppt/slideLayouts/slideLayout704.xml><?xml version="1.0" encoding="utf-8"?>
<p:sldLayout xmlns:a="http://schemas.openxmlformats.org/drawingml/2006/main" xmlns:r="http://schemas.openxmlformats.org/officeDocument/2006/relationships" xmlns:p="http://schemas.openxmlformats.org/presentationml/2006/main" preserve="1">
  <p:cSld name="Section_Berry">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4"/>
          </a:solidFill>
          <a:ln>
            <a:noFill/>
          </a:ln>
        </p:spPr>
        <p:style>
          <a:lnRef idx="2">
            <a:schemeClr val="accent1"/>
          </a:lnRef>
          <a:fillRef idx="1">
            <a:schemeClr val="lt1"/>
          </a:fillRef>
          <a:effectRef idx="0">
            <a:schemeClr val="accent1"/>
          </a:effectRef>
          <a:fontRef idx="none"/>
        </p:style>
        <p:txBody>
          <a:bodyPr lIns="168718" tIns="168718" rIns="168718" bIns="168718">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578446927"/>
      </p:ext>
    </p:extLst>
  </p:cSld>
  <p:clrMapOvr>
    <a:masterClrMapping/>
  </p:clrMapOvr>
  <p:transition spd="med">
    <p:wipe dir="r"/>
  </p:transition>
</p:sldLayout>
</file>

<file path=ppt/slideLayouts/slideLayout705.xml><?xml version="1.0" encoding="utf-8"?>
<p:sldLayout xmlns:a="http://schemas.openxmlformats.org/drawingml/2006/main" xmlns:r="http://schemas.openxmlformats.org/officeDocument/2006/relationships" xmlns:p="http://schemas.openxmlformats.org/presentationml/2006/main" preserve="1">
  <p:cSld name="Section_Yellow">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3"/>
          </a:solidFill>
          <a:ln>
            <a:noFill/>
          </a:ln>
        </p:spPr>
        <p:style>
          <a:lnRef idx="2">
            <a:schemeClr val="accent1"/>
          </a:lnRef>
          <a:fillRef idx="1">
            <a:schemeClr val="lt1"/>
          </a:fillRef>
          <a:effectRef idx="0">
            <a:schemeClr val="accent1"/>
          </a:effectRef>
          <a:fontRef idx="none"/>
        </p:style>
        <p:txBody>
          <a:bodyPr lIns="168718" tIns="168718" rIns="168718" bIns="168718">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3384082654"/>
      </p:ext>
    </p:extLst>
  </p:cSld>
  <p:clrMapOvr>
    <a:masterClrMapping/>
  </p:clrMapOvr>
  <p:transition spd="med">
    <p:wipe dir="r"/>
  </p:transition>
</p:sldLayout>
</file>

<file path=ppt/slideLayouts/slideLayout706.xml><?xml version="1.0" encoding="utf-8"?>
<p:sldLayout xmlns:a="http://schemas.openxmlformats.org/drawingml/2006/main" xmlns:r="http://schemas.openxmlformats.org/officeDocument/2006/relationships" xmlns:p="http://schemas.openxmlformats.org/presentationml/2006/main" preserve="1">
  <p:cSld name="Section_Green">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2"/>
          </a:solidFill>
          <a:ln>
            <a:noFill/>
          </a:ln>
        </p:spPr>
        <p:style>
          <a:lnRef idx="2">
            <a:schemeClr val="accent1"/>
          </a:lnRef>
          <a:fillRef idx="1">
            <a:schemeClr val="lt1"/>
          </a:fillRef>
          <a:effectRef idx="0">
            <a:schemeClr val="accent1"/>
          </a:effectRef>
          <a:fontRef idx="none"/>
        </p:style>
        <p:txBody>
          <a:bodyPr lIns="168718" tIns="168718" rIns="168718" bIns="168718">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52841416"/>
      </p:ext>
    </p:extLst>
  </p:cSld>
  <p:clrMapOvr>
    <a:masterClrMapping/>
  </p:clrMapOvr>
  <p:transition spd="med">
    <p:wipe dir="r"/>
  </p:transition>
</p:sldLayout>
</file>

<file path=ppt/slideLayouts/slideLayout707.xml><?xml version="1.0" encoding="utf-8"?>
<p:sldLayout xmlns:a="http://schemas.openxmlformats.org/drawingml/2006/main" xmlns:r="http://schemas.openxmlformats.org/officeDocument/2006/relationships" xmlns:p="http://schemas.openxmlformats.org/presentationml/2006/main" preserve="1">
  <p:cSld name="Section_Purple">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6"/>
          </a:solidFill>
          <a:ln>
            <a:noFill/>
          </a:ln>
        </p:spPr>
        <p:style>
          <a:lnRef idx="2">
            <a:schemeClr val="accent1"/>
          </a:lnRef>
          <a:fillRef idx="1">
            <a:schemeClr val="lt1"/>
          </a:fillRef>
          <a:effectRef idx="0">
            <a:schemeClr val="accent1"/>
          </a:effectRef>
          <a:fontRef idx="none"/>
        </p:style>
        <p:txBody>
          <a:bodyPr lIns="168718" tIns="168718" rIns="168718" bIns="168718">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490808434"/>
      </p:ext>
    </p:extLst>
  </p:cSld>
  <p:clrMapOvr>
    <a:masterClrMapping/>
  </p:clrMapOvr>
  <p:transition spd="med">
    <p:wipe dir="r"/>
  </p:transition>
</p:sldLayout>
</file>

<file path=ppt/slideLayouts/slideLayout708.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2014539" y="201"/>
            <a:ext cx="7129462" cy="404813"/>
          </a:xfrm>
        </p:spPr>
        <p:txBody>
          <a:bodyPr/>
          <a:lstStyle/>
          <a:p>
            <a:r>
              <a:rPr lang="en-US" altLang="zh-TW"/>
              <a:t>Click to edit Master title style</a:t>
            </a:r>
            <a:endParaRPr lang="zh-TW" altLang="en-US"/>
          </a:p>
        </p:txBody>
      </p:sp>
      <p:sp>
        <p:nvSpPr>
          <p:cNvPr id="3" name="Text Placeholder 2"/>
          <p:cNvSpPr>
            <a:spLocks noGrp="1"/>
          </p:cNvSpPr>
          <p:nvPr>
            <p:ph type="body" sz="half" idx="1"/>
          </p:nvPr>
        </p:nvSpPr>
        <p:spPr>
          <a:xfrm>
            <a:off x="685800" y="1100138"/>
            <a:ext cx="3810000" cy="3462338"/>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4" name="Content Placeholder 3"/>
          <p:cNvSpPr>
            <a:spLocks noGrp="1"/>
          </p:cNvSpPr>
          <p:nvPr>
            <p:ph sz="quarter" idx="2"/>
          </p:nvPr>
        </p:nvSpPr>
        <p:spPr>
          <a:xfrm>
            <a:off x="4648200" y="1100405"/>
            <a:ext cx="3810000" cy="1674019"/>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5" name="Content Placeholder 4"/>
          <p:cNvSpPr>
            <a:spLocks noGrp="1"/>
          </p:cNvSpPr>
          <p:nvPr>
            <p:ph sz="quarter" idx="3"/>
          </p:nvPr>
        </p:nvSpPr>
        <p:spPr>
          <a:xfrm>
            <a:off x="4648200" y="2888723"/>
            <a:ext cx="3810000" cy="1674019"/>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7" name="Slide Number Placeholder 6"/>
          <p:cNvSpPr>
            <a:spLocks noGrp="1"/>
          </p:cNvSpPr>
          <p:nvPr>
            <p:ph type="sldNum" sz="quarter" idx="11"/>
          </p:nvPr>
        </p:nvSpPr>
        <p:spPr>
          <a:xfrm>
            <a:off x="367368" y="4950969"/>
            <a:ext cx="260350" cy="114300"/>
          </a:xfrm>
        </p:spPr>
        <p:txBody>
          <a:bodyPr/>
          <a:lstStyle/>
          <a:p>
            <a:pPr>
              <a:defRPr/>
            </a:pPr>
            <a:fld id="{BAFC9F95-FC62-4769-A095-8D2D490F7992}" type="slidenum">
              <a:rPr lang="en-US" smtClean="0"/>
              <a:pPr>
                <a:defRPr/>
              </a:pPr>
              <a:t>‹#›</a:t>
            </a:fld>
            <a:endParaRPr lang="en-US" dirty="0"/>
          </a:p>
        </p:txBody>
      </p:sp>
    </p:spTree>
    <p:extLst>
      <p:ext uri="{BB962C8B-B14F-4D97-AF65-F5344CB8AC3E}">
        <p14:creationId xmlns:p14="http://schemas.microsoft.com/office/powerpoint/2010/main" val="1206953941"/>
      </p:ext>
    </p:extLst>
  </p:cSld>
  <p:clrMapOvr>
    <a:masterClrMapping/>
  </p:clrMapOvr>
</p:sldLayout>
</file>

<file path=ppt/slideLayouts/slideLayout709.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26155" y="107139"/>
            <a:ext cx="8239125" cy="427212"/>
          </a:xfrm>
        </p:spPr>
        <p:txBody>
          <a:bodyPr/>
          <a:lstStyle>
            <a:lvl1pPr>
              <a:defRPr baseline="0"/>
            </a:lvl1pPr>
          </a:lstStyle>
          <a:p>
            <a:r>
              <a:rPr lang="en-US"/>
              <a:t>Click to edit Master title style</a:t>
            </a:r>
            <a:endParaRPr lang="en-US" dirty="0"/>
          </a:p>
        </p:txBody>
      </p:sp>
      <p:sp>
        <p:nvSpPr>
          <p:cNvPr id="4" name="Slide Number Placeholder 4"/>
          <p:cNvSpPr>
            <a:spLocks noGrp="1"/>
          </p:cNvSpPr>
          <p:nvPr>
            <p:ph type="sldNum" sz="quarter" idx="11"/>
          </p:nvPr>
        </p:nvSpPr>
        <p:spPr>
          <a:xfrm>
            <a:off x="8621454" y="4903009"/>
            <a:ext cx="481013" cy="234554"/>
          </a:xfrm>
        </p:spPr>
        <p:txBody>
          <a:bodyPr/>
          <a:lstStyle>
            <a:lvl1pPr>
              <a:defRPr sz="800">
                <a:cs typeface="Arial" pitchFamily="34" charset="0"/>
              </a:defRPr>
            </a:lvl1pPr>
          </a:lstStyle>
          <a:p>
            <a:pPr>
              <a:defRPr/>
            </a:pPr>
            <a:fld id="{8E08DA63-62CF-47A0-A3EE-C499D6801529}" type="slidenum">
              <a:rPr lang="en-US"/>
              <a:pPr>
                <a:defRPr/>
              </a:pPr>
              <a:t>‹#›</a:t>
            </a:fld>
            <a:endParaRPr lang="en-US" dirty="0"/>
          </a:p>
        </p:txBody>
      </p:sp>
    </p:spTree>
    <p:extLst>
      <p:ext uri="{BB962C8B-B14F-4D97-AF65-F5344CB8AC3E}">
        <p14:creationId xmlns:p14="http://schemas.microsoft.com/office/powerpoint/2010/main" val="3231409571"/>
      </p:ext>
    </p:extLst>
  </p:cSld>
  <p:clrMapOvr>
    <a:masterClrMapping/>
  </p:clrMapOvr>
  <p:transition spd="med">
    <p:wipe dir="r"/>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cxnSp>
        <p:nvCxnSpPr>
          <p:cNvPr id="2"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3"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406"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34631396"/>
      </p:ext>
    </p:extLst>
  </p:cSld>
  <p:clrMapOvr>
    <a:masterClrMapping/>
  </p:clrMapOvr>
  <p:transition spd="med">
    <p:wipe dir="r"/>
  </p:transition>
</p:sldLayout>
</file>

<file path=ppt/slideLayouts/slideLayout710.xml><?xml version="1.0" encoding="utf-8"?>
<p:sldLayout xmlns:a="http://schemas.openxmlformats.org/drawingml/2006/main" xmlns:r="http://schemas.openxmlformats.org/officeDocument/2006/relationships" xmlns:p="http://schemas.openxmlformats.org/presentationml/2006/main" userDrawn="1">
  <p:cSld name="Content Slide wo Sourc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Content Placeholder 8"/>
          <p:cNvSpPr>
            <a:spLocks noGrp="1"/>
          </p:cNvSpPr>
          <p:nvPr>
            <p:ph sz="quarter" idx="12"/>
          </p:nvPr>
        </p:nvSpPr>
        <p:spPr>
          <a:xfrm>
            <a:off x="426155" y="971550"/>
            <a:ext cx="8239125" cy="1080000"/>
          </a:xfrm>
          <a:prstGeom prst="rect">
            <a:avLst/>
          </a:prstGeom>
        </p:spPr>
        <p:txBody>
          <a:bodyPr/>
          <a:lstStyle>
            <a:lvl1pPr>
              <a:defRPr>
                <a:solidFill>
                  <a:schemeClr val="bg2"/>
                </a:solidFill>
              </a:defRPr>
            </a:lvl1pPr>
            <a:lvl2pPr>
              <a:defRPr>
                <a:solidFill>
                  <a:schemeClr val="bg2"/>
                </a:solidFill>
              </a:defRPr>
            </a:lvl2pPr>
            <a:lvl3pPr>
              <a:defRPr>
                <a:solidFill>
                  <a:schemeClr val="bg2"/>
                </a:solidFill>
              </a:defRPr>
            </a:lvl3pPr>
          </a:lstStyle>
          <a:p>
            <a:pPr lvl="0"/>
            <a:r>
              <a:rPr lang="en-US" dirty="0"/>
              <a:t>Click to edit Master text styles</a:t>
            </a:r>
          </a:p>
          <a:p>
            <a:pPr lvl="1"/>
            <a:r>
              <a:rPr lang="en-US" dirty="0"/>
              <a:t>Second level</a:t>
            </a:r>
          </a:p>
          <a:p>
            <a:pPr lvl="2"/>
            <a:r>
              <a:rPr lang="en-US" dirty="0"/>
              <a:t>Third level</a:t>
            </a:r>
          </a:p>
        </p:txBody>
      </p:sp>
      <p:sp>
        <p:nvSpPr>
          <p:cNvPr id="6" name="Slide Number Placeholder 3"/>
          <p:cNvSpPr>
            <a:spLocks noGrp="1"/>
          </p:cNvSpPr>
          <p:nvPr>
            <p:ph type="sldNum" sz="quarter" idx="14"/>
          </p:nvPr>
        </p:nvSpPr>
        <p:spPr/>
        <p:txBody>
          <a:bodyPr wrap="square" numCol="1" anchorCtr="0" compatLnSpc="1">
            <a:prstTxWarp prst="textNoShape">
              <a:avLst/>
            </a:prstTxWarp>
          </a:bodyPr>
          <a:lstStyle>
            <a:lvl1pPr>
              <a:defRPr smtClean="0">
                <a:solidFill>
                  <a:srgbClr val="666666"/>
                </a:solidFill>
                <a:ea typeface="新細明體" pitchFamily="18" charset="-120"/>
                <a:cs typeface="Arial" pitchFamily="34" charset="0"/>
              </a:defRPr>
            </a:lvl1pPr>
          </a:lstStyle>
          <a:p>
            <a:fld id="{5DD913B3-A62D-493D-8BAE-0E021537A67D}" type="slidenum">
              <a:rPr lang="en-US"/>
              <a:pPr/>
              <a:t>‹#›</a:t>
            </a:fld>
            <a:endParaRPr lang="en-US" dirty="0"/>
          </a:p>
        </p:txBody>
      </p:sp>
    </p:spTree>
    <p:extLst>
      <p:ext uri="{BB962C8B-B14F-4D97-AF65-F5344CB8AC3E}">
        <p14:creationId xmlns:p14="http://schemas.microsoft.com/office/powerpoint/2010/main" val="2091370249"/>
      </p:ext>
    </p:extLst>
  </p:cSld>
  <p:clrMapOvr>
    <a:masterClrMapping/>
  </p:clrMapOvr>
  <p:transition spd="med">
    <p:wipe dir="r"/>
  </p:transition>
</p:sldLayout>
</file>

<file path=ppt/slideLayouts/slideLayout711.xml><?xml version="1.0" encoding="utf-8"?>
<p:sldLayout xmlns:a="http://schemas.openxmlformats.org/drawingml/2006/main" xmlns:r="http://schemas.openxmlformats.org/officeDocument/2006/relationships" xmlns:p="http://schemas.openxmlformats.org/presentationml/2006/main" userDrawn="1">
  <p:cSld name="2_Title_Only">
    <p:spTree>
      <p:nvGrpSpPr>
        <p:cNvPr id="1" name=""/>
        <p:cNvGrpSpPr/>
        <p:nvPr/>
      </p:nvGrpSpPr>
      <p:grpSpPr>
        <a:xfrm>
          <a:off x="0" y="0"/>
          <a:ext cx="0" cy="0"/>
          <a:chOff x="0" y="0"/>
          <a:chExt cx="0" cy="0"/>
        </a:xfrm>
      </p:grpSpPr>
      <p:cxnSp>
        <p:nvCxnSpPr>
          <p:cNvPr id="3"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4"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p:cNvSpPr>
            <a:spLocks noGrp="1"/>
          </p:cNvSpPr>
          <p:nvPr>
            <p:ph type="title"/>
          </p:nvPr>
        </p:nvSpPr>
        <p:spPr>
          <a:xfrm>
            <a:off x="425907" y="196171"/>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5" name="Slide Number Placeholder 5"/>
          <p:cNvSpPr>
            <a:spLocks noGrp="1"/>
          </p:cNvSpPr>
          <p:nvPr>
            <p:ph type="sldNum" sz="quarter" idx="10"/>
          </p:nvPr>
        </p:nvSpPr>
        <p:spPr>
          <a:xfrm>
            <a:off x="439740" y="4823222"/>
            <a:ext cx="260350" cy="114300"/>
          </a:xfrm>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D752C1D7-1952-452D-B5FF-0B70C1BC3BA1}" type="slidenum">
              <a:rPr lang="en-US"/>
              <a:pPr>
                <a:defRPr/>
              </a:pPr>
              <a:t>‹#›</a:t>
            </a:fld>
            <a:endParaRPr lang="en-US" dirty="0"/>
          </a:p>
        </p:txBody>
      </p:sp>
      <p:sp>
        <p:nvSpPr>
          <p:cNvPr id="6" name="Footer Placeholder 4"/>
          <p:cNvSpPr>
            <a:spLocks noGrp="1"/>
          </p:cNvSpPr>
          <p:nvPr>
            <p:ph type="ftr" sz="quarter" idx="11"/>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dirty="0"/>
          </a:p>
        </p:txBody>
      </p:sp>
    </p:spTree>
    <p:extLst>
      <p:ext uri="{BB962C8B-B14F-4D97-AF65-F5344CB8AC3E}">
        <p14:creationId xmlns:p14="http://schemas.microsoft.com/office/powerpoint/2010/main" val="1286300517"/>
      </p:ext>
    </p:extLst>
  </p:cSld>
  <p:clrMapOvr>
    <a:masterClrMapping/>
  </p:clrMapOvr>
  <p:transition spd="med">
    <p:wipe dir="r"/>
  </p:transition>
</p:sldLayout>
</file>

<file path=ppt/slideLayouts/slideLayout712.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cxnSp>
        <p:nvCxnSpPr>
          <p:cNvPr id="4" name="Straight Connector 3"/>
          <p:cNvCxnSpPr/>
          <p:nvPr/>
        </p:nvCxnSpPr>
        <p:spPr>
          <a:xfrm>
            <a:off x="447675" y="1335881"/>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cxnSp>
        <p:nvCxnSpPr>
          <p:cNvPr id="5" name="Straight Connector 4"/>
          <p:cNvCxnSpPr/>
          <p:nvPr/>
        </p:nvCxnSpPr>
        <p:spPr>
          <a:xfrm>
            <a:off x="447675" y="3807619"/>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sp>
        <p:nvSpPr>
          <p:cNvPr id="6" name="Rectangle 5"/>
          <p:cNvSpPr/>
          <p:nvPr/>
        </p:nvSpPr>
        <p:spPr bwMode="gray">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596" tIns="34289" rIns="67596" bIns="34289" anchor="ctr"/>
          <a:lstStyle/>
          <a:p>
            <a:pPr algn="ctr" defTabSz="899641">
              <a:defRPr/>
            </a:pPr>
            <a:endParaRPr lang="en-US" sz="1800" dirty="0">
              <a:solidFill>
                <a:srgbClr val="444444"/>
              </a:solidFill>
              <a:latin typeface="Trebuchet MS" pitchFamily="34" charset="0"/>
            </a:endParaRPr>
          </a:p>
        </p:txBody>
      </p:sp>
      <p:sp>
        <p:nvSpPr>
          <p:cNvPr id="7" name="Rectangle 6"/>
          <p:cNvSpPr/>
          <p:nvPr/>
        </p:nvSpPr>
        <p:spPr bwMode="hidden">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596" tIns="34289" rIns="67596" bIns="34289" anchor="ctr"/>
          <a:lstStyle/>
          <a:p>
            <a:pPr algn="ctr" defTabSz="899641">
              <a:defRPr/>
            </a:pPr>
            <a:endParaRPr lang="en-US" sz="1800" dirty="0">
              <a:solidFill>
                <a:srgbClr val="444444"/>
              </a:solidFill>
              <a:latin typeface="Trebuchet MS" pitchFamily="34" charset="0"/>
            </a:endParaRPr>
          </a:p>
        </p:txBody>
      </p:sp>
      <p:sp>
        <p:nvSpPr>
          <p:cNvPr id="8" name="Rectangle 7"/>
          <p:cNvSpPr/>
          <p:nvPr/>
        </p:nvSpPr>
        <p:spPr bwMode="hidden">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596" tIns="34289" rIns="67596" bIns="34289" anchor="ctr"/>
          <a:lstStyle/>
          <a:p>
            <a:pPr algn="ctr" defTabSz="899641">
              <a:defRPr/>
            </a:pPr>
            <a:endParaRPr lang="en-US" sz="1800" dirty="0">
              <a:solidFill>
                <a:srgbClr val="444444"/>
              </a:solidFill>
              <a:latin typeface="Trebuchet MS" pitchFamily="34" charset="0"/>
            </a:endParaRPr>
          </a:p>
        </p:txBody>
      </p:sp>
      <p:pic>
        <p:nvPicPr>
          <p:cNvPr id="9" name="Picture 13" descr="dell_blue_lrg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265993" y="1988344"/>
            <a:ext cx="1487487" cy="1115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1476" name="Title Placeholder 21"/>
          <p:cNvSpPr>
            <a:spLocks noGrp="1"/>
          </p:cNvSpPr>
          <p:nvPr>
            <p:ph type="ctrTitle"/>
          </p:nvPr>
        </p:nvSpPr>
        <p:spPr>
          <a:xfrm>
            <a:off x="457200" y="2009637"/>
            <a:ext cx="5962650" cy="755014"/>
          </a:xfrm>
        </p:spPr>
        <p:txBody>
          <a:bodyPr anchor="b"/>
          <a:lstStyle>
            <a:lvl1pPr algn="l">
              <a:lnSpc>
                <a:spcPts val="3000"/>
              </a:lnSpc>
              <a:defRPr sz="2700" b="0" i="0" smtClean="0">
                <a:solidFill>
                  <a:schemeClr val="accent1"/>
                </a:solidFill>
                <a:latin typeface="Museo For Dell" pitchFamily="2" charset="0"/>
                <a:ea typeface="Museo For Dell" pitchFamily="2" charset="0"/>
              </a:defRPr>
            </a:lvl1pPr>
          </a:lstStyle>
          <a:p>
            <a:r>
              <a:rPr lang="en-US"/>
              <a:t>Click to edit Master title style</a:t>
            </a:r>
            <a:endParaRPr lang="en-US" dirty="0"/>
          </a:p>
        </p:txBody>
      </p:sp>
      <p:sp>
        <p:nvSpPr>
          <p:cNvPr id="361477" name="Text Placeholder 12"/>
          <p:cNvSpPr>
            <a:spLocks noGrp="1"/>
          </p:cNvSpPr>
          <p:nvPr>
            <p:ph type="subTitle" idx="1"/>
          </p:nvPr>
        </p:nvSpPr>
        <p:spPr>
          <a:xfrm>
            <a:off x="457211" y="3124062"/>
            <a:ext cx="5953125" cy="600076"/>
          </a:xfrm>
        </p:spPr>
        <p:txBody>
          <a:bodyPr>
            <a:normAutofit/>
          </a:bodyPr>
          <a:lstStyle>
            <a:lvl1pPr marL="0" indent="0" algn="l">
              <a:buFont typeface="Wingdings" pitchFamily="2" charset="2"/>
              <a:buNone/>
              <a:defRPr sz="1500" b="0" i="0" smtClean="0">
                <a:solidFill>
                  <a:schemeClr val="bg2"/>
                </a:solidFill>
                <a:latin typeface="Museo Sans For Dell" pitchFamily="2" charset="0"/>
                <a:ea typeface="Museo Sans For Dell" pitchFamily="2" charset="0"/>
              </a:defRPr>
            </a:lvl1pPr>
          </a:lstStyle>
          <a:p>
            <a:r>
              <a:rPr lang="en-US"/>
              <a:t>Click to edit Master subtitle style</a:t>
            </a:r>
            <a:endParaRPr lang="en-US" dirty="0"/>
          </a:p>
        </p:txBody>
      </p:sp>
    </p:spTree>
    <p:extLst>
      <p:ext uri="{BB962C8B-B14F-4D97-AF65-F5344CB8AC3E}">
        <p14:creationId xmlns:p14="http://schemas.microsoft.com/office/powerpoint/2010/main" val="3735746884"/>
      </p:ext>
    </p:extLst>
  </p:cSld>
  <p:clrMapOvr>
    <a:masterClrMapping/>
  </p:clrMapOvr>
  <p:transition spd="med">
    <p:wipe dir="r"/>
  </p:transition>
</p:sldLayout>
</file>

<file path=ppt/slideLayouts/slideLayout713.xml><?xml version="1.0" encoding="utf-8"?>
<p:sldLayout xmlns:a="http://schemas.openxmlformats.org/drawingml/2006/main" xmlns:r="http://schemas.openxmlformats.org/officeDocument/2006/relationships" xmlns:p="http://schemas.openxmlformats.org/presentationml/2006/main" preserve="1">
  <p:cSld name="Title_and_Content">
    <p:spTree>
      <p:nvGrpSpPr>
        <p:cNvPr id="1" name=""/>
        <p:cNvGrpSpPr/>
        <p:nvPr/>
      </p:nvGrpSpPr>
      <p:grpSpPr>
        <a:xfrm>
          <a:off x="0" y="0"/>
          <a:ext cx="0" cy="0"/>
          <a:chOff x="0" y="0"/>
          <a:chExt cx="0" cy="0"/>
        </a:xfrm>
      </p:grpSpPr>
      <p:cxnSp>
        <p:nvCxnSpPr>
          <p:cNvPr id="4"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5"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7200"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3" name="Content Placeholder 2"/>
          <p:cNvSpPr>
            <a:spLocks noGrp="1"/>
          </p:cNvSpPr>
          <p:nvPr>
            <p:ph sz="half" idx="1"/>
          </p:nvPr>
        </p:nvSpPr>
        <p:spPr>
          <a:xfrm>
            <a:off x="457200" y="960120"/>
            <a:ext cx="8229600" cy="3566160"/>
          </a:xfrm>
        </p:spPr>
        <p:txBody>
          <a:bodyPr/>
          <a:lstStyle>
            <a:lvl1pPr>
              <a:spcBef>
                <a:spcPts val="75"/>
              </a:spcBef>
              <a:spcAft>
                <a:spcPts val="75"/>
              </a:spcAft>
              <a:defRPr sz="1500">
                <a:solidFill>
                  <a:schemeClr val="bg2"/>
                </a:solidFill>
                <a:latin typeface="Museo Sans For Dell" pitchFamily="2" charset="0"/>
              </a:defRPr>
            </a:lvl1pPr>
            <a:lvl2pPr>
              <a:spcBef>
                <a:spcPts val="75"/>
              </a:spcBef>
              <a:spcAft>
                <a:spcPts val="75"/>
              </a:spcAft>
              <a:buFont typeface="Museo Sans For Dell" pitchFamily="2" charset="0"/>
              <a:buChar char="–"/>
              <a:defRPr sz="1400">
                <a:solidFill>
                  <a:schemeClr val="bg2"/>
                </a:solidFill>
                <a:latin typeface="Museo Sans For Dell" pitchFamily="2" charset="0"/>
              </a:defRPr>
            </a:lvl2pPr>
            <a:lvl3pPr>
              <a:spcBef>
                <a:spcPts val="75"/>
              </a:spcBef>
              <a:spcAft>
                <a:spcPts val="75"/>
              </a:spcAft>
              <a:defRPr sz="1200">
                <a:solidFill>
                  <a:schemeClr val="bg2"/>
                </a:solidFill>
                <a:latin typeface="Museo Sans For Dell" pitchFamily="2" charset="0"/>
              </a:defRPr>
            </a:lvl3pPr>
            <a:lvl4pPr>
              <a:spcBef>
                <a:spcPts val="75"/>
              </a:spcBef>
              <a:spcAft>
                <a:spcPts val="75"/>
              </a:spcAft>
              <a:defRPr sz="1100" baseline="0">
                <a:solidFill>
                  <a:schemeClr val="bg2"/>
                </a:solidFill>
                <a:latin typeface="Museo Sans For Dell" pitchFamily="2" charset="0"/>
              </a:defRPr>
            </a:lvl4pPr>
            <a:lvl5pPr>
              <a:spcBef>
                <a:spcPts val="75"/>
              </a:spcBef>
              <a:spcAft>
                <a:spcPts val="75"/>
              </a:spcAft>
              <a:buClr>
                <a:schemeClr val="accent1"/>
              </a:buClr>
              <a:defRPr sz="90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4"/>
          <p:cNvSpPr>
            <a:spLocks noGrp="1"/>
          </p:cNvSpPr>
          <p:nvPr>
            <p:ph type="ftr" sz="quarter" idx="10"/>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a:p>
        </p:txBody>
      </p:sp>
      <p:sp>
        <p:nvSpPr>
          <p:cNvPr id="7" name="Slide Number Placeholder 5"/>
          <p:cNvSpPr>
            <a:spLocks noGrp="1"/>
          </p:cNvSpPr>
          <p:nvPr>
            <p:ph type="sldNum" sz="quarter" idx="11"/>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4A2D4929-8EDF-4184-B759-48F2FA5B220D}" type="slidenum">
              <a:rPr lang="en-US"/>
              <a:pPr>
                <a:defRPr/>
              </a:pPr>
              <a:t>‹#›</a:t>
            </a:fld>
            <a:endParaRPr lang="en-US" dirty="0"/>
          </a:p>
        </p:txBody>
      </p:sp>
    </p:spTree>
    <p:extLst>
      <p:ext uri="{BB962C8B-B14F-4D97-AF65-F5344CB8AC3E}">
        <p14:creationId xmlns:p14="http://schemas.microsoft.com/office/powerpoint/2010/main" val="1365279363"/>
      </p:ext>
    </p:extLst>
  </p:cSld>
  <p:clrMapOvr>
    <a:masterClrMapping/>
  </p:clrMapOvr>
  <p:transition spd="med">
    <p:wipe dir="r"/>
  </p:transition>
</p:sldLayout>
</file>

<file path=ppt/slideLayouts/slideLayout714.xml><?xml version="1.0" encoding="utf-8"?>
<p:sldLayout xmlns:a="http://schemas.openxmlformats.org/drawingml/2006/main" xmlns:r="http://schemas.openxmlformats.org/officeDocument/2006/relationships" xmlns:p="http://schemas.openxmlformats.org/presentationml/2006/main" preserve="1" userDrawn="1">
  <p:cSld name="Two_Column">
    <p:spTree>
      <p:nvGrpSpPr>
        <p:cNvPr id="1" name=""/>
        <p:cNvGrpSpPr/>
        <p:nvPr/>
      </p:nvGrpSpPr>
      <p:grpSpPr>
        <a:xfrm>
          <a:off x="0" y="0"/>
          <a:ext cx="0" cy="0"/>
          <a:chOff x="0" y="0"/>
          <a:chExt cx="0" cy="0"/>
        </a:xfrm>
      </p:grpSpPr>
      <p:cxnSp>
        <p:nvCxnSpPr>
          <p:cNvPr id="5"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6"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Content Placeholder 2"/>
          <p:cNvSpPr>
            <a:spLocks noGrp="1"/>
          </p:cNvSpPr>
          <p:nvPr>
            <p:ph sz="half" idx="10"/>
          </p:nvPr>
        </p:nvSpPr>
        <p:spPr>
          <a:xfrm>
            <a:off x="4653246" y="931074"/>
            <a:ext cx="4023360" cy="3667826"/>
          </a:xfrm>
        </p:spPr>
        <p:txBody>
          <a:bodyPr>
            <a:normAutofit/>
          </a:bodyPr>
          <a:lstStyle>
            <a:lvl1pPr>
              <a:spcBef>
                <a:spcPts val="75"/>
              </a:spcBef>
              <a:defRPr sz="1500" b="0">
                <a:solidFill>
                  <a:schemeClr val="bg2"/>
                </a:solidFill>
                <a:latin typeface="Museo Sans For Dell" pitchFamily="2" charset="0"/>
              </a:defRPr>
            </a:lvl1pPr>
            <a:lvl2pPr marL="424118" indent="-171207">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0" name="Content Placeholder 2"/>
          <p:cNvSpPr>
            <a:spLocks noGrp="1"/>
          </p:cNvSpPr>
          <p:nvPr>
            <p:ph sz="half" idx="11"/>
          </p:nvPr>
        </p:nvSpPr>
        <p:spPr>
          <a:xfrm>
            <a:off x="439738" y="931074"/>
            <a:ext cx="4023360" cy="3667826"/>
          </a:xfrm>
        </p:spPr>
        <p:txBody>
          <a:bodyPr>
            <a:normAutofit/>
          </a:bodyPr>
          <a:lstStyle>
            <a:lvl1pPr>
              <a:spcBef>
                <a:spcPts val="75"/>
              </a:spcBef>
              <a:defRPr sz="1500" b="0">
                <a:solidFill>
                  <a:schemeClr val="bg2"/>
                </a:solidFill>
                <a:latin typeface="Museo Sans For Dell" pitchFamily="2" charset="0"/>
              </a:defRPr>
            </a:lvl1pPr>
            <a:lvl2pPr marL="424118" indent="-171207">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5"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7" name="Slide Number Placeholder 5"/>
          <p:cNvSpPr>
            <a:spLocks noGrp="1"/>
          </p:cNvSpPr>
          <p:nvPr>
            <p:ph type="sldNum" sz="quarter" idx="12"/>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94DCD968-7C13-45D1-A8F3-62ADAEBF0943}" type="slidenum">
              <a:rPr lang="en-US"/>
              <a:pPr>
                <a:defRPr/>
              </a:pPr>
              <a:t>‹#›</a:t>
            </a:fld>
            <a:endParaRPr lang="en-US" dirty="0"/>
          </a:p>
        </p:txBody>
      </p:sp>
      <p:sp>
        <p:nvSpPr>
          <p:cNvPr id="8" name="Footer Placeholder 4"/>
          <p:cNvSpPr>
            <a:spLocks noGrp="1"/>
          </p:cNvSpPr>
          <p:nvPr>
            <p:ph type="ftr" sz="quarter" idx="13"/>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a:p>
        </p:txBody>
      </p:sp>
    </p:spTree>
    <p:extLst>
      <p:ext uri="{BB962C8B-B14F-4D97-AF65-F5344CB8AC3E}">
        <p14:creationId xmlns:p14="http://schemas.microsoft.com/office/powerpoint/2010/main" val="3430122019"/>
      </p:ext>
    </p:extLst>
  </p:cSld>
  <p:clrMapOvr>
    <a:masterClrMapping/>
  </p:clrMapOvr>
  <p:transition spd="med">
    <p:wipe dir="r"/>
  </p:transition>
</p:sldLayout>
</file>

<file path=ppt/slideLayouts/slideLayout715.xml><?xml version="1.0" encoding="utf-8"?>
<p:sldLayout xmlns:a="http://schemas.openxmlformats.org/drawingml/2006/main" xmlns:r="http://schemas.openxmlformats.org/officeDocument/2006/relationships" xmlns:p="http://schemas.openxmlformats.org/presentationml/2006/main" preserve="1" userDrawn="1">
  <p:cSld name="Image and text">
    <p:spTree>
      <p:nvGrpSpPr>
        <p:cNvPr id="1" name=""/>
        <p:cNvGrpSpPr/>
        <p:nvPr/>
      </p:nvGrpSpPr>
      <p:grpSpPr>
        <a:xfrm>
          <a:off x="0" y="0"/>
          <a:ext cx="0" cy="0"/>
          <a:chOff x="0" y="0"/>
          <a:chExt cx="0" cy="0"/>
        </a:xfrm>
      </p:grpSpPr>
      <p:cxnSp>
        <p:nvCxnSpPr>
          <p:cNvPr id="6"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7"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Content Placeholder 2"/>
          <p:cNvSpPr>
            <a:spLocks noGrp="1"/>
          </p:cNvSpPr>
          <p:nvPr>
            <p:ph sz="half" idx="10"/>
          </p:nvPr>
        </p:nvSpPr>
        <p:spPr>
          <a:xfrm>
            <a:off x="4653246" y="928557"/>
            <a:ext cx="4023360" cy="2166125"/>
          </a:xfrm>
        </p:spPr>
        <p:txBody>
          <a:bodyPr>
            <a:normAutofit/>
          </a:bodyPr>
          <a:lstStyle>
            <a:lvl1pPr>
              <a:spcBef>
                <a:spcPts val="75"/>
              </a:spcBef>
              <a:defRPr sz="1500" b="0">
                <a:solidFill>
                  <a:schemeClr val="bg2"/>
                </a:solidFill>
                <a:latin typeface="Museo Sans For Dell" pitchFamily="2" charset="0"/>
              </a:defRPr>
            </a:lvl1pPr>
            <a:lvl2pPr marL="424118" indent="-171207">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0" name="Content Placeholder 2"/>
          <p:cNvSpPr>
            <a:spLocks noGrp="1"/>
          </p:cNvSpPr>
          <p:nvPr>
            <p:ph sz="half" idx="11"/>
          </p:nvPr>
        </p:nvSpPr>
        <p:spPr>
          <a:xfrm>
            <a:off x="439738" y="928557"/>
            <a:ext cx="4023360" cy="2166125"/>
          </a:xfrm>
        </p:spPr>
        <p:txBody>
          <a:bodyPr>
            <a:normAutofit/>
          </a:bodyPr>
          <a:lstStyle>
            <a:lvl1pPr>
              <a:spcBef>
                <a:spcPts val="75"/>
              </a:spcBef>
              <a:defRPr sz="1500" b="0">
                <a:solidFill>
                  <a:schemeClr val="bg2"/>
                </a:solidFill>
                <a:latin typeface="Museo Sans For Dell" pitchFamily="2" charset="0"/>
              </a:defRPr>
            </a:lvl1pPr>
            <a:lvl2pPr marL="424118" indent="-171207">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4" name="Content Placeholder 3"/>
          <p:cNvSpPr>
            <a:spLocks noGrp="1"/>
          </p:cNvSpPr>
          <p:nvPr>
            <p:ph sz="quarter" idx="12"/>
          </p:nvPr>
        </p:nvSpPr>
        <p:spPr>
          <a:xfrm>
            <a:off x="434977" y="3203205"/>
            <a:ext cx="8262938" cy="142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8" name="Slide Number Placeholder 5"/>
          <p:cNvSpPr>
            <a:spLocks noGrp="1"/>
          </p:cNvSpPr>
          <p:nvPr>
            <p:ph type="sldNum" sz="quarter" idx="13"/>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8B77E003-8308-444A-BB59-52EE4F5DF926}" type="slidenum">
              <a:rPr lang="en-US"/>
              <a:pPr>
                <a:defRPr/>
              </a:pPr>
              <a:t>‹#›</a:t>
            </a:fld>
            <a:endParaRPr lang="en-US" dirty="0"/>
          </a:p>
        </p:txBody>
      </p:sp>
      <p:sp>
        <p:nvSpPr>
          <p:cNvPr id="9" name="Footer Placeholder 4"/>
          <p:cNvSpPr>
            <a:spLocks noGrp="1"/>
          </p:cNvSpPr>
          <p:nvPr>
            <p:ph type="ftr" sz="quarter" idx="14"/>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a:p>
        </p:txBody>
      </p:sp>
    </p:spTree>
    <p:extLst>
      <p:ext uri="{BB962C8B-B14F-4D97-AF65-F5344CB8AC3E}">
        <p14:creationId xmlns:p14="http://schemas.microsoft.com/office/powerpoint/2010/main" val="2949783342"/>
      </p:ext>
    </p:extLst>
  </p:cSld>
  <p:clrMapOvr>
    <a:masterClrMapping/>
  </p:clrMapOvr>
  <p:transition spd="med">
    <p:wipe dir="r"/>
  </p:transition>
</p:sldLayout>
</file>

<file path=ppt/slideLayouts/slideLayout716.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cxnSp>
        <p:nvCxnSpPr>
          <p:cNvPr id="3"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4"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296000187"/>
      </p:ext>
    </p:extLst>
  </p:cSld>
  <p:clrMapOvr>
    <a:masterClrMapping/>
  </p:clrMapOvr>
  <p:transition spd="med">
    <p:wipe dir="r"/>
  </p:transition>
</p:sldLayout>
</file>

<file path=ppt/slideLayouts/slideLayout717.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cxnSp>
        <p:nvCxnSpPr>
          <p:cNvPr id="2"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3"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4964438"/>
      </p:ext>
    </p:extLst>
  </p:cSld>
  <p:clrMapOvr>
    <a:masterClrMapping/>
  </p:clrMapOvr>
  <p:transition spd="med">
    <p:wipe dir="r"/>
  </p:transition>
</p:sldLayout>
</file>

<file path=ppt/slideLayouts/slideLayout718.xml><?xml version="1.0" encoding="utf-8"?>
<p:sldLayout xmlns:a="http://schemas.openxmlformats.org/drawingml/2006/main" xmlns:r="http://schemas.openxmlformats.org/officeDocument/2006/relationships" xmlns:p="http://schemas.openxmlformats.org/presentationml/2006/main" preserve="1">
  <p:cSld name="Section_Blue">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1"/>
          </a:solidFill>
          <a:ln>
            <a:noFill/>
          </a:ln>
        </p:spPr>
        <p:style>
          <a:lnRef idx="2">
            <a:schemeClr val="accent1"/>
          </a:lnRef>
          <a:fillRef idx="1">
            <a:schemeClr val="lt1"/>
          </a:fillRef>
          <a:effectRef idx="0">
            <a:schemeClr val="accent1"/>
          </a:effectRef>
          <a:fontRef idx="none"/>
        </p:style>
        <p:txBody>
          <a:bodyPr lIns="168826" tIns="168826" rIns="168826" bIns="168826">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298480386"/>
      </p:ext>
    </p:extLst>
  </p:cSld>
  <p:clrMapOvr>
    <a:masterClrMapping/>
  </p:clrMapOvr>
  <p:transition spd="med">
    <p:wipe dir="r"/>
  </p:transition>
</p:sldLayout>
</file>

<file path=ppt/slideLayouts/slideLayout719.xml><?xml version="1.0" encoding="utf-8"?>
<p:sldLayout xmlns:a="http://schemas.openxmlformats.org/drawingml/2006/main" xmlns:r="http://schemas.openxmlformats.org/officeDocument/2006/relationships" xmlns:p="http://schemas.openxmlformats.org/presentationml/2006/main" preserve="1">
  <p:cSld name="Section_Berry">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4"/>
          </a:solidFill>
          <a:ln>
            <a:noFill/>
          </a:ln>
        </p:spPr>
        <p:style>
          <a:lnRef idx="2">
            <a:schemeClr val="accent1"/>
          </a:lnRef>
          <a:fillRef idx="1">
            <a:schemeClr val="lt1"/>
          </a:fillRef>
          <a:effectRef idx="0">
            <a:schemeClr val="accent1"/>
          </a:effectRef>
          <a:fontRef idx="none"/>
        </p:style>
        <p:txBody>
          <a:bodyPr lIns="168826" tIns="168826" rIns="168826" bIns="168826">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1583134269"/>
      </p:ext>
    </p:extLst>
  </p:cSld>
  <p:clrMapOvr>
    <a:masterClrMapping/>
  </p:clrMapOvr>
  <p:transition spd="med">
    <p:wipe dir="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Section_Blue">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406"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1"/>
          </a:solidFill>
          <a:ln>
            <a:noFill/>
          </a:ln>
        </p:spPr>
        <p:style>
          <a:lnRef idx="2">
            <a:schemeClr val="accent1"/>
          </a:lnRef>
          <a:fillRef idx="1">
            <a:schemeClr val="lt1"/>
          </a:fillRef>
          <a:effectRef idx="0">
            <a:schemeClr val="accent1"/>
          </a:effectRef>
          <a:fontRef idx="none"/>
        </p:style>
        <p:txBody>
          <a:bodyPr lIns="224300" tIns="224300" rIns="224300" bIns="224300">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1707886647"/>
      </p:ext>
    </p:extLst>
  </p:cSld>
  <p:clrMapOvr>
    <a:masterClrMapping/>
  </p:clrMapOvr>
  <p:transition spd="med">
    <p:wipe dir="r"/>
  </p:transition>
</p:sldLayout>
</file>

<file path=ppt/slideLayouts/slideLayout720.xml><?xml version="1.0" encoding="utf-8"?>
<p:sldLayout xmlns:a="http://schemas.openxmlformats.org/drawingml/2006/main" xmlns:r="http://schemas.openxmlformats.org/officeDocument/2006/relationships" xmlns:p="http://schemas.openxmlformats.org/presentationml/2006/main" preserve="1">
  <p:cSld name="Section_Yellow">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3"/>
          </a:solidFill>
          <a:ln>
            <a:noFill/>
          </a:ln>
        </p:spPr>
        <p:style>
          <a:lnRef idx="2">
            <a:schemeClr val="accent1"/>
          </a:lnRef>
          <a:fillRef idx="1">
            <a:schemeClr val="lt1"/>
          </a:fillRef>
          <a:effectRef idx="0">
            <a:schemeClr val="accent1"/>
          </a:effectRef>
          <a:fontRef idx="none"/>
        </p:style>
        <p:txBody>
          <a:bodyPr lIns="168826" tIns="168826" rIns="168826" bIns="168826">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1797139363"/>
      </p:ext>
    </p:extLst>
  </p:cSld>
  <p:clrMapOvr>
    <a:masterClrMapping/>
  </p:clrMapOvr>
  <p:transition spd="med">
    <p:wipe dir="r"/>
  </p:transition>
</p:sldLayout>
</file>

<file path=ppt/slideLayouts/slideLayout721.xml><?xml version="1.0" encoding="utf-8"?>
<p:sldLayout xmlns:a="http://schemas.openxmlformats.org/drawingml/2006/main" xmlns:r="http://schemas.openxmlformats.org/officeDocument/2006/relationships" xmlns:p="http://schemas.openxmlformats.org/presentationml/2006/main" preserve="1">
  <p:cSld name="Section_Green">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2"/>
          </a:solidFill>
          <a:ln>
            <a:noFill/>
          </a:ln>
        </p:spPr>
        <p:style>
          <a:lnRef idx="2">
            <a:schemeClr val="accent1"/>
          </a:lnRef>
          <a:fillRef idx="1">
            <a:schemeClr val="lt1"/>
          </a:fillRef>
          <a:effectRef idx="0">
            <a:schemeClr val="accent1"/>
          </a:effectRef>
          <a:fontRef idx="none"/>
        </p:style>
        <p:txBody>
          <a:bodyPr lIns="168826" tIns="168826" rIns="168826" bIns="168826">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1174465748"/>
      </p:ext>
    </p:extLst>
  </p:cSld>
  <p:clrMapOvr>
    <a:masterClrMapping/>
  </p:clrMapOvr>
  <p:transition spd="med">
    <p:wipe dir="r"/>
  </p:transition>
</p:sldLayout>
</file>

<file path=ppt/slideLayouts/slideLayout722.xml><?xml version="1.0" encoding="utf-8"?>
<p:sldLayout xmlns:a="http://schemas.openxmlformats.org/drawingml/2006/main" xmlns:r="http://schemas.openxmlformats.org/officeDocument/2006/relationships" xmlns:p="http://schemas.openxmlformats.org/presentationml/2006/main" preserve="1">
  <p:cSld name="Section_Purple">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6"/>
          </a:solidFill>
          <a:ln>
            <a:noFill/>
          </a:ln>
        </p:spPr>
        <p:style>
          <a:lnRef idx="2">
            <a:schemeClr val="accent1"/>
          </a:lnRef>
          <a:fillRef idx="1">
            <a:schemeClr val="lt1"/>
          </a:fillRef>
          <a:effectRef idx="0">
            <a:schemeClr val="accent1"/>
          </a:effectRef>
          <a:fontRef idx="none"/>
        </p:style>
        <p:txBody>
          <a:bodyPr lIns="168826" tIns="168826" rIns="168826" bIns="168826">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2927011045"/>
      </p:ext>
    </p:extLst>
  </p:cSld>
  <p:clrMapOvr>
    <a:masterClrMapping/>
  </p:clrMapOvr>
  <p:transition spd="med">
    <p:wipe dir="r"/>
  </p:transition>
</p:sldLayout>
</file>

<file path=ppt/slideLayouts/slideLayout723.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2014539" y="183"/>
            <a:ext cx="7129462" cy="404813"/>
          </a:xfrm>
        </p:spPr>
        <p:txBody>
          <a:bodyPr/>
          <a:lstStyle/>
          <a:p>
            <a:r>
              <a:rPr lang="en-US" altLang="zh-TW"/>
              <a:t>Click to edit Master title style</a:t>
            </a:r>
            <a:endParaRPr lang="zh-TW" altLang="en-US"/>
          </a:p>
        </p:txBody>
      </p:sp>
      <p:sp>
        <p:nvSpPr>
          <p:cNvPr id="3" name="Text Placeholder 2"/>
          <p:cNvSpPr>
            <a:spLocks noGrp="1"/>
          </p:cNvSpPr>
          <p:nvPr>
            <p:ph type="body" sz="half" idx="1"/>
          </p:nvPr>
        </p:nvSpPr>
        <p:spPr>
          <a:xfrm>
            <a:off x="685800" y="1100138"/>
            <a:ext cx="3810000" cy="3462338"/>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4" name="Content Placeholder 3"/>
          <p:cNvSpPr>
            <a:spLocks noGrp="1"/>
          </p:cNvSpPr>
          <p:nvPr>
            <p:ph sz="quarter" idx="2"/>
          </p:nvPr>
        </p:nvSpPr>
        <p:spPr>
          <a:xfrm>
            <a:off x="4648200" y="1100405"/>
            <a:ext cx="3810000" cy="1674019"/>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5" name="Content Placeholder 4"/>
          <p:cNvSpPr>
            <a:spLocks noGrp="1"/>
          </p:cNvSpPr>
          <p:nvPr>
            <p:ph sz="quarter" idx="3"/>
          </p:nvPr>
        </p:nvSpPr>
        <p:spPr>
          <a:xfrm>
            <a:off x="4648200" y="2888723"/>
            <a:ext cx="3810000" cy="1674019"/>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7" name="Slide Number Placeholder 6"/>
          <p:cNvSpPr>
            <a:spLocks noGrp="1"/>
          </p:cNvSpPr>
          <p:nvPr>
            <p:ph type="sldNum" sz="quarter" idx="11"/>
          </p:nvPr>
        </p:nvSpPr>
        <p:spPr>
          <a:xfrm>
            <a:off x="367368" y="4950969"/>
            <a:ext cx="260350" cy="114300"/>
          </a:xfrm>
        </p:spPr>
        <p:txBody>
          <a:bodyPr/>
          <a:lstStyle/>
          <a:p>
            <a:pPr>
              <a:defRPr/>
            </a:pPr>
            <a:fld id="{BAFC9F95-FC62-4769-A095-8D2D490F7992}" type="slidenum">
              <a:rPr lang="en-US" smtClean="0"/>
              <a:pPr>
                <a:defRPr/>
              </a:pPr>
              <a:t>‹#›</a:t>
            </a:fld>
            <a:endParaRPr lang="en-US" dirty="0"/>
          </a:p>
        </p:txBody>
      </p:sp>
    </p:spTree>
    <p:extLst>
      <p:ext uri="{BB962C8B-B14F-4D97-AF65-F5344CB8AC3E}">
        <p14:creationId xmlns:p14="http://schemas.microsoft.com/office/powerpoint/2010/main" val="3941634211"/>
      </p:ext>
    </p:extLst>
  </p:cSld>
  <p:clrMapOvr>
    <a:masterClrMapping/>
  </p:clrMapOvr>
</p:sldLayout>
</file>

<file path=ppt/slideLayouts/slideLayout724.xml><?xml version="1.0" encoding="utf-8"?>
<p:sldLayout xmlns:a="http://schemas.openxmlformats.org/drawingml/2006/main" xmlns:r="http://schemas.openxmlformats.org/officeDocument/2006/relationships" xmlns:p="http://schemas.openxmlformats.org/presentationml/2006/main" type="titleOnly">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Tree>
    <p:extLst>
      <p:ext uri="{BB962C8B-B14F-4D97-AF65-F5344CB8AC3E}">
        <p14:creationId xmlns:p14="http://schemas.microsoft.com/office/powerpoint/2010/main" val="3273688209"/>
      </p:ext>
    </p:extLst>
  </p:cSld>
  <p:clrMapOvr>
    <a:masterClrMapping/>
  </p:clrMapOvr>
</p:sldLayout>
</file>

<file path=ppt/slideLayouts/slideLayout725.xml><?xml version="1.0" encoding="utf-8"?>
<p:sldLayout xmlns:a="http://schemas.openxmlformats.org/drawingml/2006/main" xmlns:r="http://schemas.openxmlformats.org/officeDocument/2006/relationships" xmlns:p="http://schemas.openxmlformats.org/presentationml/2006/main" type="obj">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3474968080"/>
      </p:ext>
    </p:extLst>
  </p:cSld>
  <p:clrMapOvr>
    <a:masterClrMapping/>
  </p:clrMapOvr>
  <p:transition/>
</p:sldLayout>
</file>

<file path=ppt/slideLayouts/slideLayout726.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26155" y="107139"/>
            <a:ext cx="8239125" cy="427212"/>
          </a:xfrm>
        </p:spPr>
        <p:txBody>
          <a:bodyPr/>
          <a:lstStyle>
            <a:lvl1pPr>
              <a:defRPr baseline="0"/>
            </a:lvl1pPr>
          </a:lstStyle>
          <a:p>
            <a:r>
              <a:rPr lang="en-US"/>
              <a:t>Click to edit Master title style</a:t>
            </a:r>
            <a:endParaRPr lang="en-US" dirty="0"/>
          </a:p>
        </p:txBody>
      </p:sp>
      <p:sp>
        <p:nvSpPr>
          <p:cNvPr id="4" name="Slide Number Placeholder 4"/>
          <p:cNvSpPr>
            <a:spLocks noGrp="1"/>
          </p:cNvSpPr>
          <p:nvPr>
            <p:ph type="sldNum" sz="quarter" idx="11"/>
          </p:nvPr>
        </p:nvSpPr>
        <p:spPr>
          <a:xfrm>
            <a:off x="8621427" y="4903009"/>
            <a:ext cx="481013" cy="234554"/>
          </a:xfrm>
        </p:spPr>
        <p:txBody>
          <a:bodyPr/>
          <a:lstStyle>
            <a:lvl1pPr>
              <a:defRPr sz="800">
                <a:cs typeface="Arial" pitchFamily="34" charset="0"/>
              </a:defRPr>
            </a:lvl1pPr>
          </a:lstStyle>
          <a:p>
            <a:pPr>
              <a:defRPr/>
            </a:pPr>
            <a:fld id="{8E08DA63-62CF-47A0-A3EE-C499D6801529}" type="slidenum">
              <a:rPr lang="en-US"/>
              <a:pPr>
                <a:defRPr/>
              </a:pPr>
              <a:t>‹#›</a:t>
            </a:fld>
            <a:endParaRPr lang="en-US" dirty="0"/>
          </a:p>
        </p:txBody>
      </p:sp>
    </p:spTree>
    <p:extLst>
      <p:ext uri="{BB962C8B-B14F-4D97-AF65-F5344CB8AC3E}">
        <p14:creationId xmlns:p14="http://schemas.microsoft.com/office/powerpoint/2010/main" val="1555053761"/>
      </p:ext>
    </p:extLst>
  </p:cSld>
  <p:clrMapOvr>
    <a:masterClrMapping/>
  </p:clrMapOvr>
  <p:transition spd="med">
    <p:wipe dir="r"/>
  </p:transition>
</p:sldLayout>
</file>

<file path=ppt/slideLayouts/slideLayout727.xml><?xml version="1.0" encoding="utf-8"?>
<p:sldLayout xmlns:a="http://schemas.openxmlformats.org/drawingml/2006/main" xmlns:r="http://schemas.openxmlformats.org/officeDocument/2006/relationships" xmlns:p="http://schemas.openxmlformats.org/presentationml/2006/main" userDrawn="1">
  <p:cSld name="Content Slide wo Sourc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Content Placeholder 8"/>
          <p:cNvSpPr>
            <a:spLocks noGrp="1"/>
          </p:cNvSpPr>
          <p:nvPr>
            <p:ph sz="quarter" idx="12"/>
          </p:nvPr>
        </p:nvSpPr>
        <p:spPr>
          <a:xfrm>
            <a:off x="426155" y="971550"/>
            <a:ext cx="8239125" cy="1080000"/>
          </a:xfrm>
          <a:prstGeom prst="rect">
            <a:avLst/>
          </a:prstGeom>
        </p:spPr>
        <p:txBody>
          <a:bodyPr/>
          <a:lstStyle>
            <a:lvl1pPr>
              <a:defRPr>
                <a:solidFill>
                  <a:schemeClr val="bg2"/>
                </a:solidFill>
              </a:defRPr>
            </a:lvl1pPr>
            <a:lvl2pPr>
              <a:defRPr>
                <a:solidFill>
                  <a:schemeClr val="bg2"/>
                </a:solidFill>
              </a:defRPr>
            </a:lvl2pPr>
            <a:lvl3pPr>
              <a:defRPr>
                <a:solidFill>
                  <a:schemeClr val="bg2"/>
                </a:solidFill>
              </a:defRPr>
            </a:lvl3pPr>
          </a:lstStyle>
          <a:p>
            <a:pPr lvl="0"/>
            <a:r>
              <a:rPr lang="en-US" dirty="0"/>
              <a:t>Click to edit Master text styles</a:t>
            </a:r>
          </a:p>
          <a:p>
            <a:pPr lvl="1"/>
            <a:r>
              <a:rPr lang="en-US" dirty="0"/>
              <a:t>Second level</a:t>
            </a:r>
          </a:p>
          <a:p>
            <a:pPr lvl="2"/>
            <a:r>
              <a:rPr lang="en-US" dirty="0"/>
              <a:t>Third level</a:t>
            </a:r>
          </a:p>
        </p:txBody>
      </p:sp>
      <p:sp>
        <p:nvSpPr>
          <p:cNvPr id="6" name="Slide Number Placeholder 3"/>
          <p:cNvSpPr>
            <a:spLocks noGrp="1"/>
          </p:cNvSpPr>
          <p:nvPr>
            <p:ph type="sldNum" sz="quarter" idx="14"/>
          </p:nvPr>
        </p:nvSpPr>
        <p:spPr/>
        <p:txBody>
          <a:bodyPr wrap="square" numCol="1" anchorCtr="0" compatLnSpc="1">
            <a:prstTxWarp prst="textNoShape">
              <a:avLst/>
            </a:prstTxWarp>
          </a:bodyPr>
          <a:lstStyle>
            <a:lvl1pPr>
              <a:defRPr smtClean="0">
                <a:solidFill>
                  <a:srgbClr val="666666"/>
                </a:solidFill>
                <a:ea typeface="新細明體" pitchFamily="18" charset="-120"/>
                <a:cs typeface="Arial" pitchFamily="34" charset="0"/>
              </a:defRPr>
            </a:lvl1pPr>
          </a:lstStyle>
          <a:p>
            <a:fld id="{5DD913B3-A62D-493D-8BAE-0E021537A67D}" type="slidenum">
              <a:rPr lang="en-US"/>
              <a:pPr/>
              <a:t>‹#›</a:t>
            </a:fld>
            <a:endParaRPr lang="en-US"/>
          </a:p>
        </p:txBody>
      </p:sp>
    </p:spTree>
    <p:extLst>
      <p:ext uri="{BB962C8B-B14F-4D97-AF65-F5344CB8AC3E}">
        <p14:creationId xmlns:p14="http://schemas.microsoft.com/office/powerpoint/2010/main" val="1777585943"/>
      </p:ext>
    </p:extLst>
  </p:cSld>
  <p:clrMapOvr>
    <a:masterClrMapping/>
  </p:clrMapOvr>
  <p:transition spd="med">
    <p:wipe dir="r"/>
  </p:transition>
</p:sldLayout>
</file>

<file path=ppt/slideLayouts/slideLayout728.xml><?xml version="1.0" encoding="utf-8"?>
<p:sldLayout xmlns:a="http://schemas.openxmlformats.org/drawingml/2006/main" xmlns:r="http://schemas.openxmlformats.org/officeDocument/2006/relationships" xmlns:p="http://schemas.openxmlformats.org/presentationml/2006/main" userDrawn="1">
  <p:cSld name="2_Title_Only">
    <p:spTree>
      <p:nvGrpSpPr>
        <p:cNvPr id="1" name=""/>
        <p:cNvGrpSpPr/>
        <p:nvPr/>
      </p:nvGrpSpPr>
      <p:grpSpPr>
        <a:xfrm>
          <a:off x="0" y="0"/>
          <a:ext cx="0" cy="0"/>
          <a:chOff x="0" y="0"/>
          <a:chExt cx="0" cy="0"/>
        </a:xfrm>
      </p:grpSpPr>
      <p:cxnSp>
        <p:nvCxnSpPr>
          <p:cNvPr id="3"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4"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p:cNvSpPr>
            <a:spLocks noGrp="1"/>
          </p:cNvSpPr>
          <p:nvPr>
            <p:ph type="title"/>
          </p:nvPr>
        </p:nvSpPr>
        <p:spPr>
          <a:xfrm>
            <a:off x="425907" y="196171"/>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5" name="Slide Number Placeholder 5"/>
          <p:cNvSpPr>
            <a:spLocks noGrp="1"/>
          </p:cNvSpPr>
          <p:nvPr>
            <p:ph type="sldNum" sz="quarter" idx="10"/>
          </p:nvPr>
        </p:nvSpPr>
        <p:spPr>
          <a:xfrm>
            <a:off x="439740" y="4823222"/>
            <a:ext cx="260350" cy="114300"/>
          </a:xfrm>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D752C1D7-1952-452D-B5FF-0B70C1BC3BA1}" type="slidenum">
              <a:rPr lang="en-US"/>
              <a:pPr>
                <a:defRPr/>
              </a:pPr>
              <a:t>‹#›</a:t>
            </a:fld>
            <a:endParaRPr lang="en-US" dirty="0"/>
          </a:p>
        </p:txBody>
      </p:sp>
      <p:sp>
        <p:nvSpPr>
          <p:cNvPr id="6" name="Footer Placeholder 4"/>
          <p:cNvSpPr>
            <a:spLocks noGrp="1"/>
          </p:cNvSpPr>
          <p:nvPr>
            <p:ph type="ftr" sz="quarter" idx="11"/>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a:p>
        </p:txBody>
      </p:sp>
    </p:spTree>
    <p:extLst>
      <p:ext uri="{BB962C8B-B14F-4D97-AF65-F5344CB8AC3E}">
        <p14:creationId xmlns:p14="http://schemas.microsoft.com/office/powerpoint/2010/main" val="3863962281"/>
      </p:ext>
    </p:extLst>
  </p:cSld>
  <p:clrMapOvr>
    <a:masterClrMapping/>
  </p:clrMapOvr>
  <p:transition spd="med">
    <p:wipe dir="r"/>
  </p:transition>
</p:sldLayout>
</file>

<file path=ppt/slideLayouts/slideLayout729.xml><?xml version="1.0" encoding="utf-8"?>
<p:sldLayout xmlns:a="http://schemas.openxmlformats.org/drawingml/2006/main" xmlns:r="http://schemas.openxmlformats.org/officeDocument/2006/relationships" xmlns:p="http://schemas.openxmlformats.org/presentationml/2006/main" userDrawn="1">
  <p:cSld name="5_Title_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1921054458"/>
      </p:ext>
    </p:extLst>
  </p:cSld>
  <p:clrMapOvr>
    <a:masterClrMapping/>
  </p:clrMapOvr>
  <p:transition spd="med">
    <p:wipe dir="r"/>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Section_Berry">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406"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4"/>
          </a:solidFill>
          <a:ln>
            <a:noFill/>
          </a:ln>
        </p:spPr>
        <p:style>
          <a:lnRef idx="2">
            <a:schemeClr val="accent1"/>
          </a:lnRef>
          <a:fillRef idx="1">
            <a:schemeClr val="lt1"/>
          </a:fillRef>
          <a:effectRef idx="0">
            <a:schemeClr val="accent1"/>
          </a:effectRef>
          <a:fontRef idx="none"/>
        </p:style>
        <p:txBody>
          <a:bodyPr lIns="224300" tIns="224300" rIns="224300" bIns="224300">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4222718684"/>
      </p:ext>
    </p:extLst>
  </p:cSld>
  <p:clrMapOvr>
    <a:masterClrMapping/>
  </p:clrMapOvr>
  <p:transition spd="med">
    <p:wipe dir="r"/>
  </p:transition>
</p:sldLayout>
</file>

<file path=ppt/slideLayouts/slideLayout730.xml><?xml version="1.0" encoding="utf-8"?>
<p:sldLayout xmlns:a="http://schemas.openxmlformats.org/drawingml/2006/main" xmlns:r="http://schemas.openxmlformats.org/officeDocument/2006/relationships" xmlns:p="http://schemas.openxmlformats.org/presentationml/2006/main" type="tbl">
  <p:cSld name="標題及表格">
    <p:spTree>
      <p:nvGrpSpPr>
        <p:cNvPr id="1" name=""/>
        <p:cNvGrpSpPr/>
        <p:nvPr/>
      </p:nvGrpSpPr>
      <p:grpSpPr>
        <a:xfrm>
          <a:off x="0" y="0"/>
          <a:ext cx="0" cy="0"/>
          <a:chOff x="0" y="0"/>
          <a:chExt cx="0" cy="0"/>
        </a:xfrm>
      </p:grpSpPr>
      <p:sp>
        <p:nvSpPr>
          <p:cNvPr id="2" name="標題 1"/>
          <p:cNvSpPr>
            <a:spLocks noGrp="1"/>
          </p:cNvSpPr>
          <p:nvPr>
            <p:ph type="title"/>
          </p:nvPr>
        </p:nvSpPr>
        <p:spPr>
          <a:xfrm>
            <a:off x="1728789" y="141780"/>
            <a:ext cx="7110412" cy="432197"/>
          </a:xfrm>
        </p:spPr>
        <p:txBody>
          <a:bodyPr/>
          <a:lstStyle/>
          <a:p>
            <a:r>
              <a:rPr lang="zh-TW" altLang="en-US" noProof="1"/>
              <a:t>按一下以編輯母片標題樣式</a:t>
            </a:r>
          </a:p>
        </p:txBody>
      </p:sp>
      <p:sp>
        <p:nvSpPr>
          <p:cNvPr id="3" name="表格版面配置區 2"/>
          <p:cNvSpPr>
            <a:spLocks noGrp="1"/>
          </p:cNvSpPr>
          <p:nvPr>
            <p:ph type="tbl" idx="1"/>
          </p:nvPr>
        </p:nvSpPr>
        <p:spPr>
          <a:xfrm>
            <a:off x="304800" y="628654"/>
            <a:ext cx="8534400" cy="3965972"/>
          </a:xfrm>
        </p:spPr>
        <p:txBody>
          <a:bodyPr/>
          <a:lstStyle/>
          <a:p>
            <a:endParaRPr lang="zh-TW" altLang="en-US" noProof="1"/>
          </a:p>
        </p:txBody>
      </p:sp>
      <p:sp>
        <p:nvSpPr>
          <p:cNvPr id="4" name="頁尾版面配置區 3"/>
          <p:cNvSpPr>
            <a:spLocks noGrp="1"/>
          </p:cNvSpPr>
          <p:nvPr>
            <p:ph type="ftr" sz="quarter" idx="10"/>
          </p:nvPr>
        </p:nvSpPr>
        <p:spPr>
          <a:xfrm>
            <a:off x="152400" y="4786329"/>
            <a:ext cx="2895600" cy="273844"/>
          </a:xfrm>
        </p:spPr>
        <p:txBody>
          <a:bodyPr wrap="square" numCol="1" anchorCtr="0" compatLnSpc="1">
            <a:prstTxWarp prst="textNoShape">
              <a:avLst/>
            </a:prstTxWarp>
          </a:bodyPr>
          <a:lstStyle>
            <a:lvl1pPr fontAlgn="base">
              <a:defRPr>
                <a:solidFill>
                  <a:srgbClr val="666666"/>
                </a:solidFill>
                <a:latin typeface="Museo Sans For Dell" pitchFamily="2" charset="0"/>
                <a:ea typeface="新細明體" pitchFamily="18" charset="-120"/>
                <a:cs typeface="Arial" pitchFamily="34" charset="0"/>
              </a:defRPr>
            </a:lvl1pPr>
          </a:lstStyle>
          <a:p>
            <a:r>
              <a:rPr lang="zh-TW" altLang="zh-CN"/>
              <a:t>Version</a:t>
            </a:r>
            <a:endParaRPr lang="zh-TW" altLang="zh-CN" sz="1000">
              <a:solidFill>
                <a:srgbClr val="555555"/>
              </a:solidFill>
              <a:latin typeface="Arial" pitchFamily="34" charset="0"/>
            </a:endParaRPr>
          </a:p>
        </p:txBody>
      </p:sp>
      <p:sp>
        <p:nvSpPr>
          <p:cNvPr id="5" name="投影片編號版面配置區 4"/>
          <p:cNvSpPr>
            <a:spLocks noGrp="1"/>
          </p:cNvSpPr>
          <p:nvPr>
            <p:ph type="sldNum" sz="quarter" idx="11"/>
          </p:nvPr>
        </p:nvSpPr>
        <p:spPr>
          <a:xfrm>
            <a:off x="6781800" y="4786329"/>
            <a:ext cx="2133600" cy="273844"/>
          </a:xfrm>
        </p:spPr>
        <p:txBody>
          <a:bodyPr/>
          <a:lstStyle>
            <a:lvl1pPr>
              <a:defRPr>
                <a:latin typeface="Museo Sans For Dell" pitchFamily="2" charset="0"/>
              </a:defRPr>
            </a:lvl1pPr>
          </a:lstStyle>
          <a:p>
            <a:fld id="{FA32F0EA-400D-417E-8C7F-1B8612AD53CB}" type="slidenum">
              <a:rPr lang="zh-TW" altLang="en-US"/>
              <a:pPr/>
              <a:t>‹#›</a:t>
            </a:fld>
            <a:endParaRPr lang="en-US" altLang="zh-TW" sz="1000">
              <a:solidFill>
                <a:srgbClr val="555555"/>
              </a:solidFill>
              <a:latin typeface="Arial" pitchFamily="34" charset="0"/>
            </a:endParaRPr>
          </a:p>
        </p:txBody>
      </p:sp>
    </p:spTree>
    <p:extLst>
      <p:ext uri="{BB962C8B-B14F-4D97-AF65-F5344CB8AC3E}">
        <p14:creationId xmlns:p14="http://schemas.microsoft.com/office/powerpoint/2010/main" val="124068005"/>
      </p:ext>
    </p:extLst>
  </p:cSld>
  <p:clrMapOvr>
    <a:masterClrMapping/>
  </p:clrMapOvr>
  <p:transition spd="slow">
    <p:fade/>
  </p:transition>
</p:sldLayout>
</file>

<file path=ppt/slideLayouts/slideLayout731.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Footer Placeholder 4"/>
          <p:cNvSpPr>
            <a:spLocks noGrp="1" noChangeArrowheads="1"/>
          </p:cNvSpPr>
          <p:nvPr>
            <p:ph type="ftr" sz="quarter" idx="10"/>
          </p:nvPr>
        </p:nvSpPr>
        <p:spPr>
          <a:ln/>
        </p:spPr>
        <p:txBody>
          <a:bodyPr/>
          <a:lstStyle>
            <a:lvl1pPr>
              <a:defRPr/>
            </a:lvl1pPr>
          </a:lstStyle>
          <a:p>
            <a:pPr>
              <a:defRPr/>
            </a:pPr>
            <a:endParaRPr lang="en-US" altLang="zh-TW"/>
          </a:p>
        </p:txBody>
      </p:sp>
      <p:sp>
        <p:nvSpPr>
          <p:cNvPr id="3" name="Slide Number Placeholder 5"/>
          <p:cNvSpPr>
            <a:spLocks noGrp="1" noChangeArrowheads="1"/>
          </p:cNvSpPr>
          <p:nvPr>
            <p:ph type="sldNum" sz="quarter" idx="11"/>
          </p:nvPr>
        </p:nvSpPr>
        <p:spPr>
          <a:ln/>
        </p:spPr>
        <p:txBody>
          <a:bodyPr/>
          <a:lstStyle>
            <a:lvl1pPr>
              <a:defRPr/>
            </a:lvl1pPr>
          </a:lstStyle>
          <a:p>
            <a:pPr>
              <a:defRPr/>
            </a:pPr>
            <a:fld id="{0A2495E0-D0A8-40B0-B67C-FEB9B0372C96}" type="slidenum">
              <a:rPr lang="en-US" altLang="zh-TW"/>
              <a:pPr>
                <a:defRPr/>
              </a:pPr>
              <a:t>‹#›</a:t>
            </a:fld>
            <a:endParaRPr lang="en-US" altLang="zh-TW"/>
          </a:p>
        </p:txBody>
      </p:sp>
    </p:spTree>
    <p:extLst>
      <p:ext uri="{BB962C8B-B14F-4D97-AF65-F5344CB8AC3E}">
        <p14:creationId xmlns:p14="http://schemas.microsoft.com/office/powerpoint/2010/main" val="2377891081"/>
      </p:ext>
    </p:extLst>
  </p:cSld>
  <p:clrMapOvr>
    <a:masterClrMapping/>
  </p:clrMapOvr>
  <p:transition>
    <p:fade/>
  </p:transition>
</p:sldLayout>
</file>

<file path=ppt/slideLayouts/slideLayout732.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cxnSp>
        <p:nvCxnSpPr>
          <p:cNvPr id="4" name="Straight Connector 3"/>
          <p:cNvCxnSpPr/>
          <p:nvPr/>
        </p:nvCxnSpPr>
        <p:spPr>
          <a:xfrm>
            <a:off x="447675" y="1335881"/>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cxnSp>
        <p:nvCxnSpPr>
          <p:cNvPr id="5" name="Straight Connector 4"/>
          <p:cNvCxnSpPr/>
          <p:nvPr/>
        </p:nvCxnSpPr>
        <p:spPr>
          <a:xfrm>
            <a:off x="447675" y="3807619"/>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sp>
        <p:nvSpPr>
          <p:cNvPr id="6" name="Rectangle 5"/>
          <p:cNvSpPr/>
          <p:nvPr/>
        </p:nvSpPr>
        <p:spPr bwMode="gray">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620" tIns="34289" rIns="67620" bIns="34289" anchor="ctr"/>
          <a:lstStyle/>
          <a:p>
            <a:pPr algn="ctr" defTabSz="900001">
              <a:defRPr/>
            </a:pPr>
            <a:endParaRPr lang="en-US" sz="1800" dirty="0">
              <a:solidFill>
                <a:srgbClr val="444444"/>
              </a:solidFill>
              <a:latin typeface="Trebuchet MS" pitchFamily="34" charset="0"/>
            </a:endParaRPr>
          </a:p>
        </p:txBody>
      </p:sp>
      <p:sp>
        <p:nvSpPr>
          <p:cNvPr id="7" name="Rectangle 6"/>
          <p:cNvSpPr/>
          <p:nvPr/>
        </p:nvSpPr>
        <p:spPr bwMode="hidden">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620" tIns="34289" rIns="67620" bIns="34289" anchor="ctr"/>
          <a:lstStyle/>
          <a:p>
            <a:pPr algn="ctr" defTabSz="900001">
              <a:defRPr/>
            </a:pPr>
            <a:endParaRPr lang="en-US" sz="1800" dirty="0">
              <a:solidFill>
                <a:srgbClr val="444444"/>
              </a:solidFill>
              <a:latin typeface="Trebuchet MS" pitchFamily="34" charset="0"/>
            </a:endParaRPr>
          </a:p>
        </p:txBody>
      </p:sp>
      <p:sp>
        <p:nvSpPr>
          <p:cNvPr id="8" name="Rectangle 7"/>
          <p:cNvSpPr/>
          <p:nvPr/>
        </p:nvSpPr>
        <p:spPr bwMode="hidden">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620" tIns="34289" rIns="67620" bIns="34289" anchor="ctr"/>
          <a:lstStyle/>
          <a:p>
            <a:pPr algn="ctr" defTabSz="900001">
              <a:defRPr/>
            </a:pPr>
            <a:endParaRPr lang="en-US" sz="1800" dirty="0">
              <a:solidFill>
                <a:srgbClr val="444444"/>
              </a:solidFill>
              <a:latin typeface="Trebuchet MS" pitchFamily="34" charset="0"/>
            </a:endParaRPr>
          </a:p>
        </p:txBody>
      </p:sp>
      <p:pic>
        <p:nvPicPr>
          <p:cNvPr id="9" name="Picture 13" descr="dell_blue_lrg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265993" y="1988344"/>
            <a:ext cx="1487487" cy="1115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1476" name="Title Placeholder 21"/>
          <p:cNvSpPr>
            <a:spLocks noGrp="1"/>
          </p:cNvSpPr>
          <p:nvPr>
            <p:ph type="ctrTitle"/>
          </p:nvPr>
        </p:nvSpPr>
        <p:spPr>
          <a:xfrm>
            <a:off x="457200" y="2009637"/>
            <a:ext cx="5962650" cy="755014"/>
          </a:xfrm>
        </p:spPr>
        <p:txBody>
          <a:bodyPr anchor="b"/>
          <a:lstStyle>
            <a:lvl1pPr algn="l">
              <a:lnSpc>
                <a:spcPts val="3000"/>
              </a:lnSpc>
              <a:defRPr sz="2700" b="0" i="0" smtClean="0">
                <a:solidFill>
                  <a:schemeClr val="accent1"/>
                </a:solidFill>
                <a:latin typeface="Museo For Dell" pitchFamily="2" charset="0"/>
                <a:ea typeface="Museo For Dell" pitchFamily="2" charset="0"/>
              </a:defRPr>
            </a:lvl1pPr>
          </a:lstStyle>
          <a:p>
            <a:r>
              <a:rPr lang="en-US"/>
              <a:t>Click to edit Master title style</a:t>
            </a:r>
            <a:endParaRPr lang="en-US" dirty="0"/>
          </a:p>
        </p:txBody>
      </p:sp>
      <p:sp>
        <p:nvSpPr>
          <p:cNvPr id="361477" name="Text Placeholder 12"/>
          <p:cNvSpPr>
            <a:spLocks noGrp="1"/>
          </p:cNvSpPr>
          <p:nvPr>
            <p:ph type="subTitle" idx="1"/>
          </p:nvPr>
        </p:nvSpPr>
        <p:spPr>
          <a:xfrm>
            <a:off x="457211" y="3124062"/>
            <a:ext cx="5953125" cy="600076"/>
          </a:xfrm>
        </p:spPr>
        <p:txBody>
          <a:bodyPr>
            <a:normAutofit/>
          </a:bodyPr>
          <a:lstStyle>
            <a:lvl1pPr marL="0" indent="0" algn="l">
              <a:buFont typeface="Wingdings" pitchFamily="2" charset="2"/>
              <a:buNone/>
              <a:defRPr sz="1500" b="0" i="0" smtClean="0">
                <a:solidFill>
                  <a:schemeClr val="bg2"/>
                </a:solidFill>
                <a:latin typeface="Museo Sans For Dell" pitchFamily="2" charset="0"/>
                <a:ea typeface="Museo Sans For Dell" pitchFamily="2" charset="0"/>
              </a:defRPr>
            </a:lvl1pPr>
          </a:lstStyle>
          <a:p>
            <a:r>
              <a:rPr lang="en-US"/>
              <a:t>Click to edit Master subtitle style</a:t>
            </a:r>
            <a:endParaRPr lang="en-US" dirty="0"/>
          </a:p>
        </p:txBody>
      </p:sp>
    </p:spTree>
    <p:extLst>
      <p:ext uri="{BB962C8B-B14F-4D97-AF65-F5344CB8AC3E}">
        <p14:creationId xmlns:p14="http://schemas.microsoft.com/office/powerpoint/2010/main" val="1773340277"/>
      </p:ext>
    </p:extLst>
  </p:cSld>
  <p:clrMapOvr>
    <a:masterClrMapping/>
  </p:clrMapOvr>
  <p:transition spd="med">
    <p:wipe dir="r"/>
  </p:transition>
</p:sldLayout>
</file>

<file path=ppt/slideLayouts/slideLayout733.xml><?xml version="1.0" encoding="utf-8"?>
<p:sldLayout xmlns:a="http://schemas.openxmlformats.org/drawingml/2006/main" xmlns:r="http://schemas.openxmlformats.org/officeDocument/2006/relationships" xmlns:p="http://schemas.openxmlformats.org/presentationml/2006/main" preserve="1">
  <p:cSld name="Title_and_Content">
    <p:spTree>
      <p:nvGrpSpPr>
        <p:cNvPr id="1" name=""/>
        <p:cNvGrpSpPr/>
        <p:nvPr/>
      </p:nvGrpSpPr>
      <p:grpSpPr>
        <a:xfrm>
          <a:off x="0" y="0"/>
          <a:ext cx="0" cy="0"/>
          <a:chOff x="0" y="0"/>
          <a:chExt cx="0" cy="0"/>
        </a:xfrm>
      </p:grpSpPr>
      <p:cxnSp>
        <p:nvCxnSpPr>
          <p:cNvPr id="4"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5"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7200"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3" name="Content Placeholder 2"/>
          <p:cNvSpPr>
            <a:spLocks noGrp="1"/>
          </p:cNvSpPr>
          <p:nvPr>
            <p:ph sz="half" idx="1"/>
          </p:nvPr>
        </p:nvSpPr>
        <p:spPr>
          <a:xfrm>
            <a:off x="457200" y="960120"/>
            <a:ext cx="8229600" cy="3566160"/>
          </a:xfrm>
        </p:spPr>
        <p:txBody>
          <a:bodyPr/>
          <a:lstStyle>
            <a:lvl1pPr>
              <a:spcBef>
                <a:spcPts val="75"/>
              </a:spcBef>
              <a:spcAft>
                <a:spcPts val="75"/>
              </a:spcAft>
              <a:defRPr sz="1500">
                <a:solidFill>
                  <a:schemeClr val="bg2"/>
                </a:solidFill>
                <a:latin typeface="Museo Sans For Dell" pitchFamily="2" charset="0"/>
              </a:defRPr>
            </a:lvl1pPr>
            <a:lvl2pPr>
              <a:spcBef>
                <a:spcPts val="75"/>
              </a:spcBef>
              <a:spcAft>
                <a:spcPts val="75"/>
              </a:spcAft>
              <a:buFont typeface="Museo Sans For Dell" pitchFamily="2" charset="0"/>
              <a:buChar char="–"/>
              <a:defRPr sz="1400">
                <a:solidFill>
                  <a:schemeClr val="bg2"/>
                </a:solidFill>
                <a:latin typeface="Museo Sans For Dell" pitchFamily="2" charset="0"/>
              </a:defRPr>
            </a:lvl2pPr>
            <a:lvl3pPr>
              <a:spcBef>
                <a:spcPts val="75"/>
              </a:spcBef>
              <a:spcAft>
                <a:spcPts val="75"/>
              </a:spcAft>
              <a:defRPr sz="1200">
                <a:solidFill>
                  <a:schemeClr val="bg2"/>
                </a:solidFill>
                <a:latin typeface="Museo Sans For Dell" pitchFamily="2" charset="0"/>
              </a:defRPr>
            </a:lvl3pPr>
            <a:lvl4pPr>
              <a:spcBef>
                <a:spcPts val="75"/>
              </a:spcBef>
              <a:spcAft>
                <a:spcPts val="75"/>
              </a:spcAft>
              <a:defRPr sz="1100" baseline="0">
                <a:solidFill>
                  <a:schemeClr val="bg2"/>
                </a:solidFill>
                <a:latin typeface="Museo Sans For Dell" pitchFamily="2" charset="0"/>
              </a:defRPr>
            </a:lvl4pPr>
            <a:lvl5pPr>
              <a:spcBef>
                <a:spcPts val="75"/>
              </a:spcBef>
              <a:spcAft>
                <a:spcPts val="75"/>
              </a:spcAft>
              <a:buClr>
                <a:schemeClr val="accent1"/>
              </a:buClr>
              <a:defRPr sz="90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4"/>
          <p:cNvSpPr>
            <a:spLocks noGrp="1"/>
          </p:cNvSpPr>
          <p:nvPr>
            <p:ph type="ftr" sz="quarter" idx="10"/>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a:p>
        </p:txBody>
      </p:sp>
      <p:sp>
        <p:nvSpPr>
          <p:cNvPr id="7" name="Slide Number Placeholder 5"/>
          <p:cNvSpPr>
            <a:spLocks noGrp="1"/>
          </p:cNvSpPr>
          <p:nvPr>
            <p:ph type="sldNum" sz="quarter" idx="11"/>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4A2D4929-8EDF-4184-B759-48F2FA5B220D}" type="slidenum">
              <a:rPr lang="en-US"/>
              <a:pPr>
                <a:defRPr/>
              </a:pPr>
              <a:t>‹#›</a:t>
            </a:fld>
            <a:endParaRPr lang="en-US" dirty="0"/>
          </a:p>
        </p:txBody>
      </p:sp>
    </p:spTree>
    <p:extLst>
      <p:ext uri="{BB962C8B-B14F-4D97-AF65-F5344CB8AC3E}">
        <p14:creationId xmlns:p14="http://schemas.microsoft.com/office/powerpoint/2010/main" val="283573885"/>
      </p:ext>
    </p:extLst>
  </p:cSld>
  <p:clrMapOvr>
    <a:masterClrMapping/>
  </p:clrMapOvr>
  <p:transition spd="med">
    <p:wipe dir="r"/>
  </p:transition>
</p:sldLayout>
</file>

<file path=ppt/slideLayouts/slideLayout734.xml><?xml version="1.0" encoding="utf-8"?>
<p:sldLayout xmlns:a="http://schemas.openxmlformats.org/drawingml/2006/main" xmlns:r="http://schemas.openxmlformats.org/officeDocument/2006/relationships" xmlns:p="http://schemas.openxmlformats.org/presentationml/2006/main" preserve="1" userDrawn="1">
  <p:cSld name="Two_Column">
    <p:spTree>
      <p:nvGrpSpPr>
        <p:cNvPr id="1" name=""/>
        <p:cNvGrpSpPr/>
        <p:nvPr/>
      </p:nvGrpSpPr>
      <p:grpSpPr>
        <a:xfrm>
          <a:off x="0" y="0"/>
          <a:ext cx="0" cy="0"/>
          <a:chOff x="0" y="0"/>
          <a:chExt cx="0" cy="0"/>
        </a:xfrm>
      </p:grpSpPr>
      <p:cxnSp>
        <p:nvCxnSpPr>
          <p:cNvPr id="5"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6"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Content Placeholder 2"/>
          <p:cNvSpPr>
            <a:spLocks noGrp="1"/>
          </p:cNvSpPr>
          <p:nvPr>
            <p:ph sz="half" idx="10"/>
          </p:nvPr>
        </p:nvSpPr>
        <p:spPr>
          <a:xfrm>
            <a:off x="4653246" y="931074"/>
            <a:ext cx="4023360" cy="3667826"/>
          </a:xfrm>
        </p:spPr>
        <p:txBody>
          <a:bodyPr>
            <a:normAutofit/>
          </a:bodyPr>
          <a:lstStyle>
            <a:lvl1pPr>
              <a:spcBef>
                <a:spcPts val="75"/>
              </a:spcBef>
              <a:defRPr sz="1500" b="0">
                <a:solidFill>
                  <a:schemeClr val="bg2"/>
                </a:solidFill>
                <a:latin typeface="Museo Sans For Dell" pitchFamily="2" charset="0"/>
              </a:defRPr>
            </a:lvl1pPr>
            <a:lvl2pPr marL="424286" indent="-171271">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0" name="Content Placeholder 2"/>
          <p:cNvSpPr>
            <a:spLocks noGrp="1"/>
          </p:cNvSpPr>
          <p:nvPr>
            <p:ph sz="half" idx="11"/>
          </p:nvPr>
        </p:nvSpPr>
        <p:spPr>
          <a:xfrm>
            <a:off x="439738" y="931074"/>
            <a:ext cx="4023360" cy="3667826"/>
          </a:xfrm>
        </p:spPr>
        <p:txBody>
          <a:bodyPr>
            <a:normAutofit/>
          </a:bodyPr>
          <a:lstStyle>
            <a:lvl1pPr>
              <a:spcBef>
                <a:spcPts val="75"/>
              </a:spcBef>
              <a:defRPr sz="1500" b="0">
                <a:solidFill>
                  <a:schemeClr val="bg2"/>
                </a:solidFill>
                <a:latin typeface="Museo Sans For Dell" pitchFamily="2" charset="0"/>
              </a:defRPr>
            </a:lvl1pPr>
            <a:lvl2pPr marL="424286" indent="-171271">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5"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7" name="Slide Number Placeholder 5"/>
          <p:cNvSpPr>
            <a:spLocks noGrp="1"/>
          </p:cNvSpPr>
          <p:nvPr>
            <p:ph type="sldNum" sz="quarter" idx="12"/>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94DCD968-7C13-45D1-A8F3-62ADAEBF0943}" type="slidenum">
              <a:rPr lang="en-US"/>
              <a:pPr>
                <a:defRPr/>
              </a:pPr>
              <a:t>‹#›</a:t>
            </a:fld>
            <a:endParaRPr lang="en-US" dirty="0"/>
          </a:p>
        </p:txBody>
      </p:sp>
      <p:sp>
        <p:nvSpPr>
          <p:cNvPr id="8" name="Footer Placeholder 4"/>
          <p:cNvSpPr>
            <a:spLocks noGrp="1"/>
          </p:cNvSpPr>
          <p:nvPr>
            <p:ph type="ftr" sz="quarter" idx="13"/>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a:p>
        </p:txBody>
      </p:sp>
    </p:spTree>
    <p:extLst>
      <p:ext uri="{BB962C8B-B14F-4D97-AF65-F5344CB8AC3E}">
        <p14:creationId xmlns:p14="http://schemas.microsoft.com/office/powerpoint/2010/main" val="4085086090"/>
      </p:ext>
    </p:extLst>
  </p:cSld>
  <p:clrMapOvr>
    <a:masterClrMapping/>
  </p:clrMapOvr>
  <p:transition spd="med">
    <p:wipe dir="r"/>
  </p:transition>
</p:sldLayout>
</file>

<file path=ppt/slideLayouts/slideLayout735.xml><?xml version="1.0" encoding="utf-8"?>
<p:sldLayout xmlns:a="http://schemas.openxmlformats.org/drawingml/2006/main" xmlns:r="http://schemas.openxmlformats.org/officeDocument/2006/relationships" xmlns:p="http://schemas.openxmlformats.org/presentationml/2006/main" preserve="1" userDrawn="1">
  <p:cSld name="Image and text">
    <p:spTree>
      <p:nvGrpSpPr>
        <p:cNvPr id="1" name=""/>
        <p:cNvGrpSpPr/>
        <p:nvPr/>
      </p:nvGrpSpPr>
      <p:grpSpPr>
        <a:xfrm>
          <a:off x="0" y="0"/>
          <a:ext cx="0" cy="0"/>
          <a:chOff x="0" y="0"/>
          <a:chExt cx="0" cy="0"/>
        </a:xfrm>
      </p:grpSpPr>
      <p:cxnSp>
        <p:nvCxnSpPr>
          <p:cNvPr id="6"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7"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Content Placeholder 2"/>
          <p:cNvSpPr>
            <a:spLocks noGrp="1"/>
          </p:cNvSpPr>
          <p:nvPr>
            <p:ph sz="half" idx="10"/>
          </p:nvPr>
        </p:nvSpPr>
        <p:spPr>
          <a:xfrm>
            <a:off x="4653246" y="928524"/>
            <a:ext cx="4023360" cy="2166125"/>
          </a:xfrm>
        </p:spPr>
        <p:txBody>
          <a:bodyPr>
            <a:normAutofit/>
          </a:bodyPr>
          <a:lstStyle>
            <a:lvl1pPr>
              <a:spcBef>
                <a:spcPts val="75"/>
              </a:spcBef>
              <a:defRPr sz="1500" b="0">
                <a:solidFill>
                  <a:schemeClr val="bg2"/>
                </a:solidFill>
                <a:latin typeface="Museo Sans For Dell" pitchFamily="2" charset="0"/>
              </a:defRPr>
            </a:lvl1pPr>
            <a:lvl2pPr marL="424286" indent="-171271">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0" name="Content Placeholder 2"/>
          <p:cNvSpPr>
            <a:spLocks noGrp="1"/>
          </p:cNvSpPr>
          <p:nvPr>
            <p:ph sz="half" idx="11"/>
          </p:nvPr>
        </p:nvSpPr>
        <p:spPr>
          <a:xfrm>
            <a:off x="439738" y="928524"/>
            <a:ext cx="4023360" cy="2166125"/>
          </a:xfrm>
        </p:spPr>
        <p:txBody>
          <a:bodyPr>
            <a:normAutofit/>
          </a:bodyPr>
          <a:lstStyle>
            <a:lvl1pPr>
              <a:spcBef>
                <a:spcPts val="75"/>
              </a:spcBef>
              <a:defRPr sz="1500" b="0">
                <a:solidFill>
                  <a:schemeClr val="bg2"/>
                </a:solidFill>
                <a:latin typeface="Museo Sans For Dell" pitchFamily="2" charset="0"/>
              </a:defRPr>
            </a:lvl1pPr>
            <a:lvl2pPr marL="424286" indent="-171271">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4" name="Content Placeholder 3"/>
          <p:cNvSpPr>
            <a:spLocks noGrp="1"/>
          </p:cNvSpPr>
          <p:nvPr>
            <p:ph sz="quarter" idx="12"/>
          </p:nvPr>
        </p:nvSpPr>
        <p:spPr>
          <a:xfrm>
            <a:off x="434977" y="3203205"/>
            <a:ext cx="8262938" cy="142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8" name="Slide Number Placeholder 5"/>
          <p:cNvSpPr>
            <a:spLocks noGrp="1"/>
          </p:cNvSpPr>
          <p:nvPr>
            <p:ph type="sldNum" sz="quarter" idx="13"/>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8B77E003-8308-444A-BB59-52EE4F5DF926}" type="slidenum">
              <a:rPr lang="en-US"/>
              <a:pPr>
                <a:defRPr/>
              </a:pPr>
              <a:t>‹#›</a:t>
            </a:fld>
            <a:endParaRPr lang="en-US" dirty="0"/>
          </a:p>
        </p:txBody>
      </p:sp>
      <p:sp>
        <p:nvSpPr>
          <p:cNvPr id="9" name="Footer Placeholder 4"/>
          <p:cNvSpPr>
            <a:spLocks noGrp="1"/>
          </p:cNvSpPr>
          <p:nvPr>
            <p:ph type="ftr" sz="quarter" idx="14"/>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a:p>
        </p:txBody>
      </p:sp>
    </p:spTree>
    <p:extLst>
      <p:ext uri="{BB962C8B-B14F-4D97-AF65-F5344CB8AC3E}">
        <p14:creationId xmlns:p14="http://schemas.microsoft.com/office/powerpoint/2010/main" val="1241803288"/>
      </p:ext>
    </p:extLst>
  </p:cSld>
  <p:clrMapOvr>
    <a:masterClrMapping/>
  </p:clrMapOvr>
  <p:transition spd="med">
    <p:wipe dir="r"/>
  </p:transition>
</p:sldLayout>
</file>

<file path=ppt/slideLayouts/slideLayout736.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cxnSp>
        <p:nvCxnSpPr>
          <p:cNvPr id="3"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4"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1476196661"/>
      </p:ext>
    </p:extLst>
  </p:cSld>
  <p:clrMapOvr>
    <a:masterClrMapping/>
  </p:clrMapOvr>
  <p:transition spd="med">
    <p:wipe dir="r"/>
  </p:transition>
</p:sldLayout>
</file>

<file path=ppt/slideLayouts/slideLayout737.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cxnSp>
        <p:nvCxnSpPr>
          <p:cNvPr id="2"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3"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75256671"/>
      </p:ext>
    </p:extLst>
  </p:cSld>
  <p:clrMapOvr>
    <a:masterClrMapping/>
  </p:clrMapOvr>
  <p:transition spd="med">
    <p:wipe dir="r"/>
  </p:transition>
</p:sldLayout>
</file>

<file path=ppt/slideLayouts/slideLayout738.xml><?xml version="1.0" encoding="utf-8"?>
<p:sldLayout xmlns:a="http://schemas.openxmlformats.org/drawingml/2006/main" xmlns:r="http://schemas.openxmlformats.org/officeDocument/2006/relationships" xmlns:p="http://schemas.openxmlformats.org/presentationml/2006/main" preserve="1">
  <p:cSld name="Section_Blue">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1"/>
          </a:solidFill>
          <a:ln>
            <a:noFill/>
          </a:ln>
        </p:spPr>
        <p:style>
          <a:lnRef idx="2">
            <a:schemeClr val="accent1"/>
          </a:lnRef>
          <a:fillRef idx="1">
            <a:schemeClr val="lt1"/>
          </a:fillRef>
          <a:effectRef idx="0">
            <a:schemeClr val="accent1"/>
          </a:effectRef>
          <a:fontRef idx="none"/>
        </p:style>
        <p:txBody>
          <a:bodyPr lIns="168890" tIns="168890" rIns="168890" bIns="168890">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764499981"/>
      </p:ext>
    </p:extLst>
  </p:cSld>
  <p:clrMapOvr>
    <a:masterClrMapping/>
  </p:clrMapOvr>
  <p:transition spd="med">
    <p:wipe dir="r"/>
  </p:transition>
</p:sldLayout>
</file>

<file path=ppt/slideLayouts/slideLayout739.xml><?xml version="1.0" encoding="utf-8"?>
<p:sldLayout xmlns:a="http://schemas.openxmlformats.org/drawingml/2006/main" xmlns:r="http://schemas.openxmlformats.org/officeDocument/2006/relationships" xmlns:p="http://schemas.openxmlformats.org/presentationml/2006/main" preserve="1">
  <p:cSld name="Section_Berry">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4"/>
          </a:solidFill>
          <a:ln>
            <a:noFill/>
          </a:ln>
        </p:spPr>
        <p:style>
          <a:lnRef idx="2">
            <a:schemeClr val="accent1"/>
          </a:lnRef>
          <a:fillRef idx="1">
            <a:schemeClr val="lt1"/>
          </a:fillRef>
          <a:effectRef idx="0">
            <a:schemeClr val="accent1"/>
          </a:effectRef>
          <a:fontRef idx="none"/>
        </p:style>
        <p:txBody>
          <a:bodyPr lIns="168890" tIns="168890" rIns="168890" bIns="168890">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3280503031"/>
      </p:ext>
    </p:extLst>
  </p:cSld>
  <p:clrMapOvr>
    <a:masterClrMapping/>
  </p:clrMapOvr>
  <p:transition spd="med">
    <p:wipe dir="r"/>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Section_Yellow">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406"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3"/>
          </a:solidFill>
          <a:ln>
            <a:noFill/>
          </a:ln>
        </p:spPr>
        <p:style>
          <a:lnRef idx="2">
            <a:schemeClr val="accent1"/>
          </a:lnRef>
          <a:fillRef idx="1">
            <a:schemeClr val="lt1"/>
          </a:fillRef>
          <a:effectRef idx="0">
            <a:schemeClr val="accent1"/>
          </a:effectRef>
          <a:fontRef idx="none"/>
        </p:style>
        <p:txBody>
          <a:bodyPr lIns="224300" tIns="224300" rIns="224300" bIns="224300">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2816442947"/>
      </p:ext>
    </p:extLst>
  </p:cSld>
  <p:clrMapOvr>
    <a:masterClrMapping/>
  </p:clrMapOvr>
  <p:transition spd="med">
    <p:wipe dir="r"/>
  </p:transition>
</p:sldLayout>
</file>

<file path=ppt/slideLayouts/slideLayout740.xml><?xml version="1.0" encoding="utf-8"?>
<p:sldLayout xmlns:a="http://schemas.openxmlformats.org/drawingml/2006/main" xmlns:r="http://schemas.openxmlformats.org/officeDocument/2006/relationships" xmlns:p="http://schemas.openxmlformats.org/presentationml/2006/main" preserve="1">
  <p:cSld name="Section_Yellow">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3"/>
          </a:solidFill>
          <a:ln>
            <a:noFill/>
          </a:ln>
        </p:spPr>
        <p:style>
          <a:lnRef idx="2">
            <a:schemeClr val="accent1"/>
          </a:lnRef>
          <a:fillRef idx="1">
            <a:schemeClr val="lt1"/>
          </a:fillRef>
          <a:effectRef idx="0">
            <a:schemeClr val="accent1"/>
          </a:effectRef>
          <a:fontRef idx="none"/>
        </p:style>
        <p:txBody>
          <a:bodyPr lIns="168890" tIns="168890" rIns="168890" bIns="168890">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2971386979"/>
      </p:ext>
    </p:extLst>
  </p:cSld>
  <p:clrMapOvr>
    <a:masterClrMapping/>
  </p:clrMapOvr>
  <p:transition spd="med">
    <p:wipe dir="r"/>
  </p:transition>
</p:sldLayout>
</file>

<file path=ppt/slideLayouts/slideLayout741.xml><?xml version="1.0" encoding="utf-8"?>
<p:sldLayout xmlns:a="http://schemas.openxmlformats.org/drawingml/2006/main" xmlns:r="http://schemas.openxmlformats.org/officeDocument/2006/relationships" xmlns:p="http://schemas.openxmlformats.org/presentationml/2006/main" preserve="1">
  <p:cSld name="Section_Green">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2"/>
          </a:solidFill>
          <a:ln>
            <a:noFill/>
          </a:ln>
        </p:spPr>
        <p:style>
          <a:lnRef idx="2">
            <a:schemeClr val="accent1"/>
          </a:lnRef>
          <a:fillRef idx="1">
            <a:schemeClr val="lt1"/>
          </a:fillRef>
          <a:effectRef idx="0">
            <a:schemeClr val="accent1"/>
          </a:effectRef>
          <a:fontRef idx="none"/>
        </p:style>
        <p:txBody>
          <a:bodyPr lIns="168890" tIns="168890" rIns="168890" bIns="168890">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3466335191"/>
      </p:ext>
    </p:extLst>
  </p:cSld>
  <p:clrMapOvr>
    <a:masterClrMapping/>
  </p:clrMapOvr>
  <p:transition spd="med">
    <p:wipe dir="r"/>
  </p:transition>
</p:sldLayout>
</file>

<file path=ppt/slideLayouts/slideLayout742.xml><?xml version="1.0" encoding="utf-8"?>
<p:sldLayout xmlns:a="http://schemas.openxmlformats.org/drawingml/2006/main" xmlns:r="http://schemas.openxmlformats.org/officeDocument/2006/relationships" xmlns:p="http://schemas.openxmlformats.org/presentationml/2006/main" preserve="1">
  <p:cSld name="Section_Purple">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6"/>
          </a:solidFill>
          <a:ln>
            <a:noFill/>
          </a:ln>
        </p:spPr>
        <p:style>
          <a:lnRef idx="2">
            <a:schemeClr val="accent1"/>
          </a:lnRef>
          <a:fillRef idx="1">
            <a:schemeClr val="lt1"/>
          </a:fillRef>
          <a:effectRef idx="0">
            <a:schemeClr val="accent1"/>
          </a:effectRef>
          <a:fontRef idx="none"/>
        </p:style>
        <p:txBody>
          <a:bodyPr lIns="168890" tIns="168890" rIns="168890" bIns="168890">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3646887557"/>
      </p:ext>
    </p:extLst>
  </p:cSld>
  <p:clrMapOvr>
    <a:masterClrMapping/>
  </p:clrMapOvr>
  <p:transition spd="med">
    <p:wipe dir="r"/>
  </p:transition>
</p:sldLayout>
</file>

<file path=ppt/slideLayouts/slideLayout743.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2014539" y="171"/>
            <a:ext cx="7129462" cy="404813"/>
          </a:xfrm>
        </p:spPr>
        <p:txBody>
          <a:bodyPr/>
          <a:lstStyle/>
          <a:p>
            <a:r>
              <a:rPr lang="en-US" altLang="zh-TW"/>
              <a:t>Click to edit Master title style</a:t>
            </a:r>
            <a:endParaRPr lang="zh-TW" altLang="en-US"/>
          </a:p>
        </p:txBody>
      </p:sp>
      <p:sp>
        <p:nvSpPr>
          <p:cNvPr id="3" name="Text Placeholder 2"/>
          <p:cNvSpPr>
            <a:spLocks noGrp="1"/>
          </p:cNvSpPr>
          <p:nvPr>
            <p:ph type="body" sz="half" idx="1"/>
          </p:nvPr>
        </p:nvSpPr>
        <p:spPr>
          <a:xfrm>
            <a:off x="685800" y="1100138"/>
            <a:ext cx="3810000" cy="3462338"/>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4" name="Content Placeholder 3"/>
          <p:cNvSpPr>
            <a:spLocks noGrp="1"/>
          </p:cNvSpPr>
          <p:nvPr>
            <p:ph sz="quarter" idx="2"/>
          </p:nvPr>
        </p:nvSpPr>
        <p:spPr>
          <a:xfrm>
            <a:off x="4648200" y="1100357"/>
            <a:ext cx="3810000" cy="1674019"/>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5" name="Content Placeholder 4"/>
          <p:cNvSpPr>
            <a:spLocks noGrp="1"/>
          </p:cNvSpPr>
          <p:nvPr>
            <p:ph sz="quarter" idx="3"/>
          </p:nvPr>
        </p:nvSpPr>
        <p:spPr>
          <a:xfrm>
            <a:off x="4648200" y="2888723"/>
            <a:ext cx="3810000" cy="1674019"/>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7" name="Slide Number Placeholder 6"/>
          <p:cNvSpPr>
            <a:spLocks noGrp="1"/>
          </p:cNvSpPr>
          <p:nvPr>
            <p:ph type="sldNum" sz="quarter" idx="11"/>
          </p:nvPr>
        </p:nvSpPr>
        <p:spPr>
          <a:xfrm>
            <a:off x="367368" y="4950969"/>
            <a:ext cx="260350" cy="114300"/>
          </a:xfrm>
        </p:spPr>
        <p:txBody>
          <a:bodyPr/>
          <a:lstStyle/>
          <a:p>
            <a:pPr>
              <a:defRPr/>
            </a:pPr>
            <a:fld id="{BAFC9F95-FC62-4769-A095-8D2D490F7992}" type="slidenum">
              <a:rPr lang="en-US" smtClean="0"/>
              <a:pPr>
                <a:defRPr/>
              </a:pPr>
              <a:t>‹#›</a:t>
            </a:fld>
            <a:endParaRPr lang="en-US" dirty="0"/>
          </a:p>
        </p:txBody>
      </p:sp>
    </p:spTree>
    <p:extLst>
      <p:ext uri="{BB962C8B-B14F-4D97-AF65-F5344CB8AC3E}">
        <p14:creationId xmlns:p14="http://schemas.microsoft.com/office/powerpoint/2010/main" val="2558195220"/>
      </p:ext>
    </p:extLst>
  </p:cSld>
  <p:clrMapOvr>
    <a:masterClrMapping/>
  </p:clrMapOvr>
</p:sldLayout>
</file>

<file path=ppt/slideLayouts/slideLayout744.xml><?xml version="1.0" encoding="utf-8"?>
<p:sldLayout xmlns:a="http://schemas.openxmlformats.org/drawingml/2006/main" xmlns:r="http://schemas.openxmlformats.org/officeDocument/2006/relationships" xmlns:p="http://schemas.openxmlformats.org/presentationml/2006/main" type="titleOnly">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Tree>
    <p:extLst>
      <p:ext uri="{BB962C8B-B14F-4D97-AF65-F5344CB8AC3E}">
        <p14:creationId xmlns:p14="http://schemas.microsoft.com/office/powerpoint/2010/main" val="3515828177"/>
      </p:ext>
    </p:extLst>
  </p:cSld>
  <p:clrMapOvr>
    <a:masterClrMapping/>
  </p:clrMapOvr>
</p:sldLayout>
</file>

<file path=ppt/slideLayouts/slideLayout745.xml><?xml version="1.0" encoding="utf-8"?>
<p:sldLayout xmlns:a="http://schemas.openxmlformats.org/drawingml/2006/main" xmlns:r="http://schemas.openxmlformats.org/officeDocument/2006/relationships" xmlns:p="http://schemas.openxmlformats.org/presentationml/2006/main" type="obj">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2998816912"/>
      </p:ext>
    </p:extLst>
  </p:cSld>
  <p:clrMapOvr>
    <a:masterClrMapping/>
  </p:clrMapOvr>
  <p:transition/>
</p:sldLayout>
</file>

<file path=ppt/slideLayouts/slideLayout746.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26155" y="107139"/>
            <a:ext cx="8239125" cy="427212"/>
          </a:xfrm>
        </p:spPr>
        <p:txBody>
          <a:bodyPr/>
          <a:lstStyle>
            <a:lvl1pPr>
              <a:defRPr baseline="0"/>
            </a:lvl1pPr>
          </a:lstStyle>
          <a:p>
            <a:r>
              <a:rPr lang="en-US"/>
              <a:t>Click to edit Master title style</a:t>
            </a:r>
            <a:endParaRPr lang="en-US" dirty="0"/>
          </a:p>
        </p:txBody>
      </p:sp>
      <p:sp>
        <p:nvSpPr>
          <p:cNvPr id="4" name="Slide Number Placeholder 4"/>
          <p:cNvSpPr>
            <a:spLocks noGrp="1"/>
          </p:cNvSpPr>
          <p:nvPr>
            <p:ph type="sldNum" sz="quarter" idx="11"/>
          </p:nvPr>
        </p:nvSpPr>
        <p:spPr>
          <a:xfrm>
            <a:off x="8621411" y="4903009"/>
            <a:ext cx="481013" cy="234554"/>
          </a:xfrm>
        </p:spPr>
        <p:txBody>
          <a:bodyPr/>
          <a:lstStyle>
            <a:lvl1pPr>
              <a:defRPr sz="800">
                <a:cs typeface="Arial" pitchFamily="34" charset="0"/>
              </a:defRPr>
            </a:lvl1pPr>
          </a:lstStyle>
          <a:p>
            <a:pPr>
              <a:defRPr/>
            </a:pPr>
            <a:fld id="{8E08DA63-62CF-47A0-A3EE-C499D6801529}" type="slidenum">
              <a:rPr lang="en-US"/>
              <a:pPr>
                <a:defRPr/>
              </a:pPr>
              <a:t>‹#›</a:t>
            </a:fld>
            <a:endParaRPr lang="en-US" dirty="0"/>
          </a:p>
        </p:txBody>
      </p:sp>
    </p:spTree>
    <p:extLst>
      <p:ext uri="{BB962C8B-B14F-4D97-AF65-F5344CB8AC3E}">
        <p14:creationId xmlns:p14="http://schemas.microsoft.com/office/powerpoint/2010/main" val="2165275893"/>
      </p:ext>
    </p:extLst>
  </p:cSld>
  <p:clrMapOvr>
    <a:masterClrMapping/>
  </p:clrMapOvr>
  <p:transition spd="med">
    <p:wipe dir="r"/>
  </p:transition>
</p:sldLayout>
</file>

<file path=ppt/slideLayouts/slideLayout747.xml><?xml version="1.0" encoding="utf-8"?>
<p:sldLayout xmlns:a="http://schemas.openxmlformats.org/drawingml/2006/main" xmlns:r="http://schemas.openxmlformats.org/officeDocument/2006/relationships" xmlns:p="http://schemas.openxmlformats.org/presentationml/2006/main" userDrawn="1">
  <p:cSld name="Content Slide wo Sourc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Content Placeholder 8"/>
          <p:cNvSpPr>
            <a:spLocks noGrp="1"/>
          </p:cNvSpPr>
          <p:nvPr>
            <p:ph sz="quarter" idx="12"/>
          </p:nvPr>
        </p:nvSpPr>
        <p:spPr>
          <a:xfrm>
            <a:off x="426155" y="971550"/>
            <a:ext cx="8239125" cy="1080000"/>
          </a:xfrm>
          <a:prstGeom prst="rect">
            <a:avLst/>
          </a:prstGeom>
        </p:spPr>
        <p:txBody>
          <a:bodyPr/>
          <a:lstStyle>
            <a:lvl1pPr>
              <a:defRPr>
                <a:solidFill>
                  <a:schemeClr val="bg2"/>
                </a:solidFill>
              </a:defRPr>
            </a:lvl1pPr>
            <a:lvl2pPr>
              <a:defRPr>
                <a:solidFill>
                  <a:schemeClr val="bg2"/>
                </a:solidFill>
              </a:defRPr>
            </a:lvl2pPr>
            <a:lvl3pPr>
              <a:defRPr>
                <a:solidFill>
                  <a:schemeClr val="bg2"/>
                </a:solidFill>
              </a:defRPr>
            </a:lvl3pPr>
          </a:lstStyle>
          <a:p>
            <a:pPr lvl="0"/>
            <a:r>
              <a:rPr lang="en-US" dirty="0"/>
              <a:t>Click to edit Master text styles</a:t>
            </a:r>
          </a:p>
          <a:p>
            <a:pPr lvl="1"/>
            <a:r>
              <a:rPr lang="en-US" dirty="0"/>
              <a:t>Second level</a:t>
            </a:r>
          </a:p>
          <a:p>
            <a:pPr lvl="2"/>
            <a:r>
              <a:rPr lang="en-US" dirty="0"/>
              <a:t>Third level</a:t>
            </a:r>
          </a:p>
        </p:txBody>
      </p:sp>
      <p:sp>
        <p:nvSpPr>
          <p:cNvPr id="6" name="Slide Number Placeholder 3"/>
          <p:cNvSpPr>
            <a:spLocks noGrp="1"/>
          </p:cNvSpPr>
          <p:nvPr>
            <p:ph type="sldNum" sz="quarter" idx="14"/>
          </p:nvPr>
        </p:nvSpPr>
        <p:spPr/>
        <p:txBody>
          <a:bodyPr wrap="square" numCol="1" anchorCtr="0" compatLnSpc="1">
            <a:prstTxWarp prst="textNoShape">
              <a:avLst/>
            </a:prstTxWarp>
          </a:bodyPr>
          <a:lstStyle>
            <a:lvl1pPr>
              <a:defRPr smtClean="0">
                <a:solidFill>
                  <a:srgbClr val="666666"/>
                </a:solidFill>
                <a:ea typeface="新細明體" pitchFamily="18" charset="-120"/>
                <a:cs typeface="Arial" pitchFamily="34" charset="0"/>
              </a:defRPr>
            </a:lvl1pPr>
          </a:lstStyle>
          <a:p>
            <a:fld id="{5DD913B3-A62D-493D-8BAE-0E021537A67D}" type="slidenum">
              <a:rPr lang="en-US"/>
              <a:pPr/>
              <a:t>‹#›</a:t>
            </a:fld>
            <a:endParaRPr lang="en-US"/>
          </a:p>
        </p:txBody>
      </p:sp>
    </p:spTree>
    <p:extLst>
      <p:ext uri="{BB962C8B-B14F-4D97-AF65-F5344CB8AC3E}">
        <p14:creationId xmlns:p14="http://schemas.microsoft.com/office/powerpoint/2010/main" val="1507897868"/>
      </p:ext>
    </p:extLst>
  </p:cSld>
  <p:clrMapOvr>
    <a:masterClrMapping/>
  </p:clrMapOvr>
  <p:transition spd="med">
    <p:wipe dir="r"/>
  </p:transition>
</p:sldLayout>
</file>

<file path=ppt/slideLayouts/slideLayout748.xml><?xml version="1.0" encoding="utf-8"?>
<p:sldLayout xmlns:a="http://schemas.openxmlformats.org/drawingml/2006/main" xmlns:r="http://schemas.openxmlformats.org/officeDocument/2006/relationships" xmlns:p="http://schemas.openxmlformats.org/presentationml/2006/main" userDrawn="1">
  <p:cSld name="2_Title_Only">
    <p:spTree>
      <p:nvGrpSpPr>
        <p:cNvPr id="1" name=""/>
        <p:cNvGrpSpPr/>
        <p:nvPr/>
      </p:nvGrpSpPr>
      <p:grpSpPr>
        <a:xfrm>
          <a:off x="0" y="0"/>
          <a:ext cx="0" cy="0"/>
          <a:chOff x="0" y="0"/>
          <a:chExt cx="0" cy="0"/>
        </a:xfrm>
      </p:grpSpPr>
      <p:cxnSp>
        <p:nvCxnSpPr>
          <p:cNvPr id="3"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4"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p:cNvSpPr>
            <a:spLocks noGrp="1"/>
          </p:cNvSpPr>
          <p:nvPr>
            <p:ph type="title"/>
          </p:nvPr>
        </p:nvSpPr>
        <p:spPr>
          <a:xfrm>
            <a:off x="425907" y="196171"/>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5" name="Slide Number Placeholder 5"/>
          <p:cNvSpPr>
            <a:spLocks noGrp="1"/>
          </p:cNvSpPr>
          <p:nvPr>
            <p:ph type="sldNum" sz="quarter" idx="10"/>
          </p:nvPr>
        </p:nvSpPr>
        <p:spPr>
          <a:xfrm>
            <a:off x="439740" y="4823222"/>
            <a:ext cx="260350" cy="114300"/>
          </a:xfrm>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D752C1D7-1952-452D-B5FF-0B70C1BC3BA1}" type="slidenum">
              <a:rPr lang="en-US"/>
              <a:pPr>
                <a:defRPr/>
              </a:pPr>
              <a:t>‹#›</a:t>
            </a:fld>
            <a:endParaRPr lang="en-US" dirty="0"/>
          </a:p>
        </p:txBody>
      </p:sp>
      <p:sp>
        <p:nvSpPr>
          <p:cNvPr id="6" name="Footer Placeholder 4"/>
          <p:cNvSpPr>
            <a:spLocks noGrp="1"/>
          </p:cNvSpPr>
          <p:nvPr>
            <p:ph type="ftr" sz="quarter" idx="11"/>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a:p>
        </p:txBody>
      </p:sp>
    </p:spTree>
    <p:extLst>
      <p:ext uri="{BB962C8B-B14F-4D97-AF65-F5344CB8AC3E}">
        <p14:creationId xmlns:p14="http://schemas.microsoft.com/office/powerpoint/2010/main" val="3265675135"/>
      </p:ext>
    </p:extLst>
  </p:cSld>
  <p:clrMapOvr>
    <a:masterClrMapping/>
  </p:clrMapOvr>
  <p:transition spd="med">
    <p:wipe dir="r"/>
  </p:transition>
</p:sldLayout>
</file>

<file path=ppt/slideLayouts/slideLayout749.xml><?xml version="1.0" encoding="utf-8"?>
<p:sldLayout xmlns:a="http://schemas.openxmlformats.org/drawingml/2006/main" xmlns:r="http://schemas.openxmlformats.org/officeDocument/2006/relationships" xmlns:p="http://schemas.openxmlformats.org/presentationml/2006/main" userDrawn="1">
  <p:cSld name="5_Title_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4049730182"/>
      </p:ext>
    </p:extLst>
  </p:cSld>
  <p:clrMapOvr>
    <a:masterClrMapping/>
  </p:clrMapOvr>
  <p:transition spd="med">
    <p:wipe dir="r"/>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Section_Green">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406"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2"/>
          </a:solidFill>
          <a:ln>
            <a:noFill/>
          </a:ln>
        </p:spPr>
        <p:style>
          <a:lnRef idx="2">
            <a:schemeClr val="accent1"/>
          </a:lnRef>
          <a:fillRef idx="1">
            <a:schemeClr val="lt1"/>
          </a:fillRef>
          <a:effectRef idx="0">
            <a:schemeClr val="accent1"/>
          </a:effectRef>
          <a:fontRef idx="none"/>
        </p:style>
        <p:txBody>
          <a:bodyPr lIns="224300" tIns="224300" rIns="224300" bIns="224300">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3192071581"/>
      </p:ext>
    </p:extLst>
  </p:cSld>
  <p:clrMapOvr>
    <a:masterClrMapping/>
  </p:clrMapOvr>
  <p:transition spd="med">
    <p:wipe dir="r"/>
  </p:transition>
</p:sldLayout>
</file>

<file path=ppt/slideLayouts/slideLayout750.xml><?xml version="1.0" encoding="utf-8"?>
<p:sldLayout xmlns:a="http://schemas.openxmlformats.org/drawingml/2006/main" xmlns:r="http://schemas.openxmlformats.org/officeDocument/2006/relationships" xmlns:p="http://schemas.openxmlformats.org/presentationml/2006/main" type="tbl">
  <p:cSld name="標題及表格">
    <p:spTree>
      <p:nvGrpSpPr>
        <p:cNvPr id="1" name=""/>
        <p:cNvGrpSpPr/>
        <p:nvPr/>
      </p:nvGrpSpPr>
      <p:grpSpPr>
        <a:xfrm>
          <a:off x="0" y="0"/>
          <a:ext cx="0" cy="0"/>
          <a:chOff x="0" y="0"/>
          <a:chExt cx="0" cy="0"/>
        </a:xfrm>
      </p:grpSpPr>
      <p:sp>
        <p:nvSpPr>
          <p:cNvPr id="2" name="標題 1"/>
          <p:cNvSpPr>
            <a:spLocks noGrp="1"/>
          </p:cNvSpPr>
          <p:nvPr>
            <p:ph type="title"/>
          </p:nvPr>
        </p:nvSpPr>
        <p:spPr>
          <a:xfrm>
            <a:off x="1728789" y="141768"/>
            <a:ext cx="7110412" cy="432197"/>
          </a:xfrm>
        </p:spPr>
        <p:txBody>
          <a:bodyPr/>
          <a:lstStyle/>
          <a:p>
            <a:r>
              <a:rPr lang="zh-TW" altLang="en-US" noProof="1"/>
              <a:t>按一下以編輯母片標題樣式</a:t>
            </a:r>
          </a:p>
        </p:txBody>
      </p:sp>
      <p:sp>
        <p:nvSpPr>
          <p:cNvPr id="3" name="表格版面配置區 2"/>
          <p:cNvSpPr>
            <a:spLocks noGrp="1"/>
          </p:cNvSpPr>
          <p:nvPr>
            <p:ph type="tbl" idx="1"/>
          </p:nvPr>
        </p:nvSpPr>
        <p:spPr>
          <a:xfrm>
            <a:off x="304800" y="628654"/>
            <a:ext cx="8534400" cy="3965972"/>
          </a:xfrm>
        </p:spPr>
        <p:txBody>
          <a:bodyPr/>
          <a:lstStyle/>
          <a:p>
            <a:endParaRPr lang="zh-TW" altLang="en-US" noProof="1"/>
          </a:p>
        </p:txBody>
      </p:sp>
      <p:sp>
        <p:nvSpPr>
          <p:cNvPr id="4" name="頁尾版面配置區 3"/>
          <p:cNvSpPr>
            <a:spLocks noGrp="1"/>
          </p:cNvSpPr>
          <p:nvPr>
            <p:ph type="ftr" sz="quarter" idx="10"/>
          </p:nvPr>
        </p:nvSpPr>
        <p:spPr>
          <a:xfrm>
            <a:off x="152400" y="4786329"/>
            <a:ext cx="2895600" cy="273844"/>
          </a:xfrm>
        </p:spPr>
        <p:txBody>
          <a:bodyPr wrap="square" numCol="1" anchorCtr="0" compatLnSpc="1">
            <a:prstTxWarp prst="textNoShape">
              <a:avLst/>
            </a:prstTxWarp>
          </a:bodyPr>
          <a:lstStyle>
            <a:lvl1pPr fontAlgn="base">
              <a:defRPr>
                <a:solidFill>
                  <a:srgbClr val="666666"/>
                </a:solidFill>
                <a:latin typeface="Museo Sans For Dell" pitchFamily="2" charset="0"/>
                <a:ea typeface="新細明體" pitchFamily="18" charset="-120"/>
                <a:cs typeface="Arial" pitchFamily="34" charset="0"/>
              </a:defRPr>
            </a:lvl1pPr>
          </a:lstStyle>
          <a:p>
            <a:r>
              <a:rPr lang="zh-TW" altLang="zh-CN"/>
              <a:t>Version</a:t>
            </a:r>
            <a:endParaRPr lang="zh-TW" altLang="zh-CN" sz="1000">
              <a:solidFill>
                <a:srgbClr val="555555"/>
              </a:solidFill>
              <a:latin typeface="Arial" pitchFamily="34" charset="0"/>
            </a:endParaRPr>
          </a:p>
        </p:txBody>
      </p:sp>
      <p:sp>
        <p:nvSpPr>
          <p:cNvPr id="5" name="投影片編號版面配置區 4"/>
          <p:cNvSpPr>
            <a:spLocks noGrp="1"/>
          </p:cNvSpPr>
          <p:nvPr>
            <p:ph type="sldNum" sz="quarter" idx="11"/>
          </p:nvPr>
        </p:nvSpPr>
        <p:spPr>
          <a:xfrm>
            <a:off x="6781800" y="4786329"/>
            <a:ext cx="2133600" cy="273844"/>
          </a:xfrm>
        </p:spPr>
        <p:txBody>
          <a:bodyPr/>
          <a:lstStyle>
            <a:lvl1pPr>
              <a:defRPr>
                <a:latin typeface="Museo Sans For Dell" pitchFamily="2" charset="0"/>
              </a:defRPr>
            </a:lvl1pPr>
          </a:lstStyle>
          <a:p>
            <a:fld id="{FA32F0EA-400D-417E-8C7F-1B8612AD53CB}" type="slidenum">
              <a:rPr lang="zh-TW" altLang="en-US"/>
              <a:pPr/>
              <a:t>‹#›</a:t>
            </a:fld>
            <a:endParaRPr lang="en-US" altLang="zh-TW" sz="1000">
              <a:solidFill>
                <a:srgbClr val="555555"/>
              </a:solidFill>
              <a:latin typeface="Arial" pitchFamily="34" charset="0"/>
            </a:endParaRPr>
          </a:p>
        </p:txBody>
      </p:sp>
    </p:spTree>
    <p:extLst>
      <p:ext uri="{BB962C8B-B14F-4D97-AF65-F5344CB8AC3E}">
        <p14:creationId xmlns:p14="http://schemas.microsoft.com/office/powerpoint/2010/main" val="445829866"/>
      </p:ext>
    </p:extLst>
  </p:cSld>
  <p:clrMapOvr>
    <a:masterClrMapping/>
  </p:clrMapOvr>
  <p:transition spd="slow">
    <p:fade/>
  </p:transition>
</p:sldLayout>
</file>

<file path=ppt/slideLayouts/slideLayout751.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Footer Placeholder 4"/>
          <p:cNvSpPr>
            <a:spLocks noGrp="1" noChangeArrowheads="1"/>
          </p:cNvSpPr>
          <p:nvPr>
            <p:ph type="ftr" sz="quarter" idx="10"/>
          </p:nvPr>
        </p:nvSpPr>
        <p:spPr>
          <a:ln/>
        </p:spPr>
        <p:txBody>
          <a:bodyPr/>
          <a:lstStyle>
            <a:lvl1pPr>
              <a:defRPr/>
            </a:lvl1pPr>
          </a:lstStyle>
          <a:p>
            <a:pPr>
              <a:defRPr/>
            </a:pPr>
            <a:endParaRPr lang="en-US" altLang="zh-TW"/>
          </a:p>
        </p:txBody>
      </p:sp>
      <p:sp>
        <p:nvSpPr>
          <p:cNvPr id="3" name="Slide Number Placeholder 5"/>
          <p:cNvSpPr>
            <a:spLocks noGrp="1" noChangeArrowheads="1"/>
          </p:cNvSpPr>
          <p:nvPr>
            <p:ph type="sldNum" sz="quarter" idx="11"/>
          </p:nvPr>
        </p:nvSpPr>
        <p:spPr>
          <a:ln/>
        </p:spPr>
        <p:txBody>
          <a:bodyPr/>
          <a:lstStyle>
            <a:lvl1pPr>
              <a:defRPr/>
            </a:lvl1pPr>
          </a:lstStyle>
          <a:p>
            <a:pPr>
              <a:defRPr/>
            </a:pPr>
            <a:fld id="{0A2495E0-D0A8-40B0-B67C-FEB9B0372C96}" type="slidenum">
              <a:rPr lang="en-US" altLang="zh-TW"/>
              <a:pPr>
                <a:defRPr/>
              </a:pPr>
              <a:t>‹#›</a:t>
            </a:fld>
            <a:endParaRPr lang="en-US" altLang="zh-TW"/>
          </a:p>
        </p:txBody>
      </p:sp>
    </p:spTree>
    <p:extLst>
      <p:ext uri="{BB962C8B-B14F-4D97-AF65-F5344CB8AC3E}">
        <p14:creationId xmlns:p14="http://schemas.microsoft.com/office/powerpoint/2010/main" val="583531980"/>
      </p:ext>
    </p:extLst>
  </p:cSld>
  <p:clrMapOvr>
    <a:masterClrMapping/>
  </p:clrMapOvr>
  <p:transition>
    <p:fade/>
  </p:transition>
</p:sldLayout>
</file>

<file path=ppt/slideLayouts/slideLayout752.xml><?xml version="1.0" encoding="utf-8"?>
<p:sldLayout xmlns:a="http://schemas.openxmlformats.org/drawingml/2006/main" xmlns:r="http://schemas.openxmlformats.org/officeDocument/2006/relationships" xmlns:p="http://schemas.openxmlformats.org/presentationml/2006/main" userDrawn="1">
  <p:cSld name="2_White - Content2">
    <p:spTree>
      <p:nvGrpSpPr>
        <p:cNvPr id="1" name=""/>
        <p:cNvGrpSpPr/>
        <p:nvPr/>
      </p:nvGrpSpPr>
      <p:grpSpPr>
        <a:xfrm>
          <a:off x="0" y="0"/>
          <a:ext cx="0" cy="0"/>
          <a:chOff x="0" y="0"/>
          <a:chExt cx="0" cy="0"/>
        </a:xfrm>
      </p:grpSpPr>
      <p:sp>
        <p:nvSpPr>
          <p:cNvPr id="10" name="Title 9"/>
          <p:cNvSpPr>
            <a:spLocks noGrp="1"/>
          </p:cNvSpPr>
          <p:nvPr>
            <p:ph type="title" hasCustomPrompt="1"/>
          </p:nvPr>
        </p:nvSpPr>
        <p:spPr>
          <a:xfrm>
            <a:off x="71634" y="72000"/>
            <a:ext cx="9000000" cy="432000"/>
          </a:xfrm>
          <a:prstGeom prst="rect">
            <a:avLst/>
          </a:prstGeom>
        </p:spPr>
        <p:txBody>
          <a:bodyPr/>
          <a:lstStyle>
            <a:lvl1pPr algn="l">
              <a:defRPr sz="2400" baseline="0">
                <a:solidFill>
                  <a:srgbClr val="0085C3"/>
                </a:solidFill>
              </a:defRPr>
            </a:lvl1pPr>
          </a:lstStyle>
          <a:p>
            <a:r>
              <a:rPr lang="en-US" dirty="0"/>
              <a:t>Click to edit title style</a:t>
            </a:r>
          </a:p>
        </p:txBody>
      </p:sp>
    </p:spTree>
    <p:extLst>
      <p:ext uri="{BB962C8B-B14F-4D97-AF65-F5344CB8AC3E}">
        <p14:creationId xmlns:p14="http://schemas.microsoft.com/office/powerpoint/2010/main" val="3314848609"/>
      </p:ext>
    </p:extLst>
  </p:cSld>
  <p:clrMapOvr>
    <a:masterClrMapping/>
  </p:clrMapOvr>
  <p:transition>
    <p:fade/>
  </p:transition>
</p:sldLayout>
</file>

<file path=ppt/slideLayouts/slideLayout753.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cxnSp>
        <p:nvCxnSpPr>
          <p:cNvPr id="4" name="Straight Connector 3"/>
          <p:cNvCxnSpPr/>
          <p:nvPr/>
        </p:nvCxnSpPr>
        <p:spPr>
          <a:xfrm>
            <a:off x="447675" y="1335881"/>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cxnSp>
        <p:nvCxnSpPr>
          <p:cNvPr id="5" name="Straight Connector 4"/>
          <p:cNvCxnSpPr/>
          <p:nvPr/>
        </p:nvCxnSpPr>
        <p:spPr>
          <a:xfrm>
            <a:off x="447675" y="3807619"/>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sp>
        <p:nvSpPr>
          <p:cNvPr id="6" name="Rectangle 5"/>
          <p:cNvSpPr/>
          <p:nvPr/>
        </p:nvSpPr>
        <p:spPr bwMode="gray">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646" tIns="34289" rIns="67646" bIns="34289" anchor="ctr"/>
          <a:lstStyle/>
          <a:p>
            <a:pPr algn="ctr">
              <a:defRPr/>
            </a:pPr>
            <a:endParaRPr lang="en-US" sz="1800" dirty="0">
              <a:solidFill>
                <a:srgbClr val="444444"/>
              </a:solidFill>
              <a:latin typeface="Trebuchet MS" pitchFamily="34" charset="0"/>
            </a:endParaRPr>
          </a:p>
        </p:txBody>
      </p:sp>
      <p:sp>
        <p:nvSpPr>
          <p:cNvPr id="7" name="Rectangle 6"/>
          <p:cNvSpPr/>
          <p:nvPr/>
        </p:nvSpPr>
        <p:spPr bwMode="hidden">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646" tIns="34289" rIns="67646" bIns="34289" anchor="ctr"/>
          <a:lstStyle/>
          <a:p>
            <a:pPr algn="ctr">
              <a:defRPr/>
            </a:pPr>
            <a:endParaRPr lang="en-US" sz="1800" dirty="0">
              <a:solidFill>
                <a:srgbClr val="444444"/>
              </a:solidFill>
              <a:latin typeface="Trebuchet MS" pitchFamily="34" charset="0"/>
            </a:endParaRPr>
          </a:p>
        </p:txBody>
      </p:sp>
      <p:sp>
        <p:nvSpPr>
          <p:cNvPr id="8" name="Rectangle 7"/>
          <p:cNvSpPr/>
          <p:nvPr/>
        </p:nvSpPr>
        <p:spPr bwMode="hidden">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646" tIns="34289" rIns="67646" bIns="34289" anchor="ctr"/>
          <a:lstStyle/>
          <a:p>
            <a:pPr algn="ctr">
              <a:defRPr/>
            </a:pPr>
            <a:endParaRPr lang="en-US" sz="1800" dirty="0">
              <a:solidFill>
                <a:srgbClr val="444444"/>
              </a:solidFill>
              <a:latin typeface="Trebuchet MS" pitchFamily="34" charset="0"/>
            </a:endParaRPr>
          </a:p>
        </p:txBody>
      </p:sp>
      <p:pic>
        <p:nvPicPr>
          <p:cNvPr id="9" name="Picture 13" descr="dell_blue_lrg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265993" y="1988344"/>
            <a:ext cx="1487487" cy="1115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1476" name="Title Placeholder 21"/>
          <p:cNvSpPr>
            <a:spLocks noGrp="1"/>
          </p:cNvSpPr>
          <p:nvPr>
            <p:ph type="ctrTitle"/>
          </p:nvPr>
        </p:nvSpPr>
        <p:spPr>
          <a:xfrm>
            <a:off x="457200" y="2009637"/>
            <a:ext cx="5962650" cy="755014"/>
          </a:xfrm>
        </p:spPr>
        <p:txBody>
          <a:bodyPr anchor="b"/>
          <a:lstStyle>
            <a:lvl1pPr algn="l">
              <a:lnSpc>
                <a:spcPts val="3000"/>
              </a:lnSpc>
              <a:defRPr sz="2700" b="0" i="0" smtClean="0">
                <a:solidFill>
                  <a:schemeClr val="accent1"/>
                </a:solidFill>
                <a:latin typeface="Museo For Dell" pitchFamily="2" charset="0"/>
                <a:ea typeface="Museo For Dell" pitchFamily="2" charset="0"/>
              </a:defRPr>
            </a:lvl1pPr>
          </a:lstStyle>
          <a:p>
            <a:r>
              <a:rPr lang="en-US"/>
              <a:t>Click to edit Master title style</a:t>
            </a:r>
            <a:endParaRPr lang="en-US" dirty="0"/>
          </a:p>
        </p:txBody>
      </p:sp>
      <p:sp>
        <p:nvSpPr>
          <p:cNvPr id="361477" name="Text Placeholder 12"/>
          <p:cNvSpPr>
            <a:spLocks noGrp="1"/>
          </p:cNvSpPr>
          <p:nvPr>
            <p:ph type="subTitle" idx="1"/>
          </p:nvPr>
        </p:nvSpPr>
        <p:spPr>
          <a:xfrm>
            <a:off x="457211" y="3124062"/>
            <a:ext cx="5953125" cy="600076"/>
          </a:xfrm>
        </p:spPr>
        <p:txBody>
          <a:bodyPr>
            <a:normAutofit/>
          </a:bodyPr>
          <a:lstStyle>
            <a:lvl1pPr marL="0" indent="0" algn="l">
              <a:buFont typeface="Wingdings" pitchFamily="2" charset="2"/>
              <a:buNone/>
              <a:defRPr sz="1500" b="0" i="0" smtClean="0">
                <a:solidFill>
                  <a:schemeClr val="bg2"/>
                </a:solidFill>
                <a:latin typeface="Museo Sans For Dell" pitchFamily="2" charset="0"/>
                <a:ea typeface="Museo Sans For Dell" pitchFamily="2" charset="0"/>
              </a:defRPr>
            </a:lvl1pPr>
          </a:lstStyle>
          <a:p>
            <a:r>
              <a:rPr lang="en-US"/>
              <a:t>Click to edit Master subtitle style</a:t>
            </a:r>
            <a:endParaRPr lang="en-US" dirty="0"/>
          </a:p>
        </p:txBody>
      </p:sp>
    </p:spTree>
    <p:extLst>
      <p:ext uri="{BB962C8B-B14F-4D97-AF65-F5344CB8AC3E}">
        <p14:creationId xmlns:p14="http://schemas.microsoft.com/office/powerpoint/2010/main" val="709810206"/>
      </p:ext>
    </p:extLst>
  </p:cSld>
  <p:clrMapOvr>
    <a:masterClrMapping/>
  </p:clrMapOvr>
  <p:transition spd="med">
    <p:wipe dir="r"/>
  </p:transition>
</p:sldLayout>
</file>

<file path=ppt/slideLayouts/slideLayout754.xml><?xml version="1.0" encoding="utf-8"?>
<p:sldLayout xmlns:a="http://schemas.openxmlformats.org/drawingml/2006/main" xmlns:r="http://schemas.openxmlformats.org/officeDocument/2006/relationships" xmlns:p="http://schemas.openxmlformats.org/presentationml/2006/main" preserve="1">
  <p:cSld name="Title_and_Content">
    <p:spTree>
      <p:nvGrpSpPr>
        <p:cNvPr id="1" name=""/>
        <p:cNvGrpSpPr/>
        <p:nvPr/>
      </p:nvGrpSpPr>
      <p:grpSpPr>
        <a:xfrm>
          <a:off x="0" y="0"/>
          <a:ext cx="0" cy="0"/>
          <a:chOff x="0" y="0"/>
          <a:chExt cx="0" cy="0"/>
        </a:xfrm>
      </p:grpSpPr>
      <p:cxnSp>
        <p:nvCxnSpPr>
          <p:cNvPr id="4"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5"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7200"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3" name="Content Placeholder 2"/>
          <p:cNvSpPr>
            <a:spLocks noGrp="1"/>
          </p:cNvSpPr>
          <p:nvPr>
            <p:ph sz="half" idx="1"/>
          </p:nvPr>
        </p:nvSpPr>
        <p:spPr>
          <a:xfrm>
            <a:off x="457200" y="960120"/>
            <a:ext cx="8229600" cy="3566160"/>
          </a:xfrm>
        </p:spPr>
        <p:txBody>
          <a:bodyPr/>
          <a:lstStyle>
            <a:lvl1pPr>
              <a:spcBef>
                <a:spcPts val="75"/>
              </a:spcBef>
              <a:spcAft>
                <a:spcPts val="75"/>
              </a:spcAft>
              <a:defRPr sz="1500">
                <a:solidFill>
                  <a:schemeClr val="bg2"/>
                </a:solidFill>
                <a:latin typeface="Museo Sans For Dell" pitchFamily="2" charset="0"/>
              </a:defRPr>
            </a:lvl1pPr>
            <a:lvl2pPr>
              <a:spcBef>
                <a:spcPts val="75"/>
              </a:spcBef>
              <a:spcAft>
                <a:spcPts val="75"/>
              </a:spcAft>
              <a:buFont typeface="Museo Sans For Dell" pitchFamily="2" charset="0"/>
              <a:buChar char="–"/>
              <a:defRPr sz="1400">
                <a:solidFill>
                  <a:schemeClr val="bg2"/>
                </a:solidFill>
                <a:latin typeface="Museo Sans For Dell" pitchFamily="2" charset="0"/>
              </a:defRPr>
            </a:lvl2pPr>
            <a:lvl3pPr>
              <a:spcBef>
                <a:spcPts val="75"/>
              </a:spcBef>
              <a:spcAft>
                <a:spcPts val="75"/>
              </a:spcAft>
              <a:defRPr sz="1200">
                <a:solidFill>
                  <a:schemeClr val="bg2"/>
                </a:solidFill>
                <a:latin typeface="Museo Sans For Dell" pitchFamily="2" charset="0"/>
              </a:defRPr>
            </a:lvl3pPr>
            <a:lvl4pPr>
              <a:spcBef>
                <a:spcPts val="75"/>
              </a:spcBef>
              <a:spcAft>
                <a:spcPts val="75"/>
              </a:spcAft>
              <a:defRPr sz="1100" baseline="0">
                <a:solidFill>
                  <a:schemeClr val="bg2"/>
                </a:solidFill>
                <a:latin typeface="Museo Sans For Dell" pitchFamily="2" charset="0"/>
              </a:defRPr>
            </a:lvl4pPr>
            <a:lvl5pPr>
              <a:spcBef>
                <a:spcPts val="75"/>
              </a:spcBef>
              <a:spcAft>
                <a:spcPts val="75"/>
              </a:spcAft>
              <a:buClr>
                <a:schemeClr val="accent1"/>
              </a:buClr>
              <a:defRPr sz="90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4"/>
          <p:cNvSpPr>
            <a:spLocks noGrp="1"/>
          </p:cNvSpPr>
          <p:nvPr>
            <p:ph type="ftr" sz="quarter" idx="10"/>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a:p>
        </p:txBody>
      </p:sp>
      <p:sp>
        <p:nvSpPr>
          <p:cNvPr id="7" name="Slide Number Placeholder 5"/>
          <p:cNvSpPr>
            <a:spLocks noGrp="1"/>
          </p:cNvSpPr>
          <p:nvPr>
            <p:ph type="sldNum" sz="quarter" idx="11"/>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4A2D4929-8EDF-4184-B759-48F2FA5B220D}" type="slidenum">
              <a:rPr lang="en-US"/>
              <a:pPr>
                <a:defRPr/>
              </a:pPr>
              <a:t>‹#›</a:t>
            </a:fld>
            <a:endParaRPr lang="en-US" dirty="0"/>
          </a:p>
        </p:txBody>
      </p:sp>
    </p:spTree>
    <p:extLst>
      <p:ext uri="{BB962C8B-B14F-4D97-AF65-F5344CB8AC3E}">
        <p14:creationId xmlns:p14="http://schemas.microsoft.com/office/powerpoint/2010/main" val="1877970194"/>
      </p:ext>
    </p:extLst>
  </p:cSld>
  <p:clrMapOvr>
    <a:masterClrMapping/>
  </p:clrMapOvr>
  <p:transition spd="med">
    <p:wipe dir="r"/>
  </p:transition>
</p:sldLayout>
</file>

<file path=ppt/slideLayouts/slideLayout755.xml><?xml version="1.0" encoding="utf-8"?>
<p:sldLayout xmlns:a="http://schemas.openxmlformats.org/drawingml/2006/main" xmlns:r="http://schemas.openxmlformats.org/officeDocument/2006/relationships" xmlns:p="http://schemas.openxmlformats.org/presentationml/2006/main" preserve="1" userDrawn="1">
  <p:cSld name="Two_Column">
    <p:spTree>
      <p:nvGrpSpPr>
        <p:cNvPr id="1" name=""/>
        <p:cNvGrpSpPr/>
        <p:nvPr/>
      </p:nvGrpSpPr>
      <p:grpSpPr>
        <a:xfrm>
          <a:off x="0" y="0"/>
          <a:ext cx="0" cy="0"/>
          <a:chOff x="0" y="0"/>
          <a:chExt cx="0" cy="0"/>
        </a:xfrm>
      </p:grpSpPr>
      <p:cxnSp>
        <p:nvCxnSpPr>
          <p:cNvPr id="5"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6"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Content Placeholder 2"/>
          <p:cNvSpPr>
            <a:spLocks noGrp="1"/>
          </p:cNvSpPr>
          <p:nvPr>
            <p:ph sz="half" idx="10"/>
          </p:nvPr>
        </p:nvSpPr>
        <p:spPr>
          <a:xfrm>
            <a:off x="4653246" y="931074"/>
            <a:ext cx="4023360" cy="3667826"/>
          </a:xfrm>
        </p:spPr>
        <p:txBody>
          <a:bodyPr>
            <a:normAutofit/>
          </a:bodyPr>
          <a:lstStyle>
            <a:lvl1pPr>
              <a:spcBef>
                <a:spcPts val="75"/>
              </a:spcBef>
              <a:defRPr sz="1500" b="0">
                <a:solidFill>
                  <a:schemeClr val="bg2"/>
                </a:solidFill>
                <a:latin typeface="Museo Sans For Dell" pitchFamily="2" charset="0"/>
              </a:defRPr>
            </a:lvl1pPr>
            <a:lvl2pPr marL="424465" indent="-171339">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0" name="Content Placeholder 2"/>
          <p:cNvSpPr>
            <a:spLocks noGrp="1"/>
          </p:cNvSpPr>
          <p:nvPr>
            <p:ph sz="half" idx="11"/>
          </p:nvPr>
        </p:nvSpPr>
        <p:spPr>
          <a:xfrm>
            <a:off x="439738" y="931074"/>
            <a:ext cx="4023360" cy="3667826"/>
          </a:xfrm>
        </p:spPr>
        <p:txBody>
          <a:bodyPr>
            <a:normAutofit/>
          </a:bodyPr>
          <a:lstStyle>
            <a:lvl1pPr>
              <a:spcBef>
                <a:spcPts val="75"/>
              </a:spcBef>
              <a:defRPr sz="1500" b="0">
                <a:solidFill>
                  <a:schemeClr val="bg2"/>
                </a:solidFill>
                <a:latin typeface="Museo Sans For Dell" pitchFamily="2" charset="0"/>
              </a:defRPr>
            </a:lvl1pPr>
            <a:lvl2pPr marL="424465" indent="-171339">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5"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7" name="Slide Number Placeholder 5"/>
          <p:cNvSpPr>
            <a:spLocks noGrp="1"/>
          </p:cNvSpPr>
          <p:nvPr>
            <p:ph type="sldNum" sz="quarter" idx="12"/>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94DCD968-7C13-45D1-A8F3-62ADAEBF0943}" type="slidenum">
              <a:rPr lang="en-US"/>
              <a:pPr>
                <a:defRPr/>
              </a:pPr>
              <a:t>‹#›</a:t>
            </a:fld>
            <a:endParaRPr lang="en-US" dirty="0"/>
          </a:p>
        </p:txBody>
      </p:sp>
      <p:sp>
        <p:nvSpPr>
          <p:cNvPr id="8" name="Footer Placeholder 4"/>
          <p:cNvSpPr>
            <a:spLocks noGrp="1"/>
          </p:cNvSpPr>
          <p:nvPr>
            <p:ph type="ftr" sz="quarter" idx="13"/>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a:p>
        </p:txBody>
      </p:sp>
    </p:spTree>
    <p:extLst>
      <p:ext uri="{BB962C8B-B14F-4D97-AF65-F5344CB8AC3E}">
        <p14:creationId xmlns:p14="http://schemas.microsoft.com/office/powerpoint/2010/main" val="3456808276"/>
      </p:ext>
    </p:extLst>
  </p:cSld>
  <p:clrMapOvr>
    <a:masterClrMapping/>
  </p:clrMapOvr>
  <p:transition spd="med">
    <p:wipe dir="r"/>
  </p:transition>
</p:sldLayout>
</file>

<file path=ppt/slideLayouts/slideLayout756.xml><?xml version="1.0" encoding="utf-8"?>
<p:sldLayout xmlns:a="http://schemas.openxmlformats.org/drawingml/2006/main" xmlns:r="http://schemas.openxmlformats.org/officeDocument/2006/relationships" xmlns:p="http://schemas.openxmlformats.org/presentationml/2006/main" preserve="1" userDrawn="1">
  <p:cSld name="Image and text">
    <p:spTree>
      <p:nvGrpSpPr>
        <p:cNvPr id="1" name=""/>
        <p:cNvGrpSpPr/>
        <p:nvPr/>
      </p:nvGrpSpPr>
      <p:grpSpPr>
        <a:xfrm>
          <a:off x="0" y="0"/>
          <a:ext cx="0" cy="0"/>
          <a:chOff x="0" y="0"/>
          <a:chExt cx="0" cy="0"/>
        </a:xfrm>
      </p:grpSpPr>
      <p:cxnSp>
        <p:nvCxnSpPr>
          <p:cNvPr id="6"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7"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Content Placeholder 2"/>
          <p:cNvSpPr>
            <a:spLocks noGrp="1"/>
          </p:cNvSpPr>
          <p:nvPr>
            <p:ph sz="half" idx="10"/>
          </p:nvPr>
        </p:nvSpPr>
        <p:spPr>
          <a:xfrm>
            <a:off x="4653246" y="928509"/>
            <a:ext cx="4023360" cy="2166125"/>
          </a:xfrm>
        </p:spPr>
        <p:txBody>
          <a:bodyPr>
            <a:normAutofit/>
          </a:bodyPr>
          <a:lstStyle>
            <a:lvl1pPr>
              <a:spcBef>
                <a:spcPts val="75"/>
              </a:spcBef>
              <a:defRPr sz="1500" b="0">
                <a:solidFill>
                  <a:schemeClr val="bg2"/>
                </a:solidFill>
                <a:latin typeface="Museo Sans For Dell" pitchFamily="2" charset="0"/>
              </a:defRPr>
            </a:lvl1pPr>
            <a:lvl2pPr marL="424465" indent="-171339">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0" name="Content Placeholder 2"/>
          <p:cNvSpPr>
            <a:spLocks noGrp="1"/>
          </p:cNvSpPr>
          <p:nvPr>
            <p:ph sz="half" idx="11"/>
          </p:nvPr>
        </p:nvSpPr>
        <p:spPr>
          <a:xfrm>
            <a:off x="439738" y="928509"/>
            <a:ext cx="4023360" cy="2166125"/>
          </a:xfrm>
        </p:spPr>
        <p:txBody>
          <a:bodyPr>
            <a:normAutofit/>
          </a:bodyPr>
          <a:lstStyle>
            <a:lvl1pPr>
              <a:spcBef>
                <a:spcPts val="75"/>
              </a:spcBef>
              <a:defRPr sz="1500" b="0">
                <a:solidFill>
                  <a:schemeClr val="bg2"/>
                </a:solidFill>
                <a:latin typeface="Museo Sans For Dell" pitchFamily="2" charset="0"/>
              </a:defRPr>
            </a:lvl1pPr>
            <a:lvl2pPr marL="424465" indent="-171339">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4" name="Content Placeholder 3"/>
          <p:cNvSpPr>
            <a:spLocks noGrp="1"/>
          </p:cNvSpPr>
          <p:nvPr>
            <p:ph sz="quarter" idx="12"/>
          </p:nvPr>
        </p:nvSpPr>
        <p:spPr>
          <a:xfrm>
            <a:off x="434977" y="3203205"/>
            <a:ext cx="8262938" cy="142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8" name="Slide Number Placeholder 5"/>
          <p:cNvSpPr>
            <a:spLocks noGrp="1"/>
          </p:cNvSpPr>
          <p:nvPr>
            <p:ph type="sldNum" sz="quarter" idx="13"/>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8B77E003-8308-444A-BB59-52EE4F5DF926}" type="slidenum">
              <a:rPr lang="en-US"/>
              <a:pPr>
                <a:defRPr/>
              </a:pPr>
              <a:t>‹#›</a:t>
            </a:fld>
            <a:endParaRPr lang="en-US" dirty="0"/>
          </a:p>
        </p:txBody>
      </p:sp>
      <p:sp>
        <p:nvSpPr>
          <p:cNvPr id="9" name="Footer Placeholder 4"/>
          <p:cNvSpPr>
            <a:spLocks noGrp="1"/>
          </p:cNvSpPr>
          <p:nvPr>
            <p:ph type="ftr" sz="quarter" idx="14"/>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a:p>
        </p:txBody>
      </p:sp>
    </p:spTree>
    <p:extLst>
      <p:ext uri="{BB962C8B-B14F-4D97-AF65-F5344CB8AC3E}">
        <p14:creationId xmlns:p14="http://schemas.microsoft.com/office/powerpoint/2010/main" val="3311426222"/>
      </p:ext>
    </p:extLst>
  </p:cSld>
  <p:clrMapOvr>
    <a:masterClrMapping/>
  </p:clrMapOvr>
  <p:transition spd="med">
    <p:wipe dir="r"/>
  </p:transition>
</p:sldLayout>
</file>

<file path=ppt/slideLayouts/slideLayout757.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cxnSp>
        <p:nvCxnSpPr>
          <p:cNvPr id="3"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4"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1123394834"/>
      </p:ext>
    </p:extLst>
  </p:cSld>
  <p:clrMapOvr>
    <a:masterClrMapping/>
  </p:clrMapOvr>
  <p:transition spd="med">
    <p:wipe dir="r"/>
  </p:transition>
</p:sldLayout>
</file>

<file path=ppt/slideLayouts/slideLayout758.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cxnSp>
        <p:nvCxnSpPr>
          <p:cNvPr id="2"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3"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98368874"/>
      </p:ext>
    </p:extLst>
  </p:cSld>
  <p:clrMapOvr>
    <a:masterClrMapping/>
  </p:clrMapOvr>
  <p:transition spd="med">
    <p:wipe dir="r"/>
  </p:transition>
</p:sldLayout>
</file>

<file path=ppt/slideLayouts/slideLayout759.xml><?xml version="1.0" encoding="utf-8"?>
<p:sldLayout xmlns:a="http://schemas.openxmlformats.org/drawingml/2006/main" xmlns:r="http://schemas.openxmlformats.org/officeDocument/2006/relationships" xmlns:p="http://schemas.openxmlformats.org/presentationml/2006/main" preserve="1">
  <p:cSld name="Section_Blue">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1"/>
          </a:solidFill>
          <a:ln>
            <a:noFill/>
          </a:ln>
        </p:spPr>
        <p:style>
          <a:lnRef idx="2">
            <a:schemeClr val="accent1"/>
          </a:lnRef>
          <a:fillRef idx="1">
            <a:schemeClr val="lt1"/>
          </a:fillRef>
          <a:effectRef idx="0">
            <a:schemeClr val="accent1"/>
          </a:effectRef>
          <a:fontRef idx="none"/>
        </p:style>
        <p:txBody>
          <a:bodyPr lIns="168958" tIns="168958" rIns="168958" bIns="168958">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926759390"/>
      </p:ext>
    </p:extLst>
  </p:cSld>
  <p:clrMapOvr>
    <a:masterClrMapping/>
  </p:clrMapOvr>
  <p:transition spd="med">
    <p:wipe dir="r"/>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Section_Purple">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406"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6"/>
          </a:solidFill>
          <a:ln>
            <a:noFill/>
          </a:ln>
        </p:spPr>
        <p:style>
          <a:lnRef idx="2">
            <a:schemeClr val="accent1"/>
          </a:lnRef>
          <a:fillRef idx="1">
            <a:schemeClr val="lt1"/>
          </a:fillRef>
          <a:effectRef idx="0">
            <a:schemeClr val="accent1"/>
          </a:effectRef>
          <a:fontRef idx="none"/>
        </p:style>
        <p:txBody>
          <a:bodyPr lIns="224300" tIns="224300" rIns="224300" bIns="224300">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3805936664"/>
      </p:ext>
    </p:extLst>
  </p:cSld>
  <p:clrMapOvr>
    <a:masterClrMapping/>
  </p:clrMapOvr>
  <p:transition spd="med">
    <p:wipe dir="r"/>
  </p:transition>
</p:sldLayout>
</file>

<file path=ppt/slideLayouts/slideLayout760.xml><?xml version="1.0" encoding="utf-8"?>
<p:sldLayout xmlns:a="http://schemas.openxmlformats.org/drawingml/2006/main" xmlns:r="http://schemas.openxmlformats.org/officeDocument/2006/relationships" xmlns:p="http://schemas.openxmlformats.org/presentationml/2006/main" preserve="1">
  <p:cSld name="Section_Berry">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4"/>
          </a:solidFill>
          <a:ln>
            <a:noFill/>
          </a:ln>
        </p:spPr>
        <p:style>
          <a:lnRef idx="2">
            <a:schemeClr val="accent1"/>
          </a:lnRef>
          <a:fillRef idx="1">
            <a:schemeClr val="lt1"/>
          </a:fillRef>
          <a:effectRef idx="0">
            <a:schemeClr val="accent1"/>
          </a:effectRef>
          <a:fontRef idx="none"/>
        </p:style>
        <p:txBody>
          <a:bodyPr lIns="168958" tIns="168958" rIns="168958" bIns="168958">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24517044"/>
      </p:ext>
    </p:extLst>
  </p:cSld>
  <p:clrMapOvr>
    <a:masterClrMapping/>
  </p:clrMapOvr>
  <p:transition spd="med">
    <p:wipe dir="r"/>
  </p:transition>
</p:sldLayout>
</file>

<file path=ppt/slideLayouts/slideLayout761.xml><?xml version="1.0" encoding="utf-8"?>
<p:sldLayout xmlns:a="http://schemas.openxmlformats.org/drawingml/2006/main" xmlns:r="http://schemas.openxmlformats.org/officeDocument/2006/relationships" xmlns:p="http://schemas.openxmlformats.org/presentationml/2006/main" preserve="1">
  <p:cSld name="Section_Yellow">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3"/>
          </a:solidFill>
          <a:ln>
            <a:noFill/>
          </a:ln>
        </p:spPr>
        <p:style>
          <a:lnRef idx="2">
            <a:schemeClr val="accent1"/>
          </a:lnRef>
          <a:fillRef idx="1">
            <a:schemeClr val="lt1"/>
          </a:fillRef>
          <a:effectRef idx="0">
            <a:schemeClr val="accent1"/>
          </a:effectRef>
          <a:fontRef idx="none"/>
        </p:style>
        <p:txBody>
          <a:bodyPr lIns="168958" tIns="168958" rIns="168958" bIns="168958">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1558821890"/>
      </p:ext>
    </p:extLst>
  </p:cSld>
  <p:clrMapOvr>
    <a:masterClrMapping/>
  </p:clrMapOvr>
  <p:transition spd="med">
    <p:wipe dir="r"/>
  </p:transition>
</p:sldLayout>
</file>

<file path=ppt/slideLayouts/slideLayout762.xml><?xml version="1.0" encoding="utf-8"?>
<p:sldLayout xmlns:a="http://schemas.openxmlformats.org/drawingml/2006/main" xmlns:r="http://schemas.openxmlformats.org/officeDocument/2006/relationships" xmlns:p="http://schemas.openxmlformats.org/presentationml/2006/main" preserve="1">
  <p:cSld name="Section_Green">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2"/>
          </a:solidFill>
          <a:ln>
            <a:noFill/>
          </a:ln>
        </p:spPr>
        <p:style>
          <a:lnRef idx="2">
            <a:schemeClr val="accent1"/>
          </a:lnRef>
          <a:fillRef idx="1">
            <a:schemeClr val="lt1"/>
          </a:fillRef>
          <a:effectRef idx="0">
            <a:schemeClr val="accent1"/>
          </a:effectRef>
          <a:fontRef idx="none"/>
        </p:style>
        <p:txBody>
          <a:bodyPr lIns="168958" tIns="168958" rIns="168958" bIns="168958">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2522624253"/>
      </p:ext>
    </p:extLst>
  </p:cSld>
  <p:clrMapOvr>
    <a:masterClrMapping/>
  </p:clrMapOvr>
  <p:transition spd="med">
    <p:wipe dir="r"/>
  </p:transition>
</p:sldLayout>
</file>

<file path=ppt/slideLayouts/slideLayout763.xml><?xml version="1.0" encoding="utf-8"?>
<p:sldLayout xmlns:a="http://schemas.openxmlformats.org/drawingml/2006/main" xmlns:r="http://schemas.openxmlformats.org/officeDocument/2006/relationships" xmlns:p="http://schemas.openxmlformats.org/presentationml/2006/main" preserve="1">
  <p:cSld name="Section_Purple">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6"/>
          </a:solidFill>
          <a:ln>
            <a:noFill/>
          </a:ln>
        </p:spPr>
        <p:style>
          <a:lnRef idx="2">
            <a:schemeClr val="accent1"/>
          </a:lnRef>
          <a:fillRef idx="1">
            <a:schemeClr val="lt1"/>
          </a:fillRef>
          <a:effectRef idx="0">
            <a:schemeClr val="accent1"/>
          </a:effectRef>
          <a:fontRef idx="none"/>
        </p:style>
        <p:txBody>
          <a:bodyPr lIns="168958" tIns="168958" rIns="168958" bIns="168958">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1799563057"/>
      </p:ext>
    </p:extLst>
  </p:cSld>
  <p:clrMapOvr>
    <a:masterClrMapping/>
  </p:clrMapOvr>
  <p:transition spd="med">
    <p:wipe dir="r"/>
  </p:transition>
</p:sldLayout>
</file>

<file path=ppt/slideLayouts/slideLayout764.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2014539" y="153"/>
            <a:ext cx="7129462" cy="404813"/>
          </a:xfrm>
        </p:spPr>
        <p:txBody>
          <a:bodyPr/>
          <a:lstStyle/>
          <a:p>
            <a:r>
              <a:rPr lang="en-US" altLang="zh-TW"/>
              <a:t>Click to edit Master title style</a:t>
            </a:r>
            <a:endParaRPr lang="zh-TW" altLang="en-US"/>
          </a:p>
        </p:txBody>
      </p:sp>
      <p:sp>
        <p:nvSpPr>
          <p:cNvPr id="3" name="Text Placeholder 2"/>
          <p:cNvSpPr>
            <a:spLocks noGrp="1"/>
          </p:cNvSpPr>
          <p:nvPr>
            <p:ph type="body" sz="half" idx="1"/>
          </p:nvPr>
        </p:nvSpPr>
        <p:spPr>
          <a:xfrm>
            <a:off x="685800" y="1100138"/>
            <a:ext cx="3810000" cy="3462338"/>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4" name="Content Placeholder 3"/>
          <p:cNvSpPr>
            <a:spLocks noGrp="1"/>
          </p:cNvSpPr>
          <p:nvPr>
            <p:ph sz="quarter" idx="2"/>
          </p:nvPr>
        </p:nvSpPr>
        <p:spPr>
          <a:xfrm>
            <a:off x="4648200" y="1100357"/>
            <a:ext cx="3810000" cy="1674019"/>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5" name="Content Placeholder 4"/>
          <p:cNvSpPr>
            <a:spLocks noGrp="1"/>
          </p:cNvSpPr>
          <p:nvPr>
            <p:ph sz="quarter" idx="3"/>
          </p:nvPr>
        </p:nvSpPr>
        <p:spPr>
          <a:xfrm>
            <a:off x="4648200" y="2888657"/>
            <a:ext cx="3810000" cy="1674019"/>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7" name="Slide Number Placeholder 6"/>
          <p:cNvSpPr>
            <a:spLocks noGrp="1"/>
          </p:cNvSpPr>
          <p:nvPr>
            <p:ph type="sldNum" sz="quarter" idx="11"/>
          </p:nvPr>
        </p:nvSpPr>
        <p:spPr>
          <a:xfrm>
            <a:off x="367368" y="4950969"/>
            <a:ext cx="260350" cy="114300"/>
          </a:xfrm>
        </p:spPr>
        <p:txBody>
          <a:bodyPr/>
          <a:lstStyle/>
          <a:p>
            <a:pPr>
              <a:defRPr/>
            </a:pPr>
            <a:fld id="{BAFC9F95-FC62-4769-A095-8D2D490F7992}" type="slidenum">
              <a:rPr lang="en-US" smtClean="0"/>
              <a:pPr>
                <a:defRPr/>
              </a:pPr>
              <a:t>‹#›</a:t>
            </a:fld>
            <a:endParaRPr lang="en-US" dirty="0"/>
          </a:p>
        </p:txBody>
      </p:sp>
    </p:spTree>
    <p:extLst>
      <p:ext uri="{BB962C8B-B14F-4D97-AF65-F5344CB8AC3E}">
        <p14:creationId xmlns:p14="http://schemas.microsoft.com/office/powerpoint/2010/main" val="652115245"/>
      </p:ext>
    </p:extLst>
  </p:cSld>
  <p:clrMapOvr>
    <a:masterClrMapping/>
  </p:clrMapOvr>
</p:sldLayout>
</file>

<file path=ppt/slideLayouts/slideLayout765.xml><?xml version="1.0" encoding="utf-8"?>
<p:sldLayout xmlns:a="http://schemas.openxmlformats.org/drawingml/2006/main" xmlns:r="http://schemas.openxmlformats.org/officeDocument/2006/relationships" xmlns:p="http://schemas.openxmlformats.org/presentationml/2006/main" type="titleOnly">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Tree>
    <p:extLst>
      <p:ext uri="{BB962C8B-B14F-4D97-AF65-F5344CB8AC3E}">
        <p14:creationId xmlns:p14="http://schemas.microsoft.com/office/powerpoint/2010/main" val="3813363737"/>
      </p:ext>
    </p:extLst>
  </p:cSld>
  <p:clrMapOvr>
    <a:masterClrMapping/>
  </p:clrMapOvr>
</p:sldLayout>
</file>

<file path=ppt/slideLayouts/slideLayout766.xml><?xml version="1.0" encoding="utf-8"?>
<p:sldLayout xmlns:a="http://schemas.openxmlformats.org/drawingml/2006/main" xmlns:r="http://schemas.openxmlformats.org/officeDocument/2006/relationships" xmlns:p="http://schemas.openxmlformats.org/presentationml/2006/main" type="obj">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4108032927"/>
      </p:ext>
    </p:extLst>
  </p:cSld>
  <p:clrMapOvr>
    <a:masterClrMapping/>
  </p:clrMapOvr>
  <p:transition/>
</p:sldLayout>
</file>

<file path=ppt/slideLayouts/slideLayout767.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26155" y="107139"/>
            <a:ext cx="8239125" cy="427212"/>
          </a:xfrm>
        </p:spPr>
        <p:txBody>
          <a:bodyPr/>
          <a:lstStyle>
            <a:lvl1pPr>
              <a:defRPr baseline="0"/>
            </a:lvl1pPr>
          </a:lstStyle>
          <a:p>
            <a:r>
              <a:rPr lang="en-US"/>
              <a:t>Click to edit Master title style</a:t>
            </a:r>
            <a:endParaRPr lang="en-US" dirty="0"/>
          </a:p>
        </p:txBody>
      </p:sp>
      <p:sp>
        <p:nvSpPr>
          <p:cNvPr id="4" name="Slide Number Placeholder 4"/>
          <p:cNvSpPr>
            <a:spLocks noGrp="1"/>
          </p:cNvSpPr>
          <p:nvPr>
            <p:ph type="sldNum" sz="quarter" idx="11"/>
          </p:nvPr>
        </p:nvSpPr>
        <p:spPr>
          <a:xfrm>
            <a:off x="8621394" y="4903009"/>
            <a:ext cx="481013" cy="234554"/>
          </a:xfrm>
        </p:spPr>
        <p:txBody>
          <a:bodyPr/>
          <a:lstStyle>
            <a:lvl1pPr>
              <a:defRPr sz="800">
                <a:cs typeface="Arial" pitchFamily="34" charset="0"/>
              </a:defRPr>
            </a:lvl1pPr>
          </a:lstStyle>
          <a:p>
            <a:pPr>
              <a:defRPr/>
            </a:pPr>
            <a:fld id="{8E08DA63-62CF-47A0-A3EE-C499D6801529}" type="slidenum">
              <a:rPr lang="en-US"/>
              <a:pPr>
                <a:defRPr/>
              </a:pPr>
              <a:t>‹#›</a:t>
            </a:fld>
            <a:endParaRPr lang="en-US" dirty="0"/>
          </a:p>
        </p:txBody>
      </p:sp>
    </p:spTree>
    <p:extLst>
      <p:ext uri="{BB962C8B-B14F-4D97-AF65-F5344CB8AC3E}">
        <p14:creationId xmlns:p14="http://schemas.microsoft.com/office/powerpoint/2010/main" val="2084296746"/>
      </p:ext>
    </p:extLst>
  </p:cSld>
  <p:clrMapOvr>
    <a:masterClrMapping/>
  </p:clrMapOvr>
  <p:transition spd="med">
    <p:wipe dir="r"/>
  </p:transition>
</p:sldLayout>
</file>

<file path=ppt/slideLayouts/slideLayout768.xml><?xml version="1.0" encoding="utf-8"?>
<p:sldLayout xmlns:a="http://schemas.openxmlformats.org/drawingml/2006/main" xmlns:r="http://schemas.openxmlformats.org/officeDocument/2006/relationships" xmlns:p="http://schemas.openxmlformats.org/presentationml/2006/main" userDrawn="1">
  <p:cSld name="Content Slide wo Sourc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Content Placeholder 8"/>
          <p:cNvSpPr>
            <a:spLocks noGrp="1"/>
          </p:cNvSpPr>
          <p:nvPr>
            <p:ph sz="quarter" idx="12"/>
          </p:nvPr>
        </p:nvSpPr>
        <p:spPr>
          <a:xfrm>
            <a:off x="426155" y="971550"/>
            <a:ext cx="8239125" cy="1080000"/>
          </a:xfrm>
          <a:prstGeom prst="rect">
            <a:avLst/>
          </a:prstGeom>
        </p:spPr>
        <p:txBody>
          <a:bodyPr/>
          <a:lstStyle>
            <a:lvl1pPr>
              <a:defRPr>
                <a:solidFill>
                  <a:schemeClr val="bg2"/>
                </a:solidFill>
              </a:defRPr>
            </a:lvl1pPr>
            <a:lvl2pPr>
              <a:defRPr>
                <a:solidFill>
                  <a:schemeClr val="bg2"/>
                </a:solidFill>
              </a:defRPr>
            </a:lvl2pPr>
            <a:lvl3pPr>
              <a:defRPr>
                <a:solidFill>
                  <a:schemeClr val="bg2"/>
                </a:solidFill>
              </a:defRPr>
            </a:lvl3pPr>
          </a:lstStyle>
          <a:p>
            <a:pPr lvl="0"/>
            <a:r>
              <a:rPr lang="en-US" dirty="0"/>
              <a:t>Click to edit Master text styles</a:t>
            </a:r>
          </a:p>
          <a:p>
            <a:pPr lvl="1"/>
            <a:r>
              <a:rPr lang="en-US" dirty="0"/>
              <a:t>Second level</a:t>
            </a:r>
          </a:p>
          <a:p>
            <a:pPr lvl="2"/>
            <a:r>
              <a:rPr lang="en-US" dirty="0"/>
              <a:t>Third level</a:t>
            </a:r>
          </a:p>
        </p:txBody>
      </p:sp>
      <p:sp>
        <p:nvSpPr>
          <p:cNvPr id="6" name="Slide Number Placeholder 3"/>
          <p:cNvSpPr>
            <a:spLocks noGrp="1"/>
          </p:cNvSpPr>
          <p:nvPr>
            <p:ph type="sldNum" sz="quarter" idx="14"/>
          </p:nvPr>
        </p:nvSpPr>
        <p:spPr/>
        <p:txBody>
          <a:bodyPr wrap="square" numCol="1" anchorCtr="0" compatLnSpc="1">
            <a:prstTxWarp prst="textNoShape">
              <a:avLst/>
            </a:prstTxWarp>
          </a:bodyPr>
          <a:lstStyle>
            <a:lvl1pPr>
              <a:defRPr smtClean="0">
                <a:solidFill>
                  <a:srgbClr val="666666"/>
                </a:solidFill>
                <a:ea typeface="新細明體" pitchFamily="18" charset="-120"/>
                <a:cs typeface="Arial" pitchFamily="34" charset="0"/>
              </a:defRPr>
            </a:lvl1pPr>
          </a:lstStyle>
          <a:p>
            <a:fld id="{5DD913B3-A62D-493D-8BAE-0E021537A67D}" type="slidenum">
              <a:rPr lang="en-US"/>
              <a:pPr/>
              <a:t>‹#›</a:t>
            </a:fld>
            <a:endParaRPr lang="en-US"/>
          </a:p>
        </p:txBody>
      </p:sp>
    </p:spTree>
    <p:extLst>
      <p:ext uri="{BB962C8B-B14F-4D97-AF65-F5344CB8AC3E}">
        <p14:creationId xmlns:p14="http://schemas.microsoft.com/office/powerpoint/2010/main" val="1947499910"/>
      </p:ext>
    </p:extLst>
  </p:cSld>
  <p:clrMapOvr>
    <a:masterClrMapping/>
  </p:clrMapOvr>
  <p:transition spd="med">
    <p:wipe dir="r"/>
  </p:transition>
</p:sldLayout>
</file>

<file path=ppt/slideLayouts/slideLayout769.xml><?xml version="1.0" encoding="utf-8"?>
<p:sldLayout xmlns:a="http://schemas.openxmlformats.org/drawingml/2006/main" xmlns:r="http://schemas.openxmlformats.org/officeDocument/2006/relationships" xmlns:p="http://schemas.openxmlformats.org/presentationml/2006/main" userDrawn="1">
  <p:cSld name="2_Title_Only">
    <p:spTree>
      <p:nvGrpSpPr>
        <p:cNvPr id="1" name=""/>
        <p:cNvGrpSpPr/>
        <p:nvPr/>
      </p:nvGrpSpPr>
      <p:grpSpPr>
        <a:xfrm>
          <a:off x="0" y="0"/>
          <a:ext cx="0" cy="0"/>
          <a:chOff x="0" y="0"/>
          <a:chExt cx="0" cy="0"/>
        </a:xfrm>
      </p:grpSpPr>
      <p:cxnSp>
        <p:nvCxnSpPr>
          <p:cNvPr id="3"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4"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p:cNvSpPr>
            <a:spLocks noGrp="1"/>
          </p:cNvSpPr>
          <p:nvPr>
            <p:ph type="title"/>
          </p:nvPr>
        </p:nvSpPr>
        <p:spPr>
          <a:xfrm>
            <a:off x="425907" y="196171"/>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5" name="Slide Number Placeholder 5"/>
          <p:cNvSpPr>
            <a:spLocks noGrp="1"/>
          </p:cNvSpPr>
          <p:nvPr>
            <p:ph type="sldNum" sz="quarter" idx="10"/>
          </p:nvPr>
        </p:nvSpPr>
        <p:spPr>
          <a:xfrm>
            <a:off x="439740" y="4823222"/>
            <a:ext cx="260350" cy="114300"/>
          </a:xfrm>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D752C1D7-1952-452D-B5FF-0B70C1BC3BA1}" type="slidenum">
              <a:rPr lang="en-US"/>
              <a:pPr>
                <a:defRPr/>
              </a:pPr>
              <a:t>‹#›</a:t>
            </a:fld>
            <a:endParaRPr lang="en-US" dirty="0"/>
          </a:p>
        </p:txBody>
      </p:sp>
      <p:sp>
        <p:nvSpPr>
          <p:cNvPr id="6" name="Footer Placeholder 4"/>
          <p:cNvSpPr>
            <a:spLocks noGrp="1"/>
          </p:cNvSpPr>
          <p:nvPr>
            <p:ph type="ftr" sz="quarter" idx="11"/>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a:p>
        </p:txBody>
      </p:sp>
    </p:spTree>
    <p:extLst>
      <p:ext uri="{BB962C8B-B14F-4D97-AF65-F5344CB8AC3E}">
        <p14:creationId xmlns:p14="http://schemas.microsoft.com/office/powerpoint/2010/main" val="2928350407"/>
      </p:ext>
    </p:extLst>
  </p:cSld>
  <p:clrMapOvr>
    <a:masterClrMapping/>
  </p:clrMapOvr>
  <p:transition spd="med">
    <p:wipe dir="r"/>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2014539" y="141"/>
            <a:ext cx="7129462" cy="404813"/>
          </a:xfrm>
        </p:spPr>
        <p:txBody>
          <a:bodyPr/>
          <a:lstStyle/>
          <a:p>
            <a:r>
              <a:rPr lang="en-US" altLang="zh-TW"/>
              <a:t>Click to edit Master title style</a:t>
            </a:r>
            <a:endParaRPr lang="zh-TW" altLang="en-US"/>
          </a:p>
        </p:txBody>
      </p:sp>
      <p:sp>
        <p:nvSpPr>
          <p:cNvPr id="3" name="Text Placeholder 2"/>
          <p:cNvSpPr>
            <a:spLocks noGrp="1"/>
          </p:cNvSpPr>
          <p:nvPr>
            <p:ph type="body" sz="half" idx="1"/>
          </p:nvPr>
        </p:nvSpPr>
        <p:spPr>
          <a:xfrm>
            <a:off x="685800" y="1100137"/>
            <a:ext cx="3810000" cy="3462338"/>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4" name="Content Placeholder 3"/>
          <p:cNvSpPr>
            <a:spLocks noGrp="1"/>
          </p:cNvSpPr>
          <p:nvPr>
            <p:ph sz="quarter" idx="2"/>
          </p:nvPr>
        </p:nvSpPr>
        <p:spPr>
          <a:xfrm>
            <a:off x="4648200" y="1100357"/>
            <a:ext cx="3810000" cy="1674019"/>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5" name="Content Placeholder 4"/>
          <p:cNvSpPr>
            <a:spLocks noGrp="1"/>
          </p:cNvSpPr>
          <p:nvPr>
            <p:ph sz="quarter" idx="3"/>
          </p:nvPr>
        </p:nvSpPr>
        <p:spPr>
          <a:xfrm>
            <a:off x="4648200" y="2888657"/>
            <a:ext cx="3810000" cy="1674019"/>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7" name="Slide Number Placeholder 6"/>
          <p:cNvSpPr>
            <a:spLocks noGrp="1"/>
          </p:cNvSpPr>
          <p:nvPr>
            <p:ph type="sldNum" sz="quarter" idx="11"/>
          </p:nvPr>
        </p:nvSpPr>
        <p:spPr>
          <a:xfrm>
            <a:off x="367368" y="4950969"/>
            <a:ext cx="260350" cy="114300"/>
          </a:xfrm>
        </p:spPr>
        <p:txBody>
          <a:bodyPr/>
          <a:lstStyle/>
          <a:p>
            <a:pPr>
              <a:defRPr/>
            </a:pPr>
            <a:fld id="{BAFC9F95-FC62-4769-A095-8D2D490F7992}" type="slidenum">
              <a:rPr lang="en-US" smtClean="0"/>
              <a:pPr>
                <a:defRPr/>
              </a:pPr>
              <a:t>‹#›</a:t>
            </a:fld>
            <a:endParaRPr lang="en-US" dirty="0"/>
          </a:p>
        </p:txBody>
      </p:sp>
    </p:spTree>
    <p:extLst>
      <p:ext uri="{BB962C8B-B14F-4D97-AF65-F5344CB8AC3E}">
        <p14:creationId xmlns:p14="http://schemas.microsoft.com/office/powerpoint/2010/main" val="1657416264"/>
      </p:ext>
    </p:extLst>
  </p:cSld>
  <p:clrMapOvr>
    <a:masterClrMapping/>
  </p:clrMapOvr>
</p:sldLayout>
</file>

<file path=ppt/slideLayouts/slideLayout770.xml><?xml version="1.0" encoding="utf-8"?>
<p:sldLayout xmlns:a="http://schemas.openxmlformats.org/drawingml/2006/main" xmlns:r="http://schemas.openxmlformats.org/officeDocument/2006/relationships" xmlns:p="http://schemas.openxmlformats.org/presentationml/2006/main" userDrawn="1">
  <p:cSld name="5_Title_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475976335"/>
      </p:ext>
    </p:extLst>
  </p:cSld>
  <p:clrMapOvr>
    <a:masterClrMapping/>
  </p:clrMapOvr>
  <p:transition spd="med">
    <p:wipe dir="r"/>
  </p:transition>
</p:sldLayout>
</file>

<file path=ppt/slideLayouts/slideLayout771.xml><?xml version="1.0" encoding="utf-8"?>
<p:sldLayout xmlns:a="http://schemas.openxmlformats.org/drawingml/2006/main" xmlns:r="http://schemas.openxmlformats.org/officeDocument/2006/relationships" xmlns:p="http://schemas.openxmlformats.org/presentationml/2006/main" type="tbl">
  <p:cSld name="標題及表格">
    <p:spTree>
      <p:nvGrpSpPr>
        <p:cNvPr id="1" name=""/>
        <p:cNvGrpSpPr/>
        <p:nvPr/>
      </p:nvGrpSpPr>
      <p:grpSpPr>
        <a:xfrm>
          <a:off x="0" y="0"/>
          <a:ext cx="0" cy="0"/>
          <a:chOff x="0" y="0"/>
          <a:chExt cx="0" cy="0"/>
        </a:xfrm>
      </p:grpSpPr>
      <p:sp>
        <p:nvSpPr>
          <p:cNvPr id="2" name="標題 1"/>
          <p:cNvSpPr>
            <a:spLocks noGrp="1"/>
          </p:cNvSpPr>
          <p:nvPr>
            <p:ph type="title"/>
          </p:nvPr>
        </p:nvSpPr>
        <p:spPr>
          <a:xfrm>
            <a:off x="1728789" y="141744"/>
            <a:ext cx="7110412" cy="432197"/>
          </a:xfrm>
        </p:spPr>
        <p:txBody>
          <a:bodyPr/>
          <a:lstStyle/>
          <a:p>
            <a:r>
              <a:rPr lang="zh-TW" altLang="en-US" noProof="1"/>
              <a:t>按一下以編輯母片標題樣式</a:t>
            </a:r>
          </a:p>
        </p:txBody>
      </p:sp>
      <p:sp>
        <p:nvSpPr>
          <p:cNvPr id="3" name="表格版面配置區 2"/>
          <p:cNvSpPr>
            <a:spLocks noGrp="1"/>
          </p:cNvSpPr>
          <p:nvPr>
            <p:ph type="tbl" idx="1"/>
          </p:nvPr>
        </p:nvSpPr>
        <p:spPr>
          <a:xfrm>
            <a:off x="304800" y="628654"/>
            <a:ext cx="8534400" cy="3965972"/>
          </a:xfrm>
        </p:spPr>
        <p:txBody>
          <a:bodyPr/>
          <a:lstStyle/>
          <a:p>
            <a:endParaRPr lang="zh-TW" altLang="en-US" noProof="1"/>
          </a:p>
        </p:txBody>
      </p:sp>
      <p:sp>
        <p:nvSpPr>
          <p:cNvPr id="4" name="頁尾版面配置區 3"/>
          <p:cNvSpPr>
            <a:spLocks noGrp="1"/>
          </p:cNvSpPr>
          <p:nvPr>
            <p:ph type="ftr" sz="quarter" idx="10"/>
          </p:nvPr>
        </p:nvSpPr>
        <p:spPr>
          <a:xfrm>
            <a:off x="152400" y="4786329"/>
            <a:ext cx="2895600" cy="273844"/>
          </a:xfrm>
        </p:spPr>
        <p:txBody>
          <a:bodyPr wrap="square" numCol="1" anchorCtr="0" compatLnSpc="1">
            <a:prstTxWarp prst="textNoShape">
              <a:avLst/>
            </a:prstTxWarp>
          </a:bodyPr>
          <a:lstStyle>
            <a:lvl1pPr fontAlgn="base">
              <a:defRPr>
                <a:solidFill>
                  <a:srgbClr val="666666"/>
                </a:solidFill>
                <a:latin typeface="Museo Sans For Dell" pitchFamily="2" charset="0"/>
                <a:ea typeface="新細明體" pitchFamily="18" charset="-120"/>
                <a:cs typeface="Arial" pitchFamily="34" charset="0"/>
              </a:defRPr>
            </a:lvl1pPr>
          </a:lstStyle>
          <a:p>
            <a:r>
              <a:rPr lang="zh-TW" altLang="zh-CN"/>
              <a:t>Version</a:t>
            </a:r>
            <a:endParaRPr lang="zh-TW" altLang="zh-CN" sz="1000">
              <a:solidFill>
                <a:srgbClr val="555555"/>
              </a:solidFill>
              <a:latin typeface="Arial" pitchFamily="34" charset="0"/>
            </a:endParaRPr>
          </a:p>
        </p:txBody>
      </p:sp>
      <p:sp>
        <p:nvSpPr>
          <p:cNvPr id="5" name="投影片編號版面配置區 4"/>
          <p:cNvSpPr>
            <a:spLocks noGrp="1"/>
          </p:cNvSpPr>
          <p:nvPr>
            <p:ph type="sldNum" sz="quarter" idx="11"/>
          </p:nvPr>
        </p:nvSpPr>
        <p:spPr>
          <a:xfrm>
            <a:off x="6781800" y="4786329"/>
            <a:ext cx="2133600" cy="273844"/>
          </a:xfrm>
        </p:spPr>
        <p:txBody>
          <a:bodyPr/>
          <a:lstStyle>
            <a:lvl1pPr>
              <a:defRPr>
                <a:latin typeface="Museo Sans For Dell" pitchFamily="2" charset="0"/>
              </a:defRPr>
            </a:lvl1pPr>
          </a:lstStyle>
          <a:p>
            <a:fld id="{FA32F0EA-400D-417E-8C7F-1B8612AD53CB}" type="slidenum">
              <a:rPr lang="zh-TW" altLang="en-US"/>
              <a:pPr/>
              <a:t>‹#›</a:t>
            </a:fld>
            <a:endParaRPr lang="en-US" altLang="zh-TW" sz="1000">
              <a:solidFill>
                <a:srgbClr val="555555"/>
              </a:solidFill>
              <a:latin typeface="Arial" pitchFamily="34" charset="0"/>
            </a:endParaRPr>
          </a:p>
        </p:txBody>
      </p:sp>
    </p:spTree>
    <p:extLst>
      <p:ext uri="{BB962C8B-B14F-4D97-AF65-F5344CB8AC3E}">
        <p14:creationId xmlns:p14="http://schemas.microsoft.com/office/powerpoint/2010/main" val="1563752429"/>
      </p:ext>
    </p:extLst>
  </p:cSld>
  <p:clrMapOvr>
    <a:masterClrMapping/>
  </p:clrMapOvr>
  <p:transition spd="slow">
    <p:fade/>
  </p:transition>
</p:sldLayout>
</file>

<file path=ppt/slideLayouts/slideLayout772.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Footer Placeholder 4"/>
          <p:cNvSpPr>
            <a:spLocks noGrp="1" noChangeArrowheads="1"/>
          </p:cNvSpPr>
          <p:nvPr>
            <p:ph type="ftr" sz="quarter" idx="10"/>
          </p:nvPr>
        </p:nvSpPr>
        <p:spPr>
          <a:ln/>
        </p:spPr>
        <p:txBody>
          <a:bodyPr/>
          <a:lstStyle>
            <a:lvl1pPr>
              <a:defRPr/>
            </a:lvl1pPr>
          </a:lstStyle>
          <a:p>
            <a:pPr>
              <a:defRPr/>
            </a:pPr>
            <a:endParaRPr lang="en-US" altLang="zh-TW"/>
          </a:p>
        </p:txBody>
      </p:sp>
      <p:sp>
        <p:nvSpPr>
          <p:cNvPr id="3" name="Slide Number Placeholder 5"/>
          <p:cNvSpPr>
            <a:spLocks noGrp="1" noChangeArrowheads="1"/>
          </p:cNvSpPr>
          <p:nvPr>
            <p:ph type="sldNum" sz="quarter" idx="11"/>
          </p:nvPr>
        </p:nvSpPr>
        <p:spPr>
          <a:ln/>
        </p:spPr>
        <p:txBody>
          <a:bodyPr/>
          <a:lstStyle>
            <a:lvl1pPr>
              <a:defRPr/>
            </a:lvl1pPr>
          </a:lstStyle>
          <a:p>
            <a:pPr>
              <a:defRPr/>
            </a:pPr>
            <a:fld id="{0A2495E0-D0A8-40B0-B67C-FEB9B0372C96}" type="slidenum">
              <a:rPr lang="en-US" altLang="zh-TW"/>
              <a:pPr>
                <a:defRPr/>
              </a:pPr>
              <a:t>‹#›</a:t>
            </a:fld>
            <a:endParaRPr lang="en-US" altLang="zh-TW"/>
          </a:p>
        </p:txBody>
      </p:sp>
    </p:spTree>
    <p:extLst>
      <p:ext uri="{BB962C8B-B14F-4D97-AF65-F5344CB8AC3E}">
        <p14:creationId xmlns:p14="http://schemas.microsoft.com/office/powerpoint/2010/main" val="3782029231"/>
      </p:ext>
    </p:extLst>
  </p:cSld>
  <p:clrMapOvr>
    <a:masterClrMapping/>
  </p:clrMapOvr>
  <p:transition>
    <p:fade/>
  </p:transition>
</p:sldLayout>
</file>

<file path=ppt/slideLayouts/slideLayout773.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cxnSp>
        <p:nvCxnSpPr>
          <p:cNvPr id="4" name="Straight Connector 7"/>
          <p:cNvCxnSpPr/>
          <p:nvPr/>
        </p:nvCxnSpPr>
        <p:spPr>
          <a:xfrm>
            <a:off x="447675" y="1335088"/>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cxnSp>
        <p:nvCxnSpPr>
          <p:cNvPr id="5" name="Straight Connector 8"/>
          <p:cNvCxnSpPr/>
          <p:nvPr/>
        </p:nvCxnSpPr>
        <p:spPr>
          <a:xfrm>
            <a:off x="447675" y="3808413"/>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sp>
        <p:nvSpPr>
          <p:cNvPr id="6" name="Rectangle 9"/>
          <p:cNvSpPr/>
          <p:nvPr/>
        </p:nvSpPr>
        <p:spPr bwMode="gray">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119521" tIns="59759" rIns="119521" bIns="59759" anchor="ctr"/>
          <a:lstStyle/>
          <a:p>
            <a:pPr algn="ctr" defTabSz="897842">
              <a:defRPr/>
            </a:pPr>
            <a:endParaRPr lang="en-US" sz="3200" dirty="0">
              <a:solidFill>
                <a:srgbClr val="444444"/>
              </a:solidFill>
              <a:latin typeface="Trebuchet MS" panose="020B0603020202020204" pitchFamily="34" charset="0"/>
            </a:endParaRPr>
          </a:p>
        </p:txBody>
      </p:sp>
      <p:sp>
        <p:nvSpPr>
          <p:cNvPr id="7" name="Rectangle 13"/>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119521" tIns="59759" rIns="119521" bIns="59759" anchor="ctr"/>
          <a:lstStyle/>
          <a:p>
            <a:pPr algn="ctr" defTabSz="897842">
              <a:defRPr/>
            </a:pPr>
            <a:endParaRPr lang="en-US" sz="3200" dirty="0">
              <a:solidFill>
                <a:srgbClr val="444444"/>
              </a:solidFill>
              <a:latin typeface="Trebuchet MS" panose="020B0603020202020204" pitchFamily="34" charset="0"/>
            </a:endParaRPr>
          </a:p>
        </p:txBody>
      </p:sp>
      <p:sp>
        <p:nvSpPr>
          <p:cNvPr id="8" name="Rectangle 18"/>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119521" tIns="59759" rIns="119521" bIns="59759" anchor="ctr"/>
          <a:lstStyle/>
          <a:p>
            <a:pPr algn="ctr" defTabSz="897842">
              <a:defRPr/>
            </a:pPr>
            <a:endParaRPr lang="en-US" sz="3200" dirty="0">
              <a:solidFill>
                <a:srgbClr val="444444"/>
              </a:solidFill>
              <a:latin typeface="Trebuchet MS" panose="020B0603020202020204" pitchFamily="34" charset="0"/>
            </a:endParaRPr>
          </a:p>
        </p:txBody>
      </p:sp>
      <p:pic>
        <p:nvPicPr>
          <p:cNvPr id="9" name="Picture 1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266710" y="1947864"/>
            <a:ext cx="1398587" cy="1398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1476" name="Title Placeholder 21"/>
          <p:cNvSpPr>
            <a:spLocks noGrp="1"/>
          </p:cNvSpPr>
          <p:nvPr>
            <p:ph type="ctrTitle"/>
          </p:nvPr>
        </p:nvSpPr>
        <p:spPr>
          <a:xfrm>
            <a:off x="438150" y="2009622"/>
            <a:ext cx="5962650" cy="755014"/>
          </a:xfrm>
        </p:spPr>
        <p:txBody>
          <a:bodyPr anchor="b"/>
          <a:lstStyle>
            <a:lvl1pPr algn="l">
              <a:lnSpc>
                <a:spcPts val="5330"/>
              </a:lnSpc>
              <a:defRPr sz="3700" b="0" i="0" smtClean="0">
                <a:solidFill>
                  <a:schemeClr val="accent1"/>
                </a:solidFill>
                <a:latin typeface="Museo For Dell" pitchFamily="2" charset="0"/>
                <a:ea typeface="Museo For Dell" pitchFamily="2" charset="0"/>
              </a:defRPr>
            </a:lvl1pPr>
          </a:lstStyle>
          <a:p>
            <a:r>
              <a:rPr lang="en-US" smtClean="0"/>
              <a:t>Click to edit Master title style</a:t>
            </a:r>
            <a:endParaRPr lang="en-US" dirty="0" smtClean="0"/>
          </a:p>
        </p:txBody>
      </p:sp>
      <p:sp>
        <p:nvSpPr>
          <p:cNvPr id="361477" name="Text Placeholder 12"/>
          <p:cNvSpPr>
            <a:spLocks noGrp="1"/>
          </p:cNvSpPr>
          <p:nvPr>
            <p:ph type="subTitle" idx="1"/>
          </p:nvPr>
        </p:nvSpPr>
        <p:spPr>
          <a:xfrm>
            <a:off x="438728" y="3124047"/>
            <a:ext cx="5953125" cy="600076"/>
          </a:xfrm>
          <a:noFill/>
          <a:ln w="9525">
            <a:noFill/>
            <a:miter lim="800000"/>
          </a:ln>
        </p:spPr>
        <p:txBody>
          <a:bodyPr>
            <a:normAutofit/>
          </a:bodyPr>
          <a:lstStyle>
            <a:lvl1pPr marL="0" indent="0" algn="l" rtl="0" eaLnBrk="1" fontAlgn="base" hangingPunct="1">
              <a:lnSpc>
                <a:spcPct val="90000"/>
              </a:lnSpc>
              <a:spcBef>
                <a:spcPts val="1600"/>
              </a:spcBef>
              <a:spcAft>
                <a:spcPts val="0"/>
              </a:spcAft>
              <a:buClr>
                <a:schemeClr val="accent1"/>
              </a:buClr>
              <a:buFont typeface="Wingdings" panose="05000000000000000000" pitchFamily="2" charset="2"/>
              <a:buNone/>
              <a:defRPr lang="en-US" sz="2700" b="0" i="0" dirty="0" smtClean="0">
                <a:solidFill>
                  <a:schemeClr val="bg2"/>
                </a:solidFill>
                <a:latin typeface="Museo Sans For Dell" pitchFamily="2" charset="0"/>
                <a:ea typeface="Museo Sans For Dell" pitchFamily="2" charset="0"/>
                <a:cs typeface="+mn-cs"/>
              </a:defRPr>
            </a:lvl1pPr>
          </a:lstStyle>
          <a:p>
            <a:r>
              <a:rPr lang="en-US" smtClean="0"/>
              <a:t>Click to edit Master subtitle style</a:t>
            </a:r>
            <a:endParaRPr lang="en-US" dirty="0" smtClean="0"/>
          </a:p>
        </p:txBody>
      </p:sp>
    </p:spTree>
    <p:extLst>
      <p:ext uri="{BB962C8B-B14F-4D97-AF65-F5344CB8AC3E}">
        <p14:creationId xmlns:p14="http://schemas.microsoft.com/office/powerpoint/2010/main" val="3955686235"/>
      </p:ext>
    </p:extLst>
  </p:cSld>
  <p:clrMapOvr>
    <a:masterClrMapping/>
  </p:clrMapOvr>
  <p:transition spd="med">
    <p:wipe dir="r"/>
  </p:transition>
</p:sldLayout>
</file>

<file path=ppt/slideLayouts/slideLayout774.xml><?xml version="1.0" encoding="utf-8"?>
<p:sldLayout xmlns:a="http://schemas.openxmlformats.org/drawingml/2006/main" xmlns:r="http://schemas.openxmlformats.org/officeDocument/2006/relationships" xmlns:p="http://schemas.openxmlformats.org/presentationml/2006/main" preserve="1">
  <p:cSld name="Title_and_Content">
    <p:spTree>
      <p:nvGrpSpPr>
        <p:cNvPr id="1" name=""/>
        <p:cNvGrpSpPr/>
        <p:nvPr/>
      </p:nvGrpSpPr>
      <p:grpSpPr>
        <a:xfrm>
          <a:off x="0" y="0"/>
          <a:ext cx="0" cy="0"/>
          <a:chOff x="0" y="0"/>
          <a:chExt cx="0" cy="0"/>
        </a:xfrm>
      </p:grpSpPr>
      <p:cxnSp>
        <p:nvCxnSpPr>
          <p:cNvPr id="4" name="Straight Connector 19"/>
          <p:cNvCxnSpPr>
            <a:cxnSpLocks noChangeShapeType="1"/>
          </p:cNvCxnSpPr>
          <p:nvPr/>
        </p:nvCxnSpPr>
        <p:spPr bwMode="auto">
          <a:xfrm>
            <a:off x="436655" y="4629150"/>
            <a:ext cx="8262937" cy="0"/>
          </a:xfrm>
          <a:prstGeom prst="line">
            <a:avLst/>
          </a:prstGeom>
          <a:noFill/>
          <a:ln w="9525">
            <a:solidFill>
              <a:srgbClr val="AAAAAA"/>
            </a:solidFill>
            <a:round/>
          </a:ln>
          <a:extLst>
            <a:ext uri="{909E8E84-426E-40DD-AFC4-6F175D3DCCD1}">
              <a14:hiddenFill xmlns:a14="http://schemas.microsoft.com/office/drawing/2010/main">
                <a:noFill/>
              </a14:hiddenFill>
            </a:ext>
          </a:extLst>
        </p:spPr>
      </p:cxnSp>
      <p:sp>
        <p:nvSpPr>
          <p:cNvPr id="2" name="Title 1"/>
          <p:cNvSpPr>
            <a:spLocks noGrp="1"/>
          </p:cNvSpPr>
          <p:nvPr>
            <p:ph type="title"/>
          </p:nvPr>
        </p:nvSpPr>
        <p:spPr>
          <a:xfrm>
            <a:off x="425904" y="196281"/>
            <a:ext cx="8279946" cy="443198"/>
          </a:xfrm>
        </p:spPr>
        <p:txBody>
          <a:bodyPr>
            <a:spAutoFit/>
          </a:bodyPr>
          <a:lstStyle>
            <a:lvl1pPr>
              <a:lnSpc>
                <a:spcPct val="90000"/>
              </a:lnSpc>
              <a:defRPr sz="3200" b="0">
                <a:solidFill>
                  <a:schemeClr val="accent1"/>
                </a:solidFill>
                <a:latin typeface="Museo For Dell" pitchFamily="2" charset="0"/>
              </a:defRPr>
            </a:lvl1pPr>
          </a:lstStyle>
          <a:p>
            <a:r>
              <a:rPr lang="zh-TW" altLang="en-US" smtClean="0"/>
              <a:t>按一下以編輯母片標題樣式</a:t>
            </a:r>
            <a:endParaRPr lang="en-US" dirty="0"/>
          </a:p>
        </p:txBody>
      </p:sp>
      <p:sp>
        <p:nvSpPr>
          <p:cNvPr id="3" name="Content Placeholder 2"/>
          <p:cNvSpPr>
            <a:spLocks noGrp="1"/>
          </p:cNvSpPr>
          <p:nvPr>
            <p:ph sz="half" idx="1"/>
          </p:nvPr>
        </p:nvSpPr>
        <p:spPr>
          <a:xfrm>
            <a:off x="438711" y="931072"/>
            <a:ext cx="8267140" cy="3517106"/>
          </a:xfrm>
        </p:spPr>
        <p:txBody>
          <a:bodyPr>
            <a:normAutofit/>
          </a:bodyPr>
          <a:lstStyle>
            <a:lvl1pPr>
              <a:lnSpc>
                <a:spcPct val="100000"/>
              </a:lnSpc>
              <a:spcBef>
                <a:spcPts val="1600"/>
              </a:spcBef>
              <a:spcAft>
                <a:spcPts val="0"/>
              </a:spcAft>
              <a:defRPr sz="2400">
                <a:solidFill>
                  <a:schemeClr val="tx1"/>
                </a:solidFill>
                <a:latin typeface="Museo Sans For Dell" pitchFamily="2" charset="0"/>
              </a:defRPr>
            </a:lvl1pPr>
            <a:lvl2pPr>
              <a:lnSpc>
                <a:spcPct val="100000"/>
              </a:lnSpc>
              <a:spcBef>
                <a:spcPts val="400"/>
              </a:spcBef>
              <a:spcAft>
                <a:spcPts val="0"/>
              </a:spcAft>
              <a:buFont typeface="Museo Sans For Dell" pitchFamily="2" charset="0"/>
              <a:buChar char="–"/>
              <a:defRPr sz="2100">
                <a:solidFill>
                  <a:schemeClr val="tx1"/>
                </a:solidFill>
                <a:latin typeface="Museo Sans For Dell" pitchFamily="2" charset="0"/>
              </a:defRPr>
            </a:lvl2pPr>
            <a:lvl3pPr>
              <a:lnSpc>
                <a:spcPct val="100000"/>
              </a:lnSpc>
              <a:spcBef>
                <a:spcPts val="400"/>
              </a:spcBef>
              <a:spcAft>
                <a:spcPts val="0"/>
              </a:spcAft>
              <a:defRPr sz="1900">
                <a:solidFill>
                  <a:schemeClr val="tx1"/>
                </a:solidFill>
                <a:latin typeface="Museo Sans For Dell" pitchFamily="2" charset="0"/>
              </a:defRPr>
            </a:lvl3pPr>
            <a:lvl4pPr>
              <a:lnSpc>
                <a:spcPct val="100000"/>
              </a:lnSpc>
              <a:spcBef>
                <a:spcPts val="400"/>
              </a:spcBef>
              <a:spcAft>
                <a:spcPts val="0"/>
              </a:spcAft>
              <a:defRPr sz="1600" baseline="0">
                <a:solidFill>
                  <a:schemeClr val="tx1"/>
                </a:solidFill>
                <a:latin typeface="Museo Sans For Dell" pitchFamily="2" charset="0"/>
              </a:defRPr>
            </a:lvl4pPr>
            <a:lvl5pPr>
              <a:lnSpc>
                <a:spcPct val="100000"/>
              </a:lnSpc>
              <a:spcBef>
                <a:spcPts val="400"/>
              </a:spcBef>
              <a:spcAft>
                <a:spcPts val="0"/>
              </a:spcAft>
              <a:buClr>
                <a:schemeClr val="accent1"/>
              </a:buClr>
              <a:defRPr sz="1500">
                <a:solidFill>
                  <a:schemeClr val="tx1"/>
                </a:solidFill>
                <a:latin typeface="Museo Sans For Dell" pitchFamily="2" charset="0"/>
              </a:defRPr>
            </a:lvl5pPr>
            <a:lvl6pPr>
              <a:defRPr sz="2400"/>
            </a:lvl6pPr>
            <a:lvl7pPr>
              <a:defRPr sz="2400"/>
            </a:lvl7pPr>
            <a:lvl8pPr>
              <a:defRPr sz="2400"/>
            </a:lvl8pPr>
            <a:lvl9pPr>
              <a:defRPr sz="2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Footer Placeholder 4"/>
          <p:cNvSpPr>
            <a:spLocks noGrp="1"/>
          </p:cNvSpPr>
          <p:nvPr>
            <p:ph type="ftr" sz="quarter" idx="10"/>
          </p:nvPr>
        </p:nvSpPr>
        <p:spPr>
          <a:xfrm>
            <a:off x="742950" y="4821238"/>
            <a:ext cx="1885950" cy="114300"/>
          </a:xfrm>
          <a:prstGeom prst="rect">
            <a:avLst/>
          </a:prstGeom>
        </p:spPr>
        <p:txBody>
          <a:bodyPr vert="horz" lIns="0" tIns="0" rIns="119521" bIns="0" rtlCol="0" anchor="ctr"/>
          <a:lstStyle>
            <a:lvl1pPr algn="l" eaLnBrk="1" hangingPunct="1">
              <a:defRPr sz="1300">
                <a:solidFill>
                  <a:srgbClr val="000000">
                    <a:lumMod val="60000"/>
                    <a:lumOff val="40000"/>
                  </a:srgbClr>
                </a:solidFill>
                <a:latin typeface="Museo Sans For Dell" pitchFamily="2" charset="0"/>
                <a:ea typeface="+mn-ea"/>
              </a:defRPr>
            </a:lvl1pPr>
          </a:lstStyle>
          <a:p>
            <a:pPr defTabSz="897842">
              <a:defRPr/>
            </a:pPr>
            <a:endParaRPr lang="en-US"/>
          </a:p>
        </p:txBody>
      </p:sp>
      <p:sp>
        <p:nvSpPr>
          <p:cNvPr id="6" name="Slide Number Placeholder 5"/>
          <p:cNvSpPr>
            <a:spLocks noGrp="1"/>
          </p:cNvSpPr>
          <p:nvPr>
            <p:ph type="sldNum" sz="quarter" idx="11"/>
          </p:nvPr>
        </p:nvSpPr>
        <p:spPr/>
        <p:txBody>
          <a:bodyPr rIns="119521"/>
          <a:lstStyle>
            <a:lvl1pPr algn="l" eaLnBrk="0" hangingPunct="0">
              <a:defRPr sz="1200">
                <a:solidFill>
                  <a:srgbClr val="000000">
                    <a:lumMod val="60000"/>
                    <a:lumOff val="40000"/>
                  </a:srgbClr>
                </a:solidFill>
                <a:latin typeface="Museo Sans For Dell" pitchFamily="2" charset="0"/>
                <a:ea typeface="SimSun" panose="02010600030101010101" pitchFamily="2" charset="-122"/>
              </a:defRPr>
            </a:lvl1pPr>
          </a:lstStyle>
          <a:p>
            <a:pPr>
              <a:defRPr/>
            </a:pPr>
            <a:fld id="{7D2B6DB0-807F-4486-9CB4-1FE332FA476C}" type="slidenum">
              <a:rPr lang="en-US"/>
              <a:pPr>
                <a:defRPr/>
              </a:pPr>
              <a:t>‹#›</a:t>
            </a:fld>
            <a:endParaRPr lang="en-US" dirty="0"/>
          </a:p>
        </p:txBody>
      </p:sp>
      <p:sp>
        <p:nvSpPr>
          <p:cNvPr id="7" name="Date Placeholder 8"/>
          <p:cNvSpPr>
            <a:spLocks noGrp="1"/>
          </p:cNvSpPr>
          <p:nvPr>
            <p:ph type="dt" sz="half" idx="12"/>
          </p:nvPr>
        </p:nvSpPr>
        <p:spPr>
          <a:xfrm>
            <a:off x="1901825" y="4819650"/>
            <a:ext cx="914400" cy="114300"/>
          </a:xfrm>
        </p:spPr>
        <p:txBody>
          <a:bodyPr/>
          <a:lstStyle>
            <a:lvl1pPr algn="l" rtl="0" eaLnBrk="0" fontAlgn="base" hangingPunct="0">
              <a:spcBef>
                <a:spcPct val="0"/>
              </a:spcBef>
              <a:spcAft>
                <a:spcPct val="0"/>
              </a:spcAft>
              <a:defRPr lang="en-US" sz="13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2834116779"/>
      </p:ext>
    </p:extLst>
  </p:cSld>
  <p:clrMapOvr>
    <a:masterClrMapping/>
  </p:clrMapOvr>
  <p:transition spd="med">
    <p:wipe dir="r"/>
  </p:transition>
</p:sldLayout>
</file>

<file path=ppt/slideLayouts/slideLayout775.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2" name="Rectangle 9"/>
          <p:cNvSpPr/>
          <p:nvPr/>
        </p:nvSpPr>
        <p:spPr bwMode="gray">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119521" tIns="59759" rIns="119521" bIns="59759" anchor="ctr"/>
          <a:lstStyle/>
          <a:p>
            <a:pPr algn="ctr" defTabSz="897842">
              <a:defRPr/>
            </a:pPr>
            <a:endParaRPr lang="en-US" sz="3200" dirty="0">
              <a:solidFill>
                <a:srgbClr val="444444"/>
              </a:solidFill>
              <a:latin typeface="Trebuchet MS" panose="020B0603020202020204" pitchFamily="34" charset="0"/>
            </a:endParaRPr>
          </a:p>
        </p:txBody>
      </p:sp>
      <p:sp>
        <p:nvSpPr>
          <p:cNvPr id="3" name="Rectangle 13"/>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119521" tIns="59759" rIns="119521" bIns="59759" anchor="ctr"/>
          <a:lstStyle/>
          <a:p>
            <a:pPr algn="ctr" defTabSz="897842">
              <a:defRPr/>
            </a:pPr>
            <a:endParaRPr lang="en-US" sz="3200" dirty="0">
              <a:solidFill>
                <a:srgbClr val="444444"/>
              </a:solidFill>
              <a:latin typeface="Trebuchet MS" panose="020B0603020202020204" pitchFamily="34" charset="0"/>
            </a:endParaRPr>
          </a:p>
        </p:txBody>
      </p:sp>
      <p:sp>
        <p:nvSpPr>
          <p:cNvPr id="4" name="Rectangle 18"/>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119521" tIns="59759" rIns="119521" bIns="59759" anchor="ctr"/>
          <a:lstStyle/>
          <a:p>
            <a:pPr algn="ctr" defTabSz="897842">
              <a:defRPr/>
            </a:pPr>
            <a:endParaRPr lang="en-US" sz="3200" dirty="0">
              <a:solidFill>
                <a:srgbClr val="444444"/>
              </a:solidFill>
              <a:latin typeface="Trebuchet MS" panose="020B0603020202020204" pitchFamily="34" charset="0"/>
            </a:endParaRPr>
          </a:p>
        </p:txBody>
      </p:sp>
    </p:spTree>
    <p:extLst>
      <p:ext uri="{BB962C8B-B14F-4D97-AF65-F5344CB8AC3E}">
        <p14:creationId xmlns:p14="http://schemas.microsoft.com/office/powerpoint/2010/main" val="3542855356"/>
      </p:ext>
    </p:extLst>
  </p:cSld>
  <p:clrMapOvr>
    <a:masterClrMapping/>
  </p:clrMapOvr>
  <p:transition spd="med">
    <p:wipe dir="r"/>
  </p:transition>
</p:sldLayout>
</file>

<file path=ppt/slideLayouts/slideLayout776.xml><?xml version="1.0" encoding="utf-8"?>
<p:sldLayout xmlns:a="http://schemas.openxmlformats.org/drawingml/2006/main" xmlns:r="http://schemas.openxmlformats.org/officeDocument/2006/relationships" xmlns:p="http://schemas.openxmlformats.org/presentationml/2006/main" preserve="1" userDrawn="1">
  <p:cSld name="Two_Column">
    <p:spTree>
      <p:nvGrpSpPr>
        <p:cNvPr id="1" name=""/>
        <p:cNvGrpSpPr/>
        <p:nvPr/>
      </p:nvGrpSpPr>
      <p:grpSpPr>
        <a:xfrm>
          <a:off x="0" y="0"/>
          <a:ext cx="0" cy="0"/>
          <a:chOff x="0" y="0"/>
          <a:chExt cx="0" cy="0"/>
        </a:xfrm>
      </p:grpSpPr>
      <p:cxnSp>
        <p:nvCxnSpPr>
          <p:cNvPr id="5" name="Straight Connector 10"/>
          <p:cNvCxnSpPr>
            <a:cxnSpLocks noChangeShapeType="1"/>
          </p:cNvCxnSpPr>
          <p:nvPr userDrawn="1"/>
        </p:nvCxnSpPr>
        <p:spPr bwMode="auto">
          <a:xfrm>
            <a:off x="436655" y="4629150"/>
            <a:ext cx="8262937" cy="0"/>
          </a:xfrm>
          <a:prstGeom prst="line">
            <a:avLst/>
          </a:prstGeom>
          <a:noFill/>
          <a:ln w="9525">
            <a:solidFill>
              <a:srgbClr val="AAAAAA"/>
            </a:solidFill>
            <a:round/>
          </a:ln>
          <a:extLst>
            <a:ext uri="{909E8E84-426E-40DD-AFC4-6F175D3DCCD1}">
              <a14:hiddenFill xmlns:a14="http://schemas.microsoft.com/office/drawing/2010/main">
                <a:noFill/>
              </a14:hiddenFill>
            </a:ext>
          </a:extLst>
        </p:spPr>
      </p:cxnSp>
      <p:sp>
        <p:nvSpPr>
          <p:cNvPr id="12" name="Content Placeholder 2"/>
          <p:cNvSpPr>
            <a:spLocks noGrp="1"/>
          </p:cNvSpPr>
          <p:nvPr>
            <p:ph sz="half" idx="10"/>
          </p:nvPr>
        </p:nvSpPr>
        <p:spPr>
          <a:xfrm>
            <a:off x="4670943" y="931095"/>
            <a:ext cx="4023360" cy="3545681"/>
          </a:xfrm>
        </p:spPr>
        <p:txBody>
          <a:bodyPr>
            <a:normAutofit/>
          </a:bodyPr>
          <a:lstStyle>
            <a:lvl1pPr>
              <a:lnSpc>
                <a:spcPct val="100000"/>
              </a:lnSpc>
              <a:spcBef>
                <a:spcPts val="1600"/>
              </a:spcBef>
              <a:defRPr sz="2400" b="0">
                <a:solidFill>
                  <a:schemeClr val="tx1"/>
                </a:solidFill>
                <a:latin typeface="Museo Sans For Dell" pitchFamily="2" charset="0"/>
              </a:defRPr>
            </a:lvl1pPr>
            <a:lvl2pPr marL="751019" indent="-302668">
              <a:lnSpc>
                <a:spcPct val="100000"/>
              </a:lnSpc>
              <a:spcBef>
                <a:spcPts val="400"/>
              </a:spcBef>
              <a:defRPr sz="2100" b="0">
                <a:solidFill>
                  <a:schemeClr val="tx1"/>
                </a:solidFill>
                <a:latin typeface="Museo Sans For Dell" pitchFamily="2" charset="0"/>
              </a:defRPr>
            </a:lvl2pPr>
            <a:lvl3pPr>
              <a:lnSpc>
                <a:spcPct val="100000"/>
              </a:lnSpc>
              <a:spcBef>
                <a:spcPts val="400"/>
              </a:spcBef>
              <a:defRPr sz="1900" b="0">
                <a:solidFill>
                  <a:schemeClr val="tx1"/>
                </a:solidFill>
                <a:latin typeface="Museo Sans For Dell" pitchFamily="2" charset="0"/>
              </a:defRPr>
            </a:lvl3pPr>
            <a:lvl4pPr>
              <a:defRPr sz="2400" b="0">
                <a:solidFill>
                  <a:schemeClr val="bg2"/>
                </a:solidFill>
                <a:latin typeface="Museo Sans For Dell" pitchFamily="2" charset="0"/>
              </a:defRPr>
            </a:lvl4pPr>
            <a:lvl5pPr>
              <a:defRPr sz="2400" b="0">
                <a:solidFill>
                  <a:schemeClr val="bg2"/>
                </a:solidFill>
                <a:latin typeface="Museo Sans For Dell" pitchFamily="2" charset="0"/>
              </a:defRPr>
            </a:lvl5pPr>
            <a:lvl6pPr>
              <a:defRPr sz="2400"/>
            </a:lvl6pPr>
            <a:lvl7pPr>
              <a:defRPr sz="2400"/>
            </a:lvl7pPr>
            <a:lvl8pPr>
              <a:defRPr sz="2400"/>
            </a:lvl8pPr>
            <a:lvl9pPr>
              <a:defRPr sz="2400"/>
            </a:lvl9pPr>
          </a:lstStyle>
          <a:p>
            <a:pPr lvl="0"/>
            <a:r>
              <a:rPr lang="en-US" smtClean="0"/>
              <a:t>Click to edit Master text styles</a:t>
            </a:r>
          </a:p>
          <a:p>
            <a:pPr lvl="1"/>
            <a:r>
              <a:rPr lang="en-US" smtClean="0"/>
              <a:t>Second level</a:t>
            </a:r>
          </a:p>
          <a:p>
            <a:pPr lvl="2"/>
            <a:r>
              <a:rPr lang="en-US" smtClean="0"/>
              <a:t>Third level</a:t>
            </a:r>
          </a:p>
        </p:txBody>
      </p:sp>
      <p:sp>
        <p:nvSpPr>
          <p:cNvPr id="10" name="Content Placeholder 2"/>
          <p:cNvSpPr>
            <a:spLocks noGrp="1"/>
          </p:cNvSpPr>
          <p:nvPr>
            <p:ph sz="half" idx="11"/>
          </p:nvPr>
        </p:nvSpPr>
        <p:spPr>
          <a:xfrm>
            <a:off x="433839" y="931095"/>
            <a:ext cx="4023360" cy="3545681"/>
          </a:xfrm>
        </p:spPr>
        <p:txBody>
          <a:bodyPr>
            <a:normAutofit/>
          </a:bodyPr>
          <a:lstStyle>
            <a:lvl1pPr>
              <a:lnSpc>
                <a:spcPct val="100000"/>
              </a:lnSpc>
              <a:spcBef>
                <a:spcPts val="1600"/>
              </a:spcBef>
              <a:defRPr sz="2400" b="0">
                <a:solidFill>
                  <a:schemeClr val="tx1"/>
                </a:solidFill>
                <a:latin typeface="Museo Sans For Dell" pitchFamily="2" charset="0"/>
              </a:defRPr>
            </a:lvl1pPr>
            <a:lvl2pPr marL="751019" indent="-302668">
              <a:lnSpc>
                <a:spcPct val="100000"/>
              </a:lnSpc>
              <a:spcBef>
                <a:spcPts val="400"/>
              </a:spcBef>
              <a:defRPr sz="2100" b="0">
                <a:solidFill>
                  <a:schemeClr val="tx1"/>
                </a:solidFill>
                <a:latin typeface="Museo Sans For Dell" pitchFamily="2" charset="0"/>
              </a:defRPr>
            </a:lvl2pPr>
            <a:lvl3pPr>
              <a:lnSpc>
                <a:spcPct val="100000"/>
              </a:lnSpc>
              <a:spcBef>
                <a:spcPts val="400"/>
              </a:spcBef>
              <a:defRPr sz="1900" b="0">
                <a:solidFill>
                  <a:schemeClr val="tx1"/>
                </a:solidFill>
                <a:latin typeface="Museo Sans For Dell" pitchFamily="2" charset="0"/>
              </a:defRPr>
            </a:lvl3pPr>
            <a:lvl4pPr>
              <a:defRPr sz="2400" b="0">
                <a:solidFill>
                  <a:schemeClr val="bg2"/>
                </a:solidFill>
                <a:latin typeface="Museo Sans For Dell" pitchFamily="2" charset="0"/>
              </a:defRPr>
            </a:lvl4pPr>
            <a:lvl5pPr>
              <a:defRPr sz="2400" b="0">
                <a:solidFill>
                  <a:schemeClr val="bg2"/>
                </a:solidFill>
                <a:latin typeface="Museo Sans For Dell" pitchFamily="2" charset="0"/>
              </a:defRPr>
            </a:lvl5pPr>
            <a:lvl6pPr>
              <a:defRPr sz="2400"/>
            </a:lvl6pPr>
            <a:lvl7pPr>
              <a:defRPr sz="2400"/>
            </a:lvl7pPr>
            <a:lvl8pPr>
              <a:defRPr sz="2400"/>
            </a:lvl8pPr>
            <a:lvl9pPr>
              <a:defRPr sz="2400"/>
            </a:lvl9pPr>
          </a:lstStyle>
          <a:p>
            <a:pPr lvl="0"/>
            <a:r>
              <a:rPr lang="en-US" smtClean="0"/>
              <a:t>Click to edit Master text styles</a:t>
            </a:r>
          </a:p>
          <a:p>
            <a:pPr lvl="1"/>
            <a:r>
              <a:rPr lang="en-US" smtClean="0"/>
              <a:t>Second level</a:t>
            </a:r>
          </a:p>
          <a:p>
            <a:pPr lvl="2"/>
            <a:r>
              <a:rPr lang="en-US" smtClean="0"/>
              <a:t>Third level</a:t>
            </a:r>
          </a:p>
        </p:txBody>
      </p:sp>
      <p:sp>
        <p:nvSpPr>
          <p:cNvPr id="15" name="Title 1"/>
          <p:cNvSpPr>
            <a:spLocks noGrp="1"/>
          </p:cNvSpPr>
          <p:nvPr>
            <p:ph type="title"/>
          </p:nvPr>
        </p:nvSpPr>
        <p:spPr>
          <a:xfrm>
            <a:off x="425904" y="196343"/>
            <a:ext cx="8279946" cy="613453"/>
          </a:xfrm>
        </p:spPr>
        <p:txBody>
          <a:bodyPr>
            <a:noAutofit/>
          </a:bodyPr>
          <a:lstStyle>
            <a:lvl1pPr>
              <a:lnSpc>
                <a:spcPct val="90000"/>
              </a:lnSpc>
              <a:defRPr sz="3200" b="0">
                <a:solidFill>
                  <a:schemeClr val="accent1"/>
                </a:solidFill>
                <a:latin typeface="Museo For Dell" pitchFamily="2" charset="0"/>
              </a:defRPr>
            </a:lvl1pPr>
          </a:lstStyle>
          <a:p>
            <a:r>
              <a:rPr lang="en-US" smtClean="0"/>
              <a:t>Click to edit Master title style</a:t>
            </a:r>
            <a:endParaRPr lang="en-US" dirty="0"/>
          </a:p>
        </p:txBody>
      </p:sp>
      <p:sp>
        <p:nvSpPr>
          <p:cNvPr id="6" name="Slide Number Placeholder 5"/>
          <p:cNvSpPr>
            <a:spLocks noGrp="1"/>
          </p:cNvSpPr>
          <p:nvPr>
            <p:ph type="sldNum" sz="quarter" idx="12"/>
          </p:nvPr>
        </p:nvSpPr>
        <p:spPr/>
        <p:txBody>
          <a:bodyPr rIns="119521"/>
          <a:lstStyle>
            <a:lvl1pPr algn="l" eaLnBrk="0" hangingPunct="0">
              <a:defRPr sz="1200">
                <a:solidFill>
                  <a:srgbClr val="000000">
                    <a:lumMod val="60000"/>
                    <a:lumOff val="40000"/>
                  </a:srgbClr>
                </a:solidFill>
                <a:latin typeface="Museo Sans For Dell" pitchFamily="2" charset="0"/>
                <a:ea typeface="SimSun" panose="02010600030101010101" pitchFamily="2" charset="-122"/>
              </a:defRPr>
            </a:lvl1pPr>
          </a:lstStyle>
          <a:p>
            <a:pPr>
              <a:defRPr/>
            </a:pPr>
            <a:fld id="{CD1DE98D-7DBE-46FD-9819-906BE2FDE116}" type="slidenum">
              <a:rPr lang="en-US"/>
              <a:pPr>
                <a:defRPr/>
              </a:pPr>
              <a:t>‹#›</a:t>
            </a:fld>
            <a:endParaRPr lang="en-US" dirty="0"/>
          </a:p>
        </p:txBody>
      </p:sp>
      <p:sp>
        <p:nvSpPr>
          <p:cNvPr id="7" name="Footer Placeholder 4"/>
          <p:cNvSpPr>
            <a:spLocks noGrp="1"/>
          </p:cNvSpPr>
          <p:nvPr>
            <p:ph type="ftr" sz="quarter" idx="13"/>
          </p:nvPr>
        </p:nvSpPr>
        <p:spPr>
          <a:xfrm>
            <a:off x="742950" y="4821238"/>
            <a:ext cx="1885950" cy="114300"/>
          </a:xfrm>
          <a:prstGeom prst="rect">
            <a:avLst/>
          </a:prstGeom>
        </p:spPr>
        <p:txBody>
          <a:bodyPr vert="horz" lIns="0" tIns="0" rIns="119521" bIns="0" rtlCol="0" anchor="ctr"/>
          <a:lstStyle>
            <a:lvl1pPr algn="l" eaLnBrk="1" hangingPunct="1">
              <a:defRPr sz="1300">
                <a:solidFill>
                  <a:srgbClr val="000000">
                    <a:lumMod val="60000"/>
                    <a:lumOff val="40000"/>
                  </a:srgbClr>
                </a:solidFill>
                <a:latin typeface="Museo Sans For Dell" pitchFamily="2" charset="0"/>
                <a:ea typeface="+mn-ea"/>
              </a:defRPr>
            </a:lvl1pPr>
          </a:lstStyle>
          <a:p>
            <a:pPr defTabSz="897842">
              <a:defRPr/>
            </a:pPr>
            <a:endParaRPr lang="en-US"/>
          </a:p>
        </p:txBody>
      </p:sp>
      <p:sp>
        <p:nvSpPr>
          <p:cNvPr id="8" name="Date Placeholder 8"/>
          <p:cNvSpPr>
            <a:spLocks noGrp="1"/>
          </p:cNvSpPr>
          <p:nvPr>
            <p:ph type="dt" sz="half" idx="14"/>
          </p:nvPr>
        </p:nvSpPr>
        <p:spPr>
          <a:xfrm>
            <a:off x="1901825" y="4819650"/>
            <a:ext cx="914400" cy="114300"/>
          </a:xfrm>
        </p:spPr>
        <p:txBody>
          <a:bodyPr/>
          <a:lstStyle>
            <a:lvl1pPr algn="l" rtl="0" eaLnBrk="0" fontAlgn="base" hangingPunct="0">
              <a:spcBef>
                <a:spcPct val="0"/>
              </a:spcBef>
              <a:spcAft>
                <a:spcPct val="0"/>
              </a:spcAft>
              <a:defRPr lang="en-US" sz="13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3352429020"/>
      </p:ext>
    </p:extLst>
  </p:cSld>
  <p:clrMapOvr>
    <a:masterClrMapping/>
  </p:clrMapOvr>
  <p:transition spd="med">
    <p:wipe dir="r"/>
  </p:transition>
</p:sldLayout>
</file>

<file path=ppt/slideLayouts/slideLayout777.xml><?xml version="1.0" encoding="utf-8"?>
<p:sldLayout xmlns:a="http://schemas.openxmlformats.org/drawingml/2006/main" xmlns:r="http://schemas.openxmlformats.org/officeDocument/2006/relationships" xmlns:p="http://schemas.openxmlformats.org/presentationml/2006/main" preserve="1" userDrawn="1">
  <p:cSld name="Image and text">
    <p:spTree>
      <p:nvGrpSpPr>
        <p:cNvPr id="1" name=""/>
        <p:cNvGrpSpPr/>
        <p:nvPr/>
      </p:nvGrpSpPr>
      <p:grpSpPr>
        <a:xfrm>
          <a:off x="0" y="0"/>
          <a:ext cx="0" cy="0"/>
          <a:chOff x="0" y="0"/>
          <a:chExt cx="0" cy="0"/>
        </a:xfrm>
      </p:grpSpPr>
      <p:cxnSp>
        <p:nvCxnSpPr>
          <p:cNvPr id="6" name="Straight Connector 10"/>
          <p:cNvCxnSpPr>
            <a:cxnSpLocks noChangeShapeType="1"/>
          </p:cNvCxnSpPr>
          <p:nvPr userDrawn="1"/>
        </p:nvCxnSpPr>
        <p:spPr bwMode="auto">
          <a:xfrm>
            <a:off x="436655" y="4629150"/>
            <a:ext cx="8262937" cy="0"/>
          </a:xfrm>
          <a:prstGeom prst="line">
            <a:avLst/>
          </a:prstGeom>
          <a:noFill/>
          <a:ln w="9525">
            <a:solidFill>
              <a:srgbClr val="AAAAAA"/>
            </a:solidFill>
            <a:round/>
          </a:ln>
          <a:extLst>
            <a:ext uri="{909E8E84-426E-40DD-AFC4-6F175D3DCCD1}">
              <a14:hiddenFill xmlns:a14="http://schemas.microsoft.com/office/drawing/2010/main">
                <a:noFill/>
              </a14:hiddenFill>
            </a:ext>
          </a:extLst>
        </p:spPr>
      </p:cxnSp>
      <p:sp>
        <p:nvSpPr>
          <p:cNvPr id="12" name="Content Placeholder 2"/>
          <p:cNvSpPr>
            <a:spLocks noGrp="1"/>
          </p:cNvSpPr>
          <p:nvPr>
            <p:ph sz="half" idx="10"/>
          </p:nvPr>
        </p:nvSpPr>
        <p:spPr>
          <a:xfrm>
            <a:off x="4653246" y="928509"/>
            <a:ext cx="4023360" cy="2166125"/>
          </a:xfrm>
        </p:spPr>
        <p:txBody>
          <a:bodyPr>
            <a:normAutofit/>
          </a:bodyPr>
          <a:lstStyle>
            <a:lvl1pPr>
              <a:lnSpc>
                <a:spcPct val="100000"/>
              </a:lnSpc>
              <a:spcBef>
                <a:spcPts val="1600"/>
              </a:spcBef>
              <a:defRPr sz="2400" b="0">
                <a:solidFill>
                  <a:schemeClr val="tx1"/>
                </a:solidFill>
                <a:latin typeface="Museo Sans For Dell" pitchFamily="2" charset="0"/>
              </a:defRPr>
            </a:lvl1pPr>
            <a:lvl2pPr marL="751019" indent="-302668">
              <a:lnSpc>
                <a:spcPct val="100000"/>
              </a:lnSpc>
              <a:spcBef>
                <a:spcPts val="400"/>
              </a:spcBef>
              <a:defRPr sz="2100" b="0">
                <a:solidFill>
                  <a:schemeClr val="tx1"/>
                </a:solidFill>
                <a:latin typeface="Museo Sans For Dell" pitchFamily="2" charset="0"/>
              </a:defRPr>
            </a:lvl2pPr>
            <a:lvl3pPr>
              <a:lnSpc>
                <a:spcPct val="100000"/>
              </a:lnSpc>
              <a:spcBef>
                <a:spcPts val="400"/>
              </a:spcBef>
              <a:defRPr sz="1900" b="0">
                <a:solidFill>
                  <a:schemeClr val="tx1"/>
                </a:solidFill>
                <a:latin typeface="Museo Sans For Dell" pitchFamily="2" charset="0"/>
              </a:defRPr>
            </a:lvl3pPr>
            <a:lvl4pPr>
              <a:defRPr sz="2400" b="0">
                <a:solidFill>
                  <a:schemeClr val="bg2"/>
                </a:solidFill>
                <a:latin typeface="Museo Sans For Dell" pitchFamily="2" charset="0"/>
              </a:defRPr>
            </a:lvl4pPr>
            <a:lvl5pPr>
              <a:defRPr sz="2400" b="0">
                <a:solidFill>
                  <a:schemeClr val="bg2"/>
                </a:solidFill>
                <a:latin typeface="Museo Sans For Dell" pitchFamily="2" charset="0"/>
              </a:defRPr>
            </a:lvl5pPr>
            <a:lvl6pPr>
              <a:defRPr sz="2400"/>
            </a:lvl6pPr>
            <a:lvl7pPr>
              <a:defRPr sz="2400"/>
            </a:lvl7pPr>
            <a:lvl8pPr>
              <a:defRPr sz="2400"/>
            </a:lvl8pPr>
            <a:lvl9pPr>
              <a:defRPr sz="2400"/>
            </a:lvl9pPr>
          </a:lstStyle>
          <a:p>
            <a:pPr lvl="0"/>
            <a:r>
              <a:rPr lang="en-US" smtClean="0"/>
              <a:t>Click to edit Master text styles</a:t>
            </a:r>
          </a:p>
          <a:p>
            <a:pPr lvl="1"/>
            <a:r>
              <a:rPr lang="en-US" smtClean="0"/>
              <a:t>Second level</a:t>
            </a:r>
          </a:p>
          <a:p>
            <a:pPr lvl="2"/>
            <a:r>
              <a:rPr lang="en-US" smtClean="0"/>
              <a:t>Third level</a:t>
            </a:r>
          </a:p>
        </p:txBody>
      </p:sp>
      <p:sp>
        <p:nvSpPr>
          <p:cNvPr id="10" name="Content Placeholder 2"/>
          <p:cNvSpPr>
            <a:spLocks noGrp="1"/>
          </p:cNvSpPr>
          <p:nvPr>
            <p:ph sz="half" idx="11"/>
          </p:nvPr>
        </p:nvSpPr>
        <p:spPr>
          <a:xfrm>
            <a:off x="433839" y="934413"/>
            <a:ext cx="4023360" cy="2166125"/>
          </a:xfrm>
        </p:spPr>
        <p:txBody>
          <a:bodyPr>
            <a:normAutofit/>
          </a:bodyPr>
          <a:lstStyle>
            <a:lvl1pPr>
              <a:lnSpc>
                <a:spcPct val="100000"/>
              </a:lnSpc>
              <a:spcBef>
                <a:spcPts val="1600"/>
              </a:spcBef>
              <a:defRPr sz="2400" b="0">
                <a:solidFill>
                  <a:schemeClr val="tx1"/>
                </a:solidFill>
                <a:latin typeface="Museo Sans For Dell" pitchFamily="2" charset="0"/>
              </a:defRPr>
            </a:lvl1pPr>
            <a:lvl2pPr marL="751019" indent="-302668">
              <a:lnSpc>
                <a:spcPct val="100000"/>
              </a:lnSpc>
              <a:spcBef>
                <a:spcPts val="400"/>
              </a:spcBef>
              <a:defRPr sz="2100" b="0">
                <a:solidFill>
                  <a:schemeClr val="tx1"/>
                </a:solidFill>
                <a:latin typeface="Museo Sans For Dell" pitchFamily="2" charset="0"/>
              </a:defRPr>
            </a:lvl2pPr>
            <a:lvl3pPr>
              <a:lnSpc>
                <a:spcPct val="100000"/>
              </a:lnSpc>
              <a:spcBef>
                <a:spcPts val="400"/>
              </a:spcBef>
              <a:defRPr sz="1900" b="0">
                <a:solidFill>
                  <a:schemeClr val="tx1"/>
                </a:solidFill>
                <a:latin typeface="Museo Sans For Dell" pitchFamily="2" charset="0"/>
              </a:defRPr>
            </a:lvl3pPr>
            <a:lvl4pPr>
              <a:defRPr sz="2400" b="0">
                <a:solidFill>
                  <a:schemeClr val="bg2"/>
                </a:solidFill>
                <a:latin typeface="Museo Sans For Dell" pitchFamily="2" charset="0"/>
              </a:defRPr>
            </a:lvl4pPr>
            <a:lvl5pPr>
              <a:defRPr sz="2400" b="0">
                <a:solidFill>
                  <a:schemeClr val="bg2"/>
                </a:solidFill>
                <a:latin typeface="Museo Sans For Dell" pitchFamily="2" charset="0"/>
              </a:defRPr>
            </a:lvl5pPr>
            <a:lvl6pPr>
              <a:defRPr sz="2400"/>
            </a:lvl6pPr>
            <a:lvl7pPr>
              <a:defRPr sz="2400"/>
            </a:lvl7pPr>
            <a:lvl8pPr>
              <a:defRPr sz="2400"/>
            </a:lvl8pPr>
            <a:lvl9pPr>
              <a:defRPr sz="2400"/>
            </a:lvl9pPr>
          </a:lstStyle>
          <a:p>
            <a:pPr lvl="0"/>
            <a:r>
              <a:rPr lang="en-US" smtClean="0"/>
              <a:t>Click to edit Master text styles</a:t>
            </a:r>
          </a:p>
          <a:p>
            <a:pPr lvl="1"/>
            <a:r>
              <a:rPr lang="en-US" smtClean="0"/>
              <a:t>Second level</a:t>
            </a:r>
          </a:p>
          <a:p>
            <a:pPr lvl="2"/>
            <a:r>
              <a:rPr lang="en-US" smtClean="0"/>
              <a:t>Third level</a:t>
            </a:r>
          </a:p>
        </p:txBody>
      </p:sp>
      <p:sp>
        <p:nvSpPr>
          <p:cNvPr id="4" name="Content Placeholder 3"/>
          <p:cNvSpPr>
            <a:spLocks noGrp="1"/>
          </p:cNvSpPr>
          <p:nvPr>
            <p:ph sz="quarter" idx="12"/>
          </p:nvPr>
        </p:nvSpPr>
        <p:spPr>
          <a:xfrm>
            <a:off x="434977" y="3203190"/>
            <a:ext cx="8262938" cy="1421200"/>
          </a:xfrm>
        </p:spPr>
        <p:txBody>
          <a:bodyPr>
            <a:normAutofit/>
          </a:bodyPr>
          <a:lstStyle>
            <a:lvl1pPr>
              <a:lnSpc>
                <a:spcPct val="100000"/>
              </a:lnSpc>
              <a:defRPr sz="2100"/>
            </a:lvl1pPr>
            <a:lvl2pPr>
              <a:lnSpc>
                <a:spcPct val="100000"/>
              </a:lnSpc>
              <a:defRPr sz="1900"/>
            </a:lvl2pPr>
            <a:lvl3pPr>
              <a:lnSpc>
                <a:spcPct val="100000"/>
              </a:lnSpc>
              <a:defRPr sz="1500"/>
            </a:lvl3pPr>
            <a:lvl4pPr>
              <a:lnSpc>
                <a:spcPct val="100000"/>
              </a:lnSpc>
              <a:defRPr sz="1500"/>
            </a:lvl4pPr>
            <a:lvl5pPr>
              <a:defRPr sz="21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5" name="Title 1"/>
          <p:cNvSpPr>
            <a:spLocks noGrp="1"/>
          </p:cNvSpPr>
          <p:nvPr>
            <p:ph type="title"/>
          </p:nvPr>
        </p:nvSpPr>
        <p:spPr>
          <a:xfrm>
            <a:off x="425904" y="196173"/>
            <a:ext cx="8239126" cy="640170"/>
          </a:xfrm>
        </p:spPr>
        <p:txBody>
          <a:bodyPr/>
          <a:lstStyle>
            <a:lvl1pPr>
              <a:lnSpc>
                <a:spcPct val="90000"/>
              </a:lnSpc>
              <a:defRPr sz="3200" b="0">
                <a:solidFill>
                  <a:schemeClr val="accent1"/>
                </a:solidFill>
                <a:latin typeface="Museo For Dell" pitchFamily="2" charset="0"/>
              </a:defRPr>
            </a:lvl1pPr>
          </a:lstStyle>
          <a:p>
            <a:r>
              <a:rPr lang="zh-TW" altLang="en-US" smtClean="0"/>
              <a:t>按一下以編輯母片標題樣式</a:t>
            </a:r>
            <a:endParaRPr lang="en-US" dirty="0"/>
          </a:p>
        </p:txBody>
      </p:sp>
      <p:sp>
        <p:nvSpPr>
          <p:cNvPr id="7" name="Slide Number Placeholder 5"/>
          <p:cNvSpPr>
            <a:spLocks noGrp="1"/>
          </p:cNvSpPr>
          <p:nvPr>
            <p:ph type="sldNum" sz="quarter" idx="13"/>
          </p:nvPr>
        </p:nvSpPr>
        <p:spPr/>
        <p:txBody>
          <a:bodyPr rIns="119521"/>
          <a:lstStyle>
            <a:lvl1pPr algn="l" eaLnBrk="0" hangingPunct="0">
              <a:defRPr sz="1200">
                <a:solidFill>
                  <a:srgbClr val="000000">
                    <a:lumMod val="60000"/>
                    <a:lumOff val="40000"/>
                  </a:srgbClr>
                </a:solidFill>
                <a:latin typeface="Museo Sans For Dell" pitchFamily="2" charset="0"/>
                <a:ea typeface="SimSun" panose="02010600030101010101" pitchFamily="2" charset="-122"/>
              </a:defRPr>
            </a:lvl1pPr>
          </a:lstStyle>
          <a:p>
            <a:pPr>
              <a:defRPr/>
            </a:pPr>
            <a:fld id="{639F51A1-9FEC-46F0-BC78-2B7A80F96BE7}" type="slidenum">
              <a:rPr lang="en-US"/>
              <a:pPr>
                <a:defRPr/>
              </a:pPr>
              <a:t>‹#›</a:t>
            </a:fld>
            <a:endParaRPr lang="en-US" dirty="0"/>
          </a:p>
        </p:txBody>
      </p:sp>
      <p:sp>
        <p:nvSpPr>
          <p:cNvPr id="8" name="Footer Placeholder 4"/>
          <p:cNvSpPr>
            <a:spLocks noGrp="1"/>
          </p:cNvSpPr>
          <p:nvPr>
            <p:ph type="ftr" sz="quarter" idx="14"/>
          </p:nvPr>
        </p:nvSpPr>
        <p:spPr>
          <a:xfrm>
            <a:off x="742950" y="4821238"/>
            <a:ext cx="1885950" cy="114300"/>
          </a:xfrm>
          <a:prstGeom prst="rect">
            <a:avLst/>
          </a:prstGeom>
        </p:spPr>
        <p:txBody>
          <a:bodyPr vert="horz" lIns="0" tIns="0" rIns="119521" bIns="0" rtlCol="0" anchor="ctr"/>
          <a:lstStyle>
            <a:lvl1pPr algn="l" eaLnBrk="1" hangingPunct="1">
              <a:defRPr sz="1300">
                <a:solidFill>
                  <a:srgbClr val="000000">
                    <a:lumMod val="60000"/>
                    <a:lumOff val="40000"/>
                  </a:srgbClr>
                </a:solidFill>
                <a:latin typeface="Museo Sans For Dell" pitchFamily="2" charset="0"/>
                <a:ea typeface="+mn-ea"/>
              </a:defRPr>
            </a:lvl1pPr>
          </a:lstStyle>
          <a:p>
            <a:pPr defTabSz="897842">
              <a:defRPr/>
            </a:pPr>
            <a:endParaRPr lang="en-US"/>
          </a:p>
        </p:txBody>
      </p:sp>
      <p:sp>
        <p:nvSpPr>
          <p:cNvPr id="9" name="Date Placeholder 8"/>
          <p:cNvSpPr>
            <a:spLocks noGrp="1"/>
          </p:cNvSpPr>
          <p:nvPr>
            <p:ph type="dt" sz="half" idx="15"/>
          </p:nvPr>
        </p:nvSpPr>
        <p:spPr>
          <a:xfrm>
            <a:off x="1901825" y="4819650"/>
            <a:ext cx="914400" cy="114300"/>
          </a:xfrm>
        </p:spPr>
        <p:txBody>
          <a:bodyPr/>
          <a:lstStyle>
            <a:lvl1pPr algn="l" rtl="0" eaLnBrk="0" fontAlgn="base" hangingPunct="0">
              <a:spcBef>
                <a:spcPct val="0"/>
              </a:spcBef>
              <a:spcAft>
                <a:spcPct val="0"/>
              </a:spcAft>
              <a:defRPr lang="en-US" sz="13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2284395505"/>
      </p:ext>
    </p:extLst>
  </p:cSld>
  <p:clrMapOvr>
    <a:masterClrMapping/>
  </p:clrMapOvr>
  <p:transition spd="med">
    <p:wipe dir="r"/>
  </p:transition>
</p:sldLayout>
</file>

<file path=ppt/slideLayouts/slideLayout778.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cxnSp>
        <p:nvCxnSpPr>
          <p:cNvPr id="3" name="Straight Connector 7"/>
          <p:cNvCxnSpPr>
            <a:cxnSpLocks noChangeShapeType="1"/>
          </p:cNvCxnSpPr>
          <p:nvPr userDrawn="1"/>
        </p:nvCxnSpPr>
        <p:spPr bwMode="auto">
          <a:xfrm>
            <a:off x="436655" y="4629150"/>
            <a:ext cx="8262937" cy="0"/>
          </a:xfrm>
          <a:prstGeom prst="line">
            <a:avLst/>
          </a:prstGeom>
          <a:noFill/>
          <a:ln w="9525">
            <a:solidFill>
              <a:srgbClr val="AAAAAA"/>
            </a:solidFill>
            <a:round/>
          </a:ln>
          <a:extLst>
            <a:ext uri="{909E8E84-426E-40DD-AFC4-6F175D3DCCD1}">
              <a14:hiddenFill xmlns:a14="http://schemas.microsoft.com/office/drawing/2010/main">
                <a:noFill/>
              </a14:hiddenFill>
            </a:ext>
          </a:extLst>
        </p:spPr>
      </p:cxnSp>
      <p:sp>
        <p:nvSpPr>
          <p:cNvPr id="4" name="TextBox 1"/>
          <p:cNvSpPr txBox="1">
            <a:spLocks noChangeArrowheads="1"/>
          </p:cNvSpPr>
          <p:nvPr userDrawn="1"/>
        </p:nvSpPr>
        <p:spPr bwMode="auto">
          <a:xfrm>
            <a:off x="1411288" y="1323975"/>
            <a:ext cx="914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19539" tIns="59768" rIns="119539" bIns="59768"/>
          <a:lstStyle/>
          <a:p>
            <a:pPr defTabSz="897842">
              <a:spcBef>
                <a:spcPts val="800"/>
              </a:spcBef>
              <a:buClr>
                <a:srgbClr val="0085C3"/>
              </a:buClr>
            </a:pPr>
            <a:endParaRPr lang="en-US" altLang="zh-TW" sz="2700">
              <a:solidFill>
                <a:srgbClr val="444444"/>
              </a:solidFill>
              <a:latin typeface="Museo Sans For Dell"/>
              <a:ea typeface="SimSun" panose="02010600030101010101" pitchFamily="2" charset="-122"/>
            </a:endParaRPr>
          </a:p>
        </p:txBody>
      </p:sp>
      <p:sp>
        <p:nvSpPr>
          <p:cNvPr id="10" name="Title 1"/>
          <p:cNvSpPr>
            <a:spLocks noGrp="1"/>
          </p:cNvSpPr>
          <p:nvPr>
            <p:ph type="title"/>
          </p:nvPr>
        </p:nvSpPr>
        <p:spPr>
          <a:xfrm>
            <a:off x="425904" y="196176"/>
            <a:ext cx="8239126" cy="332399"/>
          </a:xfrm>
        </p:spPr>
        <p:txBody>
          <a:bodyPr/>
          <a:lstStyle>
            <a:lvl1pPr>
              <a:lnSpc>
                <a:spcPct val="90000"/>
              </a:lnSpc>
              <a:defRPr sz="3200" b="0">
                <a:solidFill>
                  <a:schemeClr val="accent1"/>
                </a:solidFill>
                <a:latin typeface="Museo For Dell" pitchFamily="2" charset="0"/>
              </a:defRPr>
            </a:lvl1pPr>
          </a:lstStyle>
          <a:p>
            <a:r>
              <a:rPr lang="en-US" smtClean="0"/>
              <a:t>Click to edit Master title style</a:t>
            </a:r>
            <a:endParaRPr lang="en-US" dirty="0"/>
          </a:p>
        </p:txBody>
      </p:sp>
      <p:sp>
        <p:nvSpPr>
          <p:cNvPr id="5" name="Slide Number Placeholder 5"/>
          <p:cNvSpPr>
            <a:spLocks noGrp="1"/>
          </p:cNvSpPr>
          <p:nvPr>
            <p:ph type="sldNum" sz="quarter" idx="10"/>
          </p:nvPr>
        </p:nvSpPr>
        <p:spPr>
          <a:xfrm>
            <a:off x="433389" y="4824413"/>
            <a:ext cx="260350" cy="114300"/>
          </a:xfrm>
        </p:spPr>
        <p:txBody>
          <a:bodyPr rIns="119521"/>
          <a:lstStyle>
            <a:lvl1pPr algn="l" eaLnBrk="0" hangingPunct="0">
              <a:defRPr sz="1200">
                <a:solidFill>
                  <a:srgbClr val="000000">
                    <a:lumMod val="60000"/>
                    <a:lumOff val="40000"/>
                  </a:srgbClr>
                </a:solidFill>
                <a:latin typeface="Museo Sans For Dell" pitchFamily="2" charset="0"/>
                <a:ea typeface="SimSun" panose="02010600030101010101" pitchFamily="2" charset="-122"/>
              </a:defRPr>
            </a:lvl1pPr>
          </a:lstStyle>
          <a:p>
            <a:pPr>
              <a:defRPr/>
            </a:pPr>
            <a:fld id="{C2F8F467-7015-4054-ADD7-36CD0EA9FC19}" type="slidenum">
              <a:rPr lang="en-US"/>
              <a:pPr>
                <a:defRPr/>
              </a:pPr>
              <a:t>‹#›</a:t>
            </a:fld>
            <a:endParaRPr lang="en-US" dirty="0"/>
          </a:p>
        </p:txBody>
      </p:sp>
      <p:sp>
        <p:nvSpPr>
          <p:cNvPr id="6" name="Footer Placeholder 4"/>
          <p:cNvSpPr>
            <a:spLocks noGrp="1"/>
          </p:cNvSpPr>
          <p:nvPr>
            <p:ph type="ftr" sz="quarter" idx="11"/>
          </p:nvPr>
        </p:nvSpPr>
        <p:spPr>
          <a:xfrm>
            <a:off x="742950" y="4821238"/>
            <a:ext cx="1885950" cy="114300"/>
          </a:xfrm>
          <a:prstGeom prst="rect">
            <a:avLst/>
          </a:prstGeom>
        </p:spPr>
        <p:txBody>
          <a:bodyPr vert="horz" lIns="0" tIns="0" rIns="119521" bIns="0" rtlCol="0" anchor="ctr"/>
          <a:lstStyle>
            <a:lvl1pPr algn="l" eaLnBrk="1" hangingPunct="1">
              <a:defRPr sz="1300">
                <a:solidFill>
                  <a:srgbClr val="000000">
                    <a:lumMod val="60000"/>
                    <a:lumOff val="40000"/>
                  </a:srgbClr>
                </a:solidFill>
                <a:latin typeface="Museo Sans For Dell" pitchFamily="2" charset="0"/>
                <a:ea typeface="+mn-ea"/>
              </a:defRPr>
            </a:lvl1pPr>
          </a:lstStyle>
          <a:p>
            <a:pPr defTabSz="897842">
              <a:defRPr/>
            </a:pPr>
            <a:endParaRPr lang="en-US"/>
          </a:p>
        </p:txBody>
      </p:sp>
      <p:sp>
        <p:nvSpPr>
          <p:cNvPr id="7" name="Date Placeholder 8"/>
          <p:cNvSpPr>
            <a:spLocks noGrp="1"/>
          </p:cNvSpPr>
          <p:nvPr>
            <p:ph type="dt" sz="half" idx="12"/>
          </p:nvPr>
        </p:nvSpPr>
        <p:spPr>
          <a:xfrm>
            <a:off x="1901825" y="4819650"/>
            <a:ext cx="914400" cy="114300"/>
          </a:xfrm>
        </p:spPr>
        <p:txBody>
          <a:bodyPr/>
          <a:lstStyle>
            <a:lvl1pPr algn="l" rtl="0" eaLnBrk="0" fontAlgn="base" hangingPunct="0">
              <a:spcBef>
                <a:spcPct val="0"/>
              </a:spcBef>
              <a:spcAft>
                <a:spcPct val="0"/>
              </a:spcAft>
              <a:defRPr lang="en-US" sz="13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3035366020"/>
      </p:ext>
    </p:extLst>
  </p:cSld>
  <p:clrMapOvr>
    <a:masterClrMapping/>
  </p:clrMapOvr>
  <p:transition spd="med">
    <p:wipe dir="r"/>
  </p:transition>
</p:sldLayout>
</file>

<file path=ppt/slideLayouts/slideLayout779.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cxnSp>
        <p:nvCxnSpPr>
          <p:cNvPr id="2" name="Straight Connector 6"/>
          <p:cNvCxnSpPr>
            <a:cxnSpLocks noChangeShapeType="1"/>
          </p:cNvCxnSpPr>
          <p:nvPr userDrawn="1"/>
        </p:nvCxnSpPr>
        <p:spPr bwMode="auto">
          <a:xfrm>
            <a:off x="436655" y="4629150"/>
            <a:ext cx="8262937" cy="0"/>
          </a:xfrm>
          <a:prstGeom prst="line">
            <a:avLst/>
          </a:prstGeom>
          <a:noFill/>
          <a:ln w="9525">
            <a:solidFill>
              <a:srgbClr val="AAAAAA"/>
            </a:solidFill>
            <a:round/>
          </a:ln>
          <a:extLst>
            <a:ext uri="{909E8E84-426E-40DD-AFC4-6F175D3DCCD1}">
              <a14:hiddenFill xmlns:a14="http://schemas.microsoft.com/office/drawing/2010/main">
                <a:noFill/>
              </a14:hiddenFill>
            </a:ext>
          </a:extLst>
        </p:spPr>
      </p:cxnSp>
      <p:sp>
        <p:nvSpPr>
          <p:cNvPr id="3" name="Slide Number Placeholder 5"/>
          <p:cNvSpPr>
            <a:spLocks noGrp="1"/>
          </p:cNvSpPr>
          <p:nvPr>
            <p:ph type="sldNum" sz="quarter" idx="10"/>
          </p:nvPr>
        </p:nvSpPr>
        <p:spPr/>
        <p:txBody>
          <a:bodyPr rIns="119521"/>
          <a:lstStyle>
            <a:lvl1pPr algn="l" eaLnBrk="0" hangingPunct="0">
              <a:defRPr sz="1200">
                <a:solidFill>
                  <a:srgbClr val="000000">
                    <a:lumMod val="60000"/>
                    <a:lumOff val="40000"/>
                  </a:srgbClr>
                </a:solidFill>
                <a:latin typeface="Museo Sans For Dell" pitchFamily="2" charset="0"/>
                <a:ea typeface="SimSun" panose="02010600030101010101" pitchFamily="2" charset="-122"/>
              </a:defRPr>
            </a:lvl1pPr>
          </a:lstStyle>
          <a:p>
            <a:pPr>
              <a:defRPr/>
            </a:pPr>
            <a:fld id="{57ADE680-B59D-4FC0-81B5-B5E734862843}" type="slidenum">
              <a:rPr lang="en-US"/>
              <a:pPr>
                <a:defRPr/>
              </a:pPr>
              <a:t>‹#›</a:t>
            </a:fld>
            <a:endParaRPr lang="en-US" dirty="0"/>
          </a:p>
        </p:txBody>
      </p:sp>
      <p:sp>
        <p:nvSpPr>
          <p:cNvPr id="4" name="Footer Placeholder 4"/>
          <p:cNvSpPr>
            <a:spLocks noGrp="1"/>
          </p:cNvSpPr>
          <p:nvPr>
            <p:ph type="ftr" sz="quarter" idx="11"/>
          </p:nvPr>
        </p:nvSpPr>
        <p:spPr>
          <a:xfrm>
            <a:off x="742950" y="4821238"/>
            <a:ext cx="1885950" cy="114300"/>
          </a:xfrm>
          <a:prstGeom prst="rect">
            <a:avLst/>
          </a:prstGeom>
        </p:spPr>
        <p:txBody>
          <a:bodyPr vert="horz" lIns="0" tIns="0" rIns="119521" bIns="0" rtlCol="0" anchor="ctr"/>
          <a:lstStyle>
            <a:lvl1pPr algn="l" eaLnBrk="1" hangingPunct="1">
              <a:defRPr sz="1300">
                <a:solidFill>
                  <a:srgbClr val="000000">
                    <a:lumMod val="60000"/>
                    <a:lumOff val="40000"/>
                  </a:srgbClr>
                </a:solidFill>
                <a:latin typeface="Museo Sans For Dell" pitchFamily="2" charset="0"/>
                <a:ea typeface="+mn-ea"/>
              </a:defRPr>
            </a:lvl1pPr>
          </a:lstStyle>
          <a:p>
            <a:pPr defTabSz="897842">
              <a:defRPr/>
            </a:pPr>
            <a:endParaRPr lang="en-US"/>
          </a:p>
        </p:txBody>
      </p:sp>
      <p:sp>
        <p:nvSpPr>
          <p:cNvPr id="5" name="Date Placeholder 8"/>
          <p:cNvSpPr>
            <a:spLocks noGrp="1"/>
          </p:cNvSpPr>
          <p:nvPr>
            <p:ph type="dt" sz="half" idx="12"/>
          </p:nvPr>
        </p:nvSpPr>
        <p:spPr>
          <a:xfrm>
            <a:off x="1901825" y="4819650"/>
            <a:ext cx="914400" cy="114300"/>
          </a:xfrm>
        </p:spPr>
        <p:txBody>
          <a:bodyPr/>
          <a:lstStyle>
            <a:lvl1pPr algn="l" rtl="0" eaLnBrk="0" fontAlgn="base" hangingPunct="0">
              <a:spcBef>
                <a:spcPct val="0"/>
              </a:spcBef>
              <a:spcAft>
                <a:spcPct val="0"/>
              </a:spcAft>
              <a:defRPr lang="en-US" sz="13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2507310474"/>
      </p:ext>
    </p:extLst>
  </p:cSld>
  <p:clrMapOvr>
    <a:masterClrMapping/>
  </p:clrMapOvr>
  <p:transition spd="med">
    <p:wipe dir="r"/>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type="titleOnly">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Tree>
    <p:extLst>
      <p:ext uri="{BB962C8B-B14F-4D97-AF65-F5344CB8AC3E}">
        <p14:creationId xmlns:p14="http://schemas.microsoft.com/office/powerpoint/2010/main" val="1831249806"/>
      </p:ext>
    </p:extLst>
  </p:cSld>
  <p:clrMapOvr>
    <a:masterClrMapping/>
  </p:clrMapOvr>
</p:sldLayout>
</file>

<file path=ppt/slideLayouts/slideLayout780.xml><?xml version="1.0" encoding="utf-8"?>
<p:sldLayout xmlns:a="http://schemas.openxmlformats.org/drawingml/2006/main" xmlns:r="http://schemas.openxmlformats.org/officeDocument/2006/relationships" xmlns:p="http://schemas.openxmlformats.org/presentationml/2006/main" preserve="1">
  <p:cSld name="1_Blank">
    <p:spTree>
      <p:nvGrpSpPr>
        <p:cNvPr id="1" name=""/>
        <p:cNvGrpSpPr/>
        <p:nvPr/>
      </p:nvGrpSpPr>
      <p:grpSpPr>
        <a:xfrm>
          <a:off x="0" y="0"/>
          <a:ext cx="0" cy="0"/>
          <a:chOff x="0" y="0"/>
          <a:chExt cx="0" cy="0"/>
        </a:xfrm>
      </p:grpSpPr>
      <p:cxnSp>
        <p:nvCxnSpPr>
          <p:cNvPr id="2" name="Straight Connector 6"/>
          <p:cNvCxnSpPr>
            <a:cxnSpLocks noChangeShapeType="1"/>
          </p:cNvCxnSpPr>
          <p:nvPr userDrawn="1"/>
        </p:nvCxnSpPr>
        <p:spPr bwMode="auto">
          <a:xfrm>
            <a:off x="436655" y="4629150"/>
            <a:ext cx="8262937" cy="0"/>
          </a:xfrm>
          <a:prstGeom prst="line">
            <a:avLst/>
          </a:prstGeom>
          <a:noFill/>
          <a:ln w="9525">
            <a:solidFill>
              <a:srgbClr val="AAAAAA"/>
            </a:solidFill>
            <a:round/>
          </a:ln>
          <a:extLst>
            <a:ext uri="{909E8E84-426E-40DD-AFC4-6F175D3DCCD1}">
              <a14:hiddenFill xmlns:a14="http://schemas.microsoft.com/office/drawing/2010/main">
                <a:noFill/>
              </a14:hiddenFill>
            </a:ext>
          </a:extLst>
        </p:spPr>
      </p:cxnSp>
      <p:sp>
        <p:nvSpPr>
          <p:cNvPr id="3" name="Slide Number Placeholder 5"/>
          <p:cNvSpPr>
            <a:spLocks noGrp="1"/>
          </p:cNvSpPr>
          <p:nvPr>
            <p:ph type="sldNum" sz="quarter" idx="10"/>
          </p:nvPr>
        </p:nvSpPr>
        <p:spPr/>
        <p:txBody>
          <a:bodyPr rIns="119521"/>
          <a:lstStyle>
            <a:lvl1pPr algn="l" eaLnBrk="0" hangingPunct="0">
              <a:defRPr sz="1200">
                <a:solidFill>
                  <a:srgbClr val="000000">
                    <a:lumMod val="60000"/>
                    <a:lumOff val="40000"/>
                  </a:srgbClr>
                </a:solidFill>
                <a:latin typeface="Museo Sans For Dell" pitchFamily="2" charset="0"/>
                <a:ea typeface="SimSun" panose="02010600030101010101" pitchFamily="2" charset="-122"/>
              </a:defRPr>
            </a:lvl1pPr>
          </a:lstStyle>
          <a:p>
            <a:pPr>
              <a:defRPr/>
            </a:pPr>
            <a:fld id="{5B835FEF-A4E3-4EB6-8119-9339417AA9EA}" type="slidenum">
              <a:rPr lang="en-US"/>
              <a:pPr>
                <a:defRPr/>
              </a:pPr>
              <a:t>‹#›</a:t>
            </a:fld>
            <a:endParaRPr lang="en-US" dirty="0"/>
          </a:p>
        </p:txBody>
      </p:sp>
      <p:sp>
        <p:nvSpPr>
          <p:cNvPr id="4" name="Footer Placeholder 4"/>
          <p:cNvSpPr>
            <a:spLocks noGrp="1"/>
          </p:cNvSpPr>
          <p:nvPr>
            <p:ph type="ftr" sz="quarter" idx="11"/>
          </p:nvPr>
        </p:nvSpPr>
        <p:spPr>
          <a:xfrm>
            <a:off x="742950" y="4821238"/>
            <a:ext cx="1885950" cy="114300"/>
          </a:xfrm>
          <a:prstGeom prst="rect">
            <a:avLst/>
          </a:prstGeom>
        </p:spPr>
        <p:txBody>
          <a:bodyPr vert="horz" lIns="0" tIns="0" rIns="119521" bIns="0" rtlCol="0" anchor="ctr"/>
          <a:lstStyle>
            <a:lvl1pPr algn="l" eaLnBrk="1" hangingPunct="1">
              <a:defRPr sz="1300">
                <a:solidFill>
                  <a:srgbClr val="000000">
                    <a:lumMod val="60000"/>
                    <a:lumOff val="40000"/>
                  </a:srgbClr>
                </a:solidFill>
                <a:latin typeface="Museo Sans For Dell" pitchFamily="2" charset="0"/>
                <a:ea typeface="+mn-ea"/>
              </a:defRPr>
            </a:lvl1pPr>
          </a:lstStyle>
          <a:p>
            <a:pPr defTabSz="897842">
              <a:defRPr/>
            </a:pPr>
            <a:endParaRPr lang="en-US"/>
          </a:p>
        </p:txBody>
      </p:sp>
      <p:sp>
        <p:nvSpPr>
          <p:cNvPr id="5" name="Date Placeholder 8"/>
          <p:cNvSpPr>
            <a:spLocks noGrp="1"/>
          </p:cNvSpPr>
          <p:nvPr>
            <p:ph type="dt" sz="half" idx="12"/>
          </p:nvPr>
        </p:nvSpPr>
        <p:spPr>
          <a:xfrm>
            <a:off x="1901825" y="4819650"/>
            <a:ext cx="914400" cy="114300"/>
          </a:xfrm>
        </p:spPr>
        <p:txBody>
          <a:bodyPr/>
          <a:lstStyle>
            <a:lvl1pPr algn="l" rtl="0" eaLnBrk="0" fontAlgn="base" hangingPunct="0">
              <a:spcBef>
                <a:spcPct val="0"/>
              </a:spcBef>
              <a:spcAft>
                <a:spcPct val="0"/>
              </a:spcAft>
              <a:defRPr lang="en-US" sz="13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3981844840"/>
      </p:ext>
    </p:extLst>
  </p:cSld>
  <p:clrMapOvr>
    <a:masterClrMapping/>
  </p:clrMapOvr>
  <p:transition spd="med">
    <p:wipe dir="r"/>
  </p:transition>
</p:sldLayout>
</file>

<file path=ppt/slideLayouts/slideLayout781.xml><?xml version="1.0" encoding="utf-8"?>
<p:sldLayout xmlns:a="http://schemas.openxmlformats.org/drawingml/2006/main" xmlns:r="http://schemas.openxmlformats.org/officeDocument/2006/relationships" xmlns:p="http://schemas.openxmlformats.org/presentationml/2006/main" preserve="1">
  <p:cSld name="Section_Blue">
    <p:spTree>
      <p:nvGrpSpPr>
        <p:cNvPr id="1" name=""/>
        <p:cNvGrpSpPr/>
        <p:nvPr/>
      </p:nvGrpSpPr>
      <p:grpSpPr>
        <a:xfrm>
          <a:off x="0" y="0"/>
          <a:ext cx="0" cy="0"/>
          <a:chOff x="0" y="0"/>
          <a:chExt cx="0" cy="0"/>
        </a:xfrm>
      </p:grpSpPr>
      <p:sp>
        <p:nvSpPr>
          <p:cNvPr id="15" name="Title 1"/>
          <p:cNvSpPr>
            <a:spLocks noGrp="1"/>
          </p:cNvSpPr>
          <p:nvPr>
            <p:ph type="ctrTitle"/>
          </p:nvPr>
        </p:nvSpPr>
        <p:spPr>
          <a:xfrm>
            <a:off x="457200" y="342900"/>
            <a:ext cx="2743200" cy="2743200"/>
          </a:xfrm>
          <a:prstGeom prst="roundRect">
            <a:avLst>
              <a:gd name="adj" fmla="val 2752"/>
            </a:avLst>
          </a:prstGeom>
          <a:solidFill>
            <a:schemeClr val="accent1"/>
          </a:solidFill>
          <a:ln>
            <a:noFill/>
          </a:ln>
        </p:spPr>
        <p:style>
          <a:lnRef idx="2">
            <a:schemeClr val="accent1"/>
          </a:lnRef>
          <a:fillRef idx="1">
            <a:schemeClr val="lt1"/>
          </a:fillRef>
          <a:effectRef idx="0">
            <a:schemeClr val="accent1"/>
          </a:effectRef>
          <a:fontRef idx="none"/>
        </p:style>
        <p:txBody>
          <a:bodyPr lIns="298562" tIns="298562" rIns="298562" bIns="298562">
            <a:normAutofit/>
          </a:bodyPr>
          <a:lstStyle>
            <a:lvl1pPr>
              <a:defRPr sz="3700" b="0">
                <a:solidFill>
                  <a:schemeClr val="tx2"/>
                </a:solidFill>
                <a:latin typeface="Museo For Dell" pitchFamily="2" charset="0"/>
              </a:defRPr>
            </a:lvl1pPr>
          </a:lstStyle>
          <a:p>
            <a:r>
              <a:rPr lang="zh-TW" altLang="en-US" smtClean="0"/>
              <a:t>按一下以編輯母片標題樣式</a:t>
            </a:r>
            <a:endParaRPr lang="en-US" dirty="0"/>
          </a:p>
        </p:txBody>
      </p:sp>
      <p:sp>
        <p:nvSpPr>
          <p:cNvPr id="3" name="Slide Number Placeholder 5"/>
          <p:cNvSpPr>
            <a:spLocks noGrp="1"/>
          </p:cNvSpPr>
          <p:nvPr>
            <p:ph type="sldNum" sz="quarter" idx="10"/>
          </p:nvPr>
        </p:nvSpPr>
        <p:spPr/>
        <p:txBody>
          <a:bodyPr rIns="119521"/>
          <a:lstStyle>
            <a:lvl1pPr algn="l" eaLnBrk="0" hangingPunct="0">
              <a:defRPr sz="1200">
                <a:solidFill>
                  <a:srgbClr val="000000">
                    <a:lumMod val="60000"/>
                    <a:lumOff val="40000"/>
                  </a:srgbClr>
                </a:solidFill>
                <a:latin typeface="Museo Sans For Dell" pitchFamily="2" charset="0"/>
                <a:ea typeface="SimSun" panose="02010600030101010101" pitchFamily="2" charset="-122"/>
              </a:defRPr>
            </a:lvl1pPr>
          </a:lstStyle>
          <a:p>
            <a:pPr>
              <a:defRPr/>
            </a:pPr>
            <a:fld id="{B8CB498C-E93D-4E2B-AFEF-55B2C142D845}" type="slidenum">
              <a:rPr lang="en-US"/>
              <a:pPr>
                <a:defRPr/>
              </a:pPr>
              <a:t>‹#›</a:t>
            </a:fld>
            <a:endParaRPr lang="en-US" dirty="0"/>
          </a:p>
        </p:txBody>
      </p:sp>
      <p:sp>
        <p:nvSpPr>
          <p:cNvPr id="4" name="Footer Placeholder 4"/>
          <p:cNvSpPr>
            <a:spLocks noGrp="1"/>
          </p:cNvSpPr>
          <p:nvPr>
            <p:ph type="ftr" sz="quarter" idx="11"/>
          </p:nvPr>
        </p:nvSpPr>
        <p:spPr>
          <a:xfrm>
            <a:off x="742950" y="4821238"/>
            <a:ext cx="1885950" cy="114300"/>
          </a:xfrm>
          <a:prstGeom prst="rect">
            <a:avLst/>
          </a:prstGeom>
        </p:spPr>
        <p:txBody>
          <a:bodyPr vert="horz" lIns="0" tIns="0" rIns="119521" bIns="0" rtlCol="0" anchor="ctr"/>
          <a:lstStyle>
            <a:lvl1pPr algn="l" eaLnBrk="1" hangingPunct="1">
              <a:defRPr sz="1300">
                <a:solidFill>
                  <a:srgbClr val="000000">
                    <a:lumMod val="60000"/>
                    <a:lumOff val="40000"/>
                  </a:srgbClr>
                </a:solidFill>
                <a:latin typeface="Museo Sans For Dell" pitchFamily="2" charset="0"/>
                <a:ea typeface="+mn-ea"/>
              </a:defRPr>
            </a:lvl1pPr>
          </a:lstStyle>
          <a:p>
            <a:pPr defTabSz="897842">
              <a:defRPr/>
            </a:pPr>
            <a:endParaRPr lang="en-US"/>
          </a:p>
        </p:txBody>
      </p:sp>
      <p:sp>
        <p:nvSpPr>
          <p:cNvPr id="5" name="Date Placeholder 8"/>
          <p:cNvSpPr>
            <a:spLocks noGrp="1"/>
          </p:cNvSpPr>
          <p:nvPr>
            <p:ph type="dt" sz="half" idx="12"/>
          </p:nvPr>
        </p:nvSpPr>
        <p:spPr>
          <a:xfrm>
            <a:off x="1901825" y="4819650"/>
            <a:ext cx="914400" cy="114300"/>
          </a:xfrm>
        </p:spPr>
        <p:txBody>
          <a:bodyPr/>
          <a:lstStyle>
            <a:lvl1pPr algn="l" rtl="0" eaLnBrk="0" fontAlgn="base" hangingPunct="0">
              <a:spcBef>
                <a:spcPct val="0"/>
              </a:spcBef>
              <a:spcAft>
                <a:spcPct val="0"/>
              </a:spcAft>
              <a:defRPr lang="en-US" sz="13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3794595737"/>
      </p:ext>
    </p:extLst>
  </p:cSld>
  <p:clrMapOvr>
    <a:masterClrMapping/>
  </p:clrMapOvr>
  <p:transition spd="med">
    <p:wipe dir="r"/>
  </p:transition>
</p:sldLayout>
</file>

<file path=ppt/slideLayouts/slideLayout782.xml><?xml version="1.0" encoding="utf-8"?>
<p:sldLayout xmlns:a="http://schemas.openxmlformats.org/drawingml/2006/main" xmlns:r="http://schemas.openxmlformats.org/officeDocument/2006/relationships" xmlns:p="http://schemas.openxmlformats.org/presentationml/2006/main" showMasterSp="0">
  <p:cSld name="2_Title slide">
    <p:spTree>
      <p:nvGrpSpPr>
        <p:cNvPr id="1" name=""/>
        <p:cNvGrpSpPr/>
        <p:nvPr/>
      </p:nvGrpSpPr>
      <p:grpSpPr>
        <a:xfrm>
          <a:off x="0" y="0"/>
          <a:ext cx="0" cy="0"/>
          <a:chOff x="0" y="0"/>
          <a:chExt cx="0" cy="0"/>
        </a:xfrm>
      </p:grpSpPr>
      <p:sp>
        <p:nvSpPr>
          <p:cNvPr id="4" name="Freeform 13"/>
          <p:cNvSpPr/>
          <p:nvPr userDrawn="1"/>
        </p:nvSpPr>
        <p:spPr bwMode="auto">
          <a:xfrm>
            <a:off x="4122738" y="1157292"/>
            <a:ext cx="5021262" cy="3994150"/>
          </a:xfrm>
          <a:custGeom>
            <a:avLst/>
            <a:gdLst>
              <a:gd name="T0" fmla="*/ 5014122 w 5022056"/>
              <a:gd name="T1" fmla="*/ 0 h 3993356"/>
              <a:gd name="T2" fmla="*/ 5014122 w 5022056"/>
              <a:gd name="T3" fmla="*/ 4001302 h 3993356"/>
              <a:gd name="T4" fmla="*/ 0 w 5022056"/>
              <a:gd name="T5" fmla="*/ 4001302 h 3993356"/>
              <a:gd name="T6" fmla="*/ 5014122 w 5022056"/>
              <a:gd name="T7" fmla="*/ 0 h 399335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022056" h="3993356">
                <a:moveTo>
                  <a:pt x="5022056" y="0"/>
                </a:moveTo>
                <a:lnTo>
                  <a:pt x="5022056" y="3993356"/>
                </a:lnTo>
                <a:lnTo>
                  <a:pt x="0" y="3993356"/>
                </a:lnTo>
                <a:lnTo>
                  <a:pt x="5022056" y="0"/>
                </a:lnTo>
                <a:close/>
              </a:path>
            </a:pathLst>
          </a:custGeom>
          <a:solidFill>
            <a:srgbClr val="0085C3"/>
          </a:solidFill>
          <a:ln>
            <a:noFill/>
          </a:ln>
          <a:extLst>
            <a:ext uri="{91240B29-F687-4F45-9708-019B960494DF}">
              <a14:hiddenLine xmlns:a14="http://schemas.microsoft.com/office/drawing/2010/main" w="9525">
                <a:solidFill>
                  <a:srgbClr val="000000"/>
                </a:solidFill>
                <a:round/>
              </a14:hiddenLine>
            </a:ext>
          </a:extLst>
        </p:spPr>
        <p:txBody>
          <a:bodyPr lIns="238955" tIns="179306" rIns="179306" bIns="179306" anchor="ctr"/>
          <a:lstStyle/>
          <a:p>
            <a:pPr defTabSz="897842" eaLnBrk="0" hangingPunct="0"/>
            <a:endParaRPr lang="zh-TW" altLang="en-US" sz="3200">
              <a:solidFill>
                <a:srgbClr val="444444"/>
              </a:solidFill>
              <a:latin typeface="Arial" panose="020B0604020202020204" pitchFamily="34" charset="0"/>
              <a:ea typeface="SimSun" panose="02010600030101010101" pitchFamily="2" charset="-122"/>
            </a:endParaRPr>
          </a:p>
        </p:txBody>
      </p:sp>
      <p:sp>
        <p:nvSpPr>
          <p:cNvPr id="5" name="Freeform 12"/>
          <p:cNvSpPr/>
          <p:nvPr userDrawn="1"/>
        </p:nvSpPr>
        <p:spPr bwMode="auto">
          <a:xfrm>
            <a:off x="4100514" y="1114427"/>
            <a:ext cx="5072062" cy="4037013"/>
          </a:xfrm>
          <a:custGeom>
            <a:avLst/>
            <a:gdLst>
              <a:gd name="T0" fmla="*/ 5043487 w 5072062"/>
              <a:gd name="T1" fmla="*/ 57260 h 4036219"/>
              <a:gd name="T2" fmla="*/ 0 w 5072062"/>
              <a:gd name="T3" fmla="*/ 4044165 h 4036219"/>
              <a:gd name="T4" fmla="*/ 5057775 w 5072062"/>
              <a:gd name="T5" fmla="*/ 4044165 h 4036219"/>
              <a:gd name="T6" fmla="*/ 5057775 w 5072062"/>
              <a:gd name="T7" fmla="*/ 0 h 4036219"/>
              <a:gd name="T8" fmla="*/ 5072062 w 5072062"/>
              <a:gd name="T9" fmla="*/ 744410 h 403621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072062" h="4036219">
                <a:moveTo>
                  <a:pt x="5043487" y="57150"/>
                </a:moveTo>
                <a:lnTo>
                  <a:pt x="0" y="4036219"/>
                </a:lnTo>
                <a:lnTo>
                  <a:pt x="5057775" y="4036219"/>
                </a:lnTo>
                <a:lnTo>
                  <a:pt x="5057775" y="0"/>
                </a:lnTo>
                <a:lnTo>
                  <a:pt x="5072062" y="74295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lIns="119539" tIns="59768" rIns="119539" bIns="59768" anchor="ctr"/>
          <a:lstStyle/>
          <a:p>
            <a:pPr defTabSz="897842" eaLnBrk="0" hangingPunct="0"/>
            <a:endParaRPr lang="zh-TW" altLang="en-US" sz="3200">
              <a:solidFill>
                <a:srgbClr val="444444"/>
              </a:solidFill>
              <a:latin typeface="Arial" panose="020B0604020202020204" pitchFamily="34" charset="0"/>
              <a:ea typeface="SimSun" panose="02010600030101010101" pitchFamily="2" charset="-122"/>
            </a:endParaRPr>
          </a:p>
        </p:txBody>
      </p:sp>
      <p:pic>
        <p:nvPicPr>
          <p:cNvPr id="6" name="Picture 9" descr="white"/>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black">
          <a:xfrm>
            <a:off x="7826375" y="3849693"/>
            <a:ext cx="1022350" cy="1022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1476" name="Title Placeholder 21"/>
          <p:cNvSpPr>
            <a:spLocks noGrp="1"/>
          </p:cNvSpPr>
          <p:nvPr>
            <p:ph type="ctrTitle"/>
          </p:nvPr>
        </p:nvSpPr>
        <p:spPr>
          <a:xfrm>
            <a:off x="274325" y="274428"/>
            <a:ext cx="5200791" cy="1661993"/>
          </a:xfrm>
        </p:spPr>
        <p:txBody>
          <a:bodyPr>
            <a:normAutofit/>
          </a:bodyPr>
          <a:lstStyle>
            <a:lvl1pPr algn="l">
              <a:lnSpc>
                <a:spcPct val="100000"/>
              </a:lnSpc>
              <a:spcAft>
                <a:spcPts val="0"/>
              </a:spcAft>
              <a:defRPr sz="7200" b="0" i="0" smtClean="0">
                <a:solidFill>
                  <a:schemeClr val="bg1"/>
                </a:solidFill>
                <a:latin typeface="Museo Sans For Dell" pitchFamily="2" charset="0"/>
                <a:ea typeface="Museo Sans For Dell" pitchFamily="2" charset="0"/>
              </a:defRPr>
            </a:lvl1pPr>
          </a:lstStyle>
          <a:p>
            <a:r>
              <a:rPr lang="zh-TW" altLang="en-US" smtClean="0"/>
              <a:t>按一下以編輯母片標題樣式</a:t>
            </a:r>
            <a:endParaRPr lang="en-US" dirty="0" smtClean="0"/>
          </a:p>
        </p:txBody>
      </p:sp>
      <p:sp>
        <p:nvSpPr>
          <p:cNvPr id="361477" name="Text Placeholder 12"/>
          <p:cNvSpPr>
            <a:spLocks noGrp="1"/>
          </p:cNvSpPr>
          <p:nvPr>
            <p:ph type="subTitle" idx="1"/>
          </p:nvPr>
        </p:nvSpPr>
        <p:spPr>
          <a:xfrm>
            <a:off x="274325" y="2252834"/>
            <a:ext cx="5200791" cy="373949"/>
          </a:xfrm>
        </p:spPr>
        <p:txBody>
          <a:bodyPr>
            <a:spAutoFit/>
          </a:bodyPr>
          <a:lstStyle>
            <a:lvl1pPr marL="0" indent="0" algn="l">
              <a:buFont typeface="Wingdings" panose="05000000000000000000" pitchFamily="2" charset="2"/>
              <a:buNone/>
              <a:defRPr sz="2700" b="0" i="0" smtClean="0">
                <a:solidFill>
                  <a:schemeClr val="bg2">
                    <a:lumMod val="65000"/>
                    <a:lumOff val="35000"/>
                  </a:schemeClr>
                </a:solidFill>
                <a:latin typeface="Museo Sans For Dell" pitchFamily="2" charset="0"/>
                <a:ea typeface="Museo Sans For Dell" pitchFamily="2" charset="0"/>
              </a:defRPr>
            </a:lvl1pPr>
          </a:lstStyle>
          <a:p>
            <a:r>
              <a:rPr lang="en-US" smtClean="0"/>
              <a:t>Click to edit Master subtitle style</a:t>
            </a:r>
            <a:endParaRPr lang="en-US" dirty="0" smtClean="0"/>
          </a:p>
        </p:txBody>
      </p:sp>
    </p:spTree>
    <p:extLst>
      <p:ext uri="{BB962C8B-B14F-4D97-AF65-F5344CB8AC3E}">
        <p14:creationId xmlns:p14="http://schemas.microsoft.com/office/powerpoint/2010/main" val="1746578483"/>
      </p:ext>
    </p:extLst>
  </p:cSld>
  <p:clrMapOvr>
    <a:masterClrMapping/>
  </p:clrMapOvr>
  <p:transition spd="med">
    <p:wipe dir="r"/>
  </p:transition>
</p:sldLayout>
</file>

<file path=ppt/slideLayouts/slideLayout783.xml><?xml version="1.0" encoding="utf-8"?>
<p:sldLayout xmlns:a="http://schemas.openxmlformats.org/drawingml/2006/main" xmlns:r="http://schemas.openxmlformats.org/officeDocument/2006/relationships" xmlns:p="http://schemas.openxmlformats.org/presentationml/2006/main" type="obj">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idx="1"/>
          </p:nvPr>
        </p:nvSpPr>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Footer Placeholder 2"/>
          <p:cNvSpPr>
            <a:spLocks noGrp="1"/>
          </p:cNvSpPr>
          <p:nvPr>
            <p:ph type="ftr" sz="quarter" idx="10"/>
          </p:nvPr>
        </p:nvSpPr>
        <p:spPr>
          <a:xfrm>
            <a:off x="152400" y="4787092"/>
            <a:ext cx="2895600" cy="274637"/>
          </a:xfrm>
          <a:prstGeom prst="rect">
            <a:avLst/>
          </a:prstGeom>
        </p:spPr>
        <p:txBody>
          <a:bodyPr lIns="119539" tIns="59768" rIns="119539" bIns="59768"/>
          <a:lstStyle>
            <a:lvl1pPr eaLnBrk="1" hangingPunct="1">
              <a:defRPr>
                <a:solidFill>
                  <a:srgbClr val="444444"/>
                </a:solidFill>
                <a:latin typeface="Calibri" panose="020F0502020204030204" pitchFamily="34" charset="0"/>
                <a:ea typeface="+mn-ea"/>
              </a:defRPr>
            </a:lvl1pPr>
          </a:lstStyle>
          <a:p>
            <a:pPr defTabSz="897842">
              <a:defRPr/>
            </a:pPr>
            <a:endParaRPr lang="en-US" altLang="zh-TW" sz="3200"/>
          </a:p>
        </p:txBody>
      </p:sp>
    </p:spTree>
    <p:extLst>
      <p:ext uri="{BB962C8B-B14F-4D97-AF65-F5344CB8AC3E}">
        <p14:creationId xmlns:p14="http://schemas.microsoft.com/office/powerpoint/2010/main" val="2632941564"/>
      </p:ext>
    </p:extLst>
  </p:cSld>
  <p:clrMapOvr>
    <a:masterClrMapping/>
  </p:clrMapOvr>
  <p:transition spd="slow">
    <p:fade/>
  </p:transition>
</p:sldLayout>
</file>

<file path=ppt/slideLayouts/slideLayout784.xml><?xml version="1.0" encoding="utf-8"?>
<p:sldLayout xmlns:a="http://schemas.openxmlformats.org/drawingml/2006/main" xmlns:r="http://schemas.openxmlformats.org/officeDocument/2006/relationships" xmlns:p="http://schemas.openxmlformats.org/presentationml/2006/main" userDrawn="1">
  <p:cSld name="2_標題及物件">
    <p:spTree>
      <p:nvGrpSpPr>
        <p:cNvPr id="1" name=""/>
        <p:cNvGrpSpPr/>
        <p:nvPr/>
      </p:nvGrpSpPr>
      <p:grpSpPr>
        <a:xfrm>
          <a:off x="0" y="0"/>
          <a:ext cx="0" cy="0"/>
          <a:chOff x="0" y="0"/>
          <a:chExt cx="0" cy="0"/>
        </a:xfrm>
      </p:grpSpPr>
      <p:sp>
        <p:nvSpPr>
          <p:cNvPr id="3" name="內容版面配置區 2"/>
          <p:cNvSpPr>
            <a:spLocks noGrp="1"/>
          </p:cNvSpPr>
          <p:nvPr>
            <p:ph idx="1"/>
          </p:nvPr>
        </p:nvSpPr>
        <p:spPr>
          <a:xfrm>
            <a:off x="457200" y="1200154"/>
            <a:ext cx="8229600" cy="3394472"/>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占位符 3"/>
          <p:cNvSpPr>
            <a:spLocks noGrp="1"/>
          </p:cNvSpPr>
          <p:nvPr>
            <p:ph type="dt" sz="half" idx="10"/>
          </p:nvPr>
        </p:nvSpPr>
        <p:spPr/>
        <p:txBody>
          <a:bodyPr/>
          <a:lstStyle>
            <a:lvl1pPr eaLnBrk="0" hangingPunct="0">
              <a:defRPr/>
            </a:lvl1pPr>
          </a:lstStyle>
          <a:p>
            <a:pPr>
              <a:defRPr/>
            </a:pPr>
            <a:endParaRPr lang="zh-CN" altLang="en-US"/>
          </a:p>
        </p:txBody>
      </p:sp>
      <p:sp>
        <p:nvSpPr>
          <p:cNvPr id="5" name="页脚占位符 4"/>
          <p:cNvSpPr>
            <a:spLocks noGrp="1"/>
          </p:cNvSpPr>
          <p:nvPr>
            <p:ph type="ftr" sz="quarter" idx="11"/>
          </p:nvPr>
        </p:nvSpPr>
        <p:spPr>
          <a:xfrm>
            <a:off x="3124200" y="4768042"/>
            <a:ext cx="2895600" cy="274637"/>
          </a:xfrm>
          <a:prstGeom prst="rect">
            <a:avLst/>
          </a:prstGeom>
        </p:spPr>
        <p:txBody>
          <a:bodyPr lIns="119539" tIns="59768" rIns="119539" bIns="59768"/>
          <a:lstStyle>
            <a:lvl1pPr eaLnBrk="1" hangingPunct="1">
              <a:defRPr>
                <a:solidFill>
                  <a:srgbClr val="444444"/>
                </a:solidFill>
                <a:latin typeface="Arial" panose="020B0604020202020204" pitchFamily="34" charset="0"/>
                <a:ea typeface="+mn-ea"/>
              </a:defRPr>
            </a:lvl1pPr>
          </a:lstStyle>
          <a:p>
            <a:pPr defTabSz="897842">
              <a:defRPr/>
            </a:pPr>
            <a:endParaRPr lang="zh-CN" altLang="en-US" sz="3200"/>
          </a:p>
        </p:txBody>
      </p:sp>
      <p:sp>
        <p:nvSpPr>
          <p:cNvPr id="6" name="灯片编号占位符 5"/>
          <p:cNvSpPr>
            <a:spLocks noGrp="1"/>
          </p:cNvSpPr>
          <p:nvPr>
            <p:ph type="sldNum" sz="quarter" idx="12"/>
          </p:nvPr>
        </p:nvSpPr>
        <p:spPr/>
        <p:txBody>
          <a:bodyPr/>
          <a:lstStyle>
            <a:lvl1pPr eaLnBrk="0" hangingPunct="0">
              <a:defRPr>
                <a:ea typeface="SimSun" panose="02010600030101010101" pitchFamily="2" charset="-122"/>
              </a:defRPr>
            </a:lvl1pPr>
          </a:lstStyle>
          <a:p>
            <a:pPr>
              <a:defRPr/>
            </a:pPr>
            <a:fld id="{918883F9-A21E-4D69-845F-10B57AF3CC8F}" type="slidenum">
              <a:rPr lang="zh-CN" altLang="en-US"/>
              <a:pPr>
                <a:defRPr/>
              </a:pPr>
              <a:t>‹#›</a:t>
            </a:fld>
            <a:endParaRPr lang="zh-CN" altLang="en-US"/>
          </a:p>
        </p:txBody>
      </p:sp>
    </p:spTree>
    <p:extLst>
      <p:ext uri="{BB962C8B-B14F-4D97-AF65-F5344CB8AC3E}">
        <p14:creationId xmlns:p14="http://schemas.microsoft.com/office/powerpoint/2010/main" val="2590622892"/>
      </p:ext>
    </p:extLst>
  </p:cSld>
  <p:clrMapOvr>
    <a:masterClrMapping/>
  </p:clrMapOvr>
  <p:transition spd="med">
    <p:wipe dir="r"/>
  </p:transition>
</p:sldLayout>
</file>

<file path=ppt/slideLayouts/slideLayout785.xml><?xml version="1.0" encoding="utf-8"?>
<p:sldLayout xmlns:a="http://schemas.openxmlformats.org/drawingml/2006/main" xmlns:r="http://schemas.openxmlformats.org/officeDocument/2006/relationships" xmlns:p="http://schemas.openxmlformats.org/presentationml/2006/main" userDrawn="1">
  <p:cSld name="1_標題及物件">
    <p:spTree>
      <p:nvGrpSpPr>
        <p:cNvPr id="1" name=""/>
        <p:cNvGrpSpPr/>
        <p:nvPr/>
      </p:nvGrpSpPr>
      <p:grpSpPr>
        <a:xfrm>
          <a:off x="0" y="0"/>
          <a:ext cx="0" cy="0"/>
          <a:chOff x="0" y="0"/>
          <a:chExt cx="0" cy="0"/>
        </a:xfrm>
      </p:grpSpPr>
      <p:sp>
        <p:nvSpPr>
          <p:cNvPr id="2" name="Rectangle 4"/>
          <p:cNvSpPr>
            <a:spLocks noGrp="1" noChangeArrowheads="1"/>
          </p:cNvSpPr>
          <p:nvPr>
            <p:ph type="sldNum" sz="quarter" idx="10"/>
          </p:nvPr>
        </p:nvSpPr>
        <p:spPr/>
        <p:txBody>
          <a:bodyPr/>
          <a:lstStyle>
            <a:lvl1pPr eaLnBrk="0" hangingPunct="0">
              <a:defRPr>
                <a:ea typeface="SimSun" panose="02010600030101010101" pitchFamily="2" charset="-122"/>
              </a:defRPr>
            </a:lvl1pPr>
          </a:lstStyle>
          <a:p>
            <a:pPr>
              <a:defRPr/>
            </a:pPr>
            <a:fld id="{0C9F1198-C61D-48C6-883B-2CC947E0DB39}" type="slidenum">
              <a:rPr lang="en-US" altLang="zh-TW"/>
              <a:pPr>
                <a:defRPr/>
              </a:pPr>
              <a:t>‹#›</a:t>
            </a:fld>
            <a:endParaRPr lang="en-US" altLang="zh-TW"/>
          </a:p>
        </p:txBody>
      </p:sp>
      <p:sp>
        <p:nvSpPr>
          <p:cNvPr id="3" name="Rectangle 5"/>
          <p:cNvSpPr>
            <a:spLocks noGrp="1" noChangeArrowheads="1"/>
          </p:cNvSpPr>
          <p:nvPr>
            <p:ph type="ftr" sz="quarter" idx="11"/>
          </p:nvPr>
        </p:nvSpPr>
        <p:spPr>
          <a:xfrm>
            <a:off x="3779838" y="4786318"/>
            <a:ext cx="2895600" cy="215900"/>
          </a:xfrm>
          <a:prstGeom prst="rect">
            <a:avLst/>
          </a:prstGeom>
        </p:spPr>
        <p:txBody>
          <a:bodyPr lIns="119539" tIns="59768" rIns="119539" bIns="59768"/>
          <a:lstStyle>
            <a:lvl1pPr eaLnBrk="1" hangingPunct="1">
              <a:defRPr>
                <a:solidFill>
                  <a:srgbClr val="444444"/>
                </a:solidFill>
                <a:latin typeface="Arial" panose="020B0604020202020204" pitchFamily="34" charset="0"/>
                <a:ea typeface="+mn-ea"/>
              </a:defRPr>
            </a:lvl1pPr>
          </a:lstStyle>
          <a:p>
            <a:pPr defTabSz="897842">
              <a:defRPr/>
            </a:pPr>
            <a:endParaRPr lang="en-US" altLang="zh-TW" sz="3200"/>
          </a:p>
        </p:txBody>
      </p:sp>
    </p:spTree>
    <p:extLst>
      <p:ext uri="{BB962C8B-B14F-4D97-AF65-F5344CB8AC3E}">
        <p14:creationId xmlns:p14="http://schemas.microsoft.com/office/powerpoint/2010/main" val="4215776734"/>
      </p:ext>
    </p:extLst>
  </p:cSld>
  <p:clrMapOvr>
    <a:masterClrMapping/>
  </p:clrMapOvr>
  <p:transition spd="med">
    <p:wipe dir="r"/>
  </p:transition>
</p:sldLayout>
</file>

<file path=ppt/slideLayouts/slideLayout786.xml><?xml version="1.0" encoding="utf-8"?>
<p:sldLayout xmlns:a="http://schemas.openxmlformats.org/drawingml/2006/main" xmlns:r="http://schemas.openxmlformats.org/officeDocument/2006/relationships" xmlns:p="http://schemas.openxmlformats.org/presentationml/2006/main" showMasterSp="0">
  <p:cSld name="Diapositive de titre">
    <p:spTree>
      <p:nvGrpSpPr>
        <p:cNvPr id="1" name=""/>
        <p:cNvGrpSpPr/>
        <p:nvPr/>
      </p:nvGrpSpPr>
      <p:grpSpPr>
        <a:xfrm>
          <a:off x="0" y="0"/>
          <a:ext cx="0" cy="0"/>
          <a:chOff x="0" y="0"/>
          <a:chExt cx="0" cy="0"/>
        </a:xfrm>
      </p:grpSpPr>
      <p:cxnSp>
        <p:nvCxnSpPr>
          <p:cNvPr id="4" name="Straight Connector 7"/>
          <p:cNvCxnSpPr/>
          <p:nvPr/>
        </p:nvCxnSpPr>
        <p:spPr>
          <a:xfrm>
            <a:off x="447675" y="1335088"/>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cxnSp>
        <p:nvCxnSpPr>
          <p:cNvPr id="5" name="Straight Connector 8"/>
          <p:cNvCxnSpPr/>
          <p:nvPr/>
        </p:nvCxnSpPr>
        <p:spPr>
          <a:xfrm>
            <a:off x="447675" y="3808413"/>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sp>
        <p:nvSpPr>
          <p:cNvPr id="6" name="Rectangle 9"/>
          <p:cNvSpPr/>
          <p:nvPr/>
        </p:nvSpPr>
        <p:spPr bwMode="gray">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119539" tIns="59768" rIns="119539" bIns="59768" anchor="ctr"/>
          <a:lstStyle/>
          <a:p>
            <a:pPr algn="ctr" defTabSz="897842">
              <a:defRPr/>
            </a:pPr>
            <a:endParaRPr lang="en-US" sz="3200">
              <a:solidFill>
                <a:srgbClr val="444444"/>
              </a:solidFill>
              <a:latin typeface="Trebuchet MS" panose="020B0603020202020204" pitchFamily="34" charset="0"/>
            </a:endParaRPr>
          </a:p>
        </p:txBody>
      </p:sp>
      <p:sp>
        <p:nvSpPr>
          <p:cNvPr id="7" name="Rectangle 13"/>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119539" tIns="59768" rIns="119539" bIns="59768" anchor="ctr"/>
          <a:lstStyle/>
          <a:p>
            <a:pPr algn="ctr" defTabSz="897842">
              <a:defRPr/>
            </a:pPr>
            <a:endParaRPr lang="en-US" sz="3200">
              <a:solidFill>
                <a:srgbClr val="444444"/>
              </a:solidFill>
              <a:latin typeface="Trebuchet MS" panose="020B0603020202020204" pitchFamily="34" charset="0"/>
            </a:endParaRPr>
          </a:p>
        </p:txBody>
      </p:sp>
      <p:sp>
        <p:nvSpPr>
          <p:cNvPr id="8" name="Rectangle 18"/>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119539" tIns="59768" rIns="119539" bIns="59768" anchor="ctr"/>
          <a:lstStyle/>
          <a:p>
            <a:pPr algn="ctr" defTabSz="897842">
              <a:defRPr/>
            </a:pPr>
            <a:endParaRPr lang="en-US" sz="3200">
              <a:solidFill>
                <a:srgbClr val="444444"/>
              </a:solidFill>
              <a:latin typeface="Trebuchet MS" panose="020B0603020202020204" pitchFamily="34" charset="0"/>
            </a:endParaRPr>
          </a:p>
        </p:txBody>
      </p:sp>
      <p:pic>
        <p:nvPicPr>
          <p:cNvPr id="9" name="Picture 10" descr="dell_blue_lrg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265993" y="1989138"/>
            <a:ext cx="1487487" cy="1116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1476" name="Title Placeholder 21"/>
          <p:cNvSpPr>
            <a:spLocks noGrp="1"/>
          </p:cNvSpPr>
          <p:nvPr>
            <p:ph type="ctrTitle"/>
          </p:nvPr>
        </p:nvSpPr>
        <p:spPr>
          <a:xfrm>
            <a:off x="457200" y="2009622"/>
            <a:ext cx="5962650" cy="755014"/>
          </a:xfrm>
        </p:spPr>
        <p:txBody>
          <a:bodyPr anchor="b"/>
          <a:lstStyle>
            <a:lvl1pPr algn="l">
              <a:lnSpc>
                <a:spcPts val="5330"/>
              </a:lnSpc>
              <a:defRPr sz="4800" b="0" i="0" smtClean="0">
                <a:solidFill>
                  <a:schemeClr val="accent1"/>
                </a:solidFill>
                <a:latin typeface="Museo For Dell" pitchFamily="2" charset="0"/>
                <a:ea typeface="Museo For Dell" pitchFamily="2" charset="0"/>
              </a:defRPr>
            </a:lvl1pPr>
          </a:lstStyle>
          <a:p>
            <a:r>
              <a:rPr lang="fr-FR" smtClean="0"/>
              <a:t>Modifiez le style du titre</a:t>
            </a:r>
            <a:endParaRPr lang="en-US" dirty="0" smtClean="0"/>
          </a:p>
        </p:txBody>
      </p:sp>
      <p:sp>
        <p:nvSpPr>
          <p:cNvPr id="361477" name="Text Placeholder 12"/>
          <p:cNvSpPr>
            <a:spLocks noGrp="1"/>
          </p:cNvSpPr>
          <p:nvPr>
            <p:ph type="subTitle" idx="1" hasCustomPrompt="1"/>
          </p:nvPr>
        </p:nvSpPr>
        <p:spPr>
          <a:xfrm>
            <a:off x="457202" y="3124047"/>
            <a:ext cx="5953125" cy="600076"/>
          </a:xfrm>
          <a:prstGeom prst="rect">
            <a:avLst/>
          </a:prstGeom>
        </p:spPr>
        <p:txBody>
          <a:bodyPr>
            <a:normAutofit/>
          </a:bodyPr>
          <a:lstStyle>
            <a:lvl1pPr marL="0" indent="0" algn="l">
              <a:buFont typeface="Wingdings" panose="05000000000000000000" pitchFamily="2" charset="2"/>
              <a:buNone/>
              <a:defRPr sz="2700" b="0" i="0" smtClean="0">
                <a:solidFill>
                  <a:schemeClr val="bg2"/>
                </a:solidFill>
                <a:latin typeface="Museo Sans For Dell" pitchFamily="2" charset="0"/>
                <a:ea typeface="Museo Sans For Dell" pitchFamily="2" charset="0"/>
              </a:defRPr>
            </a:lvl1pPr>
          </a:lstStyle>
          <a:p>
            <a:r>
              <a:rPr lang="fr-FR" smtClean="0"/>
              <a:t>Modifiez le style des sous-titres du masque</a:t>
            </a:r>
            <a:endParaRPr lang="en-US" dirty="0" smtClean="0"/>
          </a:p>
        </p:txBody>
      </p:sp>
    </p:spTree>
    <p:extLst>
      <p:ext uri="{BB962C8B-B14F-4D97-AF65-F5344CB8AC3E}">
        <p14:creationId xmlns:p14="http://schemas.microsoft.com/office/powerpoint/2010/main" val="1227617626"/>
      </p:ext>
    </p:extLst>
  </p:cSld>
  <p:clrMapOvr>
    <a:masterClrMapping/>
  </p:clrMapOvr>
  <p:transition spd="med">
    <p:wipe dir="r"/>
  </p:transition>
</p:sldLayout>
</file>

<file path=ppt/slideLayouts/slideLayout787.xml><?xml version="1.0" encoding="utf-8"?>
<p:sldLayout xmlns:a="http://schemas.openxmlformats.org/drawingml/2006/main" xmlns:r="http://schemas.openxmlformats.org/officeDocument/2006/relationships" xmlns:p="http://schemas.openxmlformats.org/presentationml/2006/main" userDrawn="1">
  <p:cSld name="Content title">
    <p:spTree>
      <p:nvGrpSpPr>
        <p:cNvPr id="1" name=""/>
        <p:cNvGrpSpPr/>
        <p:nvPr/>
      </p:nvGrpSpPr>
      <p:grpSpPr>
        <a:xfrm>
          <a:off x="0" y="0"/>
          <a:ext cx="0" cy="0"/>
          <a:chOff x="0" y="0"/>
          <a:chExt cx="0" cy="0"/>
        </a:xfrm>
      </p:grpSpPr>
      <p:sp>
        <p:nvSpPr>
          <p:cNvPr id="2" name="Title 1"/>
          <p:cNvSpPr>
            <a:spLocks noGrp="1"/>
          </p:cNvSpPr>
          <p:nvPr>
            <p:ph type="title"/>
          </p:nvPr>
        </p:nvSpPr>
        <p:spPr>
          <a:xfrm>
            <a:off x="274319" y="271886"/>
            <a:ext cx="7955280" cy="664797"/>
          </a:xfrm>
        </p:spPr>
        <p:txBody>
          <a:bodyPr/>
          <a:lstStyle>
            <a:lvl1pPr>
              <a:defRPr/>
            </a:lvl1pPr>
          </a:lstStyle>
          <a:p>
            <a:r>
              <a:rPr lang="zh-TW" altLang="en-US" smtClean="0"/>
              <a:t>按一下以編輯母片標題樣式</a:t>
            </a:r>
            <a:endParaRPr lang="en-US" dirty="0"/>
          </a:p>
        </p:txBody>
      </p:sp>
    </p:spTree>
    <p:extLst>
      <p:ext uri="{BB962C8B-B14F-4D97-AF65-F5344CB8AC3E}">
        <p14:creationId xmlns:p14="http://schemas.microsoft.com/office/powerpoint/2010/main" val="2350197621"/>
      </p:ext>
    </p:extLst>
  </p:cSld>
  <p:clrMapOvr>
    <a:masterClrMapping/>
  </p:clrMapOvr>
  <p:transition spd="med">
    <p:wipe dir="r"/>
  </p:transition>
</p:sldLayout>
</file>

<file path=ppt/slideLayouts/slideLayout788.xml><?xml version="1.0" encoding="utf-8"?>
<p:sldLayout xmlns:a="http://schemas.openxmlformats.org/drawingml/2006/main" xmlns:r="http://schemas.openxmlformats.org/officeDocument/2006/relationships" xmlns:p="http://schemas.openxmlformats.org/presentationml/2006/main" userDrawn="1">
  <p:cSld name="Content with subhead">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a:xfrm>
            <a:off x="274319" y="1097280"/>
            <a:ext cx="7955280" cy="238842"/>
          </a:xfrm>
        </p:spPr>
        <p:txBody>
          <a:bodyPr/>
          <a:lstStyle>
            <a:lvl1pPr marL="0" indent="0">
              <a:buNone/>
              <a:defRPr b="1"/>
            </a:lvl1pPr>
          </a:lstStyle>
          <a:p>
            <a:pPr lvl="0"/>
            <a:r>
              <a:rPr lang="zh-TW" altLang="en-US" smtClean="0"/>
              <a:t>按一下以編輯母片文字樣式</a:t>
            </a:r>
          </a:p>
        </p:txBody>
      </p:sp>
      <p:sp>
        <p:nvSpPr>
          <p:cNvPr id="2" name="Title 1"/>
          <p:cNvSpPr>
            <a:spLocks noGrp="1"/>
          </p:cNvSpPr>
          <p:nvPr>
            <p:ph type="title"/>
          </p:nvPr>
        </p:nvSpPr>
        <p:spPr>
          <a:xfrm>
            <a:off x="274319" y="271885"/>
            <a:ext cx="7955280" cy="640080"/>
          </a:xfrm>
        </p:spPr>
        <p:txBody>
          <a:bodyPr>
            <a:normAutofit/>
          </a:bodyPr>
          <a:lstStyle>
            <a:lvl1pPr>
              <a:defRPr baseline="0"/>
            </a:lvl1pPr>
          </a:lstStyle>
          <a:p>
            <a:r>
              <a:rPr lang="zh-TW" altLang="en-US" smtClean="0"/>
              <a:t>按一下以編輯母片標題樣式</a:t>
            </a:r>
            <a:endParaRPr lang="en-US" dirty="0"/>
          </a:p>
        </p:txBody>
      </p:sp>
      <p:sp>
        <p:nvSpPr>
          <p:cNvPr id="6" name="Content Placeholder 2"/>
          <p:cNvSpPr>
            <a:spLocks noGrp="1"/>
          </p:cNvSpPr>
          <p:nvPr>
            <p:ph sz="half" idx="1"/>
          </p:nvPr>
        </p:nvSpPr>
        <p:spPr>
          <a:xfrm>
            <a:off x="295275" y="1554480"/>
            <a:ext cx="7955280" cy="3017520"/>
          </a:xfrm>
        </p:spPr>
        <p:txBody>
          <a:bodyPr>
            <a:normAutofit/>
          </a:bodyPr>
          <a:lstStyle>
            <a:lvl1pPr>
              <a:lnSpc>
                <a:spcPct val="100000"/>
              </a:lnSpc>
              <a:spcBef>
                <a:spcPts val="1600"/>
              </a:spcBef>
              <a:spcAft>
                <a:spcPts val="0"/>
              </a:spcAft>
              <a:buClr>
                <a:srgbClr val="AAAAAA"/>
              </a:buClr>
              <a:buFont typeface="Arial" panose="020B0604020202020204" pitchFamily="34" charset="0"/>
              <a:buChar char="•"/>
              <a:defRPr sz="1900">
                <a:solidFill>
                  <a:schemeClr val="bg2"/>
                </a:solidFill>
                <a:latin typeface="Museo Sans For Dell" pitchFamily="2" charset="0"/>
              </a:defRPr>
            </a:lvl1pPr>
            <a:lvl2pPr marL="749213" indent="-302668">
              <a:lnSpc>
                <a:spcPct val="100000"/>
              </a:lnSpc>
              <a:spcBef>
                <a:spcPts val="400"/>
              </a:spcBef>
              <a:spcAft>
                <a:spcPts val="0"/>
              </a:spcAft>
              <a:buClr>
                <a:srgbClr val="AAAAAA"/>
              </a:buClr>
              <a:buFont typeface="Museo Sans For Dell" pitchFamily="2" charset="0"/>
              <a:buChar char="–"/>
              <a:defRPr sz="1600">
                <a:solidFill>
                  <a:schemeClr val="bg2"/>
                </a:solidFill>
                <a:latin typeface="Museo Sans For Dell" pitchFamily="2" charset="0"/>
              </a:defRPr>
            </a:lvl2pPr>
            <a:lvl3pPr>
              <a:lnSpc>
                <a:spcPct val="100000"/>
              </a:lnSpc>
              <a:spcBef>
                <a:spcPts val="400"/>
              </a:spcBef>
              <a:spcAft>
                <a:spcPts val="0"/>
              </a:spcAft>
              <a:buClr>
                <a:srgbClr val="AAAAAA"/>
              </a:buClr>
              <a:defRPr sz="1300">
                <a:solidFill>
                  <a:schemeClr val="bg2"/>
                </a:solidFill>
                <a:latin typeface="Museo Sans For Dell" pitchFamily="2" charset="0"/>
              </a:defRPr>
            </a:lvl3pPr>
            <a:lvl4pPr>
              <a:spcBef>
                <a:spcPts val="400"/>
              </a:spcBef>
              <a:spcAft>
                <a:spcPts val="0"/>
              </a:spcAft>
              <a:buClr>
                <a:srgbClr val="AAAAAA"/>
              </a:buClr>
              <a:defRPr sz="1900" baseline="0">
                <a:solidFill>
                  <a:schemeClr val="tx1"/>
                </a:solidFill>
                <a:latin typeface="Museo Sans For Dell" pitchFamily="2" charset="0"/>
              </a:defRPr>
            </a:lvl4pPr>
            <a:lvl5pPr>
              <a:spcBef>
                <a:spcPts val="400"/>
              </a:spcBef>
              <a:spcAft>
                <a:spcPts val="0"/>
              </a:spcAft>
              <a:buClr>
                <a:srgbClr val="AAAAAA"/>
              </a:buClr>
              <a:defRPr sz="1600">
                <a:solidFill>
                  <a:schemeClr val="tx1"/>
                </a:solidFill>
                <a:latin typeface="Museo Sans For Dell" pitchFamily="2" charset="0"/>
              </a:defRPr>
            </a:lvl5pPr>
            <a:lvl6pPr>
              <a:defRPr sz="2400"/>
            </a:lvl6pPr>
            <a:lvl7pPr>
              <a:defRPr sz="2400"/>
            </a:lvl7pPr>
            <a:lvl8pPr>
              <a:defRPr sz="2400"/>
            </a:lvl8pPr>
            <a:lvl9pPr>
              <a:defRPr sz="2400"/>
            </a:lvl9pPr>
          </a:lstStyle>
          <a:p>
            <a:pPr lvl="0"/>
            <a:r>
              <a:rPr lang="zh-TW" altLang="en-US" smtClean="0"/>
              <a:t>按一下以編輯母片文字樣式</a:t>
            </a:r>
          </a:p>
          <a:p>
            <a:pPr lvl="1"/>
            <a:r>
              <a:rPr lang="zh-TW" altLang="en-US" smtClean="0"/>
              <a:t>第二層</a:t>
            </a:r>
          </a:p>
          <a:p>
            <a:pPr lvl="2"/>
            <a:r>
              <a:rPr lang="zh-TW" altLang="en-US" smtClean="0"/>
              <a:t>第三層</a:t>
            </a:r>
          </a:p>
        </p:txBody>
      </p:sp>
    </p:spTree>
    <p:extLst>
      <p:ext uri="{BB962C8B-B14F-4D97-AF65-F5344CB8AC3E}">
        <p14:creationId xmlns:p14="http://schemas.microsoft.com/office/powerpoint/2010/main" val="3976647635"/>
      </p:ext>
    </p:extLst>
  </p:cSld>
  <p:clrMapOvr>
    <a:masterClrMapping/>
  </p:clrMapOvr>
  <p:transition spd="med">
    <p:wipe dir="r"/>
  </p:transition>
</p:sldLayout>
</file>

<file path=ppt/slideLayouts/slideLayout789.xml><?xml version="1.0" encoding="utf-8"?>
<p:sldLayout xmlns:a="http://schemas.openxmlformats.org/drawingml/2006/main" xmlns:r="http://schemas.openxmlformats.org/officeDocument/2006/relationships" xmlns:p="http://schemas.openxmlformats.org/presentationml/2006/main" type="twoObjOverTx">
  <p:cSld name="Title and 2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914400" y="114300"/>
            <a:ext cx="8229600" cy="342900"/>
          </a:xfrm>
          <a:prstGeom prst="rect">
            <a:avLst/>
          </a:prstGeom>
        </p:spPr>
        <p:txBody>
          <a:bodyPr/>
          <a:lstStyle/>
          <a:p>
            <a:r>
              <a:rPr lang="en-US" smtClean="0"/>
              <a:t>Click to edit Master title style</a:t>
            </a:r>
            <a:endParaRPr lang="en-US"/>
          </a:p>
        </p:txBody>
      </p:sp>
      <p:sp>
        <p:nvSpPr>
          <p:cNvPr id="3" name="Content Placeholder 2"/>
          <p:cNvSpPr>
            <a:spLocks noGrp="1"/>
          </p:cNvSpPr>
          <p:nvPr>
            <p:ph sz="quarter" idx="1"/>
          </p:nvPr>
        </p:nvSpPr>
        <p:spPr>
          <a:xfrm>
            <a:off x="381000" y="914400"/>
            <a:ext cx="4114800" cy="1771650"/>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914400"/>
            <a:ext cx="4114800" cy="1771650"/>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half" idx="3"/>
          </p:nvPr>
        </p:nvSpPr>
        <p:spPr>
          <a:xfrm>
            <a:off x="381000" y="2800350"/>
            <a:ext cx="8382000" cy="1771650"/>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Rectangle 9"/>
          <p:cNvSpPr>
            <a:spLocks noGrp="1" noChangeArrowheads="1"/>
          </p:cNvSpPr>
          <p:nvPr>
            <p:ph type="dt" sz="half" idx="10"/>
          </p:nvPr>
        </p:nvSpPr>
        <p:spPr>
          <a:xfrm>
            <a:off x="1828857" y="4821238"/>
            <a:ext cx="1395413" cy="114300"/>
          </a:xfrm>
        </p:spPr>
        <p:txBody>
          <a:bodyPr/>
          <a:lstStyle>
            <a:lvl1pPr eaLnBrk="0" hangingPunct="0">
              <a:defRPr>
                <a:solidFill>
                  <a:srgbClr val="000000">
                    <a:lumMod val="60000"/>
                    <a:lumOff val="40000"/>
                  </a:srgbClr>
                </a:solidFill>
                <a:latin typeface="Arial" panose="020B0604020202020204" pitchFamily="34" charset="0"/>
                <a:ea typeface="+mn-ea"/>
              </a:defRPr>
            </a:lvl1pPr>
          </a:lstStyle>
          <a:p>
            <a:pPr>
              <a:defRPr/>
            </a:pPr>
            <a:endParaRPr altLang="zh-TW"/>
          </a:p>
        </p:txBody>
      </p:sp>
      <p:sp>
        <p:nvSpPr>
          <p:cNvPr id="7" name="Footer Placeholder 6"/>
          <p:cNvSpPr>
            <a:spLocks noGrp="1" noChangeArrowheads="1"/>
          </p:cNvSpPr>
          <p:nvPr>
            <p:ph type="ftr" sz="quarter" idx="11"/>
          </p:nvPr>
        </p:nvSpPr>
        <p:spPr>
          <a:xfrm>
            <a:off x="742950" y="4821238"/>
            <a:ext cx="1885950" cy="114300"/>
          </a:xfrm>
          <a:prstGeom prst="rect">
            <a:avLst/>
          </a:prstGeom>
        </p:spPr>
        <p:txBody>
          <a:bodyPr wrap="square" lIns="101522" tIns="51072" rIns="101522" bIns="51072" numCol="1" anchorCtr="0" compatLnSpc="1"/>
          <a:lstStyle>
            <a:lvl1pPr eaLnBrk="1" hangingPunct="1">
              <a:defRPr>
                <a:solidFill>
                  <a:srgbClr val="666666"/>
                </a:solidFill>
                <a:latin typeface="Arial" panose="020B0604020202020204" pitchFamily="34" charset="0"/>
                <a:ea typeface="新細明體" panose="02020500000000000000" pitchFamily="18" charset="-120"/>
              </a:defRPr>
            </a:lvl1pPr>
          </a:lstStyle>
          <a:p>
            <a:pPr defTabSz="897842">
              <a:defRPr/>
            </a:pPr>
            <a:endParaRPr lang="en-US" altLang="zh-TW" sz="3200"/>
          </a:p>
        </p:txBody>
      </p:sp>
      <p:sp>
        <p:nvSpPr>
          <p:cNvPr id="8" name="Slide Number Placeholder 7"/>
          <p:cNvSpPr>
            <a:spLocks noGrp="1" noChangeArrowheads="1"/>
          </p:cNvSpPr>
          <p:nvPr>
            <p:ph type="sldNum" sz="quarter" idx="12"/>
          </p:nvPr>
        </p:nvSpPr>
        <p:spPr>
          <a:xfrm>
            <a:off x="434976" y="4822825"/>
            <a:ext cx="260350" cy="114300"/>
          </a:xfrm>
        </p:spPr>
        <p:txBody>
          <a:bodyPr/>
          <a:lstStyle>
            <a:lvl1pPr eaLnBrk="0" hangingPunct="0">
              <a:defRPr>
                <a:latin typeface="Arial" panose="020B0604020202020204" pitchFamily="34" charset="0"/>
                <a:ea typeface="新細明體" panose="02020500000000000000" pitchFamily="18" charset="-120"/>
              </a:defRPr>
            </a:lvl1pPr>
          </a:lstStyle>
          <a:p>
            <a:pPr>
              <a:defRPr/>
            </a:pPr>
            <a:fld id="{EF145082-27BA-47C1-891E-8EDE577B120B}" type="slidenum">
              <a:rPr lang="zh-TW" altLang="en-US"/>
              <a:pPr>
                <a:defRPr/>
              </a:pPr>
              <a:t>‹#›</a:t>
            </a:fld>
            <a:endParaRPr lang="en-US" altLang="zh-TW"/>
          </a:p>
        </p:txBody>
      </p:sp>
    </p:spTree>
    <p:extLst>
      <p:ext uri="{BB962C8B-B14F-4D97-AF65-F5344CB8AC3E}">
        <p14:creationId xmlns:p14="http://schemas.microsoft.com/office/powerpoint/2010/main" val="1305864072"/>
      </p:ext>
    </p:extLst>
  </p:cSld>
  <p:clrMapOvr>
    <a:masterClrMapping/>
  </p:clrMapOvr>
  <p:transition spd="med">
    <p:wipe dir="r"/>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type="obj">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1997177839"/>
      </p:ext>
    </p:extLst>
  </p:cSld>
  <p:clrMapOvr>
    <a:masterClrMapping/>
  </p:clrMapOvr>
  <p:transition/>
</p:sldLayout>
</file>

<file path=ppt/slideLayouts/slideLayout790.xml><?xml version="1.0" encoding="utf-8"?>
<p:sldLayout xmlns:a="http://schemas.openxmlformats.org/drawingml/2006/main" xmlns:r="http://schemas.openxmlformats.org/officeDocument/2006/relationships" xmlns:p="http://schemas.openxmlformats.org/presentationml/2006/main" userDrawn="1">
  <p:cSld name="제목 슬라이드">
    <p:spTree>
      <p:nvGrpSpPr>
        <p:cNvPr id="1" name=""/>
        <p:cNvGrpSpPr/>
        <p:nvPr/>
      </p:nvGrpSpPr>
      <p:grpSpPr>
        <a:xfrm>
          <a:off x="0" y="0"/>
          <a:ext cx="0" cy="0"/>
          <a:chOff x="0" y="0"/>
          <a:chExt cx="0" cy="0"/>
        </a:xfrm>
      </p:grpSpPr>
      <p:sp>
        <p:nvSpPr>
          <p:cNvPr id="2" name="직사각형 9"/>
          <p:cNvSpPr/>
          <p:nvPr userDrawn="1"/>
        </p:nvSpPr>
        <p:spPr>
          <a:xfrm>
            <a:off x="0" y="0"/>
            <a:ext cx="9144000" cy="541338"/>
          </a:xfrm>
          <a:prstGeom prst="rect">
            <a:avLst/>
          </a:prstGeom>
          <a:solidFill>
            <a:srgbClr val="0E64CC"/>
          </a:solidFill>
          <a:ln>
            <a:noFill/>
          </a:ln>
        </p:spPr>
        <p:style>
          <a:lnRef idx="2">
            <a:schemeClr val="accent1">
              <a:shade val="50000"/>
            </a:schemeClr>
          </a:lnRef>
          <a:fillRef idx="1">
            <a:schemeClr val="accent1"/>
          </a:fillRef>
          <a:effectRef idx="0">
            <a:schemeClr val="accent1"/>
          </a:effectRef>
          <a:fontRef idx="minor">
            <a:schemeClr val="lt1"/>
          </a:fontRef>
        </p:style>
        <p:txBody>
          <a:bodyPr lIns="101522" tIns="51072" rIns="101522" bIns="51072" anchor="ctr"/>
          <a:lstStyle/>
          <a:p>
            <a:pPr algn="ctr" defTabSz="897842">
              <a:defRPr/>
            </a:pPr>
            <a:endParaRPr lang="ko-KR" altLang="en-US" sz="3200" b="1">
              <a:solidFill>
                <a:srgbClr val="FFFFFF"/>
              </a:solidFill>
              <a:latin typeface="Arial" panose="020B0604020202020204" pitchFamily="34" charset="0"/>
              <a:cs typeface="Arial" panose="020B0604020202020204" pitchFamily="34" charset="0"/>
            </a:endParaRPr>
          </a:p>
        </p:txBody>
      </p:sp>
      <p:sp>
        <p:nvSpPr>
          <p:cNvPr id="3" name="슬라이드 번호 개체 틀 4"/>
          <p:cNvSpPr txBox="1"/>
          <p:nvPr userDrawn="1"/>
        </p:nvSpPr>
        <p:spPr bwMode="auto">
          <a:xfrm>
            <a:off x="4094164" y="4964114"/>
            <a:ext cx="977900" cy="200025"/>
          </a:xfrm>
          <a:prstGeom prst="rect">
            <a:avLst/>
          </a:prstGeom>
          <a:noFill/>
          <a:ln>
            <a:noFill/>
          </a:ln>
        </p:spPr>
        <p:txBody>
          <a:bodyPr lIns="101522" tIns="51072" rIns="101522" bIns="51072" anchor="ctr"/>
          <a:lstStyle>
            <a:lvl1pPr eaLnBrk="0" hangingPunct="0">
              <a:defRPr kumimoji="1">
                <a:solidFill>
                  <a:schemeClr val="tx1"/>
                </a:solidFill>
                <a:latin typeface="Gulim" panose="020B0600000101010101" pitchFamily="50" charset="-127"/>
                <a:ea typeface="Gulim" panose="020B0600000101010101" pitchFamily="50" charset="-127"/>
              </a:defRPr>
            </a:lvl1pPr>
            <a:lvl2pPr marL="742950" indent="-285750" eaLnBrk="0" hangingPunct="0">
              <a:defRPr kumimoji="1">
                <a:solidFill>
                  <a:schemeClr val="tx1"/>
                </a:solidFill>
                <a:latin typeface="Gulim" panose="020B0600000101010101" pitchFamily="50" charset="-127"/>
                <a:ea typeface="Gulim" panose="020B0600000101010101" pitchFamily="50" charset="-127"/>
              </a:defRPr>
            </a:lvl2pPr>
            <a:lvl3pPr marL="1143000" indent="-228600" eaLnBrk="0" hangingPunct="0">
              <a:defRPr kumimoji="1">
                <a:solidFill>
                  <a:schemeClr val="tx1"/>
                </a:solidFill>
                <a:latin typeface="Gulim" panose="020B0600000101010101" pitchFamily="50" charset="-127"/>
                <a:ea typeface="Gulim" panose="020B0600000101010101" pitchFamily="50" charset="-127"/>
              </a:defRPr>
            </a:lvl3pPr>
            <a:lvl4pPr marL="1600200" indent="-228600" eaLnBrk="0" hangingPunct="0">
              <a:defRPr kumimoji="1">
                <a:solidFill>
                  <a:schemeClr val="tx1"/>
                </a:solidFill>
                <a:latin typeface="Gulim" panose="020B0600000101010101" pitchFamily="50" charset="-127"/>
                <a:ea typeface="Gulim" panose="020B0600000101010101" pitchFamily="50" charset="-127"/>
              </a:defRPr>
            </a:lvl4pPr>
            <a:lvl5pPr marL="2057400" indent="-228600" eaLnBrk="0" hangingPunct="0">
              <a:defRPr kumimoji="1">
                <a:solidFill>
                  <a:schemeClr val="tx1"/>
                </a:solidFill>
                <a:latin typeface="Gulim" panose="020B0600000101010101" pitchFamily="50" charset="-127"/>
                <a:ea typeface="Gulim" panose="020B0600000101010101" pitchFamily="50" charset="-127"/>
              </a:defRPr>
            </a:lvl5pPr>
            <a:lvl6pPr marL="2514600" indent="-228600" eaLnBrk="0" fontAlgn="base" latinLnBrk="1" hangingPunct="0">
              <a:spcBef>
                <a:spcPct val="0"/>
              </a:spcBef>
              <a:spcAft>
                <a:spcPct val="0"/>
              </a:spcAft>
              <a:defRPr kumimoji="1">
                <a:solidFill>
                  <a:schemeClr val="tx1"/>
                </a:solidFill>
                <a:latin typeface="Gulim" panose="020B0600000101010101" pitchFamily="50" charset="-127"/>
                <a:ea typeface="Gulim" panose="020B0600000101010101" pitchFamily="50" charset="-127"/>
              </a:defRPr>
            </a:lvl6pPr>
            <a:lvl7pPr marL="2971800" indent="-228600" eaLnBrk="0" fontAlgn="base" latinLnBrk="1" hangingPunct="0">
              <a:spcBef>
                <a:spcPct val="0"/>
              </a:spcBef>
              <a:spcAft>
                <a:spcPct val="0"/>
              </a:spcAft>
              <a:defRPr kumimoji="1">
                <a:solidFill>
                  <a:schemeClr val="tx1"/>
                </a:solidFill>
                <a:latin typeface="Gulim" panose="020B0600000101010101" pitchFamily="50" charset="-127"/>
                <a:ea typeface="Gulim" panose="020B0600000101010101" pitchFamily="50" charset="-127"/>
              </a:defRPr>
            </a:lvl7pPr>
            <a:lvl8pPr marL="3429000" indent="-228600" eaLnBrk="0" fontAlgn="base" latinLnBrk="1" hangingPunct="0">
              <a:spcBef>
                <a:spcPct val="0"/>
              </a:spcBef>
              <a:spcAft>
                <a:spcPct val="0"/>
              </a:spcAft>
              <a:defRPr kumimoji="1">
                <a:solidFill>
                  <a:schemeClr val="tx1"/>
                </a:solidFill>
                <a:latin typeface="Gulim" panose="020B0600000101010101" pitchFamily="50" charset="-127"/>
                <a:ea typeface="Gulim" panose="020B0600000101010101" pitchFamily="50" charset="-127"/>
              </a:defRPr>
            </a:lvl8pPr>
            <a:lvl9pPr marL="3886200" indent="-228600" eaLnBrk="0" fontAlgn="base" latinLnBrk="1" hangingPunct="0">
              <a:spcBef>
                <a:spcPct val="0"/>
              </a:spcBef>
              <a:spcAft>
                <a:spcPct val="0"/>
              </a:spcAft>
              <a:defRPr kumimoji="1">
                <a:solidFill>
                  <a:schemeClr val="tx1"/>
                </a:solidFill>
                <a:latin typeface="Gulim" panose="020B0600000101010101" pitchFamily="50" charset="-127"/>
                <a:ea typeface="Gulim" panose="020B0600000101010101" pitchFamily="50" charset="-127"/>
              </a:defRPr>
            </a:lvl9pPr>
          </a:lstStyle>
          <a:p>
            <a:pPr algn="ctr" defTabSz="897842" eaLnBrk="1" hangingPunct="1">
              <a:defRPr/>
            </a:pPr>
            <a:r>
              <a:rPr kumimoji="0" lang="en-US" altLang="ko-KR" sz="1300" b="1" dirty="0" smtClean="0">
                <a:solidFill>
                  <a:srgbClr val="444444"/>
                </a:solidFill>
                <a:latin typeface="Arial" panose="020B0604020202020204" pitchFamily="34" charset="0"/>
                <a:ea typeface="Malgun Gothic" panose="020B0503020000020004" pitchFamily="50" charset="-127"/>
                <a:cs typeface="Arial" panose="020B0604020202020204" pitchFamily="34" charset="0"/>
              </a:rPr>
              <a:t>-</a:t>
            </a:r>
            <a:fld id="{493554C7-4A95-4571-8185-C731EB7EB863}" type="slidenum">
              <a:rPr kumimoji="0" lang="en-US" altLang="ko-KR" sz="1300" b="1" dirty="0" smtClean="0">
                <a:solidFill>
                  <a:srgbClr val="444444"/>
                </a:solidFill>
                <a:latin typeface="Arial" panose="020B0604020202020204" pitchFamily="34" charset="0"/>
                <a:ea typeface="Malgun Gothic" panose="020B0503020000020004" pitchFamily="50" charset="-127"/>
                <a:cs typeface="Arial" panose="020B0604020202020204" pitchFamily="34" charset="0"/>
              </a:rPr>
              <a:pPr algn="ctr" defTabSz="897842" eaLnBrk="1" hangingPunct="1">
                <a:defRPr/>
              </a:pPr>
              <a:t>‹#›</a:t>
            </a:fld>
            <a:r>
              <a:rPr kumimoji="0" lang="en-US" altLang="ko-KR" sz="1300" b="1" dirty="0" smtClean="0">
                <a:solidFill>
                  <a:srgbClr val="444444"/>
                </a:solidFill>
                <a:latin typeface="Arial" panose="020B0604020202020204" pitchFamily="34" charset="0"/>
                <a:ea typeface="Malgun Gothic" panose="020B0503020000020004" pitchFamily="50" charset="-127"/>
                <a:cs typeface="Arial" panose="020B0604020202020204" pitchFamily="34" charset="0"/>
              </a:rPr>
              <a:t>-</a:t>
            </a:r>
          </a:p>
        </p:txBody>
      </p:sp>
    </p:spTree>
    <p:extLst>
      <p:ext uri="{BB962C8B-B14F-4D97-AF65-F5344CB8AC3E}">
        <p14:creationId xmlns:p14="http://schemas.microsoft.com/office/powerpoint/2010/main" val="3936832201"/>
      </p:ext>
    </p:extLst>
  </p:cSld>
  <p:clrMapOvr>
    <a:masterClrMapping/>
  </p:clrMapOvr>
  <p:transition spd="med">
    <p:wipe dir="r"/>
  </p:transition>
</p:sldLayout>
</file>

<file path=ppt/slideLayouts/slideLayout791.xml><?xml version="1.0" encoding="utf-8"?>
<p:sldLayout xmlns:a="http://schemas.openxmlformats.org/drawingml/2006/main" xmlns:r="http://schemas.openxmlformats.org/officeDocument/2006/relationships" xmlns:p="http://schemas.openxmlformats.org/presentationml/2006/main" showMasterSp="0" userDrawn="1">
  <p:cSld name="Title slide Dell Blue background">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4" name="Picture 9" descr="white"/>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black">
          <a:xfrm>
            <a:off x="7823200" y="3816355"/>
            <a:ext cx="1023938" cy="1023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itle Placeholder 21"/>
          <p:cNvSpPr>
            <a:spLocks noGrp="1"/>
          </p:cNvSpPr>
          <p:nvPr>
            <p:ph type="ctrTitle"/>
          </p:nvPr>
        </p:nvSpPr>
        <p:spPr>
          <a:xfrm>
            <a:off x="274325" y="275856"/>
            <a:ext cx="5200791" cy="1661993"/>
          </a:xfrm>
        </p:spPr>
        <p:txBody>
          <a:bodyPr>
            <a:normAutofit/>
          </a:bodyPr>
          <a:lstStyle>
            <a:lvl1pPr algn="l">
              <a:lnSpc>
                <a:spcPct val="100000"/>
              </a:lnSpc>
              <a:spcAft>
                <a:spcPts val="0"/>
              </a:spcAft>
              <a:defRPr sz="7200" b="0" i="0" smtClean="0">
                <a:solidFill>
                  <a:schemeClr val="tx2"/>
                </a:solidFill>
                <a:latin typeface="Museo Sans For Dell" pitchFamily="2" charset="0"/>
                <a:ea typeface="Museo Sans For Dell" pitchFamily="2" charset="0"/>
              </a:defRPr>
            </a:lvl1pPr>
          </a:lstStyle>
          <a:p>
            <a:r>
              <a:rPr lang="zh-TW" altLang="en-US" smtClean="0"/>
              <a:t>按一下以編輯母片標題樣式</a:t>
            </a:r>
            <a:endParaRPr lang="en-US" dirty="0" smtClean="0"/>
          </a:p>
        </p:txBody>
      </p:sp>
      <p:sp>
        <p:nvSpPr>
          <p:cNvPr id="6" name="Text Placeholder 12"/>
          <p:cNvSpPr>
            <a:spLocks noGrp="1"/>
          </p:cNvSpPr>
          <p:nvPr>
            <p:ph type="subTitle" idx="1"/>
          </p:nvPr>
        </p:nvSpPr>
        <p:spPr>
          <a:xfrm>
            <a:off x="274325" y="2286704"/>
            <a:ext cx="5200791" cy="373949"/>
          </a:xfrm>
        </p:spPr>
        <p:txBody>
          <a:bodyPr>
            <a:spAutoFit/>
          </a:bodyPr>
          <a:lstStyle>
            <a:lvl1pPr marL="0" indent="0" algn="l">
              <a:buFont typeface="Wingdings" panose="05000000000000000000" pitchFamily="2" charset="2"/>
              <a:buNone/>
              <a:defRPr sz="2700" b="0" i="0" smtClean="0">
                <a:solidFill>
                  <a:schemeClr val="tx2"/>
                </a:solidFill>
                <a:latin typeface="Museo Sans For Dell" pitchFamily="2" charset="0"/>
                <a:ea typeface="Museo Sans For Dell" pitchFamily="2" charset="0"/>
              </a:defRPr>
            </a:lvl1pPr>
          </a:lstStyle>
          <a:p>
            <a:r>
              <a:rPr lang="en-US" dirty="0" smtClean="0"/>
              <a:t>Click to edit Master subtitle style</a:t>
            </a:r>
          </a:p>
        </p:txBody>
      </p:sp>
    </p:spTree>
    <p:extLst>
      <p:ext uri="{BB962C8B-B14F-4D97-AF65-F5344CB8AC3E}">
        <p14:creationId xmlns:p14="http://schemas.microsoft.com/office/powerpoint/2010/main" val="1348308788"/>
      </p:ext>
    </p:extLst>
  </p:cSld>
  <p:clrMapOvr>
    <a:masterClrMapping/>
  </p:clrMapOvr>
  <p:transition spd="med">
    <p:wipe dir="r"/>
  </p:transition>
</p:sldLayout>
</file>

<file path=ppt/slideLayouts/slideLayout792.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cxnSp>
        <p:nvCxnSpPr>
          <p:cNvPr id="4" name="Straight Connector 7"/>
          <p:cNvCxnSpPr/>
          <p:nvPr/>
        </p:nvCxnSpPr>
        <p:spPr>
          <a:xfrm>
            <a:off x="447675" y="1335088"/>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cxnSp>
        <p:nvCxnSpPr>
          <p:cNvPr id="5" name="Straight Connector 8"/>
          <p:cNvCxnSpPr/>
          <p:nvPr/>
        </p:nvCxnSpPr>
        <p:spPr>
          <a:xfrm>
            <a:off x="447675" y="3808413"/>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sp>
        <p:nvSpPr>
          <p:cNvPr id="6" name="Rectangle 9"/>
          <p:cNvSpPr/>
          <p:nvPr/>
        </p:nvSpPr>
        <p:spPr bwMode="gray">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119521" tIns="59759" rIns="119521" bIns="59759" anchor="ctr"/>
          <a:lstStyle/>
          <a:p>
            <a:pPr algn="ctr" defTabSz="897842">
              <a:defRPr/>
            </a:pPr>
            <a:endParaRPr lang="en-US" sz="3200" dirty="0">
              <a:solidFill>
                <a:srgbClr val="444444"/>
              </a:solidFill>
              <a:latin typeface="Trebuchet MS" panose="020B0603020202020204" pitchFamily="34" charset="0"/>
            </a:endParaRPr>
          </a:p>
        </p:txBody>
      </p:sp>
      <p:sp>
        <p:nvSpPr>
          <p:cNvPr id="7" name="Rectangle 13"/>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119521" tIns="59759" rIns="119521" bIns="59759" anchor="ctr"/>
          <a:lstStyle/>
          <a:p>
            <a:pPr algn="ctr" defTabSz="897842">
              <a:defRPr/>
            </a:pPr>
            <a:endParaRPr lang="en-US" sz="3200" dirty="0">
              <a:solidFill>
                <a:srgbClr val="444444"/>
              </a:solidFill>
              <a:latin typeface="Trebuchet MS" panose="020B0603020202020204" pitchFamily="34" charset="0"/>
            </a:endParaRPr>
          </a:p>
        </p:txBody>
      </p:sp>
      <p:sp>
        <p:nvSpPr>
          <p:cNvPr id="8" name="Rectangle 18"/>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119521" tIns="59759" rIns="119521" bIns="59759" anchor="ctr"/>
          <a:lstStyle/>
          <a:p>
            <a:pPr algn="ctr" defTabSz="897842">
              <a:defRPr/>
            </a:pPr>
            <a:endParaRPr lang="en-US" sz="3200" dirty="0">
              <a:solidFill>
                <a:srgbClr val="444444"/>
              </a:solidFill>
              <a:latin typeface="Trebuchet MS" panose="020B0603020202020204" pitchFamily="34" charset="0"/>
            </a:endParaRPr>
          </a:p>
        </p:txBody>
      </p:sp>
      <p:pic>
        <p:nvPicPr>
          <p:cNvPr id="9" name="Picture 1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266710" y="1947864"/>
            <a:ext cx="1398587" cy="1398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1476" name="Title Placeholder 21"/>
          <p:cNvSpPr>
            <a:spLocks noGrp="1"/>
          </p:cNvSpPr>
          <p:nvPr>
            <p:ph type="ctrTitle"/>
          </p:nvPr>
        </p:nvSpPr>
        <p:spPr>
          <a:xfrm>
            <a:off x="438150" y="2009622"/>
            <a:ext cx="5962650" cy="755014"/>
          </a:xfrm>
        </p:spPr>
        <p:txBody>
          <a:bodyPr anchor="b"/>
          <a:lstStyle>
            <a:lvl1pPr algn="l">
              <a:lnSpc>
                <a:spcPts val="5330"/>
              </a:lnSpc>
              <a:defRPr sz="3700" b="0" i="0" smtClean="0">
                <a:solidFill>
                  <a:schemeClr val="accent1"/>
                </a:solidFill>
                <a:latin typeface="Museo For Dell" pitchFamily="2" charset="0"/>
                <a:ea typeface="Museo For Dell" pitchFamily="2" charset="0"/>
              </a:defRPr>
            </a:lvl1pPr>
          </a:lstStyle>
          <a:p>
            <a:r>
              <a:rPr lang="en-US" smtClean="0"/>
              <a:t>Click to edit Master title style</a:t>
            </a:r>
            <a:endParaRPr lang="en-US" dirty="0" smtClean="0"/>
          </a:p>
        </p:txBody>
      </p:sp>
      <p:sp>
        <p:nvSpPr>
          <p:cNvPr id="361477" name="Text Placeholder 12"/>
          <p:cNvSpPr>
            <a:spLocks noGrp="1"/>
          </p:cNvSpPr>
          <p:nvPr>
            <p:ph type="subTitle" idx="1"/>
          </p:nvPr>
        </p:nvSpPr>
        <p:spPr>
          <a:xfrm>
            <a:off x="438728" y="3124047"/>
            <a:ext cx="5953125" cy="600076"/>
          </a:xfrm>
          <a:noFill/>
          <a:ln w="9525">
            <a:noFill/>
            <a:miter lim="800000"/>
          </a:ln>
        </p:spPr>
        <p:txBody>
          <a:bodyPr>
            <a:normAutofit/>
          </a:bodyPr>
          <a:lstStyle>
            <a:lvl1pPr marL="0" indent="0" algn="l" rtl="0" eaLnBrk="1" fontAlgn="base" hangingPunct="1">
              <a:lnSpc>
                <a:spcPct val="90000"/>
              </a:lnSpc>
              <a:spcBef>
                <a:spcPts val="1600"/>
              </a:spcBef>
              <a:spcAft>
                <a:spcPts val="0"/>
              </a:spcAft>
              <a:buClr>
                <a:schemeClr val="accent1"/>
              </a:buClr>
              <a:buFont typeface="Wingdings" panose="05000000000000000000" pitchFamily="2" charset="2"/>
              <a:buNone/>
              <a:defRPr lang="en-US" sz="2700" b="0" i="0" dirty="0" smtClean="0">
                <a:solidFill>
                  <a:schemeClr val="bg2"/>
                </a:solidFill>
                <a:latin typeface="Museo Sans For Dell" pitchFamily="2" charset="0"/>
                <a:ea typeface="Museo Sans For Dell" pitchFamily="2" charset="0"/>
                <a:cs typeface="+mn-cs"/>
              </a:defRPr>
            </a:lvl1pPr>
          </a:lstStyle>
          <a:p>
            <a:r>
              <a:rPr lang="en-US" smtClean="0"/>
              <a:t>Click to edit Master subtitle style</a:t>
            </a:r>
            <a:endParaRPr lang="en-US" dirty="0" smtClean="0"/>
          </a:p>
        </p:txBody>
      </p:sp>
    </p:spTree>
    <p:extLst>
      <p:ext uri="{BB962C8B-B14F-4D97-AF65-F5344CB8AC3E}">
        <p14:creationId xmlns:p14="http://schemas.microsoft.com/office/powerpoint/2010/main" val="2765937732"/>
      </p:ext>
    </p:extLst>
  </p:cSld>
  <p:clrMapOvr>
    <a:masterClrMapping/>
  </p:clrMapOvr>
  <p:transition spd="med">
    <p:wipe dir="r"/>
  </p:transition>
</p:sldLayout>
</file>

<file path=ppt/slideLayouts/slideLayout793.xml><?xml version="1.0" encoding="utf-8"?>
<p:sldLayout xmlns:a="http://schemas.openxmlformats.org/drawingml/2006/main" xmlns:r="http://schemas.openxmlformats.org/officeDocument/2006/relationships" xmlns:p="http://schemas.openxmlformats.org/presentationml/2006/main" preserve="1">
  <p:cSld name="Title_and_Content">
    <p:spTree>
      <p:nvGrpSpPr>
        <p:cNvPr id="1" name=""/>
        <p:cNvGrpSpPr/>
        <p:nvPr/>
      </p:nvGrpSpPr>
      <p:grpSpPr>
        <a:xfrm>
          <a:off x="0" y="0"/>
          <a:ext cx="0" cy="0"/>
          <a:chOff x="0" y="0"/>
          <a:chExt cx="0" cy="0"/>
        </a:xfrm>
      </p:grpSpPr>
      <p:cxnSp>
        <p:nvCxnSpPr>
          <p:cNvPr id="4" name="Straight Connector 19"/>
          <p:cNvCxnSpPr>
            <a:cxnSpLocks noChangeShapeType="1"/>
          </p:cNvCxnSpPr>
          <p:nvPr/>
        </p:nvCxnSpPr>
        <p:spPr bwMode="auto">
          <a:xfrm>
            <a:off x="436655" y="4629150"/>
            <a:ext cx="8262937" cy="0"/>
          </a:xfrm>
          <a:prstGeom prst="line">
            <a:avLst/>
          </a:prstGeom>
          <a:noFill/>
          <a:ln w="9525">
            <a:solidFill>
              <a:srgbClr val="AAAAAA"/>
            </a:solidFill>
            <a:round/>
          </a:ln>
          <a:extLst>
            <a:ext uri="{909E8E84-426E-40DD-AFC4-6F175D3DCCD1}">
              <a14:hiddenFill xmlns:a14="http://schemas.microsoft.com/office/drawing/2010/main">
                <a:noFill/>
              </a14:hiddenFill>
            </a:ext>
          </a:extLst>
        </p:spPr>
      </p:cxnSp>
      <p:sp>
        <p:nvSpPr>
          <p:cNvPr id="2" name="Title 1"/>
          <p:cNvSpPr>
            <a:spLocks noGrp="1"/>
          </p:cNvSpPr>
          <p:nvPr>
            <p:ph type="title"/>
          </p:nvPr>
        </p:nvSpPr>
        <p:spPr>
          <a:xfrm>
            <a:off x="425904" y="196281"/>
            <a:ext cx="8279946" cy="443198"/>
          </a:xfrm>
        </p:spPr>
        <p:txBody>
          <a:bodyPr>
            <a:spAutoFit/>
          </a:bodyPr>
          <a:lstStyle>
            <a:lvl1pPr>
              <a:lnSpc>
                <a:spcPct val="90000"/>
              </a:lnSpc>
              <a:defRPr sz="3200" b="0">
                <a:solidFill>
                  <a:schemeClr val="accent1"/>
                </a:solidFill>
                <a:latin typeface="Museo For Dell" pitchFamily="2" charset="0"/>
              </a:defRPr>
            </a:lvl1pPr>
          </a:lstStyle>
          <a:p>
            <a:r>
              <a:rPr lang="zh-TW" altLang="en-US" smtClean="0"/>
              <a:t>按一下以編輯母片標題樣式</a:t>
            </a:r>
            <a:endParaRPr lang="en-US" dirty="0"/>
          </a:p>
        </p:txBody>
      </p:sp>
      <p:sp>
        <p:nvSpPr>
          <p:cNvPr id="3" name="Content Placeholder 2"/>
          <p:cNvSpPr>
            <a:spLocks noGrp="1"/>
          </p:cNvSpPr>
          <p:nvPr>
            <p:ph sz="half" idx="1"/>
          </p:nvPr>
        </p:nvSpPr>
        <p:spPr>
          <a:xfrm>
            <a:off x="438711" y="931072"/>
            <a:ext cx="8267140" cy="3517106"/>
          </a:xfrm>
        </p:spPr>
        <p:txBody>
          <a:bodyPr>
            <a:normAutofit/>
          </a:bodyPr>
          <a:lstStyle>
            <a:lvl1pPr>
              <a:lnSpc>
                <a:spcPct val="100000"/>
              </a:lnSpc>
              <a:spcBef>
                <a:spcPts val="1600"/>
              </a:spcBef>
              <a:spcAft>
                <a:spcPts val="0"/>
              </a:spcAft>
              <a:defRPr sz="2400">
                <a:solidFill>
                  <a:schemeClr val="tx1"/>
                </a:solidFill>
                <a:latin typeface="Museo Sans For Dell" pitchFamily="2" charset="0"/>
              </a:defRPr>
            </a:lvl1pPr>
            <a:lvl2pPr>
              <a:lnSpc>
                <a:spcPct val="100000"/>
              </a:lnSpc>
              <a:spcBef>
                <a:spcPts val="400"/>
              </a:spcBef>
              <a:spcAft>
                <a:spcPts val="0"/>
              </a:spcAft>
              <a:buFont typeface="Museo Sans For Dell" pitchFamily="2" charset="0"/>
              <a:buChar char="–"/>
              <a:defRPr sz="2100">
                <a:solidFill>
                  <a:schemeClr val="tx1"/>
                </a:solidFill>
                <a:latin typeface="Museo Sans For Dell" pitchFamily="2" charset="0"/>
              </a:defRPr>
            </a:lvl2pPr>
            <a:lvl3pPr>
              <a:lnSpc>
                <a:spcPct val="100000"/>
              </a:lnSpc>
              <a:spcBef>
                <a:spcPts val="400"/>
              </a:spcBef>
              <a:spcAft>
                <a:spcPts val="0"/>
              </a:spcAft>
              <a:defRPr sz="1900">
                <a:solidFill>
                  <a:schemeClr val="tx1"/>
                </a:solidFill>
                <a:latin typeface="Museo Sans For Dell" pitchFamily="2" charset="0"/>
              </a:defRPr>
            </a:lvl3pPr>
            <a:lvl4pPr>
              <a:lnSpc>
                <a:spcPct val="100000"/>
              </a:lnSpc>
              <a:spcBef>
                <a:spcPts val="400"/>
              </a:spcBef>
              <a:spcAft>
                <a:spcPts val="0"/>
              </a:spcAft>
              <a:defRPr sz="1600" baseline="0">
                <a:solidFill>
                  <a:schemeClr val="tx1"/>
                </a:solidFill>
                <a:latin typeface="Museo Sans For Dell" pitchFamily="2" charset="0"/>
              </a:defRPr>
            </a:lvl4pPr>
            <a:lvl5pPr>
              <a:lnSpc>
                <a:spcPct val="100000"/>
              </a:lnSpc>
              <a:spcBef>
                <a:spcPts val="400"/>
              </a:spcBef>
              <a:spcAft>
                <a:spcPts val="0"/>
              </a:spcAft>
              <a:buClr>
                <a:schemeClr val="accent1"/>
              </a:buClr>
              <a:defRPr sz="1500">
                <a:solidFill>
                  <a:schemeClr val="tx1"/>
                </a:solidFill>
                <a:latin typeface="Museo Sans For Dell" pitchFamily="2" charset="0"/>
              </a:defRPr>
            </a:lvl5pPr>
            <a:lvl6pPr>
              <a:defRPr sz="2400"/>
            </a:lvl6pPr>
            <a:lvl7pPr>
              <a:defRPr sz="2400"/>
            </a:lvl7pPr>
            <a:lvl8pPr>
              <a:defRPr sz="2400"/>
            </a:lvl8pPr>
            <a:lvl9pPr>
              <a:defRPr sz="2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Footer Placeholder 4"/>
          <p:cNvSpPr>
            <a:spLocks noGrp="1"/>
          </p:cNvSpPr>
          <p:nvPr>
            <p:ph type="ftr" sz="quarter" idx="10"/>
          </p:nvPr>
        </p:nvSpPr>
        <p:spPr>
          <a:xfrm>
            <a:off x="742950" y="4821238"/>
            <a:ext cx="1885950" cy="114300"/>
          </a:xfrm>
          <a:prstGeom prst="rect">
            <a:avLst/>
          </a:prstGeom>
        </p:spPr>
        <p:txBody>
          <a:bodyPr vert="horz" lIns="0" tIns="0" rIns="119521" bIns="0" rtlCol="0" anchor="ctr"/>
          <a:lstStyle>
            <a:lvl1pPr algn="l" eaLnBrk="1" hangingPunct="1">
              <a:defRPr sz="1300">
                <a:solidFill>
                  <a:srgbClr val="000000">
                    <a:lumMod val="60000"/>
                    <a:lumOff val="40000"/>
                  </a:srgbClr>
                </a:solidFill>
                <a:latin typeface="Museo Sans For Dell" pitchFamily="2" charset="0"/>
                <a:ea typeface="+mn-ea"/>
              </a:defRPr>
            </a:lvl1pPr>
          </a:lstStyle>
          <a:p>
            <a:pPr defTabSz="897842">
              <a:defRPr/>
            </a:pPr>
            <a:endParaRPr lang="en-US"/>
          </a:p>
        </p:txBody>
      </p:sp>
      <p:sp>
        <p:nvSpPr>
          <p:cNvPr id="6" name="Slide Number Placeholder 5"/>
          <p:cNvSpPr>
            <a:spLocks noGrp="1"/>
          </p:cNvSpPr>
          <p:nvPr>
            <p:ph type="sldNum" sz="quarter" idx="11"/>
          </p:nvPr>
        </p:nvSpPr>
        <p:spPr/>
        <p:txBody>
          <a:bodyPr rIns="119521"/>
          <a:lstStyle>
            <a:lvl1pPr algn="l" eaLnBrk="0" hangingPunct="0">
              <a:defRPr sz="1200">
                <a:solidFill>
                  <a:srgbClr val="000000">
                    <a:lumMod val="60000"/>
                    <a:lumOff val="40000"/>
                  </a:srgbClr>
                </a:solidFill>
                <a:latin typeface="Museo Sans For Dell" pitchFamily="2" charset="0"/>
                <a:ea typeface="SimSun" panose="02010600030101010101" pitchFamily="2" charset="-122"/>
              </a:defRPr>
            </a:lvl1pPr>
          </a:lstStyle>
          <a:p>
            <a:pPr>
              <a:defRPr/>
            </a:pPr>
            <a:fld id="{7D2B6DB0-807F-4486-9CB4-1FE332FA476C}" type="slidenum">
              <a:rPr lang="en-US"/>
              <a:pPr>
                <a:defRPr/>
              </a:pPr>
              <a:t>‹#›</a:t>
            </a:fld>
            <a:endParaRPr lang="en-US" dirty="0"/>
          </a:p>
        </p:txBody>
      </p:sp>
      <p:sp>
        <p:nvSpPr>
          <p:cNvPr id="7" name="Date Placeholder 8"/>
          <p:cNvSpPr>
            <a:spLocks noGrp="1"/>
          </p:cNvSpPr>
          <p:nvPr>
            <p:ph type="dt" sz="half" idx="12"/>
          </p:nvPr>
        </p:nvSpPr>
        <p:spPr>
          <a:xfrm>
            <a:off x="1901825" y="4819650"/>
            <a:ext cx="914400" cy="114300"/>
          </a:xfrm>
        </p:spPr>
        <p:txBody>
          <a:bodyPr/>
          <a:lstStyle>
            <a:lvl1pPr algn="l" rtl="0" eaLnBrk="0" fontAlgn="base" hangingPunct="0">
              <a:spcBef>
                <a:spcPct val="0"/>
              </a:spcBef>
              <a:spcAft>
                <a:spcPct val="0"/>
              </a:spcAft>
              <a:defRPr lang="en-US" sz="13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3517175277"/>
      </p:ext>
    </p:extLst>
  </p:cSld>
  <p:clrMapOvr>
    <a:masterClrMapping/>
  </p:clrMapOvr>
  <p:transition spd="med">
    <p:wipe dir="r"/>
  </p:transition>
</p:sldLayout>
</file>

<file path=ppt/slideLayouts/slideLayout794.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2" name="Rectangle 9"/>
          <p:cNvSpPr/>
          <p:nvPr/>
        </p:nvSpPr>
        <p:spPr bwMode="gray">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119521" tIns="59759" rIns="119521" bIns="59759" anchor="ctr"/>
          <a:lstStyle/>
          <a:p>
            <a:pPr algn="ctr" defTabSz="897842">
              <a:defRPr/>
            </a:pPr>
            <a:endParaRPr lang="en-US" sz="3200" dirty="0">
              <a:solidFill>
                <a:srgbClr val="444444"/>
              </a:solidFill>
              <a:latin typeface="Trebuchet MS" panose="020B0603020202020204" pitchFamily="34" charset="0"/>
            </a:endParaRPr>
          </a:p>
        </p:txBody>
      </p:sp>
      <p:sp>
        <p:nvSpPr>
          <p:cNvPr id="3" name="Rectangle 13"/>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119521" tIns="59759" rIns="119521" bIns="59759" anchor="ctr"/>
          <a:lstStyle/>
          <a:p>
            <a:pPr algn="ctr" defTabSz="897842">
              <a:defRPr/>
            </a:pPr>
            <a:endParaRPr lang="en-US" sz="3200" dirty="0">
              <a:solidFill>
                <a:srgbClr val="444444"/>
              </a:solidFill>
              <a:latin typeface="Trebuchet MS" panose="020B0603020202020204" pitchFamily="34" charset="0"/>
            </a:endParaRPr>
          </a:p>
        </p:txBody>
      </p:sp>
      <p:sp>
        <p:nvSpPr>
          <p:cNvPr id="4" name="Rectangle 18"/>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119521" tIns="59759" rIns="119521" bIns="59759" anchor="ctr"/>
          <a:lstStyle/>
          <a:p>
            <a:pPr algn="ctr" defTabSz="897842">
              <a:defRPr/>
            </a:pPr>
            <a:endParaRPr lang="en-US" sz="3200" dirty="0">
              <a:solidFill>
                <a:srgbClr val="444444"/>
              </a:solidFill>
              <a:latin typeface="Trebuchet MS" panose="020B0603020202020204" pitchFamily="34" charset="0"/>
            </a:endParaRPr>
          </a:p>
        </p:txBody>
      </p:sp>
    </p:spTree>
    <p:extLst>
      <p:ext uri="{BB962C8B-B14F-4D97-AF65-F5344CB8AC3E}">
        <p14:creationId xmlns:p14="http://schemas.microsoft.com/office/powerpoint/2010/main" val="2534845769"/>
      </p:ext>
    </p:extLst>
  </p:cSld>
  <p:clrMapOvr>
    <a:masterClrMapping/>
  </p:clrMapOvr>
  <p:transition spd="med">
    <p:wipe dir="r"/>
  </p:transition>
</p:sldLayout>
</file>

<file path=ppt/slideLayouts/slideLayout795.xml><?xml version="1.0" encoding="utf-8"?>
<p:sldLayout xmlns:a="http://schemas.openxmlformats.org/drawingml/2006/main" xmlns:r="http://schemas.openxmlformats.org/officeDocument/2006/relationships" xmlns:p="http://schemas.openxmlformats.org/presentationml/2006/main" preserve="1" userDrawn="1">
  <p:cSld name="Two_Column">
    <p:spTree>
      <p:nvGrpSpPr>
        <p:cNvPr id="1" name=""/>
        <p:cNvGrpSpPr/>
        <p:nvPr/>
      </p:nvGrpSpPr>
      <p:grpSpPr>
        <a:xfrm>
          <a:off x="0" y="0"/>
          <a:ext cx="0" cy="0"/>
          <a:chOff x="0" y="0"/>
          <a:chExt cx="0" cy="0"/>
        </a:xfrm>
      </p:grpSpPr>
      <p:cxnSp>
        <p:nvCxnSpPr>
          <p:cNvPr id="5" name="Straight Connector 10"/>
          <p:cNvCxnSpPr>
            <a:cxnSpLocks noChangeShapeType="1"/>
          </p:cNvCxnSpPr>
          <p:nvPr userDrawn="1"/>
        </p:nvCxnSpPr>
        <p:spPr bwMode="auto">
          <a:xfrm>
            <a:off x="436655" y="4629150"/>
            <a:ext cx="8262937" cy="0"/>
          </a:xfrm>
          <a:prstGeom prst="line">
            <a:avLst/>
          </a:prstGeom>
          <a:noFill/>
          <a:ln w="9525">
            <a:solidFill>
              <a:srgbClr val="AAAAAA"/>
            </a:solidFill>
            <a:round/>
          </a:ln>
          <a:extLst>
            <a:ext uri="{909E8E84-426E-40DD-AFC4-6F175D3DCCD1}">
              <a14:hiddenFill xmlns:a14="http://schemas.microsoft.com/office/drawing/2010/main">
                <a:noFill/>
              </a14:hiddenFill>
            </a:ext>
          </a:extLst>
        </p:spPr>
      </p:cxnSp>
      <p:sp>
        <p:nvSpPr>
          <p:cNvPr id="12" name="Content Placeholder 2"/>
          <p:cNvSpPr>
            <a:spLocks noGrp="1"/>
          </p:cNvSpPr>
          <p:nvPr>
            <p:ph sz="half" idx="10"/>
          </p:nvPr>
        </p:nvSpPr>
        <p:spPr>
          <a:xfrm>
            <a:off x="4670943" y="931095"/>
            <a:ext cx="4023360" cy="3545681"/>
          </a:xfrm>
        </p:spPr>
        <p:txBody>
          <a:bodyPr>
            <a:normAutofit/>
          </a:bodyPr>
          <a:lstStyle>
            <a:lvl1pPr>
              <a:lnSpc>
                <a:spcPct val="100000"/>
              </a:lnSpc>
              <a:spcBef>
                <a:spcPts val="1600"/>
              </a:spcBef>
              <a:defRPr sz="2400" b="0">
                <a:solidFill>
                  <a:schemeClr val="tx1"/>
                </a:solidFill>
                <a:latin typeface="Museo Sans For Dell" pitchFamily="2" charset="0"/>
              </a:defRPr>
            </a:lvl1pPr>
            <a:lvl2pPr marL="751019" indent="-302668">
              <a:lnSpc>
                <a:spcPct val="100000"/>
              </a:lnSpc>
              <a:spcBef>
                <a:spcPts val="400"/>
              </a:spcBef>
              <a:defRPr sz="2100" b="0">
                <a:solidFill>
                  <a:schemeClr val="tx1"/>
                </a:solidFill>
                <a:latin typeface="Museo Sans For Dell" pitchFamily="2" charset="0"/>
              </a:defRPr>
            </a:lvl2pPr>
            <a:lvl3pPr>
              <a:lnSpc>
                <a:spcPct val="100000"/>
              </a:lnSpc>
              <a:spcBef>
                <a:spcPts val="400"/>
              </a:spcBef>
              <a:defRPr sz="1900" b="0">
                <a:solidFill>
                  <a:schemeClr val="tx1"/>
                </a:solidFill>
                <a:latin typeface="Museo Sans For Dell" pitchFamily="2" charset="0"/>
              </a:defRPr>
            </a:lvl3pPr>
            <a:lvl4pPr>
              <a:defRPr sz="2400" b="0">
                <a:solidFill>
                  <a:schemeClr val="bg2"/>
                </a:solidFill>
                <a:latin typeface="Museo Sans For Dell" pitchFamily="2" charset="0"/>
              </a:defRPr>
            </a:lvl4pPr>
            <a:lvl5pPr>
              <a:defRPr sz="2400" b="0">
                <a:solidFill>
                  <a:schemeClr val="bg2"/>
                </a:solidFill>
                <a:latin typeface="Museo Sans For Dell" pitchFamily="2" charset="0"/>
              </a:defRPr>
            </a:lvl5pPr>
            <a:lvl6pPr>
              <a:defRPr sz="2400"/>
            </a:lvl6pPr>
            <a:lvl7pPr>
              <a:defRPr sz="2400"/>
            </a:lvl7pPr>
            <a:lvl8pPr>
              <a:defRPr sz="2400"/>
            </a:lvl8pPr>
            <a:lvl9pPr>
              <a:defRPr sz="2400"/>
            </a:lvl9pPr>
          </a:lstStyle>
          <a:p>
            <a:pPr lvl="0"/>
            <a:r>
              <a:rPr lang="en-US" smtClean="0"/>
              <a:t>Click to edit Master text styles</a:t>
            </a:r>
          </a:p>
          <a:p>
            <a:pPr lvl="1"/>
            <a:r>
              <a:rPr lang="en-US" smtClean="0"/>
              <a:t>Second level</a:t>
            </a:r>
          </a:p>
          <a:p>
            <a:pPr lvl="2"/>
            <a:r>
              <a:rPr lang="en-US" smtClean="0"/>
              <a:t>Third level</a:t>
            </a:r>
          </a:p>
        </p:txBody>
      </p:sp>
      <p:sp>
        <p:nvSpPr>
          <p:cNvPr id="10" name="Content Placeholder 2"/>
          <p:cNvSpPr>
            <a:spLocks noGrp="1"/>
          </p:cNvSpPr>
          <p:nvPr>
            <p:ph sz="half" idx="11"/>
          </p:nvPr>
        </p:nvSpPr>
        <p:spPr>
          <a:xfrm>
            <a:off x="433839" y="931095"/>
            <a:ext cx="4023360" cy="3545681"/>
          </a:xfrm>
        </p:spPr>
        <p:txBody>
          <a:bodyPr>
            <a:normAutofit/>
          </a:bodyPr>
          <a:lstStyle>
            <a:lvl1pPr>
              <a:lnSpc>
                <a:spcPct val="100000"/>
              </a:lnSpc>
              <a:spcBef>
                <a:spcPts val="1600"/>
              </a:spcBef>
              <a:defRPr sz="2400" b="0">
                <a:solidFill>
                  <a:schemeClr val="tx1"/>
                </a:solidFill>
                <a:latin typeface="Museo Sans For Dell" pitchFamily="2" charset="0"/>
              </a:defRPr>
            </a:lvl1pPr>
            <a:lvl2pPr marL="751019" indent="-302668">
              <a:lnSpc>
                <a:spcPct val="100000"/>
              </a:lnSpc>
              <a:spcBef>
                <a:spcPts val="400"/>
              </a:spcBef>
              <a:defRPr sz="2100" b="0">
                <a:solidFill>
                  <a:schemeClr val="tx1"/>
                </a:solidFill>
                <a:latin typeface="Museo Sans For Dell" pitchFamily="2" charset="0"/>
              </a:defRPr>
            </a:lvl2pPr>
            <a:lvl3pPr>
              <a:lnSpc>
                <a:spcPct val="100000"/>
              </a:lnSpc>
              <a:spcBef>
                <a:spcPts val="400"/>
              </a:spcBef>
              <a:defRPr sz="1900" b="0">
                <a:solidFill>
                  <a:schemeClr val="tx1"/>
                </a:solidFill>
                <a:latin typeface="Museo Sans For Dell" pitchFamily="2" charset="0"/>
              </a:defRPr>
            </a:lvl3pPr>
            <a:lvl4pPr>
              <a:defRPr sz="2400" b="0">
                <a:solidFill>
                  <a:schemeClr val="bg2"/>
                </a:solidFill>
                <a:latin typeface="Museo Sans For Dell" pitchFamily="2" charset="0"/>
              </a:defRPr>
            </a:lvl4pPr>
            <a:lvl5pPr>
              <a:defRPr sz="2400" b="0">
                <a:solidFill>
                  <a:schemeClr val="bg2"/>
                </a:solidFill>
                <a:latin typeface="Museo Sans For Dell" pitchFamily="2" charset="0"/>
              </a:defRPr>
            </a:lvl5pPr>
            <a:lvl6pPr>
              <a:defRPr sz="2400"/>
            </a:lvl6pPr>
            <a:lvl7pPr>
              <a:defRPr sz="2400"/>
            </a:lvl7pPr>
            <a:lvl8pPr>
              <a:defRPr sz="2400"/>
            </a:lvl8pPr>
            <a:lvl9pPr>
              <a:defRPr sz="2400"/>
            </a:lvl9pPr>
          </a:lstStyle>
          <a:p>
            <a:pPr lvl="0"/>
            <a:r>
              <a:rPr lang="en-US" smtClean="0"/>
              <a:t>Click to edit Master text styles</a:t>
            </a:r>
          </a:p>
          <a:p>
            <a:pPr lvl="1"/>
            <a:r>
              <a:rPr lang="en-US" smtClean="0"/>
              <a:t>Second level</a:t>
            </a:r>
          </a:p>
          <a:p>
            <a:pPr lvl="2"/>
            <a:r>
              <a:rPr lang="en-US" smtClean="0"/>
              <a:t>Third level</a:t>
            </a:r>
          </a:p>
        </p:txBody>
      </p:sp>
      <p:sp>
        <p:nvSpPr>
          <p:cNvPr id="15" name="Title 1"/>
          <p:cNvSpPr>
            <a:spLocks noGrp="1"/>
          </p:cNvSpPr>
          <p:nvPr>
            <p:ph type="title"/>
          </p:nvPr>
        </p:nvSpPr>
        <p:spPr>
          <a:xfrm>
            <a:off x="425904" y="196343"/>
            <a:ext cx="8279946" cy="613453"/>
          </a:xfrm>
        </p:spPr>
        <p:txBody>
          <a:bodyPr>
            <a:noAutofit/>
          </a:bodyPr>
          <a:lstStyle>
            <a:lvl1pPr>
              <a:lnSpc>
                <a:spcPct val="90000"/>
              </a:lnSpc>
              <a:defRPr sz="3200" b="0">
                <a:solidFill>
                  <a:schemeClr val="accent1"/>
                </a:solidFill>
                <a:latin typeface="Museo For Dell" pitchFamily="2" charset="0"/>
              </a:defRPr>
            </a:lvl1pPr>
          </a:lstStyle>
          <a:p>
            <a:r>
              <a:rPr lang="en-US" smtClean="0"/>
              <a:t>Click to edit Master title style</a:t>
            </a:r>
            <a:endParaRPr lang="en-US" dirty="0"/>
          </a:p>
        </p:txBody>
      </p:sp>
      <p:sp>
        <p:nvSpPr>
          <p:cNvPr id="6" name="Slide Number Placeholder 5"/>
          <p:cNvSpPr>
            <a:spLocks noGrp="1"/>
          </p:cNvSpPr>
          <p:nvPr>
            <p:ph type="sldNum" sz="quarter" idx="12"/>
          </p:nvPr>
        </p:nvSpPr>
        <p:spPr/>
        <p:txBody>
          <a:bodyPr rIns="119521"/>
          <a:lstStyle>
            <a:lvl1pPr algn="l" eaLnBrk="0" hangingPunct="0">
              <a:defRPr sz="1200">
                <a:solidFill>
                  <a:srgbClr val="000000">
                    <a:lumMod val="60000"/>
                    <a:lumOff val="40000"/>
                  </a:srgbClr>
                </a:solidFill>
                <a:latin typeface="Museo Sans For Dell" pitchFamily="2" charset="0"/>
                <a:ea typeface="SimSun" panose="02010600030101010101" pitchFamily="2" charset="-122"/>
              </a:defRPr>
            </a:lvl1pPr>
          </a:lstStyle>
          <a:p>
            <a:pPr>
              <a:defRPr/>
            </a:pPr>
            <a:fld id="{CD1DE98D-7DBE-46FD-9819-906BE2FDE116}" type="slidenum">
              <a:rPr lang="en-US"/>
              <a:pPr>
                <a:defRPr/>
              </a:pPr>
              <a:t>‹#›</a:t>
            </a:fld>
            <a:endParaRPr lang="en-US" dirty="0"/>
          </a:p>
        </p:txBody>
      </p:sp>
      <p:sp>
        <p:nvSpPr>
          <p:cNvPr id="7" name="Footer Placeholder 4"/>
          <p:cNvSpPr>
            <a:spLocks noGrp="1"/>
          </p:cNvSpPr>
          <p:nvPr>
            <p:ph type="ftr" sz="quarter" idx="13"/>
          </p:nvPr>
        </p:nvSpPr>
        <p:spPr>
          <a:xfrm>
            <a:off x="742950" y="4821238"/>
            <a:ext cx="1885950" cy="114300"/>
          </a:xfrm>
          <a:prstGeom prst="rect">
            <a:avLst/>
          </a:prstGeom>
        </p:spPr>
        <p:txBody>
          <a:bodyPr vert="horz" lIns="0" tIns="0" rIns="119521" bIns="0" rtlCol="0" anchor="ctr"/>
          <a:lstStyle>
            <a:lvl1pPr algn="l" eaLnBrk="1" hangingPunct="1">
              <a:defRPr sz="1300">
                <a:solidFill>
                  <a:srgbClr val="000000">
                    <a:lumMod val="60000"/>
                    <a:lumOff val="40000"/>
                  </a:srgbClr>
                </a:solidFill>
                <a:latin typeface="Museo Sans For Dell" pitchFamily="2" charset="0"/>
                <a:ea typeface="+mn-ea"/>
              </a:defRPr>
            </a:lvl1pPr>
          </a:lstStyle>
          <a:p>
            <a:pPr defTabSz="897842">
              <a:defRPr/>
            </a:pPr>
            <a:endParaRPr lang="en-US"/>
          </a:p>
        </p:txBody>
      </p:sp>
      <p:sp>
        <p:nvSpPr>
          <p:cNvPr id="8" name="Date Placeholder 8"/>
          <p:cNvSpPr>
            <a:spLocks noGrp="1"/>
          </p:cNvSpPr>
          <p:nvPr>
            <p:ph type="dt" sz="half" idx="14"/>
          </p:nvPr>
        </p:nvSpPr>
        <p:spPr>
          <a:xfrm>
            <a:off x="1901825" y="4819650"/>
            <a:ext cx="914400" cy="114300"/>
          </a:xfrm>
        </p:spPr>
        <p:txBody>
          <a:bodyPr/>
          <a:lstStyle>
            <a:lvl1pPr algn="l" rtl="0" eaLnBrk="0" fontAlgn="base" hangingPunct="0">
              <a:spcBef>
                <a:spcPct val="0"/>
              </a:spcBef>
              <a:spcAft>
                <a:spcPct val="0"/>
              </a:spcAft>
              <a:defRPr lang="en-US" sz="13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1848705871"/>
      </p:ext>
    </p:extLst>
  </p:cSld>
  <p:clrMapOvr>
    <a:masterClrMapping/>
  </p:clrMapOvr>
  <p:transition spd="med">
    <p:wipe dir="r"/>
  </p:transition>
</p:sldLayout>
</file>

<file path=ppt/slideLayouts/slideLayout796.xml><?xml version="1.0" encoding="utf-8"?>
<p:sldLayout xmlns:a="http://schemas.openxmlformats.org/drawingml/2006/main" xmlns:r="http://schemas.openxmlformats.org/officeDocument/2006/relationships" xmlns:p="http://schemas.openxmlformats.org/presentationml/2006/main" preserve="1" userDrawn="1">
  <p:cSld name="Image and text">
    <p:spTree>
      <p:nvGrpSpPr>
        <p:cNvPr id="1" name=""/>
        <p:cNvGrpSpPr/>
        <p:nvPr/>
      </p:nvGrpSpPr>
      <p:grpSpPr>
        <a:xfrm>
          <a:off x="0" y="0"/>
          <a:ext cx="0" cy="0"/>
          <a:chOff x="0" y="0"/>
          <a:chExt cx="0" cy="0"/>
        </a:xfrm>
      </p:grpSpPr>
      <p:cxnSp>
        <p:nvCxnSpPr>
          <p:cNvPr id="6" name="Straight Connector 10"/>
          <p:cNvCxnSpPr>
            <a:cxnSpLocks noChangeShapeType="1"/>
          </p:cNvCxnSpPr>
          <p:nvPr userDrawn="1"/>
        </p:nvCxnSpPr>
        <p:spPr bwMode="auto">
          <a:xfrm>
            <a:off x="436655" y="4629150"/>
            <a:ext cx="8262937" cy="0"/>
          </a:xfrm>
          <a:prstGeom prst="line">
            <a:avLst/>
          </a:prstGeom>
          <a:noFill/>
          <a:ln w="9525">
            <a:solidFill>
              <a:srgbClr val="AAAAAA"/>
            </a:solidFill>
            <a:round/>
          </a:ln>
          <a:extLst>
            <a:ext uri="{909E8E84-426E-40DD-AFC4-6F175D3DCCD1}">
              <a14:hiddenFill xmlns:a14="http://schemas.microsoft.com/office/drawing/2010/main">
                <a:noFill/>
              </a14:hiddenFill>
            </a:ext>
          </a:extLst>
        </p:spPr>
      </p:cxnSp>
      <p:sp>
        <p:nvSpPr>
          <p:cNvPr id="12" name="Content Placeholder 2"/>
          <p:cNvSpPr>
            <a:spLocks noGrp="1"/>
          </p:cNvSpPr>
          <p:nvPr>
            <p:ph sz="half" idx="10"/>
          </p:nvPr>
        </p:nvSpPr>
        <p:spPr>
          <a:xfrm>
            <a:off x="4653246" y="928509"/>
            <a:ext cx="4023360" cy="2166125"/>
          </a:xfrm>
        </p:spPr>
        <p:txBody>
          <a:bodyPr>
            <a:normAutofit/>
          </a:bodyPr>
          <a:lstStyle>
            <a:lvl1pPr>
              <a:lnSpc>
                <a:spcPct val="100000"/>
              </a:lnSpc>
              <a:spcBef>
                <a:spcPts val="1600"/>
              </a:spcBef>
              <a:defRPr sz="2400" b="0">
                <a:solidFill>
                  <a:schemeClr val="tx1"/>
                </a:solidFill>
                <a:latin typeface="Museo Sans For Dell" pitchFamily="2" charset="0"/>
              </a:defRPr>
            </a:lvl1pPr>
            <a:lvl2pPr marL="751019" indent="-302668">
              <a:lnSpc>
                <a:spcPct val="100000"/>
              </a:lnSpc>
              <a:spcBef>
                <a:spcPts val="400"/>
              </a:spcBef>
              <a:defRPr sz="2100" b="0">
                <a:solidFill>
                  <a:schemeClr val="tx1"/>
                </a:solidFill>
                <a:latin typeface="Museo Sans For Dell" pitchFamily="2" charset="0"/>
              </a:defRPr>
            </a:lvl2pPr>
            <a:lvl3pPr>
              <a:lnSpc>
                <a:spcPct val="100000"/>
              </a:lnSpc>
              <a:spcBef>
                <a:spcPts val="400"/>
              </a:spcBef>
              <a:defRPr sz="1900" b="0">
                <a:solidFill>
                  <a:schemeClr val="tx1"/>
                </a:solidFill>
                <a:latin typeface="Museo Sans For Dell" pitchFamily="2" charset="0"/>
              </a:defRPr>
            </a:lvl3pPr>
            <a:lvl4pPr>
              <a:defRPr sz="2400" b="0">
                <a:solidFill>
                  <a:schemeClr val="bg2"/>
                </a:solidFill>
                <a:latin typeface="Museo Sans For Dell" pitchFamily="2" charset="0"/>
              </a:defRPr>
            </a:lvl4pPr>
            <a:lvl5pPr>
              <a:defRPr sz="2400" b="0">
                <a:solidFill>
                  <a:schemeClr val="bg2"/>
                </a:solidFill>
                <a:latin typeface="Museo Sans For Dell" pitchFamily="2" charset="0"/>
              </a:defRPr>
            </a:lvl5pPr>
            <a:lvl6pPr>
              <a:defRPr sz="2400"/>
            </a:lvl6pPr>
            <a:lvl7pPr>
              <a:defRPr sz="2400"/>
            </a:lvl7pPr>
            <a:lvl8pPr>
              <a:defRPr sz="2400"/>
            </a:lvl8pPr>
            <a:lvl9pPr>
              <a:defRPr sz="2400"/>
            </a:lvl9pPr>
          </a:lstStyle>
          <a:p>
            <a:pPr lvl="0"/>
            <a:r>
              <a:rPr lang="en-US" smtClean="0"/>
              <a:t>Click to edit Master text styles</a:t>
            </a:r>
          </a:p>
          <a:p>
            <a:pPr lvl="1"/>
            <a:r>
              <a:rPr lang="en-US" smtClean="0"/>
              <a:t>Second level</a:t>
            </a:r>
          </a:p>
          <a:p>
            <a:pPr lvl="2"/>
            <a:r>
              <a:rPr lang="en-US" smtClean="0"/>
              <a:t>Third level</a:t>
            </a:r>
          </a:p>
        </p:txBody>
      </p:sp>
      <p:sp>
        <p:nvSpPr>
          <p:cNvPr id="10" name="Content Placeholder 2"/>
          <p:cNvSpPr>
            <a:spLocks noGrp="1"/>
          </p:cNvSpPr>
          <p:nvPr>
            <p:ph sz="half" idx="11"/>
          </p:nvPr>
        </p:nvSpPr>
        <p:spPr>
          <a:xfrm>
            <a:off x="433839" y="934413"/>
            <a:ext cx="4023360" cy="2166125"/>
          </a:xfrm>
        </p:spPr>
        <p:txBody>
          <a:bodyPr>
            <a:normAutofit/>
          </a:bodyPr>
          <a:lstStyle>
            <a:lvl1pPr>
              <a:lnSpc>
                <a:spcPct val="100000"/>
              </a:lnSpc>
              <a:spcBef>
                <a:spcPts val="1600"/>
              </a:spcBef>
              <a:defRPr sz="2400" b="0">
                <a:solidFill>
                  <a:schemeClr val="tx1"/>
                </a:solidFill>
                <a:latin typeface="Museo Sans For Dell" pitchFamily="2" charset="0"/>
              </a:defRPr>
            </a:lvl1pPr>
            <a:lvl2pPr marL="751019" indent="-302668">
              <a:lnSpc>
                <a:spcPct val="100000"/>
              </a:lnSpc>
              <a:spcBef>
                <a:spcPts val="400"/>
              </a:spcBef>
              <a:defRPr sz="2100" b="0">
                <a:solidFill>
                  <a:schemeClr val="tx1"/>
                </a:solidFill>
                <a:latin typeface="Museo Sans For Dell" pitchFamily="2" charset="0"/>
              </a:defRPr>
            </a:lvl2pPr>
            <a:lvl3pPr>
              <a:lnSpc>
                <a:spcPct val="100000"/>
              </a:lnSpc>
              <a:spcBef>
                <a:spcPts val="400"/>
              </a:spcBef>
              <a:defRPr sz="1900" b="0">
                <a:solidFill>
                  <a:schemeClr val="tx1"/>
                </a:solidFill>
                <a:latin typeface="Museo Sans For Dell" pitchFamily="2" charset="0"/>
              </a:defRPr>
            </a:lvl3pPr>
            <a:lvl4pPr>
              <a:defRPr sz="2400" b="0">
                <a:solidFill>
                  <a:schemeClr val="bg2"/>
                </a:solidFill>
                <a:latin typeface="Museo Sans For Dell" pitchFamily="2" charset="0"/>
              </a:defRPr>
            </a:lvl4pPr>
            <a:lvl5pPr>
              <a:defRPr sz="2400" b="0">
                <a:solidFill>
                  <a:schemeClr val="bg2"/>
                </a:solidFill>
                <a:latin typeface="Museo Sans For Dell" pitchFamily="2" charset="0"/>
              </a:defRPr>
            </a:lvl5pPr>
            <a:lvl6pPr>
              <a:defRPr sz="2400"/>
            </a:lvl6pPr>
            <a:lvl7pPr>
              <a:defRPr sz="2400"/>
            </a:lvl7pPr>
            <a:lvl8pPr>
              <a:defRPr sz="2400"/>
            </a:lvl8pPr>
            <a:lvl9pPr>
              <a:defRPr sz="2400"/>
            </a:lvl9pPr>
          </a:lstStyle>
          <a:p>
            <a:pPr lvl="0"/>
            <a:r>
              <a:rPr lang="en-US" smtClean="0"/>
              <a:t>Click to edit Master text styles</a:t>
            </a:r>
          </a:p>
          <a:p>
            <a:pPr lvl="1"/>
            <a:r>
              <a:rPr lang="en-US" smtClean="0"/>
              <a:t>Second level</a:t>
            </a:r>
          </a:p>
          <a:p>
            <a:pPr lvl="2"/>
            <a:r>
              <a:rPr lang="en-US" smtClean="0"/>
              <a:t>Third level</a:t>
            </a:r>
          </a:p>
        </p:txBody>
      </p:sp>
      <p:sp>
        <p:nvSpPr>
          <p:cNvPr id="4" name="Content Placeholder 3"/>
          <p:cNvSpPr>
            <a:spLocks noGrp="1"/>
          </p:cNvSpPr>
          <p:nvPr>
            <p:ph sz="quarter" idx="12"/>
          </p:nvPr>
        </p:nvSpPr>
        <p:spPr>
          <a:xfrm>
            <a:off x="434977" y="3203190"/>
            <a:ext cx="8262938" cy="1421200"/>
          </a:xfrm>
        </p:spPr>
        <p:txBody>
          <a:bodyPr>
            <a:normAutofit/>
          </a:bodyPr>
          <a:lstStyle>
            <a:lvl1pPr>
              <a:lnSpc>
                <a:spcPct val="100000"/>
              </a:lnSpc>
              <a:defRPr sz="2100"/>
            </a:lvl1pPr>
            <a:lvl2pPr>
              <a:lnSpc>
                <a:spcPct val="100000"/>
              </a:lnSpc>
              <a:defRPr sz="1900"/>
            </a:lvl2pPr>
            <a:lvl3pPr>
              <a:lnSpc>
                <a:spcPct val="100000"/>
              </a:lnSpc>
              <a:defRPr sz="1500"/>
            </a:lvl3pPr>
            <a:lvl4pPr>
              <a:lnSpc>
                <a:spcPct val="100000"/>
              </a:lnSpc>
              <a:defRPr sz="1500"/>
            </a:lvl4pPr>
            <a:lvl5pPr>
              <a:defRPr sz="21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5" name="Title 1"/>
          <p:cNvSpPr>
            <a:spLocks noGrp="1"/>
          </p:cNvSpPr>
          <p:nvPr>
            <p:ph type="title"/>
          </p:nvPr>
        </p:nvSpPr>
        <p:spPr>
          <a:xfrm>
            <a:off x="425904" y="196173"/>
            <a:ext cx="8239126" cy="640170"/>
          </a:xfrm>
        </p:spPr>
        <p:txBody>
          <a:bodyPr/>
          <a:lstStyle>
            <a:lvl1pPr>
              <a:lnSpc>
                <a:spcPct val="90000"/>
              </a:lnSpc>
              <a:defRPr sz="3200" b="0">
                <a:solidFill>
                  <a:schemeClr val="accent1"/>
                </a:solidFill>
                <a:latin typeface="Museo For Dell" pitchFamily="2" charset="0"/>
              </a:defRPr>
            </a:lvl1pPr>
          </a:lstStyle>
          <a:p>
            <a:r>
              <a:rPr lang="zh-TW" altLang="en-US" smtClean="0"/>
              <a:t>按一下以編輯母片標題樣式</a:t>
            </a:r>
            <a:endParaRPr lang="en-US" dirty="0"/>
          </a:p>
        </p:txBody>
      </p:sp>
      <p:sp>
        <p:nvSpPr>
          <p:cNvPr id="7" name="Slide Number Placeholder 5"/>
          <p:cNvSpPr>
            <a:spLocks noGrp="1"/>
          </p:cNvSpPr>
          <p:nvPr>
            <p:ph type="sldNum" sz="quarter" idx="13"/>
          </p:nvPr>
        </p:nvSpPr>
        <p:spPr/>
        <p:txBody>
          <a:bodyPr rIns="119521"/>
          <a:lstStyle>
            <a:lvl1pPr algn="l" eaLnBrk="0" hangingPunct="0">
              <a:defRPr sz="1200">
                <a:solidFill>
                  <a:srgbClr val="000000">
                    <a:lumMod val="60000"/>
                    <a:lumOff val="40000"/>
                  </a:srgbClr>
                </a:solidFill>
                <a:latin typeface="Museo Sans For Dell" pitchFamily="2" charset="0"/>
                <a:ea typeface="SimSun" panose="02010600030101010101" pitchFamily="2" charset="-122"/>
              </a:defRPr>
            </a:lvl1pPr>
          </a:lstStyle>
          <a:p>
            <a:pPr>
              <a:defRPr/>
            </a:pPr>
            <a:fld id="{639F51A1-9FEC-46F0-BC78-2B7A80F96BE7}" type="slidenum">
              <a:rPr lang="en-US"/>
              <a:pPr>
                <a:defRPr/>
              </a:pPr>
              <a:t>‹#›</a:t>
            </a:fld>
            <a:endParaRPr lang="en-US" dirty="0"/>
          </a:p>
        </p:txBody>
      </p:sp>
      <p:sp>
        <p:nvSpPr>
          <p:cNvPr id="8" name="Footer Placeholder 4"/>
          <p:cNvSpPr>
            <a:spLocks noGrp="1"/>
          </p:cNvSpPr>
          <p:nvPr>
            <p:ph type="ftr" sz="quarter" idx="14"/>
          </p:nvPr>
        </p:nvSpPr>
        <p:spPr>
          <a:xfrm>
            <a:off x="742950" y="4821238"/>
            <a:ext cx="1885950" cy="114300"/>
          </a:xfrm>
          <a:prstGeom prst="rect">
            <a:avLst/>
          </a:prstGeom>
        </p:spPr>
        <p:txBody>
          <a:bodyPr vert="horz" lIns="0" tIns="0" rIns="119521" bIns="0" rtlCol="0" anchor="ctr"/>
          <a:lstStyle>
            <a:lvl1pPr algn="l" eaLnBrk="1" hangingPunct="1">
              <a:defRPr sz="1300">
                <a:solidFill>
                  <a:srgbClr val="000000">
                    <a:lumMod val="60000"/>
                    <a:lumOff val="40000"/>
                  </a:srgbClr>
                </a:solidFill>
                <a:latin typeface="Museo Sans For Dell" pitchFamily="2" charset="0"/>
                <a:ea typeface="+mn-ea"/>
              </a:defRPr>
            </a:lvl1pPr>
          </a:lstStyle>
          <a:p>
            <a:pPr defTabSz="897842">
              <a:defRPr/>
            </a:pPr>
            <a:endParaRPr lang="en-US"/>
          </a:p>
        </p:txBody>
      </p:sp>
      <p:sp>
        <p:nvSpPr>
          <p:cNvPr id="9" name="Date Placeholder 8"/>
          <p:cNvSpPr>
            <a:spLocks noGrp="1"/>
          </p:cNvSpPr>
          <p:nvPr>
            <p:ph type="dt" sz="half" idx="15"/>
          </p:nvPr>
        </p:nvSpPr>
        <p:spPr>
          <a:xfrm>
            <a:off x="1901825" y="4819650"/>
            <a:ext cx="914400" cy="114300"/>
          </a:xfrm>
        </p:spPr>
        <p:txBody>
          <a:bodyPr/>
          <a:lstStyle>
            <a:lvl1pPr algn="l" rtl="0" eaLnBrk="0" fontAlgn="base" hangingPunct="0">
              <a:spcBef>
                <a:spcPct val="0"/>
              </a:spcBef>
              <a:spcAft>
                <a:spcPct val="0"/>
              </a:spcAft>
              <a:defRPr lang="en-US" sz="13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2405567284"/>
      </p:ext>
    </p:extLst>
  </p:cSld>
  <p:clrMapOvr>
    <a:masterClrMapping/>
  </p:clrMapOvr>
  <p:transition spd="med">
    <p:wipe dir="r"/>
  </p:transition>
</p:sldLayout>
</file>

<file path=ppt/slideLayouts/slideLayout797.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cxnSp>
        <p:nvCxnSpPr>
          <p:cNvPr id="3" name="Straight Connector 7"/>
          <p:cNvCxnSpPr>
            <a:cxnSpLocks noChangeShapeType="1"/>
          </p:cNvCxnSpPr>
          <p:nvPr userDrawn="1"/>
        </p:nvCxnSpPr>
        <p:spPr bwMode="auto">
          <a:xfrm>
            <a:off x="436655" y="4629150"/>
            <a:ext cx="8262937" cy="0"/>
          </a:xfrm>
          <a:prstGeom prst="line">
            <a:avLst/>
          </a:prstGeom>
          <a:noFill/>
          <a:ln w="9525">
            <a:solidFill>
              <a:srgbClr val="AAAAAA"/>
            </a:solidFill>
            <a:round/>
          </a:ln>
          <a:extLst>
            <a:ext uri="{909E8E84-426E-40DD-AFC4-6F175D3DCCD1}">
              <a14:hiddenFill xmlns:a14="http://schemas.microsoft.com/office/drawing/2010/main">
                <a:noFill/>
              </a14:hiddenFill>
            </a:ext>
          </a:extLst>
        </p:spPr>
      </p:cxnSp>
      <p:sp>
        <p:nvSpPr>
          <p:cNvPr id="4" name="TextBox 1"/>
          <p:cNvSpPr txBox="1">
            <a:spLocks noChangeArrowheads="1"/>
          </p:cNvSpPr>
          <p:nvPr userDrawn="1"/>
        </p:nvSpPr>
        <p:spPr bwMode="auto">
          <a:xfrm>
            <a:off x="1411288" y="1323975"/>
            <a:ext cx="914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19539" tIns="59768" rIns="119539" bIns="59768"/>
          <a:lstStyle/>
          <a:p>
            <a:pPr defTabSz="897842">
              <a:spcBef>
                <a:spcPts val="800"/>
              </a:spcBef>
              <a:buClr>
                <a:srgbClr val="0085C3"/>
              </a:buClr>
            </a:pPr>
            <a:endParaRPr lang="en-US" altLang="zh-TW" sz="2700">
              <a:solidFill>
                <a:srgbClr val="444444"/>
              </a:solidFill>
              <a:latin typeface="Museo Sans For Dell"/>
              <a:ea typeface="SimSun" panose="02010600030101010101" pitchFamily="2" charset="-122"/>
            </a:endParaRPr>
          </a:p>
        </p:txBody>
      </p:sp>
      <p:sp>
        <p:nvSpPr>
          <p:cNvPr id="10" name="Title 1"/>
          <p:cNvSpPr>
            <a:spLocks noGrp="1"/>
          </p:cNvSpPr>
          <p:nvPr>
            <p:ph type="title"/>
          </p:nvPr>
        </p:nvSpPr>
        <p:spPr>
          <a:xfrm>
            <a:off x="425904" y="196176"/>
            <a:ext cx="8239126" cy="332399"/>
          </a:xfrm>
        </p:spPr>
        <p:txBody>
          <a:bodyPr/>
          <a:lstStyle>
            <a:lvl1pPr>
              <a:lnSpc>
                <a:spcPct val="90000"/>
              </a:lnSpc>
              <a:defRPr sz="3200" b="0">
                <a:solidFill>
                  <a:schemeClr val="accent1"/>
                </a:solidFill>
                <a:latin typeface="Museo For Dell" pitchFamily="2" charset="0"/>
              </a:defRPr>
            </a:lvl1pPr>
          </a:lstStyle>
          <a:p>
            <a:r>
              <a:rPr lang="en-US" smtClean="0"/>
              <a:t>Click to edit Master title style</a:t>
            </a:r>
            <a:endParaRPr lang="en-US" dirty="0"/>
          </a:p>
        </p:txBody>
      </p:sp>
      <p:sp>
        <p:nvSpPr>
          <p:cNvPr id="5" name="Slide Number Placeholder 5"/>
          <p:cNvSpPr>
            <a:spLocks noGrp="1"/>
          </p:cNvSpPr>
          <p:nvPr>
            <p:ph type="sldNum" sz="quarter" idx="10"/>
          </p:nvPr>
        </p:nvSpPr>
        <p:spPr>
          <a:xfrm>
            <a:off x="433389" y="4824413"/>
            <a:ext cx="260350" cy="114300"/>
          </a:xfrm>
        </p:spPr>
        <p:txBody>
          <a:bodyPr rIns="119521"/>
          <a:lstStyle>
            <a:lvl1pPr algn="l" eaLnBrk="0" hangingPunct="0">
              <a:defRPr sz="1200">
                <a:solidFill>
                  <a:srgbClr val="000000">
                    <a:lumMod val="60000"/>
                    <a:lumOff val="40000"/>
                  </a:srgbClr>
                </a:solidFill>
                <a:latin typeface="Museo Sans For Dell" pitchFamily="2" charset="0"/>
                <a:ea typeface="SimSun" panose="02010600030101010101" pitchFamily="2" charset="-122"/>
              </a:defRPr>
            </a:lvl1pPr>
          </a:lstStyle>
          <a:p>
            <a:pPr>
              <a:defRPr/>
            </a:pPr>
            <a:fld id="{C2F8F467-7015-4054-ADD7-36CD0EA9FC19}" type="slidenum">
              <a:rPr lang="en-US"/>
              <a:pPr>
                <a:defRPr/>
              </a:pPr>
              <a:t>‹#›</a:t>
            </a:fld>
            <a:endParaRPr lang="en-US" dirty="0"/>
          </a:p>
        </p:txBody>
      </p:sp>
      <p:sp>
        <p:nvSpPr>
          <p:cNvPr id="6" name="Footer Placeholder 4"/>
          <p:cNvSpPr>
            <a:spLocks noGrp="1"/>
          </p:cNvSpPr>
          <p:nvPr>
            <p:ph type="ftr" sz="quarter" idx="11"/>
          </p:nvPr>
        </p:nvSpPr>
        <p:spPr>
          <a:xfrm>
            <a:off x="742950" y="4821238"/>
            <a:ext cx="1885950" cy="114300"/>
          </a:xfrm>
          <a:prstGeom prst="rect">
            <a:avLst/>
          </a:prstGeom>
        </p:spPr>
        <p:txBody>
          <a:bodyPr vert="horz" lIns="0" tIns="0" rIns="119521" bIns="0" rtlCol="0" anchor="ctr"/>
          <a:lstStyle>
            <a:lvl1pPr algn="l" eaLnBrk="1" hangingPunct="1">
              <a:defRPr sz="1300">
                <a:solidFill>
                  <a:srgbClr val="000000">
                    <a:lumMod val="60000"/>
                    <a:lumOff val="40000"/>
                  </a:srgbClr>
                </a:solidFill>
                <a:latin typeface="Museo Sans For Dell" pitchFamily="2" charset="0"/>
                <a:ea typeface="+mn-ea"/>
              </a:defRPr>
            </a:lvl1pPr>
          </a:lstStyle>
          <a:p>
            <a:pPr defTabSz="897842">
              <a:defRPr/>
            </a:pPr>
            <a:endParaRPr lang="en-US"/>
          </a:p>
        </p:txBody>
      </p:sp>
      <p:sp>
        <p:nvSpPr>
          <p:cNvPr id="7" name="Date Placeholder 8"/>
          <p:cNvSpPr>
            <a:spLocks noGrp="1"/>
          </p:cNvSpPr>
          <p:nvPr>
            <p:ph type="dt" sz="half" idx="12"/>
          </p:nvPr>
        </p:nvSpPr>
        <p:spPr>
          <a:xfrm>
            <a:off x="1901825" y="4819650"/>
            <a:ext cx="914400" cy="114300"/>
          </a:xfrm>
        </p:spPr>
        <p:txBody>
          <a:bodyPr/>
          <a:lstStyle>
            <a:lvl1pPr algn="l" rtl="0" eaLnBrk="0" fontAlgn="base" hangingPunct="0">
              <a:spcBef>
                <a:spcPct val="0"/>
              </a:spcBef>
              <a:spcAft>
                <a:spcPct val="0"/>
              </a:spcAft>
              <a:defRPr lang="en-US" sz="13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1392102302"/>
      </p:ext>
    </p:extLst>
  </p:cSld>
  <p:clrMapOvr>
    <a:masterClrMapping/>
  </p:clrMapOvr>
  <p:transition spd="med">
    <p:wipe dir="r"/>
  </p:transition>
</p:sldLayout>
</file>

<file path=ppt/slideLayouts/slideLayout798.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cxnSp>
        <p:nvCxnSpPr>
          <p:cNvPr id="2" name="Straight Connector 6"/>
          <p:cNvCxnSpPr>
            <a:cxnSpLocks noChangeShapeType="1"/>
          </p:cNvCxnSpPr>
          <p:nvPr userDrawn="1"/>
        </p:nvCxnSpPr>
        <p:spPr bwMode="auto">
          <a:xfrm>
            <a:off x="436655" y="4629150"/>
            <a:ext cx="8262937" cy="0"/>
          </a:xfrm>
          <a:prstGeom prst="line">
            <a:avLst/>
          </a:prstGeom>
          <a:noFill/>
          <a:ln w="9525">
            <a:solidFill>
              <a:srgbClr val="AAAAAA"/>
            </a:solidFill>
            <a:round/>
          </a:ln>
          <a:extLst>
            <a:ext uri="{909E8E84-426E-40DD-AFC4-6F175D3DCCD1}">
              <a14:hiddenFill xmlns:a14="http://schemas.microsoft.com/office/drawing/2010/main">
                <a:noFill/>
              </a14:hiddenFill>
            </a:ext>
          </a:extLst>
        </p:spPr>
      </p:cxnSp>
      <p:sp>
        <p:nvSpPr>
          <p:cNvPr id="3" name="Slide Number Placeholder 5"/>
          <p:cNvSpPr>
            <a:spLocks noGrp="1"/>
          </p:cNvSpPr>
          <p:nvPr>
            <p:ph type="sldNum" sz="quarter" idx="10"/>
          </p:nvPr>
        </p:nvSpPr>
        <p:spPr/>
        <p:txBody>
          <a:bodyPr rIns="119521"/>
          <a:lstStyle>
            <a:lvl1pPr algn="l" eaLnBrk="0" hangingPunct="0">
              <a:defRPr sz="1200">
                <a:solidFill>
                  <a:srgbClr val="000000">
                    <a:lumMod val="60000"/>
                    <a:lumOff val="40000"/>
                  </a:srgbClr>
                </a:solidFill>
                <a:latin typeface="Museo Sans For Dell" pitchFamily="2" charset="0"/>
                <a:ea typeface="SimSun" panose="02010600030101010101" pitchFamily="2" charset="-122"/>
              </a:defRPr>
            </a:lvl1pPr>
          </a:lstStyle>
          <a:p>
            <a:pPr>
              <a:defRPr/>
            </a:pPr>
            <a:fld id="{57ADE680-B59D-4FC0-81B5-B5E734862843}" type="slidenum">
              <a:rPr lang="en-US"/>
              <a:pPr>
                <a:defRPr/>
              </a:pPr>
              <a:t>‹#›</a:t>
            </a:fld>
            <a:endParaRPr lang="en-US" dirty="0"/>
          </a:p>
        </p:txBody>
      </p:sp>
      <p:sp>
        <p:nvSpPr>
          <p:cNvPr id="4" name="Footer Placeholder 4"/>
          <p:cNvSpPr>
            <a:spLocks noGrp="1"/>
          </p:cNvSpPr>
          <p:nvPr>
            <p:ph type="ftr" sz="quarter" idx="11"/>
          </p:nvPr>
        </p:nvSpPr>
        <p:spPr>
          <a:xfrm>
            <a:off x="742950" y="4821238"/>
            <a:ext cx="1885950" cy="114300"/>
          </a:xfrm>
          <a:prstGeom prst="rect">
            <a:avLst/>
          </a:prstGeom>
        </p:spPr>
        <p:txBody>
          <a:bodyPr vert="horz" lIns="0" tIns="0" rIns="119521" bIns="0" rtlCol="0" anchor="ctr"/>
          <a:lstStyle>
            <a:lvl1pPr algn="l" eaLnBrk="1" hangingPunct="1">
              <a:defRPr sz="1300">
                <a:solidFill>
                  <a:srgbClr val="000000">
                    <a:lumMod val="60000"/>
                    <a:lumOff val="40000"/>
                  </a:srgbClr>
                </a:solidFill>
                <a:latin typeface="Museo Sans For Dell" pitchFamily="2" charset="0"/>
                <a:ea typeface="+mn-ea"/>
              </a:defRPr>
            </a:lvl1pPr>
          </a:lstStyle>
          <a:p>
            <a:pPr defTabSz="897842">
              <a:defRPr/>
            </a:pPr>
            <a:endParaRPr lang="en-US"/>
          </a:p>
        </p:txBody>
      </p:sp>
      <p:sp>
        <p:nvSpPr>
          <p:cNvPr id="5" name="Date Placeholder 8"/>
          <p:cNvSpPr>
            <a:spLocks noGrp="1"/>
          </p:cNvSpPr>
          <p:nvPr>
            <p:ph type="dt" sz="half" idx="12"/>
          </p:nvPr>
        </p:nvSpPr>
        <p:spPr>
          <a:xfrm>
            <a:off x="1901825" y="4819650"/>
            <a:ext cx="914400" cy="114300"/>
          </a:xfrm>
        </p:spPr>
        <p:txBody>
          <a:bodyPr/>
          <a:lstStyle>
            <a:lvl1pPr algn="l" rtl="0" eaLnBrk="0" fontAlgn="base" hangingPunct="0">
              <a:spcBef>
                <a:spcPct val="0"/>
              </a:spcBef>
              <a:spcAft>
                <a:spcPct val="0"/>
              </a:spcAft>
              <a:defRPr lang="en-US" sz="13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3736394754"/>
      </p:ext>
    </p:extLst>
  </p:cSld>
  <p:clrMapOvr>
    <a:masterClrMapping/>
  </p:clrMapOvr>
  <p:transition spd="med">
    <p:wipe dir="r"/>
  </p:transition>
</p:sldLayout>
</file>

<file path=ppt/slideLayouts/slideLayout799.xml><?xml version="1.0" encoding="utf-8"?>
<p:sldLayout xmlns:a="http://schemas.openxmlformats.org/drawingml/2006/main" xmlns:r="http://schemas.openxmlformats.org/officeDocument/2006/relationships" xmlns:p="http://schemas.openxmlformats.org/presentationml/2006/main" preserve="1">
  <p:cSld name="1_Blank">
    <p:spTree>
      <p:nvGrpSpPr>
        <p:cNvPr id="1" name=""/>
        <p:cNvGrpSpPr/>
        <p:nvPr/>
      </p:nvGrpSpPr>
      <p:grpSpPr>
        <a:xfrm>
          <a:off x="0" y="0"/>
          <a:ext cx="0" cy="0"/>
          <a:chOff x="0" y="0"/>
          <a:chExt cx="0" cy="0"/>
        </a:xfrm>
      </p:grpSpPr>
      <p:cxnSp>
        <p:nvCxnSpPr>
          <p:cNvPr id="2" name="Straight Connector 6"/>
          <p:cNvCxnSpPr>
            <a:cxnSpLocks noChangeShapeType="1"/>
          </p:cNvCxnSpPr>
          <p:nvPr userDrawn="1"/>
        </p:nvCxnSpPr>
        <p:spPr bwMode="auto">
          <a:xfrm>
            <a:off x="436655" y="4629150"/>
            <a:ext cx="8262937" cy="0"/>
          </a:xfrm>
          <a:prstGeom prst="line">
            <a:avLst/>
          </a:prstGeom>
          <a:noFill/>
          <a:ln w="9525">
            <a:solidFill>
              <a:srgbClr val="AAAAAA"/>
            </a:solidFill>
            <a:round/>
          </a:ln>
          <a:extLst>
            <a:ext uri="{909E8E84-426E-40DD-AFC4-6F175D3DCCD1}">
              <a14:hiddenFill xmlns:a14="http://schemas.microsoft.com/office/drawing/2010/main">
                <a:noFill/>
              </a14:hiddenFill>
            </a:ext>
          </a:extLst>
        </p:spPr>
      </p:cxnSp>
      <p:sp>
        <p:nvSpPr>
          <p:cNvPr id="3" name="Slide Number Placeholder 5"/>
          <p:cNvSpPr>
            <a:spLocks noGrp="1"/>
          </p:cNvSpPr>
          <p:nvPr>
            <p:ph type="sldNum" sz="quarter" idx="10"/>
          </p:nvPr>
        </p:nvSpPr>
        <p:spPr/>
        <p:txBody>
          <a:bodyPr rIns="119521"/>
          <a:lstStyle>
            <a:lvl1pPr algn="l" eaLnBrk="0" hangingPunct="0">
              <a:defRPr sz="1200">
                <a:solidFill>
                  <a:srgbClr val="000000">
                    <a:lumMod val="60000"/>
                    <a:lumOff val="40000"/>
                  </a:srgbClr>
                </a:solidFill>
                <a:latin typeface="Museo Sans For Dell" pitchFamily="2" charset="0"/>
                <a:ea typeface="SimSun" panose="02010600030101010101" pitchFamily="2" charset="-122"/>
              </a:defRPr>
            </a:lvl1pPr>
          </a:lstStyle>
          <a:p>
            <a:pPr>
              <a:defRPr/>
            </a:pPr>
            <a:fld id="{5B835FEF-A4E3-4EB6-8119-9339417AA9EA}" type="slidenum">
              <a:rPr lang="en-US"/>
              <a:pPr>
                <a:defRPr/>
              </a:pPr>
              <a:t>‹#›</a:t>
            </a:fld>
            <a:endParaRPr lang="en-US" dirty="0"/>
          </a:p>
        </p:txBody>
      </p:sp>
      <p:sp>
        <p:nvSpPr>
          <p:cNvPr id="4" name="Footer Placeholder 4"/>
          <p:cNvSpPr>
            <a:spLocks noGrp="1"/>
          </p:cNvSpPr>
          <p:nvPr>
            <p:ph type="ftr" sz="quarter" idx="11"/>
          </p:nvPr>
        </p:nvSpPr>
        <p:spPr>
          <a:xfrm>
            <a:off x="742950" y="4821238"/>
            <a:ext cx="1885950" cy="114300"/>
          </a:xfrm>
          <a:prstGeom prst="rect">
            <a:avLst/>
          </a:prstGeom>
        </p:spPr>
        <p:txBody>
          <a:bodyPr vert="horz" lIns="0" tIns="0" rIns="119521" bIns="0" rtlCol="0" anchor="ctr"/>
          <a:lstStyle>
            <a:lvl1pPr algn="l" eaLnBrk="1" hangingPunct="1">
              <a:defRPr sz="1300">
                <a:solidFill>
                  <a:srgbClr val="000000">
                    <a:lumMod val="60000"/>
                    <a:lumOff val="40000"/>
                  </a:srgbClr>
                </a:solidFill>
                <a:latin typeface="Museo Sans For Dell" pitchFamily="2" charset="0"/>
                <a:ea typeface="+mn-ea"/>
              </a:defRPr>
            </a:lvl1pPr>
          </a:lstStyle>
          <a:p>
            <a:pPr defTabSz="897842">
              <a:defRPr/>
            </a:pPr>
            <a:endParaRPr lang="en-US"/>
          </a:p>
        </p:txBody>
      </p:sp>
      <p:sp>
        <p:nvSpPr>
          <p:cNvPr id="5" name="Date Placeholder 8"/>
          <p:cNvSpPr>
            <a:spLocks noGrp="1"/>
          </p:cNvSpPr>
          <p:nvPr>
            <p:ph type="dt" sz="half" idx="12"/>
          </p:nvPr>
        </p:nvSpPr>
        <p:spPr>
          <a:xfrm>
            <a:off x="1901825" y="4819650"/>
            <a:ext cx="914400" cy="114300"/>
          </a:xfrm>
        </p:spPr>
        <p:txBody>
          <a:bodyPr/>
          <a:lstStyle>
            <a:lvl1pPr algn="l" rtl="0" eaLnBrk="0" fontAlgn="base" hangingPunct="0">
              <a:spcBef>
                <a:spcPct val="0"/>
              </a:spcBef>
              <a:spcAft>
                <a:spcPct val="0"/>
              </a:spcAft>
              <a:defRPr lang="en-US" sz="13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252825346"/>
      </p:ext>
    </p:extLst>
  </p:cSld>
  <p:clrMapOvr>
    <a:masterClrMapping/>
  </p:clrMapOvr>
  <p:transition spd="med">
    <p:wipe dir="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Content two column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0" tIns="45003" rIns="0" bIns="45003"/>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 </a:t>
            </a:r>
          </a:p>
        </p:txBody>
      </p:sp>
      <p:sp>
        <p:nvSpPr>
          <p:cNvPr id="5" name="Content Placeholder 4"/>
          <p:cNvSpPr>
            <a:spLocks noGrp="1"/>
          </p:cNvSpPr>
          <p:nvPr>
            <p:ph sz="quarter" idx="10"/>
          </p:nvPr>
        </p:nvSpPr>
        <p:spPr>
          <a:xfrm>
            <a:off x="271481" y="1277943"/>
            <a:ext cx="3843337"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43781" indent="-166995">
              <a:lnSpc>
                <a:spcPct val="100000"/>
              </a:lnSpc>
              <a:spcBef>
                <a:spcPts val="300"/>
              </a:spcBef>
              <a:spcAft>
                <a:spcPts val="0"/>
              </a:spcAft>
              <a:buClr>
                <a:srgbClr val="808080"/>
              </a:buClr>
              <a:defRPr>
                <a:latin typeface="+mn-lt"/>
                <a:ea typeface="Arial"/>
              </a:defRPr>
            </a:lvl3pPr>
            <a:lvl4pPr marL="1236599" indent="-225887">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
        <p:nvSpPr>
          <p:cNvPr id="8" name="Content Placeholder 4"/>
          <p:cNvSpPr>
            <a:spLocks noGrp="1"/>
          </p:cNvSpPr>
          <p:nvPr>
            <p:ph sz="quarter" idx="11"/>
          </p:nvPr>
        </p:nvSpPr>
        <p:spPr>
          <a:xfrm>
            <a:off x="4376739" y="1277943"/>
            <a:ext cx="3852862"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43781" indent="-166995">
              <a:lnSpc>
                <a:spcPct val="100000"/>
              </a:lnSpc>
              <a:spcBef>
                <a:spcPts val="300"/>
              </a:spcBef>
              <a:spcAft>
                <a:spcPts val="0"/>
              </a:spcAft>
              <a:buClr>
                <a:srgbClr val="808080"/>
              </a:buClr>
              <a:defRPr>
                <a:latin typeface="+mn-lt"/>
                <a:ea typeface="Arial"/>
              </a:defRPr>
            </a:lvl3pPr>
            <a:lvl4pPr marL="1236599" indent="-225887">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652005234"/>
      </p:ext>
    </p:extLst>
  </p:cSld>
  <p:clrMapOvr>
    <a:masterClrMapping/>
  </p:clrMapOvr>
  <p:transition spd="med">
    <p:wipe dir="r"/>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26160" y="107139"/>
            <a:ext cx="8239125" cy="427212"/>
          </a:xfrm>
        </p:spPr>
        <p:txBody>
          <a:bodyPr/>
          <a:lstStyle>
            <a:lvl1pPr>
              <a:defRPr baseline="0"/>
            </a:lvl1pPr>
          </a:lstStyle>
          <a:p>
            <a:r>
              <a:rPr lang="en-US"/>
              <a:t>Click to edit Master title style</a:t>
            </a:r>
            <a:endParaRPr lang="en-US" dirty="0"/>
          </a:p>
        </p:txBody>
      </p:sp>
      <p:sp>
        <p:nvSpPr>
          <p:cNvPr id="4" name="Slide Number Placeholder 4"/>
          <p:cNvSpPr>
            <a:spLocks noGrp="1"/>
          </p:cNvSpPr>
          <p:nvPr>
            <p:ph type="sldNum" sz="quarter" idx="11"/>
          </p:nvPr>
        </p:nvSpPr>
        <p:spPr>
          <a:xfrm>
            <a:off x="8621513" y="4902994"/>
            <a:ext cx="481013" cy="234554"/>
          </a:xfrm>
        </p:spPr>
        <p:txBody>
          <a:bodyPr/>
          <a:lstStyle>
            <a:lvl1pPr>
              <a:defRPr sz="800">
                <a:cs typeface="Arial" pitchFamily="34" charset="0"/>
              </a:defRPr>
            </a:lvl1pPr>
          </a:lstStyle>
          <a:p>
            <a:pPr>
              <a:defRPr/>
            </a:pPr>
            <a:fld id="{8E08DA63-62CF-47A0-A3EE-C499D6801529}" type="slidenum">
              <a:rPr lang="en-US"/>
              <a:pPr>
                <a:defRPr/>
              </a:pPr>
              <a:t>‹#›</a:t>
            </a:fld>
            <a:endParaRPr lang="en-US" dirty="0"/>
          </a:p>
        </p:txBody>
      </p:sp>
    </p:spTree>
    <p:extLst>
      <p:ext uri="{BB962C8B-B14F-4D97-AF65-F5344CB8AC3E}">
        <p14:creationId xmlns:p14="http://schemas.microsoft.com/office/powerpoint/2010/main" val="3975592746"/>
      </p:ext>
    </p:extLst>
  </p:cSld>
  <p:clrMapOvr>
    <a:masterClrMapping/>
  </p:clrMapOvr>
  <p:transition spd="med">
    <p:wipe dir="r"/>
  </p:transition>
</p:sldLayout>
</file>

<file path=ppt/slideLayouts/slideLayout800.xml><?xml version="1.0" encoding="utf-8"?>
<p:sldLayout xmlns:a="http://schemas.openxmlformats.org/drawingml/2006/main" xmlns:r="http://schemas.openxmlformats.org/officeDocument/2006/relationships" xmlns:p="http://schemas.openxmlformats.org/presentationml/2006/main" preserve="1">
  <p:cSld name="Section_Blue">
    <p:spTree>
      <p:nvGrpSpPr>
        <p:cNvPr id="1" name=""/>
        <p:cNvGrpSpPr/>
        <p:nvPr/>
      </p:nvGrpSpPr>
      <p:grpSpPr>
        <a:xfrm>
          <a:off x="0" y="0"/>
          <a:ext cx="0" cy="0"/>
          <a:chOff x="0" y="0"/>
          <a:chExt cx="0" cy="0"/>
        </a:xfrm>
      </p:grpSpPr>
      <p:sp>
        <p:nvSpPr>
          <p:cNvPr id="15" name="Title 1"/>
          <p:cNvSpPr>
            <a:spLocks noGrp="1"/>
          </p:cNvSpPr>
          <p:nvPr>
            <p:ph type="ctrTitle"/>
          </p:nvPr>
        </p:nvSpPr>
        <p:spPr>
          <a:xfrm>
            <a:off x="457200" y="342900"/>
            <a:ext cx="2743200" cy="2743200"/>
          </a:xfrm>
          <a:prstGeom prst="roundRect">
            <a:avLst>
              <a:gd name="adj" fmla="val 2752"/>
            </a:avLst>
          </a:prstGeom>
          <a:solidFill>
            <a:schemeClr val="accent1"/>
          </a:solidFill>
          <a:ln>
            <a:noFill/>
          </a:ln>
        </p:spPr>
        <p:style>
          <a:lnRef idx="2">
            <a:schemeClr val="accent1"/>
          </a:lnRef>
          <a:fillRef idx="1">
            <a:schemeClr val="lt1"/>
          </a:fillRef>
          <a:effectRef idx="0">
            <a:schemeClr val="accent1"/>
          </a:effectRef>
          <a:fontRef idx="none"/>
        </p:style>
        <p:txBody>
          <a:bodyPr lIns="298562" tIns="298562" rIns="298562" bIns="298562">
            <a:normAutofit/>
          </a:bodyPr>
          <a:lstStyle>
            <a:lvl1pPr>
              <a:defRPr sz="3700" b="0">
                <a:solidFill>
                  <a:schemeClr val="tx2"/>
                </a:solidFill>
                <a:latin typeface="Museo For Dell" pitchFamily="2" charset="0"/>
              </a:defRPr>
            </a:lvl1pPr>
          </a:lstStyle>
          <a:p>
            <a:r>
              <a:rPr lang="zh-TW" altLang="en-US" smtClean="0"/>
              <a:t>按一下以編輯母片標題樣式</a:t>
            </a:r>
            <a:endParaRPr lang="en-US" dirty="0"/>
          </a:p>
        </p:txBody>
      </p:sp>
      <p:sp>
        <p:nvSpPr>
          <p:cNvPr id="3" name="Slide Number Placeholder 5"/>
          <p:cNvSpPr>
            <a:spLocks noGrp="1"/>
          </p:cNvSpPr>
          <p:nvPr>
            <p:ph type="sldNum" sz="quarter" idx="10"/>
          </p:nvPr>
        </p:nvSpPr>
        <p:spPr/>
        <p:txBody>
          <a:bodyPr rIns="119521"/>
          <a:lstStyle>
            <a:lvl1pPr algn="l" eaLnBrk="0" hangingPunct="0">
              <a:defRPr sz="1200">
                <a:solidFill>
                  <a:srgbClr val="000000">
                    <a:lumMod val="60000"/>
                    <a:lumOff val="40000"/>
                  </a:srgbClr>
                </a:solidFill>
                <a:latin typeface="Museo Sans For Dell" pitchFamily="2" charset="0"/>
                <a:ea typeface="SimSun" panose="02010600030101010101" pitchFamily="2" charset="-122"/>
              </a:defRPr>
            </a:lvl1pPr>
          </a:lstStyle>
          <a:p>
            <a:pPr>
              <a:defRPr/>
            </a:pPr>
            <a:fld id="{B8CB498C-E93D-4E2B-AFEF-55B2C142D845}" type="slidenum">
              <a:rPr lang="en-US"/>
              <a:pPr>
                <a:defRPr/>
              </a:pPr>
              <a:t>‹#›</a:t>
            </a:fld>
            <a:endParaRPr lang="en-US" dirty="0"/>
          </a:p>
        </p:txBody>
      </p:sp>
      <p:sp>
        <p:nvSpPr>
          <p:cNvPr id="4" name="Footer Placeholder 4"/>
          <p:cNvSpPr>
            <a:spLocks noGrp="1"/>
          </p:cNvSpPr>
          <p:nvPr>
            <p:ph type="ftr" sz="quarter" idx="11"/>
          </p:nvPr>
        </p:nvSpPr>
        <p:spPr>
          <a:xfrm>
            <a:off x="742950" y="4821238"/>
            <a:ext cx="1885950" cy="114300"/>
          </a:xfrm>
          <a:prstGeom prst="rect">
            <a:avLst/>
          </a:prstGeom>
        </p:spPr>
        <p:txBody>
          <a:bodyPr vert="horz" lIns="0" tIns="0" rIns="119521" bIns="0" rtlCol="0" anchor="ctr"/>
          <a:lstStyle>
            <a:lvl1pPr algn="l" eaLnBrk="1" hangingPunct="1">
              <a:defRPr sz="1300">
                <a:solidFill>
                  <a:srgbClr val="000000">
                    <a:lumMod val="60000"/>
                    <a:lumOff val="40000"/>
                  </a:srgbClr>
                </a:solidFill>
                <a:latin typeface="Museo Sans For Dell" pitchFamily="2" charset="0"/>
                <a:ea typeface="+mn-ea"/>
              </a:defRPr>
            </a:lvl1pPr>
          </a:lstStyle>
          <a:p>
            <a:pPr defTabSz="897842">
              <a:defRPr/>
            </a:pPr>
            <a:endParaRPr lang="en-US"/>
          </a:p>
        </p:txBody>
      </p:sp>
      <p:sp>
        <p:nvSpPr>
          <p:cNvPr id="5" name="Date Placeholder 8"/>
          <p:cNvSpPr>
            <a:spLocks noGrp="1"/>
          </p:cNvSpPr>
          <p:nvPr>
            <p:ph type="dt" sz="half" idx="12"/>
          </p:nvPr>
        </p:nvSpPr>
        <p:spPr>
          <a:xfrm>
            <a:off x="1901825" y="4819650"/>
            <a:ext cx="914400" cy="114300"/>
          </a:xfrm>
        </p:spPr>
        <p:txBody>
          <a:bodyPr/>
          <a:lstStyle>
            <a:lvl1pPr algn="l" rtl="0" eaLnBrk="0" fontAlgn="base" hangingPunct="0">
              <a:spcBef>
                <a:spcPct val="0"/>
              </a:spcBef>
              <a:spcAft>
                <a:spcPct val="0"/>
              </a:spcAft>
              <a:defRPr lang="en-US" sz="13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417573011"/>
      </p:ext>
    </p:extLst>
  </p:cSld>
  <p:clrMapOvr>
    <a:masterClrMapping/>
  </p:clrMapOvr>
  <p:transition spd="med">
    <p:wipe dir="r"/>
  </p:transition>
</p:sldLayout>
</file>

<file path=ppt/slideLayouts/slideLayout801.xml><?xml version="1.0" encoding="utf-8"?>
<p:sldLayout xmlns:a="http://schemas.openxmlformats.org/drawingml/2006/main" xmlns:r="http://schemas.openxmlformats.org/officeDocument/2006/relationships" xmlns:p="http://schemas.openxmlformats.org/presentationml/2006/main" userDrawn="1">
  <p:cSld name="Content Slide wo Source">
    <p:spTree>
      <p:nvGrpSpPr>
        <p:cNvPr id="1" name=""/>
        <p:cNvGrpSpPr/>
        <p:nvPr/>
      </p:nvGrpSpPr>
      <p:grpSpPr>
        <a:xfrm>
          <a:off x="0" y="0"/>
          <a:ext cx="0" cy="0"/>
          <a:chOff x="0" y="0"/>
          <a:chExt cx="0" cy="0"/>
        </a:xfrm>
      </p:grpSpPr>
      <p:sp>
        <p:nvSpPr>
          <p:cNvPr id="4" name="Footer Placeholder 4"/>
          <p:cNvSpPr txBox="1"/>
          <p:nvPr userDrawn="1"/>
        </p:nvSpPr>
        <p:spPr>
          <a:xfrm>
            <a:off x="742950" y="4821238"/>
            <a:ext cx="1885950" cy="114300"/>
          </a:xfrm>
          <a:prstGeom prst="rect">
            <a:avLst/>
          </a:prstGeom>
        </p:spPr>
        <p:txBody>
          <a:bodyPr lIns="0" tIns="0" rIns="119539" bIns="0" anchor="ctr"/>
          <a:lstStyle>
            <a:defPPr>
              <a:defRPr lang="en-US"/>
            </a:defPPr>
            <a:lvl1pPr algn="l" rtl="0" fontAlgn="base">
              <a:spcBef>
                <a:spcPct val="0"/>
              </a:spcBef>
              <a:spcAft>
                <a:spcPct val="0"/>
              </a:spcAft>
              <a:defRPr sz="1000" kern="1200">
                <a:solidFill>
                  <a:schemeClr val="bg2">
                    <a:lumMod val="60000"/>
                    <a:lumOff val="40000"/>
                  </a:schemeClr>
                </a:solidFill>
                <a:latin typeface="Museo Sans For Dell" pitchFamily="2" charset="0"/>
                <a:ea typeface="+mn-ea"/>
                <a:cs typeface="+mn-cs"/>
              </a:defRPr>
            </a:lvl1pPr>
            <a:lvl2pPr marL="457200" algn="l" rtl="0" fontAlgn="base">
              <a:spcBef>
                <a:spcPct val="0"/>
              </a:spcBef>
              <a:spcAft>
                <a:spcPct val="0"/>
              </a:spcAft>
              <a:defRPr sz="2400"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sz="2400"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sz="2400"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pPr defTabSz="897842">
              <a:defRPr/>
            </a:pPr>
            <a:r>
              <a:rPr lang="en-US" smtClean="0">
                <a:solidFill>
                  <a:srgbClr val="000000">
                    <a:lumMod val="60000"/>
                    <a:lumOff val="40000"/>
                  </a:srgbClr>
                </a:solidFill>
              </a:rPr>
              <a:t>Confidential</a:t>
            </a:r>
            <a:endParaRPr lang="en-US" dirty="0">
              <a:solidFill>
                <a:srgbClr val="000000">
                  <a:lumMod val="60000"/>
                  <a:lumOff val="40000"/>
                </a:srgbClr>
              </a:solidFill>
            </a:endParaRPr>
          </a:p>
        </p:txBody>
      </p:sp>
      <p:sp>
        <p:nvSpPr>
          <p:cNvPr id="6" name="Slide Number Placeholder 5"/>
          <p:cNvSpPr txBox="1"/>
          <p:nvPr userDrawn="1"/>
        </p:nvSpPr>
        <p:spPr>
          <a:xfrm>
            <a:off x="434976" y="4824413"/>
            <a:ext cx="260350" cy="114300"/>
          </a:xfrm>
          <a:prstGeom prst="rect">
            <a:avLst/>
          </a:prstGeom>
        </p:spPr>
        <p:txBody>
          <a:bodyPr lIns="0" tIns="0" rIns="119539" bIns="0" anchor="ctr"/>
          <a:lstStyle>
            <a:defPPr>
              <a:defRPr lang="en-US"/>
            </a:defPPr>
            <a:lvl1pPr algn="l" rtl="0" fontAlgn="base">
              <a:spcBef>
                <a:spcPct val="0"/>
              </a:spcBef>
              <a:spcAft>
                <a:spcPct val="0"/>
              </a:spcAft>
              <a:defRPr sz="900" kern="1200">
                <a:solidFill>
                  <a:schemeClr val="bg2">
                    <a:lumMod val="60000"/>
                    <a:lumOff val="40000"/>
                  </a:schemeClr>
                </a:solidFill>
                <a:latin typeface="Museo Sans For Dell" pitchFamily="2" charset="0"/>
                <a:ea typeface="+mn-ea"/>
                <a:cs typeface="+mn-cs"/>
              </a:defRPr>
            </a:lvl1pPr>
            <a:lvl2pPr marL="457200" algn="l" rtl="0" fontAlgn="base">
              <a:spcBef>
                <a:spcPct val="0"/>
              </a:spcBef>
              <a:spcAft>
                <a:spcPct val="0"/>
              </a:spcAft>
              <a:defRPr sz="2400"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sz="2400"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sz="2400"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pPr defTabSz="897842">
              <a:defRPr/>
            </a:pPr>
            <a:fld id="{116A85C1-27ED-4431-8B7E-C187FA0F4681}" type="slidenum">
              <a:rPr lang="en-US" smtClean="0">
                <a:solidFill>
                  <a:srgbClr val="000000">
                    <a:lumMod val="60000"/>
                    <a:lumOff val="40000"/>
                  </a:srgbClr>
                </a:solidFill>
              </a:rPr>
              <a:pPr defTabSz="897842">
                <a:defRPr/>
              </a:pPr>
              <a:t>‹#›</a:t>
            </a:fld>
            <a:endParaRPr lang="en-US" dirty="0">
              <a:solidFill>
                <a:srgbClr val="000000">
                  <a:lumMod val="60000"/>
                  <a:lumOff val="40000"/>
                </a:srgbClr>
              </a:solidFill>
            </a:endParaRPr>
          </a:p>
        </p:txBody>
      </p:sp>
      <p:sp>
        <p:nvSpPr>
          <p:cNvPr id="2" name="Title 1"/>
          <p:cNvSpPr>
            <a:spLocks noGrp="1"/>
          </p:cNvSpPr>
          <p:nvPr>
            <p:ph type="title"/>
          </p:nvPr>
        </p:nvSpPr>
        <p:spPr/>
        <p:txBody>
          <a:bodyPr/>
          <a:lstStyle/>
          <a:p>
            <a:r>
              <a:rPr lang="en-US" smtClean="0"/>
              <a:t>Click to edit Master title style</a:t>
            </a:r>
            <a:endParaRPr lang="en-US"/>
          </a:p>
        </p:txBody>
      </p:sp>
      <p:sp>
        <p:nvSpPr>
          <p:cNvPr id="5" name="Content Placeholder 8"/>
          <p:cNvSpPr>
            <a:spLocks noGrp="1"/>
          </p:cNvSpPr>
          <p:nvPr>
            <p:ph sz="quarter" idx="12"/>
          </p:nvPr>
        </p:nvSpPr>
        <p:spPr>
          <a:xfrm>
            <a:off x="425918" y="971550"/>
            <a:ext cx="8239125" cy="1080000"/>
          </a:xfrm>
          <a:prstGeom prst="rect">
            <a:avLst/>
          </a:prstGeom>
        </p:spPr>
        <p:txBody>
          <a:bodyPr lIns="119525" tIns="59764" rIns="119525" bIns="59764"/>
          <a:lstStyle>
            <a:lvl1pPr>
              <a:defRPr>
                <a:solidFill>
                  <a:schemeClr val="bg2"/>
                </a:solidFill>
              </a:defRPr>
            </a:lvl1pPr>
            <a:lvl2pPr>
              <a:defRPr>
                <a:solidFill>
                  <a:schemeClr val="bg2"/>
                </a:solidFill>
              </a:defRPr>
            </a:lvl2pPr>
            <a:lvl3pPr>
              <a:defRPr>
                <a:solidFill>
                  <a:schemeClr val="bg2"/>
                </a:solidFill>
              </a:defRPr>
            </a:lvl3pPr>
          </a:lstStyle>
          <a:p>
            <a:pPr lvl="0"/>
            <a:r>
              <a:rPr lang="en-US" dirty="0" smtClean="0"/>
              <a:t>Click to edit Master text styles</a:t>
            </a:r>
          </a:p>
          <a:p>
            <a:pPr lvl="1"/>
            <a:r>
              <a:rPr lang="en-US" dirty="0" smtClean="0"/>
              <a:t>Second level</a:t>
            </a:r>
          </a:p>
          <a:p>
            <a:pPr lvl="2"/>
            <a:r>
              <a:rPr lang="en-US" dirty="0" smtClean="0"/>
              <a:t>Third level</a:t>
            </a:r>
            <a:endParaRPr lang="en-US" dirty="0"/>
          </a:p>
        </p:txBody>
      </p:sp>
      <p:sp>
        <p:nvSpPr>
          <p:cNvPr id="7" name="Footer Placeholder 2"/>
          <p:cNvSpPr>
            <a:spLocks noGrp="1"/>
          </p:cNvSpPr>
          <p:nvPr>
            <p:ph type="ftr" sz="quarter" idx="13"/>
          </p:nvPr>
        </p:nvSpPr>
        <p:spPr>
          <a:xfrm>
            <a:off x="742950" y="4821238"/>
            <a:ext cx="1885950" cy="114300"/>
          </a:xfrm>
          <a:prstGeom prst="rect">
            <a:avLst/>
          </a:prstGeom>
        </p:spPr>
        <p:txBody>
          <a:bodyPr lIns="119539" tIns="59768" rIns="119539" bIns="59768"/>
          <a:lstStyle>
            <a:lvl1pPr eaLnBrk="1" hangingPunct="1">
              <a:defRPr>
                <a:solidFill>
                  <a:srgbClr val="444444"/>
                </a:solidFill>
                <a:latin typeface="Arial" panose="020B0604020202020204" pitchFamily="34" charset="0"/>
                <a:ea typeface="新細明體" panose="02020500000000000000" pitchFamily="18" charset="-120"/>
              </a:defRPr>
            </a:lvl1pPr>
          </a:lstStyle>
          <a:p>
            <a:pPr defTabSz="897842">
              <a:defRPr/>
            </a:pPr>
            <a:endParaRPr lang="en-US" sz="3200"/>
          </a:p>
        </p:txBody>
      </p:sp>
      <p:sp>
        <p:nvSpPr>
          <p:cNvPr id="8" name="Slide Number Placeholder 3"/>
          <p:cNvSpPr>
            <a:spLocks noGrp="1"/>
          </p:cNvSpPr>
          <p:nvPr>
            <p:ph type="sldNum" sz="quarter" idx="14"/>
          </p:nvPr>
        </p:nvSpPr>
        <p:spPr/>
        <p:txBody>
          <a:bodyPr/>
          <a:lstStyle>
            <a:lvl1pPr eaLnBrk="0" hangingPunct="0">
              <a:defRPr>
                <a:ea typeface="新細明體" panose="02020500000000000000" pitchFamily="18" charset="-120"/>
              </a:defRPr>
            </a:lvl1pPr>
          </a:lstStyle>
          <a:p>
            <a:pPr>
              <a:defRPr/>
            </a:pPr>
            <a:fld id="{41D66CD7-5A27-46C9-BCD4-5F1793836921}" type="slidenum">
              <a:rPr lang="en-US"/>
              <a:pPr>
                <a:defRPr/>
              </a:pPr>
              <a:t>‹#›</a:t>
            </a:fld>
            <a:endParaRPr lang="en-US" dirty="0"/>
          </a:p>
        </p:txBody>
      </p:sp>
      <p:sp>
        <p:nvSpPr>
          <p:cNvPr id="9" name="Date Placeholder 8"/>
          <p:cNvSpPr>
            <a:spLocks noGrp="1"/>
          </p:cNvSpPr>
          <p:nvPr>
            <p:ph type="dt" sz="half" idx="15"/>
          </p:nvPr>
        </p:nvSpPr>
        <p:spPr>
          <a:xfrm>
            <a:off x="1828800" y="4821238"/>
            <a:ext cx="914400" cy="114300"/>
          </a:xfrm>
        </p:spPr>
        <p:txBody>
          <a:bodyPr lIns="119539" tIns="59768" rIns="119539" bIns="59768"/>
          <a:lstStyle>
            <a:lvl1pPr algn="l" rtl="0" eaLnBrk="0" fontAlgn="base" hangingPunct="0">
              <a:spcBef>
                <a:spcPct val="0"/>
              </a:spcBef>
              <a:spcAft>
                <a:spcPct val="0"/>
              </a:spcAft>
              <a:defRPr lang="en-US" sz="13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586065277"/>
      </p:ext>
    </p:extLst>
  </p:cSld>
  <p:clrMapOvr>
    <a:masterClrMapping/>
  </p:clrMapOvr>
  <p:transition spd="med">
    <p:wipe dir="r"/>
  </p:transition>
</p:sldLayout>
</file>

<file path=ppt/slideLayouts/slideLayout802.xml><?xml version="1.0" encoding="utf-8"?>
<p:sldLayout xmlns:a="http://schemas.openxmlformats.org/drawingml/2006/main" xmlns:r="http://schemas.openxmlformats.org/officeDocument/2006/relationships" xmlns:p="http://schemas.openxmlformats.org/presentationml/2006/main" showMasterSp="0">
  <p:cSld name="2_Title slide">
    <p:spTree>
      <p:nvGrpSpPr>
        <p:cNvPr id="1" name=""/>
        <p:cNvGrpSpPr/>
        <p:nvPr/>
      </p:nvGrpSpPr>
      <p:grpSpPr>
        <a:xfrm>
          <a:off x="0" y="0"/>
          <a:ext cx="0" cy="0"/>
          <a:chOff x="0" y="0"/>
          <a:chExt cx="0" cy="0"/>
        </a:xfrm>
      </p:grpSpPr>
      <p:sp>
        <p:nvSpPr>
          <p:cNvPr id="4" name="Freeform 13"/>
          <p:cNvSpPr/>
          <p:nvPr userDrawn="1"/>
        </p:nvSpPr>
        <p:spPr bwMode="auto">
          <a:xfrm>
            <a:off x="4122738" y="1157292"/>
            <a:ext cx="5021262" cy="3994150"/>
          </a:xfrm>
          <a:custGeom>
            <a:avLst/>
            <a:gdLst>
              <a:gd name="T0" fmla="*/ 5014122 w 5022056"/>
              <a:gd name="T1" fmla="*/ 0 h 3993356"/>
              <a:gd name="T2" fmla="*/ 5014122 w 5022056"/>
              <a:gd name="T3" fmla="*/ 4001302 h 3993356"/>
              <a:gd name="T4" fmla="*/ 0 w 5022056"/>
              <a:gd name="T5" fmla="*/ 4001302 h 3993356"/>
              <a:gd name="T6" fmla="*/ 5014122 w 5022056"/>
              <a:gd name="T7" fmla="*/ 0 h 399335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022056" h="3993356">
                <a:moveTo>
                  <a:pt x="5022056" y="0"/>
                </a:moveTo>
                <a:lnTo>
                  <a:pt x="5022056" y="3993356"/>
                </a:lnTo>
                <a:lnTo>
                  <a:pt x="0" y="3993356"/>
                </a:lnTo>
                <a:lnTo>
                  <a:pt x="5022056" y="0"/>
                </a:lnTo>
                <a:close/>
              </a:path>
            </a:pathLst>
          </a:custGeom>
          <a:solidFill>
            <a:srgbClr val="0085C3"/>
          </a:solidFill>
          <a:ln>
            <a:noFill/>
          </a:ln>
          <a:extLst>
            <a:ext uri="{91240B29-F687-4F45-9708-019B960494DF}">
              <a14:hiddenLine xmlns:a14="http://schemas.microsoft.com/office/drawing/2010/main" w="9525">
                <a:solidFill>
                  <a:srgbClr val="000000"/>
                </a:solidFill>
                <a:round/>
              </a14:hiddenLine>
            </a:ext>
          </a:extLst>
        </p:spPr>
        <p:txBody>
          <a:bodyPr lIns="238955" tIns="179306" rIns="179306" bIns="179306" anchor="ctr"/>
          <a:lstStyle/>
          <a:p>
            <a:pPr defTabSz="897842" eaLnBrk="0" hangingPunct="0"/>
            <a:endParaRPr lang="zh-TW" altLang="en-US" sz="3200">
              <a:solidFill>
                <a:srgbClr val="444444"/>
              </a:solidFill>
              <a:latin typeface="Arial" panose="020B0604020202020204" pitchFamily="34" charset="0"/>
              <a:ea typeface="SimSun" panose="02010600030101010101" pitchFamily="2" charset="-122"/>
            </a:endParaRPr>
          </a:p>
        </p:txBody>
      </p:sp>
      <p:sp>
        <p:nvSpPr>
          <p:cNvPr id="5" name="Freeform 12"/>
          <p:cNvSpPr/>
          <p:nvPr userDrawn="1"/>
        </p:nvSpPr>
        <p:spPr bwMode="auto">
          <a:xfrm>
            <a:off x="4100514" y="1114427"/>
            <a:ext cx="5072062" cy="4037013"/>
          </a:xfrm>
          <a:custGeom>
            <a:avLst/>
            <a:gdLst>
              <a:gd name="T0" fmla="*/ 5043487 w 5072062"/>
              <a:gd name="T1" fmla="*/ 57260 h 4036219"/>
              <a:gd name="T2" fmla="*/ 0 w 5072062"/>
              <a:gd name="T3" fmla="*/ 4044165 h 4036219"/>
              <a:gd name="T4" fmla="*/ 5057775 w 5072062"/>
              <a:gd name="T5" fmla="*/ 4044165 h 4036219"/>
              <a:gd name="T6" fmla="*/ 5057775 w 5072062"/>
              <a:gd name="T7" fmla="*/ 0 h 4036219"/>
              <a:gd name="T8" fmla="*/ 5072062 w 5072062"/>
              <a:gd name="T9" fmla="*/ 744410 h 403621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072062" h="4036219">
                <a:moveTo>
                  <a:pt x="5043487" y="57150"/>
                </a:moveTo>
                <a:lnTo>
                  <a:pt x="0" y="4036219"/>
                </a:lnTo>
                <a:lnTo>
                  <a:pt x="5057775" y="4036219"/>
                </a:lnTo>
                <a:lnTo>
                  <a:pt x="5057775" y="0"/>
                </a:lnTo>
                <a:lnTo>
                  <a:pt x="5072062" y="74295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lIns="119539" tIns="59768" rIns="119539" bIns="59768" anchor="ctr"/>
          <a:lstStyle/>
          <a:p>
            <a:pPr defTabSz="897842" eaLnBrk="0" hangingPunct="0"/>
            <a:endParaRPr lang="zh-TW" altLang="en-US" sz="3200">
              <a:solidFill>
                <a:srgbClr val="444444"/>
              </a:solidFill>
              <a:latin typeface="Arial" panose="020B0604020202020204" pitchFamily="34" charset="0"/>
              <a:ea typeface="SimSun" panose="02010600030101010101" pitchFamily="2" charset="-122"/>
            </a:endParaRPr>
          </a:p>
        </p:txBody>
      </p:sp>
      <p:pic>
        <p:nvPicPr>
          <p:cNvPr id="6" name="Picture 9" descr="white"/>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black">
          <a:xfrm>
            <a:off x="7826375" y="3849693"/>
            <a:ext cx="1022350" cy="1022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1476" name="Title Placeholder 21"/>
          <p:cNvSpPr>
            <a:spLocks noGrp="1"/>
          </p:cNvSpPr>
          <p:nvPr>
            <p:ph type="ctrTitle"/>
          </p:nvPr>
        </p:nvSpPr>
        <p:spPr>
          <a:xfrm>
            <a:off x="274325" y="274428"/>
            <a:ext cx="5200791" cy="1661993"/>
          </a:xfrm>
        </p:spPr>
        <p:txBody>
          <a:bodyPr>
            <a:normAutofit/>
          </a:bodyPr>
          <a:lstStyle>
            <a:lvl1pPr algn="l">
              <a:lnSpc>
                <a:spcPct val="100000"/>
              </a:lnSpc>
              <a:spcAft>
                <a:spcPts val="0"/>
              </a:spcAft>
              <a:defRPr sz="7200" b="0" i="0" smtClean="0">
                <a:solidFill>
                  <a:schemeClr val="bg1"/>
                </a:solidFill>
                <a:latin typeface="Museo Sans For Dell" pitchFamily="2" charset="0"/>
                <a:ea typeface="Museo Sans For Dell" pitchFamily="2" charset="0"/>
              </a:defRPr>
            </a:lvl1pPr>
          </a:lstStyle>
          <a:p>
            <a:r>
              <a:rPr lang="zh-TW" altLang="en-US" smtClean="0"/>
              <a:t>按一下以編輯母片標題樣式</a:t>
            </a:r>
            <a:endParaRPr lang="en-US" dirty="0" smtClean="0"/>
          </a:p>
        </p:txBody>
      </p:sp>
      <p:sp>
        <p:nvSpPr>
          <p:cNvPr id="361477" name="Text Placeholder 12"/>
          <p:cNvSpPr>
            <a:spLocks noGrp="1"/>
          </p:cNvSpPr>
          <p:nvPr>
            <p:ph type="subTitle" idx="1"/>
          </p:nvPr>
        </p:nvSpPr>
        <p:spPr>
          <a:xfrm>
            <a:off x="274325" y="2252834"/>
            <a:ext cx="5200791" cy="373949"/>
          </a:xfrm>
        </p:spPr>
        <p:txBody>
          <a:bodyPr>
            <a:spAutoFit/>
          </a:bodyPr>
          <a:lstStyle>
            <a:lvl1pPr marL="0" indent="0" algn="l">
              <a:buFont typeface="Wingdings" panose="05000000000000000000" pitchFamily="2" charset="2"/>
              <a:buNone/>
              <a:defRPr sz="2700" b="0" i="0" smtClean="0">
                <a:solidFill>
                  <a:schemeClr val="bg2">
                    <a:lumMod val="65000"/>
                    <a:lumOff val="35000"/>
                  </a:schemeClr>
                </a:solidFill>
                <a:latin typeface="Museo Sans For Dell" pitchFamily="2" charset="0"/>
                <a:ea typeface="Museo Sans For Dell" pitchFamily="2" charset="0"/>
              </a:defRPr>
            </a:lvl1pPr>
          </a:lstStyle>
          <a:p>
            <a:r>
              <a:rPr lang="en-US" smtClean="0"/>
              <a:t>Click to edit Master subtitle style</a:t>
            </a:r>
            <a:endParaRPr lang="en-US" dirty="0" smtClean="0"/>
          </a:p>
        </p:txBody>
      </p:sp>
    </p:spTree>
    <p:extLst>
      <p:ext uri="{BB962C8B-B14F-4D97-AF65-F5344CB8AC3E}">
        <p14:creationId xmlns:p14="http://schemas.microsoft.com/office/powerpoint/2010/main" val="981136705"/>
      </p:ext>
    </p:extLst>
  </p:cSld>
  <p:clrMapOvr>
    <a:masterClrMapping/>
  </p:clrMapOvr>
  <p:transition spd="med">
    <p:wipe dir="r"/>
  </p:transition>
</p:sldLayout>
</file>

<file path=ppt/slideLayouts/slideLayout803.xml><?xml version="1.0" encoding="utf-8"?>
<p:sldLayout xmlns:a="http://schemas.openxmlformats.org/drawingml/2006/main" xmlns:r="http://schemas.openxmlformats.org/officeDocument/2006/relationships" xmlns:p="http://schemas.openxmlformats.org/presentationml/2006/main" type="obj">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idx="1"/>
          </p:nvPr>
        </p:nvSpPr>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Footer Placeholder 2"/>
          <p:cNvSpPr>
            <a:spLocks noGrp="1"/>
          </p:cNvSpPr>
          <p:nvPr>
            <p:ph type="ftr" sz="quarter" idx="10"/>
          </p:nvPr>
        </p:nvSpPr>
        <p:spPr>
          <a:xfrm>
            <a:off x="152400" y="4787092"/>
            <a:ext cx="2895600" cy="274637"/>
          </a:xfrm>
          <a:prstGeom prst="rect">
            <a:avLst/>
          </a:prstGeom>
        </p:spPr>
        <p:txBody>
          <a:bodyPr lIns="119539" tIns="59768" rIns="119539" bIns="59768"/>
          <a:lstStyle>
            <a:lvl1pPr eaLnBrk="1" hangingPunct="1">
              <a:defRPr>
                <a:solidFill>
                  <a:srgbClr val="444444"/>
                </a:solidFill>
                <a:latin typeface="Calibri" panose="020F0502020204030204" pitchFamily="34" charset="0"/>
                <a:ea typeface="+mn-ea"/>
              </a:defRPr>
            </a:lvl1pPr>
          </a:lstStyle>
          <a:p>
            <a:pPr defTabSz="897842">
              <a:defRPr/>
            </a:pPr>
            <a:endParaRPr lang="en-US" altLang="zh-TW" sz="3200"/>
          </a:p>
        </p:txBody>
      </p:sp>
    </p:spTree>
    <p:extLst>
      <p:ext uri="{BB962C8B-B14F-4D97-AF65-F5344CB8AC3E}">
        <p14:creationId xmlns:p14="http://schemas.microsoft.com/office/powerpoint/2010/main" val="3011059275"/>
      </p:ext>
    </p:extLst>
  </p:cSld>
  <p:clrMapOvr>
    <a:masterClrMapping/>
  </p:clrMapOvr>
  <p:transition spd="slow">
    <p:fade/>
  </p:transition>
</p:sldLayout>
</file>

<file path=ppt/slideLayouts/slideLayout804.xml><?xml version="1.0" encoding="utf-8"?>
<p:sldLayout xmlns:a="http://schemas.openxmlformats.org/drawingml/2006/main" xmlns:r="http://schemas.openxmlformats.org/officeDocument/2006/relationships" xmlns:p="http://schemas.openxmlformats.org/presentationml/2006/main" userDrawn="1">
  <p:cSld name="2_標題及物件">
    <p:spTree>
      <p:nvGrpSpPr>
        <p:cNvPr id="1" name=""/>
        <p:cNvGrpSpPr/>
        <p:nvPr/>
      </p:nvGrpSpPr>
      <p:grpSpPr>
        <a:xfrm>
          <a:off x="0" y="0"/>
          <a:ext cx="0" cy="0"/>
          <a:chOff x="0" y="0"/>
          <a:chExt cx="0" cy="0"/>
        </a:xfrm>
      </p:grpSpPr>
      <p:sp>
        <p:nvSpPr>
          <p:cNvPr id="3" name="內容版面配置區 2"/>
          <p:cNvSpPr>
            <a:spLocks noGrp="1"/>
          </p:cNvSpPr>
          <p:nvPr>
            <p:ph idx="1"/>
          </p:nvPr>
        </p:nvSpPr>
        <p:spPr>
          <a:xfrm>
            <a:off x="457200" y="1200154"/>
            <a:ext cx="8229600" cy="3394472"/>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占位符 3"/>
          <p:cNvSpPr>
            <a:spLocks noGrp="1"/>
          </p:cNvSpPr>
          <p:nvPr>
            <p:ph type="dt" sz="half" idx="10"/>
          </p:nvPr>
        </p:nvSpPr>
        <p:spPr/>
        <p:txBody>
          <a:bodyPr/>
          <a:lstStyle>
            <a:lvl1pPr eaLnBrk="0" hangingPunct="0">
              <a:defRPr/>
            </a:lvl1pPr>
          </a:lstStyle>
          <a:p>
            <a:pPr>
              <a:defRPr/>
            </a:pPr>
            <a:endParaRPr lang="zh-CN" altLang="en-US"/>
          </a:p>
        </p:txBody>
      </p:sp>
      <p:sp>
        <p:nvSpPr>
          <p:cNvPr id="5" name="页脚占位符 4"/>
          <p:cNvSpPr>
            <a:spLocks noGrp="1"/>
          </p:cNvSpPr>
          <p:nvPr>
            <p:ph type="ftr" sz="quarter" idx="11"/>
          </p:nvPr>
        </p:nvSpPr>
        <p:spPr>
          <a:xfrm>
            <a:off x="3124200" y="4768042"/>
            <a:ext cx="2895600" cy="274637"/>
          </a:xfrm>
          <a:prstGeom prst="rect">
            <a:avLst/>
          </a:prstGeom>
        </p:spPr>
        <p:txBody>
          <a:bodyPr lIns="119539" tIns="59768" rIns="119539" bIns="59768"/>
          <a:lstStyle>
            <a:lvl1pPr eaLnBrk="1" hangingPunct="1">
              <a:defRPr>
                <a:solidFill>
                  <a:srgbClr val="444444"/>
                </a:solidFill>
                <a:latin typeface="Arial" panose="020B0604020202020204" pitchFamily="34" charset="0"/>
                <a:ea typeface="+mn-ea"/>
              </a:defRPr>
            </a:lvl1pPr>
          </a:lstStyle>
          <a:p>
            <a:pPr defTabSz="897842">
              <a:defRPr/>
            </a:pPr>
            <a:endParaRPr lang="zh-CN" altLang="en-US" sz="3200"/>
          </a:p>
        </p:txBody>
      </p:sp>
      <p:sp>
        <p:nvSpPr>
          <p:cNvPr id="6" name="灯片编号占位符 5"/>
          <p:cNvSpPr>
            <a:spLocks noGrp="1"/>
          </p:cNvSpPr>
          <p:nvPr>
            <p:ph type="sldNum" sz="quarter" idx="12"/>
          </p:nvPr>
        </p:nvSpPr>
        <p:spPr/>
        <p:txBody>
          <a:bodyPr/>
          <a:lstStyle>
            <a:lvl1pPr eaLnBrk="0" hangingPunct="0">
              <a:defRPr>
                <a:ea typeface="SimSun" panose="02010600030101010101" pitchFamily="2" charset="-122"/>
              </a:defRPr>
            </a:lvl1pPr>
          </a:lstStyle>
          <a:p>
            <a:pPr>
              <a:defRPr/>
            </a:pPr>
            <a:fld id="{918883F9-A21E-4D69-845F-10B57AF3CC8F}" type="slidenum">
              <a:rPr lang="zh-CN" altLang="en-US"/>
              <a:pPr>
                <a:defRPr/>
              </a:pPr>
              <a:t>‹#›</a:t>
            </a:fld>
            <a:endParaRPr lang="zh-CN" altLang="en-US"/>
          </a:p>
        </p:txBody>
      </p:sp>
    </p:spTree>
    <p:extLst>
      <p:ext uri="{BB962C8B-B14F-4D97-AF65-F5344CB8AC3E}">
        <p14:creationId xmlns:p14="http://schemas.microsoft.com/office/powerpoint/2010/main" val="662259423"/>
      </p:ext>
    </p:extLst>
  </p:cSld>
  <p:clrMapOvr>
    <a:masterClrMapping/>
  </p:clrMapOvr>
  <p:transition spd="med">
    <p:wipe dir="r"/>
  </p:transition>
</p:sldLayout>
</file>

<file path=ppt/slideLayouts/slideLayout805.xml><?xml version="1.0" encoding="utf-8"?>
<p:sldLayout xmlns:a="http://schemas.openxmlformats.org/drawingml/2006/main" xmlns:r="http://schemas.openxmlformats.org/officeDocument/2006/relationships" xmlns:p="http://schemas.openxmlformats.org/presentationml/2006/main" userDrawn="1">
  <p:cSld name="1_標題及物件">
    <p:spTree>
      <p:nvGrpSpPr>
        <p:cNvPr id="1" name=""/>
        <p:cNvGrpSpPr/>
        <p:nvPr/>
      </p:nvGrpSpPr>
      <p:grpSpPr>
        <a:xfrm>
          <a:off x="0" y="0"/>
          <a:ext cx="0" cy="0"/>
          <a:chOff x="0" y="0"/>
          <a:chExt cx="0" cy="0"/>
        </a:xfrm>
      </p:grpSpPr>
      <p:sp>
        <p:nvSpPr>
          <p:cNvPr id="2" name="Rectangle 4"/>
          <p:cNvSpPr>
            <a:spLocks noGrp="1" noChangeArrowheads="1"/>
          </p:cNvSpPr>
          <p:nvPr>
            <p:ph type="sldNum" sz="quarter" idx="10"/>
          </p:nvPr>
        </p:nvSpPr>
        <p:spPr/>
        <p:txBody>
          <a:bodyPr/>
          <a:lstStyle>
            <a:lvl1pPr eaLnBrk="0" hangingPunct="0">
              <a:defRPr>
                <a:ea typeface="SimSun" panose="02010600030101010101" pitchFamily="2" charset="-122"/>
              </a:defRPr>
            </a:lvl1pPr>
          </a:lstStyle>
          <a:p>
            <a:pPr>
              <a:defRPr/>
            </a:pPr>
            <a:fld id="{0C9F1198-C61D-48C6-883B-2CC947E0DB39}" type="slidenum">
              <a:rPr lang="en-US" altLang="zh-TW"/>
              <a:pPr>
                <a:defRPr/>
              </a:pPr>
              <a:t>‹#›</a:t>
            </a:fld>
            <a:endParaRPr lang="en-US" altLang="zh-TW"/>
          </a:p>
        </p:txBody>
      </p:sp>
      <p:sp>
        <p:nvSpPr>
          <p:cNvPr id="3" name="Rectangle 5"/>
          <p:cNvSpPr>
            <a:spLocks noGrp="1" noChangeArrowheads="1"/>
          </p:cNvSpPr>
          <p:nvPr>
            <p:ph type="ftr" sz="quarter" idx="11"/>
          </p:nvPr>
        </p:nvSpPr>
        <p:spPr>
          <a:xfrm>
            <a:off x="3779838" y="4786318"/>
            <a:ext cx="2895600" cy="215900"/>
          </a:xfrm>
          <a:prstGeom prst="rect">
            <a:avLst/>
          </a:prstGeom>
        </p:spPr>
        <p:txBody>
          <a:bodyPr lIns="119539" tIns="59768" rIns="119539" bIns="59768"/>
          <a:lstStyle>
            <a:lvl1pPr eaLnBrk="1" hangingPunct="1">
              <a:defRPr>
                <a:solidFill>
                  <a:srgbClr val="444444"/>
                </a:solidFill>
                <a:latin typeface="Arial" panose="020B0604020202020204" pitchFamily="34" charset="0"/>
                <a:ea typeface="+mn-ea"/>
              </a:defRPr>
            </a:lvl1pPr>
          </a:lstStyle>
          <a:p>
            <a:pPr defTabSz="897842">
              <a:defRPr/>
            </a:pPr>
            <a:endParaRPr lang="en-US" altLang="zh-TW" sz="3200"/>
          </a:p>
        </p:txBody>
      </p:sp>
    </p:spTree>
    <p:extLst>
      <p:ext uri="{BB962C8B-B14F-4D97-AF65-F5344CB8AC3E}">
        <p14:creationId xmlns:p14="http://schemas.microsoft.com/office/powerpoint/2010/main" val="2964742428"/>
      </p:ext>
    </p:extLst>
  </p:cSld>
  <p:clrMapOvr>
    <a:masterClrMapping/>
  </p:clrMapOvr>
  <p:transition spd="med">
    <p:wipe dir="r"/>
  </p:transition>
</p:sldLayout>
</file>

<file path=ppt/slideLayouts/slideLayout806.xml><?xml version="1.0" encoding="utf-8"?>
<p:sldLayout xmlns:a="http://schemas.openxmlformats.org/drawingml/2006/main" xmlns:r="http://schemas.openxmlformats.org/officeDocument/2006/relationships" xmlns:p="http://schemas.openxmlformats.org/presentationml/2006/main" showMasterSp="0">
  <p:cSld name="Diapositive de titre">
    <p:spTree>
      <p:nvGrpSpPr>
        <p:cNvPr id="1" name=""/>
        <p:cNvGrpSpPr/>
        <p:nvPr/>
      </p:nvGrpSpPr>
      <p:grpSpPr>
        <a:xfrm>
          <a:off x="0" y="0"/>
          <a:ext cx="0" cy="0"/>
          <a:chOff x="0" y="0"/>
          <a:chExt cx="0" cy="0"/>
        </a:xfrm>
      </p:grpSpPr>
      <p:cxnSp>
        <p:nvCxnSpPr>
          <p:cNvPr id="4" name="Straight Connector 7"/>
          <p:cNvCxnSpPr/>
          <p:nvPr/>
        </p:nvCxnSpPr>
        <p:spPr>
          <a:xfrm>
            <a:off x="447675" y="1335088"/>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cxnSp>
        <p:nvCxnSpPr>
          <p:cNvPr id="5" name="Straight Connector 8"/>
          <p:cNvCxnSpPr/>
          <p:nvPr/>
        </p:nvCxnSpPr>
        <p:spPr>
          <a:xfrm>
            <a:off x="447675" y="3808413"/>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sp>
        <p:nvSpPr>
          <p:cNvPr id="6" name="Rectangle 9"/>
          <p:cNvSpPr/>
          <p:nvPr/>
        </p:nvSpPr>
        <p:spPr bwMode="gray">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119539" tIns="59768" rIns="119539" bIns="59768" anchor="ctr"/>
          <a:lstStyle/>
          <a:p>
            <a:pPr algn="ctr" defTabSz="897842">
              <a:defRPr/>
            </a:pPr>
            <a:endParaRPr lang="en-US" sz="3200">
              <a:solidFill>
                <a:srgbClr val="444444"/>
              </a:solidFill>
              <a:latin typeface="Trebuchet MS" panose="020B0603020202020204" pitchFamily="34" charset="0"/>
            </a:endParaRPr>
          </a:p>
        </p:txBody>
      </p:sp>
      <p:sp>
        <p:nvSpPr>
          <p:cNvPr id="7" name="Rectangle 13"/>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119539" tIns="59768" rIns="119539" bIns="59768" anchor="ctr"/>
          <a:lstStyle/>
          <a:p>
            <a:pPr algn="ctr" defTabSz="897842">
              <a:defRPr/>
            </a:pPr>
            <a:endParaRPr lang="en-US" sz="3200">
              <a:solidFill>
                <a:srgbClr val="444444"/>
              </a:solidFill>
              <a:latin typeface="Trebuchet MS" panose="020B0603020202020204" pitchFamily="34" charset="0"/>
            </a:endParaRPr>
          </a:p>
        </p:txBody>
      </p:sp>
      <p:sp>
        <p:nvSpPr>
          <p:cNvPr id="8" name="Rectangle 18"/>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119539" tIns="59768" rIns="119539" bIns="59768" anchor="ctr"/>
          <a:lstStyle/>
          <a:p>
            <a:pPr algn="ctr" defTabSz="897842">
              <a:defRPr/>
            </a:pPr>
            <a:endParaRPr lang="en-US" sz="3200">
              <a:solidFill>
                <a:srgbClr val="444444"/>
              </a:solidFill>
              <a:latin typeface="Trebuchet MS" panose="020B0603020202020204" pitchFamily="34" charset="0"/>
            </a:endParaRPr>
          </a:p>
        </p:txBody>
      </p:sp>
      <p:pic>
        <p:nvPicPr>
          <p:cNvPr id="9" name="Picture 10" descr="dell_blue_lrg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265993" y="1989138"/>
            <a:ext cx="1487487" cy="1116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1476" name="Title Placeholder 21"/>
          <p:cNvSpPr>
            <a:spLocks noGrp="1"/>
          </p:cNvSpPr>
          <p:nvPr>
            <p:ph type="ctrTitle"/>
          </p:nvPr>
        </p:nvSpPr>
        <p:spPr>
          <a:xfrm>
            <a:off x="457200" y="2009622"/>
            <a:ext cx="5962650" cy="755014"/>
          </a:xfrm>
        </p:spPr>
        <p:txBody>
          <a:bodyPr anchor="b"/>
          <a:lstStyle>
            <a:lvl1pPr algn="l">
              <a:lnSpc>
                <a:spcPts val="5330"/>
              </a:lnSpc>
              <a:defRPr sz="4800" b="0" i="0" smtClean="0">
                <a:solidFill>
                  <a:schemeClr val="accent1"/>
                </a:solidFill>
                <a:latin typeface="Museo For Dell" pitchFamily="2" charset="0"/>
                <a:ea typeface="Museo For Dell" pitchFamily="2" charset="0"/>
              </a:defRPr>
            </a:lvl1pPr>
          </a:lstStyle>
          <a:p>
            <a:r>
              <a:rPr lang="fr-FR" smtClean="0"/>
              <a:t>Modifiez le style du titre</a:t>
            </a:r>
            <a:endParaRPr lang="en-US" dirty="0" smtClean="0"/>
          </a:p>
        </p:txBody>
      </p:sp>
      <p:sp>
        <p:nvSpPr>
          <p:cNvPr id="361477" name="Text Placeholder 12"/>
          <p:cNvSpPr>
            <a:spLocks noGrp="1"/>
          </p:cNvSpPr>
          <p:nvPr>
            <p:ph type="subTitle" idx="1" hasCustomPrompt="1"/>
          </p:nvPr>
        </p:nvSpPr>
        <p:spPr>
          <a:xfrm>
            <a:off x="457202" y="3124047"/>
            <a:ext cx="5953125" cy="600076"/>
          </a:xfrm>
          <a:prstGeom prst="rect">
            <a:avLst/>
          </a:prstGeom>
        </p:spPr>
        <p:txBody>
          <a:bodyPr>
            <a:normAutofit/>
          </a:bodyPr>
          <a:lstStyle>
            <a:lvl1pPr marL="0" indent="0" algn="l">
              <a:buFont typeface="Wingdings" panose="05000000000000000000" pitchFamily="2" charset="2"/>
              <a:buNone/>
              <a:defRPr sz="2700" b="0" i="0" smtClean="0">
                <a:solidFill>
                  <a:schemeClr val="bg2"/>
                </a:solidFill>
                <a:latin typeface="Museo Sans For Dell" pitchFamily="2" charset="0"/>
                <a:ea typeface="Museo Sans For Dell" pitchFamily="2" charset="0"/>
              </a:defRPr>
            </a:lvl1pPr>
          </a:lstStyle>
          <a:p>
            <a:r>
              <a:rPr lang="fr-FR" smtClean="0"/>
              <a:t>Modifiez le style des sous-titres du masque</a:t>
            </a:r>
            <a:endParaRPr lang="en-US" dirty="0" smtClean="0"/>
          </a:p>
        </p:txBody>
      </p:sp>
    </p:spTree>
    <p:extLst>
      <p:ext uri="{BB962C8B-B14F-4D97-AF65-F5344CB8AC3E}">
        <p14:creationId xmlns:p14="http://schemas.microsoft.com/office/powerpoint/2010/main" val="3661225766"/>
      </p:ext>
    </p:extLst>
  </p:cSld>
  <p:clrMapOvr>
    <a:masterClrMapping/>
  </p:clrMapOvr>
  <p:transition spd="med">
    <p:wipe dir="r"/>
  </p:transition>
</p:sldLayout>
</file>

<file path=ppt/slideLayouts/slideLayout807.xml><?xml version="1.0" encoding="utf-8"?>
<p:sldLayout xmlns:a="http://schemas.openxmlformats.org/drawingml/2006/main" xmlns:r="http://schemas.openxmlformats.org/officeDocument/2006/relationships" xmlns:p="http://schemas.openxmlformats.org/presentationml/2006/main" userDrawn="1">
  <p:cSld name="Content title">
    <p:spTree>
      <p:nvGrpSpPr>
        <p:cNvPr id="1" name=""/>
        <p:cNvGrpSpPr/>
        <p:nvPr/>
      </p:nvGrpSpPr>
      <p:grpSpPr>
        <a:xfrm>
          <a:off x="0" y="0"/>
          <a:ext cx="0" cy="0"/>
          <a:chOff x="0" y="0"/>
          <a:chExt cx="0" cy="0"/>
        </a:xfrm>
      </p:grpSpPr>
      <p:sp>
        <p:nvSpPr>
          <p:cNvPr id="2" name="Title 1"/>
          <p:cNvSpPr>
            <a:spLocks noGrp="1"/>
          </p:cNvSpPr>
          <p:nvPr>
            <p:ph type="title"/>
          </p:nvPr>
        </p:nvSpPr>
        <p:spPr>
          <a:xfrm>
            <a:off x="274319" y="271886"/>
            <a:ext cx="7955280" cy="664797"/>
          </a:xfrm>
        </p:spPr>
        <p:txBody>
          <a:bodyPr/>
          <a:lstStyle>
            <a:lvl1pPr>
              <a:defRPr/>
            </a:lvl1pPr>
          </a:lstStyle>
          <a:p>
            <a:r>
              <a:rPr lang="zh-TW" altLang="en-US" smtClean="0"/>
              <a:t>按一下以編輯母片標題樣式</a:t>
            </a:r>
            <a:endParaRPr lang="en-US" dirty="0"/>
          </a:p>
        </p:txBody>
      </p:sp>
    </p:spTree>
    <p:extLst>
      <p:ext uri="{BB962C8B-B14F-4D97-AF65-F5344CB8AC3E}">
        <p14:creationId xmlns:p14="http://schemas.microsoft.com/office/powerpoint/2010/main" val="4063136914"/>
      </p:ext>
    </p:extLst>
  </p:cSld>
  <p:clrMapOvr>
    <a:masterClrMapping/>
  </p:clrMapOvr>
  <p:transition spd="med">
    <p:wipe dir="r"/>
  </p:transition>
</p:sldLayout>
</file>

<file path=ppt/slideLayouts/slideLayout808.xml><?xml version="1.0" encoding="utf-8"?>
<p:sldLayout xmlns:a="http://schemas.openxmlformats.org/drawingml/2006/main" xmlns:r="http://schemas.openxmlformats.org/officeDocument/2006/relationships" xmlns:p="http://schemas.openxmlformats.org/presentationml/2006/main" userDrawn="1">
  <p:cSld name="Content with subhead">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a:xfrm>
            <a:off x="274319" y="1097280"/>
            <a:ext cx="7955280" cy="238842"/>
          </a:xfrm>
        </p:spPr>
        <p:txBody>
          <a:bodyPr/>
          <a:lstStyle>
            <a:lvl1pPr marL="0" indent="0">
              <a:buNone/>
              <a:defRPr b="1"/>
            </a:lvl1pPr>
          </a:lstStyle>
          <a:p>
            <a:pPr lvl="0"/>
            <a:r>
              <a:rPr lang="zh-TW" altLang="en-US" smtClean="0"/>
              <a:t>按一下以編輯母片文字樣式</a:t>
            </a:r>
          </a:p>
        </p:txBody>
      </p:sp>
      <p:sp>
        <p:nvSpPr>
          <p:cNvPr id="2" name="Title 1"/>
          <p:cNvSpPr>
            <a:spLocks noGrp="1"/>
          </p:cNvSpPr>
          <p:nvPr>
            <p:ph type="title"/>
          </p:nvPr>
        </p:nvSpPr>
        <p:spPr>
          <a:xfrm>
            <a:off x="274319" y="271885"/>
            <a:ext cx="7955280" cy="640080"/>
          </a:xfrm>
        </p:spPr>
        <p:txBody>
          <a:bodyPr>
            <a:normAutofit/>
          </a:bodyPr>
          <a:lstStyle>
            <a:lvl1pPr>
              <a:defRPr baseline="0"/>
            </a:lvl1pPr>
          </a:lstStyle>
          <a:p>
            <a:r>
              <a:rPr lang="zh-TW" altLang="en-US" smtClean="0"/>
              <a:t>按一下以編輯母片標題樣式</a:t>
            </a:r>
            <a:endParaRPr lang="en-US" dirty="0"/>
          </a:p>
        </p:txBody>
      </p:sp>
      <p:sp>
        <p:nvSpPr>
          <p:cNvPr id="6" name="Content Placeholder 2"/>
          <p:cNvSpPr>
            <a:spLocks noGrp="1"/>
          </p:cNvSpPr>
          <p:nvPr>
            <p:ph sz="half" idx="1"/>
          </p:nvPr>
        </p:nvSpPr>
        <p:spPr>
          <a:xfrm>
            <a:off x="295275" y="1554480"/>
            <a:ext cx="7955280" cy="3017520"/>
          </a:xfrm>
        </p:spPr>
        <p:txBody>
          <a:bodyPr>
            <a:normAutofit/>
          </a:bodyPr>
          <a:lstStyle>
            <a:lvl1pPr>
              <a:lnSpc>
                <a:spcPct val="100000"/>
              </a:lnSpc>
              <a:spcBef>
                <a:spcPts val="1600"/>
              </a:spcBef>
              <a:spcAft>
                <a:spcPts val="0"/>
              </a:spcAft>
              <a:buClr>
                <a:srgbClr val="AAAAAA"/>
              </a:buClr>
              <a:buFont typeface="Arial" panose="020B0604020202020204" pitchFamily="34" charset="0"/>
              <a:buChar char="•"/>
              <a:defRPr sz="1900">
                <a:solidFill>
                  <a:schemeClr val="bg2"/>
                </a:solidFill>
                <a:latin typeface="Museo Sans For Dell" pitchFamily="2" charset="0"/>
              </a:defRPr>
            </a:lvl1pPr>
            <a:lvl2pPr marL="749213" indent="-302668">
              <a:lnSpc>
                <a:spcPct val="100000"/>
              </a:lnSpc>
              <a:spcBef>
                <a:spcPts val="400"/>
              </a:spcBef>
              <a:spcAft>
                <a:spcPts val="0"/>
              </a:spcAft>
              <a:buClr>
                <a:srgbClr val="AAAAAA"/>
              </a:buClr>
              <a:buFont typeface="Museo Sans For Dell" pitchFamily="2" charset="0"/>
              <a:buChar char="–"/>
              <a:defRPr sz="1600">
                <a:solidFill>
                  <a:schemeClr val="bg2"/>
                </a:solidFill>
                <a:latin typeface="Museo Sans For Dell" pitchFamily="2" charset="0"/>
              </a:defRPr>
            </a:lvl2pPr>
            <a:lvl3pPr>
              <a:lnSpc>
                <a:spcPct val="100000"/>
              </a:lnSpc>
              <a:spcBef>
                <a:spcPts val="400"/>
              </a:spcBef>
              <a:spcAft>
                <a:spcPts val="0"/>
              </a:spcAft>
              <a:buClr>
                <a:srgbClr val="AAAAAA"/>
              </a:buClr>
              <a:defRPr sz="1300">
                <a:solidFill>
                  <a:schemeClr val="bg2"/>
                </a:solidFill>
                <a:latin typeface="Museo Sans For Dell" pitchFamily="2" charset="0"/>
              </a:defRPr>
            </a:lvl3pPr>
            <a:lvl4pPr>
              <a:spcBef>
                <a:spcPts val="400"/>
              </a:spcBef>
              <a:spcAft>
                <a:spcPts val="0"/>
              </a:spcAft>
              <a:buClr>
                <a:srgbClr val="AAAAAA"/>
              </a:buClr>
              <a:defRPr sz="1900" baseline="0">
                <a:solidFill>
                  <a:schemeClr val="tx1"/>
                </a:solidFill>
                <a:latin typeface="Museo Sans For Dell" pitchFamily="2" charset="0"/>
              </a:defRPr>
            </a:lvl4pPr>
            <a:lvl5pPr>
              <a:spcBef>
                <a:spcPts val="400"/>
              </a:spcBef>
              <a:spcAft>
                <a:spcPts val="0"/>
              </a:spcAft>
              <a:buClr>
                <a:srgbClr val="AAAAAA"/>
              </a:buClr>
              <a:defRPr sz="1600">
                <a:solidFill>
                  <a:schemeClr val="tx1"/>
                </a:solidFill>
                <a:latin typeface="Museo Sans For Dell" pitchFamily="2" charset="0"/>
              </a:defRPr>
            </a:lvl5pPr>
            <a:lvl6pPr>
              <a:defRPr sz="2400"/>
            </a:lvl6pPr>
            <a:lvl7pPr>
              <a:defRPr sz="2400"/>
            </a:lvl7pPr>
            <a:lvl8pPr>
              <a:defRPr sz="2400"/>
            </a:lvl8pPr>
            <a:lvl9pPr>
              <a:defRPr sz="2400"/>
            </a:lvl9pPr>
          </a:lstStyle>
          <a:p>
            <a:pPr lvl="0"/>
            <a:r>
              <a:rPr lang="zh-TW" altLang="en-US" smtClean="0"/>
              <a:t>按一下以編輯母片文字樣式</a:t>
            </a:r>
          </a:p>
          <a:p>
            <a:pPr lvl="1"/>
            <a:r>
              <a:rPr lang="zh-TW" altLang="en-US" smtClean="0"/>
              <a:t>第二層</a:t>
            </a:r>
          </a:p>
          <a:p>
            <a:pPr lvl="2"/>
            <a:r>
              <a:rPr lang="zh-TW" altLang="en-US" smtClean="0"/>
              <a:t>第三層</a:t>
            </a:r>
          </a:p>
        </p:txBody>
      </p:sp>
    </p:spTree>
    <p:extLst>
      <p:ext uri="{BB962C8B-B14F-4D97-AF65-F5344CB8AC3E}">
        <p14:creationId xmlns:p14="http://schemas.microsoft.com/office/powerpoint/2010/main" val="988603618"/>
      </p:ext>
    </p:extLst>
  </p:cSld>
  <p:clrMapOvr>
    <a:masterClrMapping/>
  </p:clrMapOvr>
  <p:transition spd="med">
    <p:wipe dir="r"/>
  </p:transition>
</p:sldLayout>
</file>

<file path=ppt/slideLayouts/slideLayout809.xml><?xml version="1.0" encoding="utf-8"?>
<p:sldLayout xmlns:a="http://schemas.openxmlformats.org/drawingml/2006/main" xmlns:r="http://schemas.openxmlformats.org/officeDocument/2006/relationships" xmlns:p="http://schemas.openxmlformats.org/presentationml/2006/main" type="twoObjOverTx">
  <p:cSld name="Title and 2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914400" y="114300"/>
            <a:ext cx="8229600" cy="342900"/>
          </a:xfrm>
          <a:prstGeom prst="rect">
            <a:avLst/>
          </a:prstGeom>
        </p:spPr>
        <p:txBody>
          <a:bodyPr/>
          <a:lstStyle/>
          <a:p>
            <a:r>
              <a:rPr lang="en-US" smtClean="0"/>
              <a:t>Click to edit Master title style</a:t>
            </a:r>
            <a:endParaRPr lang="en-US"/>
          </a:p>
        </p:txBody>
      </p:sp>
      <p:sp>
        <p:nvSpPr>
          <p:cNvPr id="3" name="Content Placeholder 2"/>
          <p:cNvSpPr>
            <a:spLocks noGrp="1"/>
          </p:cNvSpPr>
          <p:nvPr>
            <p:ph sz="quarter" idx="1"/>
          </p:nvPr>
        </p:nvSpPr>
        <p:spPr>
          <a:xfrm>
            <a:off x="381000" y="914400"/>
            <a:ext cx="4114800" cy="1771650"/>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914400"/>
            <a:ext cx="4114800" cy="1771650"/>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half" idx="3"/>
          </p:nvPr>
        </p:nvSpPr>
        <p:spPr>
          <a:xfrm>
            <a:off x="381000" y="2800350"/>
            <a:ext cx="8382000" cy="1771650"/>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Rectangle 9"/>
          <p:cNvSpPr>
            <a:spLocks noGrp="1" noChangeArrowheads="1"/>
          </p:cNvSpPr>
          <p:nvPr>
            <p:ph type="dt" sz="half" idx="10"/>
          </p:nvPr>
        </p:nvSpPr>
        <p:spPr>
          <a:xfrm>
            <a:off x="1828857" y="4821238"/>
            <a:ext cx="1395413" cy="114300"/>
          </a:xfrm>
        </p:spPr>
        <p:txBody>
          <a:bodyPr/>
          <a:lstStyle>
            <a:lvl1pPr eaLnBrk="0" hangingPunct="0">
              <a:defRPr>
                <a:solidFill>
                  <a:srgbClr val="000000">
                    <a:lumMod val="60000"/>
                    <a:lumOff val="40000"/>
                  </a:srgbClr>
                </a:solidFill>
                <a:latin typeface="Arial" panose="020B0604020202020204" pitchFamily="34" charset="0"/>
                <a:ea typeface="+mn-ea"/>
              </a:defRPr>
            </a:lvl1pPr>
          </a:lstStyle>
          <a:p>
            <a:pPr>
              <a:defRPr/>
            </a:pPr>
            <a:endParaRPr altLang="zh-TW"/>
          </a:p>
        </p:txBody>
      </p:sp>
      <p:sp>
        <p:nvSpPr>
          <p:cNvPr id="7" name="Footer Placeholder 6"/>
          <p:cNvSpPr>
            <a:spLocks noGrp="1" noChangeArrowheads="1"/>
          </p:cNvSpPr>
          <p:nvPr>
            <p:ph type="ftr" sz="quarter" idx="11"/>
          </p:nvPr>
        </p:nvSpPr>
        <p:spPr>
          <a:xfrm>
            <a:off x="742950" y="4821238"/>
            <a:ext cx="1885950" cy="114300"/>
          </a:xfrm>
          <a:prstGeom prst="rect">
            <a:avLst/>
          </a:prstGeom>
        </p:spPr>
        <p:txBody>
          <a:bodyPr wrap="square" lIns="101522" tIns="51072" rIns="101522" bIns="51072" numCol="1" anchorCtr="0" compatLnSpc="1"/>
          <a:lstStyle>
            <a:lvl1pPr eaLnBrk="1" hangingPunct="1">
              <a:defRPr>
                <a:solidFill>
                  <a:srgbClr val="666666"/>
                </a:solidFill>
                <a:latin typeface="Arial" panose="020B0604020202020204" pitchFamily="34" charset="0"/>
                <a:ea typeface="新細明體" panose="02020500000000000000" pitchFamily="18" charset="-120"/>
              </a:defRPr>
            </a:lvl1pPr>
          </a:lstStyle>
          <a:p>
            <a:pPr defTabSz="897842">
              <a:defRPr/>
            </a:pPr>
            <a:endParaRPr lang="en-US" altLang="zh-TW" sz="3200"/>
          </a:p>
        </p:txBody>
      </p:sp>
      <p:sp>
        <p:nvSpPr>
          <p:cNvPr id="8" name="Slide Number Placeholder 7"/>
          <p:cNvSpPr>
            <a:spLocks noGrp="1" noChangeArrowheads="1"/>
          </p:cNvSpPr>
          <p:nvPr>
            <p:ph type="sldNum" sz="quarter" idx="12"/>
          </p:nvPr>
        </p:nvSpPr>
        <p:spPr>
          <a:xfrm>
            <a:off x="434976" y="4822825"/>
            <a:ext cx="260350" cy="114300"/>
          </a:xfrm>
        </p:spPr>
        <p:txBody>
          <a:bodyPr/>
          <a:lstStyle>
            <a:lvl1pPr eaLnBrk="0" hangingPunct="0">
              <a:defRPr>
                <a:latin typeface="Arial" panose="020B0604020202020204" pitchFamily="34" charset="0"/>
                <a:ea typeface="新細明體" panose="02020500000000000000" pitchFamily="18" charset="-120"/>
              </a:defRPr>
            </a:lvl1pPr>
          </a:lstStyle>
          <a:p>
            <a:pPr>
              <a:defRPr/>
            </a:pPr>
            <a:fld id="{EF145082-27BA-47C1-891E-8EDE577B120B}" type="slidenum">
              <a:rPr lang="zh-TW" altLang="en-US"/>
              <a:pPr>
                <a:defRPr/>
              </a:pPr>
              <a:t>‹#›</a:t>
            </a:fld>
            <a:endParaRPr lang="en-US" altLang="zh-TW"/>
          </a:p>
        </p:txBody>
      </p:sp>
    </p:spTree>
    <p:extLst>
      <p:ext uri="{BB962C8B-B14F-4D97-AF65-F5344CB8AC3E}">
        <p14:creationId xmlns:p14="http://schemas.microsoft.com/office/powerpoint/2010/main" val="981135089"/>
      </p:ext>
    </p:extLst>
  </p:cSld>
  <p:clrMapOvr>
    <a:masterClrMapping/>
  </p:clrMapOvr>
  <p:transition spd="med">
    <p:wipe dir="r"/>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Content Slide wo Sourc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Content Placeholder 8"/>
          <p:cNvSpPr>
            <a:spLocks noGrp="1"/>
          </p:cNvSpPr>
          <p:nvPr>
            <p:ph sz="quarter" idx="12"/>
          </p:nvPr>
        </p:nvSpPr>
        <p:spPr>
          <a:xfrm>
            <a:off x="426160" y="971550"/>
            <a:ext cx="8239125" cy="1080000"/>
          </a:xfrm>
          <a:prstGeom prst="rect">
            <a:avLst/>
          </a:prstGeom>
        </p:spPr>
        <p:txBody>
          <a:bodyPr/>
          <a:lstStyle>
            <a:lvl1pPr>
              <a:defRPr>
                <a:solidFill>
                  <a:schemeClr val="bg2"/>
                </a:solidFill>
              </a:defRPr>
            </a:lvl1pPr>
            <a:lvl2pPr>
              <a:defRPr>
                <a:solidFill>
                  <a:schemeClr val="bg2"/>
                </a:solidFill>
              </a:defRPr>
            </a:lvl2pPr>
            <a:lvl3pPr>
              <a:defRPr>
                <a:solidFill>
                  <a:schemeClr val="bg2"/>
                </a:solidFill>
              </a:defRPr>
            </a:lvl3pPr>
          </a:lstStyle>
          <a:p>
            <a:pPr lvl="0"/>
            <a:r>
              <a:rPr lang="en-US" dirty="0"/>
              <a:t>Click to edit Master text styles</a:t>
            </a:r>
          </a:p>
          <a:p>
            <a:pPr lvl="1"/>
            <a:r>
              <a:rPr lang="en-US" dirty="0"/>
              <a:t>Second level</a:t>
            </a:r>
          </a:p>
          <a:p>
            <a:pPr lvl="2"/>
            <a:r>
              <a:rPr lang="en-US" dirty="0"/>
              <a:t>Third level</a:t>
            </a:r>
          </a:p>
        </p:txBody>
      </p:sp>
      <p:sp>
        <p:nvSpPr>
          <p:cNvPr id="6" name="Slide Number Placeholder 3"/>
          <p:cNvSpPr>
            <a:spLocks noGrp="1"/>
          </p:cNvSpPr>
          <p:nvPr>
            <p:ph type="sldNum" sz="quarter" idx="14"/>
          </p:nvPr>
        </p:nvSpPr>
        <p:spPr/>
        <p:txBody>
          <a:bodyPr wrap="square" numCol="1" anchorCtr="0" compatLnSpc="1">
            <a:prstTxWarp prst="textNoShape">
              <a:avLst/>
            </a:prstTxWarp>
          </a:bodyPr>
          <a:lstStyle>
            <a:lvl1pPr>
              <a:defRPr smtClean="0">
                <a:solidFill>
                  <a:srgbClr val="666666"/>
                </a:solidFill>
                <a:ea typeface="新細明體" pitchFamily="18" charset="-120"/>
                <a:cs typeface="Arial" pitchFamily="34" charset="0"/>
              </a:defRPr>
            </a:lvl1pPr>
          </a:lstStyle>
          <a:p>
            <a:fld id="{5DD913B3-A62D-493D-8BAE-0E021537A67D}" type="slidenum">
              <a:rPr lang="en-US"/>
              <a:pPr/>
              <a:t>‹#›</a:t>
            </a:fld>
            <a:endParaRPr lang="en-US"/>
          </a:p>
        </p:txBody>
      </p:sp>
    </p:spTree>
    <p:extLst>
      <p:ext uri="{BB962C8B-B14F-4D97-AF65-F5344CB8AC3E}">
        <p14:creationId xmlns:p14="http://schemas.microsoft.com/office/powerpoint/2010/main" val="4222646670"/>
      </p:ext>
    </p:extLst>
  </p:cSld>
  <p:clrMapOvr>
    <a:masterClrMapping/>
  </p:clrMapOvr>
  <p:transition spd="med">
    <p:wipe dir="r"/>
  </p:transition>
</p:sldLayout>
</file>

<file path=ppt/slideLayouts/slideLayout810.xml><?xml version="1.0" encoding="utf-8"?>
<p:sldLayout xmlns:a="http://schemas.openxmlformats.org/drawingml/2006/main" xmlns:r="http://schemas.openxmlformats.org/officeDocument/2006/relationships" xmlns:p="http://schemas.openxmlformats.org/presentationml/2006/main" userDrawn="1">
  <p:cSld name="제목 슬라이드">
    <p:spTree>
      <p:nvGrpSpPr>
        <p:cNvPr id="1" name=""/>
        <p:cNvGrpSpPr/>
        <p:nvPr/>
      </p:nvGrpSpPr>
      <p:grpSpPr>
        <a:xfrm>
          <a:off x="0" y="0"/>
          <a:ext cx="0" cy="0"/>
          <a:chOff x="0" y="0"/>
          <a:chExt cx="0" cy="0"/>
        </a:xfrm>
      </p:grpSpPr>
      <p:sp>
        <p:nvSpPr>
          <p:cNvPr id="2" name="직사각형 9"/>
          <p:cNvSpPr/>
          <p:nvPr userDrawn="1"/>
        </p:nvSpPr>
        <p:spPr>
          <a:xfrm>
            <a:off x="0" y="0"/>
            <a:ext cx="9144000" cy="541338"/>
          </a:xfrm>
          <a:prstGeom prst="rect">
            <a:avLst/>
          </a:prstGeom>
          <a:solidFill>
            <a:srgbClr val="0E64CC"/>
          </a:solidFill>
          <a:ln>
            <a:noFill/>
          </a:ln>
        </p:spPr>
        <p:style>
          <a:lnRef idx="2">
            <a:schemeClr val="accent1">
              <a:shade val="50000"/>
            </a:schemeClr>
          </a:lnRef>
          <a:fillRef idx="1">
            <a:schemeClr val="accent1"/>
          </a:fillRef>
          <a:effectRef idx="0">
            <a:schemeClr val="accent1"/>
          </a:effectRef>
          <a:fontRef idx="minor">
            <a:schemeClr val="lt1"/>
          </a:fontRef>
        </p:style>
        <p:txBody>
          <a:bodyPr lIns="101522" tIns="51072" rIns="101522" bIns="51072" anchor="ctr"/>
          <a:lstStyle/>
          <a:p>
            <a:pPr algn="ctr" defTabSz="897842">
              <a:defRPr/>
            </a:pPr>
            <a:endParaRPr lang="ko-KR" altLang="en-US" sz="3200" b="1">
              <a:solidFill>
                <a:srgbClr val="FFFFFF"/>
              </a:solidFill>
              <a:latin typeface="Arial" panose="020B0604020202020204" pitchFamily="34" charset="0"/>
              <a:cs typeface="Arial" panose="020B0604020202020204" pitchFamily="34" charset="0"/>
            </a:endParaRPr>
          </a:p>
        </p:txBody>
      </p:sp>
      <p:sp>
        <p:nvSpPr>
          <p:cNvPr id="3" name="슬라이드 번호 개체 틀 4"/>
          <p:cNvSpPr txBox="1"/>
          <p:nvPr userDrawn="1"/>
        </p:nvSpPr>
        <p:spPr bwMode="auto">
          <a:xfrm>
            <a:off x="4094164" y="4964114"/>
            <a:ext cx="977900" cy="200025"/>
          </a:xfrm>
          <a:prstGeom prst="rect">
            <a:avLst/>
          </a:prstGeom>
          <a:noFill/>
          <a:ln>
            <a:noFill/>
          </a:ln>
        </p:spPr>
        <p:txBody>
          <a:bodyPr lIns="101522" tIns="51072" rIns="101522" bIns="51072" anchor="ctr"/>
          <a:lstStyle>
            <a:lvl1pPr eaLnBrk="0" hangingPunct="0">
              <a:defRPr kumimoji="1">
                <a:solidFill>
                  <a:schemeClr val="tx1"/>
                </a:solidFill>
                <a:latin typeface="Gulim" panose="020B0600000101010101" pitchFamily="50" charset="-127"/>
                <a:ea typeface="Gulim" panose="020B0600000101010101" pitchFamily="50" charset="-127"/>
              </a:defRPr>
            </a:lvl1pPr>
            <a:lvl2pPr marL="742950" indent="-285750" eaLnBrk="0" hangingPunct="0">
              <a:defRPr kumimoji="1">
                <a:solidFill>
                  <a:schemeClr val="tx1"/>
                </a:solidFill>
                <a:latin typeface="Gulim" panose="020B0600000101010101" pitchFamily="50" charset="-127"/>
                <a:ea typeface="Gulim" panose="020B0600000101010101" pitchFamily="50" charset="-127"/>
              </a:defRPr>
            </a:lvl2pPr>
            <a:lvl3pPr marL="1143000" indent="-228600" eaLnBrk="0" hangingPunct="0">
              <a:defRPr kumimoji="1">
                <a:solidFill>
                  <a:schemeClr val="tx1"/>
                </a:solidFill>
                <a:latin typeface="Gulim" panose="020B0600000101010101" pitchFamily="50" charset="-127"/>
                <a:ea typeface="Gulim" panose="020B0600000101010101" pitchFamily="50" charset="-127"/>
              </a:defRPr>
            </a:lvl3pPr>
            <a:lvl4pPr marL="1600200" indent="-228600" eaLnBrk="0" hangingPunct="0">
              <a:defRPr kumimoji="1">
                <a:solidFill>
                  <a:schemeClr val="tx1"/>
                </a:solidFill>
                <a:latin typeface="Gulim" panose="020B0600000101010101" pitchFamily="50" charset="-127"/>
                <a:ea typeface="Gulim" panose="020B0600000101010101" pitchFamily="50" charset="-127"/>
              </a:defRPr>
            </a:lvl4pPr>
            <a:lvl5pPr marL="2057400" indent="-228600" eaLnBrk="0" hangingPunct="0">
              <a:defRPr kumimoji="1">
                <a:solidFill>
                  <a:schemeClr val="tx1"/>
                </a:solidFill>
                <a:latin typeface="Gulim" panose="020B0600000101010101" pitchFamily="50" charset="-127"/>
                <a:ea typeface="Gulim" panose="020B0600000101010101" pitchFamily="50" charset="-127"/>
              </a:defRPr>
            </a:lvl5pPr>
            <a:lvl6pPr marL="2514600" indent="-228600" eaLnBrk="0" fontAlgn="base" latinLnBrk="1" hangingPunct="0">
              <a:spcBef>
                <a:spcPct val="0"/>
              </a:spcBef>
              <a:spcAft>
                <a:spcPct val="0"/>
              </a:spcAft>
              <a:defRPr kumimoji="1">
                <a:solidFill>
                  <a:schemeClr val="tx1"/>
                </a:solidFill>
                <a:latin typeface="Gulim" panose="020B0600000101010101" pitchFamily="50" charset="-127"/>
                <a:ea typeface="Gulim" panose="020B0600000101010101" pitchFamily="50" charset="-127"/>
              </a:defRPr>
            </a:lvl6pPr>
            <a:lvl7pPr marL="2971800" indent="-228600" eaLnBrk="0" fontAlgn="base" latinLnBrk="1" hangingPunct="0">
              <a:spcBef>
                <a:spcPct val="0"/>
              </a:spcBef>
              <a:spcAft>
                <a:spcPct val="0"/>
              </a:spcAft>
              <a:defRPr kumimoji="1">
                <a:solidFill>
                  <a:schemeClr val="tx1"/>
                </a:solidFill>
                <a:latin typeface="Gulim" panose="020B0600000101010101" pitchFamily="50" charset="-127"/>
                <a:ea typeface="Gulim" panose="020B0600000101010101" pitchFamily="50" charset="-127"/>
              </a:defRPr>
            </a:lvl7pPr>
            <a:lvl8pPr marL="3429000" indent="-228600" eaLnBrk="0" fontAlgn="base" latinLnBrk="1" hangingPunct="0">
              <a:spcBef>
                <a:spcPct val="0"/>
              </a:spcBef>
              <a:spcAft>
                <a:spcPct val="0"/>
              </a:spcAft>
              <a:defRPr kumimoji="1">
                <a:solidFill>
                  <a:schemeClr val="tx1"/>
                </a:solidFill>
                <a:latin typeface="Gulim" panose="020B0600000101010101" pitchFamily="50" charset="-127"/>
                <a:ea typeface="Gulim" panose="020B0600000101010101" pitchFamily="50" charset="-127"/>
              </a:defRPr>
            </a:lvl8pPr>
            <a:lvl9pPr marL="3886200" indent="-228600" eaLnBrk="0" fontAlgn="base" latinLnBrk="1" hangingPunct="0">
              <a:spcBef>
                <a:spcPct val="0"/>
              </a:spcBef>
              <a:spcAft>
                <a:spcPct val="0"/>
              </a:spcAft>
              <a:defRPr kumimoji="1">
                <a:solidFill>
                  <a:schemeClr val="tx1"/>
                </a:solidFill>
                <a:latin typeface="Gulim" panose="020B0600000101010101" pitchFamily="50" charset="-127"/>
                <a:ea typeface="Gulim" panose="020B0600000101010101" pitchFamily="50" charset="-127"/>
              </a:defRPr>
            </a:lvl9pPr>
          </a:lstStyle>
          <a:p>
            <a:pPr algn="ctr" defTabSz="897842" eaLnBrk="1" hangingPunct="1">
              <a:defRPr/>
            </a:pPr>
            <a:r>
              <a:rPr kumimoji="0" lang="en-US" altLang="ko-KR" sz="1300" b="1" dirty="0" smtClean="0">
                <a:solidFill>
                  <a:srgbClr val="444444"/>
                </a:solidFill>
                <a:latin typeface="Arial" panose="020B0604020202020204" pitchFamily="34" charset="0"/>
                <a:ea typeface="Malgun Gothic" panose="020B0503020000020004" pitchFamily="50" charset="-127"/>
                <a:cs typeface="Arial" panose="020B0604020202020204" pitchFamily="34" charset="0"/>
              </a:rPr>
              <a:t>-</a:t>
            </a:r>
            <a:fld id="{493554C7-4A95-4571-8185-C731EB7EB863}" type="slidenum">
              <a:rPr kumimoji="0" lang="en-US" altLang="ko-KR" sz="1300" b="1" dirty="0" smtClean="0">
                <a:solidFill>
                  <a:srgbClr val="444444"/>
                </a:solidFill>
                <a:latin typeface="Arial" panose="020B0604020202020204" pitchFamily="34" charset="0"/>
                <a:ea typeface="Malgun Gothic" panose="020B0503020000020004" pitchFamily="50" charset="-127"/>
                <a:cs typeface="Arial" panose="020B0604020202020204" pitchFamily="34" charset="0"/>
              </a:rPr>
              <a:pPr algn="ctr" defTabSz="897842" eaLnBrk="1" hangingPunct="1">
                <a:defRPr/>
              </a:pPr>
              <a:t>‹#›</a:t>
            </a:fld>
            <a:r>
              <a:rPr kumimoji="0" lang="en-US" altLang="ko-KR" sz="1300" b="1" dirty="0" smtClean="0">
                <a:solidFill>
                  <a:srgbClr val="444444"/>
                </a:solidFill>
                <a:latin typeface="Arial" panose="020B0604020202020204" pitchFamily="34" charset="0"/>
                <a:ea typeface="Malgun Gothic" panose="020B0503020000020004" pitchFamily="50" charset="-127"/>
                <a:cs typeface="Arial" panose="020B0604020202020204" pitchFamily="34" charset="0"/>
              </a:rPr>
              <a:t>-</a:t>
            </a:r>
          </a:p>
        </p:txBody>
      </p:sp>
    </p:spTree>
    <p:extLst>
      <p:ext uri="{BB962C8B-B14F-4D97-AF65-F5344CB8AC3E}">
        <p14:creationId xmlns:p14="http://schemas.microsoft.com/office/powerpoint/2010/main" val="1613644180"/>
      </p:ext>
    </p:extLst>
  </p:cSld>
  <p:clrMapOvr>
    <a:masterClrMapping/>
  </p:clrMapOvr>
  <p:transition spd="med">
    <p:wipe dir="r"/>
  </p:transition>
</p:sldLayout>
</file>

<file path=ppt/slideLayouts/slideLayout811.xml><?xml version="1.0" encoding="utf-8"?>
<p:sldLayout xmlns:a="http://schemas.openxmlformats.org/drawingml/2006/main" xmlns:r="http://schemas.openxmlformats.org/officeDocument/2006/relationships" xmlns:p="http://schemas.openxmlformats.org/presentationml/2006/main" showMasterSp="0" userDrawn="1">
  <p:cSld name="Title slide Dell Blue background">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4" name="Picture 9" descr="white"/>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black">
          <a:xfrm>
            <a:off x="7823200" y="3816355"/>
            <a:ext cx="1023938" cy="1023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itle Placeholder 21"/>
          <p:cNvSpPr>
            <a:spLocks noGrp="1"/>
          </p:cNvSpPr>
          <p:nvPr>
            <p:ph type="ctrTitle"/>
          </p:nvPr>
        </p:nvSpPr>
        <p:spPr>
          <a:xfrm>
            <a:off x="274325" y="275856"/>
            <a:ext cx="5200791" cy="1661993"/>
          </a:xfrm>
        </p:spPr>
        <p:txBody>
          <a:bodyPr>
            <a:normAutofit/>
          </a:bodyPr>
          <a:lstStyle>
            <a:lvl1pPr algn="l">
              <a:lnSpc>
                <a:spcPct val="100000"/>
              </a:lnSpc>
              <a:spcAft>
                <a:spcPts val="0"/>
              </a:spcAft>
              <a:defRPr sz="7200" b="0" i="0" smtClean="0">
                <a:solidFill>
                  <a:schemeClr val="tx2"/>
                </a:solidFill>
                <a:latin typeface="Museo Sans For Dell" pitchFamily="2" charset="0"/>
                <a:ea typeface="Museo Sans For Dell" pitchFamily="2" charset="0"/>
              </a:defRPr>
            </a:lvl1pPr>
          </a:lstStyle>
          <a:p>
            <a:r>
              <a:rPr lang="zh-TW" altLang="en-US" smtClean="0"/>
              <a:t>按一下以編輯母片標題樣式</a:t>
            </a:r>
            <a:endParaRPr lang="en-US" dirty="0" smtClean="0"/>
          </a:p>
        </p:txBody>
      </p:sp>
      <p:sp>
        <p:nvSpPr>
          <p:cNvPr id="6" name="Text Placeholder 12"/>
          <p:cNvSpPr>
            <a:spLocks noGrp="1"/>
          </p:cNvSpPr>
          <p:nvPr>
            <p:ph type="subTitle" idx="1"/>
          </p:nvPr>
        </p:nvSpPr>
        <p:spPr>
          <a:xfrm>
            <a:off x="274325" y="2286704"/>
            <a:ext cx="5200791" cy="373949"/>
          </a:xfrm>
        </p:spPr>
        <p:txBody>
          <a:bodyPr>
            <a:spAutoFit/>
          </a:bodyPr>
          <a:lstStyle>
            <a:lvl1pPr marL="0" indent="0" algn="l">
              <a:buFont typeface="Wingdings" panose="05000000000000000000" pitchFamily="2" charset="2"/>
              <a:buNone/>
              <a:defRPr sz="2700" b="0" i="0" smtClean="0">
                <a:solidFill>
                  <a:schemeClr val="tx2"/>
                </a:solidFill>
                <a:latin typeface="Museo Sans For Dell" pitchFamily="2" charset="0"/>
                <a:ea typeface="Museo Sans For Dell" pitchFamily="2" charset="0"/>
              </a:defRPr>
            </a:lvl1pPr>
          </a:lstStyle>
          <a:p>
            <a:r>
              <a:rPr lang="en-US" dirty="0" smtClean="0"/>
              <a:t>Click to edit Master subtitle style</a:t>
            </a:r>
          </a:p>
        </p:txBody>
      </p:sp>
    </p:spTree>
    <p:extLst>
      <p:ext uri="{BB962C8B-B14F-4D97-AF65-F5344CB8AC3E}">
        <p14:creationId xmlns:p14="http://schemas.microsoft.com/office/powerpoint/2010/main" val="3169240763"/>
      </p:ext>
    </p:extLst>
  </p:cSld>
  <p:clrMapOvr>
    <a:masterClrMapping/>
  </p:clrMapOvr>
  <p:transition spd="med">
    <p:wipe dir="r"/>
  </p:transition>
</p:sldLayout>
</file>

<file path=ppt/slideLayouts/slideLayout812.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日期版面配置區 1"/>
          <p:cNvSpPr>
            <a:spLocks noGrp="1"/>
          </p:cNvSpPr>
          <p:nvPr>
            <p:ph type="dt" sz="half" idx="10"/>
          </p:nvPr>
        </p:nvSpPr>
        <p:spPr/>
        <p:txBody>
          <a:bodyPr/>
          <a:lstStyle/>
          <a:p>
            <a:fld id="{58D7538F-1D32-471F-A0F2-87574C9C39C8}" type="datetimeFigureOut">
              <a:rPr lang="zh-TW" altLang="en-US" smtClean="0">
                <a:solidFill>
                  <a:prstClr val="black">
                    <a:tint val="75000"/>
                  </a:prstClr>
                </a:solidFill>
              </a:rPr>
              <a:pPr/>
              <a:t>2021/2/25</a:t>
            </a:fld>
            <a:endParaRPr lang="zh-TW" altLang="en-US">
              <a:solidFill>
                <a:prstClr val="black">
                  <a:tint val="75000"/>
                </a:prstClr>
              </a:solidFill>
            </a:endParaRPr>
          </a:p>
        </p:txBody>
      </p:sp>
      <p:sp>
        <p:nvSpPr>
          <p:cNvPr id="3" name="頁尾版面配置區 2"/>
          <p:cNvSpPr>
            <a:spLocks noGrp="1"/>
          </p:cNvSpPr>
          <p:nvPr>
            <p:ph type="ftr" sz="quarter" idx="11"/>
          </p:nvPr>
        </p:nvSpPr>
        <p:spPr>
          <a:xfrm>
            <a:off x="3124200" y="4767264"/>
            <a:ext cx="2895600" cy="273844"/>
          </a:xfrm>
          <a:prstGeom prst="rect">
            <a:avLst/>
          </a:prstGeom>
        </p:spPr>
        <p:txBody>
          <a:bodyPr lIns="120048" tIns="60023" rIns="120048" bIns="60023"/>
          <a:lstStyle/>
          <a:p>
            <a:pPr defTabSz="897842" fontAlgn="auto">
              <a:spcBef>
                <a:spcPts val="0"/>
              </a:spcBef>
              <a:spcAft>
                <a:spcPts val="0"/>
              </a:spcAft>
            </a:pPr>
            <a:endParaRPr lang="zh-TW" altLang="en-US" sz="1900">
              <a:solidFill>
                <a:prstClr val="black">
                  <a:tint val="75000"/>
                </a:prstClr>
              </a:solidFill>
              <a:latin typeface="Museo Sans For Dell"/>
            </a:endParaRPr>
          </a:p>
        </p:txBody>
      </p:sp>
      <p:sp>
        <p:nvSpPr>
          <p:cNvPr id="4" name="投影片編號版面配置區 3"/>
          <p:cNvSpPr>
            <a:spLocks noGrp="1"/>
          </p:cNvSpPr>
          <p:nvPr>
            <p:ph type="sldNum" sz="quarter" idx="12"/>
          </p:nvPr>
        </p:nvSpPr>
        <p:spPr/>
        <p:txBody>
          <a:bodyPr/>
          <a:lstStyle/>
          <a:p>
            <a:fld id="{2B220202-4225-4888-88BD-34E0CA7087C6}"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566736174"/>
      </p:ext>
    </p:extLst>
  </p:cSld>
  <p:clrMapOvr>
    <a:masterClrMapping/>
  </p:clrMapOvr>
  <p:transition spd="med">
    <p:wipe dir="r"/>
  </p:transition>
</p:sldLayout>
</file>

<file path=ppt/slideLayouts/slideLayout813.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cxnSp>
        <p:nvCxnSpPr>
          <p:cNvPr id="4" name="Straight Connector 3"/>
          <p:cNvCxnSpPr/>
          <p:nvPr/>
        </p:nvCxnSpPr>
        <p:spPr>
          <a:xfrm>
            <a:off x="447675" y="1335881"/>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cxnSp>
        <p:nvCxnSpPr>
          <p:cNvPr id="5" name="Straight Connector 4"/>
          <p:cNvCxnSpPr/>
          <p:nvPr/>
        </p:nvCxnSpPr>
        <p:spPr>
          <a:xfrm>
            <a:off x="447675" y="3807619"/>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sp>
        <p:nvSpPr>
          <p:cNvPr id="6" name="Rectangle 5"/>
          <p:cNvSpPr/>
          <p:nvPr/>
        </p:nvSpPr>
        <p:spPr bwMode="gray">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0194" tIns="45097" rIns="90194" bIns="45097" anchor="ctr"/>
          <a:lstStyle/>
          <a:p>
            <a:pPr algn="ctr">
              <a:defRPr/>
            </a:pPr>
            <a:endParaRPr lang="en-US" sz="1800" dirty="0">
              <a:solidFill>
                <a:srgbClr val="444444"/>
              </a:solidFill>
              <a:latin typeface="Trebuchet MS" pitchFamily="34" charset="0"/>
            </a:endParaRPr>
          </a:p>
        </p:txBody>
      </p:sp>
      <p:sp>
        <p:nvSpPr>
          <p:cNvPr id="7" name="Rectangle 6"/>
          <p:cNvSpPr/>
          <p:nvPr/>
        </p:nvSpPr>
        <p:spPr bwMode="hidden">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0194" tIns="45097" rIns="90194" bIns="45097" anchor="ctr"/>
          <a:lstStyle/>
          <a:p>
            <a:pPr algn="ctr">
              <a:defRPr/>
            </a:pPr>
            <a:endParaRPr lang="en-US" sz="1800" dirty="0">
              <a:solidFill>
                <a:srgbClr val="444444"/>
              </a:solidFill>
              <a:latin typeface="Trebuchet MS" pitchFamily="34" charset="0"/>
            </a:endParaRPr>
          </a:p>
        </p:txBody>
      </p:sp>
      <p:sp>
        <p:nvSpPr>
          <p:cNvPr id="8" name="Rectangle 7"/>
          <p:cNvSpPr/>
          <p:nvPr/>
        </p:nvSpPr>
        <p:spPr bwMode="hidden">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0194" tIns="45097" rIns="90194" bIns="45097" anchor="ctr"/>
          <a:lstStyle/>
          <a:p>
            <a:pPr algn="ctr">
              <a:defRPr/>
            </a:pPr>
            <a:endParaRPr lang="en-US" sz="1800" dirty="0">
              <a:solidFill>
                <a:srgbClr val="444444"/>
              </a:solidFill>
              <a:latin typeface="Trebuchet MS" pitchFamily="34" charset="0"/>
            </a:endParaRPr>
          </a:p>
        </p:txBody>
      </p:sp>
      <p:pic>
        <p:nvPicPr>
          <p:cNvPr id="9" name="Picture 13" descr="dell_blue_lrg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265993" y="1988344"/>
            <a:ext cx="1487487" cy="1115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1476" name="Title Placeholder 21"/>
          <p:cNvSpPr>
            <a:spLocks noGrp="1"/>
          </p:cNvSpPr>
          <p:nvPr>
            <p:ph type="ctrTitle"/>
          </p:nvPr>
        </p:nvSpPr>
        <p:spPr>
          <a:xfrm>
            <a:off x="457200" y="2009622"/>
            <a:ext cx="5962650" cy="755014"/>
          </a:xfrm>
        </p:spPr>
        <p:txBody>
          <a:bodyPr anchor="b"/>
          <a:lstStyle>
            <a:lvl1pPr algn="l">
              <a:lnSpc>
                <a:spcPts val="3000"/>
              </a:lnSpc>
              <a:defRPr sz="2700" b="0" i="0" smtClean="0">
                <a:solidFill>
                  <a:schemeClr val="accent1"/>
                </a:solidFill>
                <a:latin typeface="Museo For Dell" pitchFamily="2" charset="0"/>
                <a:ea typeface="Museo For Dell" pitchFamily="2" charset="0"/>
              </a:defRPr>
            </a:lvl1pPr>
          </a:lstStyle>
          <a:p>
            <a:r>
              <a:rPr lang="en-US"/>
              <a:t>Click to edit Master title style</a:t>
            </a:r>
            <a:endParaRPr lang="en-US" dirty="0"/>
          </a:p>
        </p:txBody>
      </p:sp>
      <p:sp>
        <p:nvSpPr>
          <p:cNvPr id="361477" name="Text Placeholder 12"/>
          <p:cNvSpPr>
            <a:spLocks noGrp="1"/>
          </p:cNvSpPr>
          <p:nvPr>
            <p:ph type="subTitle" idx="1"/>
          </p:nvPr>
        </p:nvSpPr>
        <p:spPr>
          <a:xfrm>
            <a:off x="457211" y="3124047"/>
            <a:ext cx="5953125" cy="600076"/>
          </a:xfrm>
        </p:spPr>
        <p:txBody>
          <a:bodyPr>
            <a:normAutofit/>
          </a:bodyPr>
          <a:lstStyle>
            <a:lvl1pPr marL="0" indent="0" algn="l">
              <a:buFont typeface="Wingdings" pitchFamily="2" charset="2"/>
              <a:buNone/>
              <a:defRPr sz="1500" b="0" i="0" smtClean="0">
                <a:solidFill>
                  <a:schemeClr val="bg2"/>
                </a:solidFill>
                <a:latin typeface="Museo Sans For Dell" pitchFamily="2" charset="0"/>
                <a:ea typeface="Museo Sans For Dell" pitchFamily="2" charset="0"/>
              </a:defRPr>
            </a:lvl1pPr>
          </a:lstStyle>
          <a:p>
            <a:r>
              <a:rPr lang="en-US"/>
              <a:t>Click to edit Master subtitle style</a:t>
            </a:r>
            <a:endParaRPr lang="en-US" dirty="0"/>
          </a:p>
        </p:txBody>
      </p:sp>
    </p:spTree>
    <p:extLst>
      <p:ext uri="{BB962C8B-B14F-4D97-AF65-F5344CB8AC3E}">
        <p14:creationId xmlns:p14="http://schemas.microsoft.com/office/powerpoint/2010/main" val="1895638404"/>
      </p:ext>
    </p:extLst>
  </p:cSld>
  <p:clrMapOvr>
    <a:masterClrMapping/>
  </p:clrMapOvr>
  <p:transition spd="med">
    <p:wipe dir="r"/>
  </p:transition>
</p:sldLayout>
</file>

<file path=ppt/slideLayouts/slideLayout814.xml><?xml version="1.0" encoding="utf-8"?>
<p:sldLayout xmlns:a="http://schemas.openxmlformats.org/drawingml/2006/main" xmlns:r="http://schemas.openxmlformats.org/officeDocument/2006/relationships" xmlns:p="http://schemas.openxmlformats.org/presentationml/2006/main" preserve="1">
  <p:cSld name="Title_and_Content">
    <p:spTree>
      <p:nvGrpSpPr>
        <p:cNvPr id="1" name=""/>
        <p:cNvGrpSpPr/>
        <p:nvPr/>
      </p:nvGrpSpPr>
      <p:grpSpPr>
        <a:xfrm>
          <a:off x="0" y="0"/>
          <a:ext cx="0" cy="0"/>
          <a:chOff x="0" y="0"/>
          <a:chExt cx="0" cy="0"/>
        </a:xfrm>
      </p:grpSpPr>
      <p:cxnSp>
        <p:nvCxnSpPr>
          <p:cNvPr id="4"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5"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406"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7200"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3" name="Content Placeholder 2"/>
          <p:cNvSpPr>
            <a:spLocks noGrp="1"/>
          </p:cNvSpPr>
          <p:nvPr>
            <p:ph sz="half" idx="1"/>
          </p:nvPr>
        </p:nvSpPr>
        <p:spPr>
          <a:xfrm>
            <a:off x="457200" y="960120"/>
            <a:ext cx="8229600" cy="3566160"/>
          </a:xfrm>
        </p:spPr>
        <p:txBody>
          <a:bodyPr/>
          <a:lstStyle>
            <a:lvl1pPr>
              <a:spcBef>
                <a:spcPts val="75"/>
              </a:spcBef>
              <a:spcAft>
                <a:spcPts val="75"/>
              </a:spcAft>
              <a:defRPr sz="1500">
                <a:solidFill>
                  <a:schemeClr val="bg2"/>
                </a:solidFill>
                <a:latin typeface="Museo Sans For Dell" pitchFamily="2" charset="0"/>
              </a:defRPr>
            </a:lvl1pPr>
            <a:lvl2pPr>
              <a:spcBef>
                <a:spcPts val="75"/>
              </a:spcBef>
              <a:spcAft>
                <a:spcPts val="75"/>
              </a:spcAft>
              <a:buFont typeface="Museo Sans For Dell" pitchFamily="2" charset="0"/>
              <a:buChar char="–"/>
              <a:defRPr sz="1400">
                <a:solidFill>
                  <a:schemeClr val="bg2"/>
                </a:solidFill>
                <a:latin typeface="Museo Sans For Dell" pitchFamily="2" charset="0"/>
              </a:defRPr>
            </a:lvl2pPr>
            <a:lvl3pPr>
              <a:spcBef>
                <a:spcPts val="75"/>
              </a:spcBef>
              <a:spcAft>
                <a:spcPts val="75"/>
              </a:spcAft>
              <a:defRPr sz="1200">
                <a:solidFill>
                  <a:schemeClr val="bg2"/>
                </a:solidFill>
                <a:latin typeface="Museo Sans For Dell" pitchFamily="2" charset="0"/>
              </a:defRPr>
            </a:lvl3pPr>
            <a:lvl4pPr>
              <a:spcBef>
                <a:spcPts val="75"/>
              </a:spcBef>
              <a:spcAft>
                <a:spcPts val="75"/>
              </a:spcAft>
              <a:defRPr sz="1100" baseline="0">
                <a:solidFill>
                  <a:schemeClr val="bg2"/>
                </a:solidFill>
                <a:latin typeface="Museo Sans For Dell" pitchFamily="2" charset="0"/>
              </a:defRPr>
            </a:lvl4pPr>
            <a:lvl5pPr>
              <a:spcBef>
                <a:spcPts val="75"/>
              </a:spcBef>
              <a:spcAft>
                <a:spcPts val="75"/>
              </a:spcAft>
              <a:buClr>
                <a:schemeClr val="accent1"/>
              </a:buClr>
              <a:defRPr sz="90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4"/>
          <p:cNvSpPr>
            <a:spLocks noGrp="1"/>
          </p:cNvSpPr>
          <p:nvPr>
            <p:ph type="ftr" sz="quarter" idx="10"/>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a:p>
        </p:txBody>
      </p:sp>
      <p:sp>
        <p:nvSpPr>
          <p:cNvPr id="7" name="Slide Number Placeholder 5"/>
          <p:cNvSpPr>
            <a:spLocks noGrp="1"/>
          </p:cNvSpPr>
          <p:nvPr>
            <p:ph type="sldNum" sz="quarter" idx="11"/>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4A2D4929-8EDF-4184-B759-48F2FA5B220D}" type="slidenum">
              <a:rPr lang="en-US"/>
              <a:pPr>
                <a:defRPr/>
              </a:pPr>
              <a:t>‹#›</a:t>
            </a:fld>
            <a:endParaRPr lang="en-US" dirty="0"/>
          </a:p>
        </p:txBody>
      </p:sp>
    </p:spTree>
    <p:extLst>
      <p:ext uri="{BB962C8B-B14F-4D97-AF65-F5344CB8AC3E}">
        <p14:creationId xmlns:p14="http://schemas.microsoft.com/office/powerpoint/2010/main" val="948950055"/>
      </p:ext>
    </p:extLst>
  </p:cSld>
  <p:clrMapOvr>
    <a:masterClrMapping/>
  </p:clrMapOvr>
  <p:transition spd="med">
    <p:wipe dir="r"/>
  </p:transition>
</p:sldLayout>
</file>

<file path=ppt/slideLayouts/slideLayout815.xml><?xml version="1.0" encoding="utf-8"?>
<p:sldLayout xmlns:a="http://schemas.openxmlformats.org/drawingml/2006/main" xmlns:r="http://schemas.openxmlformats.org/officeDocument/2006/relationships" xmlns:p="http://schemas.openxmlformats.org/presentationml/2006/main" preserve="1" userDrawn="1">
  <p:cSld name="Two_Column">
    <p:spTree>
      <p:nvGrpSpPr>
        <p:cNvPr id="1" name=""/>
        <p:cNvGrpSpPr/>
        <p:nvPr/>
      </p:nvGrpSpPr>
      <p:grpSpPr>
        <a:xfrm>
          <a:off x="0" y="0"/>
          <a:ext cx="0" cy="0"/>
          <a:chOff x="0" y="0"/>
          <a:chExt cx="0" cy="0"/>
        </a:xfrm>
      </p:grpSpPr>
      <p:cxnSp>
        <p:nvCxnSpPr>
          <p:cNvPr id="5"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6"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406"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Content Placeholder 2"/>
          <p:cNvSpPr>
            <a:spLocks noGrp="1"/>
          </p:cNvSpPr>
          <p:nvPr>
            <p:ph sz="half" idx="10"/>
          </p:nvPr>
        </p:nvSpPr>
        <p:spPr>
          <a:xfrm>
            <a:off x="4653246" y="931072"/>
            <a:ext cx="4023360" cy="3667826"/>
          </a:xfrm>
        </p:spPr>
        <p:txBody>
          <a:bodyPr>
            <a:normAutofit/>
          </a:bodyPr>
          <a:lstStyle>
            <a:lvl1pPr>
              <a:spcBef>
                <a:spcPts val="75"/>
              </a:spcBef>
              <a:defRPr sz="1500" b="0">
                <a:solidFill>
                  <a:schemeClr val="bg2"/>
                </a:solidFill>
                <a:latin typeface="Museo Sans For Dell" pitchFamily="2" charset="0"/>
              </a:defRPr>
            </a:lvl1pPr>
            <a:lvl2pPr marL="424465" indent="-171339">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0" name="Content Placeholder 2"/>
          <p:cNvSpPr>
            <a:spLocks noGrp="1"/>
          </p:cNvSpPr>
          <p:nvPr>
            <p:ph sz="half" idx="11"/>
          </p:nvPr>
        </p:nvSpPr>
        <p:spPr>
          <a:xfrm>
            <a:off x="439738" y="931069"/>
            <a:ext cx="4023360" cy="3667826"/>
          </a:xfrm>
        </p:spPr>
        <p:txBody>
          <a:bodyPr>
            <a:normAutofit/>
          </a:bodyPr>
          <a:lstStyle>
            <a:lvl1pPr>
              <a:spcBef>
                <a:spcPts val="75"/>
              </a:spcBef>
              <a:defRPr sz="1500" b="0">
                <a:solidFill>
                  <a:schemeClr val="bg2"/>
                </a:solidFill>
                <a:latin typeface="Museo Sans For Dell" pitchFamily="2" charset="0"/>
              </a:defRPr>
            </a:lvl1pPr>
            <a:lvl2pPr marL="424465" indent="-171339">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5" name="Title 1"/>
          <p:cNvSpPr>
            <a:spLocks noGrp="1"/>
          </p:cNvSpPr>
          <p:nvPr>
            <p:ph type="title"/>
          </p:nvPr>
        </p:nvSpPr>
        <p:spPr>
          <a:xfrm>
            <a:off x="425905"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7" name="Slide Number Placeholder 5"/>
          <p:cNvSpPr>
            <a:spLocks noGrp="1"/>
          </p:cNvSpPr>
          <p:nvPr>
            <p:ph type="sldNum" sz="quarter" idx="12"/>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94DCD968-7C13-45D1-A8F3-62ADAEBF0943}" type="slidenum">
              <a:rPr lang="en-US"/>
              <a:pPr>
                <a:defRPr/>
              </a:pPr>
              <a:t>‹#›</a:t>
            </a:fld>
            <a:endParaRPr lang="en-US" dirty="0"/>
          </a:p>
        </p:txBody>
      </p:sp>
      <p:sp>
        <p:nvSpPr>
          <p:cNvPr id="8" name="Footer Placeholder 4"/>
          <p:cNvSpPr>
            <a:spLocks noGrp="1"/>
          </p:cNvSpPr>
          <p:nvPr>
            <p:ph type="ftr" sz="quarter" idx="13"/>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a:p>
        </p:txBody>
      </p:sp>
    </p:spTree>
    <p:extLst>
      <p:ext uri="{BB962C8B-B14F-4D97-AF65-F5344CB8AC3E}">
        <p14:creationId xmlns:p14="http://schemas.microsoft.com/office/powerpoint/2010/main" val="3320497906"/>
      </p:ext>
    </p:extLst>
  </p:cSld>
  <p:clrMapOvr>
    <a:masterClrMapping/>
  </p:clrMapOvr>
  <p:transition spd="med">
    <p:wipe dir="r"/>
  </p:transition>
</p:sldLayout>
</file>

<file path=ppt/slideLayouts/slideLayout816.xml><?xml version="1.0" encoding="utf-8"?>
<p:sldLayout xmlns:a="http://schemas.openxmlformats.org/drawingml/2006/main" xmlns:r="http://schemas.openxmlformats.org/officeDocument/2006/relationships" xmlns:p="http://schemas.openxmlformats.org/presentationml/2006/main" preserve="1" userDrawn="1">
  <p:cSld name="Image and text">
    <p:spTree>
      <p:nvGrpSpPr>
        <p:cNvPr id="1" name=""/>
        <p:cNvGrpSpPr/>
        <p:nvPr/>
      </p:nvGrpSpPr>
      <p:grpSpPr>
        <a:xfrm>
          <a:off x="0" y="0"/>
          <a:ext cx="0" cy="0"/>
          <a:chOff x="0" y="0"/>
          <a:chExt cx="0" cy="0"/>
        </a:xfrm>
      </p:grpSpPr>
      <p:cxnSp>
        <p:nvCxnSpPr>
          <p:cNvPr id="6"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7"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406"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Content Placeholder 2"/>
          <p:cNvSpPr>
            <a:spLocks noGrp="1"/>
          </p:cNvSpPr>
          <p:nvPr>
            <p:ph sz="half" idx="10"/>
          </p:nvPr>
        </p:nvSpPr>
        <p:spPr>
          <a:xfrm>
            <a:off x="4653246" y="928509"/>
            <a:ext cx="4023360" cy="2166125"/>
          </a:xfrm>
        </p:spPr>
        <p:txBody>
          <a:bodyPr>
            <a:normAutofit/>
          </a:bodyPr>
          <a:lstStyle>
            <a:lvl1pPr>
              <a:spcBef>
                <a:spcPts val="75"/>
              </a:spcBef>
              <a:defRPr sz="1500" b="0">
                <a:solidFill>
                  <a:schemeClr val="bg2"/>
                </a:solidFill>
                <a:latin typeface="Museo Sans For Dell" pitchFamily="2" charset="0"/>
              </a:defRPr>
            </a:lvl1pPr>
            <a:lvl2pPr marL="424465" indent="-171339">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0" name="Content Placeholder 2"/>
          <p:cNvSpPr>
            <a:spLocks noGrp="1"/>
          </p:cNvSpPr>
          <p:nvPr>
            <p:ph sz="half" idx="11"/>
          </p:nvPr>
        </p:nvSpPr>
        <p:spPr>
          <a:xfrm>
            <a:off x="439738" y="928509"/>
            <a:ext cx="4023360" cy="2166125"/>
          </a:xfrm>
        </p:spPr>
        <p:txBody>
          <a:bodyPr>
            <a:normAutofit/>
          </a:bodyPr>
          <a:lstStyle>
            <a:lvl1pPr>
              <a:spcBef>
                <a:spcPts val="75"/>
              </a:spcBef>
              <a:defRPr sz="1500" b="0">
                <a:solidFill>
                  <a:schemeClr val="bg2"/>
                </a:solidFill>
                <a:latin typeface="Museo Sans For Dell" pitchFamily="2" charset="0"/>
              </a:defRPr>
            </a:lvl1pPr>
            <a:lvl2pPr marL="424465" indent="-171339">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4" name="Content Placeholder 3"/>
          <p:cNvSpPr>
            <a:spLocks noGrp="1"/>
          </p:cNvSpPr>
          <p:nvPr>
            <p:ph sz="quarter" idx="12"/>
          </p:nvPr>
        </p:nvSpPr>
        <p:spPr>
          <a:xfrm>
            <a:off x="434977" y="3203190"/>
            <a:ext cx="8262938" cy="142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itle 1"/>
          <p:cNvSpPr>
            <a:spLocks noGrp="1"/>
          </p:cNvSpPr>
          <p:nvPr>
            <p:ph type="title"/>
          </p:nvPr>
        </p:nvSpPr>
        <p:spPr>
          <a:xfrm>
            <a:off x="425905"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8" name="Slide Number Placeholder 5"/>
          <p:cNvSpPr>
            <a:spLocks noGrp="1"/>
          </p:cNvSpPr>
          <p:nvPr>
            <p:ph type="sldNum" sz="quarter" idx="13"/>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8B77E003-8308-444A-BB59-52EE4F5DF926}" type="slidenum">
              <a:rPr lang="en-US"/>
              <a:pPr>
                <a:defRPr/>
              </a:pPr>
              <a:t>‹#›</a:t>
            </a:fld>
            <a:endParaRPr lang="en-US" dirty="0"/>
          </a:p>
        </p:txBody>
      </p:sp>
      <p:sp>
        <p:nvSpPr>
          <p:cNvPr id="9" name="Footer Placeholder 4"/>
          <p:cNvSpPr>
            <a:spLocks noGrp="1"/>
          </p:cNvSpPr>
          <p:nvPr>
            <p:ph type="ftr" sz="quarter" idx="14"/>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a:p>
        </p:txBody>
      </p:sp>
    </p:spTree>
    <p:extLst>
      <p:ext uri="{BB962C8B-B14F-4D97-AF65-F5344CB8AC3E}">
        <p14:creationId xmlns:p14="http://schemas.microsoft.com/office/powerpoint/2010/main" val="1861220220"/>
      </p:ext>
    </p:extLst>
  </p:cSld>
  <p:clrMapOvr>
    <a:masterClrMapping/>
  </p:clrMapOvr>
  <p:transition spd="med">
    <p:wipe dir="r"/>
  </p:transition>
</p:sldLayout>
</file>

<file path=ppt/slideLayouts/slideLayout817.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cxnSp>
        <p:nvCxnSpPr>
          <p:cNvPr id="3"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4"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406"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p:cNvSpPr>
            <a:spLocks noGrp="1"/>
          </p:cNvSpPr>
          <p:nvPr>
            <p:ph type="title"/>
          </p:nvPr>
        </p:nvSpPr>
        <p:spPr>
          <a:xfrm>
            <a:off x="425905"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1949371826"/>
      </p:ext>
    </p:extLst>
  </p:cSld>
  <p:clrMapOvr>
    <a:masterClrMapping/>
  </p:clrMapOvr>
  <p:transition spd="med">
    <p:wipe dir="r"/>
  </p:transition>
</p:sldLayout>
</file>

<file path=ppt/slideLayouts/slideLayout818.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cxnSp>
        <p:nvCxnSpPr>
          <p:cNvPr id="2"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3"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406"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02733956"/>
      </p:ext>
    </p:extLst>
  </p:cSld>
  <p:clrMapOvr>
    <a:masterClrMapping/>
  </p:clrMapOvr>
  <p:transition spd="med">
    <p:wipe dir="r"/>
  </p:transition>
</p:sldLayout>
</file>

<file path=ppt/slideLayouts/slideLayout819.xml><?xml version="1.0" encoding="utf-8"?>
<p:sldLayout xmlns:a="http://schemas.openxmlformats.org/drawingml/2006/main" xmlns:r="http://schemas.openxmlformats.org/officeDocument/2006/relationships" xmlns:p="http://schemas.openxmlformats.org/presentationml/2006/main" preserve="1">
  <p:cSld name="Section_Blue">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406"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1"/>
          </a:solidFill>
          <a:ln>
            <a:noFill/>
          </a:ln>
        </p:spPr>
        <p:style>
          <a:lnRef idx="2">
            <a:schemeClr val="accent1"/>
          </a:lnRef>
          <a:fillRef idx="1">
            <a:schemeClr val="lt1"/>
          </a:fillRef>
          <a:effectRef idx="0">
            <a:schemeClr val="accent1"/>
          </a:effectRef>
          <a:fontRef idx="none"/>
        </p:style>
        <p:txBody>
          <a:bodyPr lIns="224864" tIns="224864" rIns="224864" bIns="224864">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1158635746"/>
      </p:ext>
    </p:extLst>
  </p:cSld>
  <p:clrMapOvr>
    <a:masterClrMapping/>
  </p:clrMapOvr>
  <p:transition spd="med">
    <p:wipe dir="r"/>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2_Title_Only">
    <p:spTree>
      <p:nvGrpSpPr>
        <p:cNvPr id="1" name=""/>
        <p:cNvGrpSpPr/>
        <p:nvPr/>
      </p:nvGrpSpPr>
      <p:grpSpPr>
        <a:xfrm>
          <a:off x="0" y="0"/>
          <a:ext cx="0" cy="0"/>
          <a:chOff x="0" y="0"/>
          <a:chExt cx="0" cy="0"/>
        </a:xfrm>
      </p:grpSpPr>
      <p:cxnSp>
        <p:nvCxnSpPr>
          <p:cNvPr id="3"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4"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406"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p:cNvSpPr>
            <a:spLocks noGrp="1"/>
          </p:cNvSpPr>
          <p:nvPr>
            <p:ph type="title"/>
          </p:nvPr>
        </p:nvSpPr>
        <p:spPr>
          <a:xfrm>
            <a:off x="425905" y="196171"/>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5" name="Slide Number Placeholder 5"/>
          <p:cNvSpPr>
            <a:spLocks noGrp="1"/>
          </p:cNvSpPr>
          <p:nvPr>
            <p:ph type="sldNum" sz="quarter" idx="10"/>
          </p:nvPr>
        </p:nvSpPr>
        <p:spPr>
          <a:xfrm>
            <a:off x="439740" y="4823222"/>
            <a:ext cx="260350" cy="114300"/>
          </a:xfrm>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D752C1D7-1952-452D-B5FF-0B70C1BC3BA1}" type="slidenum">
              <a:rPr lang="en-US"/>
              <a:pPr>
                <a:defRPr/>
              </a:pPr>
              <a:t>‹#›</a:t>
            </a:fld>
            <a:endParaRPr lang="en-US" dirty="0"/>
          </a:p>
        </p:txBody>
      </p:sp>
      <p:sp>
        <p:nvSpPr>
          <p:cNvPr id="6" name="Footer Placeholder 4"/>
          <p:cNvSpPr>
            <a:spLocks noGrp="1"/>
          </p:cNvSpPr>
          <p:nvPr>
            <p:ph type="ftr" sz="quarter" idx="11"/>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a:p>
        </p:txBody>
      </p:sp>
    </p:spTree>
    <p:extLst>
      <p:ext uri="{BB962C8B-B14F-4D97-AF65-F5344CB8AC3E}">
        <p14:creationId xmlns:p14="http://schemas.microsoft.com/office/powerpoint/2010/main" val="795248013"/>
      </p:ext>
    </p:extLst>
  </p:cSld>
  <p:clrMapOvr>
    <a:masterClrMapping/>
  </p:clrMapOvr>
  <p:transition spd="med">
    <p:wipe dir="r"/>
  </p:transition>
</p:sldLayout>
</file>

<file path=ppt/slideLayouts/slideLayout820.xml><?xml version="1.0" encoding="utf-8"?>
<p:sldLayout xmlns:a="http://schemas.openxmlformats.org/drawingml/2006/main" xmlns:r="http://schemas.openxmlformats.org/officeDocument/2006/relationships" xmlns:p="http://schemas.openxmlformats.org/presentationml/2006/main" preserve="1">
  <p:cSld name="Section_Berry">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406"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4"/>
          </a:solidFill>
          <a:ln>
            <a:noFill/>
          </a:ln>
        </p:spPr>
        <p:style>
          <a:lnRef idx="2">
            <a:schemeClr val="accent1"/>
          </a:lnRef>
          <a:fillRef idx="1">
            <a:schemeClr val="lt1"/>
          </a:fillRef>
          <a:effectRef idx="0">
            <a:schemeClr val="accent1"/>
          </a:effectRef>
          <a:fontRef idx="none"/>
        </p:style>
        <p:txBody>
          <a:bodyPr lIns="224864" tIns="224864" rIns="224864" bIns="224864">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1906229393"/>
      </p:ext>
    </p:extLst>
  </p:cSld>
  <p:clrMapOvr>
    <a:masterClrMapping/>
  </p:clrMapOvr>
  <p:transition spd="med">
    <p:wipe dir="r"/>
  </p:transition>
</p:sldLayout>
</file>

<file path=ppt/slideLayouts/slideLayout821.xml><?xml version="1.0" encoding="utf-8"?>
<p:sldLayout xmlns:a="http://schemas.openxmlformats.org/drawingml/2006/main" xmlns:r="http://schemas.openxmlformats.org/officeDocument/2006/relationships" xmlns:p="http://schemas.openxmlformats.org/presentationml/2006/main" preserve="1">
  <p:cSld name="Section_Yellow">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406"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3"/>
          </a:solidFill>
          <a:ln>
            <a:noFill/>
          </a:ln>
        </p:spPr>
        <p:style>
          <a:lnRef idx="2">
            <a:schemeClr val="accent1"/>
          </a:lnRef>
          <a:fillRef idx="1">
            <a:schemeClr val="lt1"/>
          </a:fillRef>
          <a:effectRef idx="0">
            <a:schemeClr val="accent1"/>
          </a:effectRef>
          <a:fontRef idx="none"/>
        </p:style>
        <p:txBody>
          <a:bodyPr lIns="224864" tIns="224864" rIns="224864" bIns="224864">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1989505001"/>
      </p:ext>
    </p:extLst>
  </p:cSld>
  <p:clrMapOvr>
    <a:masterClrMapping/>
  </p:clrMapOvr>
  <p:transition spd="med">
    <p:wipe dir="r"/>
  </p:transition>
</p:sldLayout>
</file>

<file path=ppt/slideLayouts/slideLayout822.xml><?xml version="1.0" encoding="utf-8"?>
<p:sldLayout xmlns:a="http://schemas.openxmlformats.org/drawingml/2006/main" xmlns:r="http://schemas.openxmlformats.org/officeDocument/2006/relationships" xmlns:p="http://schemas.openxmlformats.org/presentationml/2006/main" preserve="1">
  <p:cSld name="Section_Green">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406"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2"/>
          </a:solidFill>
          <a:ln>
            <a:noFill/>
          </a:ln>
        </p:spPr>
        <p:style>
          <a:lnRef idx="2">
            <a:schemeClr val="accent1"/>
          </a:lnRef>
          <a:fillRef idx="1">
            <a:schemeClr val="lt1"/>
          </a:fillRef>
          <a:effectRef idx="0">
            <a:schemeClr val="accent1"/>
          </a:effectRef>
          <a:fontRef idx="none"/>
        </p:style>
        <p:txBody>
          <a:bodyPr lIns="224864" tIns="224864" rIns="224864" bIns="224864">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2146894094"/>
      </p:ext>
    </p:extLst>
  </p:cSld>
  <p:clrMapOvr>
    <a:masterClrMapping/>
  </p:clrMapOvr>
  <p:transition spd="med">
    <p:wipe dir="r"/>
  </p:transition>
</p:sldLayout>
</file>

<file path=ppt/slideLayouts/slideLayout823.xml><?xml version="1.0" encoding="utf-8"?>
<p:sldLayout xmlns:a="http://schemas.openxmlformats.org/drawingml/2006/main" xmlns:r="http://schemas.openxmlformats.org/officeDocument/2006/relationships" xmlns:p="http://schemas.openxmlformats.org/presentationml/2006/main" preserve="1">
  <p:cSld name="Section_Purple">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406"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6"/>
          </a:solidFill>
          <a:ln>
            <a:noFill/>
          </a:ln>
        </p:spPr>
        <p:style>
          <a:lnRef idx="2">
            <a:schemeClr val="accent1"/>
          </a:lnRef>
          <a:fillRef idx="1">
            <a:schemeClr val="lt1"/>
          </a:fillRef>
          <a:effectRef idx="0">
            <a:schemeClr val="accent1"/>
          </a:effectRef>
          <a:fontRef idx="none"/>
        </p:style>
        <p:txBody>
          <a:bodyPr lIns="224864" tIns="224864" rIns="224864" bIns="224864">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3976721688"/>
      </p:ext>
    </p:extLst>
  </p:cSld>
  <p:clrMapOvr>
    <a:masterClrMapping/>
  </p:clrMapOvr>
  <p:transition spd="med">
    <p:wipe dir="r"/>
  </p:transition>
</p:sldLayout>
</file>

<file path=ppt/slideLayouts/slideLayout824.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2014539" y="141"/>
            <a:ext cx="7129462" cy="404813"/>
          </a:xfrm>
        </p:spPr>
        <p:txBody>
          <a:bodyPr/>
          <a:lstStyle/>
          <a:p>
            <a:r>
              <a:rPr lang="en-US" altLang="zh-TW"/>
              <a:t>Click to edit Master title style</a:t>
            </a:r>
            <a:endParaRPr lang="zh-TW" altLang="en-US"/>
          </a:p>
        </p:txBody>
      </p:sp>
      <p:sp>
        <p:nvSpPr>
          <p:cNvPr id="3" name="Text Placeholder 2"/>
          <p:cNvSpPr>
            <a:spLocks noGrp="1"/>
          </p:cNvSpPr>
          <p:nvPr>
            <p:ph type="body" sz="half" idx="1"/>
          </p:nvPr>
        </p:nvSpPr>
        <p:spPr>
          <a:xfrm>
            <a:off x="685800" y="1100137"/>
            <a:ext cx="3810000" cy="3462338"/>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4" name="Content Placeholder 3"/>
          <p:cNvSpPr>
            <a:spLocks noGrp="1"/>
          </p:cNvSpPr>
          <p:nvPr>
            <p:ph sz="quarter" idx="2"/>
          </p:nvPr>
        </p:nvSpPr>
        <p:spPr>
          <a:xfrm>
            <a:off x="4648200" y="1100357"/>
            <a:ext cx="3810000" cy="1674019"/>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5" name="Content Placeholder 4"/>
          <p:cNvSpPr>
            <a:spLocks noGrp="1"/>
          </p:cNvSpPr>
          <p:nvPr>
            <p:ph sz="quarter" idx="3"/>
          </p:nvPr>
        </p:nvSpPr>
        <p:spPr>
          <a:xfrm>
            <a:off x="4648200" y="2888657"/>
            <a:ext cx="3810000" cy="1674019"/>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7" name="Slide Number Placeholder 6"/>
          <p:cNvSpPr>
            <a:spLocks noGrp="1"/>
          </p:cNvSpPr>
          <p:nvPr>
            <p:ph type="sldNum" sz="quarter" idx="11"/>
          </p:nvPr>
        </p:nvSpPr>
        <p:spPr>
          <a:xfrm>
            <a:off x="367368" y="4950969"/>
            <a:ext cx="260350" cy="114300"/>
          </a:xfrm>
        </p:spPr>
        <p:txBody>
          <a:bodyPr/>
          <a:lstStyle/>
          <a:p>
            <a:pPr>
              <a:defRPr/>
            </a:pPr>
            <a:fld id="{BAFC9F95-FC62-4769-A095-8D2D490F7992}" type="slidenum">
              <a:rPr lang="en-US" smtClean="0"/>
              <a:pPr>
                <a:defRPr/>
              </a:pPr>
              <a:t>‹#›</a:t>
            </a:fld>
            <a:endParaRPr lang="en-US" dirty="0"/>
          </a:p>
        </p:txBody>
      </p:sp>
    </p:spTree>
    <p:extLst>
      <p:ext uri="{BB962C8B-B14F-4D97-AF65-F5344CB8AC3E}">
        <p14:creationId xmlns:p14="http://schemas.microsoft.com/office/powerpoint/2010/main" val="1951411171"/>
      </p:ext>
    </p:extLst>
  </p:cSld>
  <p:clrMapOvr>
    <a:masterClrMapping/>
  </p:clrMapOvr>
</p:sldLayout>
</file>

<file path=ppt/slideLayouts/slideLayout825.xml><?xml version="1.0" encoding="utf-8"?>
<p:sldLayout xmlns:a="http://schemas.openxmlformats.org/drawingml/2006/main" xmlns:r="http://schemas.openxmlformats.org/officeDocument/2006/relationships" xmlns:p="http://schemas.openxmlformats.org/presentationml/2006/main" type="titleOnly">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Tree>
    <p:extLst>
      <p:ext uri="{BB962C8B-B14F-4D97-AF65-F5344CB8AC3E}">
        <p14:creationId xmlns:p14="http://schemas.microsoft.com/office/powerpoint/2010/main" val="3611543520"/>
      </p:ext>
    </p:extLst>
  </p:cSld>
  <p:clrMapOvr>
    <a:masterClrMapping/>
  </p:clrMapOvr>
</p:sldLayout>
</file>

<file path=ppt/slideLayouts/slideLayout826.xml><?xml version="1.0" encoding="utf-8"?>
<p:sldLayout xmlns:a="http://schemas.openxmlformats.org/drawingml/2006/main" xmlns:r="http://schemas.openxmlformats.org/officeDocument/2006/relationships" xmlns:p="http://schemas.openxmlformats.org/presentationml/2006/main" type="obj">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129264597"/>
      </p:ext>
    </p:extLst>
  </p:cSld>
  <p:clrMapOvr>
    <a:masterClrMapping/>
  </p:clrMapOvr>
  <p:transition/>
</p:sldLayout>
</file>

<file path=ppt/slideLayouts/slideLayout827.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26160" y="107139"/>
            <a:ext cx="8239125" cy="427212"/>
          </a:xfrm>
        </p:spPr>
        <p:txBody>
          <a:bodyPr/>
          <a:lstStyle>
            <a:lvl1pPr>
              <a:defRPr baseline="0"/>
            </a:lvl1pPr>
          </a:lstStyle>
          <a:p>
            <a:r>
              <a:rPr lang="en-US"/>
              <a:t>Click to edit Master title style</a:t>
            </a:r>
            <a:endParaRPr lang="en-US" dirty="0"/>
          </a:p>
        </p:txBody>
      </p:sp>
      <p:sp>
        <p:nvSpPr>
          <p:cNvPr id="4" name="Slide Number Placeholder 4"/>
          <p:cNvSpPr>
            <a:spLocks noGrp="1"/>
          </p:cNvSpPr>
          <p:nvPr>
            <p:ph type="sldNum" sz="quarter" idx="11"/>
          </p:nvPr>
        </p:nvSpPr>
        <p:spPr>
          <a:xfrm>
            <a:off x="8621419" y="4902994"/>
            <a:ext cx="481013" cy="234554"/>
          </a:xfrm>
        </p:spPr>
        <p:txBody>
          <a:bodyPr/>
          <a:lstStyle>
            <a:lvl1pPr>
              <a:defRPr sz="800">
                <a:cs typeface="Arial" pitchFamily="34" charset="0"/>
              </a:defRPr>
            </a:lvl1pPr>
          </a:lstStyle>
          <a:p>
            <a:pPr>
              <a:defRPr/>
            </a:pPr>
            <a:fld id="{8E08DA63-62CF-47A0-A3EE-C499D6801529}" type="slidenum">
              <a:rPr lang="en-US"/>
              <a:pPr>
                <a:defRPr/>
              </a:pPr>
              <a:t>‹#›</a:t>
            </a:fld>
            <a:endParaRPr lang="en-US" dirty="0"/>
          </a:p>
        </p:txBody>
      </p:sp>
    </p:spTree>
    <p:extLst>
      <p:ext uri="{BB962C8B-B14F-4D97-AF65-F5344CB8AC3E}">
        <p14:creationId xmlns:p14="http://schemas.microsoft.com/office/powerpoint/2010/main" val="3729819760"/>
      </p:ext>
    </p:extLst>
  </p:cSld>
  <p:clrMapOvr>
    <a:masterClrMapping/>
  </p:clrMapOvr>
  <p:transition spd="med">
    <p:wipe dir="r"/>
  </p:transition>
</p:sldLayout>
</file>

<file path=ppt/slideLayouts/slideLayout828.xml><?xml version="1.0" encoding="utf-8"?>
<p:sldLayout xmlns:a="http://schemas.openxmlformats.org/drawingml/2006/main" xmlns:r="http://schemas.openxmlformats.org/officeDocument/2006/relationships" xmlns:p="http://schemas.openxmlformats.org/presentationml/2006/main" userDrawn="1">
  <p:cSld name="Content Slide wo Sourc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Content Placeholder 8"/>
          <p:cNvSpPr>
            <a:spLocks noGrp="1"/>
          </p:cNvSpPr>
          <p:nvPr>
            <p:ph sz="quarter" idx="12"/>
          </p:nvPr>
        </p:nvSpPr>
        <p:spPr>
          <a:xfrm>
            <a:off x="426160" y="971550"/>
            <a:ext cx="8239125" cy="1080000"/>
          </a:xfrm>
          <a:prstGeom prst="rect">
            <a:avLst/>
          </a:prstGeom>
        </p:spPr>
        <p:txBody>
          <a:bodyPr/>
          <a:lstStyle>
            <a:lvl1pPr>
              <a:defRPr>
                <a:solidFill>
                  <a:schemeClr val="bg2"/>
                </a:solidFill>
              </a:defRPr>
            </a:lvl1pPr>
            <a:lvl2pPr>
              <a:defRPr>
                <a:solidFill>
                  <a:schemeClr val="bg2"/>
                </a:solidFill>
              </a:defRPr>
            </a:lvl2pPr>
            <a:lvl3pPr>
              <a:defRPr>
                <a:solidFill>
                  <a:schemeClr val="bg2"/>
                </a:solidFill>
              </a:defRPr>
            </a:lvl3pPr>
          </a:lstStyle>
          <a:p>
            <a:pPr lvl="0"/>
            <a:r>
              <a:rPr lang="en-US" dirty="0"/>
              <a:t>Click to edit Master text styles</a:t>
            </a:r>
          </a:p>
          <a:p>
            <a:pPr lvl="1"/>
            <a:r>
              <a:rPr lang="en-US" dirty="0"/>
              <a:t>Second level</a:t>
            </a:r>
          </a:p>
          <a:p>
            <a:pPr lvl="2"/>
            <a:r>
              <a:rPr lang="en-US" dirty="0"/>
              <a:t>Third level</a:t>
            </a:r>
          </a:p>
        </p:txBody>
      </p:sp>
      <p:sp>
        <p:nvSpPr>
          <p:cNvPr id="6" name="Slide Number Placeholder 3"/>
          <p:cNvSpPr>
            <a:spLocks noGrp="1"/>
          </p:cNvSpPr>
          <p:nvPr>
            <p:ph type="sldNum" sz="quarter" idx="14"/>
          </p:nvPr>
        </p:nvSpPr>
        <p:spPr/>
        <p:txBody>
          <a:bodyPr wrap="square" numCol="1" anchorCtr="0" compatLnSpc="1">
            <a:prstTxWarp prst="textNoShape">
              <a:avLst/>
            </a:prstTxWarp>
          </a:bodyPr>
          <a:lstStyle>
            <a:lvl1pPr>
              <a:defRPr smtClean="0">
                <a:solidFill>
                  <a:srgbClr val="666666"/>
                </a:solidFill>
                <a:ea typeface="新細明體" pitchFamily="18" charset="-120"/>
                <a:cs typeface="Arial" pitchFamily="34" charset="0"/>
              </a:defRPr>
            </a:lvl1pPr>
          </a:lstStyle>
          <a:p>
            <a:fld id="{5DD913B3-A62D-493D-8BAE-0E021537A67D}" type="slidenum">
              <a:rPr lang="en-US"/>
              <a:pPr/>
              <a:t>‹#›</a:t>
            </a:fld>
            <a:endParaRPr lang="en-US"/>
          </a:p>
        </p:txBody>
      </p:sp>
    </p:spTree>
    <p:extLst>
      <p:ext uri="{BB962C8B-B14F-4D97-AF65-F5344CB8AC3E}">
        <p14:creationId xmlns:p14="http://schemas.microsoft.com/office/powerpoint/2010/main" val="2666306249"/>
      </p:ext>
    </p:extLst>
  </p:cSld>
  <p:clrMapOvr>
    <a:masterClrMapping/>
  </p:clrMapOvr>
  <p:transition spd="med">
    <p:wipe dir="r"/>
  </p:transition>
</p:sldLayout>
</file>

<file path=ppt/slideLayouts/slideLayout829.xml><?xml version="1.0" encoding="utf-8"?>
<p:sldLayout xmlns:a="http://schemas.openxmlformats.org/drawingml/2006/main" xmlns:r="http://schemas.openxmlformats.org/officeDocument/2006/relationships" xmlns:p="http://schemas.openxmlformats.org/presentationml/2006/main" userDrawn="1">
  <p:cSld name="2_Title_Only">
    <p:spTree>
      <p:nvGrpSpPr>
        <p:cNvPr id="1" name=""/>
        <p:cNvGrpSpPr/>
        <p:nvPr/>
      </p:nvGrpSpPr>
      <p:grpSpPr>
        <a:xfrm>
          <a:off x="0" y="0"/>
          <a:ext cx="0" cy="0"/>
          <a:chOff x="0" y="0"/>
          <a:chExt cx="0" cy="0"/>
        </a:xfrm>
      </p:grpSpPr>
      <p:cxnSp>
        <p:nvCxnSpPr>
          <p:cNvPr id="3"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4"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406"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p:cNvSpPr>
            <a:spLocks noGrp="1"/>
          </p:cNvSpPr>
          <p:nvPr>
            <p:ph type="title"/>
          </p:nvPr>
        </p:nvSpPr>
        <p:spPr>
          <a:xfrm>
            <a:off x="425905" y="196171"/>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5" name="Slide Number Placeholder 5"/>
          <p:cNvSpPr>
            <a:spLocks noGrp="1"/>
          </p:cNvSpPr>
          <p:nvPr>
            <p:ph type="sldNum" sz="quarter" idx="10"/>
          </p:nvPr>
        </p:nvSpPr>
        <p:spPr>
          <a:xfrm>
            <a:off x="439740" y="4823222"/>
            <a:ext cx="260350" cy="114300"/>
          </a:xfrm>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D752C1D7-1952-452D-B5FF-0B70C1BC3BA1}" type="slidenum">
              <a:rPr lang="en-US"/>
              <a:pPr>
                <a:defRPr/>
              </a:pPr>
              <a:t>‹#›</a:t>
            </a:fld>
            <a:endParaRPr lang="en-US" dirty="0"/>
          </a:p>
        </p:txBody>
      </p:sp>
      <p:sp>
        <p:nvSpPr>
          <p:cNvPr id="6" name="Footer Placeholder 4"/>
          <p:cNvSpPr>
            <a:spLocks noGrp="1"/>
          </p:cNvSpPr>
          <p:nvPr>
            <p:ph type="ftr" sz="quarter" idx="11"/>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a:p>
        </p:txBody>
      </p:sp>
    </p:spTree>
    <p:extLst>
      <p:ext uri="{BB962C8B-B14F-4D97-AF65-F5344CB8AC3E}">
        <p14:creationId xmlns:p14="http://schemas.microsoft.com/office/powerpoint/2010/main" val="3700022867"/>
      </p:ext>
    </p:extLst>
  </p:cSld>
  <p:clrMapOvr>
    <a:masterClrMapping/>
  </p:clrMapOvr>
  <p:transition spd="med">
    <p:wipe dir="r"/>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5_Title_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4151374635"/>
      </p:ext>
    </p:extLst>
  </p:cSld>
  <p:clrMapOvr>
    <a:masterClrMapping/>
  </p:clrMapOvr>
  <p:transition spd="med">
    <p:wipe dir="r"/>
  </p:transition>
</p:sldLayout>
</file>

<file path=ppt/slideLayouts/slideLayout830.xml><?xml version="1.0" encoding="utf-8"?>
<p:sldLayout xmlns:a="http://schemas.openxmlformats.org/drawingml/2006/main" xmlns:r="http://schemas.openxmlformats.org/officeDocument/2006/relationships" xmlns:p="http://schemas.openxmlformats.org/presentationml/2006/main" userDrawn="1">
  <p:cSld name="5_Title_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3420859364"/>
      </p:ext>
    </p:extLst>
  </p:cSld>
  <p:clrMapOvr>
    <a:masterClrMapping/>
  </p:clrMapOvr>
  <p:transition spd="med">
    <p:wipe dir="r"/>
  </p:transition>
</p:sldLayout>
</file>

<file path=ppt/slideLayouts/slideLayout83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1143000" y="841375"/>
            <a:ext cx="6858000" cy="1790700"/>
          </a:xfrm>
        </p:spPr>
        <p:txBody>
          <a:bodyPr anchor="b"/>
          <a:lstStyle>
            <a:lvl1pPr algn="ctr">
              <a:defRPr sz="6000"/>
            </a:lvl1pPr>
          </a:lstStyle>
          <a:p>
            <a:r>
              <a:rPr lang="zh-TW" altLang="en-US"/>
              <a:t>按一下以編輯母片標題樣式</a:t>
            </a:r>
          </a:p>
        </p:txBody>
      </p:sp>
      <p:sp>
        <p:nvSpPr>
          <p:cNvPr id="3" name="副標題 2"/>
          <p:cNvSpPr>
            <a:spLocks noGrp="1"/>
          </p:cNvSpPr>
          <p:nvPr>
            <p:ph type="subTitle" idx="1"/>
          </p:nvPr>
        </p:nvSpPr>
        <p:spPr>
          <a:xfrm>
            <a:off x="1143000" y="2702096"/>
            <a:ext cx="6858000" cy="1241425"/>
          </a:xfrm>
        </p:spPr>
        <p:txBody>
          <a:bodyPr/>
          <a:lstStyle>
            <a:lvl1pPr marL="0" indent="0" algn="ctr">
              <a:buNone/>
              <a:defRPr sz="2400"/>
            </a:lvl1pPr>
            <a:lvl2pPr marL="448867" indent="0" algn="ctr">
              <a:buNone/>
              <a:defRPr sz="2000"/>
            </a:lvl2pPr>
            <a:lvl3pPr marL="897728" indent="0" algn="ctr">
              <a:buNone/>
              <a:defRPr sz="1800"/>
            </a:lvl3pPr>
            <a:lvl4pPr marL="1346657" indent="0" algn="ctr">
              <a:buNone/>
              <a:defRPr sz="1600"/>
            </a:lvl4pPr>
            <a:lvl5pPr marL="1795454" indent="0" algn="ctr">
              <a:buNone/>
              <a:defRPr sz="1600"/>
            </a:lvl5pPr>
            <a:lvl6pPr marL="2243962" indent="0" algn="ctr">
              <a:buNone/>
              <a:defRPr sz="1600"/>
            </a:lvl6pPr>
            <a:lvl7pPr marL="2692875" indent="0" algn="ctr">
              <a:buNone/>
              <a:defRPr sz="1600"/>
            </a:lvl7pPr>
            <a:lvl8pPr marL="3141833" indent="0" algn="ctr">
              <a:buNone/>
              <a:defRPr sz="1600"/>
            </a:lvl8pPr>
            <a:lvl9pPr marL="3590645" indent="0" algn="ctr">
              <a:buNone/>
              <a:defRPr sz="1600"/>
            </a:lvl9pPr>
          </a:lstStyle>
          <a:p>
            <a:r>
              <a:rPr lang="zh-TW" altLang="en-US"/>
              <a:t>按一下以編輯母片副標題樣式</a:t>
            </a:r>
          </a:p>
        </p:txBody>
      </p:sp>
      <p:sp>
        <p:nvSpPr>
          <p:cNvPr id="4" name="投影片編號版面配置區 3"/>
          <p:cNvSpPr>
            <a:spLocks noGrp="1"/>
          </p:cNvSpPr>
          <p:nvPr>
            <p:ph type="sldNum" sz="quarter" idx="10"/>
          </p:nvPr>
        </p:nvSpPr>
        <p:spPr/>
        <p:txBody>
          <a:bodyPr/>
          <a:lstStyle>
            <a:lvl1pPr>
              <a:defRPr/>
            </a:lvl1pPr>
          </a:lstStyle>
          <a:p>
            <a:pPr>
              <a:defRPr/>
            </a:pPr>
            <a:fld id="{5E842070-6961-44B5-938F-27A1C064F9BE}" type="slidenum">
              <a:rPr lang="zh-TW" altLang="en-US"/>
              <a:pPr>
                <a:defRPr/>
              </a:pPr>
              <a:t>‹#›</a:t>
            </a:fld>
            <a:endParaRPr lang="en-US" altLang="zh-TW" sz="1800" dirty="0">
              <a:latin typeface="Arial" charset="0"/>
            </a:endParaRPr>
          </a:p>
        </p:txBody>
      </p:sp>
      <p:sp>
        <p:nvSpPr>
          <p:cNvPr id="5" name="日期版面配置區 4"/>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2834352079"/>
      </p:ext>
    </p:extLst>
  </p:cSld>
  <p:clrMapOvr>
    <a:masterClrMapping/>
  </p:clrMapOvr>
  <p:transition spd="med">
    <p:wipe dir="r"/>
  </p:transition>
</p:sldLayout>
</file>

<file path=ppt/slideLayouts/slideLayout83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投影片編號版面配置區 3"/>
          <p:cNvSpPr>
            <a:spLocks noGrp="1"/>
          </p:cNvSpPr>
          <p:nvPr>
            <p:ph type="sldNum" sz="quarter" idx="10"/>
          </p:nvPr>
        </p:nvSpPr>
        <p:spPr/>
        <p:txBody>
          <a:bodyPr/>
          <a:lstStyle>
            <a:lvl1pPr>
              <a:defRPr/>
            </a:lvl1pPr>
          </a:lstStyle>
          <a:p>
            <a:pPr>
              <a:defRPr/>
            </a:pPr>
            <a:fld id="{E9738BD6-E844-46BE-8FE6-61336521BDF3}" type="slidenum">
              <a:rPr lang="zh-TW" altLang="en-US"/>
              <a:pPr>
                <a:defRPr/>
              </a:pPr>
              <a:t>‹#›</a:t>
            </a:fld>
            <a:endParaRPr lang="en-US" altLang="zh-TW" sz="1800" dirty="0">
              <a:latin typeface="Arial" charset="0"/>
            </a:endParaRPr>
          </a:p>
        </p:txBody>
      </p:sp>
      <p:sp>
        <p:nvSpPr>
          <p:cNvPr id="5" name="日期版面配置區 4"/>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3855850202"/>
      </p:ext>
    </p:extLst>
  </p:cSld>
  <p:clrMapOvr>
    <a:masterClrMapping/>
  </p:clrMapOvr>
  <p:transition spd="med">
    <p:wipe dir="r"/>
  </p:transition>
</p:sldLayout>
</file>

<file path=ppt/slideLayouts/slideLayout83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p:cNvSpPr>
            <a:spLocks noGrp="1"/>
          </p:cNvSpPr>
          <p:nvPr>
            <p:ph type="title"/>
          </p:nvPr>
        </p:nvSpPr>
        <p:spPr>
          <a:xfrm>
            <a:off x="623888" y="1282708"/>
            <a:ext cx="7886700" cy="2139950"/>
          </a:xfrm>
        </p:spPr>
        <p:txBody>
          <a:bodyPr anchor="b"/>
          <a:lstStyle>
            <a:lvl1pPr>
              <a:defRPr sz="6000"/>
            </a:lvl1pPr>
          </a:lstStyle>
          <a:p>
            <a:r>
              <a:rPr lang="zh-TW" altLang="en-US"/>
              <a:t>按一下以編輯母片標題樣式</a:t>
            </a:r>
          </a:p>
        </p:txBody>
      </p:sp>
      <p:sp>
        <p:nvSpPr>
          <p:cNvPr id="3" name="文字版面配置區 2"/>
          <p:cNvSpPr>
            <a:spLocks noGrp="1"/>
          </p:cNvSpPr>
          <p:nvPr>
            <p:ph type="body" idx="1"/>
          </p:nvPr>
        </p:nvSpPr>
        <p:spPr>
          <a:xfrm>
            <a:off x="623888" y="3441708"/>
            <a:ext cx="7886700" cy="1125538"/>
          </a:xfrm>
        </p:spPr>
        <p:txBody>
          <a:bodyPr/>
          <a:lstStyle>
            <a:lvl1pPr marL="0" indent="0">
              <a:buNone/>
              <a:defRPr sz="2400"/>
            </a:lvl1pPr>
            <a:lvl2pPr marL="448867" indent="0">
              <a:buNone/>
              <a:defRPr sz="2000"/>
            </a:lvl2pPr>
            <a:lvl3pPr marL="897728" indent="0">
              <a:buNone/>
              <a:defRPr sz="1800"/>
            </a:lvl3pPr>
            <a:lvl4pPr marL="1346657" indent="0">
              <a:buNone/>
              <a:defRPr sz="1600"/>
            </a:lvl4pPr>
            <a:lvl5pPr marL="1795454" indent="0">
              <a:buNone/>
              <a:defRPr sz="1600"/>
            </a:lvl5pPr>
            <a:lvl6pPr marL="2243962" indent="0">
              <a:buNone/>
              <a:defRPr sz="1600"/>
            </a:lvl6pPr>
            <a:lvl7pPr marL="2692875" indent="0">
              <a:buNone/>
              <a:defRPr sz="1600"/>
            </a:lvl7pPr>
            <a:lvl8pPr marL="3141833" indent="0">
              <a:buNone/>
              <a:defRPr sz="1600"/>
            </a:lvl8pPr>
            <a:lvl9pPr marL="3590645" indent="0">
              <a:buNone/>
              <a:defRPr sz="1600"/>
            </a:lvl9pPr>
          </a:lstStyle>
          <a:p>
            <a:pPr lvl="0"/>
            <a:r>
              <a:rPr lang="zh-TW" altLang="en-US"/>
              <a:t>按一下以編輯母片文字樣式</a:t>
            </a:r>
          </a:p>
        </p:txBody>
      </p:sp>
      <p:sp>
        <p:nvSpPr>
          <p:cNvPr id="4" name="投影片編號版面配置區 3"/>
          <p:cNvSpPr>
            <a:spLocks noGrp="1"/>
          </p:cNvSpPr>
          <p:nvPr>
            <p:ph type="sldNum" sz="quarter" idx="10"/>
          </p:nvPr>
        </p:nvSpPr>
        <p:spPr/>
        <p:txBody>
          <a:bodyPr/>
          <a:lstStyle>
            <a:lvl1pPr>
              <a:defRPr/>
            </a:lvl1pPr>
          </a:lstStyle>
          <a:p>
            <a:pPr>
              <a:defRPr/>
            </a:pPr>
            <a:fld id="{685CDBD5-4B5A-4FED-B1E1-D20E0F1993AA}" type="slidenum">
              <a:rPr lang="zh-TW" altLang="en-US"/>
              <a:pPr>
                <a:defRPr/>
              </a:pPr>
              <a:t>‹#›</a:t>
            </a:fld>
            <a:endParaRPr lang="en-US" altLang="zh-TW" sz="1800" dirty="0">
              <a:latin typeface="Arial" charset="0"/>
            </a:endParaRPr>
          </a:p>
        </p:txBody>
      </p:sp>
      <p:sp>
        <p:nvSpPr>
          <p:cNvPr id="5" name="日期版面配置區 4"/>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748106218"/>
      </p:ext>
    </p:extLst>
  </p:cSld>
  <p:clrMapOvr>
    <a:masterClrMapping/>
  </p:clrMapOvr>
  <p:transition spd="med">
    <p:wipe dir="r"/>
  </p:transition>
</p:sldLayout>
</file>

<file path=ppt/slideLayouts/slideLayout83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sz="half" idx="1"/>
          </p:nvPr>
        </p:nvSpPr>
        <p:spPr>
          <a:xfrm>
            <a:off x="438150" y="930281"/>
            <a:ext cx="4057650" cy="3613150"/>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4648200" y="930281"/>
            <a:ext cx="4057650" cy="3613150"/>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投影片編號版面配置區 4"/>
          <p:cNvSpPr>
            <a:spLocks noGrp="1"/>
          </p:cNvSpPr>
          <p:nvPr>
            <p:ph type="sldNum" sz="quarter" idx="10"/>
          </p:nvPr>
        </p:nvSpPr>
        <p:spPr/>
        <p:txBody>
          <a:bodyPr/>
          <a:lstStyle>
            <a:lvl1pPr>
              <a:defRPr/>
            </a:lvl1pPr>
          </a:lstStyle>
          <a:p>
            <a:pPr>
              <a:defRPr/>
            </a:pPr>
            <a:fld id="{FF629DFE-C3C6-4D35-BAF7-A7367287A7A1}" type="slidenum">
              <a:rPr lang="zh-TW" altLang="en-US"/>
              <a:pPr>
                <a:defRPr/>
              </a:pPr>
              <a:t>‹#›</a:t>
            </a:fld>
            <a:endParaRPr lang="en-US" altLang="zh-TW" sz="1800" dirty="0">
              <a:latin typeface="Arial" charset="0"/>
            </a:endParaRPr>
          </a:p>
        </p:txBody>
      </p:sp>
      <p:sp>
        <p:nvSpPr>
          <p:cNvPr id="6" name="日期版面配置區 5"/>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2407358973"/>
      </p:ext>
    </p:extLst>
  </p:cSld>
  <p:clrMapOvr>
    <a:masterClrMapping/>
  </p:clrMapOvr>
  <p:transition spd="med">
    <p:wipe dir="r"/>
  </p:transition>
</p:sldLayout>
</file>

<file path=ppt/slideLayouts/slideLayout83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630238" y="274643"/>
            <a:ext cx="7886700" cy="993775"/>
          </a:xfrm>
        </p:spPr>
        <p:txBody>
          <a:bodyPr/>
          <a:lstStyle/>
          <a:p>
            <a:r>
              <a:rPr lang="zh-TW" altLang="en-US"/>
              <a:t>按一下以編輯母片標題樣式</a:t>
            </a:r>
          </a:p>
        </p:txBody>
      </p:sp>
      <p:sp>
        <p:nvSpPr>
          <p:cNvPr id="3" name="文字版面配置區 2"/>
          <p:cNvSpPr>
            <a:spLocks noGrp="1"/>
          </p:cNvSpPr>
          <p:nvPr>
            <p:ph type="body" idx="1"/>
          </p:nvPr>
        </p:nvSpPr>
        <p:spPr>
          <a:xfrm>
            <a:off x="630239" y="1260475"/>
            <a:ext cx="3868737" cy="619125"/>
          </a:xfrm>
        </p:spPr>
        <p:txBody>
          <a:bodyPr anchor="b"/>
          <a:lstStyle>
            <a:lvl1pPr marL="0" indent="0">
              <a:buNone/>
              <a:defRPr sz="2400" b="1"/>
            </a:lvl1pPr>
            <a:lvl2pPr marL="448867" indent="0">
              <a:buNone/>
              <a:defRPr sz="2000" b="1"/>
            </a:lvl2pPr>
            <a:lvl3pPr marL="897728" indent="0">
              <a:buNone/>
              <a:defRPr sz="1800" b="1"/>
            </a:lvl3pPr>
            <a:lvl4pPr marL="1346657" indent="0">
              <a:buNone/>
              <a:defRPr sz="1600" b="1"/>
            </a:lvl4pPr>
            <a:lvl5pPr marL="1795454" indent="0">
              <a:buNone/>
              <a:defRPr sz="1600" b="1"/>
            </a:lvl5pPr>
            <a:lvl6pPr marL="2243962" indent="0">
              <a:buNone/>
              <a:defRPr sz="1600" b="1"/>
            </a:lvl6pPr>
            <a:lvl7pPr marL="2692875" indent="0">
              <a:buNone/>
              <a:defRPr sz="1600" b="1"/>
            </a:lvl7pPr>
            <a:lvl8pPr marL="3141833" indent="0">
              <a:buNone/>
              <a:defRPr sz="1600" b="1"/>
            </a:lvl8pPr>
            <a:lvl9pPr marL="3590645" indent="0">
              <a:buNone/>
              <a:defRPr sz="1600" b="1"/>
            </a:lvl9pPr>
          </a:lstStyle>
          <a:p>
            <a:pPr lvl="0"/>
            <a:r>
              <a:rPr lang="zh-TW" altLang="en-US"/>
              <a:t>按一下以編輯母片文字樣式</a:t>
            </a:r>
          </a:p>
        </p:txBody>
      </p:sp>
      <p:sp>
        <p:nvSpPr>
          <p:cNvPr id="4" name="內容版面配置區 3"/>
          <p:cNvSpPr>
            <a:spLocks noGrp="1"/>
          </p:cNvSpPr>
          <p:nvPr>
            <p:ph sz="half" idx="2"/>
          </p:nvPr>
        </p:nvSpPr>
        <p:spPr>
          <a:xfrm>
            <a:off x="630239" y="1879600"/>
            <a:ext cx="3868737" cy="2762250"/>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p:cNvSpPr>
            <a:spLocks noGrp="1"/>
          </p:cNvSpPr>
          <p:nvPr>
            <p:ph type="body" sz="quarter" idx="3"/>
          </p:nvPr>
        </p:nvSpPr>
        <p:spPr>
          <a:xfrm>
            <a:off x="4629150" y="1260475"/>
            <a:ext cx="3887788" cy="619125"/>
          </a:xfrm>
        </p:spPr>
        <p:txBody>
          <a:bodyPr anchor="b"/>
          <a:lstStyle>
            <a:lvl1pPr marL="0" indent="0">
              <a:buNone/>
              <a:defRPr sz="2400" b="1"/>
            </a:lvl1pPr>
            <a:lvl2pPr marL="448867" indent="0">
              <a:buNone/>
              <a:defRPr sz="2000" b="1"/>
            </a:lvl2pPr>
            <a:lvl3pPr marL="897728" indent="0">
              <a:buNone/>
              <a:defRPr sz="1800" b="1"/>
            </a:lvl3pPr>
            <a:lvl4pPr marL="1346657" indent="0">
              <a:buNone/>
              <a:defRPr sz="1600" b="1"/>
            </a:lvl4pPr>
            <a:lvl5pPr marL="1795454" indent="0">
              <a:buNone/>
              <a:defRPr sz="1600" b="1"/>
            </a:lvl5pPr>
            <a:lvl6pPr marL="2243962" indent="0">
              <a:buNone/>
              <a:defRPr sz="1600" b="1"/>
            </a:lvl6pPr>
            <a:lvl7pPr marL="2692875" indent="0">
              <a:buNone/>
              <a:defRPr sz="1600" b="1"/>
            </a:lvl7pPr>
            <a:lvl8pPr marL="3141833" indent="0">
              <a:buNone/>
              <a:defRPr sz="1600" b="1"/>
            </a:lvl8pPr>
            <a:lvl9pPr marL="3590645" indent="0">
              <a:buNone/>
              <a:defRPr sz="1600" b="1"/>
            </a:lvl9pPr>
          </a:lstStyle>
          <a:p>
            <a:pPr lvl="0"/>
            <a:r>
              <a:rPr lang="zh-TW" altLang="en-US"/>
              <a:t>按一下以編輯母片文字樣式</a:t>
            </a:r>
          </a:p>
        </p:txBody>
      </p:sp>
      <p:sp>
        <p:nvSpPr>
          <p:cNvPr id="6" name="內容版面配置區 5"/>
          <p:cNvSpPr>
            <a:spLocks noGrp="1"/>
          </p:cNvSpPr>
          <p:nvPr>
            <p:ph sz="quarter" idx="4"/>
          </p:nvPr>
        </p:nvSpPr>
        <p:spPr>
          <a:xfrm>
            <a:off x="4629150" y="1879600"/>
            <a:ext cx="3887788" cy="2762250"/>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投影片編號版面配置區 6"/>
          <p:cNvSpPr>
            <a:spLocks noGrp="1"/>
          </p:cNvSpPr>
          <p:nvPr>
            <p:ph type="sldNum" sz="quarter" idx="10"/>
          </p:nvPr>
        </p:nvSpPr>
        <p:spPr/>
        <p:txBody>
          <a:bodyPr/>
          <a:lstStyle>
            <a:lvl1pPr>
              <a:defRPr/>
            </a:lvl1pPr>
          </a:lstStyle>
          <a:p>
            <a:pPr>
              <a:defRPr/>
            </a:pPr>
            <a:fld id="{EF4C805D-BC7A-44D6-A221-DB95D71B8CCC}" type="slidenum">
              <a:rPr lang="zh-TW" altLang="en-US"/>
              <a:pPr>
                <a:defRPr/>
              </a:pPr>
              <a:t>‹#›</a:t>
            </a:fld>
            <a:endParaRPr lang="en-US" altLang="zh-TW" sz="1800" dirty="0">
              <a:latin typeface="Arial" charset="0"/>
            </a:endParaRPr>
          </a:p>
        </p:txBody>
      </p:sp>
      <p:sp>
        <p:nvSpPr>
          <p:cNvPr id="8" name="日期版面配置區 7"/>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3841397292"/>
      </p:ext>
    </p:extLst>
  </p:cSld>
  <p:clrMapOvr>
    <a:masterClrMapping/>
  </p:clrMapOvr>
  <p:transition spd="med">
    <p:wipe dir="r"/>
  </p:transition>
</p:sldLayout>
</file>

<file path=ppt/slideLayouts/slideLayout83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投影片編號版面配置區 2"/>
          <p:cNvSpPr>
            <a:spLocks noGrp="1"/>
          </p:cNvSpPr>
          <p:nvPr>
            <p:ph type="sldNum" sz="quarter" idx="10"/>
          </p:nvPr>
        </p:nvSpPr>
        <p:spPr/>
        <p:txBody>
          <a:bodyPr/>
          <a:lstStyle>
            <a:lvl1pPr>
              <a:defRPr/>
            </a:lvl1pPr>
          </a:lstStyle>
          <a:p>
            <a:pPr>
              <a:defRPr/>
            </a:pPr>
            <a:fld id="{8D8BA54A-C9AC-4B61-90F4-CD7BBFDC6599}" type="slidenum">
              <a:rPr lang="zh-TW" altLang="en-US"/>
              <a:pPr>
                <a:defRPr/>
              </a:pPr>
              <a:t>‹#›</a:t>
            </a:fld>
            <a:endParaRPr lang="en-US" altLang="zh-TW" sz="1800" dirty="0">
              <a:latin typeface="Arial" charset="0"/>
            </a:endParaRPr>
          </a:p>
        </p:txBody>
      </p:sp>
      <p:sp>
        <p:nvSpPr>
          <p:cNvPr id="4" name="日期版面配置區 3"/>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3496292740"/>
      </p:ext>
    </p:extLst>
  </p:cSld>
  <p:clrMapOvr>
    <a:masterClrMapping/>
  </p:clrMapOvr>
  <p:transition spd="med">
    <p:wipe dir="r"/>
  </p:transition>
</p:sldLayout>
</file>

<file path=ppt/slideLayouts/slideLayout8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投影片編號版面配置區 1"/>
          <p:cNvSpPr>
            <a:spLocks noGrp="1"/>
          </p:cNvSpPr>
          <p:nvPr>
            <p:ph type="sldNum" sz="quarter" idx="10"/>
          </p:nvPr>
        </p:nvSpPr>
        <p:spPr/>
        <p:txBody>
          <a:bodyPr/>
          <a:lstStyle>
            <a:lvl1pPr>
              <a:defRPr/>
            </a:lvl1pPr>
          </a:lstStyle>
          <a:p>
            <a:pPr>
              <a:defRPr/>
            </a:pPr>
            <a:fld id="{C6400B14-8098-4A8F-B45F-8727FE61E787}" type="slidenum">
              <a:rPr lang="zh-TW" altLang="en-US"/>
              <a:pPr>
                <a:defRPr/>
              </a:pPr>
              <a:t>‹#›</a:t>
            </a:fld>
            <a:endParaRPr lang="en-US" altLang="zh-TW" sz="1800" dirty="0">
              <a:latin typeface="Arial" charset="0"/>
            </a:endParaRPr>
          </a:p>
        </p:txBody>
      </p:sp>
      <p:sp>
        <p:nvSpPr>
          <p:cNvPr id="3" name="日期版面配置區 2"/>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561079620"/>
      </p:ext>
    </p:extLst>
  </p:cSld>
  <p:clrMapOvr>
    <a:masterClrMapping/>
  </p:clrMapOvr>
  <p:transition spd="med">
    <p:wipe dir="r"/>
  </p:transition>
</p:sldLayout>
</file>

<file path=ppt/slideLayouts/slideLayout83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630378" y="342900"/>
            <a:ext cx="2949575" cy="1200150"/>
          </a:xfrm>
        </p:spPr>
        <p:txBody>
          <a:bodyPr anchor="b"/>
          <a:lstStyle>
            <a:lvl1pPr>
              <a:defRPr sz="3200"/>
            </a:lvl1pPr>
          </a:lstStyle>
          <a:p>
            <a:r>
              <a:rPr lang="zh-TW" altLang="en-US"/>
              <a:t>按一下以編輯母片標題樣式</a:t>
            </a:r>
          </a:p>
        </p:txBody>
      </p:sp>
      <p:sp>
        <p:nvSpPr>
          <p:cNvPr id="3" name="內容版面配置區 2"/>
          <p:cNvSpPr>
            <a:spLocks noGrp="1"/>
          </p:cNvSpPr>
          <p:nvPr>
            <p:ph idx="1"/>
          </p:nvPr>
        </p:nvSpPr>
        <p:spPr>
          <a:xfrm>
            <a:off x="3887788" y="741483"/>
            <a:ext cx="4629150" cy="36544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p:cNvSpPr>
            <a:spLocks noGrp="1"/>
          </p:cNvSpPr>
          <p:nvPr>
            <p:ph type="body" sz="half" idx="2"/>
          </p:nvPr>
        </p:nvSpPr>
        <p:spPr>
          <a:xfrm>
            <a:off x="630378" y="1543052"/>
            <a:ext cx="2949575" cy="2859088"/>
          </a:xfrm>
        </p:spPr>
        <p:txBody>
          <a:bodyPr/>
          <a:lstStyle>
            <a:lvl1pPr marL="0" indent="0">
              <a:buNone/>
              <a:defRPr sz="1600"/>
            </a:lvl1pPr>
            <a:lvl2pPr marL="448867" indent="0">
              <a:buNone/>
              <a:defRPr sz="1400"/>
            </a:lvl2pPr>
            <a:lvl3pPr marL="897728" indent="0">
              <a:buNone/>
              <a:defRPr sz="1200"/>
            </a:lvl3pPr>
            <a:lvl4pPr marL="1346657" indent="0">
              <a:buNone/>
              <a:defRPr sz="1000"/>
            </a:lvl4pPr>
            <a:lvl5pPr marL="1795454" indent="0">
              <a:buNone/>
              <a:defRPr sz="1000"/>
            </a:lvl5pPr>
            <a:lvl6pPr marL="2243962" indent="0">
              <a:buNone/>
              <a:defRPr sz="1000"/>
            </a:lvl6pPr>
            <a:lvl7pPr marL="2692875" indent="0">
              <a:buNone/>
              <a:defRPr sz="1000"/>
            </a:lvl7pPr>
            <a:lvl8pPr marL="3141833" indent="0">
              <a:buNone/>
              <a:defRPr sz="1000"/>
            </a:lvl8pPr>
            <a:lvl9pPr marL="3590645" indent="0">
              <a:buNone/>
              <a:defRPr sz="1000"/>
            </a:lvl9pPr>
          </a:lstStyle>
          <a:p>
            <a:pPr lvl="0"/>
            <a:r>
              <a:rPr lang="zh-TW" altLang="en-US"/>
              <a:t>按一下以編輯母片文字樣式</a:t>
            </a:r>
          </a:p>
        </p:txBody>
      </p:sp>
      <p:sp>
        <p:nvSpPr>
          <p:cNvPr id="5" name="投影片編號版面配置區 4"/>
          <p:cNvSpPr>
            <a:spLocks noGrp="1"/>
          </p:cNvSpPr>
          <p:nvPr>
            <p:ph type="sldNum" sz="quarter" idx="10"/>
          </p:nvPr>
        </p:nvSpPr>
        <p:spPr/>
        <p:txBody>
          <a:bodyPr/>
          <a:lstStyle>
            <a:lvl1pPr>
              <a:defRPr/>
            </a:lvl1pPr>
          </a:lstStyle>
          <a:p>
            <a:pPr>
              <a:defRPr/>
            </a:pPr>
            <a:fld id="{3B1372DA-427E-454B-8A84-958E5FC5C91B}" type="slidenum">
              <a:rPr lang="zh-TW" altLang="en-US"/>
              <a:pPr>
                <a:defRPr/>
              </a:pPr>
              <a:t>‹#›</a:t>
            </a:fld>
            <a:endParaRPr lang="en-US" altLang="zh-TW" sz="1800" dirty="0">
              <a:latin typeface="Arial" charset="0"/>
            </a:endParaRPr>
          </a:p>
        </p:txBody>
      </p:sp>
      <p:sp>
        <p:nvSpPr>
          <p:cNvPr id="6" name="日期版面配置區 5"/>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3520541868"/>
      </p:ext>
    </p:extLst>
  </p:cSld>
  <p:clrMapOvr>
    <a:masterClrMapping/>
  </p:clrMapOvr>
  <p:transition spd="med">
    <p:wipe dir="r"/>
  </p:transition>
</p:sldLayout>
</file>

<file path=ppt/slideLayouts/slideLayout83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630378" y="342900"/>
            <a:ext cx="2949575" cy="1200150"/>
          </a:xfrm>
        </p:spPr>
        <p:txBody>
          <a:bodyPr anchor="b"/>
          <a:lstStyle>
            <a:lvl1pPr>
              <a:defRPr sz="3200"/>
            </a:lvl1pPr>
          </a:lstStyle>
          <a:p>
            <a:r>
              <a:rPr lang="zh-TW" altLang="en-US"/>
              <a:t>按一下以編輯母片標題樣式</a:t>
            </a:r>
          </a:p>
        </p:txBody>
      </p:sp>
      <p:sp>
        <p:nvSpPr>
          <p:cNvPr id="3" name="圖片版面配置區 2"/>
          <p:cNvSpPr>
            <a:spLocks noGrp="1"/>
          </p:cNvSpPr>
          <p:nvPr>
            <p:ph type="pic" idx="1"/>
          </p:nvPr>
        </p:nvSpPr>
        <p:spPr>
          <a:xfrm>
            <a:off x="3887788" y="741483"/>
            <a:ext cx="4629150" cy="3654425"/>
          </a:xfrm>
        </p:spPr>
        <p:txBody>
          <a:bodyPr/>
          <a:lstStyle>
            <a:lvl1pPr marL="0" indent="0">
              <a:buNone/>
              <a:defRPr sz="3200"/>
            </a:lvl1pPr>
            <a:lvl2pPr marL="448867" indent="0">
              <a:buNone/>
              <a:defRPr sz="2800"/>
            </a:lvl2pPr>
            <a:lvl3pPr marL="897728" indent="0">
              <a:buNone/>
              <a:defRPr sz="2400"/>
            </a:lvl3pPr>
            <a:lvl4pPr marL="1346657" indent="0">
              <a:buNone/>
              <a:defRPr sz="2000"/>
            </a:lvl4pPr>
            <a:lvl5pPr marL="1795454" indent="0">
              <a:buNone/>
              <a:defRPr sz="2000"/>
            </a:lvl5pPr>
            <a:lvl6pPr marL="2243962" indent="0">
              <a:buNone/>
              <a:defRPr sz="2000"/>
            </a:lvl6pPr>
            <a:lvl7pPr marL="2692875" indent="0">
              <a:buNone/>
              <a:defRPr sz="2000"/>
            </a:lvl7pPr>
            <a:lvl8pPr marL="3141833" indent="0">
              <a:buNone/>
              <a:defRPr sz="2000"/>
            </a:lvl8pPr>
            <a:lvl9pPr marL="3590645" indent="0">
              <a:buNone/>
              <a:defRPr sz="2000"/>
            </a:lvl9pPr>
          </a:lstStyle>
          <a:p>
            <a:pPr lvl="0"/>
            <a:endParaRPr lang="zh-TW" altLang="en-US" noProof="0">
              <a:sym typeface="Museo Sans For Dell" pitchFamily="2" charset="-120"/>
            </a:endParaRPr>
          </a:p>
        </p:txBody>
      </p:sp>
      <p:sp>
        <p:nvSpPr>
          <p:cNvPr id="4" name="文字版面配置區 3"/>
          <p:cNvSpPr>
            <a:spLocks noGrp="1"/>
          </p:cNvSpPr>
          <p:nvPr>
            <p:ph type="body" sz="half" idx="2"/>
          </p:nvPr>
        </p:nvSpPr>
        <p:spPr>
          <a:xfrm>
            <a:off x="630378" y="1543052"/>
            <a:ext cx="2949575" cy="2859088"/>
          </a:xfrm>
        </p:spPr>
        <p:txBody>
          <a:bodyPr/>
          <a:lstStyle>
            <a:lvl1pPr marL="0" indent="0">
              <a:buNone/>
              <a:defRPr sz="1600"/>
            </a:lvl1pPr>
            <a:lvl2pPr marL="448867" indent="0">
              <a:buNone/>
              <a:defRPr sz="1400"/>
            </a:lvl2pPr>
            <a:lvl3pPr marL="897728" indent="0">
              <a:buNone/>
              <a:defRPr sz="1200"/>
            </a:lvl3pPr>
            <a:lvl4pPr marL="1346657" indent="0">
              <a:buNone/>
              <a:defRPr sz="1000"/>
            </a:lvl4pPr>
            <a:lvl5pPr marL="1795454" indent="0">
              <a:buNone/>
              <a:defRPr sz="1000"/>
            </a:lvl5pPr>
            <a:lvl6pPr marL="2243962" indent="0">
              <a:buNone/>
              <a:defRPr sz="1000"/>
            </a:lvl6pPr>
            <a:lvl7pPr marL="2692875" indent="0">
              <a:buNone/>
              <a:defRPr sz="1000"/>
            </a:lvl7pPr>
            <a:lvl8pPr marL="3141833" indent="0">
              <a:buNone/>
              <a:defRPr sz="1000"/>
            </a:lvl8pPr>
            <a:lvl9pPr marL="3590645" indent="0">
              <a:buNone/>
              <a:defRPr sz="1000"/>
            </a:lvl9pPr>
          </a:lstStyle>
          <a:p>
            <a:pPr lvl="0"/>
            <a:r>
              <a:rPr lang="zh-TW" altLang="en-US"/>
              <a:t>按一下以編輯母片文字樣式</a:t>
            </a:r>
          </a:p>
        </p:txBody>
      </p:sp>
      <p:sp>
        <p:nvSpPr>
          <p:cNvPr id="5" name="投影片編號版面配置區 4"/>
          <p:cNvSpPr>
            <a:spLocks noGrp="1"/>
          </p:cNvSpPr>
          <p:nvPr>
            <p:ph type="sldNum" sz="quarter" idx="10"/>
          </p:nvPr>
        </p:nvSpPr>
        <p:spPr/>
        <p:txBody>
          <a:bodyPr/>
          <a:lstStyle>
            <a:lvl1pPr>
              <a:defRPr/>
            </a:lvl1pPr>
          </a:lstStyle>
          <a:p>
            <a:pPr>
              <a:defRPr/>
            </a:pPr>
            <a:fld id="{054B23F9-FBA3-4E64-8246-E44CAE253860}" type="slidenum">
              <a:rPr lang="zh-TW" altLang="en-US"/>
              <a:pPr>
                <a:defRPr/>
              </a:pPr>
              <a:t>‹#›</a:t>
            </a:fld>
            <a:endParaRPr lang="en-US" altLang="zh-TW" sz="1800" dirty="0">
              <a:latin typeface="Arial" charset="0"/>
            </a:endParaRPr>
          </a:p>
        </p:txBody>
      </p:sp>
      <p:sp>
        <p:nvSpPr>
          <p:cNvPr id="6" name="日期版面配置區 5"/>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3862198828"/>
      </p:ext>
    </p:extLst>
  </p:cSld>
  <p:clrMapOvr>
    <a:masterClrMapping/>
  </p:clrMapOvr>
  <p:transition spd="med">
    <p:wipe dir="r"/>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cxnSp>
        <p:nvCxnSpPr>
          <p:cNvPr id="4" name="Straight Connector 3"/>
          <p:cNvCxnSpPr/>
          <p:nvPr/>
        </p:nvCxnSpPr>
        <p:spPr>
          <a:xfrm>
            <a:off x="447675" y="1335881"/>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cxnSp>
        <p:nvCxnSpPr>
          <p:cNvPr id="5" name="Straight Connector 4"/>
          <p:cNvCxnSpPr/>
          <p:nvPr/>
        </p:nvCxnSpPr>
        <p:spPr>
          <a:xfrm>
            <a:off x="447675" y="3807619"/>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sp>
        <p:nvSpPr>
          <p:cNvPr id="6" name="Rectangle 5"/>
          <p:cNvSpPr/>
          <p:nvPr/>
        </p:nvSpPr>
        <p:spPr bwMode="gray">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365" tIns="34289" rIns="67365" bIns="34289" anchor="ctr"/>
          <a:lstStyle/>
          <a:p>
            <a:pPr algn="ctr">
              <a:defRPr/>
            </a:pPr>
            <a:endParaRPr lang="en-US" sz="1800" dirty="0">
              <a:solidFill>
                <a:srgbClr val="444444"/>
              </a:solidFill>
              <a:latin typeface="Trebuchet MS" pitchFamily="34" charset="0"/>
            </a:endParaRPr>
          </a:p>
        </p:txBody>
      </p:sp>
      <p:sp>
        <p:nvSpPr>
          <p:cNvPr id="7" name="Rectangle 6"/>
          <p:cNvSpPr/>
          <p:nvPr/>
        </p:nvSpPr>
        <p:spPr bwMode="hidden">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365" tIns="34289" rIns="67365" bIns="34289" anchor="ctr"/>
          <a:lstStyle/>
          <a:p>
            <a:pPr algn="ctr">
              <a:defRPr/>
            </a:pPr>
            <a:endParaRPr lang="en-US" sz="1800" dirty="0">
              <a:solidFill>
                <a:srgbClr val="444444"/>
              </a:solidFill>
              <a:latin typeface="Trebuchet MS" pitchFamily="34" charset="0"/>
            </a:endParaRPr>
          </a:p>
        </p:txBody>
      </p:sp>
      <p:sp>
        <p:nvSpPr>
          <p:cNvPr id="8" name="Rectangle 7"/>
          <p:cNvSpPr/>
          <p:nvPr/>
        </p:nvSpPr>
        <p:spPr bwMode="hidden">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365" tIns="34289" rIns="67365" bIns="34289" anchor="ctr"/>
          <a:lstStyle/>
          <a:p>
            <a:pPr algn="ctr">
              <a:defRPr/>
            </a:pPr>
            <a:endParaRPr lang="en-US" sz="1800" dirty="0">
              <a:solidFill>
                <a:srgbClr val="444444"/>
              </a:solidFill>
              <a:latin typeface="Trebuchet MS" pitchFamily="34" charset="0"/>
            </a:endParaRPr>
          </a:p>
        </p:txBody>
      </p:sp>
      <p:pic>
        <p:nvPicPr>
          <p:cNvPr id="9" name="Picture 13" descr="dell_blue_lrg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265993" y="1988344"/>
            <a:ext cx="1487487" cy="1115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1476" name="Title Placeholder 21"/>
          <p:cNvSpPr>
            <a:spLocks noGrp="1"/>
          </p:cNvSpPr>
          <p:nvPr>
            <p:ph type="ctrTitle"/>
          </p:nvPr>
        </p:nvSpPr>
        <p:spPr>
          <a:xfrm>
            <a:off x="457200" y="2009637"/>
            <a:ext cx="5962650" cy="755014"/>
          </a:xfrm>
        </p:spPr>
        <p:txBody>
          <a:bodyPr anchor="b"/>
          <a:lstStyle>
            <a:lvl1pPr algn="l">
              <a:lnSpc>
                <a:spcPts val="3000"/>
              </a:lnSpc>
              <a:defRPr sz="2700" b="0" i="0" smtClean="0">
                <a:solidFill>
                  <a:schemeClr val="accent1"/>
                </a:solidFill>
                <a:latin typeface="Museo For Dell" pitchFamily="2" charset="0"/>
                <a:ea typeface="Museo For Dell" pitchFamily="2" charset="0"/>
              </a:defRPr>
            </a:lvl1pPr>
          </a:lstStyle>
          <a:p>
            <a:r>
              <a:rPr lang="en-US"/>
              <a:t>Click to edit Master title style</a:t>
            </a:r>
            <a:endParaRPr lang="en-US" dirty="0"/>
          </a:p>
        </p:txBody>
      </p:sp>
      <p:sp>
        <p:nvSpPr>
          <p:cNvPr id="361477" name="Text Placeholder 12"/>
          <p:cNvSpPr>
            <a:spLocks noGrp="1"/>
          </p:cNvSpPr>
          <p:nvPr>
            <p:ph type="subTitle" idx="1"/>
          </p:nvPr>
        </p:nvSpPr>
        <p:spPr>
          <a:xfrm>
            <a:off x="457211" y="3124062"/>
            <a:ext cx="5953125" cy="600076"/>
          </a:xfrm>
        </p:spPr>
        <p:txBody>
          <a:bodyPr>
            <a:normAutofit/>
          </a:bodyPr>
          <a:lstStyle>
            <a:lvl1pPr marL="0" indent="0" algn="l">
              <a:buFont typeface="Wingdings" pitchFamily="2" charset="2"/>
              <a:buNone/>
              <a:defRPr sz="1500" b="0" i="0" smtClean="0">
                <a:solidFill>
                  <a:schemeClr val="bg2"/>
                </a:solidFill>
                <a:latin typeface="Museo Sans For Dell" pitchFamily="2" charset="0"/>
                <a:ea typeface="Museo Sans For Dell" pitchFamily="2" charset="0"/>
              </a:defRPr>
            </a:lvl1pPr>
          </a:lstStyle>
          <a:p>
            <a:r>
              <a:rPr lang="en-US"/>
              <a:t>Click to edit Master subtitle style</a:t>
            </a:r>
            <a:endParaRPr lang="en-US" dirty="0"/>
          </a:p>
        </p:txBody>
      </p:sp>
    </p:spTree>
    <p:extLst>
      <p:ext uri="{BB962C8B-B14F-4D97-AF65-F5344CB8AC3E}">
        <p14:creationId xmlns:p14="http://schemas.microsoft.com/office/powerpoint/2010/main" val="4153938490"/>
      </p:ext>
    </p:extLst>
  </p:cSld>
  <p:clrMapOvr>
    <a:masterClrMapping/>
  </p:clrMapOvr>
  <p:transition spd="med">
    <p:wipe dir="r"/>
  </p:transition>
</p:sldLayout>
</file>

<file path=ppt/slideLayouts/slideLayout84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直排文字版面配置區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投影片編號版面配置區 3"/>
          <p:cNvSpPr>
            <a:spLocks noGrp="1"/>
          </p:cNvSpPr>
          <p:nvPr>
            <p:ph type="sldNum" sz="quarter" idx="10"/>
          </p:nvPr>
        </p:nvSpPr>
        <p:spPr/>
        <p:txBody>
          <a:bodyPr/>
          <a:lstStyle>
            <a:lvl1pPr>
              <a:defRPr/>
            </a:lvl1pPr>
          </a:lstStyle>
          <a:p>
            <a:pPr>
              <a:defRPr/>
            </a:pPr>
            <a:fld id="{2423AFD6-8305-4775-96C5-043C49FE104F}" type="slidenum">
              <a:rPr lang="zh-TW" altLang="en-US"/>
              <a:pPr>
                <a:defRPr/>
              </a:pPr>
              <a:t>‹#›</a:t>
            </a:fld>
            <a:endParaRPr lang="en-US" altLang="zh-TW" sz="1800" dirty="0">
              <a:latin typeface="Arial" charset="0"/>
            </a:endParaRPr>
          </a:p>
        </p:txBody>
      </p:sp>
      <p:sp>
        <p:nvSpPr>
          <p:cNvPr id="5" name="日期版面配置區 4"/>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558745952"/>
      </p:ext>
    </p:extLst>
  </p:cSld>
  <p:clrMapOvr>
    <a:masterClrMapping/>
  </p:clrMapOvr>
  <p:transition spd="med">
    <p:wipe dir="r"/>
  </p:transition>
</p:sldLayout>
</file>

<file path=ppt/slideLayouts/slideLayout84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635751" y="196964"/>
            <a:ext cx="2070100" cy="4346575"/>
          </a:xfrm>
        </p:spPr>
        <p:txBody>
          <a:bodyPr vert="eaVert"/>
          <a:lstStyle/>
          <a:p>
            <a:r>
              <a:rPr lang="zh-TW" altLang="en-US"/>
              <a:t>按一下以編輯母片標題樣式</a:t>
            </a:r>
          </a:p>
        </p:txBody>
      </p:sp>
      <p:sp>
        <p:nvSpPr>
          <p:cNvPr id="3" name="直排文字版面配置區 2"/>
          <p:cNvSpPr>
            <a:spLocks noGrp="1"/>
          </p:cNvSpPr>
          <p:nvPr>
            <p:ph type="body" orient="vert" idx="1"/>
          </p:nvPr>
        </p:nvSpPr>
        <p:spPr>
          <a:xfrm>
            <a:off x="425450" y="196964"/>
            <a:ext cx="6057900" cy="4346575"/>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投影片編號版面配置區 3"/>
          <p:cNvSpPr>
            <a:spLocks noGrp="1"/>
          </p:cNvSpPr>
          <p:nvPr>
            <p:ph type="sldNum" sz="quarter" idx="10"/>
          </p:nvPr>
        </p:nvSpPr>
        <p:spPr/>
        <p:txBody>
          <a:bodyPr/>
          <a:lstStyle>
            <a:lvl1pPr>
              <a:defRPr/>
            </a:lvl1pPr>
          </a:lstStyle>
          <a:p>
            <a:pPr>
              <a:defRPr/>
            </a:pPr>
            <a:fld id="{9DB91C44-372A-4D9A-A4F4-5673DF2064D9}" type="slidenum">
              <a:rPr lang="zh-TW" altLang="en-US"/>
              <a:pPr>
                <a:defRPr/>
              </a:pPr>
              <a:t>‹#›</a:t>
            </a:fld>
            <a:endParaRPr lang="en-US" altLang="zh-TW" sz="1800" dirty="0">
              <a:latin typeface="Arial" charset="0"/>
            </a:endParaRPr>
          </a:p>
        </p:txBody>
      </p:sp>
      <p:sp>
        <p:nvSpPr>
          <p:cNvPr id="5" name="日期版面配置區 4"/>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350449688"/>
      </p:ext>
    </p:extLst>
  </p:cSld>
  <p:clrMapOvr>
    <a:masterClrMapping/>
  </p:clrMapOvr>
  <p:transition spd="med">
    <p:wipe dir="r"/>
  </p:transition>
</p:sldLayout>
</file>

<file path=ppt/slideLayouts/slideLayout842.xml><?xml version="1.0" encoding="utf-8"?>
<p:sldLayout xmlns:a="http://schemas.openxmlformats.org/drawingml/2006/main" xmlns:r="http://schemas.openxmlformats.org/officeDocument/2006/relationships" xmlns:p="http://schemas.openxmlformats.org/presentationml/2006/main" userDrawn="1">
  <p:cSld name="Title_Only">
    <p:spTree>
      <p:nvGrpSpPr>
        <p:cNvPr id="1" name=""/>
        <p:cNvGrpSpPr/>
        <p:nvPr/>
      </p:nvGrpSpPr>
      <p:grpSpPr>
        <a:xfrm>
          <a:off x="0" y="0"/>
          <a:ext cx="0" cy="0"/>
          <a:chOff x="0" y="0"/>
          <a:chExt cx="0" cy="0"/>
        </a:xfrm>
      </p:grpSpPr>
      <p:cxnSp>
        <p:nvCxnSpPr>
          <p:cNvPr id="3"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4"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1954839641"/>
      </p:ext>
    </p:extLst>
  </p:cSld>
  <p:clrMapOvr>
    <a:masterClrMapping/>
  </p:clrMapOvr>
  <p:transition spd="med">
    <p:wipe dir="r"/>
  </p:transition>
</p:sldLayout>
</file>

<file path=ppt/slideLayouts/slideLayout843.xml><?xml version="1.0" encoding="utf-8"?>
<p:sldLayout xmlns:a="http://schemas.openxmlformats.org/drawingml/2006/main" xmlns:r="http://schemas.openxmlformats.org/officeDocument/2006/relationships" xmlns:p="http://schemas.openxmlformats.org/presentationml/2006/main" showMasterSp="0">
  <p:cSld name="Title slide_image 1">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61476" name="Title Placeholder 21"/>
          <p:cNvSpPr>
            <a:spLocks noGrp="1"/>
          </p:cNvSpPr>
          <p:nvPr>
            <p:ph type="ctrTitle" hasCustomPrompt="1"/>
          </p:nvPr>
        </p:nvSpPr>
        <p:spPr>
          <a:xfrm>
            <a:off x="274322" y="274341"/>
            <a:ext cx="5200791" cy="1661993"/>
          </a:xfrm>
          <a:prstGeom prst="rect">
            <a:avLst/>
          </a:prstGeom>
        </p:spPr>
        <p:txBody>
          <a:bodyPr wrap="square" lIns="0" rIns="0" anchor="b" anchorCtr="0">
            <a:normAutofit/>
          </a:bodyPr>
          <a:lstStyle>
            <a:lvl1pPr algn="l">
              <a:lnSpc>
                <a:spcPct val="100000"/>
              </a:lnSpc>
              <a:spcAft>
                <a:spcPts val="0"/>
              </a:spcAft>
              <a:defRPr sz="41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778"/>
            <a:ext cx="5200791" cy="207749"/>
          </a:xfrm>
          <a:prstGeom prst="rect">
            <a:avLst/>
          </a:prstGeom>
        </p:spPr>
        <p:txBody>
          <a:bodyPr wrap="square" lIns="0" tIns="0" rIns="0" bIns="0" anchor="t" anchorCtr="0">
            <a:spAutoFit/>
          </a:bodyPr>
          <a:lstStyle>
            <a:lvl1pPr marL="0" indent="0" algn="l">
              <a:buFont typeface="Wingdings" pitchFamily="2" charset="2"/>
              <a:buNone/>
              <a:defRPr sz="15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40491" y="3862851"/>
            <a:ext cx="932650" cy="932650"/>
          </a:xfrm>
          <a:prstGeom prst="rect">
            <a:avLst/>
          </a:prstGeom>
        </p:spPr>
      </p:pic>
    </p:spTree>
    <p:extLst>
      <p:ext uri="{BB962C8B-B14F-4D97-AF65-F5344CB8AC3E}">
        <p14:creationId xmlns:p14="http://schemas.microsoft.com/office/powerpoint/2010/main" val="1832875697"/>
      </p:ext>
    </p:extLst>
  </p:cSld>
  <p:clrMapOvr>
    <a:masterClrMapping/>
  </p:clrMapOvr>
  <p:transition spd="med">
    <p:wipe dir="r"/>
  </p:transition>
</p:sldLayout>
</file>

<file path=ppt/slideLayouts/slideLayout844.xml><?xml version="1.0" encoding="utf-8"?>
<p:sldLayout xmlns:a="http://schemas.openxmlformats.org/drawingml/2006/main" xmlns:r="http://schemas.openxmlformats.org/officeDocument/2006/relationships" xmlns:p="http://schemas.openxmlformats.org/presentationml/2006/main" userDrawn="1">
  <p:cSld name="1_標題及物件">
    <p:spTree>
      <p:nvGrpSpPr>
        <p:cNvPr id="1" name=""/>
        <p:cNvGrpSpPr/>
        <p:nvPr/>
      </p:nvGrpSpPr>
      <p:grpSpPr>
        <a:xfrm>
          <a:off x="0" y="0"/>
          <a:ext cx="0" cy="0"/>
          <a:chOff x="0" y="0"/>
          <a:chExt cx="0" cy="0"/>
        </a:xfrm>
      </p:grpSpPr>
      <p:sp>
        <p:nvSpPr>
          <p:cNvPr id="2" name="Rectangle 4"/>
          <p:cNvSpPr>
            <a:spLocks noGrp="1" noChangeArrowheads="1"/>
          </p:cNvSpPr>
          <p:nvPr>
            <p:ph type="sldNum" sz="quarter" idx="10"/>
          </p:nvPr>
        </p:nvSpPr>
        <p:spPr/>
        <p:txBody>
          <a:bodyPr/>
          <a:lstStyle>
            <a:lvl1pPr eaLnBrk="0" hangingPunct="0">
              <a:defRPr>
                <a:ea typeface="SimSun" pitchFamily="2" charset="-122"/>
              </a:defRPr>
            </a:lvl1pPr>
          </a:lstStyle>
          <a:p>
            <a:pPr>
              <a:defRPr/>
            </a:pPr>
            <a:fld id="{0C9F1198-C61D-48C6-883B-2CC947E0DB39}" type="slidenum">
              <a:rPr lang="en-US" altLang="zh-TW"/>
              <a:pPr>
                <a:defRPr/>
              </a:pPr>
              <a:t>‹#›</a:t>
            </a:fld>
            <a:endParaRPr lang="en-US" altLang="zh-TW" dirty="0"/>
          </a:p>
        </p:txBody>
      </p:sp>
      <p:sp>
        <p:nvSpPr>
          <p:cNvPr id="3" name="Rectangle 5"/>
          <p:cNvSpPr>
            <a:spLocks noGrp="1" noChangeArrowheads="1"/>
          </p:cNvSpPr>
          <p:nvPr>
            <p:ph type="ftr" sz="quarter" idx="11"/>
          </p:nvPr>
        </p:nvSpPr>
        <p:spPr>
          <a:xfrm>
            <a:off x="3779838" y="4786321"/>
            <a:ext cx="2895600" cy="215900"/>
          </a:xfrm>
          <a:prstGeom prst="rect">
            <a:avLst/>
          </a:prstGeom>
        </p:spPr>
        <p:txBody>
          <a:bodyPr lIns="89846" tIns="44922" rIns="89846" bIns="44922"/>
          <a:lstStyle>
            <a:lvl1pPr eaLnBrk="1" hangingPunct="1">
              <a:defRPr>
                <a:solidFill>
                  <a:srgbClr val="444444"/>
                </a:solidFill>
                <a:latin typeface="Arial" charset="0"/>
                <a:ea typeface="+mn-ea"/>
              </a:defRPr>
            </a:lvl1pPr>
          </a:lstStyle>
          <a:p>
            <a:pPr defTabSz="674081">
              <a:defRPr/>
            </a:pPr>
            <a:endParaRPr lang="en-US" altLang="zh-TW" dirty="0"/>
          </a:p>
        </p:txBody>
      </p:sp>
    </p:spTree>
    <p:extLst>
      <p:ext uri="{BB962C8B-B14F-4D97-AF65-F5344CB8AC3E}">
        <p14:creationId xmlns:p14="http://schemas.microsoft.com/office/powerpoint/2010/main" val="3371546511"/>
      </p:ext>
    </p:extLst>
  </p:cSld>
  <p:clrMapOvr>
    <a:masterClrMapping/>
  </p:clrMapOvr>
</p:sldLayout>
</file>

<file path=ppt/slideLayouts/slideLayout845.xml><?xml version="1.0" encoding="utf-8"?>
<p:sldLayout xmlns:a="http://schemas.openxmlformats.org/drawingml/2006/main" xmlns:r="http://schemas.openxmlformats.org/officeDocument/2006/relationships" xmlns:p="http://schemas.openxmlformats.org/presentationml/2006/main" userDrawn="1">
  <p:cSld name="Content Slide wo Source">
    <p:spTree>
      <p:nvGrpSpPr>
        <p:cNvPr id="1" name=""/>
        <p:cNvGrpSpPr/>
        <p:nvPr/>
      </p:nvGrpSpPr>
      <p:grpSpPr>
        <a:xfrm>
          <a:off x="0" y="0"/>
          <a:ext cx="0" cy="0"/>
          <a:chOff x="0" y="0"/>
          <a:chExt cx="0" cy="0"/>
        </a:xfrm>
      </p:grpSpPr>
      <p:sp>
        <p:nvSpPr>
          <p:cNvPr id="4" name="Footer Placeholder 4"/>
          <p:cNvSpPr txBox="1"/>
          <p:nvPr userDrawn="1"/>
        </p:nvSpPr>
        <p:spPr>
          <a:xfrm>
            <a:off x="742950" y="4821238"/>
            <a:ext cx="1885950" cy="114300"/>
          </a:xfrm>
          <a:prstGeom prst="rect">
            <a:avLst/>
          </a:prstGeom>
        </p:spPr>
        <p:txBody>
          <a:bodyPr lIns="0" tIns="0" rIns="119509" bIns="0" anchor="ctr"/>
          <a:lstStyle>
            <a:defPPr>
              <a:defRPr lang="en-US"/>
            </a:defPPr>
            <a:lvl1pPr algn="l" rtl="0" fontAlgn="base">
              <a:spcBef>
                <a:spcPct val="0"/>
              </a:spcBef>
              <a:spcAft>
                <a:spcPct val="0"/>
              </a:spcAft>
              <a:defRPr sz="1000" kern="1200">
                <a:solidFill>
                  <a:schemeClr val="bg2">
                    <a:lumMod val="60000"/>
                    <a:lumOff val="40000"/>
                  </a:schemeClr>
                </a:solidFill>
                <a:latin typeface="Museo Sans For Dell" pitchFamily="2" charset="0"/>
                <a:ea typeface="+mn-ea"/>
                <a:cs typeface="+mn-cs"/>
              </a:defRPr>
            </a:lvl1pPr>
            <a:lvl2pPr marL="457200" algn="l" rtl="0" fontAlgn="base">
              <a:spcBef>
                <a:spcPct val="0"/>
              </a:spcBef>
              <a:spcAft>
                <a:spcPct val="0"/>
              </a:spcAft>
              <a:defRPr sz="2400"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sz="2400"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sz="2400"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pPr defTabSz="897617">
              <a:defRPr/>
            </a:pPr>
            <a:r>
              <a:rPr lang="en-US" dirty="0">
                <a:solidFill>
                  <a:srgbClr val="000000">
                    <a:lumMod val="60000"/>
                    <a:lumOff val="40000"/>
                  </a:srgbClr>
                </a:solidFill>
              </a:rPr>
              <a:t>Confidential</a:t>
            </a:r>
          </a:p>
        </p:txBody>
      </p:sp>
      <p:sp>
        <p:nvSpPr>
          <p:cNvPr id="6" name="Slide Number Placeholder 5"/>
          <p:cNvSpPr txBox="1"/>
          <p:nvPr userDrawn="1"/>
        </p:nvSpPr>
        <p:spPr>
          <a:xfrm>
            <a:off x="434976" y="4824413"/>
            <a:ext cx="260350" cy="114300"/>
          </a:xfrm>
          <a:prstGeom prst="rect">
            <a:avLst/>
          </a:prstGeom>
        </p:spPr>
        <p:txBody>
          <a:bodyPr lIns="0" tIns="0" rIns="119509" bIns="0" anchor="ctr"/>
          <a:lstStyle>
            <a:defPPr>
              <a:defRPr lang="en-US"/>
            </a:defPPr>
            <a:lvl1pPr algn="l" rtl="0" fontAlgn="base">
              <a:spcBef>
                <a:spcPct val="0"/>
              </a:spcBef>
              <a:spcAft>
                <a:spcPct val="0"/>
              </a:spcAft>
              <a:defRPr sz="900" kern="1200">
                <a:solidFill>
                  <a:schemeClr val="bg2">
                    <a:lumMod val="60000"/>
                    <a:lumOff val="40000"/>
                  </a:schemeClr>
                </a:solidFill>
                <a:latin typeface="Museo Sans For Dell" pitchFamily="2" charset="0"/>
                <a:ea typeface="+mn-ea"/>
                <a:cs typeface="+mn-cs"/>
              </a:defRPr>
            </a:lvl1pPr>
            <a:lvl2pPr marL="457200" algn="l" rtl="0" fontAlgn="base">
              <a:spcBef>
                <a:spcPct val="0"/>
              </a:spcBef>
              <a:spcAft>
                <a:spcPct val="0"/>
              </a:spcAft>
              <a:defRPr sz="2400"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sz="2400"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sz="2400"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pPr defTabSz="897617">
              <a:defRPr/>
            </a:pPr>
            <a:fld id="{116A85C1-27ED-4431-8B7E-C187FA0F4681}" type="slidenum">
              <a:rPr lang="en-US" smtClean="0">
                <a:solidFill>
                  <a:srgbClr val="000000">
                    <a:lumMod val="60000"/>
                    <a:lumOff val="40000"/>
                  </a:srgbClr>
                </a:solidFill>
              </a:rPr>
              <a:pPr defTabSz="897617">
                <a:defRPr/>
              </a:pPr>
              <a:t>‹#›</a:t>
            </a:fld>
            <a:endParaRPr lang="en-US" dirty="0">
              <a:solidFill>
                <a:srgbClr val="000000">
                  <a:lumMod val="60000"/>
                  <a:lumOff val="40000"/>
                </a:srgbClr>
              </a:solidFill>
            </a:endParaRPr>
          </a:p>
        </p:txBody>
      </p:sp>
      <p:sp>
        <p:nvSpPr>
          <p:cNvPr id="2" name="Title 1"/>
          <p:cNvSpPr>
            <a:spLocks noGrp="1"/>
          </p:cNvSpPr>
          <p:nvPr>
            <p:ph type="title"/>
          </p:nvPr>
        </p:nvSpPr>
        <p:spPr/>
        <p:txBody>
          <a:bodyPr/>
          <a:lstStyle/>
          <a:p>
            <a:r>
              <a:rPr lang="en-US"/>
              <a:t>Click to edit Master title style</a:t>
            </a:r>
          </a:p>
        </p:txBody>
      </p:sp>
      <p:sp>
        <p:nvSpPr>
          <p:cNvPr id="5" name="Content Placeholder 8"/>
          <p:cNvSpPr>
            <a:spLocks noGrp="1"/>
          </p:cNvSpPr>
          <p:nvPr>
            <p:ph sz="quarter" idx="12"/>
          </p:nvPr>
        </p:nvSpPr>
        <p:spPr>
          <a:xfrm>
            <a:off x="425918" y="971550"/>
            <a:ext cx="8239125" cy="1080000"/>
          </a:xfrm>
          <a:prstGeom prst="rect">
            <a:avLst/>
          </a:prstGeom>
        </p:spPr>
        <p:txBody>
          <a:bodyPr lIns="119495" tIns="59749" rIns="119495" bIns="59749"/>
          <a:lstStyle>
            <a:lvl1pPr>
              <a:defRPr>
                <a:solidFill>
                  <a:schemeClr val="bg2"/>
                </a:solidFill>
              </a:defRPr>
            </a:lvl1pPr>
            <a:lvl2pPr>
              <a:defRPr>
                <a:solidFill>
                  <a:schemeClr val="bg2"/>
                </a:solidFill>
              </a:defRPr>
            </a:lvl2pPr>
            <a:lvl3pPr>
              <a:defRPr>
                <a:solidFill>
                  <a:schemeClr val="bg2"/>
                </a:solidFill>
              </a:defRPr>
            </a:lvl3pPr>
          </a:lstStyle>
          <a:p>
            <a:pPr lvl="0"/>
            <a:r>
              <a:rPr lang="en-US" dirty="0"/>
              <a:t>Click to edit Master text styles</a:t>
            </a:r>
          </a:p>
          <a:p>
            <a:pPr lvl="1"/>
            <a:r>
              <a:rPr lang="en-US" dirty="0"/>
              <a:t>Second level</a:t>
            </a:r>
          </a:p>
          <a:p>
            <a:pPr lvl="2"/>
            <a:r>
              <a:rPr lang="en-US" dirty="0"/>
              <a:t>Third level</a:t>
            </a:r>
          </a:p>
        </p:txBody>
      </p:sp>
      <p:sp>
        <p:nvSpPr>
          <p:cNvPr id="7" name="Footer Placeholder 2"/>
          <p:cNvSpPr>
            <a:spLocks noGrp="1"/>
          </p:cNvSpPr>
          <p:nvPr>
            <p:ph type="ftr" sz="quarter" idx="13"/>
          </p:nvPr>
        </p:nvSpPr>
        <p:spPr>
          <a:xfrm>
            <a:off x="742950" y="4821238"/>
            <a:ext cx="1885950" cy="114300"/>
          </a:xfrm>
          <a:prstGeom prst="rect">
            <a:avLst/>
          </a:prstGeom>
        </p:spPr>
        <p:txBody>
          <a:bodyPr lIns="119509" tIns="59753" rIns="119509" bIns="59753"/>
          <a:lstStyle>
            <a:lvl1pPr eaLnBrk="1" hangingPunct="1">
              <a:defRPr>
                <a:solidFill>
                  <a:srgbClr val="444444"/>
                </a:solidFill>
                <a:latin typeface="Arial" panose="020B0604020202020204" pitchFamily="34" charset="0"/>
                <a:ea typeface="新細明體" panose="02020500000000000000" pitchFamily="18" charset="-120"/>
              </a:defRPr>
            </a:lvl1pPr>
          </a:lstStyle>
          <a:p>
            <a:pPr defTabSz="897617" fontAlgn="auto">
              <a:spcBef>
                <a:spcPts val="0"/>
              </a:spcBef>
              <a:spcAft>
                <a:spcPts val="0"/>
              </a:spcAft>
              <a:defRPr/>
            </a:pPr>
            <a:endParaRPr lang="en-US" sz="3200" dirty="0"/>
          </a:p>
        </p:txBody>
      </p:sp>
      <p:sp>
        <p:nvSpPr>
          <p:cNvPr id="8" name="Slide Number Placeholder 3"/>
          <p:cNvSpPr>
            <a:spLocks noGrp="1"/>
          </p:cNvSpPr>
          <p:nvPr>
            <p:ph type="sldNum" sz="quarter" idx="14"/>
          </p:nvPr>
        </p:nvSpPr>
        <p:spPr/>
        <p:txBody>
          <a:bodyPr/>
          <a:lstStyle>
            <a:lvl1pPr eaLnBrk="0" hangingPunct="0">
              <a:defRPr>
                <a:ea typeface="新細明體" panose="02020500000000000000" pitchFamily="18" charset="-120"/>
              </a:defRPr>
            </a:lvl1pPr>
          </a:lstStyle>
          <a:p>
            <a:pPr>
              <a:defRPr/>
            </a:pPr>
            <a:fld id="{41D66CD7-5A27-46C9-BCD4-5F1793836921}" type="slidenum">
              <a:rPr lang="en-US"/>
              <a:pPr>
                <a:defRPr/>
              </a:pPr>
              <a:t>‹#›</a:t>
            </a:fld>
            <a:endParaRPr lang="en-US" dirty="0"/>
          </a:p>
        </p:txBody>
      </p:sp>
      <p:sp>
        <p:nvSpPr>
          <p:cNvPr id="9" name="Date Placeholder 8"/>
          <p:cNvSpPr>
            <a:spLocks noGrp="1"/>
          </p:cNvSpPr>
          <p:nvPr>
            <p:ph type="dt" sz="half" idx="15"/>
          </p:nvPr>
        </p:nvSpPr>
        <p:spPr>
          <a:xfrm>
            <a:off x="1828800" y="4821238"/>
            <a:ext cx="914400" cy="114300"/>
          </a:xfrm>
        </p:spPr>
        <p:txBody>
          <a:bodyPr lIns="119509" tIns="59753" rIns="119509" bIns="59753"/>
          <a:lstStyle>
            <a:lvl1pPr algn="l" rtl="0" eaLnBrk="0" fontAlgn="base" hangingPunct="0">
              <a:spcBef>
                <a:spcPct val="0"/>
              </a:spcBef>
              <a:spcAft>
                <a:spcPct val="0"/>
              </a:spcAft>
              <a:defRPr lang="en-US" sz="1300" kern="1200">
                <a:solidFill>
                  <a:srgbClr val="000000">
                    <a:lumMod val="60000"/>
                    <a:lumOff val="40000"/>
                  </a:srgbClr>
                </a:solidFill>
                <a:latin typeface="Museo Sans For Dell" pitchFamily="2" charset="0"/>
                <a:ea typeface="+mn-ea"/>
                <a:cs typeface="+mn-cs"/>
              </a:defRPr>
            </a:lvl1pPr>
          </a:lstStyle>
          <a:p>
            <a:pPr>
              <a:defRPr/>
            </a:pPr>
            <a:endParaRPr dirty="0"/>
          </a:p>
        </p:txBody>
      </p:sp>
    </p:spTree>
    <p:extLst>
      <p:ext uri="{BB962C8B-B14F-4D97-AF65-F5344CB8AC3E}">
        <p14:creationId xmlns:p14="http://schemas.microsoft.com/office/powerpoint/2010/main" val="366511974"/>
      </p:ext>
    </p:extLst>
  </p:cSld>
  <p:clrMapOvr>
    <a:masterClrMapping/>
  </p:clrMapOvr>
  <p:transition spd="med">
    <p:wipe dir="r"/>
  </p:transition>
</p:sldLayout>
</file>

<file path=ppt/slideLayouts/slideLayout846.xml><?xml version="1.0" encoding="utf-8"?>
<p:sldLayout xmlns:a="http://schemas.openxmlformats.org/drawingml/2006/main" xmlns:r="http://schemas.openxmlformats.org/officeDocument/2006/relationships" xmlns:p="http://schemas.openxmlformats.org/presentationml/2006/main" userDrawn="1">
  <p:cSld name="Content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64797"/>
          </a:xfrm>
        </p:spPr>
        <p:txBody>
          <a:bodyPr/>
          <a:lstStyle>
            <a:lvl1pPr>
              <a:defRPr/>
            </a:lvl1pPr>
          </a:lstStyle>
          <a:p>
            <a:r>
              <a:rPr lang="en-US" dirty="0"/>
              <a:t>Click to edit content page title</a:t>
            </a:r>
          </a:p>
        </p:txBody>
      </p:sp>
    </p:spTree>
    <p:extLst>
      <p:ext uri="{BB962C8B-B14F-4D97-AF65-F5344CB8AC3E}">
        <p14:creationId xmlns:p14="http://schemas.microsoft.com/office/powerpoint/2010/main" val="3941096280"/>
      </p:ext>
    </p:extLst>
  </p:cSld>
  <p:clrMapOvr>
    <a:masterClrMapping/>
  </p:clrMapOvr>
  <p:transition spd="med">
    <p:wipe dir="r"/>
  </p:transition>
</p:sldLayout>
</file>

<file path=ppt/slideLayouts/slideLayout847.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199" y="914403"/>
            <a:ext cx="8259511" cy="3732376"/>
          </a:xfrm>
        </p:spPr>
        <p:txBody>
          <a:bodyPr/>
          <a:lstStyle>
            <a:lvl1pPr>
              <a:defRPr b="1">
                <a:latin typeface="+mj-lt"/>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itle 6"/>
          <p:cNvSpPr>
            <a:spLocks noGrp="1"/>
          </p:cNvSpPr>
          <p:nvPr>
            <p:ph type="title"/>
          </p:nvPr>
        </p:nvSpPr>
        <p:spPr>
          <a:xfrm>
            <a:off x="457200" y="174687"/>
            <a:ext cx="8259510" cy="605706"/>
          </a:xfrm>
        </p:spPr>
        <p:txBody>
          <a:bodyPr/>
          <a:lstStyle/>
          <a:p>
            <a:r>
              <a:rPr lang="en-US" smtClean="0"/>
              <a:t>Click to edit Master title style</a:t>
            </a:r>
            <a:endParaRPr lang="en-US" dirty="0"/>
          </a:p>
        </p:txBody>
      </p:sp>
      <p:sp>
        <p:nvSpPr>
          <p:cNvPr id="11" name="Date Placeholder 10"/>
          <p:cNvSpPr>
            <a:spLocks noGrp="1"/>
          </p:cNvSpPr>
          <p:nvPr>
            <p:ph type="dt" sz="half" idx="10"/>
          </p:nvPr>
        </p:nvSpPr>
        <p:spPr>
          <a:xfrm>
            <a:off x="914400" y="4812507"/>
            <a:ext cx="1219200" cy="273844"/>
          </a:xfrm>
          <a:prstGeom prst="rect">
            <a:avLst/>
          </a:prstGeom>
        </p:spPr>
        <p:txBody>
          <a:bodyPr lIns="50803" tIns="25718" rIns="50803" bIns="25718"/>
          <a:lstStyle/>
          <a:p>
            <a:endParaRPr lang="en-US" dirty="0">
              <a:solidFill>
                <a:srgbClr val="FFFFFF"/>
              </a:solidFill>
            </a:endParaRPr>
          </a:p>
        </p:txBody>
      </p:sp>
      <p:sp>
        <p:nvSpPr>
          <p:cNvPr id="12" name="Slide Number Placeholder 11"/>
          <p:cNvSpPr>
            <a:spLocks noGrp="1"/>
          </p:cNvSpPr>
          <p:nvPr>
            <p:ph type="sldNum" sz="quarter" idx="11"/>
          </p:nvPr>
        </p:nvSpPr>
        <p:spPr>
          <a:xfrm>
            <a:off x="457200" y="4812507"/>
            <a:ext cx="304800" cy="273844"/>
          </a:xfrm>
          <a:prstGeom prst="rect">
            <a:avLst/>
          </a:prstGeom>
        </p:spPr>
        <p:txBody>
          <a:bodyPr lIns="50803" tIns="25718" rIns="50803" bIns="25718"/>
          <a:lstStyle/>
          <a:p>
            <a:fld id="{ACA7129F-610C-493A-841C-57F51B2E98FA}" type="slidenum">
              <a:rPr lang="en-US" smtClean="0">
                <a:solidFill>
                  <a:srgbClr val="FFFFFF"/>
                </a:solidFill>
              </a:rPr>
              <a:pPr/>
              <a:t>‹#›</a:t>
            </a:fld>
            <a:endParaRPr lang="en-US" dirty="0">
              <a:solidFill>
                <a:srgbClr val="FFFFFF"/>
              </a:solidFill>
            </a:endParaRPr>
          </a:p>
        </p:txBody>
      </p:sp>
      <p:sp>
        <p:nvSpPr>
          <p:cNvPr id="13" name="Footer Placeholder 12"/>
          <p:cNvSpPr>
            <a:spLocks noGrp="1"/>
          </p:cNvSpPr>
          <p:nvPr>
            <p:ph type="ftr" sz="quarter" idx="12"/>
          </p:nvPr>
        </p:nvSpPr>
        <p:spPr>
          <a:xfrm>
            <a:off x="2743200" y="4812507"/>
            <a:ext cx="3810000" cy="273844"/>
          </a:xfrm>
          <a:prstGeom prst="rect">
            <a:avLst/>
          </a:prstGeom>
        </p:spPr>
        <p:txBody>
          <a:bodyPr lIns="50803" tIns="25718" rIns="50803" bIns="25718"/>
          <a:lstStyle/>
          <a:p>
            <a:pPr defTabSz="673190" fontAlgn="auto">
              <a:spcBef>
                <a:spcPts val="0"/>
              </a:spcBef>
              <a:spcAft>
                <a:spcPts val="0"/>
              </a:spcAft>
            </a:pPr>
            <a:r>
              <a:rPr lang="en-US" sz="1400" smtClean="0">
                <a:solidFill>
                  <a:srgbClr val="FFFFFF"/>
                </a:solidFill>
                <a:latin typeface="Museo For Dell"/>
              </a:rPr>
              <a:t>Intersil Confidential Information</a:t>
            </a:r>
            <a:endParaRPr lang="en-US" sz="1400" dirty="0">
              <a:solidFill>
                <a:srgbClr val="FFFFFF"/>
              </a:solidFill>
              <a:latin typeface="Museo For Dell"/>
            </a:endParaRPr>
          </a:p>
        </p:txBody>
      </p:sp>
    </p:spTree>
    <p:extLst>
      <p:ext uri="{BB962C8B-B14F-4D97-AF65-F5344CB8AC3E}">
        <p14:creationId xmlns:p14="http://schemas.microsoft.com/office/powerpoint/2010/main" val="2907379375"/>
      </p:ext>
    </p:extLst>
  </p:cSld>
  <p:clrMapOvr>
    <a:masterClrMapping/>
  </p:clrMapOvr>
</p:sldLayout>
</file>

<file path=ppt/slideLayouts/slideLayout848.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1143000" y="841375"/>
            <a:ext cx="6858000" cy="1790700"/>
          </a:xfrm>
        </p:spPr>
        <p:txBody>
          <a:bodyPr anchor="b"/>
          <a:lstStyle>
            <a:lvl1pPr algn="ctr">
              <a:defRPr sz="6000"/>
            </a:lvl1pPr>
          </a:lstStyle>
          <a:p>
            <a:r>
              <a:rPr lang="zh-TW" altLang="en-US"/>
              <a:t>按一下以編輯母片標題樣式</a:t>
            </a:r>
          </a:p>
        </p:txBody>
      </p:sp>
      <p:sp>
        <p:nvSpPr>
          <p:cNvPr id="3" name="副標題 2"/>
          <p:cNvSpPr>
            <a:spLocks noGrp="1"/>
          </p:cNvSpPr>
          <p:nvPr>
            <p:ph type="subTitle" idx="1"/>
          </p:nvPr>
        </p:nvSpPr>
        <p:spPr>
          <a:xfrm>
            <a:off x="1143000" y="2702096"/>
            <a:ext cx="6858000" cy="1241425"/>
          </a:xfrm>
        </p:spPr>
        <p:txBody>
          <a:bodyPr/>
          <a:lstStyle>
            <a:lvl1pPr marL="0" indent="0" algn="ctr">
              <a:buNone/>
              <a:defRPr sz="2400"/>
            </a:lvl1pPr>
            <a:lvl2pPr marL="448867" indent="0" algn="ctr">
              <a:buNone/>
              <a:defRPr sz="2000"/>
            </a:lvl2pPr>
            <a:lvl3pPr marL="897728" indent="0" algn="ctr">
              <a:buNone/>
              <a:defRPr sz="1800"/>
            </a:lvl3pPr>
            <a:lvl4pPr marL="1346657" indent="0" algn="ctr">
              <a:buNone/>
              <a:defRPr sz="1600"/>
            </a:lvl4pPr>
            <a:lvl5pPr marL="1795454" indent="0" algn="ctr">
              <a:buNone/>
              <a:defRPr sz="1600"/>
            </a:lvl5pPr>
            <a:lvl6pPr marL="2243962" indent="0" algn="ctr">
              <a:buNone/>
              <a:defRPr sz="1600"/>
            </a:lvl6pPr>
            <a:lvl7pPr marL="2692875" indent="0" algn="ctr">
              <a:buNone/>
              <a:defRPr sz="1600"/>
            </a:lvl7pPr>
            <a:lvl8pPr marL="3141833" indent="0" algn="ctr">
              <a:buNone/>
              <a:defRPr sz="1600"/>
            </a:lvl8pPr>
            <a:lvl9pPr marL="3590645" indent="0" algn="ctr">
              <a:buNone/>
              <a:defRPr sz="1600"/>
            </a:lvl9pPr>
          </a:lstStyle>
          <a:p>
            <a:r>
              <a:rPr lang="zh-TW" altLang="en-US"/>
              <a:t>按一下以編輯母片副標題樣式</a:t>
            </a:r>
          </a:p>
        </p:txBody>
      </p:sp>
      <p:sp>
        <p:nvSpPr>
          <p:cNvPr id="4" name="投影片編號版面配置區 3"/>
          <p:cNvSpPr>
            <a:spLocks noGrp="1"/>
          </p:cNvSpPr>
          <p:nvPr>
            <p:ph type="sldNum" sz="quarter" idx="10"/>
          </p:nvPr>
        </p:nvSpPr>
        <p:spPr/>
        <p:txBody>
          <a:bodyPr/>
          <a:lstStyle>
            <a:lvl1pPr>
              <a:defRPr/>
            </a:lvl1pPr>
          </a:lstStyle>
          <a:p>
            <a:pPr>
              <a:defRPr/>
            </a:pPr>
            <a:fld id="{5E842070-6961-44B5-938F-27A1C064F9BE}" type="slidenum">
              <a:rPr lang="zh-TW" altLang="en-US"/>
              <a:pPr>
                <a:defRPr/>
              </a:pPr>
              <a:t>‹#›</a:t>
            </a:fld>
            <a:endParaRPr lang="en-US" altLang="zh-TW" sz="1800" dirty="0">
              <a:latin typeface="Arial" charset="0"/>
            </a:endParaRPr>
          </a:p>
        </p:txBody>
      </p:sp>
      <p:sp>
        <p:nvSpPr>
          <p:cNvPr id="5" name="日期版面配置區 4"/>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1702874185"/>
      </p:ext>
    </p:extLst>
  </p:cSld>
  <p:clrMapOvr>
    <a:masterClrMapping/>
  </p:clrMapOvr>
  <p:transition spd="med">
    <p:wipe dir="r"/>
  </p:transition>
</p:sldLayout>
</file>

<file path=ppt/slideLayouts/slideLayout849.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投影片編號版面配置區 3"/>
          <p:cNvSpPr>
            <a:spLocks noGrp="1"/>
          </p:cNvSpPr>
          <p:nvPr>
            <p:ph type="sldNum" sz="quarter" idx="10"/>
          </p:nvPr>
        </p:nvSpPr>
        <p:spPr/>
        <p:txBody>
          <a:bodyPr/>
          <a:lstStyle>
            <a:lvl1pPr>
              <a:defRPr/>
            </a:lvl1pPr>
          </a:lstStyle>
          <a:p>
            <a:pPr>
              <a:defRPr/>
            </a:pPr>
            <a:fld id="{E9738BD6-E844-46BE-8FE6-61336521BDF3}" type="slidenum">
              <a:rPr lang="zh-TW" altLang="en-US"/>
              <a:pPr>
                <a:defRPr/>
              </a:pPr>
              <a:t>‹#›</a:t>
            </a:fld>
            <a:endParaRPr lang="en-US" altLang="zh-TW" sz="1800" dirty="0">
              <a:latin typeface="Arial" charset="0"/>
            </a:endParaRPr>
          </a:p>
        </p:txBody>
      </p:sp>
      <p:sp>
        <p:nvSpPr>
          <p:cNvPr id="5" name="日期版面配置區 4"/>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2013136473"/>
      </p:ext>
    </p:extLst>
  </p:cSld>
  <p:clrMapOvr>
    <a:masterClrMapping/>
  </p:clrMapOvr>
  <p:transition spd="med">
    <p:wipe dir="r"/>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Title_and_Content">
    <p:spTree>
      <p:nvGrpSpPr>
        <p:cNvPr id="1" name=""/>
        <p:cNvGrpSpPr/>
        <p:nvPr/>
      </p:nvGrpSpPr>
      <p:grpSpPr>
        <a:xfrm>
          <a:off x="0" y="0"/>
          <a:ext cx="0" cy="0"/>
          <a:chOff x="0" y="0"/>
          <a:chExt cx="0" cy="0"/>
        </a:xfrm>
      </p:grpSpPr>
      <p:cxnSp>
        <p:nvCxnSpPr>
          <p:cNvPr id="4"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5"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7200"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3" name="Content Placeholder 2"/>
          <p:cNvSpPr>
            <a:spLocks noGrp="1"/>
          </p:cNvSpPr>
          <p:nvPr>
            <p:ph sz="half" idx="1"/>
          </p:nvPr>
        </p:nvSpPr>
        <p:spPr>
          <a:xfrm>
            <a:off x="457200" y="960120"/>
            <a:ext cx="8229600" cy="3566160"/>
          </a:xfrm>
        </p:spPr>
        <p:txBody>
          <a:bodyPr/>
          <a:lstStyle>
            <a:lvl1pPr>
              <a:spcBef>
                <a:spcPts val="75"/>
              </a:spcBef>
              <a:spcAft>
                <a:spcPts val="75"/>
              </a:spcAft>
              <a:defRPr sz="1500">
                <a:solidFill>
                  <a:schemeClr val="bg2"/>
                </a:solidFill>
                <a:latin typeface="Museo Sans For Dell" pitchFamily="2" charset="0"/>
              </a:defRPr>
            </a:lvl1pPr>
            <a:lvl2pPr>
              <a:spcBef>
                <a:spcPts val="75"/>
              </a:spcBef>
              <a:spcAft>
                <a:spcPts val="75"/>
              </a:spcAft>
              <a:buFont typeface="Museo Sans For Dell" pitchFamily="2" charset="0"/>
              <a:buChar char="–"/>
              <a:defRPr sz="1400">
                <a:solidFill>
                  <a:schemeClr val="bg2"/>
                </a:solidFill>
                <a:latin typeface="Museo Sans For Dell" pitchFamily="2" charset="0"/>
              </a:defRPr>
            </a:lvl2pPr>
            <a:lvl3pPr>
              <a:spcBef>
                <a:spcPts val="75"/>
              </a:spcBef>
              <a:spcAft>
                <a:spcPts val="75"/>
              </a:spcAft>
              <a:defRPr sz="1200">
                <a:solidFill>
                  <a:schemeClr val="bg2"/>
                </a:solidFill>
                <a:latin typeface="Museo Sans For Dell" pitchFamily="2" charset="0"/>
              </a:defRPr>
            </a:lvl3pPr>
            <a:lvl4pPr>
              <a:spcBef>
                <a:spcPts val="75"/>
              </a:spcBef>
              <a:spcAft>
                <a:spcPts val="75"/>
              </a:spcAft>
              <a:defRPr sz="1100" baseline="0">
                <a:solidFill>
                  <a:schemeClr val="bg2"/>
                </a:solidFill>
                <a:latin typeface="Museo Sans For Dell" pitchFamily="2" charset="0"/>
              </a:defRPr>
            </a:lvl4pPr>
            <a:lvl5pPr>
              <a:spcBef>
                <a:spcPts val="75"/>
              </a:spcBef>
              <a:spcAft>
                <a:spcPts val="75"/>
              </a:spcAft>
              <a:buClr>
                <a:schemeClr val="accent1"/>
              </a:buClr>
              <a:defRPr sz="90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4"/>
          <p:cNvSpPr>
            <a:spLocks noGrp="1"/>
          </p:cNvSpPr>
          <p:nvPr>
            <p:ph type="ftr" sz="quarter" idx="10"/>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a:p>
        </p:txBody>
      </p:sp>
      <p:sp>
        <p:nvSpPr>
          <p:cNvPr id="7" name="Slide Number Placeholder 5"/>
          <p:cNvSpPr>
            <a:spLocks noGrp="1"/>
          </p:cNvSpPr>
          <p:nvPr>
            <p:ph type="sldNum" sz="quarter" idx="11"/>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4A2D4929-8EDF-4184-B759-48F2FA5B220D}" type="slidenum">
              <a:rPr lang="en-US"/>
              <a:pPr>
                <a:defRPr/>
              </a:pPr>
              <a:t>‹#›</a:t>
            </a:fld>
            <a:endParaRPr lang="en-US" dirty="0"/>
          </a:p>
        </p:txBody>
      </p:sp>
    </p:spTree>
    <p:extLst>
      <p:ext uri="{BB962C8B-B14F-4D97-AF65-F5344CB8AC3E}">
        <p14:creationId xmlns:p14="http://schemas.microsoft.com/office/powerpoint/2010/main" val="3832411466"/>
      </p:ext>
    </p:extLst>
  </p:cSld>
  <p:clrMapOvr>
    <a:masterClrMapping/>
  </p:clrMapOvr>
  <p:transition spd="med">
    <p:wipe dir="r"/>
  </p:transition>
</p:sldLayout>
</file>

<file path=ppt/slideLayouts/slideLayout850.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p:cNvSpPr>
            <a:spLocks noGrp="1"/>
          </p:cNvSpPr>
          <p:nvPr>
            <p:ph type="title"/>
          </p:nvPr>
        </p:nvSpPr>
        <p:spPr>
          <a:xfrm>
            <a:off x="623888" y="1282708"/>
            <a:ext cx="7886700" cy="2139950"/>
          </a:xfrm>
        </p:spPr>
        <p:txBody>
          <a:bodyPr anchor="b"/>
          <a:lstStyle>
            <a:lvl1pPr>
              <a:defRPr sz="6000"/>
            </a:lvl1pPr>
          </a:lstStyle>
          <a:p>
            <a:r>
              <a:rPr lang="zh-TW" altLang="en-US"/>
              <a:t>按一下以編輯母片標題樣式</a:t>
            </a:r>
          </a:p>
        </p:txBody>
      </p:sp>
      <p:sp>
        <p:nvSpPr>
          <p:cNvPr id="3" name="文字版面配置區 2"/>
          <p:cNvSpPr>
            <a:spLocks noGrp="1"/>
          </p:cNvSpPr>
          <p:nvPr>
            <p:ph type="body" idx="1"/>
          </p:nvPr>
        </p:nvSpPr>
        <p:spPr>
          <a:xfrm>
            <a:off x="623888" y="3441708"/>
            <a:ext cx="7886700" cy="1125538"/>
          </a:xfrm>
        </p:spPr>
        <p:txBody>
          <a:bodyPr/>
          <a:lstStyle>
            <a:lvl1pPr marL="0" indent="0">
              <a:buNone/>
              <a:defRPr sz="2400"/>
            </a:lvl1pPr>
            <a:lvl2pPr marL="448867" indent="0">
              <a:buNone/>
              <a:defRPr sz="2000"/>
            </a:lvl2pPr>
            <a:lvl3pPr marL="897728" indent="0">
              <a:buNone/>
              <a:defRPr sz="1800"/>
            </a:lvl3pPr>
            <a:lvl4pPr marL="1346657" indent="0">
              <a:buNone/>
              <a:defRPr sz="1600"/>
            </a:lvl4pPr>
            <a:lvl5pPr marL="1795454" indent="0">
              <a:buNone/>
              <a:defRPr sz="1600"/>
            </a:lvl5pPr>
            <a:lvl6pPr marL="2243962" indent="0">
              <a:buNone/>
              <a:defRPr sz="1600"/>
            </a:lvl6pPr>
            <a:lvl7pPr marL="2692875" indent="0">
              <a:buNone/>
              <a:defRPr sz="1600"/>
            </a:lvl7pPr>
            <a:lvl8pPr marL="3141833" indent="0">
              <a:buNone/>
              <a:defRPr sz="1600"/>
            </a:lvl8pPr>
            <a:lvl9pPr marL="3590645" indent="0">
              <a:buNone/>
              <a:defRPr sz="1600"/>
            </a:lvl9pPr>
          </a:lstStyle>
          <a:p>
            <a:pPr lvl="0"/>
            <a:r>
              <a:rPr lang="zh-TW" altLang="en-US"/>
              <a:t>按一下以編輯母片文字樣式</a:t>
            </a:r>
          </a:p>
        </p:txBody>
      </p:sp>
      <p:sp>
        <p:nvSpPr>
          <p:cNvPr id="4" name="投影片編號版面配置區 3"/>
          <p:cNvSpPr>
            <a:spLocks noGrp="1"/>
          </p:cNvSpPr>
          <p:nvPr>
            <p:ph type="sldNum" sz="quarter" idx="10"/>
          </p:nvPr>
        </p:nvSpPr>
        <p:spPr/>
        <p:txBody>
          <a:bodyPr/>
          <a:lstStyle>
            <a:lvl1pPr>
              <a:defRPr/>
            </a:lvl1pPr>
          </a:lstStyle>
          <a:p>
            <a:pPr>
              <a:defRPr/>
            </a:pPr>
            <a:fld id="{685CDBD5-4B5A-4FED-B1E1-D20E0F1993AA}" type="slidenum">
              <a:rPr lang="zh-TW" altLang="en-US"/>
              <a:pPr>
                <a:defRPr/>
              </a:pPr>
              <a:t>‹#›</a:t>
            </a:fld>
            <a:endParaRPr lang="en-US" altLang="zh-TW" sz="1800" dirty="0">
              <a:latin typeface="Arial" charset="0"/>
            </a:endParaRPr>
          </a:p>
        </p:txBody>
      </p:sp>
      <p:sp>
        <p:nvSpPr>
          <p:cNvPr id="5" name="日期版面配置區 4"/>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2320543213"/>
      </p:ext>
    </p:extLst>
  </p:cSld>
  <p:clrMapOvr>
    <a:masterClrMapping/>
  </p:clrMapOvr>
  <p:transition spd="med">
    <p:wipe dir="r"/>
  </p:transition>
</p:sldLayout>
</file>

<file path=ppt/slideLayouts/slideLayout851.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sz="half" idx="1"/>
          </p:nvPr>
        </p:nvSpPr>
        <p:spPr>
          <a:xfrm>
            <a:off x="438150" y="930281"/>
            <a:ext cx="4057650" cy="3613150"/>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4648200" y="930281"/>
            <a:ext cx="4057650" cy="3613150"/>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投影片編號版面配置區 4"/>
          <p:cNvSpPr>
            <a:spLocks noGrp="1"/>
          </p:cNvSpPr>
          <p:nvPr>
            <p:ph type="sldNum" sz="quarter" idx="10"/>
          </p:nvPr>
        </p:nvSpPr>
        <p:spPr/>
        <p:txBody>
          <a:bodyPr/>
          <a:lstStyle>
            <a:lvl1pPr>
              <a:defRPr/>
            </a:lvl1pPr>
          </a:lstStyle>
          <a:p>
            <a:pPr>
              <a:defRPr/>
            </a:pPr>
            <a:fld id="{FF629DFE-C3C6-4D35-BAF7-A7367287A7A1}" type="slidenum">
              <a:rPr lang="zh-TW" altLang="en-US"/>
              <a:pPr>
                <a:defRPr/>
              </a:pPr>
              <a:t>‹#›</a:t>
            </a:fld>
            <a:endParaRPr lang="en-US" altLang="zh-TW" sz="1800" dirty="0">
              <a:latin typeface="Arial" charset="0"/>
            </a:endParaRPr>
          </a:p>
        </p:txBody>
      </p:sp>
      <p:sp>
        <p:nvSpPr>
          <p:cNvPr id="6" name="日期版面配置區 5"/>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3082393404"/>
      </p:ext>
    </p:extLst>
  </p:cSld>
  <p:clrMapOvr>
    <a:masterClrMapping/>
  </p:clrMapOvr>
  <p:transition spd="med">
    <p:wipe dir="r"/>
  </p:transition>
</p:sldLayout>
</file>

<file path=ppt/slideLayouts/slideLayout852.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630238" y="274643"/>
            <a:ext cx="7886700" cy="993775"/>
          </a:xfrm>
        </p:spPr>
        <p:txBody>
          <a:bodyPr/>
          <a:lstStyle/>
          <a:p>
            <a:r>
              <a:rPr lang="zh-TW" altLang="en-US"/>
              <a:t>按一下以編輯母片標題樣式</a:t>
            </a:r>
          </a:p>
        </p:txBody>
      </p:sp>
      <p:sp>
        <p:nvSpPr>
          <p:cNvPr id="3" name="文字版面配置區 2"/>
          <p:cNvSpPr>
            <a:spLocks noGrp="1"/>
          </p:cNvSpPr>
          <p:nvPr>
            <p:ph type="body" idx="1"/>
          </p:nvPr>
        </p:nvSpPr>
        <p:spPr>
          <a:xfrm>
            <a:off x="630239" y="1260475"/>
            <a:ext cx="3868737" cy="619125"/>
          </a:xfrm>
        </p:spPr>
        <p:txBody>
          <a:bodyPr anchor="b"/>
          <a:lstStyle>
            <a:lvl1pPr marL="0" indent="0">
              <a:buNone/>
              <a:defRPr sz="2400" b="1"/>
            </a:lvl1pPr>
            <a:lvl2pPr marL="448867" indent="0">
              <a:buNone/>
              <a:defRPr sz="2000" b="1"/>
            </a:lvl2pPr>
            <a:lvl3pPr marL="897728" indent="0">
              <a:buNone/>
              <a:defRPr sz="1800" b="1"/>
            </a:lvl3pPr>
            <a:lvl4pPr marL="1346657" indent="0">
              <a:buNone/>
              <a:defRPr sz="1600" b="1"/>
            </a:lvl4pPr>
            <a:lvl5pPr marL="1795454" indent="0">
              <a:buNone/>
              <a:defRPr sz="1600" b="1"/>
            </a:lvl5pPr>
            <a:lvl6pPr marL="2243962" indent="0">
              <a:buNone/>
              <a:defRPr sz="1600" b="1"/>
            </a:lvl6pPr>
            <a:lvl7pPr marL="2692875" indent="0">
              <a:buNone/>
              <a:defRPr sz="1600" b="1"/>
            </a:lvl7pPr>
            <a:lvl8pPr marL="3141833" indent="0">
              <a:buNone/>
              <a:defRPr sz="1600" b="1"/>
            </a:lvl8pPr>
            <a:lvl9pPr marL="3590645" indent="0">
              <a:buNone/>
              <a:defRPr sz="1600" b="1"/>
            </a:lvl9pPr>
          </a:lstStyle>
          <a:p>
            <a:pPr lvl="0"/>
            <a:r>
              <a:rPr lang="zh-TW" altLang="en-US"/>
              <a:t>按一下以編輯母片文字樣式</a:t>
            </a:r>
          </a:p>
        </p:txBody>
      </p:sp>
      <p:sp>
        <p:nvSpPr>
          <p:cNvPr id="4" name="內容版面配置區 3"/>
          <p:cNvSpPr>
            <a:spLocks noGrp="1"/>
          </p:cNvSpPr>
          <p:nvPr>
            <p:ph sz="half" idx="2"/>
          </p:nvPr>
        </p:nvSpPr>
        <p:spPr>
          <a:xfrm>
            <a:off x="630239" y="1879600"/>
            <a:ext cx="3868737" cy="2762250"/>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p:cNvSpPr>
            <a:spLocks noGrp="1"/>
          </p:cNvSpPr>
          <p:nvPr>
            <p:ph type="body" sz="quarter" idx="3"/>
          </p:nvPr>
        </p:nvSpPr>
        <p:spPr>
          <a:xfrm>
            <a:off x="4629150" y="1260475"/>
            <a:ext cx="3887788" cy="619125"/>
          </a:xfrm>
        </p:spPr>
        <p:txBody>
          <a:bodyPr anchor="b"/>
          <a:lstStyle>
            <a:lvl1pPr marL="0" indent="0">
              <a:buNone/>
              <a:defRPr sz="2400" b="1"/>
            </a:lvl1pPr>
            <a:lvl2pPr marL="448867" indent="0">
              <a:buNone/>
              <a:defRPr sz="2000" b="1"/>
            </a:lvl2pPr>
            <a:lvl3pPr marL="897728" indent="0">
              <a:buNone/>
              <a:defRPr sz="1800" b="1"/>
            </a:lvl3pPr>
            <a:lvl4pPr marL="1346657" indent="0">
              <a:buNone/>
              <a:defRPr sz="1600" b="1"/>
            </a:lvl4pPr>
            <a:lvl5pPr marL="1795454" indent="0">
              <a:buNone/>
              <a:defRPr sz="1600" b="1"/>
            </a:lvl5pPr>
            <a:lvl6pPr marL="2243962" indent="0">
              <a:buNone/>
              <a:defRPr sz="1600" b="1"/>
            </a:lvl6pPr>
            <a:lvl7pPr marL="2692875" indent="0">
              <a:buNone/>
              <a:defRPr sz="1600" b="1"/>
            </a:lvl7pPr>
            <a:lvl8pPr marL="3141833" indent="0">
              <a:buNone/>
              <a:defRPr sz="1600" b="1"/>
            </a:lvl8pPr>
            <a:lvl9pPr marL="3590645" indent="0">
              <a:buNone/>
              <a:defRPr sz="1600" b="1"/>
            </a:lvl9pPr>
          </a:lstStyle>
          <a:p>
            <a:pPr lvl="0"/>
            <a:r>
              <a:rPr lang="zh-TW" altLang="en-US"/>
              <a:t>按一下以編輯母片文字樣式</a:t>
            </a:r>
          </a:p>
        </p:txBody>
      </p:sp>
      <p:sp>
        <p:nvSpPr>
          <p:cNvPr id="6" name="內容版面配置區 5"/>
          <p:cNvSpPr>
            <a:spLocks noGrp="1"/>
          </p:cNvSpPr>
          <p:nvPr>
            <p:ph sz="quarter" idx="4"/>
          </p:nvPr>
        </p:nvSpPr>
        <p:spPr>
          <a:xfrm>
            <a:off x="4629150" y="1879600"/>
            <a:ext cx="3887788" cy="2762250"/>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投影片編號版面配置區 6"/>
          <p:cNvSpPr>
            <a:spLocks noGrp="1"/>
          </p:cNvSpPr>
          <p:nvPr>
            <p:ph type="sldNum" sz="quarter" idx="10"/>
          </p:nvPr>
        </p:nvSpPr>
        <p:spPr/>
        <p:txBody>
          <a:bodyPr/>
          <a:lstStyle>
            <a:lvl1pPr>
              <a:defRPr/>
            </a:lvl1pPr>
          </a:lstStyle>
          <a:p>
            <a:pPr>
              <a:defRPr/>
            </a:pPr>
            <a:fld id="{EF4C805D-BC7A-44D6-A221-DB95D71B8CCC}" type="slidenum">
              <a:rPr lang="zh-TW" altLang="en-US"/>
              <a:pPr>
                <a:defRPr/>
              </a:pPr>
              <a:t>‹#›</a:t>
            </a:fld>
            <a:endParaRPr lang="en-US" altLang="zh-TW" sz="1800" dirty="0">
              <a:latin typeface="Arial" charset="0"/>
            </a:endParaRPr>
          </a:p>
        </p:txBody>
      </p:sp>
      <p:sp>
        <p:nvSpPr>
          <p:cNvPr id="8" name="日期版面配置區 7"/>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2544336069"/>
      </p:ext>
    </p:extLst>
  </p:cSld>
  <p:clrMapOvr>
    <a:masterClrMapping/>
  </p:clrMapOvr>
  <p:transition spd="med">
    <p:wipe dir="r"/>
  </p:transition>
</p:sldLayout>
</file>

<file path=ppt/slideLayouts/slideLayout853.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投影片編號版面配置區 2"/>
          <p:cNvSpPr>
            <a:spLocks noGrp="1"/>
          </p:cNvSpPr>
          <p:nvPr>
            <p:ph type="sldNum" sz="quarter" idx="10"/>
          </p:nvPr>
        </p:nvSpPr>
        <p:spPr/>
        <p:txBody>
          <a:bodyPr/>
          <a:lstStyle>
            <a:lvl1pPr>
              <a:defRPr/>
            </a:lvl1pPr>
          </a:lstStyle>
          <a:p>
            <a:pPr>
              <a:defRPr/>
            </a:pPr>
            <a:fld id="{8D8BA54A-C9AC-4B61-90F4-CD7BBFDC6599}" type="slidenum">
              <a:rPr lang="zh-TW" altLang="en-US"/>
              <a:pPr>
                <a:defRPr/>
              </a:pPr>
              <a:t>‹#›</a:t>
            </a:fld>
            <a:endParaRPr lang="en-US" altLang="zh-TW" sz="1800" dirty="0">
              <a:latin typeface="Arial" charset="0"/>
            </a:endParaRPr>
          </a:p>
        </p:txBody>
      </p:sp>
      <p:sp>
        <p:nvSpPr>
          <p:cNvPr id="4" name="日期版面配置區 3"/>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3520148927"/>
      </p:ext>
    </p:extLst>
  </p:cSld>
  <p:clrMapOvr>
    <a:masterClrMapping/>
  </p:clrMapOvr>
  <p:transition spd="med">
    <p:wipe dir="r"/>
  </p:transition>
</p:sldLayout>
</file>

<file path=ppt/slideLayouts/slideLayout85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投影片編號版面配置區 1"/>
          <p:cNvSpPr>
            <a:spLocks noGrp="1"/>
          </p:cNvSpPr>
          <p:nvPr>
            <p:ph type="sldNum" sz="quarter" idx="10"/>
          </p:nvPr>
        </p:nvSpPr>
        <p:spPr/>
        <p:txBody>
          <a:bodyPr/>
          <a:lstStyle>
            <a:lvl1pPr>
              <a:defRPr/>
            </a:lvl1pPr>
          </a:lstStyle>
          <a:p>
            <a:pPr>
              <a:defRPr/>
            </a:pPr>
            <a:fld id="{C6400B14-8098-4A8F-B45F-8727FE61E787}" type="slidenum">
              <a:rPr lang="zh-TW" altLang="en-US"/>
              <a:pPr>
                <a:defRPr/>
              </a:pPr>
              <a:t>‹#›</a:t>
            </a:fld>
            <a:endParaRPr lang="en-US" altLang="zh-TW" sz="1800" dirty="0">
              <a:latin typeface="Arial" charset="0"/>
            </a:endParaRPr>
          </a:p>
        </p:txBody>
      </p:sp>
      <p:sp>
        <p:nvSpPr>
          <p:cNvPr id="3" name="日期版面配置區 2"/>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796399119"/>
      </p:ext>
    </p:extLst>
  </p:cSld>
  <p:clrMapOvr>
    <a:masterClrMapping/>
  </p:clrMapOvr>
  <p:transition spd="med">
    <p:wipe dir="r"/>
  </p:transition>
</p:sldLayout>
</file>

<file path=ppt/slideLayouts/slideLayout855.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630378" y="342900"/>
            <a:ext cx="2949575" cy="1200150"/>
          </a:xfrm>
        </p:spPr>
        <p:txBody>
          <a:bodyPr anchor="b"/>
          <a:lstStyle>
            <a:lvl1pPr>
              <a:defRPr sz="3200"/>
            </a:lvl1pPr>
          </a:lstStyle>
          <a:p>
            <a:r>
              <a:rPr lang="zh-TW" altLang="en-US"/>
              <a:t>按一下以編輯母片標題樣式</a:t>
            </a:r>
          </a:p>
        </p:txBody>
      </p:sp>
      <p:sp>
        <p:nvSpPr>
          <p:cNvPr id="3" name="內容版面配置區 2"/>
          <p:cNvSpPr>
            <a:spLocks noGrp="1"/>
          </p:cNvSpPr>
          <p:nvPr>
            <p:ph idx="1"/>
          </p:nvPr>
        </p:nvSpPr>
        <p:spPr>
          <a:xfrm>
            <a:off x="3887788" y="741483"/>
            <a:ext cx="4629150" cy="36544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p:cNvSpPr>
            <a:spLocks noGrp="1"/>
          </p:cNvSpPr>
          <p:nvPr>
            <p:ph type="body" sz="half" idx="2"/>
          </p:nvPr>
        </p:nvSpPr>
        <p:spPr>
          <a:xfrm>
            <a:off x="630378" y="1543052"/>
            <a:ext cx="2949575" cy="2859088"/>
          </a:xfrm>
        </p:spPr>
        <p:txBody>
          <a:bodyPr/>
          <a:lstStyle>
            <a:lvl1pPr marL="0" indent="0">
              <a:buNone/>
              <a:defRPr sz="1600"/>
            </a:lvl1pPr>
            <a:lvl2pPr marL="448867" indent="0">
              <a:buNone/>
              <a:defRPr sz="1400"/>
            </a:lvl2pPr>
            <a:lvl3pPr marL="897728" indent="0">
              <a:buNone/>
              <a:defRPr sz="1200"/>
            </a:lvl3pPr>
            <a:lvl4pPr marL="1346657" indent="0">
              <a:buNone/>
              <a:defRPr sz="1000"/>
            </a:lvl4pPr>
            <a:lvl5pPr marL="1795454" indent="0">
              <a:buNone/>
              <a:defRPr sz="1000"/>
            </a:lvl5pPr>
            <a:lvl6pPr marL="2243962" indent="0">
              <a:buNone/>
              <a:defRPr sz="1000"/>
            </a:lvl6pPr>
            <a:lvl7pPr marL="2692875" indent="0">
              <a:buNone/>
              <a:defRPr sz="1000"/>
            </a:lvl7pPr>
            <a:lvl8pPr marL="3141833" indent="0">
              <a:buNone/>
              <a:defRPr sz="1000"/>
            </a:lvl8pPr>
            <a:lvl9pPr marL="3590645" indent="0">
              <a:buNone/>
              <a:defRPr sz="1000"/>
            </a:lvl9pPr>
          </a:lstStyle>
          <a:p>
            <a:pPr lvl="0"/>
            <a:r>
              <a:rPr lang="zh-TW" altLang="en-US"/>
              <a:t>按一下以編輯母片文字樣式</a:t>
            </a:r>
          </a:p>
        </p:txBody>
      </p:sp>
      <p:sp>
        <p:nvSpPr>
          <p:cNvPr id="5" name="投影片編號版面配置區 4"/>
          <p:cNvSpPr>
            <a:spLocks noGrp="1"/>
          </p:cNvSpPr>
          <p:nvPr>
            <p:ph type="sldNum" sz="quarter" idx="10"/>
          </p:nvPr>
        </p:nvSpPr>
        <p:spPr/>
        <p:txBody>
          <a:bodyPr/>
          <a:lstStyle>
            <a:lvl1pPr>
              <a:defRPr/>
            </a:lvl1pPr>
          </a:lstStyle>
          <a:p>
            <a:pPr>
              <a:defRPr/>
            </a:pPr>
            <a:fld id="{3B1372DA-427E-454B-8A84-958E5FC5C91B}" type="slidenum">
              <a:rPr lang="zh-TW" altLang="en-US"/>
              <a:pPr>
                <a:defRPr/>
              </a:pPr>
              <a:t>‹#›</a:t>
            </a:fld>
            <a:endParaRPr lang="en-US" altLang="zh-TW" sz="1800" dirty="0">
              <a:latin typeface="Arial" charset="0"/>
            </a:endParaRPr>
          </a:p>
        </p:txBody>
      </p:sp>
      <p:sp>
        <p:nvSpPr>
          <p:cNvPr id="6" name="日期版面配置區 5"/>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488294337"/>
      </p:ext>
    </p:extLst>
  </p:cSld>
  <p:clrMapOvr>
    <a:masterClrMapping/>
  </p:clrMapOvr>
  <p:transition spd="med">
    <p:wipe dir="r"/>
  </p:transition>
</p:sldLayout>
</file>

<file path=ppt/slideLayouts/slideLayout856.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630378" y="342900"/>
            <a:ext cx="2949575" cy="1200150"/>
          </a:xfrm>
        </p:spPr>
        <p:txBody>
          <a:bodyPr anchor="b"/>
          <a:lstStyle>
            <a:lvl1pPr>
              <a:defRPr sz="3200"/>
            </a:lvl1pPr>
          </a:lstStyle>
          <a:p>
            <a:r>
              <a:rPr lang="zh-TW" altLang="en-US"/>
              <a:t>按一下以編輯母片標題樣式</a:t>
            </a:r>
          </a:p>
        </p:txBody>
      </p:sp>
      <p:sp>
        <p:nvSpPr>
          <p:cNvPr id="3" name="圖片版面配置區 2"/>
          <p:cNvSpPr>
            <a:spLocks noGrp="1"/>
          </p:cNvSpPr>
          <p:nvPr>
            <p:ph type="pic" idx="1"/>
          </p:nvPr>
        </p:nvSpPr>
        <p:spPr>
          <a:xfrm>
            <a:off x="3887788" y="741483"/>
            <a:ext cx="4629150" cy="3654425"/>
          </a:xfrm>
        </p:spPr>
        <p:txBody>
          <a:bodyPr/>
          <a:lstStyle>
            <a:lvl1pPr marL="0" indent="0">
              <a:buNone/>
              <a:defRPr sz="3200"/>
            </a:lvl1pPr>
            <a:lvl2pPr marL="448867" indent="0">
              <a:buNone/>
              <a:defRPr sz="2800"/>
            </a:lvl2pPr>
            <a:lvl3pPr marL="897728" indent="0">
              <a:buNone/>
              <a:defRPr sz="2400"/>
            </a:lvl3pPr>
            <a:lvl4pPr marL="1346657" indent="0">
              <a:buNone/>
              <a:defRPr sz="2000"/>
            </a:lvl4pPr>
            <a:lvl5pPr marL="1795454" indent="0">
              <a:buNone/>
              <a:defRPr sz="2000"/>
            </a:lvl5pPr>
            <a:lvl6pPr marL="2243962" indent="0">
              <a:buNone/>
              <a:defRPr sz="2000"/>
            </a:lvl6pPr>
            <a:lvl7pPr marL="2692875" indent="0">
              <a:buNone/>
              <a:defRPr sz="2000"/>
            </a:lvl7pPr>
            <a:lvl8pPr marL="3141833" indent="0">
              <a:buNone/>
              <a:defRPr sz="2000"/>
            </a:lvl8pPr>
            <a:lvl9pPr marL="3590645" indent="0">
              <a:buNone/>
              <a:defRPr sz="2000"/>
            </a:lvl9pPr>
          </a:lstStyle>
          <a:p>
            <a:pPr lvl="0"/>
            <a:endParaRPr lang="zh-TW" altLang="en-US" noProof="0">
              <a:sym typeface="Museo Sans For Dell" pitchFamily="2" charset="-120"/>
            </a:endParaRPr>
          </a:p>
        </p:txBody>
      </p:sp>
      <p:sp>
        <p:nvSpPr>
          <p:cNvPr id="4" name="文字版面配置區 3"/>
          <p:cNvSpPr>
            <a:spLocks noGrp="1"/>
          </p:cNvSpPr>
          <p:nvPr>
            <p:ph type="body" sz="half" idx="2"/>
          </p:nvPr>
        </p:nvSpPr>
        <p:spPr>
          <a:xfrm>
            <a:off x="630378" y="1543052"/>
            <a:ext cx="2949575" cy="2859088"/>
          </a:xfrm>
        </p:spPr>
        <p:txBody>
          <a:bodyPr/>
          <a:lstStyle>
            <a:lvl1pPr marL="0" indent="0">
              <a:buNone/>
              <a:defRPr sz="1600"/>
            </a:lvl1pPr>
            <a:lvl2pPr marL="448867" indent="0">
              <a:buNone/>
              <a:defRPr sz="1400"/>
            </a:lvl2pPr>
            <a:lvl3pPr marL="897728" indent="0">
              <a:buNone/>
              <a:defRPr sz="1200"/>
            </a:lvl3pPr>
            <a:lvl4pPr marL="1346657" indent="0">
              <a:buNone/>
              <a:defRPr sz="1000"/>
            </a:lvl4pPr>
            <a:lvl5pPr marL="1795454" indent="0">
              <a:buNone/>
              <a:defRPr sz="1000"/>
            </a:lvl5pPr>
            <a:lvl6pPr marL="2243962" indent="0">
              <a:buNone/>
              <a:defRPr sz="1000"/>
            </a:lvl6pPr>
            <a:lvl7pPr marL="2692875" indent="0">
              <a:buNone/>
              <a:defRPr sz="1000"/>
            </a:lvl7pPr>
            <a:lvl8pPr marL="3141833" indent="0">
              <a:buNone/>
              <a:defRPr sz="1000"/>
            </a:lvl8pPr>
            <a:lvl9pPr marL="3590645" indent="0">
              <a:buNone/>
              <a:defRPr sz="1000"/>
            </a:lvl9pPr>
          </a:lstStyle>
          <a:p>
            <a:pPr lvl="0"/>
            <a:r>
              <a:rPr lang="zh-TW" altLang="en-US"/>
              <a:t>按一下以編輯母片文字樣式</a:t>
            </a:r>
          </a:p>
        </p:txBody>
      </p:sp>
      <p:sp>
        <p:nvSpPr>
          <p:cNvPr id="5" name="投影片編號版面配置區 4"/>
          <p:cNvSpPr>
            <a:spLocks noGrp="1"/>
          </p:cNvSpPr>
          <p:nvPr>
            <p:ph type="sldNum" sz="quarter" idx="10"/>
          </p:nvPr>
        </p:nvSpPr>
        <p:spPr/>
        <p:txBody>
          <a:bodyPr/>
          <a:lstStyle>
            <a:lvl1pPr>
              <a:defRPr/>
            </a:lvl1pPr>
          </a:lstStyle>
          <a:p>
            <a:pPr>
              <a:defRPr/>
            </a:pPr>
            <a:fld id="{054B23F9-FBA3-4E64-8246-E44CAE253860}" type="slidenum">
              <a:rPr lang="zh-TW" altLang="en-US"/>
              <a:pPr>
                <a:defRPr/>
              </a:pPr>
              <a:t>‹#›</a:t>
            </a:fld>
            <a:endParaRPr lang="en-US" altLang="zh-TW" sz="1800" dirty="0">
              <a:latin typeface="Arial" charset="0"/>
            </a:endParaRPr>
          </a:p>
        </p:txBody>
      </p:sp>
      <p:sp>
        <p:nvSpPr>
          <p:cNvPr id="6" name="日期版面配置區 5"/>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2232323099"/>
      </p:ext>
    </p:extLst>
  </p:cSld>
  <p:clrMapOvr>
    <a:masterClrMapping/>
  </p:clrMapOvr>
  <p:transition spd="med">
    <p:wipe dir="r"/>
  </p:transition>
</p:sldLayout>
</file>

<file path=ppt/slideLayouts/slideLayout857.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直排文字版面配置區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投影片編號版面配置區 3"/>
          <p:cNvSpPr>
            <a:spLocks noGrp="1"/>
          </p:cNvSpPr>
          <p:nvPr>
            <p:ph type="sldNum" sz="quarter" idx="10"/>
          </p:nvPr>
        </p:nvSpPr>
        <p:spPr/>
        <p:txBody>
          <a:bodyPr/>
          <a:lstStyle>
            <a:lvl1pPr>
              <a:defRPr/>
            </a:lvl1pPr>
          </a:lstStyle>
          <a:p>
            <a:pPr>
              <a:defRPr/>
            </a:pPr>
            <a:fld id="{2423AFD6-8305-4775-96C5-043C49FE104F}" type="slidenum">
              <a:rPr lang="zh-TW" altLang="en-US"/>
              <a:pPr>
                <a:defRPr/>
              </a:pPr>
              <a:t>‹#›</a:t>
            </a:fld>
            <a:endParaRPr lang="en-US" altLang="zh-TW" sz="1800" dirty="0">
              <a:latin typeface="Arial" charset="0"/>
            </a:endParaRPr>
          </a:p>
        </p:txBody>
      </p:sp>
      <p:sp>
        <p:nvSpPr>
          <p:cNvPr id="5" name="日期版面配置區 4"/>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1325400825"/>
      </p:ext>
    </p:extLst>
  </p:cSld>
  <p:clrMapOvr>
    <a:masterClrMapping/>
  </p:clrMapOvr>
  <p:transition spd="med">
    <p:wipe dir="r"/>
  </p:transition>
</p:sldLayout>
</file>

<file path=ppt/slideLayouts/slideLayout858.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635751" y="196964"/>
            <a:ext cx="2070100" cy="4346575"/>
          </a:xfrm>
        </p:spPr>
        <p:txBody>
          <a:bodyPr vert="eaVert"/>
          <a:lstStyle/>
          <a:p>
            <a:r>
              <a:rPr lang="zh-TW" altLang="en-US"/>
              <a:t>按一下以編輯母片標題樣式</a:t>
            </a:r>
          </a:p>
        </p:txBody>
      </p:sp>
      <p:sp>
        <p:nvSpPr>
          <p:cNvPr id="3" name="直排文字版面配置區 2"/>
          <p:cNvSpPr>
            <a:spLocks noGrp="1"/>
          </p:cNvSpPr>
          <p:nvPr>
            <p:ph type="body" orient="vert" idx="1"/>
          </p:nvPr>
        </p:nvSpPr>
        <p:spPr>
          <a:xfrm>
            <a:off x="425450" y="196964"/>
            <a:ext cx="6057900" cy="4346575"/>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投影片編號版面配置區 3"/>
          <p:cNvSpPr>
            <a:spLocks noGrp="1"/>
          </p:cNvSpPr>
          <p:nvPr>
            <p:ph type="sldNum" sz="quarter" idx="10"/>
          </p:nvPr>
        </p:nvSpPr>
        <p:spPr/>
        <p:txBody>
          <a:bodyPr/>
          <a:lstStyle>
            <a:lvl1pPr>
              <a:defRPr/>
            </a:lvl1pPr>
          </a:lstStyle>
          <a:p>
            <a:pPr>
              <a:defRPr/>
            </a:pPr>
            <a:fld id="{9DB91C44-372A-4D9A-A4F4-5673DF2064D9}" type="slidenum">
              <a:rPr lang="zh-TW" altLang="en-US"/>
              <a:pPr>
                <a:defRPr/>
              </a:pPr>
              <a:t>‹#›</a:t>
            </a:fld>
            <a:endParaRPr lang="en-US" altLang="zh-TW" sz="1800" dirty="0">
              <a:latin typeface="Arial" charset="0"/>
            </a:endParaRPr>
          </a:p>
        </p:txBody>
      </p:sp>
      <p:sp>
        <p:nvSpPr>
          <p:cNvPr id="5" name="日期版面配置區 4"/>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111907130"/>
      </p:ext>
    </p:extLst>
  </p:cSld>
  <p:clrMapOvr>
    <a:masterClrMapping/>
  </p:clrMapOvr>
  <p:transition spd="med">
    <p:wipe dir="r"/>
  </p:transition>
</p:sldLayout>
</file>

<file path=ppt/slideLayouts/slideLayout859.xml><?xml version="1.0" encoding="utf-8"?>
<p:sldLayout xmlns:a="http://schemas.openxmlformats.org/drawingml/2006/main" xmlns:r="http://schemas.openxmlformats.org/officeDocument/2006/relationships" xmlns:p="http://schemas.openxmlformats.org/presentationml/2006/main" userDrawn="1">
  <p:cSld name="Title_Only">
    <p:spTree>
      <p:nvGrpSpPr>
        <p:cNvPr id="1" name=""/>
        <p:cNvGrpSpPr/>
        <p:nvPr/>
      </p:nvGrpSpPr>
      <p:grpSpPr>
        <a:xfrm>
          <a:off x="0" y="0"/>
          <a:ext cx="0" cy="0"/>
          <a:chOff x="0" y="0"/>
          <a:chExt cx="0" cy="0"/>
        </a:xfrm>
      </p:grpSpPr>
      <p:cxnSp>
        <p:nvCxnSpPr>
          <p:cNvPr id="3"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4"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1710383662"/>
      </p:ext>
    </p:extLst>
  </p:cSld>
  <p:clrMapOvr>
    <a:masterClrMapping/>
  </p:clrMapOvr>
  <p:transition spd="med">
    <p:wipe dir="r"/>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wo_Column">
    <p:spTree>
      <p:nvGrpSpPr>
        <p:cNvPr id="1" name=""/>
        <p:cNvGrpSpPr/>
        <p:nvPr/>
      </p:nvGrpSpPr>
      <p:grpSpPr>
        <a:xfrm>
          <a:off x="0" y="0"/>
          <a:ext cx="0" cy="0"/>
          <a:chOff x="0" y="0"/>
          <a:chExt cx="0" cy="0"/>
        </a:xfrm>
      </p:grpSpPr>
      <p:cxnSp>
        <p:nvCxnSpPr>
          <p:cNvPr id="5"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6"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Content Placeholder 2"/>
          <p:cNvSpPr>
            <a:spLocks noGrp="1"/>
          </p:cNvSpPr>
          <p:nvPr>
            <p:ph sz="half" idx="10"/>
          </p:nvPr>
        </p:nvSpPr>
        <p:spPr>
          <a:xfrm>
            <a:off x="4653246" y="931074"/>
            <a:ext cx="4023360" cy="3667826"/>
          </a:xfrm>
        </p:spPr>
        <p:txBody>
          <a:bodyPr>
            <a:normAutofit/>
          </a:bodyPr>
          <a:lstStyle>
            <a:lvl1pPr>
              <a:spcBef>
                <a:spcPts val="75"/>
              </a:spcBef>
              <a:defRPr sz="1500" b="0">
                <a:solidFill>
                  <a:schemeClr val="bg2"/>
                </a:solidFill>
                <a:latin typeface="Museo Sans For Dell" pitchFamily="2" charset="0"/>
              </a:defRPr>
            </a:lvl1pPr>
            <a:lvl2pPr marL="422501" indent="-170591">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0" name="Content Placeholder 2"/>
          <p:cNvSpPr>
            <a:spLocks noGrp="1"/>
          </p:cNvSpPr>
          <p:nvPr>
            <p:ph sz="half" idx="11"/>
          </p:nvPr>
        </p:nvSpPr>
        <p:spPr>
          <a:xfrm>
            <a:off x="439738" y="931074"/>
            <a:ext cx="4023360" cy="3667826"/>
          </a:xfrm>
        </p:spPr>
        <p:txBody>
          <a:bodyPr>
            <a:normAutofit/>
          </a:bodyPr>
          <a:lstStyle>
            <a:lvl1pPr>
              <a:spcBef>
                <a:spcPts val="75"/>
              </a:spcBef>
              <a:defRPr sz="1500" b="0">
                <a:solidFill>
                  <a:schemeClr val="bg2"/>
                </a:solidFill>
                <a:latin typeface="Museo Sans For Dell" pitchFamily="2" charset="0"/>
              </a:defRPr>
            </a:lvl1pPr>
            <a:lvl2pPr marL="422501" indent="-170591">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5"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7" name="Slide Number Placeholder 5"/>
          <p:cNvSpPr>
            <a:spLocks noGrp="1"/>
          </p:cNvSpPr>
          <p:nvPr>
            <p:ph type="sldNum" sz="quarter" idx="12"/>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94DCD968-7C13-45D1-A8F3-62ADAEBF0943}" type="slidenum">
              <a:rPr lang="en-US"/>
              <a:pPr>
                <a:defRPr/>
              </a:pPr>
              <a:t>‹#›</a:t>
            </a:fld>
            <a:endParaRPr lang="en-US" dirty="0"/>
          </a:p>
        </p:txBody>
      </p:sp>
      <p:sp>
        <p:nvSpPr>
          <p:cNvPr id="8" name="Footer Placeholder 4"/>
          <p:cNvSpPr>
            <a:spLocks noGrp="1"/>
          </p:cNvSpPr>
          <p:nvPr>
            <p:ph type="ftr" sz="quarter" idx="13"/>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a:p>
        </p:txBody>
      </p:sp>
    </p:spTree>
    <p:extLst>
      <p:ext uri="{BB962C8B-B14F-4D97-AF65-F5344CB8AC3E}">
        <p14:creationId xmlns:p14="http://schemas.microsoft.com/office/powerpoint/2010/main" val="429063492"/>
      </p:ext>
    </p:extLst>
  </p:cSld>
  <p:clrMapOvr>
    <a:masterClrMapping/>
  </p:clrMapOvr>
  <p:transition spd="med">
    <p:wipe dir="r"/>
  </p:transition>
</p:sldLayout>
</file>

<file path=ppt/slideLayouts/slideLayout860.xml><?xml version="1.0" encoding="utf-8"?>
<p:sldLayout xmlns:a="http://schemas.openxmlformats.org/drawingml/2006/main" xmlns:r="http://schemas.openxmlformats.org/officeDocument/2006/relationships" xmlns:p="http://schemas.openxmlformats.org/presentationml/2006/main" showMasterSp="0">
  <p:cSld name="Title slide_image 1">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61476" name="Title Placeholder 21"/>
          <p:cNvSpPr>
            <a:spLocks noGrp="1"/>
          </p:cNvSpPr>
          <p:nvPr>
            <p:ph type="ctrTitle" hasCustomPrompt="1"/>
          </p:nvPr>
        </p:nvSpPr>
        <p:spPr>
          <a:xfrm>
            <a:off x="274322" y="274341"/>
            <a:ext cx="5200791" cy="1661993"/>
          </a:xfrm>
          <a:prstGeom prst="rect">
            <a:avLst/>
          </a:prstGeom>
        </p:spPr>
        <p:txBody>
          <a:bodyPr wrap="square" lIns="0" rIns="0" anchor="b" anchorCtr="0">
            <a:normAutofit/>
          </a:bodyPr>
          <a:lstStyle>
            <a:lvl1pPr algn="l">
              <a:lnSpc>
                <a:spcPct val="100000"/>
              </a:lnSpc>
              <a:spcAft>
                <a:spcPts val="0"/>
              </a:spcAft>
              <a:defRPr sz="41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778"/>
            <a:ext cx="5200791" cy="207749"/>
          </a:xfrm>
          <a:prstGeom prst="rect">
            <a:avLst/>
          </a:prstGeom>
        </p:spPr>
        <p:txBody>
          <a:bodyPr wrap="square" lIns="0" tIns="0" rIns="0" bIns="0" anchor="t" anchorCtr="0">
            <a:spAutoFit/>
          </a:bodyPr>
          <a:lstStyle>
            <a:lvl1pPr marL="0" indent="0" algn="l">
              <a:buFont typeface="Wingdings" pitchFamily="2" charset="2"/>
              <a:buNone/>
              <a:defRPr sz="15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40491" y="3862851"/>
            <a:ext cx="932650" cy="932650"/>
          </a:xfrm>
          <a:prstGeom prst="rect">
            <a:avLst/>
          </a:prstGeom>
        </p:spPr>
      </p:pic>
    </p:spTree>
    <p:extLst>
      <p:ext uri="{BB962C8B-B14F-4D97-AF65-F5344CB8AC3E}">
        <p14:creationId xmlns:p14="http://schemas.microsoft.com/office/powerpoint/2010/main" val="1196686554"/>
      </p:ext>
    </p:extLst>
  </p:cSld>
  <p:clrMapOvr>
    <a:masterClrMapping/>
  </p:clrMapOvr>
  <p:transition spd="med">
    <p:wipe dir="r"/>
  </p:transition>
</p:sldLayout>
</file>

<file path=ppt/slideLayouts/slideLayout861.xml><?xml version="1.0" encoding="utf-8"?>
<p:sldLayout xmlns:a="http://schemas.openxmlformats.org/drawingml/2006/main" xmlns:r="http://schemas.openxmlformats.org/officeDocument/2006/relationships" xmlns:p="http://schemas.openxmlformats.org/presentationml/2006/main" userDrawn="1">
  <p:cSld name="1_標題及物件">
    <p:spTree>
      <p:nvGrpSpPr>
        <p:cNvPr id="1" name=""/>
        <p:cNvGrpSpPr/>
        <p:nvPr/>
      </p:nvGrpSpPr>
      <p:grpSpPr>
        <a:xfrm>
          <a:off x="0" y="0"/>
          <a:ext cx="0" cy="0"/>
          <a:chOff x="0" y="0"/>
          <a:chExt cx="0" cy="0"/>
        </a:xfrm>
      </p:grpSpPr>
      <p:sp>
        <p:nvSpPr>
          <p:cNvPr id="2" name="Rectangle 4"/>
          <p:cNvSpPr>
            <a:spLocks noGrp="1" noChangeArrowheads="1"/>
          </p:cNvSpPr>
          <p:nvPr>
            <p:ph type="sldNum" sz="quarter" idx="10"/>
          </p:nvPr>
        </p:nvSpPr>
        <p:spPr/>
        <p:txBody>
          <a:bodyPr/>
          <a:lstStyle>
            <a:lvl1pPr eaLnBrk="0" hangingPunct="0">
              <a:defRPr>
                <a:ea typeface="SimSun" pitchFamily="2" charset="-122"/>
              </a:defRPr>
            </a:lvl1pPr>
          </a:lstStyle>
          <a:p>
            <a:pPr>
              <a:defRPr/>
            </a:pPr>
            <a:fld id="{0C9F1198-C61D-48C6-883B-2CC947E0DB39}" type="slidenum">
              <a:rPr lang="en-US" altLang="zh-TW"/>
              <a:pPr>
                <a:defRPr/>
              </a:pPr>
              <a:t>‹#›</a:t>
            </a:fld>
            <a:endParaRPr lang="en-US" altLang="zh-TW" dirty="0"/>
          </a:p>
        </p:txBody>
      </p:sp>
      <p:sp>
        <p:nvSpPr>
          <p:cNvPr id="3" name="Rectangle 5"/>
          <p:cNvSpPr>
            <a:spLocks noGrp="1" noChangeArrowheads="1"/>
          </p:cNvSpPr>
          <p:nvPr>
            <p:ph type="ftr" sz="quarter" idx="11"/>
          </p:nvPr>
        </p:nvSpPr>
        <p:spPr>
          <a:xfrm>
            <a:off x="3779838" y="4786321"/>
            <a:ext cx="2895600" cy="215900"/>
          </a:xfrm>
          <a:prstGeom prst="rect">
            <a:avLst/>
          </a:prstGeom>
        </p:spPr>
        <p:txBody>
          <a:bodyPr lIns="89846" tIns="44922" rIns="89846" bIns="44922"/>
          <a:lstStyle>
            <a:lvl1pPr eaLnBrk="1" hangingPunct="1">
              <a:defRPr>
                <a:solidFill>
                  <a:srgbClr val="444444"/>
                </a:solidFill>
                <a:latin typeface="Arial" charset="0"/>
                <a:ea typeface="+mn-ea"/>
              </a:defRPr>
            </a:lvl1pPr>
          </a:lstStyle>
          <a:p>
            <a:pPr defTabSz="674081">
              <a:defRPr/>
            </a:pPr>
            <a:endParaRPr lang="en-US" altLang="zh-TW" dirty="0"/>
          </a:p>
        </p:txBody>
      </p:sp>
    </p:spTree>
    <p:extLst>
      <p:ext uri="{BB962C8B-B14F-4D97-AF65-F5344CB8AC3E}">
        <p14:creationId xmlns:p14="http://schemas.microsoft.com/office/powerpoint/2010/main" val="2844997288"/>
      </p:ext>
    </p:extLst>
  </p:cSld>
  <p:clrMapOvr>
    <a:masterClrMapping/>
  </p:clrMapOvr>
</p:sldLayout>
</file>

<file path=ppt/slideLayouts/slideLayout862.xml><?xml version="1.0" encoding="utf-8"?>
<p:sldLayout xmlns:a="http://schemas.openxmlformats.org/drawingml/2006/main" xmlns:r="http://schemas.openxmlformats.org/officeDocument/2006/relationships" xmlns:p="http://schemas.openxmlformats.org/presentationml/2006/main">
  <p:cSld name="自訂版面配置">
    <p:spTree>
      <p:nvGrpSpPr>
        <p:cNvPr id="1" name=""/>
        <p:cNvGrpSpPr/>
        <p:nvPr/>
      </p:nvGrpSpPr>
      <p:grpSpPr>
        <a:xfrm>
          <a:off x="0" y="0"/>
          <a:ext cx="0" cy="0"/>
          <a:chOff x="0" y="0"/>
          <a:chExt cx="0" cy="0"/>
        </a:xfrm>
      </p:grpSpPr>
      <p:sp>
        <p:nvSpPr>
          <p:cNvPr id="2" name="標題 1"/>
          <p:cNvSpPr>
            <a:spLocks noGrp="1"/>
          </p:cNvSpPr>
          <p:nvPr>
            <p:ph type="title"/>
          </p:nvPr>
        </p:nvSpPr>
        <p:spPr>
          <a:xfrm>
            <a:off x="425453" y="28584"/>
            <a:ext cx="8239125" cy="720725"/>
          </a:xfrm>
        </p:spPr>
        <p:txBody>
          <a:bodyPr/>
          <a:lstStyle/>
          <a:p>
            <a:r>
              <a:rPr lang="zh-TW" altLang="en-US"/>
              <a:t>按一下以編輯母片標題樣式</a:t>
            </a:r>
          </a:p>
        </p:txBody>
      </p:sp>
    </p:spTree>
    <p:extLst>
      <p:ext uri="{BB962C8B-B14F-4D97-AF65-F5344CB8AC3E}">
        <p14:creationId xmlns:p14="http://schemas.microsoft.com/office/powerpoint/2010/main" val="2984791343"/>
      </p:ext>
    </p:extLst>
  </p:cSld>
  <p:clrMapOvr>
    <a:masterClrMapping/>
  </p:clrMapOvr>
  <p:transition spd="med">
    <p:wipe dir="r"/>
  </p:transition>
</p:sldLayout>
</file>

<file path=ppt/slideLayouts/slideLayout863.xml><?xml version="1.0" encoding="utf-8"?>
<p:sldLayout xmlns:a="http://schemas.openxmlformats.org/drawingml/2006/main" xmlns:r="http://schemas.openxmlformats.org/officeDocument/2006/relationships" xmlns:p="http://schemas.openxmlformats.org/presentationml/2006/main" userDrawn="1">
  <p:cSld name="Content Slide wo Source">
    <p:spTree>
      <p:nvGrpSpPr>
        <p:cNvPr id="1" name=""/>
        <p:cNvGrpSpPr/>
        <p:nvPr/>
      </p:nvGrpSpPr>
      <p:grpSpPr>
        <a:xfrm>
          <a:off x="0" y="0"/>
          <a:ext cx="0" cy="0"/>
          <a:chOff x="0" y="0"/>
          <a:chExt cx="0" cy="0"/>
        </a:xfrm>
      </p:grpSpPr>
      <p:sp>
        <p:nvSpPr>
          <p:cNvPr id="4" name="Footer Placeholder 4"/>
          <p:cNvSpPr txBox="1"/>
          <p:nvPr userDrawn="1"/>
        </p:nvSpPr>
        <p:spPr>
          <a:xfrm>
            <a:off x="742950" y="4821238"/>
            <a:ext cx="1885950" cy="114300"/>
          </a:xfrm>
          <a:prstGeom prst="rect">
            <a:avLst/>
          </a:prstGeom>
        </p:spPr>
        <p:txBody>
          <a:bodyPr lIns="0" tIns="0" rIns="119509" bIns="0" anchor="ctr"/>
          <a:lstStyle>
            <a:defPPr>
              <a:defRPr lang="en-US"/>
            </a:defPPr>
            <a:lvl1pPr algn="l" rtl="0" fontAlgn="base">
              <a:spcBef>
                <a:spcPct val="0"/>
              </a:spcBef>
              <a:spcAft>
                <a:spcPct val="0"/>
              </a:spcAft>
              <a:defRPr sz="1000" kern="1200">
                <a:solidFill>
                  <a:schemeClr val="bg2">
                    <a:lumMod val="60000"/>
                    <a:lumOff val="40000"/>
                  </a:schemeClr>
                </a:solidFill>
                <a:latin typeface="Museo Sans For Dell" pitchFamily="2" charset="0"/>
                <a:ea typeface="+mn-ea"/>
                <a:cs typeface="+mn-cs"/>
              </a:defRPr>
            </a:lvl1pPr>
            <a:lvl2pPr marL="457200" algn="l" rtl="0" fontAlgn="base">
              <a:spcBef>
                <a:spcPct val="0"/>
              </a:spcBef>
              <a:spcAft>
                <a:spcPct val="0"/>
              </a:spcAft>
              <a:defRPr sz="2400"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sz="2400"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sz="2400"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pPr defTabSz="897617">
              <a:defRPr/>
            </a:pPr>
            <a:r>
              <a:rPr lang="en-US" dirty="0">
                <a:solidFill>
                  <a:srgbClr val="000000">
                    <a:lumMod val="60000"/>
                    <a:lumOff val="40000"/>
                  </a:srgbClr>
                </a:solidFill>
              </a:rPr>
              <a:t>Confidential</a:t>
            </a:r>
          </a:p>
        </p:txBody>
      </p:sp>
      <p:sp>
        <p:nvSpPr>
          <p:cNvPr id="6" name="Slide Number Placeholder 5"/>
          <p:cNvSpPr txBox="1"/>
          <p:nvPr userDrawn="1"/>
        </p:nvSpPr>
        <p:spPr>
          <a:xfrm>
            <a:off x="434976" y="4824413"/>
            <a:ext cx="260350" cy="114300"/>
          </a:xfrm>
          <a:prstGeom prst="rect">
            <a:avLst/>
          </a:prstGeom>
        </p:spPr>
        <p:txBody>
          <a:bodyPr lIns="0" tIns="0" rIns="119509" bIns="0" anchor="ctr"/>
          <a:lstStyle>
            <a:defPPr>
              <a:defRPr lang="en-US"/>
            </a:defPPr>
            <a:lvl1pPr algn="l" rtl="0" fontAlgn="base">
              <a:spcBef>
                <a:spcPct val="0"/>
              </a:spcBef>
              <a:spcAft>
                <a:spcPct val="0"/>
              </a:spcAft>
              <a:defRPr sz="900" kern="1200">
                <a:solidFill>
                  <a:schemeClr val="bg2">
                    <a:lumMod val="60000"/>
                    <a:lumOff val="40000"/>
                  </a:schemeClr>
                </a:solidFill>
                <a:latin typeface="Museo Sans For Dell" pitchFamily="2" charset="0"/>
                <a:ea typeface="+mn-ea"/>
                <a:cs typeface="+mn-cs"/>
              </a:defRPr>
            </a:lvl1pPr>
            <a:lvl2pPr marL="457200" algn="l" rtl="0" fontAlgn="base">
              <a:spcBef>
                <a:spcPct val="0"/>
              </a:spcBef>
              <a:spcAft>
                <a:spcPct val="0"/>
              </a:spcAft>
              <a:defRPr sz="2400"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sz="2400"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sz="2400"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pPr defTabSz="897617">
              <a:defRPr/>
            </a:pPr>
            <a:fld id="{116A85C1-27ED-4431-8B7E-C187FA0F4681}" type="slidenum">
              <a:rPr lang="en-US" smtClean="0">
                <a:solidFill>
                  <a:srgbClr val="000000">
                    <a:lumMod val="60000"/>
                    <a:lumOff val="40000"/>
                  </a:srgbClr>
                </a:solidFill>
              </a:rPr>
              <a:pPr defTabSz="897617">
                <a:defRPr/>
              </a:pPr>
              <a:t>‹#›</a:t>
            </a:fld>
            <a:endParaRPr lang="en-US" dirty="0">
              <a:solidFill>
                <a:srgbClr val="000000">
                  <a:lumMod val="60000"/>
                  <a:lumOff val="40000"/>
                </a:srgbClr>
              </a:solidFill>
            </a:endParaRPr>
          </a:p>
        </p:txBody>
      </p:sp>
      <p:sp>
        <p:nvSpPr>
          <p:cNvPr id="2" name="Title 1"/>
          <p:cNvSpPr>
            <a:spLocks noGrp="1"/>
          </p:cNvSpPr>
          <p:nvPr>
            <p:ph type="title"/>
          </p:nvPr>
        </p:nvSpPr>
        <p:spPr/>
        <p:txBody>
          <a:bodyPr/>
          <a:lstStyle/>
          <a:p>
            <a:r>
              <a:rPr lang="en-US"/>
              <a:t>Click to edit Master title style</a:t>
            </a:r>
          </a:p>
        </p:txBody>
      </p:sp>
      <p:sp>
        <p:nvSpPr>
          <p:cNvPr id="5" name="Content Placeholder 8"/>
          <p:cNvSpPr>
            <a:spLocks noGrp="1"/>
          </p:cNvSpPr>
          <p:nvPr>
            <p:ph sz="quarter" idx="12"/>
          </p:nvPr>
        </p:nvSpPr>
        <p:spPr>
          <a:xfrm>
            <a:off x="425918" y="971550"/>
            <a:ext cx="8239125" cy="1080000"/>
          </a:xfrm>
          <a:prstGeom prst="rect">
            <a:avLst/>
          </a:prstGeom>
        </p:spPr>
        <p:txBody>
          <a:bodyPr lIns="119495" tIns="59749" rIns="119495" bIns="59749"/>
          <a:lstStyle>
            <a:lvl1pPr>
              <a:defRPr>
                <a:solidFill>
                  <a:schemeClr val="bg2"/>
                </a:solidFill>
              </a:defRPr>
            </a:lvl1pPr>
            <a:lvl2pPr>
              <a:defRPr>
                <a:solidFill>
                  <a:schemeClr val="bg2"/>
                </a:solidFill>
              </a:defRPr>
            </a:lvl2pPr>
            <a:lvl3pPr>
              <a:defRPr>
                <a:solidFill>
                  <a:schemeClr val="bg2"/>
                </a:solidFill>
              </a:defRPr>
            </a:lvl3pPr>
          </a:lstStyle>
          <a:p>
            <a:pPr lvl="0"/>
            <a:r>
              <a:rPr lang="en-US" dirty="0"/>
              <a:t>Click to edit Master text styles</a:t>
            </a:r>
          </a:p>
          <a:p>
            <a:pPr lvl="1"/>
            <a:r>
              <a:rPr lang="en-US" dirty="0"/>
              <a:t>Second level</a:t>
            </a:r>
          </a:p>
          <a:p>
            <a:pPr lvl="2"/>
            <a:r>
              <a:rPr lang="en-US" dirty="0"/>
              <a:t>Third level</a:t>
            </a:r>
          </a:p>
        </p:txBody>
      </p:sp>
      <p:sp>
        <p:nvSpPr>
          <p:cNvPr id="7" name="Footer Placeholder 2"/>
          <p:cNvSpPr>
            <a:spLocks noGrp="1"/>
          </p:cNvSpPr>
          <p:nvPr>
            <p:ph type="ftr" sz="quarter" idx="13"/>
          </p:nvPr>
        </p:nvSpPr>
        <p:spPr>
          <a:xfrm>
            <a:off x="742950" y="4821238"/>
            <a:ext cx="1885950" cy="114300"/>
          </a:xfrm>
          <a:prstGeom prst="rect">
            <a:avLst/>
          </a:prstGeom>
        </p:spPr>
        <p:txBody>
          <a:bodyPr lIns="119509" tIns="59753" rIns="119509" bIns="59753"/>
          <a:lstStyle>
            <a:lvl1pPr eaLnBrk="1" hangingPunct="1">
              <a:defRPr>
                <a:solidFill>
                  <a:srgbClr val="444444"/>
                </a:solidFill>
                <a:latin typeface="Arial" panose="020B0604020202020204" pitchFamily="34" charset="0"/>
                <a:ea typeface="新細明體" panose="02020500000000000000" pitchFamily="18" charset="-120"/>
              </a:defRPr>
            </a:lvl1pPr>
          </a:lstStyle>
          <a:p>
            <a:pPr defTabSz="897617" fontAlgn="auto">
              <a:spcBef>
                <a:spcPts val="0"/>
              </a:spcBef>
              <a:spcAft>
                <a:spcPts val="0"/>
              </a:spcAft>
              <a:defRPr/>
            </a:pPr>
            <a:endParaRPr lang="en-US" sz="3200" dirty="0"/>
          </a:p>
        </p:txBody>
      </p:sp>
      <p:sp>
        <p:nvSpPr>
          <p:cNvPr id="8" name="Slide Number Placeholder 3"/>
          <p:cNvSpPr>
            <a:spLocks noGrp="1"/>
          </p:cNvSpPr>
          <p:nvPr>
            <p:ph type="sldNum" sz="quarter" idx="14"/>
          </p:nvPr>
        </p:nvSpPr>
        <p:spPr/>
        <p:txBody>
          <a:bodyPr/>
          <a:lstStyle>
            <a:lvl1pPr eaLnBrk="0" hangingPunct="0">
              <a:defRPr>
                <a:ea typeface="新細明體" panose="02020500000000000000" pitchFamily="18" charset="-120"/>
              </a:defRPr>
            </a:lvl1pPr>
          </a:lstStyle>
          <a:p>
            <a:pPr>
              <a:defRPr/>
            </a:pPr>
            <a:fld id="{41D66CD7-5A27-46C9-BCD4-5F1793836921}" type="slidenum">
              <a:rPr lang="en-US"/>
              <a:pPr>
                <a:defRPr/>
              </a:pPr>
              <a:t>‹#›</a:t>
            </a:fld>
            <a:endParaRPr lang="en-US" dirty="0"/>
          </a:p>
        </p:txBody>
      </p:sp>
      <p:sp>
        <p:nvSpPr>
          <p:cNvPr id="9" name="Date Placeholder 8"/>
          <p:cNvSpPr>
            <a:spLocks noGrp="1"/>
          </p:cNvSpPr>
          <p:nvPr>
            <p:ph type="dt" sz="half" idx="15"/>
          </p:nvPr>
        </p:nvSpPr>
        <p:spPr>
          <a:xfrm>
            <a:off x="1828800" y="4821238"/>
            <a:ext cx="914400" cy="114300"/>
          </a:xfrm>
        </p:spPr>
        <p:txBody>
          <a:bodyPr lIns="119509" tIns="59753" rIns="119509" bIns="59753"/>
          <a:lstStyle>
            <a:lvl1pPr algn="l" rtl="0" eaLnBrk="0" fontAlgn="base" hangingPunct="0">
              <a:spcBef>
                <a:spcPct val="0"/>
              </a:spcBef>
              <a:spcAft>
                <a:spcPct val="0"/>
              </a:spcAft>
              <a:defRPr lang="en-US" sz="1300" kern="1200">
                <a:solidFill>
                  <a:srgbClr val="000000">
                    <a:lumMod val="60000"/>
                    <a:lumOff val="40000"/>
                  </a:srgbClr>
                </a:solidFill>
                <a:latin typeface="Museo Sans For Dell" pitchFamily="2" charset="0"/>
                <a:ea typeface="+mn-ea"/>
                <a:cs typeface="+mn-cs"/>
              </a:defRPr>
            </a:lvl1pPr>
          </a:lstStyle>
          <a:p>
            <a:pPr>
              <a:defRPr/>
            </a:pPr>
            <a:endParaRPr dirty="0"/>
          </a:p>
        </p:txBody>
      </p:sp>
    </p:spTree>
    <p:extLst>
      <p:ext uri="{BB962C8B-B14F-4D97-AF65-F5344CB8AC3E}">
        <p14:creationId xmlns:p14="http://schemas.microsoft.com/office/powerpoint/2010/main" val="4091332092"/>
      </p:ext>
    </p:extLst>
  </p:cSld>
  <p:clrMapOvr>
    <a:masterClrMapping/>
  </p:clrMapOvr>
  <p:transition spd="med">
    <p:wipe dir="r"/>
  </p:transition>
</p:sldLayout>
</file>

<file path=ppt/slideLayouts/slideLayout864.xml><?xml version="1.0" encoding="utf-8"?>
<p:sldLayout xmlns:a="http://schemas.openxmlformats.org/drawingml/2006/main" xmlns:r="http://schemas.openxmlformats.org/officeDocument/2006/relationships" xmlns:p="http://schemas.openxmlformats.org/presentationml/2006/main" userDrawn="1">
  <p:cSld name="Content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64797"/>
          </a:xfrm>
        </p:spPr>
        <p:txBody>
          <a:bodyPr/>
          <a:lstStyle>
            <a:lvl1pPr>
              <a:defRPr/>
            </a:lvl1pPr>
          </a:lstStyle>
          <a:p>
            <a:r>
              <a:rPr lang="en-US" dirty="0"/>
              <a:t>Click to edit content page title</a:t>
            </a:r>
          </a:p>
        </p:txBody>
      </p:sp>
    </p:spTree>
    <p:extLst>
      <p:ext uri="{BB962C8B-B14F-4D97-AF65-F5344CB8AC3E}">
        <p14:creationId xmlns:p14="http://schemas.microsoft.com/office/powerpoint/2010/main" val="835177139"/>
      </p:ext>
    </p:extLst>
  </p:cSld>
  <p:clrMapOvr>
    <a:masterClrMapping/>
  </p:clrMapOvr>
  <p:transition spd="med">
    <p:wipe dir="r"/>
  </p:transition>
</p:sldLayout>
</file>

<file path=ppt/slideLayouts/slideLayout86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199" y="914403"/>
            <a:ext cx="8259511" cy="3732376"/>
          </a:xfrm>
        </p:spPr>
        <p:txBody>
          <a:bodyPr/>
          <a:lstStyle>
            <a:lvl1pPr>
              <a:defRPr b="1">
                <a:latin typeface="+mj-lt"/>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itle 6"/>
          <p:cNvSpPr>
            <a:spLocks noGrp="1"/>
          </p:cNvSpPr>
          <p:nvPr>
            <p:ph type="title"/>
          </p:nvPr>
        </p:nvSpPr>
        <p:spPr>
          <a:xfrm>
            <a:off x="457200" y="174687"/>
            <a:ext cx="8259510" cy="605706"/>
          </a:xfrm>
        </p:spPr>
        <p:txBody>
          <a:bodyPr/>
          <a:lstStyle/>
          <a:p>
            <a:r>
              <a:rPr lang="en-US" smtClean="0"/>
              <a:t>Click to edit Master title style</a:t>
            </a:r>
            <a:endParaRPr lang="en-US" dirty="0"/>
          </a:p>
        </p:txBody>
      </p:sp>
      <p:sp>
        <p:nvSpPr>
          <p:cNvPr id="11" name="Date Placeholder 10"/>
          <p:cNvSpPr>
            <a:spLocks noGrp="1"/>
          </p:cNvSpPr>
          <p:nvPr>
            <p:ph type="dt" sz="half" idx="10"/>
          </p:nvPr>
        </p:nvSpPr>
        <p:spPr>
          <a:xfrm>
            <a:off x="914400" y="4812507"/>
            <a:ext cx="1219200" cy="273844"/>
          </a:xfrm>
          <a:prstGeom prst="rect">
            <a:avLst/>
          </a:prstGeom>
        </p:spPr>
        <p:txBody>
          <a:bodyPr lIns="50803" tIns="25718" rIns="50803" bIns="25718"/>
          <a:lstStyle/>
          <a:p>
            <a:endParaRPr lang="en-US" dirty="0">
              <a:solidFill>
                <a:srgbClr val="FFFFFF"/>
              </a:solidFill>
            </a:endParaRPr>
          </a:p>
        </p:txBody>
      </p:sp>
      <p:sp>
        <p:nvSpPr>
          <p:cNvPr id="12" name="Slide Number Placeholder 11"/>
          <p:cNvSpPr>
            <a:spLocks noGrp="1"/>
          </p:cNvSpPr>
          <p:nvPr>
            <p:ph type="sldNum" sz="quarter" idx="11"/>
          </p:nvPr>
        </p:nvSpPr>
        <p:spPr>
          <a:xfrm>
            <a:off x="457200" y="4812507"/>
            <a:ext cx="304800" cy="273844"/>
          </a:xfrm>
          <a:prstGeom prst="rect">
            <a:avLst/>
          </a:prstGeom>
        </p:spPr>
        <p:txBody>
          <a:bodyPr lIns="50803" tIns="25718" rIns="50803" bIns="25718"/>
          <a:lstStyle/>
          <a:p>
            <a:fld id="{ACA7129F-610C-493A-841C-57F51B2E98FA}" type="slidenum">
              <a:rPr lang="en-US" smtClean="0">
                <a:solidFill>
                  <a:srgbClr val="FFFFFF"/>
                </a:solidFill>
              </a:rPr>
              <a:pPr/>
              <a:t>‹#›</a:t>
            </a:fld>
            <a:endParaRPr lang="en-US" dirty="0">
              <a:solidFill>
                <a:srgbClr val="FFFFFF"/>
              </a:solidFill>
            </a:endParaRPr>
          </a:p>
        </p:txBody>
      </p:sp>
      <p:sp>
        <p:nvSpPr>
          <p:cNvPr id="13" name="Footer Placeholder 12"/>
          <p:cNvSpPr>
            <a:spLocks noGrp="1"/>
          </p:cNvSpPr>
          <p:nvPr>
            <p:ph type="ftr" sz="quarter" idx="12"/>
          </p:nvPr>
        </p:nvSpPr>
        <p:spPr>
          <a:xfrm>
            <a:off x="2743200" y="4812507"/>
            <a:ext cx="3810000" cy="273844"/>
          </a:xfrm>
          <a:prstGeom prst="rect">
            <a:avLst/>
          </a:prstGeom>
        </p:spPr>
        <p:txBody>
          <a:bodyPr lIns="50803" tIns="25718" rIns="50803" bIns="25718"/>
          <a:lstStyle/>
          <a:p>
            <a:pPr defTabSz="673190" fontAlgn="auto">
              <a:spcBef>
                <a:spcPts val="0"/>
              </a:spcBef>
              <a:spcAft>
                <a:spcPts val="0"/>
              </a:spcAft>
            </a:pPr>
            <a:r>
              <a:rPr lang="en-US" sz="1400" smtClean="0">
                <a:solidFill>
                  <a:srgbClr val="FFFFFF"/>
                </a:solidFill>
                <a:latin typeface="Museo For Dell"/>
              </a:rPr>
              <a:t>Intersil Confidential Information</a:t>
            </a:r>
            <a:endParaRPr lang="en-US" sz="1400" dirty="0">
              <a:solidFill>
                <a:srgbClr val="FFFFFF"/>
              </a:solidFill>
              <a:latin typeface="Museo For Dell"/>
            </a:endParaRPr>
          </a:p>
        </p:txBody>
      </p:sp>
    </p:spTree>
    <p:extLst>
      <p:ext uri="{BB962C8B-B14F-4D97-AF65-F5344CB8AC3E}">
        <p14:creationId xmlns:p14="http://schemas.microsoft.com/office/powerpoint/2010/main" val="4122343582"/>
      </p:ext>
    </p:extLst>
  </p:cSld>
  <p:clrMapOvr>
    <a:masterClrMapping/>
  </p:clrMapOvr>
</p:sldLayout>
</file>

<file path=ppt/slideLayouts/slideLayout866.xml><?xml version="1.0" encoding="utf-8"?>
<p:sldLayout xmlns:a="http://schemas.openxmlformats.org/drawingml/2006/main" xmlns:r="http://schemas.openxmlformats.org/officeDocument/2006/relationships" xmlns:p="http://schemas.openxmlformats.org/presentationml/2006/main" showMasterSp="0" preserve="1">
  <p:cSld name="Title slide_image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61476" name="Title Placeholder 21"/>
          <p:cNvSpPr>
            <a:spLocks noGrp="1"/>
          </p:cNvSpPr>
          <p:nvPr>
            <p:ph type="ctrTitle" hasCustomPrompt="1"/>
          </p:nvPr>
        </p:nvSpPr>
        <p:spPr>
          <a:xfrm>
            <a:off x="274322" y="274581"/>
            <a:ext cx="5200791" cy="1661993"/>
          </a:xfrm>
          <a:prstGeom prst="rect">
            <a:avLst/>
          </a:prstGeom>
        </p:spPr>
        <p:txBody>
          <a:bodyPr wrap="square" lIns="0" tIns="44760" rIns="0" bIns="44760"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12" name="Picture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2942221836"/>
      </p:ext>
    </p:extLst>
  </p:cSld>
  <p:clrMapOvr>
    <a:masterClrMapping/>
  </p:clrMapOvr>
  <p:transition spd="med">
    <p:wipe dir="r"/>
  </p:transition>
</p:sldLayout>
</file>

<file path=ppt/slideLayouts/slideLayout867.xml><?xml version="1.0" encoding="utf-8"?>
<p:sldLayout xmlns:a="http://schemas.openxmlformats.org/drawingml/2006/main" xmlns:r="http://schemas.openxmlformats.org/officeDocument/2006/relationships" xmlns:p="http://schemas.openxmlformats.org/presentationml/2006/main" showMasterSp="0" preserve="1">
  <p:cSld name="Title slide_image 2">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61476" name="Title Placeholder 21"/>
          <p:cNvSpPr>
            <a:spLocks noGrp="1"/>
          </p:cNvSpPr>
          <p:nvPr>
            <p:ph type="ctrTitle" hasCustomPrompt="1"/>
          </p:nvPr>
        </p:nvSpPr>
        <p:spPr>
          <a:xfrm>
            <a:off x="274322" y="274581"/>
            <a:ext cx="5200791" cy="1661993"/>
          </a:xfrm>
          <a:prstGeom prst="rect">
            <a:avLst/>
          </a:prstGeom>
        </p:spPr>
        <p:txBody>
          <a:bodyPr wrap="square" lIns="0" tIns="44760" rIns="0" bIns="44760"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778147110"/>
      </p:ext>
    </p:extLst>
  </p:cSld>
  <p:clrMapOvr>
    <a:masterClrMapping/>
  </p:clrMapOvr>
  <p:transition spd="med">
    <p:wipe dir="r"/>
  </p:transition>
</p:sldLayout>
</file>

<file path=ppt/slideLayouts/slideLayout868.xml><?xml version="1.0" encoding="utf-8"?>
<p:sldLayout xmlns:a="http://schemas.openxmlformats.org/drawingml/2006/main" xmlns:r="http://schemas.openxmlformats.org/officeDocument/2006/relationships" xmlns:p="http://schemas.openxmlformats.org/presentationml/2006/main" showMasterSp="0" preserve="1">
  <p:cSld name="Title slide_DellBlue">
    <p:bg>
      <p:bgPr>
        <a:solidFill>
          <a:schemeClr val="bg1"/>
        </a:solid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274322" y="274581"/>
            <a:ext cx="5200791" cy="1661993"/>
          </a:xfrm>
          <a:prstGeom prst="rect">
            <a:avLst/>
          </a:prstGeom>
        </p:spPr>
        <p:txBody>
          <a:bodyPr wrap="square" lIns="0" tIns="44760" rIns="0" bIns="44760"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3672346460"/>
      </p:ext>
    </p:extLst>
  </p:cSld>
  <p:clrMapOvr>
    <a:masterClrMapping/>
  </p:clrMapOvr>
  <p:transition spd="med">
    <p:wipe dir="r"/>
  </p:transition>
</p:sldLayout>
</file>

<file path=ppt/slideLayouts/slideLayout869.xml><?xml version="1.0" encoding="utf-8"?>
<p:sldLayout xmlns:a="http://schemas.openxmlformats.org/drawingml/2006/main" xmlns:r="http://schemas.openxmlformats.org/officeDocument/2006/relationships" xmlns:p="http://schemas.openxmlformats.org/presentationml/2006/main" showMasterSp="0" preserve="1">
  <p:cSld name="Title slide_DellGray">
    <p:bg>
      <p:bgPr>
        <a:solidFill>
          <a:srgbClr val="808080"/>
        </a:solid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274322" y="274581"/>
            <a:ext cx="5200791" cy="1661993"/>
          </a:xfrm>
          <a:prstGeom prst="rect">
            <a:avLst/>
          </a:prstGeom>
        </p:spPr>
        <p:txBody>
          <a:bodyPr wrap="square" lIns="0" tIns="44760" rIns="0" bIns="44760"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4255717142"/>
      </p:ext>
    </p:extLst>
  </p:cSld>
  <p:clrMapOvr>
    <a:masterClrMapping/>
  </p:clrMapOvr>
  <p:transition spd="med">
    <p:wipe dir="r"/>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Image and text">
    <p:spTree>
      <p:nvGrpSpPr>
        <p:cNvPr id="1" name=""/>
        <p:cNvGrpSpPr/>
        <p:nvPr/>
      </p:nvGrpSpPr>
      <p:grpSpPr>
        <a:xfrm>
          <a:off x="0" y="0"/>
          <a:ext cx="0" cy="0"/>
          <a:chOff x="0" y="0"/>
          <a:chExt cx="0" cy="0"/>
        </a:xfrm>
      </p:grpSpPr>
      <p:cxnSp>
        <p:nvCxnSpPr>
          <p:cNvPr id="6"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7"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Content Placeholder 2"/>
          <p:cNvSpPr>
            <a:spLocks noGrp="1"/>
          </p:cNvSpPr>
          <p:nvPr>
            <p:ph sz="half" idx="10"/>
          </p:nvPr>
        </p:nvSpPr>
        <p:spPr>
          <a:xfrm>
            <a:off x="4653246" y="928509"/>
            <a:ext cx="4023360" cy="2166125"/>
          </a:xfrm>
        </p:spPr>
        <p:txBody>
          <a:bodyPr>
            <a:normAutofit/>
          </a:bodyPr>
          <a:lstStyle>
            <a:lvl1pPr>
              <a:spcBef>
                <a:spcPts val="75"/>
              </a:spcBef>
              <a:defRPr sz="1500" b="0">
                <a:solidFill>
                  <a:schemeClr val="bg2"/>
                </a:solidFill>
                <a:latin typeface="Museo Sans For Dell" pitchFamily="2" charset="0"/>
              </a:defRPr>
            </a:lvl1pPr>
            <a:lvl2pPr marL="422501" indent="-170591">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0" name="Content Placeholder 2"/>
          <p:cNvSpPr>
            <a:spLocks noGrp="1"/>
          </p:cNvSpPr>
          <p:nvPr>
            <p:ph sz="half" idx="11"/>
          </p:nvPr>
        </p:nvSpPr>
        <p:spPr>
          <a:xfrm>
            <a:off x="439738" y="928509"/>
            <a:ext cx="4023360" cy="2166125"/>
          </a:xfrm>
        </p:spPr>
        <p:txBody>
          <a:bodyPr>
            <a:normAutofit/>
          </a:bodyPr>
          <a:lstStyle>
            <a:lvl1pPr>
              <a:spcBef>
                <a:spcPts val="75"/>
              </a:spcBef>
              <a:defRPr sz="1500" b="0">
                <a:solidFill>
                  <a:schemeClr val="bg2"/>
                </a:solidFill>
                <a:latin typeface="Museo Sans For Dell" pitchFamily="2" charset="0"/>
              </a:defRPr>
            </a:lvl1pPr>
            <a:lvl2pPr marL="422501" indent="-170591">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4" name="Content Placeholder 3"/>
          <p:cNvSpPr>
            <a:spLocks noGrp="1"/>
          </p:cNvSpPr>
          <p:nvPr>
            <p:ph sz="quarter" idx="12"/>
          </p:nvPr>
        </p:nvSpPr>
        <p:spPr>
          <a:xfrm>
            <a:off x="434977" y="3203205"/>
            <a:ext cx="8262938" cy="142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8" name="Slide Number Placeholder 5"/>
          <p:cNvSpPr>
            <a:spLocks noGrp="1"/>
          </p:cNvSpPr>
          <p:nvPr>
            <p:ph type="sldNum" sz="quarter" idx="13"/>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8B77E003-8308-444A-BB59-52EE4F5DF926}" type="slidenum">
              <a:rPr lang="en-US"/>
              <a:pPr>
                <a:defRPr/>
              </a:pPr>
              <a:t>‹#›</a:t>
            </a:fld>
            <a:endParaRPr lang="en-US" dirty="0"/>
          </a:p>
        </p:txBody>
      </p:sp>
      <p:sp>
        <p:nvSpPr>
          <p:cNvPr id="9" name="Footer Placeholder 4"/>
          <p:cNvSpPr>
            <a:spLocks noGrp="1"/>
          </p:cNvSpPr>
          <p:nvPr>
            <p:ph type="ftr" sz="quarter" idx="14"/>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a:p>
        </p:txBody>
      </p:sp>
    </p:spTree>
    <p:extLst>
      <p:ext uri="{BB962C8B-B14F-4D97-AF65-F5344CB8AC3E}">
        <p14:creationId xmlns:p14="http://schemas.microsoft.com/office/powerpoint/2010/main" val="3259282722"/>
      </p:ext>
    </p:extLst>
  </p:cSld>
  <p:clrMapOvr>
    <a:masterClrMapping/>
  </p:clrMapOvr>
  <p:transition spd="med">
    <p:wipe dir="r"/>
  </p:transition>
</p:sldLayout>
</file>

<file path=ppt/slideLayouts/slideLayout870.xml><?xml version="1.0" encoding="utf-8"?>
<p:sldLayout xmlns:a="http://schemas.openxmlformats.org/drawingml/2006/main" xmlns:r="http://schemas.openxmlformats.org/officeDocument/2006/relationships" xmlns:p="http://schemas.openxmlformats.org/presentationml/2006/main" preserve="1" userDrawn="1">
  <p:cSld name="1_Content_Bulleted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0" tIns="44760" rIns="0" bIns="44760"/>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5" name="Content Placeholder 4"/>
          <p:cNvSpPr>
            <a:spLocks noGrp="1"/>
          </p:cNvSpPr>
          <p:nvPr>
            <p:ph sz="quarter" idx="10"/>
          </p:nvPr>
        </p:nvSpPr>
        <p:spPr>
          <a:xfrm>
            <a:off x="271727" y="1277952"/>
            <a:ext cx="7958137"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38678" indent="-166023">
              <a:lnSpc>
                <a:spcPct val="100000"/>
              </a:lnSpc>
              <a:spcBef>
                <a:spcPts val="300"/>
              </a:spcBef>
              <a:spcAft>
                <a:spcPts val="0"/>
              </a:spcAft>
              <a:buClr>
                <a:srgbClr val="808080"/>
              </a:buClr>
              <a:defRPr>
                <a:latin typeface="+mn-lt"/>
                <a:ea typeface="Arial"/>
              </a:defRPr>
            </a:lvl3pPr>
            <a:lvl4pPr marL="1229255" indent="-224429">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600613917"/>
      </p:ext>
    </p:extLst>
  </p:cSld>
  <p:clrMapOvr>
    <a:masterClrMapping/>
  </p:clrMapOvr>
  <p:transition spd="med">
    <p:wipe dir="r"/>
  </p:transition>
</p:sldLayout>
</file>

<file path=ppt/slideLayouts/slideLayout871.xml><?xml version="1.0" encoding="utf-8"?>
<p:sldLayout xmlns:a="http://schemas.openxmlformats.org/drawingml/2006/main" xmlns:r="http://schemas.openxmlformats.org/officeDocument/2006/relationships" xmlns:p="http://schemas.openxmlformats.org/presentationml/2006/main" preserve="1" userDrawn="1">
  <p:cSld name="1_Content with subhea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5"/>
            <a:ext cx="7955280" cy="640080"/>
          </a:xfrm>
          <a:prstGeom prst="rect">
            <a:avLst/>
          </a:prstGeom>
        </p:spPr>
        <p:txBody>
          <a:bodyPr lIns="0" tIns="44760" rIns="0" bIns="44760">
            <a:normAutofit/>
          </a:bodyPr>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 </a:t>
            </a:r>
          </a:p>
        </p:txBody>
      </p:sp>
      <p:sp>
        <p:nvSpPr>
          <p:cNvPr id="5" name="Text Placeholder 12"/>
          <p:cNvSpPr>
            <a:spLocks noGrp="1"/>
          </p:cNvSpPr>
          <p:nvPr>
            <p:ph type="subTitle" idx="11" hasCustomPrompt="1"/>
          </p:nvPr>
        </p:nvSpPr>
        <p:spPr>
          <a:xfrm>
            <a:off x="266700" y="1058726"/>
            <a:ext cx="7960422" cy="313267"/>
          </a:xfrm>
          <a:prstGeom prst="rect">
            <a:avLst/>
          </a:prstGeom>
        </p:spPr>
        <p:txBody>
          <a:bodyPr lIns="0" tIns="44760" rIns="0" bIns="44760" anchor="t" anchorCtr="0"/>
          <a:lstStyle>
            <a:lvl1pPr marL="222842" indent="-222842">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a:t>Click to edit master subtitle style</a:t>
            </a:r>
          </a:p>
        </p:txBody>
      </p:sp>
      <p:sp>
        <p:nvSpPr>
          <p:cNvPr id="8" name="Content Placeholder 4"/>
          <p:cNvSpPr>
            <a:spLocks noGrp="1"/>
          </p:cNvSpPr>
          <p:nvPr>
            <p:ph sz="quarter" idx="10"/>
          </p:nvPr>
        </p:nvSpPr>
        <p:spPr>
          <a:xfrm>
            <a:off x="271727" y="1541498"/>
            <a:ext cx="7958137" cy="2928937"/>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38678" indent="-166023">
              <a:lnSpc>
                <a:spcPct val="100000"/>
              </a:lnSpc>
              <a:spcBef>
                <a:spcPts val="300"/>
              </a:spcBef>
              <a:spcAft>
                <a:spcPts val="0"/>
              </a:spcAft>
              <a:buClr>
                <a:srgbClr val="808080"/>
              </a:buClr>
              <a:defRPr>
                <a:latin typeface="+mn-lt"/>
                <a:ea typeface="Arial"/>
              </a:defRPr>
            </a:lvl3pPr>
            <a:lvl4pPr marL="1229255" indent="-224429">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785685799"/>
      </p:ext>
    </p:extLst>
  </p:cSld>
  <p:clrMapOvr>
    <a:masterClrMapping/>
  </p:clrMapOvr>
  <p:transition spd="med">
    <p:wipe dir="r"/>
  </p:transition>
</p:sldLayout>
</file>

<file path=ppt/slideLayouts/slideLayout872.xml><?xml version="1.0" encoding="utf-8"?>
<p:sldLayout xmlns:a="http://schemas.openxmlformats.org/drawingml/2006/main" xmlns:r="http://schemas.openxmlformats.org/officeDocument/2006/relationships" xmlns:p="http://schemas.openxmlformats.org/presentationml/2006/main" preserve="1" userDrawn="1">
  <p:cSld name="1_Content two column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0" tIns="44760" rIns="0" bIns="44760"/>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 </a:t>
            </a:r>
          </a:p>
        </p:txBody>
      </p:sp>
      <p:sp>
        <p:nvSpPr>
          <p:cNvPr id="5" name="Content Placeholder 4"/>
          <p:cNvSpPr>
            <a:spLocks noGrp="1"/>
          </p:cNvSpPr>
          <p:nvPr>
            <p:ph sz="quarter" idx="10"/>
          </p:nvPr>
        </p:nvSpPr>
        <p:spPr>
          <a:xfrm>
            <a:off x="271760" y="1277952"/>
            <a:ext cx="3843337"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38678" indent="-166023">
              <a:lnSpc>
                <a:spcPct val="100000"/>
              </a:lnSpc>
              <a:spcBef>
                <a:spcPts val="300"/>
              </a:spcBef>
              <a:spcAft>
                <a:spcPts val="0"/>
              </a:spcAft>
              <a:buClr>
                <a:srgbClr val="808080"/>
              </a:buClr>
              <a:defRPr>
                <a:latin typeface="+mn-lt"/>
                <a:ea typeface="Arial"/>
              </a:defRPr>
            </a:lvl3pPr>
            <a:lvl4pPr marL="1229255" indent="-224429">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
        <p:nvSpPr>
          <p:cNvPr id="8" name="Content Placeholder 4"/>
          <p:cNvSpPr>
            <a:spLocks noGrp="1"/>
          </p:cNvSpPr>
          <p:nvPr>
            <p:ph sz="quarter" idx="11"/>
          </p:nvPr>
        </p:nvSpPr>
        <p:spPr>
          <a:xfrm>
            <a:off x="4376739" y="1277952"/>
            <a:ext cx="3852862"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38678" indent="-166023">
              <a:lnSpc>
                <a:spcPct val="100000"/>
              </a:lnSpc>
              <a:spcBef>
                <a:spcPts val="300"/>
              </a:spcBef>
              <a:spcAft>
                <a:spcPts val="0"/>
              </a:spcAft>
              <a:buClr>
                <a:srgbClr val="808080"/>
              </a:buClr>
              <a:defRPr>
                <a:latin typeface="+mn-lt"/>
                <a:ea typeface="Arial"/>
              </a:defRPr>
            </a:lvl3pPr>
            <a:lvl4pPr marL="1229255" indent="-224429">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875673277"/>
      </p:ext>
    </p:extLst>
  </p:cSld>
  <p:clrMapOvr>
    <a:masterClrMapping/>
  </p:clrMapOvr>
  <p:transition spd="med">
    <p:wipe dir="r"/>
  </p:transition>
</p:sldLayout>
</file>

<file path=ppt/slideLayouts/slideLayout873.xml><?xml version="1.0" encoding="utf-8"?>
<p:sldLayout xmlns:a="http://schemas.openxmlformats.org/drawingml/2006/main" xmlns:r="http://schemas.openxmlformats.org/officeDocument/2006/relationships" xmlns:p="http://schemas.openxmlformats.org/presentationml/2006/main" preserve="1" userDrawn="1">
  <p:cSld name="1_Content left margin ">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73108" y="271463"/>
            <a:ext cx="4295219" cy="640080"/>
          </a:xfrm>
          <a:prstGeom prst="rect">
            <a:avLst/>
          </a:prstGeom>
        </p:spPr>
        <p:txBody>
          <a:bodyPr lIns="0" tIns="44760" rIns="0" bIns="44760"/>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4" name="Content Placeholder 4"/>
          <p:cNvSpPr>
            <a:spLocks noGrp="1"/>
          </p:cNvSpPr>
          <p:nvPr>
            <p:ph sz="quarter" idx="10"/>
          </p:nvPr>
        </p:nvSpPr>
        <p:spPr>
          <a:xfrm>
            <a:off x="271464" y="1277952"/>
            <a:ext cx="4291012"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38678" indent="-166023">
              <a:lnSpc>
                <a:spcPct val="100000"/>
              </a:lnSpc>
              <a:spcBef>
                <a:spcPts val="300"/>
              </a:spcBef>
              <a:spcAft>
                <a:spcPts val="0"/>
              </a:spcAft>
              <a:buClr>
                <a:srgbClr val="808080"/>
              </a:buClr>
              <a:defRPr>
                <a:latin typeface="+mn-lt"/>
                <a:ea typeface="Arial"/>
              </a:defRPr>
            </a:lvl3pPr>
            <a:lvl4pPr marL="1229255" indent="-224429">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805732594"/>
      </p:ext>
    </p:extLst>
  </p:cSld>
  <p:clrMapOvr>
    <a:masterClrMapping/>
  </p:clrMapOvr>
  <p:transition spd="med">
    <p:wipe dir="r"/>
  </p:transition>
</p:sldLayout>
</file>

<file path=ppt/slideLayouts/slideLayout874.xml><?xml version="1.0" encoding="utf-8"?>
<p:sldLayout xmlns:a="http://schemas.openxmlformats.org/drawingml/2006/main" xmlns:r="http://schemas.openxmlformats.org/officeDocument/2006/relationships" xmlns:p="http://schemas.openxmlformats.org/presentationml/2006/main" preserve="1" userDrawn="1">
  <p:cSld name="1_Content left margin with subhead">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3050" y="274057"/>
            <a:ext cx="4865304" cy="486332"/>
          </a:xfrm>
          <a:prstGeom prst="rect">
            <a:avLst/>
          </a:prstGeom>
        </p:spPr>
        <p:txBody>
          <a:bodyPr lIns="0" tIns="44760" rIns="0" bIns="44760"/>
          <a:lstStyle>
            <a:lvl1pPr>
              <a:defRPr baseline="0">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7" name="Text Placeholder 12"/>
          <p:cNvSpPr>
            <a:spLocks noGrp="1"/>
          </p:cNvSpPr>
          <p:nvPr>
            <p:ph type="subTitle" idx="11" hasCustomPrompt="1"/>
          </p:nvPr>
        </p:nvSpPr>
        <p:spPr>
          <a:xfrm>
            <a:off x="266700" y="767702"/>
            <a:ext cx="4305300" cy="313267"/>
          </a:xfrm>
          <a:prstGeom prst="rect">
            <a:avLst/>
          </a:prstGeom>
        </p:spPr>
        <p:txBody>
          <a:bodyPr lIns="0" tIns="44760" rIns="0" bIns="44760" anchor="t" anchorCtr="0"/>
          <a:lstStyle>
            <a:lvl1pPr marL="222842" indent="-222842">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a:t>Click to edit master subtitle style</a:t>
            </a:r>
          </a:p>
        </p:txBody>
      </p:sp>
      <p:sp>
        <p:nvSpPr>
          <p:cNvPr id="5" name="Content Placeholder 4"/>
          <p:cNvSpPr>
            <a:spLocks noGrp="1"/>
          </p:cNvSpPr>
          <p:nvPr>
            <p:ph sz="quarter" idx="10"/>
          </p:nvPr>
        </p:nvSpPr>
        <p:spPr>
          <a:xfrm>
            <a:off x="271464" y="1277952"/>
            <a:ext cx="4291012"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38678" indent="-166023">
              <a:lnSpc>
                <a:spcPct val="100000"/>
              </a:lnSpc>
              <a:spcBef>
                <a:spcPts val="300"/>
              </a:spcBef>
              <a:spcAft>
                <a:spcPts val="0"/>
              </a:spcAft>
              <a:buClr>
                <a:srgbClr val="808080"/>
              </a:buClr>
              <a:defRPr>
                <a:latin typeface="+mn-lt"/>
                <a:ea typeface="Arial"/>
              </a:defRPr>
            </a:lvl3pPr>
            <a:lvl4pPr marL="1229255" indent="-224429">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136650402"/>
      </p:ext>
    </p:extLst>
  </p:cSld>
  <p:clrMapOvr>
    <a:masterClrMapping/>
  </p:clrMapOvr>
  <p:transition spd="med">
    <p:wipe dir="r"/>
  </p:transition>
</p:sldLayout>
</file>

<file path=ppt/slideLayouts/slideLayout875.xml><?xml version="1.0" encoding="utf-8"?>
<p:sldLayout xmlns:a="http://schemas.openxmlformats.org/drawingml/2006/main" xmlns:r="http://schemas.openxmlformats.org/officeDocument/2006/relationships" xmlns:p="http://schemas.openxmlformats.org/presentationml/2006/main" preserve="1" userDrawn="1">
  <p:cSld name="1_Content left margin with subhead and two lines">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320" y="274320"/>
            <a:ext cx="4297680" cy="840802"/>
          </a:xfrm>
          <a:prstGeom prst="rect">
            <a:avLst/>
          </a:prstGeom>
        </p:spPr>
        <p:txBody>
          <a:bodyPr lIns="0" tIns="44760" rIns="0" bIns="44760"/>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a:t>
            </a:r>
            <a:br>
              <a:rPr lang="en-US" dirty="0"/>
            </a:br>
            <a:r>
              <a:rPr lang="en-US" dirty="0"/>
              <a:t>page title</a:t>
            </a:r>
          </a:p>
        </p:txBody>
      </p:sp>
      <p:sp>
        <p:nvSpPr>
          <p:cNvPr id="7" name="Text Placeholder 12"/>
          <p:cNvSpPr>
            <a:spLocks noGrp="1"/>
          </p:cNvSpPr>
          <p:nvPr>
            <p:ph type="subTitle" idx="11" hasCustomPrompt="1"/>
          </p:nvPr>
        </p:nvSpPr>
        <p:spPr>
          <a:xfrm>
            <a:off x="266700" y="1114326"/>
            <a:ext cx="4305300" cy="313267"/>
          </a:xfrm>
          <a:prstGeom prst="rect">
            <a:avLst/>
          </a:prstGeom>
        </p:spPr>
        <p:txBody>
          <a:bodyPr lIns="0" tIns="44760" rIns="0" bIns="44760" anchor="t" anchorCtr="0"/>
          <a:lstStyle>
            <a:lvl1pPr marL="222842" indent="-222842">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a:t>Click to edit master subtitle style</a:t>
            </a:r>
          </a:p>
        </p:txBody>
      </p:sp>
      <p:sp>
        <p:nvSpPr>
          <p:cNvPr id="5" name="Content Placeholder 4"/>
          <p:cNvSpPr>
            <a:spLocks noGrp="1"/>
          </p:cNvSpPr>
          <p:nvPr>
            <p:ph sz="quarter" idx="10"/>
          </p:nvPr>
        </p:nvSpPr>
        <p:spPr>
          <a:xfrm>
            <a:off x="271464" y="1541498"/>
            <a:ext cx="4291012" cy="2928937"/>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38678" indent="-166023">
              <a:lnSpc>
                <a:spcPct val="100000"/>
              </a:lnSpc>
              <a:spcBef>
                <a:spcPts val="300"/>
              </a:spcBef>
              <a:spcAft>
                <a:spcPts val="0"/>
              </a:spcAft>
              <a:buClr>
                <a:srgbClr val="808080"/>
              </a:buClr>
              <a:defRPr>
                <a:latin typeface="+mn-lt"/>
                <a:ea typeface="Arial"/>
              </a:defRPr>
            </a:lvl3pPr>
            <a:lvl4pPr marL="1229255" indent="-224429">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729334380"/>
      </p:ext>
    </p:extLst>
  </p:cSld>
  <p:clrMapOvr>
    <a:masterClrMapping/>
  </p:clrMapOvr>
  <p:transition spd="med">
    <p:wipe dir="r"/>
  </p:transition>
</p:sldLayout>
</file>

<file path=ppt/slideLayouts/slideLayout876.xml><?xml version="1.0" encoding="utf-8"?>
<p:sldLayout xmlns:a="http://schemas.openxmlformats.org/drawingml/2006/main" xmlns:r="http://schemas.openxmlformats.org/officeDocument/2006/relationships" xmlns:p="http://schemas.openxmlformats.org/presentationml/2006/main" preserve="1" userDrawn="1">
  <p:cSld name="1_Header no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2409"/>
            <a:ext cx="7955280" cy="472577"/>
          </a:xfrm>
          <a:prstGeom prst="rect">
            <a:avLst/>
          </a:prstGeom>
        </p:spPr>
        <p:txBody>
          <a:bodyPr lIns="0" tIns="44760" rIns="0" bIns="44760"/>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Tree>
    <p:extLst>
      <p:ext uri="{BB962C8B-B14F-4D97-AF65-F5344CB8AC3E}">
        <p14:creationId xmlns:p14="http://schemas.microsoft.com/office/powerpoint/2010/main" val="2001759001"/>
      </p:ext>
    </p:extLst>
  </p:cSld>
  <p:clrMapOvr>
    <a:masterClrMapping/>
  </p:clrMapOvr>
  <p:transition spd="med">
    <p:wipe dir="r"/>
  </p:transition>
</p:sldLayout>
</file>

<file path=ppt/slideLayouts/slideLayout877.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23830867"/>
      </p:ext>
    </p:extLst>
  </p:cSld>
  <p:clrMapOvr>
    <a:masterClrMapping/>
  </p:clrMapOvr>
  <p:transition spd="med">
    <p:wipe dir="r"/>
  </p:transition>
</p:sldLayout>
</file>

<file path=ppt/slideLayouts/slideLayout878.xml><?xml version="1.0" encoding="utf-8"?>
<p:sldLayout xmlns:a="http://schemas.openxmlformats.org/drawingml/2006/main" xmlns:r="http://schemas.openxmlformats.org/officeDocument/2006/relationships" xmlns:p="http://schemas.openxmlformats.org/presentationml/2006/main" showMasterSp="0" preserve="1" userDrawn="1">
  <p:cSld name="Divider slide_image 1">
    <p:bg>
      <p:bgPr>
        <a:solidFill>
          <a:schemeClr val="tx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7" name="Title 1"/>
          <p:cNvSpPr>
            <a:spLocks noGrp="1"/>
          </p:cNvSpPr>
          <p:nvPr>
            <p:ph type="title" hasCustomPrompt="1"/>
          </p:nvPr>
        </p:nvSpPr>
        <p:spPr>
          <a:xfrm>
            <a:off x="274581" y="1748271"/>
            <a:ext cx="6850901" cy="1495794"/>
          </a:xfrm>
          <a:prstGeom prst="rect">
            <a:avLst/>
          </a:prstGeom>
        </p:spPr>
        <p:txBody>
          <a:bodyPr lIns="0" tIns="44760" rIns="0" bIns="44760"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4029687325"/>
      </p:ext>
    </p:extLst>
  </p:cSld>
  <p:clrMapOvr>
    <a:masterClrMapping/>
  </p:clrMapOvr>
  <p:transition spd="med">
    <p:wipe dir="r"/>
  </p:transition>
</p:sldLayout>
</file>

<file path=ppt/slideLayouts/slideLayout879.xml><?xml version="1.0" encoding="utf-8"?>
<p:sldLayout xmlns:a="http://schemas.openxmlformats.org/drawingml/2006/main" xmlns:r="http://schemas.openxmlformats.org/officeDocument/2006/relationships" xmlns:p="http://schemas.openxmlformats.org/presentationml/2006/main" showMasterSp="0" preserve="1" userDrawn="1">
  <p:cSld name="Divider slide_image 2">
    <p:bg>
      <p:bgPr>
        <a:solidFill>
          <a:schemeClr val="tx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7" name="Title 1"/>
          <p:cNvSpPr>
            <a:spLocks noGrp="1"/>
          </p:cNvSpPr>
          <p:nvPr>
            <p:ph type="title" hasCustomPrompt="1"/>
          </p:nvPr>
        </p:nvSpPr>
        <p:spPr>
          <a:xfrm>
            <a:off x="274581" y="1748271"/>
            <a:ext cx="6850901" cy="1495794"/>
          </a:xfrm>
          <a:prstGeom prst="rect">
            <a:avLst/>
          </a:prstGeom>
        </p:spPr>
        <p:txBody>
          <a:bodyPr lIns="0" tIns="44760" rIns="0" bIns="44760"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3958267400"/>
      </p:ext>
    </p:extLst>
  </p:cSld>
  <p:clrMapOvr>
    <a:masterClrMapping/>
  </p:clrMapOvr>
  <p:transition spd="med">
    <p:wipe dir="r"/>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cxnSp>
        <p:nvCxnSpPr>
          <p:cNvPr id="3"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4"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2193229138"/>
      </p:ext>
    </p:extLst>
  </p:cSld>
  <p:clrMapOvr>
    <a:masterClrMapping/>
  </p:clrMapOvr>
  <p:transition spd="med">
    <p:wipe dir="r"/>
  </p:transition>
</p:sldLayout>
</file>

<file path=ppt/slideLayouts/slideLayout880.xml><?xml version="1.0" encoding="utf-8"?>
<p:sldLayout xmlns:a="http://schemas.openxmlformats.org/drawingml/2006/main" xmlns:r="http://schemas.openxmlformats.org/officeDocument/2006/relationships" xmlns:p="http://schemas.openxmlformats.org/presentationml/2006/main" showMasterSp="0" preserve="1" userDrawn="1">
  <p:cSld name="Divider slide_image 3">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6" name="Title 1"/>
          <p:cNvSpPr>
            <a:spLocks noGrp="1"/>
          </p:cNvSpPr>
          <p:nvPr>
            <p:ph type="title" hasCustomPrompt="1"/>
          </p:nvPr>
        </p:nvSpPr>
        <p:spPr>
          <a:xfrm>
            <a:off x="274581" y="1748271"/>
            <a:ext cx="6850901" cy="1495794"/>
          </a:xfrm>
          <a:prstGeom prst="rect">
            <a:avLst/>
          </a:prstGeom>
        </p:spPr>
        <p:txBody>
          <a:bodyPr lIns="0" tIns="44760" rIns="0" bIns="44760"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2235002614"/>
      </p:ext>
    </p:extLst>
  </p:cSld>
  <p:clrMapOvr>
    <a:masterClrMapping/>
  </p:clrMapOvr>
  <p:transition spd="med">
    <p:wipe dir="r"/>
  </p:transition>
</p:sldLayout>
</file>

<file path=ppt/slideLayouts/slideLayout881.xml><?xml version="1.0" encoding="utf-8"?>
<p:sldLayout xmlns:a="http://schemas.openxmlformats.org/drawingml/2006/main" xmlns:r="http://schemas.openxmlformats.org/officeDocument/2006/relationships" xmlns:p="http://schemas.openxmlformats.org/presentationml/2006/main" showMasterSp="0" preserve="1" userDrawn="1">
  <p:cSld name="Divider slide_DellBlue">
    <p:bg>
      <p:bgPr>
        <a:solidFill>
          <a:schemeClr val="bg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581" y="1748271"/>
            <a:ext cx="6850901" cy="1495794"/>
          </a:xfrm>
          <a:prstGeom prst="rect">
            <a:avLst/>
          </a:prstGeom>
        </p:spPr>
        <p:txBody>
          <a:bodyPr lIns="0" tIns="44760" rIns="0" bIns="44760" anchor="ctr" anchorCtr="0">
            <a:normAutofit/>
          </a:bodyPr>
          <a:lstStyle>
            <a:lvl1pPr>
              <a:defRPr sz="5400" baseline="0">
                <a:solidFill>
                  <a:schemeClr val="tx2"/>
                </a:solidFill>
                <a:ea typeface="Arial"/>
              </a:defRPr>
            </a:lvl1pPr>
          </a:lstStyle>
          <a:p>
            <a:r>
              <a:rPr lang="en-US" dirty="0"/>
              <a:t>Click to edit divider slide title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1395327214"/>
      </p:ext>
    </p:extLst>
  </p:cSld>
  <p:clrMapOvr>
    <a:masterClrMapping/>
  </p:clrMapOvr>
  <p:transition spd="med">
    <p:wipe dir="r"/>
  </p:transition>
</p:sldLayout>
</file>

<file path=ppt/slideLayouts/slideLayout882.xml><?xml version="1.0" encoding="utf-8"?>
<p:sldLayout xmlns:a="http://schemas.openxmlformats.org/drawingml/2006/main" xmlns:r="http://schemas.openxmlformats.org/officeDocument/2006/relationships" xmlns:p="http://schemas.openxmlformats.org/presentationml/2006/main" showMasterSp="0" preserve="1" userDrawn="1">
  <p:cSld name="Divider slide_Green">
    <p:bg>
      <p:bgPr>
        <a:solidFill>
          <a:schemeClr val="accent2"/>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581" y="1748271"/>
            <a:ext cx="6850901" cy="1495794"/>
          </a:xfrm>
          <a:prstGeom prst="rect">
            <a:avLst/>
          </a:prstGeom>
        </p:spPr>
        <p:txBody>
          <a:bodyPr lIns="0" tIns="44760" rIns="0" bIns="44760" anchor="ctr" anchorCtr="0">
            <a:normAutofit/>
          </a:bodyPr>
          <a:lstStyle>
            <a:lvl1pPr>
              <a:defRPr sz="5400" baseline="0">
                <a:solidFill>
                  <a:schemeClr val="tx2"/>
                </a:solidFill>
                <a:ea typeface="Arial"/>
              </a:defRPr>
            </a:lvl1pPr>
          </a:lstStyle>
          <a:p>
            <a:r>
              <a:rPr lang="en-US" dirty="0"/>
              <a:t>Click to edit divider slide title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3459525608"/>
      </p:ext>
    </p:extLst>
  </p:cSld>
  <p:clrMapOvr>
    <a:masterClrMapping/>
  </p:clrMapOvr>
  <p:transition spd="med">
    <p:wipe dir="r"/>
  </p:transition>
</p:sldLayout>
</file>

<file path=ppt/slideLayouts/slideLayout883.xml><?xml version="1.0" encoding="utf-8"?>
<p:sldLayout xmlns:a="http://schemas.openxmlformats.org/drawingml/2006/main" xmlns:r="http://schemas.openxmlformats.org/officeDocument/2006/relationships" xmlns:p="http://schemas.openxmlformats.org/presentationml/2006/main" showMasterSp="0" preserve="1" userDrawn="1">
  <p:cSld name="Divider slide_Orange">
    <p:bg>
      <p:bgPr>
        <a:solidFill>
          <a:schemeClr val="accent4"/>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581" y="1748271"/>
            <a:ext cx="6850901" cy="1495794"/>
          </a:xfrm>
          <a:prstGeom prst="rect">
            <a:avLst/>
          </a:prstGeom>
        </p:spPr>
        <p:txBody>
          <a:bodyPr lIns="0" tIns="44760" rIns="0" bIns="44760" anchor="ctr" anchorCtr="0">
            <a:normAutofit/>
          </a:bodyPr>
          <a:lstStyle>
            <a:lvl1pPr>
              <a:defRPr sz="5400" baseline="0">
                <a:solidFill>
                  <a:schemeClr val="tx2"/>
                </a:solidFill>
                <a:ea typeface="Arial"/>
              </a:defRPr>
            </a:lvl1pPr>
          </a:lstStyle>
          <a:p>
            <a:r>
              <a:rPr lang="en-US" dirty="0"/>
              <a:t>Click to edit divider slide title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2546917333"/>
      </p:ext>
    </p:extLst>
  </p:cSld>
  <p:clrMapOvr>
    <a:masterClrMapping/>
  </p:clrMapOvr>
  <p:transition spd="med">
    <p:wipe dir="r"/>
  </p:transition>
</p:sldLayout>
</file>

<file path=ppt/slideLayouts/slideLayout884.xml><?xml version="1.0" encoding="utf-8"?>
<p:sldLayout xmlns:a="http://schemas.openxmlformats.org/drawingml/2006/main" xmlns:r="http://schemas.openxmlformats.org/officeDocument/2006/relationships" xmlns:p="http://schemas.openxmlformats.org/presentationml/2006/main" showMasterSp="0" preserve="1">
  <p:cSld name="Divider slide_DellGray">
    <p:bg>
      <p:bgPr>
        <a:solidFill>
          <a:srgbClr val="808080"/>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74581" y="1748271"/>
            <a:ext cx="6850901" cy="1495794"/>
          </a:xfrm>
          <a:prstGeom prst="rect">
            <a:avLst/>
          </a:prstGeom>
        </p:spPr>
        <p:txBody>
          <a:bodyPr lIns="0" tIns="44760" rIns="0" bIns="44760"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3947992991"/>
      </p:ext>
    </p:extLst>
  </p:cSld>
  <p:clrMapOvr>
    <a:masterClrMapping/>
  </p:clrMapOvr>
  <p:transition spd="med">
    <p:wipe dir="r"/>
  </p:transition>
</p:sldLayout>
</file>

<file path=ppt/slideLayouts/slideLayout885.xml><?xml version="1.0" encoding="utf-8"?>
<p:sldLayout xmlns:a="http://schemas.openxmlformats.org/drawingml/2006/main" xmlns:r="http://schemas.openxmlformats.org/officeDocument/2006/relationships" xmlns:p="http://schemas.openxmlformats.org/presentationml/2006/main" showMasterSp="0" preserve="1" userDrawn="1">
  <p:cSld name="Logo slide blue">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794760" y="1798082"/>
            <a:ext cx="1554480" cy="1554480"/>
          </a:xfrm>
          <a:prstGeom prst="rect">
            <a:avLst/>
          </a:prstGeom>
        </p:spPr>
      </p:pic>
    </p:spTree>
    <p:extLst>
      <p:ext uri="{BB962C8B-B14F-4D97-AF65-F5344CB8AC3E}">
        <p14:creationId xmlns:p14="http://schemas.microsoft.com/office/powerpoint/2010/main" val="68732352"/>
      </p:ext>
    </p:extLst>
  </p:cSld>
  <p:clrMapOvr>
    <a:masterClrMapping/>
  </p:clrMapOvr>
  <p:transition spd="med">
    <p:wipe dir="r"/>
  </p:transition>
</p:sldLayout>
</file>

<file path=ppt/slideLayouts/slideLayout886.xml><?xml version="1.0" encoding="utf-8"?>
<p:sldLayout xmlns:a="http://schemas.openxmlformats.org/drawingml/2006/main" xmlns:r="http://schemas.openxmlformats.org/officeDocument/2006/relationships" xmlns:p="http://schemas.openxmlformats.org/presentationml/2006/main" showMasterSp="0" preserve="1" userDrawn="1">
  <p:cSld name="Logo slide gray">
    <p:bg>
      <p:bgPr>
        <a:solidFill>
          <a:srgbClr val="808080"/>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794760" y="1798082"/>
            <a:ext cx="1554480" cy="1554480"/>
          </a:xfrm>
          <a:prstGeom prst="rect">
            <a:avLst/>
          </a:prstGeom>
        </p:spPr>
      </p:pic>
    </p:spTree>
    <p:extLst>
      <p:ext uri="{BB962C8B-B14F-4D97-AF65-F5344CB8AC3E}">
        <p14:creationId xmlns:p14="http://schemas.microsoft.com/office/powerpoint/2010/main" val="839437784"/>
      </p:ext>
    </p:extLst>
  </p:cSld>
  <p:clrMapOvr>
    <a:masterClrMapping/>
  </p:clrMapOvr>
  <p:transition spd="med">
    <p:wipe dir="r"/>
  </p:transition>
</p:sldLayout>
</file>

<file path=ppt/slideLayouts/slideLayout887.xml><?xml version="1.0" encoding="utf-8"?>
<p:sldLayout xmlns:a="http://schemas.openxmlformats.org/drawingml/2006/main" xmlns:r="http://schemas.openxmlformats.org/officeDocument/2006/relationships" xmlns:p="http://schemas.openxmlformats.org/presentationml/2006/main" userDrawn="1">
  <p:cSld name="標題投影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595127"/>
      </p:ext>
    </p:extLst>
  </p:cSld>
  <p:clrMapOvr>
    <a:masterClrMapping/>
  </p:clrMapOvr>
  <p:transition spd="med">
    <p:wipe dir="r"/>
  </p:transition>
</p:sldLayout>
</file>

<file path=ppt/slideLayouts/slideLayout888.xml><?xml version="1.0" encoding="utf-8"?>
<p:sldLayout xmlns:a="http://schemas.openxmlformats.org/drawingml/2006/main" xmlns:r="http://schemas.openxmlformats.org/officeDocument/2006/relationships" xmlns:p="http://schemas.openxmlformats.org/presentationml/2006/main" userDrawn="1">
  <p:cSld name="標題及物件">
    <p:spTree>
      <p:nvGrpSpPr>
        <p:cNvPr id="1" name=""/>
        <p:cNvGrpSpPr/>
        <p:nvPr/>
      </p:nvGrpSpPr>
      <p:grpSpPr>
        <a:xfrm>
          <a:off x="0" y="0"/>
          <a:ext cx="0" cy="0"/>
          <a:chOff x="0" y="0"/>
          <a:chExt cx="0" cy="0"/>
        </a:xfrm>
      </p:grpSpPr>
    </p:spTree>
    <p:extLst>
      <p:ext uri="{BB962C8B-B14F-4D97-AF65-F5344CB8AC3E}">
        <p14:creationId xmlns:p14="http://schemas.microsoft.com/office/powerpoint/2010/main" val="755494543"/>
      </p:ext>
    </p:extLst>
  </p:cSld>
  <p:clrMapOvr>
    <a:masterClrMapping/>
  </p:clrMapOvr>
  <p:transition spd="slow">
    <p:fade/>
  </p:transition>
</p:sldLayout>
</file>

<file path=ppt/slideLayouts/slideLayout889.xml><?xml version="1.0" encoding="utf-8"?>
<p:sldLayout xmlns:a="http://schemas.openxmlformats.org/drawingml/2006/main" xmlns:r="http://schemas.openxmlformats.org/officeDocument/2006/relationships" xmlns:p="http://schemas.openxmlformats.org/presentationml/2006/main" userDrawn="1">
  <p:cSld name="1_Content_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0" tIns="44938" rIns="0" bIns="44938"/>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4" name="Content Placeholder 4"/>
          <p:cNvSpPr>
            <a:spLocks noGrp="1"/>
          </p:cNvSpPr>
          <p:nvPr>
            <p:ph sz="quarter" idx="10"/>
          </p:nvPr>
        </p:nvSpPr>
        <p:spPr>
          <a:xfrm>
            <a:off x="271598" y="1277952"/>
            <a:ext cx="7958137" cy="3192461"/>
          </a:xfrm>
          <a:prstGeom prst="rect">
            <a:avLst/>
          </a:prstGeom>
        </p:spPr>
        <p:txBody>
          <a:bodyPr vert="horz" lIns="0" tIns="0" rIns="0" bIns="0"/>
          <a:lstStyle>
            <a:lvl1pPr marL="0" indent="0">
              <a:lnSpc>
                <a:spcPct val="100000"/>
              </a:lnSpc>
              <a:spcBef>
                <a:spcPts val="1200"/>
              </a:spcBef>
              <a:spcAft>
                <a:spcPts val="0"/>
              </a:spcAft>
              <a:buClr>
                <a:srgbClr val="808080"/>
              </a:buClr>
              <a:buNone/>
              <a:defRPr>
                <a:latin typeface="+mn-lt"/>
                <a:ea typeface="Arial"/>
              </a:defRPr>
            </a:lvl1pPr>
            <a:lvl2pPr marL="334354" indent="0">
              <a:lnSpc>
                <a:spcPct val="100000"/>
              </a:lnSpc>
              <a:spcBef>
                <a:spcPts val="300"/>
              </a:spcBef>
              <a:spcAft>
                <a:spcPts val="0"/>
              </a:spcAft>
              <a:buClr>
                <a:srgbClr val="808080"/>
              </a:buClr>
              <a:buNone/>
              <a:defRPr>
                <a:latin typeface="+mn-lt"/>
                <a:ea typeface="Arial"/>
              </a:defRPr>
            </a:lvl2pPr>
            <a:lvl3pPr marL="675681" indent="0">
              <a:lnSpc>
                <a:spcPct val="100000"/>
              </a:lnSpc>
              <a:spcBef>
                <a:spcPts val="300"/>
              </a:spcBef>
              <a:spcAft>
                <a:spcPts val="0"/>
              </a:spcAft>
              <a:buClr>
                <a:srgbClr val="808080"/>
              </a:buClr>
              <a:buNone/>
              <a:defRPr>
                <a:latin typeface="+mn-lt"/>
                <a:ea typeface="Arial"/>
              </a:defRPr>
            </a:lvl3pPr>
            <a:lvl4pPr marL="1234595" indent="-225497">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38074314"/>
      </p:ext>
    </p:extLst>
  </p:cSld>
  <p:clrMapOvr>
    <a:masterClrMapping/>
  </p:clrMapOvr>
  <p:transition spd="med">
    <p:wipe dir="r"/>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cxnSp>
        <p:nvCxnSpPr>
          <p:cNvPr id="2"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3"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35136501"/>
      </p:ext>
    </p:extLst>
  </p:cSld>
  <p:clrMapOvr>
    <a:masterClrMapping/>
  </p:clrMapOvr>
  <p:transition spd="med">
    <p:wipe dir="r"/>
  </p:transition>
</p:sldLayout>
</file>

<file path=ppt/slideLayouts/slideLayout890.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7" name="文字版面配置區 17"/>
          <p:cNvSpPr>
            <a:spLocks noGrp="1"/>
          </p:cNvSpPr>
          <p:nvPr>
            <p:ph type="body" sz="quarter" idx="13" hasCustomPrompt="1"/>
          </p:nvPr>
        </p:nvSpPr>
        <p:spPr>
          <a:xfrm>
            <a:off x="72000" y="576002"/>
            <a:ext cx="9000000" cy="1296789"/>
          </a:xfrm>
          <a:prstGeom prst="rect">
            <a:avLst/>
          </a:prstGeom>
        </p:spPr>
        <p:txBody>
          <a:bodyPr lIns="90194" tIns="45097" rIns="90194" bIns="45097"/>
          <a:lstStyle>
            <a:lvl1pPr marL="179759" indent="-179759">
              <a:buClr>
                <a:srgbClr val="0085C3"/>
              </a:buClr>
              <a:defRPr sz="1600">
                <a:solidFill>
                  <a:schemeClr val="tx1"/>
                </a:solidFill>
              </a:defRPr>
            </a:lvl1pPr>
            <a:lvl2pPr marL="353168" indent="-173586">
              <a:buClr>
                <a:srgbClr val="0085C3"/>
              </a:buClr>
              <a:defRPr sz="1400" baseline="0">
                <a:solidFill>
                  <a:schemeClr val="tx1"/>
                </a:solidFill>
              </a:defRPr>
            </a:lvl2pPr>
            <a:lvl3pPr marL="533005" indent="-179759">
              <a:buClr>
                <a:srgbClr val="0085C3"/>
              </a:buClr>
              <a:buFont typeface="Arial" panose="020B0604020202020204" pitchFamily="34" charset="0"/>
              <a:buChar char="&gt;"/>
              <a:defRPr sz="1400" baseline="0">
                <a:solidFill>
                  <a:schemeClr val="tx1"/>
                </a:solidFill>
              </a:defRPr>
            </a:lvl3pPr>
            <a:lvl4pPr marL="1350551" indent="0">
              <a:buClr>
                <a:srgbClr val="0085C3"/>
              </a:buClr>
              <a:buNone/>
              <a:defRPr/>
            </a:lvl4pPr>
            <a:lvl5pPr marL="1800764" indent="0">
              <a:buClr>
                <a:srgbClr val="0085C3"/>
              </a:buClr>
              <a:buFont typeface="Arial" panose="020B0604020202020204" pitchFamily="34" charset="0"/>
              <a:buNone/>
              <a:defRPr/>
            </a:lvl5pPr>
          </a:lstStyle>
          <a:p>
            <a:pPr lvl="0"/>
            <a:r>
              <a:rPr lang="en-US" altLang="zh-TW" dirty="0"/>
              <a:t>Click to edit Master text style</a:t>
            </a:r>
            <a:endParaRPr lang="zh-TW" altLang="en-US" dirty="0"/>
          </a:p>
          <a:p>
            <a:pPr lvl="1"/>
            <a:r>
              <a:rPr lang="en-US" altLang="zh-TW" dirty="0"/>
              <a:t>Second level</a:t>
            </a:r>
            <a:endParaRPr lang="zh-TW" altLang="en-US" dirty="0"/>
          </a:p>
          <a:p>
            <a:pPr lvl="2"/>
            <a:r>
              <a:rPr lang="en-US" altLang="zh-TW" dirty="0"/>
              <a:t>Third level</a:t>
            </a:r>
            <a:endParaRPr lang="zh-TW" altLang="en-US" dirty="0"/>
          </a:p>
        </p:txBody>
      </p:sp>
      <p:sp>
        <p:nvSpPr>
          <p:cNvPr id="10" name="Title 9"/>
          <p:cNvSpPr>
            <a:spLocks noGrp="1"/>
          </p:cNvSpPr>
          <p:nvPr>
            <p:ph type="title"/>
          </p:nvPr>
        </p:nvSpPr>
        <p:spPr>
          <a:xfrm>
            <a:off x="71634" y="72000"/>
            <a:ext cx="9000000" cy="432000"/>
          </a:xfrm>
          <a:prstGeom prst="rect">
            <a:avLst/>
          </a:prstGeom>
        </p:spPr>
        <p:txBody>
          <a:bodyPr lIns="90194" tIns="45097" rIns="90194" bIns="45097"/>
          <a:lstStyle>
            <a:lvl1pPr algn="l">
              <a:defRPr sz="2400">
                <a:solidFill>
                  <a:srgbClr val="0085C3"/>
                </a:solidFill>
              </a:defRPr>
            </a:lvl1pPr>
          </a:lstStyle>
          <a:p>
            <a:r>
              <a:rPr lang="en-US"/>
              <a:t>Click to edit Master title style</a:t>
            </a:r>
            <a:endParaRPr lang="en-US" dirty="0"/>
          </a:p>
        </p:txBody>
      </p:sp>
    </p:spTree>
    <p:extLst>
      <p:ext uri="{BB962C8B-B14F-4D97-AF65-F5344CB8AC3E}">
        <p14:creationId xmlns:p14="http://schemas.microsoft.com/office/powerpoint/2010/main" val="2973853236"/>
      </p:ext>
    </p:extLst>
  </p:cSld>
  <p:clrMapOvr>
    <a:masterClrMapping/>
  </p:clrMapOvr>
  <p:transition>
    <p:fade/>
  </p:transition>
</p:sldLayout>
</file>

<file path=ppt/slideLayouts/slideLayout891.xml><?xml version="1.0" encoding="utf-8"?>
<p:sldLayout xmlns:a="http://schemas.openxmlformats.org/drawingml/2006/main" xmlns:r="http://schemas.openxmlformats.org/officeDocument/2006/relationships" xmlns:p="http://schemas.openxmlformats.org/presentationml/2006/main" userDrawn="1">
  <p:cSld name="1_標題投影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323641117"/>
      </p:ext>
    </p:extLst>
  </p:cSld>
  <p:clrMapOvr>
    <a:masterClrMapping/>
  </p:clrMapOvr>
  <p:transition spd="med">
    <p:wipe dir="r"/>
  </p:transition>
</p:sldLayout>
</file>

<file path=ppt/slideLayouts/slideLayout892.xml><?xml version="1.0" encoding="utf-8"?>
<p:sldLayout xmlns:a="http://schemas.openxmlformats.org/drawingml/2006/main" xmlns:r="http://schemas.openxmlformats.org/officeDocument/2006/relationships" xmlns:p="http://schemas.openxmlformats.org/presentationml/2006/main" userDrawn="1">
  <p:cSld name="Content with Dell Blue footer">
    <p:spTree>
      <p:nvGrpSpPr>
        <p:cNvPr id="1" name=""/>
        <p:cNvGrpSpPr/>
        <p:nvPr/>
      </p:nvGrpSpPr>
      <p:grpSpPr>
        <a:xfrm>
          <a:off x="0" y="0"/>
          <a:ext cx="0" cy="0"/>
          <a:chOff x="0" y="0"/>
          <a:chExt cx="0" cy="0"/>
        </a:xfrm>
      </p:grpSpPr>
      <p:sp>
        <p:nvSpPr>
          <p:cNvPr id="6" name="Content Placeholder 2"/>
          <p:cNvSpPr>
            <a:spLocks noGrp="1"/>
          </p:cNvSpPr>
          <p:nvPr>
            <p:ph sz="half" idx="1" hasCustomPrompt="1"/>
          </p:nvPr>
        </p:nvSpPr>
        <p:spPr>
          <a:xfrm>
            <a:off x="364632" y="1280160"/>
            <a:ext cx="7924386" cy="3200400"/>
          </a:xfrm>
          <a:prstGeom prst="rect">
            <a:avLst/>
          </a:prstGeom>
        </p:spPr>
        <p:txBody>
          <a:bodyPr wrap="square" lIns="0" tIns="0" rIns="0" bIns="0">
            <a:normAutofit/>
          </a:bodyPr>
          <a:lstStyle>
            <a:lvl1pPr>
              <a:lnSpc>
                <a:spcPct val="100000"/>
              </a:lnSpc>
              <a:spcBef>
                <a:spcPts val="900"/>
              </a:spcBef>
              <a:spcAft>
                <a:spcPts val="0"/>
              </a:spcAft>
              <a:buClr>
                <a:srgbClr val="AAAAAA"/>
              </a:buClr>
              <a:buFont typeface="Arial" pitchFamily="34" charset="0"/>
              <a:buChar char="•"/>
              <a:defRPr sz="1100">
                <a:solidFill>
                  <a:schemeClr val="bg2"/>
                </a:solidFill>
                <a:latin typeface="Museo Sans For Dell" pitchFamily="2" charset="0"/>
              </a:defRPr>
            </a:lvl1pPr>
            <a:lvl2pPr marL="423265" indent="-171335">
              <a:lnSpc>
                <a:spcPct val="100000"/>
              </a:lnSpc>
              <a:spcBef>
                <a:spcPts val="225"/>
              </a:spcBef>
              <a:spcAft>
                <a:spcPts val="0"/>
              </a:spcAft>
              <a:buClr>
                <a:srgbClr val="AAAAAA"/>
              </a:buClr>
              <a:buFont typeface="Museo Sans For Dell" pitchFamily="2" charset="0"/>
              <a:buChar char="–"/>
              <a:defRPr sz="900">
                <a:solidFill>
                  <a:schemeClr val="bg2"/>
                </a:solidFill>
                <a:latin typeface="Museo Sans For Dell" pitchFamily="2" charset="0"/>
              </a:defRPr>
            </a:lvl2pPr>
            <a:lvl3pPr>
              <a:lnSpc>
                <a:spcPct val="100000"/>
              </a:lnSpc>
              <a:spcBef>
                <a:spcPts val="225"/>
              </a:spcBef>
              <a:spcAft>
                <a:spcPts val="0"/>
              </a:spcAft>
              <a:buClr>
                <a:srgbClr val="AAAAAA"/>
              </a:buClr>
              <a:defRPr sz="800">
                <a:solidFill>
                  <a:schemeClr val="bg2"/>
                </a:solidFill>
                <a:latin typeface="Museo Sans For Dell" pitchFamily="2" charset="0"/>
              </a:defRPr>
            </a:lvl3pPr>
            <a:lvl4pPr>
              <a:spcBef>
                <a:spcPts val="225"/>
              </a:spcBef>
              <a:spcAft>
                <a:spcPts val="0"/>
              </a:spcAft>
              <a:buClr>
                <a:srgbClr val="AAAAAA"/>
              </a:buClr>
              <a:defRPr sz="1100" baseline="0">
                <a:solidFill>
                  <a:schemeClr val="tx1"/>
                </a:solidFill>
                <a:latin typeface="Museo Sans For Dell" pitchFamily="2" charset="0"/>
              </a:defRPr>
            </a:lvl4pPr>
            <a:lvl5pPr>
              <a:spcBef>
                <a:spcPts val="225"/>
              </a:spcBef>
              <a:spcAft>
                <a:spcPts val="0"/>
              </a:spcAft>
              <a:buClr>
                <a:srgbClr val="AAAAAA"/>
              </a:buClr>
              <a:defRPr sz="900">
                <a:solidFill>
                  <a:schemeClr val="tx1"/>
                </a:solidFill>
                <a:latin typeface="Museo Sans For Dell" pitchFamily="2" charset="0"/>
              </a:defRPr>
            </a:lvl5pPr>
            <a:lvl6pPr>
              <a:defRPr sz="1400"/>
            </a:lvl6pPr>
            <a:lvl7pPr>
              <a:defRPr sz="1400"/>
            </a:lvl7pPr>
            <a:lvl8pPr>
              <a:defRPr sz="1400"/>
            </a:lvl8pPr>
            <a:lvl9pPr>
              <a:defRPr sz="1400"/>
            </a:lvl9pPr>
          </a:lstStyle>
          <a:p>
            <a:pPr lvl="0"/>
            <a:r>
              <a:rPr lang="en-US" dirty="0"/>
              <a:t>Click to edit text</a:t>
            </a:r>
          </a:p>
          <a:p>
            <a:pPr lvl="1"/>
            <a:r>
              <a:rPr lang="en-US" dirty="0"/>
              <a:t>Second level</a:t>
            </a:r>
          </a:p>
          <a:p>
            <a:pPr lvl="2"/>
            <a:r>
              <a:rPr lang="en-US" dirty="0"/>
              <a:t>Third level</a:t>
            </a:r>
          </a:p>
        </p:txBody>
      </p:sp>
      <p:sp>
        <p:nvSpPr>
          <p:cNvPr id="3" name="Title 2"/>
          <p:cNvSpPr>
            <a:spLocks noGrp="1"/>
          </p:cNvSpPr>
          <p:nvPr>
            <p:ph type="title"/>
          </p:nvPr>
        </p:nvSpPr>
        <p:spPr>
          <a:xfrm>
            <a:off x="628650" y="274643"/>
            <a:ext cx="7886700" cy="993775"/>
          </a:xfrm>
          <a:prstGeom prst="rect">
            <a:avLst/>
          </a:prstGeom>
        </p:spPr>
        <p:txBody>
          <a:bodyPr lIns="90194" tIns="45097" rIns="90194" bIns="45097"/>
          <a:lstStyle/>
          <a:p>
            <a:r>
              <a:rPr lang="en-US"/>
              <a:t>Click to edit Master title style</a:t>
            </a:r>
          </a:p>
        </p:txBody>
      </p:sp>
    </p:spTree>
    <p:extLst>
      <p:ext uri="{BB962C8B-B14F-4D97-AF65-F5344CB8AC3E}">
        <p14:creationId xmlns:p14="http://schemas.microsoft.com/office/powerpoint/2010/main" val="2477786640"/>
      </p:ext>
    </p:extLst>
  </p:cSld>
  <p:clrMapOvr>
    <a:masterClrMapping/>
  </p:clrMapOvr>
  <p:transition spd="med">
    <p:wipe dir="r"/>
  </p:transition>
</p:sldLayout>
</file>

<file path=ppt/slideLayouts/slideLayout893.xml><?xml version="1.0" encoding="utf-8"?>
<p:sldLayout xmlns:a="http://schemas.openxmlformats.org/drawingml/2006/main" xmlns:r="http://schemas.openxmlformats.org/officeDocument/2006/relationships" xmlns:p="http://schemas.openxmlformats.org/presentationml/2006/main" userDrawn="1">
  <p:cSld name="Content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64797"/>
          </a:xfrm>
          <a:prstGeom prst="rect">
            <a:avLst/>
          </a:prstGeom>
        </p:spPr>
        <p:txBody>
          <a:bodyPr lIns="90192" tIns="45096" rIns="90192" bIns="45096"/>
          <a:lstStyle>
            <a:lvl1pPr>
              <a:defRPr/>
            </a:lvl1pPr>
          </a:lstStyle>
          <a:p>
            <a:r>
              <a:rPr lang="en-US" dirty="0"/>
              <a:t>Click to edit content page title</a:t>
            </a:r>
          </a:p>
        </p:txBody>
      </p:sp>
    </p:spTree>
    <p:extLst>
      <p:ext uri="{BB962C8B-B14F-4D97-AF65-F5344CB8AC3E}">
        <p14:creationId xmlns:p14="http://schemas.microsoft.com/office/powerpoint/2010/main" val="2014455836"/>
      </p:ext>
    </p:extLst>
  </p:cSld>
  <p:clrMapOvr>
    <a:masterClrMapping/>
  </p:clrMapOvr>
  <p:transition spd="med">
    <p:wipe dir="r"/>
  </p:transition>
</p:sldLayout>
</file>

<file path=ppt/slideLayouts/slideLayout894.xml><?xml version="1.0" encoding="utf-8"?>
<p:sldLayout xmlns:a="http://schemas.openxmlformats.org/drawingml/2006/main" xmlns:r="http://schemas.openxmlformats.org/officeDocument/2006/relationships" xmlns:p="http://schemas.openxmlformats.org/presentationml/2006/main" showMasterSp="0" userDrawn="1">
  <p:cSld name="2_Title Slide">
    <p:spTree>
      <p:nvGrpSpPr>
        <p:cNvPr id="1" name=""/>
        <p:cNvGrpSpPr/>
        <p:nvPr/>
      </p:nvGrpSpPr>
      <p:grpSpPr>
        <a:xfrm>
          <a:off x="0" y="0"/>
          <a:ext cx="0" cy="0"/>
          <a:chOff x="0" y="0"/>
          <a:chExt cx="0" cy="0"/>
        </a:xfrm>
      </p:grpSpPr>
      <p:sp>
        <p:nvSpPr>
          <p:cNvPr id="10" name="Rectangle 9"/>
          <p:cNvSpPr/>
          <p:nvPr/>
        </p:nvSpPr>
        <p:spPr bwMode="gray">
          <a:xfrm>
            <a:off x="13" y="4772030"/>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637" tIns="34286" rIns="67637" bIns="34286" rtlCol="0" anchor="ctr"/>
          <a:lstStyle/>
          <a:p>
            <a:pPr algn="ctr" defTabSz="667250" fontAlgn="auto">
              <a:spcBef>
                <a:spcPts val="0"/>
              </a:spcBef>
              <a:spcAft>
                <a:spcPts val="0"/>
              </a:spcAft>
            </a:pPr>
            <a:endParaRPr lang="en-US" sz="1800" dirty="0">
              <a:solidFill>
                <a:srgbClr val="444444"/>
              </a:solidFill>
              <a:latin typeface="Trebuchet MS" pitchFamily="34" charset="0"/>
            </a:endParaRPr>
          </a:p>
        </p:txBody>
      </p:sp>
      <p:sp>
        <p:nvSpPr>
          <p:cNvPr id="14" name="Rectangle 13"/>
          <p:cNvSpPr/>
          <p:nvPr/>
        </p:nvSpPr>
        <p:spPr bwMode="hidden">
          <a:xfrm>
            <a:off x="13" y="4772030"/>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637" tIns="34286" rIns="67637" bIns="34286" rtlCol="0" anchor="ctr"/>
          <a:lstStyle/>
          <a:p>
            <a:pPr algn="ctr" defTabSz="667250" fontAlgn="auto">
              <a:spcBef>
                <a:spcPts val="0"/>
              </a:spcBef>
              <a:spcAft>
                <a:spcPts val="0"/>
              </a:spcAft>
            </a:pPr>
            <a:endParaRPr lang="en-US" sz="1800" dirty="0">
              <a:solidFill>
                <a:srgbClr val="444444"/>
              </a:solidFill>
              <a:latin typeface="Trebuchet MS" pitchFamily="34" charset="0"/>
            </a:endParaRPr>
          </a:p>
        </p:txBody>
      </p:sp>
      <p:sp>
        <p:nvSpPr>
          <p:cNvPr id="19" name="Rectangle 18"/>
          <p:cNvSpPr/>
          <p:nvPr/>
        </p:nvSpPr>
        <p:spPr bwMode="hidden">
          <a:xfrm>
            <a:off x="13" y="4772030"/>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637" tIns="34286" rIns="67637" bIns="34286" rtlCol="0" anchor="ctr"/>
          <a:lstStyle/>
          <a:p>
            <a:pPr algn="ctr" defTabSz="667250" fontAlgn="auto">
              <a:spcBef>
                <a:spcPts val="0"/>
              </a:spcBef>
              <a:spcAft>
                <a:spcPts val="0"/>
              </a:spcAft>
            </a:pPr>
            <a:endParaRPr lang="en-US" sz="1800" dirty="0">
              <a:solidFill>
                <a:srgbClr val="444444"/>
              </a:solidFill>
              <a:latin typeface="Trebuchet MS" pitchFamily="34" charset="0"/>
            </a:endParaRPr>
          </a:p>
        </p:txBody>
      </p:sp>
    </p:spTree>
    <p:extLst>
      <p:ext uri="{BB962C8B-B14F-4D97-AF65-F5344CB8AC3E}">
        <p14:creationId xmlns:p14="http://schemas.microsoft.com/office/powerpoint/2010/main" val="468947097"/>
      </p:ext>
    </p:extLst>
  </p:cSld>
  <p:clrMapOvr>
    <a:masterClrMapping/>
  </p:clrMapOvr>
  <p:transition spd="med">
    <p:wipe dir="r"/>
  </p:transition>
</p:sldLayout>
</file>

<file path=ppt/slideLayouts/slideLayout895.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85750" y="228600"/>
            <a:ext cx="8572500" cy="387798"/>
          </a:xfrm>
          <a:prstGeom prst="rect">
            <a:avLst/>
          </a:prstGeom>
        </p:spPr>
        <p:txBody>
          <a:bodyPr wrap="square" lIns="0" tIns="0" rIns="0" bIns="0">
            <a:spAutoFit/>
          </a:bodyPr>
          <a:lstStyle>
            <a:lvl1pPr>
              <a:defRPr sz="2800">
                <a:solidFill>
                  <a:schemeClr val="bg1"/>
                </a:solidFill>
                <a:latin typeface="Arial" panose="020B0604020202020204"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82984028"/>
      </p:ext>
    </p:extLst>
  </p:cSld>
  <p:clrMapOvr>
    <a:masterClrMapping/>
  </p:clrMapOvr>
  <p:extLst mod="1">
    <p:ext uri="{DCECCB84-F9BA-43D5-87BE-67443E8EF086}">
      <p15:sldGuideLst xmlns:p15="http://schemas.microsoft.com/office/powerpoint/2012/main">
        <p15:guide id="1" orient="horz" pos="144">
          <p15:clr>
            <a:srgbClr val="FBAE40"/>
          </p15:clr>
        </p15:guide>
      </p15:sldGuideLst>
    </p:ext>
  </p:extLst>
</p:sldLayout>
</file>

<file path=ppt/slideLayouts/slideLayout896.xml><?xml version="1.0" encoding="utf-8"?>
<p:sldLayout xmlns:a="http://schemas.openxmlformats.org/drawingml/2006/main" xmlns:r="http://schemas.openxmlformats.org/officeDocument/2006/relationships" xmlns:p="http://schemas.openxmlformats.org/presentationml/2006/main">
  <p:cSld name="自訂版面配置">
    <p:spTree>
      <p:nvGrpSpPr>
        <p:cNvPr id="1" name=""/>
        <p:cNvGrpSpPr/>
        <p:nvPr/>
      </p:nvGrpSpPr>
      <p:grpSpPr>
        <a:xfrm>
          <a:off x="0" y="0"/>
          <a:ext cx="0" cy="0"/>
          <a:chOff x="0" y="0"/>
          <a:chExt cx="0" cy="0"/>
        </a:xfrm>
      </p:grpSpPr>
      <p:sp>
        <p:nvSpPr>
          <p:cNvPr id="2" name="標題 1"/>
          <p:cNvSpPr>
            <a:spLocks noGrp="1"/>
          </p:cNvSpPr>
          <p:nvPr>
            <p:ph type="title"/>
          </p:nvPr>
        </p:nvSpPr>
        <p:spPr>
          <a:xfrm>
            <a:off x="457200" y="206375"/>
            <a:ext cx="8229600" cy="857250"/>
          </a:xfrm>
          <a:prstGeom prst="rect">
            <a:avLst/>
          </a:prstGeom>
        </p:spPr>
        <p:txBody>
          <a:bodyPr lIns="90192" tIns="45096" rIns="90192" bIns="45096"/>
          <a:lstStyle/>
          <a:p>
            <a:r>
              <a:rPr lang="zh-TW" altLang="en-US" noProof="1"/>
              <a:t>按一下以編輯母片標題樣式</a:t>
            </a:r>
          </a:p>
        </p:txBody>
      </p:sp>
    </p:spTree>
    <p:extLst>
      <p:ext uri="{BB962C8B-B14F-4D97-AF65-F5344CB8AC3E}">
        <p14:creationId xmlns:p14="http://schemas.microsoft.com/office/powerpoint/2010/main" val="2527439161"/>
      </p:ext>
    </p:extLst>
  </p:cSld>
  <p:clrMapOvr>
    <a:masterClrMapping/>
  </p:clrMapOvr>
  <p:transition spd="med">
    <p:wipe dir="r"/>
  </p:transition>
</p:sldLayout>
</file>

<file path=ppt/slideLayouts/slideLayout897.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611424568"/>
      </p:ext>
    </p:extLst>
  </p:cSld>
  <p:clrMapOvr>
    <a:masterClrMapping/>
  </p:clrMapOvr>
  <p:transition spd="slow">
    <p:fade/>
  </p:transition>
</p:sldLayout>
</file>

<file path=ppt/slideLayouts/slideLayout89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85750" y="228600"/>
            <a:ext cx="8572500" cy="387798"/>
          </a:xfrm>
          <a:prstGeom prst="rect">
            <a:avLst/>
          </a:prstGeom>
        </p:spPr>
        <p:txBody>
          <a:bodyPr wrap="square" lIns="0" tIns="0" rIns="0" bIns="0">
            <a:spAutoFit/>
          </a:bodyPr>
          <a:lstStyle>
            <a:lvl1pPr>
              <a:defRPr sz="2800">
                <a:solidFill>
                  <a:schemeClr val="bg1"/>
                </a:solidFill>
                <a:latin typeface="Arial" panose="020B0604020202020204" pitchFamily="34" charset="0"/>
              </a:defRPr>
            </a:lvl1pPr>
          </a:lstStyle>
          <a:p>
            <a:r>
              <a:rPr lang="en-US"/>
              <a:t>Click to edit Master title style</a:t>
            </a:r>
            <a:endParaRPr lang="en-US" dirty="0"/>
          </a:p>
        </p:txBody>
      </p:sp>
      <p:sp>
        <p:nvSpPr>
          <p:cNvPr id="3" name="Content Placeholder 2"/>
          <p:cNvSpPr>
            <a:spLocks noGrp="1"/>
          </p:cNvSpPr>
          <p:nvPr>
            <p:ph idx="1"/>
          </p:nvPr>
        </p:nvSpPr>
        <p:spPr>
          <a:xfrm>
            <a:off x="285750" y="1200150"/>
            <a:ext cx="8572500" cy="3314700"/>
          </a:xfrm>
          <a:prstGeom prst="rect">
            <a:avLst/>
          </a:prstGeom>
        </p:spPr>
        <p:txBody>
          <a:bodyPr lIns="0" tIns="0" rIns="0" bIns="0"/>
          <a:lstStyle>
            <a:lvl1pPr marL="168958" indent="-168958">
              <a:lnSpc>
                <a:spcPct val="100000"/>
              </a:lnSpc>
              <a:spcBef>
                <a:spcPts val="1200"/>
              </a:spcBef>
              <a:buClr>
                <a:srgbClr val="808080"/>
              </a:buClr>
              <a:buFont typeface="Arial" panose="020B0604020202020204" pitchFamily="34" charset="0"/>
              <a:buChar char="•"/>
              <a:defRPr sz="1800">
                <a:solidFill>
                  <a:schemeClr val="bg2"/>
                </a:solidFill>
                <a:latin typeface="Arial" panose="020B0604020202020204" pitchFamily="34" charset="0"/>
              </a:defRPr>
            </a:lvl1pPr>
            <a:lvl2pPr marL="506873" indent="-168958">
              <a:lnSpc>
                <a:spcPct val="100000"/>
              </a:lnSpc>
              <a:spcBef>
                <a:spcPts val="300"/>
              </a:spcBef>
              <a:buClr>
                <a:srgbClr val="808080"/>
              </a:buClr>
              <a:buFont typeface="Arial" panose="020B0604020202020204" pitchFamily="34" charset="0"/>
              <a:buChar char="–"/>
              <a:defRPr sz="1400">
                <a:solidFill>
                  <a:schemeClr val="bg2"/>
                </a:solidFill>
                <a:latin typeface="Arial" panose="020B0604020202020204" pitchFamily="34" charset="0"/>
              </a:defRPr>
            </a:lvl2pPr>
            <a:lvl3pPr marL="787824" indent="-112431">
              <a:lnSpc>
                <a:spcPct val="100000"/>
              </a:lnSpc>
              <a:spcBef>
                <a:spcPts val="300"/>
              </a:spcBef>
              <a:buClr>
                <a:srgbClr val="808080"/>
              </a:buClr>
              <a:buFont typeface="Arial" panose="020B0604020202020204" pitchFamily="34" charset="0"/>
              <a:buChar char="▪"/>
              <a:defRPr sz="1100">
                <a:solidFill>
                  <a:schemeClr val="bg2"/>
                </a:solidFill>
                <a:latin typeface="Arial" panose="020B0604020202020204" pitchFamily="34" charset="0"/>
              </a:defRPr>
            </a:lvl3pPr>
            <a:lvl4pPr marL="1181462" indent="-168958">
              <a:lnSpc>
                <a:spcPct val="100000"/>
              </a:lnSpc>
              <a:spcBef>
                <a:spcPts val="300"/>
              </a:spcBef>
              <a:buClr>
                <a:schemeClr val="bg1">
                  <a:lumMod val="60000"/>
                  <a:lumOff val="40000"/>
                </a:schemeClr>
              </a:buClr>
              <a:buFont typeface="Arial" panose="020B0604020202020204" pitchFamily="34" charset="0"/>
              <a:buChar char="•"/>
              <a:defRPr sz="900"/>
            </a:lvl4pPr>
            <a:lvl5pPr marL="1519171" indent="-168958">
              <a:lnSpc>
                <a:spcPct val="100000"/>
              </a:lnSpc>
              <a:spcBef>
                <a:spcPts val="300"/>
              </a:spcBef>
              <a:buClr>
                <a:schemeClr val="bg1">
                  <a:lumMod val="60000"/>
                  <a:lumOff val="40000"/>
                </a:schemeClr>
              </a:buClr>
              <a:buFont typeface="Arial" panose="020B0604020202020204" pitchFamily="34" charset="0"/>
              <a:buChar char="•"/>
              <a:defRPr sz="900"/>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673617123"/>
      </p:ext>
    </p:extLst>
  </p:cSld>
  <p:clrMapOvr>
    <a:masterClrMapping/>
  </p:clrMapOvr>
  <p:extLst mod="1">
    <p:ext uri="{DCECCB84-F9BA-43D5-87BE-67443E8EF086}">
      <p15:sldGuideLst xmlns:p15="http://schemas.microsoft.com/office/powerpoint/2012/main"/>
    </p:ext>
  </p:extLst>
</p:sldLayout>
</file>

<file path=ppt/slideLayouts/slideLayout899.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138710398"/>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Content left margin ">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73054" y="271463"/>
            <a:ext cx="4295219" cy="640080"/>
          </a:xfrm>
          <a:prstGeom prst="rect">
            <a:avLst/>
          </a:prstGeom>
        </p:spPr>
        <p:txBody>
          <a:bodyPr lIns="0" tIns="45003" rIns="0" bIns="45003"/>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4" name="Content Placeholder 4"/>
          <p:cNvSpPr>
            <a:spLocks noGrp="1"/>
          </p:cNvSpPr>
          <p:nvPr>
            <p:ph sz="quarter" idx="10"/>
          </p:nvPr>
        </p:nvSpPr>
        <p:spPr>
          <a:xfrm>
            <a:off x="271464" y="1277943"/>
            <a:ext cx="4291012"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43781" indent="-166995">
              <a:lnSpc>
                <a:spcPct val="100000"/>
              </a:lnSpc>
              <a:spcBef>
                <a:spcPts val="300"/>
              </a:spcBef>
              <a:spcAft>
                <a:spcPts val="0"/>
              </a:spcAft>
              <a:buClr>
                <a:srgbClr val="808080"/>
              </a:buClr>
              <a:defRPr>
                <a:latin typeface="+mn-lt"/>
                <a:ea typeface="Arial"/>
              </a:defRPr>
            </a:lvl3pPr>
            <a:lvl4pPr marL="1236599" indent="-225887">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095405081"/>
      </p:ext>
    </p:extLst>
  </p:cSld>
  <p:clrMapOvr>
    <a:masterClrMapping/>
  </p:clrMapOvr>
  <p:transition spd="med">
    <p:wipe dir="r"/>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Section_Blue">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1"/>
          </a:solidFill>
          <a:ln>
            <a:noFill/>
          </a:ln>
        </p:spPr>
        <p:style>
          <a:lnRef idx="2">
            <a:schemeClr val="accent1"/>
          </a:lnRef>
          <a:fillRef idx="1">
            <a:schemeClr val="lt1"/>
          </a:fillRef>
          <a:effectRef idx="0">
            <a:schemeClr val="accent1"/>
          </a:effectRef>
          <a:fontRef idx="none"/>
        </p:style>
        <p:txBody>
          <a:bodyPr lIns="168210" tIns="168210" rIns="168210" bIns="168210">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308893064"/>
      </p:ext>
    </p:extLst>
  </p:cSld>
  <p:clrMapOvr>
    <a:masterClrMapping/>
  </p:clrMapOvr>
  <p:transition spd="med">
    <p:wipe dir="r"/>
  </p:transition>
</p:sldLayout>
</file>

<file path=ppt/slideLayouts/slideLayout900.xml><?xml version="1.0" encoding="utf-8"?>
<p:sldLayout xmlns:a="http://schemas.openxmlformats.org/drawingml/2006/main" xmlns:r="http://schemas.openxmlformats.org/officeDocument/2006/relationships" xmlns:p="http://schemas.openxmlformats.org/presentationml/2006/main">
  <p:cSld name="Title_and_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96171"/>
            <a:ext cx="8239126" cy="640170"/>
          </a:xfrm>
          <a:prstGeom prst="rect">
            <a:avLst/>
          </a:prstGeom>
        </p:spPr>
        <p:txBody>
          <a:bodyPr lIns="90194" tIns="45097" rIns="90194" bIns="45097"/>
          <a:lstStyle>
            <a:lvl1pPr>
              <a:lnSpc>
                <a:spcPct val="90000"/>
              </a:lnSpc>
              <a:defRPr sz="2400" b="0" baseline="0">
                <a:solidFill>
                  <a:schemeClr val="accent1"/>
                </a:solidFill>
                <a:latin typeface="Museo Sans For Dell" pitchFamily="2" charset="0"/>
              </a:defRPr>
            </a:lvl1pPr>
          </a:lstStyle>
          <a:p>
            <a:r>
              <a:rPr lang="en-US" altLang="zh-TW" dirty="0"/>
              <a:t>Click to edit Master title style</a:t>
            </a:r>
            <a:endParaRPr lang="en-US" dirty="0"/>
          </a:p>
        </p:txBody>
      </p:sp>
      <p:sp>
        <p:nvSpPr>
          <p:cNvPr id="3" name="Content Placeholder 2"/>
          <p:cNvSpPr>
            <a:spLocks noGrp="1"/>
          </p:cNvSpPr>
          <p:nvPr>
            <p:ph sz="half" idx="1"/>
          </p:nvPr>
        </p:nvSpPr>
        <p:spPr>
          <a:xfrm>
            <a:off x="457200" y="960120"/>
            <a:ext cx="8229600" cy="3566160"/>
          </a:xfrm>
          <a:prstGeom prst="rect">
            <a:avLst/>
          </a:prstGeom>
        </p:spPr>
        <p:txBody>
          <a:bodyPr lIns="90194" tIns="45097" rIns="90194" bIns="45097"/>
          <a:lstStyle>
            <a:lvl1pPr>
              <a:spcBef>
                <a:spcPts val="75"/>
              </a:spcBef>
              <a:spcAft>
                <a:spcPts val="75"/>
              </a:spcAft>
              <a:defRPr sz="1500">
                <a:solidFill>
                  <a:schemeClr val="bg2"/>
                </a:solidFill>
                <a:latin typeface="Museo Sans For Dell" pitchFamily="2" charset="0"/>
              </a:defRPr>
            </a:lvl1pPr>
            <a:lvl2pPr>
              <a:spcBef>
                <a:spcPts val="75"/>
              </a:spcBef>
              <a:spcAft>
                <a:spcPts val="75"/>
              </a:spcAft>
              <a:buFont typeface="Museo Sans For Dell" pitchFamily="2" charset="0"/>
              <a:buChar char="–"/>
              <a:defRPr sz="1400">
                <a:solidFill>
                  <a:schemeClr val="bg2"/>
                </a:solidFill>
                <a:latin typeface="Museo Sans For Dell" pitchFamily="2" charset="0"/>
              </a:defRPr>
            </a:lvl2pPr>
            <a:lvl3pPr>
              <a:spcBef>
                <a:spcPts val="75"/>
              </a:spcBef>
              <a:spcAft>
                <a:spcPts val="75"/>
              </a:spcAft>
              <a:defRPr sz="1200">
                <a:solidFill>
                  <a:schemeClr val="bg2"/>
                </a:solidFill>
                <a:latin typeface="Museo Sans For Dell" pitchFamily="2" charset="0"/>
              </a:defRPr>
            </a:lvl3pPr>
            <a:lvl4pPr>
              <a:spcBef>
                <a:spcPts val="75"/>
              </a:spcBef>
              <a:spcAft>
                <a:spcPts val="75"/>
              </a:spcAft>
              <a:defRPr sz="1100" baseline="0">
                <a:solidFill>
                  <a:schemeClr val="bg2"/>
                </a:solidFill>
                <a:latin typeface="Museo Sans For Dell" pitchFamily="2" charset="0"/>
              </a:defRPr>
            </a:lvl4pPr>
            <a:lvl5pPr>
              <a:spcBef>
                <a:spcPts val="75"/>
              </a:spcBef>
              <a:spcAft>
                <a:spcPts val="75"/>
              </a:spcAft>
              <a:buClr>
                <a:schemeClr val="accent1"/>
              </a:buClr>
              <a:defRPr sz="90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23507966"/>
      </p:ext>
    </p:extLst>
  </p:cSld>
  <p:clrMapOvr>
    <a:masterClrMapping/>
  </p:clrMapOvr>
  <p:transition spd="med">
    <p:wipe dir="r"/>
  </p:transition>
</p:sldLayout>
</file>

<file path=ppt/slideLayouts/slideLayout901.xml><?xml version="1.0" encoding="utf-8"?>
<p:sldLayout xmlns:a="http://schemas.openxmlformats.org/drawingml/2006/main" xmlns:r="http://schemas.openxmlformats.org/officeDocument/2006/relationships" xmlns:p="http://schemas.openxmlformats.org/presentationml/2006/main" userDrawn="1">
  <p:cSld name="Section Head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99428212"/>
      </p:ext>
    </p:extLst>
  </p:cSld>
  <p:clrMapOvr>
    <a:masterClrMapping/>
  </p:clrMapOvr>
</p:sldLayout>
</file>

<file path=ppt/slideLayouts/slideLayout902.xml><?xml version="1.0" encoding="utf-8"?>
<p:sldLayout xmlns:a="http://schemas.openxmlformats.org/drawingml/2006/main" xmlns:r="http://schemas.openxmlformats.org/officeDocument/2006/relationships" xmlns:p="http://schemas.openxmlformats.org/presentationml/2006/main" userDrawn="1">
  <p:cSld name="1_Title_and_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987311337"/>
      </p:ext>
    </p:extLst>
  </p:cSld>
  <p:clrMapOvr>
    <a:masterClrMapping/>
  </p:clrMapOvr>
  <p:transition spd="med">
    <p:wipe dir="r"/>
  </p:transition>
</p:sldLayout>
</file>

<file path=ppt/slideLayouts/slideLayout903.xml><?xml version="1.0" encoding="utf-8"?>
<p:sldLayout xmlns:a="http://schemas.openxmlformats.org/drawingml/2006/main" xmlns:r="http://schemas.openxmlformats.org/officeDocument/2006/relationships" xmlns:p="http://schemas.openxmlformats.org/presentationml/2006/main" type="titleOnly">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a:xfrm>
            <a:off x="426080" y="196182"/>
            <a:ext cx="8279943" cy="622978"/>
          </a:xfrm>
          <a:prstGeom prst="rect">
            <a:avLst/>
          </a:prstGeom>
        </p:spPr>
        <p:txBody>
          <a:bodyPr lIns="67407" tIns="34289" rIns="67407" bIns="34289"/>
          <a:lstStyle>
            <a:lvl1pPr>
              <a:defRPr sz="3200"/>
            </a:lvl1pPr>
          </a:lstStyle>
          <a:p>
            <a:r>
              <a:rPr lang="zh-TW" altLang="en-US"/>
              <a:t>按一下以編輯母片標題樣式</a:t>
            </a:r>
          </a:p>
        </p:txBody>
      </p:sp>
    </p:spTree>
    <p:extLst>
      <p:ext uri="{BB962C8B-B14F-4D97-AF65-F5344CB8AC3E}">
        <p14:creationId xmlns:p14="http://schemas.microsoft.com/office/powerpoint/2010/main" val="1970808548"/>
      </p:ext>
    </p:extLst>
  </p:cSld>
  <p:clrMapOvr>
    <a:masterClrMapping/>
  </p:clrMapOvr>
  <p:transition spd="med">
    <p:zoom dir="in"/>
  </p:transition>
</p:sldLayout>
</file>

<file path=ppt/slideLayouts/slideLayout904.xml><?xml version="1.0" encoding="utf-8"?>
<p:sldLayout xmlns:a="http://schemas.openxmlformats.org/drawingml/2006/main" xmlns:r="http://schemas.openxmlformats.org/officeDocument/2006/relationships" xmlns:p="http://schemas.openxmlformats.org/presentationml/2006/main" userDrawn="1">
  <p:cSld name="1_只有標題">
    <p:spTree>
      <p:nvGrpSpPr>
        <p:cNvPr id="1" name=""/>
        <p:cNvGrpSpPr/>
        <p:nvPr/>
      </p:nvGrpSpPr>
      <p:grpSpPr>
        <a:xfrm>
          <a:off x="0" y="0"/>
          <a:ext cx="0" cy="0"/>
          <a:chOff x="0" y="0"/>
          <a:chExt cx="0" cy="0"/>
        </a:xfrm>
      </p:grpSpPr>
    </p:spTree>
    <p:extLst>
      <p:ext uri="{BB962C8B-B14F-4D97-AF65-F5344CB8AC3E}">
        <p14:creationId xmlns:p14="http://schemas.microsoft.com/office/powerpoint/2010/main" val="4103227468"/>
      </p:ext>
    </p:extLst>
  </p:cSld>
  <p:clrMapOvr>
    <a:masterClrMapping/>
  </p:clrMapOvr>
  <p:transition spd="med">
    <p:zoom dir="in"/>
  </p:transition>
</p:sldLayout>
</file>

<file path=ppt/slideLayouts/slideLayout905.xml><?xml version="1.0" encoding="utf-8"?>
<p:sldLayout xmlns:a="http://schemas.openxmlformats.org/drawingml/2006/main" xmlns:r="http://schemas.openxmlformats.org/officeDocument/2006/relationships" xmlns:p="http://schemas.openxmlformats.org/presentationml/2006/main" userDrawn="1">
  <p:cSld name="章節標題">
    <p:spTree>
      <p:nvGrpSpPr>
        <p:cNvPr id="1" name=""/>
        <p:cNvGrpSpPr/>
        <p:nvPr/>
      </p:nvGrpSpPr>
      <p:grpSpPr>
        <a:xfrm>
          <a:off x="0" y="0"/>
          <a:ext cx="0" cy="0"/>
          <a:chOff x="0" y="0"/>
          <a:chExt cx="0" cy="0"/>
        </a:xfrm>
      </p:grpSpPr>
    </p:spTree>
    <p:extLst>
      <p:ext uri="{BB962C8B-B14F-4D97-AF65-F5344CB8AC3E}">
        <p14:creationId xmlns:p14="http://schemas.microsoft.com/office/powerpoint/2010/main" val="3192833623"/>
      </p:ext>
    </p:extLst>
  </p:cSld>
  <p:clrMapOvr>
    <a:masterClrMapping/>
  </p:clrMapOvr>
  <p:transition spd="med">
    <p:wipe dir="r"/>
  </p:transition>
</p:sldLayout>
</file>

<file path=ppt/slideLayouts/slideLayout906.xml><?xml version="1.0" encoding="utf-8"?>
<p:sldLayout xmlns:a="http://schemas.openxmlformats.org/drawingml/2006/main" xmlns:r="http://schemas.openxmlformats.org/officeDocument/2006/relationships" xmlns:p="http://schemas.openxmlformats.org/presentationml/2006/main" userDrawn="1">
  <p:cSld name="1_自訂版面配置">
    <p:spTree>
      <p:nvGrpSpPr>
        <p:cNvPr id="1" name=""/>
        <p:cNvGrpSpPr/>
        <p:nvPr/>
      </p:nvGrpSpPr>
      <p:grpSpPr>
        <a:xfrm>
          <a:off x="0" y="0"/>
          <a:ext cx="0" cy="0"/>
          <a:chOff x="0" y="0"/>
          <a:chExt cx="0" cy="0"/>
        </a:xfrm>
      </p:grpSpPr>
    </p:spTree>
    <p:extLst>
      <p:ext uri="{BB962C8B-B14F-4D97-AF65-F5344CB8AC3E}">
        <p14:creationId xmlns:p14="http://schemas.microsoft.com/office/powerpoint/2010/main" val="3950422899"/>
      </p:ext>
    </p:extLst>
  </p:cSld>
  <p:clrMapOvr>
    <a:masterClrMapping/>
  </p:clrMapOvr>
  <p:transition spd="med">
    <p:wipe dir="r"/>
  </p:transition>
</p:sldLayout>
</file>

<file path=ppt/slideLayouts/slideLayout907.xml><?xml version="1.0" encoding="utf-8"?>
<p:sldLayout xmlns:a="http://schemas.openxmlformats.org/drawingml/2006/main" xmlns:r="http://schemas.openxmlformats.org/officeDocument/2006/relationships" xmlns:p="http://schemas.openxmlformats.org/presentationml/2006/main">
  <p:cSld name="Section_Blue">
    <p:spTree>
      <p:nvGrpSpPr>
        <p:cNvPr id="1" name=""/>
        <p:cNvGrpSpPr/>
        <p:nvPr/>
      </p:nvGrpSpPr>
      <p:grpSpPr>
        <a:xfrm>
          <a:off x="0" y="0"/>
          <a:ext cx="0" cy="0"/>
          <a:chOff x="0" y="0"/>
          <a:chExt cx="0" cy="0"/>
        </a:xfrm>
      </p:grpSpPr>
      <p:sp>
        <p:nvSpPr>
          <p:cNvPr id="15" name="Title 1"/>
          <p:cNvSpPr>
            <a:spLocks noGrp="1"/>
          </p:cNvSpPr>
          <p:nvPr>
            <p:ph type="ctrTitle"/>
          </p:nvPr>
        </p:nvSpPr>
        <p:spPr>
          <a:xfrm>
            <a:off x="457200" y="342900"/>
            <a:ext cx="3657600" cy="2743200"/>
          </a:xfrm>
          <a:prstGeom prst="roundRect">
            <a:avLst>
              <a:gd name="adj" fmla="val 2752"/>
            </a:avLst>
          </a:prstGeom>
          <a:solidFill>
            <a:schemeClr val="accent1"/>
          </a:solidFill>
          <a:ln>
            <a:noFill/>
          </a:ln>
        </p:spPr>
        <p:style>
          <a:lnRef idx="2">
            <a:schemeClr val="accent1"/>
          </a:lnRef>
          <a:fillRef idx="1">
            <a:schemeClr val="lt1"/>
          </a:fillRef>
          <a:effectRef idx="0">
            <a:schemeClr val="accent1"/>
          </a:effectRef>
          <a:fontRef idx="none"/>
        </p:style>
        <p:txBody>
          <a:bodyPr lIns="224864" tIns="224864" rIns="224864" bIns="224864">
            <a:normAutofit/>
          </a:bodyPr>
          <a:lstStyle>
            <a:lvl1pPr>
              <a:defRPr sz="32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2758980444"/>
      </p:ext>
    </p:extLst>
  </p:cSld>
  <p:clrMapOvr>
    <a:masterClrMapping/>
  </p:clrMapOvr>
  <p:transition spd="med">
    <p:wipe dir="r"/>
  </p:transition>
</p:sldLayout>
</file>

<file path=ppt/slideLayouts/slideLayout908.xml><?xml version="1.0" encoding="utf-8"?>
<p:sldLayout xmlns:a="http://schemas.openxmlformats.org/drawingml/2006/main" xmlns:r="http://schemas.openxmlformats.org/officeDocument/2006/relationships" xmlns:p="http://schemas.openxmlformats.org/presentationml/2006/main" userDrawn="1">
  <p:cSld name="標題及表格">
    <p:spTree>
      <p:nvGrpSpPr>
        <p:cNvPr id="1" name=""/>
        <p:cNvGrpSpPr/>
        <p:nvPr/>
      </p:nvGrpSpPr>
      <p:grpSpPr>
        <a:xfrm>
          <a:off x="0" y="0"/>
          <a:ext cx="0" cy="0"/>
          <a:chOff x="0" y="0"/>
          <a:chExt cx="0" cy="0"/>
        </a:xfrm>
      </p:grpSpPr>
    </p:spTree>
    <p:extLst>
      <p:ext uri="{BB962C8B-B14F-4D97-AF65-F5344CB8AC3E}">
        <p14:creationId xmlns:p14="http://schemas.microsoft.com/office/powerpoint/2010/main" val="741844484"/>
      </p:ext>
    </p:extLst>
  </p:cSld>
  <p:clrMapOvr>
    <a:masterClrMapping/>
  </p:clrMapOvr>
  <p:transition spd="slow">
    <p:fade/>
  </p:transition>
</p:sldLayout>
</file>

<file path=ppt/slideLayouts/slideLayout909.xml><?xml version="1.0" encoding="utf-8"?>
<p:sldLayout xmlns:a="http://schemas.openxmlformats.org/drawingml/2006/main" xmlns:r="http://schemas.openxmlformats.org/officeDocument/2006/relationships" xmlns:p="http://schemas.openxmlformats.org/presentationml/2006/main" userDrawn="1">
  <p:cSld name="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4631" y="271886"/>
            <a:ext cx="7955280" cy="640080"/>
          </a:xfrm>
          <a:prstGeom prst="rect">
            <a:avLst/>
          </a:prstGeom>
        </p:spPr>
        <p:txBody>
          <a:bodyPr lIns="90194" tIns="45097" rIns="90194" bIns="45097"/>
          <a:lstStyle>
            <a:lvl1pPr>
              <a:defRPr baseline="0"/>
            </a:lvl1pPr>
          </a:lstStyle>
          <a:p>
            <a:r>
              <a:rPr lang="en-US" dirty="0"/>
              <a:t>Click to edit content page title</a:t>
            </a:r>
          </a:p>
        </p:txBody>
      </p:sp>
      <p:sp>
        <p:nvSpPr>
          <p:cNvPr id="6" name="Content Placeholder 2"/>
          <p:cNvSpPr>
            <a:spLocks noGrp="1"/>
          </p:cNvSpPr>
          <p:nvPr>
            <p:ph sz="half" idx="1" hasCustomPrompt="1"/>
          </p:nvPr>
        </p:nvSpPr>
        <p:spPr>
          <a:xfrm>
            <a:off x="364632" y="1280160"/>
            <a:ext cx="7924386" cy="3200400"/>
          </a:xfrm>
          <a:prstGeom prst="rect">
            <a:avLst/>
          </a:prstGeom>
        </p:spPr>
        <p:txBody>
          <a:bodyPr wrap="square" lIns="0" tIns="0" rIns="0" bIns="0">
            <a:normAutofit/>
          </a:bodyPr>
          <a:lstStyle>
            <a:lvl1pPr>
              <a:lnSpc>
                <a:spcPct val="100000"/>
              </a:lnSpc>
              <a:spcBef>
                <a:spcPts val="1200"/>
              </a:spcBef>
              <a:spcAft>
                <a:spcPts val="0"/>
              </a:spcAft>
              <a:buClr>
                <a:srgbClr val="AAAAAA"/>
              </a:buClr>
              <a:buFont typeface="Arial" pitchFamily="34" charset="0"/>
              <a:buChar char="•"/>
              <a:defRPr sz="1400">
                <a:solidFill>
                  <a:schemeClr val="bg2"/>
                </a:solidFill>
                <a:latin typeface="Museo Sans For Dell" pitchFamily="2" charset="0"/>
              </a:defRPr>
            </a:lvl1pPr>
            <a:lvl2pPr marL="564128" indent="-227936">
              <a:lnSpc>
                <a:spcPct val="100000"/>
              </a:lnSpc>
              <a:spcBef>
                <a:spcPts val="300"/>
              </a:spcBef>
              <a:spcAft>
                <a:spcPts val="0"/>
              </a:spcAft>
              <a:buClr>
                <a:srgbClr val="AAAAAA"/>
              </a:buClr>
              <a:buFont typeface="Museo Sans For Dell" pitchFamily="2" charset="0"/>
              <a:buChar char="–"/>
              <a:defRPr sz="1200">
                <a:solidFill>
                  <a:schemeClr val="bg2"/>
                </a:solidFill>
                <a:latin typeface="Museo Sans For Dell" pitchFamily="2" charset="0"/>
              </a:defRPr>
            </a:lvl2pPr>
            <a:lvl3pPr>
              <a:lnSpc>
                <a:spcPct val="100000"/>
              </a:lnSpc>
              <a:spcBef>
                <a:spcPts val="300"/>
              </a:spcBef>
              <a:spcAft>
                <a:spcPts val="0"/>
              </a:spcAft>
              <a:buClr>
                <a:srgbClr val="AAAAAA"/>
              </a:buClr>
              <a:defRPr sz="1000">
                <a:solidFill>
                  <a:schemeClr val="bg2"/>
                </a:solidFill>
                <a:latin typeface="Museo Sans For Dell" pitchFamily="2" charset="0"/>
              </a:defRPr>
            </a:lvl3pPr>
            <a:lvl4pPr>
              <a:spcBef>
                <a:spcPts val="300"/>
              </a:spcBef>
              <a:spcAft>
                <a:spcPts val="0"/>
              </a:spcAft>
              <a:buClr>
                <a:srgbClr val="AAAAAA"/>
              </a:buClr>
              <a:defRPr sz="1400" baseline="0">
                <a:solidFill>
                  <a:schemeClr val="tx1"/>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a:t>Click to edit text</a:t>
            </a:r>
          </a:p>
          <a:p>
            <a:pPr lvl="1"/>
            <a:r>
              <a:rPr lang="en-US" dirty="0"/>
              <a:t>Second level</a:t>
            </a:r>
          </a:p>
          <a:p>
            <a:pPr lvl="2"/>
            <a:r>
              <a:rPr lang="en-US" dirty="0"/>
              <a:t>Third level</a:t>
            </a:r>
          </a:p>
        </p:txBody>
      </p:sp>
    </p:spTree>
    <p:extLst>
      <p:ext uri="{BB962C8B-B14F-4D97-AF65-F5344CB8AC3E}">
        <p14:creationId xmlns:p14="http://schemas.microsoft.com/office/powerpoint/2010/main" val="2844913181"/>
      </p:ext>
    </p:extLst>
  </p:cSld>
  <p:clrMapOvr>
    <a:masterClrMapping/>
  </p:clrMapOvr>
  <p:transition spd="med">
    <p:wipe dir="r"/>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Section_Berry">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4"/>
          </a:solidFill>
          <a:ln>
            <a:noFill/>
          </a:ln>
        </p:spPr>
        <p:style>
          <a:lnRef idx="2">
            <a:schemeClr val="accent1"/>
          </a:lnRef>
          <a:fillRef idx="1">
            <a:schemeClr val="lt1"/>
          </a:fillRef>
          <a:effectRef idx="0">
            <a:schemeClr val="accent1"/>
          </a:effectRef>
          <a:fontRef idx="none"/>
        </p:style>
        <p:txBody>
          <a:bodyPr lIns="168210" tIns="168210" rIns="168210" bIns="168210">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561743155"/>
      </p:ext>
    </p:extLst>
  </p:cSld>
  <p:clrMapOvr>
    <a:masterClrMapping/>
  </p:clrMapOvr>
  <p:transition spd="med">
    <p:wipe dir="r"/>
  </p:transition>
</p:sldLayout>
</file>

<file path=ppt/slideLayouts/slideLayout910.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cxnSp>
        <p:nvCxnSpPr>
          <p:cNvPr id="4" name="Straight Connector 3"/>
          <p:cNvCxnSpPr/>
          <p:nvPr/>
        </p:nvCxnSpPr>
        <p:spPr>
          <a:xfrm>
            <a:off x="447675" y="1335881"/>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cxnSp>
        <p:nvCxnSpPr>
          <p:cNvPr id="5" name="Straight Connector 4"/>
          <p:cNvCxnSpPr/>
          <p:nvPr/>
        </p:nvCxnSpPr>
        <p:spPr>
          <a:xfrm>
            <a:off x="447675" y="3807619"/>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sp>
        <p:nvSpPr>
          <p:cNvPr id="6" name="Rectangle 5"/>
          <p:cNvSpPr/>
          <p:nvPr/>
        </p:nvSpPr>
        <p:spPr bwMode="gray">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548" tIns="34289" rIns="67548" bIns="34289" anchor="ctr"/>
          <a:lstStyle/>
          <a:p>
            <a:pPr algn="ctr" defTabSz="898921">
              <a:defRPr/>
            </a:pPr>
            <a:endParaRPr lang="en-US" sz="1800" dirty="0">
              <a:solidFill>
                <a:srgbClr val="444444"/>
              </a:solidFill>
              <a:latin typeface="Trebuchet MS" pitchFamily="34" charset="0"/>
            </a:endParaRPr>
          </a:p>
        </p:txBody>
      </p:sp>
      <p:sp>
        <p:nvSpPr>
          <p:cNvPr id="7" name="Rectangle 6"/>
          <p:cNvSpPr/>
          <p:nvPr/>
        </p:nvSpPr>
        <p:spPr bwMode="hidden">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548" tIns="34289" rIns="67548" bIns="34289" anchor="ctr"/>
          <a:lstStyle/>
          <a:p>
            <a:pPr algn="ctr" defTabSz="898921">
              <a:defRPr/>
            </a:pPr>
            <a:endParaRPr lang="en-US" sz="1800" dirty="0">
              <a:solidFill>
                <a:srgbClr val="444444"/>
              </a:solidFill>
              <a:latin typeface="Trebuchet MS" pitchFamily="34" charset="0"/>
            </a:endParaRPr>
          </a:p>
        </p:txBody>
      </p:sp>
      <p:sp>
        <p:nvSpPr>
          <p:cNvPr id="8" name="Rectangle 7"/>
          <p:cNvSpPr/>
          <p:nvPr/>
        </p:nvSpPr>
        <p:spPr bwMode="hidden">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548" tIns="34289" rIns="67548" bIns="34289" anchor="ctr"/>
          <a:lstStyle/>
          <a:p>
            <a:pPr algn="ctr" defTabSz="898921">
              <a:defRPr/>
            </a:pPr>
            <a:endParaRPr lang="en-US" sz="1800" dirty="0">
              <a:solidFill>
                <a:srgbClr val="444444"/>
              </a:solidFill>
              <a:latin typeface="Trebuchet MS" pitchFamily="34" charset="0"/>
            </a:endParaRPr>
          </a:p>
        </p:txBody>
      </p:sp>
      <p:pic>
        <p:nvPicPr>
          <p:cNvPr id="9" name="Picture 13" descr="dell_blue_lrg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265993" y="1988344"/>
            <a:ext cx="1487487" cy="1115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1476" name="Title Placeholder 21"/>
          <p:cNvSpPr>
            <a:spLocks noGrp="1"/>
          </p:cNvSpPr>
          <p:nvPr>
            <p:ph type="ctrTitle"/>
          </p:nvPr>
        </p:nvSpPr>
        <p:spPr>
          <a:xfrm>
            <a:off x="457200" y="2009637"/>
            <a:ext cx="5962650" cy="755014"/>
          </a:xfrm>
        </p:spPr>
        <p:txBody>
          <a:bodyPr anchor="b"/>
          <a:lstStyle>
            <a:lvl1pPr algn="l">
              <a:lnSpc>
                <a:spcPts val="3000"/>
              </a:lnSpc>
              <a:defRPr sz="2700" b="0" i="0" smtClean="0">
                <a:solidFill>
                  <a:schemeClr val="accent1"/>
                </a:solidFill>
                <a:latin typeface="Museo For Dell" pitchFamily="2" charset="0"/>
                <a:ea typeface="Museo For Dell" pitchFamily="2" charset="0"/>
              </a:defRPr>
            </a:lvl1pPr>
          </a:lstStyle>
          <a:p>
            <a:r>
              <a:rPr lang="en-US"/>
              <a:t>Click to edit Master title style</a:t>
            </a:r>
            <a:endParaRPr lang="en-US" dirty="0"/>
          </a:p>
        </p:txBody>
      </p:sp>
      <p:sp>
        <p:nvSpPr>
          <p:cNvPr id="361477" name="Text Placeholder 12"/>
          <p:cNvSpPr>
            <a:spLocks noGrp="1"/>
          </p:cNvSpPr>
          <p:nvPr>
            <p:ph type="subTitle" idx="1"/>
          </p:nvPr>
        </p:nvSpPr>
        <p:spPr>
          <a:xfrm>
            <a:off x="457211" y="3124062"/>
            <a:ext cx="5953125" cy="600076"/>
          </a:xfrm>
        </p:spPr>
        <p:txBody>
          <a:bodyPr>
            <a:normAutofit/>
          </a:bodyPr>
          <a:lstStyle>
            <a:lvl1pPr marL="0" indent="0" algn="l">
              <a:buFont typeface="Wingdings" pitchFamily="2" charset="2"/>
              <a:buNone/>
              <a:defRPr sz="1500" b="0" i="0" smtClean="0">
                <a:solidFill>
                  <a:schemeClr val="bg2"/>
                </a:solidFill>
                <a:latin typeface="Museo Sans For Dell" pitchFamily="2" charset="0"/>
                <a:ea typeface="Museo Sans For Dell" pitchFamily="2" charset="0"/>
              </a:defRPr>
            </a:lvl1pPr>
          </a:lstStyle>
          <a:p>
            <a:r>
              <a:rPr lang="en-US"/>
              <a:t>Click to edit Master subtitle style</a:t>
            </a:r>
            <a:endParaRPr lang="en-US" dirty="0"/>
          </a:p>
        </p:txBody>
      </p:sp>
    </p:spTree>
    <p:extLst>
      <p:ext uri="{BB962C8B-B14F-4D97-AF65-F5344CB8AC3E}">
        <p14:creationId xmlns:p14="http://schemas.microsoft.com/office/powerpoint/2010/main" val="3968479155"/>
      </p:ext>
    </p:extLst>
  </p:cSld>
  <p:clrMapOvr>
    <a:masterClrMapping/>
  </p:clrMapOvr>
  <p:transition spd="med">
    <p:wipe dir="r"/>
  </p:transition>
</p:sldLayout>
</file>

<file path=ppt/slideLayouts/slideLayout911.xml><?xml version="1.0" encoding="utf-8"?>
<p:sldLayout xmlns:a="http://schemas.openxmlformats.org/drawingml/2006/main" xmlns:r="http://schemas.openxmlformats.org/officeDocument/2006/relationships" xmlns:p="http://schemas.openxmlformats.org/presentationml/2006/main" preserve="1">
  <p:cSld name="Title_and_Content">
    <p:spTree>
      <p:nvGrpSpPr>
        <p:cNvPr id="1" name=""/>
        <p:cNvGrpSpPr/>
        <p:nvPr/>
      </p:nvGrpSpPr>
      <p:grpSpPr>
        <a:xfrm>
          <a:off x="0" y="0"/>
          <a:ext cx="0" cy="0"/>
          <a:chOff x="0" y="0"/>
          <a:chExt cx="0" cy="0"/>
        </a:xfrm>
      </p:grpSpPr>
      <p:cxnSp>
        <p:nvCxnSpPr>
          <p:cNvPr id="4"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5"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7200"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3" name="Content Placeholder 2"/>
          <p:cNvSpPr>
            <a:spLocks noGrp="1"/>
          </p:cNvSpPr>
          <p:nvPr>
            <p:ph sz="half" idx="1"/>
          </p:nvPr>
        </p:nvSpPr>
        <p:spPr>
          <a:xfrm>
            <a:off x="457200" y="960120"/>
            <a:ext cx="8229600" cy="3566160"/>
          </a:xfrm>
        </p:spPr>
        <p:txBody>
          <a:bodyPr/>
          <a:lstStyle>
            <a:lvl1pPr>
              <a:spcBef>
                <a:spcPts val="75"/>
              </a:spcBef>
              <a:spcAft>
                <a:spcPts val="75"/>
              </a:spcAft>
              <a:defRPr sz="1500">
                <a:solidFill>
                  <a:schemeClr val="bg2"/>
                </a:solidFill>
                <a:latin typeface="Museo Sans For Dell" pitchFamily="2" charset="0"/>
              </a:defRPr>
            </a:lvl1pPr>
            <a:lvl2pPr>
              <a:spcBef>
                <a:spcPts val="75"/>
              </a:spcBef>
              <a:spcAft>
                <a:spcPts val="75"/>
              </a:spcAft>
              <a:buFont typeface="Museo Sans For Dell" pitchFamily="2" charset="0"/>
              <a:buChar char="–"/>
              <a:defRPr sz="1400">
                <a:solidFill>
                  <a:schemeClr val="bg2"/>
                </a:solidFill>
                <a:latin typeface="Museo Sans For Dell" pitchFamily="2" charset="0"/>
              </a:defRPr>
            </a:lvl2pPr>
            <a:lvl3pPr>
              <a:spcBef>
                <a:spcPts val="75"/>
              </a:spcBef>
              <a:spcAft>
                <a:spcPts val="75"/>
              </a:spcAft>
              <a:defRPr sz="1200">
                <a:solidFill>
                  <a:schemeClr val="bg2"/>
                </a:solidFill>
                <a:latin typeface="Museo Sans For Dell" pitchFamily="2" charset="0"/>
              </a:defRPr>
            </a:lvl3pPr>
            <a:lvl4pPr>
              <a:spcBef>
                <a:spcPts val="75"/>
              </a:spcBef>
              <a:spcAft>
                <a:spcPts val="75"/>
              </a:spcAft>
              <a:defRPr sz="1100" baseline="0">
                <a:solidFill>
                  <a:schemeClr val="bg2"/>
                </a:solidFill>
                <a:latin typeface="Museo Sans For Dell" pitchFamily="2" charset="0"/>
              </a:defRPr>
            </a:lvl4pPr>
            <a:lvl5pPr>
              <a:spcBef>
                <a:spcPts val="75"/>
              </a:spcBef>
              <a:spcAft>
                <a:spcPts val="75"/>
              </a:spcAft>
              <a:buClr>
                <a:schemeClr val="accent1"/>
              </a:buClr>
              <a:defRPr sz="90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4"/>
          <p:cNvSpPr>
            <a:spLocks noGrp="1"/>
          </p:cNvSpPr>
          <p:nvPr>
            <p:ph type="ftr" sz="quarter" idx="10"/>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dirty="0"/>
          </a:p>
        </p:txBody>
      </p:sp>
      <p:sp>
        <p:nvSpPr>
          <p:cNvPr id="7" name="Slide Number Placeholder 5"/>
          <p:cNvSpPr>
            <a:spLocks noGrp="1"/>
          </p:cNvSpPr>
          <p:nvPr>
            <p:ph type="sldNum" sz="quarter" idx="11"/>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4A2D4929-8EDF-4184-B759-48F2FA5B220D}" type="slidenum">
              <a:rPr lang="en-US"/>
              <a:pPr>
                <a:defRPr/>
              </a:pPr>
              <a:t>‹#›</a:t>
            </a:fld>
            <a:endParaRPr lang="en-US" dirty="0"/>
          </a:p>
        </p:txBody>
      </p:sp>
    </p:spTree>
    <p:extLst>
      <p:ext uri="{BB962C8B-B14F-4D97-AF65-F5344CB8AC3E}">
        <p14:creationId xmlns:p14="http://schemas.microsoft.com/office/powerpoint/2010/main" val="2687988236"/>
      </p:ext>
    </p:extLst>
  </p:cSld>
  <p:clrMapOvr>
    <a:masterClrMapping/>
  </p:clrMapOvr>
  <p:transition spd="med">
    <p:wipe dir="r"/>
  </p:transition>
</p:sldLayout>
</file>

<file path=ppt/slideLayouts/slideLayout912.xml><?xml version="1.0" encoding="utf-8"?>
<p:sldLayout xmlns:a="http://schemas.openxmlformats.org/drawingml/2006/main" xmlns:r="http://schemas.openxmlformats.org/officeDocument/2006/relationships" xmlns:p="http://schemas.openxmlformats.org/presentationml/2006/main" preserve="1" userDrawn="1">
  <p:cSld name="Two_Column">
    <p:spTree>
      <p:nvGrpSpPr>
        <p:cNvPr id="1" name=""/>
        <p:cNvGrpSpPr/>
        <p:nvPr/>
      </p:nvGrpSpPr>
      <p:grpSpPr>
        <a:xfrm>
          <a:off x="0" y="0"/>
          <a:ext cx="0" cy="0"/>
          <a:chOff x="0" y="0"/>
          <a:chExt cx="0" cy="0"/>
        </a:xfrm>
      </p:grpSpPr>
      <p:cxnSp>
        <p:nvCxnSpPr>
          <p:cNvPr id="5"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6"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Content Placeholder 2"/>
          <p:cNvSpPr>
            <a:spLocks noGrp="1"/>
          </p:cNvSpPr>
          <p:nvPr>
            <p:ph sz="half" idx="10"/>
          </p:nvPr>
        </p:nvSpPr>
        <p:spPr>
          <a:xfrm>
            <a:off x="4653246" y="931074"/>
            <a:ext cx="4023360" cy="3667826"/>
          </a:xfrm>
        </p:spPr>
        <p:txBody>
          <a:bodyPr>
            <a:normAutofit/>
          </a:bodyPr>
          <a:lstStyle>
            <a:lvl1pPr>
              <a:spcBef>
                <a:spcPts val="75"/>
              </a:spcBef>
              <a:defRPr sz="1500" b="0">
                <a:solidFill>
                  <a:schemeClr val="bg2"/>
                </a:solidFill>
                <a:latin typeface="Museo Sans For Dell" pitchFamily="2" charset="0"/>
              </a:defRPr>
            </a:lvl1pPr>
            <a:lvl2pPr marL="423782" indent="-171079">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0" name="Content Placeholder 2"/>
          <p:cNvSpPr>
            <a:spLocks noGrp="1"/>
          </p:cNvSpPr>
          <p:nvPr>
            <p:ph sz="half" idx="11"/>
          </p:nvPr>
        </p:nvSpPr>
        <p:spPr>
          <a:xfrm>
            <a:off x="439738" y="931074"/>
            <a:ext cx="4023360" cy="3667826"/>
          </a:xfrm>
        </p:spPr>
        <p:txBody>
          <a:bodyPr>
            <a:normAutofit/>
          </a:bodyPr>
          <a:lstStyle>
            <a:lvl1pPr>
              <a:spcBef>
                <a:spcPts val="75"/>
              </a:spcBef>
              <a:defRPr sz="1500" b="0">
                <a:solidFill>
                  <a:schemeClr val="bg2"/>
                </a:solidFill>
                <a:latin typeface="Museo Sans For Dell" pitchFamily="2" charset="0"/>
              </a:defRPr>
            </a:lvl1pPr>
            <a:lvl2pPr marL="423782" indent="-171079">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5"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7" name="Slide Number Placeholder 5"/>
          <p:cNvSpPr>
            <a:spLocks noGrp="1"/>
          </p:cNvSpPr>
          <p:nvPr>
            <p:ph type="sldNum" sz="quarter" idx="12"/>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94DCD968-7C13-45D1-A8F3-62ADAEBF0943}" type="slidenum">
              <a:rPr lang="en-US"/>
              <a:pPr>
                <a:defRPr/>
              </a:pPr>
              <a:t>‹#›</a:t>
            </a:fld>
            <a:endParaRPr lang="en-US" dirty="0"/>
          </a:p>
        </p:txBody>
      </p:sp>
      <p:sp>
        <p:nvSpPr>
          <p:cNvPr id="8" name="Footer Placeholder 4"/>
          <p:cNvSpPr>
            <a:spLocks noGrp="1"/>
          </p:cNvSpPr>
          <p:nvPr>
            <p:ph type="ftr" sz="quarter" idx="13"/>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dirty="0"/>
          </a:p>
        </p:txBody>
      </p:sp>
    </p:spTree>
    <p:extLst>
      <p:ext uri="{BB962C8B-B14F-4D97-AF65-F5344CB8AC3E}">
        <p14:creationId xmlns:p14="http://schemas.microsoft.com/office/powerpoint/2010/main" val="1504363868"/>
      </p:ext>
    </p:extLst>
  </p:cSld>
  <p:clrMapOvr>
    <a:masterClrMapping/>
  </p:clrMapOvr>
  <p:transition spd="med">
    <p:wipe dir="r"/>
  </p:transition>
</p:sldLayout>
</file>

<file path=ppt/slideLayouts/slideLayout913.xml><?xml version="1.0" encoding="utf-8"?>
<p:sldLayout xmlns:a="http://schemas.openxmlformats.org/drawingml/2006/main" xmlns:r="http://schemas.openxmlformats.org/officeDocument/2006/relationships" xmlns:p="http://schemas.openxmlformats.org/presentationml/2006/main" preserve="1" userDrawn="1">
  <p:cSld name="Image and text">
    <p:spTree>
      <p:nvGrpSpPr>
        <p:cNvPr id="1" name=""/>
        <p:cNvGrpSpPr/>
        <p:nvPr/>
      </p:nvGrpSpPr>
      <p:grpSpPr>
        <a:xfrm>
          <a:off x="0" y="0"/>
          <a:ext cx="0" cy="0"/>
          <a:chOff x="0" y="0"/>
          <a:chExt cx="0" cy="0"/>
        </a:xfrm>
      </p:grpSpPr>
      <p:cxnSp>
        <p:nvCxnSpPr>
          <p:cNvPr id="6"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7"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Content Placeholder 2"/>
          <p:cNvSpPr>
            <a:spLocks noGrp="1"/>
          </p:cNvSpPr>
          <p:nvPr>
            <p:ph sz="half" idx="10"/>
          </p:nvPr>
        </p:nvSpPr>
        <p:spPr>
          <a:xfrm>
            <a:off x="4653246" y="928557"/>
            <a:ext cx="4023360" cy="2166125"/>
          </a:xfrm>
        </p:spPr>
        <p:txBody>
          <a:bodyPr>
            <a:normAutofit/>
          </a:bodyPr>
          <a:lstStyle>
            <a:lvl1pPr>
              <a:spcBef>
                <a:spcPts val="75"/>
              </a:spcBef>
              <a:defRPr sz="1500" b="0">
                <a:solidFill>
                  <a:schemeClr val="bg2"/>
                </a:solidFill>
                <a:latin typeface="Museo Sans For Dell" pitchFamily="2" charset="0"/>
              </a:defRPr>
            </a:lvl1pPr>
            <a:lvl2pPr marL="423782" indent="-171079">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0" name="Content Placeholder 2"/>
          <p:cNvSpPr>
            <a:spLocks noGrp="1"/>
          </p:cNvSpPr>
          <p:nvPr>
            <p:ph sz="half" idx="11"/>
          </p:nvPr>
        </p:nvSpPr>
        <p:spPr>
          <a:xfrm>
            <a:off x="439738" y="928557"/>
            <a:ext cx="4023360" cy="2166125"/>
          </a:xfrm>
        </p:spPr>
        <p:txBody>
          <a:bodyPr>
            <a:normAutofit/>
          </a:bodyPr>
          <a:lstStyle>
            <a:lvl1pPr>
              <a:spcBef>
                <a:spcPts val="75"/>
              </a:spcBef>
              <a:defRPr sz="1500" b="0">
                <a:solidFill>
                  <a:schemeClr val="bg2"/>
                </a:solidFill>
                <a:latin typeface="Museo Sans For Dell" pitchFamily="2" charset="0"/>
              </a:defRPr>
            </a:lvl1pPr>
            <a:lvl2pPr marL="423782" indent="-171079">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4" name="Content Placeholder 3"/>
          <p:cNvSpPr>
            <a:spLocks noGrp="1"/>
          </p:cNvSpPr>
          <p:nvPr>
            <p:ph sz="quarter" idx="12"/>
          </p:nvPr>
        </p:nvSpPr>
        <p:spPr>
          <a:xfrm>
            <a:off x="434977" y="3203205"/>
            <a:ext cx="8262938" cy="142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8" name="Slide Number Placeholder 5"/>
          <p:cNvSpPr>
            <a:spLocks noGrp="1"/>
          </p:cNvSpPr>
          <p:nvPr>
            <p:ph type="sldNum" sz="quarter" idx="13"/>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8B77E003-8308-444A-BB59-52EE4F5DF926}" type="slidenum">
              <a:rPr lang="en-US"/>
              <a:pPr>
                <a:defRPr/>
              </a:pPr>
              <a:t>‹#›</a:t>
            </a:fld>
            <a:endParaRPr lang="en-US" dirty="0"/>
          </a:p>
        </p:txBody>
      </p:sp>
      <p:sp>
        <p:nvSpPr>
          <p:cNvPr id="9" name="Footer Placeholder 4"/>
          <p:cNvSpPr>
            <a:spLocks noGrp="1"/>
          </p:cNvSpPr>
          <p:nvPr>
            <p:ph type="ftr" sz="quarter" idx="14"/>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dirty="0"/>
          </a:p>
        </p:txBody>
      </p:sp>
    </p:spTree>
    <p:extLst>
      <p:ext uri="{BB962C8B-B14F-4D97-AF65-F5344CB8AC3E}">
        <p14:creationId xmlns:p14="http://schemas.microsoft.com/office/powerpoint/2010/main" val="4148383064"/>
      </p:ext>
    </p:extLst>
  </p:cSld>
  <p:clrMapOvr>
    <a:masterClrMapping/>
  </p:clrMapOvr>
  <p:transition spd="med">
    <p:wipe dir="r"/>
  </p:transition>
</p:sldLayout>
</file>

<file path=ppt/slideLayouts/slideLayout914.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cxnSp>
        <p:nvCxnSpPr>
          <p:cNvPr id="3"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4"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3784228725"/>
      </p:ext>
    </p:extLst>
  </p:cSld>
  <p:clrMapOvr>
    <a:masterClrMapping/>
  </p:clrMapOvr>
  <p:transition spd="med">
    <p:wipe dir="r"/>
  </p:transition>
</p:sldLayout>
</file>

<file path=ppt/slideLayouts/slideLayout91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cxnSp>
        <p:nvCxnSpPr>
          <p:cNvPr id="2"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3"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69035212"/>
      </p:ext>
    </p:extLst>
  </p:cSld>
  <p:clrMapOvr>
    <a:masterClrMapping/>
  </p:clrMapOvr>
  <p:transition spd="med">
    <p:wipe dir="r"/>
  </p:transition>
</p:sldLayout>
</file>

<file path=ppt/slideLayouts/slideLayout916.xml><?xml version="1.0" encoding="utf-8"?>
<p:sldLayout xmlns:a="http://schemas.openxmlformats.org/drawingml/2006/main" xmlns:r="http://schemas.openxmlformats.org/officeDocument/2006/relationships" xmlns:p="http://schemas.openxmlformats.org/presentationml/2006/main" preserve="1">
  <p:cSld name="Section_Blue">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1"/>
          </a:solidFill>
          <a:ln>
            <a:noFill/>
          </a:ln>
        </p:spPr>
        <p:style>
          <a:lnRef idx="2">
            <a:schemeClr val="accent1"/>
          </a:lnRef>
          <a:fillRef idx="1">
            <a:schemeClr val="lt1"/>
          </a:fillRef>
          <a:effectRef idx="0">
            <a:schemeClr val="accent1"/>
          </a:effectRef>
          <a:fontRef idx="none"/>
        </p:style>
        <p:txBody>
          <a:bodyPr lIns="168698" tIns="168698" rIns="168698" bIns="168698">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4281336981"/>
      </p:ext>
    </p:extLst>
  </p:cSld>
  <p:clrMapOvr>
    <a:masterClrMapping/>
  </p:clrMapOvr>
  <p:transition spd="med">
    <p:wipe dir="r"/>
  </p:transition>
</p:sldLayout>
</file>

<file path=ppt/slideLayouts/slideLayout917.xml><?xml version="1.0" encoding="utf-8"?>
<p:sldLayout xmlns:a="http://schemas.openxmlformats.org/drawingml/2006/main" xmlns:r="http://schemas.openxmlformats.org/officeDocument/2006/relationships" xmlns:p="http://schemas.openxmlformats.org/presentationml/2006/main" preserve="1">
  <p:cSld name="Section_Berry">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4"/>
          </a:solidFill>
          <a:ln>
            <a:noFill/>
          </a:ln>
        </p:spPr>
        <p:style>
          <a:lnRef idx="2">
            <a:schemeClr val="accent1"/>
          </a:lnRef>
          <a:fillRef idx="1">
            <a:schemeClr val="lt1"/>
          </a:fillRef>
          <a:effectRef idx="0">
            <a:schemeClr val="accent1"/>
          </a:effectRef>
          <a:fontRef idx="none"/>
        </p:style>
        <p:txBody>
          <a:bodyPr lIns="168698" tIns="168698" rIns="168698" bIns="168698">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259049479"/>
      </p:ext>
    </p:extLst>
  </p:cSld>
  <p:clrMapOvr>
    <a:masterClrMapping/>
  </p:clrMapOvr>
  <p:transition spd="med">
    <p:wipe dir="r"/>
  </p:transition>
</p:sldLayout>
</file>

<file path=ppt/slideLayouts/slideLayout918.xml><?xml version="1.0" encoding="utf-8"?>
<p:sldLayout xmlns:a="http://schemas.openxmlformats.org/drawingml/2006/main" xmlns:r="http://schemas.openxmlformats.org/officeDocument/2006/relationships" xmlns:p="http://schemas.openxmlformats.org/presentationml/2006/main" preserve="1">
  <p:cSld name="Section_Yellow">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3"/>
          </a:solidFill>
          <a:ln>
            <a:noFill/>
          </a:ln>
        </p:spPr>
        <p:style>
          <a:lnRef idx="2">
            <a:schemeClr val="accent1"/>
          </a:lnRef>
          <a:fillRef idx="1">
            <a:schemeClr val="lt1"/>
          </a:fillRef>
          <a:effectRef idx="0">
            <a:schemeClr val="accent1"/>
          </a:effectRef>
          <a:fontRef idx="none"/>
        </p:style>
        <p:txBody>
          <a:bodyPr lIns="168698" tIns="168698" rIns="168698" bIns="168698">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1771401779"/>
      </p:ext>
    </p:extLst>
  </p:cSld>
  <p:clrMapOvr>
    <a:masterClrMapping/>
  </p:clrMapOvr>
  <p:transition spd="med">
    <p:wipe dir="r"/>
  </p:transition>
</p:sldLayout>
</file>

<file path=ppt/slideLayouts/slideLayout919.xml><?xml version="1.0" encoding="utf-8"?>
<p:sldLayout xmlns:a="http://schemas.openxmlformats.org/drawingml/2006/main" xmlns:r="http://schemas.openxmlformats.org/officeDocument/2006/relationships" xmlns:p="http://schemas.openxmlformats.org/presentationml/2006/main" preserve="1">
  <p:cSld name="Section_Green">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2"/>
          </a:solidFill>
          <a:ln>
            <a:noFill/>
          </a:ln>
        </p:spPr>
        <p:style>
          <a:lnRef idx="2">
            <a:schemeClr val="accent1"/>
          </a:lnRef>
          <a:fillRef idx="1">
            <a:schemeClr val="lt1"/>
          </a:fillRef>
          <a:effectRef idx="0">
            <a:schemeClr val="accent1"/>
          </a:effectRef>
          <a:fontRef idx="none"/>
        </p:style>
        <p:txBody>
          <a:bodyPr lIns="168698" tIns="168698" rIns="168698" bIns="168698">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4245962340"/>
      </p:ext>
    </p:extLst>
  </p:cSld>
  <p:clrMapOvr>
    <a:masterClrMapping/>
  </p:clrMapOvr>
  <p:transition spd="med">
    <p:wipe dir="r"/>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Section_Yellow">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3"/>
          </a:solidFill>
          <a:ln>
            <a:noFill/>
          </a:ln>
        </p:spPr>
        <p:style>
          <a:lnRef idx="2">
            <a:schemeClr val="accent1"/>
          </a:lnRef>
          <a:fillRef idx="1">
            <a:schemeClr val="lt1"/>
          </a:fillRef>
          <a:effectRef idx="0">
            <a:schemeClr val="accent1"/>
          </a:effectRef>
          <a:fontRef idx="none"/>
        </p:style>
        <p:txBody>
          <a:bodyPr lIns="168210" tIns="168210" rIns="168210" bIns="168210">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2681136021"/>
      </p:ext>
    </p:extLst>
  </p:cSld>
  <p:clrMapOvr>
    <a:masterClrMapping/>
  </p:clrMapOvr>
  <p:transition spd="med">
    <p:wipe dir="r"/>
  </p:transition>
</p:sldLayout>
</file>

<file path=ppt/slideLayouts/slideLayout920.xml><?xml version="1.0" encoding="utf-8"?>
<p:sldLayout xmlns:a="http://schemas.openxmlformats.org/drawingml/2006/main" xmlns:r="http://schemas.openxmlformats.org/officeDocument/2006/relationships" xmlns:p="http://schemas.openxmlformats.org/presentationml/2006/main" preserve="1">
  <p:cSld name="Section_Purple">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6"/>
          </a:solidFill>
          <a:ln>
            <a:noFill/>
          </a:ln>
        </p:spPr>
        <p:style>
          <a:lnRef idx="2">
            <a:schemeClr val="accent1"/>
          </a:lnRef>
          <a:fillRef idx="1">
            <a:schemeClr val="lt1"/>
          </a:fillRef>
          <a:effectRef idx="0">
            <a:schemeClr val="accent1"/>
          </a:effectRef>
          <a:fontRef idx="none"/>
        </p:style>
        <p:txBody>
          <a:bodyPr lIns="168698" tIns="168698" rIns="168698" bIns="168698">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4055248992"/>
      </p:ext>
    </p:extLst>
  </p:cSld>
  <p:clrMapOvr>
    <a:masterClrMapping/>
  </p:clrMapOvr>
  <p:transition spd="med">
    <p:wipe dir="r"/>
  </p:transition>
</p:sldLayout>
</file>

<file path=ppt/slideLayouts/slideLayout921.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2014539" y="201"/>
            <a:ext cx="7129462" cy="404813"/>
          </a:xfrm>
        </p:spPr>
        <p:txBody>
          <a:bodyPr/>
          <a:lstStyle/>
          <a:p>
            <a:r>
              <a:rPr lang="en-US" altLang="zh-TW"/>
              <a:t>Click to edit Master title style</a:t>
            </a:r>
            <a:endParaRPr lang="zh-TW" altLang="en-US"/>
          </a:p>
        </p:txBody>
      </p:sp>
      <p:sp>
        <p:nvSpPr>
          <p:cNvPr id="3" name="Text Placeholder 2"/>
          <p:cNvSpPr>
            <a:spLocks noGrp="1"/>
          </p:cNvSpPr>
          <p:nvPr>
            <p:ph type="body" sz="half" idx="1"/>
          </p:nvPr>
        </p:nvSpPr>
        <p:spPr>
          <a:xfrm>
            <a:off x="685800" y="1100138"/>
            <a:ext cx="3810000" cy="3462338"/>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4" name="Content Placeholder 3"/>
          <p:cNvSpPr>
            <a:spLocks noGrp="1"/>
          </p:cNvSpPr>
          <p:nvPr>
            <p:ph sz="quarter" idx="2"/>
          </p:nvPr>
        </p:nvSpPr>
        <p:spPr>
          <a:xfrm>
            <a:off x="4648200" y="1100405"/>
            <a:ext cx="3810000" cy="1674019"/>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5" name="Content Placeholder 4"/>
          <p:cNvSpPr>
            <a:spLocks noGrp="1"/>
          </p:cNvSpPr>
          <p:nvPr>
            <p:ph sz="quarter" idx="3"/>
          </p:nvPr>
        </p:nvSpPr>
        <p:spPr>
          <a:xfrm>
            <a:off x="4648200" y="2888723"/>
            <a:ext cx="3810000" cy="1674019"/>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7" name="Slide Number Placeholder 6"/>
          <p:cNvSpPr>
            <a:spLocks noGrp="1"/>
          </p:cNvSpPr>
          <p:nvPr>
            <p:ph type="sldNum" sz="quarter" idx="11"/>
          </p:nvPr>
        </p:nvSpPr>
        <p:spPr>
          <a:xfrm>
            <a:off x="367368" y="4950969"/>
            <a:ext cx="260350" cy="114300"/>
          </a:xfrm>
        </p:spPr>
        <p:txBody>
          <a:bodyPr/>
          <a:lstStyle/>
          <a:p>
            <a:pPr>
              <a:defRPr/>
            </a:pPr>
            <a:fld id="{BAFC9F95-FC62-4769-A095-8D2D490F7992}" type="slidenum">
              <a:rPr lang="en-US" smtClean="0"/>
              <a:pPr>
                <a:defRPr/>
              </a:pPr>
              <a:t>‹#›</a:t>
            </a:fld>
            <a:endParaRPr lang="en-US" dirty="0"/>
          </a:p>
        </p:txBody>
      </p:sp>
    </p:spTree>
    <p:extLst>
      <p:ext uri="{BB962C8B-B14F-4D97-AF65-F5344CB8AC3E}">
        <p14:creationId xmlns:p14="http://schemas.microsoft.com/office/powerpoint/2010/main" val="3735377800"/>
      </p:ext>
    </p:extLst>
  </p:cSld>
  <p:clrMapOvr>
    <a:masterClrMapping/>
  </p:clrMapOvr>
</p:sldLayout>
</file>

<file path=ppt/slideLayouts/slideLayout92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26155" y="107139"/>
            <a:ext cx="8239125" cy="427212"/>
          </a:xfrm>
        </p:spPr>
        <p:txBody>
          <a:bodyPr/>
          <a:lstStyle>
            <a:lvl1pPr>
              <a:defRPr baseline="0"/>
            </a:lvl1pPr>
          </a:lstStyle>
          <a:p>
            <a:r>
              <a:rPr lang="en-US"/>
              <a:t>Click to edit Master title style</a:t>
            </a:r>
            <a:endParaRPr lang="en-US" dirty="0"/>
          </a:p>
        </p:txBody>
      </p:sp>
      <p:sp>
        <p:nvSpPr>
          <p:cNvPr id="4" name="Slide Number Placeholder 4"/>
          <p:cNvSpPr>
            <a:spLocks noGrp="1"/>
          </p:cNvSpPr>
          <p:nvPr>
            <p:ph type="sldNum" sz="quarter" idx="11"/>
          </p:nvPr>
        </p:nvSpPr>
        <p:spPr>
          <a:xfrm>
            <a:off x="8621459" y="4903009"/>
            <a:ext cx="481013" cy="234554"/>
          </a:xfrm>
        </p:spPr>
        <p:txBody>
          <a:bodyPr/>
          <a:lstStyle>
            <a:lvl1pPr>
              <a:defRPr sz="800">
                <a:cs typeface="Arial" pitchFamily="34" charset="0"/>
              </a:defRPr>
            </a:lvl1pPr>
          </a:lstStyle>
          <a:p>
            <a:pPr>
              <a:defRPr/>
            </a:pPr>
            <a:fld id="{8E08DA63-62CF-47A0-A3EE-C499D6801529}" type="slidenum">
              <a:rPr lang="en-US"/>
              <a:pPr>
                <a:defRPr/>
              </a:pPr>
              <a:t>‹#›</a:t>
            </a:fld>
            <a:endParaRPr lang="en-US" dirty="0"/>
          </a:p>
        </p:txBody>
      </p:sp>
    </p:spTree>
    <p:extLst>
      <p:ext uri="{BB962C8B-B14F-4D97-AF65-F5344CB8AC3E}">
        <p14:creationId xmlns:p14="http://schemas.microsoft.com/office/powerpoint/2010/main" val="2389698955"/>
      </p:ext>
    </p:extLst>
  </p:cSld>
  <p:clrMapOvr>
    <a:masterClrMapping/>
  </p:clrMapOvr>
  <p:transition spd="med">
    <p:wipe dir="r"/>
  </p:transition>
</p:sldLayout>
</file>

<file path=ppt/slideLayouts/slideLayout923.xml><?xml version="1.0" encoding="utf-8"?>
<p:sldLayout xmlns:a="http://schemas.openxmlformats.org/drawingml/2006/main" xmlns:r="http://schemas.openxmlformats.org/officeDocument/2006/relationships" xmlns:p="http://schemas.openxmlformats.org/presentationml/2006/main" userDrawn="1">
  <p:cSld name="Content Slide wo Sourc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Content Placeholder 8"/>
          <p:cNvSpPr>
            <a:spLocks noGrp="1"/>
          </p:cNvSpPr>
          <p:nvPr>
            <p:ph sz="quarter" idx="12"/>
          </p:nvPr>
        </p:nvSpPr>
        <p:spPr>
          <a:xfrm>
            <a:off x="426155" y="971550"/>
            <a:ext cx="8239125" cy="1080000"/>
          </a:xfrm>
          <a:prstGeom prst="rect">
            <a:avLst/>
          </a:prstGeom>
        </p:spPr>
        <p:txBody>
          <a:bodyPr/>
          <a:lstStyle>
            <a:lvl1pPr>
              <a:defRPr>
                <a:solidFill>
                  <a:schemeClr val="bg2"/>
                </a:solidFill>
              </a:defRPr>
            </a:lvl1pPr>
            <a:lvl2pPr>
              <a:defRPr>
                <a:solidFill>
                  <a:schemeClr val="bg2"/>
                </a:solidFill>
              </a:defRPr>
            </a:lvl2pPr>
            <a:lvl3pPr>
              <a:defRPr>
                <a:solidFill>
                  <a:schemeClr val="bg2"/>
                </a:solidFill>
              </a:defRPr>
            </a:lvl3pPr>
          </a:lstStyle>
          <a:p>
            <a:pPr lvl="0"/>
            <a:r>
              <a:rPr lang="en-US" dirty="0"/>
              <a:t>Click to edit Master text styles</a:t>
            </a:r>
          </a:p>
          <a:p>
            <a:pPr lvl="1"/>
            <a:r>
              <a:rPr lang="en-US" dirty="0"/>
              <a:t>Second level</a:t>
            </a:r>
          </a:p>
          <a:p>
            <a:pPr lvl="2"/>
            <a:r>
              <a:rPr lang="en-US" dirty="0"/>
              <a:t>Third level</a:t>
            </a:r>
          </a:p>
        </p:txBody>
      </p:sp>
      <p:sp>
        <p:nvSpPr>
          <p:cNvPr id="6" name="Slide Number Placeholder 3"/>
          <p:cNvSpPr>
            <a:spLocks noGrp="1"/>
          </p:cNvSpPr>
          <p:nvPr>
            <p:ph type="sldNum" sz="quarter" idx="14"/>
          </p:nvPr>
        </p:nvSpPr>
        <p:spPr/>
        <p:txBody>
          <a:bodyPr wrap="square" numCol="1" anchorCtr="0" compatLnSpc="1">
            <a:prstTxWarp prst="textNoShape">
              <a:avLst/>
            </a:prstTxWarp>
          </a:bodyPr>
          <a:lstStyle>
            <a:lvl1pPr>
              <a:defRPr smtClean="0">
                <a:solidFill>
                  <a:srgbClr val="666666"/>
                </a:solidFill>
                <a:ea typeface="新細明體" pitchFamily="18" charset="-120"/>
                <a:cs typeface="Arial" pitchFamily="34" charset="0"/>
              </a:defRPr>
            </a:lvl1pPr>
          </a:lstStyle>
          <a:p>
            <a:fld id="{5DD913B3-A62D-493D-8BAE-0E021537A67D}" type="slidenum">
              <a:rPr lang="en-US"/>
              <a:pPr/>
              <a:t>‹#›</a:t>
            </a:fld>
            <a:endParaRPr lang="en-US" dirty="0"/>
          </a:p>
        </p:txBody>
      </p:sp>
    </p:spTree>
    <p:extLst>
      <p:ext uri="{BB962C8B-B14F-4D97-AF65-F5344CB8AC3E}">
        <p14:creationId xmlns:p14="http://schemas.microsoft.com/office/powerpoint/2010/main" val="684585116"/>
      </p:ext>
    </p:extLst>
  </p:cSld>
  <p:clrMapOvr>
    <a:masterClrMapping/>
  </p:clrMapOvr>
  <p:transition spd="med">
    <p:wipe dir="r"/>
  </p:transition>
</p:sldLayout>
</file>

<file path=ppt/slideLayouts/slideLayout924.xml><?xml version="1.0" encoding="utf-8"?>
<p:sldLayout xmlns:a="http://schemas.openxmlformats.org/drawingml/2006/main" xmlns:r="http://schemas.openxmlformats.org/officeDocument/2006/relationships" xmlns:p="http://schemas.openxmlformats.org/presentationml/2006/main" userDrawn="1">
  <p:cSld name="2_Title_Only">
    <p:spTree>
      <p:nvGrpSpPr>
        <p:cNvPr id="1" name=""/>
        <p:cNvGrpSpPr/>
        <p:nvPr/>
      </p:nvGrpSpPr>
      <p:grpSpPr>
        <a:xfrm>
          <a:off x="0" y="0"/>
          <a:ext cx="0" cy="0"/>
          <a:chOff x="0" y="0"/>
          <a:chExt cx="0" cy="0"/>
        </a:xfrm>
      </p:grpSpPr>
      <p:cxnSp>
        <p:nvCxnSpPr>
          <p:cNvPr id="3"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4"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p:cNvSpPr>
            <a:spLocks noGrp="1"/>
          </p:cNvSpPr>
          <p:nvPr>
            <p:ph type="title"/>
          </p:nvPr>
        </p:nvSpPr>
        <p:spPr>
          <a:xfrm>
            <a:off x="425907" y="196171"/>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5" name="Slide Number Placeholder 5"/>
          <p:cNvSpPr>
            <a:spLocks noGrp="1"/>
          </p:cNvSpPr>
          <p:nvPr>
            <p:ph type="sldNum" sz="quarter" idx="10"/>
          </p:nvPr>
        </p:nvSpPr>
        <p:spPr>
          <a:xfrm>
            <a:off x="439740" y="4823222"/>
            <a:ext cx="260350" cy="114300"/>
          </a:xfrm>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D752C1D7-1952-452D-B5FF-0B70C1BC3BA1}" type="slidenum">
              <a:rPr lang="en-US"/>
              <a:pPr>
                <a:defRPr/>
              </a:pPr>
              <a:t>‹#›</a:t>
            </a:fld>
            <a:endParaRPr lang="en-US" dirty="0"/>
          </a:p>
        </p:txBody>
      </p:sp>
      <p:sp>
        <p:nvSpPr>
          <p:cNvPr id="6" name="Footer Placeholder 4"/>
          <p:cNvSpPr>
            <a:spLocks noGrp="1"/>
          </p:cNvSpPr>
          <p:nvPr>
            <p:ph type="ftr" sz="quarter" idx="11"/>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dirty="0"/>
          </a:p>
        </p:txBody>
      </p:sp>
    </p:spTree>
    <p:extLst>
      <p:ext uri="{BB962C8B-B14F-4D97-AF65-F5344CB8AC3E}">
        <p14:creationId xmlns:p14="http://schemas.microsoft.com/office/powerpoint/2010/main" val="3442384102"/>
      </p:ext>
    </p:extLst>
  </p:cSld>
  <p:clrMapOvr>
    <a:masterClrMapping/>
  </p:clrMapOvr>
  <p:transition spd="med">
    <p:wipe dir="r"/>
  </p:transition>
</p:sldLayout>
</file>

<file path=ppt/slideLayouts/slideLayout925.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cxnSp>
        <p:nvCxnSpPr>
          <p:cNvPr id="4" name="Straight Connector 3"/>
          <p:cNvCxnSpPr/>
          <p:nvPr/>
        </p:nvCxnSpPr>
        <p:spPr>
          <a:xfrm>
            <a:off x="447675" y="1335881"/>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cxnSp>
        <p:nvCxnSpPr>
          <p:cNvPr id="5" name="Straight Connector 4"/>
          <p:cNvCxnSpPr/>
          <p:nvPr/>
        </p:nvCxnSpPr>
        <p:spPr>
          <a:xfrm>
            <a:off x="447675" y="3807619"/>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sp>
        <p:nvSpPr>
          <p:cNvPr id="6" name="Rectangle 5"/>
          <p:cNvSpPr/>
          <p:nvPr/>
        </p:nvSpPr>
        <p:spPr bwMode="gray">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574" tIns="34289" rIns="67574" bIns="34289" anchor="ctr"/>
          <a:lstStyle/>
          <a:p>
            <a:pPr algn="ctr" defTabSz="899303">
              <a:defRPr/>
            </a:pPr>
            <a:endParaRPr lang="en-US" sz="1800" dirty="0">
              <a:solidFill>
                <a:srgbClr val="444444"/>
              </a:solidFill>
              <a:latin typeface="Trebuchet MS" pitchFamily="34" charset="0"/>
            </a:endParaRPr>
          </a:p>
        </p:txBody>
      </p:sp>
      <p:sp>
        <p:nvSpPr>
          <p:cNvPr id="7" name="Rectangle 6"/>
          <p:cNvSpPr/>
          <p:nvPr/>
        </p:nvSpPr>
        <p:spPr bwMode="hidden">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574" tIns="34289" rIns="67574" bIns="34289" anchor="ctr"/>
          <a:lstStyle/>
          <a:p>
            <a:pPr algn="ctr" defTabSz="899303">
              <a:defRPr/>
            </a:pPr>
            <a:endParaRPr lang="en-US" sz="1800" dirty="0">
              <a:solidFill>
                <a:srgbClr val="444444"/>
              </a:solidFill>
              <a:latin typeface="Trebuchet MS" pitchFamily="34" charset="0"/>
            </a:endParaRPr>
          </a:p>
        </p:txBody>
      </p:sp>
      <p:sp>
        <p:nvSpPr>
          <p:cNvPr id="8" name="Rectangle 7"/>
          <p:cNvSpPr/>
          <p:nvPr/>
        </p:nvSpPr>
        <p:spPr bwMode="hidden">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574" tIns="34289" rIns="67574" bIns="34289" anchor="ctr"/>
          <a:lstStyle/>
          <a:p>
            <a:pPr algn="ctr" defTabSz="899303">
              <a:defRPr/>
            </a:pPr>
            <a:endParaRPr lang="en-US" sz="1800" dirty="0">
              <a:solidFill>
                <a:srgbClr val="444444"/>
              </a:solidFill>
              <a:latin typeface="Trebuchet MS" pitchFamily="34" charset="0"/>
            </a:endParaRPr>
          </a:p>
        </p:txBody>
      </p:sp>
      <p:pic>
        <p:nvPicPr>
          <p:cNvPr id="9" name="Picture 13" descr="dell_blue_lrg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265993" y="1988344"/>
            <a:ext cx="1487487" cy="1115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1476" name="Title Placeholder 21"/>
          <p:cNvSpPr>
            <a:spLocks noGrp="1"/>
          </p:cNvSpPr>
          <p:nvPr>
            <p:ph type="ctrTitle"/>
          </p:nvPr>
        </p:nvSpPr>
        <p:spPr>
          <a:xfrm>
            <a:off x="457200" y="2009637"/>
            <a:ext cx="5962650" cy="755014"/>
          </a:xfrm>
        </p:spPr>
        <p:txBody>
          <a:bodyPr anchor="b"/>
          <a:lstStyle>
            <a:lvl1pPr algn="l">
              <a:lnSpc>
                <a:spcPts val="3000"/>
              </a:lnSpc>
              <a:defRPr sz="2700" b="0" i="0" smtClean="0">
                <a:solidFill>
                  <a:schemeClr val="accent1"/>
                </a:solidFill>
                <a:latin typeface="Museo For Dell" pitchFamily="2" charset="0"/>
                <a:ea typeface="Museo For Dell" pitchFamily="2" charset="0"/>
              </a:defRPr>
            </a:lvl1pPr>
          </a:lstStyle>
          <a:p>
            <a:r>
              <a:rPr lang="en-US"/>
              <a:t>Click to edit Master title style</a:t>
            </a:r>
            <a:endParaRPr lang="en-US" dirty="0"/>
          </a:p>
        </p:txBody>
      </p:sp>
      <p:sp>
        <p:nvSpPr>
          <p:cNvPr id="361477" name="Text Placeholder 12"/>
          <p:cNvSpPr>
            <a:spLocks noGrp="1"/>
          </p:cNvSpPr>
          <p:nvPr>
            <p:ph type="subTitle" idx="1"/>
          </p:nvPr>
        </p:nvSpPr>
        <p:spPr>
          <a:xfrm>
            <a:off x="457211" y="3124062"/>
            <a:ext cx="5953125" cy="600076"/>
          </a:xfrm>
        </p:spPr>
        <p:txBody>
          <a:bodyPr>
            <a:normAutofit/>
          </a:bodyPr>
          <a:lstStyle>
            <a:lvl1pPr marL="0" indent="0" algn="l">
              <a:buFont typeface="Wingdings" pitchFamily="2" charset="2"/>
              <a:buNone/>
              <a:defRPr sz="1500" b="0" i="0" smtClean="0">
                <a:solidFill>
                  <a:schemeClr val="bg2"/>
                </a:solidFill>
                <a:latin typeface="Museo Sans For Dell" pitchFamily="2" charset="0"/>
                <a:ea typeface="Museo Sans For Dell" pitchFamily="2" charset="0"/>
              </a:defRPr>
            </a:lvl1pPr>
          </a:lstStyle>
          <a:p>
            <a:r>
              <a:rPr lang="en-US"/>
              <a:t>Click to edit Master subtitle style</a:t>
            </a:r>
            <a:endParaRPr lang="en-US" dirty="0"/>
          </a:p>
        </p:txBody>
      </p:sp>
    </p:spTree>
    <p:extLst>
      <p:ext uri="{BB962C8B-B14F-4D97-AF65-F5344CB8AC3E}">
        <p14:creationId xmlns:p14="http://schemas.microsoft.com/office/powerpoint/2010/main" val="2944191512"/>
      </p:ext>
    </p:extLst>
  </p:cSld>
  <p:clrMapOvr>
    <a:masterClrMapping/>
  </p:clrMapOvr>
  <p:transition spd="med">
    <p:wipe dir="r"/>
  </p:transition>
</p:sldLayout>
</file>

<file path=ppt/slideLayouts/slideLayout926.xml><?xml version="1.0" encoding="utf-8"?>
<p:sldLayout xmlns:a="http://schemas.openxmlformats.org/drawingml/2006/main" xmlns:r="http://schemas.openxmlformats.org/officeDocument/2006/relationships" xmlns:p="http://schemas.openxmlformats.org/presentationml/2006/main" preserve="1">
  <p:cSld name="Title_and_Content">
    <p:spTree>
      <p:nvGrpSpPr>
        <p:cNvPr id="1" name=""/>
        <p:cNvGrpSpPr/>
        <p:nvPr/>
      </p:nvGrpSpPr>
      <p:grpSpPr>
        <a:xfrm>
          <a:off x="0" y="0"/>
          <a:ext cx="0" cy="0"/>
          <a:chOff x="0" y="0"/>
          <a:chExt cx="0" cy="0"/>
        </a:xfrm>
      </p:grpSpPr>
      <p:cxnSp>
        <p:nvCxnSpPr>
          <p:cNvPr id="4"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5"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7200"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3" name="Content Placeholder 2"/>
          <p:cNvSpPr>
            <a:spLocks noGrp="1"/>
          </p:cNvSpPr>
          <p:nvPr>
            <p:ph sz="half" idx="1"/>
          </p:nvPr>
        </p:nvSpPr>
        <p:spPr>
          <a:xfrm>
            <a:off x="457200" y="960120"/>
            <a:ext cx="8229600" cy="3566160"/>
          </a:xfrm>
        </p:spPr>
        <p:txBody>
          <a:bodyPr/>
          <a:lstStyle>
            <a:lvl1pPr>
              <a:spcBef>
                <a:spcPts val="75"/>
              </a:spcBef>
              <a:spcAft>
                <a:spcPts val="75"/>
              </a:spcAft>
              <a:defRPr sz="1500">
                <a:solidFill>
                  <a:schemeClr val="bg2"/>
                </a:solidFill>
                <a:latin typeface="Museo Sans For Dell" pitchFamily="2" charset="0"/>
              </a:defRPr>
            </a:lvl1pPr>
            <a:lvl2pPr>
              <a:spcBef>
                <a:spcPts val="75"/>
              </a:spcBef>
              <a:spcAft>
                <a:spcPts val="75"/>
              </a:spcAft>
              <a:buFont typeface="Museo Sans For Dell" pitchFamily="2" charset="0"/>
              <a:buChar char="–"/>
              <a:defRPr sz="1400">
                <a:solidFill>
                  <a:schemeClr val="bg2"/>
                </a:solidFill>
                <a:latin typeface="Museo Sans For Dell" pitchFamily="2" charset="0"/>
              </a:defRPr>
            </a:lvl2pPr>
            <a:lvl3pPr>
              <a:spcBef>
                <a:spcPts val="75"/>
              </a:spcBef>
              <a:spcAft>
                <a:spcPts val="75"/>
              </a:spcAft>
              <a:defRPr sz="1200">
                <a:solidFill>
                  <a:schemeClr val="bg2"/>
                </a:solidFill>
                <a:latin typeface="Museo Sans For Dell" pitchFamily="2" charset="0"/>
              </a:defRPr>
            </a:lvl3pPr>
            <a:lvl4pPr>
              <a:spcBef>
                <a:spcPts val="75"/>
              </a:spcBef>
              <a:spcAft>
                <a:spcPts val="75"/>
              </a:spcAft>
              <a:defRPr sz="1100" baseline="0">
                <a:solidFill>
                  <a:schemeClr val="bg2"/>
                </a:solidFill>
                <a:latin typeface="Museo Sans For Dell" pitchFamily="2" charset="0"/>
              </a:defRPr>
            </a:lvl4pPr>
            <a:lvl5pPr>
              <a:spcBef>
                <a:spcPts val="75"/>
              </a:spcBef>
              <a:spcAft>
                <a:spcPts val="75"/>
              </a:spcAft>
              <a:buClr>
                <a:schemeClr val="accent1"/>
              </a:buClr>
              <a:defRPr sz="90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4"/>
          <p:cNvSpPr>
            <a:spLocks noGrp="1"/>
          </p:cNvSpPr>
          <p:nvPr>
            <p:ph type="ftr" sz="quarter" idx="10"/>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dirty="0"/>
          </a:p>
        </p:txBody>
      </p:sp>
      <p:sp>
        <p:nvSpPr>
          <p:cNvPr id="7" name="Slide Number Placeholder 5"/>
          <p:cNvSpPr>
            <a:spLocks noGrp="1"/>
          </p:cNvSpPr>
          <p:nvPr>
            <p:ph type="sldNum" sz="quarter" idx="11"/>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4A2D4929-8EDF-4184-B759-48F2FA5B220D}" type="slidenum">
              <a:rPr lang="en-US"/>
              <a:pPr>
                <a:defRPr/>
              </a:pPr>
              <a:t>‹#›</a:t>
            </a:fld>
            <a:endParaRPr lang="en-US" dirty="0"/>
          </a:p>
        </p:txBody>
      </p:sp>
    </p:spTree>
    <p:extLst>
      <p:ext uri="{BB962C8B-B14F-4D97-AF65-F5344CB8AC3E}">
        <p14:creationId xmlns:p14="http://schemas.microsoft.com/office/powerpoint/2010/main" val="2795679060"/>
      </p:ext>
    </p:extLst>
  </p:cSld>
  <p:clrMapOvr>
    <a:masterClrMapping/>
  </p:clrMapOvr>
  <p:transition spd="med">
    <p:wipe dir="r"/>
  </p:transition>
</p:sldLayout>
</file>

<file path=ppt/slideLayouts/slideLayout927.xml><?xml version="1.0" encoding="utf-8"?>
<p:sldLayout xmlns:a="http://schemas.openxmlformats.org/drawingml/2006/main" xmlns:r="http://schemas.openxmlformats.org/officeDocument/2006/relationships" xmlns:p="http://schemas.openxmlformats.org/presentationml/2006/main" preserve="1" userDrawn="1">
  <p:cSld name="Two_Column">
    <p:spTree>
      <p:nvGrpSpPr>
        <p:cNvPr id="1" name=""/>
        <p:cNvGrpSpPr/>
        <p:nvPr/>
      </p:nvGrpSpPr>
      <p:grpSpPr>
        <a:xfrm>
          <a:off x="0" y="0"/>
          <a:ext cx="0" cy="0"/>
          <a:chOff x="0" y="0"/>
          <a:chExt cx="0" cy="0"/>
        </a:xfrm>
      </p:grpSpPr>
      <p:cxnSp>
        <p:nvCxnSpPr>
          <p:cNvPr id="5"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6"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Content Placeholder 2"/>
          <p:cNvSpPr>
            <a:spLocks noGrp="1"/>
          </p:cNvSpPr>
          <p:nvPr>
            <p:ph sz="half" idx="10"/>
          </p:nvPr>
        </p:nvSpPr>
        <p:spPr>
          <a:xfrm>
            <a:off x="4653246" y="931074"/>
            <a:ext cx="4023360" cy="3667826"/>
          </a:xfrm>
        </p:spPr>
        <p:txBody>
          <a:bodyPr>
            <a:normAutofit/>
          </a:bodyPr>
          <a:lstStyle>
            <a:lvl1pPr>
              <a:spcBef>
                <a:spcPts val="75"/>
              </a:spcBef>
              <a:defRPr sz="1500" b="0">
                <a:solidFill>
                  <a:schemeClr val="bg2"/>
                </a:solidFill>
                <a:latin typeface="Museo Sans For Dell" pitchFamily="2" charset="0"/>
              </a:defRPr>
            </a:lvl1pPr>
            <a:lvl2pPr marL="423961" indent="-171147">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0" name="Content Placeholder 2"/>
          <p:cNvSpPr>
            <a:spLocks noGrp="1"/>
          </p:cNvSpPr>
          <p:nvPr>
            <p:ph sz="half" idx="11"/>
          </p:nvPr>
        </p:nvSpPr>
        <p:spPr>
          <a:xfrm>
            <a:off x="439738" y="931074"/>
            <a:ext cx="4023360" cy="3667826"/>
          </a:xfrm>
        </p:spPr>
        <p:txBody>
          <a:bodyPr>
            <a:normAutofit/>
          </a:bodyPr>
          <a:lstStyle>
            <a:lvl1pPr>
              <a:spcBef>
                <a:spcPts val="75"/>
              </a:spcBef>
              <a:defRPr sz="1500" b="0">
                <a:solidFill>
                  <a:schemeClr val="bg2"/>
                </a:solidFill>
                <a:latin typeface="Museo Sans For Dell" pitchFamily="2" charset="0"/>
              </a:defRPr>
            </a:lvl1pPr>
            <a:lvl2pPr marL="423961" indent="-171147">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5"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7" name="Slide Number Placeholder 5"/>
          <p:cNvSpPr>
            <a:spLocks noGrp="1"/>
          </p:cNvSpPr>
          <p:nvPr>
            <p:ph type="sldNum" sz="quarter" idx="12"/>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94DCD968-7C13-45D1-A8F3-62ADAEBF0943}" type="slidenum">
              <a:rPr lang="en-US"/>
              <a:pPr>
                <a:defRPr/>
              </a:pPr>
              <a:t>‹#›</a:t>
            </a:fld>
            <a:endParaRPr lang="en-US" dirty="0"/>
          </a:p>
        </p:txBody>
      </p:sp>
      <p:sp>
        <p:nvSpPr>
          <p:cNvPr id="8" name="Footer Placeholder 4"/>
          <p:cNvSpPr>
            <a:spLocks noGrp="1"/>
          </p:cNvSpPr>
          <p:nvPr>
            <p:ph type="ftr" sz="quarter" idx="13"/>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dirty="0"/>
          </a:p>
        </p:txBody>
      </p:sp>
    </p:spTree>
    <p:extLst>
      <p:ext uri="{BB962C8B-B14F-4D97-AF65-F5344CB8AC3E}">
        <p14:creationId xmlns:p14="http://schemas.microsoft.com/office/powerpoint/2010/main" val="2675685569"/>
      </p:ext>
    </p:extLst>
  </p:cSld>
  <p:clrMapOvr>
    <a:masterClrMapping/>
  </p:clrMapOvr>
  <p:transition spd="med">
    <p:wipe dir="r"/>
  </p:transition>
</p:sldLayout>
</file>

<file path=ppt/slideLayouts/slideLayout928.xml><?xml version="1.0" encoding="utf-8"?>
<p:sldLayout xmlns:a="http://schemas.openxmlformats.org/drawingml/2006/main" xmlns:r="http://schemas.openxmlformats.org/officeDocument/2006/relationships" xmlns:p="http://schemas.openxmlformats.org/presentationml/2006/main" preserve="1" userDrawn="1">
  <p:cSld name="Image and text">
    <p:spTree>
      <p:nvGrpSpPr>
        <p:cNvPr id="1" name=""/>
        <p:cNvGrpSpPr/>
        <p:nvPr/>
      </p:nvGrpSpPr>
      <p:grpSpPr>
        <a:xfrm>
          <a:off x="0" y="0"/>
          <a:ext cx="0" cy="0"/>
          <a:chOff x="0" y="0"/>
          <a:chExt cx="0" cy="0"/>
        </a:xfrm>
      </p:grpSpPr>
      <p:cxnSp>
        <p:nvCxnSpPr>
          <p:cNvPr id="6"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7"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Content Placeholder 2"/>
          <p:cNvSpPr>
            <a:spLocks noGrp="1"/>
          </p:cNvSpPr>
          <p:nvPr>
            <p:ph sz="half" idx="10"/>
          </p:nvPr>
        </p:nvSpPr>
        <p:spPr>
          <a:xfrm>
            <a:off x="4653246" y="928557"/>
            <a:ext cx="4023360" cy="2166125"/>
          </a:xfrm>
        </p:spPr>
        <p:txBody>
          <a:bodyPr>
            <a:normAutofit/>
          </a:bodyPr>
          <a:lstStyle>
            <a:lvl1pPr>
              <a:spcBef>
                <a:spcPts val="75"/>
              </a:spcBef>
              <a:defRPr sz="1500" b="0">
                <a:solidFill>
                  <a:schemeClr val="bg2"/>
                </a:solidFill>
                <a:latin typeface="Museo Sans For Dell" pitchFamily="2" charset="0"/>
              </a:defRPr>
            </a:lvl1pPr>
            <a:lvl2pPr marL="423961" indent="-171147">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0" name="Content Placeholder 2"/>
          <p:cNvSpPr>
            <a:spLocks noGrp="1"/>
          </p:cNvSpPr>
          <p:nvPr>
            <p:ph sz="half" idx="11"/>
          </p:nvPr>
        </p:nvSpPr>
        <p:spPr>
          <a:xfrm>
            <a:off x="439738" y="928557"/>
            <a:ext cx="4023360" cy="2166125"/>
          </a:xfrm>
        </p:spPr>
        <p:txBody>
          <a:bodyPr>
            <a:normAutofit/>
          </a:bodyPr>
          <a:lstStyle>
            <a:lvl1pPr>
              <a:spcBef>
                <a:spcPts val="75"/>
              </a:spcBef>
              <a:defRPr sz="1500" b="0">
                <a:solidFill>
                  <a:schemeClr val="bg2"/>
                </a:solidFill>
                <a:latin typeface="Museo Sans For Dell" pitchFamily="2" charset="0"/>
              </a:defRPr>
            </a:lvl1pPr>
            <a:lvl2pPr marL="423961" indent="-171147">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4" name="Content Placeholder 3"/>
          <p:cNvSpPr>
            <a:spLocks noGrp="1"/>
          </p:cNvSpPr>
          <p:nvPr>
            <p:ph sz="quarter" idx="12"/>
          </p:nvPr>
        </p:nvSpPr>
        <p:spPr>
          <a:xfrm>
            <a:off x="434977" y="3203205"/>
            <a:ext cx="8262938" cy="142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8" name="Slide Number Placeholder 5"/>
          <p:cNvSpPr>
            <a:spLocks noGrp="1"/>
          </p:cNvSpPr>
          <p:nvPr>
            <p:ph type="sldNum" sz="quarter" idx="13"/>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8B77E003-8308-444A-BB59-52EE4F5DF926}" type="slidenum">
              <a:rPr lang="en-US"/>
              <a:pPr>
                <a:defRPr/>
              </a:pPr>
              <a:t>‹#›</a:t>
            </a:fld>
            <a:endParaRPr lang="en-US" dirty="0"/>
          </a:p>
        </p:txBody>
      </p:sp>
      <p:sp>
        <p:nvSpPr>
          <p:cNvPr id="9" name="Footer Placeholder 4"/>
          <p:cNvSpPr>
            <a:spLocks noGrp="1"/>
          </p:cNvSpPr>
          <p:nvPr>
            <p:ph type="ftr" sz="quarter" idx="14"/>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dirty="0"/>
          </a:p>
        </p:txBody>
      </p:sp>
    </p:spTree>
    <p:extLst>
      <p:ext uri="{BB962C8B-B14F-4D97-AF65-F5344CB8AC3E}">
        <p14:creationId xmlns:p14="http://schemas.microsoft.com/office/powerpoint/2010/main" val="679889593"/>
      </p:ext>
    </p:extLst>
  </p:cSld>
  <p:clrMapOvr>
    <a:masterClrMapping/>
  </p:clrMapOvr>
  <p:transition spd="med">
    <p:wipe dir="r"/>
  </p:transition>
</p:sldLayout>
</file>

<file path=ppt/slideLayouts/slideLayout929.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cxnSp>
        <p:nvCxnSpPr>
          <p:cNvPr id="3"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4"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2641687397"/>
      </p:ext>
    </p:extLst>
  </p:cSld>
  <p:clrMapOvr>
    <a:masterClrMapping/>
  </p:clrMapOvr>
  <p:transition spd="med">
    <p:wipe dir="r"/>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Section_Green">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2"/>
          </a:solidFill>
          <a:ln>
            <a:noFill/>
          </a:ln>
        </p:spPr>
        <p:style>
          <a:lnRef idx="2">
            <a:schemeClr val="accent1"/>
          </a:lnRef>
          <a:fillRef idx="1">
            <a:schemeClr val="lt1"/>
          </a:fillRef>
          <a:effectRef idx="0">
            <a:schemeClr val="accent1"/>
          </a:effectRef>
          <a:fontRef idx="none"/>
        </p:style>
        <p:txBody>
          <a:bodyPr lIns="168210" tIns="168210" rIns="168210" bIns="168210">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146012429"/>
      </p:ext>
    </p:extLst>
  </p:cSld>
  <p:clrMapOvr>
    <a:masterClrMapping/>
  </p:clrMapOvr>
  <p:transition spd="med">
    <p:wipe dir="r"/>
  </p:transition>
</p:sldLayout>
</file>

<file path=ppt/slideLayouts/slideLayout93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cxnSp>
        <p:nvCxnSpPr>
          <p:cNvPr id="2"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3"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34348046"/>
      </p:ext>
    </p:extLst>
  </p:cSld>
  <p:clrMapOvr>
    <a:masterClrMapping/>
  </p:clrMapOvr>
  <p:transition spd="med">
    <p:wipe dir="r"/>
  </p:transition>
</p:sldLayout>
</file>

<file path=ppt/slideLayouts/slideLayout931.xml><?xml version="1.0" encoding="utf-8"?>
<p:sldLayout xmlns:a="http://schemas.openxmlformats.org/drawingml/2006/main" xmlns:r="http://schemas.openxmlformats.org/officeDocument/2006/relationships" xmlns:p="http://schemas.openxmlformats.org/presentationml/2006/main" preserve="1">
  <p:cSld name="Section_Blue">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1"/>
          </a:solidFill>
          <a:ln>
            <a:noFill/>
          </a:ln>
        </p:spPr>
        <p:style>
          <a:lnRef idx="2">
            <a:schemeClr val="accent1"/>
          </a:lnRef>
          <a:fillRef idx="1">
            <a:schemeClr val="lt1"/>
          </a:fillRef>
          <a:effectRef idx="0">
            <a:schemeClr val="accent1"/>
          </a:effectRef>
          <a:fontRef idx="none"/>
        </p:style>
        <p:txBody>
          <a:bodyPr lIns="168766" tIns="168766" rIns="168766" bIns="168766">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1318801918"/>
      </p:ext>
    </p:extLst>
  </p:cSld>
  <p:clrMapOvr>
    <a:masterClrMapping/>
  </p:clrMapOvr>
  <p:transition spd="med">
    <p:wipe dir="r"/>
  </p:transition>
</p:sldLayout>
</file>

<file path=ppt/slideLayouts/slideLayout932.xml><?xml version="1.0" encoding="utf-8"?>
<p:sldLayout xmlns:a="http://schemas.openxmlformats.org/drawingml/2006/main" xmlns:r="http://schemas.openxmlformats.org/officeDocument/2006/relationships" xmlns:p="http://schemas.openxmlformats.org/presentationml/2006/main" preserve="1">
  <p:cSld name="Section_Berry">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4"/>
          </a:solidFill>
          <a:ln>
            <a:noFill/>
          </a:ln>
        </p:spPr>
        <p:style>
          <a:lnRef idx="2">
            <a:schemeClr val="accent1"/>
          </a:lnRef>
          <a:fillRef idx="1">
            <a:schemeClr val="lt1"/>
          </a:fillRef>
          <a:effectRef idx="0">
            <a:schemeClr val="accent1"/>
          </a:effectRef>
          <a:fontRef idx="none"/>
        </p:style>
        <p:txBody>
          <a:bodyPr lIns="168766" tIns="168766" rIns="168766" bIns="168766">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1134477145"/>
      </p:ext>
    </p:extLst>
  </p:cSld>
  <p:clrMapOvr>
    <a:masterClrMapping/>
  </p:clrMapOvr>
  <p:transition spd="med">
    <p:wipe dir="r"/>
  </p:transition>
</p:sldLayout>
</file>

<file path=ppt/slideLayouts/slideLayout933.xml><?xml version="1.0" encoding="utf-8"?>
<p:sldLayout xmlns:a="http://schemas.openxmlformats.org/drawingml/2006/main" xmlns:r="http://schemas.openxmlformats.org/officeDocument/2006/relationships" xmlns:p="http://schemas.openxmlformats.org/presentationml/2006/main" preserve="1">
  <p:cSld name="Section_Yellow">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3"/>
          </a:solidFill>
          <a:ln>
            <a:noFill/>
          </a:ln>
        </p:spPr>
        <p:style>
          <a:lnRef idx="2">
            <a:schemeClr val="accent1"/>
          </a:lnRef>
          <a:fillRef idx="1">
            <a:schemeClr val="lt1"/>
          </a:fillRef>
          <a:effectRef idx="0">
            <a:schemeClr val="accent1"/>
          </a:effectRef>
          <a:fontRef idx="none"/>
        </p:style>
        <p:txBody>
          <a:bodyPr lIns="168766" tIns="168766" rIns="168766" bIns="168766">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3146992591"/>
      </p:ext>
    </p:extLst>
  </p:cSld>
  <p:clrMapOvr>
    <a:masterClrMapping/>
  </p:clrMapOvr>
  <p:transition spd="med">
    <p:wipe dir="r"/>
  </p:transition>
</p:sldLayout>
</file>

<file path=ppt/slideLayouts/slideLayout934.xml><?xml version="1.0" encoding="utf-8"?>
<p:sldLayout xmlns:a="http://schemas.openxmlformats.org/drawingml/2006/main" xmlns:r="http://schemas.openxmlformats.org/officeDocument/2006/relationships" xmlns:p="http://schemas.openxmlformats.org/presentationml/2006/main" preserve="1">
  <p:cSld name="Section_Green">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2"/>
          </a:solidFill>
          <a:ln>
            <a:noFill/>
          </a:ln>
        </p:spPr>
        <p:style>
          <a:lnRef idx="2">
            <a:schemeClr val="accent1"/>
          </a:lnRef>
          <a:fillRef idx="1">
            <a:schemeClr val="lt1"/>
          </a:fillRef>
          <a:effectRef idx="0">
            <a:schemeClr val="accent1"/>
          </a:effectRef>
          <a:fontRef idx="none"/>
        </p:style>
        <p:txBody>
          <a:bodyPr lIns="168766" tIns="168766" rIns="168766" bIns="168766">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1419717256"/>
      </p:ext>
    </p:extLst>
  </p:cSld>
  <p:clrMapOvr>
    <a:masterClrMapping/>
  </p:clrMapOvr>
  <p:transition spd="med">
    <p:wipe dir="r"/>
  </p:transition>
</p:sldLayout>
</file>

<file path=ppt/slideLayouts/slideLayout935.xml><?xml version="1.0" encoding="utf-8"?>
<p:sldLayout xmlns:a="http://schemas.openxmlformats.org/drawingml/2006/main" xmlns:r="http://schemas.openxmlformats.org/officeDocument/2006/relationships" xmlns:p="http://schemas.openxmlformats.org/presentationml/2006/main" preserve="1">
  <p:cSld name="Section_Purple">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6"/>
          </a:solidFill>
          <a:ln>
            <a:noFill/>
          </a:ln>
        </p:spPr>
        <p:style>
          <a:lnRef idx="2">
            <a:schemeClr val="accent1"/>
          </a:lnRef>
          <a:fillRef idx="1">
            <a:schemeClr val="lt1"/>
          </a:fillRef>
          <a:effectRef idx="0">
            <a:schemeClr val="accent1"/>
          </a:effectRef>
          <a:fontRef idx="none"/>
        </p:style>
        <p:txBody>
          <a:bodyPr lIns="168766" tIns="168766" rIns="168766" bIns="168766">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3301209443"/>
      </p:ext>
    </p:extLst>
  </p:cSld>
  <p:clrMapOvr>
    <a:masterClrMapping/>
  </p:clrMapOvr>
  <p:transition spd="med">
    <p:wipe dir="r"/>
  </p:transition>
</p:sldLayout>
</file>

<file path=ppt/slideLayouts/slideLayout936.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2014539" y="201"/>
            <a:ext cx="7129462" cy="404813"/>
          </a:xfrm>
        </p:spPr>
        <p:txBody>
          <a:bodyPr/>
          <a:lstStyle/>
          <a:p>
            <a:r>
              <a:rPr lang="en-US" altLang="zh-TW"/>
              <a:t>Click to edit Master title style</a:t>
            </a:r>
            <a:endParaRPr lang="zh-TW" altLang="en-US"/>
          </a:p>
        </p:txBody>
      </p:sp>
      <p:sp>
        <p:nvSpPr>
          <p:cNvPr id="3" name="Text Placeholder 2"/>
          <p:cNvSpPr>
            <a:spLocks noGrp="1"/>
          </p:cNvSpPr>
          <p:nvPr>
            <p:ph type="body" sz="half" idx="1"/>
          </p:nvPr>
        </p:nvSpPr>
        <p:spPr>
          <a:xfrm>
            <a:off x="685800" y="1100138"/>
            <a:ext cx="3810000" cy="3462338"/>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4" name="Content Placeholder 3"/>
          <p:cNvSpPr>
            <a:spLocks noGrp="1"/>
          </p:cNvSpPr>
          <p:nvPr>
            <p:ph sz="quarter" idx="2"/>
          </p:nvPr>
        </p:nvSpPr>
        <p:spPr>
          <a:xfrm>
            <a:off x="4648200" y="1100405"/>
            <a:ext cx="3810000" cy="1674019"/>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5" name="Content Placeholder 4"/>
          <p:cNvSpPr>
            <a:spLocks noGrp="1"/>
          </p:cNvSpPr>
          <p:nvPr>
            <p:ph sz="quarter" idx="3"/>
          </p:nvPr>
        </p:nvSpPr>
        <p:spPr>
          <a:xfrm>
            <a:off x="4648200" y="2888723"/>
            <a:ext cx="3810000" cy="1674019"/>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7" name="Slide Number Placeholder 6"/>
          <p:cNvSpPr>
            <a:spLocks noGrp="1"/>
          </p:cNvSpPr>
          <p:nvPr>
            <p:ph type="sldNum" sz="quarter" idx="11"/>
          </p:nvPr>
        </p:nvSpPr>
        <p:spPr>
          <a:xfrm>
            <a:off x="367368" y="4950969"/>
            <a:ext cx="260350" cy="114300"/>
          </a:xfrm>
        </p:spPr>
        <p:txBody>
          <a:bodyPr/>
          <a:lstStyle/>
          <a:p>
            <a:pPr>
              <a:defRPr/>
            </a:pPr>
            <a:fld id="{BAFC9F95-FC62-4769-A095-8D2D490F7992}" type="slidenum">
              <a:rPr lang="en-US" smtClean="0"/>
              <a:pPr>
                <a:defRPr/>
              </a:pPr>
              <a:t>‹#›</a:t>
            </a:fld>
            <a:endParaRPr lang="en-US" dirty="0"/>
          </a:p>
        </p:txBody>
      </p:sp>
    </p:spTree>
    <p:extLst>
      <p:ext uri="{BB962C8B-B14F-4D97-AF65-F5344CB8AC3E}">
        <p14:creationId xmlns:p14="http://schemas.microsoft.com/office/powerpoint/2010/main" val="2361471162"/>
      </p:ext>
    </p:extLst>
  </p:cSld>
  <p:clrMapOvr>
    <a:masterClrMapping/>
  </p:clrMapOvr>
</p:sldLayout>
</file>

<file path=ppt/slideLayouts/slideLayout937.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26155" y="107139"/>
            <a:ext cx="8239125" cy="427212"/>
          </a:xfrm>
        </p:spPr>
        <p:txBody>
          <a:bodyPr/>
          <a:lstStyle>
            <a:lvl1pPr>
              <a:defRPr baseline="0"/>
            </a:lvl1pPr>
          </a:lstStyle>
          <a:p>
            <a:r>
              <a:rPr lang="en-US"/>
              <a:t>Click to edit Master title style</a:t>
            </a:r>
            <a:endParaRPr lang="en-US" dirty="0"/>
          </a:p>
        </p:txBody>
      </p:sp>
      <p:sp>
        <p:nvSpPr>
          <p:cNvPr id="4" name="Slide Number Placeholder 4"/>
          <p:cNvSpPr>
            <a:spLocks noGrp="1"/>
          </p:cNvSpPr>
          <p:nvPr>
            <p:ph type="sldNum" sz="quarter" idx="11"/>
          </p:nvPr>
        </p:nvSpPr>
        <p:spPr>
          <a:xfrm>
            <a:off x="8621442" y="4903009"/>
            <a:ext cx="481013" cy="234554"/>
          </a:xfrm>
        </p:spPr>
        <p:txBody>
          <a:bodyPr/>
          <a:lstStyle>
            <a:lvl1pPr>
              <a:defRPr sz="800">
                <a:cs typeface="Arial" pitchFamily="34" charset="0"/>
              </a:defRPr>
            </a:lvl1pPr>
          </a:lstStyle>
          <a:p>
            <a:pPr>
              <a:defRPr/>
            </a:pPr>
            <a:fld id="{8E08DA63-62CF-47A0-A3EE-C499D6801529}" type="slidenum">
              <a:rPr lang="en-US"/>
              <a:pPr>
                <a:defRPr/>
              </a:pPr>
              <a:t>‹#›</a:t>
            </a:fld>
            <a:endParaRPr lang="en-US" dirty="0"/>
          </a:p>
        </p:txBody>
      </p:sp>
    </p:spTree>
    <p:extLst>
      <p:ext uri="{BB962C8B-B14F-4D97-AF65-F5344CB8AC3E}">
        <p14:creationId xmlns:p14="http://schemas.microsoft.com/office/powerpoint/2010/main" val="697633487"/>
      </p:ext>
    </p:extLst>
  </p:cSld>
  <p:clrMapOvr>
    <a:masterClrMapping/>
  </p:clrMapOvr>
  <p:transition spd="med">
    <p:wipe dir="r"/>
  </p:transition>
</p:sldLayout>
</file>

<file path=ppt/slideLayouts/slideLayout938.xml><?xml version="1.0" encoding="utf-8"?>
<p:sldLayout xmlns:a="http://schemas.openxmlformats.org/drawingml/2006/main" xmlns:r="http://schemas.openxmlformats.org/officeDocument/2006/relationships" xmlns:p="http://schemas.openxmlformats.org/presentationml/2006/main" userDrawn="1">
  <p:cSld name="Content Slide wo Sourc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Content Placeholder 8"/>
          <p:cNvSpPr>
            <a:spLocks noGrp="1"/>
          </p:cNvSpPr>
          <p:nvPr>
            <p:ph sz="quarter" idx="12"/>
          </p:nvPr>
        </p:nvSpPr>
        <p:spPr>
          <a:xfrm>
            <a:off x="426155" y="971550"/>
            <a:ext cx="8239125" cy="1080000"/>
          </a:xfrm>
          <a:prstGeom prst="rect">
            <a:avLst/>
          </a:prstGeom>
        </p:spPr>
        <p:txBody>
          <a:bodyPr/>
          <a:lstStyle>
            <a:lvl1pPr>
              <a:defRPr>
                <a:solidFill>
                  <a:schemeClr val="bg2"/>
                </a:solidFill>
              </a:defRPr>
            </a:lvl1pPr>
            <a:lvl2pPr>
              <a:defRPr>
                <a:solidFill>
                  <a:schemeClr val="bg2"/>
                </a:solidFill>
              </a:defRPr>
            </a:lvl2pPr>
            <a:lvl3pPr>
              <a:defRPr>
                <a:solidFill>
                  <a:schemeClr val="bg2"/>
                </a:solidFill>
              </a:defRPr>
            </a:lvl3pPr>
          </a:lstStyle>
          <a:p>
            <a:pPr lvl="0"/>
            <a:r>
              <a:rPr lang="en-US" dirty="0"/>
              <a:t>Click to edit Master text styles</a:t>
            </a:r>
          </a:p>
          <a:p>
            <a:pPr lvl="1"/>
            <a:r>
              <a:rPr lang="en-US" dirty="0"/>
              <a:t>Second level</a:t>
            </a:r>
          </a:p>
          <a:p>
            <a:pPr lvl="2"/>
            <a:r>
              <a:rPr lang="en-US" dirty="0"/>
              <a:t>Third level</a:t>
            </a:r>
          </a:p>
        </p:txBody>
      </p:sp>
      <p:sp>
        <p:nvSpPr>
          <p:cNvPr id="6" name="Slide Number Placeholder 3"/>
          <p:cNvSpPr>
            <a:spLocks noGrp="1"/>
          </p:cNvSpPr>
          <p:nvPr>
            <p:ph type="sldNum" sz="quarter" idx="14"/>
          </p:nvPr>
        </p:nvSpPr>
        <p:spPr/>
        <p:txBody>
          <a:bodyPr wrap="square" numCol="1" anchorCtr="0" compatLnSpc="1">
            <a:prstTxWarp prst="textNoShape">
              <a:avLst/>
            </a:prstTxWarp>
          </a:bodyPr>
          <a:lstStyle>
            <a:lvl1pPr>
              <a:defRPr smtClean="0">
                <a:solidFill>
                  <a:srgbClr val="666666"/>
                </a:solidFill>
                <a:ea typeface="新細明體" pitchFamily="18" charset="-120"/>
                <a:cs typeface="Arial" pitchFamily="34" charset="0"/>
              </a:defRPr>
            </a:lvl1pPr>
          </a:lstStyle>
          <a:p>
            <a:fld id="{5DD913B3-A62D-493D-8BAE-0E021537A67D}" type="slidenum">
              <a:rPr lang="en-US"/>
              <a:pPr/>
              <a:t>‹#›</a:t>
            </a:fld>
            <a:endParaRPr lang="en-US" dirty="0"/>
          </a:p>
        </p:txBody>
      </p:sp>
    </p:spTree>
    <p:extLst>
      <p:ext uri="{BB962C8B-B14F-4D97-AF65-F5344CB8AC3E}">
        <p14:creationId xmlns:p14="http://schemas.microsoft.com/office/powerpoint/2010/main" val="3577037852"/>
      </p:ext>
    </p:extLst>
  </p:cSld>
  <p:clrMapOvr>
    <a:masterClrMapping/>
  </p:clrMapOvr>
  <p:transition spd="med">
    <p:wipe dir="r"/>
  </p:transition>
</p:sldLayout>
</file>

<file path=ppt/slideLayouts/slideLayout939.xml><?xml version="1.0" encoding="utf-8"?>
<p:sldLayout xmlns:a="http://schemas.openxmlformats.org/drawingml/2006/main" xmlns:r="http://schemas.openxmlformats.org/officeDocument/2006/relationships" xmlns:p="http://schemas.openxmlformats.org/presentationml/2006/main" userDrawn="1">
  <p:cSld name="2_Title_Only">
    <p:spTree>
      <p:nvGrpSpPr>
        <p:cNvPr id="1" name=""/>
        <p:cNvGrpSpPr/>
        <p:nvPr/>
      </p:nvGrpSpPr>
      <p:grpSpPr>
        <a:xfrm>
          <a:off x="0" y="0"/>
          <a:ext cx="0" cy="0"/>
          <a:chOff x="0" y="0"/>
          <a:chExt cx="0" cy="0"/>
        </a:xfrm>
      </p:grpSpPr>
      <p:cxnSp>
        <p:nvCxnSpPr>
          <p:cNvPr id="3"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4"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p:cNvSpPr>
            <a:spLocks noGrp="1"/>
          </p:cNvSpPr>
          <p:nvPr>
            <p:ph type="title"/>
          </p:nvPr>
        </p:nvSpPr>
        <p:spPr>
          <a:xfrm>
            <a:off x="425907" y="196171"/>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5" name="Slide Number Placeholder 5"/>
          <p:cNvSpPr>
            <a:spLocks noGrp="1"/>
          </p:cNvSpPr>
          <p:nvPr>
            <p:ph type="sldNum" sz="quarter" idx="10"/>
          </p:nvPr>
        </p:nvSpPr>
        <p:spPr>
          <a:xfrm>
            <a:off x="439740" y="4823222"/>
            <a:ext cx="260350" cy="114300"/>
          </a:xfrm>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D752C1D7-1952-452D-B5FF-0B70C1BC3BA1}" type="slidenum">
              <a:rPr lang="en-US"/>
              <a:pPr>
                <a:defRPr/>
              </a:pPr>
              <a:t>‹#›</a:t>
            </a:fld>
            <a:endParaRPr lang="en-US" dirty="0"/>
          </a:p>
        </p:txBody>
      </p:sp>
      <p:sp>
        <p:nvSpPr>
          <p:cNvPr id="6" name="Footer Placeholder 4"/>
          <p:cNvSpPr>
            <a:spLocks noGrp="1"/>
          </p:cNvSpPr>
          <p:nvPr>
            <p:ph type="ftr" sz="quarter" idx="11"/>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dirty="0"/>
          </a:p>
        </p:txBody>
      </p:sp>
    </p:spTree>
    <p:extLst>
      <p:ext uri="{BB962C8B-B14F-4D97-AF65-F5344CB8AC3E}">
        <p14:creationId xmlns:p14="http://schemas.microsoft.com/office/powerpoint/2010/main" val="3955600771"/>
      </p:ext>
    </p:extLst>
  </p:cSld>
  <p:clrMapOvr>
    <a:masterClrMapping/>
  </p:clrMapOvr>
  <p:transition spd="med">
    <p:wipe dir="r"/>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Section_Purple">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6"/>
          </a:solidFill>
          <a:ln>
            <a:noFill/>
          </a:ln>
        </p:spPr>
        <p:style>
          <a:lnRef idx="2">
            <a:schemeClr val="accent1"/>
          </a:lnRef>
          <a:fillRef idx="1">
            <a:schemeClr val="lt1"/>
          </a:fillRef>
          <a:effectRef idx="0">
            <a:schemeClr val="accent1"/>
          </a:effectRef>
          <a:fontRef idx="none"/>
        </p:style>
        <p:txBody>
          <a:bodyPr lIns="168210" tIns="168210" rIns="168210" bIns="168210">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2239346449"/>
      </p:ext>
    </p:extLst>
  </p:cSld>
  <p:clrMapOvr>
    <a:masterClrMapping/>
  </p:clrMapOvr>
  <p:transition spd="med">
    <p:wipe dir="r"/>
  </p:transition>
</p:sldLayout>
</file>

<file path=ppt/slideLayouts/slideLayout940.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cxnSp>
        <p:nvCxnSpPr>
          <p:cNvPr id="4" name="Straight Connector 3"/>
          <p:cNvCxnSpPr/>
          <p:nvPr/>
        </p:nvCxnSpPr>
        <p:spPr>
          <a:xfrm>
            <a:off x="447675" y="1335881"/>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cxnSp>
        <p:nvCxnSpPr>
          <p:cNvPr id="5" name="Straight Connector 4"/>
          <p:cNvCxnSpPr/>
          <p:nvPr/>
        </p:nvCxnSpPr>
        <p:spPr>
          <a:xfrm>
            <a:off x="447675" y="3807619"/>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sp>
        <p:nvSpPr>
          <p:cNvPr id="6" name="Rectangle 5"/>
          <p:cNvSpPr/>
          <p:nvPr/>
        </p:nvSpPr>
        <p:spPr bwMode="gray">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574" tIns="34289" rIns="67574" bIns="34289" anchor="ctr"/>
          <a:lstStyle/>
          <a:p>
            <a:pPr algn="ctr" defTabSz="899303">
              <a:defRPr/>
            </a:pPr>
            <a:endParaRPr lang="en-US" sz="1800" dirty="0">
              <a:solidFill>
                <a:srgbClr val="444444"/>
              </a:solidFill>
              <a:latin typeface="Trebuchet MS" pitchFamily="34" charset="0"/>
            </a:endParaRPr>
          </a:p>
        </p:txBody>
      </p:sp>
      <p:sp>
        <p:nvSpPr>
          <p:cNvPr id="7" name="Rectangle 6"/>
          <p:cNvSpPr/>
          <p:nvPr/>
        </p:nvSpPr>
        <p:spPr bwMode="hidden">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574" tIns="34289" rIns="67574" bIns="34289" anchor="ctr"/>
          <a:lstStyle/>
          <a:p>
            <a:pPr algn="ctr" defTabSz="899303">
              <a:defRPr/>
            </a:pPr>
            <a:endParaRPr lang="en-US" sz="1800" dirty="0">
              <a:solidFill>
                <a:srgbClr val="444444"/>
              </a:solidFill>
              <a:latin typeface="Trebuchet MS" pitchFamily="34" charset="0"/>
            </a:endParaRPr>
          </a:p>
        </p:txBody>
      </p:sp>
      <p:sp>
        <p:nvSpPr>
          <p:cNvPr id="8" name="Rectangle 7"/>
          <p:cNvSpPr/>
          <p:nvPr/>
        </p:nvSpPr>
        <p:spPr bwMode="hidden">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574" tIns="34289" rIns="67574" bIns="34289" anchor="ctr"/>
          <a:lstStyle/>
          <a:p>
            <a:pPr algn="ctr" defTabSz="899303">
              <a:defRPr/>
            </a:pPr>
            <a:endParaRPr lang="en-US" sz="1800" dirty="0">
              <a:solidFill>
                <a:srgbClr val="444444"/>
              </a:solidFill>
              <a:latin typeface="Trebuchet MS" pitchFamily="34" charset="0"/>
            </a:endParaRPr>
          </a:p>
        </p:txBody>
      </p:sp>
      <p:pic>
        <p:nvPicPr>
          <p:cNvPr id="9" name="Picture 13" descr="dell_blue_lrg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265993" y="1988344"/>
            <a:ext cx="1487487" cy="1115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1476" name="Title Placeholder 21"/>
          <p:cNvSpPr>
            <a:spLocks noGrp="1"/>
          </p:cNvSpPr>
          <p:nvPr>
            <p:ph type="ctrTitle"/>
          </p:nvPr>
        </p:nvSpPr>
        <p:spPr>
          <a:xfrm>
            <a:off x="457200" y="2009637"/>
            <a:ext cx="5962650" cy="755014"/>
          </a:xfrm>
        </p:spPr>
        <p:txBody>
          <a:bodyPr anchor="b"/>
          <a:lstStyle>
            <a:lvl1pPr algn="l">
              <a:lnSpc>
                <a:spcPts val="3000"/>
              </a:lnSpc>
              <a:defRPr sz="2700" b="0" i="0" smtClean="0">
                <a:solidFill>
                  <a:schemeClr val="accent1"/>
                </a:solidFill>
                <a:latin typeface="Museo For Dell" pitchFamily="2" charset="0"/>
                <a:ea typeface="Museo For Dell" pitchFamily="2" charset="0"/>
              </a:defRPr>
            </a:lvl1pPr>
          </a:lstStyle>
          <a:p>
            <a:r>
              <a:rPr lang="en-US"/>
              <a:t>Click to edit Master title style</a:t>
            </a:r>
            <a:endParaRPr lang="en-US" dirty="0"/>
          </a:p>
        </p:txBody>
      </p:sp>
      <p:sp>
        <p:nvSpPr>
          <p:cNvPr id="361477" name="Text Placeholder 12"/>
          <p:cNvSpPr>
            <a:spLocks noGrp="1"/>
          </p:cNvSpPr>
          <p:nvPr>
            <p:ph type="subTitle" idx="1"/>
          </p:nvPr>
        </p:nvSpPr>
        <p:spPr>
          <a:xfrm>
            <a:off x="457211" y="3124062"/>
            <a:ext cx="5953125" cy="600076"/>
          </a:xfrm>
        </p:spPr>
        <p:txBody>
          <a:bodyPr>
            <a:normAutofit/>
          </a:bodyPr>
          <a:lstStyle>
            <a:lvl1pPr marL="0" indent="0" algn="l">
              <a:buFont typeface="Wingdings" pitchFamily="2" charset="2"/>
              <a:buNone/>
              <a:defRPr sz="1500" b="0" i="0" smtClean="0">
                <a:solidFill>
                  <a:schemeClr val="bg2"/>
                </a:solidFill>
                <a:latin typeface="Museo Sans For Dell" pitchFamily="2" charset="0"/>
                <a:ea typeface="Museo Sans For Dell" pitchFamily="2" charset="0"/>
              </a:defRPr>
            </a:lvl1pPr>
          </a:lstStyle>
          <a:p>
            <a:r>
              <a:rPr lang="en-US"/>
              <a:t>Click to edit Master subtitle style</a:t>
            </a:r>
            <a:endParaRPr lang="en-US" dirty="0"/>
          </a:p>
        </p:txBody>
      </p:sp>
    </p:spTree>
    <p:extLst>
      <p:ext uri="{BB962C8B-B14F-4D97-AF65-F5344CB8AC3E}">
        <p14:creationId xmlns:p14="http://schemas.microsoft.com/office/powerpoint/2010/main" val="2443347840"/>
      </p:ext>
    </p:extLst>
  </p:cSld>
  <p:clrMapOvr>
    <a:masterClrMapping/>
  </p:clrMapOvr>
  <p:transition spd="med">
    <p:wipe dir="r"/>
  </p:transition>
</p:sldLayout>
</file>

<file path=ppt/slideLayouts/slideLayout941.xml><?xml version="1.0" encoding="utf-8"?>
<p:sldLayout xmlns:a="http://schemas.openxmlformats.org/drawingml/2006/main" xmlns:r="http://schemas.openxmlformats.org/officeDocument/2006/relationships" xmlns:p="http://schemas.openxmlformats.org/presentationml/2006/main" preserve="1">
  <p:cSld name="Title_and_Content">
    <p:spTree>
      <p:nvGrpSpPr>
        <p:cNvPr id="1" name=""/>
        <p:cNvGrpSpPr/>
        <p:nvPr/>
      </p:nvGrpSpPr>
      <p:grpSpPr>
        <a:xfrm>
          <a:off x="0" y="0"/>
          <a:ext cx="0" cy="0"/>
          <a:chOff x="0" y="0"/>
          <a:chExt cx="0" cy="0"/>
        </a:xfrm>
      </p:grpSpPr>
      <p:cxnSp>
        <p:nvCxnSpPr>
          <p:cNvPr id="4"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5"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7200"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3" name="Content Placeholder 2"/>
          <p:cNvSpPr>
            <a:spLocks noGrp="1"/>
          </p:cNvSpPr>
          <p:nvPr>
            <p:ph sz="half" idx="1"/>
          </p:nvPr>
        </p:nvSpPr>
        <p:spPr>
          <a:xfrm>
            <a:off x="457200" y="960120"/>
            <a:ext cx="8229600" cy="3566160"/>
          </a:xfrm>
        </p:spPr>
        <p:txBody>
          <a:bodyPr/>
          <a:lstStyle>
            <a:lvl1pPr>
              <a:spcBef>
                <a:spcPts val="75"/>
              </a:spcBef>
              <a:spcAft>
                <a:spcPts val="75"/>
              </a:spcAft>
              <a:defRPr sz="1500">
                <a:solidFill>
                  <a:schemeClr val="bg2"/>
                </a:solidFill>
                <a:latin typeface="Museo Sans For Dell" pitchFamily="2" charset="0"/>
              </a:defRPr>
            </a:lvl1pPr>
            <a:lvl2pPr>
              <a:spcBef>
                <a:spcPts val="75"/>
              </a:spcBef>
              <a:spcAft>
                <a:spcPts val="75"/>
              </a:spcAft>
              <a:buFont typeface="Museo Sans For Dell" pitchFamily="2" charset="0"/>
              <a:buChar char="–"/>
              <a:defRPr sz="1400">
                <a:solidFill>
                  <a:schemeClr val="bg2"/>
                </a:solidFill>
                <a:latin typeface="Museo Sans For Dell" pitchFamily="2" charset="0"/>
              </a:defRPr>
            </a:lvl2pPr>
            <a:lvl3pPr>
              <a:spcBef>
                <a:spcPts val="75"/>
              </a:spcBef>
              <a:spcAft>
                <a:spcPts val="75"/>
              </a:spcAft>
              <a:defRPr sz="1200">
                <a:solidFill>
                  <a:schemeClr val="bg2"/>
                </a:solidFill>
                <a:latin typeface="Museo Sans For Dell" pitchFamily="2" charset="0"/>
              </a:defRPr>
            </a:lvl3pPr>
            <a:lvl4pPr>
              <a:spcBef>
                <a:spcPts val="75"/>
              </a:spcBef>
              <a:spcAft>
                <a:spcPts val="75"/>
              </a:spcAft>
              <a:defRPr sz="1100" baseline="0">
                <a:solidFill>
                  <a:schemeClr val="bg2"/>
                </a:solidFill>
                <a:latin typeface="Museo Sans For Dell" pitchFamily="2" charset="0"/>
              </a:defRPr>
            </a:lvl4pPr>
            <a:lvl5pPr>
              <a:spcBef>
                <a:spcPts val="75"/>
              </a:spcBef>
              <a:spcAft>
                <a:spcPts val="75"/>
              </a:spcAft>
              <a:buClr>
                <a:schemeClr val="accent1"/>
              </a:buClr>
              <a:defRPr sz="90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4"/>
          <p:cNvSpPr>
            <a:spLocks noGrp="1"/>
          </p:cNvSpPr>
          <p:nvPr>
            <p:ph type="ftr" sz="quarter" idx="10"/>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dirty="0"/>
          </a:p>
        </p:txBody>
      </p:sp>
      <p:sp>
        <p:nvSpPr>
          <p:cNvPr id="7" name="Slide Number Placeholder 5"/>
          <p:cNvSpPr>
            <a:spLocks noGrp="1"/>
          </p:cNvSpPr>
          <p:nvPr>
            <p:ph type="sldNum" sz="quarter" idx="11"/>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4A2D4929-8EDF-4184-B759-48F2FA5B220D}" type="slidenum">
              <a:rPr lang="en-US"/>
              <a:pPr>
                <a:defRPr/>
              </a:pPr>
              <a:t>‹#›</a:t>
            </a:fld>
            <a:endParaRPr lang="en-US" dirty="0"/>
          </a:p>
        </p:txBody>
      </p:sp>
    </p:spTree>
    <p:extLst>
      <p:ext uri="{BB962C8B-B14F-4D97-AF65-F5344CB8AC3E}">
        <p14:creationId xmlns:p14="http://schemas.microsoft.com/office/powerpoint/2010/main" val="1499414776"/>
      </p:ext>
    </p:extLst>
  </p:cSld>
  <p:clrMapOvr>
    <a:masterClrMapping/>
  </p:clrMapOvr>
  <p:transition spd="med">
    <p:wipe dir="r"/>
  </p:transition>
</p:sldLayout>
</file>

<file path=ppt/slideLayouts/slideLayout942.xml><?xml version="1.0" encoding="utf-8"?>
<p:sldLayout xmlns:a="http://schemas.openxmlformats.org/drawingml/2006/main" xmlns:r="http://schemas.openxmlformats.org/officeDocument/2006/relationships" xmlns:p="http://schemas.openxmlformats.org/presentationml/2006/main" preserve="1" userDrawn="1">
  <p:cSld name="Two_Column">
    <p:spTree>
      <p:nvGrpSpPr>
        <p:cNvPr id="1" name=""/>
        <p:cNvGrpSpPr/>
        <p:nvPr/>
      </p:nvGrpSpPr>
      <p:grpSpPr>
        <a:xfrm>
          <a:off x="0" y="0"/>
          <a:ext cx="0" cy="0"/>
          <a:chOff x="0" y="0"/>
          <a:chExt cx="0" cy="0"/>
        </a:xfrm>
      </p:grpSpPr>
      <p:cxnSp>
        <p:nvCxnSpPr>
          <p:cNvPr id="5"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6"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Content Placeholder 2"/>
          <p:cNvSpPr>
            <a:spLocks noGrp="1"/>
          </p:cNvSpPr>
          <p:nvPr>
            <p:ph sz="half" idx="10"/>
          </p:nvPr>
        </p:nvSpPr>
        <p:spPr>
          <a:xfrm>
            <a:off x="4653246" y="931074"/>
            <a:ext cx="4023360" cy="3667826"/>
          </a:xfrm>
        </p:spPr>
        <p:txBody>
          <a:bodyPr>
            <a:normAutofit/>
          </a:bodyPr>
          <a:lstStyle>
            <a:lvl1pPr>
              <a:spcBef>
                <a:spcPts val="75"/>
              </a:spcBef>
              <a:defRPr sz="1500" b="0">
                <a:solidFill>
                  <a:schemeClr val="bg2"/>
                </a:solidFill>
                <a:latin typeface="Museo Sans For Dell" pitchFamily="2" charset="0"/>
              </a:defRPr>
            </a:lvl1pPr>
            <a:lvl2pPr marL="423961" indent="-171147">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0" name="Content Placeholder 2"/>
          <p:cNvSpPr>
            <a:spLocks noGrp="1"/>
          </p:cNvSpPr>
          <p:nvPr>
            <p:ph sz="half" idx="11"/>
          </p:nvPr>
        </p:nvSpPr>
        <p:spPr>
          <a:xfrm>
            <a:off x="439738" y="931074"/>
            <a:ext cx="4023360" cy="3667826"/>
          </a:xfrm>
        </p:spPr>
        <p:txBody>
          <a:bodyPr>
            <a:normAutofit/>
          </a:bodyPr>
          <a:lstStyle>
            <a:lvl1pPr>
              <a:spcBef>
                <a:spcPts val="75"/>
              </a:spcBef>
              <a:defRPr sz="1500" b="0">
                <a:solidFill>
                  <a:schemeClr val="bg2"/>
                </a:solidFill>
                <a:latin typeface="Museo Sans For Dell" pitchFamily="2" charset="0"/>
              </a:defRPr>
            </a:lvl1pPr>
            <a:lvl2pPr marL="423961" indent="-171147">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5"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7" name="Slide Number Placeholder 5"/>
          <p:cNvSpPr>
            <a:spLocks noGrp="1"/>
          </p:cNvSpPr>
          <p:nvPr>
            <p:ph type="sldNum" sz="quarter" idx="12"/>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94DCD968-7C13-45D1-A8F3-62ADAEBF0943}" type="slidenum">
              <a:rPr lang="en-US"/>
              <a:pPr>
                <a:defRPr/>
              </a:pPr>
              <a:t>‹#›</a:t>
            </a:fld>
            <a:endParaRPr lang="en-US" dirty="0"/>
          </a:p>
        </p:txBody>
      </p:sp>
      <p:sp>
        <p:nvSpPr>
          <p:cNvPr id="8" name="Footer Placeholder 4"/>
          <p:cNvSpPr>
            <a:spLocks noGrp="1"/>
          </p:cNvSpPr>
          <p:nvPr>
            <p:ph type="ftr" sz="quarter" idx="13"/>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dirty="0"/>
          </a:p>
        </p:txBody>
      </p:sp>
    </p:spTree>
    <p:extLst>
      <p:ext uri="{BB962C8B-B14F-4D97-AF65-F5344CB8AC3E}">
        <p14:creationId xmlns:p14="http://schemas.microsoft.com/office/powerpoint/2010/main" val="3047867627"/>
      </p:ext>
    </p:extLst>
  </p:cSld>
  <p:clrMapOvr>
    <a:masterClrMapping/>
  </p:clrMapOvr>
  <p:transition spd="med">
    <p:wipe dir="r"/>
  </p:transition>
</p:sldLayout>
</file>

<file path=ppt/slideLayouts/slideLayout943.xml><?xml version="1.0" encoding="utf-8"?>
<p:sldLayout xmlns:a="http://schemas.openxmlformats.org/drawingml/2006/main" xmlns:r="http://schemas.openxmlformats.org/officeDocument/2006/relationships" xmlns:p="http://schemas.openxmlformats.org/presentationml/2006/main" preserve="1" userDrawn="1">
  <p:cSld name="Image and text">
    <p:spTree>
      <p:nvGrpSpPr>
        <p:cNvPr id="1" name=""/>
        <p:cNvGrpSpPr/>
        <p:nvPr/>
      </p:nvGrpSpPr>
      <p:grpSpPr>
        <a:xfrm>
          <a:off x="0" y="0"/>
          <a:ext cx="0" cy="0"/>
          <a:chOff x="0" y="0"/>
          <a:chExt cx="0" cy="0"/>
        </a:xfrm>
      </p:grpSpPr>
      <p:cxnSp>
        <p:nvCxnSpPr>
          <p:cNvPr id="6"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7"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Content Placeholder 2"/>
          <p:cNvSpPr>
            <a:spLocks noGrp="1"/>
          </p:cNvSpPr>
          <p:nvPr>
            <p:ph sz="half" idx="10"/>
          </p:nvPr>
        </p:nvSpPr>
        <p:spPr>
          <a:xfrm>
            <a:off x="4653246" y="928557"/>
            <a:ext cx="4023360" cy="2166125"/>
          </a:xfrm>
        </p:spPr>
        <p:txBody>
          <a:bodyPr>
            <a:normAutofit/>
          </a:bodyPr>
          <a:lstStyle>
            <a:lvl1pPr>
              <a:spcBef>
                <a:spcPts val="75"/>
              </a:spcBef>
              <a:defRPr sz="1500" b="0">
                <a:solidFill>
                  <a:schemeClr val="bg2"/>
                </a:solidFill>
                <a:latin typeface="Museo Sans For Dell" pitchFamily="2" charset="0"/>
              </a:defRPr>
            </a:lvl1pPr>
            <a:lvl2pPr marL="423961" indent="-171147">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0" name="Content Placeholder 2"/>
          <p:cNvSpPr>
            <a:spLocks noGrp="1"/>
          </p:cNvSpPr>
          <p:nvPr>
            <p:ph sz="half" idx="11"/>
          </p:nvPr>
        </p:nvSpPr>
        <p:spPr>
          <a:xfrm>
            <a:off x="439738" y="928557"/>
            <a:ext cx="4023360" cy="2166125"/>
          </a:xfrm>
        </p:spPr>
        <p:txBody>
          <a:bodyPr>
            <a:normAutofit/>
          </a:bodyPr>
          <a:lstStyle>
            <a:lvl1pPr>
              <a:spcBef>
                <a:spcPts val="75"/>
              </a:spcBef>
              <a:defRPr sz="1500" b="0">
                <a:solidFill>
                  <a:schemeClr val="bg2"/>
                </a:solidFill>
                <a:latin typeface="Museo Sans For Dell" pitchFamily="2" charset="0"/>
              </a:defRPr>
            </a:lvl1pPr>
            <a:lvl2pPr marL="423961" indent="-171147">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4" name="Content Placeholder 3"/>
          <p:cNvSpPr>
            <a:spLocks noGrp="1"/>
          </p:cNvSpPr>
          <p:nvPr>
            <p:ph sz="quarter" idx="12"/>
          </p:nvPr>
        </p:nvSpPr>
        <p:spPr>
          <a:xfrm>
            <a:off x="434977" y="3203205"/>
            <a:ext cx="8262938" cy="142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8" name="Slide Number Placeholder 5"/>
          <p:cNvSpPr>
            <a:spLocks noGrp="1"/>
          </p:cNvSpPr>
          <p:nvPr>
            <p:ph type="sldNum" sz="quarter" idx="13"/>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8B77E003-8308-444A-BB59-52EE4F5DF926}" type="slidenum">
              <a:rPr lang="en-US"/>
              <a:pPr>
                <a:defRPr/>
              </a:pPr>
              <a:t>‹#›</a:t>
            </a:fld>
            <a:endParaRPr lang="en-US" dirty="0"/>
          </a:p>
        </p:txBody>
      </p:sp>
      <p:sp>
        <p:nvSpPr>
          <p:cNvPr id="9" name="Footer Placeholder 4"/>
          <p:cNvSpPr>
            <a:spLocks noGrp="1"/>
          </p:cNvSpPr>
          <p:nvPr>
            <p:ph type="ftr" sz="quarter" idx="14"/>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dirty="0"/>
          </a:p>
        </p:txBody>
      </p:sp>
    </p:spTree>
    <p:extLst>
      <p:ext uri="{BB962C8B-B14F-4D97-AF65-F5344CB8AC3E}">
        <p14:creationId xmlns:p14="http://schemas.microsoft.com/office/powerpoint/2010/main" val="1970581494"/>
      </p:ext>
    </p:extLst>
  </p:cSld>
  <p:clrMapOvr>
    <a:masterClrMapping/>
  </p:clrMapOvr>
  <p:transition spd="med">
    <p:wipe dir="r"/>
  </p:transition>
</p:sldLayout>
</file>

<file path=ppt/slideLayouts/slideLayout944.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cxnSp>
        <p:nvCxnSpPr>
          <p:cNvPr id="3"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4"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954268120"/>
      </p:ext>
    </p:extLst>
  </p:cSld>
  <p:clrMapOvr>
    <a:masterClrMapping/>
  </p:clrMapOvr>
  <p:transition spd="med">
    <p:wipe dir="r"/>
  </p:transition>
</p:sldLayout>
</file>

<file path=ppt/slideLayouts/slideLayout94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cxnSp>
        <p:nvCxnSpPr>
          <p:cNvPr id="2"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3"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28102899"/>
      </p:ext>
    </p:extLst>
  </p:cSld>
  <p:clrMapOvr>
    <a:masterClrMapping/>
  </p:clrMapOvr>
  <p:transition spd="med">
    <p:wipe dir="r"/>
  </p:transition>
</p:sldLayout>
</file>

<file path=ppt/slideLayouts/slideLayout946.xml><?xml version="1.0" encoding="utf-8"?>
<p:sldLayout xmlns:a="http://schemas.openxmlformats.org/drawingml/2006/main" xmlns:r="http://schemas.openxmlformats.org/officeDocument/2006/relationships" xmlns:p="http://schemas.openxmlformats.org/presentationml/2006/main" preserve="1">
  <p:cSld name="Section_Blue">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1"/>
          </a:solidFill>
          <a:ln>
            <a:noFill/>
          </a:ln>
        </p:spPr>
        <p:style>
          <a:lnRef idx="2">
            <a:schemeClr val="accent1"/>
          </a:lnRef>
          <a:fillRef idx="1">
            <a:schemeClr val="lt1"/>
          </a:fillRef>
          <a:effectRef idx="0">
            <a:schemeClr val="accent1"/>
          </a:effectRef>
          <a:fontRef idx="none"/>
        </p:style>
        <p:txBody>
          <a:bodyPr lIns="168766" tIns="168766" rIns="168766" bIns="168766">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3106334995"/>
      </p:ext>
    </p:extLst>
  </p:cSld>
  <p:clrMapOvr>
    <a:masterClrMapping/>
  </p:clrMapOvr>
  <p:transition spd="med">
    <p:wipe dir="r"/>
  </p:transition>
</p:sldLayout>
</file>

<file path=ppt/slideLayouts/slideLayout947.xml><?xml version="1.0" encoding="utf-8"?>
<p:sldLayout xmlns:a="http://schemas.openxmlformats.org/drawingml/2006/main" xmlns:r="http://schemas.openxmlformats.org/officeDocument/2006/relationships" xmlns:p="http://schemas.openxmlformats.org/presentationml/2006/main" preserve="1">
  <p:cSld name="Section_Berry">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4"/>
          </a:solidFill>
          <a:ln>
            <a:noFill/>
          </a:ln>
        </p:spPr>
        <p:style>
          <a:lnRef idx="2">
            <a:schemeClr val="accent1"/>
          </a:lnRef>
          <a:fillRef idx="1">
            <a:schemeClr val="lt1"/>
          </a:fillRef>
          <a:effectRef idx="0">
            <a:schemeClr val="accent1"/>
          </a:effectRef>
          <a:fontRef idx="none"/>
        </p:style>
        <p:txBody>
          <a:bodyPr lIns="168766" tIns="168766" rIns="168766" bIns="168766">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1898935342"/>
      </p:ext>
    </p:extLst>
  </p:cSld>
  <p:clrMapOvr>
    <a:masterClrMapping/>
  </p:clrMapOvr>
  <p:transition spd="med">
    <p:wipe dir="r"/>
  </p:transition>
</p:sldLayout>
</file>

<file path=ppt/slideLayouts/slideLayout948.xml><?xml version="1.0" encoding="utf-8"?>
<p:sldLayout xmlns:a="http://schemas.openxmlformats.org/drawingml/2006/main" xmlns:r="http://schemas.openxmlformats.org/officeDocument/2006/relationships" xmlns:p="http://schemas.openxmlformats.org/presentationml/2006/main" preserve="1">
  <p:cSld name="Section_Yellow">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3"/>
          </a:solidFill>
          <a:ln>
            <a:noFill/>
          </a:ln>
        </p:spPr>
        <p:style>
          <a:lnRef idx="2">
            <a:schemeClr val="accent1"/>
          </a:lnRef>
          <a:fillRef idx="1">
            <a:schemeClr val="lt1"/>
          </a:fillRef>
          <a:effectRef idx="0">
            <a:schemeClr val="accent1"/>
          </a:effectRef>
          <a:fontRef idx="none"/>
        </p:style>
        <p:txBody>
          <a:bodyPr lIns="168766" tIns="168766" rIns="168766" bIns="168766">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1235525543"/>
      </p:ext>
    </p:extLst>
  </p:cSld>
  <p:clrMapOvr>
    <a:masterClrMapping/>
  </p:clrMapOvr>
  <p:transition spd="med">
    <p:wipe dir="r"/>
  </p:transition>
</p:sldLayout>
</file>

<file path=ppt/slideLayouts/slideLayout949.xml><?xml version="1.0" encoding="utf-8"?>
<p:sldLayout xmlns:a="http://schemas.openxmlformats.org/drawingml/2006/main" xmlns:r="http://schemas.openxmlformats.org/officeDocument/2006/relationships" xmlns:p="http://schemas.openxmlformats.org/presentationml/2006/main" preserve="1">
  <p:cSld name="Section_Green">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2"/>
          </a:solidFill>
          <a:ln>
            <a:noFill/>
          </a:ln>
        </p:spPr>
        <p:style>
          <a:lnRef idx="2">
            <a:schemeClr val="accent1"/>
          </a:lnRef>
          <a:fillRef idx="1">
            <a:schemeClr val="lt1"/>
          </a:fillRef>
          <a:effectRef idx="0">
            <a:schemeClr val="accent1"/>
          </a:effectRef>
          <a:fontRef idx="none"/>
        </p:style>
        <p:txBody>
          <a:bodyPr lIns="168766" tIns="168766" rIns="168766" bIns="168766">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103593500"/>
      </p:ext>
    </p:extLst>
  </p:cSld>
  <p:clrMapOvr>
    <a:masterClrMapping/>
  </p:clrMapOvr>
  <p:transition spd="med">
    <p:wipe dir="r"/>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2014539" y="153"/>
            <a:ext cx="7129462" cy="404813"/>
          </a:xfrm>
        </p:spPr>
        <p:txBody>
          <a:bodyPr/>
          <a:lstStyle/>
          <a:p>
            <a:r>
              <a:rPr lang="en-US" altLang="zh-TW"/>
              <a:t>Click to edit Master title style</a:t>
            </a:r>
            <a:endParaRPr lang="zh-TW" altLang="en-US"/>
          </a:p>
        </p:txBody>
      </p:sp>
      <p:sp>
        <p:nvSpPr>
          <p:cNvPr id="3" name="Text Placeholder 2"/>
          <p:cNvSpPr>
            <a:spLocks noGrp="1"/>
          </p:cNvSpPr>
          <p:nvPr>
            <p:ph type="body" sz="half" idx="1"/>
          </p:nvPr>
        </p:nvSpPr>
        <p:spPr>
          <a:xfrm>
            <a:off x="685800" y="1100138"/>
            <a:ext cx="3810000" cy="3462338"/>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4" name="Content Placeholder 3"/>
          <p:cNvSpPr>
            <a:spLocks noGrp="1"/>
          </p:cNvSpPr>
          <p:nvPr>
            <p:ph sz="quarter" idx="2"/>
          </p:nvPr>
        </p:nvSpPr>
        <p:spPr>
          <a:xfrm>
            <a:off x="4648200" y="1100357"/>
            <a:ext cx="3810000" cy="1674019"/>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5" name="Content Placeholder 4"/>
          <p:cNvSpPr>
            <a:spLocks noGrp="1"/>
          </p:cNvSpPr>
          <p:nvPr>
            <p:ph sz="quarter" idx="3"/>
          </p:nvPr>
        </p:nvSpPr>
        <p:spPr>
          <a:xfrm>
            <a:off x="4648200" y="2888657"/>
            <a:ext cx="3810000" cy="1674019"/>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7" name="Slide Number Placeholder 6"/>
          <p:cNvSpPr>
            <a:spLocks noGrp="1"/>
          </p:cNvSpPr>
          <p:nvPr>
            <p:ph type="sldNum" sz="quarter" idx="11"/>
          </p:nvPr>
        </p:nvSpPr>
        <p:spPr>
          <a:xfrm>
            <a:off x="367368" y="4950969"/>
            <a:ext cx="260350" cy="114300"/>
          </a:xfrm>
        </p:spPr>
        <p:txBody>
          <a:bodyPr/>
          <a:lstStyle/>
          <a:p>
            <a:pPr>
              <a:defRPr/>
            </a:pPr>
            <a:fld id="{BAFC9F95-FC62-4769-A095-8D2D490F7992}" type="slidenum">
              <a:rPr lang="en-US" smtClean="0"/>
              <a:pPr>
                <a:defRPr/>
              </a:pPr>
              <a:t>‹#›</a:t>
            </a:fld>
            <a:endParaRPr lang="en-US" dirty="0"/>
          </a:p>
        </p:txBody>
      </p:sp>
    </p:spTree>
    <p:extLst>
      <p:ext uri="{BB962C8B-B14F-4D97-AF65-F5344CB8AC3E}">
        <p14:creationId xmlns:p14="http://schemas.microsoft.com/office/powerpoint/2010/main" val="3391914000"/>
      </p:ext>
    </p:extLst>
  </p:cSld>
  <p:clrMapOvr>
    <a:masterClrMapping/>
  </p:clrMapOvr>
</p:sldLayout>
</file>

<file path=ppt/slideLayouts/slideLayout950.xml><?xml version="1.0" encoding="utf-8"?>
<p:sldLayout xmlns:a="http://schemas.openxmlformats.org/drawingml/2006/main" xmlns:r="http://schemas.openxmlformats.org/officeDocument/2006/relationships" xmlns:p="http://schemas.openxmlformats.org/presentationml/2006/main" preserve="1">
  <p:cSld name="Section_Purple">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6"/>
          </a:solidFill>
          <a:ln>
            <a:noFill/>
          </a:ln>
        </p:spPr>
        <p:style>
          <a:lnRef idx="2">
            <a:schemeClr val="accent1"/>
          </a:lnRef>
          <a:fillRef idx="1">
            <a:schemeClr val="lt1"/>
          </a:fillRef>
          <a:effectRef idx="0">
            <a:schemeClr val="accent1"/>
          </a:effectRef>
          <a:fontRef idx="none"/>
        </p:style>
        <p:txBody>
          <a:bodyPr lIns="168766" tIns="168766" rIns="168766" bIns="168766">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3629176004"/>
      </p:ext>
    </p:extLst>
  </p:cSld>
  <p:clrMapOvr>
    <a:masterClrMapping/>
  </p:clrMapOvr>
  <p:transition spd="med">
    <p:wipe dir="r"/>
  </p:transition>
</p:sldLayout>
</file>

<file path=ppt/slideLayouts/slideLayout951.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2014539" y="201"/>
            <a:ext cx="7129462" cy="404813"/>
          </a:xfrm>
        </p:spPr>
        <p:txBody>
          <a:bodyPr/>
          <a:lstStyle/>
          <a:p>
            <a:r>
              <a:rPr lang="en-US" altLang="zh-TW"/>
              <a:t>Click to edit Master title style</a:t>
            </a:r>
            <a:endParaRPr lang="zh-TW" altLang="en-US"/>
          </a:p>
        </p:txBody>
      </p:sp>
      <p:sp>
        <p:nvSpPr>
          <p:cNvPr id="3" name="Text Placeholder 2"/>
          <p:cNvSpPr>
            <a:spLocks noGrp="1"/>
          </p:cNvSpPr>
          <p:nvPr>
            <p:ph type="body" sz="half" idx="1"/>
          </p:nvPr>
        </p:nvSpPr>
        <p:spPr>
          <a:xfrm>
            <a:off x="685800" y="1100138"/>
            <a:ext cx="3810000" cy="3462338"/>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4" name="Content Placeholder 3"/>
          <p:cNvSpPr>
            <a:spLocks noGrp="1"/>
          </p:cNvSpPr>
          <p:nvPr>
            <p:ph sz="quarter" idx="2"/>
          </p:nvPr>
        </p:nvSpPr>
        <p:spPr>
          <a:xfrm>
            <a:off x="4648200" y="1100405"/>
            <a:ext cx="3810000" cy="1674019"/>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5" name="Content Placeholder 4"/>
          <p:cNvSpPr>
            <a:spLocks noGrp="1"/>
          </p:cNvSpPr>
          <p:nvPr>
            <p:ph sz="quarter" idx="3"/>
          </p:nvPr>
        </p:nvSpPr>
        <p:spPr>
          <a:xfrm>
            <a:off x="4648200" y="2888723"/>
            <a:ext cx="3810000" cy="1674019"/>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7" name="Slide Number Placeholder 6"/>
          <p:cNvSpPr>
            <a:spLocks noGrp="1"/>
          </p:cNvSpPr>
          <p:nvPr>
            <p:ph type="sldNum" sz="quarter" idx="11"/>
          </p:nvPr>
        </p:nvSpPr>
        <p:spPr>
          <a:xfrm>
            <a:off x="367368" y="4950969"/>
            <a:ext cx="260350" cy="114300"/>
          </a:xfrm>
        </p:spPr>
        <p:txBody>
          <a:bodyPr/>
          <a:lstStyle/>
          <a:p>
            <a:pPr>
              <a:defRPr/>
            </a:pPr>
            <a:fld id="{BAFC9F95-FC62-4769-A095-8D2D490F7992}" type="slidenum">
              <a:rPr lang="en-US" smtClean="0"/>
              <a:pPr>
                <a:defRPr/>
              </a:pPr>
              <a:t>‹#›</a:t>
            </a:fld>
            <a:endParaRPr lang="en-US" dirty="0"/>
          </a:p>
        </p:txBody>
      </p:sp>
    </p:spTree>
    <p:extLst>
      <p:ext uri="{BB962C8B-B14F-4D97-AF65-F5344CB8AC3E}">
        <p14:creationId xmlns:p14="http://schemas.microsoft.com/office/powerpoint/2010/main" val="2144876105"/>
      </p:ext>
    </p:extLst>
  </p:cSld>
  <p:clrMapOvr>
    <a:masterClrMapping/>
  </p:clrMapOvr>
</p:sldLayout>
</file>

<file path=ppt/slideLayouts/slideLayout95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26155" y="107139"/>
            <a:ext cx="8239125" cy="427212"/>
          </a:xfrm>
        </p:spPr>
        <p:txBody>
          <a:bodyPr/>
          <a:lstStyle>
            <a:lvl1pPr>
              <a:defRPr baseline="0"/>
            </a:lvl1pPr>
          </a:lstStyle>
          <a:p>
            <a:r>
              <a:rPr lang="en-US"/>
              <a:t>Click to edit Master title style</a:t>
            </a:r>
            <a:endParaRPr lang="en-US" dirty="0"/>
          </a:p>
        </p:txBody>
      </p:sp>
      <p:sp>
        <p:nvSpPr>
          <p:cNvPr id="4" name="Slide Number Placeholder 4"/>
          <p:cNvSpPr>
            <a:spLocks noGrp="1"/>
          </p:cNvSpPr>
          <p:nvPr>
            <p:ph type="sldNum" sz="quarter" idx="11"/>
          </p:nvPr>
        </p:nvSpPr>
        <p:spPr>
          <a:xfrm>
            <a:off x="8621442" y="4903009"/>
            <a:ext cx="481013" cy="234554"/>
          </a:xfrm>
        </p:spPr>
        <p:txBody>
          <a:bodyPr/>
          <a:lstStyle>
            <a:lvl1pPr>
              <a:defRPr sz="800">
                <a:cs typeface="Arial" pitchFamily="34" charset="0"/>
              </a:defRPr>
            </a:lvl1pPr>
          </a:lstStyle>
          <a:p>
            <a:pPr>
              <a:defRPr/>
            </a:pPr>
            <a:fld id="{8E08DA63-62CF-47A0-A3EE-C499D6801529}" type="slidenum">
              <a:rPr lang="en-US"/>
              <a:pPr>
                <a:defRPr/>
              </a:pPr>
              <a:t>‹#›</a:t>
            </a:fld>
            <a:endParaRPr lang="en-US" dirty="0"/>
          </a:p>
        </p:txBody>
      </p:sp>
    </p:spTree>
    <p:extLst>
      <p:ext uri="{BB962C8B-B14F-4D97-AF65-F5344CB8AC3E}">
        <p14:creationId xmlns:p14="http://schemas.microsoft.com/office/powerpoint/2010/main" val="1143474369"/>
      </p:ext>
    </p:extLst>
  </p:cSld>
  <p:clrMapOvr>
    <a:masterClrMapping/>
  </p:clrMapOvr>
  <p:transition spd="med">
    <p:wipe dir="r"/>
  </p:transition>
</p:sldLayout>
</file>

<file path=ppt/slideLayouts/slideLayout953.xml><?xml version="1.0" encoding="utf-8"?>
<p:sldLayout xmlns:a="http://schemas.openxmlformats.org/drawingml/2006/main" xmlns:r="http://schemas.openxmlformats.org/officeDocument/2006/relationships" xmlns:p="http://schemas.openxmlformats.org/presentationml/2006/main" userDrawn="1">
  <p:cSld name="Content Slide wo Sourc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Content Placeholder 8"/>
          <p:cNvSpPr>
            <a:spLocks noGrp="1"/>
          </p:cNvSpPr>
          <p:nvPr>
            <p:ph sz="quarter" idx="12"/>
          </p:nvPr>
        </p:nvSpPr>
        <p:spPr>
          <a:xfrm>
            <a:off x="426155" y="971550"/>
            <a:ext cx="8239125" cy="1080000"/>
          </a:xfrm>
          <a:prstGeom prst="rect">
            <a:avLst/>
          </a:prstGeom>
        </p:spPr>
        <p:txBody>
          <a:bodyPr/>
          <a:lstStyle>
            <a:lvl1pPr>
              <a:defRPr>
                <a:solidFill>
                  <a:schemeClr val="bg2"/>
                </a:solidFill>
              </a:defRPr>
            </a:lvl1pPr>
            <a:lvl2pPr>
              <a:defRPr>
                <a:solidFill>
                  <a:schemeClr val="bg2"/>
                </a:solidFill>
              </a:defRPr>
            </a:lvl2pPr>
            <a:lvl3pPr>
              <a:defRPr>
                <a:solidFill>
                  <a:schemeClr val="bg2"/>
                </a:solidFill>
              </a:defRPr>
            </a:lvl3pPr>
          </a:lstStyle>
          <a:p>
            <a:pPr lvl="0"/>
            <a:r>
              <a:rPr lang="en-US" dirty="0"/>
              <a:t>Click to edit Master text styles</a:t>
            </a:r>
          </a:p>
          <a:p>
            <a:pPr lvl="1"/>
            <a:r>
              <a:rPr lang="en-US" dirty="0"/>
              <a:t>Second level</a:t>
            </a:r>
          </a:p>
          <a:p>
            <a:pPr lvl="2"/>
            <a:r>
              <a:rPr lang="en-US" dirty="0"/>
              <a:t>Third level</a:t>
            </a:r>
          </a:p>
        </p:txBody>
      </p:sp>
      <p:sp>
        <p:nvSpPr>
          <p:cNvPr id="6" name="Slide Number Placeholder 3"/>
          <p:cNvSpPr>
            <a:spLocks noGrp="1"/>
          </p:cNvSpPr>
          <p:nvPr>
            <p:ph type="sldNum" sz="quarter" idx="14"/>
          </p:nvPr>
        </p:nvSpPr>
        <p:spPr/>
        <p:txBody>
          <a:bodyPr wrap="square" numCol="1" anchorCtr="0" compatLnSpc="1">
            <a:prstTxWarp prst="textNoShape">
              <a:avLst/>
            </a:prstTxWarp>
          </a:bodyPr>
          <a:lstStyle>
            <a:lvl1pPr>
              <a:defRPr smtClean="0">
                <a:solidFill>
                  <a:srgbClr val="666666"/>
                </a:solidFill>
                <a:ea typeface="新細明體" pitchFamily="18" charset="-120"/>
                <a:cs typeface="Arial" pitchFamily="34" charset="0"/>
              </a:defRPr>
            </a:lvl1pPr>
          </a:lstStyle>
          <a:p>
            <a:fld id="{5DD913B3-A62D-493D-8BAE-0E021537A67D}" type="slidenum">
              <a:rPr lang="en-US"/>
              <a:pPr/>
              <a:t>‹#›</a:t>
            </a:fld>
            <a:endParaRPr lang="en-US" dirty="0"/>
          </a:p>
        </p:txBody>
      </p:sp>
    </p:spTree>
    <p:extLst>
      <p:ext uri="{BB962C8B-B14F-4D97-AF65-F5344CB8AC3E}">
        <p14:creationId xmlns:p14="http://schemas.microsoft.com/office/powerpoint/2010/main" val="1952437558"/>
      </p:ext>
    </p:extLst>
  </p:cSld>
  <p:clrMapOvr>
    <a:masterClrMapping/>
  </p:clrMapOvr>
  <p:transition spd="med">
    <p:wipe dir="r"/>
  </p:transition>
</p:sldLayout>
</file>

<file path=ppt/slideLayouts/slideLayout954.xml><?xml version="1.0" encoding="utf-8"?>
<p:sldLayout xmlns:a="http://schemas.openxmlformats.org/drawingml/2006/main" xmlns:r="http://schemas.openxmlformats.org/officeDocument/2006/relationships" xmlns:p="http://schemas.openxmlformats.org/presentationml/2006/main" userDrawn="1">
  <p:cSld name="2_Title_Only">
    <p:spTree>
      <p:nvGrpSpPr>
        <p:cNvPr id="1" name=""/>
        <p:cNvGrpSpPr/>
        <p:nvPr/>
      </p:nvGrpSpPr>
      <p:grpSpPr>
        <a:xfrm>
          <a:off x="0" y="0"/>
          <a:ext cx="0" cy="0"/>
          <a:chOff x="0" y="0"/>
          <a:chExt cx="0" cy="0"/>
        </a:xfrm>
      </p:grpSpPr>
      <p:cxnSp>
        <p:nvCxnSpPr>
          <p:cNvPr id="3"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4"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p:cNvSpPr>
            <a:spLocks noGrp="1"/>
          </p:cNvSpPr>
          <p:nvPr>
            <p:ph type="title"/>
          </p:nvPr>
        </p:nvSpPr>
        <p:spPr>
          <a:xfrm>
            <a:off x="425907" y="196171"/>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5" name="Slide Number Placeholder 5"/>
          <p:cNvSpPr>
            <a:spLocks noGrp="1"/>
          </p:cNvSpPr>
          <p:nvPr>
            <p:ph type="sldNum" sz="quarter" idx="10"/>
          </p:nvPr>
        </p:nvSpPr>
        <p:spPr>
          <a:xfrm>
            <a:off x="439740" y="4823222"/>
            <a:ext cx="260350" cy="114300"/>
          </a:xfrm>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D752C1D7-1952-452D-B5FF-0B70C1BC3BA1}" type="slidenum">
              <a:rPr lang="en-US"/>
              <a:pPr>
                <a:defRPr/>
              </a:pPr>
              <a:t>‹#›</a:t>
            </a:fld>
            <a:endParaRPr lang="en-US" dirty="0"/>
          </a:p>
        </p:txBody>
      </p:sp>
      <p:sp>
        <p:nvSpPr>
          <p:cNvPr id="6" name="Footer Placeholder 4"/>
          <p:cNvSpPr>
            <a:spLocks noGrp="1"/>
          </p:cNvSpPr>
          <p:nvPr>
            <p:ph type="ftr" sz="quarter" idx="11"/>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dirty="0"/>
          </a:p>
        </p:txBody>
      </p:sp>
    </p:spTree>
    <p:extLst>
      <p:ext uri="{BB962C8B-B14F-4D97-AF65-F5344CB8AC3E}">
        <p14:creationId xmlns:p14="http://schemas.microsoft.com/office/powerpoint/2010/main" val="3470458915"/>
      </p:ext>
    </p:extLst>
  </p:cSld>
  <p:clrMapOvr>
    <a:masterClrMapping/>
  </p:clrMapOvr>
  <p:transition spd="med">
    <p:wipe dir="r"/>
  </p:transition>
</p:sldLayout>
</file>

<file path=ppt/slideLayouts/slideLayout955.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cxnSp>
        <p:nvCxnSpPr>
          <p:cNvPr id="4" name="Straight Connector 3"/>
          <p:cNvCxnSpPr/>
          <p:nvPr/>
        </p:nvCxnSpPr>
        <p:spPr>
          <a:xfrm>
            <a:off x="447675" y="1335881"/>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cxnSp>
        <p:nvCxnSpPr>
          <p:cNvPr id="5" name="Straight Connector 4"/>
          <p:cNvCxnSpPr/>
          <p:nvPr/>
        </p:nvCxnSpPr>
        <p:spPr>
          <a:xfrm>
            <a:off x="447675" y="3807619"/>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sp>
        <p:nvSpPr>
          <p:cNvPr id="6" name="Rectangle 5"/>
          <p:cNvSpPr/>
          <p:nvPr/>
        </p:nvSpPr>
        <p:spPr bwMode="gray">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556" tIns="34289" rIns="67556" bIns="34289" anchor="ctr"/>
          <a:lstStyle/>
          <a:p>
            <a:pPr algn="ctr" defTabSz="899033">
              <a:defRPr/>
            </a:pPr>
            <a:endParaRPr lang="en-US" sz="1800" dirty="0">
              <a:solidFill>
                <a:srgbClr val="444444"/>
              </a:solidFill>
              <a:latin typeface="Trebuchet MS" pitchFamily="34" charset="0"/>
            </a:endParaRPr>
          </a:p>
        </p:txBody>
      </p:sp>
      <p:sp>
        <p:nvSpPr>
          <p:cNvPr id="7" name="Rectangle 6"/>
          <p:cNvSpPr/>
          <p:nvPr/>
        </p:nvSpPr>
        <p:spPr bwMode="hidden">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556" tIns="34289" rIns="67556" bIns="34289" anchor="ctr"/>
          <a:lstStyle/>
          <a:p>
            <a:pPr algn="ctr" defTabSz="899033">
              <a:defRPr/>
            </a:pPr>
            <a:endParaRPr lang="en-US" sz="1800" dirty="0">
              <a:solidFill>
                <a:srgbClr val="444444"/>
              </a:solidFill>
              <a:latin typeface="Trebuchet MS" pitchFamily="34" charset="0"/>
            </a:endParaRPr>
          </a:p>
        </p:txBody>
      </p:sp>
      <p:sp>
        <p:nvSpPr>
          <p:cNvPr id="8" name="Rectangle 7"/>
          <p:cNvSpPr/>
          <p:nvPr/>
        </p:nvSpPr>
        <p:spPr bwMode="hidden">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556" tIns="34289" rIns="67556" bIns="34289" anchor="ctr"/>
          <a:lstStyle/>
          <a:p>
            <a:pPr algn="ctr" defTabSz="899033">
              <a:defRPr/>
            </a:pPr>
            <a:endParaRPr lang="en-US" sz="1800" dirty="0">
              <a:solidFill>
                <a:srgbClr val="444444"/>
              </a:solidFill>
              <a:latin typeface="Trebuchet MS" pitchFamily="34" charset="0"/>
            </a:endParaRPr>
          </a:p>
        </p:txBody>
      </p:sp>
      <p:pic>
        <p:nvPicPr>
          <p:cNvPr id="9" name="Picture 13" descr="dell_blue_lrg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265993" y="1988344"/>
            <a:ext cx="1487487" cy="1115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1476" name="Title Placeholder 21"/>
          <p:cNvSpPr>
            <a:spLocks noGrp="1"/>
          </p:cNvSpPr>
          <p:nvPr>
            <p:ph type="ctrTitle"/>
          </p:nvPr>
        </p:nvSpPr>
        <p:spPr>
          <a:xfrm>
            <a:off x="457200" y="2009637"/>
            <a:ext cx="5962650" cy="755014"/>
          </a:xfrm>
        </p:spPr>
        <p:txBody>
          <a:bodyPr anchor="b"/>
          <a:lstStyle>
            <a:lvl1pPr algn="l">
              <a:lnSpc>
                <a:spcPts val="3000"/>
              </a:lnSpc>
              <a:defRPr sz="2700" b="0" i="0" smtClean="0">
                <a:solidFill>
                  <a:schemeClr val="accent1"/>
                </a:solidFill>
                <a:latin typeface="Museo For Dell" pitchFamily="2" charset="0"/>
                <a:ea typeface="Museo For Dell" pitchFamily="2" charset="0"/>
              </a:defRPr>
            </a:lvl1pPr>
          </a:lstStyle>
          <a:p>
            <a:r>
              <a:rPr lang="en-US"/>
              <a:t>Click to edit Master title style</a:t>
            </a:r>
            <a:endParaRPr lang="en-US" dirty="0"/>
          </a:p>
        </p:txBody>
      </p:sp>
      <p:sp>
        <p:nvSpPr>
          <p:cNvPr id="361477" name="Text Placeholder 12"/>
          <p:cNvSpPr>
            <a:spLocks noGrp="1"/>
          </p:cNvSpPr>
          <p:nvPr>
            <p:ph type="subTitle" idx="1"/>
          </p:nvPr>
        </p:nvSpPr>
        <p:spPr>
          <a:xfrm>
            <a:off x="457211" y="3124062"/>
            <a:ext cx="5953125" cy="600076"/>
          </a:xfrm>
        </p:spPr>
        <p:txBody>
          <a:bodyPr>
            <a:normAutofit/>
          </a:bodyPr>
          <a:lstStyle>
            <a:lvl1pPr marL="0" indent="0" algn="l">
              <a:buFont typeface="Wingdings" pitchFamily="2" charset="2"/>
              <a:buNone/>
              <a:defRPr sz="1500" b="0" i="0" smtClean="0">
                <a:solidFill>
                  <a:schemeClr val="bg2"/>
                </a:solidFill>
                <a:latin typeface="Museo Sans For Dell" pitchFamily="2" charset="0"/>
                <a:ea typeface="Museo Sans For Dell" pitchFamily="2" charset="0"/>
              </a:defRPr>
            </a:lvl1pPr>
          </a:lstStyle>
          <a:p>
            <a:r>
              <a:rPr lang="en-US"/>
              <a:t>Click to edit Master subtitle style</a:t>
            </a:r>
            <a:endParaRPr lang="en-US" dirty="0"/>
          </a:p>
        </p:txBody>
      </p:sp>
    </p:spTree>
    <p:extLst>
      <p:ext uri="{BB962C8B-B14F-4D97-AF65-F5344CB8AC3E}">
        <p14:creationId xmlns:p14="http://schemas.microsoft.com/office/powerpoint/2010/main" val="3974698486"/>
      </p:ext>
    </p:extLst>
  </p:cSld>
  <p:clrMapOvr>
    <a:masterClrMapping/>
  </p:clrMapOvr>
  <p:transition spd="med">
    <p:wipe dir="r"/>
  </p:transition>
</p:sldLayout>
</file>

<file path=ppt/slideLayouts/slideLayout956.xml><?xml version="1.0" encoding="utf-8"?>
<p:sldLayout xmlns:a="http://schemas.openxmlformats.org/drawingml/2006/main" xmlns:r="http://schemas.openxmlformats.org/officeDocument/2006/relationships" xmlns:p="http://schemas.openxmlformats.org/presentationml/2006/main" preserve="1">
  <p:cSld name="Title_and_Content">
    <p:spTree>
      <p:nvGrpSpPr>
        <p:cNvPr id="1" name=""/>
        <p:cNvGrpSpPr/>
        <p:nvPr/>
      </p:nvGrpSpPr>
      <p:grpSpPr>
        <a:xfrm>
          <a:off x="0" y="0"/>
          <a:ext cx="0" cy="0"/>
          <a:chOff x="0" y="0"/>
          <a:chExt cx="0" cy="0"/>
        </a:xfrm>
      </p:grpSpPr>
      <p:cxnSp>
        <p:nvCxnSpPr>
          <p:cNvPr id="4"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5"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7200"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3" name="Content Placeholder 2"/>
          <p:cNvSpPr>
            <a:spLocks noGrp="1"/>
          </p:cNvSpPr>
          <p:nvPr>
            <p:ph sz="half" idx="1"/>
          </p:nvPr>
        </p:nvSpPr>
        <p:spPr>
          <a:xfrm>
            <a:off x="457200" y="960120"/>
            <a:ext cx="8229600" cy="3566160"/>
          </a:xfrm>
        </p:spPr>
        <p:txBody>
          <a:bodyPr/>
          <a:lstStyle>
            <a:lvl1pPr>
              <a:spcBef>
                <a:spcPts val="75"/>
              </a:spcBef>
              <a:spcAft>
                <a:spcPts val="75"/>
              </a:spcAft>
              <a:defRPr sz="1500">
                <a:solidFill>
                  <a:schemeClr val="bg2"/>
                </a:solidFill>
                <a:latin typeface="Museo Sans For Dell" pitchFamily="2" charset="0"/>
              </a:defRPr>
            </a:lvl1pPr>
            <a:lvl2pPr>
              <a:spcBef>
                <a:spcPts val="75"/>
              </a:spcBef>
              <a:spcAft>
                <a:spcPts val="75"/>
              </a:spcAft>
              <a:buFont typeface="Museo Sans For Dell" pitchFamily="2" charset="0"/>
              <a:buChar char="–"/>
              <a:defRPr sz="1400">
                <a:solidFill>
                  <a:schemeClr val="bg2"/>
                </a:solidFill>
                <a:latin typeface="Museo Sans For Dell" pitchFamily="2" charset="0"/>
              </a:defRPr>
            </a:lvl2pPr>
            <a:lvl3pPr>
              <a:spcBef>
                <a:spcPts val="75"/>
              </a:spcBef>
              <a:spcAft>
                <a:spcPts val="75"/>
              </a:spcAft>
              <a:defRPr sz="1200">
                <a:solidFill>
                  <a:schemeClr val="bg2"/>
                </a:solidFill>
                <a:latin typeface="Museo Sans For Dell" pitchFamily="2" charset="0"/>
              </a:defRPr>
            </a:lvl3pPr>
            <a:lvl4pPr>
              <a:spcBef>
                <a:spcPts val="75"/>
              </a:spcBef>
              <a:spcAft>
                <a:spcPts val="75"/>
              </a:spcAft>
              <a:defRPr sz="1100" baseline="0">
                <a:solidFill>
                  <a:schemeClr val="bg2"/>
                </a:solidFill>
                <a:latin typeface="Museo Sans For Dell" pitchFamily="2" charset="0"/>
              </a:defRPr>
            </a:lvl4pPr>
            <a:lvl5pPr>
              <a:spcBef>
                <a:spcPts val="75"/>
              </a:spcBef>
              <a:spcAft>
                <a:spcPts val="75"/>
              </a:spcAft>
              <a:buClr>
                <a:schemeClr val="accent1"/>
              </a:buClr>
              <a:defRPr sz="90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4"/>
          <p:cNvSpPr>
            <a:spLocks noGrp="1"/>
          </p:cNvSpPr>
          <p:nvPr>
            <p:ph type="ftr" sz="quarter" idx="10"/>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dirty="0"/>
          </a:p>
        </p:txBody>
      </p:sp>
      <p:sp>
        <p:nvSpPr>
          <p:cNvPr id="7" name="Slide Number Placeholder 5"/>
          <p:cNvSpPr>
            <a:spLocks noGrp="1"/>
          </p:cNvSpPr>
          <p:nvPr>
            <p:ph type="sldNum" sz="quarter" idx="11"/>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4A2D4929-8EDF-4184-B759-48F2FA5B220D}" type="slidenum">
              <a:rPr lang="en-US"/>
              <a:pPr>
                <a:defRPr/>
              </a:pPr>
              <a:t>‹#›</a:t>
            </a:fld>
            <a:endParaRPr lang="en-US" dirty="0"/>
          </a:p>
        </p:txBody>
      </p:sp>
    </p:spTree>
    <p:extLst>
      <p:ext uri="{BB962C8B-B14F-4D97-AF65-F5344CB8AC3E}">
        <p14:creationId xmlns:p14="http://schemas.microsoft.com/office/powerpoint/2010/main" val="163515135"/>
      </p:ext>
    </p:extLst>
  </p:cSld>
  <p:clrMapOvr>
    <a:masterClrMapping/>
  </p:clrMapOvr>
  <p:transition spd="med">
    <p:wipe dir="r"/>
  </p:transition>
</p:sldLayout>
</file>

<file path=ppt/slideLayouts/slideLayout957.xml><?xml version="1.0" encoding="utf-8"?>
<p:sldLayout xmlns:a="http://schemas.openxmlformats.org/drawingml/2006/main" xmlns:r="http://schemas.openxmlformats.org/officeDocument/2006/relationships" xmlns:p="http://schemas.openxmlformats.org/presentationml/2006/main" preserve="1" userDrawn="1">
  <p:cSld name="Two_Column">
    <p:spTree>
      <p:nvGrpSpPr>
        <p:cNvPr id="1" name=""/>
        <p:cNvGrpSpPr/>
        <p:nvPr/>
      </p:nvGrpSpPr>
      <p:grpSpPr>
        <a:xfrm>
          <a:off x="0" y="0"/>
          <a:ext cx="0" cy="0"/>
          <a:chOff x="0" y="0"/>
          <a:chExt cx="0" cy="0"/>
        </a:xfrm>
      </p:grpSpPr>
      <p:cxnSp>
        <p:nvCxnSpPr>
          <p:cNvPr id="5"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6"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Content Placeholder 2"/>
          <p:cNvSpPr>
            <a:spLocks noGrp="1"/>
          </p:cNvSpPr>
          <p:nvPr>
            <p:ph sz="half" idx="10"/>
          </p:nvPr>
        </p:nvSpPr>
        <p:spPr>
          <a:xfrm>
            <a:off x="4653246" y="931074"/>
            <a:ext cx="4023360" cy="3667826"/>
          </a:xfrm>
        </p:spPr>
        <p:txBody>
          <a:bodyPr>
            <a:normAutofit/>
          </a:bodyPr>
          <a:lstStyle>
            <a:lvl1pPr>
              <a:spcBef>
                <a:spcPts val="75"/>
              </a:spcBef>
              <a:defRPr sz="1500" b="0">
                <a:solidFill>
                  <a:schemeClr val="bg2"/>
                </a:solidFill>
                <a:latin typeface="Museo Sans For Dell" pitchFamily="2" charset="0"/>
              </a:defRPr>
            </a:lvl1pPr>
            <a:lvl2pPr marL="423835" indent="-171099">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0" name="Content Placeholder 2"/>
          <p:cNvSpPr>
            <a:spLocks noGrp="1"/>
          </p:cNvSpPr>
          <p:nvPr>
            <p:ph sz="half" idx="11"/>
          </p:nvPr>
        </p:nvSpPr>
        <p:spPr>
          <a:xfrm>
            <a:off x="439738" y="931074"/>
            <a:ext cx="4023360" cy="3667826"/>
          </a:xfrm>
        </p:spPr>
        <p:txBody>
          <a:bodyPr>
            <a:normAutofit/>
          </a:bodyPr>
          <a:lstStyle>
            <a:lvl1pPr>
              <a:spcBef>
                <a:spcPts val="75"/>
              </a:spcBef>
              <a:defRPr sz="1500" b="0">
                <a:solidFill>
                  <a:schemeClr val="bg2"/>
                </a:solidFill>
                <a:latin typeface="Museo Sans For Dell" pitchFamily="2" charset="0"/>
              </a:defRPr>
            </a:lvl1pPr>
            <a:lvl2pPr marL="423835" indent="-171099">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5"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7" name="Slide Number Placeholder 5"/>
          <p:cNvSpPr>
            <a:spLocks noGrp="1"/>
          </p:cNvSpPr>
          <p:nvPr>
            <p:ph type="sldNum" sz="quarter" idx="12"/>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94DCD968-7C13-45D1-A8F3-62ADAEBF0943}" type="slidenum">
              <a:rPr lang="en-US"/>
              <a:pPr>
                <a:defRPr/>
              </a:pPr>
              <a:t>‹#›</a:t>
            </a:fld>
            <a:endParaRPr lang="en-US" dirty="0"/>
          </a:p>
        </p:txBody>
      </p:sp>
      <p:sp>
        <p:nvSpPr>
          <p:cNvPr id="8" name="Footer Placeholder 4"/>
          <p:cNvSpPr>
            <a:spLocks noGrp="1"/>
          </p:cNvSpPr>
          <p:nvPr>
            <p:ph type="ftr" sz="quarter" idx="13"/>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dirty="0"/>
          </a:p>
        </p:txBody>
      </p:sp>
    </p:spTree>
    <p:extLst>
      <p:ext uri="{BB962C8B-B14F-4D97-AF65-F5344CB8AC3E}">
        <p14:creationId xmlns:p14="http://schemas.microsoft.com/office/powerpoint/2010/main" val="24021484"/>
      </p:ext>
    </p:extLst>
  </p:cSld>
  <p:clrMapOvr>
    <a:masterClrMapping/>
  </p:clrMapOvr>
  <p:transition spd="med">
    <p:wipe dir="r"/>
  </p:transition>
</p:sldLayout>
</file>

<file path=ppt/slideLayouts/slideLayout958.xml><?xml version="1.0" encoding="utf-8"?>
<p:sldLayout xmlns:a="http://schemas.openxmlformats.org/drawingml/2006/main" xmlns:r="http://schemas.openxmlformats.org/officeDocument/2006/relationships" xmlns:p="http://schemas.openxmlformats.org/presentationml/2006/main" preserve="1" userDrawn="1">
  <p:cSld name="Image and text">
    <p:spTree>
      <p:nvGrpSpPr>
        <p:cNvPr id="1" name=""/>
        <p:cNvGrpSpPr/>
        <p:nvPr/>
      </p:nvGrpSpPr>
      <p:grpSpPr>
        <a:xfrm>
          <a:off x="0" y="0"/>
          <a:ext cx="0" cy="0"/>
          <a:chOff x="0" y="0"/>
          <a:chExt cx="0" cy="0"/>
        </a:xfrm>
      </p:grpSpPr>
      <p:cxnSp>
        <p:nvCxnSpPr>
          <p:cNvPr id="6"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7"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Content Placeholder 2"/>
          <p:cNvSpPr>
            <a:spLocks noGrp="1"/>
          </p:cNvSpPr>
          <p:nvPr>
            <p:ph sz="half" idx="10"/>
          </p:nvPr>
        </p:nvSpPr>
        <p:spPr>
          <a:xfrm>
            <a:off x="4653246" y="928557"/>
            <a:ext cx="4023360" cy="2166125"/>
          </a:xfrm>
        </p:spPr>
        <p:txBody>
          <a:bodyPr>
            <a:normAutofit/>
          </a:bodyPr>
          <a:lstStyle>
            <a:lvl1pPr>
              <a:spcBef>
                <a:spcPts val="75"/>
              </a:spcBef>
              <a:defRPr sz="1500" b="0">
                <a:solidFill>
                  <a:schemeClr val="bg2"/>
                </a:solidFill>
                <a:latin typeface="Museo Sans For Dell" pitchFamily="2" charset="0"/>
              </a:defRPr>
            </a:lvl1pPr>
            <a:lvl2pPr marL="423835" indent="-171099">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0" name="Content Placeholder 2"/>
          <p:cNvSpPr>
            <a:spLocks noGrp="1"/>
          </p:cNvSpPr>
          <p:nvPr>
            <p:ph sz="half" idx="11"/>
          </p:nvPr>
        </p:nvSpPr>
        <p:spPr>
          <a:xfrm>
            <a:off x="439738" y="928557"/>
            <a:ext cx="4023360" cy="2166125"/>
          </a:xfrm>
        </p:spPr>
        <p:txBody>
          <a:bodyPr>
            <a:normAutofit/>
          </a:bodyPr>
          <a:lstStyle>
            <a:lvl1pPr>
              <a:spcBef>
                <a:spcPts val="75"/>
              </a:spcBef>
              <a:defRPr sz="1500" b="0">
                <a:solidFill>
                  <a:schemeClr val="bg2"/>
                </a:solidFill>
                <a:latin typeface="Museo Sans For Dell" pitchFamily="2" charset="0"/>
              </a:defRPr>
            </a:lvl1pPr>
            <a:lvl2pPr marL="423835" indent="-171099">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4" name="Content Placeholder 3"/>
          <p:cNvSpPr>
            <a:spLocks noGrp="1"/>
          </p:cNvSpPr>
          <p:nvPr>
            <p:ph sz="quarter" idx="12"/>
          </p:nvPr>
        </p:nvSpPr>
        <p:spPr>
          <a:xfrm>
            <a:off x="434977" y="3203205"/>
            <a:ext cx="8262938" cy="142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8" name="Slide Number Placeholder 5"/>
          <p:cNvSpPr>
            <a:spLocks noGrp="1"/>
          </p:cNvSpPr>
          <p:nvPr>
            <p:ph type="sldNum" sz="quarter" idx="13"/>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8B77E003-8308-444A-BB59-52EE4F5DF926}" type="slidenum">
              <a:rPr lang="en-US"/>
              <a:pPr>
                <a:defRPr/>
              </a:pPr>
              <a:t>‹#›</a:t>
            </a:fld>
            <a:endParaRPr lang="en-US" dirty="0"/>
          </a:p>
        </p:txBody>
      </p:sp>
      <p:sp>
        <p:nvSpPr>
          <p:cNvPr id="9" name="Footer Placeholder 4"/>
          <p:cNvSpPr>
            <a:spLocks noGrp="1"/>
          </p:cNvSpPr>
          <p:nvPr>
            <p:ph type="ftr" sz="quarter" idx="14"/>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dirty="0"/>
          </a:p>
        </p:txBody>
      </p:sp>
    </p:spTree>
    <p:extLst>
      <p:ext uri="{BB962C8B-B14F-4D97-AF65-F5344CB8AC3E}">
        <p14:creationId xmlns:p14="http://schemas.microsoft.com/office/powerpoint/2010/main" val="3484200843"/>
      </p:ext>
    </p:extLst>
  </p:cSld>
  <p:clrMapOvr>
    <a:masterClrMapping/>
  </p:clrMapOvr>
  <p:transition spd="med">
    <p:wipe dir="r"/>
  </p:transition>
</p:sldLayout>
</file>

<file path=ppt/slideLayouts/slideLayout959.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cxnSp>
        <p:nvCxnSpPr>
          <p:cNvPr id="3"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4"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3912587812"/>
      </p:ext>
    </p:extLst>
  </p:cSld>
  <p:clrMapOvr>
    <a:masterClrMapping/>
  </p:clrMapOvr>
  <p:transition spd="med">
    <p:wipe dir="r"/>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26155" y="107139"/>
            <a:ext cx="8239125" cy="427212"/>
          </a:xfrm>
        </p:spPr>
        <p:txBody>
          <a:bodyPr/>
          <a:lstStyle>
            <a:lvl1pPr>
              <a:defRPr baseline="0"/>
            </a:lvl1pPr>
          </a:lstStyle>
          <a:p>
            <a:r>
              <a:rPr lang="en-US"/>
              <a:t>Click to edit Master title style</a:t>
            </a:r>
            <a:endParaRPr lang="en-US" dirty="0"/>
          </a:p>
        </p:txBody>
      </p:sp>
      <p:sp>
        <p:nvSpPr>
          <p:cNvPr id="4" name="Slide Number Placeholder 4"/>
          <p:cNvSpPr>
            <a:spLocks noGrp="1"/>
          </p:cNvSpPr>
          <p:nvPr>
            <p:ph type="sldNum" sz="quarter" idx="11"/>
          </p:nvPr>
        </p:nvSpPr>
        <p:spPr>
          <a:xfrm>
            <a:off x="8621581" y="4903009"/>
            <a:ext cx="481013" cy="234554"/>
          </a:xfrm>
        </p:spPr>
        <p:txBody>
          <a:bodyPr/>
          <a:lstStyle>
            <a:lvl1pPr>
              <a:defRPr sz="800">
                <a:cs typeface="Arial" pitchFamily="34" charset="0"/>
              </a:defRPr>
            </a:lvl1pPr>
          </a:lstStyle>
          <a:p>
            <a:pPr>
              <a:defRPr/>
            </a:pPr>
            <a:fld id="{8E08DA63-62CF-47A0-A3EE-C499D6801529}" type="slidenum">
              <a:rPr lang="en-US"/>
              <a:pPr>
                <a:defRPr/>
              </a:pPr>
              <a:t>‹#›</a:t>
            </a:fld>
            <a:endParaRPr lang="en-US" dirty="0"/>
          </a:p>
        </p:txBody>
      </p:sp>
    </p:spTree>
    <p:extLst>
      <p:ext uri="{BB962C8B-B14F-4D97-AF65-F5344CB8AC3E}">
        <p14:creationId xmlns:p14="http://schemas.microsoft.com/office/powerpoint/2010/main" val="2507567982"/>
      </p:ext>
    </p:extLst>
  </p:cSld>
  <p:clrMapOvr>
    <a:masterClrMapping/>
  </p:clrMapOvr>
  <p:transition spd="med">
    <p:wipe dir="r"/>
  </p:transition>
</p:sldLayout>
</file>

<file path=ppt/slideLayouts/slideLayout96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cxnSp>
        <p:nvCxnSpPr>
          <p:cNvPr id="2"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3"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52762638"/>
      </p:ext>
    </p:extLst>
  </p:cSld>
  <p:clrMapOvr>
    <a:masterClrMapping/>
  </p:clrMapOvr>
  <p:transition spd="med">
    <p:wipe dir="r"/>
  </p:transition>
</p:sldLayout>
</file>

<file path=ppt/slideLayouts/slideLayout961.xml><?xml version="1.0" encoding="utf-8"?>
<p:sldLayout xmlns:a="http://schemas.openxmlformats.org/drawingml/2006/main" xmlns:r="http://schemas.openxmlformats.org/officeDocument/2006/relationships" xmlns:p="http://schemas.openxmlformats.org/presentationml/2006/main" preserve="1">
  <p:cSld name="Section_Blue">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1"/>
          </a:solidFill>
          <a:ln>
            <a:noFill/>
          </a:ln>
        </p:spPr>
        <p:style>
          <a:lnRef idx="2">
            <a:schemeClr val="accent1"/>
          </a:lnRef>
          <a:fillRef idx="1">
            <a:schemeClr val="lt1"/>
          </a:fillRef>
          <a:effectRef idx="0">
            <a:schemeClr val="accent1"/>
          </a:effectRef>
          <a:fontRef idx="none"/>
        </p:style>
        <p:txBody>
          <a:bodyPr lIns="168718" tIns="168718" rIns="168718" bIns="168718">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1564285700"/>
      </p:ext>
    </p:extLst>
  </p:cSld>
  <p:clrMapOvr>
    <a:masterClrMapping/>
  </p:clrMapOvr>
  <p:transition spd="med">
    <p:wipe dir="r"/>
  </p:transition>
</p:sldLayout>
</file>

<file path=ppt/slideLayouts/slideLayout962.xml><?xml version="1.0" encoding="utf-8"?>
<p:sldLayout xmlns:a="http://schemas.openxmlformats.org/drawingml/2006/main" xmlns:r="http://schemas.openxmlformats.org/officeDocument/2006/relationships" xmlns:p="http://schemas.openxmlformats.org/presentationml/2006/main" preserve="1">
  <p:cSld name="Section_Berry">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4"/>
          </a:solidFill>
          <a:ln>
            <a:noFill/>
          </a:ln>
        </p:spPr>
        <p:style>
          <a:lnRef idx="2">
            <a:schemeClr val="accent1"/>
          </a:lnRef>
          <a:fillRef idx="1">
            <a:schemeClr val="lt1"/>
          </a:fillRef>
          <a:effectRef idx="0">
            <a:schemeClr val="accent1"/>
          </a:effectRef>
          <a:fontRef idx="none"/>
        </p:style>
        <p:txBody>
          <a:bodyPr lIns="168718" tIns="168718" rIns="168718" bIns="168718">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4141173463"/>
      </p:ext>
    </p:extLst>
  </p:cSld>
  <p:clrMapOvr>
    <a:masterClrMapping/>
  </p:clrMapOvr>
  <p:transition spd="med">
    <p:wipe dir="r"/>
  </p:transition>
</p:sldLayout>
</file>

<file path=ppt/slideLayouts/slideLayout963.xml><?xml version="1.0" encoding="utf-8"?>
<p:sldLayout xmlns:a="http://schemas.openxmlformats.org/drawingml/2006/main" xmlns:r="http://schemas.openxmlformats.org/officeDocument/2006/relationships" xmlns:p="http://schemas.openxmlformats.org/presentationml/2006/main" preserve="1">
  <p:cSld name="Section_Yellow">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3"/>
          </a:solidFill>
          <a:ln>
            <a:noFill/>
          </a:ln>
        </p:spPr>
        <p:style>
          <a:lnRef idx="2">
            <a:schemeClr val="accent1"/>
          </a:lnRef>
          <a:fillRef idx="1">
            <a:schemeClr val="lt1"/>
          </a:fillRef>
          <a:effectRef idx="0">
            <a:schemeClr val="accent1"/>
          </a:effectRef>
          <a:fontRef idx="none"/>
        </p:style>
        <p:txBody>
          <a:bodyPr lIns="168718" tIns="168718" rIns="168718" bIns="168718">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3348408793"/>
      </p:ext>
    </p:extLst>
  </p:cSld>
  <p:clrMapOvr>
    <a:masterClrMapping/>
  </p:clrMapOvr>
  <p:transition spd="med">
    <p:wipe dir="r"/>
  </p:transition>
</p:sldLayout>
</file>

<file path=ppt/slideLayouts/slideLayout964.xml><?xml version="1.0" encoding="utf-8"?>
<p:sldLayout xmlns:a="http://schemas.openxmlformats.org/drawingml/2006/main" xmlns:r="http://schemas.openxmlformats.org/officeDocument/2006/relationships" xmlns:p="http://schemas.openxmlformats.org/presentationml/2006/main" preserve="1">
  <p:cSld name="Section_Green">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2"/>
          </a:solidFill>
          <a:ln>
            <a:noFill/>
          </a:ln>
        </p:spPr>
        <p:style>
          <a:lnRef idx="2">
            <a:schemeClr val="accent1"/>
          </a:lnRef>
          <a:fillRef idx="1">
            <a:schemeClr val="lt1"/>
          </a:fillRef>
          <a:effectRef idx="0">
            <a:schemeClr val="accent1"/>
          </a:effectRef>
          <a:fontRef idx="none"/>
        </p:style>
        <p:txBody>
          <a:bodyPr lIns="168718" tIns="168718" rIns="168718" bIns="168718">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2185645948"/>
      </p:ext>
    </p:extLst>
  </p:cSld>
  <p:clrMapOvr>
    <a:masterClrMapping/>
  </p:clrMapOvr>
  <p:transition spd="med">
    <p:wipe dir="r"/>
  </p:transition>
</p:sldLayout>
</file>

<file path=ppt/slideLayouts/slideLayout965.xml><?xml version="1.0" encoding="utf-8"?>
<p:sldLayout xmlns:a="http://schemas.openxmlformats.org/drawingml/2006/main" xmlns:r="http://schemas.openxmlformats.org/officeDocument/2006/relationships" xmlns:p="http://schemas.openxmlformats.org/presentationml/2006/main" preserve="1">
  <p:cSld name="Section_Purple">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6"/>
          </a:solidFill>
          <a:ln>
            <a:noFill/>
          </a:ln>
        </p:spPr>
        <p:style>
          <a:lnRef idx="2">
            <a:schemeClr val="accent1"/>
          </a:lnRef>
          <a:fillRef idx="1">
            <a:schemeClr val="lt1"/>
          </a:fillRef>
          <a:effectRef idx="0">
            <a:schemeClr val="accent1"/>
          </a:effectRef>
          <a:fontRef idx="none"/>
        </p:style>
        <p:txBody>
          <a:bodyPr lIns="168718" tIns="168718" rIns="168718" bIns="168718">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1869385760"/>
      </p:ext>
    </p:extLst>
  </p:cSld>
  <p:clrMapOvr>
    <a:masterClrMapping/>
  </p:clrMapOvr>
  <p:transition spd="med">
    <p:wipe dir="r"/>
  </p:transition>
</p:sldLayout>
</file>

<file path=ppt/slideLayouts/slideLayout966.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2014539" y="201"/>
            <a:ext cx="7129462" cy="404813"/>
          </a:xfrm>
        </p:spPr>
        <p:txBody>
          <a:bodyPr/>
          <a:lstStyle/>
          <a:p>
            <a:r>
              <a:rPr lang="en-US" altLang="zh-TW"/>
              <a:t>Click to edit Master title style</a:t>
            </a:r>
            <a:endParaRPr lang="zh-TW" altLang="en-US"/>
          </a:p>
        </p:txBody>
      </p:sp>
      <p:sp>
        <p:nvSpPr>
          <p:cNvPr id="3" name="Text Placeholder 2"/>
          <p:cNvSpPr>
            <a:spLocks noGrp="1"/>
          </p:cNvSpPr>
          <p:nvPr>
            <p:ph type="body" sz="half" idx="1"/>
          </p:nvPr>
        </p:nvSpPr>
        <p:spPr>
          <a:xfrm>
            <a:off x="685800" y="1100138"/>
            <a:ext cx="3810000" cy="3462338"/>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4" name="Content Placeholder 3"/>
          <p:cNvSpPr>
            <a:spLocks noGrp="1"/>
          </p:cNvSpPr>
          <p:nvPr>
            <p:ph sz="quarter" idx="2"/>
          </p:nvPr>
        </p:nvSpPr>
        <p:spPr>
          <a:xfrm>
            <a:off x="4648200" y="1100405"/>
            <a:ext cx="3810000" cy="1674019"/>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5" name="Content Placeholder 4"/>
          <p:cNvSpPr>
            <a:spLocks noGrp="1"/>
          </p:cNvSpPr>
          <p:nvPr>
            <p:ph sz="quarter" idx="3"/>
          </p:nvPr>
        </p:nvSpPr>
        <p:spPr>
          <a:xfrm>
            <a:off x="4648200" y="2888723"/>
            <a:ext cx="3810000" cy="1674019"/>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7" name="Slide Number Placeholder 6"/>
          <p:cNvSpPr>
            <a:spLocks noGrp="1"/>
          </p:cNvSpPr>
          <p:nvPr>
            <p:ph type="sldNum" sz="quarter" idx="11"/>
          </p:nvPr>
        </p:nvSpPr>
        <p:spPr>
          <a:xfrm>
            <a:off x="367368" y="4950969"/>
            <a:ext cx="260350" cy="114300"/>
          </a:xfrm>
        </p:spPr>
        <p:txBody>
          <a:bodyPr/>
          <a:lstStyle/>
          <a:p>
            <a:pPr>
              <a:defRPr/>
            </a:pPr>
            <a:fld id="{BAFC9F95-FC62-4769-A095-8D2D490F7992}" type="slidenum">
              <a:rPr lang="en-US" smtClean="0"/>
              <a:pPr>
                <a:defRPr/>
              </a:pPr>
              <a:t>‹#›</a:t>
            </a:fld>
            <a:endParaRPr lang="en-US" dirty="0"/>
          </a:p>
        </p:txBody>
      </p:sp>
    </p:spTree>
    <p:extLst>
      <p:ext uri="{BB962C8B-B14F-4D97-AF65-F5344CB8AC3E}">
        <p14:creationId xmlns:p14="http://schemas.microsoft.com/office/powerpoint/2010/main" val="747261306"/>
      </p:ext>
    </p:extLst>
  </p:cSld>
  <p:clrMapOvr>
    <a:masterClrMapping/>
  </p:clrMapOvr>
</p:sldLayout>
</file>

<file path=ppt/slideLayouts/slideLayout967.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26155" y="107139"/>
            <a:ext cx="8239125" cy="427212"/>
          </a:xfrm>
        </p:spPr>
        <p:txBody>
          <a:bodyPr/>
          <a:lstStyle>
            <a:lvl1pPr>
              <a:defRPr baseline="0"/>
            </a:lvl1pPr>
          </a:lstStyle>
          <a:p>
            <a:r>
              <a:rPr lang="en-US"/>
              <a:t>Click to edit Master title style</a:t>
            </a:r>
            <a:endParaRPr lang="en-US" dirty="0"/>
          </a:p>
        </p:txBody>
      </p:sp>
      <p:sp>
        <p:nvSpPr>
          <p:cNvPr id="4" name="Slide Number Placeholder 4"/>
          <p:cNvSpPr>
            <a:spLocks noGrp="1"/>
          </p:cNvSpPr>
          <p:nvPr>
            <p:ph type="sldNum" sz="quarter" idx="11"/>
          </p:nvPr>
        </p:nvSpPr>
        <p:spPr>
          <a:xfrm>
            <a:off x="8621454" y="4903009"/>
            <a:ext cx="481013" cy="234554"/>
          </a:xfrm>
        </p:spPr>
        <p:txBody>
          <a:bodyPr/>
          <a:lstStyle>
            <a:lvl1pPr>
              <a:defRPr sz="800">
                <a:cs typeface="Arial" pitchFamily="34" charset="0"/>
              </a:defRPr>
            </a:lvl1pPr>
          </a:lstStyle>
          <a:p>
            <a:pPr>
              <a:defRPr/>
            </a:pPr>
            <a:fld id="{8E08DA63-62CF-47A0-A3EE-C499D6801529}" type="slidenum">
              <a:rPr lang="en-US"/>
              <a:pPr>
                <a:defRPr/>
              </a:pPr>
              <a:t>‹#›</a:t>
            </a:fld>
            <a:endParaRPr lang="en-US" dirty="0"/>
          </a:p>
        </p:txBody>
      </p:sp>
    </p:spTree>
    <p:extLst>
      <p:ext uri="{BB962C8B-B14F-4D97-AF65-F5344CB8AC3E}">
        <p14:creationId xmlns:p14="http://schemas.microsoft.com/office/powerpoint/2010/main" val="3630081442"/>
      </p:ext>
    </p:extLst>
  </p:cSld>
  <p:clrMapOvr>
    <a:masterClrMapping/>
  </p:clrMapOvr>
  <p:transition spd="med">
    <p:wipe dir="r"/>
  </p:transition>
</p:sldLayout>
</file>

<file path=ppt/slideLayouts/slideLayout968.xml><?xml version="1.0" encoding="utf-8"?>
<p:sldLayout xmlns:a="http://schemas.openxmlformats.org/drawingml/2006/main" xmlns:r="http://schemas.openxmlformats.org/officeDocument/2006/relationships" xmlns:p="http://schemas.openxmlformats.org/presentationml/2006/main" userDrawn="1">
  <p:cSld name="Content Slide wo Sourc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Content Placeholder 8"/>
          <p:cNvSpPr>
            <a:spLocks noGrp="1"/>
          </p:cNvSpPr>
          <p:nvPr>
            <p:ph sz="quarter" idx="12"/>
          </p:nvPr>
        </p:nvSpPr>
        <p:spPr>
          <a:xfrm>
            <a:off x="426155" y="971550"/>
            <a:ext cx="8239125" cy="1080000"/>
          </a:xfrm>
          <a:prstGeom prst="rect">
            <a:avLst/>
          </a:prstGeom>
        </p:spPr>
        <p:txBody>
          <a:bodyPr/>
          <a:lstStyle>
            <a:lvl1pPr>
              <a:defRPr>
                <a:solidFill>
                  <a:schemeClr val="bg2"/>
                </a:solidFill>
              </a:defRPr>
            </a:lvl1pPr>
            <a:lvl2pPr>
              <a:defRPr>
                <a:solidFill>
                  <a:schemeClr val="bg2"/>
                </a:solidFill>
              </a:defRPr>
            </a:lvl2pPr>
            <a:lvl3pPr>
              <a:defRPr>
                <a:solidFill>
                  <a:schemeClr val="bg2"/>
                </a:solidFill>
              </a:defRPr>
            </a:lvl3pPr>
          </a:lstStyle>
          <a:p>
            <a:pPr lvl="0"/>
            <a:r>
              <a:rPr lang="en-US" dirty="0"/>
              <a:t>Click to edit Master text styles</a:t>
            </a:r>
          </a:p>
          <a:p>
            <a:pPr lvl="1"/>
            <a:r>
              <a:rPr lang="en-US" dirty="0"/>
              <a:t>Second level</a:t>
            </a:r>
          </a:p>
          <a:p>
            <a:pPr lvl="2"/>
            <a:r>
              <a:rPr lang="en-US" dirty="0"/>
              <a:t>Third level</a:t>
            </a:r>
          </a:p>
        </p:txBody>
      </p:sp>
      <p:sp>
        <p:nvSpPr>
          <p:cNvPr id="6" name="Slide Number Placeholder 3"/>
          <p:cNvSpPr>
            <a:spLocks noGrp="1"/>
          </p:cNvSpPr>
          <p:nvPr>
            <p:ph type="sldNum" sz="quarter" idx="14"/>
          </p:nvPr>
        </p:nvSpPr>
        <p:spPr/>
        <p:txBody>
          <a:bodyPr wrap="square" numCol="1" anchorCtr="0" compatLnSpc="1">
            <a:prstTxWarp prst="textNoShape">
              <a:avLst/>
            </a:prstTxWarp>
          </a:bodyPr>
          <a:lstStyle>
            <a:lvl1pPr>
              <a:defRPr smtClean="0">
                <a:solidFill>
                  <a:srgbClr val="666666"/>
                </a:solidFill>
                <a:ea typeface="新細明體" pitchFamily="18" charset="-120"/>
                <a:cs typeface="Arial" pitchFamily="34" charset="0"/>
              </a:defRPr>
            </a:lvl1pPr>
          </a:lstStyle>
          <a:p>
            <a:fld id="{5DD913B3-A62D-493D-8BAE-0E021537A67D}" type="slidenum">
              <a:rPr lang="en-US"/>
              <a:pPr/>
              <a:t>‹#›</a:t>
            </a:fld>
            <a:endParaRPr lang="en-US" dirty="0"/>
          </a:p>
        </p:txBody>
      </p:sp>
    </p:spTree>
    <p:extLst>
      <p:ext uri="{BB962C8B-B14F-4D97-AF65-F5344CB8AC3E}">
        <p14:creationId xmlns:p14="http://schemas.microsoft.com/office/powerpoint/2010/main" val="1049944539"/>
      </p:ext>
    </p:extLst>
  </p:cSld>
  <p:clrMapOvr>
    <a:masterClrMapping/>
  </p:clrMapOvr>
  <p:transition spd="med">
    <p:wipe dir="r"/>
  </p:transition>
</p:sldLayout>
</file>

<file path=ppt/slideLayouts/slideLayout969.xml><?xml version="1.0" encoding="utf-8"?>
<p:sldLayout xmlns:a="http://schemas.openxmlformats.org/drawingml/2006/main" xmlns:r="http://schemas.openxmlformats.org/officeDocument/2006/relationships" xmlns:p="http://schemas.openxmlformats.org/presentationml/2006/main" userDrawn="1">
  <p:cSld name="2_Title_Only">
    <p:spTree>
      <p:nvGrpSpPr>
        <p:cNvPr id="1" name=""/>
        <p:cNvGrpSpPr/>
        <p:nvPr/>
      </p:nvGrpSpPr>
      <p:grpSpPr>
        <a:xfrm>
          <a:off x="0" y="0"/>
          <a:ext cx="0" cy="0"/>
          <a:chOff x="0" y="0"/>
          <a:chExt cx="0" cy="0"/>
        </a:xfrm>
      </p:grpSpPr>
      <p:cxnSp>
        <p:nvCxnSpPr>
          <p:cNvPr id="3"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4"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p:cNvSpPr>
            <a:spLocks noGrp="1"/>
          </p:cNvSpPr>
          <p:nvPr>
            <p:ph type="title"/>
          </p:nvPr>
        </p:nvSpPr>
        <p:spPr>
          <a:xfrm>
            <a:off x="425907" y="196171"/>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5" name="Slide Number Placeholder 5"/>
          <p:cNvSpPr>
            <a:spLocks noGrp="1"/>
          </p:cNvSpPr>
          <p:nvPr>
            <p:ph type="sldNum" sz="quarter" idx="10"/>
          </p:nvPr>
        </p:nvSpPr>
        <p:spPr>
          <a:xfrm>
            <a:off x="439740" y="4823222"/>
            <a:ext cx="260350" cy="114300"/>
          </a:xfrm>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D752C1D7-1952-452D-B5FF-0B70C1BC3BA1}" type="slidenum">
              <a:rPr lang="en-US"/>
              <a:pPr>
                <a:defRPr/>
              </a:pPr>
              <a:t>‹#›</a:t>
            </a:fld>
            <a:endParaRPr lang="en-US" dirty="0"/>
          </a:p>
        </p:txBody>
      </p:sp>
      <p:sp>
        <p:nvSpPr>
          <p:cNvPr id="6" name="Footer Placeholder 4"/>
          <p:cNvSpPr>
            <a:spLocks noGrp="1"/>
          </p:cNvSpPr>
          <p:nvPr>
            <p:ph type="ftr" sz="quarter" idx="11"/>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dirty="0"/>
          </a:p>
        </p:txBody>
      </p:sp>
    </p:spTree>
    <p:extLst>
      <p:ext uri="{BB962C8B-B14F-4D97-AF65-F5344CB8AC3E}">
        <p14:creationId xmlns:p14="http://schemas.microsoft.com/office/powerpoint/2010/main" val="987072873"/>
      </p:ext>
    </p:extLst>
  </p:cSld>
  <p:clrMapOvr>
    <a:masterClrMapping/>
  </p:clrMapOvr>
  <p:transition spd="med">
    <p:wipe dir="r"/>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userDrawn="1">
  <p:cSld name="Content Slide wo Sourc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Content Placeholder 8"/>
          <p:cNvSpPr>
            <a:spLocks noGrp="1"/>
          </p:cNvSpPr>
          <p:nvPr>
            <p:ph sz="quarter" idx="12"/>
          </p:nvPr>
        </p:nvSpPr>
        <p:spPr>
          <a:xfrm>
            <a:off x="426155" y="971550"/>
            <a:ext cx="8239125" cy="1080000"/>
          </a:xfrm>
          <a:prstGeom prst="rect">
            <a:avLst/>
          </a:prstGeom>
        </p:spPr>
        <p:txBody>
          <a:bodyPr/>
          <a:lstStyle>
            <a:lvl1pPr>
              <a:defRPr>
                <a:solidFill>
                  <a:schemeClr val="bg2"/>
                </a:solidFill>
              </a:defRPr>
            </a:lvl1pPr>
            <a:lvl2pPr>
              <a:defRPr>
                <a:solidFill>
                  <a:schemeClr val="bg2"/>
                </a:solidFill>
              </a:defRPr>
            </a:lvl2pPr>
            <a:lvl3pPr>
              <a:defRPr>
                <a:solidFill>
                  <a:schemeClr val="bg2"/>
                </a:solidFill>
              </a:defRPr>
            </a:lvl3pPr>
          </a:lstStyle>
          <a:p>
            <a:pPr lvl="0"/>
            <a:r>
              <a:rPr lang="en-US" dirty="0"/>
              <a:t>Click to edit Master text styles</a:t>
            </a:r>
          </a:p>
          <a:p>
            <a:pPr lvl="1"/>
            <a:r>
              <a:rPr lang="en-US" dirty="0"/>
              <a:t>Second level</a:t>
            </a:r>
          </a:p>
          <a:p>
            <a:pPr lvl="2"/>
            <a:r>
              <a:rPr lang="en-US" dirty="0"/>
              <a:t>Third level</a:t>
            </a:r>
          </a:p>
        </p:txBody>
      </p:sp>
      <p:sp>
        <p:nvSpPr>
          <p:cNvPr id="6" name="Slide Number Placeholder 3"/>
          <p:cNvSpPr>
            <a:spLocks noGrp="1"/>
          </p:cNvSpPr>
          <p:nvPr>
            <p:ph type="sldNum" sz="quarter" idx="14"/>
          </p:nvPr>
        </p:nvSpPr>
        <p:spPr/>
        <p:txBody>
          <a:bodyPr wrap="square" numCol="1" anchorCtr="0" compatLnSpc="1">
            <a:prstTxWarp prst="textNoShape">
              <a:avLst/>
            </a:prstTxWarp>
          </a:bodyPr>
          <a:lstStyle>
            <a:lvl1pPr>
              <a:defRPr smtClean="0">
                <a:solidFill>
                  <a:srgbClr val="666666"/>
                </a:solidFill>
                <a:ea typeface="新細明體" pitchFamily="18" charset="-120"/>
                <a:cs typeface="Arial" pitchFamily="34" charset="0"/>
              </a:defRPr>
            </a:lvl1pPr>
          </a:lstStyle>
          <a:p>
            <a:fld id="{5DD913B3-A62D-493D-8BAE-0E021537A67D}" type="slidenum">
              <a:rPr lang="en-US"/>
              <a:pPr/>
              <a:t>‹#›</a:t>
            </a:fld>
            <a:endParaRPr lang="en-US"/>
          </a:p>
        </p:txBody>
      </p:sp>
    </p:spTree>
    <p:extLst>
      <p:ext uri="{BB962C8B-B14F-4D97-AF65-F5344CB8AC3E}">
        <p14:creationId xmlns:p14="http://schemas.microsoft.com/office/powerpoint/2010/main" val="1191241931"/>
      </p:ext>
    </p:extLst>
  </p:cSld>
  <p:clrMapOvr>
    <a:masterClrMapping/>
  </p:clrMapOvr>
  <p:transition spd="med">
    <p:wipe dir="r"/>
  </p:transition>
</p:sldLayout>
</file>

<file path=ppt/slideLayouts/slideLayout970.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cxnSp>
        <p:nvCxnSpPr>
          <p:cNvPr id="4" name="Straight Connector 3"/>
          <p:cNvCxnSpPr/>
          <p:nvPr/>
        </p:nvCxnSpPr>
        <p:spPr>
          <a:xfrm>
            <a:off x="447675" y="1335881"/>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cxnSp>
        <p:nvCxnSpPr>
          <p:cNvPr id="5" name="Straight Connector 4"/>
          <p:cNvCxnSpPr/>
          <p:nvPr/>
        </p:nvCxnSpPr>
        <p:spPr>
          <a:xfrm>
            <a:off x="447675" y="3807619"/>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sp>
        <p:nvSpPr>
          <p:cNvPr id="6" name="Rectangle 5"/>
          <p:cNvSpPr/>
          <p:nvPr/>
        </p:nvSpPr>
        <p:spPr bwMode="gray">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596" tIns="34289" rIns="67596" bIns="34289" anchor="ctr"/>
          <a:lstStyle/>
          <a:p>
            <a:pPr algn="ctr" defTabSz="899641">
              <a:defRPr/>
            </a:pPr>
            <a:endParaRPr lang="en-US" sz="1800" dirty="0">
              <a:solidFill>
                <a:srgbClr val="444444"/>
              </a:solidFill>
              <a:latin typeface="Trebuchet MS" pitchFamily="34" charset="0"/>
            </a:endParaRPr>
          </a:p>
        </p:txBody>
      </p:sp>
      <p:sp>
        <p:nvSpPr>
          <p:cNvPr id="7" name="Rectangle 6"/>
          <p:cNvSpPr/>
          <p:nvPr/>
        </p:nvSpPr>
        <p:spPr bwMode="hidden">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596" tIns="34289" rIns="67596" bIns="34289" anchor="ctr"/>
          <a:lstStyle/>
          <a:p>
            <a:pPr algn="ctr" defTabSz="899641">
              <a:defRPr/>
            </a:pPr>
            <a:endParaRPr lang="en-US" sz="1800" dirty="0">
              <a:solidFill>
                <a:srgbClr val="444444"/>
              </a:solidFill>
              <a:latin typeface="Trebuchet MS" pitchFamily="34" charset="0"/>
            </a:endParaRPr>
          </a:p>
        </p:txBody>
      </p:sp>
      <p:sp>
        <p:nvSpPr>
          <p:cNvPr id="8" name="Rectangle 7"/>
          <p:cNvSpPr/>
          <p:nvPr/>
        </p:nvSpPr>
        <p:spPr bwMode="hidden">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596" tIns="34289" rIns="67596" bIns="34289" anchor="ctr"/>
          <a:lstStyle/>
          <a:p>
            <a:pPr algn="ctr" defTabSz="899641">
              <a:defRPr/>
            </a:pPr>
            <a:endParaRPr lang="en-US" sz="1800" dirty="0">
              <a:solidFill>
                <a:srgbClr val="444444"/>
              </a:solidFill>
              <a:latin typeface="Trebuchet MS" pitchFamily="34" charset="0"/>
            </a:endParaRPr>
          </a:p>
        </p:txBody>
      </p:sp>
      <p:pic>
        <p:nvPicPr>
          <p:cNvPr id="9" name="Picture 13" descr="dell_blue_lrg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265993" y="1988344"/>
            <a:ext cx="1487487" cy="1115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1476" name="Title Placeholder 21"/>
          <p:cNvSpPr>
            <a:spLocks noGrp="1"/>
          </p:cNvSpPr>
          <p:nvPr>
            <p:ph type="ctrTitle"/>
          </p:nvPr>
        </p:nvSpPr>
        <p:spPr>
          <a:xfrm>
            <a:off x="457200" y="2009637"/>
            <a:ext cx="5962650" cy="755014"/>
          </a:xfrm>
        </p:spPr>
        <p:txBody>
          <a:bodyPr anchor="b"/>
          <a:lstStyle>
            <a:lvl1pPr algn="l">
              <a:lnSpc>
                <a:spcPts val="3000"/>
              </a:lnSpc>
              <a:defRPr sz="2700" b="0" i="0" smtClean="0">
                <a:solidFill>
                  <a:schemeClr val="accent1"/>
                </a:solidFill>
                <a:latin typeface="Museo For Dell" pitchFamily="2" charset="0"/>
                <a:ea typeface="Museo For Dell" pitchFamily="2" charset="0"/>
              </a:defRPr>
            </a:lvl1pPr>
          </a:lstStyle>
          <a:p>
            <a:r>
              <a:rPr lang="en-US"/>
              <a:t>Click to edit Master title style</a:t>
            </a:r>
            <a:endParaRPr lang="en-US" dirty="0"/>
          </a:p>
        </p:txBody>
      </p:sp>
      <p:sp>
        <p:nvSpPr>
          <p:cNvPr id="361477" name="Text Placeholder 12"/>
          <p:cNvSpPr>
            <a:spLocks noGrp="1"/>
          </p:cNvSpPr>
          <p:nvPr>
            <p:ph type="subTitle" idx="1"/>
          </p:nvPr>
        </p:nvSpPr>
        <p:spPr>
          <a:xfrm>
            <a:off x="457211" y="3124062"/>
            <a:ext cx="5953125" cy="600076"/>
          </a:xfrm>
        </p:spPr>
        <p:txBody>
          <a:bodyPr>
            <a:normAutofit/>
          </a:bodyPr>
          <a:lstStyle>
            <a:lvl1pPr marL="0" indent="0" algn="l">
              <a:buFont typeface="Wingdings" pitchFamily="2" charset="2"/>
              <a:buNone/>
              <a:defRPr sz="1500" b="0" i="0" smtClean="0">
                <a:solidFill>
                  <a:schemeClr val="bg2"/>
                </a:solidFill>
                <a:latin typeface="Museo Sans For Dell" pitchFamily="2" charset="0"/>
                <a:ea typeface="Museo Sans For Dell" pitchFamily="2" charset="0"/>
              </a:defRPr>
            </a:lvl1pPr>
          </a:lstStyle>
          <a:p>
            <a:r>
              <a:rPr lang="en-US"/>
              <a:t>Click to edit Master subtitle style</a:t>
            </a:r>
            <a:endParaRPr lang="en-US" dirty="0"/>
          </a:p>
        </p:txBody>
      </p:sp>
    </p:spTree>
    <p:extLst>
      <p:ext uri="{BB962C8B-B14F-4D97-AF65-F5344CB8AC3E}">
        <p14:creationId xmlns:p14="http://schemas.microsoft.com/office/powerpoint/2010/main" val="3715645006"/>
      </p:ext>
    </p:extLst>
  </p:cSld>
  <p:clrMapOvr>
    <a:masterClrMapping/>
  </p:clrMapOvr>
  <p:transition spd="med">
    <p:wipe dir="r"/>
  </p:transition>
</p:sldLayout>
</file>

<file path=ppt/slideLayouts/slideLayout971.xml><?xml version="1.0" encoding="utf-8"?>
<p:sldLayout xmlns:a="http://schemas.openxmlformats.org/drawingml/2006/main" xmlns:r="http://schemas.openxmlformats.org/officeDocument/2006/relationships" xmlns:p="http://schemas.openxmlformats.org/presentationml/2006/main" preserve="1">
  <p:cSld name="Title_and_Content">
    <p:spTree>
      <p:nvGrpSpPr>
        <p:cNvPr id="1" name=""/>
        <p:cNvGrpSpPr/>
        <p:nvPr/>
      </p:nvGrpSpPr>
      <p:grpSpPr>
        <a:xfrm>
          <a:off x="0" y="0"/>
          <a:ext cx="0" cy="0"/>
          <a:chOff x="0" y="0"/>
          <a:chExt cx="0" cy="0"/>
        </a:xfrm>
      </p:grpSpPr>
      <p:cxnSp>
        <p:nvCxnSpPr>
          <p:cNvPr id="4"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5"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7200"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3" name="Content Placeholder 2"/>
          <p:cNvSpPr>
            <a:spLocks noGrp="1"/>
          </p:cNvSpPr>
          <p:nvPr>
            <p:ph sz="half" idx="1"/>
          </p:nvPr>
        </p:nvSpPr>
        <p:spPr>
          <a:xfrm>
            <a:off x="457200" y="960120"/>
            <a:ext cx="8229600" cy="3566160"/>
          </a:xfrm>
        </p:spPr>
        <p:txBody>
          <a:bodyPr/>
          <a:lstStyle>
            <a:lvl1pPr>
              <a:spcBef>
                <a:spcPts val="75"/>
              </a:spcBef>
              <a:spcAft>
                <a:spcPts val="75"/>
              </a:spcAft>
              <a:defRPr sz="1500">
                <a:solidFill>
                  <a:schemeClr val="bg2"/>
                </a:solidFill>
                <a:latin typeface="Museo Sans For Dell" pitchFamily="2" charset="0"/>
              </a:defRPr>
            </a:lvl1pPr>
            <a:lvl2pPr>
              <a:spcBef>
                <a:spcPts val="75"/>
              </a:spcBef>
              <a:spcAft>
                <a:spcPts val="75"/>
              </a:spcAft>
              <a:buFont typeface="Museo Sans For Dell" pitchFamily="2" charset="0"/>
              <a:buChar char="–"/>
              <a:defRPr sz="1400">
                <a:solidFill>
                  <a:schemeClr val="bg2"/>
                </a:solidFill>
                <a:latin typeface="Museo Sans For Dell" pitchFamily="2" charset="0"/>
              </a:defRPr>
            </a:lvl2pPr>
            <a:lvl3pPr>
              <a:spcBef>
                <a:spcPts val="75"/>
              </a:spcBef>
              <a:spcAft>
                <a:spcPts val="75"/>
              </a:spcAft>
              <a:defRPr sz="1200">
                <a:solidFill>
                  <a:schemeClr val="bg2"/>
                </a:solidFill>
                <a:latin typeface="Museo Sans For Dell" pitchFamily="2" charset="0"/>
              </a:defRPr>
            </a:lvl3pPr>
            <a:lvl4pPr>
              <a:spcBef>
                <a:spcPts val="75"/>
              </a:spcBef>
              <a:spcAft>
                <a:spcPts val="75"/>
              </a:spcAft>
              <a:defRPr sz="1100" baseline="0">
                <a:solidFill>
                  <a:schemeClr val="bg2"/>
                </a:solidFill>
                <a:latin typeface="Museo Sans For Dell" pitchFamily="2" charset="0"/>
              </a:defRPr>
            </a:lvl4pPr>
            <a:lvl5pPr>
              <a:spcBef>
                <a:spcPts val="75"/>
              </a:spcBef>
              <a:spcAft>
                <a:spcPts val="75"/>
              </a:spcAft>
              <a:buClr>
                <a:schemeClr val="accent1"/>
              </a:buClr>
              <a:defRPr sz="90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4"/>
          <p:cNvSpPr>
            <a:spLocks noGrp="1"/>
          </p:cNvSpPr>
          <p:nvPr>
            <p:ph type="ftr" sz="quarter" idx="10"/>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a:p>
        </p:txBody>
      </p:sp>
      <p:sp>
        <p:nvSpPr>
          <p:cNvPr id="7" name="Slide Number Placeholder 5"/>
          <p:cNvSpPr>
            <a:spLocks noGrp="1"/>
          </p:cNvSpPr>
          <p:nvPr>
            <p:ph type="sldNum" sz="quarter" idx="11"/>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4A2D4929-8EDF-4184-B759-48F2FA5B220D}" type="slidenum">
              <a:rPr lang="en-US"/>
              <a:pPr>
                <a:defRPr/>
              </a:pPr>
              <a:t>‹#›</a:t>
            </a:fld>
            <a:endParaRPr lang="en-US" dirty="0"/>
          </a:p>
        </p:txBody>
      </p:sp>
    </p:spTree>
    <p:extLst>
      <p:ext uri="{BB962C8B-B14F-4D97-AF65-F5344CB8AC3E}">
        <p14:creationId xmlns:p14="http://schemas.microsoft.com/office/powerpoint/2010/main" val="2021466975"/>
      </p:ext>
    </p:extLst>
  </p:cSld>
  <p:clrMapOvr>
    <a:masterClrMapping/>
  </p:clrMapOvr>
  <p:transition spd="med">
    <p:wipe dir="r"/>
  </p:transition>
</p:sldLayout>
</file>

<file path=ppt/slideLayouts/slideLayout972.xml><?xml version="1.0" encoding="utf-8"?>
<p:sldLayout xmlns:a="http://schemas.openxmlformats.org/drawingml/2006/main" xmlns:r="http://schemas.openxmlformats.org/officeDocument/2006/relationships" xmlns:p="http://schemas.openxmlformats.org/presentationml/2006/main" preserve="1" userDrawn="1">
  <p:cSld name="Two_Column">
    <p:spTree>
      <p:nvGrpSpPr>
        <p:cNvPr id="1" name=""/>
        <p:cNvGrpSpPr/>
        <p:nvPr/>
      </p:nvGrpSpPr>
      <p:grpSpPr>
        <a:xfrm>
          <a:off x="0" y="0"/>
          <a:ext cx="0" cy="0"/>
          <a:chOff x="0" y="0"/>
          <a:chExt cx="0" cy="0"/>
        </a:xfrm>
      </p:grpSpPr>
      <p:cxnSp>
        <p:nvCxnSpPr>
          <p:cNvPr id="5"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6"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Content Placeholder 2"/>
          <p:cNvSpPr>
            <a:spLocks noGrp="1"/>
          </p:cNvSpPr>
          <p:nvPr>
            <p:ph sz="half" idx="10"/>
          </p:nvPr>
        </p:nvSpPr>
        <p:spPr>
          <a:xfrm>
            <a:off x="4653246" y="931074"/>
            <a:ext cx="4023360" cy="3667826"/>
          </a:xfrm>
        </p:spPr>
        <p:txBody>
          <a:bodyPr>
            <a:normAutofit/>
          </a:bodyPr>
          <a:lstStyle>
            <a:lvl1pPr>
              <a:spcBef>
                <a:spcPts val="75"/>
              </a:spcBef>
              <a:defRPr sz="1500" b="0">
                <a:solidFill>
                  <a:schemeClr val="bg2"/>
                </a:solidFill>
                <a:latin typeface="Museo Sans For Dell" pitchFamily="2" charset="0"/>
              </a:defRPr>
            </a:lvl1pPr>
            <a:lvl2pPr marL="424118" indent="-171207">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0" name="Content Placeholder 2"/>
          <p:cNvSpPr>
            <a:spLocks noGrp="1"/>
          </p:cNvSpPr>
          <p:nvPr>
            <p:ph sz="half" idx="11"/>
          </p:nvPr>
        </p:nvSpPr>
        <p:spPr>
          <a:xfrm>
            <a:off x="439738" y="931074"/>
            <a:ext cx="4023360" cy="3667826"/>
          </a:xfrm>
        </p:spPr>
        <p:txBody>
          <a:bodyPr>
            <a:normAutofit/>
          </a:bodyPr>
          <a:lstStyle>
            <a:lvl1pPr>
              <a:spcBef>
                <a:spcPts val="75"/>
              </a:spcBef>
              <a:defRPr sz="1500" b="0">
                <a:solidFill>
                  <a:schemeClr val="bg2"/>
                </a:solidFill>
                <a:latin typeface="Museo Sans For Dell" pitchFamily="2" charset="0"/>
              </a:defRPr>
            </a:lvl1pPr>
            <a:lvl2pPr marL="424118" indent="-171207">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5"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7" name="Slide Number Placeholder 5"/>
          <p:cNvSpPr>
            <a:spLocks noGrp="1"/>
          </p:cNvSpPr>
          <p:nvPr>
            <p:ph type="sldNum" sz="quarter" idx="12"/>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94DCD968-7C13-45D1-A8F3-62ADAEBF0943}" type="slidenum">
              <a:rPr lang="en-US"/>
              <a:pPr>
                <a:defRPr/>
              </a:pPr>
              <a:t>‹#›</a:t>
            </a:fld>
            <a:endParaRPr lang="en-US" dirty="0"/>
          </a:p>
        </p:txBody>
      </p:sp>
      <p:sp>
        <p:nvSpPr>
          <p:cNvPr id="8" name="Footer Placeholder 4"/>
          <p:cNvSpPr>
            <a:spLocks noGrp="1"/>
          </p:cNvSpPr>
          <p:nvPr>
            <p:ph type="ftr" sz="quarter" idx="13"/>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a:p>
        </p:txBody>
      </p:sp>
    </p:spTree>
    <p:extLst>
      <p:ext uri="{BB962C8B-B14F-4D97-AF65-F5344CB8AC3E}">
        <p14:creationId xmlns:p14="http://schemas.microsoft.com/office/powerpoint/2010/main" val="1916622799"/>
      </p:ext>
    </p:extLst>
  </p:cSld>
  <p:clrMapOvr>
    <a:masterClrMapping/>
  </p:clrMapOvr>
  <p:transition spd="med">
    <p:wipe dir="r"/>
  </p:transition>
</p:sldLayout>
</file>

<file path=ppt/slideLayouts/slideLayout973.xml><?xml version="1.0" encoding="utf-8"?>
<p:sldLayout xmlns:a="http://schemas.openxmlformats.org/drawingml/2006/main" xmlns:r="http://schemas.openxmlformats.org/officeDocument/2006/relationships" xmlns:p="http://schemas.openxmlformats.org/presentationml/2006/main" preserve="1" userDrawn="1">
  <p:cSld name="Image and text">
    <p:spTree>
      <p:nvGrpSpPr>
        <p:cNvPr id="1" name=""/>
        <p:cNvGrpSpPr/>
        <p:nvPr/>
      </p:nvGrpSpPr>
      <p:grpSpPr>
        <a:xfrm>
          <a:off x="0" y="0"/>
          <a:ext cx="0" cy="0"/>
          <a:chOff x="0" y="0"/>
          <a:chExt cx="0" cy="0"/>
        </a:xfrm>
      </p:grpSpPr>
      <p:cxnSp>
        <p:nvCxnSpPr>
          <p:cNvPr id="6"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7"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Content Placeholder 2"/>
          <p:cNvSpPr>
            <a:spLocks noGrp="1"/>
          </p:cNvSpPr>
          <p:nvPr>
            <p:ph sz="half" idx="10"/>
          </p:nvPr>
        </p:nvSpPr>
        <p:spPr>
          <a:xfrm>
            <a:off x="4653246" y="928557"/>
            <a:ext cx="4023360" cy="2166125"/>
          </a:xfrm>
        </p:spPr>
        <p:txBody>
          <a:bodyPr>
            <a:normAutofit/>
          </a:bodyPr>
          <a:lstStyle>
            <a:lvl1pPr>
              <a:spcBef>
                <a:spcPts val="75"/>
              </a:spcBef>
              <a:defRPr sz="1500" b="0">
                <a:solidFill>
                  <a:schemeClr val="bg2"/>
                </a:solidFill>
                <a:latin typeface="Museo Sans For Dell" pitchFamily="2" charset="0"/>
              </a:defRPr>
            </a:lvl1pPr>
            <a:lvl2pPr marL="424118" indent="-171207">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0" name="Content Placeholder 2"/>
          <p:cNvSpPr>
            <a:spLocks noGrp="1"/>
          </p:cNvSpPr>
          <p:nvPr>
            <p:ph sz="half" idx="11"/>
          </p:nvPr>
        </p:nvSpPr>
        <p:spPr>
          <a:xfrm>
            <a:off x="439738" y="928557"/>
            <a:ext cx="4023360" cy="2166125"/>
          </a:xfrm>
        </p:spPr>
        <p:txBody>
          <a:bodyPr>
            <a:normAutofit/>
          </a:bodyPr>
          <a:lstStyle>
            <a:lvl1pPr>
              <a:spcBef>
                <a:spcPts val="75"/>
              </a:spcBef>
              <a:defRPr sz="1500" b="0">
                <a:solidFill>
                  <a:schemeClr val="bg2"/>
                </a:solidFill>
                <a:latin typeface="Museo Sans For Dell" pitchFamily="2" charset="0"/>
              </a:defRPr>
            </a:lvl1pPr>
            <a:lvl2pPr marL="424118" indent="-171207">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4" name="Content Placeholder 3"/>
          <p:cNvSpPr>
            <a:spLocks noGrp="1"/>
          </p:cNvSpPr>
          <p:nvPr>
            <p:ph sz="quarter" idx="12"/>
          </p:nvPr>
        </p:nvSpPr>
        <p:spPr>
          <a:xfrm>
            <a:off x="434977" y="3203205"/>
            <a:ext cx="8262938" cy="142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8" name="Slide Number Placeholder 5"/>
          <p:cNvSpPr>
            <a:spLocks noGrp="1"/>
          </p:cNvSpPr>
          <p:nvPr>
            <p:ph type="sldNum" sz="quarter" idx="13"/>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8B77E003-8308-444A-BB59-52EE4F5DF926}" type="slidenum">
              <a:rPr lang="en-US"/>
              <a:pPr>
                <a:defRPr/>
              </a:pPr>
              <a:t>‹#›</a:t>
            </a:fld>
            <a:endParaRPr lang="en-US" dirty="0"/>
          </a:p>
        </p:txBody>
      </p:sp>
      <p:sp>
        <p:nvSpPr>
          <p:cNvPr id="9" name="Footer Placeholder 4"/>
          <p:cNvSpPr>
            <a:spLocks noGrp="1"/>
          </p:cNvSpPr>
          <p:nvPr>
            <p:ph type="ftr" sz="quarter" idx="14"/>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a:p>
        </p:txBody>
      </p:sp>
    </p:spTree>
    <p:extLst>
      <p:ext uri="{BB962C8B-B14F-4D97-AF65-F5344CB8AC3E}">
        <p14:creationId xmlns:p14="http://schemas.microsoft.com/office/powerpoint/2010/main" val="560572753"/>
      </p:ext>
    </p:extLst>
  </p:cSld>
  <p:clrMapOvr>
    <a:masterClrMapping/>
  </p:clrMapOvr>
  <p:transition spd="med">
    <p:wipe dir="r"/>
  </p:transition>
</p:sldLayout>
</file>

<file path=ppt/slideLayouts/slideLayout974.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cxnSp>
        <p:nvCxnSpPr>
          <p:cNvPr id="3"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4"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2348819235"/>
      </p:ext>
    </p:extLst>
  </p:cSld>
  <p:clrMapOvr>
    <a:masterClrMapping/>
  </p:clrMapOvr>
  <p:transition spd="med">
    <p:wipe dir="r"/>
  </p:transition>
</p:sldLayout>
</file>

<file path=ppt/slideLayouts/slideLayout97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cxnSp>
        <p:nvCxnSpPr>
          <p:cNvPr id="2"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3"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44324164"/>
      </p:ext>
    </p:extLst>
  </p:cSld>
  <p:clrMapOvr>
    <a:masterClrMapping/>
  </p:clrMapOvr>
  <p:transition spd="med">
    <p:wipe dir="r"/>
  </p:transition>
</p:sldLayout>
</file>

<file path=ppt/slideLayouts/slideLayout976.xml><?xml version="1.0" encoding="utf-8"?>
<p:sldLayout xmlns:a="http://schemas.openxmlformats.org/drawingml/2006/main" xmlns:r="http://schemas.openxmlformats.org/officeDocument/2006/relationships" xmlns:p="http://schemas.openxmlformats.org/presentationml/2006/main" preserve="1">
  <p:cSld name="Section_Blue">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1"/>
          </a:solidFill>
          <a:ln>
            <a:noFill/>
          </a:ln>
        </p:spPr>
        <p:style>
          <a:lnRef idx="2">
            <a:schemeClr val="accent1"/>
          </a:lnRef>
          <a:fillRef idx="1">
            <a:schemeClr val="lt1"/>
          </a:fillRef>
          <a:effectRef idx="0">
            <a:schemeClr val="accent1"/>
          </a:effectRef>
          <a:fontRef idx="none"/>
        </p:style>
        <p:txBody>
          <a:bodyPr lIns="168826" tIns="168826" rIns="168826" bIns="168826">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1021348581"/>
      </p:ext>
    </p:extLst>
  </p:cSld>
  <p:clrMapOvr>
    <a:masterClrMapping/>
  </p:clrMapOvr>
  <p:transition spd="med">
    <p:wipe dir="r"/>
  </p:transition>
</p:sldLayout>
</file>

<file path=ppt/slideLayouts/slideLayout977.xml><?xml version="1.0" encoding="utf-8"?>
<p:sldLayout xmlns:a="http://schemas.openxmlformats.org/drawingml/2006/main" xmlns:r="http://schemas.openxmlformats.org/officeDocument/2006/relationships" xmlns:p="http://schemas.openxmlformats.org/presentationml/2006/main" preserve="1">
  <p:cSld name="Section_Berry">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4"/>
          </a:solidFill>
          <a:ln>
            <a:noFill/>
          </a:ln>
        </p:spPr>
        <p:style>
          <a:lnRef idx="2">
            <a:schemeClr val="accent1"/>
          </a:lnRef>
          <a:fillRef idx="1">
            <a:schemeClr val="lt1"/>
          </a:fillRef>
          <a:effectRef idx="0">
            <a:schemeClr val="accent1"/>
          </a:effectRef>
          <a:fontRef idx="none"/>
        </p:style>
        <p:txBody>
          <a:bodyPr lIns="168826" tIns="168826" rIns="168826" bIns="168826">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688364106"/>
      </p:ext>
    </p:extLst>
  </p:cSld>
  <p:clrMapOvr>
    <a:masterClrMapping/>
  </p:clrMapOvr>
  <p:transition spd="med">
    <p:wipe dir="r"/>
  </p:transition>
</p:sldLayout>
</file>

<file path=ppt/slideLayouts/slideLayout978.xml><?xml version="1.0" encoding="utf-8"?>
<p:sldLayout xmlns:a="http://schemas.openxmlformats.org/drawingml/2006/main" xmlns:r="http://schemas.openxmlformats.org/officeDocument/2006/relationships" xmlns:p="http://schemas.openxmlformats.org/presentationml/2006/main" preserve="1">
  <p:cSld name="Section_Yellow">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3"/>
          </a:solidFill>
          <a:ln>
            <a:noFill/>
          </a:ln>
        </p:spPr>
        <p:style>
          <a:lnRef idx="2">
            <a:schemeClr val="accent1"/>
          </a:lnRef>
          <a:fillRef idx="1">
            <a:schemeClr val="lt1"/>
          </a:fillRef>
          <a:effectRef idx="0">
            <a:schemeClr val="accent1"/>
          </a:effectRef>
          <a:fontRef idx="none"/>
        </p:style>
        <p:txBody>
          <a:bodyPr lIns="168826" tIns="168826" rIns="168826" bIns="168826">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4041353489"/>
      </p:ext>
    </p:extLst>
  </p:cSld>
  <p:clrMapOvr>
    <a:masterClrMapping/>
  </p:clrMapOvr>
  <p:transition spd="med">
    <p:wipe dir="r"/>
  </p:transition>
</p:sldLayout>
</file>

<file path=ppt/slideLayouts/slideLayout979.xml><?xml version="1.0" encoding="utf-8"?>
<p:sldLayout xmlns:a="http://schemas.openxmlformats.org/drawingml/2006/main" xmlns:r="http://schemas.openxmlformats.org/officeDocument/2006/relationships" xmlns:p="http://schemas.openxmlformats.org/presentationml/2006/main" preserve="1">
  <p:cSld name="Section_Green">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2"/>
          </a:solidFill>
          <a:ln>
            <a:noFill/>
          </a:ln>
        </p:spPr>
        <p:style>
          <a:lnRef idx="2">
            <a:schemeClr val="accent1"/>
          </a:lnRef>
          <a:fillRef idx="1">
            <a:schemeClr val="lt1"/>
          </a:fillRef>
          <a:effectRef idx="0">
            <a:schemeClr val="accent1"/>
          </a:effectRef>
          <a:fontRef idx="none"/>
        </p:style>
        <p:txBody>
          <a:bodyPr lIns="168826" tIns="168826" rIns="168826" bIns="168826">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3609471207"/>
      </p:ext>
    </p:extLst>
  </p:cSld>
  <p:clrMapOvr>
    <a:masterClrMapping/>
  </p:clrMapOvr>
  <p:transition spd="med">
    <p:wipe dir="r"/>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userDrawn="1">
  <p:cSld name="2_Title_Only">
    <p:spTree>
      <p:nvGrpSpPr>
        <p:cNvPr id="1" name=""/>
        <p:cNvGrpSpPr/>
        <p:nvPr/>
      </p:nvGrpSpPr>
      <p:grpSpPr>
        <a:xfrm>
          <a:off x="0" y="0"/>
          <a:ext cx="0" cy="0"/>
          <a:chOff x="0" y="0"/>
          <a:chExt cx="0" cy="0"/>
        </a:xfrm>
      </p:grpSpPr>
      <p:cxnSp>
        <p:nvCxnSpPr>
          <p:cNvPr id="3"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4"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p:cNvSpPr>
            <a:spLocks noGrp="1"/>
          </p:cNvSpPr>
          <p:nvPr>
            <p:ph type="title"/>
          </p:nvPr>
        </p:nvSpPr>
        <p:spPr>
          <a:xfrm>
            <a:off x="425907" y="196171"/>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5" name="Slide Number Placeholder 5"/>
          <p:cNvSpPr>
            <a:spLocks noGrp="1"/>
          </p:cNvSpPr>
          <p:nvPr>
            <p:ph type="sldNum" sz="quarter" idx="10"/>
          </p:nvPr>
        </p:nvSpPr>
        <p:spPr>
          <a:xfrm>
            <a:off x="439740" y="4823222"/>
            <a:ext cx="260350" cy="114300"/>
          </a:xfrm>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D752C1D7-1952-452D-B5FF-0B70C1BC3BA1}" type="slidenum">
              <a:rPr lang="en-US"/>
              <a:pPr>
                <a:defRPr/>
              </a:pPr>
              <a:t>‹#›</a:t>
            </a:fld>
            <a:endParaRPr lang="en-US" dirty="0"/>
          </a:p>
        </p:txBody>
      </p:sp>
      <p:sp>
        <p:nvSpPr>
          <p:cNvPr id="6" name="Footer Placeholder 4"/>
          <p:cNvSpPr>
            <a:spLocks noGrp="1"/>
          </p:cNvSpPr>
          <p:nvPr>
            <p:ph type="ftr" sz="quarter" idx="11"/>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a:p>
        </p:txBody>
      </p:sp>
    </p:spTree>
    <p:extLst>
      <p:ext uri="{BB962C8B-B14F-4D97-AF65-F5344CB8AC3E}">
        <p14:creationId xmlns:p14="http://schemas.microsoft.com/office/powerpoint/2010/main" val="601068014"/>
      </p:ext>
    </p:extLst>
  </p:cSld>
  <p:clrMapOvr>
    <a:masterClrMapping/>
  </p:clrMapOvr>
  <p:transition spd="med">
    <p:wipe dir="r"/>
  </p:transition>
</p:sldLayout>
</file>

<file path=ppt/slideLayouts/slideLayout980.xml><?xml version="1.0" encoding="utf-8"?>
<p:sldLayout xmlns:a="http://schemas.openxmlformats.org/drawingml/2006/main" xmlns:r="http://schemas.openxmlformats.org/officeDocument/2006/relationships" xmlns:p="http://schemas.openxmlformats.org/presentationml/2006/main" preserve="1">
  <p:cSld name="Section_Purple">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6"/>
          </a:solidFill>
          <a:ln>
            <a:noFill/>
          </a:ln>
        </p:spPr>
        <p:style>
          <a:lnRef idx="2">
            <a:schemeClr val="accent1"/>
          </a:lnRef>
          <a:fillRef idx="1">
            <a:schemeClr val="lt1"/>
          </a:fillRef>
          <a:effectRef idx="0">
            <a:schemeClr val="accent1"/>
          </a:effectRef>
          <a:fontRef idx="none"/>
        </p:style>
        <p:txBody>
          <a:bodyPr lIns="168826" tIns="168826" rIns="168826" bIns="168826">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1834451124"/>
      </p:ext>
    </p:extLst>
  </p:cSld>
  <p:clrMapOvr>
    <a:masterClrMapping/>
  </p:clrMapOvr>
  <p:transition spd="med">
    <p:wipe dir="r"/>
  </p:transition>
</p:sldLayout>
</file>

<file path=ppt/slideLayouts/slideLayout981.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2014539" y="183"/>
            <a:ext cx="7129462" cy="404813"/>
          </a:xfrm>
        </p:spPr>
        <p:txBody>
          <a:bodyPr/>
          <a:lstStyle/>
          <a:p>
            <a:r>
              <a:rPr lang="en-US" altLang="zh-TW"/>
              <a:t>Click to edit Master title style</a:t>
            </a:r>
            <a:endParaRPr lang="zh-TW" altLang="en-US"/>
          </a:p>
        </p:txBody>
      </p:sp>
      <p:sp>
        <p:nvSpPr>
          <p:cNvPr id="3" name="Text Placeholder 2"/>
          <p:cNvSpPr>
            <a:spLocks noGrp="1"/>
          </p:cNvSpPr>
          <p:nvPr>
            <p:ph type="body" sz="half" idx="1"/>
          </p:nvPr>
        </p:nvSpPr>
        <p:spPr>
          <a:xfrm>
            <a:off x="685800" y="1100138"/>
            <a:ext cx="3810000" cy="3462338"/>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4" name="Content Placeholder 3"/>
          <p:cNvSpPr>
            <a:spLocks noGrp="1"/>
          </p:cNvSpPr>
          <p:nvPr>
            <p:ph sz="quarter" idx="2"/>
          </p:nvPr>
        </p:nvSpPr>
        <p:spPr>
          <a:xfrm>
            <a:off x="4648200" y="1100405"/>
            <a:ext cx="3810000" cy="1674019"/>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5" name="Content Placeholder 4"/>
          <p:cNvSpPr>
            <a:spLocks noGrp="1"/>
          </p:cNvSpPr>
          <p:nvPr>
            <p:ph sz="quarter" idx="3"/>
          </p:nvPr>
        </p:nvSpPr>
        <p:spPr>
          <a:xfrm>
            <a:off x="4648200" y="2888723"/>
            <a:ext cx="3810000" cy="1674019"/>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7" name="Slide Number Placeholder 6"/>
          <p:cNvSpPr>
            <a:spLocks noGrp="1"/>
          </p:cNvSpPr>
          <p:nvPr>
            <p:ph type="sldNum" sz="quarter" idx="11"/>
          </p:nvPr>
        </p:nvSpPr>
        <p:spPr>
          <a:xfrm>
            <a:off x="367368" y="4950969"/>
            <a:ext cx="260350" cy="114300"/>
          </a:xfrm>
        </p:spPr>
        <p:txBody>
          <a:bodyPr/>
          <a:lstStyle/>
          <a:p>
            <a:pPr>
              <a:defRPr/>
            </a:pPr>
            <a:fld id="{BAFC9F95-FC62-4769-A095-8D2D490F7992}" type="slidenum">
              <a:rPr lang="en-US" smtClean="0"/>
              <a:pPr>
                <a:defRPr/>
              </a:pPr>
              <a:t>‹#›</a:t>
            </a:fld>
            <a:endParaRPr lang="en-US" dirty="0"/>
          </a:p>
        </p:txBody>
      </p:sp>
    </p:spTree>
    <p:extLst>
      <p:ext uri="{BB962C8B-B14F-4D97-AF65-F5344CB8AC3E}">
        <p14:creationId xmlns:p14="http://schemas.microsoft.com/office/powerpoint/2010/main" val="316620731"/>
      </p:ext>
    </p:extLst>
  </p:cSld>
  <p:clrMapOvr>
    <a:masterClrMapping/>
  </p:clrMapOvr>
</p:sldLayout>
</file>

<file path=ppt/slideLayouts/slideLayout982.xml><?xml version="1.0" encoding="utf-8"?>
<p:sldLayout xmlns:a="http://schemas.openxmlformats.org/drawingml/2006/main" xmlns:r="http://schemas.openxmlformats.org/officeDocument/2006/relationships" xmlns:p="http://schemas.openxmlformats.org/presentationml/2006/main" type="titleOnly">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Tree>
    <p:extLst>
      <p:ext uri="{BB962C8B-B14F-4D97-AF65-F5344CB8AC3E}">
        <p14:creationId xmlns:p14="http://schemas.microsoft.com/office/powerpoint/2010/main" val="1755118058"/>
      </p:ext>
    </p:extLst>
  </p:cSld>
  <p:clrMapOvr>
    <a:masterClrMapping/>
  </p:clrMapOvr>
</p:sldLayout>
</file>

<file path=ppt/slideLayouts/slideLayout983.xml><?xml version="1.0" encoding="utf-8"?>
<p:sldLayout xmlns:a="http://schemas.openxmlformats.org/drawingml/2006/main" xmlns:r="http://schemas.openxmlformats.org/officeDocument/2006/relationships" xmlns:p="http://schemas.openxmlformats.org/presentationml/2006/main" type="obj">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1178527745"/>
      </p:ext>
    </p:extLst>
  </p:cSld>
  <p:clrMapOvr>
    <a:masterClrMapping/>
  </p:clrMapOvr>
  <p:transition/>
</p:sldLayout>
</file>

<file path=ppt/slideLayouts/slideLayout984.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26155" y="107139"/>
            <a:ext cx="8239125" cy="427212"/>
          </a:xfrm>
        </p:spPr>
        <p:txBody>
          <a:bodyPr/>
          <a:lstStyle>
            <a:lvl1pPr>
              <a:defRPr baseline="0"/>
            </a:lvl1pPr>
          </a:lstStyle>
          <a:p>
            <a:r>
              <a:rPr lang="en-US"/>
              <a:t>Click to edit Master title style</a:t>
            </a:r>
            <a:endParaRPr lang="en-US" dirty="0"/>
          </a:p>
        </p:txBody>
      </p:sp>
      <p:sp>
        <p:nvSpPr>
          <p:cNvPr id="4" name="Slide Number Placeholder 4"/>
          <p:cNvSpPr>
            <a:spLocks noGrp="1"/>
          </p:cNvSpPr>
          <p:nvPr>
            <p:ph type="sldNum" sz="quarter" idx="11"/>
          </p:nvPr>
        </p:nvSpPr>
        <p:spPr>
          <a:xfrm>
            <a:off x="8621427" y="4903009"/>
            <a:ext cx="481013" cy="234554"/>
          </a:xfrm>
        </p:spPr>
        <p:txBody>
          <a:bodyPr/>
          <a:lstStyle>
            <a:lvl1pPr>
              <a:defRPr sz="800">
                <a:cs typeface="Arial" pitchFamily="34" charset="0"/>
              </a:defRPr>
            </a:lvl1pPr>
          </a:lstStyle>
          <a:p>
            <a:pPr>
              <a:defRPr/>
            </a:pPr>
            <a:fld id="{8E08DA63-62CF-47A0-A3EE-C499D6801529}" type="slidenum">
              <a:rPr lang="en-US"/>
              <a:pPr>
                <a:defRPr/>
              </a:pPr>
              <a:t>‹#›</a:t>
            </a:fld>
            <a:endParaRPr lang="en-US" dirty="0"/>
          </a:p>
        </p:txBody>
      </p:sp>
    </p:spTree>
    <p:extLst>
      <p:ext uri="{BB962C8B-B14F-4D97-AF65-F5344CB8AC3E}">
        <p14:creationId xmlns:p14="http://schemas.microsoft.com/office/powerpoint/2010/main" val="3330536771"/>
      </p:ext>
    </p:extLst>
  </p:cSld>
  <p:clrMapOvr>
    <a:masterClrMapping/>
  </p:clrMapOvr>
  <p:transition spd="med">
    <p:wipe dir="r"/>
  </p:transition>
</p:sldLayout>
</file>

<file path=ppt/slideLayouts/slideLayout985.xml><?xml version="1.0" encoding="utf-8"?>
<p:sldLayout xmlns:a="http://schemas.openxmlformats.org/drawingml/2006/main" xmlns:r="http://schemas.openxmlformats.org/officeDocument/2006/relationships" xmlns:p="http://schemas.openxmlformats.org/presentationml/2006/main" userDrawn="1">
  <p:cSld name="Content Slide wo Sourc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Content Placeholder 8"/>
          <p:cNvSpPr>
            <a:spLocks noGrp="1"/>
          </p:cNvSpPr>
          <p:nvPr>
            <p:ph sz="quarter" idx="12"/>
          </p:nvPr>
        </p:nvSpPr>
        <p:spPr>
          <a:xfrm>
            <a:off x="426155" y="971550"/>
            <a:ext cx="8239125" cy="1080000"/>
          </a:xfrm>
          <a:prstGeom prst="rect">
            <a:avLst/>
          </a:prstGeom>
        </p:spPr>
        <p:txBody>
          <a:bodyPr/>
          <a:lstStyle>
            <a:lvl1pPr>
              <a:defRPr>
                <a:solidFill>
                  <a:schemeClr val="bg2"/>
                </a:solidFill>
              </a:defRPr>
            </a:lvl1pPr>
            <a:lvl2pPr>
              <a:defRPr>
                <a:solidFill>
                  <a:schemeClr val="bg2"/>
                </a:solidFill>
              </a:defRPr>
            </a:lvl2pPr>
            <a:lvl3pPr>
              <a:defRPr>
                <a:solidFill>
                  <a:schemeClr val="bg2"/>
                </a:solidFill>
              </a:defRPr>
            </a:lvl3pPr>
          </a:lstStyle>
          <a:p>
            <a:pPr lvl="0"/>
            <a:r>
              <a:rPr lang="en-US" dirty="0"/>
              <a:t>Click to edit Master text styles</a:t>
            </a:r>
          </a:p>
          <a:p>
            <a:pPr lvl="1"/>
            <a:r>
              <a:rPr lang="en-US" dirty="0"/>
              <a:t>Second level</a:t>
            </a:r>
          </a:p>
          <a:p>
            <a:pPr lvl="2"/>
            <a:r>
              <a:rPr lang="en-US" dirty="0"/>
              <a:t>Third level</a:t>
            </a:r>
          </a:p>
        </p:txBody>
      </p:sp>
      <p:sp>
        <p:nvSpPr>
          <p:cNvPr id="6" name="Slide Number Placeholder 3"/>
          <p:cNvSpPr>
            <a:spLocks noGrp="1"/>
          </p:cNvSpPr>
          <p:nvPr>
            <p:ph type="sldNum" sz="quarter" idx="14"/>
          </p:nvPr>
        </p:nvSpPr>
        <p:spPr/>
        <p:txBody>
          <a:bodyPr wrap="square" numCol="1" anchorCtr="0" compatLnSpc="1">
            <a:prstTxWarp prst="textNoShape">
              <a:avLst/>
            </a:prstTxWarp>
          </a:bodyPr>
          <a:lstStyle>
            <a:lvl1pPr>
              <a:defRPr smtClean="0">
                <a:solidFill>
                  <a:srgbClr val="666666"/>
                </a:solidFill>
                <a:ea typeface="新細明體" pitchFamily="18" charset="-120"/>
                <a:cs typeface="Arial" pitchFamily="34" charset="0"/>
              </a:defRPr>
            </a:lvl1pPr>
          </a:lstStyle>
          <a:p>
            <a:fld id="{5DD913B3-A62D-493D-8BAE-0E021537A67D}" type="slidenum">
              <a:rPr lang="en-US"/>
              <a:pPr/>
              <a:t>‹#›</a:t>
            </a:fld>
            <a:endParaRPr lang="en-US"/>
          </a:p>
        </p:txBody>
      </p:sp>
    </p:spTree>
    <p:extLst>
      <p:ext uri="{BB962C8B-B14F-4D97-AF65-F5344CB8AC3E}">
        <p14:creationId xmlns:p14="http://schemas.microsoft.com/office/powerpoint/2010/main" val="4201908609"/>
      </p:ext>
    </p:extLst>
  </p:cSld>
  <p:clrMapOvr>
    <a:masterClrMapping/>
  </p:clrMapOvr>
  <p:transition spd="med">
    <p:wipe dir="r"/>
  </p:transition>
</p:sldLayout>
</file>

<file path=ppt/slideLayouts/slideLayout986.xml><?xml version="1.0" encoding="utf-8"?>
<p:sldLayout xmlns:a="http://schemas.openxmlformats.org/drawingml/2006/main" xmlns:r="http://schemas.openxmlformats.org/officeDocument/2006/relationships" xmlns:p="http://schemas.openxmlformats.org/presentationml/2006/main" userDrawn="1">
  <p:cSld name="2_Title_Only">
    <p:spTree>
      <p:nvGrpSpPr>
        <p:cNvPr id="1" name=""/>
        <p:cNvGrpSpPr/>
        <p:nvPr/>
      </p:nvGrpSpPr>
      <p:grpSpPr>
        <a:xfrm>
          <a:off x="0" y="0"/>
          <a:ext cx="0" cy="0"/>
          <a:chOff x="0" y="0"/>
          <a:chExt cx="0" cy="0"/>
        </a:xfrm>
      </p:grpSpPr>
      <p:cxnSp>
        <p:nvCxnSpPr>
          <p:cNvPr id="3"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4"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p:cNvSpPr>
            <a:spLocks noGrp="1"/>
          </p:cNvSpPr>
          <p:nvPr>
            <p:ph type="title"/>
          </p:nvPr>
        </p:nvSpPr>
        <p:spPr>
          <a:xfrm>
            <a:off x="425907" y="196171"/>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5" name="Slide Number Placeholder 5"/>
          <p:cNvSpPr>
            <a:spLocks noGrp="1"/>
          </p:cNvSpPr>
          <p:nvPr>
            <p:ph type="sldNum" sz="quarter" idx="10"/>
          </p:nvPr>
        </p:nvSpPr>
        <p:spPr>
          <a:xfrm>
            <a:off x="439740" y="4823222"/>
            <a:ext cx="260350" cy="114300"/>
          </a:xfrm>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D752C1D7-1952-452D-B5FF-0B70C1BC3BA1}" type="slidenum">
              <a:rPr lang="en-US"/>
              <a:pPr>
                <a:defRPr/>
              </a:pPr>
              <a:t>‹#›</a:t>
            </a:fld>
            <a:endParaRPr lang="en-US" dirty="0"/>
          </a:p>
        </p:txBody>
      </p:sp>
      <p:sp>
        <p:nvSpPr>
          <p:cNvPr id="6" name="Footer Placeholder 4"/>
          <p:cNvSpPr>
            <a:spLocks noGrp="1"/>
          </p:cNvSpPr>
          <p:nvPr>
            <p:ph type="ftr" sz="quarter" idx="11"/>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a:p>
        </p:txBody>
      </p:sp>
    </p:spTree>
    <p:extLst>
      <p:ext uri="{BB962C8B-B14F-4D97-AF65-F5344CB8AC3E}">
        <p14:creationId xmlns:p14="http://schemas.microsoft.com/office/powerpoint/2010/main" val="2913192062"/>
      </p:ext>
    </p:extLst>
  </p:cSld>
  <p:clrMapOvr>
    <a:masterClrMapping/>
  </p:clrMapOvr>
  <p:transition spd="med">
    <p:wipe dir="r"/>
  </p:transition>
</p:sldLayout>
</file>

<file path=ppt/slideLayouts/slideLayout987.xml><?xml version="1.0" encoding="utf-8"?>
<p:sldLayout xmlns:a="http://schemas.openxmlformats.org/drawingml/2006/main" xmlns:r="http://schemas.openxmlformats.org/officeDocument/2006/relationships" xmlns:p="http://schemas.openxmlformats.org/presentationml/2006/main" userDrawn="1">
  <p:cSld name="5_Title_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1188569217"/>
      </p:ext>
    </p:extLst>
  </p:cSld>
  <p:clrMapOvr>
    <a:masterClrMapping/>
  </p:clrMapOvr>
  <p:transition spd="med">
    <p:wipe dir="r"/>
  </p:transition>
</p:sldLayout>
</file>

<file path=ppt/slideLayouts/slideLayout988.xml><?xml version="1.0" encoding="utf-8"?>
<p:sldLayout xmlns:a="http://schemas.openxmlformats.org/drawingml/2006/main" xmlns:r="http://schemas.openxmlformats.org/officeDocument/2006/relationships" xmlns:p="http://schemas.openxmlformats.org/presentationml/2006/main" type="tbl">
  <p:cSld name="標題及表格">
    <p:spTree>
      <p:nvGrpSpPr>
        <p:cNvPr id="1" name=""/>
        <p:cNvGrpSpPr/>
        <p:nvPr/>
      </p:nvGrpSpPr>
      <p:grpSpPr>
        <a:xfrm>
          <a:off x="0" y="0"/>
          <a:ext cx="0" cy="0"/>
          <a:chOff x="0" y="0"/>
          <a:chExt cx="0" cy="0"/>
        </a:xfrm>
      </p:grpSpPr>
      <p:sp>
        <p:nvSpPr>
          <p:cNvPr id="2" name="標題 1"/>
          <p:cNvSpPr>
            <a:spLocks noGrp="1"/>
          </p:cNvSpPr>
          <p:nvPr>
            <p:ph type="title"/>
          </p:nvPr>
        </p:nvSpPr>
        <p:spPr>
          <a:xfrm>
            <a:off x="1728789" y="141780"/>
            <a:ext cx="7110412" cy="432197"/>
          </a:xfrm>
        </p:spPr>
        <p:txBody>
          <a:bodyPr/>
          <a:lstStyle/>
          <a:p>
            <a:r>
              <a:rPr lang="zh-TW" altLang="en-US" noProof="1"/>
              <a:t>按一下以編輯母片標題樣式</a:t>
            </a:r>
          </a:p>
        </p:txBody>
      </p:sp>
      <p:sp>
        <p:nvSpPr>
          <p:cNvPr id="3" name="表格版面配置區 2"/>
          <p:cNvSpPr>
            <a:spLocks noGrp="1"/>
          </p:cNvSpPr>
          <p:nvPr>
            <p:ph type="tbl" idx="1"/>
          </p:nvPr>
        </p:nvSpPr>
        <p:spPr>
          <a:xfrm>
            <a:off x="304800" y="628654"/>
            <a:ext cx="8534400" cy="3965972"/>
          </a:xfrm>
        </p:spPr>
        <p:txBody>
          <a:bodyPr/>
          <a:lstStyle/>
          <a:p>
            <a:endParaRPr lang="zh-TW" altLang="en-US" noProof="1"/>
          </a:p>
        </p:txBody>
      </p:sp>
      <p:sp>
        <p:nvSpPr>
          <p:cNvPr id="4" name="頁尾版面配置區 3"/>
          <p:cNvSpPr>
            <a:spLocks noGrp="1"/>
          </p:cNvSpPr>
          <p:nvPr>
            <p:ph type="ftr" sz="quarter" idx="10"/>
          </p:nvPr>
        </p:nvSpPr>
        <p:spPr>
          <a:xfrm>
            <a:off x="152400" y="4786329"/>
            <a:ext cx="2895600" cy="273844"/>
          </a:xfrm>
        </p:spPr>
        <p:txBody>
          <a:bodyPr wrap="square" numCol="1" anchorCtr="0" compatLnSpc="1">
            <a:prstTxWarp prst="textNoShape">
              <a:avLst/>
            </a:prstTxWarp>
          </a:bodyPr>
          <a:lstStyle>
            <a:lvl1pPr fontAlgn="base">
              <a:defRPr>
                <a:solidFill>
                  <a:srgbClr val="666666"/>
                </a:solidFill>
                <a:latin typeface="Museo Sans For Dell" pitchFamily="2" charset="0"/>
                <a:ea typeface="新細明體" pitchFamily="18" charset="-120"/>
                <a:cs typeface="Arial" pitchFamily="34" charset="0"/>
              </a:defRPr>
            </a:lvl1pPr>
          </a:lstStyle>
          <a:p>
            <a:r>
              <a:rPr lang="zh-TW" altLang="zh-CN"/>
              <a:t>Version</a:t>
            </a:r>
            <a:endParaRPr lang="zh-TW" altLang="zh-CN" sz="1000">
              <a:solidFill>
                <a:srgbClr val="555555"/>
              </a:solidFill>
              <a:latin typeface="Arial" pitchFamily="34" charset="0"/>
            </a:endParaRPr>
          </a:p>
        </p:txBody>
      </p:sp>
      <p:sp>
        <p:nvSpPr>
          <p:cNvPr id="5" name="投影片編號版面配置區 4"/>
          <p:cNvSpPr>
            <a:spLocks noGrp="1"/>
          </p:cNvSpPr>
          <p:nvPr>
            <p:ph type="sldNum" sz="quarter" idx="11"/>
          </p:nvPr>
        </p:nvSpPr>
        <p:spPr>
          <a:xfrm>
            <a:off x="6781800" y="4786329"/>
            <a:ext cx="2133600" cy="273844"/>
          </a:xfrm>
        </p:spPr>
        <p:txBody>
          <a:bodyPr/>
          <a:lstStyle>
            <a:lvl1pPr>
              <a:defRPr>
                <a:latin typeface="Museo Sans For Dell" pitchFamily="2" charset="0"/>
              </a:defRPr>
            </a:lvl1pPr>
          </a:lstStyle>
          <a:p>
            <a:fld id="{FA32F0EA-400D-417E-8C7F-1B8612AD53CB}" type="slidenum">
              <a:rPr lang="zh-TW" altLang="en-US"/>
              <a:pPr/>
              <a:t>‹#›</a:t>
            </a:fld>
            <a:endParaRPr lang="en-US" altLang="zh-TW" sz="1000">
              <a:solidFill>
                <a:srgbClr val="555555"/>
              </a:solidFill>
              <a:latin typeface="Arial" pitchFamily="34" charset="0"/>
            </a:endParaRPr>
          </a:p>
        </p:txBody>
      </p:sp>
    </p:spTree>
    <p:extLst>
      <p:ext uri="{BB962C8B-B14F-4D97-AF65-F5344CB8AC3E}">
        <p14:creationId xmlns:p14="http://schemas.microsoft.com/office/powerpoint/2010/main" val="273697087"/>
      </p:ext>
    </p:extLst>
  </p:cSld>
  <p:clrMapOvr>
    <a:masterClrMapping/>
  </p:clrMapOvr>
  <p:transition spd="slow">
    <p:fade/>
  </p:transition>
</p:sldLayout>
</file>

<file path=ppt/slideLayouts/slideLayout989.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Footer Placeholder 4"/>
          <p:cNvSpPr>
            <a:spLocks noGrp="1" noChangeArrowheads="1"/>
          </p:cNvSpPr>
          <p:nvPr>
            <p:ph type="ftr" sz="quarter" idx="10"/>
          </p:nvPr>
        </p:nvSpPr>
        <p:spPr>
          <a:ln/>
        </p:spPr>
        <p:txBody>
          <a:bodyPr/>
          <a:lstStyle>
            <a:lvl1pPr>
              <a:defRPr/>
            </a:lvl1pPr>
          </a:lstStyle>
          <a:p>
            <a:pPr>
              <a:defRPr/>
            </a:pPr>
            <a:endParaRPr lang="en-US" altLang="zh-TW"/>
          </a:p>
        </p:txBody>
      </p:sp>
      <p:sp>
        <p:nvSpPr>
          <p:cNvPr id="3" name="Slide Number Placeholder 5"/>
          <p:cNvSpPr>
            <a:spLocks noGrp="1" noChangeArrowheads="1"/>
          </p:cNvSpPr>
          <p:nvPr>
            <p:ph type="sldNum" sz="quarter" idx="11"/>
          </p:nvPr>
        </p:nvSpPr>
        <p:spPr>
          <a:ln/>
        </p:spPr>
        <p:txBody>
          <a:bodyPr/>
          <a:lstStyle>
            <a:lvl1pPr>
              <a:defRPr/>
            </a:lvl1pPr>
          </a:lstStyle>
          <a:p>
            <a:pPr>
              <a:defRPr/>
            </a:pPr>
            <a:fld id="{0A2495E0-D0A8-40B0-B67C-FEB9B0372C96}" type="slidenum">
              <a:rPr lang="en-US" altLang="zh-TW"/>
              <a:pPr>
                <a:defRPr/>
              </a:pPr>
              <a:t>‹#›</a:t>
            </a:fld>
            <a:endParaRPr lang="en-US" altLang="zh-TW"/>
          </a:p>
        </p:txBody>
      </p:sp>
    </p:spTree>
    <p:extLst>
      <p:ext uri="{BB962C8B-B14F-4D97-AF65-F5344CB8AC3E}">
        <p14:creationId xmlns:p14="http://schemas.microsoft.com/office/powerpoint/2010/main" val="3339440602"/>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cxnSp>
        <p:nvCxnSpPr>
          <p:cNvPr id="4" name="Straight Connector 3"/>
          <p:cNvCxnSpPr/>
          <p:nvPr/>
        </p:nvCxnSpPr>
        <p:spPr>
          <a:xfrm>
            <a:off x="447675" y="1335881"/>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cxnSp>
        <p:nvCxnSpPr>
          <p:cNvPr id="5" name="Straight Connector 4"/>
          <p:cNvCxnSpPr/>
          <p:nvPr/>
        </p:nvCxnSpPr>
        <p:spPr>
          <a:xfrm>
            <a:off x="447675" y="3807619"/>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sp>
        <p:nvSpPr>
          <p:cNvPr id="6" name="Rectangle 5"/>
          <p:cNvSpPr/>
          <p:nvPr/>
        </p:nvSpPr>
        <p:spPr bwMode="gray">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473" tIns="34289" rIns="67473" bIns="34289" anchor="ctr"/>
          <a:lstStyle/>
          <a:p>
            <a:pPr algn="ctr">
              <a:defRPr/>
            </a:pPr>
            <a:endParaRPr lang="en-US" sz="1800" dirty="0">
              <a:solidFill>
                <a:srgbClr val="444444"/>
              </a:solidFill>
              <a:latin typeface="Trebuchet MS" pitchFamily="34" charset="0"/>
            </a:endParaRPr>
          </a:p>
        </p:txBody>
      </p:sp>
      <p:sp>
        <p:nvSpPr>
          <p:cNvPr id="7" name="Rectangle 6"/>
          <p:cNvSpPr/>
          <p:nvPr/>
        </p:nvSpPr>
        <p:spPr bwMode="hidden">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473" tIns="34289" rIns="67473" bIns="34289" anchor="ctr"/>
          <a:lstStyle/>
          <a:p>
            <a:pPr algn="ctr">
              <a:defRPr/>
            </a:pPr>
            <a:endParaRPr lang="en-US" sz="1800" dirty="0">
              <a:solidFill>
                <a:srgbClr val="444444"/>
              </a:solidFill>
              <a:latin typeface="Trebuchet MS" pitchFamily="34" charset="0"/>
            </a:endParaRPr>
          </a:p>
        </p:txBody>
      </p:sp>
      <p:sp>
        <p:nvSpPr>
          <p:cNvPr id="8" name="Rectangle 7"/>
          <p:cNvSpPr/>
          <p:nvPr/>
        </p:nvSpPr>
        <p:spPr bwMode="hidden">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473" tIns="34289" rIns="67473" bIns="34289" anchor="ctr"/>
          <a:lstStyle/>
          <a:p>
            <a:pPr algn="ctr">
              <a:defRPr/>
            </a:pPr>
            <a:endParaRPr lang="en-US" sz="1800" dirty="0">
              <a:solidFill>
                <a:srgbClr val="444444"/>
              </a:solidFill>
              <a:latin typeface="Trebuchet MS" pitchFamily="34" charset="0"/>
            </a:endParaRPr>
          </a:p>
        </p:txBody>
      </p:sp>
      <p:pic>
        <p:nvPicPr>
          <p:cNvPr id="9" name="Picture 13" descr="dell_blue_lrg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265993" y="1988344"/>
            <a:ext cx="1487487" cy="1115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1476" name="Title Placeholder 21"/>
          <p:cNvSpPr>
            <a:spLocks noGrp="1"/>
          </p:cNvSpPr>
          <p:nvPr>
            <p:ph type="ctrTitle"/>
          </p:nvPr>
        </p:nvSpPr>
        <p:spPr>
          <a:xfrm>
            <a:off x="457200" y="2009637"/>
            <a:ext cx="5962650" cy="755014"/>
          </a:xfrm>
        </p:spPr>
        <p:txBody>
          <a:bodyPr anchor="b"/>
          <a:lstStyle>
            <a:lvl1pPr algn="l">
              <a:lnSpc>
                <a:spcPts val="3000"/>
              </a:lnSpc>
              <a:defRPr sz="2700" b="0" i="0" smtClean="0">
                <a:solidFill>
                  <a:schemeClr val="accent1"/>
                </a:solidFill>
                <a:latin typeface="Museo For Dell" pitchFamily="2" charset="0"/>
                <a:ea typeface="Museo For Dell" pitchFamily="2" charset="0"/>
              </a:defRPr>
            </a:lvl1pPr>
          </a:lstStyle>
          <a:p>
            <a:r>
              <a:rPr lang="en-US"/>
              <a:t>Click to edit Master title style</a:t>
            </a:r>
            <a:endParaRPr lang="en-US" dirty="0"/>
          </a:p>
        </p:txBody>
      </p:sp>
      <p:sp>
        <p:nvSpPr>
          <p:cNvPr id="361477" name="Text Placeholder 12"/>
          <p:cNvSpPr>
            <a:spLocks noGrp="1"/>
          </p:cNvSpPr>
          <p:nvPr>
            <p:ph type="subTitle" idx="1"/>
          </p:nvPr>
        </p:nvSpPr>
        <p:spPr>
          <a:xfrm>
            <a:off x="457211" y="3124062"/>
            <a:ext cx="5953125" cy="600076"/>
          </a:xfrm>
        </p:spPr>
        <p:txBody>
          <a:bodyPr>
            <a:normAutofit/>
          </a:bodyPr>
          <a:lstStyle>
            <a:lvl1pPr marL="0" indent="0" algn="l">
              <a:buFont typeface="Wingdings" pitchFamily="2" charset="2"/>
              <a:buNone/>
              <a:defRPr sz="1500" b="0" i="0" smtClean="0">
                <a:solidFill>
                  <a:schemeClr val="bg2"/>
                </a:solidFill>
                <a:latin typeface="Museo Sans For Dell" pitchFamily="2" charset="0"/>
                <a:ea typeface="Museo Sans For Dell" pitchFamily="2" charset="0"/>
              </a:defRPr>
            </a:lvl1pPr>
          </a:lstStyle>
          <a:p>
            <a:r>
              <a:rPr lang="en-US"/>
              <a:t>Click to edit Master subtitle style</a:t>
            </a:r>
            <a:endParaRPr lang="en-US" dirty="0"/>
          </a:p>
        </p:txBody>
      </p:sp>
    </p:spTree>
    <p:extLst>
      <p:ext uri="{BB962C8B-B14F-4D97-AF65-F5344CB8AC3E}">
        <p14:creationId xmlns:p14="http://schemas.microsoft.com/office/powerpoint/2010/main" val="1804641273"/>
      </p:ext>
    </p:extLst>
  </p:cSld>
  <p:clrMapOvr>
    <a:masterClrMapping/>
  </p:clrMapOvr>
  <p:transition spd="med">
    <p:wipe dir="r"/>
  </p:transition>
</p:sldLayout>
</file>

<file path=ppt/slideLayouts/slideLayout990.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cxnSp>
        <p:nvCxnSpPr>
          <p:cNvPr id="4" name="Straight Connector 3"/>
          <p:cNvCxnSpPr/>
          <p:nvPr/>
        </p:nvCxnSpPr>
        <p:spPr>
          <a:xfrm>
            <a:off x="447675" y="1335881"/>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cxnSp>
        <p:nvCxnSpPr>
          <p:cNvPr id="5" name="Straight Connector 4"/>
          <p:cNvCxnSpPr/>
          <p:nvPr/>
        </p:nvCxnSpPr>
        <p:spPr>
          <a:xfrm>
            <a:off x="447675" y="3807619"/>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sp>
        <p:nvSpPr>
          <p:cNvPr id="6" name="Rectangle 5"/>
          <p:cNvSpPr/>
          <p:nvPr/>
        </p:nvSpPr>
        <p:spPr bwMode="gray">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620" tIns="34289" rIns="67620" bIns="34289" anchor="ctr"/>
          <a:lstStyle/>
          <a:p>
            <a:pPr algn="ctr" defTabSz="900001">
              <a:defRPr/>
            </a:pPr>
            <a:endParaRPr lang="en-US" sz="1800" dirty="0">
              <a:solidFill>
                <a:srgbClr val="444444"/>
              </a:solidFill>
              <a:latin typeface="Trebuchet MS" pitchFamily="34" charset="0"/>
            </a:endParaRPr>
          </a:p>
        </p:txBody>
      </p:sp>
      <p:sp>
        <p:nvSpPr>
          <p:cNvPr id="7" name="Rectangle 6"/>
          <p:cNvSpPr/>
          <p:nvPr/>
        </p:nvSpPr>
        <p:spPr bwMode="hidden">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620" tIns="34289" rIns="67620" bIns="34289" anchor="ctr"/>
          <a:lstStyle/>
          <a:p>
            <a:pPr algn="ctr" defTabSz="900001">
              <a:defRPr/>
            </a:pPr>
            <a:endParaRPr lang="en-US" sz="1800" dirty="0">
              <a:solidFill>
                <a:srgbClr val="444444"/>
              </a:solidFill>
              <a:latin typeface="Trebuchet MS" pitchFamily="34" charset="0"/>
            </a:endParaRPr>
          </a:p>
        </p:txBody>
      </p:sp>
      <p:sp>
        <p:nvSpPr>
          <p:cNvPr id="8" name="Rectangle 7"/>
          <p:cNvSpPr/>
          <p:nvPr/>
        </p:nvSpPr>
        <p:spPr bwMode="hidden">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620" tIns="34289" rIns="67620" bIns="34289" anchor="ctr"/>
          <a:lstStyle/>
          <a:p>
            <a:pPr algn="ctr" defTabSz="900001">
              <a:defRPr/>
            </a:pPr>
            <a:endParaRPr lang="en-US" sz="1800" dirty="0">
              <a:solidFill>
                <a:srgbClr val="444444"/>
              </a:solidFill>
              <a:latin typeface="Trebuchet MS" pitchFamily="34" charset="0"/>
            </a:endParaRPr>
          </a:p>
        </p:txBody>
      </p:sp>
      <p:pic>
        <p:nvPicPr>
          <p:cNvPr id="9" name="Picture 13" descr="dell_blue_lrg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265993" y="1988344"/>
            <a:ext cx="1487487" cy="1115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1476" name="Title Placeholder 21"/>
          <p:cNvSpPr>
            <a:spLocks noGrp="1"/>
          </p:cNvSpPr>
          <p:nvPr>
            <p:ph type="ctrTitle"/>
          </p:nvPr>
        </p:nvSpPr>
        <p:spPr>
          <a:xfrm>
            <a:off x="457200" y="2009637"/>
            <a:ext cx="5962650" cy="755014"/>
          </a:xfrm>
        </p:spPr>
        <p:txBody>
          <a:bodyPr anchor="b"/>
          <a:lstStyle>
            <a:lvl1pPr algn="l">
              <a:lnSpc>
                <a:spcPts val="3000"/>
              </a:lnSpc>
              <a:defRPr sz="2700" b="0" i="0" smtClean="0">
                <a:solidFill>
                  <a:schemeClr val="accent1"/>
                </a:solidFill>
                <a:latin typeface="Museo For Dell" pitchFamily="2" charset="0"/>
                <a:ea typeface="Museo For Dell" pitchFamily="2" charset="0"/>
              </a:defRPr>
            </a:lvl1pPr>
          </a:lstStyle>
          <a:p>
            <a:r>
              <a:rPr lang="en-US"/>
              <a:t>Click to edit Master title style</a:t>
            </a:r>
            <a:endParaRPr lang="en-US" dirty="0"/>
          </a:p>
        </p:txBody>
      </p:sp>
      <p:sp>
        <p:nvSpPr>
          <p:cNvPr id="361477" name="Text Placeholder 12"/>
          <p:cNvSpPr>
            <a:spLocks noGrp="1"/>
          </p:cNvSpPr>
          <p:nvPr>
            <p:ph type="subTitle" idx="1"/>
          </p:nvPr>
        </p:nvSpPr>
        <p:spPr>
          <a:xfrm>
            <a:off x="457211" y="3124062"/>
            <a:ext cx="5953125" cy="600076"/>
          </a:xfrm>
        </p:spPr>
        <p:txBody>
          <a:bodyPr>
            <a:normAutofit/>
          </a:bodyPr>
          <a:lstStyle>
            <a:lvl1pPr marL="0" indent="0" algn="l">
              <a:buFont typeface="Wingdings" pitchFamily="2" charset="2"/>
              <a:buNone/>
              <a:defRPr sz="1500" b="0" i="0" smtClean="0">
                <a:solidFill>
                  <a:schemeClr val="bg2"/>
                </a:solidFill>
                <a:latin typeface="Museo Sans For Dell" pitchFamily="2" charset="0"/>
                <a:ea typeface="Museo Sans For Dell" pitchFamily="2" charset="0"/>
              </a:defRPr>
            </a:lvl1pPr>
          </a:lstStyle>
          <a:p>
            <a:r>
              <a:rPr lang="en-US"/>
              <a:t>Click to edit Master subtitle style</a:t>
            </a:r>
            <a:endParaRPr lang="en-US" dirty="0"/>
          </a:p>
        </p:txBody>
      </p:sp>
    </p:spTree>
    <p:extLst>
      <p:ext uri="{BB962C8B-B14F-4D97-AF65-F5344CB8AC3E}">
        <p14:creationId xmlns:p14="http://schemas.microsoft.com/office/powerpoint/2010/main" val="540649169"/>
      </p:ext>
    </p:extLst>
  </p:cSld>
  <p:clrMapOvr>
    <a:masterClrMapping/>
  </p:clrMapOvr>
  <p:transition spd="med">
    <p:wipe dir="r"/>
  </p:transition>
</p:sldLayout>
</file>

<file path=ppt/slideLayouts/slideLayout991.xml><?xml version="1.0" encoding="utf-8"?>
<p:sldLayout xmlns:a="http://schemas.openxmlformats.org/drawingml/2006/main" xmlns:r="http://schemas.openxmlformats.org/officeDocument/2006/relationships" xmlns:p="http://schemas.openxmlformats.org/presentationml/2006/main" preserve="1">
  <p:cSld name="Title_and_Content">
    <p:spTree>
      <p:nvGrpSpPr>
        <p:cNvPr id="1" name=""/>
        <p:cNvGrpSpPr/>
        <p:nvPr/>
      </p:nvGrpSpPr>
      <p:grpSpPr>
        <a:xfrm>
          <a:off x="0" y="0"/>
          <a:ext cx="0" cy="0"/>
          <a:chOff x="0" y="0"/>
          <a:chExt cx="0" cy="0"/>
        </a:xfrm>
      </p:grpSpPr>
      <p:cxnSp>
        <p:nvCxnSpPr>
          <p:cNvPr id="4"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5"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7200"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3" name="Content Placeholder 2"/>
          <p:cNvSpPr>
            <a:spLocks noGrp="1"/>
          </p:cNvSpPr>
          <p:nvPr>
            <p:ph sz="half" idx="1"/>
          </p:nvPr>
        </p:nvSpPr>
        <p:spPr>
          <a:xfrm>
            <a:off x="457200" y="960120"/>
            <a:ext cx="8229600" cy="3566160"/>
          </a:xfrm>
        </p:spPr>
        <p:txBody>
          <a:bodyPr/>
          <a:lstStyle>
            <a:lvl1pPr>
              <a:spcBef>
                <a:spcPts val="75"/>
              </a:spcBef>
              <a:spcAft>
                <a:spcPts val="75"/>
              </a:spcAft>
              <a:defRPr sz="1500">
                <a:solidFill>
                  <a:schemeClr val="bg2"/>
                </a:solidFill>
                <a:latin typeface="Museo Sans For Dell" pitchFamily="2" charset="0"/>
              </a:defRPr>
            </a:lvl1pPr>
            <a:lvl2pPr>
              <a:spcBef>
                <a:spcPts val="75"/>
              </a:spcBef>
              <a:spcAft>
                <a:spcPts val="75"/>
              </a:spcAft>
              <a:buFont typeface="Museo Sans For Dell" pitchFamily="2" charset="0"/>
              <a:buChar char="–"/>
              <a:defRPr sz="1400">
                <a:solidFill>
                  <a:schemeClr val="bg2"/>
                </a:solidFill>
                <a:latin typeface="Museo Sans For Dell" pitchFamily="2" charset="0"/>
              </a:defRPr>
            </a:lvl2pPr>
            <a:lvl3pPr>
              <a:spcBef>
                <a:spcPts val="75"/>
              </a:spcBef>
              <a:spcAft>
                <a:spcPts val="75"/>
              </a:spcAft>
              <a:defRPr sz="1200">
                <a:solidFill>
                  <a:schemeClr val="bg2"/>
                </a:solidFill>
                <a:latin typeface="Museo Sans For Dell" pitchFamily="2" charset="0"/>
              </a:defRPr>
            </a:lvl3pPr>
            <a:lvl4pPr>
              <a:spcBef>
                <a:spcPts val="75"/>
              </a:spcBef>
              <a:spcAft>
                <a:spcPts val="75"/>
              </a:spcAft>
              <a:defRPr sz="1100" baseline="0">
                <a:solidFill>
                  <a:schemeClr val="bg2"/>
                </a:solidFill>
                <a:latin typeface="Museo Sans For Dell" pitchFamily="2" charset="0"/>
              </a:defRPr>
            </a:lvl4pPr>
            <a:lvl5pPr>
              <a:spcBef>
                <a:spcPts val="75"/>
              </a:spcBef>
              <a:spcAft>
                <a:spcPts val="75"/>
              </a:spcAft>
              <a:buClr>
                <a:schemeClr val="accent1"/>
              </a:buClr>
              <a:defRPr sz="90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4"/>
          <p:cNvSpPr>
            <a:spLocks noGrp="1"/>
          </p:cNvSpPr>
          <p:nvPr>
            <p:ph type="ftr" sz="quarter" idx="10"/>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a:p>
        </p:txBody>
      </p:sp>
      <p:sp>
        <p:nvSpPr>
          <p:cNvPr id="7" name="Slide Number Placeholder 5"/>
          <p:cNvSpPr>
            <a:spLocks noGrp="1"/>
          </p:cNvSpPr>
          <p:nvPr>
            <p:ph type="sldNum" sz="quarter" idx="11"/>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4A2D4929-8EDF-4184-B759-48F2FA5B220D}" type="slidenum">
              <a:rPr lang="en-US"/>
              <a:pPr>
                <a:defRPr/>
              </a:pPr>
              <a:t>‹#›</a:t>
            </a:fld>
            <a:endParaRPr lang="en-US" dirty="0"/>
          </a:p>
        </p:txBody>
      </p:sp>
    </p:spTree>
    <p:extLst>
      <p:ext uri="{BB962C8B-B14F-4D97-AF65-F5344CB8AC3E}">
        <p14:creationId xmlns:p14="http://schemas.microsoft.com/office/powerpoint/2010/main" val="2034418691"/>
      </p:ext>
    </p:extLst>
  </p:cSld>
  <p:clrMapOvr>
    <a:masterClrMapping/>
  </p:clrMapOvr>
  <p:transition spd="med">
    <p:wipe dir="r"/>
  </p:transition>
</p:sldLayout>
</file>

<file path=ppt/slideLayouts/slideLayout992.xml><?xml version="1.0" encoding="utf-8"?>
<p:sldLayout xmlns:a="http://schemas.openxmlformats.org/drawingml/2006/main" xmlns:r="http://schemas.openxmlformats.org/officeDocument/2006/relationships" xmlns:p="http://schemas.openxmlformats.org/presentationml/2006/main" preserve="1" userDrawn="1">
  <p:cSld name="Two_Column">
    <p:spTree>
      <p:nvGrpSpPr>
        <p:cNvPr id="1" name=""/>
        <p:cNvGrpSpPr/>
        <p:nvPr/>
      </p:nvGrpSpPr>
      <p:grpSpPr>
        <a:xfrm>
          <a:off x="0" y="0"/>
          <a:ext cx="0" cy="0"/>
          <a:chOff x="0" y="0"/>
          <a:chExt cx="0" cy="0"/>
        </a:xfrm>
      </p:grpSpPr>
      <p:cxnSp>
        <p:nvCxnSpPr>
          <p:cNvPr id="5"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6"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Content Placeholder 2"/>
          <p:cNvSpPr>
            <a:spLocks noGrp="1"/>
          </p:cNvSpPr>
          <p:nvPr>
            <p:ph sz="half" idx="10"/>
          </p:nvPr>
        </p:nvSpPr>
        <p:spPr>
          <a:xfrm>
            <a:off x="4653246" y="931074"/>
            <a:ext cx="4023360" cy="3667826"/>
          </a:xfrm>
        </p:spPr>
        <p:txBody>
          <a:bodyPr>
            <a:normAutofit/>
          </a:bodyPr>
          <a:lstStyle>
            <a:lvl1pPr>
              <a:spcBef>
                <a:spcPts val="75"/>
              </a:spcBef>
              <a:defRPr sz="1500" b="0">
                <a:solidFill>
                  <a:schemeClr val="bg2"/>
                </a:solidFill>
                <a:latin typeface="Museo Sans For Dell" pitchFamily="2" charset="0"/>
              </a:defRPr>
            </a:lvl1pPr>
            <a:lvl2pPr marL="424286" indent="-171271">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0" name="Content Placeholder 2"/>
          <p:cNvSpPr>
            <a:spLocks noGrp="1"/>
          </p:cNvSpPr>
          <p:nvPr>
            <p:ph sz="half" idx="11"/>
          </p:nvPr>
        </p:nvSpPr>
        <p:spPr>
          <a:xfrm>
            <a:off x="439738" y="931074"/>
            <a:ext cx="4023360" cy="3667826"/>
          </a:xfrm>
        </p:spPr>
        <p:txBody>
          <a:bodyPr>
            <a:normAutofit/>
          </a:bodyPr>
          <a:lstStyle>
            <a:lvl1pPr>
              <a:spcBef>
                <a:spcPts val="75"/>
              </a:spcBef>
              <a:defRPr sz="1500" b="0">
                <a:solidFill>
                  <a:schemeClr val="bg2"/>
                </a:solidFill>
                <a:latin typeface="Museo Sans For Dell" pitchFamily="2" charset="0"/>
              </a:defRPr>
            </a:lvl1pPr>
            <a:lvl2pPr marL="424286" indent="-171271">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5"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7" name="Slide Number Placeholder 5"/>
          <p:cNvSpPr>
            <a:spLocks noGrp="1"/>
          </p:cNvSpPr>
          <p:nvPr>
            <p:ph type="sldNum" sz="quarter" idx="12"/>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94DCD968-7C13-45D1-A8F3-62ADAEBF0943}" type="slidenum">
              <a:rPr lang="en-US"/>
              <a:pPr>
                <a:defRPr/>
              </a:pPr>
              <a:t>‹#›</a:t>
            </a:fld>
            <a:endParaRPr lang="en-US" dirty="0"/>
          </a:p>
        </p:txBody>
      </p:sp>
      <p:sp>
        <p:nvSpPr>
          <p:cNvPr id="8" name="Footer Placeholder 4"/>
          <p:cNvSpPr>
            <a:spLocks noGrp="1"/>
          </p:cNvSpPr>
          <p:nvPr>
            <p:ph type="ftr" sz="quarter" idx="13"/>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a:p>
        </p:txBody>
      </p:sp>
    </p:spTree>
    <p:extLst>
      <p:ext uri="{BB962C8B-B14F-4D97-AF65-F5344CB8AC3E}">
        <p14:creationId xmlns:p14="http://schemas.microsoft.com/office/powerpoint/2010/main" val="3690617114"/>
      </p:ext>
    </p:extLst>
  </p:cSld>
  <p:clrMapOvr>
    <a:masterClrMapping/>
  </p:clrMapOvr>
  <p:transition spd="med">
    <p:wipe dir="r"/>
  </p:transition>
</p:sldLayout>
</file>

<file path=ppt/slideLayouts/slideLayout993.xml><?xml version="1.0" encoding="utf-8"?>
<p:sldLayout xmlns:a="http://schemas.openxmlformats.org/drawingml/2006/main" xmlns:r="http://schemas.openxmlformats.org/officeDocument/2006/relationships" xmlns:p="http://schemas.openxmlformats.org/presentationml/2006/main" preserve="1" userDrawn="1">
  <p:cSld name="Image and text">
    <p:spTree>
      <p:nvGrpSpPr>
        <p:cNvPr id="1" name=""/>
        <p:cNvGrpSpPr/>
        <p:nvPr/>
      </p:nvGrpSpPr>
      <p:grpSpPr>
        <a:xfrm>
          <a:off x="0" y="0"/>
          <a:ext cx="0" cy="0"/>
          <a:chOff x="0" y="0"/>
          <a:chExt cx="0" cy="0"/>
        </a:xfrm>
      </p:grpSpPr>
      <p:cxnSp>
        <p:nvCxnSpPr>
          <p:cNvPr id="6"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7"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Content Placeholder 2"/>
          <p:cNvSpPr>
            <a:spLocks noGrp="1"/>
          </p:cNvSpPr>
          <p:nvPr>
            <p:ph sz="half" idx="10"/>
          </p:nvPr>
        </p:nvSpPr>
        <p:spPr>
          <a:xfrm>
            <a:off x="4653246" y="928524"/>
            <a:ext cx="4023360" cy="2166125"/>
          </a:xfrm>
        </p:spPr>
        <p:txBody>
          <a:bodyPr>
            <a:normAutofit/>
          </a:bodyPr>
          <a:lstStyle>
            <a:lvl1pPr>
              <a:spcBef>
                <a:spcPts val="75"/>
              </a:spcBef>
              <a:defRPr sz="1500" b="0">
                <a:solidFill>
                  <a:schemeClr val="bg2"/>
                </a:solidFill>
                <a:latin typeface="Museo Sans For Dell" pitchFamily="2" charset="0"/>
              </a:defRPr>
            </a:lvl1pPr>
            <a:lvl2pPr marL="424286" indent="-171271">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0" name="Content Placeholder 2"/>
          <p:cNvSpPr>
            <a:spLocks noGrp="1"/>
          </p:cNvSpPr>
          <p:nvPr>
            <p:ph sz="half" idx="11"/>
          </p:nvPr>
        </p:nvSpPr>
        <p:spPr>
          <a:xfrm>
            <a:off x="439738" y="928524"/>
            <a:ext cx="4023360" cy="2166125"/>
          </a:xfrm>
        </p:spPr>
        <p:txBody>
          <a:bodyPr>
            <a:normAutofit/>
          </a:bodyPr>
          <a:lstStyle>
            <a:lvl1pPr>
              <a:spcBef>
                <a:spcPts val="75"/>
              </a:spcBef>
              <a:defRPr sz="1500" b="0">
                <a:solidFill>
                  <a:schemeClr val="bg2"/>
                </a:solidFill>
                <a:latin typeface="Museo Sans For Dell" pitchFamily="2" charset="0"/>
              </a:defRPr>
            </a:lvl1pPr>
            <a:lvl2pPr marL="424286" indent="-171271">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4" name="Content Placeholder 3"/>
          <p:cNvSpPr>
            <a:spLocks noGrp="1"/>
          </p:cNvSpPr>
          <p:nvPr>
            <p:ph sz="quarter" idx="12"/>
          </p:nvPr>
        </p:nvSpPr>
        <p:spPr>
          <a:xfrm>
            <a:off x="434977" y="3203205"/>
            <a:ext cx="8262938" cy="142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8" name="Slide Number Placeholder 5"/>
          <p:cNvSpPr>
            <a:spLocks noGrp="1"/>
          </p:cNvSpPr>
          <p:nvPr>
            <p:ph type="sldNum" sz="quarter" idx="13"/>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8B77E003-8308-444A-BB59-52EE4F5DF926}" type="slidenum">
              <a:rPr lang="en-US"/>
              <a:pPr>
                <a:defRPr/>
              </a:pPr>
              <a:t>‹#›</a:t>
            </a:fld>
            <a:endParaRPr lang="en-US" dirty="0"/>
          </a:p>
        </p:txBody>
      </p:sp>
      <p:sp>
        <p:nvSpPr>
          <p:cNvPr id="9" name="Footer Placeholder 4"/>
          <p:cNvSpPr>
            <a:spLocks noGrp="1"/>
          </p:cNvSpPr>
          <p:nvPr>
            <p:ph type="ftr" sz="quarter" idx="14"/>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a:p>
        </p:txBody>
      </p:sp>
    </p:spTree>
    <p:extLst>
      <p:ext uri="{BB962C8B-B14F-4D97-AF65-F5344CB8AC3E}">
        <p14:creationId xmlns:p14="http://schemas.microsoft.com/office/powerpoint/2010/main" val="3095787262"/>
      </p:ext>
    </p:extLst>
  </p:cSld>
  <p:clrMapOvr>
    <a:masterClrMapping/>
  </p:clrMapOvr>
  <p:transition spd="med">
    <p:wipe dir="r"/>
  </p:transition>
</p:sldLayout>
</file>

<file path=ppt/slideLayouts/slideLayout994.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cxnSp>
        <p:nvCxnSpPr>
          <p:cNvPr id="3"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4"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1990047857"/>
      </p:ext>
    </p:extLst>
  </p:cSld>
  <p:clrMapOvr>
    <a:masterClrMapping/>
  </p:clrMapOvr>
  <p:transition spd="med">
    <p:wipe dir="r"/>
  </p:transition>
</p:sldLayout>
</file>

<file path=ppt/slideLayouts/slideLayout99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cxnSp>
        <p:nvCxnSpPr>
          <p:cNvPr id="2"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3"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20306098"/>
      </p:ext>
    </p:extLst>
  </p:cSld>
  <p:clrMapOvr>
    <a:masterClrMapping/>
  </p:clrMapOvr>
  <p:transition spd="med">
    <p:wipe dir="r"/>
  </p:transition>
</p:sldLayout>
</file>

<file path=ppt/slideLayouts/slideLayout996.xml><?xml version="1.0" encoding="utf-8"?>
<p:sldLayout xmlns:a="http://schemas.openxmlformats.org/drawingml/2006/main" xmlns:r="http://schemas.openxmlformats.org/officeDocument/2006/relationships" xmlns:p="http://schemas.openxmlformats.org/presentationml/2006/main" preserve="1">
  <p:cSld name="Section_Blue">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1"/>
          </a:solidFill>
          <a:ln>
            <a:noFill/>
          </a:ln>
        </p:spPr>
        <p:style>
          <a:lnRef idx="2">
            <a:schemeClr val="accent1"/>
          </a:lnRef>
          <a:fillRef idx="1">
            <a:schemeClr val="lt1"/>
          </a:fillRef>
          <a:effectRef idx="0">
            <a:schemeClr val="accent1"/>
          </a:effectRef>
          <a:fontRef idx="none"/>
        </p:style>
        <p:txBody>
          <a:bodyPr lIns="168890" tIns="168890" rIns="168890" bIns="168890">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394064851"/>
      </p:ext>
    </p:extLst>
  </p:cSld>
  <p:clrMapOvr>
    <a:masterClrMapping/>
  </p:clrMapOvr>
  <p:transition spd="med">
    <p:wipe dir="r"/>
  </p:transition>
</p:sldLayout>
</file>

<file path=ppt/slideLayouts/slideLayout997.xml><?xml version="1.0" encoding="utf-8"?>
<p:sldLayout xmlns:a="http://schemas.openxmlformats.org/drawingml/2006/main" xmlns:r="http://schemas.openxmlformats.org/officeDocument/2006/relationships" xmlns:p="http://schemas.openxmlformats.org/presentationml/2006/main" preserve="1">
  <p:cSld name="Section_Berry">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4"/>
          </a:solidFill>
          <a:ln>
            <a:noFill/>
          </a:ln>
        </p:spPr>
        <p:style>
          <a:lnRef idx="2">
            <a:schemeClr val="accent1"/>
          </a:lnRef>
          <a:fillRef idx="1">
            <a:schemeClr val="lt1"/>
          </a:fillRef>
          <a:effectRef idx="0">
            <a:schemeClr val="accent1"/>
          </a:effectRef>
          <a:fontRef idx="none"/>
        </p:style>
        <p:txBody>
          <a:bodyPr lIns="168890" tIns="168890" rIns="168890" bIns="168890">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1047490188"/>
      </p:ext>
    </p:extLst>
  </p:cSld>
  <p:clrMapOvr>
    <a:masterClrMapping/>
  </p:clrMapOvr>
  <p:transition spd="med">
    <p:wipe dir="r"/>
  </p:transition>
</p:sldLayout>
</file>

<file path=ppt/slideLayouts/slideLayout998.xml><?xml version="1.0" encoding="utf-8"?>
<p:sldLayout xmlns:a="http://schemas.openxmlformats.org/drawingml/2006/main" xmlns:r="http://schemas.openxmlformats.org/officeDocument/2006/relationships" xmlns:p="http://schemas.openxmlformats.org/presentationml/2006/main" preserve="1">
  <p:cSld name="Section_Yellow">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3"/>
          </a:solidFill>
          <a:ln>
            <a:noFill/>
          </a:ln>
        </p:spPr>
        <p:style>
          <a:lnRef idx="2">
            <a:schemeClr val="accent1"/>
          </a:lnRef>
          <a:fillRef idx="1">
            <a:schemeClr val="lt1"/>
          </a:fillRef>
          <a:effectRef idx="0">
            <a:schemeClr val="accent1"/>
          </a:effectRef>
          <a:fontRef idx="none"/>
        </p:style>
        <p:txBody>
          <a:bodyPr lIns="168890" tIns="168890" rIns="168890" bIns="168890">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3310253255"/>
      </p:ext>
    </p:extLst>
  </p:cSld>
  <p:clrMapOvr>
    <a:masterClrMapping/>
  </p:clrMapOvr>
  <p:transition spd="med">
    <p:wipe dir="r"/>
  </p:transition>
</p:sldLayout>
</file>

<file path=ppt/slideLayouts/slideLayout999.xml><?xml version="1.0" encoding="utf-8"?>
<p:sldLayout xmlns:a="http://schemas.openxmlformats.org/drawingml/2006/main" xmlns:r="http://schemas.openxmlformats.org/officeDocument/2006/relationships" xmlns:p="http://schemas.openxmlformats.org/presentationml/2006/main" preserve="1">
  <p:cSld name="Section_Green">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2"/>
          </a:solidFill>
          <a:ln>
            <a:noFill/>
          </a:ln>
        </p:spPr>
        <p:style>
          <a:lnRef idx="2">
            <a:schemeClr val="accent1"/>
          </a:lnRef>
          <a:fillRef idx="1">
            <a:schemeClr val="lt1"/>
          </a:fillRef>
          <a:effectRef idx="0">
            <a:schemeClr val="accent1"/>
          </a:effectRef>
          <a:fontRef idx="none"/>
        </p:style>
        <p:txBody>
          <a:bodyPr lIns="168890" tIns="168890" rIns="168890" bIns="168890">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769065266"/>
      </p:ext>
    </p:extLst>
  </p:cSld>
  <p:clrMapOvr>
    <a:masterClrMapping/>
  </p:clrMapOvr>
  <p:transition spd="med">
    <p:wipe dir="r"/>
  </p:transition>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2" Type="http://schemas.openxmlformats.org/officeDocument/2006/relationships/slideLayout" Target="../slideLayouts/slideLayout2.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theme" Target="../theme/theme1.xml"/><Relationship Id="rId27" Type="http://schemas.openxmlformats.org/officeDocument/2006/relationships/image" Target="../media/image1.png"/><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182.xml"/><Relationship Id="rId10" Type="http://schemas.openxmlformats.org/officeDocument/2006/relationships/slideLayout" Target="../slideLayouts/slideLayout191.xml"/><Relationship Id="rId11" Type="http://schemas.openxmlformats.org/officeDocument/2006/relationships/slideLayout" Target="../slideLayouts/slideLayout192.xml"/><Relationship Id="rId12" Type="http://schemas.openxmlformats.org/officeDocument/2006/relationships/slideLayout" Target="../slideLayouts/slideLayout193.xml"/><Relationship Id="rId13" Type="http://schemas.openxmlformats.org/officeDocument/2006/relationships/slideLayout" Target="../slideLayouts/slideLayout194.xml"/><Relationship Id="rId14" Type="http://schemas.openxmlformats.org/officeDocument/2006/relationships/slideLayout" Target="../slideLayouts/slideLayout195.xml"/><Relationship Id="rId15" Type="http://schemas.openxmlformats.org/officeDocument/2006/relationships/slideLayout" Target="../slideLayouts/slideLayout196.xml"/><Relationship Id="rId16" Type="http://schemas.openxmlformats.org/officeDocument/2006/relationships/slideLayout" Target="../slideLayouts/slideLayout197.xml"/><Relationship Id="rId17" Type="http://schemas.openxmlformats.org/officeDocument/2006/relationships/slideLayout" Target="../slideLayouts/slideLayout198.xml"/><Relationship Id="rId18" Type="http://schemas.openxmlformats.org/officeDocument/2006/relationships/slideLayout" Target="../slideLayouts/slideLayout199.xml"/><Relationship Id="rId19" Type="http://schemas.openxmlformats.org/officeDocument/2006/relationships/slideLayout" Target="../slideLayouts/slideLayout200.xml"/><Relationship Id="rId2" Type="http://schemas.openxmlformats.org/officeDocument/2006/relationships/slideLayout" Target="../slideLayouts/slideLayout183.xml"/><Relationship Id="rId20" Type="http://schemas.openxmlformats.org/officeDocument/2006/relationships/slideLayout" Target="../slideLayouts/slideLayout201.xml"/><Relationship Id="rId21" Type="http://schemas.openxmlformats.org/officeDocument/2006/relationships/slideLayout" Target="../slideLayouts/slideLayout202.xml"/><Relationship Id="rId22" Type="http://schemas.openxmlformats.org/officeDocument/2006/relationships/slideLayout" Target="../slideLayouts/slideLayout203.xml"/><Relationship Id="rId23" Type="http://schemas.openxmlformats.org/officeDocument/2006/relationships/slideLayout" Target="../slideLayouts/slideLayout204.xml"/><Relationship Id="rId24" Type="http://schemas.openxmlformats.org/officeDocument/2006/relationships/slideLayout" Target="../slideLayouts/slideLayout205.xml"/><Relationship Id="rId25" Type="http://schemas.openxmlformats.org/officeDocument/2006/relationships/slideLayout" Target="../slideLayouts/slideLayout206.xml"/><Relationship Id="rId26" Type="http://schemas.openxmlformats.org/officeDocument/2006/relationships/slideLayout" Target="../slideLayouts/slideLayout207.xml"/><Relationship Id="rId27" Type="http://schemas.openxmlformats.org/officeDocument/2006/relationships/slideLayout" Target="../slideLayouts/slideLayout208.xml"/><Relationship Id="rId28" Type="http://schemas.openxmlformats.org/officeDocument/2006/relationships/slideLayout" Target="../slideLayouts/slideLayout209.xml"/><Relationship Id="rId29" Type="http://schemas.openxmlformats.org/officeDocument/2006/relationships/slideLayout" Target="../slideLayouts/slideLayout210.xml"/><Relationship Id="rId3" Type="http://schemas.openxmlformats.org/officeDocument/2006/relationships/slideLayout" Target="../slideLayouts/slideLayout184.xml"/><Relationship Id="rId30" Type="http://schemas.openxmlformats.org/officeDocument/2006/relationships/slideLayout" Target="../slideLayouts/slideLayout211.xml"/><Relationship Id="rId31" Type="http://schemas.openxmlformats.org/officeDocument/2006/relationships/slideLayout" Target="../slideLayouts/slideLayout212.xml"/><Relationship Id="rId32" Type="http://schemas.openxmlformats.org/officeDocument/2006/relationships/slideLayout" Target="../slideLayouts/slideLayout213.xml"/><Relationship Id="rId33" Type="http://schemas.openxmlformats.org/officeDocument/2006/relationships/slideLayout" Target="../slideLayouts/slideLayout214.xml"/><Relationship Id="rId34" Type="http://schemas.openxmlformats.org/officeDocument/2006/relationships/slideLayout" Target="../slideLayouts/slideLayout215.xml"/><Relationship Id="rId35" Type="http://schemas.openxmlformats.org/officeDocument/2006/relationships/slideLayout" Target="../slideLayouts/slideLayout216.xml"/><Relationship Id="rId36" Type="http://schemas.openxmlformats.org/officeDocument/2006/relationships/slideLayout" Target="../slideLayouts/slideLayout217.xml"/><Relationship Id="rId37" Type="http://schemas.openxmlformats.org/officeDocument/2006/relationships/slideLayout" Target="../slideLayouts/slideLayout218.xml"/><Relationship Id="rId38" Type="http://schemas.openxmlformats.org/officeDocument/2006/relationships/slideLayout" Target="../slideLayouts/slideLayout219.xml"/><Relationship Id="rId39" Type="http://schemas.openxmlformats.org/officeDocument/2006/relationships/slideLayout" Target="../slideLayouts/slideLayout220.xml"/><Relationship Id="rId4" Type="http://schemas.openxmlformats.org/officeDocument/2006/relationships/slideLayout" Target="../slideLayouts/slideLayout185.xml"/><Relationship Id="rId40" Type="http://schemas.openxmlformats.org/officeDocument/2006/relationships/slideLayout" Target="../slideLayouts/slideLayout221.xml"/><Relationship Id="rId41" Type="http://schemas.openxmlformats.org/officeDocument/2006/relationships/slideLayout" Target="../slideLayouts/slideLayout222.xml"/><Relationship Id="rId42" Type="http://schemas.openxmlformats.org/officeDocument/2006/relationships/slideLayout" Target="../slideLayouts/slideLayout223.xml"/><Relationship Id="rId43" Type="http://schemas.openxmlformats.org/officeDocument/2006/relationships/slideLayout" Target="../slideLayouts/slideLayout224.xml"/><Relationship Id="rId44" Type="http://schemas.openxmlformats.org/officeDocument/2006/relationships/slideLayout" Target="../slideLayouts/slideLayout225.xml"/><Relationship Id="rId45" Type="http://schemas.openxmlformats.org/officeDocument/2006/relationships/theme" Target="../theme/theme10.xml"/><Relationship Id="rId46" Type="http://schemas.openxmlformats.org/officeDocument/2006/relationships/image" Target="../media/image1.png"/><Relationship Id="rId5" Type="http://schemas.openxmlformats.org/officeDocument/2006/relationships/slideLayout" Target="../slideLayouts/slideLayout186.xml"/><Relationship Id="rId6" Type="http://schemas.openxmlformats.org/officeDocument/2006/relationships/slideLayout" Target="../slideLayouts/slideLayout187.xml"/><Relationship Id="rId7" Type="http://schemas.openxmlformats.org/officeDocument/2006/relationships/slideLayout" Target="../slideLayouts/slideLayout188.xml"/><Relationship Id="rId8" Type="http://schemas.openxmlformats.org/officeDocument/2006/relationships/slideLayout" Target="../slideLayouts/slideLayout189.xml"/><Relationship Id="rId9" Type="http://schemas.openxmlformats.org/officeDocument/2006/relationships/slideLayout" Target="../slideLayouts/slideLayout190.xml"/></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2064.xml"/><Relationship Id="rId10" Type="http://schemas.openxmlformats.org/officeDocument/2006/relationships/slideLayout" Target="../slideLayouts/slideLayout2073.xml"/><Relationship Id="rId11" Type="http://schemas.openxmlformats.org/officeDocument/2006/relationships/slideLayout" Target="../slideLayouts/slideLayout2074.xml"/><Relationship Id="rId12" Type="http://schemas.openxmlformats.org/officeDocument/2006/relationships/slideLayout" Target="../slideLayouts/slideLayout2075.xml"/><Relationship Id="rId13" Type="http://schemas.openxmlformats.org/officeDocument/2006/relationships/slideLayout" Target="../slideLayouts/slideLayout2076.xml"/><Relationship Id="rId14" Type="http://schemas.openxmlformats.org/officeDocument/2006/relationships/slideLayout" Target="../slideLayouts/slideLayout2077.xml"/><Relationship Id="rId15" Type="http://schemas.openxmlformats.org/officeDocument/2006/relationships/slideLayout" Target="../slideLayouts/slideLayout2078.xml"/><Relationship Id="rId16" Type="http://schemas.openxmlformats.org/officeDocument/2006/relationships/slideLayout" Target="../slideLayouts/slideLayout2079.xml"/><Relationship Id="rId17" Type="http://schemas.openxmlformats.org/officeDocument/2006/relationships/slideLayout" Target="../slideLayouts/slideLayout2080.xml"/><Relationship Id="rId18" Type="http://schemas.openxmlformats.org/officeDocument/2006/relationships/slideLayout" Target="../slideLayouts/slideLayout2081.xml"/><Relationship Id="rId19" Type="http://schemas.openxmlformats.org/officeDocument/2006/relationships/theme" Target="../theme/theme100.xml"/><Relationship Id="rId2" Type="http://schemas.openxmlformats.org/officeDocument/2006/relationships/slideLayout" Target="../slideLayouts/slideLayout2065.xml"/><Relationship Id="rId20" Type="http://schemas.openxmlformats.org/officeDocument/2006/relationships/image" Target="../media/image10.png"/><Relationship Id="rId3" Type="http://schemas.openxmlformats.org/officeDocument/2006/relationships/slideLayout" Target="../slideLayouts/slideLayout2066.xml"/><Relationship Id="rId4" Type="http://schemas.openxmlformats.org/officeDocument/2006/relationships/slideLayout" Target="../slideLayouts/slideLayout2067.xml"/><Relationship Id="rId5" Type="http://schemas.openxmlformats.org/officeDocument/2006/relationships/slideLayout" Target="../slideLayouts/slideLayout2068.xml"/><Relationship Id="rId6" Type="http://schemas.openxmlformats.org/officeDocument/2006/relationships/slideLayout" Target="../slideLayouts/slideLayout2069.xml"/><Relationship Id="rId7" Type="http://schemas.openxmlformats.org/officeDocument/2006/relationships/slideLayout" Target="../slideLayouts/slideLayout2070.xml"/><Relationship Id="rId8" Type="http://schemas.openxmlformats.org/officeDocument/2006/relationships/slideLayout" Target="../slideLayouts/slideLayout2071.xml"/><Relationship Id="rId9" Type="http://schemas.openxmlformats.org/officeDocument/2006/relationships/slideLayout" Target="../slideLayouts/slideLayout2072.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2082.xml"/><Relationship Id="rId10" Type="http://schemas.openxmlformats.org/officeDocument/2006/relationships/slideLayout" Target="../slideLayouts/slideLayout2091.xml"/><Relationship Id="rId11" Type="http://schemas.openxmlformats.org/officeDocument/2006/relationships/slideLayout" Target="../slideLayouts/slideLayout2092.xml"/><Relationship Id="rId12" Type="http://schemas.openxmlformats.org/officeDocument/2006/relationships/slideLayout" Target="../slideLayouts/slideLayout2093.xml"/><Relationship Id="rId13" Type="http://schemas.openxmlformats.org/officeDocument/2006/relationships/slideLayout" Target="../slideLayouts/slideLayout2094.xml"/><Relationship Id="rId14" Type="http://schemas.openxmlformats.org/officeDocument/2006/relationships/slideLayout" Target="../slideLayouts/slideLayout2095.xml"/><Relationship Id="rId15" Type="http://schemas.openxmlformats.org/officeDocument/2006/relationships/slideLayout" Target="../slideLayouts/slideLayout2096.xml"/><Relationship Id="rId16" Type="http://schemas.openxmlformats.org/officeDocument/2006/relationships/slideLayout" Target="../slideLayouts/slideLayout2097.xml"/><Relationship Id="rId17" Type="http://schemas.openxmlformats.org/officeDocument/2006/relationships/slideLayout" Target="../slideLayouts/slideLayout2098.xml"/><Relationship Id="rId18" Type="http://schemas.openxmlformats.org/officeDocument/2006/relationships/slideLayout" Target="../slideLayouts/slideLayout2099.xml"/><Relationship Id="rId19" Type="http://schemas.openxmlformats.org/officeDocument/2006/relationships/theme" Target="../theme/theme101.xml"/><Relationship Id="rId2" Type="http://schemas.openxmlformats.org/officeDocument/2006/relationships/slideLayout" Target="../slideLayouts/slideLayout2083.xml"/><Relationship Id="rId20" Type="http://schemas.openxmlformats.org/officeDocument/2006/relationships/image" Target="../media/image10.png"/><Relationship Id="rId3" Type="http://schemas.openxmlformats.org/officeDocument/2006/relationships/slideLayout" Target="../slideLayouts/slideLayout2084.xml"/><Relationship Id="rId4" Type="http://schemas.openxmlformats.org/officeDocument/2006/relationships/slideLayout" Target="../slideLayouts/slideLayout2085.xml"/><Relationship Id="rId5" Type="http://schemas.openxmlformats.org/officeDocument/2006/relationships/slideLayout" Target="../slideLayouts/slideLayout2086.xml"/><Relationship Id="rId6" Type="http://schemas.openxmlformats.org/officeDocument/2006/relationships/slideLayout" Target="../slideLayouts/slideLayout2087.xml"/><Relationship Id="rId7" Type="http://schemas.openxmlformats.org/officeDocument/2006/relationships/slideLayout" Target="../slideLayouts/slideLayout2088.xml"/><Relationship Id="rId8" Type="http://schemas.openxmlformats.org/officeDocument/2006/relationships/slideLayout" Target="../slideLayouts/slideLayout2089.xml"/><Relationship Id="rId9" Type="http://schemas.openxmlformats.org/officeDocument/2006/relationships/slideLayout" Target="../slideLayouts/slideLayout2090.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2100.xml"/><Relationship Id="rId10" Type="http://schemas.openxmlformats.org/officeDocument/2006/relationships/slideLayout" Target="../slideLayouts/slideLayout2109.xml"/><Relationship Id="rId11" Type="http://schemas.openxmlformats.org/officeDocument/2006/relationships/slideLayout" Target="../slideLayouts/slideLayout2110.xml"/><Relationship Id="rId12" Type="http://schemas.openxmlformats.org/officeDocument/2006/relationships/slideLayout" Target="../slideLayouts/slideLayout2111.xml"/><Relationship Id="rId13" Type="http://schemas.openxmlformats.org/officeDocument/2006/relationships/slideLayout" Target="../slideLayouts/slideLayout2112.xml"/><Relationship Id="rId14" Type="http://schemas.openxmlformats.org/officeDocument/2006/relationships/slideLayout" Target="../slideLayouts/slideLayout2113.xml"/><Relationship Id="rId15" Type="http://schemas.openxmlformats.org/officeDocument/2006/relationships/slideLayout" Target="../slideLayouts/slideLayout2114.xml"/><Relationship Id="rId16" Type="http://schemas.openxmlformats.org/officeDocument/2006/relationships/slideLayout" Target="../slideLayouts/slideLayout2115.xml"/><Relationship Id="rId17" Type="http://schemas.openxmlformats.org/officeDocument/2006/relationships/slideLayout" Target="../slideLayouts/slideLayout2116.xml"/><Relationship Id="rId18" Type="http://schemas.openxmlformats.org/officeDocument/2006/relationships/slideLayout" Target="../slideLayouts/slideLayout2117.xml"/><Relationship Id="rId19" Type="http://schemas.openxmlformats.org/officeDocument/2006/relationships/slideLayout" Target="../slideLayouts/slideLayout2118.xml"/><Relationship Id="rId2" Type="http://schemas.openxmlformats.org/officeDocument/2006/relationships/slideLayout" Target="../slideLayouts/slideLayout2101.xml"/><Relationship Id="rId20" Type="http://schemas.openxmlformats.org/officeDocument/2006/relationships/slideLayout" Target="../slideLayouts/slideLayout2119.xml"/><Relationship Id="rId21" Type="http://schemas.openxmlformats.org/officeDocument/2006/relationships/slideLayout" Target="../slideLayouts/slideLayout2120.xml"/><Relationship Id="rId22" Type="http://schemas.openxmlformats.org/officeDocument/2006/relationships/slideLayout" Target="../slideLayouts/slideLayout2121.xml"/><Relationship Id="rId23" Type="http://schemas.openxmlformats.org/officeDocument/2006/relationships/slideLayout" Target="../slideLayouts/slideLayout2122.xml"/><Relationship Id="rId24" Type="http://schemas.openxmlformats.org/officeDocument/2006/relationships/theme" Target="../theme/theme102.xml"/><Relationship Id="rId25" Type="http://schemas.openxmlformats.org/officeDocument/2006/relationships/image" Target="../media/image1.png"/><Relationship Id="rId3" Type="http://schemas.openxmlformats.org/officeDocument/2006/relationships/slideLayout" Target="../slideLayouts/slideLayout2102.xml"/><Relationship Id="rId4" Type="http://schemas.openxmlformats.org/officeDocument/2006/relationships/slideLayout" Target="../slideLayouts/slideLayout2103.xml"/><Relationship Id="rId5" Type="http://schemas.openxmlformats.org/officeDocument/2006/relationships/slideLayout" Target="../slideLayouts/slideLayout2104.xml"/><Relationship Id="rId6" Type="http://schemas.openxmlformats.org/officeDocument/2006/relationships/slideLayout" Target="../slideLayouts/slideLayout2105.xml"/><Relationship Id="rId7" Type="http://schemas.openxmlformats.org/officeDocument/2006/relationships/slideLayout" Target="../slideLayouts/slideLayout2106.xml"/><Relationship Id="rId8" Type="http://schemas.openxmlformats.org/officeDocument/2006/relationships/slideLayout" Target="../slideLayouts/slideLayout2107.xml"/><Relationship Id="rId9" Type="http://schemas.openxmlformats.org/officeDocument/2006/relationships/slideLayout" Target="../slideLayouts/slideLayout2108.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2123.xml"/><Relationship Id="rId10" Type="http://schemas.openxmlformats.org/officeDocument/2006/relationships/slideLayout" Target="../slideLayouts/slideLayout2132.xml"/><Relationship Id="rId11" Type="http://schemas.openxmlformats.org/officeDocument/2006/relationships/slideLayout" Target="../slideLayouts/slideLayout2133.xml"/><Relationship Id="rId12" Type="http://schemas.openxmlformats.org/officeDocument/2006/relationships/slideLayout" Target="../slideLayouts/slideLayout2134.xml"/><Relationship Id="rId13" Type="http://schemas.openxmlformats.org/officeDocument/2006/relationships/slideLayout" Target="../slideLayouts/slideLayout2135.xml"/><Relationship Id="rId14" Type="http://schemas.openxmlformats.org/officeDocument/2006/relationships/slideLayout" Target="../slideLayouts/slideLayout2136.xml"/><Relationship Id="rId15" Type="http://schemas.openxmlformats.org/officeDocument/2006/relationships/slideLayout" Target="../slideLayouts/slideLayout2137.xml"/><Relationship Id="rId16" Type="http://schemas.openxmlformats.org/officeDocument/2006/relationships/slideLayout" Target="../slideLayouts/slideLayout2138.xml"/><Relationship Id="rId17" Type="http://schemas.openxmlformats.org/officeDocument/2006/relationships/slideLayout" Target="../slideLayouts/slideLayout2139.xml"/><Relationship Id="rId18" Type="http://schemas.openxmlformats.org/officeDocument/2006/relationships/slideLayout" Target="../slideLayouts/slideLayout2140.xml"/><Relationship Id="rId19" Type="http://schemas.openxmlformats.org/officeDocument/2006/relationships/theme" Target="../theme/theme103.xml"/><Relationship Id="rId2" Type="http://schemas.openxmlformats.org/officeDocument/2006/relationships/slideLayout" Target="../slideLayouts/slideLayout2124.xml"/><Relationship Id="rId20" Type="http://schemas.openxmlformats.org/officeDocument/2006/relationships/image" Target="../media/image10.png"/><Relationship Id="rId3" Type="http://schemas.openxmlformats.org/officeDocument/2006/relationships/slideLayout" Target="../slideLayouts/slideLayout2125.xml"/><Relationship Id="rId4" Type="http://schemas.openxmlformats.org/officeDocument/2006/relationships/slideLayout" Target="../slideLayouts/slideLayout2126.xml"/><Relationship Id="rId5" Type="http://schemas.openxmlformats.org/officeDocument/2006/relationships/slideLayout" Target="../slideLayouts/slideLayout2127.xml"/><Relationship Id="rId6" Type="http://schemas.openxmlformats.org/officeDocument/2006/relationships/slideLayout" Target="../slideLayouts/slideLayout2128.xml"/><Relationship Id="rId7" Type="http://schemas.openxmlformats.org/officeDocument/2006/relationships/slideLayout" Target="../slideLayouts/slideLayout2129.xml"/><Relationship Id="rId8" Type="http://schemas.openxmlformats.org/officeDocument/2006/relationships/slideLayout" Target="../slideLayouts/slideLayout2130.xml"/><Relationship Id="rId9" Type="http://schemas.openxmlformats.org/officeDocument/2006/relationships/slideLayout" Target="../slideLayouts/slideLayout2131.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2141.xml"/><Relationship Id="rId10" Type="http://schemas.openxmlformats.org/officeDocument/2006/relationships/slideLayout" Target="../slideLayouts/slideLayout2150.xml"/><Relationship Id="rId11" Type="http://schemas.openxmlformats.org/officeDocument/2006/relationships/slideLayout" Target="../slideLayouts/slideLayout2151.xml"/><Relationship Id="rId12" Type="http://schemas.openxmlformats.org/officeDocument/2006/relationships/slideLayout" Target="../slideLayouts/slideLayout2152.xml"/><Relationship Id="rId13" Type="http://schemas.openxmlformats.org/officeDocument/2006/relationships/slideLayout" Target="../slideLayouts/slideLayout2153.xml"/><Relationship Id="rId14" Type="http://schemas.openxmlformats.org/officeDocument/2006/relationships/slideLayout" Target="../slideLayouts/slideLayout2154.xml"/><Relationship Id="rId15" Type="http://schemas.openxmlformats.org/officeDocument/2006/relationships/slideLayout" Target="../slideLayouts/slideLayout2155.xml"/><Relationship Id="rId16" Type="http://schemas.openxmlformats.org/officeDocument/2006/relationships/slideLayout" Target="../slideLayouts/slideLayout2156.xml"/><Relationship Id="rId17" Type="http://schemas.openxmlformats.org/officeDocument/2006/relationships/theme" Target="../theme/theme104.xml"/><Relationship Id="rId18" Type="http://schemas.openxmlformats.org/officeDocument/2006/relationships/vmlDrawing" Target="../drawings/vmlDrawing49.vml"/><Relationship Id="rId19" Type="http://schemas.openxmlformats.org/officeDocument/2006/relationships/tags" Target="../tags/tag50.xml"/><Relationship Id="rId2" Type="http://schemas.openxmlformats.org/officeDocument/2006/relationships/slideLayout" Target="../slideLayouts/slideLayout2142.xml"/><Relationship Id="rId20" Type="http://schemas.openxmlformats.org/officeDocument/2006/relationships/oleObject" Target="../embeddings/oleObject49.bin"/><Relationship Id="rId21" Type="http://schemas.openxmlformats.org/officeDocument/2006/relationships/image" Target="../media/image15.emf"/><Relationship Id="rId22" Type="http://schemas.openxmlformats.org/officeDocument/2006/relationships/image" Target="../media/image10.png"/><Relationship Id="rId3" Type="http://schemas.openxmlformats.org/officeDocument/2006/relationships/slideLayout" Target="../slideLayouts/slideLayout2143.xml"/><Relationship Id="rId4" Type="http://schemas.openxmlformats.org/officeDocument/2006/relationships/slideLayout" Target="../slideLayouts/slideLayout2144.xml"/><Relationship Id="rId5" Type="http://schemas.openxmlformats.org/officeDocument/2006/relationships/slideLayout" Target="../slideLayouts/slideLayout2145.xml"/><Relationship Id="rId6" Type="http://schemas.openxmlformats.org/officeDocument/2006/relationships/slideLayout" Target="../slideLayouts/slideLayout2146.xml"/><Relationship Id="rId7" Type="http://schemas.openxmlformats.org/officeDocument/2006/relationships/slideLayout" Target="../slideLayouts/slideLayout2147.xml"/><Relationship Id="rId8" Type="http://schemas.openxmlformats.org/officeDocument/2006/relationships/slideLayout" Target="../slideLayouts/slideLayout2148.xml"/><Relationship Id="rId9" Type="http://schemas.openxmlformats.org/officeDocument/2006/relationships/slideLayout" Target="../slideLayouts/slideLayout2149.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2157.xml"/><Relationship Id="rId10" Type="http://schemas.openxmlformats.org/officeDocument/2006/relationships/slideLayout" Target="../slideLayouts/slideLayout2166.xml"/><Relationship Id="rId11" Type="http://schemas.openxmlformats.org/officeDocument/2006/relationships/slideLayout" Target="../slideLayouts/slideLayout2167.xml"/><Relationship Id="rId12" Type="http://schemas.openxmlformats.org/officeDocument/2006/relationships/slideLayout" Target="../slideLayouts/slideLayout2168.xml"/><Relationship Id="rId13" Type="http://schemas.openxmlformats.org/officeDocument/2006/relationships/slideLayout" Target="../slideLayouts/slideLayout2169.xml"/><Relationship Id="rId14" Type="http://schemas.openxmlformats.org/officeDocument/2006/relationships/slideLayout" Target="../slideLayouts/slideLayout2170.xml"/><Relationship Id="rId15" Type="http://schemas.openxmlformats.org/officeDocument/2006/relationships/slideLayout" Target="../slideLayouts/slideLayout2171.xml"/><Relationship Id="rId16" Type="http://schemas.openxmlformats.org/officeDocument/2006/relationships/slideLayout" Target="../slideLayouts/slideLayout2172.xml"/><Relationship Id="rId17" Type="http://schemas.openxmlformats.org/officeDocument/2006/relationships/slideLayout" Target="../slideLayouts/slideLayout2173.xml"/><Relationship Id="rId18" Type="http://schemas.openxmlformats.org/officeDocument/2006/relationships/slideLayout" Target="../slideLayouts/slideLayout2174.xml"/><Relationship Id="rId19" Type="http://schemas.openxmlformats.org/officeDocument/2006/relationships/slideLayout" Target="../slideLayouts/slideLayout2175.xml"/><Relationship Id="rId2" Type="http://schemas.openxmlformats.org/officeDocument/2006/relationships/slideLayout" Target="../slideLayouts/slideLayout2158.xml"/><Relationship Id="rId20" Type="http://schemas.openxmlformats.org/officeDocument/2006/relationships/slideLayout" Target="../slideLayouts/slideLayout2176.xml"/><Relationship Id="rId21" Type="http://schemas.openxmlformats.org/officeDocument/2006/relationships/slideLayout" Target="../slideLayouts/slideLayout2177.xml"/><Relationship Id="rId22" Type="http://schemas.openxmlformats.org/officeDocument/2006/relationships/slideLayout" Target="../slideLayouts/slideLayout2178.xml"/><Relationship Id="rId23" Type="http://schemas.openxmlformats.org/officeDocument/2006/relationships/theme" Target="../theme/theme105.xml"/><Relationship Id="rId24" Type="http://schemas.openxmlformats.org/officeDocument/2006/relationships/image" Target="../media/image1.png"/><Relationship Id="rId3" Type="http://schemas.openxmlformats.org/officeDocument/2006/relationships/slideLayout" Target="../slideLayouts/slideLayout2159.xml"/><Relationship Id="rId4" Type="http://schemas.openxmlformats.org/officeDocument/2006/relationships/slideLayout" Target="../slideLayouts/slideLayout2160.xml"/><Relationship Id="rId5" Type="http://schemas.openxmlformats.org/officeDocument/2006/relationships/slideLayout" Target="../slideLayouts/slideLayout2161.xml"/><Relationship Id="rId6" Type="http://schemas.openxmlformats.org/officeDocument/2006/relationships/slideLayout" Target="../slideLayouts/slideLayout2162.xml"/><Relationship Id="rId7" Type="http://schemas.openxmlformats.org/officeDocument/2006/relationships/slideLayout" Target="../slideLayouts/slideLayout2163.xml"/><Relationship Id="rId8" Type="http://schemas.openxmlformats.org/officeDocument/2006/relationships/slideLayout" Target="../slideLayouts/slideLayout2164.xml"/><Relationship Id="rId9" Type="http://schemas.openxmlformats.org/officeDocument/2006/relationships/slideLayout" Target="../slideLayouts/slideLayout2165.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2179.xml"/><Relationship Id="rId10" Type="http://schemas.openxmlformats.org/officeDocument/2006/relationships/slideLayout" Target="../slideLayouts/slideLayout2188.xml"/><Relationship Id="rId11" Type="http://schemas.openxmlformats.org/officeDocument/2006/relationships/slideLayout" Target="../slideLayouts/slideLayout2189.xml"/><Relationship Id="rId12" Type="http://schemas.openxmlformats.org/officeDocument/2006/relationships/slideLayout" Target="../slideLayouts/slideLayout2190.xml"/><Relationship Id="rId13" Type="http://schemas.openxmlformats.org/officeDocument/2006/relationships/slideLayout" Target="../slideLayouts/slideLayout2191.xml"/><Relationship Id="rId14" Type="http://schemas.openxmlformats.org/officeDocument/2006/relationships/slideLayout" Target="../slideLayouts/slideLayout2192.xml"/><Relationship Id="rId15" Type="http://schemas.openxmlformats.org/officeDocument/2006/relationships/slideLayout" Target="../slideLayouts/slideLayout2193.xml"/><Relationship Id="rId16" Type="http://schemas.openxmlformats.org/officeDocument/2006/relationships/slideLayout" Target="../slideLayouts/slideLayout2194.xml"/><Relationship Id="rId17" Type="http://schemas.openxmlformats.org/officeDocument/2006/relationships/slideLayout" Target="../slideLayouts/slideLayout2195.xml"/><Relationship Id="rId18" Type="http://schemas.openxmlformats.org/officeDocument/2006/relationships/slideLayout" Target="../slideLayouts/slideLayout2196.xml"/><Relationship Id="rId19" Type="http://schemas.openxmlformats.org/officeDocument/2006/relationships/slideLayout" Target="../slideLayouts/slideLayout2197.xml"/><Relationship Id="rId2" Type="http://schemas.openxmlformats.org/officeDocument/2006/relationships/slideLayout" Target="../slideLayouts/slideLayout2180.xml"/><Relationship Id="rId20" Type="http://schemas.openxmlformats.org/officeDocument/2006/relationships/slideLayout" Target="../slideLayouts/slideLayout2198.xml"/><Relationship Id="rId21" Type="http://schemas.openxmlformats.org/officeDocument/2006/relationships/slideLayout" Target="../slideLayouts/slideLayout2199.xml"/><Relationship Id="rId22" Type="http://schemas.openxmlformats.org/officeDocument/2006/relationships/slideLayout" Target="../slideLayouts/slideLayout2200.xml"/><Relationship Id="rId23" Type="http://schemas.openxmlformats.org/officeDocument/2006/relationships/theme" Target="../theme/theme106.xml"/><Relationship Id="rId24" Type="http://schemas.openxmlformats.org/officeDocument/2006/relationships/image" Target="../media/image1.png"/><Relationship Id="rId3" Type="http://schemas.openxmlformats.org/officeDocument/2006/relationships/slideLayout" Target="../slideLayouts/slideLayout2181.xml"/><Relationship Id="rId4" Type="http://schemas.openxmlformats.org/officeDocument/2006/relationships/slideLayout" Target="../slideLayouts/slideLayout2182.xml"/><Relationship Id="rId5" Type="http://schemas.openxmlformats.org/officeDocument/2006/relationships/slideLayout" Target="../slideLayouts/slideLayout2183.xml"/><Relationship Id="rId6" Type="http://schemas.openxmlformats.org/officeDocument/2006/relationships/slideLayout" Target="../slideLayouts/slideLayout2184.xml"/><Relationship Id="rId7" Type="http://schemas.openxmlformats.org/officeDocument/2006/relationships/slideLayout" Target="../slideLayouts/slideLayout2185.xml"/><Relationship Id="rId8" Type="http://schemas.openxmlformats.org/officeDocument/2006/relationships/slideLayout" Target="../slideLayouts/slideLayout2186.xml"/><Relationship Id="rId9" Type="http://schemas.openxmlformats.org/officeDocument/2006/relationships/slideLayout" Target="../slideLayouts/slideLayout2187.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2201.xml"/><Relationship Id="rId10" Type="http://schemas.openxmlformats.org/officeDocument/2006/relationships/slideLayout" Target="../slideLayouts/slideLayout2210.xml"/><Relationship Id="rId11" Type="http://schemas.openxmlformats.org/officeDocument/2006/relationships/slideLayout" Target="../slideLayouts/slideLayout2211.xml"/><Relationship Id="rId12" Type="http://schemas.openxmlformats.org/officeDocument/2006/relationships/slideLayout" Target="../slideLayouts/slideLayout2212.xml"/><Relationship Id="rId13" Type="http://schemas.openxmlformats.org/officeDocument/2006/relationships/slideLayout" Target="../slideLayouts/slideLayout2213.xml"/><Relationship Id="rId14" Type="http://schemas.openxmlformats.org/officeDocument/2006/relationships/slideLayout" Target="../slideLayouts/slideLayout2214.xml"/><Relationship Id="rId15" Type="http://schemas.openxmlformats.org/officeDocument/2006/relationships/slideLayout" Target="../slideLayouts/slideLayout2215.xml"/><Relationship Id="rId16" Type="http://schemas.openxmlformats.org/officeDocument/2006/relationships/slideLayout" Target="../slideLayouts/slideLayout2216.xml"/><Relationship Id="rId17" Type="http://schemas.openxmlformats.org/officeDocument/2006/relationships/slideLayout" Target="../slideLayouts/slideLayout2217.xml"/><Relationship Id="rId18" Type="http://schemas.openxmlformats.org/officeDocument/2006/relationships/slideLayout" Target="../slideLayouts/slideLayout2218.xml"/><Relationship Id="rId19" Type="http://schemas.openxmlformats.org/officeDocument/2006/relationships/theme" Target="../theme/theme107.xml"/><Relationship Id="rId2" Type="http://schemas.openxmlformats.org/officeDocument/2006/relationships/slideLayout" Target="../slideLayouts/slideLayout2202.xml"/><Relationship Id="rId20" Type="http://schemas.openxmlformats.org/officeDocument/2006/relationships/image" Target="../media/image10.png"/><Relationship Id="rId3" Type="http://schemas.openxmlformats.org/officeDocument/2006/relationships/slideLayout" Target="../slideLayouts/slideLayout2203.xml"/><Relationship Id="rId4" Type="http://schemas.openxmlformats.org/officeDocument/2006/relationships/slideLayout" Target="../slideLayouts/slideLayout2204.xml"/><Relationship Id="rId5" Type="http://schemas.openxmlformats.org/officeDocument/2006/relationships/slideLayout" Target="../slideLayouts/slideLayout2205.xml"/><Relationship Id="rId6" Type="http://schemas.openxmlformats.org/officeDocument/2006/relationships/slideLayout" Target="../slideLayouts/slideLayout2206.xml"/><Relationship Id="rId7" Type="http://schemas.openxmlformats.org/officeDocument/2006/relationships/slideLayout" Target="../slideLayouts/slideLayout2207.xml"/><Relationship Id="rId8" Type="http://schemas.openxmlformats.org/officeDocument/2006/relationships/slideLayout" Target="../slideLayouts/slideLayout2208.xml"/><Relationship Id="rId9" Type="http://schemas.openxmlformats.org/officeDocument/2006/relationships/slideLayout" Target="../slideLayouts/slideLayout2209.xml"/></Relationships>
</file>

<file path=ppt/slideMasters/_rels/slideMaster108.xml.rels><?xml version='1.0' encoding='UTF-8' standalone='yes'?>
<Relationships xmlns="http://schemas.openxmlformats.org/package/2006/relationships"><Relationship Id="rId1" Type="http://schemas.openxmlformats.org/officeDocument/2006/relationships/slideLayout" Target="../slideLayouts/slideLayout2219.xml"/><Relationship Id="rId10" Type="http://schemas.openxmlformats.org/officeDocument/2006/relationships/slideLayout" Target="../slideLayouts/slideLayout2228.xml"/><Relationship Id="rId11" Type="http://schemas.openxmlformats.org/officeDocument/2006/relationships/slideLayout" Target="../slideLayouts/slideLayout2229.xml"/><Relationship Id="rId12" Type="http://schemas.openxmlformats.org/officeDocument/2006/relationships/slideLayout" Target="../slideLayouts/slideLayout2230.xml"/><Relationship Id="rId13" Type="http://schemas.openxmlformats.org/officeDocument/2006/relationships/slideLayout" Target="../slideLayouts/slideLayout2231.xml"/><Relationship Id="rId14" Type="http://schemas.openxmlformats.org/officeDocument/2006/relationships/slideLayout" Target="../slideLayouts/slideLayout2232.xml"/><Relationship Id="rId15" Type="http://schemas.openxmlformats.org/officeDocument/2006/relationships/slideLayout" Target="../slideLayouts/slideLayout2233.xml"/><Relationship Id="rId16" Type="http://schemas.openxmlformats.org/officeDocument/2006/relationships/slideLayout" Target="../slideLayouts/slideLayout2234.xml"/><Relationship Id="rId17" Type="http://schemas.openxmlformats.org/officeDocument/2006/relationships/slideLayout" Target="../slideLayouts/slideLayout2235.xml"/><Relationship Id="rId18" Type="http://schemas.openxmlformats.org/officeDocument/2006/relationships/slideLayout" Target="../slideLayouts/slideLayout2236.xml"/><Relationship Id="rId19" Type="http://schemas.openxmlformats.org/officeDocument/2006/relationships/slideLayout" Target="../slideLayouts/slideLayout2237.xml"/><Relationship Id="rId2" Type="http://schemas.openxmlformats.org/officeDocument/2006/relationships/slideLayout" Target="../slideLayouts/slideLayout2220.xml"/><Relationship Id="rId20" Type="http://schemas.openxmlformats.org/officeDocument/2006/relationships/slideLayout" Target="../slideLayouts/slideLayout2238.xml"/><Relationship Id="rId21" Type="http://schemas.openxmlformats.org/officeDocument/2006/relationships/slideLayout" Target="../slideLayouts/slideLayout2239.xml"/><Relationship Id="rId22" Type="http://schemas.openxmlformats.org/officeDocument/2006/relationships/slideLayout" Target="../slideLayouts/slideLayout2240.xml"/><Relationship Id="rId23" Type="http://schemas.openxmlformats.org/officeDocument/2006/relationships/slideLayout" Target="../slideLayouts/slideLayout2241.xml"/><Relationship Id="rId24" Type="http://schemas.openxmlformats.org/officeDocument/2006/relationships/slideLayout" Target="../slideLayouts/slideLayout2242.xml"/><Relationship Id="rId25" Type="http://schemas.openxmlformats.org/officeDocument/2006/relationships/slideLayout" Target="../slideLayouts/slideLayout2243.xml"/><Relationship Id="rId26" Type="http://schemas.openxmlformats.org/officeDocument/2006/relationships/slideLayout" Target="../slideLayouts/slideLayout2244.xml"/><Relationship Id="rId27" Type="http://schemas.openxmlformats.org/officeDocument/2006/relationships/slideLayout" Target="../slideLayouts/slideLayout2245.xml"/><Relationship Id="rId28" Type="http://schemas.openxmlformats.org/officeDocument/2006/relationships/slideLayout" Target="../slideLayouts/slideLayout2246.xml"/><Relationship Id="rId29" Type="http://schemas.openxmlformats.org/officeDocument/2006/relationships/slideLayout" Target="../slideLayouts/slideLayout2247.xml"/><Relationship Id="rId3" Type="http://schemas.openxmlformats.org/officeDocument/2006/relationships/slideLayout" Target="../slideLayouts/slideLayout2221.xml"/><Relationship Id="rId30" Type="http://schemas.openxmlformats.org/officeDocument/2006/relationships/slideLayout" Target="../slideLayouts/slideLayout2248.xml"/><Relationship Id="rId31" Type="http://schemas.openxmlformats.org/officeDocument/2006/relationships/slideLayout" Target="../slideLayouts/slideLayout2249.xml"/><Relationship Id="rId32" Type="http://schemas.openxmlformats.org/officeDocument/2006/relationships/slideLayout" Target="../slideLayouts/slideLayout2250.xml"/><Relationship Id="rId33" Type="http://schemas.openxmlformats.org/officeDocument/2006/relationships/slideLayout" Target="../slideLayouts/slideLayout2251.xml"/><Relationship Id="rId34" Type="http://schemas.openxmlformats.org/officeDocument/2006/relationships/slideLayout" Target="../slideLayouts/slideLayout2252.xml"/><Relationship Id="rId35" Type="http://schemas.openxmlformats.org/officeDocument/2006/relationships/slideLayout" Target="../slideLayouts/slideLayout2253.xml"/><Relationship Id="rId36" Type="http://schemas.openxmlformats.org/officeDocument/2006/relationships/slideLayout" Target="../slideLayouts/slideLayout2254.xml"/><Relationship Id="rId37" Type="http://schemas.openxmlformats.org/officeDocument/2006/relationships/slideLayout" Target="../slideLayouts/slideLayout2255.xml"/><Relationship Id="rId38" Type="http://schemas.openxmlformats.org/officeDocument/2006/relationships/slideLayout" Target="../slideLayouts/slideLayout2256.xml"/><Relationship Id="rId39" Type="http://schemas.openxmlformats.org/officeDocument/2006/relationships/slideLayout" Target="../slideLayouts/slideLayout2257.xml"/><Relationship Id="rId4" Type="http://schemas.openxmlformats.org/officeDocument/2006/relationships/slideLayout" Target="../slideLayouts/slideLayout2222.xml"/><Relationship Id="rId40" Type="http://schemas.openxmlformats.org/officeDocument/2006/relationships/slideLayout" Target="../slideLayouts/slideLayout2258.xml"/><Relationship Id="rId41" Type="http://schemas.openxmlformats.org/officeDocument/2006/relationships/slideLayout" Target="../slideLayouts/slideLayout2259.xml"/><Relationship Id="rId42" Type="http://schemas.openxmlformats.org/officeDocument/2006/relationships/slideLayout" Target="../slideLayouts/slideLayout2260.xml"/><Relationship Id="rId43" Type="http://schemas.openxmlformats.org/officeDocument/2006/relationships/slideLayout" Target="../slideLayouts/slideLayout2261.xml"/><Relationship Id="rId44" Type="http://schemas.openxmlformats.org/officeDocument/2006/relationships/slideLayout" Target="../slideLayouts/slideLayout2262.xml"/><Relationship Id="rId45" Type="http://schemas.openxmlformats.org/officeDocument/2006/relationships/theme" Target="../theme/theme108.xml"/><Relationship Id="rId46" Type="http://schemas.openxmlformats.org/officeDocument/2006/relationships/image" Target="../media/image1.png"/><Relationship Id="rId5" Type="http://schemas.openxmlformats.org/officeDocument/2006/relationships/slideLayout" Target="../slideLayouts/slideLayout2223.xml"/><Relationship Id="rId6" Type="http://schemas.openxmlformats.org/officeDocument/2006/relationships/slideLayout" Target="../slideLayouts/slideLayout2224.xml"/><Relationship Id="rId7" Type="http://schemas.openxmlformats.org/officeDocument/2006/relationships/slideLayout" Target="../slideLayouts/slideLayout2225.xml"/><Relationship Id="rId8" Type="http://schemas.openxmlformats.org/officeDocument/2006/relationships/slideLayout" Target="../slideLayouts/slideLayout2226.xml"/><Relationship Id="rId9" Type="http://schemas.openxmlformats.org/officeDocument/2006/relationships/slideLayout" Target="../slideLayouts/slideLayout2227.xml"/></Relationships>
</file>

<file path=ppt/slideMasters/_rels/slideMaster109.xml.rels><?xml version='1.0' encoding='UTF-8' standalone='yes'?>
<Relationships xmlns="http://schemas.openxmlformats.org/package/2006/relationships"><Relationship Id="rId1" Type="http://schemas.openxmlformats.org/officeDocument/2006/relationships/slideLayout" Target="../slideLayouts/slideLayout2263.xml"/><Relationship Id="rId10" Type="http://schemas.openxmlformats.org/officeDocument/2006/relationships/slideLayout" Target="../slideLayouts/slideLayout2272.xml"/><Relationship Id="rId11" Type="http://schemas.openxmlformats.org/officeDocument/2006/relationships/slideLayout" Target="../slideLayouts/slideLayout2273.xml"/><Relationship Id="rId12" Type="http://schemas.openxmlformats.org/officeDocument/2006/relationships/slideLayout" Target="../slideLayouts/slideLayout2274.xml"/><Relationship Id="rId13" Type="http://schemas.openxmlformats.org/officeDocument/2006/relationships/slideLayout" Target="../slideLayouts/slideLayout2275.xml"/><Relationship Id="rId14" Type="http://schemas.openxmlformats.org/officeDocument/2006/relationships/slideLayout" Target="../slideLayouts/slideLayout2276.xml"/><Relationship Id="rId15" Type="http://schemas.openxmlformats.org/officeDocument/2006/relationships/slideLayout" Target="../slideLayouts/slideLayout2277.xml"/><Relationship Id="rId16" Type="http://schemas.openxmlformats.org/officeDocument/2006/relationships/slideLayout" Target="../slideLayouts/slideLayout2278.xml"/><Relationship Id="rId17" Type="http://schemas.openxmlformats.org/officeDocument/2006/relationships/slideLayout" Target="../slideLayouts/slideLayout2279.xml"/><Relationship Id="rId18" Type="http://schemas.openxmlformats.org/officeDocument/2006/relationships/slideLayout" Target="../slideLayouts/slideLayout2280.xml"/><Relationship Id="rId19" Type="http://schemas.openxmlformats.org/officeDocument/2006/relationships/theme" Target="../theme/theme109.xml"/><Relationship Id="rId2" Type="http://schemas.openxmlformats.org/officeDocument/2006/relationships/slideLayout" Target="../slideLayouts/slideLayout2264.xml"/><Relationship Id="rId20" Type="http://schemas.openxmlformats.org/officeDocument/2006/relationships/image" Target="../media/image10.png"/><Relationship Id="rId3" Type="http://schemas.openxmlformats.org/officeDocument/2006/relationships/slideLayout" Target="../slideLayouts/slideLayout2265.xml"/><Relationship Id="rId4" Type="http://schemas.openxmlformats.org/officeDocument/2006/relationships/slideLayout" Target="../slideLayouts/slideLayout2266.xml"/><Relationship Id="rId5" Type="http://schemas.openxmlformats.org/officeDocument/2006/relationships/slideLayout" Target="../slideLayouts/slideLayout2267.xml"/><Relationship Id="rId6" Type="http://schemas.openxmlformats.org/officeDocument/2006/relationships/slideLayout" Target="../slideLayouts/slideLayout2268.xml"/><Relationship Id="rId7" Type="http://schemas.openxmlformats.org/officeDocument/2006/relationships/slideLayout" Target="../slideLayouts/slideLayout2269.xml"/><Relationship Id="rId8" Type="http://schemas.openxmlformats.org/officeDocument/2006/relationships/slideLayout" Target="../slideLayouts/slideLayout2270.xml"/><Relationship Id="rId9" Type="http://schemas.openxmlformats.org/officeDocument/2006/relationships/slideLayout" Target="../slideLayouts/slideLayout2271.xml"/></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226.xml"/><Relationship Id="rId2" Type="http://schemas.openxmlformats.org/officeDocument/2006/relationships/slideLayout" Target="../slideLayouts/slideLayout227.xml"/><Relationship Id="rId3" Type="http://schemas.openxmlformats.org/officeDocument/2006/relationships/slideLayout" Target="../slideLayouts/slideLayout228.xml"/><Relationship Id="rId4" Type="http://schemas.openxmlformats.org/officeDocument/2006/relationships/theme" Target="../theme/theme11.xml"/><Relationship Id="rId5" Type="http://schemas.openxmlformats.org/officeDocument/2006/relationships/vmlDrawing" Target="../drawings/vmlDrawing5.vml"/><Relationship Id="rId6" Type="http://schemas.openxmlformats.org/officeDocument/2006/relationships/tags" Target="../tags/tag6.xml"/><Relationship Id="rId7" Type="http://schemas.openxmlformats.org/officeDocument/2006/relationships/oleObject" Target="../embeddings/oleObject5.bin"/><Relationship Id="rId8" Type="http://schemas.openxmlformats.org/officeDocument/2006/relationships/image" Target="../media/image15.emf"/></Relationships>
</file>

<file path=ppt/slideMasters/_rels/slideMaster110.xml.rels><?xml version='1.0' encoding='UTF-8' standalone='yes'?>
<Relationships xmlns="http://schemas.openxmlformats.org/package/2006/relationships"><Relationship Id="rId1" Type="http://schemas.openxmlformats.org/officeDocument/2006/relationships/slideLayout" Target="../slideLayouts/slideLayout2281.xml"/><Relationship Id="rId10" Type="http://schemas.openxmlformats.org/officeDocument/2006/relationships/slideLayout" Target="../slideLayouts/slideLayout2290.xml"/><Relationship Id="rId11" Type="http://schemas.openxmlformats.org/officeDocument/2006/relationships/slideLayout" Target="../slideLayouts/slideLayout2291.xml"/><Relationship Id="rId12" Type="http://schemas.openxmlformats.org/officeDocument/2006/relationships/slideLayout" Target="../slideLayouts/slideLayout2292.xml"/><Relationship Id="rId13" Type="http://schemas.openxmlformats.org/officeDocument/2006/relationships/slideLayout" Target="../slideLayouts/slideLayout2293.xml"/><Relationship Id="rId14" Type="http://schemas.openxmlformats.org/officeDocument/2006/relationships/slideLayout" Target="../slideLayouts/slideLayout2294.xml"/><Relationship Id="rId15" Type="http://schemas.openxmlformats.org/officeDocument/2006/relationships/slideLayout" Target="../slideLayouts/slideLayout2295.xml"/><Relationship Id="rId16" Type="http://schemas.openxmlformats.org/officeDocument/2006/relationships/slideLayout" Target="../slideLayouts/slideLayout2296.xml"/><Relationship Id="rId17" Type="http://schemas.openxmlformats.org/officeDocument/2006/relationships/slideLayout" Target="../slideLayouts/slideLayout2297.xml"/><Relationship Id="rId18" Type="http://schemas.openxmlformats.org/officeDocument/2006/relationships/slideLayout" Target="../slideLayouts/slideLayout2298.xml"/><Relationship Id="rId19" Type="http://schemas.openxmlformats.org/officeDocument/2006/relationships/theme" Target="../theme/theme110.xml"/><Relationship Id="rId2" Type="http://schemas.openxmlformats.org/officeDocument/2006/relationships/slideLayout" Target="../slideLayouts/slideLayout2282.xml"/><Relationship Id="rId20" Type="http://schemas.openxmlformats.org/officeDocument/2006/relationships/image" Target="../media/image10.png"/><Relationship Id="rId3" Type="http://schemas.openxmlformats.org/officeDocument/2006/relationships/slideLayout" Target="../slideLayouts/slideLayout2283.xml"/><Relationship Id="rId4" Type="http://schemas.openxmlformats.org/officeDocument/2006/relationships/slideLayout" Target="../slideLayouts/slideLayout2284.xml"/><Relationship Id="rId5" Type="http://schemas.openxmlformats.org/officeDocument/2006/relationships/slideLayout" Target="../slideLayouts/slideLayout2285.xml"/><Relationship Id="rId6" Type="http://schemas.openxmlformats.org/officeDocument/2006/relationships/slideLayout" Target="../slideLayouts/slideLayout2286.xml"/><Relationship Id="rId7" Type="http://schemas.openxmlformats.org/officeDocument/2006/relationships/slideLayout" Target="../slideLayouts/slideLayout2287.xml"/><Relationship Id="rId8" Type="http://schemas.openxmlformats.org/officeDocument/2006/relationships/slideLayout" Target="../slideLayouts/slideLayout2288.xml"/><Relationship Id="rId9" Type="http://schemas.openxmlformats.org/officeDocument/2006/relationships/slideLayout" Target="../slideLayouts/slideLayout2289.xml"/></Relationships>
</file>

<file path=ppt/slideMasters/_rels/slideMaster111.xml.rels><?xml version='1.0' encoding='UTF-8' standalone='yes'?>
<Relationships xmlns="http://schemas.openxmlformats.org/package/2006/relationships"><Relationship Id="rId1" Type="http://schemas.openxmlformats.org/officeDocument/2006/relationships/slideLayout" Target="../slideLayouts/slideLayout2299.xml"/><Relationship Id="rId2" Type="http://schemas.openxmlformats.org/officeDocument/2006/relationships/slideLayout" Target="../slideLayouts/slideLayout2300.xml"/><Relationship Id="rId3" Type="http://schemas.openxmlformats.org/officeDocument/2006/relationships/slideLayout" Target="../slideLayouts/slideLayout2301.xml"/><Relationship Id="rId4" Type="http://schemas.openxmlformats.org/officeDocument/2006/relationships/slideLayout" Target="../slideLayouts/slideLayout2302.xml"/><Relationship Id="rId5" Type="http://schemas.openxmlformats.org/officeDocument/2006/relationships/theme" Target="../theme/theme111.xml"/><Relationship Id="rId6" Type="http://schemas.openxmlformats.org/officeDocument/2006/relationships/vmlDrawing" Target="../drawings/vmlDrawing50.vml"/><Relationship Id="rId7" Type="http://schemas.openxmlformats.org/officeDocument/2006/relationships/tags" Target="../tags/tag51.xml"/><Relationship Id="rId8" Type="http://schemas.openxmlformats.org/officeDocument/2006/relationships/oleObject" Target="../embeddings/oleObject50.bin"/><Relationship Id="rId9" Type="http://schemas.openxmlformats.org/officeDocument/2006/relationships/image" Target="../media/image15.emf"/></Relationships>
</file>

<file path=ppt/slideMasters/_rels/slideMaster112.xml.rels><?xml version='1.0' encoding='UTF-8' standalone='yes'?>
<Relationships xmlns="http://schemas.openxmlformats.org/package/2006/relationships"><Relationship Id="rId1" Type="http://schemas.openxmlformats.org/officeDocument/2006/relationships/slideLayout" Target="../slideLayouts/slideLayout2303.xml"/><Relationship Id="rId10" Type="http://schemas.openxmlformats.org/officeDocument/2006/relationships/slideLayout" Target="../slideLayouts/slideLayout2312.xml"/><Relationship Id="rId11" Type="http://schemas.openxmlformats.org/officeDocument/2006/relationships/slideLayout" Target="../slideLayouts/slideLayout2313.xml"/><Relationship Id="rId12" Type="http://schemas.openxmlformats.org/officeDocument/2006/relationships/slideLayout" Target="../slideLayouts/slideLayout2314.xml"/><Relationship Id="rId13" Type="http://schemas.openxmlformats.org/officeDocument/2006/relationships/slideLayout" Target="../slideLayouts/slideLayout2315.xml"/><Relationship Id="rId14" Type="http://schemas.openxmlformats.org/officeDocument/2006/relationships/slideLayout" Target="../slideLayouts/slideLayout2316.xml"/><Relationship Id="rId15" Type="http://schemas.openxmlformats.org/officeDocument/2006/relationships/slideLayout" Target="../slideLayouts/slideLayout2317.xml"/><Relationship Id="rId16" Type="http://schemas.openxmlformats.org/officeDocument/2006/relationships/slideLayout" Target="../slideLayouts/slideLayout2318.xml"/><Relationship Id="rId17" Type="http://schemas.openxmlformats.org/officeDocument/2006/relationships/slideLayout" Target="../slideLayouts/slideLayout2319.xml"/><Relationship Id="rId18" Type="http://schemas.openxmlformats.org/officeDocument/2006/relationships/slideLayout" Target="../slideLayouts/slideLayout2320.xml"/><Relationship Id="rId19" Type="http://schemas.openxmlformats.org/officeDocument/2006/relationships/slideLayout" Target="../slideLayouts/slideLayout2321.xml"/><Relationship Id="rId2" Type="http://schemas.openxmlformats.org/officeDocument/2006/relationships/slideLayout" Target="../slideLayouts/slideLayout2304.xml"/><Relationship Id="rId20" Type="http://schemas.openxmlformats.org/officeDocument/2006/relationships/slideLayout" Target="../slideLayouts/slideLayout2322.xml"/><Relationship Id="rId21" Type="http://schemas.openxmlformats.org/officeDocument/2006/relationships/slideLayout" Target="../slideLayouts/slideLayout2323.xml"/><Relationship Id="rId22" Type="http://schemas.openxmlformats.org/officeDocument/2006/relationships/slideLayout" Target="../slideLayouts/slideLayout2324.xml"/><Relationship Id="rId23" Type="http://schemas.openxmlformats.org/officeDocument/2006/relationships/slideLayout" Target="../slideLayouts/slideLayout2325.xml"/><Relationship Id="rId24" Type="http://schemas.openxmlformats.org/officeDocument/2006/relationships/theme" Target="../theme/theme112.xml"/><Relationship Id="rId25" Type="http://schemas.openxmlformats.org/officeDocument/2006/relationships/image" Target="../media/image1.png"/><Relationship Id="rId3" Type="http://schemas.openxmlformats.org/officeDocument/2006/relationships/slideLayout" Target="../slideLayouts/slideLayout2305.xml"/><Relationship Id="rId4" Type="http://schemas.openxmlformats.org/officeDocument/2006/relationships/slideLayout" Target="../slideLayouts/slideLayout2306.xml"/><Relationship Id="rId5" Type="http://schemas.openxmlformats.org/officeDocument/2006/relationships/slideLayout" Target="../slideLayouts/slideLayout2307.xml"/><Relationship Id="rId6" Type="http://schemas.openxmlformats.org/officeDocument/2006/relationships/slideLayout" Target="../slideLayouts/slideLayout2308.xml"/><Relationship Id="rId7" Type="http://schemas.openxmlformats.org/officeDocument/2006/relationships/slideLayout" Target="../slideLayouts/slideLayout2309.xml"/><Relationship Id="rId8" Type="http://schemas.openxmlformats.org/officeDocument/2006/relationships/slideLayout" Target="../slideLayouts/slideLayout2310.xml"/><Relationship Id="rId9" Type="http://schemas.openxmlformats.org/officeDocument/2006/relationships/slideLayout" Target="../slideLayouts/slideLayout2311.xml"/></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2326.xml"/><Relationship Id="rId10" Type="http://schemas.openxmlformats.org/officeDocument/2006/relationships/slideLayout" Target="../slideLayouts/slideLayout2335.xml"/><Relationship Id="rId11" Type="http://schemas.openxmlformats.org/officeDocument/2006/relationships/slideLayout" Target="../slideLayouts/slideLayout2336.xml"/><Relationship Id="rId12" Type="http://schemas.openxmlformats.org/officeDocument/2006/relationships/slideLayout" Target="../slideLayouts/slideLayout2337.xml"/><Relationship Id="rId13" Type="http://schemas.openxmlformats.org/officeDocument/2006/relationships/slideLayout" Target="../slideLayouts/slideLayout2338.xml"/><Relationship Id="rId14" Type="http://schemas.openxmlformats.org/officeDocument/2006/relationships/slideLayout" Target="../slideLayouts/slideLayout2339.xml"/><Relationship Id="rId15" Type="http://schemas.openxmlformats.org/officeDocument/2006/relationships/slideLayout" Target="../slideLayouts/slideLayout2340.xml"/><Relationship Id="rId16" Type="http://schemas.openxmlformats.org/officeDocument/2006/relationships/slideLayout" Target="../slideLayouts/slideLayout2341.xml"/><Relationship Id="rId17" Type="http://schemas.openxmlformats.org/officeDocument/2006/relationships/slideLayout" Target="../slideLayouts/slideLayout2342.xml"/><Relationship Id="rId18" Type="http://schemas.openxmlformats.org/officeDocument/2006/relationships/slideLayout" Target="../slideLayouts/slideLayout2343.xml"/><Relationship Id="rId19" Type="http://schemas.openxmlformats.org/officeDocument/2006/relationships/theme" Target="../theme/theme113.xml"/><Relationship Id="rId2" Type="http://schemas.openxmlformats.org/officeDocument/2006/relationships/slideLayout" Target="../slideLayouts/slideLayout2327.xml"/><Relationship Id="rId20" Type="http://schemas.openxmlformats.org/officeDocument/2006/relationships/image" Target="../media/image10.png"/><Relationship Id="rId3" Type="http://schemas.openxmlformats.org/officeDocument/2006/relationships/slideLayout" Target="../slideLayouts/slideLayout2328.xml"/><Relationship Id="rId4" Type="http://schemas.openxmlformats.org/officeDocument/2006/relationships/slideLayout" Target="../slideLayouts/slideLayout2329.xml"/><Relationship Id="rId5" Type="http://schemas.openxmlformats.org/officeDocument/2006/relationships/slideLayout" Target="../slideLayouts/slideLayout2330.xml"/><Relationship Id="rId6" Type="http://schemas.openxmlformats.org/officeDocument/2006/relationships/slideLayout" Target="../slideLayouts/slideLayout2331.xml"/><Relationship Id="rId7" Type="http://schemas.openxmlformats.org/officeDocument/2006/relationships/slideLayout" Target="../slideLayouts/slideLayout2332.xml"/><Relationship Id="rId8" Type="http://schemas.openxmlformats.org/officeDocument/2006/relationships/slideLayout" Target="../slideLayouts/slideLayout2333.xml"/><Relationship Id="rId9" Type="http://schemas.openxmlformats.org/officeDocument/2006/relationships/slideLayout" Target="../slideLayouts/slideLayout2334.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2344.xml"/><Relationship Id="rId10" Type="http://schemas.openxmlformats.org/officeDocument/2006/relationships/slideLayout" Target="../slideLayouts/slideLayout2353.xml"/><Relationship Id="rId11" Type="http://schemas.openxmlformats.org/officeDocument/2006/relationships/slideLayout" Target="../slideLayouts/slideLayout2354.xml"/><Relationship Id="rId12" Type="http://schemas.openxmlformats.org/officeDocument/2006/relationships/slideLayout" Target="../slideLayouts/slideLayout2355.xml"/><Relationship Id="rId13" Type="http://schemas.openxmlformats.org/officeDocument/2006/relationships/slideLayout" Target="../slideLayouts/slideLayout2356.xml"/><Relationship Id="rId14" Type="http://schemas.openxmlformats.org/officeDocument/2006/relationships/slideLayout" Target="../slideLayouts/slideLayout2357.xml"/><Relationship Id="rId15" Type="http://schemas.openxmlformats.org/officeDocument/2006/relationships/slideLayout" Target="../slideLayouts/slideLayout2358.xml"/><Relationship Id="rId16" Type="http://schemas.openxmlformats.org/officeDocument/2006/relationships/slideLayout" Target="../slideLayouts/slideLayout2359.xml"/><Relationship Id="rId17" Type="http://schemas.openxmlformats.org/officeDocument/2006/relationships/slideLayout" Target="../slideLayouts/slideLayout2360.xml"/><Relationship Id="rId18" Type="http://schemas.openxmlformats.org/officeDocument/2006/relationships/slideLayout" Target="../slideLayouts/slideLayout2361.xml"/><Relationship Id="rId19" Type="http://schemas.openxmlformats.org/officeDocument/2006/relationships/slideLayout" Target="../slideLayouts/slideLayout2362.xml"/><Relationship Id="rId2" Type="http://schemas.openxmlformats.org/officeDocument/2006/relationships/slideLayout" Target="../slideLayouts/slideLayout2345.xml"/><Relationship Id="rId20" Type="http://schemas.openxmlformats.org/officeDocument/2006/relationships/slideLayout" Target="../slideLayouts/slideLayout2363.xml"/><Relationship Id="rId21" Type="http://schemas.openxmlformats.org/officeDocument/2006/relationships/slideLayout" Target="../slideLayouts/slideLayout2364.xml"/><Relationship Id="rId22" Type="http://schemas.openxmlformats.org/officeDocument/2006/relationships/slideLayout" Target="../slideLayouts/slideLayout2365.xml"/><Relationship Id="rId23" Type="http://schemas.openxmlformats.org/officeDocument/2006/relationships/slideLayout" Target="../slideLayouts/slideLayout2366.xml"/><Relationship Id="rId24" Type="http://schemas.openxmlformats.org/officeDocument/2006/relationships/slideLayout" Target="../slideLayouts/slideLayout2367.xml"/><Relationship Id="rId25" Type="http://schemas.openxmlformats.org/officeDocument/2006/relationships/slideLayout" Target="../slideLayouts/slideLayout2368.xml"/><Relationship Id="rId26" Type="http://schemas.openxmlformats.org/officeDocument/2006/relationships/slideLayout" Target="../slideLayouts/slideLayout2369.xml"/><Relationship Id="rId27" Type="http://schemas.openxmlformats.org/officeDocument/2006/relationships/slideLayout" Target="../slideLayouts/slideLayout2370.xml"/><Relationship Id="rId28" Type="http://schemas.openxmlformats.org/officeDocument/2006/relationships/slideLayout" Target="../slideLayouts/slideLayout2371.xml"/><Relationship Id="rId29" Type="http://schemas.openxmlformats.org/officeDocument/2006/relationships/slideLayout" Target="../slideLayouts/slideLayout2372.xml"/><Relationship Id="rId3" Type="http://schemas.openxmlformats.org/officeDocument/2006/relationships/slideLayout" Target="../slideLayouts/slideLayout2346.xml"/><Relationship Id="rId30" Type="http://schemas.openxmlformats.org/officeDocument/2006/relationships/slideLayout" Target="../slideLayouts/slideLayout2373.xml"/><Relationship Id="rId31" Type="http://schemas.openxmlformats.org/officeDocument/2006/relationships/slideLayout" Target="../slideLayouts/slideLayout2374.xml"/><Relationship Id="rId32" Type="http://schemas.openxmlformats.org/officeDocument/2006/relationships/slideLayout" Target="../slideLayouts/slideLayout2375.xml"/><Relationship Id="rId33" Type="http://schemas.openxmlformats.org/officeDocument/2006/relationships/slideLayout" Target="../slideLayouts/slideLayout2376.xml"/><Relationship Id="rId34" Type="http://schemas.openxmlformats.org/officeDocument/2006/relationships/slideLayout" Target="../slideLayouts/slideLayout2377.xml"/><Relationship Id="rId35" Type="http://schemas.openxmlformats.org/officeDocument/2006/relationships/slideLayout" Target="../slideLayouts/slideLayout2378.xml"/><Relationship Id="rId36" Type="http://schemas.openxmlformats.org/officeDocument/2006/relationships/slideLayout" Target="../slideLayouts/slideLayout2379.xml"/><Relationship Id="rId37" Type="http://schemas.openxmlformats.org/officeDocument/2006/relationships/slideLayout" Target="../slideLayouts/slideLayout2380.xml"/><Relationship Id="rId38" Type="http://schemas.openxmlformats.org/officeDocument/2006/relationships/slideLayout" Target="../slideLayouts/slideLayout2381.xml"/><Relationship Id="rId39" Type="http://schemas.openxmlformats.org/officeDocument/2006/relationships/slideLayout" Target="../slideLayouts/slideLayout2382.xml"/><Relationship Id="rId4" Type="http://schemas.openxmlformats.org/officeDocument/2006/relationships/slideLayout" Target="../slideLayouts/slideLayout2347.xml"/><Relationship Id="rId40" Type="http://schemas.openxmlformats.org/officeDocument/2006/relationships/slideLayout" Target="../slideLayouts/slideLayout2383.xml"/><Relationship Id="rId41" Type="http://schemas.openxmlformats.org/officeDocument/2006/relationships/slideLayout" Target="../slideLayouts/slideLayout2384.xml"/><Relationship Id="rId42" Type="http://schemas.openxmlformats.org/officeDocument/2006/relationships/slideLayout" Target="../slideLayouts/slideLayout2385.xml"/><Relationship Id="rId43" Type="http://schemas.openxmlformats.org/officeDocument/2006/relationships/slideLayout" Target="../slideLayouts/slideLayout2386.xml"/><Relationship Id="rId44" Type="http://schemas.openxmlformats.org/officeDocument/2006/relationships/slideLayout" Target="../slideLayouts/slideLayout2387.xml"/><Relationship Id="rId45" Type="http://schemas.openxmlformats.org/officeDocument/2006/relationships/theme" Target="../theme/theme114.xml"/><Relationship Id="rId46" Type="http://schemas.openxmlformats.org/officeDocument/2006/relationships/image" Target="../media/image1.png"/><Relationship Id="rId5" Type="http://schemas.openxmlformats.org/officeDocument/2006/relationships/slideLayout" Target="../slideLayouts/slideLayout2348.xml"/><Relationship Id="rId6" Type="http://schemas.openxmlformats.org/officeDocument/2006/relationships/slideLayout" Target="../slideLayouts/slideLayout2349.xml"/><Relationship Id="rId7" Type="http://schemas.openxmlformats.org/officeDocument/2006/relationships/slideLayout" Target="../slideLayouts/slideLayout2350.xml"/><Relationship Id="rId8" Type="http://schemas.openxmlformats.org/officeDocument/2006/relationships/slideLayout" Target="../slideLayouts/slideLayout2351.xml"/><Relationship Id="rId9" Type="http://schemas.openxmlformats.org/officeDocument/2006/relationships/slideLayout" Target="../slideLayouts/slideLayout2352.xml"/></Relationships>
</file>

<file path=ppt/slideMasters/_rels/slideMaster115.xml.rels><?xml version='1.0' encoding='UTF-8' standalone='yes'?>
<Relationships xmlns="http://schemas.openxmlformats.org/package/2006/relationships"><Relationship Id="rId1" Type="http://schemas.openxmlformats.org/officeDocument/2006/relationships/slideLayout" Target="../slideLayouts/slideLayout2388.xml"/><Relationship Id="rId10" Type="http://schemas.openxmlformats.org/officeDocument/2006/relationships/slideLayout" Target="../slideLayouts/slideLayout2397.xml"/><Relationship Id="rId11" Type="http://schemas.openxmlformats.org/officeDocument/2006/relationships/slideLayout" Target="../slideLayouts/slideLayout2398.xml"/><Relationship Id="rId12" Type="http://schemas.openxmlformats.org/officeDocument/2006/relationships/slideLayout" Target="../slideLayouts/slideLayout2399.xml"/><Relationship Id="rId13" Type="http://schemas.openxmlformats.org/officeDocument/2006/relationships/slideLayout" Target="../slideLayouts/slideLayout2400.xml"/><Relationship Id="rId14" Type="http://schemas.openxmlformats.org/officeDocument/2006/relationships/slideLayout" Target="../slideLayouts/slideLayout2401.xml"/><Relationship Id="rId15" Type="http://schemas.openxmlformats.org/officeDocument/2006/relationships/slideLayout" Target="../slideLayouts/slideLayout2402.xml"/><Relationship Id="rId16" Type="http://schemas.openxmlformats.org/officeDocument/2006/relationships/slideLayout" Target="../slideLayouts/slideLayout2403.xml"/><Relationship Id="rId17" Type="http://schemas.openxmlformats.org/officeDocument/2006/relationships/theme" Target="../theme/theme115.xml"/><Relationship Id="rId18" Type="http://schemas.openxmlformats.org/officeDocument/2006/relationships/image" Target="../media/image10.png"/><Relationship Id="rId2" Type="http://schemas.openxmlformats.org/officeDocument/2006/relationships/slideLayout" Target="../slideLayouts/slideLayout2389.xml"/><Relationship Id="rId3" Type="http://schemas.openxmlformats.org/officeDocument/2006/relationships/slideLayout" Target="../slideLayouts/slideLayout2390.xml"/><Relationship Id="rId4" Type="http://schemas.openxmlformats.org/officeDocument/2006/relationships/slideLayout" Target="../slideLayouts/slideLayout2391.xml"/><Relationship Id="rId5" Type="http://schemas.openxmlformats.org/officeDocument/2006/relationships/slideLayout" Target="../slideLayouts/slideLayout2392.xml"/><Relationship Id="rId6" Type="http://schemas.openxmlformats.org/officeDocument/2006/relationships/slideLayout" Target="../slideLayouts/slideLayout2393.xml"/><Relationship Id="rId7" Type="http://schemas.openxmlformats.org/officeDocument/2006/relationships/slideLayout" Target="../slideLayouts/slideLayout2394.xml"/><Relationship Id="rId8" Type="http://schemas.openxmlformats.org/officeDocument/2006/relationships/slideLayout" Target="../slideLayouts/slideLayout2395.xml"/><Relationship Id="rId9" Type="http://schemas.openxmlformats.org/officeDocument/2006/relationships/slideLayout" Target="../slideLayouts/slideLayout2396.xml"/></Relationships>
</file>

<file path=ppt/slideMasters/_rels/slideMaster116.xml.rels><?xml version='1.0' encoding='UTF-8' standalone='yes'?>
<Relationships xmlns="http://schemas.openxmlformats.org/package/2006/relationships"><Relationship Id="rId1" Type="http://schemas.openxmlformats.org/officeDocument/2006/relationships/slideLayout" Target="../slideLayouts/slideLayout2404.xml"/><Relationship Id="rId10" Type="http://schemas.openxmlformats.org/officeDocument/2006/relationships/slideLayout" Target="../slideLayouts/slideLayout2413.xml"/><Relationship Id="rId11" Type="http://schemas.openxmlformats.org/officeDocument/2006/relationships/slideLayout" Target="../slideLayouts/slideLayout2414.xml"/><Relationship Id="rId12" Type="http://schemas.openxmlformats.org/officeDocument/2006/relationships/slideLayout" Target="../slideLayouts/slideLayout2415.xml"/><Relationship Id="rId13" Type="http://schemas.openxmlformats.org/officeDocument/2006/relationships/slideLayout" Target="../slideLayouts/slideLayout2416.xml"/><Relationship Id="rId14" Type="http://schemas.openxmlformats.org/officeDocument/2006/relationships/slideLayout" Target="../slideLayouts/slideLayout2417.xml"/><Relationship Id="rId15" Type="http://schemas.openxmlformats.org/officeDocument/2006/relationships/slideLayout" Target="../slideLayouts/slideLayout2418.xml"/><Relationship Id="rId16" Type="http://schemas.openxmlformats.org/officeDocument/2006/relationships/slideLayout" Target="../slideLayouts/slideLayout2419.xml"/><Relationship Id="rId17" Type="http://schemas.openxmlformats.org/officeDocument/2006/relationships/slideLayout" Target="../slideLayouts/slideLayout2420.xml"/><Relationship Id="rId18" Type="http://schemas.openxmlformats.org/officeDocument/2006/relationships/slideLayout" Target="../slideLayouts/slideLayout2421.xml"/><Relationship Id="rId19" Type="http://schemas.openxmlformats.org/officeDocument/2006/relationships/slideLayout" Target="../slideLayouts/slideLayout2422.xml"/><Relationship Id="rId2" Type="http://schemas.openxmlformats.org/officeDocument/2006/relationships/slideLayout" Target="../slideLayouts/slideLayout2405.xml"/><Relationship Id="rId20" Type="http://schemas.openxmlformats.org/officeDocument/2006/relationships/slideLayout" Target="../slideLayouts/slideLayout2423.xml"/><Relationship Id="rId21" Type="http://schemas.openxmlformats.org/officeDocument/2006/relationships/slideLayout" Target="../slideLayouts/slideLayout2424.xml"/><Relationship Id="rId22" Type="http://schemas.openxmlformats.org/officeDocument/2006/relationships/slideLayout" Target="../slideLayouts/slideLayout2425.xml"/><Relationship Id="rId23" Type="http://schemas.openxmlformats.org/officeDocument/2006/relationships/slideLayout" Target="../slideLayouts/slideLayout2426.xml"/><Relationship Id="rId24" Type="http://schemas.openxmlformats.org/officeDocument/2006/relationships/slideLayout" Target="../slideLayouts/slideLayout2427.xml"/><Relationship Id="rId25" Type="http://schemas.openxmlformats.org/officeDocument/2006/relationships/slideLayout" Target="../slideLayouts/slideLayout2428.xml"/><Relationship Id="rId26" Type="http://schemas.openxmlformats.org/officeDocument/2006/relationships/slideLayout" Target="../slideLayouts/slideLayout2429.xml"/><Relationship Id="rId27" Type="http://schemas.openxmlformats.org/officeDocument/2006/relationships/slideLayout" Target="../slideLayouts/slideLayout2430.xml"/><Relationship Id="rId28" Type="http://schemas.openxmlformats.org/officeDocument/2006/relationships/slideLayout" Target="../slideLayouts/slideLayout2431.xml"/><Relationship Id="rId29" Type="http://schemas.openxmlformats.org/officeDocument/2006/relationships/slideLayout" Target="../slideLayouts/slideLayout2432.xml"/><Relationship Id="rId3" Type="http://schemas.openxmlformats.org/officeDocument/2006/relationships/slideLayout" Target="../slideLayouts/slideLayout2406.xml"/><Relationship Id="rId30" Type="http://schemas.openxmlformats.org/officeDocument/2006/relationships/slideLayout" Target="../slideLayouts/slideLayout2433.xml"/><Relationship Id="rId31" Type="http://schemas.openxmlformats.org/officeDocument/2006/relationships/slideLayout" Target="../slideLayouts/slideLayout2434.xml"/><Relationship Id="rId32" Type="http://schemas.openxmlformats.org/officeDocument/2006/relationships/slideLayout" Target="../slideLayouts/slideLayout2435.xml"/><Relationship Id="rId33" Type="http://schemas.openxmlformats.org/officeDocument/2006/relationships/slideLayout" Target="../slideLayouts/slideLayout2436.xml"/><Relationship Id="rId34" Type="http://schemas.openxmlformats.org/officeDocument/2006/relationships/slideLayout" Target="../slideLayouts/slideLayout2437.xml"/><Relationship Id="rId35" Type="http://schemas.openxmlformats.org/officeDocument/2006/relationships/slideLayout" Target="../slideLayouts/slideLayout2438.xml"/><Relationship Id="rId36" Type="http://schemas.openxmlformats.org/officeDocument/2006/relationships/slideLayout" Target="../slideLayouts/slideLayout2439.xml"/><Relationship Id="rId37" Type="http://schemas.openxmlformats.org/officeDocument/2006/relationships/slideLayout" Target="../slideLayouts/slideLayout2440.xml"/><Relationship Id="rId38" Type="http://schemas.openxmlformats.org/officeDocument/2006/relationships/slideLayout" Target="../slideLayouts/slideLayout2441.xml"/><Relationship Id="rId39" Type="http://schemas.openxmlformats.org/officeDocument/2006/relationships/slideLayout" Target="../slideLayouts/slideLayout2442.xml"/><Relationship Id="rId4" Type="http://schemas.openxmlformats.org/officeDocument/2006/relationships/slideLayout" Target="../slideLayouts/slideLayout2407.xml"/><Relationship Id="rId40" Type="http://schemas.openxmlformats.org/officeDocument/2006/relationships/slideLayout" Target="../slideLayouts/slideLayout2443.xml"/><Relationship Id="rId41" Type="http://schemas.openxmlformats.org/officeDocument/2006/relationships/slideLayout" Target="../slideLayouts/slideLayout2444.xml"/><Relationship Id="rId42" Type="http://schemas.openxmlformats.org/officeDocument/2006/relationships/slideLayout" Target="../slideLayouts/slideLayout2445.xml"/><Relationship Id="rId43" Type="http://schemas.openxmlformats.org/officeDocument/2006/relationships/slideLayout" Target="../slideLayouts/slideLayout2446.xml"/><Relationship Id="rId44" Type="http://schemas.openxmlformats.org/officeDocument/2006/relationships/slideLayout" Target="../slideLayouts/slideLayout2447.xml"/><Relationship Id="rId45" Type="http://schemas.openxmlformats.org/officeDocument/2006/relationships/theme" Target="../theme/theme116.xml"/><Relationship Id="rId46" Type="http://schemas.openxmlformats.org/officeDocument/2006/relationships/image" Target="../media/image1.png"/><Relationship Id="rId5" Type="http://schemas.openxmlformats.org/officeDocument/2006/relationships/slideLayout" Target="../slideLayouts/slideLayout2408.xml"/><Relationship Id="rId6" Type="http://schemas.openxmlformats.org/officeDocument/2006/relationships/slideLayout" Target="../slideLayouts/slideLayout2409.xml"/><Relationship Id="rId7" Type="http://schemas.openxmlformats.org/officeDocument/2006/relationships/slideLayout" Target="../slideLayouts/slideLayout2410.xml"/><Relationship Id="rId8" Type="http://schemas.openxmlformats.org/officeDocument/2006/relationships/slideLayout" Target="../slideLayouts/slideLayout2411.xml"/><Relationship Id="rId9" Type="http://schemas.openxmlformats.org/officeDocument/2006/relationships/slideLayout" Target="../slideLayouts/slideLayout2412.xml"/></Relationships>
</file>

<file path=ppt/slideMasters/_rels/slideMaster117.xml.rels><?xml version='1.0' encoding='UTF-8' standalone='yes'?>
<Relationships xmlns="http://schemas.openxmlformats.org/package/2006/relationships"><Relationship Id="rId1" Type="http://schemas.openxmlformats.org/officeDocument/2006/relationships/slideLayout" Target="../slideLayouts/slideLayout2448.xml"/><Relationship Id="rId10" Type="http://schemas.openxmlformats.org/officeDocument/2006/relationships/slideLayout" Target="../slideLayouts/slideLayout2457.xml"/><Relationship Id="rId11" Type="http://schemas.openxmlformats.org/officeDocument/2006/relationships/slideLayout" Target="../slideLayouts/slideLayout2458.xml"/><Relationship Id="rId12" Type="http://schemas.openxmlformats.org/officeDocument/2006/relationships/slideLayout" Target="../slideLayouts/slideLayout2459.xml"/><Relationship Id="rId13" Type="http://schemas.openxmlformats.org/officeDocument/2006/relationships/slideLayout" Target="../slideLayouts/slideLayout2460.xml"/><Relationship Id="rId14" Type="http://schemas.openxmlformats.org/officeDocument/2006/relationships/slideLayout" Target="../slideLayouts/slideLayout2461.xml"/><Relationship Id="rId15" Type="http://schemas.openxmlformats.org/officeDocument/2006/relationships/slideLayout" Target="../slideLayouts/slideLayout2462.xml"/><Relationship Id="rId16" Type="http://schemas.openxmlformats.org/officeDocument/2006/relationships/slideLayout" Target="../slideLayouts/slideLayout2463.xml"/><Relationship Id="rId17" Type="http://schemas.openxmlformats.org/officeDocument/2006/relationships/slideLayout" Target="../slideLayouts/slideLayout2464.xml"/><Relationship Id="rId18" Type="http://schemas.openxmlformats.org/officeDocument/2006/relationships/slideLayout" Target="../slideLayouts/slideLayout2465.xml"/><Relationship Id="rId19" Type="http://schemas.openxmlformats.org/officeDocument/2006/relationships/slideLayout" Target="../slideLayouts/slideLayout2466.xml"/><Relationship Id="rId2" Type="http://schemas.openxmlformats.org/officeDocument/2006/relationships/slideLayout" Target="../slideLayouts/slideLayout2449.xml"/><Relationship Id="rId20" Type="http://schemas.openxmlformats.org/officeDocument/2006/relationships/slideLayout" Target="../slideLayouts/slideLayout2467.xml"/><Relationship Id="rId21" Type="http://schemas.openxmlformats.org/officeDocument/2006/relationships/slideLayout" Target="../slideLayouts/slideLayout2468.xml"/><Relationship Id="rId22" Type="http://schemas.openxmlformats.org/officeDocument/2006/relationships/slideLayout" Target="../slideLayouts/slideLayout2469.xml"/><Relationship Id="rId23" Type="http://schemas.openxmlformats.org/officeDocument/2006/relationships/slideLayout" Target="../slideLayouts/slideLayout2470.xml"/><Relationship Id="rId24" Type="http://schemas.openxmlformats.org/officeDocument/2006/relationships/slideLayout" Target="../slideLayouts/slideLayout2471.xml"/><Relationship Id="rId25" Type="http://schemas.openxmlformats.org/officeDocument/2006/relationships/slideLayout" Target="../slideLayouts/slideLayout2472.xml"/><Relationship Id="rId26" Type="http://schemas.openxmlformats.org/officeDocument/2006/relationships/slideLayout" Target="../slideLayouts/slideLayout2473.xml"/><Relationship Id="rId27" Type="http://schemas.openxmlformats.org/officeDocument/2006/relationships/slideLayout" Target="../slideLayouts/slideLayout2474.xml"/><Relationship Id="rId28" Type="http://schemas.openxmlformats.org/officeDocument/2006/relationships/slideLayout" Target="../slideLayouts/slideLayout2475.xml"/><Relationship Id="rId29" Type="http://schemas.openxmlformats.org/officeDocument/2006/relationships/slideLayout" Target="../slideLayouts/slideLayout2476.xml"/><Relationship Id="rId3" Type="http://schemas.openxmlformats.org/officeDocument/2006/relationships/slideLayout" Target="../slideLayouts/slideLayout2450.xml"/><Relationship Id="rId30" Type="http://schemas.openxmlformats.org/officeDocument/2006/relationships/slideLayout" Target="../slideLayouts/slideLayout2477.xml"/><Relationship Id="rId31" Type="http://schemas.openxmlformats.org/officeDocument/2006/relationships/slideLayout" Target="../slideLayouts/slideLayout2478.xml"/><Relationship Id="rId32" Type="http://schemas.openxmlformats.org/officeDocument/2006/relationships/slideLayout" Target="../slideLayouts/slideLayout2479.xml"/><Relationship Id="rId33" Type="http://schemas.openxmlformats.org/officeDocument/2006/relationships/slideLayout" Target="../slideLayouts/slideLayout2480.xml"/><Relationship Id="rId34" Type="http://schemas.openxmlformats.org/officeDocument/2006/relationships/slideLayout" Target="../slideLayouts/slideLayout2481.xml"/><Relationship Id="rId35" Type="http://schemas.openxmlformats.org/officeDocument/2006/relationships/slideLayout" Target="../slideLayouts/slideLayout2482.xml"/><Relationship Id="rId36" Type="http://schemas.openxmlformats.org/officeDocument/2006/relationships/slideLayout" Target="../slideLayouts/slideLayout2483.xml"/><Relationship Id="rId37" Type="http://schemas.openxmlformats.org/officeDocument/2006/relationships/slideLayout" Target="../slideLayouts/slideLayout2484.xml"/><Relationship Id="rId38" Type="http://schemas.openxmlformats.org/officeDocument/2006/relationships/slideLayout" Target="../slideLayouts/slideLayout2485.xml"/><Relationship Id="rId39" Type="http://schemas.openxmlformats.org/officeDocument/2006/relationships/slideLayout" Target="../slideLayouts/slideLayout2486.xml"/><Relationship Id="rId4" Type="http://schemas.openxmlformats.org/officeDocument/2006/relationships/slideLayout" Target="../slideLayouts/slideLayout2451.xml"/><Relationship Id="rId40" Type="http://schemas.openxmlformats.org/officeDocument/2006/relationships/slideLayout" Target="../slideLayouts/slideLayout2487.xml"/><Relationship Id="rId41" Type="http://schemas.openxmlformats.org/officeDocument/2006/relationships/slideLayout" Target="../slideLayouts/slideLayout2488.xml"/><Relationship Id="rId42" Type="http://schemas.openxmlformats.org/officeDocument/2006/relationships/slideLayout" Target="../slideLayouts/slideLayout2489.xml"/><Relationship Id="rId43" Type="http://schemas.openxmlformats.org/officeDocument/2006/relationships/slideLayout" Target="../slideLayouts/slideLayout2490.xml"/><Relationship Id="rId44" Type="http://schemas.openxmlformats.org/officeDocument/2006/relationships/slideLayout" Target="../slideLayouts/slideLayout2491.xml"/><Relationship Id="rId45" Type="http://schemas.openxmlformats.org/officeDocument/2006/relationships/theme" Target="../theme/theme117.xml"/><Relationship Id="rId46" Type="http://schemas.openxmlformats.org/officeDocument/2006/relationships/image" Target="../media/image1.png"/><Relationship Id="rId5" Type="http://schemas.openxmlformats.org/officeDocument/2006/relationships/slideLayout" Target="../slideLayouts/slideLayout2452.xml"/><Relationship Id="rId6" Type="http://schemas.openxmlformats.org/officeDocument/2006/relationships/slideLayout" Target="../slideLayouts/slideLayout2453.xml"/><Relationship Id="rId7" Type="http://schemas.openxmlformats.org/officeDocument/2006/relationships/slideLayout" Target="../slideLayouts/slideLayout2454.xml"/><Relationship Id="rId8" Type="http://schemas.openxmlformats.org/officeDocument/2006/relationships/slideLayout" Target="../slideLayouts/slideLayout2455.xml"/><Relationship Id="rId9" Type="http://schemas.openxmlformats.org/officeDocument/2006/relationships/slideLayout" Target="../slideLayouts/slideLayout2456.xml"/></Relationships>
</file>

<file path=ppt/slideMasters/_rels/slideMaster118.xml.rels><?xml version='1.0' encoding='UTF-8' standalone='yes'?>
<Relationships xmlns="http://schemas.openxmlformats.org/package/2006/relationships"><Relationship Id="rId1" Type="http://schemas.openxmlformats.org/officeDocument/2006/relationships/slideLayout" Target="../slideLayouts/slideLayout2492.xml"/><Relationship Id="rId10" Type="http://schemas.openxmlformats.org/officeDocument/2006/relationships/image" Target="../media/image15.emf"/><Relationship Id="rId2" Type="http://schemas.openxmlformats.org/officeDocument/2006/relationships/slideLayout" Target="../slideLayouts/slideLayout2493.xml"/><Relationship Id="rId3" Type="http://schemas.openxmlformats.org/officeDocument/2006/relationships/slideLayout" Target="../slideLayouts/slideLayout2494.xml"/><Relationship Id="rId4" Type="http://schemas.openxmlformats.org/officeDocument/2006/relationships/slideLayout" Target="../slideLayouts/slideLayout2495.xml"/><Relationship Id="rId5" Type="http://schemas.openxmlformats.org/officeDocument/2006/relationships/slideLayout" Target="../slideLayouts/slideLayout2496.xml"/><Relationship Id="rId6" Type="http://schemas.openxmlformats.org/officeDocument/2006/relationships/theme" Target="../theme/theme118.xml"/><Relationship Id="rId7" Type="http://schemas.openxmlformats.org/officeDocument/2006/relationships/vmlDrawing" Target="../drawings/vmlDrawing51.vml"/><Relationship Id="rId8" Type="http://schemas.openxmlformats.org/officeDocument/2006/relationships/tags" Target="../tags/tag52.xml"/><Relationship Id="rId9" Type="http://schemas.openxmlformats.org/officeDocument/2006/relationships/oleObject" Target="../embeddings/oleObject51.bin"/></Relationships>
</file>

<file path=ppt/slideMasters/_rels/slideMaster119.xml.rels><?xml version='1.0' encoding='UTF-8' standalone='yes'?>
<Relationships xmlns="http://schemas.openxmlformats.org/package/2006/relationships"><Relationship Id="rId1" Type="http://schemas.openxmlformats.org/officeDocument/2006/relationships/slideLayout" Target="../slideLayouts/slideLayout2497.xml"/><Relationship Id="rId10" Type="http://schemas.openxmlformats.org/officeDocument/2006/relationships/slideLayout" Target="../slideLayouts/slideLayout2506.xml"/><Relationship Id="rId11" Type="http://schemas.openxmlformats.org/officeDocument/2006/relationships/slideLayout" Target="../slideLayouts/slideLayout2507.xml"/><Relationship Id="rId12" Type="http://schemas.openxmlformats.org/officeDocument/2006/relationships/slideLayout" Target="../slideLayouts/slideLayout2508.xml"/><Relationship Id="rId13" Type="http://schemas.openxmlformats.org/officeDocument/2006/relationships/slideLayout" Target="../slideLayouts/slideLayout2509.xml"/><Relationship Id="rId14" Type="http://schemas.openxmlformats.org/officeDocument/2006/relationships/slideLayout" Target="../slideLayouts/slideLayout2510.xml"/><Relationship Id="rId15" Type="http://schemas.openxmlformats.org/officeDocument/2006/relationships/slideLayout" Target="../slideLayouts/slideLayout2511.xml"/><Relationship Id="rId16" Type="http://schemas.openxmlformats.org/officeDocument/2006/relationships/slideLayout" Target="../slideLayouts/slideLayout2512.xml"/><Relationship Id="rId17" Type="http://schemas.openxmlformats.org/officeDocument/2006/relationships/slideLayout" Target="../slideLayouts/slideLayout2513.xml"/><Relationship Id="rId18" Type="http://schemas.openxmlformats.org/officeDocument/2006/relationships/slideLayout" Target="../slideLayouts/slideLayout2514.xml"/><Relationship Id="rId19" Type="http://schemas.openxmlformats.org/officeDocument/2006/relationships/slideLayout" Target="../slideLayouts/slideLayout2515.xml"/><Relationship Id="rId2" Type="http://schemas.openxmlformats.org/officeDocument/2006/relationships/slideLayout" Target="../slideLayouts/slideLayout2498.xml"/><Relationship Id="rId20" Type="http://schemas.openxmlformats.org/officeDocument/2006/relationships/slideLayout" Target="../slideLayouts/slideLayout2516.xml"/><Relationship Id="rId21" Type="http://schemas.openxmlformats.org/officeDocument/2006/relationships/slideLayout" Target="../slideLayouts/slideLayout2517.xml"/><Relationship Id="rId22" Type="http://schemas.openxmlformats.org/officeDocument/2006/relationships/slideLayout" Target="../slideLayouts/slideLayout2518.xml"/><Relationship Id="rId23" Type="http://schemas.openxmlformats.org/officeDocument/2006/relationships/slideLayout" Target="../slideLayouts/slideLayout2519.xml"/><Relationship Id="rId24" Type="http://schemas.openxmlformats.org/officeDocument/2006/relationships/slideLayout" Target="../slideLayouts/slideLayout2520.xml"/><Relationship Id="rId25" Type="http://schemas.openxmlformats.org/officeDocument/2006/relationships/slideLayout" Target="../slideLayouts/slideLayout2521.xml"/><Relationship Id="rId26" Type="http://schemas.openxmlformats.org/officeDocument/2006/relationships/slideLayout" Target="../slideLayouts/slideLayout2522.xml"/><Relationship Id="rId27" Type="http://schemas.openxmlformats.org/officeDocument/2006/relationships/slideLayout" Target="../slideLayouts/slideLayout2523.xml"/><Relationship Id="rId28" Type="http://schemas.openxmlformats.org/officeDocument/2006/relationships/slideLayout" Target="../slideLayouts/slideLayout2524.xml"/><Relationship Id="rId29" Type="http://schemas.openxmlformats.org/officeDocument/2006/relationships/slideLayout" Target="../slideLayouts/slideLayout2525.xml"/><Relationship Id="rId3" Type="http://schemas.openxmlformats.org/officeDocument/2006/relationships/slideLayout" Target="../slideLayouts/slideLayout2499.xml"/><Relationship Id="rId30" Type="http://schemas.openxmlformats.org/officeDocument/2006/relationships/slideLayout" Target="../slideLayouts/slideLayout2526.xml"/><Relationship Id="rId31" Type="http://schemas.openxmlformats.org/officeDocument/2006/relationships/slideLayout" Target="../slideLayouts/slideLayout2527.xml"/><Relationship Id="rId32" Type="http://schemas.openxmlformats.org/officeDocument/2006/relationships/slideLayout" Target="../slideLayouts/slideLayout2528.xml"/><Relationship Id="rId33" Type="http://schemas.openxmlformats.org/officeDocument/2006/relationships/slideLayout" Target="../slideLayouts/slideLayout2529.xml"/><Relationship Id="rId34" Type="http://schemas.openxmlformats.org/officeDocument/2006/relationships/slideLayout" Target="../slideLayouts/slideLayout2530.xml"/><Relationship Id="rId35" Type="http://schemas.openxmlformats.org/officeDocument/2006/relationships/slideLayout" Target="../slideLayouts/slideLayout2531.xml"/><Relationship Id="rId36" Type="http://schemas.openxmlformats.org/officeDocument/2006/relationships/slideLayout" Target="../slideLayouts/slideLayout2532.xml"/><Relationship Id="rId37" Type="http://schemas.openxmlformats.org/officeDocument/2006/relationships/slideLayout" Target="../slideLayouts/slideLayout2533.xml"/><Relationship Id="rId38" Type="http://schemas.openxmlformats.org/officeDocument/2006/relationships/slideLayout" Target="../slideLayouts/slideLayout2534.xml"/><Relationship Id="rId39" Type="http://schemas.openxmlformats.org/officeDocument/2006/relationships/slideLayout" Target="../slideLayouts/slideLayout2535.xml"/><Relationship Id="rId4" Type="http://schemas.openxmlformats.org/officeDocument/2006/relationships/slideLayout" Target="../slideLayouts/slideLayout2500.xml"/><Relationship Id="rId40" Type="http://schemas.openxmlformats.org/officeDocument/2006/relationships/slideLayout" Target="../slideLayouts/slideLayout2536.xml"/><Relationship Id="rId41" Type="http://schemas.openxmlformats.org/officeDocument/2006/relationships/slideLayout" Target="../slideLayouts/slideLayout2537.xml"/><Relationship Id="rId42" Type="http://schemas.openxmlformats.org/officeDocument/2006/relationships/slideLayout" Target="../slideLayouts/slideLayout2538.xml"/><Relationship Id="rId43" Type="http://schemas.openxmlformats.org/officeDocument/2006/relationships/slideLayout" Target="../slideLayouts/slideLayout2539.xml"/><Relationship Id="rId44" Type="http://schemas.openxmlformats.org/officeDocument/2006/relationships/theme" Target="../theme/theme119.xml"/><Relationship Id="rId45" Type="http://schemas.openxmlformats.org/officeDocument/2006/relationships/image" Target="../media/image1.png"/><Relationship Id="rId5" Type="http://schemas.openxmlformats.org/officeDocument/2006/relationships/slideLayout" Target="../slideLayouts/slideLayout2501.xml"/><Relationship Id="rId6" Type="http://schemas.openxmlformats.org/officeDocument/2006/relationships/slideLayout" Target="../slideLayouts/slideLayout2502.xml"/><Relationship Id="rId7" Type="http://schemas.openxmlformats.org/officeDocument/2006/relationships/slideLayout" Target="../slideLayouts/slideLayout2503.xml"/><Relationship Id="rId8" Type="http://schemas.openxmlformats.org/officeDocument/2006/relationships/slideLayout" Target="../slideLayouts/slideLayout2504.xml"/><Relationship Id="rId9" Type="http://schemas.openxmlformats.org/officeDocument/2006/relationships/slideLayout" Target="../slideLayouts/slideLayout2505.xml"/></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229.xml"/><Relationship Id="rId10" Type="http://schemas.openxmlformats.org/officeDocument/2006/relationships/slideLayout" Target="../slideLayouts/slideLayout238.xml"/><Relationship Id="rId11" Type="http://schemas.openxmlformats.org/officeDocument/2006/relationships/slideLayout" Target="../slideLayouts/slideLayout239.xml"/><Relationship Id="rId12" Type="http://schemas.openxmlformats.org/officeDocument/2006/relationships/slideLayout" Target="../slideLayouts/slideLayout240.xml"/><Relationship Id="rId13" Type="http://schemas.openxmlformats.org/officeDocument/2006/relationships/slideLayout" Target="../slideLayouts/slideLayout241.xml"/><Relationship Id="rId14" Type="http://schemas.openxmlformats.org/officeDocument/2006/relationships/slideLayout" Target="../slideLayouts/slideLayout242.xml"/><Relationship Id="rId15" Type="http://schemas.openxmlformats.org/officeDocument/2006/relationships/slideLayout" Target="../slideLayouts/slideLayout243.xml"/><Relationship Id="rId16" Type="http://schemas.openxmlformats.org/officeDocument/2006/relationships/theme" Target="../theme/theme12.xml"/><Relationship Id="rId17" Type="http://schemas.openxmlformats.org/officeDocument/2006/relationships/vmlDrawing" Target="../drawings/vmlDrawing6.vml"/><Relationship Id="rId18" Type="http://schemas.openxmlformats.org/officeDocument/2006/relationships/tags" Target="../tags/tag7.xml"/><Relationship Id="rId19" Type="http://schemas.openxmlformats.org/officeDocument/2006/relationships/oleObject" Target="../embeddings/oleObject6.bin"/><Relationship Id="rId2" Type="http://schemas.openxmlformats.org/officeDocument/2006/relationships/slideLayout" Target="../slideLayouts/slideLayout230.xml"/><Relationship Id="rId20" Type="http://schemas.openxmlformats.org/officeDocument/2006/relationships/image" Target="../media/image15.emf"/><Relationship Id="rId21" Type="http://schemas.openxmlformats.org/officeDocument/2006/relationships/image" Target="../media/image10.png"/><Relationship Id="rId3" Type="http://schemas.openxmlformats.org/officeDocument/2006/relationships/slideLayout" Target="../slideLayouts/slideLayout231.xml"/><Relationship Id="rId4" Type="http://schemas.openxmlformats.org/officeDocument/2006/relationships/slideLayout" Target="../slideLayouts/slideLayout232.xml"/><Relationship Id="rId5" Type="http://schemas.openxmlformats.org/officeDocument/2006/relationships/slideLayout" Target="../slideLayouts/slideLayout233.xml"/><Relationship Id="rId6" Type="http://schemas.openxmlformats.org/officeDocument/2006/relationships/slideLayout" Target="../slideLayouts/slideLayout234.xml"/><Relationship Id="rId7" Type="http://schemas.openxmlformats.org/officeDocument/2006/relationships/slideLayout" Target="../slideLayouts/slideLayout235.xml"/><Relationship Id="rId8" Type="http://schemas.openxmlformats.org/officeDocument/2006/relationships/slideLayout" Target="../slideLayouts/slideLayout236.xml"/><Relationship Id="rId9" Type="http://schemas.openxmlformats.org/officeDocument/2006/relationships/slideLayout" Target="../slideLayouts/slideLayout237.xml"/></Relationships>
</file>

<file path=ppt/slideMasters/_rels/slideMaster120.xml.rels><?xml version='1.0' encoding='UTF-8' standalone='yes'?>
<Relationships xmlns="http://schemas.openxmlformats.org/package/2006/relationships"><Relationship Id="rId1" Type="http://schemas.openxmlformats.org/officeDocument/2006/relationships/slideLayout" Target="../slideLayouts/slideLayout2540.xml"/><Relationship Id="rId10" Type="http://schemas.openxmlformats.org/officeDocument/2006/relationships/slideLayout" Target="../slideLayouts/slideLayout2549.xml"/><Relationship Id="rId11" Type="http://schemas.openxmlformats.org/officeDocument/2006/relationships/slideLayout" Target="../slideLayouts/slideLayout2550.xml"/><Relationship Id="rId12" Type="http://schemas.openxmlformats.org/officeDocument/2006/relationships/slideLayout" Target="../slideLayouts/slideLayout2551.xml"/><Relationship Id="rId13" Type="http://schemas.openxmlformats.org/officeDocument/2006/relationships/slideLayout" Target="../slideLayouts/slideLayout2552.xml"/><Relationship Id="rId14" Type="http://schemas.openxmlformats.org/officeDocument/2006/relationships/slideLayout" Target="../slideLayouts/slideLayout2553.xml"/><Relationship Id="rId15" Type="http://schemas.openxmlformats.org/officeDocument/2006/relationships/slideLayout" Target="../slideLayouts/slideLayout2554.xml"/><Relationship Id="rId16" Type="http://schemas.openxmlformats.org/officeDocument/2006/relationships/slideLayout" Target="../slideLayouts/slideLayout2555.xml"/><Relationship Id="rId17" Type="http://schemas.openxmlformats.org/officeDocument/2006/relationships/slideLayout" Target="../slideLayouts/slideLayout2556.xml"/><Relationship Id="rId18" Type="http://schemas.openxmlformats.org/officeDocument/2006/relationships/slideLayout" Target="../slideLayouts/slideLayout2557.xml"/><Relationship Id="rId19" Type="http://schemas.openxmlformats.org/officeDocument/2006/relationships/theme" Target="../theme/theme120.xml"/><Relationship Id="rId2" Type="http://schemas.openxmlformats.org/officeDocument/2006/relationships/slideLayout" Target="../slideLayouts/slideLayout2541.xml"/><Relationship Id="rId20" Type="http://schemas.openxmlformats.org/officeDocument/2006/relationships/image" Target="../media/image10.png"/><Relationship Id="rId3" Type="http://schemas.openxmlformats.org/officeDocument/2006/relationships/slideLayout" Target="../slideLayouts/slideLayout2542.xml"/><Relationship Id="rId4" Type="http://schemas.openxmlformats.org/officeDocument/2006/relationships/slideLayout" Target="../slideLayouts/slideLayout2543.xml"/><Relationship Id="rId5" Type="http://schemas.openxmlformats.org/officeDocument/2006/relationships/slideLayout" Target="../slideLayouts/slideLayout2544.xml"/><Relationship Id="rId6" Type="http://schemas.openxmlformats.org/officeDocument/2006/relationships/slideLayout" Target="../slideLayouts/slideLayout2545.xml"/><Relationship Id="rId7" Type="http://schemas.openxmlformats.org/officeDocument/2006/relationships/slideLayout" Target="../slideLayouts/slideLayout2546.xml"/><Relationship Id="rId8" Type="http://schemas.openxmlformats.org/officeDocument/2006/relationships/slideLayout" Target="../slideLayouts/slideLayout2547.xml"/><Relationship Id="rId9" Type="http://schemas.openxmlformats.org/officeDocument/2006/relationships/slideLayout" Target="../slideLayouts/slideLayout2548.xml"/></Relationships>
</file>

<file path=ppt/slideMasters/_rels/slideMaster121.xml.rels><?xml version='1.0' encoding='UTF-8' standalone='yes'?>
<Relationships xmlns="http://schemas.openxmlformats.org/package/2006/relationships"><Relationship Id="rId1" Type="http://schemas.openxmlformats.org/officeDocument/2006/relationships/slideLayout" Target="../slideLayouts/slideLayout2558.xml"/><Relationship Id="rId10" Type="http://schemas.openxmlformats.org/officeDocument/2006/relationships/slideLayout" Target="../slideLayouts/slideLayout2567.xml"/><Relationship Id="rId11" Type="http://schemas.openxmlformats.org/officeDocument/2006/relationships/slideLayout" Target="../slideLayouts/slideLayout2568.xml"/><Relationship Id="rId12" Type="http://schemas.openxmlformats.org/officeDocument/2006/relationships/slideLayout" Target="../slideLayouts/slideLayout2569.xml"/><Relationship Id="rId13" Type="http://schemas.openxmlformats.org/officeDocument/2006/relationships/slideLayout" Target="../slideLayouts/slideLayout2570.xml"/><Relationship Id="rId14" Type="http://schemas.openxmlformats.org/officeDocument/2006/relationships/slideLayout" Target="../slideLayouts/slideLayout2571.xml"/><Relationship Id="rId15" Type="http://schemas.openxmlformats.org/officeDocument/2006/relationships/slideLayout" Target="../slideLayouts/slideLayout2572.xml"/><Relationship Id="rId16" Type="http://schemas.openxmlformats.org/officeDocument/2006/relationships/slideLayout" Target="../slideLayouts/slideLayout2573.xml"/><Relationship Id="rId17" Type="http://schemas.openxmlformats.org/officeDocument/2006/relationships/slideLayout" Target="../slideLayouts/slideLayout2574.xml"/><Relationship Id="rId18" Type="http://schemas.openxmlformats.org/officeDocument/2006/relationships/slideLayout" Target="../slideLayouts/slideLayout2575.xml"/><Relationship Id="rId19" Type="http://schemas.openxmlformats.org/officeDocument/2006/relationships/theme" Target="../theme/theme121.xml"/><Relationship Id="rId2" Type="http://schemas.openxmlformats.org/officeDocument/2006/relationships/slideLayout" Target="../slideLayouts/slideLayout2559.xml"/><Relationship Id="rId20" Type="http://schemas.openxmlformats.org/officeDocument/2006/relationships/image" Target="../media/image10.png"/><Relationship Id="rId3" Type="http://schemas.openxmlformats.org/officeDocument/2006/relationships/slideLayout" Target="../slideLayouts/slideLayout2560.xml"/><Relationship Id="rId4" Type="http://schemas.openxmlformats.org/officeDocument/2006/relationships/slideLayout" Target="../slideLayouts/slideLayout2561.xml"/><Relationship Id="rId5" Type="http://schemas.openxmlformats.org/officeDocument/2006/relationships/slideLayout" Target="../slideLayouts/slideLayout2562.xml"/><Relationship Id="rId6" Type="http://schemas.openxmlformats.org/officeDocument/2006/relationships/slideLayout" Target="../slideLayouts/slideLayout2563.xml"/><Relationship Id="rId7" Type="http://schemas.openxmlformats.org/officeDocument/2006/relationships/slideLayout" Target="../slideLayouts/slideLayout2564.xml"/><Relationship Id="rId8" Type="http://schemas.openxmlformats.org/officeDocument/2006/relationships/slideLayout" Target="../slideLayouts/slideLayout2565.xml"/><Relationship Id="rId9" Type="http://schemas.openxmlformats.org/officeDocument/2006/relationships/slideLayout" Target="../slideLayouts/slideLayout2566.xml"/></Relationships>
</file>

<file path=ppt/slideMasters/_rels/slideMaster122.xml.rels><?xml version='1.0' encoding='UTF-8' standalone='yes'?>
<Relationships xmlns="http://schemas.openxmlformats.org/package/2006/relationships"><Relationship Id="rId1" Type="http://schemas.openxmlformats.org/officeDocument/2006/relationships/slideLayout" Target="../slideLayouts/slideLayout2576.xml"/><Relationship Id="rId10" Type="http://schemas.openxmlformats.org/officeDocument/2006/relationships/slideLayout" Target="../slideLayouts/slideLayout2585.xml"/><Relationship Id="rId11" Type="http://schemas.openxmlformats.org/officeDocument/2006/relationships/slideLayout" Target="../slideLayouts/slideLayout2586.xml"/><Relationship Id="rId12" Type="http://schemas.openxmlformats.org/officeDocument/2006/relationships/slideLayout" Target="../slideLayouts/slideLayout2587.xml"/><Relationship Id="rId13" Type="http://schemas.openxmlformats.org/officeDocument/2006/relationships/slideLayout" Target="../slideLayouts/slideLayout2588.xml"/><Relationship Id="rId14" Type="http://schemas.openxmlformats.org/officeDocument/2006/relationships/slideLayout" Target="../slideLayouts/slideLayout2589.xml"/><Relationship Id="rId15" Type="http://schemas.openxmlformats.org/officeDocument/2006/relationships/slideLayout" Target="../slideLayouts/slideLayout2590.xml"/><Relationship Id="rId16" Type="http://schemas.openxmlformats.org/officeDocument/2006/relationships/slideLayout" Target="../slideLayouts/slideLayout2591.xml"/><Relationship Id="rId17" Type="http://schemas.openxmlformats.org/officeDocument/2006/relationships/slideLayout" Target="../slideLayouts/slideLayout2592.xml"/><Relationship Id="rId18" Type="http://schemas.openxmlformats.org/officeDocument/2006/relationships/slideLayout" Target="../slideLayouts/slideLayout2593.xml"/><Relationship Id="rId19" Type="http://schemas.openxmlformats.org/officeDocument/2006/relationships/slideLayout" Target="../slideLayouts/slideLayout2594.xml"/><Relationship Id="rId2" Type="http://schemas.openxmlformats.org/officeDocument/2006/relationships/slideLayout" Target="../slideLayouts/slideLayout2577.xml"/><Relationship Id="rId20" Type="http://schemas.openxmlformats.org/officeDocument/2006/relationships/slideLayout" Target="../slideLayouts/slideLayout2595.xml"/><Relationship Id="rId21" Type="http://schemas.openxmlformats.org/officeDocument/2006/relationships/slideLayout" Target="../slideLayouts/slideLayout2596.xml"/><Relationship Id="rId22" Type="http://schemas.openxmlformats.org/officeDocument/2006/relationships/slideLayout" Target="../slideLayouts/slideLayout2597.xml"/><Relationship Id="rId23" Type="http://schemas.openxmlformats.org/officeDocument/2006/relationships/slideLayout" Target="../slideLayouts/slideLayout2598.xml"/><Relationship Id="rId24" Type="http://schemas.openxmlformats.org/officeDocument/2006/relationships/slideLayout" Target="../slideLayouts/slideLayout2599.xml"/><Relationship Id="rId25" Type="http://schemas.openxmlformats.org/officeDocument/2006/relationships/slideLayout" Target="../slideLayouts/slideLayout2600.xml"/><Relationship Id="rId26" Type="http://schemas.openxmlformats.org/officeDocument/2006/relationships/slideLayout" Target="../slideLayouts/slideLayout2601.xml"/><Relationship Id="rId27" Type="http://schemas.openxmlformats.org/officeDocument/2006/relationships/slideLayout" Target="../slideLayouts/slideLayout2602.xml"/><Relationship Id="rId28" Type="http://schemas.openxmlformats.org/officeDocument/2006/relationships/slideLayout" Target="../slideLayouts/slideLayout2603.xml"/><Relationship Id="rId29" Type="http://schemas.openxmlformats.org/officeDocument/2006/relationships/slideLayout" Target="../slideLayouts/slideLayout2604.xml"/><Relationship Id="rId3" Type="http://schemas.openxmlformats.org/officeDocument/2006/relationships/slideLayout" Target="../slideLayouts/slideLayout2578.xml"/><Relationship Id="rId30" Type="http://schemas.openxmlformats.org/officeDocument/2006/relationships/slideLayout" Target="../slideLayouts/slideLayout2605.xml"/><Relationship Id="rId31" Type="http://schemas.openxmlformats.org/officeDocument/2006/relationships/slideLayout" Target="../slideLayouts/slideLayout2606.xml"/><Relationship Id="rId32" Type="http://schemas.openxmlformats.org/officeDocument/2006/relationships/slideLayout" Target="../slideLayouts/slideLayout2607.xml"/><Relationship Id="rId33" Type="http://schemas.openxmlformats.org/officeDocument/2006/relationships/slideLayout" Target="../slideLayouts/slideLayout2608.xml"/><Relationship Id="rId34" Type="http://schemas.openxmlformats.org/officeDocument/2006/relationships/slideLayout" Target="../slideLayouts/slideLayout2609.xml"/><Relationship Id="rId35" Type="http://schemas.openxmlformats.org/officeDocument/2006/relationships/slideLayout" Target="../slideLayouts/slideLayout2610.xml"/><Relationship Id="rId36" Type="http://schemas.openxmlformats.org/officeDocument/2006/relationships/slideLayout" Target="../slideLayouts/slideLayout2611.xml"/><Relationship Id="rId37" Type="http://schemas.openxmlformats.org/officeDocument/2006/relationships/slideLayout" Target="../slideLayouts/slideLayout2612.xml"/><Relationship Id="rId38" Type="http://schemas.openxmlformats.org/officeDocument/2006/relationships/slideLayout" Target="../slideLayouts/slideLayout2613.xml"/><Relationship Id="rId39" Type="http://schemas.openxmlformats.org/officeDocument/2006/relationships/slideLayout" Target="../slideLayouts/slideLayout2614.xml"/><Relationship Id="rId4" Type="http://schemas.openxmlformats.org/officeDocument/2006/relationships/slideLayout" Target="../slideLayouts/slideLayout2579.xml"/><Relationship Id="rId40" Type="http://schemas.openxmlformats.org/officeDocument/2006/relationships/slideLayout" Target="../slideLayouts/slideLayout2615.xml"/><Relationship Id="rId41" Type="http://schemas.openxmlformats.org/officeDocument/2006/relationships/slideLayout" Target="../slideLayouts/slideLayout2616.xml"/><Relationship Id="rId42" Type="http://schemas.openxmlformats.org/officeDocument/2006/relationships/slideLayout" Target="../slideLayouts/slideLayout2617.xml"/><Relationship Id="rId43" Type="http://schemas.openxmlformats.org/officeDocument/2006/relationships/slideLayout" Target="../slideLayouts/slideLayout2618.xml"/><Relationship Id="rId44" Type="http://schemas.openxmlformats.org/officeDocument/2006/relationships/slideLayout" Target="../slideLayouts/slideLayout2619.xml"/><Relationship Id="rId45" Type="http://schemas.openxmlformats.org/officeDocument/2006/relationships/theme" Target="../theme/theme122.xml"/><Relationship Id="rId46" Type="http://schemas.openxmlformats.org/officeDocument/2006/relationships/image" Target="../media/image1.png"/><Relationship Id="rId5" Type="http://schemas.openxmlformats.org/officeDocument/2006/relationships/slideLayout" Target="../slideLayouts/slideLayout2580.xml"/><Relationship Id="rId6" Type="http://schemas.openxmlformats.org/officeDocument/2006/relationships/slideLayout" Target="../slideLayouts/slideLayout2581.xml"/><Relationship Id="rId7" Type="http://schemas.openxmlformats.org/officeDocument/2006/relationships/slideLayout" Target="../slideLayouts/slideLayout2582.xml"/><Relationship Id="rId8" Type="http://schemas.openxmlformats.org/officeDocument/2006/relationships/slideLayout" Target="../slideLayouts/slideLayout2583.xml"/><Relationship Id="rId9" Type="http://schemas.openxmlformats.org/officeDocument/2006/relationships/slideLayout" Target="../slideLayouts/slideLayout2584.xml"/></Relationships>
</file>

<file path=ppt/slideMasters/_rels/slideMaster123.xml.rels><?xml version='1.0' encoding='UTF-8' standalone='yes'?>
<Relationships xmlns="http://schemas.openxmlformats.org/package/2006/relationships"><Relationship Id="rId1" Type="http://schemas.openxmlformats.org/officeDocument/2006/relationships/slideLayout" Target="../slideLayouts/slideLayout2620.xml"/><Relationship Id="rId10" Type="http://schemas.openxmlformats.org/officeDocument/2006/relationships/slideLayout" Target="../slideLayouts/slideLayout2629.xml"/><Relationship Id="rId11" Type="http://schemas.openxmlformats.org/officeDocument/2006/relationships/slideLayout" Target="../slideLayouts/slideLayout2630.xml"/><Relationship Id="rId12" Type="http://schemas.openxmlformats.org/officeDocument/2006/relationships/slideLayout" Target="../slideLayouts/slideLayout2631.xml"/><Relationship Id="rId13" Type="http://schemas.openxmlformats.org/officeDocument/2006/relationships/slideLayout" Target="../slideLayouts/slideLayout2632.xml"/><Relationship Id="rId14" Type="http://schemas.openxmlformats.org/officeDocument/2006/relationships/slideLayout" Target="../slideLayouts/slideLayout2633.xml"/><Relationship Id="rId15" Type="http://schemas.openxmlformats.org/officeDocument/2006/relationships/slideLayout" Target="../slideLayouts/slideLayout2634.xml"/><Relationship Id="rId16" Type="http://schemas.openxmlformats.org/officeDocument/2006/relationships/slideLayout" Target="../slideLayouts/slideLayout2635.xml"/><Relationship Id="rId17" Type="http://schemas.openxmlformats.org/officeDocument/2006/relationships/slideLayout" Target="../slideLayouts/slideLayout2636.xml"/><Relationship Id="rId18" Type="http://schemas.openxmlformats.org/officeDocument/2006/relationships/slideLayout" Target="../slideLayouts/slideLayout2637.xml"/><Relationship Id="rId19" Type="http://schemas.openxmlformats.org/officeDocument/2006/relationships/slideLayout" Target="../slideLayouts/slideLayout2638.xml"/><Relationship Id="rId2" Type="http://schemas.openxmlformats.org/officeDocument/2006/relationships/slideLayout" Target="../slideLayouts/slideLayout2621.xml"/><Relationship Id="rId20" Type="http://schemas.openxmlformats.org/officeDocument/2006/relationships/slideLayout" Target="../slideLayouts/slideLayout2639.xml"/><Relationship Id="rId21" Type="http://schemas.openxmlformats.org/officeDocument/2006/relationships/slideLayout" Target="../slideLayouts/slideLayout2640.xml"/><Relationship Id="rId22" Type="http://schemas.openxmlformats.org/officeDocument/2006/relationships/theme" Target="../theme/theme123.xml"/><Relationship Id="rId23" Type="http://schemas.openxmlformats.org/officeDocument/2006/relationships/image" Target="../media/image1.png"/><Relationship Id="rId3" Type="http://schemas.openxmlformats.org/officeDocument/2006/relationships/slideLayout" Target="../slideLayouts/slideLayout2622.xml"/><Relationship Id="rId4" Type="http://schemas.openxmlformats.org/officeDocument/2006/relationships/slideLayout" Target="../slideLayouts/slideLayout2623.xml"/><Relationship Id="rId5" Type="http://schemas.openxmlformats.org/officeDocument/2006/relationships/slideLayout" Target="../slideLayouts/slideLayout2624.xml"/><Relationship Id="rId6" Type="http://schemas.openxmlformats.org/officeDocument/2006/relationships/slideLayout" Target="../slideLayouts/slideLayout2625.xml"/><Relationship Id="rId7" Type="http://schemas.openxmlformats.org/officeDocument/2006/relationships/slideLayout" Target="../slideLayouts/slideLayout2626.xml"/><Relationship Id="rId8" Type="http://schemas.openxmlformats.org/officeDocument/2006/relationships/slideLayout" Target="../slideLayouts/slideLayout2627.xml"/><Relationship Id="rId9" Type="http://schemas.openxmlformats.org/officeDocument/2006/relationships/slideLayout" Target="../slideLayouts/slideLayout2628.xml"/></Relationships>
</file>

<file path=ppt/slideMasters/_rels/slideMaster124.xml.rels><?xml version='1.0' encoding='UTF-8' standalone='yes'?>
<Relationships xmlns="http://schemas.openxmlformats.org/package/2006/relationships"><Relationship Id="rId1" Type="http://schemas.openxmlformats.org/officeDocument/2006/relationships/slideLayout" Target="../slideLayouts/slideLayout2641.xml"/><Relationship Id="rId10" Type="http://schemas.openxmlformats.org/officeDocument/2006/relationships/slideLayout" Target="../slideLayouts/slideLayout2650.xml"/><Relationship Id="rId11" Type="http://schemas.openxmlformats.org/officeDocument/2006/relationships/slideLayout" Target="../slideLayouts/slideLayout2651.xml"/><Relationship Id="rId12" Type="http://schemas.openxmlformats.org/officeDocument/2006/relationships/slideLayout" Target="../slideLayouts/slideLayout2652.xml"/><Relationship Id="rId13" Type="http://schemas.openxmlformats.org/officeDocument/2006/relationships/slideLayout" Target="../slideLayouts/slideLayout2653.xml"/><Relationship Id="rId14" Type="http://schemas.openxmlformats.org/officeDocument/2006/relationships/slideLayout" Target="../slideLayouts/slideLayout2654.xml"/><Relationship Id="rId15" Type="http://schemas.openxmlformats.org/officeDocument/2006/relationships/slideLayout" Target="../slideLayouts/slideLayout2655.xml"/><Relationship Id="rId16" Type="http://schemas.openxmlformats.org/officeDocument/2006/relationships/slideLayout" Target="../slideLayouts/slideLayout2656.xml"/><Relationship Id="rId17" Type="http://schemas.openxmlformats.org/officeDocument/2006/relationships/slideLayout" Target="../slideLayouts/slideLayout2657.xml"/><Relationship Id="rId18" Type="http://schemas.openxmlformats.org/officeDocument/2006/relationships/slideLayout" Target="../slideLayouts/slideLayout2658.xml"/><Relationship Id="rId19" Type="http://schemas.openxmlformats.org/officeDocument/2006/relationships/slideLayout" Target="../slideLayouts/slideLayout2659.xml"/><Relationship Id="rId2" Type="http://schemas.openxmlformats.org/officeDocument/2006/relationships/slideLayout" Target="../slideLayouts/slideLayout2642.xml"/><Relationship Id="rId20" Type="http://schemas.openxmlformats.org/officeDocument/2006/relationships/slideLayout" Target="../slideLayouts/slideLayout2660.xml"/><Relationship Id="rId21" Type="http://schemas.openxmlformats.org/officeDocument/2006/relationships/slideLayout" Target="../slideLayouts/slideLayout2661.xml"/><Relationship Id="rId22" Type="http://schemas.openxmlformats.org/officeDocument/2006/relationships/slideLayout" Target="../slideLayouts/slideLayout2662.xml"/><Relationship Id="rId23" Type="http://schemas.openxmlformats.org/officeDocument/2006/relationships/slideLayout" Target="../slideLayouts/slideLayout2663.xml"/><Relationship Id="rId24" Type="http://schemas.openxmlformats.org/officeDocument/2006/relationships/slideLayout" Target="../slideLayouts/slideLayout2664.xml"/><Relationship Id="rId25" Type="http://schemas.openxmlformats.org/officeDocument/2006/relationships/slideLayout" Target="../slideLayouts/slideLayout2665.xml"/><Relationship Id="rId26" Type="http://schemas.openxmlformats.org/officeDocument/2006/relationships/slideLayout" Target="../slideLayouts/slideLayout2666.xml"/><Relationship Id="rId27" Type="http://schemas.openxmlformats.org/officeDocument/2006/relationships/slideLayout" Target="../slideLayouts/slideLayout2667.xml"/><Relationship Id="rId28" Type="http://schemas.openxmlformats.org/officeDocument/2006/relationships/slideLayout" Target="../slideLayouts/slideLayout2668.xml"/><Relationship Id="rId29" Type="http://schemas.openxmlformats.org/officeDocument/2006/relationships/slideLayout" Target="../slideLayouts/slideLayout2669.xml"/><Relationship Id="rId3" Type="http://schemas.openxmlformats.org/officeDocument/2006/relationships/slideLayout" Target="../slideLayouts/slideLayout2643.xml"/><Relationship Id="rId30" Type="http://schemas.openxmlformats.org/officeDocument/2006/relationships/slideLayout" Target="../slideLayouts/slideLayout2670.xml"/><Relationship Id="rId31" Type="http://schemas.openxmlformats.org/officeDocument/2006/relationships/slideLayout" Target="../slideLayouts/slideLayout2671.xml"/><Relationship Id="rId32" Type="http://schemas.openxmlformats.org/officeDocument/2006/relationships/slideLayout" Target="../slideLayouts/slideLayout2672.xml"/><Relationship Id="rId33" Type="http://schemas.openxmlformats.org/officeDocument/2006/relationships/slideLayout" Target="../slideLayouts/slideLayout2673.xml"/><Relationship Id="rId34" Type="http://schemas.openxmlformats.org/officeDocument/2006/relationships/slideLayout" Target="../slideLayouts/slideLayout2674.xml"/><Relationship Id="rId35" Type="http://schemas.openxmlformats.org/officeDocument/2006/relationships/slideLayout" Target="../slideLayouts/slideLayout2675.xml"/><Relationship Id="rId36" Type="http://schemas.openxmlformats.org/officeDocument/2006/relationships/slideLayout" Target="../slideLayouts/slideLayout2676.xml"/><Relationship Id="rId37" Type="http://schemas.openxmlformats.org/officeDocument/2006/relationships/slideLayout" Target="../slideLayouts/slideLayout2677.xml"/><Relationship Id="rId38" Type="http://schemas.openxmlformats.org/officeDocument/2006/relationships/slideLayout" Target="../slideLayouts/slideLayout2678.xml"/><Relationship Id="rId39" Type="http://schemas.openxmlformats.org/officeDocument/2006/relationships/slideLayout" Target="../slideLayouts/slideLayout2679.xml"/><Relationship Id="rId4" Type="http://schemas.openxmlformats.org/officeDocument/2006/relationships/slideLayout" Target="../slideLayouts/slideLayout2644.xml"/><Relationship Id="rId40" Type="http://schemas.openxmlformats.org/officeDocument/2006/relationships/slideLayout" Target="../slideLayouts/slideLayout2680.xml"/><Relationship Id="rId41" Type="http://schemas.openxmlformats.org/officeDocument/2006/relationships/slideLayout" Target="../slideLayouts/slideLayout2681.xml"/><Relationship Id="rId42" Type="http://schemas.openxmlformats.org/officeDocument/2006/relationships/slideLayout" Target="../slideLayouts/slideLayout2682.xml"/><Relationship Id="rId43" Type="http://schemas.openxmlformats.org/officeDocument/2006/relationships/slideLayout" Target="../slideLayouts/slideLayout2683.xml"/><Relationship Id="rId44" Type="http://schemas.openxmlformats.org/officeDocument/2006/relationships/slideLayout" Target="../slideLayouts/slideLayout2684.xml"/><Relationship Id="rId45" Type="http://schemas.openxmlformats.org/officeDocument/2006/relationships/theme" Target="../theme/theme124.xml"/><Relationship Id="rId46" Type="http://schemas.openxmlformats.org/officeDocument/2006/relationships/image" Target="../media/image1.png"/><Relationship Id="rId5" Type="http://schemas.openxmlformats.org/officeDocument/2006/relationships/slideLayout" Target="../slideLayouts/slideLayout2645.xml"/><Relationship Id="rId6" Type="http://schemas.openxmlformats.org/officeDocument/2006/relationships/slideLayout" Target="../slideLayouts/slideLayout2646.xml"/><Relationship Id="rId7" Type="http://schemas.openxmlformats.org/officeDocument/2006/relationships/slideLayout" Target="../slideLayouts/slideLayout2647.xml"/><Relationship Id="rId8" Type="http://schemas.openxmlformats.org/officeDocument/2006/relationships/slideLayout" Target="../slideLayouts/slideLayout2648.xml"/><Relationship Id="rId9" Type="http://schemas.openxmlformats.org/officeDocument/2006/relationships/slideLayout" Target="../slideLayouts/slideLayout2649.xml"/></Relationships>
</file>

<file path=ppt/slideMasters/_rels/slideMaster125.xml.rels><?xml version='1.0' encoding='UTF-8' standalone='yes'?>
<Relationships xmlns="http://schemas.openxmlformats.org/package/2006/relationships"><Relationship Id="rId1" Type="http://schemas.openxmlformats.org/officeDocument/2006/relationships/slideLayout" Target="../slideLayouts/slideLayout2685.xml"/><Relationship Id="rId10" Type="http://schemas.openxmlformats.org/officeDocument/2006/relationships/slideLayout" Target="../slideLayouts/slideLayout2694.xml"/><Relationship Id="rId11" Type="http://schemas.openxmlformats.org/officeDocument/2006/relationships/slideLayout" Target="../slideLayouts/slideLayout2695.xml"/><Relationship Id="rId12" Type="http://schemas.openxmlformats.org/officeDocument/2006/relationships/slideLayout" Target="../slideLayouts/slideLayout2696.xml"/><Relationship Id="rId13" Type="http://schemas.openxmlformats.org/officeDocument/2006/relationships/slideLayout" Target="../slideLayouts/slideLayout2697.xml"/><Relationship Id="rId14" Type="http://schemas.openxmlformats.org/officeDocument/2006/relationships/slideLayout" Target="../slideLayouts/slideLayout2698.xml"/><Relationship Id="rId15" Type="http://schemas.openxmlformats.org/officeDocument/2006/relationships/slideLayout" Target="../slideLayouts/slideLayout2699.xml"/><Relationship Id="rId16" Type="http://schemas.openxmlformats.org/officeDocument/2006/relationships/slideLayout" Target="../slideLayouts/slideLayout2700.xml"/><Relationship Id="rId17" Type="http://schemas.openxmlformats.org/officeDocument/2006/relationships/slideLayout" Target="../slideLayouts/slideLayout2701.xml"/><Relationship Id="rId18" Type="http://schemas.openxmlformats.org/officeDocument/2006/relationships/slideLayout" Target="../slideLayouts/slideLayout2702.xml"/><Relationship Id="rId19" Type="http://schemas.openxmlformats.org/officeDocument/2006/relationships/slideLayout" Target="../slideLayouts/slideLayout2703.xml"/><Relationship Id="rId2" Type="http://schemas.openxmlformats.org/officeDocument/2006/relationships/slideLayout" Target="../slideLayouts/slideLayout2686.xml"/><Relationship Id="rId20" Type="http://schemas.openxmlformats.org/officeDocument/2006/relationships/slideLayout" Target="../slideLayouts/slideLayout2704.xml"/><Relationship Id="rId21" Type="http://schemas.openxmlformats.org/officeDocument/2006/relationships/slideLayout" Target="../slideLayouts/slideLayout2705.xml"/><Relationship Id="rId22" Type="http://schemas.openxmlformats.org/officeDocument/2006/relationships/slideLayout" Target="../slideLayouts/slideLayout2706.xml"/><Relationship Id="rId23" Type="http://schemas.openxmlformats.org/officeDocument/2006/relationships/slideLayout" Target="../slideLayouts/slideLayout2707.xml"/><Relationship Id="rId24" Type="http://schemas.openxmlformats.org/officeDocument/2006/relationships/slideLayout" Target="../slideLayouts/slideLayout2708.xml"/><Relationship Id="rId25" Type="http://schemas.openxmlformats.org/officeDocument/2006/relationships/slideLayout" Target="../slideLayouts/slideLayout2709.xml"/><Relationship Id="rId26" Type="http://schemas.openxmlformats.org/officeDocument/2006/relationships/slideLayout" Target="../slideLayouts/slideLayout2710.xml"/><Relationship Id="rId27" Type="http://schemas.openxmlformats.org/officeDocument/2006/relationships/slideLayout" Target="../slideLayouts/slideLayout2711.xml"/><Relationship Id="rId28" Type="http://schemas.openxmlformats.org/officeDocument/2006/relationships/slideLayout" Target="../slideLayouts/slideLayout2712.xml"/><Relationship Id="rId29" Type="http://schemas.openxmlformats.org/officeDocument/2006/relationships/slideLayout" Target="../slideLayouts/slideLayout2713.xml"/><Relationship Id="rId3" Type="http://schemas.openxmlformats.org/officeDocument/2006/relationships/slideLayout" Target="../slideLayouts/slideLayout2687.xml"/><Relationship Id="rId30" Type="http://schemas.openxmlformats.org/officeDocument/2006/relationships/slideLayout" Target="../slideLayouts/slideLayout2714.xml"/><Relationship Id="rId31" Type="http://schemas.openxmlformats.org/officeDocument/2006/relationships/slideLayout" Target="../slideLayouts/slideLayout2715.xml"/><Relationship Id="rId32" Type="http://schemas.openxmlformats.org/officeDocument/2006/relationships/slideLayout" Target="../slideLayouts/slideLayout2716.xml"/><Relationship Id="rId33" Type="http://schemas.openxmlformats.org/officeDocument/2006/relationships/slideLayout" Target="../slideLayouts/slideLayout2717.xml"/><Relationship Id="rId34" Type="http://schemas.openxmlformats.org/officeDocument/2006/relationships/slideLayout" Target="../slideLayouts/slideLayout2718.xml"/><Relationship Id="rId35" Type="http://schemas.openxmlformats.org/officeDocument/2006/relationships/slideLayout" Target="../slideLayouts/slideLayout2719.xml"/><Relationship Id="rId36" Type="http://schemas.openxmlformats.org/officeDocument/2006/relationships/slideLayout" Target="../slideLayouts/slideLayout2720.xml"/><Relationship Id="rId37" Type="http://schemas.openxmlformats.org/officeDocument/2006/relationships/slideLayout" Target="../slideLayouts/slideLayout2721.xml"/><Relationship Id="rId38" Type="http://schemas.openxmlformats.org/officeDocument/2006/relationships/slideLayout" Target="../slideLayouts/slideLayout2722.xml"/><Relationship Id="rId39" Type="http://schemas.openxmlformats.org/officeDocument/2006/relationships/slideLayout" Target="../slideLayouts/slideLayout2723.xml"/><Relationship Id="rId4" Type="http://schemas.openxmlformats.org/officeDocument/2006/relationships/slideLayout" Target="../slideLayouts/slideLayout2688.xml"/><Relationship Id="rId40" Type="http://schemas.openxmlformats.org/officeDocument/2006/relationships/slideLayout" Target="../slideLayouts/slideLayout2724.xml"/><Relationship Id="rId41" Type="http://schemas.openxmlformats.org/officeDocument/2006/relationships/slideLayout" Target="../slideLayouts/slideLayout2725.xml"/><Relationship Id="rId42" Type="http://schemas.openxmlformats.org/officeDocument/2006/relationships/slideLayout" Target="../slideLayouts/slideLayout2726.xml"/><Relationship Id="rId43" Type="http://schemas.openxmlformats.org/officeDocument/2006/relationships/slideLayout" Target="../slideLayouts/slideLayout2727.xml"/><Relationship Id="rId44" Type="http://schemas.openxmlformats.org/officeDocument/2006/relationships/slideLayout" Target="../slideLayouts/slideLayout2728.xml"/><Relationship Id="rId45" Type="http://schemas.openxmlformats.org/officeDocument/2006/relationships/theme" Target="../theme/theme125.xml"/><Relationship Id="rId46" Type="http://schemas.openxmlformats.org/officeDocument/2006/relationships/image" Target="../media/image1.png"/><Relationship Id="rId5" Type="http://schemas.openxmlformats.org/officeDocument/2006/relationships/slideLayout" Target="../slideLayouts/slideLayout2689.xml"/><Relationship Id="rId6" Type="http://schemas.openxmlformats.org/officeDocument/2006/relationships/slideLayout" Target="../slideLayouts/slideLayout2690.xml"/><Relationship Id="rId7" Type="http://schemas.openxmlformats.org/officeDocument/2006/relationships/slideLayout" Target="../slideLayouts/slideLayout2691.xml"/><Relationship Id="rId8" Type="http://schemas.openxmlformats.org/officeDocument/2006/relationships/slideLayout" Target="../slideLayouts/slideLayout2692.xml"/><Relationship Id="rId9" Type="http://schemas.openxmlformats.org/officeDocument/2006/relationships/slideLayout" Target="../slideLayouts/slideLayout2693.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244.xml"/><Relationship Id="rId10" Type="http://schemas.openxmlformats.org/officeDocument/2006/relationships/theme" Target="../theme/theme13.xml"/><Relationship Id="rId2" Type="http://schemas.openxmlformats.org/officeDocument/2006/relationships/slideLayout" Target="../slideLayouts/slideLayout245.xml"/><Relationship Id="rId3" Type="http://schemas.openxmlformats.org/officeDocument/2006/relationships/slideLayout" Target="../slideLayouts/slideLayout246.xml"/><Relationship Id="rId4" Type="http://schemas.openxmlformats.org/officeDocument/2006/relationships/slideLayout" Target="../slideLayouts/slideLayout247.xml"/><Relationship Id="rId5" Type="http://schemas.openxmlformats.org/officeDocument/2006/relationships/slideLayout" Target="../slideLayouts/slideLayout248.xml"/><Relationship Id="rId6" Type="http://schemas.openxmlformats.org/officeDocument/2006/relationships/slideLayout" Target="../slideLayouts/slideLayout249.xml"/><Relationship Id="rId7" Type="http://schemas.openxmlformats.org/officeDocument/2006/relationships/slideLayout" Target="../slideLayouts/slideLayout250.xml"/><Relationship Id="rId8" Type="http://schemas.openxmlformats.org/officeDocument/2006/relationships/slideLayout" Target="../slideLayouts/slideLayout251.xml"/><Relationship Id="rId9" Type="http://schemas.openxmlformats.org/officeDocument/2006/relationships/slideLayout" Target="../slideLayouts/slideLayout252.xml"/></Relationships>
</file>

<file path=ppt/slideMasters/_rels/slideMaster14.xml.rels><?xml version='1.0' encoding='UTF-8' standalone='yes'?>
<Relationships xmlns="http://schemas.openxmlformats.org/package/2006/relationships"><Relationship Id="rId1" Type="http://schemas.openxmlformats.org/officeDocument/2006/relationships/slideLayout" Target="../slideLayouts/slideLayout253.xml"/><Relationship Id="rId10" Type="http://schemas.openxmlformats.org/officeDocument/2006/relationships/slideLayout" Target="../slideLayouts/slideLayout262.xml"/><Relationship Id="rId11" Type="http://schemas.openxmlformats.org/officeDocument/2006/relationships/slideLayout" Target="../slideLayouts/slideLayout263.xml"/><Relationship Id="rId12" Type="http://schemas.openxmlformats.org/officeDocument/2006/relationships/slideLayout" Target="../slideLayouts/slideLayout264.xml"/><Relationship Id="rId13" Type="http://schemas.openxmlformats.org/officeDocument/2006/relationships/slideLayout" Target="../slideLayouts/slideLayout265.xml"/><Relationship Id="rId14" Type="http://schemas.openxmlformats.org/officeDocument/2006/relationships/slideLayout" Target="../slideLayouts/slideLayout266.xml"/><Relationship Id="rId15" Type="http://schemas.openxmlformats.org/officeDocument/2006/relationships/slideLayout" Target="../slideLayouts/slideLayout267.xml"/><Relationship Id="rId16" Type="http://schemas.openxmlformats.org/officeDocument/2006/relationships/slideLayout" Target="../slideLayouts/slideLayout268.xml"/><Relationship Id="rId17" Type="http://schemas.openxmlformats.org/officeDocument/2006/relationships/slideLayout" Target="../slideLayouts/slideLayout269.xml"/><Relationship Id="rId18" Type="http://schemas.openxmlformats.org/officeDocument/2006/relationships/slideLayout" Target="../slideLayouts/slideLayout270.xml"/><Relationship Id="rId19" Type="http://schemas.openxmlformats.org/officeDocument/2006/relationships/slideLayout" Target="../slideLayouts/slideLayout271.xml"/><Relationship Id="rId2" Type="http://schemas.openxmlformats.org/officeDocument/2006/relationships/slideLayout" Target="../slideLayouts/slideLayout254.xml"/><Relationship Id="rId20" Type="http://schemas.openxmlformats.org/officeDocument/2006/relationships/slideLayout" Target="../slideLayouts/slideLayout272.xml"/><Relationship Id="rId21" Type="http://schemas.openxmlformats.org/officeDocument/2006/relationships/slideLayout" Target="../slideLayouts/slideLayout273.xml"/><Relationship Id="rId22" Type="http://schemas.openxmlformats.org/officeDocument/2006/relationships/slideLayout" Target="../slideLayouts/slideLayout274.xml"/><Relationship Id="rId23" Type="http://schemas.openxmlformats.org/officeDocument/2006/relationships/slideLayout" Target="../slideLayouts/slideLayout275.xml"/><Relationship Id="rId24" Type="http://schemas.openxmlformats.org/officeDocument/2006/relationships/slideLayout" Target="../slideLayouts/slideLayout276.xml"/><Relationship Id="rId25" Type="http://schemas.openxmlformats.org/officeDocument/2006/relationships/slideLayout" Target="../slideLayouts/slideLayout277.xml"/><Relationship Id="rId26" Type="http://schemas.openxmlformats.org/officeDocument/2006/relationships/slideLayout" Target="../slideLayouts/slideLayout278.xml"/><Relationship Id="rId27" Type="http://schemas.openxmlformats.org/officeDocument/2006/relationships/slideLayout" Target="../slideLayouts/slideLayout279.xml"/><Relationship Id="rId28" Type="http://schemas.openxmlformats.org/officeDocument/2006/relationships/slideLayout" Target="../slideLayouts/slideLayout280.xml"/><Relationship Id="rId29" Type="http://schemas.openxmlformats.org/officeDocument/2006/relationships/slideLayout" Target="../slideLayouts/slideLayout281.xml"/><Relationship Id="rId3" Type="http://schemas.openxmlformats.org/officeDocument/2006/relationships/slideLayout" Target="../slideLayouts/slideLayout255.xml"/><Relationship Id="rId30" Type="http://schemas.openxmlformats.org/officeDocument/2006/relationships/slideLayout" Target="../slideLayouts/slideLayout282.xml"/><Relationship Id="rId31" Type="http://schemas.openxmlformats.org/officeDocument/2006/relationships/slideLayout" Target="../slideLayouts/slideLayout283.xml"/><Relationship Id="rId32" Type="http://schemas.openxmlformats.org/officeDocument/2006/relationships/slideLayout" Target="../slideLayouts/slideLayout284.xml"/><Relationship Id="rId33" Type="http://schemas.openxmlformats.org/officeDocument/2006/relationships/slideLayout" Target="../slideLayouts/slideLayout285.xml"/><Relationship Id="rId34" Type="http://schemas.openxmlformats.org/officeDocument/2006/relationships/slideLayout" Target="../slideLayouts/slideLayout286.xml"/><Relationship Id="rId35" Type="http://schemas.openxmlformats.org/officeDocument/2006/relationships/slideLayout" Target="../slideLayouts/slideLayout287.xml"/><Relationship Id="rId36" Type="http://schemas.openxmlformats.org/officeDocument/2006/relationships/slideLayout" Target="../slideLayouts/slideLayout288.xml"/><Relationship Id="rId37" Type="http://schemas.openxmlformats.org/officeDocument/2006/relationships/slideLayout" Target="../slideLayouts/slideLayout289.xml"/><Relationship Id="rId38" Type="http://schemas.openxmlformats.org/officeDocument/2006/relationships/slideLayout" Target="../slideLayouts/slideLayout290.xml"/><Relationship Id="rId39" Type="http://schemas.openxmlformats.org/officeDocument/2006/relationships/slideLayout" Target="../slideLayouts/slideLayout291.xml"/><Relationship Id="rId4" Type="http://schemas.openxmlformats.org/officeDocument/2006/relationships/slideLayout" Target="../slideLayouts/slideLayout256.xml"/><Relationship Id="rId40" Type="http://schemas.openxmlformats.org/officeDocument/2006/relationships/slideLayout" Target="../slideLayouts/slideLayout292.xml"/><Relationship Id="rId41" Type="http://schemas.openxmlformats.org/officeDocument/2006/relationships/slideLayout" Target="../slideLayouts/slideLayout293.xml"/><Relationship Id="rId42" Type="http://schemas.openxmlformats.org/officeDocument/2006/relationships/slideLayout" Target="../slideLayouts/slideLayout294.xml"/><Relationship Id="rId43" Type="http://schemas.openxmlformats.org/officeDocument/2006/relationships/slideLayout" Target="../slideLayouts/slideLayout295.xml"/><Relationship Id="rId44" Type="http://schemas.openxmlformats.org/officeDocument/2006/relationships/slideLayout" Target="../slideLayouts/slideLayout296.xml"/><Relationship Id="rId45" Type="http://schemas.openxmlformats.org/officeDocument/2006/relationships/theme" Target="../theme/theme14.xml"/><Relationship Id="rId46" Type="http://schemas.openxmlformats.org/officeDocument/2006/relationships/image" Target="../media/image1.png"/><Relationship Id="rId5" Type="http://schemas.openxmlformats.org/officeDocument/2006/relationships/slideLayout" Target="../slideLayouts/slideLayout257.xml"/><Relationship Id="rId6" Type="http://schemas.openxmlformats.org/officeDocument/2006/relationships/slideLayout" Target="../slideLayouts/slideLayout258.xml"/><Relationship Id="rId7" Type="http://schemas.openxmlformats.org/officeDocument/2006/relationships/slideLayout" Target="../slideLayouts/slideLayout259.xml"/><Relationship Id="rId8" Type="http://schemas.openxmlformats.org/officeDocument/2006/relationships/slideLayout" Target="../slideLayouts/slideLayout260.xml"/><Relationship Id="rId9" Type="http://schemas.openxmlformats.org/officeDocument/2006/relationships/slideLayout" Target="../slideLayouts/slideLayout261.xml"/></Relationships>
</file>

<file path=ppt/slideMasters/_rels/slideMaster15.xml.rels><?xml version='1.0' encoding='UTF-8' standalone='yes'?>
<Relationships xmlns="http://schemas.openxmlformats.org/package/2006/relationships"><Relationship Id="rId1" Type="http://schemas.openxmlformats.org/officeDocument/2006/relationships/slideLayout" Target="../slideLayouts/slideLayout297.xml"/><Relationship Id="rId10" Type="http://schemas.openxmlformats.org/officeDocument/2006/relationships/slideLayout" Target="../slideLayouts/slideLayout306.xml"/><Relationship Id="rId11" Type="http://schemas.openxmlformats.org/officeDocument/2006/relationships/slideLayout" Target="../slideLayouts/slideLayout307.xml"/><Relationship Id="rId12" Type="http://schemas.openxmlformats.org/officeDocument/2006/relationships/slideLayout" Target="../slideLayouts/slideLayout308.xml"/><Relationship Id="rId13" Type="http://schemas.openxmlformats.org/officeDocument/2006/relationships/slideLayout" Target="../slideLayouts/slideLayout309.xml"/><Relationship Id="rId14" Type="http://schemas.openxmlformats.org/officeDocument/2006/relationships/slideLayout" Target="../slideLayouts/slideLayout310.xml"/><Relationship Id="rId15" Type="http://schemas.openxmlformats.org/officeDocument/2006/relationships/slideLayout" Target="../slideLayouts/slideLayout311.xml"/><Relationship Id="rId16" Type="http://schemas.openxmlformats.org/officeDocument/2006/relationships/slideLayout" Target="../slideLayouts/slideLayout312.xml"/><Relationship Id="rId17" Type="http://schemas.openxmlformats.org/officeDocument/2006/relationships/slideLayout" Target="../slideLayouts/slideLayout313.xml"/><Relationship Id="rId18" Type="http://schemas.openxmlformats.org/officeDocument/2006/relationships/slideLayout" Target="../slideLayouts/slideLayout314.xml"/><Relationship Id="rId19" Type="http://schemas.openxmlformats.org/officeDocument/2006/relationships/theme" Target="../theme/theme15.xml"/><Relationship Id="rId2" Type="http://schemas.openxmlformats.org/officeDocument/2006/relationships/slideLayout" Target="../slideLayouts/slideLayout298.xml"/><Relationship Id="rId20" Type="http://schemas.openxmlformats.org/officeDocument/2006/relationships/image" Target="../media/image10.png"/><Relationship Id="rId3" Type="http://schemas.openxmlformats.org/officeDocument/2006/relationships/slideLayout" Target="../slideLayouts/slideLayout299.xml"/><Relationship Id="rId4" Type="http://schemas.openxmlformats.org/officeDocument/2006/relationships/slideLayout" Target="../slideLayouts/slideLayout300.xml"/><Relationship Id="rId5" Type="http://schemas.openxmlformats.org/officeDocument/2006/relationships/slideLayout" Target="../slideLayouts/slideLayout301.xml"/><Relationship Id="rId6" Type="http://schemas.openxmlformats.org/officeDocument/2006/relationships/slideLayout" Target="../slideLayouts/slideLayout302.xml"/><Relationship Id="rId7" Type="http://schemas.openxmlformats.org/officeDocument/2006/relationships/slideLayout" Target="../slideLayouts/slideLayout303.xml"/><Relationship Id="rId8" Type="http://schemas.openxmlformats.org/officeDocument/2006/relationships/slideLayout" Target="../slideLayouts/slideLayout304.xml"/><Relationship Id="rId9" Type="http://schemas.openxmlformats.org/officeDocument/2006/relationships/slideLayout" Target="../slideLayouts/slideLayout305.xml"/></Relationships>
</file>

<file path=ppt/slideMasters/_rels/slideMaster16.xml.rels><?xml version='1.0' encoding='UTF-8' standalone='yes'?>
<Relationships xmlns="http://schemas.openxmlformats.org/package/2006/relationships"><Relationship Id="rId1" Type="http://schemas.openxmlformats.org/officeDocument/2006/relationships/slideLayout" Target="../slideLayouts/slideLayout315.xml"/><Relationship Id="rId10" Type="http://schemas.openxmlformats.org/officeDocument/2006/relationships/slideLayout" Target="../slideLayouts/slideLayout324.xml"/><Relationship Id="rId11" Type="http://schemas.openxmlformats.org/officeDocument/2006/relationships/slideLayout" Target="../slideLayouts/slideLayout325.xml"/><Relationship Id="rId12" Type="http://schemas.openxmlformats.org/officeDocument/2006/relationships/slideLayout" Target="../slideLayouts/slideLayout326.xml"/><Relationship Id="rId13" Type="http://schemas.openxmlformats.org/officeDocument/2006/relationships/slideLayout" Target="../slideLayouts/slideLayout327.xml"/><Relationship Id="rId14" Type="http://schemas.openxmlformats.org/officeDocument/2006/relationships/slideLayout" Target="../slideLayouts/slideLayout328.xml"/><Relationship Id="rId15" Type="http://schemas.openxmlformats.org/officeDocument/2006/relationships/slideLayout" Target="../slideLayouts/slideLayout329.xml"/><Relationship Id="rId16" Type="http://schemas.openxmlformats.org/officeDocument/2006/relationships/theme" Target="../theme/theme16.xml"/><Relationship Id="rId17" Type="http://schemas.openxmlformats.org/officeDocument/2006/relationships/vmlDrawing" Target="../drawings/vmlDrawing7.vml"/><Relationship Id="rId18" Type="http://schemas.openxmlformats.org/officeDocument/2006/relationships/tags" Target="../tags/tag8.xml"/><Relationship Id="rId19" Type="http://schemas.openxmlformats.org/officeDocument/2006/relationships/oleObject" Target="../embeddings/oleObject7.bin"/><Relationship Id="rId2" Type="http://schemas.openxmlformats.org/officeDocument/2006/relationships/slideLayout" Target="../slideLayouts/slideLayout316.xml"/><Relationship Id="rId20" Type="http://schemas.openxmlformats.org/officeDocument/2006/relationships/image" Target="../media/image15.emf"/><Relationship Id="rId21" Type="http://schemas.openxmlformats.org/officeDocument/2006/relationships/image" Target="../media/image10.png"/><Relationship Id="rId3" Type="http://schemas.openxmlformats.org/officeDocument/2006/relationships/slideLayout" Target="../slideLayouts/slideLayout317.xml"/><Relationship Id="rId4" Type="http://schemas.openxmlformats.org/officeDocument/2006/relationships/slideLayout" Target="../slideLayouts/slideLayout318.xml"/><Relationship Id="rId5" Type="http://schemas.openxmlformats.org/officeDocument/2006/relationships/slideLayout" Target="../slideLayouts/slideLayout319.xml"/><Relationship Id="rId6" Type="http://schemas.openxmlformats.org/officeDocument/2006/relationships/slideLayout" Target="../slideLayouts/slideLayout320.xml"/><Relationship Id="rId7" Type="http://schemas.openxmlformats.org/officeDocument/2006/relationships/slideLayout" Target="../slideLayouts/slideLayout321.xml"/><Relationship Id="rId8" Type="http://schemas.openxmlformats.org/officeDocument/2006/relationships/slideLayout" Target="../slideLayouts/slideLayout322.xml"/><Relationship Id="rId9" Type="http://schemas.openxmlformats.org/officeDocument/2006/relationships/slideLayout" Target="../slideLayouts/slideLayout323.xml"/></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330.xml"/><Relationship Id="rId10" Type="http://schemas.openxmlformats.org/officeDocument/2006/relationships/slideLayout" Target="../slideLayouts/slideLayout339.xml"/><Relationship Id="rId11" Type="http://schemas.openxmlformats.org/officeDocument/2006/relationships/slideLayout" Target="../slideLayouts/slideLayout340.xml"/><Relationship Id="rId12" Type="http://schemas.openxmlformats.org/officeDocument/2006/relationships/slideLayout" Target="../slideLayouts/slideLayout341.xml"/><Relationship Id="rId13" Type="http://schemas.openxmlformats.org/officeDocument/2006/relationships/slideLayout" Target="../slideLayouts/slideLayout342.xml"/><Relationship Id="rId14" Type="http://schemas.openxmlformats.org/officeDocument/2006/relationships/slideLayout" Target="../slideLayouts/slideLayout343.xml"/><Relationship Id="rId15" Type="http://schemas.openxmlformats.org/officeDocument/2006/relationships/slideLayout" Target="../slideLayouts/slideLayout344.xml"/><Relationship Id="rId16" Type="http://schemas.openxmlformats.org/officeDocument/2006/relationships/slideLayout" Target="../slideLayouts/slideLayout345.xml"/><Relationship Id="rId17" Type="http://schemas.openxmlformats.org/officeDocument/2006/relationships/theme" Target="../theme/theme17.xml"/><Relationship Id="rId18" Type="http://schemas.openxmlformats.org/officeDocument/2006/relationships/vmlDrawing" Target="../drawings/vmlDrawing8.vml"/><Relationship Id="rId19" Type="http://schemas.openxmlformats.org/officeDocument/2006/relationships/tags" Target="../tags/tag9.xml"/><Relationship Id="rId2" Type="http://schemas.openxmlformats.org/officeDocument/2006/relationships/slideLayout" Target="../slideLayouts/slideLayout331.xml"/><Relationship Id="rId20" Type="http://schemas.openxmlformats.org/officeDocument/2006/relationships/oleObject" Target="../embeddings/oleObject8.bin"/><Relationship Id="rId21" Type="http://schemas.openxmlformats.org/officeDocument/2006/relationships/image" Target="../media/image15.emf"/><Relationship Id="rId22" Type="http://schemas.openxmlformats.org/officeDocument/2006/relationships/image" Target="../media/image10.png"/><Relationship Id="rId3" Type="http://schemas.openxmlformats.org/officeDocument/2006/relationships/slideLayout" Target="../slideLayouts/slideLayout332.xml"/><Relationship Id="rId4" Type="http://schemas.openxmlformats.org/officeDocument/2006/relationships/slideLayout" Target="../slideLayouts/slideLayout333.xml"/><Relationship Id="rId5" Type="http://schemas.openxmlformats.org/officeDocument/2006/relationships/slideLayout" Target="../slideLayouts/slideLayout334.xml"/><Relationship Id="rId6" Type="http://schemas.openxmlformats.org/officeDocument/2006/relationships/slideLayout" Target="../slideLayouts/slideLayout335.xml"/><Relationship Id="rId7" Type="http://schemas.openxmlformats.org/officeDocument/2006/relationships/slideLayout" Target="../slideLayouts/slideLayout336.xml"/><Relationship Id="rId8" Type="http://schemas.openxmlformats.org/officeDocument/2006/relationships/slideLayout" Target="../slideLayouts/slideLayout337.xml"/><Relationship Id="rId9" Type="http://schemas.openxmlformats.org/officeDocument/2006/relationships/slideLayout" Target="../slideLayouts/slideLayout338.xml"/></Relationships>
</file>

<file path=ppt/slideMasters/_rels/slideMaster18.xml.rels><?xml version='1.0' encoding='UTF-8' standalone='yes'?>
<Relationships xmlns="http://schemas.openxmlformats.org/package/2006/relationships"><Relationship Id="rId1" Type="http://schemas.openxmlformats.org/officeDocument/2006/relationships/slideLayout" Target="../slideLayouts/slideLayout346.xml"/><Relationship Id="rId10" Type="http://schemas.openxmlformats.org/officeDocument/2006/relationships/slideLayout" Target="../slideLayouts/slideLayout355.xml"/><Relationship Id="rId11" Type="http://schemas.openxmlformats.org/officeDocument/2006/relationships/slideLayout" Target="../slideLayouts/slideLayout356.xml"/><Relationship Id="rId12" Type="http://schemas.openxmlformats.org/officeDocument/2006/relationships/slideLayout" Target="../slideLayouts/slideLayout357.xml"/><Relationship Id="rId13" Type="http://schemas.openxmlformats.org/officeDocument/2006/relationships/slideLayout" Target="../slideLayouts/slideLayout358.xml"/><Relationship Id="rId14" Type="http://schemas.openxmlformats.org/officeDocument/2006/relationships/slideLayout" Target="../slideLayouts/slideLayout359.xml"/><Relationship Id="rId15" Type="http://schemas.openxmlformats.org/officeDocument/2006/relationships/slideLayout" Target="../slideLayouts/slideLayout360.xml"/><Relationship Id="rId16" Type="http://schemas.openxmlformats.org/officeDocument/2006/relationships/slideLayout" Target="../slideLayouts/slideLayout361.xml"/><Relationship Id="rId17" Type="http://schemas.openxmlformats.org/officeDocument/2006/relationships/theme" Target="../theme/theme18.xml"/><Relationship Id="rId18" Type="http://schemas.openxmlformats.org/officeDocument/2006/relationships/vmlDrawing" Target="../drawings/vmlDrawing9.vml"/><Relationship Id="rId19" Type="http://schemas.openxmlformats.org/officeDocument/2006/relationships/tags" Target="../tags/tag10.xml"/><Relationship Id="rId2" Type="http://schemas.openxmlformats.org/officeDocument/2006/relationships/slideLayout" Target="../slideLayouts/slideLayout347.xml"/><Relationship Id="rId20" Type="http://schemas.openxmlformats.org/officeDocument/2006/relationships/oleObject" Target="../embeddings/oleObject9.bin"/><Relationship Id="rId21" Type="http://schemas.openxmlformats.org/officeDocument/2006/relationships/image" Target="../media/image15.emf"/><Relationship Id="rId22" Type="http://schemas.openxmlformats.org/officeDocument/2006/relationships/image" Target="../media/image10.png"/><Relationship Id="rId3" Type="http://schemas.openxmlformats.org/officeDocument/2006/relationships/slideLayout" Target="../slideLayouts/slideLayout348.xml"/><Relationship Id="rId4" Type="http://schemas.openxmlformats.org/officeDocument/2006/relationships/slideLayout" Target="../slideLayouts/slideLayout349.xml"/><Relationship Id="rId5" Type="http://schemas.openxmlformats.org/officeDocument/2006/relationships/slideLayout" Target="../slideLayouts/slideLayout350.xml"/><Relationship Id="rId6" Type="http://schemas.openxmlformats.org/officeDocument/2006/relationships/slideLayout" Target="../slideLayouts/slideLayout351.xml"/><Relationship Id="rId7" Type="http://schemas.openxmlformats.org/officeDocument/2006/relationships/slideLayout" Target="../slideLayouts/slideLayout352.xml"/><Relationship Id="rId8" Type="http://schemas.openxmlformats.org/officeDocument/2006/relationships/slideLayout" Target="../slideLayouts/slideLayout353.xml"/><Relationship Id="rId9" Type="http://schemas.openxmlformats.org/officeDocument/2006/relationships/slideLayout" Target="../slideLayouts/slideLayout354.xml"/></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362.xml"/><Relationship Id="rId10" Type="http://schemas.openxmlformats.org/officeDocument/2006/relationships/slideLayout" Target="../slideLayouts/slideLayout371.xml"/><Relationship Id="rId11" Type="http://schemas.openxmlformats.org/officeDocument/2006/relationships/slideLayout" Target="../slideLayouts/slideLayout372.xml"/><Relationship Id="rId12" Type="http://schemas.openxmlformats.org/officeDocument/2006/relationships/slideLayout" Target="../slideLayouts/slideLayout373.xml"/><Relationship Id="rId13" Type="http://schemas.openxmlformats.org/officeDocument/2006/relationships/slideLayout" Target="../slideLayouts/slideLayout374.xml"/><Relationship Id="rId14" Type="http://schemas.openxmlformats.org/officeDocument/2006/relationships/slideLayout" Target="../slideLayouts/slideLayout375.xml"/><Relationship Id="rId15" Type="http://schemas.openxmlformats.org/officeDocument/2006/relationships/slideLayout" Target="../slideLayouts/slideLayout376.xml"/><Relationship Id="rId16" Type="http://schemas.openxmlformats.org/officeDocument/2006/relationships/slideLayout" Target="../slideLayouts/slideLayout377.xml"/><Relationship Id="rId17" Type="http://schemas.openxmlformats.org/officeDocument/2006/relationships/slideLayout" Target="../slideLayouts/slideLayout378.xml"/><Relationship Id="rId18" Type="http://schemas.openxmlformats.org/officeDocument/2006/relationships/slideLayout" Target="../slideLayouts/slideLayout379.xml"/><Relationship Id="rId19" Type="http://schemas.openxmlformats.org/officeDocument/2006/relationships/slideLayout" Target="../slideLayouts/slideLayout380.xml"/><Relationship Id="rId2" Type="http://schemas.openxmlformats.org/officeDocument/2006/relationships/slideLayout" Target="../slideLayouts/slideLayout363.xml"/><Relationship Id="rId20" Type="http://schemas.openxmlformats.org/officeDocument/2006/relationships/slideLayout" Target="../slideLayouts/slideLayout381.xml"/><Relationship Id="rId21" Type="http://schemas.openxmlformats.org/officeDocument/2006/relationships/slideLayout" Target="../slideLayouts/slideLayout382.xml"/><Relationship Id="rId22" Type="http://schemas.openxmlformats.org/officeDocument/2006/relationships/theme" Target="../theme/theme19.xml"/><Relationship Id="rId23" Type="http://schemas.openxmlformats.org/officeDocument/2006/relationships/image" Target="../media/image1.png"/><Relationship Id="rId3" Type="http://schemas.openxmlformats.org/officeDocument/2006/relationships/slideLayout" Target="../slideLayouts/slideLayout364.xml"/><Relationship Id="rId4" Type="http://schemas.openxmlformats.org/officeDocument/2006/relationships/slideLayout" Target="../slideLayouts/slideLayout365.xml"/><Relationship Id="rId5" Type="http://schemas.openxmlformats.org/officeDocument/2006/relationships/slideLayout" Target="../slideLayouts/slideLayout366.xml"/><Relationship Id="rId6" Type="http://schemas.openxmlformats.org/officeDocument/2006/relationships/slideLayout" Target="../slideLayouts/slideLayout367.xml"/><Relationship Id="rId7" Type="http://schemas.openxmlformats.org/officeDocument/2006/relationships/slideLayout" Target="../slideLayouts/slideLayout368.xml"/><Relationship Id="rId8" Type="http://schemas.openxmlformats.org/officeDocument/2006/relationships/slideLayout" Target="../slideLayouts/slideLayout369.xml"/><Relationship Id="rId9" Type="http://schemas.openxmlformats.org/officeDocument/2006/relationships/slideLayout" Target="../slideLayouts/slideLayout370.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26.xml"/><Relationship Id="rId10" Type="http://schemas.openxmlformats.org/officeDocument/2006/relationships/slideLayout" Target="../slideLayouts/slideLayout35.xml"/><Relationship Id="rId11" Type="http://schemas.openxmlformats.org/officeDocument/2006/relationships/slideLayout" Target="../slideLayouts/slideLayout36.xml"/><Relationship Id="rId12" Type="http://schemas.openxmlformats.org/officeDocument/2006/relationships/slideLayout" Target="../slideLayouts/slideLayout37.xml"/><Relationship Id="rId13" Type="http://schemas.openxmlformats.org/officeDocument/2006/relationships/slideLayout" Target="../slideLayouts/slideLayout38.xml"/><Relationship Id="rId14" Type="http://schemas.openxmlformats.org/officeDocument/2006/relationships/slideLayout" Target="../slideLayouts/slideLayout39.xml"/><Relationship Id="rId15" Type="http://schemas.openxmlformats.org/officeDocument/2006/relationships/slideLayout" Target="../slideLayouts/slideLayout40.xml"/><Relationship Id="rId16" Type="http://schemas.openxmlformats.org/officeDocument/2006/relationships/slideLayout" Target="../slideLayouts/slideLayout41.xml"/><Relationship Id="rId17" Type="http://schemas.openxmlformats.org/officeDocument/2006/relationships/slideLayout" Target="../slideLayouts/slideLayout42.xml"/><Relationship Id="rId18" Type="http://schemas.openxmlformats.org/officeDocument/2006/relationships/slideLayout" Target="../slideLayouts/slideLayout43.xml"/><Relationship Id="rId19" Type="http://schemas.openxmlformats.org/officeDocument/2006/relationships/slideLayout" Target="../slideLayouts/slideLayout44.xml"/><Relationship Id="rId2" Type="http://schemas.openxmlformats.org/officeDocument/2006/relationships/slideLayout" Target="../slideLayouts/slideLayout27.xml"/><Relationship Id="rId20" Type="http://schemas.openxmlformats.org/officeDocument/2006/relationships/theme" Target="../theme/theme2.xml"/><Relationship Id="rId21" Type="http://schemas.openxmlformats.org/officeDocument/2006/relationships/image" Target="../media/image10.png"/><Relationship Id="rId3" Type="http://schemas.openxmlformats.org/officeDocument/2006/relationships/slideLayout" Target="../slideLayouts/slideLayout28.xml"/><Relationship Id="rId4" Type="http://schemas.openxmlformats.org/officeDocument/2006/relationships/slideLayout" Target="../slideLayouts/slideLayout29.xml"/><Relationship Id="rId5" Type="http://schemas.openxmlformats.org/officeDocument/2006/relationships/slideLayout" Target="../slideLayouts/slideLayout30.xml"/><Relationship Id="rId6" Type="http://schemas.openxmlformats.org/officeDocument/2006/relationships/slideLayout" Target="../slideLayouts/slideLayout31.xml"/><Relationship Id="rId7" Type="http://schemas.openxmlformats.org/officeDocument/2006/relationships/slideLayout" Target="../slideLayouts/slideLayout32.xml"/><Relationship Id="rId8" Type="http://schemas.openxmlformats.org/officeDocument/2006/relationships/slideLayout" Target="../slideLayouts/slideLayout33.xml"/><Relationship Id="rId9" Type="http://schemas.openxmlformats.org/officeDocument/2006/relationships/slideLayout" Target="../slideLayouts/slideLayout34.xml"/></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383.xml"/><Relationship Id="rId10" Type="http://schemas.openxmlformats.org/officeDocument/2006/relationships/slideLayout" Target="../slideLayouts/slideLayout392.xml"/><Relationship Id="rId11" Type="http://schemas.openxmlformats.org/officeDocument/2006/relationships/slideLayout" Target="../slideLayouts/slideLayout393.xml"/><Relationship Id="rId12" Type="http://schemas.openxmlformats.org/officeDocument/2006/relationships/slideLayout" Target="../slideLayouts/slideLayout394.xml"/><Relationship Id="rId13" Type="http://schemas.openxmlformats.org/officeDocument/2006/relationships/slideLayout" Target="../slideLayouts/slideLayout395.xml"/><Relationship Id="rId14" Type="http://schemas.openxmlformats.org/officeDocument/2006/relationships/slideLayout" Target="../slideLayouts/slideLayout396.xml"/><Relationship Id="rId15" Type="http://schemas.openxmlformats.org/officeDocument/2006/relationships/slideLayout" Target="../slideLayouts/slideLayout397.xml"/><Relationship Id="rId16" Type="http://schemas.openxmlformats.org/officeDocument/2006/relationships/slideLayout" Target="../slideLayouts/slideLayout398.xml"/><Relationship Id="rId17" Type="http://schemas.openxmlformats.org/officeDocument/2006/relationships/slideLayout" Target="../slideLayouts/slideLayout399.xml"/><Relationship Id="rId18" Type="http://schemas.openxmlformats.org/officeDocument/2006/relationships/slideLayout" Target="../slideLayouts/slideLayout400.xml"/><Relationship Id="rId19" Type="http://schemas.openxmlformats.org/officeDocument/2006/relationships/slideLayout" Target="../slideLayouts/slideLayout401.xml"/><Relationship Id="rId2" Type="http://schemas.openxmlformats.org/officeDocument/2006/relationships/slideLayout" Target="../slideLayouts/slideLayout384.xml"/><Relationship Id="rId20" Type="http://schemas.openxmlformats.org/officeDocument/2006/relationships/slideLayout" Target="../slideLayouts/slideLayout402.xml"/><Relationship Id="rId21" Type="http://schemas.openxmlformats.org/officeDocument/2006/relationships/slideLayout" Target="../slideLayouts/slideLayout403.xml"/><Relationship Id="rId22" Type="http://schemas.openxmlformats.org/officeDocument/2006/relationships/slideLayout" Target="../slideLayouts/slideLayout404.xml"/><Relationship Id="rId23" Type="http://schemas.openxmlformats.org/officeDocument/2006/relationships/slideLayout" Target="../slideLayouts/slideLayout405.xml"/><Relationship Id="rId24" Type="http://schemas.openxmlformats.org/officeDocument/2006/relationships/slideLayout" Target="../slideLayouts/slideLayout406.xml"/><Relationship Id="rId25" Type="http://schemas.openxmlformats.org/officeDocument/2006/relationships/slideLayout" Target="../slideLayouts/slideLayout407.xml"/><Relationship Id="rId26" Type="http://schemas.openxmlformats.org/officeDocument/2006/relationships/slideLayout" Target="../slideLayouts/slideLayout408.xml"/><Relationship Id="rId27" Type="http://schemas.openxmlformats.org/officeDocument/2006/relationships/slideLayout" Target="../slideLayouts/slideLayout409.xml"/><Relationship Id="rId28" Type="http://schemas.openxmlformats.org/officeDocument/2006/relationships/slideLayout" Target="../slideLayouts/slideLayout410.xml"/><Relationship Id="rId29" Type="http://schemas.openxmlformats.org/officeDocument/2006/relationships/slideLayout" Target="../slideLayouts/slideLayout411.xml"/><Relationship Id="rId3" Type="http://schemas.openxmlformats.org/officeDocument/2006/relationships/slideLayout" Target="../slideLayouts/slideLayout385.xml"/><Relationship Id="rId30" Type="http://schemas.openxmlformats.org/officeDocument/2006/relationships/slideLayout" Target="../slideLayouts/slideLayout412.xml"/><Relationship Id="rId31" Type="http://schemas.openxmlformats.org/officeDocument/2006/relationships/slideLayout" Target="../slideLayouts/slideLayout413.xml"/><Relationship Id="rId32" Type="http://schemas.openxmlformats.org/officeDocument/2006/relationships/slideLayout" Target="../slideLayouts/slideLayout414.xml"/><Relationship Id="rId33" Type="http://schemas.openxmlformats.org/officeDocument/2006/relationships/slideLayout" Target="../slideLayouts/slideLayout415.xml"/><Relationship Id="rId34" Type="http://schemas.openxmlformats.org/officeDocument/2006/relationships/slideLayout" Target="../slideLayouts/slideLayout416.xml"/><Relationship Id="rId35" Type="http://schemas.openxmlformats.org/officeDocument/2006/relationships/slideLayout" Target="../slideLayouts/slideLayout417.xml"/><Relationship Id="rId36" Type="http://schemas.openxmlformats.org/officeDocument/2006/relationships/slideLayout" Target="../slideLayouts/slideLayout418.xml"/><Relationship Id="rId37" Type="http://schemas.openxmlformats.org/officeDocument/2006/relationships/slideLayout" Target="../slideLayouts/slideLayout419.xml"/><Relationship Id="rId38" Type="http://schemas.openxmlformats.org/officeDocument/2006/relationships/slideLayout" Target="../slideLayouts/slideLayout420.xml"/><Relationship Id="rId39" Type="http://schemas.openxmlformats.org/officeDocument/2006/relationships/slideLayout" Target="../slideLayouts/slideLayout421.xml"/><Relationship Id="rId4" Type="http://schemas.openxmlformats.org/officeDocument/2006/relationships/slideLayout" Target="../slideLayouts/slideLayout386.xml"/><Relationship Id="rId40" Type="http://schemas.openxmlformats.org/officeDocument/2006/relationships/slideLayout" Target="../slideLayouts/slideLayout422.xml"/><Relationship Id="rId41" Type="http://schemas.openxmlformats.org/officeDocument/2006/relationships/slideLayout" Target="../slideLayouts/slideLayout423.xml"/><Relationship Id="rId42" Type="http://schemas.openxmlformats.org/officeDocument/2006/relationships/theme" Target="../theme/theme20.xml"/><Relationship Id="rId43" Type="http://schemas.openxmlformats.org/officeDocument/2006/relationships/image" Target="../media/image1.png"/><Relationship Id="rId5" Type="http://schemas.openxmlformats.org/officeDocument/2006/relationships/slideLayout" Target="../slideLayouts/slideLayout387.xml"/><Relationship Id="rId6" Type="http://schemas.openxmlformats.org/officeDocument/2006/relationships/slideLayout" Target="../slideLayouts/slideLayout388.xml"/><Relationship Id="rId7" Type="http://schemas.openxmlformats.org/officeDocument/2006/relationships/slideLayout" Target="../slideLayouts/slideLayout389.xml"/><Relationship Id="rId8" Type="http://schemas.openxmlformats.org/officeDocument/2006/relationships/slideLayout" Target="../slideLayouts/slideLayout390.xml"/><Relationship Id="rId9" Type="http://schemas.openxmlformats.org/officeDocument/2006/relationships/slideLayout" Target="../slideLayouts/slideLayout391.xml"/></Relationships>
</file>

<file path=ppt/slideMasters/_rels/slideMaster21.xml.rels><?xml version='1.0' encoding='UTF-8' standalone='yes'?>
<Relationships xmlns="http://schemas.openxmlformats.org/package/2006/relationships"><Relationship Id="rId1" Type="http://schemas.openxmlformats.org/officeDocument/2006/relationships/slideLayout" Target="../slideLayouts/slideLayout424.xml"/><Relationship Id="rId10" Type="http://schemas.openxmlformats.org/officeDocument/2006/relationships/slideLayout" Target="../slideLayouts/slideLayout433.xml"/><Relationship Id="rId11" Type="http://schemas.openxmlformats.org/officeDocument/2006/relationships/slideLayout" Target="../slideLayouts/slideLayout434.xml"/><Relationship Id="rId12" Type="http://schemas.openxmlformats.org/officeDocument/2006/relationships/slideLayout" Target="../slideLayouts/slideLayout435.xml"/><Relationship Id="rId13" Type="http://schemas.openxmlformats.org/officeDocument/2006/relationships/slideLayout" Target="../slideLayouts/slideLayout436.xml"/><Relationship Id="rId14" Type="http://schemas.openxmlformats.org/officeDocument/2006/relationships/slideLayout" Target="../slideLayouts/slideLayout437.xml"/><Relationship Id="rId15" Type="http://schemas.openxmlformats.org/officeDocument/2006/relationships/slideLayout" Target="../slideLayouts/slideLayout438.xml"/><Relationship Id="rId16" Type="http://schemas.openxmlformats.org/officeDocument/2006/relationships/slideLayout" Target="../slideLayouts/slideLayout439.xml"/><Relationship Id="rId17" Type="http://schemas.openxmlformats.org/officeDocument/2006/relationships/slideLayout" Target="../slideLayouts/slideLayout440.xml"/><Relationship Id="rId18" Type="http://schemas.openxmlformats.org/officeDocument/2006/relationships/slideLayout" Target="../slideLayouts/slideLayout441.xml"/><Relationship Id="rId19" Type="http://schemas.openxmlformats.org/officeDocument/2006/relationships/slideLayout" Target="../slideLayouts/slideLayout442.xml"/><Relationship Id="rId2" Type="http://schemas.openxmlformats.org/officeDocument/2006/relationships/slideLayout" Target="../slideLayouts/slideLayout425.xml"/><Relationship Id="rId20" Type="http://schemas.openxmlformats.org/officeDocument/2006/relationships/slideLayout" Target="../slideLayouts/slideLayout443.xml"/><Relationship Id="rId21" Type="http://schemas.openxmlformats.org/officeDocument/2006/relationships/slideLayout" Target="../slideLayouts/slideLayout444.xml"/><Relationship Id="rId22" Type="http://schemas.openxmlformats.org/officeDocument/2006/relationships/slideLayout" Target="../slideLayouts/slideLayout445.xml"/><Relationship Id="rId23" Type="http://schemas.openxmlformats.org/officeDocument/2006/relationships/theme" Target="../theme/theme21.xml"/><Relationship Id="rId24" Type="http://schemas.openxmlformats.org/officeDocument/2006/relationships/image" Target="../media/image1.png"/><Relationship Id="rId3" Type="http://schemas.openxmlformats.org/officeDocument/2006/relationships/slideLayout" Target="../slideLayouts/slideLayout426.xml"/><Relationship Id="rId4" Type="http://schemas.openxmlformats.org/officeDocument/2006/relationships/slideLayout" Target="../slideLayouts/slideLayout427.xml"/><Relationship Id="rId5" Type="http://schemas.openxmlformats.org/officeDocument/2006/relationships/slideLayout" Target="../slideLayouts/slideLayout428.xml"/><Relationship Id="rId6" Type="http://schemas.openxmlformats.org/officeDocument/2006/relationships/slideLayout" Target="../slideLayouts/slideLayout429.xml"/><Relationship Id="rId7" Type="http://schemas.openxmlformats.org/officeDocument/2006/relationships/slideLayout" Target="../slideLayouts/slideLayout430.xml"/><Relationship Id="rId8" Type="http://schemas.openxmlformats.org/officeDocument/2006/relationships/slideLayout" Target="../slideLayouts/slideLayout431.xml"/><Relationship Id="rId9" Type="http://schemas.openxmlformats.org/officeDocument/2006/relationships/slideLayout" Target="../slideLayouts/slideLayout432.xml"/></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446.xml"/><Relationship Id="rId10" Type="http://schemas.openxmlformats.org/officeDocument/2006/relationships/slideLayout" Target="../slideLayouts/slideLayout455.xml"/><Relationship Id="rId11" Type="http://schemas.openxmlformats.org/officeDocument/2006/relationships/slideLayout" Target="../slideLayouts/slideLayout456.xml"/><Relationship Id="rId12" Type="http://schemas.openxmlformats.org/officeDocument/2006/relationships/slideLayout" Target="../slideLayouts/slideLayout457.xml"/><Relationship Id="rId13" Type="http://schemas.openxmlformats.org/officeDocument/2006/relationships/slideLayout" Target="../slideLayouts/slideLayout458.xml"/><Relationship Id="rId14" Type="http://schemas.openxmlformats.org/officeDocument/2006/relationships/slideLayout" Target="../slideLayouts/slideLayout459.xml"/><Relationship Id="rId15" Type="http://schemas.openxmlformats.org/officeDocument/2006/relationships/slideLayout" Target="../slideLayouts/slideLayout460.xml"/><Relationship Id="rId16" Type="http://schemas.openxmlformats.org/officeDocument/2006/relationships/slideLayout" Target="../slideLayouts/slideLayout461.xml"/><Relationship Id="rId17" Type="http://schemas.openxmlformats.org/officeDocument/2006/relationships/slideLayout" Target="../slideLayouts/slideLayout462.xml"/><Relationship Id="rId18" Type="http://schemas.openxmlformats.org/officeDocument/2006/relationships/slideLayout" Target="../slideLayouts/slideLayout463.xml"/><Relationship Id="rId19" Type="http://schemas.openxmlformats.org/officeDocument/2006/relationships/slideLayout" Target="../slideLayouts/slideLayout464.xml"/><Relationship Id="rId2" Type="http://schemas.openxmlformats.org/officeDocument/2006/relationships/slideLayout" Target="../slideLayouts/slideLayout447.xml"/><Relationship Id="rId20" Type="http://schemas.openxmlformats.org/officeDocument/2006/relationships/theme" Target="../theme/theme22.xml"/><Relationship Id="rId21" Type="http://schemas.openxmlformats.org/officeDocument/2006/relationships/image" Target="../media/image10.png"/><Relationship Id="rId3" Type="http://schemas.openxmlformats.org/officeDocument/2006/relationships/slideLayout" Target="../slideLayouts/slideLayout448.xml"/><Relationship Id="rId4" Type="http://schemas.openxmlformats.org/officeDocument/2006/relationships/slideLayout" Target="../slideLayouts/slideLayout449.xml"/><Relationship Id="rId5" Type="http://schemas.openxmlformats.org/officeDocument/2006/relationships/slideLayout" Target="../slideLayouts/slideLayout450.xml"/><Relationship Id="rId6" Type="http://schemas.openxmlformats.org/officeDocument/2006/relationships/slideLayout" Target="../slideLayouts/slideLayout451.xml"/><Relationship Id="rId7" Type="http://schemas.openxmlformats.org/officeDocument/2006/relationships/slideLayout" Target="../slideLayouts/slideLayout452.xml"/><Relationship Id="rId8" Type="http://schemas.openxmlformats.org/officeDocument/2006/relationships/slideLayout" Target="../slideLayouts/slideLayout453.xml"/><Relationship Id="rId9" Type="http://schemas.openxmlformats.org/officeDocument/2006/relationships/slideLayout" Target="../slideLayouts/slideLayout454.xml"/></Relationships>
</file>

<file path=ppt/slideMasters/_rels/slideMaster23.xml.rels><?xml version='1.0' encoding='UTF-8' standalone='yes'?>
<Relationships xmlns="http://schemas.openxmlformats.org/package/2006/relationships"><Relationship Id="rId1" Type="http://schemas.openxmlformats.org/officeDocument/2006/relationships/slideLayout" Target="../slideLayouts/slideLayout465.xml"/><Relationship Id="rId10" Type="http://schemas.openxmlformats.org/officeDocument/2006/relationships/slideLayout" Target="../slideLayouts/slideLayout474.xml"/><Relationship Id="rId11" Type="http://schemas.openxmlformats.org/officeDocument/2006/relationships/slideLayout" Target="../slideLayouts/slideLayout475.xml"/><Relationship Id="rId12" Type="http://schemas.openxmlformats.org/officeDocument/2006/relationships/slideLayout" Target="../slideLayouts/slideLayout476.xml"/><Relationship Id="rId13" Type="http://schemas.openxmlformats.org/officeDocument/2006/relationships/slideLayout" Target="../slideLayouts/slideLayout477.xml"/><Relationship Id="rId14" Type="http://schemas.openxmlformats.org/officeDocument/2006/relationships/slideLayout" Target="../slideLayouts/slideLayout478.xml"/><Relationship Id="rId15" Type="http://schemas.openxmlformats.org/officeDocument/2006/relationships/slideLayout" Target="../slideLayouts/slideLayout479.xml"/><Relationship Id="rId16" Type="http://schemas.openxmlformats.org/officeDocument/2006/relationships/slideLayout" Target="../slideLayouts/slideLayout480.xml"/><Relationship Id="rId17" Type="http://schemas.openxmlformats.org/officeDocument/2006/relationships/slideLayout" Target="../slideLayouts/slideLayout481.xml"/><Relationship Id="rId18" Type="http://schemas.openxmlformats.org/officeDocument/2006/relationships/slideLayout" Target="../slideLayouts/slideLayout482.xml"/><Relationship Id="rId19" Type="http://schemas.openxmlformats.org/officeDocument/2006/relationships/slideLayout" Target="../slideLayouts/slideLayout483.xml"/><Relationship Id="rId2" Type="http://schemas.openxmlformats.org/officeDocument/2006/relationships/slideLayout" Target="../slideLayouts/slideLayout466.xml"/><Relationship Id="rId20" Type="http://schemas.openxmlformats.org/officeDocument/2006/relationships/slideLayout" Target="../slideLayouts/slideLayout484.xml"/><Relationship Id="rId21" Type="http://schemas.openxmlformats.org/officeDocument/2006/relationships/slideLayout" Target="../slideLayouts/slideLayout485.xml"/><Relationship Id="rId22" Type="http://schemas.openxmlformats.org/officeDocument/2006/relationships/theme" Target="../theme/theme23.xml"/><Relationship Id="rId23" Type="http://schemas.openxmlformats.org/officeDocument/2006/relationships/image" Target="../media/image10.png"/><Relationship Id="rId3" Type="http://schemas.openxmlformats.org/officeDocument/2006/relationships/slideLayout" Target="../slideLayouts/slideLayout467.xml"/><Relationship Id="rId4" Type="http://schemas.openxmlformats.org/officeDocument/2006/relationships/slideLayout" Target="../slideLayouts/slideLayout468.xml"/><Relationship Id="rId5" Type="http://schemas.openxmlformats.org/officeDocument/2006/relationships/slideLayout" Target="../slideLayouts/slideLayout469.xml"/><Relationship Id="rId6" Type="http://schemas.openxmlformats.org/officeDocument/2006/relationships/slideLayout" Target="../slideLayouts/slideLayout470.xml"/><Relationship Id="rId7" Type="http://schemas.openxmlformats.org/officeDocument/2006/relationships/slideLayout" Target="../slideLayouts/slideLayout471.xml"/><Relationship Id="rId8" Type="http://schemas.openxmlformats.org/officeDocument/2006/relationships/slideLayout" Target="../slideLayouts/slideLayout472.xml"/><Relationship Id="rId9" Type="http://schemas.openxmlformats.org/officeDocument/2006/relationships/slideLayout" Target="../slideLayouts/slideLayout473.xml"/></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486.xml"/><Relationship Id="rId10" Type="http://schemas.openxmlformats.org/officeDocument/2006/relationships/slideLayout" Target="../slideLayouts/slideLayout495.xml"/><Relationship Id="rId11" Type="http://schemas.openxmlformats.org/officeDocument/2006/relationships/slideLayout" Target="../slideLayouts/slideLayout496.xml"/><Relationship Id="rId12" Type="http://schemas.openxmlformats.org/officeDocument/2006/relationships/slideLayout" Target="../slideLayouts/slideLayout497.xml"/><Relationship Id="rId13" Type="http://schemas.openxmlformats.org/officeDocument/2006/relationships/slideLayout" Target="../slideLayouts/slideLayout498.xml"/><Relationship Id="rId14" Type="http://schemas.openxmlformats.org/officeDocument/2006/relationships/slideLayout" Target="../slideLayouts/slideLayout499.xml"/><Relationship Id="rId15" Type="http://schemas.openxmlformats.org/officeDocument/2006/relationships/slideLayout" Target="../slideLayouts/slideLayout500.xml"/><Relationship Id="rId16" Type="http://schemas.openxmlformats.org/officeDocument/2006/relationships/slideLayout" Target="../slideLayouts/slideLayout501.xml"/><Relationship Id="rId17" Type="http://schemas.openxmlformats.org/officeDocument/2006/relationships/slideLayout" Target="../slideLayouts/slideLayout502.xml"/><Relationship Id="rId18" Type="http://schemas.openxmlformats.org/officeDocument/2006/relationships/slideLayout" Target="../slideLayouts/slideLayout503.xml"/><Relationship Id="rId19" Type="http://schemas.openxmlformats.org/officeDocument/2006/relationships/theme" Target="../theme/theme24.xml"/><Relationship Id="rId2" Type="http://schemas.openxmlformats.org/officeDocument/2006/relationships/slideLayout" Target="../slideLayouts/slideLayout487.xml"/><Relationship Id="rId20" Type="http://schemas.openxmlformats.org/officeDocument/2006/relationships/vmlDrawing" Target="../drawings/vmlDrawing10.vml"/><Relationship Id="rId21" Type="http://schemas.openxmlformats.org/officeDocument/2006/relationships/tags" Target="../tags/tag11.xml"/><Relationship Id="rId22" Type="http://schemas.openxmlformats.org/officeDocument/2006/relationships/oleObject" Target="../embeddings/oleObject10.bin"/><Relationship Id="rId23" Type="http://schemas.openxmlformats.org/officeDocument/2006/relationships/image" Target="../media/image15.emf"/><Relationship Id="rId24" Type="http://schemas.openxmlformats.org/officeDocument/2006/relationships/image" Target="../media/image10.png"/><Relationship Id="rId3" Type="http://schemas.openxmlformats.org/officeDocument/2006/relationships/slideLayout" Target="../slideLayouts/slideLayout488.xml"/><Relationship Id="rId4" Type="http://schemas.openxmlformats.org/officeDocument/2006/relationships/slideLayout" Target="../slideLayouts/slideLayout489.xml"/><Relationship Id="rId5" Type="http://schemas.openxmlformats.org/officeDocument/2006/relationships/slideLayout" Target="../slideLayouts/slideLayout490.xml"/><Relationship Id="rId6" Type="http://schemas.openxmlformats.org/officeDocument/2006/relationships/slideLayout" Target="../slideLayouts/slideLayout491.xml"/><Relationship Id="rId7" Type="http://schemas.openxmlformats.org/officeDocument/2006/relationships/slideLayout" Target="../slideLayouts/slideLayout492.xml"/><Relationship Id="rId8" Type="http://schemas.openxmlformats.org/officeDocument/2006/relationships/slideLayout" Target="../slideLayouts/slideLayout493.xml"/><Relationship Id="rId9" Type="http://schemas.openxmlformats.org/officeDocument/2006/relationships/slideLayout" Target="../slideLayouts/slideLayout494.xml"/></Relationships>
</file>

<file path=ppt/slideMasters/_rels/slideMaster25.xml.rels><?xml version='1.0' encoding='UTF-8' standalone='yes'?>
<Relationships xmlns="http://schemas.openxmlformats.org/package/2006/relationships"><Relationship Id="rId1" Type="http://schemas.openxmlformats.org/officeDocument/2006/relationships/slideLayout" Target="../slideLayouts/slideLayout504.xml"/><Relationship Id="rId10" Type="http://schemas.openxmlformats.org/officeDocument/2006/relationships/slideLayout" Target="../slideLayouts/slideLayout513.xml"/><Relationship Id="rId11" Type="http://schemas.openxmlformats.org/officeDocument/2006/relationships/slideLayout" Target="../slideLayouts/slideLayout514.xml"/><Relationship Id="rId12" Type="http://schemas.openxmlformats.org/officeDocument/2006/relationships/slideLayout" Target="../slideLayouts/slideLayout515.xml"/><Relationship Id="rId13" Type="http://schemas.openxmlformats.org/officeDocument/2006/relationships/slideLayout" Target="../slideLayouts/slideLayout516.xml"/><Relationship Id="rId14" Type="http://schemas.openxmlformats.org/officeDocument/2006/relationships/slideLayout" Target="../slideLayouts/slideLayout517.xml"/><Relationship Id="rId15" Type="http://schemas.openxmlformats.org/officeDocument/2006/relationships/slideLayout" Target="../slideLayouts/slideLayout518.xml"/><Relationship Id="rId16" Type="http://schemas.openxmlformats.org/officeDocument/2006/relationships/theme" Target="../theme/theme25.xml"/><Relationship Id="rId17" Type="http://schemas.openxmlformats.org/officeDocument/2006/relationships/vmlDrawing" Target="../drawings/vmlDrawing11.vml"/><Relationship Id="rId18" Type="http://schemas.openxmlformats.org/officeDocument/2006/relationships/tags" Target="../tags/tag12.xml"/><Relationship Id="rId19" Type="http://schemas.openxmlformats.org/officeDocument/2006/relationships/oleObject" Target="../embeddings/oleObject11.bin"/><Relationship Id="rId2" Type="http://schemas.openxmlformats.org/officeDocument/2006/relationships/slideLayout" Target="../slideLayouts/slideLayout505.xml"/><Relationship Id="rId20" Type="http://schemas.openxmlformats.org/officeDocument/2006/relationships/image" Target="../media/image15.emf"/><Relationship Id="rId21" Type="http://schemas.openxmlformats.org/officeDocument/2006/relationships/image" Target="../media/image10.png"/><Relationship Id="rId3" Type="http://schemas.openxmlformats.org/officeDocument/2006/relationships/slideLayout" Target="../slideLayouts/slideLayout506.xml"/><Relationship Id="rId4" Type="http://schemas.openxmlformats.org/officeDocument/2006/relationships/slideLayout" Target="../slideLayouts/slideLayout507.xml"/><Relationship Id="rId5" Type="http://schemas.openxmlformats.org/officeDocument/2006/relationships/slideLayout" Target="../slideLayouts/slideLayout508.xml"/><Relationship Id="rId6" Type="http://schemas.openxmlformats.org/officeDocument/2006/relationships/slideLayout" Target="../slideLayouts/slideLayout509.xml"/><Relationship Id="rId7" Type="http://schemas.openxmlformats.org/officeDocument/2006/relationships/slideLayout" Target="../slideLayouts/slideLayout510.xml"/><Relationship Id="rId8" Type="http://schemas.openxmlformats.org/officeDocument/2006/relationships/slideLayout" Target="../slideLayouts/slideLayout511.xml"/><Relationship Id="rId9" Type="http://schemas.openxmlformats.org/officeDocument/2006/relationships/slideLayout" Target="../slideLayouts/slideLayout512.xml"/></Relationships>
</file>

<file path=ppt/slideMasters/_rels/slideMaster26.xml.rels><?xml version='1.0' encoding='UTF-8' standalone='yes'?>
<Relationships xmlns="http://schemas.openxmlformats.org/package/2006/relationships"><Relationship Id="rId1" Type="http://schemas.openxmlformats.org/officeDocument/2006/relationships/slideLayout" Target="../slideLayouts/slideLayout519.xml"/><Relationship Id="rId10" Type="http://schemas.openxmlformats.org/officeDocument/2006/relationships/slideLayout" Target="../slideLayouts/slideLayout528.xml"/><Relationship Id="rId11" Type="http://schemas.openxmlformats.org/officeDocument/2006/relationships/slideLayout" Target="../slideLayouts/slideLayout529.xml"/><Relationship Id="rId12" Type="http://schemas.openxmlformats.org/officeDocument/2006/relationships/slideLayout" Target="../slideLayouts/slideLayout530.xml"/><Relationship Id="rId13" Type="http://schemas.openxmlformats.org/officeDocument/2006/relationships/slideLayout" Target="../slideLayouts/slideLayout531.xml"/><Relationship Id="rId14" Type="http://schemas.openxmlformats.org/officeDocument/2006/relationships/slideLayout" Target="../slideLayouts/slideLayout532.xml"/><Relationship Id="rId15" Type="http://schemas.openxmlformats.org/officeDocument/2006/relationships/slideLayout" Target="../slideLayouts/slideLayout533.xml"/><Relationship Id="rId16" Type="http://schemas.openxmlformats.org/officeDocument/2006/relationships/slideLayout" Target="../slideLayouts/slideLayout534.xml"/><Relationship Id="rId17" Type="http://schemas.openxmlformats.org/officeDocument/2006/relationships/slideLayout" Target="../slideLayouts/slideLayout535.xml"/><Relationship Id="rId18" Type="http://schemas.openxmlformats.org/officeDocument/2006/relationships/slideLayout" Target="../slideLayouts/slideLayout536.xml"/><Relationship Id="rId19" Type="http://schemas.openxmlformats.org/officeDocument/2006/relationships/theme" Target="../theme/theme26.xml"/><Relationship Id="rId2" Type="http://schemas.openxmlformats.org/officeDocument/2006/relationships/slideLayout" Target="../slideLayouts/slideLayout520.xml"/><Relationship Id="rId20" Type="http://schemas.openxmlformats.org/officeDocument/2006/relationships/image" Target="../media/image10.png"/><Relationship Id="rId3" Type="http://schemas.openxmlformats.org/officeDocument/2006/relationships/slideLayout" Target="../slideLayouts/slideLayout521.xml"/><Relationship Id="rId4" Type="http://schemas.openxmlformats.org/officeDocument/2006/relationships/slideLayout" Target="../slideLayouts/slideLayout522.xml"/><Relationship Id="rId5" Type="http://schemas.openxmlformats.org/officeDocument/2006/relationships/slideLayout" Target="../slideLayouts/slideLayout523.xml"/><Relationship Id="rId6" Type="http://schemas.openxmlformats.org/officeDocument/2006/relationships/slideLayout" Target="../slideLayouts/slideLayout524.xml"/><Relationship Id="rId7" Type="http://schemas.openxmlformats.org/officeDocument/2006/relationships/slideLayout" Target="../slideLayouts/slideLayout525.xml"/><Relationship Id="rId8" Type="http://schemas.openxmlformats.org/officeDocument/2006/relationships/slideLayout" Target="../slideLayouts/slideLayout526.xml"/><Relationship Id="rId9" Type="http://schemas.openxmlformats.org/officeDocument/2006/relationships/slideLayout" Target="../slideLayouts/slideLayout527.xml"/></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537.xml"/><Relationship Id="rId10" Type="http://schemas.openxmlformats.org/officeDocument/2006/relationships/slideLayout" Target="../slideLayouts/slideLayout546.xml"/><Relationship Id="rId11" Type="http://schemas.openxmlformats.org/officeDocument/2006/relationships/slideLayout" Target="../slideLayouts/slideLayout547.xml"/><Relationship Id="rId12" Type="http://schemas.openxmlformats.org/officeDocument/2006/relationships/slideLayout" Target="../slideLayouts/slideLayout548.xml"/><Relationship Id="rId13" Type="http://schemas.openxmlformats.org/officeDocument/2006/relationships/slideLayout" Target="../slideLayouts/slideLayout549.xml"/><Relationship Id="rId14" Type="http://schemas.openxmlformats.org/officeDocument/2006/relationships/slideLayout" Target="../slideLayouts/slideLayout550.xml"/><Relationship Id="rId15" Type="http://schemas.openxmlformats.org/officeDocument/2006/relationships/slideLayout" Target="../slideLayouts/slideLayout551.xml"/><Relationship Id="rId16" Type="http://schemas.openxmlformats.org/officeDocument/2006/relationships/slideLayout" Target="../slideLayouts/slideLayout552.xml"/><Relationship Id="rId17" Type="http://schemas.openxmlformats.org/officeDocument/2006/relationships/slideLayout" Target="../slideLayouts/slideLayout553.xml"/><Relationship Id="rId18" Type="http://schemas.openxmlformats.org/officeDocument/2006/relationships/theme" Target="../theme/theme27.xml"/><Relationship Id="rId19" Type="http://schemas.openxmlformats.org/officeDocument/2006/relationships/image" Target="../media/image10.png"/><Relationship Id="rId2" Type="http://schemas.openxmlformats.org/officeDocument/2006/relationships/slideLayout" Target="../slideLayouts/slideLayout538.xml"/><Relationship Id="rId3" Type="http://schemas.openxmlformats.org/officeDocument/2006/relationships/slideLayout" Target="../slideLayouts/slideLayout539.xml"/><Relationship Id="rId4" Type="http://schemas.openxmlformats.org/officeDocument/2006/relationships/slideLayout" Target="../slideLayouts/slideLayout540.xml"/><Relationship Id="rId5" Type="http://schemas.openxmlformats.org/officeDocument/2006/relationships/slideLayout" Target="../slideLayouts/slideLayout541.xml"/><Relationship Id="rId6" Type="http://schemas.openxmlformats.org/officeDocument/2006/relationships/slideLayout" Target="../slideLayouts/slideLayout542.xml"/><Relationship Id="rId7" Type="http://schemas.openxmlformats.org/officeDocument/2006/relationships/slideLayout" Target="../slideLayouts/slideLayout543.xml"/><Relationship Id="rId8" Type="http://schemas.openxmlformats.org/officeDocument/2006/relationships/slideLayout" Target="../slideLayouts/slideLayout544.xml"/><Relationship Id="rId9" Type="http://schemas.openxmlformats.org/officeDocument/2006/relationships/slideLayout" Target="../slideLayouts/slideLayout545.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554.xml"/><Relationship Id="rId10" Type="http://schemas.openxmlformats.org/officeDocument/2006/relationships/slideLayout" Target="../slideLayouts/slideLayout563.xml"/><Relationship Id="rId11" Type="http://schemas.openxmlformats.org/officeDocument/2006/relationships/slideLayout" Target="../slideLayouts/slideLayout564.xml"/><Relationship Id="rId12" Type="http://schemas.openxmlformats.org/officeDocument/2006/relationships/slideLayout" Target="../slideLayouts/slideLayout565.xml"/><Relationship Id="rId13" Type="http://schemas.openxmlformats.org/officeDocument/2006/relationships/slideLayout" Target="../slideLayouts/slideLayout566.xml"/><Relationship Id="rId14" Type="http://schemas.openxmlformats.org/officeDocument/2006/relationships/slideLayout" Target="../slideLayouts/slideLayout567.xml"/><Relationship Id="rId15" Type="http://schemas.openxmlformats.org/officeDocument/2006/relationships/slideLayout" Target="../slideLayouts/slideLayout568.xml"/><Relationship Id="rId16" Type="http://schemas.openxmlformats.org/officeDocument/2006/relationships/slideLayout" Target="../slideLayouts/slideLayout569.xml"/><Relationship Id="rId17" Type="http://schemas.openxmlformats.org/officeDocument/2006/relationships/slideLayout" Target="../slideLayouts/slideLayout570.xml"/><Relationship Id="rId18" Type="http://schemas.openxmlformats.org/officeDocument/2006/relationships/slideLayout" Target="../slideLayouts/slideLayout571.xml"/><Relationship Id="rId19" Type="http://schemas.openxmlformats.org/officeDocument/2006/relationships/theme" Target="../theme/theme28.xml"/><Relationship Id="rId2" Type="http://schemas.openxmlformats.org/officeDocument/2006/relationships/slideLayout" Target="../slideLayouts/slideLayout555.xml"/><Relationship Id="rId20" Type="http://schemas.openxmlformats.org/officeDocument/2006/relationships/image" Target="../media/image10.png"/><Relationship Id="rId3" Type="http://schemas.openxmlformats.org/officeDocument/2006/relationships/slideLayout" Target="../slideLayouts/slideLayout556.xml"/><Relationship Id="rId4" Type="http://schemas.openxmlformats.org/officeDocument/2006/relationships/slideLayout" Target="../slideLayouts/slideLayout557.xml"/><Relationship Id="rId5" Type="http://schemas.openxmlformats.org/officeDocument/2006/relationships/slideLayout" Target="../slideLayouts/slideLayout558.xml"/><Relationship Id="rId6" Type="http://schemas.openxmlformats.org/officeDocument/2006/relationships/slideLayout" Target="../slideLayouts/slideLayout559.xml"/><Relationship Id="rId7" Type="http://schemas.openxmlformats.org/officeDocument/2006/relationships/slideLayout" Target="../slideLayouts/slideLayout560.xml"/><Relationship Id="rId8" Type="http://schemas.openxmlformats.org/officeDocument/2006/relationships/slideLayout" Target="../slideLayouts/slideLayout561.xml"/><Relationship Id="rId9" Type="http://schemas.openxmlformats.org/officeDocument/2006/relationships/slideLayout" Target="../slideLayouts/slideLayout562.xml"/></Relationships>
</file>

<file path=ppt/slideMasters/_rels/slideMaster29.xml.rels><?xml version='1.0' encoding='UTF-8' standalone='yes'?>
<Relationships xmlns="http://schemas.openxmlformats.org/package/2006/relationships"><Relationship Id="rId1" Type="http://schemas.openxmlformats.org/officeDocument/2006/relationships/slideLayout" Target="../slideLayouts/slideLayout572.xml"/><Relationship Id="rId10" Type="http://schemas.openxmlformats.org/officeDocument/2006/relationships/slideLayout" Target="../slideLayouts/slideLayout581.xml"/><Relationship Id="rId11" Type="http://schemas.openxmlformats.org/officeDocument/2006/relationships/slideLayout" Target="../slideLayouts/slideLayout582.xml"/><Relationship Id="rId12" Type="http://schemas.openxmlformats.org/officeDocument/2006/relationships/slideLayout" Target="../slideLayouts/slideLayout583.xml"/><Relationship Id="rId13" Type="http://schemas.openxmlformats.org/officeDocument/2006/relationships/slideLayout" Target="../slideLayouts/slideLayout584.xml"/><Relationship Id="rId14" Type="http://schemas.openxmlformats.org/officeDocument/2006/relationships/slideLayout" Target="../slideLayouts/slideLayout585.xml"/><Relationship Id="rId15" Type="http://schemas.openxmlformats.org/officeDocument/2006/relationships/slideLayout" Target="../slideLayouts/slideLayout586.xml"/><Relationship Id="rId16" Type="http://schemas.openxmlformats.org/officeDocument/2006/relationships/slideLayout" Target="../slideLayouts/slideLayout587.xml"/><Relationship Id="rId17" Type="http://schemas.openxmlformats.org/officeDocument/2006/relationships/slideLayout" Target="../slideLayouts/slideLayout588.xml"/><Relationship Id="rId18" Type="http://schemas.openxmlformats.org/officeDocument/2006/relationships/slideLayout" Target="../slideLayouts/slideLayout589.xml"/><Relationship Id="rId19" Type="http://schemas.openxmlformats.org/officeDocument/2006/relationships/slideLayout" Target="../slideLayouts/slideLayout590.xml"/><Relationship Id="rId2" Type="http://schemas.openxmlformats.org/officeDocument/2006/relationships/slideLayout" Target="../slideLayouts/slideLayout573.xml"/><Relationship Id="rId20" Type="http://schemas.openxmlformats.org/officeDocument/2006/relationships/slideLayout" Target="../slideLayouts/slideLayout591.xml"/><Relationship Id="rId21" Type="http://schemas.openxmlformats.org/officeDocument/2006/relationships/slideLayout" Target="../slideLayouts/slideLayout592.xml"/><Relationship Id="rId22" Type="http://schemas.openxmlformats.org/officeDocument/2006/relationships/slideLayout" Target="../slideLayouts/slideLayout593.xml"/><Relationship Id="rId23" Type="http://schemas.openxmlformats.org/officeDocument/2006/relationships/slideLayout" Target="../slideLayouts/slideLayout594.xml"/><Relationship Id="rId24" Type="http://schemas.openxmlformats.org/officeDocument/2006/relationships/slideLayout" Target="../slideLayouts/slideLayout595.xml"/><Relationship Id="rId25" Type="http://schemas.openxmlformats.org/officeDocument/2006/relationships/slideLayout" Target="../slideLayouts/slideLayout596.xml"/><Relationship Id="rId26" Type="http://schemas.openxmlformats.org/officeDocument/2006/relationships/slideLayout" Target="../slideLayouts/slideLayout597.xml"/><Relationship Id="rId27" Type="http://schemas.openxmlformats.org/officeDocument/2006/relationships/slideLayout" Target="../slideLayouts/slideLayout598.xml"/><Relationship Id="rId28" Type="http://schemas.openxmlformats.org/officeDocument/2006/relationships/slideLayout" Target="../slideLayouts/slideLayout599.xml"/><Relationship Id="rId29" Type="http://schemas.openxmlformats.org/officeDocument/2006/relationships/slideLayout" Target="../slideLayouts/slideLayout600.xml"/><Relationship Id="rId3" Type="http://schemas.openxmlformats.org/officeDocument/2006/relationships/slideLayout" Target="../slideLayouts/slideLayout574.xml"/><Relationship Id="rId30" Type="http://schemas.openxmlformats.org/officeDocument/2006/relationships/slideLayout" Target="../slideLayouts/slideLayout601.xml"/><Relationship Id="rId31" Type="http://schemas.openxmlformats.org/officeDocument/2006/relationships/slideLayout" Target="../slideLayouts/slideLayout602.xml"/><Relationship Id="rId32" Type="http://schemas.openxmlformats.org/officeDocument/2006/relationships/slideLayout" Target="../slideLayouts/slideLayout603.xml"/><Relationship Id="rId33" Type="http://schemas.openxmlformats.org/officeDocument/2006/relationships/slideLayout" Target="../slideLayouts/slideLayout604.xml"/><Relationship Id="rId34" Type="http://schemas.openxmlformats.org/officeDocument/2006/relationships/slideLayout" Target="../slideLayouts/slideLayout605.xml"/><Relationship Id="rId35" Type="http://schemas.openxmlformats.org/officeDocument/2006/relationships/slideLayout" Target="../slideLayouts/slideLayout606.xml"/><Relationship Id="rId36" Type="http://schemas.openxmlformats.org/officeDocument/2006/relationships/slideLayout" Target="../slideLayouts/slideLayout607.xml"/><Relationship Id="rId37" Type="http://schemas.openxmlformats.org/officeDocument/2006/relationships/slideLayout" Target="../slideLayouts/slideLayout608.xml"/><Relationship Id="rId38" Type="http://schemas.openxmlformats.org/officeDocument/2006/relationships/slideLayout" Target="../slideLayouts/slideLayout609.xml"/><Relationship Id="rId39" Type="http://schemas.openxmlformats.org/officeDocument/2006/relationships/slideLayout" Target="../slideLayouts/slideLayout610.xml"/><Relationship Id="rId4" Type="http://schemas.openxmlformats.org/officeDocument/2006/relationships/slideLayout" Target="../slideLayouts/slideLayout575.xml"/><Relationship Id="rId40" Type="http://schemas.openxmlformats.org/officeDocument/2006/relationships/slideLayout" Target="../slideLayouts/slideLayout611.xml"/><Relationship Id="rId41" Type="http://schemas.openxmlformats.org/officeDocument/2006/relationships/slideLayout" Target="../slideLayouts/slideLayout612.xml"/><Relationship Id="rId42" Type="http://schemas.openxmlformats.org/officeDocument/2006/relationships/slideLayout" Target="../slideLayouts/slideLayout613.xml"/><Relationship Id="rId43" Type="http://schemas.openxmlformats.org/officeDocument/2006/relationships/slideLayout" Target="../slideLayouts/slideLayout614.xml"/><Relationship Id="rId44" Type="http://schemas.openxmlformats.org/officeDocument/2006/relationships/slideLayout" Target="../slideLayouts/slideLayout615.xml"/><Relationship Id="rId45" Type="http://schemas.openxmlformats.org/officeDocument/2006/relationships/theme" Target="../theme/theme29.xml"/><Relationship Id="rId46" Type="http://schemas.openxmlformats.org/officeDocument/2006/relationships/image" Target="../media/image1.png"/><Relationship Id="rId5" Type="http://schemas.openxmlformats.org/officeDocument/2006/relationships/slideLayout" Target="../slideLayouts/slideLayout576.xml"/><Relationship Id="rId6" Type="http://schemas.openxmlformats.org/officeDocument/2006/relationships/slideLayout" Target="../slideLayouts/slideLayout577.xml"/><Relationship Id="rId7" Type="http://schemas.openxmlformats.org/officeDocument/2006/relationships/slideLayout" Target="../slideLayouts/slideLayout578.xml"/><Relationship Id="rId8" Type="http://schemas.openxmlformats.org/officeDocument/2006/relationships/slideLayout" Target="../slideLayouts/slideLayout579.xml"/><Relationship Id="rId9" Type="http://schemas.openxmlformats.org/officeDocument/2006/relationships/slideLayout" Target="../slideLayouts/slideLayout580.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45.xml"/><Relationship Id="rId10" Type="http://schemas.openxmlformats.org/officeDocument/2006/relationships/slideLayout" Target="../slideLayouts/slideLayout54.xml"/><Relationship Id="rId11" Type="http://schemas.openxmlformats.org/officeDocument/2006/relationships/slideLayout" Target="../slideLayouts/slideLayout55.xml"/><Relationship Id="rId12" Type="http://schemas.openxmlformats.org/officeDocument/2006/relationships/slideLayout" Target="../slideLayouts/slideLayout56.xml"/><Relationship Id="rId13" Type="http://schemas.openxmlformats.org/officeDocument/2006/relationships/slideLayout" Target="../slideLayouts/slideLayout57.xml"/><Relationship Id="rId14" Type="http://schemas.openxmlformats.org/officeDocument/2006/relationships/slideLayout" Target="../slideLayouts/slideLayout58.xml"/><Relationship Id="rId15" Type="http://schemas.openxmlformats.org/officeDocument/2006/relationships/slideLayout" Target="../slideLayouts/slideLayout59.xml"/><Relationship Id="rId16" Type="http://schemas.openxmlformats.org/officeDocument/2006/relationships/slideLayout" Target="../slideLayouts/slideLayout60.xml"/><Relationship Id="rId17" Type="http://schemas.openxmlformats.org/officeDocument/2006/relationships/slideLayout" Target="../slideLayouts/slideLayout61.xml"/><Relationship Id="rId18" Type="http://schemas.openxmlformats.org/officeDocument/2006/relationships/slideLayout" Target="../slideLayouts/slideLayout62.xml"/><Relationship Id="rId19" Type="http://schemas.openxmlformats.org/officeDocument/2006/relationships/slideLayout" Target="../slideLayouts/slideLayout63.xml"/><Relationship Id="rId2" Type="http://schemas.openxmlformats.org/officeDocument/2006/relationships/slideLayout" Target="../slideLayouts/slideLayout46.xml"/><Relationship Id="rId20" Type="http://schemas.openxmlformats.org/officeDocument/2006/relationships/slideLayout" Target="../slideLayouts/slideLayout64.xml"/><Relationship Id="rId21" Type="http://schemas.openxmlformats.org/officeDocument/2006/relationships/slideLayout" Target="../slideLayouts/slideLayout65.xml"/><Relationship Id="rId22" Type="http://schemas.openxmlformats.org/officeDocument/2006/relationships/theme" Target="../theme/theme3.xml"/><Relationship Id="rId23" Type="http://schemas.openxmlformats.org/officeDocument/2006/relationships/image" Target="../media/image10.png"/><Relationship Id="rId3" Type="http://schemas.openxmlformats.org/officeDocument/2006/relationships/slideLayout" Target="../slideLayouts/slideLayout47.xml"/><Relationship Id="rId4" Type="http://schemas.openxmlformats.org/officeDocument/2006/relationships/slideLayout" Target="../slideLayouts/slideLayout48.xml"/><Relationship Id="rId5" Type="http://schemas.openxmlformats.org/officeDocument/2006/relationships/slideLayout" Target="../slideLayouts/slideLayout49.xml"/><Relationship Id="rId6" Type="http://schemas.openxmlformats.org/officeDocument/2006/relationships/slideLayout" Target="../slideLayouts/slideLayout50.xml"/><Relationship Id="rId7" Type="http://schemas.openxmlformats.org/officeDocument/2006/relationships/slideLayout" Target="../slideLayouts/slideLayout51.xml"/><Relationship Id="rId8" Type="http://schemas.openxmlformats.org/officeDocument/2006/relationships/slideLayout" Target="../slideLayouts/slideLayout52.xml"/><Relationship Id="rId9" Type="http://schemas.openxmlformats.org/officeDocument/2006/relationships/slideLayout" Target="../slideLayouts/slideLayout53.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616.xml"/><Relationship Id="rId2" Type="http://schemas.openxmlformats.org/officeDocument/2006/relationships/slideLayout" Target="../slideLayouts/slideLayout617.xml"/><Relationship Id="rId3" Type="http://schemas.openxmlformats.org/officeDocument/2006/relationships/slideLayout" Target="../slideLayouts/slideLayout618.xml"/><Relationship Id="rId4" Type="http://schemas.openxmlformats.org/officeDocument/2006/relationships/theme" Target="../theme/theme30.xml"/><Relationship Id="rId5" Type="http://schemas.openxmlformats.org/officeDocument/2006/relationships/vmlDrawing" Target="../drawings/vmlDrawing12.vml"/><Relationship Id="rId6" Type="http://schemas.openxmlformats.org/officeDocument/2006/relationships/tags" Target="../tags/tag13.xml"/><Relationship Id="rId7" Type="http://schemas.openxmlformats.org/officeDocument/2006/relationships/oleObject" Target="../embeddings/oleObject12.bin"/><Relationship Id="rId8" Type="http://schemas.openxmlformats.org/officeDocument/2006/relationships/image" Target="../media/image15.emf"/></Relationships>
</file>

<file path=ppt/slideMasters/_rels/slideMaster31.xml.rels><?xml version='1.0' encoding='UTF-8' standalone='yes'?>
<Relationships xmlns="http://schemas.openxmlformats.org/package/2006/relationships"><Relationship Id="rId1" Type="http://schemas.openxmlformats.org/officeDocument/2006/relationships/slideLayout" Target="../slideLayouts/slideLayout619.xml"/><Relationship Id="rId10" Type="http://schemas.openxmlformats.org/officeDocument/2006/relationships/slideLayout" Target="../slideLayouts/slideLayout628.xml"/><Relationship Id="rId11" Type="http://schemas.openxmlformats.org/officeDocument/2006/relationships/slideLayout" Target="../slideLayouts/slideLayout629.xml"/><Relationship Id="rId12" Type="http://schemas.openxmlformats.org/officeDocument/2006/relationships/slideLayout" Target="../slideLayouts/slideLayout630.xml"/><Relationship Id="rId13" Type="http://schemas.openxmlformats.org/officeDocument/2006/relationships/slideLayout" Target="../slideLayouts/slideLayout631.xml"/><Relationship Id="rId14" Type="http://schemas.openxmlformats.org/officeDocument/2006/relationships/slideLayout" Target="../slideLayouts/slideLayout632.xml"/><Relationship Id="rId15" Type="http://schemas.openxmlformats.org/officeDocument/2006/relationships/slideLayout" Target="../slideLayouts/slideLayout633.xml"/><Relationship Id="rId16" Type="http://schemas.openxmlformats.org/officeDocument/2006/relationships/theme" Target="../theme/theme31.xml"/><Relationship Id="rId17" Type="http://schemas.openxmlformats.org/officeDocument/2006/relationships/vmlDrawing" Target="../drawings/vmlDrawing13.vml"/><Relationship Id="rId18" Type="http://schemas.openxmlformats.org/officeDocument/2006/relationships/tags" Target="../tags/tag14.xml"/><Relationship Id="rId19" Type="http://schemas.openxmlformats.org/officeDocument/2006/relationships/oleObject" Target="../embeddings/oleObject13.bin"/><Relationship Id="rId2" Type="http://schemas.openxmlformats.org/officeDocument/2006/relationships/slideLayout" Target="../slideLayouts/slideLayout620.xml"/><Relationship Id="rId20" Type="http://schemas.openxmlformats.org/officeDocument/2006/relationships/image" Target="../media/image15.emf"/><Relationship Id="rId21" Type="http://schemas.openxmlformats.org/officeDocument/2006/relationships/image" Target="../media/image10.png"/><Relationship Id="rId3" Type="http://schemas.openxmlformats.org/officeDocument/2006/relationships/slideLayout" Target="../slideLayouts/slideLayout621.xml"/><Relationship Id="rId4" Type="http://schemas.openxmlformats.org/officeDocument/2006/relationships/slideLayout" Target="../slideLayouts/slideLayout622.xml"/><Relationship Id="rId5" Type="http://schemas.openxmlformats.org/officeDocument/2006/relationships/slideLayout" Target="../slideLayouts/slideLayout623.xml"/><Relationship Id="rId6" Type="http://schemas.openxmlformats.org/officeDocument/2006/relationships/slideLayout" Target="../slideLayouts/slideLayout624.xml"/><Relationship Id="rId7" Type="http://schemas.openxmlformats.org/officeDocument/2006/relationships/slideLayout" Target="../slideLayouts/slideLayout625.xml"/><Relationship Id="rId8" Type="http://schemas.openxmlformats.org/officeDocument/2006/relationships/slideLayout" Target="../slideLayouts/slideLayout626.xml"/><Relationship Id="rId9" Type="http://schemas.openxmlformats.org/officeDocument/2006/relationships/slideLayout" Target="../slideLayouts/slideLayout627.xml"/></Relationships>
</file>

<file path=ppt/slideMasters/_rels/slideMaster32.xml.rels><?xml version='1.0' encoding='UTF-8' standalone='yes'?>
<Relationships xmlns="http://schemas.openxmlformats.org/package/2006/relationships"><Relationship Id="rId1" Type="http://schemas.openxmlformats.org/officeDocument/2006/relationships/slideLayout" Target="../slideLayouts/slideLayout634.xml"/><Relationship Id="rId10" Type="http://schemas.openxmlformats.org/officeDocument/2006/relationships/slideLayout" Target="../slideLayouts/slideLayout643.xml"/><Relationship Id="rId11" Type="http://schemas.openxmlformats.org/officeDocument/2006/relationships/slideLayout" Target="../slideLayouts/slideLayout644.xml"/><Relationship Id="rId12" Type="http://schemas.openxmlformats.org/officeDocument/2006/relationships/slideLayout" Target="../slideLayouts/slideLayout645.xml"/><Relationship Id="rId13" Type="http://schemas.openxmlformats.org/officeDocument/2006/relationships/slideLayout" Target="../slideLayouts/slideLayout646.xml"/><Relationship Id="rId14" Type="http://schemas.openxmlformats.org/officeDocument/2006/relationships/slideLayout" Target="../slideLayouts/slideLayout647.xml"/><Relationship Id="rId15" Type="http://schemas.openxmlformats.org/officeDocument/2006/relationships/slideLayout" Target="../slideLayouts/slideLayout648.xml"/><Relationship Id="rId16" Type="http://schemas.openxmlformats.org/officeDocument/2006/relationships/slideLayout" Target="../slideLayouts/slideLayout649.xml"/><Relationship Id="rId17" Type="http://schemas.openxmlformats.org/officeDocument/2006/relationships/slideLayout" Target="../slideLayouts/slideLayout650.xml"/><Relationship Id="rId18" Type="http://schemas.openxmlformats.org/officeDocument/2006/relationships/slideLayout" Target="../slideLayouts/slideLayout651.xml"/><Relationship Id="rId19" Type="http://schemas.openxmlformats.org/officeDocument/2006/relationships/theme" Target="../theme/theme32.xml"/><Relationship Id="rId2" Type="http://schemas.openxmlformats.org/officeDocument/2006/relationships/slideLayout" Target="../slideLayouts/slideLayout635.xml"/><Relationship Id="rId20" Type="http://schemas.openxmlformats.org/officeDocument/2006/relationships/image" Target="../media/image10.png"/><Relationship Id="rId3" Type="http://schemas.openxmlformats.org/officeDocument/2006/relationships/slideLayout" Target="../slideLayouts/slideLayout636.xml"/><Relationship Id="rId4" Type="http://schemas.openxmlformats.org/officeDocument/2006/relationships/slideLayout" Target="../slideLayouts/slideLayout637.xml"/><Relationship Id="rId5" Type="http://schemas.openxmlformats.org/officeDocument/2006/relationships/slideLayout" Target="../slideLayouts/slideLayout638.xml"/><Relationship Id="rId6" Type="http://schemas.openxmlformats.org/officeDocument/2006/relationships/slideLayout" Target="../slideLayouts/slideLayout639.xml"/><Relationship Id="rId7" Type="http://schemas.openxmlformats.org/officeDocument/2006/relationships/slideLayout" Target="../slideLayouts/slideLayout640.xml"/><Relationship Id="rId8" Type="http://schemas.openxmlformats.org/officeDocument/2006/relationships/slideLayout" Target="../slideLayouts/slideLayout641.xml"/><Relationship Id="rId9" Type="http://schemas.openxmlformats.org/officeDocument/2006/relationships/slideLayout" Target="../slideLayouts/slideLayout642.xml"/></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652.xml"/><Relationship Id="rId10" Type="http://schemas.openxmlformats.org/officeDocument/2006/relationships/slideLayout" Target="../slideLayouts/slideLayout661.xml"/><Relationship Id="rId11" Type="http://schemas.openxmlformats.org/officeDocument/2006/relationships/slideLayout" Target="../slideLayouts/slideLayout662.xml"/><Relationship Id="rId12" Type="http://schemas.openxmlformats.org/officeDocument/2006/relationships/slideLayout" Target="../slideLayouts/slideLayout663.xml"/><Relationship Id="rId13" Type="http://schemas.openxmlformats.org/officeDocument/2006/relationships/slideLayout" Target="../slideLayouts/slideLayout664.xml"/><Relationship Id="rId14" Type="http://schemas.openxmlformats.org/officeDocument/2006/relationships/slideLayout" Target="../slideLayouts/slideLayout665.xml"/><Relationship Id="rId15" Type="http://schemas.openxmlformats.org/officeDocument/2006/relationships/slideLayout" Target="../slideLayouts/slideLayout666.xml"/><Relationship Id="rId16" Type="http://schemas.openxmlformats.org/officeDocument/2006/relationships/theme" Target="../theme/theme33.xml"/><Relationship Id="rId17" Type="http://schemas.openxmlformats.org/officeDocument/2006/relationships/vmlDrawing" Target="../drawings/vmlDrawing14.vml"/><Relationship Id="rId18" Type="http://schemas.openxmlformats.org/officeDocument/2006/relationships/tags" Target="../tags/tag15.xml"/><Relationship Id="rId19" Type="http://schemas.openxmlformats.org/officeDocument/2006/relationships/oleObject" Target="../embeddings/oleObject14.bin"/><Relationship Id="rId2" Type="http://schemas.openxmlformats.org/officeDocument/2006/relationships/slideLayout" Target="../slideLayouts/slideLayout653.xml"/><Relationship Id="rId20" Type="http://schemas.openxmlformats.org/officeDocument/2006/relationships/image" Target="../media/image15.emf"/><Relationship Id="rId21" Type="http://schemas.openxmlformats.org/officeDocument/2006/relationships/image" Target="../media/image10.png"/><Relationship Id="rId3" Type="http://schemas.openxmlformats.org/officeDocument/2006/relationships/slideLayout" Target="../slideLayouts/slideLayout654.xml"/><Relationship Id="rId4" Type="http://schemas.openxmlformats.org/officeDocument/2006/relationships/slideLayout" Target="../slideLayouts/slideLayout655.xml"/><Relationship Id="rId5" Type="http://schemas.openxmlformats.org/officeDocument/2006/relationships/slideLayout" Target="../slideLayouts/slideLayout656.xml"/><Relationship Id="rId6" Type="http://schemas.openxmlformats.org/officeDocument/2006/relationships/slideLayout" Target="../slideLayouts/slideLayout657.xml"/><Relationship Id="rId7" Type="http://schemas.openxmlformats.org/officeDocument/2006/relationships/slideLayout" Target="../slideLayouts/slideLayout658.xml"/><Relationship Id="rId8" Type="http://schemas.openxmlformats.org/officeDocument/2006/relationships/slideLayout" Target="../slideLayouts/slideLayout659.xml"/><Relationship Id="rId9" Type="http://schemas.openxmlformats.org/officeDocument/2006/relationships/slideLayout" Target="../slideLayouts/slideLayout660.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667.xml"/><Relationship Id="rId10" Type="http://schemas.openxmlformats.org/officeDocument/2006/relationships/slideLayout" Target="../slideLayouts/slideLayout676.xml"/><Relationship Id="rId11" Type="http://schemas.openxmlformats.org/officeDocument/2006/relationships/slideLayout" Target="../slideLayouts/slideLayout677.xml"/><Relationship Id="rId12" Type="http://schemas.openxmlformats.org/officeDocument/2006/relationships/slideLayout" Target="../slideLayouts/slideLayout678.xml"/><Relationship Id="rId13" Type="http://schemas.openxmlformats.org/officeDocument/2006/relationships/slideLayout" Target="../slideLayouts/slideLayout679.xml"/><Relationship Id="rId14" Type="http://schemas.openxmlformats.org/officeDocument/2006/relationships/slideLayout" Target="../slideLayouts/slideLayout680.xml"/><Relationship Id="rId15" Type="http://schemas.openxmlformats.org/officeDocument/2006/relationships/slideLayout" Target="../slideLayouts/slideLayout681.xml"/><Relationship Id="rId16" Type="http://schemas.openxmlformats.org/officeDocument/2006/relationships/theme" Target="../theme/theme34.xml"/><Relationship Id="rId17" Type="http://schemas.openxmlformats.org/officeDocument/2006/relationships/vmlDrawing" Target="../drawings/vmlDrawing15.vml"/><Relationship Id="rId18" Type="http://schemas.openxmlformats.org/officeDocument/2006/relationships/tags" Target="../tags/tag16.xml"/><Relationship Id="rId19" Type="http://schemas.openxmlformats.org/officeDocument/2006/relationships/oleObject" Target="../embeddings/oleObject15.bin"/><Relationship Id="rId2" Type="http://schemas.openxmlformats.org/officeDocument/2006/relationships/slideLayout" Target="../slideLayouts/slideLayout668.xml"/><Relationship Id="rId20" Type="http://schemas.openxmlformats.org/officeDocument/2006/relationships/image" Target="../media/image15.emf"/><Relationship Id="rId21" Type="http://schemas.openxmlformats.org/officeDocument/2006/relationships/image" Target="../media/image10.png"/><Relationship Id="rId3" Type="http://schemas.openxmlformats.org/officeDocument/2006/relationships/slideLayout" Target="../slideLayouts/slideLayout669.xml"/><Relationship Id="rId4" Type="http://schemas.openxmlformats.org/officeDocument/2006/relationships/slideLayout" Target="../slideLayouts/slideLayout670.xml"/><Relationship Id="rId5" Type="http://schemas.openxmlformats.org/officeDocument/2006/relationships/slideLayout" Target="../slideLayouts/slideLayout671.xml"/><Relationship Id="rId6" Type="http://schemas.openxmlformats.org/officeDocument/2006/relationships/slideLayout" Target="../slideLayouts/slideLayout672.xml"/><Relationship Id="rId7" Type="http://schemas.openxmlformats.org/officeDocument/2006/relationships/slideLayout" Target="../slideLayouts/slideLayout673.xml"/><Relationship Id="rId8" Type="http://schemas.openxmlformats.org/officeDocument/2006/relationships/slideLayout" Target="../slideLayouts/slideLayout674.xml"/><Relationship Id="rId9" Type="http://schemas.openxmlformats.org/officeDocument/2006/relationships/slideLayout" Target="../slideLayouts/slideLayout675.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682.xml"/><Relationship Id="rId10" Type="http://schemas.openxmlformats.org/officeDocument/2006/relationships/slideLayout" Target="../slideLayouts/slideLayout691.xml"/><Relationship Id="rId11" Type="http://schemas.openxmlformats.org/officeDocument/2006/relationships/slideLayout" Target="../slideLayouts/slideLayout692.xml"/><Relationship Id="rId12" Type="http://schemas.openxmlformats.org/officeDocument/2006/relationships/slideLayout" Target="../slideLayouts/slideLayout693.xml"/><Relationship Id="rId13" Type="http://schemas.openxmlformats.org/officeDocument/2006/relationships/slideLayout" Target="../slideLayouts/slideLayout694.xml"/><Relationship Id="rId14" Type="http://schemas.openxmlformats.org/officeDocument/2006/relationships/slideLayout" Target="../slideLayouts/slideLayout695.xml"/><Relationship Id="rId15" Type="http://schemas.openxmlformats.org/officeDocument/2006/relationships/slideLayout" Target="../slideLayouts/slideLayout696.xml"/><Relationship Id="rId16" Type="http://schemas.openxmlformats.org/officeDocument/2006/relationships/theme" Target="../theme/theme35.xml"/><Relationship Id="rId17" Type="http://schemas.openxmlformats.org/officeDocument/2006/relationships/vmlDrawing" Target="../drawings/vmlDrawing16.vml"/><Relationship Id="rId18" Type="http://schemas.openxmlformats.org/officeDocument/2006/relationships/tags" Target="../tags/tag17.xml"/><Relationship Id="rId19" Type="http://schemas.openxmlformats.org/officeDocument/2006/relationships/oleObject" Target="../embeddings/oleObject16.bin"/><Relationship Id="rId2" Type="http://schemas.openxmlformats.org/officeDocument/2006/relationships/slideLayout" Target="../slideLayouts/slideLayout683.xml"/><Relationship Id="rId20" Type="http://schemas.openxmlformats.org/officeDocument/2006/relationships/image" Target="../media/image15.emf"/><Relationship Id="rId21" Type="http://schemas.openxmlformats.org/officeDocument/2006/relationships/image" Target="../media/image10.png"/><Relationship Id="rId3" Type="http://schemas.openxmlformats.org/officeDocument/2006/relationships/slideLayout" Target="../slideLayouts/slideLayout684.xml"/><Relationship Id="rId4" Type="http://schemas.openxmlformats.org/officeDocument/2006/relationships/slideLayout" Target="../slideLayouts/slideLayout685.xml"/><Relationship Id="rId5" Type="http://schemas.openxmlformats.org/officeDocument/2006/relationships/slideLayout" Target="../slideLayouts/slideLayout686.xml"/><Relationship Id="rId6" Type="http://schemas.openxmlformats.org/officeDocument/2006/relationships/slideLayout" Target="../slideLayouts/slideLayout687.xml"/><Relationship Id="rId7" Type="http://schemas.openxmlformats.org/officeDocument/2006/relationships/slideLayout" Target="../slideLayouts/slideLayout688.xml"/><Relationship Id="rId8" Type="http://schemas.openxmlformats.org/officeDocument/2006/relationships/slideLayout" Target="../slideLayouts/slideLayout689.xml"/><Relationship Id="rId9" Type="http://schemas.openxmlformats.org/officeDocument/2006/relationships/slideLayout" Target="../slideLayouts/slideLayout690.xml"/></Relationships>
</file>

<file path=ppt/slideMasters/_rels/slideMaster36.xml.rels><?xml version='1.0' encoding='UTF-8' standalone='yes'?>
<Relationships xmlns="http://schemas.openxmlformats.org/package/2006/relationships"><Relationship Id="rId1" Type="http://schemas.openxmlformats.org/officeDocument/2006/relationships/slideLayout" Target="../slideLayouts/slideLayout697.xml"/><Relationship Id="rId10" Type="http://schemas.openxmlformats.org/officeDocument/2006/relationships/slideLayout" Target="../slideLayouts/slideLayout706.xml"/><Relationship Id="rId11" Type="http://schemas.openxmlformats.org/officeDocument/2006/relationships/slideLayout" Target="../slideLayouts/slideLayout707.xml"/><Relationship Id="rId12" Type="http://schemas.openxmlformats.org/officeDocument/2006/relationships/slideLayout" Target="../slideLayouts/slideLayout708.xml"/><Relationship Id="rId13" Type="http://schemas.openxmlformats.org/officeDocument/2006/relationships/slideLayout" Target="../slideLayouts/slideLayout709.xml"/><Relationship Id="rId14" Type="http://schemas.openxmlformats.org/officeDocument/2006/relationships/slideLayout" Target="../slideLayouts/slideLayout710.xml"/><Relationship Id="rId15" Type="http://schemas.openxmlformats.org/officeDocument/2006/relationships/slideLayout" Target="../slideLayouts/slideLayout711.xml"/><Relationship Id="rId16" Type="http://schemas.openxmlformats.org/officeDocument/2006/relationships/theme" Target="../theme/theme36.xml"/><Relationship Id="rId17" Type="http://schemas.openxmlformats.org/officeDocument/2006/relationships/vmlDrawing" Target="../drawings/vmlDrawing17.vml"/><Relationship Id="rId18" Type="http://schemas.openxmlformats.org/officeDocument/2006/relationships/tags" Target="../tags/tag18.xml"/><Relationship Id="rId19" Type="http://schemas.openxmlformats.org/officeDocument/2006/relationships/oleObject" Target="../embeddings/oleObject17.bin"/><Relationship Id="rId2" Type="http://schemas.openxmlformats.org/officeDocument/2006/relationships/slideLayout" Target="../slideLayouts/slideLayout698.xml"/><Relationship Id="rId20" Type="http://schemas.openxmlformats.org/officeDocument/2006/relationships/image" Target="../media/image15.emf"/><Relationship Id="rId21" Type="http://schemas.openxmlformats.org/officeDocument/2006/relationships/image" Target="../media/image10.png"/><Relationship Id="rId3" Type="http://schemas.openxmlformats.org/officeDocument/2006/relationships/slideLayout" Target="../slideLayouts/slideLayout699.xml"/><Relationship Id="rId4" Type="http://schemas.openxmlformats.org/officeDocument/2006/relationships/slideLayout" Target="../slideLayouts/slideLayout700.xml"/><Relationship Id="rId5" Type="http://schemas.openxmlformats.org/officeDocument/2006/relationships/slideLayout" Target="../slideLayouts/slideLayout701.xml"/><Relationship Id="rId6" Type="http://schemas.openxmlformats.org/officeDocument/2006/relationships/slideLayout" Target="../slideLayouts/slideLayout702.xml"/><Relationship Id="rId7" Type="http://schemas.openxmlformats.org/officeDocument/2006/relationships/slideLayout" Target="../slideLayouts/slideLayout703.xml"/><Relationship Id="rId8" Type="http://schemas.openxmlformats.org/officeDocument/2006/relationships/slideLayout" Target="../slideLayouts/slideLayout704.xml"/><Relationship Id="rId9" Type="http://schemas.openxmlformats.org/officeDocument/2006/relationships/slideLayout" Target="../slideLayouts/slideLayout705.xml"/></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712.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slideLayout" Target="../slideLayouts/slideLayout724.xml"/><Relationship Id="rId14" Type="http://schemas.openxmlformats.org/officeDocument/2006/relationships/slideLayout" Target="../slideLayouts/slideLayout725.xml"/><Relationship Id="rId15" Type="http://schemas.openxmlformats.org/officeDocument/2006/relationships/slideLayout" Target="../slideLayouts/slideLayout726.xml"/><Relationship Id="rId16" Type="http://schemas.openxmlformats.org/officeDocument/2006/relationships/slideLayout" Target="../slideLayouts/slideLayout727.xml"/><Relationship Id="rId17" Type="http://schemas.openxmlformats.org/officeDocument/2006/relationships/slideLayout" Target="../slideLayouts/slideLayout728.xml"/><Relationship Id="rId18" Type="http://schemas.openxmlformats.org/officeDocument/2006/relationships/slideLayout" Target="../slideLayouts/slideLayout729.xml"/><Relationship Id="rId19" Type="http://schemas.openxmlformats.org/officeDocument/2006/relationships/slideLayout" Target="../slideLayouts/slideLayout730.xml"/><Relationship Id="rId2" Type="http://schemas.openxmlformats.org/officeDocument/2006/relationships/slideLayout" Target="../slideLayouts/slideLayout713.xml"/><Relationship Id="rId20" Type="http://schemas.openxmlformats.org/officeDocument/2006/relationships/slideLayout" Target="../slideLayouts/slideLayout731.xml"/><Relationship Id="rId21" Type="http://schemas.openxmlformats.org/officeDocument/2006/relationships/theme" Target="../theme/theme37.xml"/><Relationship Id="rId22" Type="http://schemas.openxmlformats.org/officeDocument/2006/relationships/vmlDrawing" Target="../drawings/vmlDrawing18.vml"/><Relationship Id="rId23" Type="http://schemas.openxmlformats.org/officeDocument/2006/relationships/tags" Target="../tags/tag19.xml"/><Relationship Id="rId24" Type="http://schemas.openxmlformats.org/officeDocument/2006/relationships/oleObject" Target="../embeddings/oleObject18.bin"/><Relationship Id="rId25" Type="http://schemas.openxmlformats.org/officeDocument/2006/relationships/image" Target="../media/image15.emf"/><Relationship Id="rId26" Type="http://schemas.openxmlformats.org/officeDocument/2006/relationships/image" Target="../media/image10.png"/><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s>
</file>

<file path=ppt/slideMasters/_rels/slideMaster38.xml.rels><?xml version='1.0' encoding='UTF-8' standalone='yes'?>
<Relationships xmlns="http://schemas.openxmlformats.org/package/2006/relationships"><Relationship Id="rId1" Type="http://schemas.openxmlformats.org/officeDocument/2006/relationships/slideLayout" Target="../slideLayouts/slideLayout732.xml"/><Relationship Id="rId10" Type="http://schemas.openxmlformats.org/officeDocument/2006/relationships/slideLayout" Target="../slideLayouts/slideLayout741.xml"/><Relationship Id="rId11" Type="http://schemas.openxmlformats.org/officeDocument/2006/relationships/slideLayout" Target="../slideLayouts/slideLayout742.xml"/><Relationship Id="rId12" Type="http://schemas.openxmlformats.org/officeDocument/2006/relationships/slideLayout" Target="../slideLayouts/slideLayout743.xml"/><Relationship Id="rId13" Type="http://schemas.openxmlformats.org/officeDocument/2006/relationships/slideLayout" Target="../slideLayouts/slideLayout744.xml"/><Relationship Id="rId14" Type="http://schemas.openxmlformats.org/officeDocument/2006/relationships/slideLayout" Target="../slideLayouts/slideLayout745.xml"/><Relationship Id="rId15" Type="http://schemas.openxmlformats.org/officeDocument/2006/relationships/slideLayout" Target="../slideLayouts/slideLayout746.xml"/><Relationship Id="rId16" Type="http://schemas.openxmlformats.org/officeDocument/2006/relationships/slideLayout" Target="../slideLayouts/slideLayout747.xml"/><Relationship Id="rId17" Type="http://schemas.openxmlformats.org/officeDocument/2006/relationships/slideLayout" Target="../slideLayouts/slideLayout748.xml"/><Relationship Id="rId18" Type="http://schemas.openxmlformats.org/officeDocument/2006/relationships/slideLayout" Target="../slideLayouts/slideLayout749.xml"/><Relationship Id="rId19" Type="http://schemas.openxmlformats.org/officeDocument/2006/relationships/slideLayout" Target="../slideLayouts/slideLayout750.xml"/><Relationship Id="rId2" Type="http://schemas.openxmlformats.org/officeDocument/2006/relationships/slideLayout" Target="../slideLayouts/slideLayout733.xml"/><Relationship Id="rId20" Type="http://schemas.openxmlformats.org/officeDocument/2006/relationships/slideLayout" Target="../slideLayouts/slideLayout751.xml"/><Relationship Id="rId21" Type="http://schemas.openxmlformats.org/officeDocument/2006/relationships/slideLayout" Target="../slideLayouts/slideLayout752.xml"/><Relationship Id="rId22" Type="http://schemas.openxmlformats.org/officeDocument/2006/relationships/theme" Target="../theme/theme38.xml"/><Relationship Id="rId23" Type="http://schemas.openxmlformats.org/officeDocument/2006/relationships/vmlDrawing" Target="../drawings/vmlDrawing19.vml"/><Relationship Id="rId24" Type="http://schemas.openxmlformats.org/officeDocument/2006/relationships/tags" Target="../tags/tag20.xml"/><Relationship Id="rId25" Type="http://schemas.openxmlformats.org/officeDocument/2006/relationships/oleObject" Target="../embeddings/oleObject19.bin"/><Relationship Id="rId26" Type="http://schemas.openxmlformats.org/officeDocument/2006/relationships/image" Target="../media/image15.emf"/><Relationship Id="rId27" Type="http://schemas.openxmlformats.org/officeDocument/2006/relationships/image" Target="../media/image10.png"/><Relationship Id="rId3" Type="http://schemas.openxmlformats.org/officeDocument/2006/relationships/slideLayout" Target="../slideLayouts/slideLayout734.xml"/><Relationship Id="rId4" Type="http://schemas.openxmlformats.org/officeDocument/2006/relationships/slideLayout" Target="../slideLayouts/slideLayout735.xml"/><Relationship Id="rId5" Type="http://schemas.openxmlformats.org/officeDocument/2006/relationships/slideLayout" Target="../slideLayouts/slideLayout736.xml"/><Relationship Id="rId6" Type="http://schemas.openxmlformats.org/officeDocument/2006/relationships/slideLayout" Target="../slideLayouts/slideLayout737.xml"/><Relationship Id="rId7" Type="http://schemas.openxmlformats.org/officeDocument/2006/relationships/slideLayout" Target="../slideLayouts/slideLayout738.xml"/><Relationship Id="rId8" Type="http://schemas.openxmlformats.org/officeDocument/2006/relationships/slideLayout" Target="../slideLayouts/slideLayout739.xml"/><Relationship Id="rId9" Type="http://schemas.openxmlformats.org/officeDocument/2006/relationships/slideLayout" Target="../slideLayouts/slideLayout740.xml"/></Relationships>
</file>

<file path=ppt/slideMasters/_rels/slideMaster39.xml.rels><?xml version='1.0' encoding='UTF-8' standalone='yes'?>
<Relationships xmlns="http://schemas.openxmlformats.org/package/2006/relationships"><Relationship Id="rId1" Type="http://schemas.openxmlformats.org/officeDocument/2006/relationships/slideLayout" Target="../slideLayouts/slideLayout753.xml"/><Relationship Id="rId10" Type="http://schemas.openxmlformats.org/officeDocument/2006/relationships/slideLayout" Target="../slideLayouts/slideLayout762.xml"/><Relationship Id="rId11" Type="http://schemas.openxmlformats.org/officeDocument/2006/relationships/slideLayout" Target="../slideLayouts/slideLayout763.xml"/><Relationship Id="rId12" Type="http://schemas.openxmlformats.org/officeDocument/2006/relationships/slideLayout" Target="../slideLayouts/slideLayout764.xml"/><Relationship Id="rId13" Type="http://schemas.openxmlformats.org/officeDocument/2006/relationships/slideLayout" Target="../slideLayouts/slideLayout765.xml"/><Relationship Id="rId14" Type="http://schemas.openxmlformats.org/officeDocument/2006/relationships/slideLayout" Target="../slideLayouts/slideLayout766.xml"/><Relationship Id="rId15" Type="http://schemas.openxmlformats.org/officeDocument/2006/relationships/slideLayout" Target="../slideLayouts/slideLayout767.xml"/><Relationship Id="rId16" Type="http://schemas.openxmlformats.org/officeDocument/2006/relationships/slideLayout" Target="../slideLayouts/slideLayout768.xml"/><Relationship Id="rId17" Type="http://schemas.openxmlformats.org/officeDocument/2006/relationships/slideLayout" Target="../slideLayouts/slideLayout769.xml"/><Relationship Id="rId18" Type="http://schemas.openxmlformats.org/officeDocument/2006/relationships/slideLayout" Target="../slideLayouts/slideLayout770.xml"/><Relationship Id="rId19" Type="http://schemas.openxmlformats.org/officeDocument/2006/relationships/slideLayout" Target="../slideLayouts/slideLayout771.xml"/><Relationship Id="rId2" Type="http://schemas.openxmlformats.org/officeDocument/2006/relationships/slideLayout" Target="../slideLayouts/slideLayout754.xml"/><Relationship Id="rId20" Type="http://schemas.openxmlformats.org/officeDocument/2006/relationships/slideLayout" Target="../slideLayouts/slideLayout772.xml"/><Relationship Id="rId21" Type="http://schemas.openxmlformats.org/officeDocument/2006/relationships/theme" Target="../theme/theme39.xml"/><Relationship Id="rId22" Type="http://schemas.openxmlformats.org/officeDocument/2006/relationships/vmlDrawing" Target="../drawings/vmlDrawing20.vml"/><Relationship Id="rId23" Type="http://schemas.openxmlformats.org/officeDocument/2006/relationships/tags" Target="../tags/tag21.xml"/><Relationship Id="rId24" Type="http://schemas.openxmlformats.org/officeDocument/2006/relationships/oleObject" Target="../embeddings/oleObject20.bin"/><Relationship Id="rId25" Type="http://schemas.openxmlformats.org/officeDocument/2006/relationships/image" Target="../media/image15.emf"/><Relationship Id="rId26" Type="http://schemas.openxmlformats.org/officeDocument/2006/relationships/image" Target="../media/image10.png"/><Relationship Id="rId3" Type="http://schemas.openxmlformats.org/officeDocument/2006/relationships/slideLayout" Target="../slideLayouts/slideLayout755.xml"/><Relationship Id="rId4" Type="http://schemas.openxmlformats.org/officeDocument/2006/relationships/slideLayout" Target="../slideLayouts/slideLayout756.xml"/><Relationship Id="rId5" Type="http://schemas.openxmlformats.org/officeDocument/2006/relationships/slideLayout" Target="../slideLayouts/slideLayout757.xml"/><Relationship Id="rId6" Type="http://schemas.openxmlformats.org/officeDocument/2006/relationships/slideLayout" Target="../slideLayouts/slideLayout758.xml"/><Relationship Id="rId7" Type="http://schemas.openxmlformats.org/officeDocument/2006/relationships/slideLayout" Target="../slideLayouts/slideLayout759.xml"/><Relationship Id="rId8" Type="http://schemas.openxmlformats.org/officeDocument/2006/relationships/slideLayout" Target="../slideLayouts/slideLayout760.xml"/><Relationship Id="rId9" Type="http://schemas.openxmlformats.org/officeDocument/2006/relationships/slideLayout" Target="../slideLayouts/slideLayout761.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66.xml"/><Relationship Id="rId10" Type="http://schemas.openxmlformats.org/officeDocument/2006/relationships/slideLayout" Target="../slideLayouts/slideLayout75.xml"/><Relationship Id="rId11" Type="http://schemas.openxmlformats.org/officeDocument/2006/relationships/slideLayout" Target="../slideLayouts/slideLayout76.xml"/><Relationship Id="rId12" Type="http://schemas.openxmlformats.org/officeDocument/2006/relationships/slideLayout" Target="../slideLayouts/slideLayout77.xml"/><Relationship Id="rId13" Type="http://schemas.openxmlformats.org/officeDocument/2006/relationships/slideLayout" Target="../slideLayouts/slideLayout78.xml"/><Relationship Id="rId14" Type="http://schemas.openxmlformats.org/officeDocument/2006/relationships/slideLayout" Target="../slideLayouts/slideLayout79.xml"/><Relationship Id="rId15" Type="http://schemas.openxmlformats.org/officeDocument/2006/relationships/slideLayout" Target="../slideLayouts/slideLayout80.xml"/><Relationship Id="rId16" Type="http://schemas.openxmlformats.org/officeDocument/2006/relationships/slideLayout" Target="../slideLayouts/slideLayout81.xml"/><Relationship Id="rId17" Type="http://schemas.openxmlformats.org/officeDocument/2006/relationships/slideLayout" Target="../slideLayouts/slideLayout82.xml"/><Relationship Id="rId18" Type="http://schemas.openxmlformats.org/officeDocument/2006/relationships/slideLayout" Target="../slideLayouts/slideLayout83.xml"/><Relationship Id="rId19" Type="http://schemas.openxmlformats.org/officeDocument/2006/relationships/theme" Target="../theme/theme4.xml"/><Relationship Id="rId2" Type="http://schemas.openxmlformats.org/officeDocument/2006/relationships/slideLayout" Target="../slideLayouts/slideLayout67.xml"/><Relationship Id="rId20" Type="http://schemas.openxmlformats.org/officeDocument/2006/relationships/vmlDrawing" Target="../drawings/vmlDrawing1.vml"/><Relationship Id="rId21" Type="http://schemas.openxmlformats.org/officeDocument/2006/relationships/tags" Target="../tags/tag2.xml"/><Relationship Id="rId22" Type="http://schemas.openxmlformats.org/officeDocument/2006/relationships/oleObject" Target="../embeddings/oleObject1.bin"/><Relationship Id="rId23" Type="http://schemas.openxmlformats.org/officeDocument/2006/relationships/image" Target="../media/image15.emf"/><Relationship Id="rId24" Type="http://schemas.openxmlformats.org/officeDocument/2006/relationships/image" Target="../media/image10.png"/><Relationship Id="rId3" Type="http://schemas.openxmlformats.org/officeDocument/2006/relationships/slideLayout" Target="../slideLayouts/slideLayout68.xml"/><Relationship Id="rId4" Type="http://schemas.openxmlformats.org/officeDocument/2006/relationships/slideLayout" Target="../slideLayouts/slideLayout69.xml"/><Relationship Id="rId5" Type="http://schemas.openxmlformats.org/officeDocument/2006/relationships/slideLayout" Target="../slideLayouts/slideLayout70.xml"/><Relationship Id="rId6" Type="http://schemas.openxmlformats.org/officeDocument/2006/relationships/slideLayout" Target="../slideLayouts/slideLayout71.xml"/><Relationship Id="rId7" Type="http://schemas.openxmlformats.org/officeDocument/2006/relationships/slideLayout" Target="../slideLayouts/slideLayout72.xml"/><Relationship Id="rId8" Type="http://schemas.openxmlformats.org/officeDocument/2006/relationships/slideLayout" Target="../slideLayouts/slideLayout73.xml"/><Relationship Id="rId9" Type="http://schemas.openxmlformats.org/officeDocument/2006/relationships/slideLayout" Target="../slideLayouts/slideLayout74.xml"/></Relationships>
</file>

<file path=ppt/slideMasters/_rels/slideMaster40.xml.rels><?xml version='1.0' encoding='UTF-8' standalone='yes'?>
<Relationships xmlns="http://schemas.openxmlformats.org/package/2006/relationships"><Relationship Id="rId1" Type="http://schemas.openxmlformats.org/officeDocument/2006/relationships/slideLayout" Target="../slideLayouts/slideLayout773.xml"/><Relationship Id="rId10" Type="http://schemas.openxmlformats.org/officeDocument/2006/relationships/slideLayout" Target="../slideLayouts/slideLayout782.xml"/><Relationship Id="rId11" Type="http://schemas.openxmlformats.org/officeDocument/2006/relationships/slideLayout" Target="../slideLayouts/slideLayout783.xml"/><Relationship Id="rId12" Type="http://schemas.openxmlformats.org/officeDocument/2006/relationships/slideLayout" Target="../slideLayouts/slideLayout784.xml"/><Relationship Id="rId13" Type="http://schemas.openxmlformats.org/officeDocument/2006/relationships/slideLayout" Target="../slideLayouts/slideLayout785.xml"/><Relationship Id="rId14" Type="http://schemas.openxmlformats.org/officeDocument/2006/relationships/slideLayout" Target="../slideLayouts/slideLayout786.xml"/><Relationship Id="rId15" Type="http://schemas.openxmlformats.org/officeDocument/2006/relationships/slideLayout" Target="../slideLayouts/slideLayout787.xml"/><Relationship Id="rId16" Type="http://schemas.openxmlformats.org/officeDocument/2006/relationships/slideLayout" Target="../slideLayouts/slideLayout788.xml"/><Relationship Id="rId17" Type="http://schemas.openxmlformats.org/officeDocument/2006/relationships/slideLayout" Target="../slideLayouts/slideLayout789.xml"/><Relationship Id="rId18" Type="http://schemas.openxmlformats.org/officeDocument/2006/relationships/slideLayout" Target="../slideLayouts/slideLayout790.xml"/><Relationship Id="rId19" Type="http://schemas.openxmlformats.org/officeDocument/2006/relationships/slideLayout" Target="../slideLayouts/slideLayout791.xml"/><Relationship Id="rId2" Type="http://schemas.openxmlformats.org/officeDocument/2006/relationships/slideLayout" Target="../slideLayouts/slideLayout774.xml"/><Relationship Id="rId20" Type="http://schemas.openxmlformats.org/officeDocument/2006/relationships/theme" Target="../theme/theme40.xml"/><Relationship Id="rId21" Type="http://schemas.openxmlformats.org/officeDocument/2006/relationships/image" Target="../media/image10.png"/><Relationship Id="rId3" Type="http://schemas.openxmlformats.org/officeDocument/2006/relationships/slideLayout" Target="../slideLayouts/slideLayout775.xml"/><Relationship Id="rId4" Type="http://schemas.openxmlformats.org/officeDocument/2006/relationships/slideLayout" Target="../slideLayouts/slideLayout776.xml"/><Relationship Id="rId5" Type="http://schemas.openxmlformats.org/officeDocument/2006/relationships/slideLayout" Target="../slideLayouts/slideLayout777.xml"/><Relationship Id="rId6" Type="http://schemas.openxmlformats.org/officeDocument/2006/relationships/slideLayout" Target="../slideLayouts/slideLayout778.xml"/><Relationship Id="rId7" Type="http://schemas.openxmlformats.org/officeDocument/2006/relationships/slideLayout" Target="../slideLayouts/slideLayout779.xml"/><Relationship Id="rId8" Type="http://schemas.openxmlformats.org/officeDocument/2006/relationships/slideLayout" Target="../slideLayouts/slideLayout780.xml"/><Relationship Id="rId9" Type="http://schemas.openxmlformats.org/officeDocument/2006/relationships/slideLayout" Target="../slideLayouts/slideLayout781.xml"/></Relationships>
</file>

<file path=ppt/slideMasters/_rels/slideMaster41.xml.rels><?xml version='1.0' encoding='UTF-8' standalone='yes'?>
<Relationships xmlns="http://schemas.openxmlformats.org/package/2006/relationships"><Relationship Id="rId1" Type="http://schemas.openxmlformats.org/officeDocument/2006/relationships/slideLayout" Target="../slideLayouts/slideLayout792.xml"/><Relationship Id="rId10" Type="http://schemas.openxmlformats.org/officeDocument/2006/relationships/slideLayout" Target="../slideLayouts/slideLayout801.xml"/><Relationship Id="rId11" Type="http://schemas.openxmlformats.org/officeDocument/2006/relationships/slideLayout" Target="../slideLayouts/slideLayout802.xml"/><Relationship Id="rId12" Type="http://schemas.openxmlformats.org/officeDocument/2006/relationships/slideLayout" Target="../slideLayouts/slideLayout803.xml"/><Relationship Id="rId13" Type="http://schemas.openxmlformats.org/officeDocument/2006/relationships/slideLayout" Target="../slideLayouts/slideLayout804.xml"/><Relationship Id="rId14" Type="http://schemas.openxmlformats.org/officeDocument/2006/relationships/slideLayout" Target="../slideLayouts/slideLayout805.xml"/><Relationship Id="rId15" Type="http://schemas.openxmlformats.org/officeDocument/2006/relationships/slideLayout" Target="../slideLayouts/slideLayout806.xml"/><Relationship Id="rId16" Type="http://schemas.openxmlformats.org/officeDocument/2006/relationships/slideLayout" Target="../slideLayouts/slideLayout807.xml"/><Relationship Id="rId17" Type="http://schemas.openxmlformats.org/officeDocument/2006/relationships/slideLayout" Target="../slideLayouts/slideLayout808.xml"/><Relationship Id="rId18" Type="http://schemas.openxmlformats.org/officeDocument/2006/relationships/slideLayout" Target="../slideLayouts/slideLayout809.xml"/><Relationship Id="rId19" Type="http://schemas.openxmlformats.org/officeDocument/2006/relationships/slideLayout" Target="../slideLayouts/slideLayout810.xml"/><Relationship Id="rId2" Type="http://schemas.openxmlformats.org/officeDocument/2006/relationships/slideLayout" Target="../slideLayouts/slideLayout793.xml"/><Relationship Id="rId20" Type="http://schemas.openxmlformats.org/officeDocument/2006/relationships/slideLayout" Target="../slideLayouts/slideLayout811.xml"/><Relationship Id="rId21" Type="http://schemas.openxmlformats.org/officeDocument/2006/relationships/slideLayout" Target="../slideLayouts/slideLayout812.xml"/><Relationship Id="rId22" Type="http://schemas.openxmlformats.org/officeDocument/2006/relationships/theme" Target="../theme/theme41.xml"/><Relationship Id="rId23" Type="http://schemas.openxmlformats.org/officeDocument/2006/relationships/image" Target="../media/image10.png"/><Relationship Id="rId3" Type="http://schemas.openxmlformats.org/officeDocument/2006/relationships/slideLayout" Target="../slideLayouts/slideLayout794.xml"/><Relationship Id="rId4" Type="http://schemas.openxmlformats.org/officeDocument/2006/relationships/slideLayout" Target="../slideLayouts/slideLayout795.xml"/><Relationship Id="rId5" Type="http://schemas.openxmlformats.org/officeDocument/2006/relationships/slideLayout" Target="../slideLayouts/slideLayout796.xml"/><Relationship Id="rId6" Type="http://schemas.openxmlformats.org/officeDocument/2006/relationships/slideLayout" Target="../slideLayouts/slideLayout797.xml"/><Relationship Id="rId7" Type="http://schemas.openxmlformats.org/officeDocument/2006/relationships/slideLayout" Target="../slideLayouts/slideLayout798.xml"/><Relationship Id="rId8" Type="http://schemas.openxmlformats.org/officeDocument/2006/relationships/slideLayout" Target="../slideLayouts/slideLayout799.xml"/><Relationship Id="rId9" Type="http://schemas.openxmlformats.org/officeDocument/2006/relationships/slideLayout" Target="../slideLayouts/slideLayout800.xml"/></Relationships>
</file>

<file path=ppt/slideMasters/_rels/slideMaster42.xml.rels><?xml version='1.0' encoding='UTF-8' standalone='yes'?>
<Relationships xmlns="http://schemas.openxmlformats.org/package/2006/relationships"><Relationship Id="rId1" Type="http://schemas.openxmlformats.org/officeDocument/2006/relationships/slideLayout" Target="../slideLayouts/slideLayout813.xml"/><Relationship Id="rId10" Type="http://schemas.openxmlformats.org/officeDocument/2006/relationships/slideLayout" Target="../slideLayouts/slideLayout822.xml"/><Relationship Id="rId11" Type="http://schemas.openxmlformats.org/officeDocument/2006/relationships/slideLayout" Target="../slideLayouts/slideLayout823.xml"/><Relationship Id="rId12" Type="http://schemas.openxmlformats.org/officeDocument/2006/relationships/slideLayout" Target="../slideLayouts/slideLayout824.xml"/><Relationship Id="rId13" Type="http://schemas.openxmlformats.org/officeDocument/2006/relationships/slideLayout" Target="../slideLayouts/slideLayout825.xml"/><Relationship Id="rId14" Type="http://schemas.openxmlformats.org/officeDocument/2006/relationships/slideLayout" Target="../slideLayouts/slideLayout826.xml"/><Relationship Id="rId15" Type="http://schemas.openxmlformats.org/officeDocument/2006/relationships/slideLayout" Target="../slideLayouts/slideLayout827.xml"/><Relationship Id="rId16" Type="http://schemas.openxmlformats.org/officeDocument/2006/relationships/slideLayout" Target="../slideLayouts/slideLayout828.xml"/><Relationship Id="rId17" Type="http://schemas.openxmlformats.org/officeDocument/2006/relationships/slideLayout" Target="../slideLayouts/slideLayout829.xml"/><Relationship Id="rId18" Type="http://schemas.openxmlformats.org/officeDocument/2006/relationships/slideLayout" Target="../slideLayouts/slideLayout830.xml"/><Relationship Id="rId19" Type="http://schemas.openxmlformats.org/officeDocument/2006/relationships/theme" Target="../theme/theme42.xml"/><Relationship Id="rId2" Type="http://schemas.openxmlformats.org/officeDocument/2006/relationships/slideLayout" Target="../slideLayouts/slideLayout814.xml"/><Relationship Id="rId20" Type="http://schemas.openxmlformats.org/officeDocument/2006/relationships/vmlDrawing" Target="../drawings/vmlDrawing21.vml"/><Relationship Id="rId21" Type="http://schemas.openxmlformats.org/officeDocument/2006/relationships/tags" Target="../tags/tag22.xml"/><Relationship Id="rId22" Type="http://schemas.openxmlformats.org/officeDocument/2006/relationships/oleObject" Target="../embeddings/oleObject21.bin"/><Relationship Id="rId23" Type="http://schemas.openxmlformats.org/officeDocument/2006/relationships/image" Target="../media/image15.emf"/><Relationship Id="rId24" Type="http://schemas.openxmlformats.org/officeDocument/2006/relationships/image" Target="../media/image10.png"/><Relationship Id="rId3" Type="http://schemas.openxmlformats.org/officeDocument/2006/relationships/slideLayout" Target="../slideLayouts/slideLayout815.xml"/><Relationship Id="rId4" Type="http://schemas.openxmlformats.org/officeDocument/2006/relationships/slideLayout" Target="../slideLayouts/slideLayout816.xml"/><Relationship Id="rId5" Type="http://schemas.openxmlformats.org/officeDocument/2006/relationships/slideLayout" Target="../slideLayouts/slideLayout817.xml"/><Relationship Id="rId6" Type="http://schemas.openxmlformats.org/officeDocument/2006/relationships/slideLayout" Target="../slideLayouts/slideLayout818.xml"/><Relationship Id="rId7" Type="http://schemas.openxmlformats.org/officeDocument/2006/relationships/slideLayout" Target="../slideLayouts/slideLayout819.xml"/><Relationship Id="rId8" Type="http://schemas.openxmlformats.org/officeDocument/2006/relationships/slideLayout" Target="../slideLayouts/slideLayout820.xml"/><Relationship Id="rId9" Type="http://schemas.openxmlformats.org/officeDocument/2006/relationships/slideLayout" Target="../slideLayouts/slideLayout821.xml"/></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831.xml"/><Relationship Id="rId10" Type="http://schemas.openxmlformats.org/officeDocument/2006/relationships/slideLayout" Target="../slideLayouts/slideLayout840.xml"/><Relationship Id="rId11" Type="http://schemas.openxmlformats.org/officeDocument/2006/relationships/slideLayout" Target="../slideLayouts/slideLayout841.xml"/><Relationship Id="rId12" Type="http://schemas.openxmlformats.org/officeDocument/2006/relationships/slideLayout" Target="../slideLayouts/slideLayout842.xml"/><Relationship Id="rId13" Type="http://schemas.openxmlformats.org/officeDocument/2006/relationships/slideLayout" Target="../slideLayouts/slideLayout843.xml"/><Relationship Id="rId14" Type="http://schemas.openxmlformats.org/officeDocument/2006/relationships/slideLayout" Target="../slideLayouts/slideLayout844.xml"/><Relationship Id="rId15" Type="http://schemas.openxmlformats.org/officeDocument/2006/relationships/slideLayout" Target="../slideLayouts/slideLayout845.xml"/><Relationship Id="rId16" Type="http://schemas.openxmlformats.org/officeDocument/2006/relationships/slideLayout" Target="../slideLayouts/slideLayout846.xml"/><Relationship Id="rId17" Type="http://schemas.openxmlformats.org/officeDocument/2006/relationships/slideLayout" Target="../slideLayouts/slideLayout847.xml"/><Relationship Id="rId18" Type="http://schemas.openxmlformats.org/officeDocument/2006/relationships/theme" Target="../theme/theme43.xml"/><Relationship Id="rId19" Type="http://schemas.openxmlformats.org/officeDocument/2006/relationships/image" Target="../media/image10.png"/><Relationship Id="rId2" Type="http://schemas.openxmlformats.org/officeDocument/2006/relationships/slideLayout" Target="../slideLayouts/slideLayout832.xml"/><Relationship Id="rId3" Type="http://schemas.openxmlformats.org/officeDocument/2006/relationships/slideLayout" Target="../slideLayouts/slideLayout833.xml"/><Relationship Id="rId4" Type="http://schemas.openxmlformats.org/officeDocument/2006/relationships/slideLayout" Target="../slideLayouts/slideLayout834.xml"/><Relationship Id="rId5" Type="http://schemas.openxmlformats.org/officeDocument/2006/relationships/slideLayout" Target="../slideLayouts/slideLayout835.xml"/><Relationship Id="rId6" Type="http://schemas.openxmlformats.org/officeDocument/2006/relationships/slideLayout" Target="../slideLayouts/slideLayout836.xml"/><Relationship Id="rId7" Type="http://schemas.openxmlformats.org/officeDocument/2006/relationships/slideLayout" Target="../slideLayouts/slideLayout837.xml"/><Relationship Id="rId8" Type="http://schemas.openxmlformats.org/officeDocument/2006/relationships/slideLayout" Target="../slideLayouts/slideLayout838.xml"/><Relationship Id="rId9" Type="http://schemas.openxmlformats.org/officeDocument/2006/relationships/slideLayout" Target="../slideLayouts/slideLayout839.xml"/></Relationships>
</file>

<file path=ppt/slideMasters/_rels/slideMaster44.xml.rels><?xml version='1.0' encoding='UTF-8' standalone='yes'?>
<Relationships xmlns="http://schemas.openxmlformats.org/package/2006/relationships"><Relationship Id="rId1" Type="http://schemas.openxmlformats.org/officeDocument/2006/relationships/slideLayout" Target="../slideLayouts/slideLayout848.xml"/><Relationship Id="rId10" Type="http://schemas.openxmlformats.org/officeDocument/2006/relationships/slideLayout" Target="../slideLayouts/slideLayout857.xml"/><Relationship Id="rId11" Type="http://schemas.openxmlformats.org/officeDocument/2006/relationships/slideLayout" Target="../slideLayouts/slideLayout858.xml"/><Relationship Id="rId12" Type="http://schemas.openxmlformats.org/officeDocument/2006/relationships/slideLayout" Target="../slideLayouts/slideLayout859.xml"/><Relationship Id="rId13" Type="http://schemas.openxmlformats.org/officeDocument/2006/relationships/slideLayout" Target="../slideLayouts/slideLayout860.xml"/><Relationship Id="rId14" Type="http://schemas.openxmlformats.org/officeDocument/2006/relationships/slideLayout" Target="../slideLayouts/slideLayout861.xml"/><Relationship Id="rId15" Type="http://schemas.openxmlformats.org/officeDocument/2006/relationships/slideLayout" Target="../slideLayouts/slideLayout862.xml"/><Relationship Id="rId16" Type="http://schemas.openxmlformats.org/officeDocument/2006/relationships/slideLayout" Target="../slideLayouts/slideLayout863.xml"/><Relationship Id="rId17" Type="http://schemas.openxmlformats.org/officeDocument/2006/relationships/slideLayout" Target="../slideLayouts/slideLayout864.xml"/><Relationship Id="rId18" Type="http://schemas.openxmlformats.org/officeDocument/2006/relationships/slideLayout" Target="../slideLayouts/slideLayout865.xml"/><Relationship Id="rId19" Type="http://schemas.openxmlformats.org/officeDocument/2006/relationships/theme" Target="../theme/theme44.xml"/><Relationship Id="rId2" Type="http://schemas.openxmlformats.org/officeDocument/2006/relationships/slideLayout" Target="../slideLayouts/slideLayout849.xml"/><Relationship Id="rId20" Type="http://schemas.openxmlformats.org/officeDocument/2006/relationships/image" Target="../media/image10.png"/><Relationship Id="rId3" Type="http://schemas.openxmlformats.org/officeDocument/2006/relationships/slideLayout" Target="../slideLayouts/slideLayout850.xml"/><Relationship Id="rId4" Type="http://schemas.openxmlformats.org/officeDocument/2006/relationships/slideLayout" Target="../slideLayouts/slideLayout851.xml"/><Relationship Id="rId5" Type="http://schemas.openxmlformats.org/officeDocument/2006/relationships/slideLayout" Target="../slideLayouts/slideLayout852.xml"/><Relationship Id="rId6" Type="http://schemas.openxmlformats.org/officeDocument/2006/relationships/slideLayout" Target="../slideLayouts/slideLayout853.xml"/><Relationship Id="rId7" Type="http://schemas.openxmlformats.org/officeDocument/2006/relationships/slideLayout" Target="../slideLayouts/slideLayout854.xml"/><Relationship Id="rId8" Type="http://schemas.openxmlformats.org/officeDocument/2006/relationships/slideLayout" Target="../slideLayouts/slideLayout855.xml"/><Relationship Id="rId9" Type="http://schemas.openxmlformats.org/officeDocument/2006/relationships/slideLayout" Target="../slideLayouts/slideLayout856.xml"/></Relationships>
</file>

<file path=ppt/slideMasters/_rels/slideMaster45.xml.rels><?xml version='1.0' encoding='UTF-8' standalone='yes'?>
<Relationships xmlns="http://schemas.openxmlformats.org/package/2006/relationships"><Relationship Id="rId1" Type="http://schemas.openxmlformats.org/officeDocument/2006/relationships/slideLayout" Target="../slideLayouts/slideLayout866.xml"/><Relationship Id="rId10" Type="http://schemas.openxmlformats.org/officeDocument/2006/relationships/slideLayout" Target="../slideLayouts/slideLayout875.xml"/><Relationship Id="rId11" Type="http://schemas.openxmlformats.org/officeDocument/2006/relationships/slideLayout" Target="../slideLayouts/slideLayout876.xml"/><Relationship Id="rId12" Type="http://schemas.openxmlformats.org/officeDocument/2006/relationships/slideLayout" Target="../slideLayouts/slideLayout877.xml"/><Relationship Id="rId13" Type="http://schemas.openxmlformats.org/officeDocument/2006/relationships/slideLayout" Target="../slideLayouts/slideLayout878.xml"/><Relationship Id="rId14" Type="http://schemas.openxmlformats.org/officeDocument/2006/relationships/slideLayout" Target="../slideLayouts/slideLayout879.xml"/><Relationship Id="rId15" Type="http://schemas.openxmlformats.org/officeDocument/2006/relationships/slideLayout" Target="../slideLayouts/slideLayout880.xml"/><Relationship Id="rId16" Type="http://schemas.openxmlformats.org/officeDocument/2006/relationships/slideLayout" Target="../slideLayouts/slideLayout881.xml"/><Relationship Id="rId17" Type="http://schemas.openxmlformats.org/officeDocument/2006/relationships/slideLayout" Target="../slideLayouts/slideLayout882.xml"/><Relationship Id="rId18" Type="http://schemas.openxmlformats.org/officeDocument/2006/relationships/slideLayout" Target="../slideLayouts/slideLayout883.xml"/><Relationship Id="rId19" Type="http://schemas.openxmlformats.org/officeDocument/2006/relationships/slideLayout" Target="../slideLayouts/slideLayout884.xml"/><Relationship Id="rId2" Type="http://schemas.openxmlformats.org/officeDocument/2006/relationships/slideLayout" Target="../slideLayouts/slideLayout867.xml"/><Relationship Id="rId20" Type="http://schemas.openxmlformats.org/officeDocument/2006/relationships/slideLayout" Target="../slideLayouts/slideLayout885.xml"/><Relationship Id="rId21" Type="http://schemas.openxmlformats.org/officeDocument/2006/relationships/slideLayout" Target="../slideLayouts/slideLayout886.xml"/><Relationship Id="rId22" Type="http://schemas.openxmlformats.org/officeDocument/2006/relationships/slideLayout" Target="../slideLayouts/slideLayout887.xml"/><Relationship Id="rId23" Type="http://schemas.openxmlformats.org/officeDocument/2006/relationships/slideLayout" Target="../slideLayouts/slideLayout888.xml"/><Relationship Id="rId24" Type="http://schemas.openxmlformats.org/officeDocument/2006/relationships/slideLayout" Target="../slideLayouts/slideLayout889.xml"/><Relationship Id="rId25" Type="http://schemas.openxmlformats.org/officeDocument/2006/relationships/slideLayout" Target="../slideLayouts/slideLayout890.xml"/><Relationship Id="rId26" Type="http://schemas.openxmlformats.org/officeDocument/2006/relationships/slideLayout" Target="../slideLayouts/slideLayout891.xml"/><Relationship Id="rId27" Type="http://schemas.openxmlformats.org/officeDocument/2006/relationships/slideLayout" Target="../slideLayouts/slideLayout892.xml"/><Relationship Id="rId28" Type="http://schemas.openxmlformats.org/officeDocument/2006/relationships/slideLayout" Target="../slideLayouts/slideLayout893.xml"/><Relationship Id="rId29" Type="http://schemas.openxmlformats.org/officeDocument/2006/relationships/slideLayout" Target="../slideLayouts/slideLayout894.xml"/><Relationship Id="rId3" Type="http://schemas.openxmlformats.org/officeDocument/2006/relationships/slideLayout" Target="../slideLayouts/slideLayout868.xml"/><Relationship Id="rId30" Type="http://schemas.openxmlformats.org/officeDocument/2006/relationships/slideLayout" Target="../slideLayouts/slideLayout895.xml"/><Relationship Id="rId31" Type="http://schemas.openxmlformats.org/officeDocument/2006/relationships/slideLayout" Target="../slideLayouts/slideLayout896.xml"/><Relationship Id="rId32" Type="http://schemas.openxmlformats.org/officeDocument/2006/relationships/slideLayout" Target="../slideLayouts/slideLayout897.xml"/><Relationship Id="rId33" Type="http://schemas.openxmlformats.org/officeDocument/2006/relationships/slideLayout" Target="../slideLayouts/slideLayout898.xml"/><Relationship Id="rId34" Type="http://schemas.openxmlformats.org/officeDocument/2006/relationships/slideLayout" Target="../slideLayouts/slideLayout899.xml"/><Relationship Id="rId35" Type="http://schemas.openxmlformats.org/officeDocument/2006/relationships/slideLayout" Target="../slideLayouts/slideLayout900.xml"/><Relationship Id="rId36" Type="http://schemas.openxmlformats.org/officeDocument/2006/relationships/slideLayout" Target="../slideLayouts/slideLayout901.xml"/><Relationship Id="rId37" Type="http://schemas.openxmlformats.org/officeDocument/2006/relationships/slideLayout" Target="../slideLayouts/slideLayout902.xml"/><Relationship Id="rId38" Type="http://schemas.openxmlformats.org/officeDocument/2006/relationships/slideLayout" Target="../slideLayouts/slideLayout903.xml"/><Relationship Id="rId39" Type="http://schemas.openxmlformats.org/officeDocument/2006/relationships/slideLayout" Target="../slideLayouts/slideLayout904.xml"/><Relationship Id="rId4" Type="http://schemas.openxmlformats.org/officeDocument/2006/relationships/slideLayout" Target="../slideLayouts/slideLayout869.xml"/><Relationship Id="rId40" Type="http://schemas.openxmlformats.org/officeDocument/2006/relationships/slideLayout" Target="../slideLayouts/slideLayout905.xml"/><Relationship Id="rId41" Type="http://schemas.openxmlformats.org/officeDocument/2006/relationships/slideLayout" Target="../slideLayouts/slideLayout906.xml"/><Relationship Id="rId42" Type="http://schemas.openxmlformats.org/officeDocument/2006/relationships/slideLayout" Target="../slideLayouts/slideLayout907.xml"/><Relationship Id="rId43" Type="http://schemas.openxmlformats.org/officeDocument/2006/relationships/slideLayout" Target="../slideLayouts/slideLayout908.xml"/><Relationship Id="rId44" Type="http://schemas.openxmlformats.org/officeDocument/2006/relationships/slideLayout" Target="../slideLayouts/slideLayout909.xml"/><Relationship Id="rId45" Type="http://schemas.openxmlformats.org/officeDocument/2006/relationships/theme" Target="../theme/theme45.xml"/><Relationship Id="rId46" Type="http://schemas.openxmlformats.org/officeDocument/2006/relationships/image" Target="../media/image1.png"/><Relationship Id="rId5" Type="http://schemas.openxmlformats.org/officeDocument/2006/relationships/slideLayout" Target="../slideLayouts/slideLayout870.xml"/><Relationship Id="rId6" Type="http://schemas.openxmlformats.org/officeDocument/2006/relationships/slideLayout" Target="../slideLayouts/slideLayout871.xml"/><Relationship Id="rId7" Type="http://schemas.openxmlformats.org/officeDocument/2006/relationships/slideLayout" Target="../slideLayouts/slideLayout872.xml"/><Relationship Id="rId8" Type="http://schemas.openxmlformats.org/officeDocument/2006/relationships/slideLayout" Target="../slideLayouts/slideLayout873.xml"/><Relationship Id="rId9" Type="http://schemas.openxmlformats.org/officeDocument/2006/relationships/slideLayout" Target="../slideLayouts/slideLayout874.xml"/></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910.xml"/><Relationship Id="rId10" Type="http://schemas.openxmlformats.org/officeDocument/2006/relationships/slideLayout" Target="../slideLayouts/slideLayout919.xml"/><Relationship Id="rId11" Type="http://schemas.openxmlformats.org/officeDocument/2006/relationships/slideLayout" Target="../slideLayouts/slideLayout920.xml"/><Relationship Id="rId12" Type="http://schemas.openxmlformats.org/officeDocument/2006/relationships/slideLayout" Target="../slideLayouts/slideLayout921.xml"/><Relationship Id="rId13" Type="http://schemas.openxmlformats.org/officeDocument/2006/relationships/slideLayout" Target="../slideLayouts/slideLayout922.xml"/><Relationship Id="rId14" Type="http://schemas.openxmlformats.org/officeDocument/2006/relationships/slideLayout" Target="../slideLayouts/slideLayout923.xml"/><Relationship Id="rId15" Type="http://schemas.openxmlformats.org/officeDocument/2006/relationships/slideLayout" Target="../slideLayouts/slideLayout924.xml"/><Relationship Id="rId16" Type="http://schemas.openxmlformats.org/officeDocument/2006/relationships/theme" Target="../theme/theme46.xml"/><Relationship Id="rId17" Type="http://schemas.openxmlformats.org/officeDocument/2006/relationships/vmlDrawing" Target="../drawings/vmlDrawing22.vml"/><Relationship Id="rId18" Type="http://schemas.openxmlformats.org/officeDocument/2006/relationships/tags" Target="../tags/tag23.xml"/><Relationship Id="rId19" Type="http://schemas.openxmlformats.org/officeDocument/2006/relationships/oleObject" Target="../embeddings/oleObject22.bin"/><Relationship Id="rId2" Type="http://schemas.openxmlformats.org/officeDocument/2006/relationships/slideLayout" Target="../slideLayouts/slideLayout911.xml"/><Relationship Id="rId20" Type="http://schemas.openxmlformats.org/officeDocument/2006/relationships/image" Target="../media/image15.emf"/><Relationship Id="rId21" Type="http://schemas.openxmlformats.org/officeDocument/2006/relationships/image" Target="../media/image10.png"/><Relationship Id="rId3" Type="http://schemas.openxmlformats.org/officeDocument/2006/relationships/slideLayout" Target="../slideLayouts/slideLayout912.xml"/><Relationship Id="rId4" Type="http://schemas.openxmlformats.org/officeDocument/2006/relationships/slideLayout" Target="../slideLayouts/slideLayout913.xml"/><Relationship Id="rId5" Type="http://schemas.openxmlformats.org/officeDocument/2006/relationships/slideLayout" Target="../slideLayouts/slideLayout914.xml"/><Relationship Id="rId6" Type="http://schemas.openxmlformats.org/officeDocument/2006/relationships/slideLayout" Target="../slideLayouts/slideLayout915.xml"/><Relationship Id="rId7" Type="http://schemas.openxmlformats.org/officeDocument/2006/relationships/slideLayout" Target="../slideLayouts/slideLayout916.xml"/><Relationship Id="rId8" Type="http://schemas.openxmlformats.org/officeDocument/2006/relationships/slideLayout" Target="../slideLayouts/slideLayout917.xml"/><Relationship Id="rId9" Type="http://schemas.openxmlformats.org/officeDocument/2006/relationships/slideLayout" Target="../slideLayouts/slideLayout918.xml"/></Relationships>
</file>

<file path=ppt/slideMasters/_rels/slideMaster47.xml.rels><?xml version='1.0' encoding='UTF-8' standalone='yes'?>
<Relationships xmlns="http://schemas.openxmlformats.org/package/2006/relationships"><Relationship Id="rId1" Type="http://schemas.openxmlformats.org/officeDocument/2006/relationships/slideLayout" Target="../slideLayouts/slideLayout925.xml"/><Relationship Id="rId10" Type="http://schemas.openxmlformats.org/officeDocument/2006/relationships/slideLayout" Target="../slideLayouts/slideLayout934.xml"/><Relationship Id="rId11" Type="http://schemas.openxmlformats.org/officeDocument/2006/relationships/slideLayout" Target="../slideLayouts/slideLayout935.xml"/><Relationship Id="rId12" Type="http://schemas.openxmlformats.org/officeDocument/2006/relationships/slideLayout" Target="../slideLayouts/slideLayout936.xml"/><Relationship Id="rId13" Type="http://schemas.openxmlformats.org/officeDocument/2006/relationships/slideLayout" Target="../slideLayouts/slideLayout937.xml"/><Relationship Id="rId14" Type="http://schemas.openxmlformats.org/officeDocument/2006/relationships/slideLayout" Target="../slideLayouts/slideLayout938.xml"/><Relationship Id="rId15" Type="http://schemas.openxmlformats.org/officeDocument/2006/relationships/slideLayout" Target="../slideLayouts/slideLayout939.xml"/><Relationship Id="rId16" Type="http://schemas.openxmlformats.org/officeDocument/2006/relationships/theme" Target="../theme/theme47.xml"/><Relationship Id="rId17" Type="http://schemas.openxmlformats.org/officeDocument/2006/relationships/vmlDrawing" Target="../drawings/vmlDrawing23.vml"/><Relationship Id="rId18" Type="http://schemas.openxmlformats.org/officeDocument/2006/relationships/tags" Target="../tags/tag24.xml"/><Relationship Id="rId19" Type="http://schemas.openxmlformats.org/officeDocument/2006/relationships/oleObject" Target="../embeddings/oleObject23.bin"/><Relationship Id="rId2" Type="http://schemas.openxmlformats.org/officeDocument/2006/relationships/slideLayout" Target="../slideLayouts/slideLayout926.xml"/><Relationship Id="rId20" Type="http://schemas.openxmlformats.org/officeDocument/2006/relationships/image" Target="../media/image15.emf"/><Relationship Id="rId21" Type="http://schemas.openxmlformats.org/officeDocument/2006/relationships/image" Target="../media/image10.png"/><Relationship Id="rId3" Type="http://schemas.openxmlformats.org/officeDocument/2006/relationships/slideLayout" Target="../slideLayouts/slideLayout927.xml"/><Relationship Id="rId4" Type="http://schemas.openxmlformats.org/officeDocument/2006/relationships/slideLayout" Target="../slideLayouts/slideLayout928.xml"/><Relationship Id="rId5" Type="http://schemas.openxmlformats.org/officeDocument/2006/relationships/slideLayout" Target="../slideLayouts/slideLayout929.xml"/><Relationship Id="rId6" Type="http://schemas.openxmlformats.org/officeDocument/2006/relationships/slideLayout" Target="../slideLayouts/slideLayout930.xml"/><Relationship Id="rId7" Type="http://schemas.openxmlformats.org/officeDocument/2006/relationships/slideLayout" Target="../slideLayouts/slideLayout931.xml"/><Relationship Id="rId8" Type="http://schemas.openxmlformats.org/officeDocument/2006/relationships/slideLayout" Target="../slideLayouts/slideLayout932.xml"/><Relationship Id="rId9" Type="http://schemas.openxmlformats.org/officeDocument/2006/relationships/slideLayout" Target="../slideLayouts/slideLayout933.xml"/></Relationships>
</file>

<file path=ppt/slideMasters/_rels/slideMaster48.xml.rels><?xml version='1.0' encoding='UTF-8' standalone='yes'?>
<Relationships xmlns="http://schemas.openxmlformats.org/package/2006/relationships"><Relationship Id="rId1" Type="http://schemas.openxmlformats.org/officeDocument/2006/relationships/slideLayout" Target="../slideLayouts/slideLayout940.xml"/><Relationship Id="rId10" Type="http://schemas.openxmlformats.org/officeDocument/2006/relationships/slideLayout" Target="../slideLayouts/slideLayout949.xml"/><Relationship Id="rId11" Type="http://schemas.openxmlformats.org/officeDocument/2006/relationships/slideLayout" Target="../slideLayouts/slideLayout950.xml"/><Relationship Id="rId12" Type="http://schemas.openxmlformats.org/officeDocument/2006/relationships/slideLayout" Target="../slideLayouts/slideLayout951.xml"/><Relationship Id="rId13" Type="http://schemas.openxmlformats.org/officeDocument/2006/relationships/slideLayout" Target="../slideLayouts/slideLayout952.xml"/><Relationship Id="rId14" Type="http://schemas.openxmlformats.org/officeDocument/2006/relationships/slideLayout" Target="../slideLayouts/slideLayout953.xml"/><Relationship Id="rId15" Type="http://schemas.openxmlformats.org/officeDocument/2006/relationships/slideLayout" Target="../slideLayouts/slideLayout954.xml"/><Relationship Id="rId16" Type="http://schemas.openxmlformats.org/officeDocument/2006/relationships/theme" Target="../theme/theme48.xml"/><Relationship Id="rId17" Type="http://schemas.openxmlformats.org/officeDocument/2006/relationships/vmlDrawing" Target="../drawings/vmlDrawing24.vml"/><Relationship Id="rId18" Type="http://schemas.openxmlformats.org/officeDocument/2006/relationships/tags" Target="../tags/tag25.xml"/><Relationship Id="rId19" Type="http://schemas.openxmlformats.org/officeDocument/2006/relationships/oleObject" Target="../embeddings/oleObject24.bin"/><Relationship Id="rId2" Type="http://schemas.openxmlformats.org/officeDocument/2006/relationships/slideLayout" Target="../slideLayouts/slideLayout941.xml"/><Relationship Id="rId20" Type="http://schemas.openxmlformats.org/officeDocument/2006/relationships/image" Target="../media/image15.emf"/><Relationship Id="rId21" Type="http://schemas.openxmlformats.org/officeDocument/2006/relationships/image" Target="../media/image10.png"/><Relationship Id="rId3" Type="http://schemas.openxmlformats.org/officeDocument/2006/relationships/slideLayout" Target="../slideLayouts/slideLayout942.xml"/><Relationship Id="rId4" Type="http://schemas.openxmlformats.org/officeDocument/2006/relationships/slideLayout" Target="../slideLayouts/slideLayout943.xml"/><Relationship Id="rId5" Type="http://schemas.openxmlformats.org/officeDocument/2006/relationships/slideLayout" Target="../slideLayouts/slideLayout944.xml"/><Relationship Id="rId6" Type="http://schemas.openxmlformats.org/officeDocument/2006/relationships/slideLayout" Target="../slideLayouts/slideLayout945.xml"/><Relationship Id="rId7" Type="http://schemas.openxmlformats.org/officeDocument/2006/relationships/slideLayout" Target="../slideLayouts/slideLayout946.xml"/><Relationship Id="rId8" Type="http://schemas.openxmlformats.org/officeDocument/2006/relationships/slideLayout" Target="../slideLayouts/slideLayout947.xml"/><Relationship Id="rId9" Type="http://schemas.openxmlformats.org/officeDocument/2006/relationships/slideLayout" Target="../slideLayouts/slideLayout948.xml"/></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955.xml"/><Relationship Id="rId10" Type="http://schemas.openxmlformats.org/officeDocument/2006/relationships/slideLayout" Target="../slideLayouts/slideLayout964.xml"/><Relationship Id="rId11" Type="http://schemas.openxmlformats.org/officeDocument/2006/relationships/slideLayout" Target="../slideLayouts/slideLayout965.xml"/><Relationship Id="rId12" Type="http://schemas.openxmlformats.org/officeDocument/2006/relationships/slideLayout" Target="../slideLayouts/slideLayout966.xml"/><Relationship Id="rId13" Type="http://schemas.openxmlformats.org/officeDocument/2006/relationships/slideLayout" Target="../slideLayouts/slideLayout967.xml"/><Relationship Id="rId14" Type="http://schemas.openxmlformats.org/officeDocument/2006/relationships/slideLayout" Target="../slideLayouts/slideLayout968.xml"/><Relationship Id="rId15" Type="http://schemas.openxmlformats.org/officeDocument/2006/relationships/slideLayout" Target="../slideLayouts/slideLayout969.xml"/><Relationship Id="rId16" Type="http://schemas.openxmlformats.org/officeDocument/2006/relationships/theme" Target="../theme/theme49.xml"/><Relationship Id="rId17" Type="http://schemas.openxmlformats.org/officeDocument/2006/relationships/vmlDrawing" Target="../drawings/vmlDrawing25.vml"/><Relationship Id="rId18" Type="http://schemas.openxmlformats.org/officeDocument/2006/relationships/tags" Target="../tags/tag26.xml"/><Relationship Id="rId19" Type="http://schemas.openxmlformats.org/officeDocument/2006/relationships/oleObject" Target="../embeddings/oleObject25.bin"/><Relationship Id="rId2" Type="http://schemas.openxmlformats.org/officeDocument/2006/relationships/slideLayout" Target="../slideLayouts/slideLayout956.xml"/><Relationship Id="rId20" Type="http://schemas.openxmlformats.org/officeDocument/2006/relationships/image" Target="../media/image15.emf"/><Relationship Id="rId21" Type="http://schemas.openxmlformats.org/officeDocument/2006/relationships/image" Target="../media/image10.png"/><Relationship Id="rId3" Type="http://schemas.openxmlformats.org/officeDocument/2006/relationships/slideLayout" Target="../slideLayouts/slideLayout957.xml"/><Relationship Id="rId4" Type="http://schemas.openxmlformats.org/officeDocument/2006/relationships/slideLayout" Target="../slideLayouts/slideLayout958.xml"/><Relationship Id="rId5" Type="http://schemas.openxmlformats.org/officeDocument/2006/relationships/slideLayout" Target="../slideLayouts/slideLayout959.xml"/><Relationship Id="rId6" Type="http://schemas.openxmlformats.org/officeDocument/2006/relationships/slideLayout" Target="../slideLayouts/slideLayout960.xml"/><Relationship Id="rId7" Type="http://schemas.openxmlformats.org/officeDocument/2006/relationships/slideLayout" Target="../slideLayouts/slideLayout961.xml"/><Relationship Id="rId8" Type="http://schemas.openxmlformats.org/officeDocument/2006/relationships/slideLayout" Target="../slideLayouts/slideLayout962.xml"/><Relationship Id="rId9" Type="http://schemas.openxmlformats.org/officeDocument/2006/relationships/slideLayout" Target="../slideLayouts/slideLayout963.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84.xml"/><Relationship Id="rId10" Type="http://schemas.openxmlformats.org/officeDocument/2006/relationships/slideLayout" Target="../slideLayouts/slideLayout93.xml"/><Relationship Id="rId11" Type="http://schemas.openxmlformats.org/officeDocument/2006/relationships/slideLayout" Target="../slideLayouts/slideLayout94.xml"/><Relationship Id="rId12" Type="http://schemas.openxmlformats.org/officeDocument/2006/relationships/slideLayout" Target="../slideLayouts/slideLayout95.xml"/><Relationship Id="rId13" Type="http://schemas.openxmlformats.org/officeDocument/2006/relationships/slideLayout" Target="../slideLayouts/slideLayout96.xml"/><Relationship Id="rId14" Type="http://schemas.openxmlformats.org/officeDocument/2006/relationships/slideLayout" Target="../slideLayouts/slideLayout97.xml"/><Relationship Id="rId15" Type="http://schemas.openxmlformats.org/officeDocument/2006/relationships/slideLayout" Target="../slideLayouts/slideLayout98.xml"/><Relationship Id="rId16" Type="http://schemas.openxmlformats.org/officeDocument/2006/relationships/theme" Target="../theme/theme5.xml"/><Relationship Id="rId17" Type="http://schemas.openxmlformats.org/officeDocument/2006/relationships/vmlDrawing" Target="../drawings/vmlDrawing2.vml"/><Relationship Id="rId18" Type="http://schemas.openxmlformats.org/officeDocument/2006/relationships/tags" Target="../tags/tag3.xml"/><Relationship Id="rId19" Type="http://schemas.openxmlformats.org/officeDocument/2006/relationships/oleObject" Target="../embeddings/oleObject2.bin"/><Relationship Id="rId2" Type="http://schemas.openxmlformats.org/officeDocument/2006/relationships/slideLayout" Target="../slideLayouts/slideLayout85.xml"/><Relationship Id="rId20" Type="http://schemas.openxmlformats.org/officeDocument/2006/relationships/image" Target="../media/image15.emf"/><Relationship Id="rId21" Type="http://schemas.openxmlformats.org/officeDocument/2006/relationships/image" Target="../media/image10.png"/><Relationship Id="rId3" Type="http://schemas.openxmlformats.org/officeDocument/2006/relationships/slideLayout" Target="../slideLayouts/slideLayout86.xml"/><Relationship Id="rId4" Type="http://schemas.openxmlformats.org/officeDocument/2006/relationships/slideLayout" Target="../slideLayouts/slideLayout87.xml"/><Relationship Id="rId5" Type="http://schemas.openxmlformats.org/officeDocument/2006/relationships/slideLayout" Target="../slideLayouts/slideLayout88.xml"/><Relationship Id="rId6" Type="http://schemas.openxmlformats.org/officeDocument/2006/relationships/slideLayout" Target="../slideLayouts/slideLayout89.xml"/><Relationship Id="rId7" Type="http://schemas.openxmlformats.org/officeDocument/2006/relationships/slideLayout" Target="../slideLayouts/slideLayout90.xml"/><Relationship Id="rId8" Type="http://schemas.openxmlformats.org/officeDocument/2006/relationships/slideLayout" Target="../slideLayouts/slideLayout91.xml"/><Relationship Id="rId9" Type="http://schemas.openxmlformats.org/officeDocument/2006/relationships/slideLayout" Target="../slideLayouts/slideLayout92.xml"/></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970.xml"/><Relationship Id="rId10" Type="http://schemas.openxmlformats.org/officeDocument/2006/relationships/slideLayout" Target="../slideLayouts/slideLayout979.xml"/><Relationship Id="rId11" Type="http://schemas.openxmlformats.org/officeDocument/2006/relationships/slideLayout" Target="../slideLayouts/slideLayout980.xml"/><Relationship Id="rId12" Type="http://schemas.openxmlformats.org/officeDocument/2006/relationships/slideLayout" Target="../slideLayouts/slideLayout981.xml"/><Relationship Id="rId13" Type="http://schemas.openxmlformats.org/officeDocument/2006/relationships/slideLayout" Target="../slideLayouts/slideLayout982.xml"/><Relationship Id="rId14" Type="http://schemas.openxmlformats.org/officeDocument/2006/relationships/slideLayout" Target="../slideLayouts/slideLayout983.xml"/><Relationship Id="rId15" Type="http://schemas.openxmlformats.org/officeDocument/2006/relationships/slideLayout" Target="../slideLayouts/slideLayout984.xml"/><Relationship Id="rId16" Type="http://schemas.openxmlformats.org/officeDocument/2006/relationships/slideLayout" Target="../slideLayouts/slideLayout985.xml"/><Relationship Id="rId17" Type="http://schemas.openxmlformats.org/officeDocument/2006/relationships/slideLayout" Target="../slideLayouts/slideLayout986.xml"/><Relationship Id="rId18" Type="http://schemas.openxmlformats.org/officeDocument/2006/relationships/slideLayout" Target="../slideLayouts/slideLayout987.xml"/><Relationship Id="rId19" Type="http://schemas.openxmlformats.org/officeDocument/2006/relationships/slideLayout" Target="../slideLayouts/slideLayout988.xml"/><Relationship Id="rId2" Type="http://schemas.openxmlformats.org/officeDocument/2006/relationships/slideLayout" Target="../slideLayouts/slideLayout971.xml"/><Relationship Id="rId20" Type="http://schemas.openxmlformats.org/officeDocument/2006/relationships/slideLayout" Target="../slideLayouts/slideLayout989.xml"/><Relationship Id="rId21" Type="http://schemas.openxmlformats.org/officeDocument/2006/relationships/theme" Target="../theme/theme50.xml"/><Relationship Id="rId22" Type="http://schemas.openxmlformats.org/officeDocument/2006/relationships/vmlDrawing" Target="../drawings/vmlDrawing26.vml"/><Relationship Id="rId23" Type="http://schemas.openxmlformats.org/officeDocument/2006/relationships/tags" Target="../tags/tag27.xml"/><Relationship Id="rId24" Type="http://schemas.openxmlformats.org/officeDocument/2006/relationships/oleObject" Target="../embeddings/oleObject26.bin"/><Relationship Id="rId25" Type="http://schemas.openxmlformats.org/officeDocument/2006/relationships/image" Target="../media/image15.emf"/><Relationship Id="rId26" Type="http://schemas.openxmlformats.org/officeDocument/2006/relationships/image" Target="../media/image10.png"/><Relationship Id="rId3" Type="http://schemas.openxmlformats.org/officeDocument/2006/relationships/slideLayout" Target="../slideLayouts/slideLayout972.xml"/><Relationship Id="rId4" Type="http://schemas.openxmlformats.org/officeDocument/2006/relationships/slideLayout" Target="../slideLayouts/slideLayout973.xml"/><Relationship Id="rId5" Type="http://schemas.openxmlformats.org/officeDocument/2006/relationships/slideLayout" Target="../slideLayouts/slideLayout974.xml"/><Relationship Id="rId6" Type="http://schemas.openxmlformats.org/officeDocument/2006/relationships/slideLayout" Target="../slideLayouts/slideLayout975.xml"/><Relationship Id="rId7" Type="http://schemas.openxmlformats.org/officeDocument/2006/relationships/slideLayout" Target="../slideLayouts/slideLayout976.xml"/><Relationship Id="rId8" Type="http://schemas.openxmlformats.org/officeDocument/2006/relationships/slideLayout" Target="../slideLayouts/slideLayout977.xml"/><Relationship Id="rId9" Type="http://schemas.openxmlformats.org/officeDocument/2006/relationships/slideLayout" Target="../slideLayouts/slideLayout978.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990.xml"/><Relationship Id="rId10" Type="http://schemas.openxmlformats.org/officeDocument/2006/relationships/slideLayout" Target="../slideLayouts/slideLayout999.xml"/><Relationship Id="rId11" Type="http://schemas.openxmlformats.org/officeDocument/2006/relationships/slideLayout" Target="../slideLayouts/slideLayout1000.xml"/><Relationship Id="rId12" Type="http://schemas.openxmlformats.org/officeDocument/2006/relationships/slideLayout" Target="../slideLayouts/slideLayout1001.xml"/><Relationship Id="rId13" Type="http://schemas.openxmlformats.org/officeDocument/2006/relationships/slideLayout" Target="../slideLayouts/slideLayout1002.xml"/><Relationship Id="rId14" Type="http://schemas.openxmlformats.org/officeDocument/2006/relationships/slideLayout" Target="../slideLayouts/slideLayout1003.xml"/><Relationship Id="rId15" Type="http://schemas.openxmlformats.org/officeDocument/2006/relationships/slideLayout" Target="../slideLayouts/slideLayout1004.xml"/><Relationship Id="rId16" Type="http://schemas.openxmlformats.org/officeDocument/2006/relationships/slideLayout" Target="../slideLayouts/slideLayout1005.xml"/><Relationship Id="rId17" Type="http://schemas.openxmlformats.org/officeDocument/2006/relationships/slideLayout" Target="../slideLayouts/slideLayout1006.xml"/><Relationship Id="rId18" Type="http://schemas.openxmlformats.org/officeDocument/2006/relationships/slideLayout" Target="../slideLayouts/slideLayout1007.xml"/><Relationship Id="rId19" Type="http://schemas.openxmlformats.org/officeDocument/2006/relationships/slideLayout" Target="../slideLayouts/slideLayout1008.xml"/><Relationship Id="rId2" Type="http://schemas.openxmlformats.org/officeDocument/2006/relationships/slideLayout" Target="../slideLayouts/slideLayout991.xml"/><Relationship Id="rId20" Type="http://schemas.openxmlformats.org/officeDocument/2006/relationships/slideLayout" Target="../slideLayouts/slideLayout1009.xml"/><Relationship Id="rId21" Type="http://schemas.openxmlformats.org/officeDocument/2006/relationships/slideLayout" Target="../slideLayouts/slideLayout1010.xml"/><Relationship Id="rId22" Type="http://schemas.openxmlformats.org/officeDocument/2006/relationships/theme" Target="../theme/theme51.xml"/><Relationship Id="rId23" Type="http://schemas.openxmlformats.org/officeDocument/2006/relationships/vmlDrawing" Target="../drawings/vmlDrawing27.vml"/><Relationship Id="rId24" Type="http://schemas.openxmlformats.org/officeDocument/2006/relationships/tags" Target="../tags/tag28.xml"/><Relationship Id="rId25" Type="http://schemas.openxmlformats.org/officeDocument/2006/relationships/oleObject" Target="../embeddings/oleObject27.bin"/><Relationship Id="rId26" Type="http://schemas.openxmlformats.org/officeDocument/2006/relationships/image" Target="../media/image15.emf"/><Relationship Id="rId27" Type="http://schemas.openxmlformats.org/officeDocument/2006/relationships/image" Target="../media/image10.png"/><Relationship Id="rId3" Type="http://schemas.openxmlformats.org/officeDocument/2006/relationships/slideLayout" Target="../slideLayouts/slideLayout992.xml"/><Relationship Id="rId4" Type="http://schemas.openxmlformats.org/officeDocument/2006/relationships/slideLayout" Target="../slideLayouts/slideLayout993.xml"/><Relationship Id="rId5" Type="http://schemas.openxmlformats.org/officeDocument/2006/relationships/slideLayout" Target="../slideLayouts/slideLayout994.xml"/><Relationship Id="rId6" Type="http://schemas.openxmlformats.org/officeDocument/2006/relationships/slideLayout" Target="../slideLayouts/slideLayout995.xml"/><Relationship Id="rId7" Type="http://schemas.openxmlformats.org/officeDocument/2006/relationships/slideLayout" Target="../slideLayouts/slideLayout996.xml"/><Relationship Id="rId8" Type="http://schemas.openxmlformats.org/officeDocument/2006/relationships/slideLayout" Target="../slideLayouts/slideLayout997.xml"/><Relationship Id="rId9" Type="http://schemas.openxmlformats.org/officeDocument/2006/relationships/slideLayout" Target="../slideLayouts/slideLayout998.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1011.xml"/><Relationship Id="rId10" Type="http://schemas.openxmlformats.org/officeDocument/2006/relationships/slideLayout" Target="../slideLayouts/slideLayout1020.xml"/><Relationship Id="rId11" Type="http://schemas.openxmlformats.org/officeDocument/2006/relationships/slideLayout" Target="../slideLayouts/slideLayout1021.xml"/><Relationship Id="rId12" Type="http://schemas.openxmlformats.org/officeDocument/2006/relationships/slideLayout" Target="../slideLayouts/slideLayout1022.xml"/><Relationship Id="rId13" Type="http://schemas.openxmlformats.org/officeDocument/2006/relationships/slideLayout" Target="../slideLayouts/slideLayout1023.xml"/><Relationship Id="rId14" Type="http://schemas.openxmlformats.org/officeDocument/2006/relationships/slideLayout" Target="../slideLayouts/slideLayout1024.xml"/><Relationship Id="rId15" Type="http://schemas.openxmlformats.org/officeDocument/2006/relationships/slideLayout" Target="../slideLayouts/slideLayout1025.xml"/><Relationship Id="rId16" Type="http://schemas.openxmlformats.org/officeDocument/2006/relationships/slideLayout" Target="../slideLayouts/slideLayout1026.xml"/><Relationship Id="rId17" Type="http://schemas.openxmlformats.org/officeDocument/2006/relationships/slideLayout" Target="../slideLayouts/slideLayout1027.xml"/><Relationship Id="rId18" Type="http://schemas.openxmlformats.org/officeDocument/2006/relationships/slideLayout" Target="../slideLayouts/slideLayout1028.xml"/><Relationship Id="rId19" Type="http://schemas.openxmlformats.org/officeDocument/2006/relationships/slideLayout" Target="../slideLayouts/slideLayout1029.xml"/><Relationship Id="rId2" Type="http://schemas.openxmlformats.org/officeDocument/2006/relationships/slideLayout" Target="../slideLayouts/slideLayout1012.xml"/><Relationship Id="rId20" Type="http://schemas.openxmlformats.org/officeDocument/2006/relationships/slideLayout" Target="../slideLayouts/slideLayout1030.xml"/><Relationship Id="rId21" Type="http://schemas.openxmlformats.org/officeDocument/2006/relationships/theme" Target="../theme/theme52.xml"/><Relationship Id="rId22" Type="http://schemas.openxmlformats.org/officeDocument/2006/relationships/vmlDrawing" Target="../drawings/vmlDrawing28.vml"/><Relationship Id="rId23" Type="http://schemas.openxmlformats.org/officeDocument/2006/relationships/tags" Target="../tags/tag29.xml"/><Relationship Id="rId24" Type="http://schemas.openxmlformats.org/officeDocument/2006/relationships/oleObject" Target="../embeddings/oleObject28.bin"/><Relationship Id="rId25" Type="http://schemas.openxmlformats.org/officeDocument/2006/relationships/image" Target="../media/image15.emf"/><Relationship Id="rId26" Type="http://schemas.openxmlformats.org/officeDocument/2006/relationships/image" Target="../media/image10.png"/><Relationship Id="rId3" Type="http://schemas.openxmlformats.org/officeDocument/2006/relationships/slideLayout" Target="../slideLayouts/slideLayout1013.xml"/><Relationship Id="rId4" Type="http://schemas.openxmlformats.org/officeDocument/2006/relationships/slideLayout" Target="../slideLayouts/slideLayout1014.xml"/><Relationship Id="rId5" Type="http://schemas.openxmlformats.org/officeDocument/2006/relationships/slideLayout" Target="../slideLayouts/slideLayout1015.xml"/><Relationship Id="rId6" Type="http://schemas.openxmlformats.org/officeDocument/2006/relationships/slideLayout" Target="../slideLayouts/slideLayout1016.xml"/><Relationship Id="rId7" Type="http://schemas.openxmlformats.org/officeDocument/2006/relationships/slideLayout" Target="../slideLayouts/slideLayout1017.xml"/><Relationship Id="rId8" Type="http://schemas.openxmlformats.org/officeDocument/2006/relationships/slideLayout" Target="../slideLayouts/slideLayout1018.xml"/><Relationship Id="rId9" Type="http://schemas.openxmlformats.org/officeDocument/2006/relationships/slideLayout" Target="../slideLayouts/slideLayout1019.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1031.xml"/><Relationship Id="rId10" Type="http://schemas.openxmlformats.org/officeDocument/2006/relationships/slideLayout" Target="../slideLayouts/slideLayout1040.xml"/><Relationship Id="rId11" Type="http://schemas.openxmlformats.org/officeDocument/2006/relationships/slideLayout" Target="../slideLayouts/slideLayout1041.xml"/><Relationship Id="rId12" Type="http://schemas.openxmlformats.org/officeDocument/2006/relationships/slideLayout" Target="../slideLayouts/slideLayout1042.xml"/><Relationship Id="rId13" Type="http://schemas.openxmlformats.org/officeDocument/2006/relationships/slideLayout" Target="../slideLayouts/slideLayout1043.xml"/><Relationship Id="rId14" Type="http://schemas.openxmlformats.org/officeDocument/2006/relationships/slideLayout" Target="../slideLayouts/slideLayout1044.xml"/><Relationship Id="rId15" Type="http://schemas.openxmlformats.org/officeDocument/2006/relationships/slideLayout" Target="../slideLayouts/slideLayout1045.xml"/><Relationship Id="rId16" Type="http://schemas.openxmlformats.org/officeDocument/2006/relationships/slideLayout" Target="../slideLayouts/slideLayout1046.xml"/><Relationship Id="rId17" Type="http://schemas.openxmlformats.org/officeDocument/2006/relationships/slideLayout" Target="../slideLayouts/slideLayout1047.xml"/><Relationship Id="rId18" Type="http://schemas.openxmlformats.org/officeDocument/2006/relationships/slideLayout" Target="../slideLayouts/slideLayout1048.xml"/><Relationship Id="rId19" Type="http://schemas.openxmlformats.org/officeDocument/2006/relationships/slideLayout" Target="../slideLayouts/slideLayout1049.xml"/><Relationship Id="rId2" Type="http://schemas.openxmlformats.org/officeDocument/2006/relationships/slideLayout" Target="../slideLayouts/slideLayout1032.xml"/><Relationship Id="rId20" Type="http://schemas.openxmlformats.org/officeDocument/2006/relationships/slideLayout" Target="../slideLayouts/slideLayout1050.xml"/><Relationship Id="rId21" Type="http://schemas.openxmlformats.org/officeDocument/2006/relationships/slideLayout" Target="../slideLayouts/slideLayout1051.xml"/><Relationship Id="rId22" Type="http://schemas.openxmlformats.org/officeDocument/2006/relationships/slideLayout" Target="../slideLayouts/slideLayout1052.xml"/><Relationship Id="rId23" Type="http://schemas.openxmlformats.org/officeDocument/2006/relationships/slideLayout" Target="../slideLayouts/slideLayout1053.xml"/><Relationship Id="rId24" Type="http://schemas.openxmlformats.org/officeDocument/2006/relationships/slideLayout" Target="../slideLayouts/slideLayout1054.xml"/><Relationship Id="rId25" Type="http://schemas.openxmlformats.org/officeDocument/2006/relationships/slideLayout" Target="../slideLayouts/slideLayout1055.xml"/><Relationship Id="rId26" Type="http://schemas.openxmlformats.org/officeDocument/2006/relationships/slideLayout" Target="../slideLayouts/slideLayout1056.xml"/><Relationship Id="rId27" Type="http://schemas.openxmlformats.org/officeDocument/2006/relationships/slideLayout" Target="../slideLayouts/slideLayout1057.xml"/><Relationship Id="rId28" Type="http://schemas.openxmlformats.org/officeDocument/2006/relationships/slideLayout" Target="../slideLayouts/slideLayout1058.xml"/><Relationship Id="rId29" Type="http://schemas.openxmlformats.org/officeDocument/2006/relationships/slideLayout" Target="../slideLayouts/slideLayout1059.xml"/><Relationship Id="rId3" Type="http://schemas.openxmlformats.org/officeDocument/2006/relationships/slideLayout" Target="../slideLayouts/slideLayout1033.xml"/><Relationship Id="rId30" Type="http://schemas.openxmlformats.org/officeDocument/2006/relationships/slideLayout" Target="../slideLayouts/slideLayout1060.xml"/><Relationship Id="rId31" Type="http://schemas.openxmlformats.org/officeDocument/2006/relationships/slideLayout" Target="../slideLayouts/slideLayout1061.xml"/><Relationship Id="rId32" Type="http://schemas.openxmlformats.org/officeDocument/2006/relationships/slideLayout" Target="../slideLayouts/slideLayout1062.xml"/><Relationship Id="rId33" Type="http://schemas.openxmlformats.org/officeDocument/2006/relationships/slideLayout" Target="../slideLayouts/slideLayout1063.xml"/><Relationship Id="rId34" Type="http://schemas.openxmlformats.org/officeDocument/2006/relationships/slideLayout" Target="../slideLayouts/slideLayout1064.xml"/><Relationship Id="rId35" Type="http://schemas.openxmlformats.org/officeDocument/2006/relationships/slideLayout" Target="../slideLayouts/slideLayout1065.xml"/><Relationship Id="rId36" Type="http://schemas.openxmlformats.org/officeDocument/2006/relationships/slideLayout" Target="../slideLayouts/slideLayout1066.xml"/><Relationship Id="rId37" Type="http://schemas.openxmlformats.org/officeDocument/2006/relationships/slideLayout" Target="../slideLayouts/slideLayout1067.xml"/><Relationship Id="rId38" Type="http://schemas.openxmlformats.org/officeDocument/2006/relationships/slideLayout" Target="../slideLayouts/slideLayout1068.xml"/><Relationship Id="rId39" Type="http://schemas.openxmlformats.org/officeDocument/2006/relationships/slideLayout" Target="../slideLayouts/slideLayout1069.xml"/><Relationship Id="rId4" Type="http://schemas.openxmlformats.org/officeDocument/2006/relationships/slideLayout" Target="../slideLayouts/slideLayout1034.xml"/><Relationship Id="rId40" Type="http://schemas.openxmlformats.org/officeDocument/2006/relationships/slideLayout" Target="../slideLayouts/slideLayout1070.xml"/><Relationship Id="rId41" Type="http://schemas.openxmlformats.org/officeDocument/2006/relationships/slideLayout" Target="../slideLayouts/slideLayout1071.xml"/><Relationship Id="rId42" Type="http://schemas.openxmlformats.org/officeDocument/2006/relationships/slideLayout" Target="../slideLayouts/slideLayout1072.xml"/><Relationship Id="rId43" Type="http://schemas.openxmlformats.org/officeDocument/2006/relationships/slideLayout" Target="../slideLayouts/slideLayout1073.xml"/><Relationship Id="rId44" Type="http://schemas.openxmlformats.org/officeDocument/2006/relationships/slideLayout" Target="../slideLayouts/slideLayout1074.xml"/><Relationship Id="rId45" Type="http://schemas.openxmlformats.org/officeDocument/2006/relationships/theme" Target="../theme/theme53.xml"/><Relationship Id="rId46" Type="http://schemas.openxmlformats.org/officeDocument/2006/relationships/image" Target="../media/image1.png"/><Relationship Id="rId5" Type="http://schemas.openxmlformats.org/officeDocument/2006/relationships/slideLayout" Target="../slideLayouts/slideLayout1035.xml"/><Relationship Id="rId6" Type="http://schemas.openxmlformats.org/officeDocument/2006/relationships/slideLayout" Target="../slideLayouts/slideLayout1036.xml"/><Relationship Id="rId7" Type="http://schemas.openxmlformats.org/officeDocument/2006/relationships/slideLayout" Target="../slideLayouts/slideLayout1037.xml"/><Relationship Id="rId8" Type="http://schemas.openxmlformats.org/officeDocument/2006/relationships/slideLayout" Target="../slideLayouts/slideLayout1038.xml"/><Relationship Id="rId9" Type="http://schemas.openxmlformats.org/officeDocument/2006/relationships/slideLayout" Target="../slideLayouts/slideLayout1039.xml"/></Relationships>
</file>

<file path=ppt/slideMasters/_rels/slideMaster54.xml.rels><?xml version='1.0' encoding='UTF-8' standalone='yes'?>
<Relationships xmlns="http://schemas.openxmlformats.org/package/2006/relationships"><Relationship Id="rId1" Type="http://schemas.openxmlformats.org/officeDocument/2006/relationships/slideLayout" Target="../slideLayouts/slideLayout1075.xml"/><Relationship Id="rId10" Type="http://schemas.openxmlformats.org/officeDocument/2006/relationships/slideLayout" Target="../slideLayouts/slideLayout1084.xml"/><Relationship Id="rId11" Type="http://schemas.openxmlformats.org/officeDocument/2006/relationships/slideLayout" Target="../slideLayouts/slideLayout1085.xml"/><Relationship Id="rId12" Type="http://schemas.openxmlformats.org/officeDocument/2006/relationships/slideLayout" Target="../slideLayouts/slideLayout1086.xml"/><Relationship Id="rId13" Type="http://schemas.openxmlformats.org/officeDocument/2006/relationships/slideLayout" Target="../slideLayouts/slideLayout1087.xml"/><Relationship Id="rId14" Type="http://schemas.openxmlformats.org/officeDocument/2006/relationships/slideLayout" Target="../slideLayouts/slideLayout1088.xml"/><Relationship Id="rId15" Type="http://schemas.openxmlformats.org/officeDocument/2006/relationships/slideLayout" Target="../slideLayouts/slideLayout1089.xml"/><Relationship Id="rId16" Type="http://schemas.openxmlformats.org/officeDocument/2006/relationships/slideLayout" Target="../slideLayouts/slideLayout1090.xml"/><Relationship Id="rId17" Type="http://schemas.openxmlformats.org/officeDocument/2006/relationships/slideLayout" Target="../slideLayouts/slideLayout1091.xml"/><Relationship Id="rId18" Type="http://schemas.openxmlformats.org/officeDocument/2006/relationships/theme" Target="../theme/theme54.xml"/><Relationship Id="rId19" Type="http://schemas.openxmlformats.org/officeDocument/2006/relationships/image" Target="../media/image10.png"/><Relationship Id="rId2" Type="http://schemas.openxmlformats.org/officeDocument/2006/relationships/slideLayout" Target="../slideLayouts/slideLayout1076.xml"/><Relationship Id="rId3" Type="http://schemas.openxmlformats.org/officeDocument/2006/relationships/slideLayout" Target="../slideLayouts/slideLayout1077.xml"/><Relationship Id="rId4" Type="http://schemas.openxmlformats.org/officeDocument/2006/relationships/slideLayout" Target="../slideLayouts/slideLayout1078.xml"/><Relationship Id="rId5" Type="http://schemas.openxmlformats.org/officeDocument/2006/relationships/slideLayout" Target="../slideLayouts/slideLayout1079.xml"/><Relationship Id="rId6" Type="http://schemas.openxmlformats.org/officeDocument/2006/relationships/slideLayout" Target="../slideLayouts/slideLayout1080.xml"/><Relationship Id="rId7" Type="http://schemas.openxmlformats.org/officeDocument/2006/relationships/slideLayout" Target="../slideLayouts/slideLayout1081.xml"/><Relationship Id="rId8" Type="http://schemas.openxmlformats.org/officeDocument/2006/relationships/slideLayout" Target="../slideLayouts/slideLayout1082.xml"/><Relationship Id="rId9" Type="http://schemas.openxmlformats.org/officeDocument/2006/relationships/slideLayout" Target="../slideLayouts/slideLayout1083.xml"/></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1092.xml"/><Relationship Id="rId10" Type="http://schemas.openxmlformats.org/officeDocument/2006/relationships/slideLayout" Target="../slideLayouts/slideLayout1101.xml"/><Relationship Id="rId11" Type="http://schemas.openxmlformats.org/officeDocument/2006/relationships/slideLayout" Target="../slideLayouts/slideLayout1102.xml"/><Relationship Id="rId12" Type="http://schemas.openxmlformats.org/officeDocument/2006/relationships/slideLayout" Target="../slideLayouts/slideLayout1103.xml"/><Relationship Id="rId13" Type="http://schemas.openxmlformats.org/officeDocument/2006/relationships/slideLayout" Target="../slideLayouts/slideLayout1104.xml"/><Relationship Id="rId14" Type="http://schemas.openxmlformats.org/officeDocument/2006/relationships/slideLayout" Target="../slideLayouts/slideLayout1105.xml"/><Relationship Id="rId15" Type="http://schemas.openxmlformats.org/officeDocument/2006/relationships/slideLayout" Target="../slideLayouts/slideLayout1106.xml"/><Relationship Id="rId16" Type="http://schemas.openxmlformats.org/officeDocument/2006/relationships/slideLayout" Target="../slideLayouts/slideLayout1107.xml"/><Relationship Id="rId17" Type="http://schemas.openxmlformats.org/officeDocument/2006/relationships/slideLayout" Target="../slideLayouts/slideLayout1108.xml"/><Relationship Id="rId18" Type="http://schemas.openxmlformats.org/officeDocument/2006/relationships/slideLayout" Target="../slideLayouts/slideLayout1109.xml"/><Relationship Id="rId19" Type="http://schemas.openxmlformats.org/officeDocument/2006/relationships/theme" Target="../theme/theme55.xml"/><Relationship Id="rId2" Type="http://schemas.openxmlformats.org/officeDocument/2006/relationships/slideLayout" Target="../slideLayouts/slideLayout1093.xml"/><Relationship Id="rId20" Type="http://schemas.openxmlformats.org/officeDocument/2006/relationships/image" Target="../media/image10.png"/><Relationship Id="rId3" Type="http://schemas.openxmlformats.org/officeDocument/2006/relationships/slideLayout" Target="../slideLayouts/slideLayout1094.xml"/><Relationship Id="rId4" Type="http://schemas.openxmlformats.org/officeDocument/2006/relationships/slideLayout" Target="../slideLayouts/slideLayout1095.xml"/><Relationship Id="rId5" Type="http://schemas.openxmlformats.org/officeDocument/2006/relationships/slideLayout" Target="../slideLayouts/slideLayout1096.xml"/><Relationship Id="rId6" Type="http://schemas.openxmlformats.org/officeDocument/2006/relationships/slideLayout" Target="../slideLayouts/slideLayout1097.xml"/><Relationship Id="rId7" Type="http://schemas.openxmlformats.org/officeDocument/2006/relationships/slideLayout" Target="../slideLayouts/slideLayout1098.xml"/><Relationship Id="rId8" Type="http://schemas.openxmlformats.org/officeDocument/2006/relationships/slideLayout" Target="../slideLayouts/slideLayout1099.xml"/><Relationship Id="rId9" Type="http://schemas.openxmlformats.org/officeDocument/2006/relationships/slideLayout" Target="../slideLayouts/slideLayout1100.xml"/></Relationships>
</file>

<file path=ppt/slideMasters/_rels/slideMaster56.xml.rels><?xml version='1.0' encoding='UTF-8' standalone='yes'?>
<Relationships xmlns="http://schemas.openxmlformats.org/package/2006/relationships"><Relationship Id="rId1" Type="http://schemas.openxmlformats.org/officeDocument/2006/relationships/slideLayout" Target="../slideLayouts/slideLayout1110.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slideLayout" Target="../slideLayouts/slideLayout1121.xml"/><Relationship Id="rId13" Type="http://schemas.openxmlformats.org/officeDocument/2006/relationships/slideLayout" Target="../slideLayouts/slideLayout1122.xml"/><Relationship Id="rId14" Type="http://schemas.openxmlformats.org/officeDocument/2006/relationships/slideLayout" Target="../slideLayouts/slideLayout1123.xml"/><Relationship Id="rId15" Type="http://schemas.openxmlformats.org/officeDocument/2006/relationships/slideLayout" Target="../slideLayouts/slideLayout1124.xml"/><Relationship Id="rId16" Type="http://schemas.openxmlformats.org/officeDocument/2006/relationships/slideLayout" Target="../slideLayouts/slideLayout1125.xml"/><Relationship Id="rId17" Type="http://schemas.openxmlformats.org/officeDocument/2006/relationships/slideLayout" Target="../slideLayouts/slideLayout1126.xml"/><Relationship Id="rId18" Type="http://schemas.openxmlformats.org/officeDocument/2006/relationships/slideLayout" Target="../slideLayouts/slideLayout1127.xml"/><Relationship Id="rId19" Type="http://schemas.openxmlformats.org/officeDocument/2006/relationships/slideLayout" Target="../slideLayouts/slideLayout1128.xml"/><Relationship Id="rId2" Type="http://schemas.openxmlformats.org/officeDocument/2006/relationships/slideLayout" Target="../slideLayouts/slideLayout1111.xml"/><Relationship Id="rId20" Type="http://schemas.openxmlformats.org/officeDocument/2006/relationships/slideLayout" Target="../slideLayouts/slideLayout1129.xml"/><Relationship Id="rId21" Type="http://schemas.openxmlformats.org/officeDocument/2006/relationships/slideLayout" Target="../slideLayouts/slideLayout1130.xml"/><Relationship Id="rId22" Type="http://schemas.openxmlformats.org/officeDocument/2006/relationships/slideLayout" Target="../slideLayouts/slideLayout1131.xml"/><Relationship Id="rId23" Type="http://schemas.openxmlformats.org/officeDocument/2006/relationships/slideLayout" Target="../slideLayouts/slideLayout1132.xml"/><Relationship Id="rId24" Type="http://schemas.openxmlformats.org/officeDocument/2006/relationships/slideLayout" Target="../slideLayouts/slideLayout1133.xml"/><Relationship Id="rId25" Type="http://schemas.openxmlformats.org/officeDocument/2006/relationships/slideLayout" Target="../slideLayouts/slideLayout1134.xml"/><Relationship Id="rId26" Type="http://schemas.openxmlformats.org/officeDocument/2006/relationships/slideLayout" Target="../slideLayouts/slideLayout1135.xml"/><Relationship Id="rId27" Type="http://schemas.openxmlformats.org/officeDocument/2006/relationships/slideLayout" Target="../slideLayouts/slideLayout1136.xml"/><Relationship Id="rId28" Type="http://schemas.openxmlformats.org/officeDocument/2006/relationships/slideLayout" Target="../slideLayouts/slideLayout1137.xml"/><Relationship Id="rId29" Type="http://schemas.openxmlformats.org/officeDocument/2006/relationships/slideLayout" Target="../slideLayouts/slideLayout1138.xml"/><Relationship Id="rId3" Type="http://schemas.openxmlformats.org/officeDocument/2006/relationships/slideLayout" Target="../slideLayouts/slideLayout1112.xml"/><Relationship Id="rId30" Type="http://schemas.openxmlformats.org/officeDocument/2006/relationships/slideLayout" Target="../slideLayouts/slideLayout1139.xml"/><Relationship Id="rId31" Type="http://schemas.openxmlformats.org/officeDocument/2006/relationships/slideLayout" Target="../slideLayouts/slideLayout1140.xml"/><Relationship Id="rId32" Type="http://schemas.openxmlformats.org/officeDocument/2006/relationships/slideLayout" Target="../slideLayouts/slideLayout1141.xml"/><Relationship Id="rId33" Type="http://schemas.openxmlformats.org/officeDocument/2006/relationships/slideLayout" Target="../slideLayouts/slideLayout1142.xml"/><Relationship Id="rId34" Type="http://schemas.openxmlformats.org/officeDocument/2006/relationships/slideLayout" Target="../slideLayouts/slideLayout1143.xml"/><Relationship Id="rId35" Type="http://schemas.openxmlformats.org/officeDocument/2006/relationships/slideLayout" Target="../slideLayouts/slideLayout1144.xml"/><Relationship Id="rId36" Type="http://schemas.openxmlformats.org/officeDocument/2006/relationships/slideLayout" Target="../slideLayouts/slideLayout1145.xml"/><Relationship Id="rId37" Type="http://schemas.openxmlformats.org/officeDocument/2006/relationships/slideLayout" Target="../slideLayouts/slideLayout1146.xml"/><Relationship Id="rId38" Type="http://schemas.openxmlformats.org/officeDocument/2006/relationships/slideLayout" Target="../slideLayouts/slideLayout1147.xml"/><Relationship Id="rId39" Type="http://schemas.openxmlformats.org/officeDocument/2006/relationships/slideLayout" Target="../slideLayouts/slideLayout1148.xml"/><Relationship Id="rId4" Type="http://schemas.openxmlformats.org/officeDocument/2006/relationships/slideLayout" Target="../slideLayouts/slideLayout1113.xml"/><Relationship Id="rId40" Type="http://schemas.openxmlformats.org/officeDocument/2006/relationships/slideLayout" Target="../slideLayouts/slideLayout1149.xml"/><Relationship Id="rId41" Type="http://schemas.openxmlformats.org/officeDocument/2006/relationships/slideLayout" Target="../slideLayouts/slideLayout1150.xml"/><Relationship Id="rId42" Type="http://schemas.openxmlformats.org/officeDocument/2006/relationships/slideLayout" Target="../slideLayouts/slideLayout1151.xml"/><Relationship Id="rId43" Type="http://schemas.openxmlformats.org/officeDocument/2006/relationships/slideLayout" Target="../slideLayouts/slideLayout1152.xml"/><Relationship Id="rId44" Type="http://schemas.openxmlformats.org/officeDocument/2006/relationships/slideLayout" Target="../slideLayouts/slideLayout1153.xml"/><Relationship Id="rId45" Type="http://schemas.openxmlformats.org/officeDocument/2006/relationships/theme" Target="../theme/theme56.xml"/><Relationship Id="rId46" Type="http://schemas.openxmlformats.org/officeDocument/2006/relationships/image" Target="../media/image1.png"/><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s>
</file>

<file path=ppt/slideMasters/_rels/slideMaster57.xml.rels><?xml version='1.0' encoding='UTF-8' standalone='yes'?>
<Relationships xmlns="http://schemas.openxmlformats.org/package/2006/relationships"><Relationship Id="rId1" Type="http://schemas.openxmlformats.org/officeDocument/2006/relationships/slideLayout" Target="../slideLayouts/slideLayout1154.xml"/><Relationship Id="rId10" Type="http://schemas.openxmlformats.org/officeDocument/2006/relationships/slideLayout" Target="../slideLayouts/slideLayout1163.xml"/><Relationship Id="rId11" Type="http://schemas.openxmlformats.org/officeDocument/2006/relationships/slideLayout" Target="../slideLayouts/slideLayout1164.xml"/><Relationship Id="rId12" Type="http://schemas.openxmlformats.org/officeDocument/2006/relationships/slideLayout" Target="../slideLayouts/slideLayout1165.xml"/><Relationship Id="rId13" Type="http://schemas.openxmlformats.org/officeDocument/2006/relationships/slideLayout" Target="../slideLayouts/slideLayout1166.xml"/><Relationship Id="rId14" Type="http://schemas.openxmlformats.org/officeDocument/2006/relationships/slideLayout" Target="../slideLayouts/slideLayout1167.xml"/><Relationship Id="rId15" Type="http://schemas.openxmlformats.org/officeDocument/2006/relationships/slideLayout" Target="../slideLayouts/slideLayout1168.xml"/><Relationship Id="rId16" Type="http://schemas.openxmlformats.org/officeDocument/2006/relationships/slideLayout" Target="../slideLayouts/slideLayout1169.xml"/><Relationship Id="rId17" Type="http://schemas.openxmlformats.org/officeDocument/2006/relationships/slideLayout" Target="../slideLayouts/slideLayout1170.xml"/><Relationship Id="rId18" Type="http://schemas.openxmlformats.org/officeDocument/2006/relationships/slideLayout" Target="../slideLayouts/slideLayout1171.xml"/><Relationship Id="rId19" Type="http://schemas.openxmlformats.org/officeDocument/2006/relationships/slideLayout" Target="../slideLayouts/slideLayout1172.xml"/><Relationship Id="rId2" Type="http://schemas.openxmlformats.org/officeDocument/2006/relationships/slideLayout" Target="../slideLayouts/slideLayout1155.xml"/><Relationship Id="rId20" Type="http://schemas.openxmlformats.org/officeDocument/2006/relationships/slideLayout" Target="../slideLayouts/slideLayout1173.xml"/><Relationship Id="rId21" Type="http://schemas.openxmlformats.org/officeDocument/2006/relationships/slideLayout" Target="../slideLayouts/slideLayout1174.xml"/><Relationship Id="rId22" Type="http://schemas.openxmlformats.org/officeDocument/2006/relationships/slideLayout" Target="../slideLayouts/slideLayout1175.xml"/><Relationship Id="rId23" Type="http://schemas.openxmlformats.org/officeDocument/2006/relationships/theme" Target="../theme/theme57.xml"/><Relationship Id="rId24" Type="http://schemas.openxmlformats.org/officeDocument/2006/relationships/image" Target="../media/image1.png"/><Relationship Id="rId3" Type="http://schemas.openxmlformats.org/officeDocument/2006/relationships/slideLayout" Target="../slideLayouts/slideLayout1156.xml"/><Relationship Id="rId4" Type="http://schemas.openxmlformats.org/officeDocument/2006/relationships/slideLayout" Target="../slideLayouts/slideLayout1157.xml"/><Relationship Id="rId5" Type="http://schemas.openxmlformats.org/officeDocument/2006/relationships/slideLayout" Target="../slideLayouts/slideLayout1158.xml"/><Relationship Id="rId6" Type="http://schemas.openxmlformats.org/officeDocument/2006/relationships/slideLayout" Target="../slideLayouts/slideLayout1159.xml"/><Relationship Id="rId7" Type="http://schemas.openxmlformats.org/officeDocument/2006/relationships/slideLayout" Target="../slideLayouts/slideLayout1160.xml"/><Relationship Id="rId8" Type="http://schemas.openxmlformats.org/officeDocument/2006/relationships/slideLayout" Target="../slideLayouts/slideLayout1161.xml"/><Relationship Id="rId9" Type="http://schemas.openxmlformats.org/officeDocument/2006/relationships/slideLayout" Target="../slideLayouts/slideLayout1162.xml"/></Relationships>
</file>

<file path=ppt/slideMasters/_rels/slideMaster58.xml.rels><?xml version='1.0' encoding='UTF-8' standalone='yes'?>
<Relationships xmlns="http://schemas.openxmlformats.org/package/2006/relationships"><Relationship Id="rId1" Type="http://schemas.openxmlformats.org/officeDocument/2006/relationships/slideLayout" Target="../slideLayouts/slideLayout1176.xml"/><Relationship Id="rId10" Type="http://schemas.openxmlformats.org/officeDocument/2006/relationships/slideLayout" Target="../slideLayouts/slideLayout1185.xml"/><Relationship Id="rId11" Type="http://schemas.openxmlformats.org/officeDocument/2006/relationships/slideLayout" Target="../slideLayouts/slideLayout1186.xml"/><Relationship Id="rId12" Type="http://schemas.openxmlformats.org/officeDocument/2006/relationships/slideLayout" Target="../slideLayouts/slideLayout1187.xml"/><Relationship Id="rId13" Type="http://schemas.openxmlformats.org/officeDocument/2006/relationships/slideLayout" Target="../slideLayouts/slideLayout1188.xml"/><Relationship Id="rId14" Type="http://schemas.openxmlformats.org/officeDocument/2006/relationships/slideLayout" Target="../slideLayouts/slideLayout1189.xml"/><Relationship Id="rId15" Type="http://schemas.openxmlformats.org/officeDocument/2006/relationships/slideLayout" Target="../slideLayouts/slideLayout1190.xml"/><Relationship Id="rId16" Type="http://schemas.openxmlformats.org/officeDocument/2006/relationships/slideLayout" Target="../slideLayouts/slideLayout1191.xml"/><Relationship Id="rId17" Type="http://schemas.openxmlformats.org/officeDocument/2006/relationships/slideLayout" Target="../slideLayouts/slideLayout1192.xml"/><Relationship Id="rId18" Type="http://schemas.openxmlformats.org/officeDocument/2006/relationships/slideLayout" Target="../slideLayouts/slideLayout1193.xml"/><Relationship Id="rId19" Type="http://schemas.openxmlformats.org/officeDocument/2006/relationships/theme" Target="../theme/theme58.xml"/><Relationship Id="rId2" Type="http://schemas.openxmlformats.org/officeDocument/2006/relationships/slideLayout" Target="../slideLayouts/slideLayout1177.xml"/><Relationship Id="rId20" Type="http://schemas.openxmlformats.org/officeDocument/2006/relationships/image" Target="../media/image10.png"/><Relationship Id="rId3" Type="http://schemas.openxmlformats.org/officeDocument/2006/relationships/slideLayout" Target="../slideLayouts/slideLayout1178.xml"/><Relationship Id="rId4" Type="http://schemas.openxmlformats.org/officeDocument/2006/relationships/slideLayout" Target="../slideLayouts/slideLayout1179.xml"/><Relationship Id="rId5" Type="http://schemas.openxmlformats.org/officeDocument/2006/relationships/slideLayout" Target="../slideLayouts/slideLayout1180.xml"/><Relationship Id="rId6" Type="http://schemas.openxmlformats.org/officeDocument/2006/relationships/slideLayout" Target="../slideLayouts/slideLayout1181.xml"/><Relationship Id="rId7" Type="http://schemas.openxmlformats.org/officeDocument/2006/relationships/slideLayout" Target="../slideLayouts/slideLayout1182.xml"/><Relationship Id="rId8" Type="http://schemas.openxmlformats.org/officeDocument/2006/relationships/slideLayout" Target="../slideLayouts/slideLayout1183.xml"/><Relationship Id="rId9" Type="http://schemas.openxmlformats.org/officeDocument/2006/relationships/slideLayout" Target="../slideLayouts/slideLayout1184.xml"/></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1194.xml"/><Relationship Id="rId10" Type="http://schemas.openxmlformats.org/officeDocument/2006/relationships/slideLayout" Target="../slideLayouts/slideLayout1203.xml"/><Relationship Id="rId11" Type="http://schemas.openxmlformats.org/officeDocument/2006/relationships/slideLayout" Target="../slideLayouts/slideLayout1204.xml"/><Relationship Id="rId12" Type="http://schemas.openxmlformats.org/officeDocument/2006/relationships/slideLayout" Target="../slideLayouts/slideLayout1205.xml"/><Relationship Id="rId13" Type="http://schemas.openxmlformats.org/officeDocument/2006/relationships/slideLayout" Target="../slideLayouts/slideLayout1206.xml"/><Relationship Id="rId14" Type="http://schemas.openxmlformats.org/officeDocument/2006/relationships/slideLayout" Target="../slideLayouts/slideLayout1207.xml"/><Relationship Id="rId15" Type="http://schemas.openxmlformats.org/officeDocument/2006/relationships/theme" Target="../theme/theme59.xml"/><Relationship Id="rId16" Type="http://schemas.openxmlformats.org/officeDocument/2006/relationships/image" Target="../media/image10.png"/><Relationship Id="rId2" Type="http://schemas.openxmlformats.org/officeDocument/2006/relationships/slideLayout" Target="../slideLayouts/slideLayout1195.xml"/><Relationship Id="rId3" Type="http://schemas.openxmlformats.org/officeDocument/2006/relationships/slideLayout" Target="../slideLayouts/slideLayout1196.xml"/><Relationship Id="rId4" Type="http://schemas.openxmlformats.org/officeDocument/2006/relationships/slideLayout" Target="../slideLayouts/slideLayout1197.xml"/><Relationship Id="rId5" Type="http://schemas.openxmlformats.org/officeDocument/2006/relationships/slideLayout" Target="../slideLayouts/slideLayout1198.xml"/><Relationship Id="rId6" Type="http://schemas.openxmlformats.org/officeDocument/2006/relationships/slideLayout" Target="../slideLayouts/slideLayout1199.xml"/><Relationship Id="rId7" Type="http://schemas.openxmlformats.org/officeDocument/2006/relationships/slideLayout" Target="../slideLayouts/slideLayout1200.xml"/><Relationship Id="rId8" Type="http://schemas.openxmlformats.org/officeDocument/2006/relationships/slideLayout" Target="../slideLayouts/slideLayout1201.xml"/><Relationship Id="rId9" Type="http://schemas.openxmlformats.org/officeDocument/2006/relationships/slideLayout" Target="../slideLayouts/slideLayout1202.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99.xml"/><Relationship Id="rId10" Type="http://schemas.openxmlformats.org/officeDocument/2006/relationships/slideLayout" Target="../slideLayouts/slideLayout108.xml"/><Relationship Id="rId11" Type="http://schemas.openxmlformats.org/officeDocument/2006/relationships/slideLayout" Target="../slideLayouts/slideLayout109.xml"/><Relationship Id="rId12" Type="http://schemas.openxmlformats.org/officeDocument/2006/relationships/slideLayout" Target="../slideLayouts/slideLayout110.xml"/><Relationship Id="rId13" Type="http://schemas.openxmlformats.org/officeDocument/2006/relationships/slideLayout" Target="../slideLayouts/slideLayout111.xml"/><Relationship Id="rId14" Type="http://schemas.openxmlformats.org/officeDocument/2006/relationships/slideLayout" Target="../slideLayouts/slideLayout112.xml"/><Relationship Id="rId15" Type="http://schemas.openxmlformats.org/officeDocument/2006/relationships/slideLayout" Target="../slideLayouts/slideLayout113.xml"/><Relationship Id="rId16" Type="http://schemas.openxmlformats.org/officeDocument/2006/relationships/theme" Target="../theme/theme6.xml"/><Relationship Id="rId17" Type="http://schemas.openxmlformats.org/officeDocument/2006/relationships/vmlDrawing" Target="../drawings/vmlDrawing3.vml"/><Relationship Id="rId18" Type="http://schemas.openxmlformats.org/officeDocument/2006/relationships/tags" Target="../tags/tag4.xml"/><Relationship Id="rId19" Type="http://schemas.openxmlformats.org/officeDocument/2006/relationships/oleObject" Target="../embeddings/oleObject3.bin"/><Relationship Id="rId2" Type="http://schemas.openxmlformats.org/officeDocument/2006/relationships/slideLayout" Target="../slideLayouts/slideLayout100.xml"/><Relationship Id="rId20" Type="http://schemas.openxmlformats.org/officeDocument/2006/relationships/image" Target="../media/image15.emf"/><Relationship Id="rId21" Type="http://schemas.openxmlformats.org/officeDocument/2006/relationships/image" Target="../media/image10.png"/><Relationship Id="rId3" Type="http://schemas.openxmlformats.org/officeDocument/2006/relationships/slideLayout" Target="../slideLayouts/slideLayout101.xml"/><Relationship Id="rId4" Type="http://schemas.openxmlformats.org/officeDocument/2006/relationships/slideLayout" Target="../slideLayouts/slideLayout102.xml"/><Relationship Id="rId5" Type="http://schemas.openxmlformats.org/officeDocument/2006/relationships/slideLayout" Target="../slideLayouts/slideLayout103.xml"/><Relationship Id="rId6" Type="http://schemas.openxmlformats.org/officeDocument/2006/relationships/slideLayout" Target="../slideLayouts/slideLayout104.xml"/><Relationship Id="rId7" Type="http://schemas.openxmlformats.org/officeDocument/2006/relationships/slideLayout" Target="../slideLayouts/slideLayout105.xml"/><Relationship Id="rId8" Type="http://schemas.openxmlformats.org/officeDocument/2006/relationships/slideLayout" Target="../slideLayouts/slideLayout106.xml"/><Relationship Id="rId9" Type="http://schemas.openxmlformats.org/officeDocument/2006/relationships/slideLayout" Target="../slideLayouts/slideLayout107.xml"/></Relationships>
</file>

<file path=ppt/slideMasters/_rels/slideMaster60.xml.rels><?xml version='1.0' encoding='UTF-8' standalone='yes'?>
<Relationships xmlns="http://schemas.openxmlformats.org/package/2006/relationships"><Relationship Id="rId1" Type="http://schemas.openxmlformats.org/officeDocument/2006/relationships/slideLayout" Target="../slideLayouts/slideLayout1208.xml"/><Relationship Id="rId10" Type="http://schemas.openxmlformats.org/officeDocument/2006/relationships/slideLayout" Target="../slideLayouts/slideLayout1217.xml"/><Relationship Id="rId11" Type="http://schemas.openxmlformats.org/officeDocument/2006/relationships/slideLayout" Target="../slideLayouts/slideLayout1218.xml"/><Relationship Id="rId12" Type="http://schemas.openxmlformats.org/officeDocument/2006/relationships/slideLayout" Target="../slideLayouts/slideLayout1219.xml"/><Relationship Id="rId13" Type="http://schemas.openxmlformats.org/officeDocument/2006/relationships/slideLayout" Target="../slideLayouts/slideLayout1220.xml"/><Relationship Id="rId14" Type="http://schemas.openxmlformats.org/officeDocument/2006/relationships/slideLayout" Target="../slideLayouts/slideLayout1221.xml"/><Relationship Id="rId15" Type="http://schemas.openxmlformats.org/officeDocument/2006/relationships/slideLayout" Target="../slideLayouts/slideLayout1222.xml"/><Relationship Id="rId16" Type="http://schemas.openxmlformats.org/officeDocument/2006/relationships/slideLayout" Target="../slideLayouts/slideLayout1223.xml"/><Relationship Id="rId17" Type="http://schemas.openxmlformats.org/officeDocument/2006/relationships/slideLayout" Target="../slideLayouts/slideLayout1224.xml"/><Relationship Id="rId18" Type="http://schemas.openxmlformats.org/officeDocument/2006/relationships/slideLayout" Target="../slideLayouts/slideLayout1225.xml"/><Relationship Id="rId19" Type="http://schemas.openxmlformats.org/officeDocument/2006/relationships/theme" Target="../theme/theme60.xml"/><Relationship Id="rId2" Type="http://schemas.openxmlformats.org/officeDocument/2006/relationships/slideLayout" Target="../slideLayouts/slideLayout1209.xml"/><Relationship Id="rId20" Type="http://schemas.openxmlformats.org/officeDocument/2006/relationships/image" Target="../media/image10.png"/><Relationship Id="rId3" Type="http://schemas.openxmlformats.org/officeDocument/2006/relationships/slideLayout" Target="../slideLayouts/slideLayout1210.xml"/><Relationship Id="rId4" Type="http://schemas.openxmlformats.org/officeDocument/2006/relationships/slideLayout" Target="../slideLayouts/slideLayout1211.xml"/><Relationship Id="rId5" Type="http://schemas.openxmlformats.org/officeDocument/2006/relationships/slideLayout" Target="../slideLayouts/slideLayout1212.xml"/><Relationship Id="rId6" Type="http://schemas.openxmlformats.org/officeDocument/2006/relationships/slideLayout" Target="../slideLayouts/slideLayout1213.xml"/><Relationship Id="rId7" Type="http://schemas.openxmlformats.org/officeDocument/2006/relationships/slideLayout" Target="../slideLayouts/slideLayout1214.xml"/><Relationship Id="rId8" Type="http://schemas.openxmlformats.org/officeDocument/2006/relationships/slideLayout" Target="../slideLayouts/slideLayout1215.xml"/><Relationship Id="rId9" Type="http://schemas.openxmlformats.org/officeDocument/2006/relationships/slideLayout" Target="../slideLayouts/slideLayout1216.xml"/></Relationships>
</file>

<file path=ppt/slideMasters/_rels/slideMaster61.xml.rels><?xml version='1.0' encoding='UTF-8' standalone='yes'?>
<Relationships xmlns="http://schemas.openxmlformats.org/package/2006/relationships"><Relationship Id="rId1" Type="http://schemas.openxmlformats.org/officeDocument/2006/relationships/slideLayout" Target="../slideLayouts/slideLayout1226.xml"/><Relationship Id="rId10" Type="http://schemas.openxmlformats.org/officeDocument/2006/relationships/slideLayout" Target="../slideLayouts/slideLayout1235.xml"/><Relationship Id="rId11" Type="http://schemas.openxmlformats.org/officeDocument/2006/relationships/slideLayout" Target="../slideLayouts/slideLayout1236.xml"/><Relationship Id="rId12" Type="http://schemas.openxmlformats.org/officeDocument/2006/relationships/slideLayout" Target="../slideLayouts/slideLayout1237.xml"/><Relationship Id="rId13" Type="http://schemas.openxmlformats.org/officeDocument/2006/relationships/slideLayout" Target="../slideLayouts/slideLayout1238.xml"/><Relationship Id="rId14" Type="http://schemas.openxmlformats.org/officeDocument/2006/relationships/slideLayout" Target="../slideLayouts/slideLayout1239.xml"/><Relationship Id="rId15" Type="http://schemas.openxmlformats.org/officeDocument/2006/relationships/slideLayout" Target="../slideLayouts/slideLayout1240.xml"/><Relationship Id="rId16" Type="http://schemas.openxmlformats.org/officeDocument/2006/relationships/slideLayout" Target="../slideLayouts/slideLayout1241.xml"/><Relationship Id="rId17" Type="http://schemas.openxmlformats.org/officeDocument/2006/relationships/slideLayout" Target="../slideLayouts/slideLayout1242.xml"/><Relationship Id="rId18" Type="http://schemas.openxmlformats.org/officeDocument/2006/relationships/slideLayout" Target="../slideLayouts/slideLayout1243.xml"/><Relationship Id="rId19" Type="http://schemas.openxmlformats.org/officeDocument/2006/relationships/slideLayout" Target="../slideLayouts/slideLayout1244.xml"/><Relationship Id="rId2" Type="http://schemas.openxmlformats.org/officeDocument/2006/relationships/slideLayout" Target="../slideLayouts/slideLayout1227.xml"/><Relationship Id="rId20" Type="http://schemas.openxmlformats.org/officeDocument/2006/relationships/slideLayout" Target="../slideLayouts/slideLayout1245.xml"/><Relationship Id="rId21" Type="http://schemas.openxmlformats.org/officeDocument/2006/relationships/slideLayout" Target="../slideLayouts/slideLayout1246.xml"/><Relationship Id="rId22" Type="http://schemas.openxmlformats.org/officeDocument/2006/relationships/slideLayout" Target="../slideLayouts/slideLayout1247.xml"/><Relationship Id="rId23" Type="http://schemas.openxmlformats.org/officeDocument/2006/relationships/slideLayout" Target="../slideLayouts/slideLayout1248.xml"/><Relationship Id="rId24" Type="http://schemas.openxmlformats.org/officeDocument/2006/relationships/slideLayout" Target="../slideLayouts/slideLayout1249.xml"/><Relationship Id="rId25" Type="http://schemas.openxmlformats.org/officeDocument/2006/relationships/slideLayout" Target="../slideLayouts/slideLayout1250.xml"/><Relationship Id="rId26" Type="http://schemas.openxmlformats.org/officeDocument/2006/relationships/slideLayout" Target="../slideLayouts/slideLayout1251.xml"/><Relationship Id="rId27" Type="http://schemas.openxmlformats.org/officeDocument/2006/relationships/slideLayout" Target="../slideLayouts/slideLayout1252.xml"/><Relationship Id="rId28" Type="http://schemas.openxmlformats.org/officeDocument/2006/relationships/slideLayout" Target="../slideLayouts/slideLayout1253.xml"/><Relationship Id="rId29" Type="http://schemas.openxmlformats.org/officeDocument/2006/relationships/slideLayout" Target="../slideLayouts/slideLayout1254.xml"/><Relationship Id="rId3" Type="http://schemas.openxmlformats.org/officeDocument/2006/relationships/slideLayout" Target="../slideLayouts/slideLayout1228.xml"/><Relationship Id="rId30" Type="http://schemas.openxmlformats.org/officeDocument/2006/relationships/slideLayout" Target="../slideLayouts/slideLayout1255.xml"/><Relationship Id="rId31" Type="http://schemas.openxmlformats.org/officeDocument/2006/relationships/slideLayout" Target="../slideLayouts/slideLayout1256.xml"/><Relationship Id="rId32" Type="http://schemas.openxmlformats.org/officeDocument/2006/relationships/slideLayout" Target="../slideLayouts/slideLayout1257.xml"/><Relationship Id="rId33" Type="http://schemas.openxmlformats.org/officeDocument/2006/relationships/slideLayout" Target="../slideLayouts/slideLayout1258.xml"/><Relationship Id="rId34" Type="http://schemas.openxmlformats.org/officeDocument/2006/relationships/slideLayout" Target="../slideLayouts/slideLayout1259.xml"/><Relationship Id="rId35" Type="http://schemas.openxmlformats.org/officeDocument/2006/relationships/slideLayout" Target="../slideLayouts/slideLayout1260.xml"/><Relationship Id="rId36" Type="http://schemas.openxmlformats.org/officeDocument/2006/relationships/slideLayout" Target="../slideLayouts/slideLayout1261.xml"/><Relationship Id="rId37" Type="http://schemas.openxmlformats.org/officeDocument/2006/relationships/slideLayout" Target="../slideLayouts/slideLayout1262.xml"/><Relationship Id="rId38" Type="http://schemas.openxmlformats.org/officeDocument/2006/relationships/slideLayout" Target="../slideLayouts/slideLayout1263.xml"/><Relationship Id="rId39" Type="http://schemas.openxmlformats.org/officeDocument/2006/relationships/slideLayout" Target="../slideLayouts/slideLayout1264.xml"/><Relationship Id="rId4" Type="http://schemas.openxmlformats.org/officeDocument/2006/relationships/slideLayout" Target="../slideLayouts/slideLayout1229.xml"/><Relationship Id="rId40" Type="http://schemas.openxmlformats.org/officeDocument/2006/relationships/slideLayout" Target="../slideLayouts/slideLayout1265.xml"/><Relationship Id="rId41" Type="http://schemas.openxmlformats.org/officeDocument/2006/relationships/slideLayout" Target="../slideLayouts/slideLayout1266.xml"/><Relationship Id="rId42" Type="http://schemas.openxmlformats.org/officeDocument/2006/relationships/slideLayout" Target="../slideLayouts/slideLayout1267.xml"/><Relationship Id="rId43" Type="http://schemas.openxmlformats.org/officeDocument/2006/relationships/slideLayout" Target="../slideLayouts/slideLayout1268.xml"/><Relationship Id="rId44" Type="http://schemas.openxmlformats.org/officeDocument/2006/relationships/slideLayout" Target="../slideLayouts/slideLayout1269.xml"/><Relationship Id="rId45" Type="http://schemas.openxmlformats.org/officeDocument/2006/relationships/theme" Target="../theme/theme61.xml"/><Relationship Id="rId46" Type="http://schemas.openxmlformats.org/officeDocument/2006/relationships/image" Target="../media/image1.png"/><Relationship Id="rId5" Type="http://schemas.openxmlformats.org/officeDocument/2006/relationships/slideLayout" Target="../slideLayouts/slideLayout1230.xml"/><Relationship Id="rId6" Type="http://schemas.openxmlformats.org/officeDocument/2006/relationships/slideLayout" Target="../slideLayouts/slideLayout1231.xml"/><Relationship Id="rId7" Type="http://schemas.openxmlformats.org/officeDocument/2006/relationships/slideLayout" Target="../slideLayouts/slideLayout1232.xml"/><Relationship Id="rId8" Type="http://schemas.openxmlformats.org/officeDocument/2006/relationships/slideLayout" Target="../slideLayouts/slideLayout1233.xml"/><Relationship Id="rId9" Type="http://schemas.openxmlformats.org/officeDocument/2006/relationships/slideLayout" Target="../slideLayouts/slideLayout1234.xml"/></Relationships>
</file>

<file path=ppt/slideMasters/_rels/slideMaster62.xml.rels><?xml version='1.0' encoding='UTF-8' standalone='yes'?>
<Relationships xmlns="http://schemas.openxmlformats.org/package/2006/relationships"><Relationship Id="rId1" Type="http://schemas.openxmlformats.org/officeDocument/2006/relationships/slideLayout" Target="../slideLayouts/slideLayout1270.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slideLayout" Target="../slideLayouts/slideLayout1282.xml"/><Relationship Id="rId14" Type="http://schemas.openxmlformats.org/officeDocument/2006/relationships/slideLayout" Target="../slideLayouts/slideLayout1283.xml"/><Relationship Id="rId15" Type="http://schemas.openxmlformats.org/officeDocument/2006/relationships/slideLayout" Target="../slideLayouts/slideLayout1284.xml"/><Relationship Id="rId16" Type="http://schemas.openxmlformats.org/officeDocument/2006/relationships/slideLayout" Target="../slideLayouts/slideLayout1285.xml"/><Relationship Id="rId17" Type="http://schemas.openxmlformats.org/officeDocument/2006/relationships/slideLayout" Target="../slideLayouts/slideLayout1286.xml"/><Relationship Id="rId18" Type="http://schemas.openxmlformats.org/officeDocument/2006/relationships/slideLayout" Target="../slideLayouts/slideLayout1287.xml"/><Relationship Id="rId19" Type="http://schemas.openxmlformats.org/officeDocument/2006/relationships/slideLayout" Target="../slideLayouts/slideLayout1288.xml"/><Relationship Id="rId2" Type="http://schemas.openxmlformats.org/officeDocument/2006/relationships/slideLayout" Target="../slideLayouts/slideLayout1271.xml"/><Relationship Id="rId20" Type="http://schemas.openxmlformats.org/officeDocument/2006/relationships/slideLayout" Target="../slideLayouts/slideLayout1289.xml"/><Relationship Id="rId21" Type="http://schemas.openxmlformats.org/officeDocument/2006/relationships/slideLayout" Target="../slideLayouts/slideLayout1290.xml"/><Relationship Id="rId22" Type="http://schemas.openxmlformats.org/officeDocument/2006/relationships/slideLayout" Target="../slideLayouts/slideLayout1291.xml"/><Relationship Id="rId23" Type="http://schemas.openxmlformats.org/officeDocument/2006/relationships/slideLayout" Target="../slideLayouts/slideLayout1292.xml"/><Relationship Id="rId24" Type="http://schemas.openxmlformats.org/officeDocument/2006/relationships/slideLayout" Target="../slideLayouts/slideLayout1293.xml"/><Relationship Id="rId25" Type="http://schemas.openxmlformats.org/officeDocument/2006/relationships/slideLayout" Target="../slideLayouts/slideLayout1294.xml"/><Relationship Id="rId26" Type="http://schemas.openxmlformats.org/officeDocument/2006/relationships/slideLayout" Target="../slideLayouts/slideLayout1295.xml"/><Relationship Id="rId27" Type="http://schemas.openxmlformats.org/officeDocument/2006/relationships/slideLayout" Target="../slideLayouts/slideLayout1296.xml"/><Relationship Id="rId28" Type="http://schemas.openxmlformats.org/officeDocument/2006/relationships/slideLayout" Target="../slideLayouts/slideLayout1297.xml"/><Relationship Id="rId29" Type="http://schemas.openxmlformats.org/officeDocument/2006/relationships/slideLayout" Target="../slideLayouts/slideLayout1298.xml"/><Relationship Id="rId3" Type="http://schemas.openxmlformats.org/officeDocument/2006/relationships/slideLayout" Target="../slideLayouts/slideLayout1272.xml"/><Relationship Id="rId30" Type="http://schemas.openxmlformats.org/officeDocument/2006/relationships/slideLayout" Target="../slideLayouts/slideLayout1299.xml"/><Relationship Id="rId31" Type="http://schemas.openxmlformats.org/officeDocument/2006/relationships/slideLayout" Target="../slideLayouts/slideLayout1300.xml"/><Relationship Id="rId32" Type="http://schemas.openxmlformats.org/officeDocument/2006/relationships/slideLayout" Target="../slideLayouts/slideLayout1301.xml"/><Relationship Id="rId33" Type="http://schemas.openxmlformats.org/officeDocument/2006/relationships/slideLayout" Target="../slideLayouts/slideLayout1302.xml"/><Relationship Id="rId34" Type="http://schemas.openxmlformats.org/officeDocument/2006/relationships/slideLayout" Target="../slideLayouts/slideLayout1303.xml"/><Relationship Id="rId35" Type="http://schemas.openxmlformats.org/officeDocument/2006/relationships/slideLayout" Target="../slideLayouts/slideLayout1304.xml"/><Relationship Id="rId36" Type="http://schemas.openxmlformats.org/officeDocument/2006/relationships/slideLayout" Target="../slideLayouts/slideLayout1305.xml"/><Relationship Id="rId37" Type="http://schemas.openxmlformats.org/officeDocument/2006/relationships/slideLayout" Target="../slideLayouts/slideLayout1306.xml"/><Relationship Id="rId38" Type="http://schemas.openxmlformats.org/officeDocument/2006/relationships/slideLayout" Target="../slideLayouts/slideLayout1307.xml"/><Relationship Id="rId39" Type="http://schemas.openxmlformats.org/officeDocument/2006/relationships/slideLayout" Target="../slideLayouts/slideLayout1308.xml"/><Relationship Id="rId4" Type="http://schemas.openxmlformats.org/officeDocument/2006/relationships/slideLayout" Target="../slideLayouts/slideLayout1273.xml"/><Relationship Id="rId40" Type="http://schemas.openxmlformats.org/officeDocument/2006/relationships/slideLayout" Target="../slideLayouts/slideLayout1309.xml"/><Relationship Id="rId41" Type="http://schemas.openxmlformats.org/officeDocument/2006/relationships/slideLayout" Target="../slideLayouts/slideLayout1310.xml"/><Relationship Id="rId42" Type="http://schemas.openxmlformats.org/officeDocument/2006/relationships/slideLayout" Target="../slideLayouts/slideLayout1311.xml"/><Relationship Id="rId43" Type="http://schemas.openxmlformats.org/officeDocument/2006/relationships/slideLayout" Target="../slideLayouts/slideLayout1312.xml"/><Relationship Id="rId44" Type="http://schemas.openxmlformats.org/officeDocument/2006/relationships/slideLayout" Target="../slideLayouts/slideLayout1313.xml"/><Relationship Id="rId45" Type="http://schemas.openxmlformats.org/officeDocument/2006/relationships/theme" Target="../theme/theme62.xml"/><Relationship Id="rId46" Type="http://schemas.openxmlformats.org/officeDocument/2006/relationships/image" Target="../media/image1.png"/><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1314.xml"/><Relationship Id="rId10" Type="http://schemas.openxmlformats.org/officeDocument/2006/relationships/slideLayout" Target="../slideLayouts/slideLayout1323.xml"/><Relationship Id="rId11" Type="http://schemas.openxmlformats.org/officeDocument/2006/relationships/slideLayout" Target="../slideLayouts/slideLayout1324.xml"/><Relationship Id="rId12" Type="http://schemas.openxmlformats.org/officeDocument/2006/relationships/slideLayout" Target="../slideLayouts/slideLayout1325.xml"/><Relationship Id="rId13" Type="http://schemas.openxmlformats.org/officeDocument/2006/relationships/slideLayout" Target="../slideLayouts/slideLayout1326.xml"/><Relationship Id="rId14" Type="http://schemas.openxmlformats.org/officeDocument/2006/relationships/slideLayout" Target="../slideLayouts/slideLayout1327.xml"/><Relationship Id="rId15" Type="http://schemas.openxmlformats.org/officeDocument/2006/relationships/slideLayout" Target="../slideLayouts/slideLayout1328.xml"/><Relationship Id="rId16" Type="http://schemas.openxmlformats.org/officeDocument/2006/relationships/slideLayout" Target="../slideLayouts/slideLayout1329.xml"/><Relationship Id="rId17" Type="http://schemas.openxmlformats.org/officeDocument/2006/relationships/slideLayout" Target="../slideLayouts/slideLayout1330.xml"/><Relationship Id="rId18" Type="http://schemas.openxmlformats.org/officeDocument/2006/relationships/slideLayout" Target="../slideLayouts/slideLayout1331.xml"/><Relationship Id="rId19" Type="http://schemas.openxmlformats.org/officeDocument/2006/relationships/theme" Target="../theme/theme63.xml"/><Relationship Id="rId2" Type="http://schemas.openxmlformats.org/officeDocument/2006/relationships/slideLayout" Target="../slideLayouts/slideLayout1315.xml"/><Relationship Id="rId20" Type="http://schemas.openxmlformats.org/officeDocument/2006/relationships/image" Target="../media/image10.png"/><Relationship Id="rId3" Type="http://schemas.openxmlformats.org/officeDocument/2006/relationships/slideLayout" Target="../slideLayouts/slideLayout1316.xml"/><Relationship Id="rId4" Type="http://schemas.openxmlformats.org/officeDocument/2006/relationships/slideLayout" Target="../slideLayouts/slideLayout1317.xml"/><Relationship Id="rId5" Type="http://schemas.openxmlformats.org/officeDocument/2006/relationships/slideLayout" Target="../slideLayouts/slideLayout1318.xml"/><Relationship Id="rId6" Type="http://schemas.openxmlformats.org/officeDocument/2006/relationships/slideLayout" Target="../slideLayouts/slideLayout1319.xml"/><Relationship Id="rId7" Type="http://schemas.openxmlformats.org/officeDocument/2006/relationships/slideLayout" Target="../slideLayouts/slideLayout1320.xml"/><Relationship Id="rId8" Type="http://schemas.openxmlformats.org/officeDocument/2006/relationships/slideLayout" Target="../slideLayouts/slideLayout1321.xml"/><Relationship Id="rId9" Type="http://schemas.openxmlformats.org/officeDocument/2006/relationships/slideLayout" Target="../slideLayouts/slideLayout1322.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1332.xml"/><Relationship Id="rId2" Type="http://schemas.openxmlformats.org/officeDocument/2006/relationships/slideLayout" Target="../slideLayouts/slideLayout1333.xml"/><Relationship Id="rId3" Type="http://schemas.openxmlformats.org/officeDocument/2006/relationships/slideLayout" Target="../slideLayouts/slideLayout1334.xml"/><Relationship Id="rId4" Type="http://schemas.openxmlformats.org/officeDocument/2006/relationships/slideLayout" Target="../slideLayouts/slideLayout1335.xml"/><Relationship Id="rId5" Type="http://schemas.openxmlformats.org/officeDocument/2006/relationships/theme" Target="../theme/theme64.xml"/><Relationship Id="rId6" Type="http://schemas.openxmlformats.org/officeDocument/2006/relationships/vmlDrawing" Target="../drawings/vmlDrawing29.vml"/><Relationship Id="rId7" Type="http://schemas.openxmlformats.org/officeDocument/2006/relationships/tags" Target="../tags/tag30.xml"/><Relationship Id="rId8" Type="http://schemas.openxmlformats.org/officeDocument/2006/relationships/oleObject" Target="../embeddings/oleObject29.bin"/><Relationship Id="rId9" Type="http://schemas.openxmlformats.org/officeDocument/2006/relationships/image" Target="../media/image15.emf"/></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1336.xml"/><Relationship Id="rId10" Type="http://schemas.openxmlformats.org/officeDocument/2006/relationships/slideLayout" Target="../slideLayouts/slideLayout1345.xml"/><Relationship Id="rId11" Type="http://schemas.openxmlformats.org/officeDocument/2006/relationships/slideLayout" Target="../slideLayouts/slideLayout1346.xml"/><Relationship Id="rId12" Type="http://schemas.openxmlformats.org/officeDocument/2006/relationships/slideLayout" Target="../slideLayouts/slideLayout1347.xml"/><Relationship Id="rId13" Type="http://schemas.openxmlformats.org/officeDocument/2006/relationships/slideLayout" Target="../slideLayouts/slideLayout1348.xml"/><Relationship Id="rId14" Type="http://schemas.openxmlformats.org/officeDocument/2006/relationships/slideLayout" Target="../slideLayouts/slideLayout1349.xml"/><Relationship Id="rId15" Type="http://schemas.openxmlformats.org/officeDocument/2006/relationships/slideLayout" Target="../slideLayouts/slideLayout1350.xml"/><Relationship Id="rId16" Type="http://schemas.openxmlformats.org/officeDocument/2006/relationships/theme" Target="../theme/theme65.xml"/><Relationship Id="rId17" Type="http://schemas.openxmlformats.org/officeDocument/2006/relationships/vmlDrawing" Target="../drawings/vmlDrawing30.vml"/><Relationship Id="rId18" Type="http://schemas.openxmlformats.org/officeDocument/2006/relationships/tags" Target="../tags/tag31.xml"/><Relationship Id="rId19" Type="http://schemas.openxmlformats.org/officeDocument/2006/relationships/oleObject" Target="../embeddings/oleObject30.bin"/><Relationship Id="rId2" Type="http://schemas.openxmlformats.org/officeDocument/2006/relationships/slideLayout" Target="../slideLayouts/slideLayout1337.xml"/><Relationship Id="rId20" Type="http://schemas.openxmlformats.org/officeDocument/2006/relationships/image" Target="../media/image15.emf"/><Relationship Id="rId21" Type="http://schemas.openxmlformats.org/officeDocument/2006/relationships/image" Target="../media/image10.png"/><Relationship Id="rId3" Type="http://schemas.openxmlformats.org/officeDocument/2006/relationships/slideLayout" Target="../slideLayouts/slideLayout1338.xml"/><Relationship Id="rId4" Type="http://schemas.openxmlformats.org/officeDocument/2006/relationships/slideLayout" Target="../slideLayouts/slideLayout1339.xml"/><Relationship Id="rId5" Type="http://schemas.openxmlformats.org/officeDocument/2006/relationships/slideLayout" Target="../slideLayouts/slideLayout1340.xml"/><Relationship Id="rId6" Type="http://schemas.openxmlformats.org/officeDocument/2006/relationships/slideLayout" Target="../slideLayouts/slideLayout1341.xml"/><Relationship Id="rId7" Type="http://schemas.openxmlformats.org/officeDocument/2006/relationships/slideLayout" Target="../slideLayouts/slideLayout1342.xml"/><Relationship Id="rId8" Type="http://schemas.openxmlformats.org/officeDocument/2006/relationships/slideLayout" Target="../slideLayouts/slideLayout1343.xml"/><Relationship Id="rId9" Type="http://schemas.openxmlformats.org/officeDocument/2006/relationships/slideLayout" Target="../slideLayouts/slideLayout1344.xml"/></Relationships>
</file>

<file path=ppt/slideMasters/_rels/slideMaster66.xml.rels><?xml version='1.0' encoding='UTF-8' standalone='yes'?>
<Relationships xmlns="http://schemas.openxmlformats.org/package/2006/relationships"><Relationship Id="rId1" Type="http://schemas.openxmlformats.org/officeDocument/2006/relationships/slideLayout" Target="../slideLayouts/slideLayout1351.xml"/><Relationship Id="rId10" Type="http://schemas.openxmlformats.org/officeDocument/2006/relationships/slideLayout" Target="../slideLayouts/slideLayout1360.xml"/><Relationship Id="rId11" Type="http://schemas.openxmlformats.org/officeDocument/2006/relationships/slideLayout" Target="../slideLayouts/slideLayout1361.xml"/><Relationship Id="rId12" Type="http://schemas.openxmlformats.org/officeDocument/2006/relationships/slideLayout" Target="../slideLayouts/slideLayout1362.xml"/><Relationship Id="rId13" Type="http://schemas.openxmlformats.org/officeDocument/2006/relationships/slideLayout" Target="../slideLayouts/slideLayout1363.xml"/><Relationship Id="rId14" Type="http://schemas.openxmlformats.org/officeDocument/2006/relationships/slideLayout" Target="../slideLayouts/slideLayout1364.xml"/><Relationship Id="rId15" Type="http://schemas.openxmlformats.org/officeDocument/2006/relationships/slideLayout" Target="../slideLayouts/slideLayout1365.xml"/><Relationship Id="rId16" Type="http://schemas.openxmlformats.org/officeDocument/2006/relationships/slideLayout" Target="../slideLayouts/slideLayout1366.xml"/><Relationship Id="rId17" Type="http://schemas.openxmlformats.org/officeDocument/2006/relationships/theme" Target="../theme/theme66.xml"/><Relationship Id="rId18" Type="http://schemas.openxmlformats.org/officeDocument/2006/relationships/vmlDrawing" Target="../drawings/vmlDrawing31.vml"/><Relationship Id="rId19" Type="http://schemas.openxmlformats.org/officeDocument/2006/relationships/tags" Target="../tags/tag32.xml"/><Relationship Id="rId2" Type="http://schemas.openxmlformats.org/officeDocument/2006/relationships/slideLayout" Target="../slideLayouts/slideLayout1352.xml"/><Relationship Id="rId20" Type="http://schemas.openxmlformats.org/officeDocument/2006/relationships/oleObject" Target="../embeddings/oleObject31.bin"/><Relationship Id="rId21" Type="http://schemas.openxmlformats.org/officeDocument/2006/relationships/image" Target="../media/image15.emf"/><Relationship Id="rId22" Type="http://schemas.openxmlformats.org/officeDocument/2006/relationships/image" Target="../media/image10.png"/><Relationship Id="rId3" Type="http://schemas.openxmlformats.org/officeDocument/2006/relationships/slideLayout" Target="../slideLayouts/slideLayout1353.xml"/><Relationship Id="rId4" Type="http://schemas.openxmlformats.org/officeDocument/2006/relationships/slideLayout" Target="../slideLayouts/slideLayout1354.xml"/><Relationship Id="rId5" Type="http://schemas.openxmlformats.org/officeDocument/2006/relationships/slideLayout" Target="../slideLayouts/slideLayout1355.xml"/><Relationship Id="rId6" Type="http://schemas.openxmlformats.org/officeDocument/2006/relationships/slideLayout" Target="../slideLayouts/slideLayout1356.xml"/><Relationship Id="rId7" Type="http://schemas.openxmlformats.org/officeDocument/2006/relationships/slideLayout" Target="../slideLayouts/slideLayout1357.xml"/><Relationship Id="rId8" Type="http://schemas.openxmlformats.org/officeDocument/2006/relationships/slideLayout" Target="../slideLayouts/slideLayout1358.xml"/><Relationship Id="rId9" Type="http://schemas.openxmlformats.org/officeDocument/2006/relationships/slideLayout" Target="../slideLayouts/slideLayout1359.xml"/></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1367.xml"/><Relationship Id="rId10" Type="http://schemas.openxmlformats.org/officeDocument/2006/relationships/slideLayout" Target="../slideLayouts/slideLayout1376.xml"/><Relationship Id="rId11" Type="http://schemas.openxmlformats.org/officeDocument/2006/relationships/slideLayout" Target="../slideLayouts/slideLayout1377.xml"/><Relationship Id="rId12" Type="http://schemas.openxmlformats.org/officeDocument/2006/relationships/slideLayout" Target="../slideLayouts/slideLayout1378.xml"/><Relationship Id="rId13" Type="http://schemas.openxmlformats.org/officeDocument/2006/relationships/slideLayout" Target="../slideLayouts/slideLayout1379.xml"/><Relationship Id="rId14" Type="http://schemas.openxmlformats.org/officeDocument/2006/relationships/slideLayout" Target="../slideLayouts/slideLayout1380.xml"/><Relationship Id="rId15" Type="http://schemas.openxmlformats.org/officeDocument/2006/relationships/slideLayout" Target="../slideLayouts/slideLayout1381.xml"/><Relationship Id="rId16" Type="http://schemas.openxmlformats.org/officeDocument/2006/relationships/theme" Target="../theme/theme67.xml"/><Relationship Id="rId17" Type="http://schemas.openxmlformats.org/officeDocument/2006/relationships/vmlDrawing" Target="../drawings/vmlDrawing32.vml"/><Relationship Id="rId18" Type="http://schemas.openxmlformats.org/officeDocument/2006/relationships/tags" Target="../tags/tag33.xml"/><Relationship Id="rId19" Type="http://schemas.openxmlformats.org/officeDocument/2006/relationships/oleObject" Target="../embeddings/oleObject32.bin"/><Relationship Id="rId2" Type="http://schemas.openxmlformats.org/officeDocument/2006/relationships/slideLayout" Target="../slideLayouts/slideLayout1368.xml"/><Relationship Id="rId20" Type="http://schemas.openxmlformats.org/officeDocument/2006/relationships/image" Target="../media/image15.emf"/><Relationship Id="rId21" Type="http://schemas.openxmlformats.org/officeDocument/2006/relationships/image" Target="../media/image10.png"/><Relationship Id="rId3" Type="http://schemas.openxmlformats.org/officeDocument/2006/relationships/slideLayout" Target="../slideLayouts/slideLayout1369.xml"/><Relationship Id="rId4" Type="http://schemas.openxmlformats.org/officeDocument/2006/relationships/slideLayout" Target="../slideLayouts/slideLayout1370.xml"/><Relationship Id="rId5" Type="http://schemas.openxmlformats.org/officeDocument/2006/relationships/slideLayout" Target="../slideLayouts/slideLayout1371.xml"/><Relationship Id="rId6" Type="http://schemas.openxmlformats.org/officeDocument/2006/relationships/slideLayout" Target="../slideLayouts/slideLayout1372.xml"/><Relationship Id="rId7" Type="http://schemas.openxmlformats.org/officeDocument/2006/relationships/slideLayout" Target="../slideLayouts/slideLayout1373.xml"/><Relationship Id="rId8" Type="http://schemas.openxmlformats.org/officeDocument/2006/relationships/slideLayout" Target="../slideLayouts/slideLayout1374.xml"/><Relationship Id="rId9" Type="http://schemas.openxmlformats.org/officeDocument/2006/relationships/slideLayout" Target="../slideLayouts/slideLayout1375.xml"/></Relationships>
</file>

<file path=ppt/slideMasters/_rels/slideMaster68.xml.rels><?xml version='1.0' encoding='UTF-8' standalone='yes'?>
<Relationships xmlns="http://schemas.openxmlformats.org/package/2006/relationships"><Relationship Id="rId1" Type="http://schemas.openxmlformats.org/officeDocument/2006/relationships/slideLayout" Target="../slideLayouts/slideLayout1382.xml"/><Relationship Id="rId10" Type="http://schemas.openxmlformats.org/officeDocument/2006/relationships/slideLayout" Target="../slideLayouts/slideLayout1391.xml"/><Relationship Id="rId11" Type="http://schemas.openxmlformats.org/officeDocument/2006/relationships/slideLayout" Target="../slideLayouts/slideLayout1392.xml"/><Relationship Id="rId12" Type="http://schemas.openxmlformats.org/officeDocument/2006/relationships/slideLayout" Target="../slideLayouts/slideLayout1393.xml"/><Relationship Id="rId13" Type="http://schemas.openxmlformats.org/officeDocument/2006/relationships/slideLayout" Target="../slideLayouts/slideLayout1394.xml"/><Relationship Id="rId14" Type="http://schemas.openxmlformats.org/officeDocument/2006/relationships/slideLayout" Target="../slideLayouts/slideLayout1395.xml"/><Relationship Id="rId15" Type="http://schemas.openxmlformats.org/officeDocument/2006/relationships/slideLayout" Target="../slideLayouts/slideLayout1396.xml"/><Relationship Id="rId16" Type="http://schemas.openxmlformats.org/officeDocument/2006/relationships/slideLayout" Target="../slideLayouts/slideLayout1397.xml"/><Relationship Id="rId17" Type="http://schemas.openxmlformats.org/officeDocument/2006/relationships/slideLayout" Target="../slideLayouts/slideLayout1398.xml"/><Relationship Id="rId18" Type="http://schemas.openxmlformats.org/officeDocument/2006/relationships/slideLayout" Target="../slideLayouts/slideLayout1399.xml"/><Relationship Id="rId19" Type="http://schemas.openxmlformats.org/officeDocument/2006/relationships/slideLayout" Target="../slideLayouts/slideLayout1400.xml"/><Relationship Id="rId2" Type="http://schemas.openxmlformats.org/officeDocument/2006/relationships/slideLayout" Target="../slideLayouts/slideLayout1383.xml"/><Relationship Id="rId20" Type="http://schemas.openxmlformats.org/officeDocument/2006/relationships/slideLayout" Target="../slideLayouts/slideLayout1401.xml"/><Relationship Id="rId21" Type="http://schemas.openxmlformats.org/officeDocument/2006/relationships/slideLayout" Target="../slideLayouts/slideLayout1402.xml"/><Relationship Id="rId22" Type="http://schemas.openxmlformats.org/officeDocument/2006/relationships/slideLayout" Target="../slideLayouts/slideLayout1403.xml"/><Relationship Id="rId23" Type="http://schemas.openxmlformats.org/officeDocument/2006/relationships/slideLayout" Target="../slideLayouts/slideLayout1404.xml"/><Relationship Id="rId24" Type="http://schemas.openxmlformats.org/officeDocument/2006/relationships/slideLayout" Target="../slideLayouts/slideLayout1405.xml"/><Relationship Id="rId25" Type="http://schemas.openxmlformats.org/officeDocument/2006/relationships/slideLayout" Target="../slideLayouts/slideLayout1406.xml"/><Relationship Id="rId26" Type="http://schemas.openxmlformats.org/officeDocument/2006/relationships/slideLayout" Target="../slideLayouts/slideLayout1407.xml"/><Relationship Id="rId27" Type="http://schemas.openxmlformats.org/officeDocument/2006/relationships/slideLayout" Target="../slideLayouts/slideLayout1408.xml"/><Relationship Id="rId28" Type="http://schemas.openxmlformats.org/officeDocument/2006/relationships/slideLayout" Target="../slideLayouts/slideLayout1409.xml"/><Relationship Id="rId29" Type="http://schemas.openxmlformats.org/officeDocument/2006/relationships/slideLayout" Target="../slideLayouts/slideLayout1410.xml"/><Relationship Id="rId3" Type="http://schemas.openxmlformats.org/officeDocument/2006/relationships/slideLayout" Target="../slideLayouts/slideLayout1384.xml"/><Relationship Id="rId30" Type="http://schemas.openxmlformats.org/officeDocument/2006/relationships/slideLayout" Target="../slideLayouts/slideLayout1411.xml"/><Relationship Id="rId31" Type="http://schemas.openxmlformats.org/officeDocument/2006/relationships/slideLayout" Target="../slideLayouts/slideLayout1412.xml"/><Relationship Id="rId32" Type="http://schemas.openxmlformats.org/officeDocument/2006/relationships/slideLayout" Target="../slideLayouts/slideLayout1413.xml"/><Relationship Id="rId33" Type="http://schemas.openxmlformats.org/officeDocument/2006/relationships/slideLayout" Target="../slideLayouts/slideLayout1414.xml"/><Relationship Id="rId34" Type="http://schemas.openxmlformats.org/officeDocument/2006/relationships/slideLayout" Target="../slideLayouts/slideLayout1415.xml"/><Relationship Id="rId35" Type="http://schemas.openxmlformats.org/officeDocument/2006/relationships/slideLayout" Target="../slideLayouts/slideLayout1416.xml"/><Relationship Id="rId36" Type="http://schemas.openxmlformats.org/officeDocument/2006/relationships/slideLayout" Target="../slideLayouts/slideLayout1417.xml"/><Relationship Id="rId37" Type="http://schemas.openxmlformats.org/officeDocument/2006/relationships/slideLayout" Target="../slideLayouts/slideLayout1418.xml"/><Relationship Id="rId38" Type="http://schemas.openxmlformats.org/officeDocument/2006/relationships/slideLayout" Target="../slideLayouts/slideLayout1419.xml"/><Relationship Id="rId39" Type="http://schemas.openxmlformats.org/officeDocument/2006/relationships/slideLayout" Target="../slideLayouts/slideLayout1420.xml"/><Relationship Id="rId4" Type="http://schemas.openxmlformats.org/officeDocument/2006/relationships/slideLayout" Target="../slideLayouts/slideLayout1385.xml"/><Relationship Id="rId40" Type="http://schemas.openxmlformats.org/officeDocument/2006/relationships/slideLayout" Target="../slideLayouts/slideLayout1421.xml"/><Relationship Id="rId41" Type="http://schemas.openxmlformats.org/officeDocument/2006/relationships/slideLayout" Target="../slideLayouts/slideLayout1422.xml"/><Relationship Id="rId42" Type="http://schemas.openxmlformats.org/officeDocument/2006/relationships/slideLayout" Target="../slideLayouts/slideLayout1423.xml"/><Relationship Id="rId43" Type="http://schemas.openxmlformats.org/officeDocument/2006/relationships/slideLayout" Target="../slideLayouts/slideLayout1424.xml"/><Relationship Id="rId44" Type="http://schemas.openxmlformats.org/officeDocument/2006/relationships/slideLayout" Target="../slideLayouts/slideLayout1425.xml"/><Relationship Id="rId45" Type="http://schemas.openxmlformats.org/officeDocument/2006/relationships/slideLayout" Target="../slideLayouts/slideLayout1426.xml"/><Relationship Id="rId46" Type="http://schemas.openxmlformats.org/officeDocument/2006/relationships/theme" Target="../theme/theme68.xml"/><Relationship Id="rId47" Type="http://schemas.openxmlformats.org/officeDocument/2006/relationships/image" Target="../media/image1.png"/><Relationship Id="rId5" Type="http://schemas.openxmlformats.org/officeDocument/2006/relationships/slideLayout" Target="../slideLayouts/slideLayout1386.xml"/><Relationship Id="rId6" Type="http://schemas.openxmlformats.org/officeDocument/2006/relationships/slideLayout" Target="../slideLayouts/slideLayout1387.xml"/><Relationship Id="rId7" Type="http://schemas.openxmlformats.org/officeDocument/2006/relationships/slideLayout" Target="../slideLayouts/slideLayout1388.xml"/><Relationship Id="rId8" Type="http://schemas.openxmlformats.org/officeDocument/2006/relationships/slideLayout" Target="../slideLayouts/slideLayout1389.xml"/><Relationship Id="rId9" Type="http://schemas.openxmlformats.org/officeDocument/2006/relationships/slideLayout" Target="../slideLayouts/slideLayout1390.xml"/></Relationships>
</file>

<file path=ppt/slideMasters/_rels/slideMaster69.xml.rels><?xml version='1.0' encoding='UTF-8' standalone='yes'?>
<Relationships xmlns="http://schemas.openxmlformats.org/package/2006/relationships"><Relationship Id="rId1" Type="http://schemas.openxmlformats.org/officeDocument/2006/relationships/slideLayout" Target="../slideLayouts/slideLayout1427.xml"/><Relationship Id="rId10" Type="http://schemas.openxmlformats.org/officeDocument/2006/relationships/slideLayout" Target="../slideLayouts/slideLayout1436.xml"/><Relationship Id="rId11" Type="http://schemas.openxmlformats.org/officeDocument/2006/relationships/slideLayout" Target="../slideLayouts/slideLayout1437.xml"/><Relationship Id="rId12" Type="http://schemas.openxmlformats.org/officeDocument/2006/relationships/slideLayout" Target="../slideLayouts/slideLayout1438.xml"/><Relationship Id="rId13" Type="http://schemas.openxmlformats.org/officeDocument/2006/relationships/slideLayout" Target="../slideLayouts/slideLayout1439.xml"/><Relationship Id="rId14" Type="http://schemas.openxmlformats.org/officeDocument/2006/relationships/slideLayout" Target="../slideLayouts/slideLayout1440.xml"/><Relationship Id="rId15" Type="http://schemas.openxmlformats.org/officeDocument/2006/relationships/slideLayout" Target="../slideLayouts/slideLayout1441.xml"/><Relationship Id="rId16" Type="http://schemas.openxmlformats.org/officeDocument/2006/relationships/slideLayout" Target="../slideLayouts/slideLayout1442.xml"/><Relationship Id="rId17" Type="http://schemas.openxmlformats.org/officeDocument/2006/relationships/slideLayout" Target="../slideLayouts/slideLayout1443.xml"/><Relationship Id="rId18" Type="http://schemas.openxmlformats.org/officeDocument/2006/relationships/slideLayout" Target="../slideLayouts/slideLayout1444.xml"/><Relationship Id="rId19" Type="http://schemas.openxmlformats.org/officeDocument/2006/relationships/slideLayout" Target="../slideLayouts/slideLayout1445.xml"/><Relationship Id="rId2" Type="http://schemas.openxmlformats.org/officeDocument/2006/relationships/slideLayout" Target="../slideLayouts/slideLayout1428.xml"/><Relationship Id="rId20" Type="http://schemas.openxmlformats.org/officeDocument/2006/relationships/slideLayout" Target="../slideLayouts/slideLayout1446.xml"/><Relationship Id="rId21" Type="http://schemas.openxmlformats.org/officeDocument/2006/relationships/slideLayout" Target="../slideLayouts/slideLayout1447.xml"/><Relationship Id="rId22" Type="http://schemas.openxmlformats.org/officeDocument/2006/relationships/slideLayout" Target="../slideLayouts/slideLayout1448.xml"/><Relationship Id="rId23" Type="http://schemas.openxmlformats.org/officeDocument/2006/relationships/slideLayout" Target="../slideLayouts/slideLayout1449.xml"/><Relationship Id="rId24" Type="http://schemas.openxmlformats.org/officeDocument/2006/relationships/slideLayout" Target="../slideLayouts/slideLayout1450.xml"/><Relationship Id="rId25" Type="http://schemas.openxmlformats.org/officeDocument/2006/relationships/slideLayout" Target="../slideLayouts/slideLayout1451.xml"/><Relationship Id="rId26" Type="http://schemas.openxmlformats.org/officeDocument/2006/relationships/slideLayout" Target="../slideLayouts/slideLayout1452.xml"/><Relationship Id="rId27" Type="http://schemas.openxmlformats.org/officeDocument/2006/relationships/slideLayout" Target="../slideLayouts/slideLayout1453.xml"/><Relationship Id="rId28" Type="http://schemas.openxmlformats.org/officeDocument/2006/relationships/slideLayout" Target="../slideLayouts/slideLayout1454.xml"/><Relationship Id="rId29" Type="http://schemas.openxmlformats.org/officeDocument/2006/relationships/slideLayout" Target="../slideLayouts/slideLayout1455.xml"/><Relationship Id="rId3" Type="http://schemas.openxmlformats.org/officeDocument/2006/relationships/slideLayout" Target="../slideLayouts/slideLayout1429.xml"/><Relationship Id="rId30" Type="http://schemas.openxmlformats.org/officeDocument/2006/relationships/slideLayout" Target="../slideLayouts/slideLayout1456.xml"/><Relationship Id="rId31" Type="http://schemas.openxmlformats.org/officeDocument/2006/relationships/slideLayout" Target="../slideLayouts/slideLayout1457.xml"/><Relationship Id="rId32" Type="http://schemas.openxmlformats.org/officeDocument/2006/relationships/slideLayout" Target="../slideLayouts/slideLayout1458.xml"/><Relationship Id="rId33" Type="http://schemas.openxmlformats.org/officeDocument/2006/relationships/slideLayout" Target="../slideLayouts/slideLayout1459.xml"/><Relationship Id="rId34" Type="http://schemas.openxmlformats.org/officeDocument/2006/relationships/slideLayout" Target="../slideLayouts/slideLayout1460.xml"/><Relationship Id="rId35" Type="http://schemas.openxmlformats.org/officeDocument/2006/relationships/slideLayout" Target="../slideLayouts/slideLayout1461.xml"/><Relationship Id="rId36" Type="http://schemas.openxmlformats.org/officeDocument/2006/relationships/slideLayout" Target="../slideLayouts/slideLayout1462.xml"/><Relationship Id="rId37" Type="http://schemas.openxmlformats.org/officeDocument/2006/relationships/slideLayout" Target="../slideLayouts/slideLayout1463.xml"/><Relationship Id="rId38" Type="http://schemas.openxmlformats.org/officeDocument/2006/relationships/slideLayout" Target="../slideLayouts/slideLayout1464.xml"/><Relationship Id="rId39" Type="http://schemas.openxmlformats.org/officeDocument/2006/relationships/slideLayout" Target="../slideLayouts/slideLayout1465.xml"/><Relationship Id="rId4" Type="http://schemas.openxmlformats.org/officeDocument/2006/relationships/slideLayout" Target="../slideLayouts/slideLayout1430.xml"/><Relationship Id="rId40" Type="http://schemas.openxmlformats.org/officeDocument/2006/relationships/slideLayout" Target="../slideLayouts/slideLayout1466.xml"/><Relationship Id="rId41" Type="http://schemas.openxmlformats.org/officeDocument/2006/relationships/slideLayout" Target="../slideLayouts/slideLayout1467.xml"/><Relationship Id="rId42" Type="http://schemas.openxmlformats.org/officeDocument/2006/relationships/slideLayout" Target="../slideLayouts/slideLayout1468.xml"/><Relationship Id="rId43" Type="http://schemas.openxmlformats.org/officeDocument/2006/relationships/slideLayout" Target="../slideLayouts/slideLayout1469.xml"/><Relationship Id="rId44" Type="http://schemas.openxmlformats.org/officeDocument/2006/relationships/slideLayout" Target="../slideLayouts/slideLayout1470.xml"/><Relationship Id="rId45" Type="http://schemas.openxmlformats.org/officeDocument/2006/relationships/theme" Target="../theme/theme69.xml"/><Relationship Id="rId46" Type="http://schemas.openxmlformats.org/officeDocument/2006/relationships/image" Target="../media/image1.png"/><Relationship Id="rId5" Type="http://schemas.openxmlformats.org/officeDocument/2006/relationships/slideLayout" Target="../slideLayouts/slideLayout1431.xml"/><Relationship Id="rId6" Type="http://schemas.openxmlformats.org/officeDocument/2006/relationships/slideLayout" Target="../slideLayouts/slideLayout1432.xml"/><Relationship Id="rId7" Type="http://schemas.openxmlformats.org/officeDocument/2006/relationships/slideLayout" Target="../slideLayouts/slideLayout1433.xml"/><Relationship Id="rId8" Type="http://schemas.openxmlformats.org/officeDocument/2006/relationships/slideLayout" Target="../slideLayouts/slideLayout1434.xml"/><Relationship Id="rId9" Type="http://schemas.openxmlformats.org/officeDocument/2006/relationships/slideLayout" Target="../slideLayouts/slideLayout1435.xml"/></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114.xml"/><Relationship Id="rId2" Type="http://schemas.openxmlformats.org/officeDocument/2006/relationships/slideLayout" Target="../slideLayouts/slideLayout115.xml"/><Relationship Id="rId3" Type="http://schemas.openxmlformats.org/officeDocument/2006/relationships/slideLayout" Target="../slideLayouts/slideLayout116.xml"/><Relationship Id="rId4" Type="http://schemas.openxmlformats.org/officeDocument/2006/relationships/theme" Target="../theme/theme7.xml"/><Relationship Id="rId5" Type="http://schemas.openxmlformats.org/officeDocument/2006/relationships/vmlDrawing" Target="../drawings/vmlDrawing4.vml"/><Relationship Id="rId6" Type="http://schemas.openxmlformats.org/officeDocument/2006/relationships/tags" Target="../tags/tag5.xml"/><Relationship Id="rId7" Type="http://schemas.openxmlformats.org/officeDocument/2006/relationships/oleObject" Target="../embeddings/oleObject4.bin"/><Relationship Id="rId8" Type="http://schemas.openxmlformats.org/officeDocument/2006/relationships/image" Target="../media/image15.emf"/></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1471.xml"/><Relationship Id="rId2" Type="http://schemas.openxmlformats.org/officeDocument/2006/relationships/slideLayout" Target="../slideLayouts/slideLayout1472.xml"/><Relationship Id="rId3" Type="http://schemas.openxmlformats.org/officeDocument/2006/relationships/slideLayout" Target="../slideLayouts/slideLayout1473.xml"/><Relationship Id="rId4" Type="http://schemas.openxmlformats.org/officeDocument/2006/relationships/theme" Target="../theme/theme70.xml"/><Relationship Id="rId5" Type="http://schemas.openxmlformats.org/officeDocument/2006/relationships/vmlDrawing" Target="../drawings/vmlDrawing33.vml"/><Relationship Id="rId6" Type="http://schemas.openxmlformats.org/officeDocument/2006/relationships/tags" Target="../tags/tag34.xml"/><Relationship Id="rId7" Type="http://schemas.openxmlformats.org/officeDocument/2006/relationships/oleObject" Target="../embeddings/oleObject33.bin"/><Relationship Id="rId8" Type="http://schemas.openxmlformats.org/officeDocument/2006/relationships/image" Target="../media/image15.emf"/></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1474.xml"/><Relationship Id="rId2" Type="http://schemas.openxmlformats.org/officeDocument/2006/relationships/slideLayout" Target="../slideLayouts/slideLayout1475.xml"/><Relationship Id="rId3" Type="http://schemas.openxmlformats.org/officeDocument/2006/relationships/slideLayout" Target="../slideLayouts/slideLayout1476.xml"/><Relationship Id="rId4" Type="http://schemas.openxmlformats.org/officeDocument/2006/relationships/slideLayout" Target="../slideLayouts/slideLayout1477.xml"/><Relationship Id="rId5" Type="http://schemas.openxmlformats.org/officeDocument/2006/relationships/theme" Target="../theme/theme71.xml"/><Relationship Id="rId6" Type="http://schemas.openxmlformats.org/officeDocument/2006/relationships/vmlDrawing" Target="../drawings/vmlDrawing34.vml"/><Relationship Id="rId7" Type="http://schemas.openxmlformats.org/officeDocument/2006/relationships/tags" Target="../tags/tag35.xml"/><Relationship Id="rId8" Type="http://schemas.openxmlformats.org/officeDocument/2006/relationships/oleObject" Target="../embeddings/oleObject34.bin"/><Relationship Id="rId9" Type="http://schemas.openxmlformats.org/officeDocument/2006/relationships/image" Target="../media/image15.emf"/></Relationships>
</file>

<file path=ppt/slideMasters/_rels/slideMaster72.xml.rels><?xml version='1.0' encoding='UTF-8' standalone='yes'?>
<Relationships xmlns="http://schemas.openxmlformats.org/package/2006/relationships"><Relationship Id="rId1" Type="http://schemas.openxmlformats.org/officeDocument/2006/relationships/slideLayout" Target="../slideLayouts/slideLayout1478.xml"/><Relationship Id="rId10" Type="http://schemas.openxmlformats.org/officeDocument/2006/relationships/theme" Target="../theme/theme72.xml"/><Relationship Id="rId2" Type="http://schemas.openxmlformats.org/officeDocument/2006/relationships/slideLayout" Target="../slideLayouts/slideLayout1479.xml"/><Relationship Id="rId3" Type="http://schemas.openxmlformats.org/officeDocument/2006/relationships/slideLayout" Target="../slideLayouts/slideLayout1480.xml"/><Relationship Id="rId4" Type="http://schemas.openxmlformats.org/officeDocument/2006/relationships/slideLayout" Target="../slideLayouts/slideLayout1481.xml"/><Relationship Id="rId5" Type="http://schemas.openxmlformats.org/officeDocument/2006/relationships/slideLayout" Target="../slideLayouts/slideLayout1482.xml"/><Relationship Id="rId6" Type="http://schemas.openxmlformats.org/officeDocument/2006/relationships/slideLayout" Target="../slideLayouts/slideLayout1483.xml"/><Relationship Id="rId7" Type="http://schemas.openxmlformats.org/officeDocument/2006/relationships/slideLayout" Target="../slideLayouts/slideLayout1484.xml"/><Relationship Id="rId8" Type="http://schemas.openxmlformats.org/officeDocument/2006/relationships/slideLayout" Target="../slideLayouts/slideLayout1485.xml"/><Relationship Id="rId9" Type="http://schemas.openxmlformats.org/officeDocument/2006/relationships/slideLayout" Target="../slideLayouts/slideLayout1486.xml"/></Relationships>
</file>

<file path=ppt/slideMasters/_rels/slideMaster73.xml.rels><?xml version='1.0' encoding='UTF-8' standalone='yes'?>
<Relationships xmlns="http://schemas.openxmlformats.org/package/2006/relationships"><Relationship Id="rId1" Type="http://schemas.openxmlformats.org/officeDocument/2006/relationships/slideLayout" Target="../slideLayouts/slideLayout1487.xml"/><Relationship Id="rId10" Type="http://schemas.openxmlformats.org/officeDocument/2006/relationships/slideLayout" Target="../slideLayouts/slideLayout1496.xml"/><Relationship Id="rId11" Type="http://schemas.openxmlformats.org/officeDocument/2006/relationships/slideLayout" Target="../slideLayouts/slideLayout1497.xml"/><Relationship Id="rId12" Type="http://schemas.openxmlformats.org/officeDocument/2006/relationships/slideLayout" Target="../slideLayouts/slideLayout1498.xml"/><Relationship Id="rId13" Type="http://schemas.openxmlformats.org/officeDocument/2006/relationships/slideLayout" Target="../slideLayouts/slideLayout1499.xml"/><Relationship Id="rId14" Type="http://schemas.openxmlformats.org/officeDocument/2006/relationships/slideLayout" Target="../slideLayouts/slideLayout1500.xml"/><Relationship Id="rId15" Type="http://schemas.openxmlformats.org/officeDocument/2006/relationships/slideLayout" Target="../slideLayouts/slideLayout1501.xml"/><Relationship Id="rId16" Type="http://schemas.openxmlformats.org/officeDocument/2006/relationships/slideLayout" Target="../slideLayouts/slideLayout1502.xml"/><Relationship Id="rId17" Type="http://schemas.openxmlformats.org/officeDocument/2006/relationships/theme" Target="../theme/theme73.xml"/><Relationship Id="rId18" Type="http://schemas.openxmlformats.org/officeDocument/2006/relationships/vmlDrawing" Target="../drawings/vmlDrawing35.vml"/><Relationship Id="rId19" Type="http://schemas.openxmlformats.org/officeDocument/2006/relationships/tags" Target="../tags/tag36.xml"/><Relationship Id="rId2" Type="http://schemas.openxmlformats.org/officeDocument/2006/relationships/slideLayout" Target="../slideLayouts/slideLayout1488.xml"/><Relationship Id="rId20" Type="http://schemas.openxmlformats.org/officeDocument/2006/relationships/oleObject" Target="../embeddings/oleObject35.bin"/><Relationship Id="rId21" Type="http://schemas.openxmlformats.org/officeDocument/2006/relationships/image" Target="../media/image15.emf"/><Relationship Id="rId22" Type="http://schemas.openxmlformats.org/officeDocument/2006/relationships/image" Target="../media/image10.png"/><Relationship Id="rId3" Type="http://schemas.openxmlformats.org/officeDocument/2006/relationships/slideLayout" Target="../slideLayouts/slideLayout1489.xml"/><Relationship Id="rId4" Type="http://schemas.openxmlformats.org/officeDocument/2006/relationships/slideLayout" Target="../slideLayouts/slideLayout1490.xml"/><Relationship Id="rId5" Type="http://schemas.openxmlformats.org/officeDocument/2006/relationships/slideLayout" Target="../slideLayouts/slideLayout1491.xml"/><Relationship Id="rId6" Type="http://schemas.openxmlformats.org/officeDocument/2006/relationships/slideLayout" Target="../slideLayouts/slideLayout1492.xml"/><Relationship Id="rId7" Type="http://schemas.openxmlformats.org/officeDocument/2006/relationships/slideLayout" Target="../slideLayouts/slideLayout1493.xml"/><Relationship Id="rId8" Type="http://schemas.openxmlformats.org/officeDocument/2006/relationships/slideLayout" Target="../slideLayouts/slideLayout1494.xml"/><Relationship Id="rId9" Type="http://schemas.openxmlformats.org/officeDocument/2006/relationships/slideLayout" Target="../slideLayouts/slideLayout1495.xml"/></Relationships>
</file>

<file path=ppt/slideMasters/_rels/slideMaster74.xml.rels><?xml version='1.0' encoding='UTF-8' standalone='yes'?>
<Relationships xmlns="http://schemas.openxmlformats.org/package/2006/relationships"><Relationship Id="rId1" Type="http://schemas.openxmlformats.org/officeDocument/2006/relationships/slideLayout" Target="../slideLayouts/slideLayout1503.xml"/><Relationship Id="rId10" Type="http://schemas.openxmlformats.org/officeDocument/2006/relationships/slideLayout" Target="../slideLayouts/slideLayout1512.xml"/><Relationship Id="rId11" Type="http://schemas.openxmlformats.org/officeDocument/2006/relationships/slideLayout" Target="../slideLayouts/slideLayout1513.xml"/><Relationship Id="rId12" Type="http://schemas.openxmlformats.org/officeDocument/2006/relationships/slideLayout" Target="../slideLayouts/slideLayout1514.xml"/><Relationship Id="rId13" Type="http://schemas.openxmlformats.org/officeDocument/2006/relationships/slideLayout" Target="../slideLayouts/slideLayout1515.xml"/><Relationship Id="rId14" Type="http://schemas.openxmlformats.org/officeDocument/2006/relationships/slideLayout" Target="../slideLayouts/slideLayout1516.xml"/><Relationship Id="rId15" Type="http://schemas.openxmlformats.org/officeDocument/2006/relationships/slideLayout" Target="../slideLayouts/slideLayout1517.xml"/><Relationship Id="rId16" Type="http://schemas.openxmlformats.org/officeDocument/2006/relationships/slideLayout" Target="../slideLayouts/slideLayout1518.xml"/><Relationship Id="rId17" Type="http://schemas.openxmlformats.org/officeDocument/2006/relationships/theme" Target="../theme/theme74.xml"/><Relationship Id="rId18" Type="http://schemas.openxmlformats.org/officeDocument/2006/relationships/vmlDrawing" Target="../drawings/vmlDrawing36.vml"/><Relationship Id="rId19" Type="http://schemas.openxmlformats.org/officeDocument/2006/relationships/tags" Target="../tags/tag37.xml"/><Relationship Id="rId2" Type="http://schemas.openxmlformats.org/officeDocument/2006/relationships/slideLayout" Target="../slideLayouts/slideLayout1504.xml"/><Relationship Id="rId20" Type="http://schemas.openxmlformats.org/officeDocument/2006/relationships/oleObject" Target="../embeddings/oleObject36.bin"/><Relationship Id="rId21" Type="http://schemas.openxmlformats.org/officeDocument/2006/relationships/image" Target="../media/image15.emf"/><Relationship Id="rId22" Type="http://schemas.openxmlformats.org/officeDocument/2006/relationships/image" Target="../media/image10.png"/><Relationship Id="rId3" Type="http://schemas.openxmlformats.org/officeDocument/2006/relationships/slideLayout" Target="../slideLayouts/slideLayout1505.xml"/><Relationship Id="rId4" Type="http://schemas.openxmlformats.org/officeDocument/2006/relationships/slideLayout" Target="../slideLayouts/slideLayout1506.xml"/><Relationship Id="rId5" Type="http://schemas.openxmlformats.org/officeDocument/2006/relationships/slideLayout" Target="../slideLayouts/slideLayout1507.xml"/><Relationship Id="rId6" Type="http://schemas.openxmlformats.org/officeDocument/2006/relationships/slideLayout" Target="../slideLayouts/slideLayout1508.xml"/><Relationship Id="rId7" Type="http://schemas.openxmlformats.org/officeDocument/2006/relationships/slideLayout" Target="../slideLayouts/slideLayout1509.xml"/><Relationship Id="rId8" Type="http://schemas.openxmlformats.org/officeDocument/2006/relationships/slideLayout" Target="../slideLayouts/slideLayout1510.xml"/><Relationship Id="rId9" Type="http://schemas.openxmlformats.org/officeDocument/2006/relationships/slideLayout" Target="../slideLayouts/slideLayout1511.xml"/></Relationships>
</file>

<file path=ppt/slideMasters/_rels/slideMaster75.xml.rels><?xml version='1.0' encoding='UTF-8' standalone='yes'?>
<Relationships xmlns="http://schemas.openxmlformats.org/package/2006/relationships"><Relationship Id="rId1" Type="http://schemas.openxmlformats.org/officeDocument/2006/relationships/slideLayout" Target="../slideLayouts/slideLayout1519.xml"/><Relationship Id="rId10" Type="http://schemas.openxmlformats.org/officeDocument/2006/relationships/slideLayout" Target="../slideLayouts/slideLayout1528.xml"/><Relationship Id="rId11" Type="http://schemas.openxmlformats.org/officeDocument/2006/relationships/slideLayout" Target="../slideLayouts/slideLayout1529.xml"/><Relationship Id="rId12" Type="http://schemas.openxmlformats.org/officeDocument/2006/relationships/slideLayout" Target="../slideLayouts/slideLayout1530.xml"/><Relationship Id="rId13" Type="http://schemas.openxmlformats.org/officeDocument/2006/relationships/slideLayout" Target="../slideLayouts/slideLayout1531.xml"/><Relationship Id="rId14" Type="http://schemas.openxmlformats.org/officeDocument/2006/relationships/slideLayout" Target="../slideLayouts/slideLayout1532.xml"/><Relationship Id="rId15" Type="http://schemas.openxmlformats.org/officeDocument/2006/relationships/slideLayout" Target="../slideLayouts/slideLayout1533.xml"/><Relationship Id="rId16" Type="http://schemas.openxmlformats.org/officeDocument/2006/relationships/slideLayout" Target="../slideLayouts/slideLayout1534.xml"/><Relationship Id="rId17" Type="http://schemas.openxmlformats.org/officeDocument/2006/relationships/theme" Target="../theme/theme75.xml"/><Relationship Id="rId18" Type="http://schemas.openxmlformats.org/officeDocument/2006/relationships/vmlDrawing" Target="../drawings/vmlDrawing37.vml"/><Relationship Id="rId19" Type="http://schemas.openxmlformats.org/officeDocument/2006/relationships/tags" Target="../tags/tag38.xml"/><Relationship Id="rId2" Type="http://schemas.openxmlformats.org/officeDocument/2006/relationships/slideLayout" Target="../slideLayouts/slideLayout1520.xml"/><Relationship Id="rId20" Type="http://schemas.openxmlformats.org/officeDocument/2006/relationships/oleObject" Target="../embeddings/oleObject37.bin"/><Relationship Id="rId21" Type="http://schemas.openxmlformats.org/officeDocument/2006/relationships/image" Target="../media/image15.emf"/><Relationship Id="rId22" Type="http://schemas.openxmlformats.org/officeDocument/2006/relationships/image" Target="../media/image10.png"/><Relationship Id="rId3" Type="http://schemas.openxmlformats.org/officeDocument/2006/relationships/slideLayout" Target="../slideLayouts/slideLayout1521.xml"/><Relationship Id="rId4" Type="http://schemas.openxmlformats.org/officeDocument/2006/relationships/slideLayout" Target="../slideLayouts/slideLayout1522.xml"/><Relationship Id="rId5" Type="http://schemas.openxmlformats.org/officeDocument/2006/relationships/slideLayout" Target="../slideLayouts/slideLayout1523.xml"/><Relationship Id="rId6" Type="http://schemas.openxmlformats.org/officeDocument/2006/relationships/slideLayout" Target="../slideLayouts/slideLayout1524.xml"/><Relationship Id="rId7" Type="http://schemas.openxmlformats.org/officeDocument/2006/relationships/slideLayout" Target="../slideLayouts/slideLayout1525.xml"/><Relationship Id="rId8" Type="http://schemas.openxmlformats.org/officeDocument/2006/relationships/slideLayout" Target="../slideLayouts/slideLayout1526.xml"/><Relationship Id="rId9" Type="http://schemas.openxmlformats.org/officeDocument/2006/relationships/slideLayout" Target="../slideLayouts/slideLayout1527.xml"/></Relationships>
</file>

<file path=ppt/slideMasters/_rels/slideMaster76.xml.rels><?xml version='1.0' encoding='UTF-8' standalone='yes'?>
<Relationships xmlns="http://schemas.openxmlformats.org/package/2006/relationships"><Relationship Id="rId1" Type="http://schemas.openxmlformats.org/officeDocument/2006/relationships/slideLayout" Target="../slideLayouts/slideLayout1535.xml"/><Relationship Id="rId10" Type="http://schemas.openxmlformats.org/officeDocument/2006/relationships/slideLayout" Target="../slideLayouts/slideLayout1544.xml"/><Relationship Id="rId11" Type="http://schemas.openxmlformats.org/officeDocument/2006/relationships/slideLayout" Target="../slideLayouts/slideLayout1545.xml"/><Relationship Id="rId12" Type="http://schemas.openxmlformats.org/officeDocument/2006/relationships/slideLayout" Target="../slideLayouts/slideLayout1546.xml"/><Relationship Id="rId13" Type="http://schemas.openxmlformats.org/officeDocument/2006/relationships/slideLayout" Target="../slideLayouts/slideLayout1547.xml"/><Relationship Id="rId14" Type="http://schemas.openxmlformats.org/officeDocument/2006/relationships/slideLayout" Target="../slideLayouts/slideLayout1548.xml"/><Relationship Id="rId15" Type="http://schemas.openxmlformats.org/officeDocument/2006/relationships/slideLayout" Target="../slideLayouts/slideLayout1549.xml"/><Relationship Id="rId16" Type="http://schemas.openxmlformats.org/officeDocument/2006/relationships/slideLayout" Target="../slideLayouts/slideLayout1550.xml"/><Relationship Id="rId17" Type="http://schemas.openxmlformats.org/officeDocument/2006/relationships/theme" Target="../theme/theme76.xml"/><Relationship Id="rId18" Type="http://schemas.openxmlformats.org/officeDocument/2006/relationships/vmlDrawing" Target="../drawings/vmlDrawing38.vml"/><Relationship Id="rId19" Type="http://schemas.openxmlformats.org/officeDocument/2006/relationships/tags" Target="../tags/tag39.xml"/><Relationship Id="rId2" Type="http://schemas.openxmlformats.org/officeDocument/2006/relationships/slideLayout" Target="../slideLayouts/slideLayout1536.xml"/><Relationship Id="rId20" Type="http://schemas.openxmlformats.org/officeDocument/2006/relationships/oleObject" Target="../embeddings/oleObject38.bin"/><Relationship Id="rId21" Type="http://schemas.openxmlformats.org/officeDocument/2006/relationships/image" Target="../media/image15.emf"/><Relationship Id="rId22" Type="http://schemas.openxmlformats.org/officeDocument/2006/relationships/image" Target="../media/image10.png"/><Relationship Id="rId3" Type="http://schemas.openxmlformats.org/officeDocument/2006/relationships/slideLayout" Target="../slideLayouts/slideLayout1537.xml"/><Relationship Id="rId4" Type="http://schemas.openxmlformats.org/officeDocument/2006/relationships/slideLayout" Target="../slideLayouts/slideLayout1538.xml"/><Relationship Id="rId5" Type="http://schemas.openxmlformats.org/officeDocument/2006/relationships/slideLayout" Target="../slideLayouts/slideLayout1539.xml"/><Relationship Id="rId6" Type="http://schemas.openxmlformats.org/officeDocument/2006/relationships/slideLayout" Target="../slideLayouts/slideLayout1540.xml"/><Relationship Id="rId7" Type="http://schemas.openxmlformats.org/officeDocument/2006/relationships/slideLayout" Target="../slideLayouts/slideLayout1541.xml"/><Relationship Id="rId8" Type="http://schemas.openxmlformats.org/officeDocument/2006/relationships/slideLayout" Target="../slideLayouts/slideLayout1542.xml"/><Relationship Id="rId9" Type="http://schemas.openxmlformats.org/officeDocument/2006/relationships/slideLayout" Target="../slideLayouts/slideLayout1543.xml"/></Relationships>
</file>

<file path=ppt/slideMasters/_rels/slideMaster77.xml.rels><?xml version='1.0' encoding='UTF-8' standalone='yes'?>
<Relationships xmlns="http://schemas.openxmlformats.org/package/2006/relationships"><Relationship Id="rId1" Type="http://schemas.openxmlformats.org/officeDocument/2006/relationships/slideLayout" Target="../slideLayouts/slideLayout1551.xml"/><Relationship Id="rId10" Type="http://schemas.openxmlformats.org/officeDocument/2006/relationships/slideLayout" Target="../slideLayouts/slideLayout1560.xml"/><Relationship Id="rId11" Type="http://schemas.openxmlformats.org/officeDocument/2006/relationships/slideLayout" Target="../slideLayouts/slideLayout1561.xml"/><Relationship Id="rId12" Type="http://schemas.openxmlformats.org/officeDocument/2006/relationships/slideLayout" Target="../slideLayouts/slideLayout1562.xml"/><Relationship Id="rId13" Type="http://schemas.openxmlformats.org/officeDocument/2006/relationships/slideLayout" Target="../slideLayouts/slideLayout1563.xml"/><Relationship Id="rId14" Type="http://schemas.openxmlformats.org/officeDocument/2006/relationships/slideLayout" Target="../slideLayouts/slideLayout1564.xml"/><Relationship Id="rId15" Type="http://schemas.openxmlformats.org/officeDocument/2006/relationships/slideLayout" Target="../slideLayouts/slideLayout1565.xml"/><Relationship Id="rId16" Type="http://schemas.openxmlformats.org/officeDocument/2006/relationships/slideLayout" Target="../slideLayouts/slideLayout1566.xml"/><Relationship Id="rId17" Type="http://schemas.openxmlformats.org/officeDocument/2006/relationships/theme" Target="../theme/theme77.xml"/><Relationship Id="rId18" Type="http://schemas.openxmlformats.org/officeDocument/2006/relationships/vmlDrawing" Target="../drawings/vmlDrawing39.vml"/><Relationship Id="rId19" Type="http://schemas.openxmlformats.org/officeDocument/2006/relationships/tags" Target="../tags/tag40.xml"/><Relationship Id="rId2" Type="http://schemas.openxmlformats.org/officeDocument/2006/relationships/slideLayout" Target="../slideLayouts/slideLayout1552.xml"/><Relationship Id="rId20" Type="http://schemas.openxmlformats.org/officeDocument/2006/relationships/oleObject" Target="../embeddings/oleObject39.bin"/><Relationship Id="rId21" Type="http://schemas.openxmlformats.org/officeDocument/2006/relationships/image" Target="../media/image15.emf"/><Relationship Id="rId22" Type="http://schemas.openxmlformats.org/officeDocument/2006/relationships/image" Target="../media/image10.png"/><Relationship Id="rId3" Type="http://schemas.openxmlformats.org/officeDocument/2006/relationships/slideLayout" Target="../slideLayouts/slideLayout1553.xml"/><Relationship Id="rId4" Type="http://schemas.openxmlformats.org/officeDocument/2006/relationships/slideLayout" Target="../slideLayouts/slideLayout1554.xml"/><Relationship Id="rId5" Type="http://schemas.openxmlformats.org/officeDocument/2006/relationships/slideLayout" Target="../slideLayouts/slideLayout1555.xml"/><Relationship Id="rId6" Type="http://schemas.openxmlformats.org/officeDocument/2006/relationships/slideLayout" Target="../slideLayouts/slideLayout1556.xml"/><Relationship Id="rId7" Type="http://schemas.openxmlformats.org/officeDocument/2006/relationships/slideLayout" Target="../slideLayouts/slideLayout1557.xml"/><Relationship Id="rId8" Type="http://schemas.openxmlformats.org/officeDocument/2006/relationships/slideLayout" Target="../slideLayouts/slideLayout1558.xml"/><Relationship Id="rId9" Type="http://schemas.openxmlformats.org/officeDocument/2006/relationships/slideLayout" Target="../slideLayouts/slideLayout1559.xml"/></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1567.xml"/><Relationship Id="rId10" Type="http://schemas.openxmlformats.org/officeDocument/2006/relationships/slideLayout" Target="../slideLayouts/slideLayout1576.xml"/><Relationship Id="rId11" Type="http://schemas.openxmlformats.org/officeDocument/2006/relationships/slideLayout" Target="../slideLayouts/slideLayout1577.xml"/><Relationship Id="rId12" Type="http://schemas.openxmlformats.org/officeDocument/2006/relationships/slideLayout" Target="../slideLayouts/slideLayout1578.xml"/><Relationship Id="rId13" Type="http://schemas.openxmlformats.org/officeDocument/2006/relationships/slideLayout" Target="../slideLayouts/slideLayout1579.xml"/><Relationship Id="rId14" Type="http://schemas.openxmlformats.org/officeDocument/2006/relationships/slideLayout" Target="../slideLayouts/slideLayout1580.xml"/><Relationship Id="rId15" Type="http://schemas.openxmlformats.org/officeDocument/2006/relationships/slideLayout" Target="../slideLayouts/slideLayout1581.xml"/><Relationship Id="rId16" Type="http://schemas.openxmlformats.org/officeDocument/2006/relationships/slideLayout" Target="../slideLayouts/slideLayout1582.xml"/><Relationship Id="rId17" Type="http://schemas.openxmlformats.org/officeDocument/2006/relationships/slideLayout" Target="../slideLayouts/slideLayout1583.xml"/><Relationship Id="rId18" Type="http://schemas.openxmlformats.org/officeDocument/2006/relationships/slideLayout" Target="../slideLayouts/slideLayout1584.xml"/><Relationship Id="rId19" Type="http://schemas.openxmlformats.org/officeDocument/2006/relationships/slideLayout" Target="../slideLayouts/slideLayout1585.xml"/><Relationship Id="rId2" Type="http://schemas.openxmlformats.org/officeDocument/2006/relationships/slideLayout" Target="../slideLayouts/slideLayout1568.xml"/><Relationship Id="rId20" Type="http://schemas.openxmlformats.org/officeDocument/2006/relationships/slideLayout" Target="../slideLayouts/slideLayout1586.xml"/><Relationship Id="rId21" Type="http://schemas.openxmlformats.org/officeDocument/2006/relationships/slideLayout" Target="../slideLayouts/slideLayout1587.xml"/><Relationship Id="rId22" Type="http://schemas.openxmlformats.org/officeDocument/2006/relationships/slideLayout" Target="../slideLayouts/slideLayout1588.xml"/><Relationship Id="rId23" Type="http://schemas.openxmlformats.org/officeDocument/2006/relationships/slideLayout" Target="../slideLayouts/slideLayout1589.xml"/><Relationship Id="rId24" Type="http://schemas.openxmlformats.org/officeDocument/2006/relationships/slideLayout" Target="../slideLayouts/slideLayout1590.xml"/><Relationship Id="rId25" Type="http://schemas.openxmlformats.org/officeDocument/2006/relationships/slideLayout" Target="../slideLayouts/slideLayout1591.xml"/><Relationship Id="rId26" Type="http://schemas.openxmlformats.org/officeDocument/2006/relationships/slideLayout" Target="../slideLayouts/slideLayout1592.xml"/><Relationship Id="rId27" Type="http://schemas.openxmlformats.org/officeDocument/2006/relationships/slideLayout" Target="../slideLayouts/slideLayout1593.xml"/><Relationship Id="rId28" Type="http://schemas.openxmlformats.org/officeDocument/2006/relationships/slideLayout" Target="../slideLayouts/slideLayout1594.xml"/><Relationship Id="rId29" Type="http://schemas.openxmlformats.org/officeDocument/2006/relationships/slideLayout" Target="../slideLayouts/slideLayout1595.xml"/><Relationship Id="rId3" Type="http://schemas.openxmlformats.org/officeDocument/2006/relationships/slideLayout" Target="../slideLayouts/slideLayout1569.xml"/><Relationship Id="rId30" Type="http://schemas.openxmlformats.org/officeDocument/2006/relationships/slideLayout" Target="../slideLayouts/slideLayout1596.xml"/><Relationship Id="rId31" Type="http://schemas.openxmlformats.org/officeDocument/2006/relationships/slideLayout" Target="../slideLayouts/slideLayout1597.xml"/><Relationship Id="rId32" Type="http://schemas.openxmlformats.org/officeDocument/2006/relationships/slideLayout" Target="../slideLayouts/slideLayout1598.xml"/><Relationship Id="rId33" Type="http://schemas.openxmlformats.org/officeDocument/2006/relationships/slideLayout" Target="../slideLayouts/slideLayout1599.xml"/><Relationship Id="rId34" Type="http://schemas.openxmlformats.org/officeDocument/2006/relationships/slideLayout" Target="../slideLayouts/slideLayout1600.xml"/><Relationship Id="rId35" Type="http://schemas.openxmlformats.org/officeDocument/2006/relationships/slideLayout" Target="../slideLayouts/slideLayout1601.xml"/><Relationship Id="rId36" Type="http://schemas.openxmlformats.org/officeDocument/2006/relationships/slideLayout" Target="../slideLayouts/slideLayout1602.xml"/><Relationship Id="rId37" Type="http://schemas.openxmlformats.org/officeDocument/2006/relationships/slideLayout" Target="../slideLayouts/slideLayout1603.xml"/><Relationship Id="rId38" Type="http://schemas.openxmlformats.org/officeDocument/2006/relationships/slideLayout" Target="../slideLayouts/slideLayout1604.xml"/><Relationship Id="rId39" Type="http://schemas.openxmlformats.org/officeDocument/2006/relationships/slideLayout" Target="../slideLayouts/slideLayout1605.xml"/><Relationship Id="rId4" Type="http://schemas.openxmlformats.org/officeDocument/2006/relationships/slideLayout" Target="../slideLayouts/slideLayout1570.xml"/><Relationship Id="rId40" Type="http://schemas.openxmlformats.org/officeDocument/2006/relationships/slideLayout" Target="../slideLayouts/slideLayout1606.xml"/><Relationship Id="rId41" Type="http://schemas.openxmlformats.org/officeDocument/2006/relationships/slideLayout" Target="../slideLayouts/slideLayout1607.xml"/><Relationship Id="rId42" Type="http://schemas.openxmlformats.org/officeDocument/2006/relationships/slideLayout" Target="../slideLayouts/slideLayout1608.xml"/><Relationship Id="rId43" Type="http://schemas.openxmlformats.org/officeDocument/2006/relationships/slideLayout" Target="../slideLayouts/slideLayout1609.xml"/><Relationship Id="rId44" Type="http://schemas.openxmlformats.org/officeDocument/2006/relationships/slideLayout" Target="../slideLayouts/slideLayout1610.xml"/><Relationship Id="rId45" Type="http://schemas.openxmlformats.org/officeDocument/2006/relationships/theme" Target="../theme/theme78.xml"/><Relationship Id="rId46" Type="http://schemas.openxmlformats.org/officeDocument/2006/relationships/image" Target="../media/image1.png"/><Relationship Id="rId5" Type="http://schemas.openxmlformats.org/officeDocument/2006/relationships/slideLayout" Target="../slideLayouts/slideLayout1571.xml"/><Relationship Id="rId6" Type="http://schemas.openxmlformats.org/officeDocument/2006/relationships/slideLayout" Target="../slideLayouts/slideLayout1572.xml"/><Relationship Id="rId7" Type="http://schemas.openxmlformats.org/officeDocument/2006/relationships/slideLayout" Target="../slideLayouts/slideLayout1573.xml"/><Relationship Id="rId8" Type="http://schemas.openxmlformats.org/officeDocument/2006/relationships/slideLayout" Target="../slideLayouts/slideLayout1574.xml"/><Relationship Id="rId9" Type="http://schemas.openxmlformats.org/officeDocument/2006/relationships/slideLayout" Target="../slideLayouts/slideLayout1575.xml"/></Relationships>
</file>

<file path=ppt/slideMasters/_rels/slideMaster79.xml.rels><?xml version='1.0' encoding='UTF-8' standalone='yes'?>
<Relationships xmlns="http://schemas.openxmlformats.org/package/2006/relationships"><Relationship Id="rId1" Type="http://schemas.openxmlformats.org/officeDocument/2006/relationships/slideLayout" Target="../slideLayouts/slideLayout1611.xml"/><Relationship Id="rId10" Type="http://schemas.openxmlformats.org/officeDocument/2006/relationships/slideLayout" Target="../slideLayouts/slideLayout1620.xml"/><Relationship Id="rId11" Type="http://schemas.openxmlformats.org/officeDocument/2006/relationships/slideLayout" Target="../slideLayouts/slideLayout1621.xml"/><Relationship Id="rId12" Type="http://schemas.openxmlformats.org/officeDocument/2006/relationships/slideLayout" Target="../slideLayouts/slideLayout1622.xml"/><Relationship Id="rId13" Type="http://schemas.openxmlformats.org/officeDocument/2006/relationships/slideLayout" Target="../slideLayouts/slideLayout1623.xml"/><Relationship Id="rId14" Type="http://schemas.openxmlformats.org/officeDocument/2006/relationships/slideLayout" Target="../slideLayouts/slideLayout1624.xml"/><Relationship Id="rId15" Type="http://schemas.openxmlformats.org/officeDocument/2006/relationships/slideLayout" Target="../slideLayouts/slideLayout1625.xml"/><Relationship Id="rId16" Type="http://schemas.openxmlformats.org/officeDocument/2006/relationships/slideLayout" Target="../slideLayouts/slideLayout1626.xml"/><Relationship Id="rId17" Type="http://schemas.openxmlformats.org/officeDocument/2006/relationships/slideLayout" Target="../slideLayouts/slideLayout1627.xml"/><Relationship Id="rId18" Type="http://schemas.openxmlformats.org/officeDocument/2006/relationships/slideLayout" Target="../slideLayouts/slideLayout1628.xml"/><Relationship Id="rId19" Type="http://schemas.openxmlformats.org/officeDocument/2006/relationships/slideLayout" Target="../slideLayouts/slideLayout1629.xml"/><Relationship Id="rId2" Type="http://schemas.openxmlformats.org/officeDocument/2006/relationships/slideLayout" Target="../slideLayouts/slideLayout1612.xml"/><Relationship Id="rId20" Type="http://schemas.openxmlformats.org/officeDocument/2006/relationships/slideLayout" Target="../slideLayouts/slideLayout1630.xml"/><Relationship Id="rId21" Type="http://schemas.openxmlformats.org/officeDocument/2006/relationships/slideLayout" Target="../slideLayouts/slideLayout1631.xml"/><Relationship Id="rId22" Type="http://schemas.openxmlformats.org/officeDocument/2006/relationships/slideLayout" Target="../slideLayouts/slideLayout1632.xml"/><Relationship Id="rId23" Type="http://schemas.openxmlformats.org/officeDocument/2006/relationships/slideLayout" Target="../slideLayouts/slideLayout1633.xml"/><Relationship Id="rId24" Type="http://schemas.openxmlformats.org/officeDocument/2006/relationships/slideLayout" Target="../slideLayouts/slideLayout1634.xml"/><Relationship Id="rId25" Type="http://schemas.openxmlformats.org/officeDocument/2006/relationships/slideLayout" Target="../slideLayouts/slideLayout1635.xml"/><Relationship Id="rId26" Type="http://schemas.openxmlformats.org/officeDocument/2006/relationships/slideLayout" Target="../slideLayouts/slideLayout1636.xml"/><Relationship Id="rId27" Type="http://schemas.openxmlformats.org/officeDocument/2006/relationships/slideLayout" Target="../slideLayouts/slideLayout1637.xml"/><Relationship Id="rId28" Type="http://schemas.openxmlformats.org/officeDocument/2006/relationships/slideLayout" Target="../slideLayouts/slideLayout1638.xml"/><Relationship Id="rId29" Type="http://schemas.openxmlformats.org/officeDocument/2006/relationships/slideLayout" Target="../slideLayouts/slideLayout1639.xml"/><Relationship Id="rId3" Type="http://schemas.openxmlformats.org/officeDocument/2006/relationships/slideLayout" Target="../slideLayouts/slideLayout1613.xml"/><Relationship Id="rId30" Type="http://schemas.openxmlformats.org/officeDocument/2006/relationships/slideLayout" Target="../slideLayouts/slideLayout1640.xml"/><Relationship Id="rId31" Type="http://schemas.openxmlformats.org/officeDocument/2006/relationships/slideLayout" Target="../slideLayouts/slideLayout1641.xml"/><Relationship Id="rId32" Type="http://schemas.openxmlformats.org/officeDocument/2006/relationships/slideLayout" Target="../slideLayouts/slideLayout1642.xml"/><Relationship Id="rId33" Type="http://schemas.openxmlformats.org/officeDocument/2006/relationships/slideLayout" Target="../slideLayouts/slideLayout1643.xml"/><Relationship Id="rId34" Type="http://schemas.openxmlformats.org/officeDocument/2006/relationships/slideLayout" Target="../slideLayouts/slideLayout1644.xml"/><Relationship Id="rId35" Type="http://schemas.openxmlformats.org/officeDocument/2006/relationships/slideLayout" Target="../slideLayouts/slideLayout1645.xml"/><Relationship Id="rId36" Type="http://schemas.openxmlformats.org/officeDocument/2006/relationships/slideLayout" Target="../slideLayouts/slideLayout1646.xml"/><Relationship Id="rId37" Type="http://schemas.openxmlformats.org/officeDocument/2006/relationships/slideLayout" Target="../slideLayouts/slideLayout1647.xml"/><Relationship Id="rId38" Type="http://schemas.openxmlformats.org/officeDocument/2006/relationships/slideLayout" Target="../slideLayouts/slideLayout1648.xml"/><Relationship Id="rId39" Type="http://schemas.openxmlformats.org/officeDocument/2006/relationships/slideLayout" Target="../slideLayouts/slideLayout1649.xml"/><Relationship Id="rId4" Type="http://schemas.openxmlformats.org/officeDocument/2006/relationships/slideLayout" Target="../slideLayouts/slideLayout1614.xml"/><Relationship Id="rId40" Type="http://schemas.openxmlformats.org/officeDocument/2006/relationships/slideLayout" Target="../slideLayouts/slideLayout1650.xml"/><Relationship Id="rId41" Type="http://schemas.openxmlformats.org/officeDocument/2006/relationships/slideLayout" Target="../slideLayouts/slideLayout1651.xml"/><Relationship Id="rId42" Type="http://schemas.openxmlformats.org/officeDocument/2006/relationships/slideLayout" Target="../slideLayouts/slideLayout1652.xml"/><Relationship Id="rId43" Type="http://schemas.openxmlformats.org/officeDocument/2006/relationships/slideLayout" Target="../slideLayouts/slideLayout1653.xml"/><Relationship Id="rId44" Type="http://schemas.openxmlformats.org/officeDocument/2006/relationships/slideLayout" Target="../slideLayouts/slideLayout1654.xml"/><Relationship Id="rId45" Type="http://schemas.openxmlformats.org/officeDocument/2006/relationships/theme" Target="../theme/theme79.xml"/><Relationship Id="rId46" Type="http://schemas.openxmlformats.org/officeDocument/2006/relationships/image" Target="../media/image1.png"/><Relationship Id="rId5" Type="http://schemas.openxmlformats.org/officeDocument/2006/relationships/slideLayout" Target="../slideLayouts/slideLayout1615.xml"/><Relationship Id="rId6" Type="http://schemas.openxmlformats.org/officeDocument/2006/relationships/slideLayout" Target="../slideLayouts/slideLayout1616.xml"/><Relationship Id="rId7" Type="http://schemas.openxmlformats.org/officeDocument/2006/relationships/slideLayout" Target="../slideLayouts/slideLayout1617.xml"/><Relationship Id="rId8" Type="http://schemas.openxmlformats.org/officeDocument/2006/relationships/slideLayout" Target="../slideLayouts/slideLayout1618.xml"/><Relationship Id="rId9" Type="http://schemas.openxmlformats.org/officeDocument/2006/relationships/slideLayout" Target="../slideLayouts/slideLayout1619.xml"/></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117.xml"/><Relationship Id="rId10" Type="http://schemas.openxmlformats.org/officeDocument/2006/relationships/slideLayout" Target="../slideLayouts/slideLayout126.xml"/><Relationship Id="rId11" Type="http://schemas.openxmlformats.org/officeDocument/2006/relationships/slideLayout" Target="../slideLayouts/slideLayout127.xml"/><Relationship Id="rId12" Type="http://schemas.openxmlformats.org/officeDocument/2006/relationships/slideLayout" Target="../slideLayouts/slideLayout128.xml"/><Relationship Id="rId13" Type="http://schemas.openxmlformats.org/officeDocument/2006/relationships/slideLayout" Target="../slideLayouts/slideLayout129.xml"/><Relationship Id="rId14" Type="http://schemas.openxmlformats.org/officeDocument/2006/relationships/slideLayout" Target="../slideLayouts/slideLayout130.xml"/><Relationship Id="rId15" Type="http://schemas.openxmlformats.org/officeDocument/2006/relationships/slideLayout" Target="../slideLayouts/slideLayout131.xml"/><Relationship Id="rId16" Type="http://schemas.openxmlformats.org/officeDocument/2006/relationships/slideLayout" Target="../slideLayouts/slideLayout132.xml"/><Relationship Id="rId17" Type="http://schemas.openxmlformats.org/officeDocument/2006/relationships/slideLayout" Target="../slideLayouts/slideLayout133.xml"/><Relationship Id="rId18" Type="http://schemas.openxmlformats.org/officeDocument/2006/relationships/slideLayout" Target="../slideLayouts/slideLayout134.xml"/><Relationship Id="rId19" Type="http://schemas.openxmlformats.org/officeDocument/2006/relationships/slideLayout" Target="../slideLayouts/slideLayout135.xml"/><Relationship Id="rId2" Type="http://schemas.openxmlformats.org/officeDocument/2006/relationships/slideLayout" Target="../slideLayouts/slideLayout118.xml"/><Relationship Id="rId20" Type="http://schemas.openxmlformats.org/officeDocument/2006/relationships/slideLayout" Target="../slideLayouts/slideLayout136.xml"/><Relationship Id="rId21" Type="http://schemas.openxmlformats.org/officeDocument/2006/relationships/slideLayout" Target="../slideLayouts/slideLayout137.xml"/><Relationship Id="rId22" Type="http://schemas.openxmlformats.org/officeDocument/2006/relationships/theme" Target="../theme/theme8.xml"/><Relationship Id="rId23" Type="http://schemas.openxmlformats.org/officeDocument/2006/relationships/image" Target="../media/image1.png"/><Relationship Id="rId3" Type="http://schemas.openxmlformats.org/officeDocument/2006/relationships/slideLayout" Target="../slideLayouts/slideLayout119.xml"/><Relationship Id="rId4" Type="http://schemas.openxmlformats.org/officeDocument/2006/relationships/slideLayout" Target="../slideLayouts/slideLayout120.xml"/><Relationship Id="rId5" Type="http://schemas.openxmlformats.org/officeDocument/2006/relationships/slideLayout" Target="../slideLayouts/slideLayout121.xml"/><Relationship Id="rId6" Type="http://schemas.openxmlformats.org/officeDocument/2006/relationships/slideLayout" Target="../slideLayouts/slideLayout122.xml"/><Relationship Id="rId7" Type="http://schemas.openxmlformats.org/officeDocument/2006/relationships/slideLayout" Target="../slideLayouts/slideLayout123.xml"/><Relationship Id="rId8" Type="http://schemas.openxmlformats.org/officeDocument/2006/relationships/slideLayout" Target="../slideLayouts/slideLayout124.xml"/><Relationship Id="rId9" Type="http://schemas.openxmlformats.org/officeDocument/2006/relationships/slideLayout" Target="../slideLayouts/slideLayout125.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1655.xml"/><Relationship Id="rId10" Type="http://schemas.openxmlformats.org/officeDocument/2006/relationships/slideLayout" Target="../slideLayouts/slideLayout1664.xml"/><Relationship Id="rId11" Type="http://schemas.openxmlformats.org/officeDocument/2006/relationships/slideLayout" Target="../slideLayouts/slideLayout1665.xml"/><Relationship Id="rId12" Type="http://schemas.openxmlformats.org/officeDocument/2006/relationships/slideLayout" Target="../slideLayouts/slideLayout1666.xml"/><Relationship Id="rId13" Type="http://schemas.openxmlformats.org/officeDocument/2006/relationships/slideLayout" Target="../slideLayouts/slideLayout1667.xml"/><Relationship Id="rId14" Type="http://schemas.openxmlformats.org/officeDocument/2006/relationships/slideLayout" Target="../slideLayouts/slideLayout1668.xml"/><Relationship Id="rId15" Type="http://schemas.openxmlformats.org/officeDocument/2006/relationships/slideLayout" Target="../slideLayouts/slideLayout1669.xml"/><Relationship Id="rId16" Type="http://schemas.openxmlformats.org/officeDocument/2006/relationships/slideLayout" Target="../slideLayouts/slideLayout1670.xml"/><Relationship Id="rId17" Type="http://schemas.openxmlformats.org/officeDocument/2006/relationships/slideLayout" Target="../slideLayouts/slideLayout1671.xml"/><Relationship Id="rId18" Type="http://schemas.openxmlformats.org/officeDocument/2006/relationships/slideLayout" Target="../slideLayouts/slideLayout1672.xml"/><Relationship Id="rId19" Type="http://schemas.openxmlformats.org/officeDocument/2006/relationships/slideLayout" Target="../slideLayouts/slideLayout1673.xml"/><Relationship Id="rId2" Type="http://schemas.openxmlformats.org/officeDocument/2006/relationships/slideLayout" Target="../slideLayouts/slideLayout1656.xml"/><Relationship Id="rId20" Type="http://schemas.openxmlformats.org/officeDocument/2006/relationships/slideLayout" Target="../slideLayouts/slideLayout1674.xml"/><Relationship Id="rId21" Type="http://schemas.openxmlformats.org/officeDocument/2006/relationships/slideLayout" Target="../slideLayouts/slideLayout1675.xml"/><Relationship Id="rId22" Type="http://schemas.openxmlformats.org/officeDocument/2006/relationships/slideLayout" Target="../slideLayouts/slideLayout1676.xml"/><Relationship Id="rId23" Type="http://schemas.openxmlformats.org/officeDocument/2006/relationships/slideLayout" Target="../slideLayouts/slideLayout1677.xml"/><Relationship Id="rId24" Type="http://schemas.openxmlformats.org/officeDocument/2006/relationships/slideLayout" Target="../slideLayouts/slideLayout1678.xml"/><Relationship Id="rId25" Type="http://schemas.openxmlformats.org/officeDocument/2006/relationships/slideLayout" Target="../slideLayouts/slideLayout1679.xml"/><Relationship Id="rId26" Type="http://schemas.openxmlformats.org/officeDocument/2006/relationships/slideLayout" Target="../slideLayouts/slideLayout1680.xml"/><Relationship Id="rId27" Type="http://schemas.openxmlformats.org/officeDocument/2006/relationships/slideLayout" Target="../slideLayouts/slideLayout1681.xml"/><Relationship Id="rId28" Type="http://schemas.openxmlformats.org/officeDocument/2006/relationships/slideLayout" Target="../slideLayouts/slideLayout1682.xml"/><Relationship Id="rId29" Type="http://schemas.openxmlformats.org/officeDocument/2006/relationships/slideLayout" Target="../slideLayouts/slideLayout1683.xml"/><Relationship Id="rId3" Type="http://schemas.openxmlformats.org/officeDocument/2006/relationships/slideLayout" Target="../slideLayouts/slideLayout1657.xml"/><Relationship Id="rId30" Type="http://schemas.openxmlformats.org/officeDocument/2006/relationships/slideLayout" Target="../slideLayouts/slideLayout1684.xml"/><Relationship Id="rId31" Type="http://schemas.openxmlformats.org/officeDocument/2006/relationships/slideLayout" Target="../slideLayouts/slideLayout1685.xml"/><Relationship Id="rId32" Type="http://schemas.openxmlformats.org/officeDocument/2006/relationships/slideLayout" Target="../slideLayouts/slideLayout1686.xml"/><Relationship Id="rId33" Type="http://schemas.openxmlformats.org/officeDocument/2006/relationships/slideLayout" Target="../slideLayouts/slideLayout1687.xml"/><Relationship Id="rId34" Type="http://schemas.openxmlformats.org/officeDocument/2006/relationships/slideLayout" Target="../slideLayouts/slideLayout1688.xml"/><Relationship Id="rId35" Type="http://schemas.openxmlformats.org/officeDocument/2006/relationships/slideLayout" Target="../slideLayouts/slideLayout1689.xml"/><Relationship Id="rId36" Type="http://schemas.openxmlformats.org/officeDocument/2006/relationships/slideLayout" Target="../slideLayouts/slideLayout1690.xml"/><Relationship Id="rId37" Type="http://schemas.openxmlformats.org/officeDocument/2006/relationships/slideLayout" Target="../slideLayouts/slideLayout1691.xml"/><Relationship Id="rId38" Type="http://schemas.openxmlformats.org/officeDocument/2006/relationships/slideLayout" Target="../slideLayouts/slideLayout1692.xml"/><Relationship Id="rId39" Type="http://schemas.openxmlformats.org/officeDocument/2006/relationships/slideLayout" Target="../slideLayouts/slideLayout1693.xml"/><Relationship Id="rId4" Type="http://schemas.openxmlformats.org/officeDocument/2006/relationships/slideLayout" Target="../slideLayouts/slideLayout1658.xml"/><Relationship Id="rId40" Type="http://schemas.openxmlformats.org/officeDocument/2006/relationships/slideLayout" Target="../slideLayouts/slideLayout1694.xml"/><Relationship Id="rId41" Type="http://schemas.openxmlformats.org/officeDocument/2006/relationships/slideLayout" Target="../slideLayouts/slideLayout1695.xml"/><Relationship Id="rId42" Type="http://schemas.openxmlformats.org/officeDocument/2006/relationships/slideLayout" Target="../slideLayouts/slideLayout1696.xml"/><Relationship Id="rId43" Type="http://schemas.openxmlformats.org/officeDocument/2006/relationships/slideLayout" Target="../slideLayouts/slideLayout1697.xml"/><Relationship Id="rId44" Type="http://schemas.openxmlformats.org/officeDocument/2006/relationships/slideLayout" Target="../slideLayouts/slideLayout1698.xml"/><Relationship Id="rId45" Type="http://schemas.openxmlformats.org/officeDocument/2006/relationships/theme" Target="../theme/theme80.xml"/><Relationship Id="rId46" Type="http://schemas.openxmlformats.org/officeDocument/2006/relationships/image" Target="../media/image1.png"/><Relationship Id="rId5" Type="http://schemas.openxmlformats.org/officeDocument/2006/relationships/slideLayout" Target="../slideLayouts/slideLayout1659.xml"/><Relationship Id="rId6" Type="http://schemas.openxmlformats.org/officeDocument/2006/relationships/slideLayout" Target="../slideLayouts/slideLayout1660.xml"/><Relationship Id="rId7" Type="http://schemas.openxmlformats.org/officeDocument/2006/relationships/slideLayout" Target="../slideLayouts/slideLayout1661.xml"/><Relationship Id="rId8" Type="http://schemas.openxmlformats.org/officeDocument/2006/relationships/slideLayout" Target="../slideLayouts/slideLayout1662.xml"/><Relationship Id="rId9" Type="http://schemas.openxmlformats.org/officeDocument/2006/relationships/slideLayout" Target="../slideLayouts/slideLayout1663.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1699.xml"/><Relationship Id="rId10" Type="http://schemas.openxmlformats.org/officeDocument/2006/relationships/slideLayout" Target="../slideLayouts/slideLayout1708.xml"/><Relationship Id="rId11" Type="http://schemas.openxmlformats.org/officeDocument/2006/relationships/slideLayout" Target="../slideLayouts/slideLayout1709.xml"/><Relationship Id="rId12" Type="http://schemas.openxmlformats.org/officeDocument/2006/relationships/slideLayout" Target="../slideLayouts/slideLayout1710.xml"/><Relationship Id="rId13" Type="http://schemas.openxmlformats.org/officeDocument/2006/relationships/slideLayout" Target="../slideLayouts/slideLayout1711.xml"/><Relationship Id="rId14" Type="http://schemas.openxmlformats.org/officeDocument/2006/relationships/slideLayout" Target="../slideLayouts/slideLayout1712.xml"/><Relationship Id="rId15" Type="http://schemas.openxmlformats.org/officeDocument/2006/relationships/slideLayout" Target="../slideLayouts/slideLayout1713.xml"/><Relationship Id="rId16" Type="http://schemas.openxmlformats.org/officeDocument/2006/relationships/slideLayout" Target="../slideLayouts/slideLayout1714.xml"/><Relationship Id="rId17" Type="http://schemas.openxmlformats.org/officeDocument/2006/relationships/slideLayout" Target="../slideLayouts/slideLayout1715.xml"/><Relationship Id="rId18" Type="http://schemas.openxmlformats.org/officeDocument/2006/relationships/slideLayout" Target="../slideLayouts/slideLayout1716.xml"/><Relationship Id="rId19" Type="http://schemas.openxmlformats.org/officeDocument/2006/relationships/slideLayout" Target="../slideLayouts/slideLayout1717.xml"/><Relationship Id="rId2" Type="http://schemas.openxmlformats.org/officeDocument/2006/relationships/slideLayout" Target="../slideLayouts/slideLayout1700.xml"/><Relationship Id="rId20" Type="http://schemas.openxmlformats.org/officeDocument/2006/relationships/slideLayout" Target="../slideLayouts/slideLayout1718.xml"/><Relationship Id="rId21" Type="http://schemas.openxmlformats.org/officeDocument/2006/relationships/theme" Target="../theme/theme81.xml"/><Relationship Id="rId22" Type="http://schemas.openxmlformats.org/officeDocument/2006/relationships/image" Target="../media/image10.png"/><Relationship Id="rId3" Type="http://schemas.openxmlformats.org/officeDocument/2006/relationships/slideLayout" Target="../slideLayouts/slideLayout1701.xml"/><Relationship Id="rId4" Type="http://schemas.openxmlformats.org/officeDocument/2006/relationships/slideLayout" Target="../slideLayouts/slideLayout1702.xml"/><Relationship Id="rId5" Type="http://schemas.openxmlformats.org/officeDocument/2006/relationships/slideLayout" Target="../slideLayouts/slideLayout1703.xml"/><Relationship Id="rId6" Type="http://schemas.openxmlformats.org/officeDocument/2006/relationships/slideLayout" Target="../slideLayouts/slideLayout1704.xml"/><Relationship Id="rId7" Type="http://schemas.openxmlformats.org/officeDocument/2006/relationships/slideLayout" Target="../slideLayouts/slideLayout1705.xml"/><Relationship Id="rId8" Type="http://schemas.openxmlformats.org/officeDocument/2006/relationships/slideLayout" Target="../slideLayouts/slideLayout1706.xml"/><Relationship Id="rId9" Type="http://schemas.openxmlformats.org/officeDocument/2006/relationships/slideLayout" Target="../slideLayouts/slideLayout1707.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1719.xml"/><Relationship Id="rId10" Type="http://schemas.openxmlformats.org/officeDocument/2006/relationships/slideLayout" Target="../slideLayouts/slideLayout1728.xml"/><Relationship Id="rId11" Type="http://schemas.openxmlformats.org/officeDocument/2006/relationships/slideLayout" Target="../slideLayouts/slideLayout1729.xml"/><Relationship Id="rId12" Type="http://schemas.openxmlformats.org/officeDocument/2006/relationships/slideLayout" Target="../slideLayouts/slideLayout1730.xml"/><Relationship Id="rId13" Type="http://schemas.openxmlformats.org/officeDocument/2006/relationships/slideLayout" Target="../slideLayouts/slideLayout1731.xml"/><Relationship Id="rId14" Type="http://schemas.openxmlformats.org/officeDocument/2006/relationships/slideLayout" Target="../slideLayouts/slideLayout1732.xml"/><Relationship Id="rId15" Type="http://schemas.openxmlformats.org/officeDocument/2006/relationships/slideLayout" Target="../slideLayouts/slideLayout1733.xml"/><Relationship Id="rId16" Type="http://schemas.openxmlformats.org/officeDocument/2006/relationships/slideLayout" Target="../slideLayouts/slideLayout1734.xml"/><Relationship Id="rId17" Type="http://schemas.openxmlformats.org/officeDocument/2006/relationships/slideLayout" Target="../slideLayouts/slideLayout1735.xml"/><Relationship Id="rId18" Type="http://schemas.openxmlformats.org/officeDocument/2006/relationships/slideLayout" Target="../slideLayouts/slideLayout1736.xml"/><Relationship Id="rId19" Type="http://schemas.openxmlformats.org/officeDocument/2006/relationships/theme" Target="../theme/theme82.xml"/><Relationship Id="rId2" Type="http://schemas.openxmlformats.org/officeDocument/2006/relationships/slideLayout" Target="../slideLayouts/slideLayout1720.xml"/><Relationship Id="rId20" Type="http://schemas.openxmlformats.org/officeDocument/2006/relationships/image" Target="../media/image10.png"/><Relationship Id="rId3" Type="http://schemas.openxmlformats.org/officeDocument/2006/relationships/slideLayout" Target="../slideLayouts/slideLayout1721.xml"/><Relationship Id="rId4" Type="http://schemas.openxmlformats.org/officeDocument/2006/relationships/slideLayout" Target="../slideLayouts/slideLayout1722.xml"/><Relationship Id="rId5" Type="http://schemas.openxmlformats.org/officeDocument/2006/relationships/slideLayout" Target="../slideLayouts/slideLayout1723.xml"/><Relationship Id="rId6" Type="http://schemas.openxmlformats.org/officeDocument/2006/relationships/slideLayout" Target="../slideLayouts/slideLayout1724.xml"/><Relationship Id="rId7" Type="http://schemas.openxmlformats.org/officeDocument/2006/relationships/slideLayout" Target="../slideLayouts/slideLayout1725.xml"/><Relationship Id="rId8" Type="http://schemas.openxmlformats.org/officeDocument/2006/relationships/slideLayout" Target="../slideLayouts/slideLayout1726.xml"/><Relationship Id="rId9" Type="http://schemas.openxmlformats.org/officeDocument/2006/relationships/slideLayout" Target="../slideLayouts/slideLayout1727.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1737.xml"/><Relationship Id="rId10" Type="http://schemas.openxmlformats.org/officeDocument/2006/relationships/slideLayout" Target="../slideLayouts/slideLayout1746.xml"/><Relationship Id="rId11" Type="http://schemas.openxmlformats.org/officeDocument/2006/relationships/slideLayout" Target="../slideLayouts/slideLayout1747.xml"/><Relationship Id="rId12" Type="http://schemas.openxmlformats.org/officeDocument/2006/relationships/slideLayout" Target="../slideLayouts/slideLayout1748.xml"/><Relationship Id="rId13" Type="http://schemas.openxmlformats.org/officeDocument/2006/relationships/slideLayout" Target="../slideLayouts/slideLayout1749.xml"/><Relationship Id="rId14" Type="http://schemas.openxmlformats.org/officeDocument/2006/relationships/slideLayout" Target="../slideLayouts/slideLayout1750.xml"/><Relationship Id="rId15" Type="http://schemas.openxmlformats.org/officeDocument/2006/relationships/slideLayout" Target="../slideLayouts/slideLayout1751.xml"/><Relationship Id="rId16" Type="http://schemas.openxmlformats.org/officeDocument/2006/relationships/slideLayout" Target="../slideLayouts/slideLayout1752.xml"/><Relationship Id="rId17" Type="http://schemas.openxmlformats.org/officeDocument/2006/relationships/slideLayout" Target="../slideLayouts/slideLayout1753.xml"/><Relationship Id="rId18" Type="http://schemas.openxmlformats.org/officeDocument/2006/relationships/slideLayout" Target="../slideLayouts/slideLayout1754.xml"/><Relationship Id="rId19" Type="http://schemas.openxmlformats.org/officeDocument/2006/relationships/slideLayout" Target="../slideLayouts/slideLayout1755.xml"/><Relationship Id="rId2" Type="http://schemas.openxmlformats.org/officeDocument/2006/relationships/slideLayout" Target="../slideLayouts/slideLayout1738.xml"/><Relationship Id="rId20" Type="http://schemas.openxmlformats.org/officeDocument/2006/relationships/slideLayout" Target="../slideLayouts/slideLayout1756.xml"/><Relationship Id="rId21" Type="http://schemas.openxmlformats.org/officeDocument/2006/relationships/slideLayout" Target="../slideLayouts/slideLayout1757.xml"/><Relationship Id="rId22" Type="http://schemas.openxmlformats.org/officeDocument/2006/relationships/slideLayout" Target="../slideLayouts/slideLayout1758.xml"/><Relationship Id="rId23" Type="http://schemas.openxmlformats.org/officeDocument/2006/relationships/slideLayout" Target="../slideLayouts/slideLayout1759.xml"/><Relationship Id="rId24" Type="http://schemas.openxmlformats.org/officeDocument/2006/relationships/slideLayout" Target="../slideLayouts/slideLayout1760.xml"/><Relationship Id="rId25" Type="http://schemas.openxmlformats.org/officeDocument/2006/relationships/slideLayout" Target="../slideLayouts/slideLayout1761.xml"/><Relationship Id="rId26" Type="http://schemas.openxmlformats.org/officeDocument/2006/relationships/slideLayout" Target="../slideLayouts/slideLayout1762.xml"/><Relationship Id="rId27" Type="http://schemas.openxmlformats.org/officeDocument/2006/relationships/slideLayout" Target="../slideLayouts/slideLayout1763.xml"/><Relationship Id="rId28" Type="http://schemas.openxmlformats.org/officeDocument/2006/relationships/slideLayout" Target="../slideLayouts/slideLayout1764.xml"/><Relationship Id="rId29" Type="http://schemas.openxmlformats.org/officeDocument/2006/relationships/slideLayout" Target="../slideLayouts/slideLayout1765.xml"/><Relationship Id="rId3" Type="http://schemas.openxmlformats.org/officeDocument/2006/relationships/slideLayout" Target="../slideLayouts/slideLayout1739.xml"/><Relationship Id="rId30" Type="http://schemas.openxmlformats.org/officeDocument/2006/relationships/slideLayout" Target="../slideLayouts/slideLayout1766.xml"/><Relationship Id="rId31" Type="http://schemas.openxmlformats.org/officeDocument/2006/relationships/slideLayout" Target="../slideLayouts/slideLayout1767.xml"/><Relationship Id="rId32" Type="http://schemas.openxmlformats.org/officeDocument/2006/relationships/slideLayout" Target="../slideLayouts/slideLayout1768.xml"/><Relationship Id="rId33" Type="http://schemas.openxmlformats.org/officeDocument/2006/relationships/slideLayout" Target="../slideLayouts/slideLayout1769.xml"/><Relationship Id="rId34" Type="http://schemas.openxmlformats.org/officeDocument/2006/relationships/slideLayout" Target="../slideLayouts/slideLayout1770.xml"/><Relationship Id="rId35" Type="http://schemas.openxmlformats.org/officeDocument/2006/relationships/slideLayout" Target="../slideLayouts/slideLayout1771.xml"/><Relationship Id="rId36" Type="http://schemas.openxmlformats.org/officeDocument/2006/relationships/slideLayout" Target="../slideLayouts/slideLayout1772.xml"/><Relationship Id="rId37" Type="http://schemas.openxmlformats.org/officeDocument/2006/relationships/slideLayout" Target="../slideLayouts/slideLayout1773.xml"/><Relationship Id="rId38" Type="http://schemas.openxmlformats.org/officeDocument/2006/relationships/slideLayout" Target="../slideLayouts/slideLayout1774.xml"/><Relationship Id="rId39" Type="http://schemas.openxmlformats.org/officeDocument/2006/relationships/slideLayout" Target="../slideLayouts/slideLayout1775.xml"/><Relationship Id="rId4" Type="http://schemas.openxmlformats.org/officeDocument/2006/relationships/slideLayout" Target="../slideLayouts/slideLayout1740.xml"/><Relationship Id="rId40" Type="http://schemas.openxmlformats.org/officeDocument/2006/relationships/slideLayout" Target="../slideLayouts/slideLayout1776.xml"/><Relationship Id="rId41" Type="http://schemas.openxmlformats.org/officeDocument/2006/relationships/slideLayout" Target="../slideLayouts/slideLayout1777.xml"/><Relationship Id="rId42" Type="http://schemas.openxmlformats.org/officeDocument/2006/relationships/slideLayout" Target="../slideLayouts/slideLayout1778.xml"/><Relationship Id="rId43" Type="http://schemas.openxmlformats.org/officeDocument/2006/relationships/slideLayout" Target="../slideLayouts/slideLayout1779.xml"/><Relationship Id="rId44" Type="http://schemas.openxmlformats.org/officeDocument/2006/relationships/slideLayout" Target="../slideLayouts/slideLayout1780.xml"/><Relationship Id="rId45" Type="http://schemas.openxmlformats.org/officeDocument/2006/relationships/theme" Target="../theme/theme83.xml"/><Relationship Id="rId46" Type="http://schemas.openxmlformats.org/officeDocument/2006/relationships/image" Target="../media/image1.png"/><Relationship Id="rId5" Type="http://schemas.openxmlformats.org/officeDocument/2006/relationships/slideLayout" Target="../slideLayouts/slideLayout1741.xml"/><Relationship Id="rId6" Type="http://schemas.openxmlformats.org/officeDocument/2006/relationships/slideLayout" Target="../slideLayouts/slideLayout1742.xml"/><Relationship Id="rId7" Type="http://schemas.openxmlformats.org/officeDocument/2006/relationships/slideLayout" Target="../slideLayouts/slideLayout1743.xml"/><Relationship Id="rId8" Type="http://schemas.openxmlformats.org/officeDocument/2006/relationships/slideLayout" Target="../slideLayouts/slideLayout1744.xml"/><Relationship Id="rId9" Type="http://schemas.openxmlformats.org/officeDocument/2006/relationships/slideLayout" Target="../slideLayouts/slideLayout1745.xml"/></Relationships>
</file>

<file path=ppt/slideMasters/_rels/slideMaster84.xml.rels><?xml version='1.0' encoding='UTF-8' standalone='yes'?>
<Relationships xmlns="http://schemas.openxmlformats.org/package/2006/relationships"><Relationship Id="rId1" Type="http://schemas.openxmlformats.org/officeDocument/2006/relationships/slideLayout" Target="../slideLayouts/slideLayout1781.xml"/><Relationship Id="rId10" Type="http://schemas.openxmlformats.org/officeDocument/2006/relationships/slideLayout" Target="../slideLayouts/slideLayout1790.xml"/><Relationship Id="rId11" Type="http://schemas.openxmlformats.org/officeDocument/2006/relationships/slideLayout" Target="../slideLayouts/slideLayout1791.xml"/><Relationship Id="rId12" Type="http://schemas.openxmlformats.org/officeDocument/2006/relationships/slideLayout" Target="../slideLayouts/slideLayout1792.xml"/><Relationship Id="rId13" Type="http://schemas.openxmlformats.org/officeDocument/2006/relationships/slideLayout" Target="../slideLayouts/slideLayout1793.xml"/><Relationship Id="rId14" Type="http://schemas.openxmlformats.org/officeDocument/2006/relationships/slideLayout" Target="../slideLayouts/slideLayout1794.xml"/><Relationship Id="rId15" Type="http://schemas.openxmlformats.org/officeDocument/2006/relationships/slideLayout" Target="../slideLayouts/slideLayout1795.xml"/><Relationship Id="rId16" Type="http://schemas.openxmlformats.org/officeDocument/2006/relationships/slideLayout" Target="../slideLayouts/slideLayout1796.xml"/><Relationship Id="rId17" Type="http://schemas.openxmlformats.org/officeDocument/2006/relationships/theme" Target="../theme/theme84.xml"/><Relationship Id="rId18" Type="http://schemas.openxmlformats.org/officeDocument/2006/relationships/image" Target="../media/image10.png"/><Relationship Id="rId2" Type="http://schemas.openxmlformats.org/officeDocument/2006/relationships/slideLayout" Target="../slideLayouts/slideLayout1782.xml"/><Relationship Id="rId3" Type="http://schemas.openxmlformats.org/officeDocument/2006/relationships/slideLayout" Target="../slideLayouts/slideLayout1783.xml"/><Relationship Id="rId4" Type="http://schemas.openxmlformats.org/officeDocument/2006/relationships/slideLayout" Target="../slideLayouts/slideLayout1784.xml"/><Relationship Id="rId5" Type="http://schemas.openxmlformats.org/officeDocument/2006/relationships/slideLayout" Target="../slideLayouts/slideLayout1785.xml"/><Relationship Id="rId6" Type="http://schemas.openxmlformats.org/officeDocument/2006/relationships/slideLayout" Target="../slideLayouts/slideLayout1786.xml"/><Relationship Id="rId7" Type="http://schemas.openxmlformats.org/officeDocument/2006/relationships/slideLayout" Target="../slideLayouts/slideLayout1787.xml"/><Relationship Id="rId8" Type="http://schemas.openxmlformats.org/officeDocument/2006/relationships/slideLayout" Target="../slideLayouts/slideLayout1788.xml"/><Relationship Id="rId9" Type="http://schemas.openxmlformats.org/officeDocument/2006/relationships/slideLayout" Target="../slideLayouts/slideLayout1789.xml"/></Relationships>
</file>

<file path=ppt/slideMasters/_rels/slideMaster85.xml.rels><?xml version='1.0' encoding='UTF-8' standalone='yes'?>
<Relationships xmlns="http://schemas.openxmlformats.org/package/2006/relationships"><Relationship Id="rId1" Type="http://schemas.openxmlformats.org/officeDocument/2006/relationships/slideLayout" Target="../slideLayouts/slideLayout1797.xml"/><Relationship Id="rId10" Type="http://schemas.openxmlformats.org/officeDocument/2006/relationships/slideLayout" Target="../slideLayouts/slideLayout1806.xml"/><Relationship Id="rId11" Type="http://schemas.openxmlformats.org/officeDocument/2006/relationships/slideLayout" Target="../slideLayouts/slideLayout1807.xml"/><Relationship Id="rId12" Type="http://schemas.openxmlformats.org/officeDocument/2006/relationships/slideLayout" Target="../slideLayouts/slideLayout1808.xml"/><Relationship Id="rId13" Type="http://schemas.openxmlformats.org/officeDocument/2006/relationships/slideLayout" Target="../slideLayouts/slideLayout1809.xml"/><Relationship Id="rId14" Type="http://schemas.openxmlformats.org/officeDocument/2006/relationships/slideLayout" Target="../slideLayouts/slideLayout1810.xml"/><Relationship Id="rId15" Type="http://schemas.openxmlformats.org/officeDocument/2006/relationships/slideLayout" Target="../slideLayouts/slideLayout1811.xml"/><Relationship Id="rId16" Type="http://schemas.openxmlformats.org/officeDocument/2006/relationships/slideLayout" Target="../slideLayouts/slideLayout1812.xml"/><Relationship Id="rId17" Type="http://schemas.openxmlformats.org/officeDocument/2006/relationships/slideLayout" Target="../slideLayouts/slideLayout1813.xml"/><Relationship Id="rId18" Type="http://schemas.openxmlformats.org/officeDocument/2006/relationships/slideLayout" Target="../slideLayouts/slideLayout1814.xml"/><Relationship Id="rId19" Type="http://schemas.openxmlformats.org/officeDocument/2006/relationships/theme" Target="../theme/theme85.xml"/><Relationship Id="rId2" Type="http://schemas.openxmlformats.org/officeDocument/2006/relationships/slideLayout" Target="../slideLayouts/slideLayout1798.xml"/><Relationship Id="rId20" Type="http://schemas.openxmlformats.org/officeDocument/2006/relationships/image" Target="../media/image10.png"/><Relationship Id="rId3" Type="http://schemas.openxmlformats.org/officeDocument/2006/relationships/slideLayout" Target="../slideLayouts/slideLayout1799.xml"/><Relationship Id="rId4" Type="http://schemas.openxmlformats.org/officeDocument/2006/relationships/slideLayout" Target="../slideLayouts/slideLayout1800.xml"/><Relationship Id="rId5" Type="http://schemas.openxmlformats.org/officeDocument/2006/relationships/slideLayout" Target="../slideLayouts/slideLayout1801.xml"/><Relationship Id="rId6" Type="http://schemas.openxmlformats.org/officeDocument/2006/relationships/slideLayout" Target="../slideLayouts/slideLayout1802.xml"/><Relationship Id="rId7" Type="http://schemas.openxmlformats.org/officeDocument/2006/relationships/slideLayout" Target="../slideLayouts/slideLayout1803.xml"/><Relationship Id="rId8" Type="http://schemas.openxmlformats.org/officeDocument/2006/relationships/slideLayout" Target="../slideLayouts/slideLayout1804.xml"/><Relationship Id="rId9" Type="http://schemas.openxmlformats.org/officeDocument/2006/relationships/slideLayout" Target="../slideLayouts/slideLayout1805.xml"/></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1815.xml"/><Relationship Id="rId10" Type="http://schemas.openxmlformats.org/officeDocument/2006/relationships/slideLayout" Target="../slideLayouts/slideLayout1824.xml"/><Relationship Id="rId11" Type="http://schemas.openxmlformats.org/officeDocument/2006/relationships/slideLayout" Target="../slideLayouts/slideLayout1825.xml"/><Relationship Id="rId12" Type="http://schemas.openxmlformats.org/officeDocument/2006/relationships/slideLayout" Target="../slideLayouts/slideLayout1826.xml"/><Relationship Id="rId13" Type="http://schemas.openxmlformats.org/officeDocument/2006/relationships/slideLayout" Target="../slideLayouts/slideLayout1827.xml"/><Relationship Id="rId14" Type="http://schemas.openxmlformats.org/officeDocument/2006/relationships/slideLayout" Target="../slideLayouts/slideLayout1828.xml"/><Relationship Id="rId15" Type="http://schemas.openxmlformats.org/officeDocument/2006/relationships/slideLayout" Target="../slideLayouts/slideLayout1829.xml"/><Relationship Id="rId16" Type="http://schemas.openxmlformats.org/officeDocument/2006/relationships/slideLayout" Target="../slideLayouts/slideLayout1830.xml"/><Relationship Id="rId17" Type="http://schemas.openxmlformats.org/officeDocument/2006/relationships/slideLayout" Target="../slideLayouts/slideLayout1831.xml"/><Relationship Id="rId18" Type="http://schemas.openxmlformats.org/officeDocument/2006/relationships/slideLayout" Target="../slideLayouts/slideLayout1832.xml"/><Relationship Id="rId19" Type="http://schemas.openxmlformats.org/officeDocument/2006/relationships/theme" Target="../theme/theme86.xml"/><Relationship Id="rId2" Type="http://schemas.openxmlformats.org/officeDocument/2006/relationships/slideLayout" Target="../slideLayouts/slideLayout1816.xml"/><Relationship Id="rId20" Type="http://schemas.openxmlformats.org/officeDocument/2006/relationships/image" Target="../media/image10.png"/><Relationship Id="rId3" Type="http://schemas.openxmlformats.org/officeDocument/2006/relationships/slideLayout" Target="../slideLayouts/slideLayout1817.xml"/><Relationship Id="rId4" Type="http://schemas.openxmlformats.org/officeDocument/2006/relationships/slideLayout" Target="../slideLayouts/slideLayout1818.xml"/><Relationship Id="rId5" Type="http://schemas.openxmlformats.org/officeDocument/2006/relationships/slideLayout" Target="../slideLayouts/slideLayout1819.xml"/><Relationship Id="rId6" Type="http://schemas.openxmlformats.org/officeDocument/2006/relationships/slideLayout" Target="../slideLayouts/slideLayout1820.xml"/><Relationship Id="rId7" Type="http://schemas.openxmlformats.org/officeDocument/2006/relationships/slideLayout" Target="../slideLayouts/slideLayout1821.xml"/><Relationship Id="rId8" Type="http://schemas.openxmlformats.org/officeDocument/2006/relationships/slideLayout" Target="../slideLayouts/slideLayout1822.xml"/><Relationship Id="rId9" Type="http://schemas.openxmlformats.org/officeDocument/2006/relationships/slideLayout" Target="../slideLayouts/slideLayout1823.xml"/></Relationships>
</file>

<file path=ppt/slideMasters/_rels/slideMaster87.xml.rels><?xml version='1.0' encoding='UTF-8' standalone='yes'?>
<Relationships xmlns="http://schemas.openxmlformats.org/package/2006/relationships"><Relationship Id="rId1" Type="http://schemas.openxmlformats.org/officeDocument/2006/relationships/slideLayout" Target="../slideLayouts/slideLayout1833.xml"/><Relationship Id="rId10" Type="http://schemas.openxmlformats.org/officeDocument/2006/relationships/slideLayout" Target="../slideLayouts/slideLayout1842.xml"/><Relationship Id="rId11" Type="http://schemas.openxmlformats.org/officeDocument/2006/relationships/slideLayout" Target="../slideLayouts/slideLayout1843.xml"/><Relationship Id="rId12" Type="http://schemas.openxmlformats.org/officeDocument/2006/relationships/slideLayout" Target="../slideLayouts/slideLayout1844.xml"/><Relationship Id="rId13" Type="http://schemas.openxmlformats.org/officeDocument/2006/relationships/slideLayout" Target="../slideLayouts/slideLayout1845.xml"/><Relationship Id="rId14" Type="http://schemas.openxmlformats.org/officeDocument/2006/relationships/slideLayout" Target="../slideLayouts/slideLayout1846.xml"/><Relationship Id="rId15" Type="http://schemas.openxmlformats.org/officeDocument/2006/relationships/slideLayout" Target="../slideLayouts/slideLayout1847.xml"/><Relationship Id="rId16" Type="http://schemas.openxmlformats.org/officeDocument/2006/relationships/slideLayout" Target="../slideLayouts/slideLayout1848.xml"/><Relationship Id="rId17" Type="http://schemas.openxmlformats.org/officeDocument/2006/relationships/slideLayout" Target="../slideLayouts/slideLayout1849.xml"/><Relationship Id="rId18" Type="http://schemas.openxmlformats.org/officeDocument/2006/relationships/slideLayout" Target="../slideLayouts/slideLayout1850.xml"/><Relationship Id="rId19" Type="http://schemas.openxmlformats.org/officeDocument/2006/relationships/theme" Target="../theme/theme87.xml"/><Relationship Id="rId2" Type="http://schemas.openxmlformats.org/officeDocument/2006/relationships/slideLayout" Target="../slideLayouts/slideLayout1834.xml"/><Relationship Id="rId20" Type="http://schemas.openxmlformats.org/officeDocument/2006/relationships/image" Target="../media/image10.png"/><Relationship Id="rId3" Type="http://schemas.openxmlformats.org/officeDocument/2006/relationships/slideLayout" Target="../slideLayouts/slideLayout1835.xml"/><Relationship Id="rId4" Type="http://schemas.openxmlformats.org/officeDocument/2006/relationships/slideLayout" Target="../slideLayouts/slideLayout1836.xml"/><Relationship Id="rId5" Type="http://schemas.openxmlformats.org/officeDocument/2006/relationships/slideLayout" Target="../slideLayouts/slideLayout1837.xml"/><Relationship Id="rId6" Type="http://schemas.openxmlformats.org/officeDocument/2006/relationships/slideLayout" Target="../slideLayouts/slideLayout1838.xml"/><Relationship Id="rId7" Type="http://schemas.openxmlformats.org/officeDocument/2006/relationships/slideLayout" Target="../slideLayouts/slideLayout1839.xml"/><Relationship Id="rId8" Type="http://schemas.openxmlformats.org/officeDocument/2006/relationships/slideLayout" Target="../slideLayouts/slideLayout1840.xml"/><Relationship Id="rId9" Type="http://schemas.openxmlformats.org/officeDocument/2006/relationships/slideLayout" Target="../slideLayouts/slideLayout1841.xml"/></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1851.xml"/><Relationship Id="rId10" Type="http://schemas.openxmlformats.org/officeDocument/2006/relationships/slideLayout" Target="../slideLayouts/slideLayout1860.xml"/><Relationship Id="rId11" Type="http://schemas.openxmlformats.org/officeDocument/2006/relationships/slideLayout" Target="../slideLayouts/slideLayout1861.xml"/><Relationship Id="rId12" Type="http://schemas.openxmlformats.org/officeDocument/2006/relationships/slideLayout" Target="../slideLayouts/slideLayout1862.xml"/><Relationship Id="rId13" Type="http://schemas.openxmlformats.org/officeDocument/2006/relationships/slideLayout" Target="../slideLayouts/slideLayout1863.xml"/><Relationship Id="rId14" Type="http://schemas.openxmlformats.org/officeDocument/2006/relationships/slideLayout" Target="../slideLayouts/slideLayout1864.xml"/><Relationship Id="rId15" Type="http://schemas.openxmlformats.org/officeDocument/2006/relationships/slideLayout" Target="../slideLayouts/slideLayout1865.xml"/><Relationship Id="rId16" Type="http://schemas.openxmlformats.org/officeDocument/2006/relationships/slideLayout" Target="../slideLayouts/slideLayout1866.xml"/><Relationship Id="rId17" Type="http://schemas.openxmlformats.org/officeDocument/2006/relationships/theme" Target="../theme/theme88.xml"/><Relationship Id="rId18" Type="http://schemas.openxmlformats.org/officeDocument/2006/relationships/vmlDrawing" Target="../drawings/vmlDrawing40.vml"/><Relationship Id="rId19" Type="http://schemas.openxmlformats.org/officeDocument/2006/relationships/tags" Target="../tags/tag41.xml"/><Relationship Id="rId2" Type="http://schemas.openxmlformats.org/officeDocument/2006/relationships/slideLayout" Target="../slideLayouts/slideLayout1852.xml"/><Relationship Id="rId20" Type="http://schemas.openxmlformats.org/officeDocument/2006/relationships/oleObject" Target="../embeddings/oleObject40.bin"/><Relationship Id="rId21" Type="http://schemas.openxmlformats.org/officeDocument/2006/relationships/image" Target="../media/image15.emf"/><Relationship Id="rId22" Type="http://schemas.openxmlformats.org/officeDocument/2006/relationships/image" Target="../media/image10.png"/><Relationship Id="rId3" Type="http://schemas.openxmlformats.org/officeDocument/2006/relationships/slideLayout" Target="../slideLayouts/slideLayout1853.xml"/><Relationship Id="rId4" Type="http://schemas.openxmlformats.org/officeDocument/2006/relationships/slideLayout" Target="../slideLayouts/slideLayout1854.xml"/><Relationship Id="rId5" Type="http://schemas.openxmlformats.org/officeDocument/2006/relationships/slideLayout" Target="../slideLayouts/slideLayout1855.xml"/><Relationship Id="rId6" Type="http://schemas.openxmlformats.org/officeDocument/2006/relationships/slideLayout" Target="../slideLayouts/slideLayout1856.xml"/><Relationship Id="rId7" Type="http://schemas.openxmlformats.org/officeDocument/2006/relationships/slideLayout" Target="../slideLayouts/slideLayout1857.xml"/><Relationship Id="rId8" Type="http://schemas.openxmlformats.org/officeDocument/2006/relationships/slideLayout" Target="../slideLayouts/slideLayout1858.xml"/><Relationship Id="rId9" Type="http://schemas.openxmlformats.org/officeDocument/2006/relationships/slideLayout" Target="../slideLayouts/slideLayout1859.xml"/></Relationships>
</file>

<file path=ppt/slideMasters/_rels/slideMaster89.xml.rels><?xml version='1.0' encoding='UTF-8' standalone='yes'?>
<Relationships xmlns="http://schemas.openxmlformats.org/package/2006/relationships"><Relationship Id="rId1" Type="http://schemas.openxmlformats.org/officeDocument/2006/relationships/slideLayout" Target="../slideLayouts/slideLayout1867.xml"/><Relationship Id="rId10" Type="http://schemas.openxmlformats.org/officeDocument/2006/relationships/slideLayout" Target="../slideLayouts/slideLayout1876.xml"/><Relationship Id="rId11" Type="http://schemas.openxmlformats.org/officeDocument/2006/relationships/slideLayout" Target="../slideLayouts/slideLayout1877.xml"/><Relationship Id="rId12" Type="http://schemas.openxmlformats.org/officeDocument/2006/relationships/slideLayout" Target="../slideLayouts/slideLayout1878.xml"/><Relationship Id="rId13" Type="http://schemas.openxmlformats.org/officeDocument/2006/relationships/slideLayout" Target="../slideLayouts/slideLayout1879.xml"/><Relationship Id="rId14" Type="http://schemas.openxmlformats.org/officeDocument/2006/relationships/slideLayout" Target="../slideLayouts/slideLayout1880.xml"/><Relationship Id="rId15" Type="http://schemas.openxmlformats.org/officeDocument/2006/relationships/slideLayout" Target="../slideLayouts/slideLayout1881.xml"/><Relationship Id="rId16" Type="http://schemas.openxmlformats.org/officeDocument/2006/relationships/slideLayout" Target="../slideLayouts/slideLayout1882.xml"/><Relationship Id="rId17" Type="http://schemas.openxmlformats.org/officeDocument/2006/relationships/theme" Target="../theme/theme89.xml"/><Relationship Id="rId18" Type="http://schemas.openxmlformats.org/officeDocument/2006/relationships/vmlDrawing" Target="../drawings/vmlDrawing41.vml"/><Relationship Id="rId19" Type="http://schemas.openxmlformats.org/officeDocument/2006/relationships/tags" Target="../tags/tag42.xml"/><Relationship Id="rId2" Type="http://schemas.openxmlformats.org/officeDocument/2006/relationships/slideLayout" Target="../slideLayouts/slideLayout1868.xml"/><Relationship Id="rId20" Type="http://schemas.openxmlformats.org/officeDocument/2006/relationships/oleObject" Target="../embeddings/oleObject41.bin"/><Relationship Id="rId21" Type="http://schemas.openxmlformats.org/officeDocument/2006/relationships/image" Target="../media/image15.emf"/><Relationship Id="rId22" Type="http://schemas.openxmlformats.org/officeDocument/2006/relationships/image" Target="../media/image10.png"/><Relationship Id="rId3" Type="http://schemas.openxmlformats.org/officeDocument/2006/relationships/slideLayout" Target="../slideLayouts/slideLayout1869.xml"/><Relationship Id="rId4" Type="http://schemas.openxmlformats.org/officeDocument/2006/relationships/slideLayout" Target="../slideLayouts/slideLayout1870.xml"/><Relationship Id="rId5" Type="http://schemas.openxmlformats.org/officeDocument/2006/relationships/slideLayout" Target="../slideLayouts/slideLayout1871.xml"/><Relationship Id="rId6" Type="http://schemas.openxmlformats.org/officeDocument/2006/relationships/slideLayout" Target="../slideLayouts/slideLayout1872.xml"/><Relationship Id="rId7" Type="http://schemas.openxmlformats.org/officeDocument/2006/relationships/slideLayout" Target="../slideLayouts/slideLayout1873.xml"/><Relationship Id="rId8" Type="http://schemas.openxmlformats.org/officeDocument/2006/relationships/slideLayout" Target="../slideLayouts/slideLayout1874.xml"/><Relationship Id="rId9" Type="http://schemas.openxmlformats.org/officeDocument/2006/relationships/slideLayout" Target="../slideLayouts/slideLayout1875.xml"/></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138.xml"/><Relationship Id="rId10" Type="http://schemas.openxmlformats.org/officeDocument/2006/relationships/slideLayout" Target="../slideLayouts/slideLayout147.xml"/><Relationship Id="rId11" Type="http://schemas.openxmlformats.org/officeDocument/2006/relationships/slideLayout" Target="../slideLayouts/slideLayout148.xml"/><Relationship Id="rId12" Type="http://schemas.openxmlformats.org/officeDocument/2006/relationships/slideLayout" Target="../slideLayouts/slideLayout149.xml"/><Relationship Id="rId13" Type="http://schemas.openxmlformats.org/officeDocument/2006/relationships/slideLayout" Target="../slideLayouts/slideLayout150.xml"/><Relationship Id="rId14" Type="http://schemas.openxmlformats.org/officeDocument/2006/relationships/slideLayout" Target="../slideLayouts/slideLayout151.xml"/><Relationship Id="rId15" Type="http://schemas.openxmlformats.org/officeDocument/2006/relationships/slideLayout" Target="../slideLayouts/slideLayout152.xml"/><Relationship Id="rId16" Type="http://schemas.openxmlformats.org/officeDocument/2006/relationships/slideLayout" Target="../slideLayouts/slideLayout153.xml"/><Relationship Id="rId17" Type="http://schemas.openxmlformats.org/officeDocument/2006/relationships/slideLayout" Target="../slideLayouts/slideLayout154.xml"/><Relationship Id="rId18" Type="http://schemas.openxmlformats.org/officeDocument/2006/relationships/slideLayout" Target="../slideLayouts/slideLayout155.xml"/><Relationship Id="rId19" Type="http://schemas.openxmlformats.org/officeDocument/2006/relationships/slideLayout" Target="../slideLayouts/slideLayout156.xml"/><Relationship Id="rId2" Type="http://schemas.openxmlformats.org/officeDocument/2006/relationships/slideLayout" Target="../slideLayouts/slideLayout139.xml"/><Relationship Id="rId20" Type="http://schemas.openxmlformats.org/officeDocument/2006/relationships/slideLayout" Target="../slideLayouts/slideLayout157.xml"/><Relationship Id="rId21" Type="http://schemas.openxmlformats.org/officeDocument/2006/relationships/slideLayout" Target="../slideLayouts/slideLayout158.xml"/><Relationship Id="rId22" Type="http://schemas.openxmlformats.org/officeDocument/2006/relationships/slideLayout" Target="../slideLayouts/slideLayout159.xml"/><Relationship Id="rId23" Type="http://schemas.openxmlformats.org/officeDocument/2006/relationships/slideLayout" Target="../slideLayouts/slideLayout160.xml"/><Relationship Id="rId24" Type="http://schemas.openxmlformats.org/officeDocument/2006/relationships/slideLayout" Target="../slideLayouts/slideLayout161.xml"/><Relationship Id="rId25" Type="http://schemas.openxmlformats.org/officeDocument/2006/relationships/slideLayout" Target="../slideLayouts/slideLayout162.xml"/><Relationship Id="rId26" Type="http://schemas.openxmlformats.org/officeDocument/2006/relationships/slideLayout" Target="../slideLayouts/slideLayout163.xml"/><Relationship Id="rId27" Type="http://schemas.openxmlformats.org/officeDocument/2006/relationships/slideLayout" Target="../slideLayouts/slideLayout164.xml"/><Relationship Id="rId28" Type="http://schemas.openxmlformats.org/officeDocument/2006/relationships/slideLayout" Target="../slideLayouts/slideLayout165.xml"/><Relationship Id="rId29" Type="http://schemas.openxmlformats.org/officeDocument/2006/relationships/slideLayout" Target="../slideLayouts/slideLayout166.xml"/><Relationship Id="rId3" Type="http://schemas.openxmlformats.org/officeDocument/2006/relationships/slideLayout" Target="../slideLayouts/slideLayout140.xml"/><Relationship Id="rId30" Type="http://schemas.openxmlformats.org/officeDocument/2006/relationships/slideLayout" Target="../slideLayouts/slideLayout167.xml"/><Relationship Id="rId31" Type="http://schemas.openxmlformats.org/officeDocument/2006/relationships/slideLayout" Target="../slideLayouts/slideLayout168.xml"/><Relationship Id="rId32" Type="http://schemas.openxmlformats.org/officeDocument/2006/relationships/slideLayout" Target="../slideLayouts/slideLayout169.xml"/><Relationship Id="rId33" Type="http://schemas.openxmlformats.org/officeDocument/2006/relationships/slideLayout" Target="../slideLayouts/slideLayout170.xml"/><Relationship Id="rId34" Type="http://schemas.openxmlformats.org/officeDocument/2006/relationships/slideLayout" Target="../slideLayouts/slideLayout171.xml"/><Relationship Id="rId35" Type="http://schemas.openxmlformats.org/officeDocument/2006/relationships/slideLayout" Target="../slideLayouts/slideLayout172.xml"/><Relationship Id="rId36" Type="http://schemas.openxmlformats.org/officeDocument/2006/relationships/slideLayout" Target="../slideLayouts/slideLayout173.xml"/><Relationship Id="rId37" Type="http://schemas.openxmlformats.org/officeDocument/2006/relationships/slideLayout" Target="../slideLayouts/slideLayout174.xml"/><Relationship Id="rId38" Type="http://schemas.openxmlformats.org/officeDocument/2006/relationships/slideLayout" Target="../slideLayouts/slideLayout175.xml"/><Relationship Id="rId39" Type="http://schemas.openxmlformats.org/officeDocument/2006/relationships/slideLayout" Target="../slideLayouts/slideLayout176.xml"/><Relationship Id="rId4" Type="http://schemas.openxmlformats.org/officeDocument/2006/relationships/slideLayout" Target="../slideLayouts/slideLayout141.xml"/><Relationship Id="rId40" Type="http://schemas.openxmlformats.org/officeDocument/2006/relationships/slideLayout" Target="../slideLayouts/slideLayout177.xml"/><Relationship Id="rId41" Type="http://schemas.openxmlformats.org/officeDocument/2006/relationships/slideLayout" Target="../slideLayouts/slideLayout178.xml"/><Relationship Id="rId42" Type="http://schemas.openxmlformats.org/officeDocument/2006/relationships/slideLayout" Target="../slideLayouts/slideLayout179.xml"/><Relationship Id="rId43" Type="http://schemas.openxmlformats.org/officeDocument/2006/relationships/slideLayout" Target="../slideLayouts/slideLayout180.xml"/><Relationship Id="rId44" Type="http://schemas.openxmlformats.org/officeDocument/2006/relationships/slideLayout" Target="../slideLayouts/slideLayout181.xml"/><Relationship Id="rId45" Type="http://schemas.openxmlformats.org/officeDocument/2006/relationships/theme" Target="../theme/theme9.xml"/><Relationship Id="rId46" Type="http://schemas.openxmlformats.org/officeDocument/2006/relationships/image" Target="../media/image1.png"/><Relationship Id="rId5" Type="http://schemas.openxmlformats.org/officeDocument/2006/relationships/slideLayout" Target="../slideLayouts/slideLayout142.xml"/><Relationship Id="rId6" Type="http://schemas.openxmlformats.org/officeDocument/2006/relationships/slideLayout" Target="../slideLayouts/slideLayout143.xml"/><Relationship Id="rId7" Type="http://schemas.openxmlformats.org/officeDocument/2006/relationships/slideLayout" Target="../slideLayouts/slideLayout144.xml"/><Relationship Id="rId8" Type="http://schemas.openxmlformats.org/officeDocument/2006/relationships/slideLayout" Target="../slideLayouts/slideLayout145.xml"/><Relationship Id="rId9" Type="http://schemas.openxmlformats.org/officeDocument/2006/relationships/slideLayout" Target="../slideLayouts/slideLayout146.xml"/></Relationships>
</file>

<file path=ppt/slideMasters/_rels/slideMaster90.xml.rels><?xml version='1.0' encoding='UTF-8' standalone='yes'?>
<Relationships xmlns="http://schemas.openxmlformats.org/package/2006/relationships"><Relationship Id="rId1" Type="http://schemas.openxmlformats.org/officeDocument/2006/relationships/slideLayout" Target="../slideLayouts/slideLayout1883.xml"/><Relationship Id="rId10" Type="http://schemas.openxmlformats.org/officeDocument/2006/relationships/slideLayout" Target="../slideLayouts/slideLayout1892.xml"/><Relationship Id="rId11" Type="http://schemas.openxmlformats.org/officeDocument/2006/relationships/slideLayout" Target="../slideLayouts/slideLayout1893.xml"/><Relationship Id="rId12" Type="http://schemas.openxmlformats.org/officeDocument/2006/relationships/slideLayout" Target="../slideLayouts/slideLayout1894.xml"/><Relationship Id="rId13" Type="http://schemas.openxmlformats.org/officeDocument/2006/relationships/slideLayout" Target="../slideLayouts/slideLayout1895.xml"/><Relationship Id="rId14" Type="http://schemas.openxmlformats.org/officeDocument/2006/relationships/slideLayout" Target="../slideLayouts/slideLayout1896.xml"/><Relationship Id="rId15" Type="http://schemas.openxmlformats.org/officeDocument/2006/relationships/slideLayout" Target="../slideLayouts/slideLayout1897.xml"/><Relationship Id="rId16" Type="http://schemas.openxmlformats.org/officeDocument/2006/relationships/slideLayout" Target="../slideLayouts/slideLayout1898.xml"/><Relationship Id="rId17" Type="http://schemas.openxmlformats.org/officeDocument/2006/relationships/theme" Target="../theme/theme90.xml"/><Relationship Id="rId18" Type="http://schemas.openxmlformats.org/officeDocument/2006/relationships/vmlDrawing" Target="../drawings/vmlDrawing42.vml"/><Relationship Id="rId19" Type="http://schemas.openxmlformats.org/officeDocument/2006/relationships/tags" Target="../tags/tag43.xml"/><Relationship Id="rId2" Type="http://schemas.openxmlformats.org/officeDocument/2006/relationships/slideLayout" Target="../slideLayouts/slideLayout1884.xml"/><Relationship Id="rId20" Type="http://schemas.openxmlformats.org/officeDocument/2006/relationships/oleObject" Target="../embeddings/oleObject42.bin"/><Relationship Id="rId21" Type="http://schemas.openxmlformats.org/officeDocument/2006/relationships/image" Target="../media/image15.emf"/><Relationship Id="rId22" Type="http://schemas.openxmlformats.org/officeDocument/2006/relationships/image" Target="../media/image10.png"/><Relationship Id="rId3" Type="http://schemas.openxmlformats.org/officeDocument/2006/relationships/slideLayout" Target="../slideLayouts/slideLayout1885.xml"/><Relationship Id="rId4" Type="http://schemas.openxmlformats.org/officeDocument/2006/relationships/slideLayout" Target="../slideLayouts/slideLayout1886.xml"/><Relationship Id="rId5" Type="http://schemas.openxmlformats.org/officeDocument/2006/relationships/slideLayout" Target="../slideLayouts/slideLayout1887.xml"/><Relationship Id="rId6" Type="http://schemas.openxmlformats.org/officeDocument/2006/relationships/slideLayout" Target="../slideLayouts/slideLayout1888.xml"/><Relationship Id="rId7" Type="http://schemas.openxmlformats.org/officeDocument/2006/relationships/slideLayout" Target="../slideLayouts/slideLayout1889.xml"/><Relationship Id="rId8" Type="http://schemas.openxmlformats.org/officeDocument/2006/relationships/slideLayout" Target="../slideLayouts/slideLayout1890.xml"/><Relationship Id="rId9" Type="http://schemas.openxmlformats.org/officeDocument/2006/relationships/slideLayout" Target="../slideLayouts/slideLayout1891.xml"/></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899.xml"/><Relationship Id="rId10" Type="http://schemas.openxmlformats.org/officeDocument/2006/relationships/slideLayout" Target="../slideLayouts/slideLayout1908.xml"/><Relationship Id="rId11" Type="http://schemas.openxmlformats.org/officeDocument/2006/relationships/slideLayout" Target="../slideLayouts/slideLayout1909.xml"/><Relationship Id="rId12" Type="http://schemas.openxmlformats.org/officeDocument/2006/relationships/slideLayout" Target="../slideLayouts/slideLayout1910.xml"/><Relationship Id="rId13" Type="http://schemas.openxmlformats.org/officeDocument/2006/relationships/slideLayout" Target="../slideLayouts/slideLayout1911.xml"/><Relationship Id="rId14" Type="http://schemas.openxmlformats.org/officeDocument/2006/relationships/slideLayout" Target="../slideLayouts/slideLayout1912.xml"/><Relationship Id="rId15" Type="http://schemas.openxmlformats.org/officeDocument/2006/relationships/slideLayout" Target="../slideLayouts/slideLayout1913.xml"/><Relationship Id="rId16" Type="http://schemas.openxmlformats.org/officeDocument/2006/relationships/slideLayout" Target="../slideLayouts/slideLayout1914.xml"/><Relationship Id="rId17" Type="http://schemas.openxmlformats.org/officeDocument/2006/relationships/theme" Target="../theme/theme91.xml"/><Relationship Id="rId18" Type="http://schemas.openxmlformats.org/officeDocument/2006/relationships/vmlDrawing" Target="../drawings/vmlDrawing43.vml"/><Relationship Id="rId19" Type="http://schemas.openxmlformats.org/officeDocument/2006/relationships/tags" Target="../tags/tag44.xml"/><Relationship Id="rId2" Type="http://schemas.openxmlformats.org/officeDocument/2006/relationships/slideLayout" Target="../slideLayouts/slideLayout1900.xml"/><Relationship Id="rId20" Type="http://schemas.openxmlformats.org/officeDocument/2006/relationships/oleObject" Target="../embeddings/oleObject43.bin"/><Relationship Id="rId21" Type="http://schemas.openxmlformats.org/officeDocument/2006/relationships/image" Target="../media/image15.emf"/><Relationship Id="rId22" Type="http://schemas.openxmlformats.org/officeDocument/2006/relationships/image" Target="../media/image10.png"/><Relationship Id="rId3" Type="http://schemas.openxmlformats.org/officeDocument/2006/relationships/slideLayout" Target="../slideLayouts/slideLayout1901.xml"/><Relationship Id="rId4" Type="http://schemas.openxmlformats.org/officeDocument/2006/relationships/slideLayout" Target="../slideLayouts/slideLayout1902.xml"/><Relationship Id="rId5" Type="http://schemas.openxmlformats.org/officeDocument/2006/relationships/slideLayout" Target="../slideLayouts/slideLayout1903.xml"/><Relationship Id="rId6" Type="http://schemas.openxmlformats.org/officeDocument/2006/relationships/slideLayout" Target="../slideLayouts/slideLayout1904.xml"/><Relationship Id="rId7" Type="http://schemas.openxmlformats.org/officeDocument/2006/relationships/slideLayout" Target="../slideLayouts/slideLayout1905.xml"/><Relationship Id="rId8" Type="http://schemas.openxmlformats.org/officeDocument/2006/relationships/slideLayout" Target="../slideLayouts/slideLayout1906.xml"/><Relationship Id="rId9" Type="http://schemas.openxmlformats.org/officeDocument/2006/relationships/slideLayout" Target="../slideLayouts/slideLayout1907.xml"/></Relationships>
</file>

<file path=ppt/slideMasters/_rels/slideMaster92.xml.rels><?xml version='1.0' encoding='UTF-8' standalone='yes'?>
<Relationships xmlns="http://schemas.openxmlformats.org/package/2006/relationships"><Relationship Id="rId1" Type="http://schemas.openxmlformats.org/officeDocument/2006/relationships/slideLayout" Target="../slideLayouts/slideLayout1915.xml"/><Relationship Id="rId10" Type="http://schemas.openxmlformats.org/officeDocument/2006/relationships/slideLayout" Target="../slideLayouts/slideLayout1924.xml"/><Relationship Id="rId11" Type="http://schemas.openxmlformats.org/officeDocument/2006/relationships/slideLayout" Target="../slideLayouts/slideLayout1925.xml"/><Relationship Id="rId12" Type="http://schemas.openxmlformats.org/officeDocument/2006/relationships/slideLayout" Target="../slideLayouts/slideLayout1926.xml"/><Relationship Id="rId13" Type="http://schemas.openxmlformats.org/officeDocument/2006/relationships/slideLayout" Target="../slideLayouts/slideLayout1927.xml"/><Relationship Id="rId14" Type="http://schemas.openxmlformats.org/officeDocument/2006/relationships/slideLayout" Target="../slideLayouts/slideLayout1928.xml"/><Relationship Id="rId15" Type="http://schemas.openxmlformats.org/officeDocument/2006/relationships/slideLayout" Target="../slideLayouts/slideLayout1929.xml"/><Relationship Id="rId16" Type="http://schemas.openxmlformats.org/officeDocument/2006/relationships/slideLayout" Target="../slideLayouts/slideLayout1930.xml"/><Relationship Id="rId17" Type="http://schemas.openxmlformats.org/officeDocument/2006/relationships/slideLayout" Target="../slideLayouts/slideLayout1931.xml"/><Relationship Id="rId18" Type="http://schemas.openxmlformats.org/officeDocument/2006/relationships/theme" Target="../theme/theme92.xml"/><Relationship Id="rId19" Type="http://schemas.openxmlformats.org/officeDocument/2006/relationships/vmlDrawing" Target="../drawings/vmlDrawing44.vml"/><Relationship Id="rId2" Type="http://schemas.openxmlformats.org/officeDocument/2006/relationships/slideLayout" Target="../slideLayouts/slideLayout1916.xml"/><Relationship Id="rId20" Type="http://schemas.openxmlformats.org/officeDocument/2006/relationships/tags" Target="../tags/tag45.xml"/><Relationship Id="rId21" Type="http://schemas.openxmlformats.org/officeDocument/2006/relationships/oleObject" Target="../embeddings/oleObject44.bin"/><Relationship Id="rId22" Type="http://schemas.openxmlformats.org/officeDocument/2006/relationships/image" Target="../media/image15.emf"/><Relationship Id="rId23" Type="http://schemas.openxmlformats.org/officeDocument/2006/relationships/image" Target="../media/image10.png"/><Relationship Id="rId3" Type="http://schemas.openxmlformats.org/officeDocument/2006/relationships/slideLayout" Target="../slideLayouts/slideLayout1917.xml"/><Relationship Id="rId4" Type="http://schemas.openxmlformats.org/officeDocument/2006/relationships/slideLayout" Target="../slideLayouts/slideLayout1918.xml"/><Relationship Id="rId5" Type="http://schemas.openxmlformats.org/officeDocument/2006/relationships/slideLayout" Target="../slideLayouts/slideLayout1919.xml"/><Relationship Id="rId6" Type="http://schemas.openxmlformats.org/officeDocument/2006/relationships/slideLayout" Target="../slideLayouts/slideLayout1920.xml"/><Relationship Id="rId7" Type="http://schemas.openxmlformats.org/officeDocument/2006/relationships/slideLayout" Target="../slideLayouts/slideLayout1921.xml"/><Relationship Id="rId8" Type="http://schemas.openxmlformats.org/officeDocument/2006/relationships/slideLayout" Target="../slideLayouts/slideLayout1922.xml"/><Relationship Id="rId9" Type="http://schemas.openxmlformats.org/officeDocument/2006/relationships/slideLayout" Target="../slideLayouts/slideLayout1923.xml"/></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932.xml"/><Relationship Id="rId10" Type="http://schemas.openxmlformats.org/officeDocument/2006/relationships/slideLayout" Target="../slideLayouts/slideLayout1941.xml"/><Relationship Id="rId11" Type="http://schemas.openxmlformats.org/officeDocument/2006/relationships/slideLayout" Target="../slideLayouts/slideLayout1942.xml"/><Relationship Id="rId12" Type="http://schemas.openxmlformats.org/officeDocument/2006/relationships/slideLayout" Target="../slideLayouts/slideLayout1943.xml"/><Relationship Id="rId13" Type="http://schemas.openxmlformats.org/officeDocument/2006/relationships/slideLayout" Target="../slideLayouts/slideLayout1944.xml"/><Relationship Id="rId14" Type="http://schemas.openxmlformats.org/officeDocument/2006/relationships/slideLayout" Target="../slideLayouts/slideLayout1945.xml"/><Relationship Id="rId15" Type="http://schemas.openxmlformats.org/officeDocument/2006/relationships/slideLayout" Target="../slideLayouts/slideLayout1946.xml"/><Relationship Id="rId16" Type="http://schemas.openxmlformats.org/officeDocument/2006/relationships/slideLayout" Target="../slideLayouts/slideLayout1947.xml"/><Relationship Id="rId17" Type="http://schemas.openxmlformats.org/officeDocument/2006/relationships/slideLayout" Target="../slideLayouts/slideLayout1948.xml"/><Relationship Id="rId18" Type="http://schemas.openxmlformats.org/officeDocument/2006/relationships/theme" Target="../theme/theme93.xml"/><Relationship Id="rId19" Type="http://schemas.openxmlformats.org/officeDocument/2006/relationships/vmlDrawing" Target="../drawings/vmlDrawing45.vml"/><Relationship Id="rId2" Type="http://schemas.openxmlformats.org/officeDocument/2006/relationships/slideLayout" Target="../slideLayouts/slideLayout1933.xml"/><Relationship Id="rId20" Type="http://schemas.openxmlformats.org/officeDocument/2006/relationships/tags" Target="../tags/tag46.xml"/><Relationship Id="rId21" Type="http://schemas.openxmlformats.org/officeDocument/2006/relationships/oleObject" Target="../embeddings/oleObject45.bin"/><Relationship Id="rId22" Type="http://schemas.openxmlformats.org/officeDocument/2006/relationships/image" Target="../media/image15.emf"/><Relationship Id="rId23" Type="http://schemas.openxmlformats.org/officeDocument/2006/relationships/image" Target="../media/image10.png"/><Relationship Id="rId3" Type="http://schemas.openxmlformats.org/officeDocument/2006/relationships/slideLayout" Target="../slideLayouts/slideLayout1934.xml"/><Relationship Id="rId4" Type="http://schemas.openxmlformats.org/officeDocument/2006/relationships/slideLayout" Target="../slideLayouts/slideLayout1935.xml"/><Relationship Id="rId5" Type="http://schemas.openxmlformats.org/officeDocument/2006/relationships/slideLayout" Target="../slideLayouts/slideLayout1936.xml"/><Relationship Id="rId6" Type="http://schemas.openxmlformats.org/officeDocument/2006/relationships/slideLayout" Target="../slideLayouts/slideLayout1937.xml"/><Relationship Id="rId7" Type="http://schemas.openxmlformats.org/officeDocument/2006/relationships/slideLayout" Target="../slideLayouts/slideLayout1938.xml"/><Relationship Id="rId8" Type="http://schemas.openxmlformats.org/officeDocument/2006/relationships/slideLayout" Target="../slideLayouts/slideLayout1939.xml"/><Relationship Id="rId9" Type="http://schemas.openxmlformats.org/officeDocument/2006/relationships/slideLayout" Target="../slideLayouts/slideLayout1940.xml"/></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949.xml"/><Relationship Id="rId10" Type="http://schemas.openxmlformats.org/officeDocument/2006/relationships/slideLayout" Target="../slideLayouts/slideLayout1958.xml"/><Relationship Id="rId11" Type="http://schemas.openxmlformats.org/officeDocument/2006/relationships/slideLayout" Target="../slideLayouts/slideLayout1959.xml"/><Relationship Id="rId12" Type="http://schemas.openxmlformats.org/officeDocument/2006/relationships/slideLayout" Target="../slideLayouts/slideLayout1960.xml"/><Relationship Id="rId13" Type="http://schemas.openxmlformats.org/officeDocument/2006/relationships/slideLayout" Target="../slideLayouts/slideLayout1961.xml"/><Relationship Id="rId14" Type="http://schemas.openxmlformats.org/officeDocument/2006/relationships/slideLayout" Target="../slideLayouts/slideLayout1962.xml"/><Relationship Id="rId15" Type="http://schemas.openxmlformats.org/officeDocument/2006/relationships/slideLayout" Target="../slideLayouts/slideLayout1963.xml"/><Relationship Id="rId16" Type="http://schemas.openxmlformats.org/officeDocument/2006/relationships/slideLayout" Target="../slideLayouts/slideLayout1964.xml"/><Relationship Id="rId17" Type="http://schemas.openxmlformats.org/officeDocument/2006/relationships/slideLayout" Target="../slideLayouts/slideLayout1965.xml"/><Relationship Id="rId18" Type="http://schemas.openxmlformats.org/officeDocument/2006/relationships/theme" Target="../theme/theme94.xml"/><Relationship Id="rId19" Type="http://schemas.openxmlformats.org/officeDocument/2006/relationships/vmlDrawing" Target="../drawings/vmlDrawing46.vml"/><Relationship Id="rId2" Type="http://schemas.openxmlformats.org/officeDocument/2006/relationships/slideLayout" Target="../slideLayouts/slideLayout1950.xml"/><Relationship Id="rId20" Type="http://schemas.openxmlformats.org/officeDocument/2006/relationships/tags" Target="../tags/tag47.xml"/><Relationship Id="rId21" Type="http://schemas.openxmlformats.org/officeDocument/2006/relationships/oleObject" Target="../embeddings/oleObject46.bin"/><Relationship Id="rId22" Type="http://schemas.openxmlformats.org/officeDocument/2006/relationships/image" Target="../media/image15.emf"/><Relationship Id="rId23" Type="http://schemas.openxmlformats.org/officeDocument/2006/relationships/image" Target="../media/image10.png"/><Relationship Id="rId3" Type="http://schemas.openxmlformats.org/officeDocument/2006/relationships/slideLayout" Target="../slideLayouts/slideLayout1951.xml"/><Relationship Id="rId4" Type="http://schemas.openxmlformats.org/officeDocument/2006/relationships/slideLayout" Target="../slideLayouts/slideLayout1952.xml"/><Relationship Id="rId5" Type="http://schemas.openxmlformats.org/officeDocument/2006/relationships/slideLayout" Target="../slideLayouts/slideLayout1953.xml"/><Relationship Id="rId6" Type="http://schemas.openxmlformats.org/officeDocument/2006/relationships/slideLayout" Target="../slideLayouts/slideLayout1954.xml"/><Relationship Id="rId7" Type="http://schemas.openxmlformats.org/officeDocument/2006/relationships/slideLayout" Target="../slideLayouts/slideLayout1955.xml"/><Relationship Id="rId8" Type="http://schemas.openxmlformats.org/officeDocument/2006/relationships/slideLayout" Target="../slideLayouts/slideLayout1956.xml"/><Relationship Id="rId9" Type="http://schemas.openxmlformats.org/officeDocument/2006/relationships/slideLayout" Target="../slideLayouts/slideLayout1957.xml"/></Relationships>
</file>

<file path=ppt/slideMasters/_rels/slideMaster95.xml.rels><?xml version='1.0' encoding='UTF-8' standalone='yes'?>
<Relationships xmlns="http://schemas.openxmlformats.org/package/2006/relationships"><Relationship Id="rId1" Type="http://schemas.openxmlformats.org/officeDocument/2006/relationships/slideLayout" Target="../slideLayouts/slideLayout1966.xml"/><Relationship Id="rId10" Type="http://schemas.openxmlformats.org/officeDocument/2006/relationships/slideLayout" Target="../slideLayouts/slideLayout1975.xml"/><Relationship Id="rId11" Type="http://schemas.openxmlformats.org/officeDocument/2006/relationships/slideLayout" Target="../slideLayouts/slideLayout1976.xml"/><Relationship Id="rId12" Type="http://schemas.openxmlformats.org/officeDocument/2006/relationships/slideLayout" Target="../slideLayouts/slideLayout1977.xml"/><Relationship Id="rId13" Type="http://schemas.openxmlformats.org/officeDocument/2006/relationships/slideLayout" Target="../slideLayouts/slideLayout1978.xml"/><Relationship Id="rId14" Type="http://schemas.openxmlformats.org/officeDocument/2006/relationships/slideLayout" Target="../slideLayouts/slideLayout1979.xml"/><Relationship Id="rId15" Type="http://schemas.openxmlformats.org/officeDocument/2006/relationships/slideLayout" Target="../slideLayouts/slideLayout1980.xml"/><Relationship Id="rId16" Type="http://schemas.openxmlformats.org/officeDocument/2006/relationships/slideLayout" Target="../slideLayouts/slideLayout1981.xml"/><Relationship Id="rId17" Type="http://schemas.openxmlformats.org/officeDocument/2006/relationships/theme" Target="../theme/theme95.xml"/><Relationship Id="rId18" Type="http://schemas.openxmlformats.org/officeDocument/2006/relationships/vmlDrawing" Target="../drawings/vmlDrawing47.vml"/><Relationship Id="rId19" Type="http://schemas.openxmlformats.org/officeDocument/2006/relationships/tags" Target="../tags/tag48.xml"/><Relationship Id="rId2" Type="http://schemas.openxmlformats.org/officeDocument/2006/relationships/slideLayout" Target="../slideLayouts/slideLayout1967.xml"/><Relationship Id="rId20" Type="http://schemas.openxmlformats.org/officeDocument/2006/relationships/oleObject" Target="../embeddings/oleObject47.bin"/><Relationship Id="rId21" Type="http://schemas.openxmlformats.org/officeDocument/2006/relationships/image" Target="../media/image15.emf"/><Relationship Id="rId22" Type="http://schemas.openxmlformats.org/officeDocument/2006/relationships/image" Target="../media/image10.png"/><Relationship Id="rId3" Type="http://schemas.openxmlformats.org/officeDocument/2006/relationships/slideLayout" Target="../slideLayouts/slideLayout1968.xml"/><Relationship Id="rId4" Type="http://schemas.openxmlformats.org/officeDocument/2006/relationships/slideLayout" Target="../slideLayouts/slideLayout1969.xml"/><Relationship Id="rId5" Type="http://schemas.openxmlformats.org/officeDocument/2006/relationships/slideLayout" Target="../slideLayouts/slideLayout1970.xml"/><Relationship Id="rId6" Type="http://schemas.openxmlformats.org/officeDocument/2006/relationships/slideLayout" Target="../slideLayouts/slideLayout1971.xml"/><Relationship Id="rId7" Type="http://schemas.openxmlformats.org/officeDocument/2006/relationships/slideLayout" Target="../slideLayouts/slideLayout1972.xml"/><Relationship Id="rId8" Type="http://schemas.openxmlformats.org/officeDocument/2006/relationships/slideLayout" Target="../slideLayouts/slideLayout1973.xml"/><Relationship Id="rId9" Type="http://schemas.openxmlformats.org/officeDocument/2006/relationships/slideLayout" Target="../slideLayouts/slideLayout1974.xml"/></Relationships>
</file>

<file path=ppt/slideMasters/_rels/slideMaster96.xml.rels><?xml version='1.0' encoding='UTF-8' standalone='yes'?>
<Relationships xmlns="http://schemas.openxmlformats.org/package/2006/relationships"><Relationship Id="rId1" Type="http://schemas.openxmlformats.org/officeDocument/2006/relationships/slideLayout" Target="../slideLayouts/slideLayout1982.xml"/><Relationship Id="rId10" Type="http://schemas.openxmlformats.org/officeDocument/2006/relationships/slideLayout" Target="../slideLayouts/slideLayout1991.xml"/><Relationship Id="rId11" Type="http://schemas.openxmlformats.org/officeDocument/2006/relationships/slideLayout" Target="../slideLayouts/slideLayout1992.xml"/><Relationship Id="rId12" Type="http://schemas.openxmlformats.org/officeDocument/2006/relationships/slideLayout" Target="../slideLayouts/slideLayout1993.xml"/><Relationship Id="rId13" Type="http://schemas.openxmlformats.org/officeDocument/2006/relationships/slideLayout" Target="../slideLayouts/slideLayout1994.xml"/><Relationship Id="rId14" Type="http://schemas.openxmlformats.org/officeDocument/2006/relationships/slideLayout" Target="../slideLayouts/slideLayout1995.xml"/><Relationship Id="rId15" Type="http://schemas.openxmlformats.org/officeDocument/2006/relationships/slideLayout" Target="../slideLayouts/slideLayout1996.xml"/><Relationship Id="rId16" Type="http://schemas.openxmlformats.org/officeDocument/2006/relationships/slideLayout" Target="../slideLayouts/slideLayout1997.xml"/><Relationship Id="rId17" Type="http://schemas.openxmlformats.org/officeDocument/2006/relationships/theme" Target="../theme/theme96.xml"/><Relationship Id="rId18" Type="http://schemas.openxmlformats.org/officeDocument/2006/relationships/vmlDrawing" Target="../drawings/vmlDrawing48.vml"/><Relationship Id="rId19" Type="http://schemas.openxmlformats.org/officeDocument/2006/relationships/tags" Target="../tags/tag49.xml"/><Relationship Id="rId2" Type="http://schemas.openxmlformats.org/officeDocument/2006/relationships/slideLayout" Target="../slideLayouts/slideLayout1983.xml"/><Relationship Id="rId20" Type="http://schemas.openxmlformats.org/officeDocument/2006/relationships/oleObject" Target="../embeddings/oleObject48.bin"/><Relationship Id="rId21" Type="http://schemas.openxmlformats.org/officeDocument/2006/relationships/image" Target="../media/image15.emf"/><Relationship Id="rId22" Type="http://schemas.openxmlformats.org/officeDocument/2006/relationships/image" Target="../media/image10.png"/><Relationship Id="rId3" Type="http://schemas.openxmlformats.org/officeDocument/2006/relationships/slideLayout" Target="../slideLayouts/slideLayout1984.xml"/><Relationship Id="rId4" Type="http://schemas.openxmlformats.org/officeDocument/2006/relationships/slideLayout" Target="../slideLayouts/slideLayout1985.xml"/><Relationship Id="rId5" Type="http://schemas.openxmlformats.org/officeDocument/2006/relationships/slideLayout" Target="../slideLayouts/slideLayout1986.xml"/><Relationship Id="rId6" Type="http://schemas.openxmlformats.org/officeDocument/2006/relationships/slideLayout" Target="../slideLayouts/slideLayout1987.xml"/><Relationship Id="rId7" Type="http://schemas.openxmlformats.org/officeDocument/2006/relationships/slideLayout" Target="../slideLayouts/slideLayout1988.xml"/><Relationship Id="rId8" Type="http://schemas.openxmlformats.org/officeDocument/2006/relationships/slideLayout" Target="../slideLayouts/slideLayout1989.xml"/><Relationship Id="rId9" Type="http://schemas.openxmlformats.org/officeDocument/2006/relationships/slideLayout" Target="../slideLayouts/slideLayout1990.xml"/></Relationships>
</file>

<file path=ppt/slideMasters/_rels/slideMaster97.xml.rels><?xml version='1.0' encoding='UTF-8' standalone='yes'?>
<Relationships xmlns="http://schemas.openxmlformats.org/package/2006/relationships"><Relationship Id="rId1" Type="http://schemas.openxmlformats.org/officeDocument/2006/relationships/slideLayout" Target="../slideLayouts/slideLayout1998.xml"/><Relationship Id="rId10" Type="http://schemas.openxmlformats.org/officeDocument/2006/relationships/slideLayout" Target="../slideLayouts/slideLayout2007.xml"/><Relationship Id="rId11" Type="http://schemas.openxmlformats.org/officeDocument/2006/relationships/slideLayout" Target="../slideLayouts/slideLayout2008.xml"/><Relationship Id="rId12" Type="http://schemas.openxmlformats.org/officeDocument/2006/relationships/slideLayout" Target="../slideLayouts/slideLayout2009.xml"/><Relationship Id="rId13" Type="http://schemas.openxmlformats.org/officeDocument/2006/relationships/slideLayout" Target="../slideLayouts/slideLayout2010.xml"/><Relationship Id="rId14" Type="http://schemas.openxmlformats.org/officeDocument/2006/relationships/slideLayout" Target="../slideLayouts/slideLayout2011.xml"/><Relationship Id="rId15" Type="http://schemas.openxmlformats.org/officeDocument/2006/relationships/slideLayout" Target="../slideLayouts/slideLayout2012.xml"/><Relationship Id="rId16" Type="http://schemas.openxmlformats.org/officeDocument/2006/relationships/slideLayout" Target="../slideLayouts/slideLayout2013.xml"/><Relationship Id="rId17" Type="http://schemas.openxmlformats.org/officeDocument/2006/relationships/slideLayout" Target="../slideLayouts/slideLayout2014.xml"/><Relationship Id="rId18" Type="http://schemas.openxmlformats.org/officeDocument/2006/relationships/slideLayout" Target="../slideLayouts/slideLayout2015.xml"/><Relationship Id="rId19" Type="http://schemas.openxmlformats.org/officeDocument/2006/relationships/slideLayout" Target="../slideLayouts/slideLayout2016.xml"/><Relationship Id="rId2" Type="http://schemas.openxmlformats.org/officeDocument/2006/relationships/slideLayout" Target="../slideLayouts/slideLayout1999.xml"/><Relationship Id="rId20" Type="http://schemas.openxmlformats.org/officeDocument/2006/relationships/slideLayout" Target="../slideLayouts/slideLayout2017.xml"/><Relationship Id="rId21" Type="http://schemas.openxmlformats.org/officeDocument/2006/relationships/slideLayout" Target="../slideLayouts/slideLayout2018.xml"/><Relationship Id="rId22" Type="http://schemas.openxmlformats.org/officeDocument/2006/relationships/slideLayout" Target="../slideLayouts/slideLayout2019.xml"/><Relationship Id="rId23" Type="http://schemas.openxmlformats.org/officeDocument/2006/relationships/theme" Target="../theme/theme97.xml"/><Relationship Id="rId24" Type="http://schemas.openxmlformats.org/officeDocument/2006/relationships/image" Target="../media/image1.png"/><Relationship Id="rId3" Type="http://schemas.openxmlformats.org/officeDocument/2006/relationships/slideLayout" Target="../slideLayouts/slideLayout2000.xml"/><Relationship Id="rId4" Type="http://schemas.openxmlformats.org/officeDocument/2006/relationships/slideLayout" Target="../slideLayouts/slideLayout2001.xml"/><Relationship Id="rId5" Type="http://schemas.openxmlformats.org/officeDocument/2006/relationships/slideLayout" Target="../slideLayouts/slideLayout2002.xml"/><Relationship Id="rId6" Type="http://schemas.openxmlformats.org/officeDocument/2006/relationships/slideLayout" Target="../slideLayouts/slideLayout2003.xml"/><Relationship Id="rId7" Type="http://schemas.openxmlformats.org/officeDocument/2006/relationships/slideLayout" Target="../slideLayouts/slideLayout2004.xml"/><Relationship Id="rId8" Type="http://schemas.openxmlformats.org/officeDocument/2006/relationships/slideLayout" Target="../slideLayouts/slideLayout2005.xml"/><Relationship Id="rId9" Type="http://schemas.openxmlformats.org/officeDocument/2006/relationships/slideLayout" Target="../slideLayouts/slideLayout2006.xml"/></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2020.xml"/><Relationship Id="rId10" Type="http://schemas.openxmlformats.org/officeDocument/2006/relationships/slideLayout" Target="../slideLayouts/slideLayout2029.xml"/><Relationship Id="rId11" Type="http://schemas.openxmlformats.org/officeDocument/2006/relationships/slideLayout" Target="../slideLayouts/slideLayout2030.xml"/><Relationship Id="rId12" Type="http://schemas.openxmlformats.org/officeDocument/2006/relationships/slideLayout" Target="../slideLayouts/slideLayout2031.xml"/><Relationship Id="rId13" Type="http://schemas.openxmlformats.org/officeDocument/2006/relationships/slideLayout" Target="../slideLayouts/slideLayout2032.xml"/><Relationship Id="rId14" Type="http://schemas.openxmlformats.org/officeDocument/2006/relationships/slideLayout" Target="../slideLayouts/slideLayout2033.xml"/><Relationship Id="rId15" Type="http://schemas.openxmlformats.org/officeDocument/2006/relationships/slideLayout" Target="../slideLayouts/slideLayout2034.xml"/><Relationship Id="rId16" Type="http://schemas.openxmlformats.org/officeDocument/2006/relationships/slideLayout" Target="../slideLayouts/slideLayout2035.xml"/><Relationship Id="rId17" Type="http://schemas.openxmlformats.org/officeDocument/2006/relationships/slideLayout" Target="../slideLayouts/slideLayout2036.xml"/><Relationship Id="rId18" Type="http://schemas.openxmlformats.org/officeDocument/2006/relationships/slideLayout" Target="../slideLayouts/slideLayout2037.xml"/><Relationship Id="rId19" Type="http://schemas.openxmlformats.org/officeDocument/2006/relationships/slideLayout" Target="../slideLayouts/slideLayout2038.xml"/><Relationship Id="rId2" Type="http://schemas.openxmlformats.org/officeDocument/2006/relationships/slideLayout" Target="../slideLayouts/slideLayout2021.xml"/><Relationship Id="rId20" Type="http://schemas.openxmlformats.org/officeDocument/2006/relationships/slideLayout" Target="../slideLayouts/slideLayout2039.xml"/><Relationship Id="rId21" Type="http://schemas.openxmlformats.org/officeDocument/2006/relationships/slideLayout" Target="../slideLayouts/slideLayout2040.xml"/><Relationship Id="rId22" Type="http://schemas.openxmlformats.org/officeDocument/2006/relationships/slideLayout" Target="../slideLayouts/slideLayout2041.xml"/><Relationship Id="rId23" Type="http://schemas.openxmlformats.org/officeDocument/2006/relationships/theme" Target="../theme/theme98.xml"/><Relationship Id="rId24" Type="http://schemas.openxmlformats.org/officeDocument/2006/relationships/image" Target="../media/image1.png"/><Relationship Id="rId3" Type="http://schemas.openxmlformats.org/officeDocument/2006/relationships/slideLayout" Target="../slideLayouts/slideLayout2022.xml"/><Relationship Id="rId4" Type="http://schemas.openxmlformats.org/officeDocument/2006/relationships/slideLayout" Target="../slideLayouts/slideLayout2023.xml"/><Relationship Id="rId5" Type="http://schemas.openxmlformats.org/officeDocument/2006/relationships/slideLayout" Target="../slideLayouts/slideLayout2024.xml"/><Relationship Id="rId6" Type="http://schemas.openxmlformats.org/officeDocument/2006/relationships/slideLayout" Target="../slideLayouts/slideLayout2025.xml"/><Relationship Id="rId7" Type="http://schemas.openxmlformats.org/officeDocument/2006/relationships/slideLayout" Target="../slideLayouts/slideLayout2026.xml"/><Relationship Id="rId8" Type="http://schemas.openxmlformats.org/officeDocument/2006/relationships/slideLayout" Target="../slideLayouts/slideLayout2027.xml"/><Relationship Id="rId9" Type="http://schemas.openxmlformats.org/officeDocument/2006/relationships/slideLayout" Target="../slideLayouts/slideLayout2028.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2042.xml"/><Relationship Id="rId10" Type="http://schemas.openxmlformats.org/officeDocument/2006/relationships/slideLayout" Target="../slideLayouts/slideLayout2051.xml"/><Relationship Id="rId11" Type="http://schemas.openxmlformats.org/officeDocument/2006/relationships/slideLayout" Target="../slideLayouts/slideLayout2052.xml"/><Relationship Id="rId12" Type="http://schemas.openxmlformats.org/officeDocument/2006/relationships/slideLayout" Target="../slideLayouts/slideLayout2053.xml"/><Relationship Id="rId13" Type="http://schemas.openxmlformats.org/officeDocument/2006/relationships/slideLayout" Target="../slideLayouts/slideLayout2054.xml"/><Relationship Id="rId14" Type="http://schemas.openxmlformats.org/officeDocument/2006/relationships/slideLayout" Target="../slideLayouts/slideLayout2055.xml"/><Relationship Id="rId15" Type="http://schemas.openxmlformats.org/officeDocument/2006/relationships/slideLayout" Target="../slideLayouts/slideLayout2056.xml"/><Relationship Id="rId16" Type="http://schemas.openxmlformats.org/officeDocument/2006/relationships/slideLayout" Target="../slideLayouts/slideLayout2057.xml"/><Relationship Id="rId17" Type="http://schemas.openxmlformats.org/officeDocument/2006/relationships/slideLayout" Target="../slideLayouts/slideLayout2058.xml"/><Relationship Id="rId18" Type="http://schemas.openxmlformats.org/officeDocument/2006/relationships/slideLayout" Target="../slideLayouts/slideLayout2059.xml"/><Relationship Id="rId19" Type="http://schemas.openxmlformats.org/officeDocument/2006/relationships/slideLayout" Target="../slideLayouts/slideLayout2060.xml"/><Relationship Id="rId2" Type="http://schemas.openxmlformats.org/officeDocument/2006/relationships/slideLayout" Target="../slideLayouts/slideLayout2043.xml"/><Relationship Id="rId20" Type="http://schemas.openxmlformats.org/officeDocument/2006/relationships/slideLayout" Target="../slideLayouts/slideLayout2061.xml"/><Relationship Id="rId21" Type="http://schemas.openxmlformats.org/officeDocument/2006/relationships/slideLayout" Target="../slideLayouts/slideLayout2062.xml"/><Relationship Id="rId22" Type="http://schemas.openxmlformats.org/officeDocument/2006/relationships/slideLayout" Target="../slideLayouts/slideLayout2063.xml"/><Relationship Id="rId23" Type="http://schemas.openxmlformats.org/officeDocument/2006/relationships/theme" Target="../theme/theme99.xml"/><Relationship Id="rId24" Type="http://schemas.openxmlformats.org/officeDocument/2006/relationships/image" Target="../media/image1.png"/><Relationship Id="rId3" Type="http://schemas.openxmlformats.org/officeDocument/2006/relationships/slideLayout" Target="../slideLayouts/slideLayout2044.xml"/><Relationship Id="rId4" Type="http://schemas.openxmlformats.org/officeDocument/2006/relationships/slideLayout" Target="../slideLayouts/slideLayout2045.xml"/><Relationship Id="rId5" Type="http://schemas.openxmlformats.org/officeDocument/2006/relationships/slideLayout" Target="../slideLayouts/slideLayout2046.xml"/><Relationship Id="rId6" Type="http://schemas.openxmlformats.org/officeDocument/2006/relationships/slideLayout" Target="../slideLayouts/slideLayout2047.xml"/><Relationship Id="rId7" Type="http://schemas.openxmlformats.org/officeDocument/2006/relationships/slideLayout" Target="../slideLayouts/slideLayout2048.xml"/><Relationship Id="rId8" Type="http://schemas.openxmlformats.org/officeDocument/2006/relationships/slideLayout" Target="../slideLayouts/slideLayout2049.xml"/><Relationship Id="rId9" Type="http://schemas.openxmlformats.org/officeDocument/2006/relationships/slideLayout" Target="../slideLayouts/slideLayout205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16" name="TextBox 15" hidden="1"/>
          <p:cNvSpPr txBox="1"/>
          <p:nvPr/>
        </p:nvSpPr>
        <p:spPr>
          <a:xfrm>
            <a:off x="1896193" y="4825328"/>
            <a:ext cx="649537" cy="124650"/>
          </a:xfrm>
          <a:prstGeom prst="rect">
            <a:avLst/>
          </a:prstGeom>
          <a:noFill/>
        </p:spPr>
        <p:txBody>
          <a:bodyPr wrap="square" lIns="0" tIns="0" rIns="0" bIns="0" rtlCol="0" anchor="ctr">
            <a:spAutoFit/>
          </a:bodyPr>
          <a:lstStyle/>
          <a:p>
            <a:pPr>
              <a:lnSpc>
                <a:spcPct val="90000"/>
              </a:lnSpc>
              <a:spcBef>
                <a:spcPts val="600"/>
              </a:spcBef>
              <a:spcAft>
                <a:spcPts val="0"/>
              </a:spcAft>
              <a:buClr>
                <a:schemeClr val="bg1"/>
              </a:buClr>
            </a:pPr>
            <a:fld id="{E00CF047-7350-4707-AA1A-E56FA69586CC}" type="datetime1">
              <a:rPr lang="en-US" sz="900" smtClean="0">
                <a:solidFill>
                  <a:schemeClr val="bg2">
                    <a:lumMod val="50000"/>
                    <a:lumOff val="50000"/>
                  </a:schemeClr>
                </a:solidFill>
                <a:latin typeface="+mn-lt"/>
              </a:rPr>
              <a:pPr>
                <a:lnSpc>
                  <a:spcPct val="90000"/>
                </a:lnSpc>
                <a:spcBef>
                  <a:spcPts val="600"/>
                </a:spcBef>
                <a:spcAft>
                  <a:spcPts val="0"/>
                </a:spcAft>
                <a:buClr>
                  <a:schemeClr val="bg1"/>
                </a:buClr>
              </a:pPr>
              <a:t>2/25/2021</a:t>
            </a:fld>
            <a:endParaRPr lang="en-US" sz="900" dirty="0">
              <a:solidFill>
                <a:schemeClr val="bg2">
                  <a:lumMod val="50000"/>
                  <a:lumOff val="50000"/>
                </a:schemeClr>
              </a:solidFill>
              <a:latin typeface="+mn-lt"/>
            </a:endParaRPr>
          </a:p>
        </p:txBody>
      </p:sp>
      <p:sp>
        <p:nvSpPr>
          <p:cNvPr id="13" name="TextBox 12" hidden="1"/>
          <p:cNvSpPr txBox="1"/>
          <p:nvPr/>
        </p:nvSpPr>
        <p:spPr>
          <a:xfrm>
            <a:off x="1896193" y="4825328"/>
            <a:ext cx="649537" cy="124650"/>
          </a:xfrm>
          <a:prstGeom prst="rect">
            <a:avLst/>
          </a:prstGeom>
          <a:noFill/>
        </p:spPr>
        <p:txBody>
          <a:bodyPr wrap="square" lIns="0" tIns="0" rIns="0" bIns="0" rtlCol="0" anchor="ctr">
            <a:spAutoFit/>
          </a:bodyPr>
          <a:lstStyle/>
          <a:p>
            <a:pPr>
              <a:lnSpc>
                <a:spcPct val="90000"/>
              </a:lnSpc>
              <a:spcBef>
                <a:spcPts val="600"/>
              </a:spcBef>
              <a:spcAft>
                <a:spcPts val="0"/>
              </a:spcAft>
              <a:buClr>
                <a:schemeClr val="bg1"/>
              </a:buClr>
            </a:pPr>
            <a:fld id="{E00CF047-7350-4707-AA1A-E56FA69586CC}" type="datetime1">
              <a:rPr lang="en-US" sz="900" smtClean="0">
                <a:solidFill>
                  <a:schemeClr val="bg2">
                    <a:lumMod val="50000"/>
                    <a:lumOff val="50000"/>
                  </a:schemeClr>
                </a:solidFill>
                <a:latin typeface="+mn-lt"/>
              </a:rPr>
              <a:pPr>
                <a:lnSpc>
                  <a:spcPct val="90000"/>
                </a:lnSpc>
                <a:spcBef>
                  <a:spcPts val="600"/>
                </a:spcBef>
                <a:spcAft>
                  <a:spcPts val="0"/>
                </a:spcAft>
                <a:buClr>
                  <a:schemeClr val="bg1"/>
                </a:buClr>
              </a:pPr>
              <a:t>2/25/2021</a:t>
            </a:fld>
            <a:endParaRPr lang="en-US" sz="900" dirty="0">
              <a:solidFill>
                <a:schemeClr val="bg2">
                  <a:lumMod val="50000"/>
                  <a:lumOff val="50000"/>
                </a:schemeClr>
              </a:solidFill>
              <a:latin typeface="+mn-lt"/>
            </a:endParaRPr>
          </a:p>
        </p:txBody>
      </p:sp>
      <p:pic>
        <p:nvPicPr>
          <p:cNvPr id="3" name="Picture 2"/>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
        <p:nvSpPr>
          <p:cNvPr id="22" name="TextBox 21"/>
          <p:cNvSpPr txBox="1"/>
          <p:nvPr/>
        </p:nvSpPr>
        <p:spPr>
          <a:xfrm>
            <a:off x="296193" y="4837275"/>
            <a:ext cx="65" cy="110800"/>
          </a:xfrm>
          <a:prstGeom prst="rect">
            <a:avLst/>
          </a:prstGeom>
        </p:spPr>
        <p:txBody>
          <a:bodyPr vert="horz" wrap="none" lIns="0" tIns="0" rIns="0" bIns="0" rtlCol="0" anchor="ctr" anchorCtr="0">
            <a:spAutoFit/>
          </a:bodyPr>
          <a:lstStyle/>
          <a:p>
            <a:pPr algn="r" rtl="0" fontAlgn="base">
              <a:lnSpc>
                <a:spcPct val="90000"/>
              </a:lnSpc>
              <a:spcBef>
                <a:spcPct val="0"/>
              </a:spcBef>
              <a:spcAft>
                <a:spcPct val="0"/>
              </a:spcAft>
              <a:buClr>
                <a:schemeClr val="bg1"/>
              </a:buClr>
            </a:pPr>
            <a:endParaRPr lang="en-US" sz="800" kern="1200" dirty="0" err="1">
              <a:solidFill>
                <a:schemeClr val="bg2">
                  <a:lumMod val="50000"/>
                  <a:lumOff val="50000"/>
                </a:schemeClr>
              </a:solidFill>
              <a:latin typeface="+mn-lt"/>
              <a:ea typeface="+mn-ea"/>
              <a:cs typeface="+mn-cs"/>
            </a:endParaRPr>
          </a:p>
        </p:txBody>
      </p:sp>
      <p:sp>
        <p:nvSpPr>
          <p:cNvPr id="24" name="TextBox 23"/>
          <p:cNvSpPr txBox="1"/>
          <p:nvPr/>
        </p:nvSpPr>
        <p:spPr>
          <a:xfrm>
            <a:off x="296193" y="4837275"/>
            <a:ext cx="65" cy="110800"/>
          </a:xfrm>
          <a:prstGeom prst="rect">
            <a:avLst/>
          </a:prstGeom>
        </p:spPr>
        <p:txBody>
          <a:bodyPr vert="horz" wrap="none" lIns="0" tIns="0" rIns="0" bIns="0" rtlCol="0" anchor="ctr" anchorCtr="0">
            <a:spAutoFit/>
          </a:bodyPr>
          <a:lstStyle/>
          <a:p>
            <a:pPr algn="r" rtl="0" fontAlgn="base">
              <a:lnSpc>
                <a:spcPct val="90000"/>
              </a:lnSpc>
              <a:spcBef>
                <a:spcPct val="0"/>
              </a:spcBef>
              <a:spcAft>
                <a:spcPct val="0"/>
              </a:spcAft>
              <a:buClr>
                <a:schemeClr val="bg1"/>
              </a:buClr>
            </a:pPr>
            <a:endParaRPr lang="en-US" sz="800" kern="1200" dirty="0" err="1">
              <a:solidFill>
                <a:schemeClr val="bg2">
                  <a:lumMod val="50000"/>
                  <a:lumOff val="50000"/>
                </a:schemeClr>
              </a:solidFill>
              <a:latin typeface="+mn-lt"/>
              <a:ea typeface="+mn-ea"/>
              <a:cs typeface="+mn-cs"/>
            </a:endParaRPr>
          </a:p>
        </p:txBody>
      </p:sp>
      <p:sp>
        <p:nvSpPr>
          <p:cNvPr id="25" name="TextBox 24"/>
          <p:cNvSpPr txBox="1"/>
          <p:nvPr/>
        </p:nvSpPr>
        <p:spPr>
          <a:xfrm>
            <a:off x="307781" y="4835544"/>
            <a:ext cx="128641" cy="114262"/>
          </a:xfrm>
          <a:prstGeom prst="rect">
            <a:avLst/>
          </a:prstGeom>
        </p:spPr>
        <p:txBody>
          <a:bodyPr vert="horz" wrap="none" lIns="0" tIns="0" rIns="0" bIns="0" rtlCol="0" anchor="ctr" anchorCtr="0">
            <a:spAutoFit/>
          </a:bodyPr>
          <a:lstStyle/>
          <a:p>
            <a:pPr algn="r" rtl="0" fontAlgn="base">
              <a:lnSpc>
                <a:spcPct val="90000"/>
              </a:lnSpc>
              <a:spcBef>
                <a:spcPct val="0"/>
              </a:spcBef>
              <a:spcAft>
                <a:spcPct val="0"/>
              </a:spcAft>
              <a:buClr>
                <a:schemeClr val="bg1"/>
              </a:buClr>
            </a:pPr>
            <a:fld id="{58EC7406-F4CC-4ABF-902E-2AF4E70E5C0F}" type="slidenum">
              <a:rPr lang="en-US" sz="800" b="0" kern="1200" smtClean="0">
                <a:solidFill>
                  <a:schemeClr val="bg2">
                    <a:lumMod val="50000"/>
                    <a:lumOff val="50000"/>
                  </a:schemeClr>
                </a:solidFill>
                <a:latin typeface="+mn-lt"/>
                <a:ea typeface="+mn-ea"/>
                <a:cs typeface="+mn-cs"/>
              </a:rPr>
              <a:pPr algn="r" rtl="0" fontAlgn="base">
                <a:lnSpc>
                  <a:spcPct val="90000"/>
                </a:lnSpc>
                <a:spcBef>
                  <a:spcPct val="0"/>
                </a:spcBef>
                <a:spcAft>
                  <a:spcPct val="0"/>
                </a:spcAft>
                <a:buClr>
                  <a:schemeClr val="bg1"/>
                </a:buClr>
              </a:pPr>
              <a:t>‹#›</a:t>
            </a:fld>
            <a:endParaRPr lang="en-US" sz="800" b="0" kern="1200" dirty="0" err="1">
              <a:solidFill>
                <a:schemeClr val="bg2">
                  <a:lumMod val="50000"/>
                  <a:lumOff val="50000"/>
                </a:schemeClr>
              </a:solidFill>
              <a:latin typeface="+mn-lt"/>
              <a:ea typeface="+mn-ea"/>
              <a:cs typeface="+mn-cs"/>
            </a:endParaRPr>
          </a:p>
        </p:txBody>
      </p:sp>
      <p:sp>
        <p:nvSpPr>
          <p:cNvPr id="26" name="TextBox 25"/>
          <p:cNvSpPr txBox="1"/>
          <p:nvPr/>
        </p:nvSpPr>
        <p:spPr>
          <a:xfrm>
            <a:off x="458777" y="4835544"/>
            <a:ext cx="187551" cy="114262"/>
          </a:xfrm>
          <a:prstGeom prst="rect">
            <a:avLst/>
          </a:prstGeom>
        </p:spPr>
        <p:txBody>
          <a:bodyPr vert="horz" wrap="none" lIns="0" tIns="0" rIns="0" bIns="0" rtlCol="0" anchor="ctr" anchorCtr="0">
            <a:spAutoFit/>
          </a:bodyPr>
          <a:lstStyle/>
          <a:p>
            <a:pPr algn="l" rtl="0" fontAlgn="base">
              <a:lnSpc>
                <a:spcPct val="90000"/>
              </a:lnSpc>
              <a:spcBef>
                <a:spcPct val="0"/>
              </a:spcBef>
              <a:spcAft>
                <a:spcPct val="0"/>
              </a:spcAft>
              <a:buClr>
                <a:schemeClr val="bg1"/>
              </a:buClr>
            </a:pPr>
            <a:r>
              <a:rPr lang="en-US" sz="800" kern="1200" dirty="0">
                <a:solidFill>
                  <a:schemeClr val="bg2">
                    <a:lumMod val="50000"/>
                    <a:lumOff val="50000"/>
                  </a:schemeClr>
                </a:solidFill>
                <a:latin typeface="+mn-lt"/>
                <a:ea typeface="+mn-ea"/>
                <a:cs typeface="+mn-cs"/>
              </a:rPr>
              <a:t>of Y</a:t>
            </a:r>
          </a:p>
        </p:txBody>
      </p:sp>
      <p:sp>
        <p:nvSpPr>
          <p:cNvPr id="10" name="TextBox 9"/>
          <p:cNvSpPr txBox="1"/>
          <p:nvPr/>
        </p:nvSpPr>
        <p:spPr>
          <a:xfrm>
            <a:off x="6765245" y="4784184"/>
            <a:ext cx="1659429" cy="216982"/>
          </a:xfrm>
          <a:prstGeom prst="rect">
            <a:avLst/>
          </a:prstGeom>
          <a:noFill/>
        </p:spPr>
        <p:txBody>
          <a:bodyPr wrap="none" lIns="90006" tIns="45003" rIns="90006" bIns="45003" rtlCol="0">
            <a:spAutoFit/>
          </a:bodyPr>
          <a:lstStyle/>
          <a:p>
            <a:pPr algn="l">
              <a:lnSpc>
                <a:spcPct val="90000"/>
              </a:lnSpc>
              <a:spcBef>
                <a:spcPts val="100"/>
              </a:spcBef>
              <a:spcAft>
                <a:spcPts val="100"/>
              </a:spcAft>
            </a:pPr>
            <a:r>
              <a:rPr lang="en-US" sz="900" b="0" i="0" u="none" baseline="0" dirty="0">
                <a:solidFill>
                  <a:srgbClr val="808080"/>
                </a:solidFill>
                <a:latin typeface="arial" panose="020B0604020202020204" pitchFamily="34" charset="0"/>
              </a:rPr>
              <a:t>Client Program Management</a:t>
            </a:r>
            <a:endParaRPr lang="en-US" sz="1200" b="0" i="0" u="none" baseline="0" dirty="0">
              <a:solidFill>
                <a:srgbClr val="808080"/>
              </a:solidFill>
              <a:latin typeface="arial" panose="020B0604020202020204" pitchFamily="34" charset="0"/>
            </a:endParaRPr>
          </a:p>
        </p:txBody>
      </p:sp>
      <p:sp>
        <p:nvSpPr>
          <p:cNvPr id="11" name="TextBox 10"/>
          <p:cNvSpPr txBox="1"/>
          <p:nvPr/>
        </p:nvSpPr>
        <p:spPr>
          <a:xfrm>
            <a:off x="1551383" y="4784184"/>
            <a:ext cx="1518364" cy="216982"/>
          </a:xfrm>
          <a:prstGeom prst="rect">
            <a:avLst/>
          </a:prstGeom>
          <a:noFill/>
        </p:spPr>
        <p:txBody>
          <a:bodyPr wrap="none" lIns="90006" tIns="45003" rIns="90006" bIns="45003" rtlCol="0">
            <a:spAutoFit/>
          </a:bodyPr>
          <a:lstStyle/>
          <a:p>
            <a:pPr algn="l">
              <a:lnSpc>
                <a:spcPct val="90000"/>
              </a:lnSpc>
              <a:spcBef>
                <a:spcPts val="100"/>
              </a:spcBef>
              <a:spcAft>
                <a:spcPts val="100"/>
              </a:spcAft>
            </a:pPr>
            <a:r>
              <a:rPr lang="en-US" sz="900" b="0" i="0" u="none" baseline="0" dirty="0">
                <a:solidFill>
                  <a:srgbClr val="808080"/>
                </a:solidFill>
                <a:latin typeface="arial" panose="020B0604020202020204" pitchFamily="34" charset="0"/>
              </a:rPr>
              <a:t>Internal Use - Confidential</a:t>
            </a:r>
            <a:endParaRPr lang="en-US" sz="1200" b="0" i="0" u="none" baseline="0" dirty="0">
              <a:solidFill>
                <a:srgbClr val="808080"/>
              </a:solidFill>
              <a:latin typeface="arial" panose="020B0604020202020204" pitchFamily="34" charset="0"/>
            </a:endParaRPr>
          </a:p>
        </p:txBody>
      </p:sp>
      <p:sp>
        <p:nvSpPr>
          <p:cNvPr id="23" name="fl"/>
          <p:cNvSpPr txBox="1"/>
          <p:nvPr/>
        </p:nvSpPr>
        <p:spPr>
          <a:xfrm>
            <a:off x="6" y="4839879"/>
            <a:ext cx="65" cy="110800"/>
          </a:xfrm>
          <a:prstGeom prst="rect">
            <a:avLst/>
          </a:prstGeom>
          <a:noFill/>
        </p:spPr>
        <p:txBody>
          <a:bodyPr vert="horz" wrap="none" lIns="0" tIns="0" rIns="0" bIns="0" rtlCol="0" anchor="ctr" anchorCtr="0">
            <a:spAutoFit/>
          </a:bodyPr>
          <a:lstStyle/>
          <a:p>
            <a:pPr algn="l">
              <a:lnSpc>
                <a:spcPct val="90000"/>
              </a:lnSpc>
              <a:spcBef>
                <a:spcPts val="100"/>
              </a:spcBef>
              <a:spcAft>
                <a:spcPts val="100"/>
              </a:spcAft>
            </a:pPr>
            <a:endParaRPr lang="en-US" sz="800" b="1" i="0" u="none" baseline="0" dirty="0">
              <a:solidFill>
                <a:srgbClr val="7F7F7F"/>
              </a:solidFill>
              <a:latin typeface="+mn-lt"/>
            </a:endParaRPr>
          </a:p>
        </p:txBody>
      </p:sp>
      <p:sp>
        <p:nvSpPr>
          <p:cNvPr id="2" name="MSIPCMContentMarking" descr="{&quot;HashCode&quot;:-1913046509,&quot;Placement&quot;:&quot;Footer&quot;}">
            <a:extLst>
              <a:ext uri="{FF2B5EF4-FFF2-40B4-BE49-F238E27FC236}">
                <a16:creationId xmlns:a16="http://schemas.microsoft.com/office/drawing/2014/main" xmlns="" id="{9CA3C16B-2485-4A2D-9CF5-B96ED22483CE}"/>
              </a:ext>
            </a:extLst>
          </p:cNvPr>
          <p:cNvSpPr txBox="1"/>
          <p:nvPr/>
        </p:nvSpPr>
        <p:spPr>
          <a:xfrm>
            <a:off x="0" y="5001059"/>
            <a:ext cx="1028784" cy="92333"/>
          </a:xfrm>
          <a:prstGeom prst="rect">
            <a:avLst/>
          </a:prstGeom>
          <a:noFill/>
        </p:spPr>
        <p:txBody>
          <a:bodyPr vert="horz" wrap="square" lIns="0" tIns="0" rIns="0" bIns="0" rtlCol="0" anchor="ctr" anchorCtr="1">
            <a:spAutoFit/>
          </a:bodyPr>
          <a:lstStyle/>
          <a:p>
            <a:pPr algn="l">
              <a:spcBef>
                <a:spcPts val="0"/>
              </a:spcBef>
              <a:spcAft>
                <a:spcPts val="0"/>
              </a:spcAft>
              <a:buClr>
                <a:schemeClr val="bg1"/>
              </a:buClr>
            </a:pPr>
            <a:r>
              <a:rPr lang="en-US" sz="600">
                <a:solidFill>
                  <a:srgbClr val="7F7F7F"/>
                </a:solidFill>
                <a:latin typeface="Calibri" panose="020F0502020204030204" pitchFamily="34" charset="0"/>
              </a:rPr>
              <a:t>Internal Use - Confidential</a:t>
            </a:r>
            <a:endParaRPr lang="en-US" sz="600" dirty="0" err="1">
              <a:solidFill>
                <a:srgbClr val="7F7F7F"/>
              </a:solidFill>
              <a:latin typeface="Calibri" panose="020F0502020204030204" pitchFamily="34" charset="0"/>
            </a:endParaRPr>
          </a:p>
        </p:txBody>
      </p:sp>
    </p:spTree>
    <p:extLst>
      <p:ext uri="{BB962C8B-B14F-4D97-AF65-F5344CB8AC3E}">
        <p14:creationId xmlns:p14="http://schemas.microsoft.com/office/powerpoint/2010/main" val="2209482782"/>
      </p:ext>
    </p:extLst>
  </p:cSld>
  <p:clrMap bg1="dk2" tx1="lt1" bg2="dk1" tx2="lt2" accent1="accent1" accent2="accent2" accent3="accent3" accent4="accent4" accent5="accent5" accent6="accent6" hlink="hlink" folHlink="folHlink"/>
  <p:sldLayoutIdLst>
    <p:sldLayoutId id="2147484423" r:id="rId1"/>
    <p:sldLayoutId id="2147484428" r:id="rId2"/>
    <p:sldLayoutId id="2147484405" r:id="rId3"/>
    <p:sldLayoutId id="2147484418" r:id="rId4"/>
    <p:sldLayoutId id="2147484462" r:id="rId5"/>
    <p:sldLayoutId id="2147484463" r:id="rId6"/>
    <p:sldLayoutId id="2147484464" r:id="rId7"/>
    <p:sldLayoutId id="2147484465" r:id="rId8"/>
    <p:sldLayoutId id="2147484466" r:id="rId9"/>
    <p:sldLayoutId id="2147484467" r:id="rId10"/>
    <p:sldLayoutId id="2147484468" r:id="rId11"/>
    <p:sldLayoutId id="2147484469" r:id="rId12"/>
    <p:sldLayoutId id="2147484470" r:id="rId13"/>
    <p:sldLayoutId id="2147484411" r:id="rId14"/>
    <p:sldLayoutId id="2147484454" r:id="rId15"/>
    <p:sldLayoutId id="2147484451" r:id="rId16"/>
    <p:sldLayoutId id="2147484396" r:id="rId17"/>
    <p:sldLayoutId id="2147484420" r:id="rId18"/>
    <p:sldLayoutId id="2147484421" r:id="rId19"/>
    <p:sldLayoutId id="2147484413" r:id="rId20"/>
    <p:sldLayoutId id="2147484459" r:id="rId21"/>
    <p:sldLayoutId id="2147484458" r:id="rId22"/>
    <p:sldLayoutId id="2147484478" r:id="rId23"/>
    <p:sldLayoutId id="2147487472" r:id="rId24"/>
    <p:sldLayoutId id="2147487473" r:id="rId25"/>
  </p:sldLayoutIdLst>
  <p:transition spd="med">
    <p:wipe dir="r"/>
  </p:transition>
  <p:hf hdr="0" ftr="0" dt="0"/>
  <p:txStyles>
    <p:titleStyle>
      <a:lvl1pPr algn="l" rtl="0" eaLnBrk="1" fontAlgn="base" hangingPunct="1">
        <a:lnSpc>
          <a:spcPct val="90000"/>
        </a:lnSpc>
        <a:spcBef>
          <a:spcPct val="0"/>
        </a:spcBef>
        <a:spcAft>
          <a:spcPct val="0"/>
        </a:spcAft>
        <a:defRPr sz="2800" b="0" cap="none" baseline="0">
          <a:solidFill>
            <a:schemeClr val="bg1"/>
          </a:solidFill>
          <a:latin typeface="+mj-lt"/>
          <a:ea typeface="Museo Sans For Dell" panose="02000000000000000000" pitchFamily="2" charset="0"/>
          <a:cs typeface="+mj-cs"/>
        </a:defRPr>
      </a:lvl1pPr>
      <a:lvl2pPr algn="l" rtl="0" eaLnBrk="1" fontAlgn="base" hangingPunct="1">
        <a:lnSpc>
          <a:spcPct val="80000"/>
        </a:lnSpc>
        <a:spcBef>
          <a:spcPct val="0"/>
        </a:spcBef>
        <a:spcAft>
          <a:spcPct val="0"/>
        </a:spcAft>
        <a:defRPr sz="3200" b="1">
          <a:solidFill>
            <a:schemeClr val="accent1"/>
          </a:solidFill>
          <a:latin typeface="Arial Black" pitchFamily="34" charset="0"/>
        </a:defRPr>
      </a:lvl2pPr>
      <a:lvl3pPr algn="l" rtl="0" eaLnBrk="1" fontAlgn="base" hangingPunct="1">
        <a:lnSpc>
          <a:spcPct val="80000"/>
        </a:lnSpc>
        <a:spcBef>
          <a:spcPct val="0"/>
        </a:spcBef>
        <a:spcAft>
          <a:spcPct val="0"/>
        </a:spcAft>
        <a:defRPr sz="3200" b="1">
          <a:solidFill>
            <a:schemeClr val="accent1"/>
          </a:solidFill>
          <a:latin typeface="Arial Black" pitchFamily="34" charset="0"/>
        </a:defRPr>
      </a:lvl3pPr>
      <a:lvl4pPr algn="l" rtl="0" eaLnBrk="1" fontAlgn="base" hangingPunct="1">
        <a:lnSpc>
          <a:spcPct val="80000"/>
        </a:lnSpc>
        <a:spcBef>
          <a:spcPct val="0"/>
        </a:spcBef>
        <a:spcAft>
          <a:spcPct val="0"/>
        </a:spcAft>
        <a:defRPr sz="3200" b="1">
          <a:solidFill>
            <a:schemeClr val="accent1"/>
          </a:solidFill>
          <a:latin typeface="Arial Black" pitchFamily="34" charset="0"/>
        </a:defRPr>
      </a:lvl4pPr>
      <a:lvl5pPr algn="l" rtl="0" eaLnBrk="1" fontAlgn="base" hangingPunct="1">
        <a:lnSpc>
          <a:spcPct val="80000"/>
        </a:lnSpc>
        <a:spcBef>
          <a:spcPct val="0"/>
        </a:spcBef>
        <a:spcAft>
          <a:spcPct val="0"/>
        </a:spcAft>
        <a:defRPr sz="3200" b="1">
          <a:solidFill>
            <a:schemeClr val="accent1"/>
          </a:solidFill>
          <a:latin typeface="Arial Black" pitchFamily="34" charset="0"/>
        </a:defRPr>
      </a:lvl5pPr>
      <a:lvl6pPr marL="449131" algn="l" rtl="0" eaLnBrk="1" fontAlgn="base" hangingPunct="1">
        <a:lnSpc>
          <a:spcPct val="70000"/>
        </a:lnSpc>
        <a:spcBef>
          <a:spcPct val="0"/>
        </a:spcBef>
        <a:spcAft>
          <a:spcPct val="0"/>
        </a:spcAft>
        <a:defRPr sz="4400" b="1">
          <a:solidFill>
            <a:schemeClr val="accent1"/>
          </a:solidFill>
          <a:latin typeface="Arial Black" pitchFamily="34" charset="0"/>
        </a:defRPr>
      </a:lvl6pPr>
      <a:lvl7pPr marL="898268" algn="l" rtl="0" eaLnBrk="1" fontAlgn="base" hangingPunct="1">
        <a:lnSpc>
          <a:spcPct val="70000"/>
        </a:lnSpc>
        <a:spcBef>
          <a:spcPct val="0"/>
        </a:spcBef>
        <a:spcAft>
          <a:spcPct val="0"/>
        </a:spcAft>
        <a:defRPr sz="4400" b="1">
          <a:solidFill>
            <a:schemeClr val="accent1"/>
          </a:solidFill>
          <a:latin typeface="Arial Black" pitchFamily="34" charset="0"/>
        </a:defRPr>
      </a:lvl7pPr>
      <a:lvl8pPr marL="1347449" algn="l" rtl="0" eaLnBrk="1" fontAlgn="base" hangingPunct="1">
        <a:lnSpc>
          <a:spcPct val="70000"/>
        </a:lnSpc>
        <a:spcBef>
          <a:spcPct val="0"/>
        </a:spcBef>
        <a:spcAft>
          <a:spcPct val="0"/>
        </a:spcAft>
        <a:defRPr sz="4400" b="1">
          <a:solidFill>
            <a:schemeClr val="accent1"/>
          </a:solidFill>
          <a:latin typeface="Arial Black" pitchFamily="34" charset="0"/>
        </a:defRPr>
      </a:lvl8pPr>
      <a:lvl9pPr marL="1796534" algn="l" rtl="0" eaLnBrk="1" fontAlgn="base" hangingPunct="1">
        <a:lnSpc>
          <a:spcPct val="70000"/>
        </a:lnSpc>
        <a:spcBef>
          <a:spcPct val="0"/>
        </a:spcBef>
        <a:spcAft>
          <a:spcPct val="0"/>
        </a:spcAft>
        <a:defRPr sz="4400" b="1">
          <a:solidFill>
            <a:schemeClr val="accent1"/>
          </a:solidFill>
          <a:latin typeface="Arial Black" pitchFamily="34" charset="0"/>
        </a:defRPr>
      </a:lvl9pPr>
    </p:titleStyle>
    <p:bodyStyle>
      <a:lvl1pPr marL="224300" indent="-224300" algn="l" rtl="0" eaLnBrk="1" fontAlgn="base" hangingPunct="1">
        <a:lnSpc>
          <a:spcPct val="100000"/>
        </a:lnSpc>
        <a:spcBef>
          <a:spcPts val="1200"/>
        </a:spcBef>
        <a:spcAft>
          <a:spcPts val="0"/>
        </a:spcAft>
        <a:buClr>
          <a:srgbClr val="AAAAAA"/>
        </a:buClr>
        <a:buFont typeface="Arial" pitchFamily="34" charset="0"/>
        <a:buChar char="•"/>
        <a:defRPr sz="1400">
          <a:solidFill>
            <a:srgbClr val="000000"/>
          </a:solidFill>
          <a:latin typeface="+mj-lt"/>
          <a:ea typeface="Museo Sans For Dell" pitchFamily="2" charset="0"/>
          <a:cs typeface="+mn-cs"/>
        </a:defRPr>
      </a:lvl1pPr>
      <a:lvl2pPr marL="564637" indent="-229061" algn="l" rtl="0" eaLnBrk="1" fontAlgn="base" hangingPunct="1">
        <a:lnSpc>
          <a:spcPct val="100000"/>
        </a:lnSpc>
        <a:spcBef>
          <a:spcPts val="300"/>
        </a:spcBef>
        <a:spcAft>
          <a:spcPts val="0"/>
        </a:spcAft>
        <a:buClr>
          <a:srgbClr val="AAAAAA"/>
        </a:buClr>
        <a:buFont typeface="Museo Sans For Dell" pitchFamily="2" charset="0"/>
        <a:buChar char="–"/>
        <a:defRPr sz="1200" baseline="0">
          <a:solidFill>
            <a:srgbClr val="000000"/>
          </a:solidFill>
          <a:latin typeface="+mj-lt"/>
          <a:ea typeface="Museo Sans For Dell" pitchFamily="2" charset="0"/>
        </a:defRPr>
      </a:lvl2pPr>
      <a:lvl3pPr marL="893539" indent="-216362" algn="l" rtl="0" eaLnBrk="1" fontAlgn="base" hangingPunct="1">
        <a:lnSpc>
          <a:spcPct val="100000"/>
        </a:lnSpc>
        <a:spcBef>
          <a:spcPts val="300"/>
        </a:spcBef>
        <a:spcAft>
          <a:spcPts val="0"/>
        </a:spcAft>
        <a:buClr>
          <a:srgbClr val="AAAAAA"/>
        </a:buClr>
        <a:buFont typeface="Museo Sans For Dell" pitchFamily="2" charset="0"/>
        <a:buChar char="›"/>
        <a:defRPr sz="1000" baseline="0">
          <a:solidFill>
            <a:srgbClr val="000000"/>
          </a:solidFill>
          <a:latin typeface="+mj-lt"/>
          <a:ea typeface="Museo Sans For Dell" pitchFamily="2" charset="0"/>
        </a:defRPr>
      </a:lvl3pPr>
      <a:lvl4pPr marL="1224317" indent="-217949" algn="l" rtl="0" eaLnBrk="1" fontAlgn="base" hangingPunct="1">
        <a:lnSpc>
          <a:spcPct val="90000"/>
        </a:lnSpc>
        <a:spcBef>
          <a:spcPts val="300"/>
        </a:spcBef>
        <a:spcAft>
          <a:spcPts val="0"/>
        </a:spcAft>
        <a:buClr>
          <a:srgbClr val="AAAAAA"/>
        </a:buClr>
        <a:buFont typeface="Courier New" panose="02070309020205020404" pitchFamily="49" charset="0"/>
        <a:buChar char="o"/>
        <a:defRPr sz="1000" baseline="0">
          <a:solidFill>
            <a:srgbClr val="000000"/>
          </a:solidFill>
          <a:latin typeface="+mj-lt"/>
          <a:ea typeface="Museo Sans For Dell" pitchFamily="2" charset="0"/>
        </a:defRPr>
      </a:lvl4pPr>
      <a:lvl5pPr marL="1579844" indent="-232236" algn="l" rtl="0" eaLnBrk="1" fontAlgn="base" hangingPunct="1">
        <a:lnSpc>
          <a:spcPct val="90000"/>
        </a:lnSpc>
        <a:spcBef>
          <a:spcPts val="800"/>
        </a:spcBef>
        <a:spcAft>
          <a:spcPct val="0"/>
        </a:spcAft>
        <a:buClr>
          <a:schemeClr val="bg1"/>
        </a:buClr>
        <a:buFont typeface="Museo For Dell 300" pitchFamily="50" charset="0"/>
        <a:buChar char="–"/>
        <a:defRPr sz="1800">
          <a:solidFill>
            <a:schemeClr val="bg2"/>
          </a:solidFill>
          <a:latin typeface="Museo Sans For Dell" pitchFamily="2" charset="0"/>
          <a:ea typeface="Museo Sans For Dell" pitchFamily="2" charset="0"/>
        </a:defRPr>
      </a:lvl5pPr>
      <a:lvl6pPr marL="2028770" indent="-232236"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6pPr>
      <a:lvl7pPr marL="2477648" indent="-232236"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7pPr>
      <a:lvl8pPr marL="2926865" indent="-232236"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8pPr>
      <a:lvl9pPr marL="3376076" indent="-232236"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9pPr>
    </p:bodyStyle>
    <p:otherStyle>
      <a:defPPr>
        <a:defRPr lang="en-US"/>
      </a:defPPr>
      <a:lvl1pPr marL="0" algn="l" defTabSz="898268" rtl="0" eaLnBrk="1" latinLnBrk="0" hangingPunct="1">
        <a:defRPr sz="1800" kern="1200">
          <a:solidFill>
            <a:schemeClr val="tx1"/>
          </a:solidFill>
          <a:latin typeface="+mn-lt"/>
          <a:ea typeface="+mn-ea"/>
          <a:cs typeface="+mn-cs"/>
        </a:defRPr>
      </a:lvl1pPr>
      <a:lvl2pPr marL="449131" algn="l" defTabSz="898268" rtl="0" eaLnBrk="1" latinLnBrk="0" hangingPunct="1">
        <a:defRPr sz="1800" kern="1200">
          <a:solidFill>
            <a:schemeClr val="tx1"/>
          </a:solidFill>
          <a:latin typeface="+mn-lt"/>
          <a:ea typeface="+mn-ea"/>
          <a:cs typeface="+mn-cs"/>
        </a:defRPr>
      </a:lvl2pPr>
      <a:lvl3pPr marL="898268" algn="l" defTabSz="898268" rtl="0" eaLnBrk="1" latinLnBrk="0" hangingPunct="1">
        <a:defRPr sz="1800" kern="1200">
          <a:solidFill>
            <a:schemeClr val="tx1"/>
          </a:solidFill>
          <a:latin typeface="+mn-lt"/>
          <a:ea typeface="+mn-ea"/>
          <a:cs typeface="+mn-cs"/>
        </a:defRPr>
      </a:lvl3pPr>
      <a:lvl4pPr marL="1347449" algn="l" defTabSz="898268" rtl="0" eaLnBrk="1" latinLnBrk="0" hangingPunct="1">
        <a:defRPr sz="1800" kern="1200">
          <a:solidFill>
            <a:schemeClr val="tx1"/>
          </a:solidFill>
          <a:latin typeface="+mn-lt"/>
          <a:ea typeface="+mn-ea"/>
          <a:cs typeface="+mn-cs"/>
        </a:defRPr>
      </a:lvl4pPr>
      <a:lvl5pPr marL="1796534" algn="l" defTabSz="898268" rtl="0" eaLnBrk="1" latinLnBrk="0" hangingPunct="1">
        <a:defRPr sz="1800" kern="1200">
          <a:solidFill>
            <a:schemeClr val="tx1"/>
          </a:solidFill>
          <a:latin typeface="+mn-lt"/>
          <a:ea typeface="+mn-ea"/>
          <a:cs typeface="+mn-cs"/>
        </a:defRPr>
      </a:lvl5pPr>
      <a:lvl6pPr marL="2245306" algn="l" defTabSz="898268" rtl="0" eaLnBrk="1" latinLnBrk="0" hangingPunct="1">
        <a:defRPr sz="1800" kern="1200">
          <a:solidFill>
            <a:schemeClr val="tx1"/>
          </a:solidFill>
          <a:latin typeface="+mn-lt"/>
          <a:ea typeface="+mn-ea"/>
          <a:cs typeface="+mn-cs"/>
        </a:defRPr>
      </a:lvl6pPr>
      <a:lvl7pPr marL="2694483" algn="l" defTabSz="898268" rtl="0" eaLnBrk="1" latinLnBrk="0" hangingPunct="1">
        <a:defRPr sz="1800" kern="1200">
          <a:solidFill>
            <a:schemeClr val="tx1"/>
          </a:solidFill>
          <a:latin typeface="+mn-lt"/>
          <a:ea typeface="+mn-ea"/>
          <a:cs typeface="+mn-cs"/>
        </a:defRPr>
      </a:lvl7pPr>
      <a:lvl8pPr marL="3143705" algn="l" defTabSz="898268" rtl="0" eaLnBrk="1" latinLnBrk="0" hangingPunct="1">
        <a:defRPr sz="1800" kern="1200">
          <a:solidFill>
            <a:schemeClr val="tx1"/>
          </a:solidFill>
          <a:latin typeface="+mn-lt"/>
          <a:ea typeface="+mn-ea"/>
          <a:cs typeface="+mn-cs"/>
        </a:defRPr>
      </a:lvl8pPr>
      <a:lvl9pPr marL="3592805" algn="l" defTabSz="898268"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3084" userDrawn="1">
          <p15:clr>
            <a:srgbClr val="F26B43"/>
          </p15:clr>
        </p15:guide>
        <p15:guide id="2" pos="2880" userDrawn="1">
          <p15:clr>
            <a:srgbClr val="F26B43"/>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16" name="TextBox 15" hidden="1"/>
          <p:cNvSpPr txBox="1"/>
          <p:nvPr/>
        </p:nvSpPr>
        <p:spPr>
          <a:xfrm>
            <a:off x="1896617" y="4825328"/>
            <a:ext cx="649537" cy="124650"/>
          </a:xfrm>
          <a:prstGeom prst="rect">
            <a:avLst/>
          </a:prstGeom>
          <a:noFill/>
        </p:spPr>
        <p:txBody>
          <a:bodyPr wrap="square" lIns="0" tIns="0" rIns="0" bIns="0" rtlCol="0" anchor="ctr">
            <a:spAutoFit/>
          </a:bodyPr>
          <a:lstStyle/>
          <a:p>
            <a:pPr defTabSz="888867">
              <a:lnSpc>
                <a:spcPct val="90000"/>
              </a:lnSpc>
              <a:spcBef>
                <a:spcPts val="600"/>
              </a:spcBef>
              <a:spcAft>
                <a:spcPts val="0"/>
              </a:spcAft>
              <a:buClr>
                <a:srgbClr val="007DB8"/>
              </a:buClr>
            </a:pPr>
            <a:fld id="{E00CF047-7350-4707-AA1A-E56FA69586CC}" type="datetime1">
              <a:rPr lang="en-US" sz="900" smtClean="0">
                <a:solidFill>
                  <a:srgbClr val="000000">
                    <a:lumMod val="50000"/>
                    <a:lumOff val="50000"/>
                  </a:srgbClr>
                </a:solidFill>
                <a:latin typeface="Arial"/>
              </a:rPr>
              <a:pPr defTabSz="888867">
                <a:lnSpc>
                  <a:spcPct val="90000"/>
                </a:lnSpc>
                <a:spcBef>
                  <a:spcPts val="600"/>
                </a:spcBef>
                <a:spcAft>
                  <a:spcPts val="0"/>
                </a:spcAft>
                <a:buClr>
                  <a:srgbClr val="007DB8"/>
                </a:buClr>
              </a:pPr>
              <a:t>2/25/2021</a:t>
            </a:fld>
            <a:endParaRPr lang="en-US" sz="900" dirty="0">
              <a:solidFill>
                <a:srgbClr val="000000">
                  <a:lumMod val="50000"/>
                  <a:lumOff val="50000"/>
                </a:srgbClr>
              </a:solidFill>
              <a:latin typeface="Arial"/>
            </a:endParaRPr>
          </a:p>
        </p:txBody>
      </p:sp>
      <p:sp>
        <p:nvSpPr>
          <p:cNvPr id="13" name="TextBox 12" hidden="1"/>
          <p:cNvSpPr txBox="1"/>
          <p:nvPr/>
        </p:nvSpPr>
        <p:spPr>
          <a:xfrm>
            <a:off x="1896617" y="4825328"/>
            <a:ext cx="649537" cy="124650"/>
          </a:xfrm>
          <a:prstGeom prst="rect">
            <a:avLst/>
          </a:prstGeom>
          <a:noFill/>
        </p:spPr>
        <p:txBody>
          <a:bodyPr wrap="square" lIns="0" tIns="0" rIns="0" bIns="0" rtlCol="0" anchor="ctr">
            <a:spAutoFit/>
          </a:bodyPr>
          <a:lstStyle/>
          <a:p>
            <a:pPr defTabSz="888867">
              <a:lnSpc>
                <a:spcPct val="90000"/>
              </a:lnSpc>
              <a:spcBef>
                <a:spcPts val="600"/>
              </a:spcBef>
              <a:spcAft>
                <a:spcPts val="0"/>
              </a:spcAft>
              <a:buClr>
                <a:srgbClr val="007DB8"/>
              </a:buClr>
            </a:pPr>
            <a:fld id="{E00CF047-7350-4707-AA1A-E56FA69586CC}" type="datetime1">
              <a:rPr lang="en-US" sz="900" smtClean="0">
                <a:solidFill>
                  <a:srgbClr val="000000">
                    <a:lumMod val="50000"/>
                    <a:lumOff val="50000"/>
                  </a:srgbClr>
                </a:solidFill>
                <a:latin typeface="Arial"/>
              </a:rPr>
              <a:pPr defTabSz="888867">
                <a:lnSpc>
                  <a:spcPct val="90000"/>
                </a:lnSpc>
                <a:spcBef>
                  <a:spcPts val="600"/>
                </a:spcBef>
                <a:spcAft>
                  <a:spcPts val="0"/>
                </a:spcAft>
                <a:buClr>
                  <a:srgbClr val="007DB8"/>
                </a:buClr>
              </a:pPr>
              <a:t>2/25/2021</a:t>
            </a:fld>
            <a:endParaRPr lang="en-US" sz="900" dirty="0">
              <a:solidFill>
                <a:srgbClr val="000000">
                  <a:lumMod val="50000"/>
                  <a:lumOff val="50000"/>
                </a:srgbClr>
              </a:solidFill>
              <a:latin typeface="Arial"/>
            </a:endParaRPr>
          </a:p>
        </p:txBody>
      </p:sp>
      <p:pic>
        <p:nvPicPr>
          <p:cNvPr id="3" name="Picture 2"/>
          <p:cNvPicPr>
            <a:picLocks noChangeAspect="1"/>
          </p:cNvPicPr>
          <p:nvPr/>
        </p:nvPicPr>
        <p:blipFill>
          <a:blip r:embed="rId46"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
        <p:nvSpPr>
          <p:cNvPr id="22" name="TextBox 21"/>
          <p:cNvSpPr txBox="1"/>
          <p:nvPr/>
        </p:nvSpPr>
        <p:spPr>
          <a:xfrm>
            <a:off x="296780" y="4837275"/>
            <a:ext cx="65" cy="110800"/>
          </a:xfrm>
          <a:prstGeom prst="rect">
            <a:avLst/>
          </a:prstGeom>
        </p:spPr>
        <p:txBody>
          <a:bodyPr vert="horz" wrap="none" lIns="0" tIns="0" rIns="0" bIns="0" rtlCol="0" anchor="ctr" anchorCtr="0">
            <a:spAutoFit/>
          </a:bodyPr>
          <a:lstStyle/>
          <a:p>
            <a:pPr algn="r" defTabSz="888867">
              <a:lnSpc>
                <a:spcPct val="90000"/>
              </a:lnSpc>
              <a:buClr>
                <a:srgbClr val="007DB8"/>
              </a:buClr>
            </a:pPr>
            <a:endParaRPr lang="en-US" sz="800" dirty="0" err="1">
              <a:solidFill>
                <a:srgbClr val="000000">
                  <a:lumMod val="50000"/>
                  <a:lumOff val="50000"/>
                </a:srgbClr>
              </a:solidFill>
              <a:latin typeface="Arial"/>
            </a:endParaRPr>
          </a:p>
        </p:txBody>
      </p:sp>
      <p:sp>
        <p:nvSpPr>
          <p:cNvPr id="23" name="fl" descr="                              Dell - Internal Use - Confidential&#10;"/>
          <p:cNvSpPr txBox="1"/>
          <p:nvPr/>
        </p:nvSpPr>
        <p:spPr>
          <a:xfrm>
            <a:off x="998832" y="4835544"/>
            <a:ext cx="1594187" cy="114262"/>
          </a:xfrm>
          <a:prstGeom prst="rect">
            <a:avLst/>
          </a:prstGeom>
          <a:noFill/>
        </p:spPr>
        <p:txBody>
          <a:bodyPr vert="horz" wrap="none" lIns="0" tIns="0" rIns="0" bIns="0" rtlCol="0" anchor="ctr" anchorCtr="0">
            <a:spAutoFit/>
          </a:bodyPr>
          <a:lstStyle/>
          <a:p>
            <a:pPr defTabSz="888867">
              <a:lnSpc>
                <a:spcPct val="90000"/>
              </a:lnSpc>
              <a:spcBef>
                <a:spcPts val="100"/>
              </a:spcBef>
              <a:spcAft>
                <a:spcPts val="100"/>
              </a:spcAft>
            </a:pPr>
            <a:r>
              <a:rPr lang="en-US" sz="800" b="1" dirty="0">
                <a:solidFill>
                  <a:srgbClr val="7F7F7F"/>
                </a:solidFill>
                <a:latin typeface="Arial"/>
              </a:rPr>
              <a:t>Dell - Internal Use - Confidential</a:t>
            </a:r>
          </a:p>
        </p:txBody>
      </p:sp>
      <p:sp>
        <p:nvSpPr>
          <p:cNvPr id="24" name="TextBox 23"/>
          <p:cNvSpPr txBox="1"/>
          <p:nvPr/>
        </p:nvSpPr>
        <p:spPr>
          <a:xfrm>
            <a:off x="296780" y="4837275"/>
            <a:ext cx="65" cy="110800"/>
          </a:xfrm>
          <a:prstGeom prst="rect">
            <a:avLst/>
          </a:prstGeom>
        </p:spPr>
        <p:txBody>
          <a:bodyPr vert="horz" wrap="none" lIns="0" tIns="0" rIns="0" bIns="0" rtlCol="0" anchor="ctr" anchorCtr="0">
            <a:spAutoFit/>
          </a:bodyPr>
          <a:lstStyle/>
          <a:p>
            <a:pPr algn="r" defTabSz="888867">
              <a:lnSpc>
                <a:spcPct val="90000"/>
              </a:lnSpc>
              <a:buClr>
                <a:srgbClr val="007DB8"/>
              </a:buClr>
            </a:pPr>
            <a:endParaRPr lang="en-US" sz="800" dirty="0" err="1">
              <a:solidFill>
                <a:srgbClr val="000000">
                  <a:lumMod val="50000"/>
                  <a:lumOff val="50000"/>
                </a:srgbClr>
              </a:solidFill>
              <a:latin typeface="Arial"/>
            </a:endParaRPr>
          </a:p>
        </p:txBody>
      </p:sp>
      <p:sp>
        <p:nvSpPr>
          <p:cNvPr id="25" name="TextBox 24"/>
          <p:cNvSpPr txBox="1"/>
          <p:nvPr/>
        </p:nvSpPr>
        <p:spPr>
          <a:xfrm>
            <a:off x="307781" y="4835544"/>
            <a:ext cx="128641" cy="114262"/>
          </a:xfrm>
          <a:prstGeom prst="rect">
            <a:avLst/>
          </a:prstGeom>
        </p:spPr>
        <p:txBody>
          <a:bodyPr vert="horz" wrap="none" lIns="0" tIns="0" rIns="0" bIns="0" rtlCol="0" anchor="ctr" anchorCtr="0">
            <a:spAutoFit/>
          </a:bodyPr>
          <a:lstStyle/>
          <a:p>
            <a:pPr algn="r" defTabSz="888867">
              <a:lnSpc>
                <a:spcPct val="90000"/>
              </a:lnSpc>
              <a:buClr>
                <a:srgbClr val="007DB8"/>
              </a:buClr>
            </a:pPr>
            <a:fld id="{58EC7406-F4CC-4ABF-902E-2AF4E70E5C0F}" type="slidenum">
              <a:rPr lang="en-US" sz="800" smtClean="0">
                <a:solidFill>
                  <a:srgbClr val="000000">
                    <a:lumMod val="50000"/>
                    <a:lumOff val="50000"/>
                  </a:srgbClr>
                </a:solidFill>
                <a:latin typeface="Arial"/>
              </a:rPr>
              <a:pPr algn="r" defTabSz="888867">
                <a:lnSpc>
                  <a:spcPct val="90000"/>
                </a:lnSpc>
                <a:buClr>
                  <a:srgbClr val="007DB8"/>
                </a:buClr>
              </a:pPr>
              <a:t>‹#›</a:t>
            </a:fld>
            <a:endParaRPr lang="en-US" sz="800" dirty="0" err="1">
              <a:solidFill>
                <a:srgbClr val="000000">
                  <a:lumMod val="50000"/>
                  <a:lumOff val="50000"/>
                </a:srgbClr>
              </a:solidFill>
              <a:latin typeface="Arial"/>
            </a:endParaRPr>
          </a:p>
        </p:txBody>
      </p:sp>
      <p:sp>
        <p:nvSpPr>
          <p:cNvPr id="26" name="TextBox 25"/>
          <p:cNvSpPr txBox="1"/>
          <p:nvPr/>
        </p:nvSpPr>
        <p:spPr>
          <a:xfrm>
            <a:off x="458777" y="4835544"/>
            <a:ext cx="187551" cy="114262"/>
          </a:xfrm>
          <a:prstGeom prst="rect">
            <a:avLst/>
          </a:prstGeom>
        </p:spPr>
        <p:txBody>
          <a:bodyPr vert="horz" wrap="none" lIns="0" tIns="0" rIns="0" bIns="0" rtlCol="0" anchor="ctr" anchorCtr="0">
            <a:spAutoFit/>
          </a:bodyPr>
          <a:lstStyle/>
          <a:p>
            <a:pPr defTabSz="888867">
              <a:lnSpc>
                <a:spcPct val="90000"/>
              </a:lnSpc>
              <a:buClr>
                <a:srgbClr val="007DB8"/>
              </a:buClr>
            </a:pPr>
            <a:r>
              <a:rPr lang="en-US" sz="800" dirty="0">
                <a:solidFill>
                  <a:srgbClr val="000000">
                    <a:lumMod val="50000"/>
                    <a:lumOff val="50000"/>
                  </a:srgbClr>
                </a:solidFill>
                <a:latin typeface="Arial"/>
              </a:rPr>
              <a:t>of Y</a:t>
            </a:r>
          </a:p>
        </p:txBody>
      </p:sp>
    </p:spTree>
    <p:extLst>
      <p:ext uri="{BB962C8B-B14F-4D97-AF65-F5344CB8AC3E}">
        <p14:creationId xmlns:p14="http://schemas.microsoft.com/office/powerpoint/2010/main" val="547275447"/>
      </p:ext>
    </p:extLst>
  </p:cSld>
  <p:clrMap bg1="dk2" tx1="lt1" bg2="dk1" tx2="lt2" accent1="accent1" accent2="accent2" accent3="accent3" accent4="accent4" accent5="accent5" accent6="accent6" hlink="hlink" folHlink="folHlink"/>
  <p:sldLayoutIdLst>
    <p:sldLayoutId id="2147484671" r:id="rId1"/>
    <p:sldLayoutId id="2147484672" r:id="rId2"/>
    <p:sldLayoutId id="2147484673" r:id="rId3"/>
    <p:sldLayoutId id="2147484674" r:id="rId4"/>
    <p:sldLayoutId id="2147484675" r:id="rId5"/>
    <p:sldLayoutId id="2147484676" r:id="rId6"/>
    <p:sldLayoutId id="2147484677" r:id="rId7"/>
    <p:sldLayoutId id="2147484678" r:id="rId8"/>
    <p:sldLayoutId id="2147484679" r:id="rId9"/>
    <p:sldLayoutId id="2147484680" r:id="rId10"/>
    <p:sldLayoutId id="2147484681" r:id="rId11"/>
    <p:sldLayoutId id="2147484682" r:id="rId12"/>
    <p:sldLayoutId id="2147484683" r:id="rId13"/>
    <p:sldLayoutId id="2147484684" r:id="rId14"/>
    <p:sldLayoutId id="2147484685" r:id="rId15"/>
    <p:sldLayoutId id="2147484686" r:id="rId16"/>
    <p:sldLayoutId id="2147484687" r:id="rId17"/>
    <p:sldLayoutId id="2147484688" r:id="rId18"/>
    <p:sldLayoutId id="2147484689" r:id="rId19"/>
    <p:sldLayoutId id="2147484690" r:id="rId20"/>
    <p:sldLayoutId id="2147484691" r:id="rId21"/>
    <p:sldLayoutId id="2147484692" r:id="rId22"/>
    <p:sldLayoutId id="2147484694" r:id="rId23"/>
    <p:sldLayoutId id="2147484695" r:id="rId24"/>
    <p:sldLayoutId id="2147484696" r:id="rId25"/>
    <p:sldLayoutId id="2147484697" r:id="rId26"/>
    <p:sldLayoutId id="2147484698" r:id="rId27"/>
    <p:sldLayoutId id="2147484699" r:id="rId28"/>
    <p:sldLayoutId id="2147484700" r:id="rId29"/>
    <p:sldLayoutId id="2147484701" r:id="rId30"/>
    <p:sldLayoutId id="2147484702" r:id="rId31"/>
    <p:sldLayoutId id="2147484703" r:id="rId32"/>
    <p:sldLayoutId id="2147484704" r:id="rId33"/>
    <p:sldLayoutId id="2147484705" r:id="rId34"/>
    <p:sldLayoutId id="2147484706" r:id="rId35"/>
    <p:sldLayoutId id="2147484707" r:id="rId36"/>
    <p:sldLayoutId id="2147484708" r:id="rId37"/>
    <p:sldLayoutId id="2147484709" r:id="rId38"/>
    <p:sldLayoutId id="2147484710" r:id="rId39"/>
    <p:sldLayoutId id="2147484711" r:id="rId40"/>
    <p:sldLayoutId id="2147484712" r:id="rId41"/>
    <p:sldLayoutId id="2147484713" r:id="rId42"/>
    <p:sldLayoutId id="2147484714" r:id="rId43"/>
    <p:sldLayoutId id="2147484715" r:id="rId44"/>
  </p:sldLayoutIdLst>
  <p:transition spd="med">
    <p:wipe dir="r"/>
  </p:transition>
  <p:hf hdr="0" ftr="0" dt="0"/>
  <p:txStyles>
    <p:titleStyle>
      <a:lvl1pPr algn="l" rtl="0" eaLnBrk="1" fontAlgn="base" hangingPunct="1">
        <a:lnSpc>
          <a:spcPct val="90000"/>
        </a:lnSpc>
        <a:spcBef>
          <a:spcPct val="0"/>
        </a:spcBef>
        <a:spcAft>
          <a:spcPct val="0"/>
        </a:spcAft>
        <a:defRPr sz="2800" b="0" cap="none" baseline="0">
          <a:solidFill>
            <a:schemeClr val="bg1"/>
          </a:solidFill>
          <a:latin typeface="+mj-lt"/>
          <a:ea typeface="Museo Sans For Dell" panose="02000000000000000000" pitchFamily="2" charset="0"/>
          <a:cs typeface="+mj-cs"/>
        </a:defRPr>
      </a:lvl1pPr>
      <a:lvl2pPr algn="l" rtl="0" eaLnBrk="1" fontAlgn="base" hangingPunct="1">
        <a:lnSpc>
          <a:spcPct val="80000"/>
        </a:lnSpc>
        <a:spcBef>
          <a:spcPct val="0"/>
        </a:spcBef>
        <a:spcAft>
          <a:spcPct val="0"/>
        </a:spcAft>
        <a:defRPr sz="3200" b="1">
          <a:solidFill>
            <a:schemeClr val="accent1"/>
          </a:solidFill>
          <a:latin typeface="Arial Black" pitchFamily="34" charset="0"/>
        </a:defRPr>
      </a:lvl2pPr>
      <a:lvl3pPr algn="l" rtl="0" eaLnBrk="1" fontAlgn="base" hangingPunct="1">
        <a:lnSpc>
          <a:spcPct val="80000"/>
        </a:lnSpc>
        <a:spcBef>
          <a:spcPct val="0"/>
        </a:spcBef>
        <a:spcAft>
          <a:spcPct val="0"/>
        </a:spcAft>
        <a:defRPr sz="3200" b="1">
          <a:solidFill>
            <a:schemeClr val="accent1"/>
          </a:solidFill>
          <a:latin typeface="Arial Black" pitchFamily="34" charset="0"/>
        </a:defRPr>
      </a:lvl3pPr>
      <a:lvl4pPr algn="l" rtl="0" eaLnBrk="1" fontAlgn="base" hangingPunct="1">
        <a:lnSpc>
          <a:spcPct val="80000"/>
        </a:lnSpc>
        <a:spcBef>
          <a:spcPct val="0"/>
        </a:spcBef>
        <a:spcAft>
          <a:spcPct val="0"/>
        </a:spcAft>
        <a:defRPr sz="3200" b="1">
          <a:solidFill>
            <a:schemeClr val="accent1"/>
          </a:solidFill>
          <a:latin typeface="Arial Black" pitchFamily="34" charset="0"/>
        </a:defRPr>
      </a:lvl4pPr>
      <a:lvl5pPr algn="l" rtl="0" eaLnBrk="1" fontAlgn="base" hangingPunct="1">
        <a:lnSpc>
          <a:spcPct val="80000"/>
        </a:lnSpc>
        <a:spcBef>
          <a:spcPct val="0"/>
        </a:spcBef>
        <a:spcAft>
          <a:spcPct val="0"/>
        </a:spcAft>
        <a:defRPr sz="3200" b="1">
          <a:solidFill>
            <a:schemeClr val="accent1"/>
          </a:solidFill>
          <a:latin typeface="Arial Black" pitchFamily="34" charset="0"/>
        </a:defRPr>
      </a:lvl5pPr>
      <a:lvl6pPr marL="444467" algn="l" rtl="0" eaLnBrk="1" fontAlgn="base" hangingPunct="1">
        <a:lnSpc>
          <a:spcPct val="70000"/>
        </a:lnSpc>
        <a:spcBef>
          <a:spcPct val="0"/>
        </a:spcBef>
        <a:spcAft>
          <a:spcPct val="0"/>
        </a:spcAft>
        <a:defRPr sz="4400" b="1">
          <a:solidFill>
            <a:schemeClr val="accent1"/>
          </a:solidFill>
          <a:latin typeface="Arial Black" pitchFamily="34" charset="0"/>
        </a:defRPr>
      </a:lvl6pPr>
      <a:lvl7pPr marL="888867" algn="l" rtl="0" eaLnBrk="1" fontAlgn="base" hangingPunct="1">
        <a:lnSpc>
          <a:spcPct val="70000"/>
        </a:lnSpc>
        <a:spcBef>
          <a:spcPct val="0"/>
        </a:spcBef>
        <a:spcAft>
          <a:spcPct val="0"/>
        </a:spcAft>
        <a:defRPr sz="4400" b="1">
          <a:solidFill>
            <a:schemeClr val="accent1"/>
          </a:solidFill>
          <a:latin typeface="Arial Black" pitchFamily="34" charset="0"/>
        </a:defRPr>
      </a:lvl7pPr>
      <a:lvl8pPr marL="1333457" algn="l" rtl="0" eaLnBrk="1" fontAlgn="base" hangingPunct="1">
        <a:lnSpc>
          <a:spcPct val="70000"/>
        </a:lnSpc>
        <a:spcBef>
          <a:spcPct val="0"/>
        </a:spcBef>
        <a:spcAft>
          <a:spcPct val="0"/>
        </a:spcAft>
        <a:defRPr sz="4400" b="1">
          <a:solidFill>
            <a:schemeClr val="accent1"/>
          </a:solidFill>
          <a:latin typeface="Arial Black" pitchFamily="34" charset="0"/>
        </a:defRPr>
      </a:lvl8pPr>
      <a:lvl9pPr marL="1777454" algn="l" rtl="0" eaLnBrk="1" fontAlgn="base" hangingPunct="1">
        <a:lnSpc>
          <a:spcPct val="70000"/>
        </a:lnSpc>
        <a:spcBef>
          <a:spcPct val="0"/>
        </a:spcBef>
        <a:spcAft>
          <a:spcPct val="0"/>
        </a:spcAft>
        <a:defRPr sz="4400" b="1">
          <a:solidFill>
            <a:schemeClr val="accent1"/>
          </a:solidFill>
          <a:latin typeface="Arial Black" pitchFamily="34" charset="0"/>
        </a:defRPr>
      </a:lvl9pPr>
    </p:titleStyle>
    <p:bodyStyle>
      <a:lvl1pPr marL="221756" indent="-221756" algn="l" rtl="0" eaLnBrk="1" fontAlgn="base" hangingPunct="1">
        <a:lnSpc>
          <a:spcPct val="100000"/>
        </a:lnSpc>
        <a:spcBef>
          <a:spcPts val="1200"/>
        </a:spcBef>
        <a:spcAft>
          <a:spcPts val="0"/>
        </a:spcAft>
        <a:buClr>
          <a:srgbClr val="AAAAAA"/>
        </a:buClr>
        <a:buFont typeface="Arial" pitchFamily="34" charset="0"/>
        <a:buChar char="•"/>
        <a:defRPr sz="1400">
          <a:solidFill>
            <a:srgbClr val="000000"/>
          </a:solidFill>
          <a:latin typeface="+mj-lt"/>
          <a:ea typeface="Museo Sans For Dell" pitchFamily="2" charset="0"/>
          <a:cs typeface="+mn-cs"/>
        </a:defRPr>
      </a:lvl1pPr>
      <a:lvl2pPr marL="558701" indent="-226517" algn="l" rtl="0" eaLnBrk="1" fontAlgn="base" hangingPunct="1">
        <a:lnSpc>
          <a:spcPct val="100000"/>
        </a:lnSpc>
        <a:spcBef>
          <a:spcPts val="300"/>
        </a:spcBef>
        <a:spcAft>
          <a:spcPts val="0"/>
        </a:spcAft>
        <a:buClr>
          <a:srgbClr val="AAAAAA"/>
        </a:buClr>
        <a:buFont typeface="Museo Sans For Dell" pitchFamily="2" charset="0"/>
        <a:buChar char="–"/>
        <a:defRPr sz="1200" baseline="0">
          <a:solidFill>
            <a:srgbClr val="000000"/>
          </a:solidFill>
          <a:latin typeface="+mj-lt"/>
          <a:ea typeface="Museo Sans For Dell" pitchFamily="2" charset="0"/>
        </a:defRPr>
      </a:lvl2pPr>
      <a:lvl3pPr marL="884211" indent="-214015" algn="l" rtl="0" eaLnBrk="1" fontAlgn="base" hangingPunct="1">
        <a:lnSpc>
          <a:spcPct val="100000"/>
        </a:lnSpc>
        <a:spcBef>
          <a:spcPts val="300"/>
        </a:spcBef>
        <a:spcAft>
          <a:spcPts val="0"/>
        </a:spcAft>
        <a:buClr>
          <a:srgbClr val="AAAAAA"/>
        </a:buClr>
        <a:buFont typeface="Museo Sans For Dell" pitchFamily="2" charset="0"/>
        <a:buChar char="›"/>
        <a:defRPr sz="1000" baseline="0">
          <a:solidFill>
            <a:srgbClr val="000000"/>
          </a:solidFill>
          <a:latin typeface="+mj-lt"/>
          <a:ea typeface="Museo Sans For Dell" pitchFamily="2" charset="0"/>
        </a:defRPr>
      </a:lvl3pPr>
      <a:lvl4pPr marL="1211597" indent="-215405" algn="l" rtl="0" eaLnBrk="1" fontAlgn="base" hangingPunct="1">
        <a:lnSpc>
          <a:spcPct val="90000"/>
        </a:lnSpc>
        <a:spcBef>
          <a:spcPts val="300"/>
        </a:spcBef>
        <a:spcAft>
          <a:spcPts val="0"/>
        </a:spcAft>
        <a:buClr>
          <a:srgbClr val="AAAAAA"/>
        </a:buClr>
        <a:buFont typeface="Courier New" panose="02070309020205020404" pitchFamily="49" charset="0"/>
        <a:buChar char="o"/>
        <a:defRPr sz="1000" baseline="0">
          <a:solidFill>
            <a:srgbClr val="000000"/>
          </a:solidFill>
          <a:latin typeface="+mj-lt"/>
          <a:ea typeface="Museo Sans For Dell" pitchFamily="2" charset="0"/>
        </a:defRPr>
      </a:lvl4pPr>
      <a:lvl5pPr marL="1563308" indent="-229692" algn="l" rtl="0" eaLnBrk="1" fontAlgn="base" hangingPunct="1">
        <a:lnSpc>
          <a:spcPct val="90000"/>
        </a:lnSpc>
        <a:spcBef>
          <a:spcPts val="800"/>
        </a:spcBef>
        <a:spcAft>
          <a:spcPct val="0"/>
        </a:spcAft>
        <a:buClr>
          <a:schemeClr val="bg1"/>
        </a:buClr>
        <a:buFont typeface="Museo For Dell 300" pitchFamily="50" charset="0"/>
        <a:buChar char="–"/>
        <a:defRPr sz="1800">
          <a:solidFill>
            <a:schemeClr val="bg2"/>
          </a:solidFill>
          <a:latin typeface="Museo Sans For Dell" pitchFamily="2" charset="0"/>
          <a:ea typeface="Museo Sans For Dell" pitchFamily="2" charset="0"/>
        </a:defRPr>
      </a:lvl5pPr>
      <a:lvl6pPr marL="2007300" indent="-229692"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6pPr>
      <a:lvl7pPr marL="2451579" indent="-229692"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7pPr>
      <a:lvl8pPr marL="2896172" indent="-229692"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8pPr>
      <a:lvl9pPr marL="3340460" indent="-229692"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9pPr>
    </p:bodyStyle>
    <p:otherStyle>
      <a:defPPr>
        <a:defRPr lang="en-US"/>
      </a:defPPr>
      <a:lvl1pPr marL="0" algn="l" defTabSz="888867" rtl="0" eaLnBrk="1" latinLnBrk="0" hangingPunct="1">
        <a:defRPr sz="1800" kern="1200">
          <a:solidFill>
            <a:schemeClr val="tx1"/>
          </a:solidFill>
          <a:latin typeface="+mn-lt"/>
          <a:ea typeface="+mn-ea"/>
          <a:cs typeface="+mn-cs"/>
        </a:defRPr>
      </a:lvl1pPr>
      <a:lvl2pPr marL="444467" algn="l" defTabSz="888867" rtl="0" eaLnBrk="1" latinLnBrk="0" hangingPunct="1">
        <a:defRPr sz="1800" kern="1200">
          <a:solidFill>
            <a:schemeClr val="tx1"/>
          </a:solidFill>
          <a:latin typeface="+mn-lt"/>
          <a:ea typeface="+mn-ea"/>
          <a:cs typeface="+mn-cs"/>
        </a:defRPr>
      </a:lvl2pPr>
      <a:lvl3pPr marL="888867" algn="l" defTabSz="888867" rtl="0" eaLnBrk="1" latinLnBrk="0" hangingPunct="1">
        <a:defRPr sz="1800" kern="1200">
          <a:solidFill>
            <a:schemeClr val="tx1"/>
          </a:solidFill>
          <a:latin typeface="+mn-lt"/>
          <a:ea typeface="+mn-ea"/>
          <a:cs typeface="+mn-cs"/>
        </a:defRPr>
      </a:lvl3pPr>
      <a:lvl4pPr marL="1333457" algn="l" defTabSz="888867" rtl="0" eaLnBrk="1" latinLnBrk="0" hangingPunct="1">
        <a:defRPr sz="1800" kern="1200">
          <a:solidFill>
            <a:schemeClr val="tx1"/>
          </a:solidFill>
          <a:latin typeface="+mn-lt"/>
          <a:ea typeface="+mn-ea"/>
          <a:cs typeface="+mn-cs"/>
        </a:defRPr>
      </a:lvl4pPr>
      <a:lvl5pPr marL="1777454" algn="l" defTabSz="888867" rtl="0" eaLnBrk="1" latinLnBrk="0" hangingPunct="1">
        <a:defRPr sz="1800" kern="1200">
          <a:solidFill>
            <a:schemeClr val="tx1"/>
          </a:solidFill>
          <a:latin typeface="+mn-lt"/>
          <a:ea typeface="+mn-ea"/>
          <a:cs typeface="+mn-cs"/>
        </a:defRPr>
      </a:lvl5pPr>
      <a:lvl6pPr marL="2221682" algn="l" defTabSz="888867" rtl="0" eaLnBrk="1" latinLnBrk="0" hangingPunct="1">
        <a:defRPr sz="1800" kern="1200">
          <a:solidFill>
            <a:schemeClr val="tx1"/>
          </a:solidFill>
          <a:latin typeface="+mn-lt"/>
          <a:ea typeface="+mn-ea"/>
          <a:cs typeface="+mn-cs"/>
        </a:defRPr>
      </a:lvl6pPr>
      <a:lvl7pPr marL="2666207" algn="l" defTabSz="888867" rtl="0" eaLnBrk="1" latinLnBrk="0" hangingPunct="1">
        <a:defRPr sz="1800" kern="1200">
          <a:solidFill>
            <a:schemeClr val="tx1"/>
          </a:solidFill>
          <a:latin typeface="+mn-lt"/>
          <a:ea typeface="+mn-ea"/>
          <a:cs typeface="+mn-cs"/>
        </a:defRPr>
      </a:lvl7pPr>
      <a:lvl8pPr marL="3110633" algn="l" defTabSz="888867" rtl="0" eaLnBrk="1" latinLnBrk="0" hangingPunct="1">
        <a:defRPr sz="1800" kern="1200">
          <a:solidFill>
            <a:schemeClr val="tx1"/>
          </a:solidFill>
          <a:latin typeface="+mn-lt"/>
          <a:ea typeface="+mn-ea"/>
          <a:cs typeface="+mn-cs"/>
        </a:defRPr>
      </a:lvl8pPr>
      <a:lvl9pPr marL="3554871" algn="l" defTabSz="888867"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3084" userDrawn="1">
          <p15:clr>
            <a:srgbClr val="F26B43"/>
          </p15:clr>
        </p15:guide>
        <p15:guide id="2" pos="2880" userDrawn="1">
          <p15:clr>
            <a:srgbClr val="F26B43"/>
          </p15:clr>
        </p15:guide>
      </p15:sldGuideLst>
    </p:ext>
  </p:extLst>
</p:sldMaster>
</file>

<file path=ppt/slideMasters/slideMaster100.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90114" name="Title Placeholder 21"/>
          <p:cNvSpPr>
            <a:spLocks noGrp="1"/>
          </p:cNvSpPr>
          <p:nvPr>
            <p:ph type="title"/>
          </p:nvPr>
        </p:nvSpPr>
        <p:spPr bwMode="auto">
          <a:xfrm>
            <a:off x="425451" y="196857"/>
            <a:ext cx="8280400" cy="62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zh-TW" smtClean="0"/>
              <a:t>Click to edit Master title style</a:t>
            </a:r>
          </a:p>
        </p:txBody>
      </p:sp>
      <p:sp>
        <p:nvSpPr>
          <p:cNvPr id="90115" name="Text Placeholder 12"/>
          <p:cNvSpPr>
            <a:spLocks noGrp="1"/>
          </p:cNvSpPr>
          <p:nvPr>
            <p:ph type="body" idx="1"/>
          </p:nvPr>
        </p:nvSpPr>
        <p:spPr bwMode="auto">
          <a:xfrm>
            <a:off x="438150" y="931863"/>
            <a:ext cx="8267700" cy="3611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zh-TW" smtClean="0"/>
              <a:t>Click to edit Master text styles</a:t>
            </a:r>
          </a:p>
          <a:p>
            <a:pPr lvl="1"/>
            <a:r>
              <a:rPr lang="en-US" altLang="zh-TW" smtClean="0"/>
              <a:t>Second level</a:t>
            </a:r>
          </a:p>
          <a:p>
            <a:pPr lvl="2"/>
            <a:r>
              <a:rPr lang="en-US" altLang="zh-TW" smtClean="0"/>
              <a:t>Third level</a:t>
            </a:r>
          </a:p>
          <a:p>
            <a:pPr lvl="3"/>
            <a:r>
              <a:rPr lang="en-US" altLang="zh-TW" smtClean="0"/>
              <a:t>Fourth level</a:t>
            </a:r>
          </a:p>
        </p:txBody>
      </p:sp>
      <p:sp>
        <p:nvSpPr>
          <p:cNvPr id="90116" name="TextBox 9"/>
          <p:cNvSpPr txBox="1">
            <a:spLocks noChangeArrowheads="1"/>
          </p:cNvSpPr>
          <p:nvPr/>
        </p:nvSpPr>
        <p:spPr bwMode="black">
          <a:xfrm>
            <a:off x="6428024" y="4826004"/>
            <a:ext cx="1768475" cy="126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sz="2400">
                <a:solidFill>
                  <a:schemeClr val="tx1"/>
                </a:solidFill>
                <a:latin typeface="Arial" pitchFamily="34" charset="0"/>
                <a:ea typeface="SimSun" pitchFamily="2" charset="-122"/>
              </a:defRPr>
            </a:lvl1pPr>
            <a:lvl2pPr defTabSz="911225">
              <a:defRPr sz="2400">
                <a:solidFill>
                  <a:schemeClr val="tx1"/>
                </a:solidFill>
                <a:latin typeface="Arial" pitchFamily="34" charset="0"/>
                <a:ea typeface="SimSun" pitchFamily="2" charset="-122"/>
              </a:defRPr>
            </a:lvl2pPr>
            <a:lvl3pPr defTabSz="911225">
              <a:defRPr sz="2400">
                <a:solidFill>
                  <a:schemeClr val="tx1"/>
                </a:solidFill>
                <a:latin typeface="Arial" pitchFamily="34" charset="0"/>
                <a:ea typeface="SimSun" pitchFamily="2" charset="-122"/>
              </a:defRPr>
            </a:lvl3pPr>
            <a:lvl4pPr defTabSz="911225">
              <a:defRPr sz="2400">
                <a:solidFill>
                  <a:schemeClr val="tx1"/>
                </a:solidFill>
                <a:latin typeface="Arial" pitchFamily="34" charset="0"/>
                <a:ea typeface="SimSun" pitchFamily="2" charset="-122"/>
              </a:defRPr>
            </a:lvl4pPr>
            <a:lvl5pPr defTabSz="911225">
              <a:defRPr sz="2400">
                <a:solidFill>
                  <a:schemeClr val="tx1"/>
                </a:solidFill>
                <a:latin typeface="Arial" pitchFamily="34" charset="0"/>
                <a:ea typeface="SimSun" pitchFamily="2" charset="-122"/>
              </a:defRPr>
            </a:lvl5pPr>
            <a:lvl6pPr marL="2281238" indent="4763" defTabSz="911225" eaLnBrk="0" fontAlgn="base" hangingPunct="0">
              <a:spcBef>
                <a:spcPct val="0"/>
              </a:spcBef>
              <a:spcAft>
                <a:spcPct val="0"/>
              </a:spcAft>
              <a:defRPr sz="2400">
                <a:solidFill>
                  <a:schemeClr val="tx1"/>
                </a:solidFill>
                <a:latin typeface="Arial" pitchFamily="34" charset="0"/>
                <a:ea typeface="SimSun" pitchFamily="2" charset="-122"/>
              </a:defRPr>
            </a:lvl6pPr>
            <a:lvl7pPr marL="2738438" indent="4763" defTabSz="911225" eaLnBrk="0" fontAlgn="base" hangingPunct="0">
              <a:spcBef>
                <a:spcPct val="0"/>
              </a:spcBef>
              <a:spcAft>
                <a:spcPct val="0"/>
              </a:spcAft>
              <a:defRPr sz="2400">
                <a:solidFill>
                  <a:schemeClr val="tx1"/>
                </a:solidFill>
                <a:latin typeface="Arial" pitchFamily="34" charset="0"/>
                <a:ea typeface="SimSun" pitchFamily="2" charset="-122"/>
              </a:defRPr>
            </a:lvl7pPr>
            <a:lvl8pPr marL="3195638" indent="4763" defTabSz="911225" eaLnBrk="0" fontAlgn="base" hangingPunct="0">
              <a:spcBef>
                <a:spcPct val="0"/>
              </a:spcBef>
              <a:spcAft>
                <a:spcPct val="0"/>
              </a:spcAft>
              <a:defRPr sz="2400">
                <a:solidFill>
                  <a:schemeClr val="tx1"/>
                </a:solidFill>
                <a:latin typeface="Arial" pitchFamily="34" charset="0"/>
                <a:ea typeface="SimSun" pitchFamily="2" charset="-122"/>
              </a:defRPr>
            </a:lvl8pPr>
            <a:lvl9pPr marL="3652838" indent="4763" defTabSz="911225" eaLnBrk="0" fontAlgn="base" hangingPunct="0">
              <a:spcBef>
                <a:spcPct val="0"/>
              </a:spcBef>
              <a:spcAft>
                <a:spcPct val="0"/>
              </a:spcAft>
              <a:defRPr sz="2400">
                <a:solidFill>
                  <a:schemeClr val="tx1"/>
                </a:solidFill>
                <a:latin typeface="Arial" pitchFamily="34" charset="0"/>
                <a:ea typeface="SimSun" pitchFamily="2" charset="-122"/>
              </a:defRPr>
            </a:lvl9pPr>
          </a:lstStyle>
          <a:p>
            <a:pPr algn="r">
              <a:defRPr/>
            </a:pPr>
            <a:r>
              <a:rPr lang="en-US" altLang="zh-TW" sz="800" smtClean="0">
                <a:solidFill>
                  <a:srgbClr val="666666"/>
                </a:solidFill>
                <a:latin typeface="Museo Sans For Dell" pitchFamily="2" charset="0"/>
              </a:rPr>
              <a:t>EUC Technology and Engineering</a:t>
            </a:r>
          </a:p>
        </p:txBody>
      </p:sp>
      <p:sp>
        <p:nvSpPr>
          <p:cNvPr id="11" name="Slide Number Placeholder 5"/>
          <p:cNvSpPr>
            <a:spLocks noGrp="1"/>
          </p:cNvSpPr>
          <p:nvPr>
            <p:ph type="sldNum" sz="quarter" idx="4"/>
          </p:nvPr>
        </p:nvSpPr>
        <p:spPr>
          <a:xfrm>
            <a:off x="434976" y="4824413"/>
            <a:ext cx="260350" cy="114300"/>
          </a:xfrm>
          <a:prstGeom prst="rect">
            <a:avLst/>
          </a:prstGeom>
        </p:spPr>
        <p:txBody>
          <a:bodyPr vert="horz" lIns="0" tIns="0" rIns="90758" bIns="0" rtlCol="0" anchor="ctr"/>
          <a:lstStyle>
            <a:lvl1pPr algn="l" eaLnBrk="1" hangingPunct="1">
              <a:defRPr sz="900">
                <a:solidFill>
                  <a:srgbClr val="000000">
                    <a:lumMod val="60000"/>
                    <a:lumOff val="40000"/>
                  </a:srgbClr>
                </a:solidFill>
                <a:latin typeface="Museo Sans For Dell" pitchFamily="2" charset="0"/>
                <a:ea typeface="+mn-ea"/>
              </a:defRPr>
            </a:lvl1pPr>
          </a:lstStyle>
          <a:p>
            <a:pPr defTabSz="681856">
              <a:defRPr/>
            </a:pPr>
            <a:fld id="{20FE3A23-B949-4828-A943-DC5D8F8A3399}" type="slidenum">
              <a:rPr lang="en-US" smtClean="0"/>
              <a:pPr defTabSz="681856">
                <a:defRPr/>
              </a:pPr>
              <a:t>‹#›</a:t>
            </a:fld>
            <a:endParaRPr lang="en-US" dirty="0"/>
          </a:p>
        </p:txBody>
      </p:sp>
      <p:sp>
        <p:nvSpPr>
          <p:cNvPr id="12" name="Date Placeholder 8"/>
          <p:cNvSpPr>
            <a:spLocks noGrp="1"/>
          </p:cNvSpPr>
          <p:nvPr>
            <p:ph type="dt" sz="half" idx="2"/>
          </p:nvPr>
        </p:nvSpPr>
        <p:spPr>
          <a:xfrm>
            <a:off x="1711325" y="4819650"/>
            <a:ext cx="914400" cy="114300"/>
          </a:xfrm>
          <a:prstGeom prst="rect">
            <a:avLst/>
          </a:prstGeom>
        </p:spPr>
        <p:txBody>
          <a:bodyPr vert="horz" lIns="0" tIns="0" rIns="0" bIns="0" rtlCol="0" anchor="ctr"/>
          <a:lstStyle>
            <a:lvl1pPr algn="l" rtl="0" eaLnBrk="1" fontAlgn="base" hangingPunct="1">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defTabSz="681856">
              <a:defRPr/>
            </a:pPr>
            <a:endParaRPr lang="zh-TW" altLang="en-US"/>
          </a:p>
        </p:txBody>
      </p:sp>
      <p:pic>
        <p:nvPicPr>
          <p:cNvPr id="90119" name="Picture 14" descr="dell_gray_logo.png"/>
          <p:cNvPicPr>
            <a:picLocks noChangeAspect="1"/>
          </p:cNvPicPr>
          <p:nvPr/>
        </p:nvPicPr>
        <p:blipFill>
          <a:blip r:embed="rId20">
            <a:extLst>
              <a:ext uri="{28A0092B-C50C-407E-A947-70E740481C1C}">
                <a14:useLocalDpi xmlns:a14="http://schemas.microsoft.com/office/drawing/2010/main" val="0"/>
              </a:ext>
            </a:extLst>
          </a:blip>
          <a:srcRect/>
          <a:stretch>
            <a:fillRect/>
          </a:stretch>
        </p:blipFill>
        <p:spPr bwMode="auto">
          <a:xfrm>
            <a:off x="8226427" y="4648206"/>
            <a:ext cx="471488"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l" descr="                              Dell - Restricted - Confidential&#10;"/>
          <p:cNvSpPr txBox="1"/>
          <p:nvPr/>
        </p:nvSpPr>
        <p:spPr>
          <a:xfrm>
            <a:off x="0" y="4764088"/>
            <a:ext cx="9144000" cy="0"/>
          </a:xfrm>
          <a:prstGeom prst="rect">
            <a:avLst/>
          </a:prstGeom>
          <a:noFill/>
        </p:spPr>
        <p:txBody>
          <a:bodyPr wrap="none" lIns="90764" tIns="45381" rIns="90764" bIns="45381"/>
          <a:lstStyle/>
          <a:p>
            <a:pPr defTabSz="681856">
              <a:lnSpc>
                <a:spcPct val="90000"/>
              </a:lnSpc>
              <a:spcBef>
                <a:spcPts val="600"/>
              </a:spcBef>
              <a:spcAft>
                <a:spcPts val="0"/>
              </a:spcAft>
              <a:buClr>
                <a:srgbClr val="0085C3"/>
              </a:buClr>
              <a:defRPr/>
            </a:pPr>
            <a:r>
              <a:rPr lang="en-US" sz="800" b="1">
                <a:solidFill>
                  <a:srgbClr val="7F7F7F"/>
                </a:solidFill>
                <a:latin typeface="Museo For Dell"/>
                <a:ea typeface="SimSun" pitchFamily="2" charset="-122"/>
              </a:rPr>
              <a:t>                              Dell - Restricted - Confidential</a:t>
            </a:r>
          </a:p>
          <a:p>
            <a:pPr defTabSz="681856">
              <a:lnSpc>
                <a:spcPct val="90000"/>
              </a:lnSpc>
              <a:spcBef>
                <a:spcPts val="600"/>
              </a:spcBef>
              <a:spcAft>
                <a:spcPts val="0"/>
              </a:spcAft>
              <a:buClr>
                <a:srgbClr val="0085C3"/>
              </a:buClr>
              <a:defRPr/>
            </a:pPr>
            <a:endParaRPr lang="en-US" sz="900" b="1" dirty="0" err="1">
              <a:solidFill>
                <a:srgbClr val="7F7F7F"/>
              </a:solidFill>
              <a:latin typeface="Museo For Dell"/>
              <a:ea typeface="SimSun" pitchFamily="2" charset="-122"/>
            </a:endParaRPr>
          </a:p>
        </p:txBody>
      </p:sp>
    </p:spTree>
    <p:extLst>
      <p:ext uri="{BB962C8B-B14F-4D97-AF65-F5344CB8AC3E}">
        <p14:creationId xmlns:p14="http://schemas.microsoft.com/office/powerpoint/2010/main" val="1223967151"/>
      </p:ext>
    </p:extLst>
  </p:cSld>
  <p:clrMap bg1="dk2" tx1="lt1" bg2="dk1" tx2="lt2" accent1="accent1" accent2="accent2" accent3="accent3" accent4="accent4" accent5="accent5" accent6="accent6" hlink="hlink" folHlink="folHlink"/>
  <p:sldLayoutIdLst>
    <p:sldLayoutId id="2147486726" r:id="rId1"/>
    <p:sldLayoutId id="2147486727" r:id="rId2"/>
    <p:sldLayoutId id="2147486728" r:id="rId3"/>
    <p:sldLayoutId id="2147486729" r:id="rId4"/>
    <p:sldLayoutId id="2147486730" r:id="rId5"/>
    <p:sldLayoutId id="2147486731" r:id="rId6"/>
    <p:sldLayoutId id="2147486732" r:id="rId7"/>
    <p:sldLayoutId id="2147486733" r:id="rId8"/>
    <p:sldLayoutId id="2147486734" r:id="rId9"/>
    <p:sldLayoutId id="2147486735" r:id="rId10"/>
    <p:sldLayoutId id="2147486736" r:id="rId11"/>
    <p:sldLayoutId id="2147486737" r:id="rId12"/>
    <p:sldLayoutId id="2147486739" r:id="rId13"/>
    <p:sldLayoutId id="2147486740" r:id="rId14"/>
    <p:sldLayoutId id="2147486741" r:id="rId15"/>
    <p:sldLayoutId id="2147486742" r:id="rId16"/>
    <p:sldLayoutId id="2147486743" r:id="rId17"/>
    <p:sldLayoutId id="2147486744" r:id="rId18"/>
  </p:sldLayoutIdLst>
  <p:transition spd="med">
    <p:wipe dir="r"/>
  </p:transition>
  <p:timing>
    <p:tnLst>
      <p:par>
        <p:cTn id="1" dur="indefinite" restart="never" nodeType="tmRoot"/>
      </p:par>
    </p:tnLst>
  </p:timing>
  <p:hf hdr="0" ftr="0" dt="0"/>
  <p:txStyles>
    <p:titleStyle>
      <a:lvl1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1pPr>
      <a:lvl2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2pPr>
      <a:lvl3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3pPr>
      <a:lvl4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4pPr>
      <a:lvl5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5pPr>
      <a:lvl6pPr marL="453262" algn="l" rtl="0" eaLnBrk="1" fontAlgn="base" hangingPunct="1">
        <a:lnSpc>
          <a:spcPct val="70000"/>
        </a:lnSpc>
        <a:spcBef>
          <a:spcPct val="0"/>
        </a:spcBef>
        <a:spcAft>
          <a:spcPct val="0"/>
        </a:spcAft>
        <a:defRPr sz="4400" b="1">
          <a:solidFill>
            <a:schemeClr val="accent1"/>
          </a:solidFill>
          <a:latin typeface="Arial Black" pitchFamily="34" charset="0"/>
        </a:defRPr>
      </a:lvl6pPr>
      <a:lvl7pPr marL="906695" algn="l" rtl="0" eaLnBrk="1" fontAlgn="base" hangingPunct="1">
        <a:lnSpc>
          <a:spcPct val="70000"/>
        </a:lnSpc>
        <a:spcBef>
          <a:spcPct val="0"/>
        </a:spcBef>
        <a:spcAft>
          <a:spcPct val="0"/>
        </a:spcAft>
        <a:defRPr sz="4400" b="1">
          <a:solidFill>
            <a:schemeClr val="accent1"/>
          </a:solidFill>
          <a:latin typeface="Arial Black" pitchFamily="34" charset="0"/>
        </a:defRPr>
      </a:lvl7pPr>
      <a:lvl8pPr marL="1359960" algn="l" rtl="0" eaLnBrk="1" fontAlgn="base" hangingPunct="1">
        <a:lnSpc>
          <a:spcPct val="70000"/>
        </a:lnSpc>
        <a:spcBef>
          <a:spcPct val="0"/>
        </a:spcBef>
        <a:spcAft>
          <a:spcPct val="0"/>
        </a:spcAft>
        <a:defRPr sz="4400" b="1">
          <a:solidFill>
            <a:schemeClr val="accent1"/>
          </a:solidFill>
          <a:latin typeface="Arial Black" pitchFamily="34" charset="0"/>
        </a:defRPr>
      </a:lvl8pPr>
      <a:lvl9pPr marL="1813388" algn="l" rtl="0" eaLnBrk="1" fontAlgn="base" hangingPunct="1">
        <a:lnSpc>
          <a:spcPct val="70000"/>
        </a:lnSpc>
        <a:spcBef>
          <a:spcPct val="0"/>
        </a:spcBef>
        <a:spcAft>
          <a:spcPct val="0"/>
        </a:spcAft>
        <a:defRPr sz="4400" b="1">
          <a:solidFill>
            <a:schemeClr val="accent1"/>
          </a:solidFill>
          <a:latin typeface="Arial Black" pitchFamily="34" charset="0"/>
        </a:defRPr>
      </a:lvl9pPr>
    </p:titleStyle>
    <p:bodyStyle>
      <a:lvl1pPr marL="225615" indent="-225615" algn="l" rtl="0" eaLnBrk="0" fontAlgn="base" hangingPunct="0">
        <a:lnSpc>
          <a:spcPct val="90000"/>
        </a:lnSpc>
        <a:spcBef>
          <a:spcPts val="1200"/>
        </a:spcBef>
        <a:spcAft>
          <a:spcPct val="0"/>
        </a:spcAft>
        <a:buClr>
          <a:schemeClr val="accent1"/>
        </a:buClr>
        <a:buFont typeface="Arial" pitchFamily="34" charset="0"/>
        <a:buChar char="•"/>
        <a:defRPr>
          <a:solidFill>
            <a:schemeClr val="tx1"/>
          </a:solidFill>
          <a:latin typeface="Museo Sans For Dell" pitchFamily="2" charset="0"/>
          <a:ea typeface="Museo Sans For Dell" pitchFamily="2" charset="0"/>
          <a:cs typeface="Museo Sans For Dell" pitchFamily="2" charset="0"/>
        </a:defRPr>
      </a:lvl1pPr>
      <a:lvl2pPr marL="569826" indent="-220853" algn="l" rtl="0" eaLnBrk="0" fontAlgn="base" hangingPunct="0">
        <a:lnSpc>
          <a:spcPct val="90000"/>
        </a:lnSpc>
        <a:spcBef>
          <a:spcPts val="300"/>
        </a:spcBef>
        <a:spcAft>
          <a:spcPct val="0"/>
        </a:spcAft>
        <a:buClr>
          <a:schemeClr val="accent1"/>
        </a:buClr>
        <a:buFont typeface="Museo Sans For Dell" pitchFamily="2" charset="0"/>
        <a:buChar char="–"/>
        <a:defRPr sz="1600">
          <a:solidFill>
            <a:schemeClr val="tx1"/>
          </a:solidFill>
          <a:latin typeface="Museo Sans For Dell" pitchFamily="2" charset="0"/>
          <a:ea typeface="Museo Sans For Dell" pitchFamily="2" charset="0"/>
          <a:cs typeface="Museo Sans For Dell" pitchFamily="2" charset="0"/>
        </a:defRPr>
      </a:lvl2pPr>
      <a:lvl3pPr marL="901220" indent="-217679" algn="l" rtl="0" eaLnBrk="0" fontAlgn="base" hangingPunct="0">
        <a:lnSpc>
          <a:spcPct val="90000"/>
        </a:lnSpc>
        <a:spcBef>
          <a:spcPts val="300"/>
        </a:spcBef>
        <a:spcAft>
          <a:spcPct val="0"/>
        </a:spcAft>
        <a:buClr>
          <a:schemeClr val="accent1"/>
        </a:buClr>
        <a:buFont typeface="Museo Sans For Dell" pitchFamily="2" charset="0"/>
        <a:buChar char="›"/>
        <a:defRPr sz="1400">
          <a:solidFill>
            <a:schemeClr val="tx1"/>
          </a:solidFill>
          <a:latin typeface="Museo Sans For Dell" pitchFamily="2" charset="0"/>
          <a:ea typeface="Museo Sans For Dell" pitchFamily="2" charset="0"/>
          <a:cs typeface="Museo Sans For Dell" pitchFamily="2" charset="0"/>
        </a:defRPr>
      </a:lvl3pPr>
      <a:lvl4pPr marL="1234226" indent="-219266" algn="l" rtl="0" eaLnBrk="0" fontAlgn="base" hangingPunct="0">
        <a:lnSpc>
          <a:spcPct val="90000"/>
        </a:lnSpc>
        <a:spcBef>
          <a:spcPts val="300"/>
        </a:spcBef>
        <a:spcAft>
          <a:spcPct val="0"/>
        </a:spcAft>
        <a:buClr>
          <a:schemeClr val="accent1"/>
        </a:buClr>
        <a:buFont typeface="Museo For Dell 300" pitchFamily="50" charset="0"/>
        <a:buChar char="–"/>
        <a:defRPr sz="1200">
          <a:solidFill>
            <a:schemeClr val="tx1"/>
          </a:solidFill>
          <a:latin typeface="Museo Sans For Dell" pitchFamily="2" charset="0"/>
          <a:ea typeface="Museo Sans For Dell" pitchFamily="2" charset="0"/>
          <a:cs typeface="Museo Sans For Dell" pitchFamily="2" charset="0"/>
        </a:defRPr>
      </a:lvl4pPr>
      <a:lvl5pPr marL="1594076" indent="-233552" algn="l" rtl="0" eaLnBrk="0" fontAlgn="base" hangingPunct="0">
        <a:lnSpc>
          <a:spcPct val="90000"/>
        </a:lnSpc>
        <a:spcBef>
          <a:spcPts val="800"/>
        </a:spcBef>
        <a:spcAft>
          <a:spcPct val="0"/>
        </a:spcAft>
        <a:buClr>
          <a:schemeClr val="bg1"/>
        </a:buClr>
        <a:buFont typeface="Museo For Dell 300" pitchFamily="50" charset="0"/>
        <a:buChar char="–"/>
        <a:defRPr>
          <a:solidFill>
            <a:schemeClr val="bg2"/>
          </a:solidFill>
          <a:latin typeface="Museo Sans For Dell" pitchFamily="2" charset="0"/>
          <a:ea typeface="Museo Sans For Dell" pitchFamily="2" charset="0"/>
          <a:cs typeface="Museo Sans For Dell" pitchFamily="2" charset="0"/>
        </a:defRPr>
      </a:lvl5pPr>
      <a:lvl6pPr marL="2047876" indent="-234486"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6pPr>
      <a:lvl7pPr marL="2500979" indent="-234486"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7pPr>
      <a:lvl8pPr marL="2954360" indent="-234486"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8pPr>
      <a:lvl9pPr marL="3407710" indent="-234486"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9pPr>
    </p:bodyStyle>
    <p:otherStyle>
      <a:defPPr>
        <a:defRPr lang="en-US"/>
      </a:defPPr>
      <a:lvl1pPr marL="0" algn="l" defTabSz="906695" rtl="0" eaLnBrk="1" latinLnBrk="0" hangingPunct="1">
        <a:defRPr sz="1800" kern="1200">
          <a:solidFill>
            <a:schemeClr val="tx1"/>
          </a:solidFill>
          <a:latin typeface="+mn-lt"/>
          <a:ea typeface="+mn-ea"/>
          <a:cs typeface="+mn-cs"/>
        </a:defRPr>
      </a:lvl1pPr>
      <a:lvl2pPr marL="453262" algn="l" defTabSz="906695" rtl="0" eaLnBrk="1" latinLnBrk="0" hangingPunct="1">
        <a:defRPr sz="1800" kern="1200">
          <a:solidFill>
            <a:schemeClr val="tx1"/>
          </a:solidFill>
          <a:latin typeface="+mn-lt"/>
          <a:ea typeface="+mn-ea"/>
          <a:cs typeface="+mn-cs"/>
        </a:defRPr>
      </a:lvl2pPr>
      <a:lvl3pPr marL="906695" algn="l" defTabSz="906695" rtl="0" eaLnBrk="1" latinLnBrk="0" hangingPunct="1">
        <a:defRPr sz="1800" kern="1200">
          <a:solidFill>
            <a:schemeClr val="tx1"/>
          </a:solidFill>
          <a:latin typeface="+mn-lt"/>
          <a:ea typeface="+mn-ea"/>
          <a:cs typeface="+mn-cs"/>
        </a:defRPr>
      </a:lvl3pPr>
      <a:lvl4pPr marL="1359960" algn="l" defTabSz="906695" rtl="0" eaLnBrk="1" latinLnBrk="0" hangingPunct="1">
        <a:defRPr sz="1800" kern="1200">
          <a:solidFill>
            <a:schemeClr val="tx1"/>
          </a:solidFill>
          <a:latin typeface="+mn-lt"/>
          <a:ea typeface="+mn-ea"/>
          <a:cs typeface="+mn-cs"/>
        </a:defRPr>
      </a:lvl4pPr>
      <a:lvl5pPr marL="1813388" algn="l" defTabSz="906695" rtl="0" eaLnBrk="1" latinLnBrk="0" hangingPunct="1">
        <a:defRPr sz="1800" kern="1200">
          <a:solidFill>
            <a:schemeClr val="tx1"/>
          </a:solidFill>
          <a:latin typeface="+mn-lt"/>
          <a:ea typeface="+mn-ea"/>
          <a:cs typeface="+mn-cs"/>
        </a:defRPr>
      </a:lvl5pPr>
      <a:lvl6pPr marL="2266493" algn="l" defTabSz="906695" rtl="0" eaLnBrk="1" latinLnBrk="0" hangingPunct="1">
        <a:defRPr sz="1800" kern="1200">
          <a:solidFill>
            <a:schemeClr val="tx1"/>
          </a:solidFill>
          <a:latin typeface="+mn-lt"/>
          <a:ea typeface="+mn-ea"/>
          <a:cs typeface="+mn-cs"/>
        </a:defRPr>
      </a:lvl6pPr>
      <a:lvl7pPr marL="2719815" algn="l" defTabSz="906695" rtl="0" eaLnBrk="1" latinLnBrk="0" hangingPunct="1">
        <a:defRPr sz="1800" kern="1200">
          <a:solidFill>
            <a:schemeClr val="tx1"/>
          </a:solidFill>
          <a:latin typeface="+mn-lt"/>
          <a:ea typeface="+mn-ea"/>
          <a:cs typeface="+mn-cs"/>
        </a:defRPr>
      </a:lvl7pPr>
      <a:lvl8pPr marL="3173171" algn="l" defTabSz="906695" rtl="0" eaLnBrk="1" latinLnBrk="0" hangingPunct="1">
        <a:defRPr sz="1800" kern="1200">
          <a:solidFill>
            <a:schemeClr val="tx1"/>
          </a:solidFill>
          <a:latin typeface="+mn-lt"/>
          <a:ea typeface="+mn-ea"/>
          <a:cs typeface="+mn-cs"/>
        </a:defRPr>
      </a:lvl8pPr>
      <a:lvl9pPr marL="3626537" algn="l" defTabSz="906695" rtl="0" eaLnBrk="1" latinLnBrk="0" hangingPunct="1">
        <a:defRPr sz="1800" kern="1200">
          <a:solidFill>
            <a:schemeClr val="tx1"/>
          </a:solidFill>
          <a:latin typeface="+mn-lt"/>
          <a:ea typeface="+mn-ea"/>
          <a:cs typeface="+mn-cs"/>
        </a:defRPr>
      </a:lvl9pPr>
    </p:otherStyle>
  </p:txStyles>
</p:sldMaster>
</file>

<file path=ppt/slideMasters/slideMaster101.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90114" name="Title Placeholder 21"/>
          <p:cNvSpPr>
            <a:spLocks noGrp="1"/>
          </p:cNvSpPr>
          <p:nvPr>
            <p:ph type="title"/>
          </p:nvPr>
        </p:nvSpPr>
        <p:spPr bwMode="auto">
          <a:xfrm>
            <a:off x="425451" y="196857"/>
            <a:ext cx="8280400" cy="62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zh-TW" smtClean="0"/>
              <a:t>Click to edit Master title style</a:t>
            </a:r>
          </a:p>
        </p:txBody>
      </p:sp>
      <p:sp>
        <p:nvSpPr>
          <p:cNvPr id="90115" name="Text Placeholder 12"/>
          <p:cNvSpPr>
            <a:spLocks noGrp="1"/>
          </p:cNvSpPr>
          <p:nvPr>
            <p:ph type="body" idx="1"/>
          </p:nvPr>
        </p:nvSpPr>
        <p:spPr bwMode="auto">
          <a:xfrm>
            <a:off x="438150" y="931863"/>
            <a:ext cx="8267700" cy="3611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zh-TW" smtClean="0"/>
              <a:t>Click to edit Master text styles</a:t>
            </a:r>
          </a:p>
          <a:p>
            <a:pPr lvl="1"/>
            <a:r>
              <a:rPr lang="en-US" altLang="zh-TW" smtClean="0"/>
              <a:t>Second level</a:t>
            </a:r>
          </a:p>
          <a:p>
            <a:pPr lvl="2"/>
            <a:r>
              <a:rPr lang="en-US" altLang="zh-TW" smtClean="0"/>
              <a:t>Third level</a:t>
            </a:r>
          </a:p>
          <a:p>
            <a:pPr lvl="3"/>
            <a:r>
              <a:rPr lang="en-US" altLang="zh-TW" smtClean="0"/>
              <a:t>Fourth level</a:t>
            </a:r>
          </a:p>
        </p:txBody>
      </p:sp>
      <p:sp>
        <p:nvSpPr>
          <p:cNvPr id="90116" name="TextBox 9"/>
          <p:cNvSpPr txBox="1">
            <a:spLocks noChangeArrowheads="1"/>
          </p:cNvSpPr>
          <p:nvPr/>
        </p:nvSpPr>
        <p:spPr bwMode="black">
          <a:xfrm>
            <a:off x="6428003" y="4826004"/>
            <a:ext cx="1768475" cy="126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sz="2400">
                <a:solidFill>
                  <a:schemeClr val="tx1"/>
                </a:solidFill>
                <a:latin typeface="Arial" pitchFamily="34" charset="0"/>
                <a:ea typeface="SimSun" pitchFamily="2" charset="-122"/>
              </a:defRPr>
            </a:lvl1pPr>
            <a:lvl2pPr defTabSz="911225">
              <a:defRPr sz="2400">
                <a:solidFill>
                  <a:schemeClr val="tx1"/>
                </a:solidFill>
                <a:latin typeface="Arial" pitchFamily="34" charset="0"/>
                <a:ea typeface="SimSun" pitchFamily="2" charset="-122"/>
              </a:defRPr>
            </a:lvl2pPr>
            <a:lvl3pPr defTabSz="911225">
              <a:defRPr sz="2400">
                <a:solidFill>
                  <a:schemeClr val="tx1"/>
                </a:solidFill>
                <a:latin typeface="Arial" pitchFamily="34" charset="0"/>
                <a:ea typeface="SimSun" pitchFamily="2" charset="-122"/>
              </a:defRPr>
            </a:lvl3pPr>
            <a:lvl4pPr defTabSz="911225">
              <a:defRPr sz="2400">
                <a:solidFill>
                  <a:schemeClr val="tx1"/>
                </a:solidFill>
                <a:latin typeface="Arial" pitchFamily="34" charset="0"/>
                <a:ea typeface="SimSun" pitchFamily="2" charset="-122"/>
              </a:defRPr>
            </a:lvl4pPr>
            <a:lvl5pPr defTabSz="911225">
              <a:defRPr sz="2400">
                <a:solidFill>
                  <a:schemeClr val="tx1"/>
                </a:solidFill>
                <a:latin typeface="Arial" pitchFamily="34" charset="0"/>
                <a:ea typeface="SimSun" pitchFamily="2" charset="-122"/>
              </a:defRPr>
            </a:lvl5pPr>
            <a:lvl6pPr marL="2281238" indent="4763" defTabSz="911225" eaLnBrk="0" fontAlgn="base" hangingPunct="0">
              <a:spcBef>
                <a:spcPct val="0"/>
              </a:spcBef>
              <a:spcAft>
                <a:spcPct val="0"/>
              </a:spcAft>
              <a:defRPr sz="2400">
                <a:solidFill>
                  <a:schemeClr val="tx1"/>
                </a:solidFill>
                <a:latin typeface="Arial" pitchFamily="34" charset="0"/>
                <a:ea typeface="SimSun" pitchFamily="2" charset="-122"/>
              </a:defRPr>
            </a:lvl6pPr>
            <a:lvl7pPr marL="2738438" indent="4763" defTabSz="911225" eaLnBrk="0" fontAlgn="base" hangingPunct="0">
              <a:spcBef>
                <a:spcPct val="0"/>
              </a:spcBef>
              <a:spcAft>
                <a:spcPct val="0"/>
              </a:spcAft>
              <a:defRPr sz="2400">
                <a:solidFill>
                  <a:schemeClr val="tx1"/>
                </a:solidFill>
                <a:latin typeface="Arial" pitchFamily="34" charset="0"/>
                <a:ea typeface="SimSun" pitchFamily="2" charset="-122"/>
              </a:defRPr>
            </a:lvl7pPr>
            <a:lvl8pPr marL="3195638" indent="4763" defTabSz="911225" eaLnBrk="0" fontAlgn="base" hangingPunct="0">
              <a:spcBef>
                <a:spcPct val="0"/>
              </a:spcBef>
              <a:spcAft>
                <a:spcPct val="0"/>
              </a:spcAft>
              <a:defRPr sz="2400">
                <a:solidFill>
                  <a:schemeClr val="tx1"/>
                </a:solidFill>
                <a:latin typeface="Arial" pitchFamily="34" charset="0"/>
                <a:ea typeface="SimSun" pitchFamily="2" charset="-122"/>
              </a:defRPr>
            </a:lvl8pPr>
            <a:lvl9pPr marL="3652838" indent="4763" defTabSz="911225" eaLnBrk="0" fontAlgn="base" hangingPunct="0">
              <a:spcBef>
                <a:spcPct val="0"/>
              </a:spcBef>
              <a:spcAft>
                <a:spcPct val="0"/>
              </a:spcAft>
              <a:defRPr sz="2400">
                <a:solidFill>
                  <a:schemeClr val="tx1"/>
                </a:solidFill>
                <a:latin typeface="Arial" pitchFamily="34" charset="0"/>
                <a:ea typeface="SimSun" pitchFamily="2" charset="-122"/>
              </a:defRPr>
            </a:lvl9pPr>
          </a:lstStyle>
          <a:p>
            <a:pPr algn="r">
              <a:defRPr/>
            </a:pPr>
            <a:r>
              <a:rPr lang="en-US" altLang="zh-TW" sz="800" smtClean="0">
                <a:solidFill>
                  <a:srgbClr val="666666"/>
                </a:solidFill>
                <a:latin typeface="Museo Sans For Dell" pitchFamily="2" charset="0"/>
              </a:rPr>
              <a:t>EUC Technology and Engineering</a:t>
            </a:r>
          </a:p>
        </p:txBody>
      </p:sp>
      <p:sp>
        <p:nvSpPr>
          <p:cNvPr id="11" name="Slide Number Placeholder 5"/>
          <p:cNvSpPr>
            <a:spLocks noGrp="1"/>
          </p:cNvSpPr>
          <p:nvPr>
            <p:ph type="sldNum" sz="quarter" idx="4"/>
          </p:nvPr>
        </p:nvSpPr>
        <p:spPr>
          <a:xfrm>
            <a:off x="434976" y="4824413"/>
            <a:ext cx="260350" cy="114300"/>
          </a:xfrm>
          <a:prstGeom prst="rect">
            <a:avLst/>
          </a:prstGeom>
        </p:spPr>
        <p:txBody>
          <a:bodyPr vert="horz" lIns="0" tIns="0" rIns="90800" bIns="0" rtlCol="0" anchor="ctr"/>
          <a:lstStyle>
            <a:lvl1pPr algn="l" eaLnBrk="1" hangingPunct="1">
              <a:defRPr sz="900">
                <a:solidFill>
                  <a:srgbClr val="000000">
                    <a:lumMod val="60000"/>
                    <a:lumOff val="40000"/>
                  </a:srgbClr>
                </a:solidFill>
                <a:latin typeface="Museo Sans For Dell" pitchFamily="2" charset="0"/>
                <a:ea typeface="+mn-ea"/>
              </a:defRPr>
            </a:lvl1pPr>
          </a:lstStyle>
          <a:p>
            <a:pPr defTabSz="682213">
              <a:defRPr/>
            </a:pPr>
            <a:fld id="{20FE3A23-B949-4828-A943-DC5D8F8A3399}" type="slidenum">
              <a:rPr lang="en-US" smtClean="0"/>
              <a:pPr defTabSz="682213">
                <a:defRPr/>
              </a:pPr>
              <a:t>‹#›</a:t>
            </a:fld>
            <a:endParaRPr lang="en-US" dirty="0"/>
          </a:p>
        </p:txBody>
      </p:sp>
      <p:sp>
        <p:nvSpPr>
          <p:cNvPr id="12" name="Date Placeholder 8"/>
          <p:cNvSpPr>
            <a:spLocks noGrp="1"/>
          </p:cNvSpPr>
          <p:nvPr>
            <p:ph type="dt" sz="half" idx="2"/>
          </p:nvPr>
        </p:nvSpPr>
        <p:spPr>
          <a:xfrm>
            <a:off x="1711325" y="4819650"/>
            <a:ext cx="914400" cy="114300"/>
          </a:xfrm>
          <a:prstGeom prst="rect">
            <a:avLst/>
          </a:prstGeom>
        </p:spPr>
        <p:txBody>
          <a:bodyPr vert="horz" lIns="0" tIns="0" rIns="0" bIns="0" rtlCol="0" anchor="ctr"/>
          <a:lstStyle>
            <a:lvl1pPr algn="l" rtl="0" eaLnBrk="1" fontAlgn="base" hangingPunct="1">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defTabSz="682213">
              <a:defRPr/>
            </a:pPr>
            <a:endParaRPr lang="zh-TW" altLang="en-US"/>
          </a:p>
        </p:txBody>
      </p:sp>
      <p:pic>
        <p:nvPicPr>
          <p:cNvPr id="90119" name="Picture 14" descr="dell_gray_logo.png"/>
          <p:cNvPicPr>
            <a:picLocks noChangeAspect="1"/>
          </p:cNvPicPr>
          <p:nvPr/>
        </p:nvPicPr>
        <p:blipFill>
          <a:blip r:embed="rId20">
            <a:extLst>
              <a:ext uri="{28A0092B-C50C-407E-A947-70E740481C1C}">
                <a14:useLocalDpi xmlns:a14="http://schemas.microsoft.com/office/drawing/2010/main" val="0"/>
              </a:ext>
            </a:extLst>
          </a:blip>
          <a:srcRect/>
          <a:stretch>
            <a:fillRect/>
          </a:stretch>
        </p:blipFill>
        <p:spPr bwMode="auto">
          <a:xfrm>
            <a:off x="8226427" y="4648206"/>
            <a:ext cx="471488"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l" descr="                              Dell - Restricted - Confidential&#10;"/>
          <p:cNvSpPr txBox="1"/>
          <p:nvPr/>
        </p:nvSpPr>
        <p:spPr>
          <a:xfrm>
            <a:off x="0" y="4764088"/>
            <a:ext cx="9144000" cy="0"/>
          </a:xfrm>
          <a:prstGeom prst="rect">
            <a:avLst/>
          </a:prstGeom>
          <a:noFill/>
        </p:spPr>
        <p:txBody>
          <a:bodyPr wrap="none" lIns="90806" tIns="45402" rIns="90806" bIns="45402"/>
          <a:lstStyle/>
          <a:p>
            <a:pPr defTabSz="682213">
              <a:lnSpc>
                <a:spcPct val="90000"/>
              </a:lnSpc>
              <a:spcBef>
                <a:spcPts val="600"/>
              </a:spcBef>
              <a:spcAft>
                <a:spcPts val="0"/>
              </a:spcAft>
              <a:buClr>
                <a:srgbClr val="0085C3"/>
              </a:buClr>
              <a:defRPr/>
            </a:pPr>
            <a:r>
              <a:rPr lang="en-US" sz="800" b="1">
                <a:solidFill>
                  <a:srgbClr val="7F7F7F"/>
                </a:solidFill>
                <a:latin typeface="Museo For Dell"/>
                <a:ea typeface="SimSun" pitchFamily="2" charset="-122"/>
              </a:rPr>
              <a:t>                              Dell - Restricted - Confidential</a:t>
            </a:r>
          </a:p>
          <a:p>
            <a:pPr defTabSz="682213">
              <a:lnSpc>
                <a:spcPct val="90000"/>
              </a:lnSpc>
              <a:spcBef>
                <a:spcPts val="600"/>
              </a:spcBef>
              <a:spcAft>
                <a:spcPts val="0"/>
              </a:spcAft>
              <a:buClr>
                <a:srgbClr val="0085C3"/>
              </a:buClr>
              <a:defRPr/>
            </a:pPr>
            <a:endParaRPr lang="en-US" sz="900" b="1" dirty="0" err="1">
              <a:solidFill>
                <a:srgbClr val="7F7F7F"/>
              </a:solidFill>
              <a:latin typeface="Museo For Dell"/>
              <a:ea typeface="SimSun" pitchFamily="2" charset="-122"/>
            </a:endParaRPr>
          </a:p>
        </p:txBody>
      </p:sp>
    </p:spTree>
    <p:extLst>
      <p:ext uri="{BB962C8B-B14F-4D97-AF65-F5344CB8AC3E}">
        <p14:creationId xmlns:p14="http://schemas.microsoft.com/office/powerpoint/2010/main" val="905288310"/>
      </p:ext>
    </p:extLst>
  </p:cSld>
  <p:clrMap bg1="dk2" tx1="lt1" bg2="dk1" tx2="lt2" accent1="accent1" accent2="accent2" accent3="accent3" accent4="accent4" accent5="accent5" accent6="accent6" hlink="hlink" folHlink="folHlink"/>
  <p:sldLayoutIdLst>
    <p:sldLayoutId id="2147486746" r:id="rId1"/>
    <p:sldLayoutId id="2147486747" r:id="rId2"/>
    <p:sldLayoutId id="2147486748" r:id="rId3"/>
    <p:sldLayoutId id="2147486749" r:id="rId4"/>
    <p:sldLayoutId id="2147486750" r:id="rId5"/>
    <p:sldLayoutId id="2147486751" r:id="rId6"/>
    <p:sldLayoutId id="2147486752" r:id="rId7"/>
    <p:sldLayoutId id="2147486753" r:id="rId8"/>
    <p:sldLayoutId id="2147486754" r:id="rId9"/>
    <p:sldLayoutId id="2147486755" r:id="rId10"/>
    <p:sldLayoutId id="2147486756" r:id="rId11"/>
    <p:sldLayoutId id="2147486757" r:id="rId12"/>
    <p:sldLayoutId id="2147486759" r:id="rId13"/>
    <p:sldLayoutId id="2147486760" r:id="rId14"/>
    <p:sldLayoutId id="2147486761" r:id="rId15"/>
    <p:sldLayoutId id="2147486762" r:id="rId16"/>
    <p:sldLayoutId id="2147486763" r:id="rId17"/>
    <p:sldLayoutId id="2147486764" r:id="rId18"/>
  </p:sldLayoutIdLst>
  <p:transition spd="med">
    <p:wipe dir="r"/>
  </p:transition>
  <p:timing>
    <p:tnLst>
      <p:par>
        <p:cTn id="1" dur="indefinite" restart="never" nodeType="tmRoot"/>
      </p:par>
    </p:tnLst>
  </p:timing>
  <p:hf hdr="0" ftr="0" dt="0"/>
  <p:txStyles>
    <p:titleStyle>
      <a:lvl1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1pPr>
      <a:lvl2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2pPr>
      <a:lvl3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3pPr>
      <a:lvl4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4pPr>
      <a:lvl5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5pPr>
      <a:lvl6pPr marL="453493" algn="l" rtl="0" eaLnBrk="1" fontAlgn="base" hangingPunct="1">
        <a:lnSpc>
          <a:spcPct val="70000"/>
        </a:lnSpc>
        <a:spcBef>
          <a:spcPct val="0"/>
        </a:spcBef>
        <a:spcAft>
          <a:spcPct val="0"/>
        </a:spcAft>
        <a:defRPr sz="4400" b="1">
          <a:solidFill>
            <a:schemeClr val="accent1"/>
          </a:solidFill>
          <a:latin typeface="Arial Black" pitchFamily="34" charset="0"/>
        </a:defRPr>
      </a:lvl6pPr>
      <a:lvl7pPr marL="907167" algn="l" rtl="0" eaLnBrk="1" fontAlgn="base" hangingPunct="1">
        <a:lnSpc>
          <a:spcPct val="70000"/>
        </a:lnSpc>
        <a:spcBef>
          <a:spcPct val="0"/>
        </a:spcBef>
        <a:spcAft>
          <a:spcPct val="0"/>
        </a:spcAft>
        <a:defRPr sz="4400" b="1">
          <a:solidFill>
            <a:schemeClr val="accent1"/>
          </a:solidFill>
          <a:latin typeface="Arial Black" pitchFamily="34" charset="0"/>
        </a:defRPr>
      </a:lvl7pPr>
      <a:lvl8pPr marL="1360674" algn="l" rtl="0" eaLnBrk="1" fontAlgn="base" hangingPunct="1">
        <a:lnSpc>
          <a:spcPct val="70000"/>
        </a:lnSpc>
        <a:spcBef>
          <a:spcPct val="0"/>
        </a:spcBef>
        <a:spcAft>
          <a:spcPct val="0"/>
        </a:spcAft>
        <a:defRPr sz="4400" b="1">
          <a:solidFill>
            <a:schemeClr val="accent1"/>
          </a:solidFill>
          <a:latin typeface="Arial Black" pitchFamily="34" charset="0"/>
        </a:defRPr>
      </a:lvl8pPr>
      <a:lvl9pPr marL="1814333" algn="l" rtl="0" eaLnBrk="1" fontAlgn="base" hangingPunct="1">
        <a:lnSpc>
          <a:spcPct val="70000"/>
        </a:lnSpc>
        <a:spcBef>
          <a:spcPct val="0"/>
        </a:spcBef>
        <a:spcAft>
          <a:spcPct val="0"/>
        </a:spcAft>
        <a:defRPr sz="4400" b="1">
          <a:solidFill>
            <a:schemeClr val="accent1"/>
          </a:solidFill>
          <a:latin typeface="Arial Black" pitchFamily="34" charset="0"/>
        </a:defRPr>
      </a:lvl9pPr>
    </p:titleStyle>
    <p:bodyStyle>
      <a:lvl1pPr marL="225741" indent="-225741" algn="l" rtl="0" eaLnBrk="0" fontAlgn="base" hangingPunct="0">
        <a:lnSpc>
          <a:spcPct val="90000"/>
        </a:lnSpc>
        <a:spcBef>
          <a:spcPts val="1200"/>
        </a:spcBef>
        <a:spcAft>
          <a:spcPct val="0"/>
        </a:spcAft>
        <a:buClr>
          <a:schemeClr val="accent1"/>
        </a:buClr>
        <a:buFont typeface="Arial" pitchFamily="34" charset="0"/>
        <a:buChar char="•"/>
        <a:defRPr>
          <a:solidFill>
            <a:schemeClr val="tx1"/>
          </a:solidFill>
          <a:latin typeface="Museo Sans For Dell" pitchFamily="2" charset="0"/>
          <a:ea typeface="Museo Sans For Dell" pitchFamily="2" charset="0"/>
          <a:cs typeface="Museo Sans For Dell" pitchFamily="2" charset="0"/>
        </a:defRPr>
      </a:lvl1pPr>
      <a:lvl2pPr marL="570120" indent="-220979" algn="l" rtl="0" eaLnBrk="0" fontAlgn="base" hangingPunct="0">
        <a:lnSpc>
          <a:spcPct val="90000"/>
        </a:lnSpc>
        <a:spcBef>
          <a:spcPts val="300"/>
        </a:spcBef>
        <a:spcAft>
          <a:spcPct val="0"/>
        </a:spcAft>
        <a:buClr>
          <a:schemeClr val="accent1"/>
        </a:buClr>
        <a:buFont typeface="Museo Sans For Dell" pitchFamily="2" charset="0"/>
        <a:buChar char="–"/>
        <a:defRPr sz="1600">
          <a:solidFill>
            <a:schemeClr val="tx1"/>
          </a:solidFill>
          <a:latin typeface="Museo Sans For Dell" pitchFamily="2" charset="0"/>
          <a:ea typeface="Museo Sans For Dell" pitchFamily="2" charset="0"/>
          <a:cs typeface="Museo Sans For Dell" pitchFamily="2" charset="0"/>
        </a:defRPr>
      </a:lvl2pPr>
      <a:lvl3pPr marL="901693" indent="-217805" algn="l" rtl="0" eaLnBrk="0" fontAlgn="base" hangingPunct="0">
        <a:lnSpc>
          <a:spcPct val="90000"/>
        </a:lnSpc>
        <a:spcBef>
          <a:spcPts val="300"/>
        </a:spcBef>
        <a:spcAft>
          <a:spcPct val="0"/>
        </a:spcAft>
        <a:buClr>
          <a:schemeClr val="accent1"/>
        </a:buClr>
        <a:buFont typeface="Museo Sans For Dell" pitchFamily="2" charset="0"/>
        <a:buChar char="›"/>
        <a:defRPr sz="1400">
          <a:solidFill>
            <a:schemeClr val="tx1"/>
          </a:solidFill>
          <a:latin typeface="Museo Sans For Dell" pitchFamily="2" charset="0"/>
          <a:ea typeface="Museo Sans For Dell" pitchFamily="2" charset="0"/>
          <a:cs typeface="Museo Sans For Dell" pitchFamily="2" charset="0"/>
        </a:defRPr>
      </a:lvl3pPr>
      <a:lvl4pPr marL="1234856" indent="-219392" algn="l" rtl="0" eaLnBrk="0" fontAlgn="base" hangingPunct="0">
        <a:lnSpc>
          <a:spcPct val="90000"/>
        </a:lnSpc>
        <a:spcBef>
          <a:spcPts val="300"/>
        </a:spcBef>
        <a:spcAft>
          <a:spcPct val="0"/>
        </a:spcAft>
        <a:buClr>
          <a:schemeClr val="accent1"/>
        </a:buClr>
        <a:buFont typeface="Museo For Dell 300" pitchFamily="50" charset="0"/>
        <a:buChar char="–"/>
        <a:defRPr sz="1200">
          <a:solidFill>
            <a:schemeClr val="tx1"/>
          </a:solidFill>
          <a:latin typeface="Museo Sans For Dell" pitchFamily="2" charset="0"/>
          <a:ea typeface="Museo Sans For Dell" pitchFamily="2" charset="0"/>
          <a:cs typeface="Museo Sans For Dell" pitchFamily="2" charset="0"/>
        </a:defRPr>
      </a:lvl4pPr>
      <a:lvl5pPr marL="1594895" indent="-233678" algn="l" rtl="0" eaLnBrk="0" fontAlgn="base" hangingPunct="0">
        <a:lnSpc>
          <a:spcPct val="90000"/>
        </a:lnSpc>
        <a:spcBef>
          <a:spcPts val="800"/>
        </a:spcBef>
        <a:spcAft>
          <a:spcPct val="0"/>
        </a:spcAft>
        <a:buClr>
          <a:schemeClr val="bg1"/>
        </a:buClr>
        <a:buFont typeface="Museo For Dell 300" pitchFamily="50" charset="0"/>
        <a:buChar char="–"/>
        <a:defRPr>
          <a:solidFill>
            <a:schemeClr val="bg2"/>
          </a:solidFill>
          <a:latin typeface="Museo Sans For Dell" pitchFamily="2" charset="0"/>
          <a:ea typeface="Museo Sans For Dell" pitchFamily="2" charset="0"/>
          <a:cs typeface="Museo Sans For Dell" pitchFamily="2" charset="0"/>
        </a:defRPr>
      </a:lvl5pPr>
      <a:lvl6pPr marL="2048947" indent="-234612"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6pPr>
      <a:lvl7pPr marL="2502302" indent="-234612"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7pPr>
      <a:lvl8pPr marL="2955910" indent="-234612"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8pPr>
      <a:lvl9pPr marL="3409495" indent="-234612"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9pPr>
    </p:bodyStyle>
    <p:otherStyle>
      <a:defPPr>
        <a:defRPr lang="en-US"/>
      </a:defPPr>
      <a:lvl1pPr marL="0" algn="l" defTabSz="907167" rtl="0" eaLnBrk="1" latinLnBrk="0" hangingPunct="1">
        <a:defRPr sz="1800" kern="1200">
          <a:solidFill>
            <a:schemeClr val="tx1"/>
          </a:solidFill>
          <a:latin typeface="+mn-lt"/>
          <a:ea typeface="+mn-ea"/>
          <a:cs typeface="+mn-cs"/>
        </a:defRPr>
      </a:lvl1pPr>
      <a:lvl2pPr marL="453493" algn="l" defTabSz="907167" rtl="0" eaLnBrk="1" latinLnBrk="0" hangingPunct="1">
        <a:defRPr sz="1800" kern="1200">
          <a:solidFill>
            <a:schemeClr val="tx1"/>
          </a:solidFill>
          <a:latin typeface="+mn-lt"/>
          <a:ea typeface="+mn-ea"/>
          <a:cs typeface="+mn-cs"/>
        </a:defRPr>
      </a:lvl2pPr>
      <a:lvl3pPr marL="907167" algn="l" defTabSz="907167" rtl="0" eaLnBrk="1" latinLnBrk="0" hangingPunct="1">
        <a:defRPr sz="1800" kern="1200">
          <a:solidFill>
            <a:schemeClr val="tx1"/>
          </a:solidFill>
          <a:latin typeface="+mn-lt"/>
          <a:ea typeface="+mn-ea"/>
          <a:cs typeface="+mn-cs"/>
        </a:defRPr>
      </a:lvl3pPr>
      <a:lvl4pPr marL="1360674" algn="l" defTabSz="907167" rtl="0" eaLnBrk="1" latinLnBrk="0" hangingPunct="1">
        <a:defRPr sz="1800" kern="1200">
          <a:solidFill>
            <a:schemeClr val="tx1"/>
          </a:solidFill>
          <a:latin typeface="+mn-lt"/>
          <a:ea typeface="+mn-ea"/>
          <a:cs typeface="+mn-cs"/>
        </a:defRPr>
      </a:lvl4pPr>
      <a:lvl5pPr marL="1814333" algn="l" defTabSz="907167" rtl="0" eaLnBrk="1" latinLnBrk="0" hangingPunct="1">
        <a:defRPr sz="1800" kern="1200">
          <a:solidFill>
            <a:schemeClr val="tx1"/>
          </a:solidFill>
          <a:latin typeface="+mn-lt"/>
          <a:ea typeface="+mn-ea"/>
          <a:cs typeface="+mn-cs"/>
        </a:defRPr>
      </a:lvl5pPr>
      <a:lvl6pPr marL="2267690" algn="l" defTabSz="907167" rtl="0" eaLnBrk="1" latinLnBrk="0" hangingPunct="1">
        <a:defRPr sz="1800" kern="1200">
          <a:solidFill>
            <a:schemeClr val="tx1"/>
          </a:solidFill>
          <a:latin typeface="+mn-lt"/>
          <a:ea typeface="+mn-ea"/>
          <a:cs typeface="+mn-cs"/>
        </a:defRPr>
      </a:lvl6pPr>
      <a:lvl7pPr marL="2721243" algn="l" defTabSz="907167" rtl="0" eaLnBrk="1" latinLnBrk="0" hangingPunct="1">
        <a:defRPr sz="1800" kern="1200">
          <a:solidFill>
            <a:schemeClr val="tx1"/>
          </a:solidFill>
          <a:latin typeface="+mn-lt"/>
          <a:ea typeface="+mn-ea"/>
          <a:cs typeface="+mn-cs"/>
        </a:defRPr>
      </a:lvl7pPr>
      <a:lvl8pPr marL="3174830" algn="l" defTabSz="907167" rtl="0" eaLnBrk="1" latinLnBrk="0" hangingPunct="1">
        <a:defRPr sz="1800" kern="1200">
          <a:solidFill>
            <a:schemeClr val="tx1"/>
          </a:solidFill>
          <a:latin typeface="+mn-lt"/>
          <a:ea typeface="+mn-ea"/>
          <a:cs typeface="+mn-cs"/>
        </a:defRPr>
      </a:lvl8pPr>
      <a:lvl9pPr marL="3628427" algn="l" defTabSz="907167" rtl="0" eaLnBrk="1" latinLnBrk="0" hangingPunct="1">
        <a:defRPr sz="1800" kern="1200">
          <a:solidFill>
            <a:schemeClr val="tx1"/>
          </a:solidFill>
          <a:latin typeface="+mn-lt"/>
          <a:ea typeface="+mn-ea"/>
          <a:cs typeface="+mn-cs"/>
        </a:defRPr>
      </a:lvl9pPr>
    </p:otherStyle>
  </p:txStyles>
</p:sldMaster>
</file>

<file path=ppt/slideMasters/slideMaster102.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16" name="TextBox 15" hidden="1"/>
          <p:cNvSpPr txBox="1"/>
          <p:nvPr/>
        </p:nvSpPr>
        <p:spPr>
          <a:xfrm>
            <a:off x="1895591" y="4825328"/>
            <a:ext cx="649537" cy="124650"/>
          </a:xfrm>
          <a:prstGeom prst="rect">
            <a:avLst/>
          </a:prstGeom>
          <a:noFill/>
        </p:spPr>
        <p:txBody>
          <a:bodyPr wrap="square" lIns="0" tIns="0" rIns="0" bIns="0" rtlCol="0" anchor="ctr">
            <a:spAutoFit/>
          </a:bodyPr>
          <a:lstStyle/>
          <a:p>
            <a:pPr>
              <a:lnSpc>
                <a:spcPct val="90000"/>
              </a:lnSpc>
              <a:spcBef>
                <a:spcPts val="600"/>
              </a:spcBef>
              <a:spcAft>
                <a:spcPts val="0"/>
              </a:spcAft>
              <a:buClr>
                <a:srgbClr val="007DB8"/>
              </a:buClr>
            </a:pPr>
            <a:fld id="{E00CF047-7350-4707-AA1A-E56FA69586CC}" type="datetime1">
              <a:rPr lang="en-US" sz="900" smtClean="0">
                <a:solidFill>
                  <a:srgbClr val="000000">
                    <a:lumMod val="50000"/>
                    <a:lumOff val="50000"/>
                  </a:srgbClr>
                </a:solidFill>
                <a:latin typeface="Arial"/>
              </a:rPr>
              <a:pPr>
                <a:lnSpc>
                  <a:spcPct val="90000"/>
                </a:lnSpc>
                <a:spcBef>
                  <a:spcPts val="600"/>
                </a:spcBef>
                <a:spcAft>
                  <a:spcPts val="0"/>
                </a:spcAft>
                <a:buClr>
                  <a:srgbClr val="007DB8"/>
                </a:buClr>
              </a:pPr>
              <a:t>2/25/2021</a:t>
            </a:fld>
            <a:endParaRPr lang="en-US" sz="900" dirty="0">
              <a:solidFill>
                <a:srgbClr val="000000">
                  <a:lumMod val="50000"/>
                  <a:lumOff val="50000"/>
                </a:srgbClr>
              </a:solidFill>
              <a:latin typeface="Arial"/>
            </a:endParaRPr>
          </a:p>
        </p:txBody>
      </p:sp>
      <p:sp>
        <p:nvSpPr>
          <p:cNvPr id="13" name="TextBox 12" hidden="1"/>
          <p:cNvSpPr txBox="1"/>
          <p:nvPr/>
        </p:nvSpPr>
        <p:spPr>
          <a:xfrm>
            <a:off x="1895591" y="4825328"/>
            <a:ext cx="649537" cy="124650"/>
          </a:xfrm>
          <a:prstGeom prst="rect">
            <a:avLst/>
          </a:prstGeom>
          <a:noFill/>
        </p:spPr>
        <p:txBody>
          <a:bodyPr wrap="square" lIns="0" tIns="0" rIns="0" bIns="0" rtlCol="0" anchor="ctr">
            <a:spAutoFit/>
          </a:bodyPr>
          <a:lstStyle/>
          <a:p>
            <a:pPr>
              <a:lnSpc>
                <a:spcPct val="90000"/>
              </a:lnSpc>
              <a:spcBef>
                <a:spcPts val="600"/>
              </a:spcBef>
              <a:spcAft>
                <a:spcPts val="0"/>
              </a:spcAft>
              <a:buClr>
                <a:srgbClr val="007DB8"/>
              </a:buClr>
            </a:pPr>
            <a:fld id="{E00CF047-7350-4707-AA1A-E56FA69586CC}" type="datetime1">
              <a:rPr lang="en-US" sz="900" smtClean="0">
                <a:solidFill>
                  <a:srgbClr val="000000">
                    <a:lumMod val="50000"/>
                    <a:lumOff val="50000"/>
                  </a:srgbClr>
                </a:solidFill>
                <a:latin typeface="Arial"/>
              </a:rPr>
              <a:pPr>
                <a:lnSpc>
                  <a:spcPct val="90000"/>
                </a:lnSpc>
                <a:spcBef>
                  <a:spcPts val="600"/>
                </a:spcBef>
                <a:spcAft>
                  <a:spcPts val="0"/>
                </a:spcAft>
                <a:buClr>
                  <a:srgbClr val="007DB8"/>
                </a:buClr>
              </a:pPr>
              <a:t>2/25/2021</a:t>
            </a:fld>
            <a:endParaRPr lang="en-US" sz="900" dirty="0">
              <a:solidFill>
                <a:srgbClr val="000000">
                  <a:lumMod val="50000"/>
                  <a:lumOff val="50000"/>
                </a:srgbClr>
              </a:solidFill>
              <a:latin typeface="Arial"/>
            </a:endParaRPr>
          </a:p>
        </p:txBody>
      </p:sp>
      <p:pic>
        <p:nvPicPr>
          <p:cNvPr id="3" name="Picture 2"/>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
        <p:nvSpPr>
          <p:cNvPr id="22" name="TextBox 21"/>
          <p:cNvSpPr txBox="1"/>
          <p:nvPr/>
        </p:nvSpPr>
        <p:spPr>
          <a:xfrm>
            <a:off x="295370" y="4837275"/>
            <a:ext cx="65" cy="110800"/>
          </a:xfrm>
          <a:prstGeom prst="rect">
            <a:avLst/>
          </a:prstGeom>
        </p:spPr>
        <p:txBody>
          <a:bodyPr vert="horz" wrap="none" lIns="0" tIns="0" rIns="0" bIns="0" rtlCol="0" anchor="ctr" anchorCtr="0">
            <a:spAutoFit/>
          </a:bodyPr>
          <a:lstStyle/>
          <a:p>
            <a:pPr algn="r">
              <a:lnSpc>
                <a:spcPct val="90000"/>
              </a:lnSpc>
              <a:buClr>
                <a:srgbClr val="007DB8"/>
              </a:buClr>
            </a:pPr>
            <a:endParaRPr lang="en-US" sz="800" dirty="0" err="1">
              <a:solidFill>
                <a:srgbClr val="000000">
                  <a:lumMod val="50000"/>
                  <a:lumOff val="50000"/>
                </a:srgbClr>
              </a:solidFill>
              <a:latin typeface="Arial"/>
            </a:endParaRPr>
          </a:p>
        </p:txBody>
      </p:sp>
      <p:sp>
        <p:nvSpPr>
          <p:cNvPr id="24" name="TextBox 23"/>
          <p:cNvSpPr txBox="1"/>
          <p:nvPr/>
        </p:nvSpPr>
        <p:spPr>
          <a:xfrm>
            <a:off x="295370" y="4837275"/>
            <a:ext cx="65" cy="110800"/>
          </a:xfrm>
          <a:prstGeom prst="rect">
            <a:avLst/>
          </a:prstGeom>
        </p:spPr>
        <p:txBody>
          <a:bodyPr vert="horz" wrap="none" lIns="0" tIns="0" rIns="0" bIns="0" rtlCol="0" anchor="ctr" anchorCtr="0">
            <a:spAutoFit/>
          </a:bodyPr>
          <a:lstStyle/>
          <a:p>
            <a:pPr algn="r">
              <a:lnSpc>
                <a:spcPct val="90000"/>
              </a:lnSpc>
              <a:buClr>
                <a:srgbClr val="007DB8"/>
              </a:buClr>
            </a:pPr>
            <a:endParaRPr lang="en-US" sz="800" dirty="0" err="1">
              <a:solidFill>
                <a:srgbClr val="000000">
                  <a:lumMod val="50000"/>
                  <a:lumOff val="50000"/>
                </a:srgbClr>
              </a:solidFill>
              <a:latin typeface="Arial"/>
            </a:endParaRPr>
          </a:p>
        </p:txBody>
      </p:sp>
      <p:sp>
        <p:nvSpPr>
          <p:cNvPr id="25" name="TextBox 24"/>
          <p:cNvSpPr txBox="1"/>
          <p:nvPr/>
        </p:nvSpPr>
        <p:spPr>
          <a:xfrm>
            <a:off x="307781" y="4835544"/>
            <a:ext cx="128641" cy="114262"/>
          </a:xfrm>
          <a:prstGeom prst="rect">
            <a:avLst/>
          </a:prstGeom>
        </p:spPr>
        <p:txBody>
          <a:bodyPr vert="horz" wrap="none" lIns="0" tIns="0" rIns="0" bIns="0" rtlCol="0" anchor="ctr" anchorCtr="0">
            <a:spAutoFit/>
          </a:bodyPr>
          <a:lstStyle/>
          <a:p>
            <a:pPr algn="r">
              <a:lnSpc>
                <a:spcPct val="90000"/>
              </a:lnSpc>
              <a:buClr>
                <a:srgbClr val="007DB8"/>
              </a:buClr>
            </a:pPr>
            <a:fld id="{58EC7406-F4CC-4ABF-902E-2AF4E70E5C0F}" type="slidenum">
              <a:rPr lang="en-US" sz="800" smtClean="0">
                <a:solidFill>
                  <a:srgbClr val="000000">
                    <a:lumMod val="50000"/>
                    <a:lumOff val="50000"/>
                  </a:srgbClr>
                </a:solidFill>
                <a:latin typeface="Arial"/>
              </a:rPr>
              <a:pPr algn="r">
                <a:lnSpc>
                  <a:spcPct val="90000"/>
                </a:lnSpc>
                <a:buClr>
                  <a:srgbClr val="007DB8"/>
                </a:buClr>
              </a:pPr>
              <a:t>‹#›</a:t>
            </a:fld>
            <a:endParaRPr lang="en-US" sz="800" dirty="0" err="1">
              <a:solidFill>
                <a:srgbClr val="000000">
                  <a:lumMod val="50000"/>
                  <a:lumOff val="50000"/>
                </a:srgbClr>
              </a:solidFill>
              <a:latin typeface="Arial"/>
            </a:endParaRPr>
          </a:p>
        </p:txBody>
      </p:sp>
      <p:sp>
        <p:nvSpPr>
          <p:cNvPr id="26" name="TextBox 25"/>
          <p:cNvSpPr txBox="1"/>
          <p:nvPr/>
        </p:nvSpPr>
        <p:spPr>
          <a:xfrm>
            <a:off x="458777" y="4835544"/>
            <a:ext cx="187551" cy="114262"/>
          </a:xfrm>
          <a:prstGeom prst="rect">
            <a:avLst/>
          </a:prstGeom>
        </p:spPr>
        <p:txBody>
          <a:bodyPr vert="horz" wrap="none" lIns="0" tIns="0" rIns="0" bIns="0" rtlCol="0" anchor="ctr" anchorCtr="0">
            <a:spAutoFit/>
          </a:bodyPr>
          <a:lstStyle/>
          <a:p>
            <a:pPr>
              <a:lnSpc>
                <a:spcPct val="90000"/>
              </a:lnSpc>
              <a:buClr>
                <a:srgbClr val="007DB8"/>
              </a:buClr>
            </a:pPr>
            <a:r>
              <a:rPr lang="en-US" sz="800" dirty="0">
                <a:solidFill>
                  <a:srgbClr val="000000">
                    <a:lumMod val="50000"/>
                    <a:lumOff val="50000"/>
                  </a:srgbClr>
                </a:solidFill>
                <a:latin typeface="Arial"/>
              </a:rPr>
              <a:t>of Y</a:t>
            </a:r>
          </a:p>
        </p:txBody>
      </p:sp>
      <p:sp>
        <p:nvSpPr>
          <p:cNvPr id="10" name="TextBox 9"/>
          <p:cNvSpPr txBox="1"/>
          <p:nvPr userDrawn="1"/>
        </p:nvSpPr>
        <p:spPr>
          <a:xfrm>
            <a:off x="6765245" y="4784184"/>
            <a:ext cx="1659429" cy="216982"/>
          </a:xfrm>
          <a:prstGeom prst="rect">
            <a:avLst/>
          </a:prstGeom>
          <a:noFill/>
        </p:spPr>
        <p:txBody>
          <a:bodyPr wrap="none" lIns="91210" tIns="45605" rIns="91210" bIns="45605" rtlCol="0">
            <a:spAutoFit/>
          </a:bodyPr>
          <a:lstStyle/>
          <a:p>
            <a:pPr>
              <a:lnSpc>
                <a:spcPct val="90000"/>
              </a:lnSpc>
              <a:spcBef>
                <a:spcPts val="100"/>
              </a:spcBef>
              <a:spcAft>
                <a:spcPts val="100"/>
              </a:spcAft>
            </a:pPr>
            <a:r>
              <a:rPr lang="en-US" sz="900" dirty="0">
                <a:solidFill>
                  <a:srgbClr val="808080"/>
                </a:solidFill>
                <a:latin typeface="arial" panose="020B0604020202020204" pitchFamily="34" charset="0"/>
              </a:rPr>
              <a:t>Client Program Management</a:t>
            </a:r>
            <a:endParaRPr lang="en-US" sz="1200" dirty="0">
              <a:solidFill>
                <a:srgbClr val="808080"/>
              </a:solidFill>
              <a:latin typeface="arial" panose="020B0604020202020204" pitchFamily="34" charset="0"/>
            </a:endParaRPr>
          </a:p>
        </p:txBody>
      </p:sp>
      <p:sp>
        <p:nvSpPr>
          <p:cNvPr id="11" name="TextBox 10"/>
          <p:cNvSpPr txBox="1"/>
          <p:nvPr userDrawn="1"/>
        </p:nvSpPr>
        <p:spPr>
          <a:xfrm>
            <a:off x="1551383" y="4784184"/>
            <a:ext cx="1518364" cy="216982"/>
          </a:xfrm>
          <a:prstGeom prst="rect">
            <a:avLst/>
          </a:prstGeom>
          <a:noFill/>
        </p:spPr>
        <p:txBody>
          <a:bodyPr wrap="none" lIns="91210" tIns="45605" rIns="91210" bIns="45605" rtlCol="0">
            <a:spAutoFit/>
          </a:bodyPr>
          <a:lstStyle/>
          <a:p>
            <a:pPr>
              <a:lnSpc>
                <a:spcPct val="90000"/>
              </a:lnSpc>
              <a:spcBef>
                <a:spcPts val="100"/>
              </a:spcBef>
              <a:spcAft>
                <a:spcPts val="100"/>
              </a:spcAft>
            </a:pPr>
            <a:r>
              <a:rPr lang="en-US" sz="900" dirty="0">
                <a:solidFill>
                  <a:srgbClr val="808080"/>
                </a:solidFill>
                <a:latin typeface="arial" panose="020B0604020202020204" pitchFamily="34" charset="0"/>
              </a:rPr>
              <a:t>Internal Use - Confidential</a:t>
            </a:r>
            <a:endParaRPr lang="en-US" sz="1200" dirty="0">
              <a:solidFill>
                <a:srgbClr val="808080"/>
              </a:solidFill>
              <a:latin typeface="arial" panose="020B0604020202020204" pitchFamily="34" charset="0"/>
            </a:endParaRPr>
          </a:p>
        </p:txBody>
      </p:sp>
      <p:sp>
        <p:nvSpPr>
          <p:cNvPr id="23" name="fl"/>
          <p:cNvSpPr txBox="1"/>
          <p:nvPr/>
        </p:nvSpPr>
        <p:spPr>
          <a:xfrm>
            <a:off x="6" y="4839879"/>
            <a:ext cx="65" cy="110800"/>
          </a:xfrm>
          <a:prstGeom prst="rect">
            <a:avLst/>
          </a:prstGeom>
          <a:noFill/>
        </p:spPr>
        <p:txBody>
          <a:bodyPr vert="horz" wrap="none" lIns="0" tIns="0" rIns="0" bIns="0" rtlCol="0" anchor="ctr" anchorCtr="0">
            <a:spAutoFit/>
          </a:bodyPr>
          <a:lstStyle/>
          <a:p>
            <a:pPr>
              <a:lnSpc>
                <a:spcPct val="90000"/>
              </a:lnSpc>
              <a:spcBef>
                <a:spcPts val="100"/>
              </a:spcBef>
              <a:spcAft>
                <a:spcPts val="100"/>
              </a:spcAft>
            </a:pPr>
            <a:endParaRPr lang="en-US" sz="800" b="1" dirty="0">
              <a:solidFill>
                <a:srgbClr val="7F7F7F"/>
              </a:solidFill>
              <a:latin typeface="Arial"/>
            </a:endParaRPr>
          </a:p>
        </p:txBody>
      </p:sp>
      <p:sp>
        <p:nvSpPr>
          <p:cNvPr id="2" name="MSIPCMContentMarking" descr="{&quot;HashCode&quot;:-1913046509,&quot;Placement&quot;:&quot;Footer&quot;}">
            <a:extLst>
              <a:ext uri="{FF2B5EF4-FFF2-40B4-BE49-F238E27FC236}">
                <a16:creationId xmlns:a16="http://schemas.microsoft.com/office/drawing/2014/main" xmlns="" id="{9CA3C16B-2485-4A2D-9CF5-B96ED22483CE}"/>
              </a:ext>
            </a:extLst>
          </p:cNvPr>
          <p:cNvSpPr txBox="1"/>
          <p:nvPr userDrawn="1"/>
        </p:nvSpPr>
        <p:spPr>
          <a:xfrm>
            <a:off x="0" y="5000457"/>
            <a:ext cx="1028784" cy="92333"/>
          </a:xfrm>
          <a:prstGeom prst="rect">
            <a:avLst/>
          </a:prstGeom>
          <a:noFill/>
        </p:spPr>
        <p:txBody>
          <a:bodyPr vert="horz" wrap="square" lIns="0" tIns="0" rIns="0" bIns="0" rtlCol="0" anchor="ctr" anchorCtr="1">
            <a:spAutoFit/>
          </a:bodyPr>
          <a:lstStyle/>
          <a:p>
            <a:pPr>
              <a:spcBef>
                <a:spcPts val="0"/>
              </a:spcBef>
              <a:spcAft>
                <a:spcPts val="0"/>
              </a:spcAft>
              <a:buClr>
                <a:srgbClr val="007DB8"/>
              </a:buClr>
            </a:pPr>
            <a:r>
              <a:rPr lang="en-US" sz="600">
                <a:solidFill>
                  <a:srgbClr val="7F7F7F"/>
                </a:solidFill>
                <a:latin typeface="Calibri" panose="020F0502020204030204" pitchFamily="34" charset="0"/>
              </a:rPr>
              <a:t>Internal Use - Confidential</a:t>
            </a:r>
            <a:endParaRPr lang="en-US" sz="600" dirty="0" err="1">
              <a:solidFill>
                <a:srgbClr val="7F7F7F"/>
              </a:solidFill>
              <a:latin typeface="Calibri" panose="020F0502020204030204" pitchFamily="34" charset="0"/>
            </a:endParaRPr>
          </a:p>
        </p:txBody>
      </p:sp>
    </p:spTree>
    <p:extLst>
      <p:ext uri="{BB962C8B-B14F-4D97-AF65-F5344CB8AC3E}">
        <p14:creationId xmlns:p14="http://schemas.microsoft.com/office/powerpoint/2010/main" val="3613272142"/>
      </p:ext>
    </p:extLst>
  </p:cSld>
  <p:clrMap bg1="dk2" tx1="lt1" bg2="dk1" tx2="lt2" accent1="accent1" accent2="accent2" accent3="accent3" accent4="accent4" accent5="accent5" accent6="accent6" hlink="hlink" folHlink="folHlink"/>
  <p:sldLayoutIdLst>
    <p:sldLayoutId id="2147486766" r:id="rId1"/>
    <p:sldLayoutId id="2147486767" r:id="rId2"/>
    <p:sldLayoutId id="2147486768" r:id="rId3"/>
    <p:sldLayoutId id="2147486769" r:id="rId4"/>
    <p:sldLayoutId id="2147486770" r:id="rId5"/>
    <p:sldLayoutId id="2147486771" r:id="rId6"/>
    <p:sldLayoutId id="2147486772" r:id="rId7"/>
    <p:sldLayoutId id="2147486773" r:id="rId8"/>
    <p:sldLayoutId id="2147486774" r:id="rId9"/>
    <p:sldLayoutId id="2147486775" r:id="rId10"/>
    <p:sldLayoutId id="2147486776" r:id="rId11"/>
    <p:sldLayoutId id="2147486777" r:id="rId12"/>
    <p:sldLayoutId id="2147486778" r:id="rId13"/>
    <p:sldLayoutId id="2147486779" r:id="rId14"/>
    <p:sldLayoutId id="2147486780" r:id="rId15"/>
    <p:sldLayoutId id="2147486781" r:id="rId16"/>
    <p:sldLayoutId id="2147486782" r:id="rId17"/>
    <p:sldLayoutId id="2147486783" r:id="rId18"/>
    <p:sldLayoutId id="2147486784" r:id="rId19"/>
    <p:sldLayoutId id="2147486785" r:id="rId20"/>
    <p:sldLayoutId id="2147486786" r:id="rId21"/>
    <p:sldLayoutId id="2147486787" r:id="rId22"/>
    <p:sldLayoutId id="2147486789" r:id="rId23"/>
  </p:sldLayoutIdLst>
  <p:transition spd="med">
    <p:wipe dir="r"/>
  </p:transition>
  <p:hf hdr="0" ftr="0" dt="0"/>
  <p:txStyles>
    <p:titleStyle>
      <a:lvl1pPr algn="l" rtl="0" eaLnBrk="1" fontAlgn="base" hangingPunct="1">
        <a:lnSpc>
          <a:spcPct val="90000"/>
        </a:lnSpc>
        <a:spcBef>
          <a:spcPct val="0"/>
        </a:spcBef>
        <a:spcAft>
          <a:spcPct val="0"/>
        </a:spcAft>
        <a:defRPr sz="2800" b="0" cap="none" baseline="0">
          <a:solidFill>
            <a:schemeClr val="bg1"/>
          </a:solidFill>
          <a:latin typeface="+mj-lt"/>
          <a:ea typeface="Museo Sans For Dell" panose="02000000000000000000" pitchFamily="2" charset="0"/>
          <a:cs typeface="+mj-cs"/>
        </a:defRPr>
      </a:lvl1pPr>
      <a:lvl2pPr algn="l" rtl="0" eaLnBrk="1" fontAlgn="base" hangingPunct="1">
        <a:lnSpc>
          <a:spcPct val="80000"/>
        </a:lnSpc>
        <a:spcBef>
          <a:spcPct val="0"/>
        </a:spcBef>
        <a:spcAft>
          <a:spcPct val="0"/>
        </a:spcAft>
        <a:defRPr sz="3200" b="1">
          <a:solidFill>
            <a:schemeClr val="accent1"/>
          </a:solidFill>
          <a:latin typeface="Arial Black" pitchFamily="34" charset="0"/>
        </a:defRPr>
      </a:lvl2pPr>
      <a:lvl3pPr algn="l" rtl="0" eaLnBrk="1" fontAlgn="base" hangingPunct="1">
        <a:lnSpc>
          <a:spcPct val="80000"/>
        </a:lnSpc>
        <a:spcBef>
          <a:spcPct val="0"/>
        </a:spcBef>
        <a:spcAft>
          <a:spcPct val="0"/>
        </a:spcAft>
        <a:defRPr sz="3200" b="1">
          <a:solidFill>
            <a:schemeClr val="accent1"/>
          </a:solidFill>
          <a:latin typeface="Arial Black" pitchFamily="34" charset="0"/>
        </a:defRPr>
      </a:lvl3pPr>
      <a:lvl4pPr algn="l" rtl="0" eaLnBrk="1" fontAlgn="base" hangingPunct="1">
        <a:lnSpc>
          <a:spcPct val="80000"/>
        </a:lnSpc>
        <a:spcBef>
          <a:spcPct val="0"/>
        </a:spcBef>
        <a:spcAft>
          <a:spcPct val="0"/>
        </a:spcAft>
        <a:defRPr sz="3200" b="1">
          <a:solidFill>
            <a:schemeClr val="accent1"/>
          </a:solidFill>
          <a:latin typeface="Arial Black" pitchFamily="34" charset="0"/>
        </a:defRPr>
      </a:lvl4pPr>
      <a:lvl5pPr algn="l" rtl="0" eaLnBrk="1" fontAlgn="base" hangingPunct="1">
        <a:lnSpc>
          <a:spcPct val="80000"/>
        </a:lnSpc>
        <a:spcBef>
          <a:spcPct val="0"/>
        </a:spcBef>
        <a:spcAft>
          <a:spcPct val="0"/>
        </a:spcAft>
        <a:defRPr sz="3200" b="1">
          <a:solidFill>
            <a:schemeClr val="accent1"/>
          </a:solidFill>
          <a:latin typeface="Arial Black" pitchFamily="34" charset="0"/>
        </a:defRPr>
      </a:lvl5pPr>
      <a:lvl6pPr marL="455822" algn="l" rtl="0" eaLnBrk="1" fontAlgn="base" hangingPunct="1">
        <a:lnSpc>
          <a:spcPct val="70000"/>
        </a:lnSpc>
        <a:spcBef>
          <a:spcPct val="0"/>
        </a:spcBef>
        <a:spcAft>
          <a:spcPct val="0"/>
        </a:spcAft>
        <a:defRPr sz="4400" b="1">
          <a:solidFill>
            <a:schemeClr val="accent1"/>
          </a:solidFill>
          <a:latin typeface="Arial Black" pitchFamily="34" charset="0"/>
        </a:defRPr>
      </a:lvl6pPr>
      <a:lvl7pPr marL="911813" algn="l" rtl="0" eaLnBrk="1" fontAlgn="base" hangingPunct="1">
        <a:lnSpc>
          <a:spcPct val="70000"/>
        </a:lnSpc>
        <a:spcBef>
          <a:spcPct val="0"/>
        </a:spcBef>
        <a:spcAft>
          <a:spcPct val="0"/>
        </a:spcAft>
        <a:defRPr sz="4400" b="1">
          <a:solidFill>
            <a:schemeClr val="accent1"/>
          </a:solidFill>
          <a:latin typeface="Arial Black" pitchFamily="34" charset="0"/>
        </a:defRPr>
      </a:lvl7pPr>
      <a:lvl8pPr marL="1367690" algn="l" rtl="0" eaLnBrk="1" fontAlgn="base" hangingPunct="1">
        <a:lnSpc>
          <a:spcPct val="70000"/>
        </a:lnSpc>
        <a:spcBef>
          <a:spcPct val="0"/>
        </a:spcBef>
        <a:spcAft>
          <a:spcPct val="0"/>
        </a:spcAft>
        <a:defRPr sz="4400" b="1">
          <a:solidFill>
            <a:schemeClr val="accent1"/>
          </a:solidFill>
          <a:latin typeface="Arial Black" pitchFamily="34" charset="0"/>
        </a:defRPr>
      </a:lvl8pPr>
      <a:lvl9pPr marL="1823624" algn="l" rtl="0" eaLnBrk="1" fontAlgn="base" hangingPunct="1">
        <a:lnSpc>
          <a:spcPct val="70000"/>
        </a:lnSpc>
        <a:spcBef>
          <a:spcPct val="0"/>
        </a:spcBef>
        <a:spcAft>
          <a:spcPct val="0"/>
        </a:spcAft>
        <a:defRPr sz="4400" b="1">
          <a:solidFill>
            <a:schemeClr val="accent1"/>
          </a:solidFill>
          <a:latin typeface="Arial Black" pitchFamily="34" charset="0"/>
        </a:defRPr>
      </a:lvl9pPr>
    </p:titleStyle>
    <p:bodyStyle>
      <a:lvl1pPr marL="227910" indent="-227910" algn="l" rtl="0" eaLnBrk="1" fontAlgn="base" hangingPunct="1">
        <a:lnSpc>
          <a:spcPct val="100000"/>
        </a:lnSpc>
        <a:spcBef>
          <a:spcPts val="1200"/>
        </a:spcBef>
        <a:spcAft>
          <a:spcPts val="0"/>
        </a:spcAft>
        <a:buClr>
          <a:srgbClr val="AAAAAA"/>
        </a:buClr>
        <a:buFont typeface="Arial" pitchFamily="34" charset="0"/>
        <a:buChar char="•"/>
        <a:defRPr sz="1400">
          <a:solidFill>
            <a:srgbClr val="000000"/>
          </a:solidFill>
          <a:latin typeface="+mj-lt"/>
          <a:ea typeface="Museo Sans For Dell" pitchFamily="2" charset="0"/>
          <a:cs typeface="+mn-cs"/>
        </a:defRPr>
      </a:lvl1pPr>
      <a:lvl2pPr marL="573065" indent="-232673" algn="l" rtl="0" eaLnBrk="1" fontAlgn="base" hangingPunct="1">
        <a:lnSpc>
          <a:spcPct val="100000"/>
        </a:lnSpc>
        <a:spcBef>
          <a:spcPts val="300"/>
        </a:spcBef>
        <a:spcAft>
          <a:spcPts val="0"/>
        </a:spcAft>
        <a:buClr>
          <a:srgbClr val="AAAAAA"/>
        </a:buClr>
        <a:buFont typeface="Museo Sans For Dell" pitchFamily="2" charset="0"/>
        <a:buChar char="–"/>
        <a:defRPr sz="1200" baseline="0">
          <a:solidFill>
            <a:srgbClr val="000000"/>
          </a:solidFill>
          <a:latin typeface="+mj-lt"/>
          <a:ea typeface="Museo Sans For Dell" pitchFamily="2" charset="0"/>
        </a:defRPr>
      </a:lvl2pPr>
      <a:lvl3pPr marL="907050" indent="-219974" algn="l" rtl="0" eaLnBrk="1" fontAlgn="base" hangingPunct="1">
        <a:lnSpc>
          <a:spcPct val="100000"/>
        </a:lnSpc>
        <a:spcBef>
          <a:spcPts val="300"/>
        </a:spcBef>
        <a:spcAft>
          <a:spcPts val="0"/>
        </a:spcAft>
        <a:buClr>
          <a:srgbClr val="AAAAAA"/>
        </a:buClr>
        <a:buFont typeface="Museo Sans For Dell" pitchFamily="2" charset="0"/>
        <a:buChar char="›"/>
        <a:defRPr sz="1000" baseline="0">
          <a:solidFill>
            <a:srgbClr val="000000"/>
          </a:solidFill>
          <a:latin typeface="+mj-lt"/>
          <a:ea typeface="Museo Sans For Dell" pitchFamily="2" charset="0"/>
        </a:defRPr>
      </a:lvl3pPr>
      <a:lvl4pPr marL="1242623" indent="-221561" algn="l" rtl="0" eaLnBrk="1" fontAlgn="base" hangingPunct="1">
        <a:lnSpc>
          <a:spcPct val="90000"/>
        </a:lnSpc>
        <a:spcBef>
          <a:spcPts val="300"/>
        </a:spcBef>
        <a:spcAft>
          <a:spcPts val="0"/>
        </a:spcAft>
        <a:buClr>
          <a:srgbClr val="AAAAAA"/>
        </a:buClr>
        <a:buFont typeface="Courier New" panose="02070309020205020404" pitchFamily="49" charset="0"/>
        <a:buChar char="o"/>
        <a:defRPr sz="1000" baseline="0">
          <a:solidFill>
            <a:srgbClr val="000000"/>
          </a:solidFill>
          <a:latin typeface="+mj-lt"/>
          <a:ea typeface="Museo Sans For Dell" pitchFamily="2" charset="0"/>
        </a:defRPr>
      </a:lvl4pPr>
      <a:lvl5pPr marL="1603538" indent="-235848" algn="l" rtl="0" eaLnBrk="1" fontAlgn="base" hangingPunct="1">
        <a:lnSpc>
          <a:spcPct val="90000"/>
        </a:lnSpc>
        <a:spcBef>
          <a:spcPts val="800"/>
        </a:spcBef>
        <a:spcAft>
          <a:spcPct val="0"/>
        </a:spcAft>
        <a:buClr>
          <a:schemeClr val="bg1"/>
        </a:buClr>
        <a:buFont typeface="Museo For Dell 300" pitchFamily="50" charset="0"/>
        <a:buChar char="–"/>
        <a:defRPr sz="1800">
          <a:solidFill>
            <a:schemeClr val="bg2"/>
          </a:solidFill>
          <a:latin typeface="Museo Sans For Dell" pitchFamily="2" charset="0"/>
          <a:ea typeface="Museo Sans For Dell" pitchFamily="2" charset="0"/>
        </a:defRPr>
      </a:lvl5pPr>
      <a:lvl6pPr marL="2059472" indent="-23584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6pPr>
      <a:lvl7pPr marL="2515293" indent="-23584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7pPr>
      <a:lvl8pPr marL="2971166" indent="-23584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8pPr>
      <a:lvl9pPr marL="3427094" indent="-23584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9pPr>
    </p:bodyStyle>
    <p:otherStyle>
      <a:defPPr>
        <a:defRPr lang="en-US"/>
      </a:defPPr>
      <a:lvl1pPr marL="0" algn="l" defTabSz="911813" rtl="0" eaLnBrk="1" latinLnBrk="0" hangingPunct="1">
        <a:defRPr sz="1800" kern="1200">
          <a:solidFill>
            <a:schemeClr val="tx1"/>
          </a:solidFill>
          <a:latin typeface="+mn-lt"/>
          <a:ea typeface="+mn-ea"/>
          <a:cs typeface="+mn-cs"/>
        </a:defRPr>
      </a:lvl1pPr>
      <a:lvl2pPr marL="455822" algn="l" defTabSz="911813" rtl="0" eaLnBrk="1" latinLnBrk="0" hangingPunct="1">
        <a:defRPr sz="1800" kern="1200">
          <a:solidFill>
            <a:schemeClr val="tx1"/>
          </a:solidFill>
          <a:latin typeface="+mn-lt"/>
          <a:ea typeface="+mn-ea"/>
          <a:cs typeface="+mn-cs"/>
        </a:defRPr>
      </a:lvl2pPr>
      <a:lvl3pPr marL="911813" algn="l" defTabSz="911813" rtl="0" eaLnBrk="1" latinLnBrk="0" hangingPunct="1">
        <a:defRPr sz="1800" kern="1200">
          <a:solidFill>
            <a:schemeClr val="tx1"/>
          </a:solidFill>
          <a:latin typeface="+mn-lt"/>
          <a:ea typeface="+mn-ea"/>
          <a:cs typeface="+mn-cs"/>
        </a:defRPr>
      </a:lvl3pPr>
      <a:lvl4pPr marL="1367690" algn="l" defTabSz="911813" rtl="0" eaLnBrk="1" latinLnBrk="0" hangingPunct="1">
        <a:defRPr sz="1800" kern="1200">
          <a:solidFill>
            <a:schemeClr val="tx1"/>
          </a:solidFill>
          <a:latin typeface="+mn-lt"/>
          <a:ea typeface="+mn-ea"/>
          <a:cs typeface="+mn-cs"/>
        </a:defRPr>
      </a:lvl4pPr>
      <a:lvl5pPr marL="1823624" algn="l" defTabSz="911813" rtl="0" eaLnBrk="1" latinLnBrk="0" hangingPunct="1">
        <a:defRPr sz="1800" kern="1200">
          <a:solidFill>
            <a:schemeClr val="tx1"/>
          </a:solidFill>
          <a:latin typeface="+mn-lt"/>
          <a:ea typeface="+mn-ea"/>
          <a:cs typeface="+mn-cs"/>
        </a:defRPr>
      </a:lvl5pPr>
      <a:lvl6pPr marL="2279445" algn="l" defTabSz="911813" rtl="0" eaLnBrk="1" latinLnBrk="0" hangingPunct="1">
        <a:defRPr sz="1800" kern="1200">
          <a:solidFill>
            <a:schemeClr val="tx1"/>
          </a:solidFill>
          <a:latin typeface="+mn-lt"/>
          <a:ea typeface="+mn-ea"/>
          <a:cs typeface="+mn-cs"/>
        </a:defRPr>
      </a:lvl6pPr>
      <a:lvl7pPr marL="2735267" algn="l" defTabSz="911813" rtl="0" eaLnBrk="1" latinLnBrk="0" hangingPunct="1">
        <a:defRPr sz="1800" kern="1200">
          <a:solidFill>
            <a:schemeClr val="tx1"/>
          </a:solidFill>
          <a:latin typeface="+mn-lt"/>
          <a:ea typeface="+mn-ea"/>
          <a:cs typeface="+mn-cs"/>
        </a:defRPr>
      </a:lvl7pPr>
      <a:lvl8pPr marL="3191223" algn="l" defTabSz="911813" rtl="0" eaLnBrk="1" latinLnBrk="0" hangingPunct="1">
        <a:defRPr sz="1800" kern="1200">
          <a:solidFill>
            <a:schemeClr val="tx1"/>
          </a:solidFill>
          <a:latin typeface="+mn-lt"/>
          <a:ea typeface="+mn-ea"/>
          <a:cs typeface="+mn-cs"/>
        </a:defRPr>
      </a:lvl8pPr>
      <a:lvl9pPr marL="3647121" algn="l" defTabSz="91181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3084" userDrawn="1">
          <p15:clr>
            <a:srgbClr val="F26B43"/>
          </p15:clr>
        </p15:guide>
        <p15:guide id="2" pos="2880" userDrawn="1">
          <p15:clr>
            <a:srgbClr val="F26B43"/>
          </p15:clr>
        </p15:guide>
      </p15:sldGuideLst>
    </p:ext>
  </p:extLst>
</p:sldMaster>
</file>

<file path=ppt/slideMasters/slideMaster103.xml><?xml version="1.0" encoding="utf-8"?>
<p:sldMaster xmlns:a="http://schemas.openxmlformats.org/drawingml/2006/main" xmlns:r="http://schemas.openxmlformats.org/officeDocument/2006/relationships" xmlns:p="http://schemas.openxmlformats.org/presentationml/2006/main" preserve="1">
  <p:cSld>
    <p:bg bwMode="auto">
      <p:bgPr>
        <a:solidFill>
          <a:schemeClr val="tx2"/>
        </a:solidFill>
        <a:effectLst/>
      </p:bgPr>
    </p:bg>
    <p:spTree>
      <p:nvGrpSpPr>
        <p:cNvPr id="1" name=""/>
        <p:cNvGrpSpPr/>
        <p:nvPr/>
      </p:nvGrpSpPr>
      <p:grpSpPr>
        <a:xfrm>
          <a:off x="0" y="0"/>
          <a:ext cx="0" cy="0"/>
          <a:chOff x="0" y="0"/>
          <a:chExt cx="0" cy="0"/>
        </a:xfrm>
      </p:grpSpPr>
      <p:sp>
        <p:nvSpPr>
          <p:cNvPr id="13314" name="Title Placeholder 21"/>
          <p:cNvSpPr>
            <a:spLocks noGrp="1" noChangeArrowheads="1"/>
          </p:cNvSpPr>
          <p:nvPr>
            <p:ph type="title" idx="4294967295"/>
          </p:nvPr>
        </p:nvSpPr>
        <p:spPr bwMode="auto">
          <a:xfrm>
            <a:off x="425451" y="196857"/>
            <a:ext cx="8280400" cy="62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zh-TW" altLang="zh-CN">
                <a:sym typeface="Museo For Dell" pitchFamily="2" charset="0"/>
              </a:rPr>
              <a:t>Click to edit Master title style</a:t>
            </a:r>
          </a:p>
        </p:txBody>
      </p:sp>
      <p:sp>
        <p:nvSpPr>
          <p:cNvPr id="13315" name="Text Placeholder 12"/>
          <p:cNvSpPr>
            <a:spLocks noGrp="1" noChangeArrowheads="1"/>
          </p:cNvSpPr>
          <p:nvPr>
            <p:ph type="body" idx="1"/>
          </p:nvPr>
        </p:nvSpPr>
        <p:spPr bwMode="auto">
          <a:xfrm>
            <a:off x="438150" y="930281"/>
            <a:ext cx="8267700" cy="3613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zh-TW" altLang="zh-CN">
                <a:sym typeface="Museo Sans For Dell" pitchFamily="2" charset="0"/>
              </a:rPr>
              <a:t>Click to edit Master text styles</a:t>
            </a:r>
          </a:p>
          <a:p>
            <a:pPr lvl="1"/>
            <a:r>
              <a:rPr lang="zh-TW" altLang="zh-CN">
                <a:sym typeface="Museo Sans For Dell" pitchFamily="2" charset="0"/>
              </a:rPr>
              <a:t>Second level</a:t>
            </a:r>
          </a:p>
          <a:p>
            <a:pPr lvl="2"/>
            <a:r>
              <a:rPr lang="zh-TW" altLang="zh-CN">
                <a:sym typeface="Museo Sans For Dell" pitchFamily="2" charset="0"/>
              </a:rPr>
              <a:t>Third level</a:t>
            </a:r>
          </a:p>
          <a:p>
            <a:pPr lvl="3"/>
            <a:r>
              <a:rPr lang="zh-TW" altLang="zh-CN">
                <a:sym typeface="Museo Sans For Dell" pitchFamily="2" charset="0"/>
              </a:rPr>
              <a:t>Fourth level</a:t>
            </a:r>
          </a:p>
        </p:txBody>
      </p:sp>
      <p:sp>
        <p:nvSpPr>
          <p:cNvPr id="13316" name="TextBox 9"/>
          <p:cNvSpPr>
            <a:spLocks noChangeArrowheads="1"/>
          </p:cNvSpPr>
          <p:nvPr/>
        </p:nvSpPr>
        <p:spPr bwMode="auto">
          <a:xfrm>
            <a:off x="6428024" y="4826004"/>
            <a:ext cx="1768475" cy="126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1pPr>
            <a:lvl2pPr marL="742950" indent="-285750">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2pPr>
            <a:lvl3pPr marL="1143000" indent="-228600">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3pPr>
            <a:lvl4pPr marL="1600200" indent="-228600">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4pPr>
            <a:lvl5pPr marL="2057400" indent="-228600">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9pPr>
          </a:lstStyle>
          <a:p>
            <a:pPr algn="r" defTabSz="681890" eaLnBrk="0" hangingPunct="0">
              <a:defRPr/>
            </a:pPr>
            <a:r>
              <a:rPr lang="en-US" altLang="zh-TW" sz="800" dirty="0">
                <a:solidFill>
                  <a:srgbClr val="666666"/>
                </a:solidFill>
                <a:latin typeface="Museo Sans For Dell" pitchFamily="2" charset="-120"/>
                <a:sym typeface="Museo Sans For Dell" pitchFamily="2" charset="-120"/>
              </a:rPr>
              <a:t>EUC Technology and Engineering</a:t>
            </a:r>
          </a:p>
        </p:txBody>
      </p:sp>
      <p:sp>
        <p:nvSpPr>
          <p:cNvPr id="13317" name="Slide Number Placeholder 5"/>
          <p:cNvSpPr>
            <a:spLocks noGrp="1" noChangeArrowheads="1"/>
          </p:cNvSpPr>
          <p:nvPr>
            <p:ph type="sldNum" sz="quarter" idx="4"/>
          </p:nvPr>
        </p:nvSpPr>
        <p:spPr bwMode="auto">
          <a:xfrm>
            <a:off x="434976" y="4824413"/>
            <a:ext cx="260350" cy="11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90758" bIns="0" numCol="1" anchor="ctr" anchorCtr="0" compatLnSpc="1">
            <a:prstTxWarp prst="textNoShape">
              <a:avLst/>
            </a:prstTxWarp>
          </a:bodyPr>
          <a:lstStyle>
            <a:lvl1pPr>
              <a:buFont typeface="Arial" charset="0"/>
              <a:buNone/>
              <a:defRPr sz="900">
                <a:solidFill>
                  <a:srgbClr val="666666"/>
                </a:solidFill>
                <a:latin typeface="Museo Sans For Dell" charset="0"/>
                <a:sym typeface="Museo Sans For Dell" charset="0"/>
              </a:defRPr>
            </a:lvl1pPr>
          </a:lstStyle>
          <a:p>
            <a:pPr defTabSz="681890" eaLnBrk="0" hangingPunct="0">
              <a:defRPr/>
            </a:pPr>
            <a:fld id="{9617D136-9632-4CBE-9F87-C2EC49438D9D}" type="slidenum">
              <a:rPr lang="zh-TW" altLang="en-US" smtClean="0">
                <a:ea typeface="SimSun" pitchFamily="2" charset="-122"/>
              </a:rPr>
              <a:pPr defTabSz="681890" eaLnBrk="0" hangingPunct="0">
                <a:defRPr/>
              </a:pPr>
              <a:t>‹#›</a:t>
            </a:fld>
            <a:endParaRPr lang="en-US" altLang="zh-TW" sz="1800" dirty="0">
              <a:latin typeface="Arial" charset="0"/>
              <a:ea typeface="SimSun" pitchFamily="2" charset="-122"/>
            </a:endParaRPr>
          </a:p>
        </p:txBody>
      </p:sp>
      <p:sp>
        <p:nvSpPr>
          <p:cNvPr id="13318" name="Date Placeholder 8"/>
          <p:cNvSpPr>
            <a:spLocks noGrp="1" noChangeArrowheads="1"/>
          </p:cNvSpPr>
          <p:nvPr>
            <p:ph type="dt" sz="half" idx="2"/>
          </p:nvPr>
        </p:nvSpPr>
        <p:spPr bwMode="auto">
          <a:xfrm>
            <a:off x="1711325" y="4819650"/>
            <a:ext cx="914400" cy="11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a:buFont typeface="Arial" panose="020B0604020202020204" pitchFamily="34" charset="0"/>
              <a:buNone/>
              <a:defRPr sz="1800">
                <a:solidFill>
                  <a:srgbClr val="666666"/>
                </a:solidFill>
                <a:latin typeface="Arial" panose="020B0604020202020204" pitchFamily="34" charset="0"/>
                <a:ea typeface="SimSun" panose="02010600030101010101" pitchFamily="2" charset="-122"/>
                <a:sym typeface="Museo Sans For Dell" pitchFamily="2" charset="-120"/>
              </a:defRPr>
            </a:lvl1pPr>
          </a:lstStyle>
          <a:p>
            <a:pPr defTabSz="681890" eaLnBrk="0" hangingPunct="0">
              <a:defRPr/>
            </a:pPr>
            <a:endParaRPr lang="zh-TW" altLang="en-US"/>
          </a:p>
        </p:txBody>
      </p:sp>
      <p:pic>
        <p:nvPicPr>
          <p:cNvPr id="13319" name="Picture 14" descr="dell_gray_logo.png"/>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8226426" y="4648206"/>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20" name="fl" descr="                              Dell - Restricted - Confidential&#10;"/>
          <p:cNvSpPr>
            <a:spLocks noChangeArrowheads="1"/>
          </p:cNvSpPr>
          <p:nvPr/>
        </p:nvSpPr>
        <p:spPr bwMode="auto">
          <a:xfrm>
            <a:off x="0" y="47640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764" tIns="45381" rIns="90764" bIns="45381"/>
          <a:lstStyle>
            <a:lvl1pPr>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1pPr>
            <a:lvl2pPr marL="742950" indent="-285750">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2pPr>
            <a:lvl3pPr marL="1143000" indent="-228600">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3pPr>
            <a:lvl4pPr marL="1600200" indent="-228600">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4pPr>
            <a:lvl5pPr marL="2057400" indent="-228600">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9pPr>
          </a:lstStyle>
          <a:p>
            <a:pPr defTabSz="681890" eaLnBrk="0" hangingPunct="0">
              <a:lnSpc>
                <a:spcPct val="90000"/>
              </a:lnSpc>
              <a:spcBef>
                <a:spcPts val="600"/>
              </a:spcBef>
              <a:buClr>
                <a:srgbClr val="0085C3"/>
              </a:buClr>
              <a:defRPr/>
            </a:pPr>
            <a:r>
              <a:rPr lang="en-US" altLang="zh-TW" sz="800" b="1" dirty="0">
                <a:solidFill>
                  <a:srgbClr val="7F7F7F"/>
                </a:solidFill>
                <a:latin typeface="Museo Sans For Dell" pitchFamily="2" charset="-120"/>
                <a:sym typeface="Museo Sans For Dell" pitchFamily="2" charset="-120"/>
              </a:rPr>
              <a:t>                              Dell - Restricted - Confidential</a:t>
            </a:r>
            <a:endParaRPr lang="zh-TW" altLang="en-US" sz="800" b="1">
              <a:solidFill>
                <a:srgbClr val="7F7F7F"/>
              </a:solidFill>
              <a:latin typeface="Museo Sans For Dell" pitchFamily="2" charset="-120"/>
              <a:sym typeface="Museo Sans For Dell" pitchFamily="2" charset="-120"/>
            </a:endParaRPr>
          </a:p>
          <a:p>
            <a:pPr defTabSz="681890" eaLnBrk="0" hangingPunct="0">
              <a:lnSpc>
                <a:spcPct val="90000"/>
              </a:lnSpc>
              <a:spcBef>
                <a:spcPts val="600"/>
              </a:spcBef>
              <a:buClr>
                <a:srgbClr val="0085C3"/>
              </a:buClr>
              <a:defRPr/>
            </a:pPr>
            <a:endParaRPr lang="zh-TW" altLang="en-US" sz="900" b="1">
              <a:solidFill>
                <a:srgbClr val="7F7F7F"/>
              </a:solidFill>
              <a:latin typeface="Museo Sans For Dell" pitchFamily="2" charset="-120"/>
              <a:sym typeface="Museo Sans For Dell" pitchFamily="2" charset="-120"/>
            </a:endParaRPr>
          </a:p>
        </p:txBody>
      </p:sp>
    </p:spTree>
    <p:extLst>
      <p:ext uri="{BB962C8B-B14F-4D97-AF65-F5344CB8AC3E}">
        <p14:creationId xmlns:p14="http://schemas.microsoft.com/office/powerpoint/2010/main" val="3376952855"/>
      </p:ext>
    </p:extLst>
  </p:cSld>
  <p:clrMap bg1="lt1" tx1="dk1" bg2="lt2" tx2="dk2" accent1="accent1" accent2="accent2" accent3="accent3" accent4="accent4" accent5="accent5" accent6="accent6" hlink="hlink" folHlink="folHlink"/>
  <p:sldLayoutIdLst>
    <p:sldLayoutId id="2147486791" r:id="rId1"/>
    <p:sldLayoutId id="2147486792" r:id="rId2"/>
    <p:sldLayoutId id="2147486793" r:id="rId3"/>
    <p:sldLayoutId id="2147486794" r:id="rId4"/>
    <p:sldLayoutId id="2147486795" r:id="rId5"/>
    <p:sldLayoutId id="2147486796" r:id="rId6"/>
    <p:sldLayoutId id="2147486797" r:id="rId7"/>
    <p:sldLayoutId id="2147486798" r:id="rId8"/>
    <p:sldLayoutId id="2147486799" r:id="rId9"/>
    <p:sldLayoutId id="2147486800" r:id="rId10"/>
    <p:sldLayoutId id="2147486801" r:id="rId11"/>
    <p:sldLayoutId id="2147486802" r:id="rId12"/>
    <p:sldLayoutId id="2147486803" r:id="rId13"/>
    <p:sldLayoutId id="2147486804" r:id="rId14"/>
    <p:sldLayoutId id="2147486805" r:id="rId15"/>
    <p:sldLayoutId id="2147486806" r:id="rId16"/>
    <p:sldLayoutId id="2147486807" r:id="rId17"/>
    <p:sldLayoutId id="2147486808" r:id="rId18"/>
  </p:sldLayoutIdLst>
  <p:transition spd="med">
    <p:wipe dir="r"/>
  </p:transition>
  <p:hf hdr="0" ftr="0" dt="0"/>
  <p:txStyles>
    <p:titleStyle>
      <a:lvl1pPr algn="l" rtl="0" eaLnBrk="0" fontAlgn="base" hangingPunct="0">
        <a:lnSpc>
          <a:spcPct val="90000"/>
        </a:lnSpc>
        <a:spcBef>
          <a:spcPct val="0"/>
        </a:spcBef>
        <a:spcAft>
          <a:spcPct val="0"/>
        </a:spcAft>
        <a:defRPr sz="2400" kern="1200">
          <a:solidFill>
            <a:schemeClr val="accent1"/>
          </a:solidFill>
          <a:latin typeface="+mj-lt"/>
          <a:ea typeface="+mj-ea"/>
          <a:cs typeface="+mj-cs"/>
          <a:sym typeface="Museo For Dell" pitchFamily="2" charset="0"/>
        </a:defRPr>
      </a:lvl1pPr>
      <a:lvl2pPr algn="l" rtl="0" eaLnBrk="0" fontAlgn="base" hangingPunct="0">
        <a:lnSpc>
          <a:spcPct val="90000"/>
        </a:lnSpc>
        <a:spcBef>
          <a:spcPct val="0"/>
        </a:spcBef>
        <a:spcAft>
          <a:spcPct val="0"/>
        </a:spcAft>
        <a:defRPr sz="2400">
          <a:solidFill>
            <a:schemeClr val="accent1"/>
          </a:solidFill>
          <a:latin typeface="Museo For Dell" panose="02000000000000000000" pitchFamily="2" charset="0"/>
          <a:ea typeface="Museo For Dell" panose="02000000000000000000" pitchFamily="2" charset="0"/>
          <a:cs typeface="Museo For Dell" panose="02000000000000000000" pitchFamily="2" charset="0"/>
          <a:sym typeface="Museo For Dell" pitchFamily="2" charset="0"/>
        </a:defRPr>
      </a:lvl2pPr>
      <a:lvl3pPr algn="l" rtl="0" eaLnBrk="0" fontAlgn="base" hangingPunct="0">
        <a:lnSpc>
          <a:spcPct val="90000"/>
        </a:lnSpc>
        <a:spcBef>
          <a:spcPct val="0"/>
        </a:spcBef>
        <a:spcAft>
          <a:spcPct val="0"/>
        </a:spcAft>
        <a:defRPr sz="2400">
          <a:solidFill>
            <a:schemeClr val="accent1"/>
          </a:solidFill>
          <a:latin typeface="Museo For Dell" panose="02000000000000000000" pitchFamily="2" charset="0"/>
          <a:ea typeface="Museo For Dell" panose="02000000000000000000" pitchFamily="2" charset="0"/>
          <a:cs typeface="Museo For Dell" panose="02000000000000000000" pitchFamily="2" charset="0"/>
          <a:sym typeface="Museo For Dell" pitchFamily="2" charset="0"/>
        </a:defRPr>
      </a:lvl3pPr>
      <a:lvl4pPr algn="l" rtl="0" eaLnBrk="0" fontAlgn="base" hangingPunct="0">
        <a:lnSpc>
          <a:spcPct val="90000"/>
        </a:lnSpc>
        <a:spcBef>
          <a:spcPct val="0"/>
        </a:spcBef>
        <a:spcAft>
          <a:spcPct val="0"/>
        </a:spcAft>
        <a:defRPr sz="2400">
          <a:solidFill>
            <a:schemeClr val="accent1"/>
          </a:solidFill>
          <a:latin typeface="Museo For Dell" panose="02000000000000000000" pitchFamily="2" charset="0"/>
          <a:ea typeface="Museo For Dell" panose="02000000000000000000" pitchFamily="2" charset="0"/>
          <a:cs typeface="Museo For Dell" panose="02000000000000000000" pitchFamily="2" charset="0"/>
          <a:sym typeface="Museo For Dell" pitchFamily="2" charset="0"/>
        </a:defRPr>
      </a:lvl4pPr>
      <a:lvl5pPr algn="l" rtl="0" eaLnBrk="0" fontAlgn="base" hangingPunct="0">
        <a:lnSpc>
          <a:spcPct val="90000"/>
        </a:lnSpc>
        <a:spcBef>
          <a:spcPct val="0"/>
        </a:spcBef>
        <a:spcAft>
          <a:spcPct val="0"/>
        </a:spcAft>
        <a:defRPr sz="2400">
          <a:solidFill>
            <a:schemeClr val="accent1"/>
          </a:solidFill>
          <a:latin typeface="Museo For Dell" panose="02000000000000000000" pitchFamily="2" charset="0"/>
          <a:ea typeface="Museo For Dell" panose="02000000000000000000" pitchFamily="2" charset="0"/>
          <a:cs typeface="Museo For Dell" panose="02000000000000000000" pitchFamily="2" charset="0"/>
          <a:sym typeface="Museo For Dell" pitchFamily="2" charset="0"/>
        </a:defRPr>
      </a:lvl5pPr>
      <a:lvl6pPr marL="454455" algn="l" rtl="0" fontAlgn="base">
        <a:lnSpc>
          <a:spcPct val="90000"/>
        </a:lnSpc>
        <a:spcBef>
          <a:spcPct val="0"/>
        </a:spcBef>
        <a:spcAft>
          <a:spcPct val="0"/>
        </a:spcAft>
        <a:defRPr sz="2400">
          <a:solidFill>
            <a:schemeClr val="accent1"/>
          </a:solidFill>
          <a:latin typeface="Museo For Dell" panose="02000000000000000000" pitchFamily="2" charset="0"/>
          <a:ea typeface="Museo For Dell" panose="02000000000000000000" pitchFamily="2" charset="0"/>
          <a:cs typeface="Museo For Dell" panose="02000000000000000000" pitchFamily="2" charset="0"/>
          <a:sym typeface="Museo For Dell" panose="02000000000000000000" pitchFamily="2" charset="0"/>
        </a:defRPr>
      </a:lvl6pPr>
      <a:lvl7pPr marL="909158" algn="l" rtl="0" fontAlgn="base">
        <a:lnSpc>
          <a:spcPct val="90000"/>
        </a:lnSpc>
        <a:spcBef>
          <a:spcPct val="0"/>
        </a:spcBef>
        <a:spcAft>
          <a:spcPct val="0"/>
        </a:spcAft>
        <a:defRPr sz="2400">
          <a:solidFill>
            <a:schemeClr val="accent1"/>
          </a:solidFill>
          <a:latin typeface="Museo For Dell" panose="02000000000000000000" pitchFamily="2" charset="0"/>
          <a:ea typeface="Museo For Dell" panose="02000000000000000000" pitchFamily="2" charset="0"/>
          <a:cs typeface="Museo For Dell" panose="02000000000000000000" pitchFamily="2" charset="0"/>
          <a:sym typeface="Museo For Dell" panose="02000000000000000000" pitchFamily="2" charset="0"/>
        </a:defRPr>
      </a:lvl7pPr>
      <a:lvl8pPr marL="1363678" algn="l" rtl="0" fontAlgn="base">
        <a:lnSpc>
          <a:spcPct val="90000"/>
        </a:lnSpc>
        <a:spcBef>
          <a:spcPct val="0"/>
        </a:spcBef>
        <a:spcAft>
          <a:spcPct val="0"/>
        </a:spcAft>
        <a:defRPr sz="2400">
          <a:solidFill>
            <a:schemeClr val="accent1"/>
          </a:solidFill>
          <a:latin typeface="Museo For Dell" panose="02000000000000000000" pitchFamily="2" charset="0"/>
          <a:ea typeface="Museo For Dell" panose="02000000000000000000" pitchFamily="2" charset="0"/>
          <a:cs typeface="Museo For Dell" panose="02000000000000000000" pitchFamily="2" charset="0"/>
          <a:sym typeface="Museo For Dell" panose="02000000000000000000" pitchFamily="2" charset="0"/>
        </a:defRPr>
      </a:lvl8pPr>
      <a:lvl9pPr marL="1818314" algn="l" rtl="0" fontAlgn="base">
        <a:lnSpc>
          <a:spcPct val="90000"/>
        </a:lnSpc>
        <a:spcBef>
          <a:spcPct val="0"/>
        </a:spcBef>
        <a:spcAft>
          <a:spcPct val="0"/>
        </a:spcAft>
        <a:defRPr sz="2400">
          <a:solidFill>
            <a:schemeClr val="accent1"/>
          </a:solidFill>
          <a:latin typeface="Museo For Dell" panose="02000000000000000000" pitchFamily="2" charset="0"/>
          <a:ea typeface="Museo For Dell" panose="02000000000000000000" pitchFamily="2" charset="0"/>
          <a:cs typeface="Museo For Dell" panose="02000000000000000000" pitchFamily="2" charset="0"/>
          <a:sym typeface="Museo For Dell" panose="02000000000000000000" pitchFamily="2" charset="0"/>
        </a:defRPr>
      </a:lvl9pPr>
    </p:titleStyle>
    <p:bodyStyle>
      <a:lvl1pPr marL="227202" indent="-227202" algn="l" defTabSz="0" rtl="0" eaLnBrk="0" fontAlgn="base" hangingPunct="0">
        <a:lnSpc>
          <a:spcPct val="90000"/>
        </a:lnSpc>
        <a:spcBef>
          <a:spcPts val="1200"/>
        </a:spcBef>
        <a:spcAft>
          <a:spcPct val="0"/>
        </a:spcAft>
        <a:buClr>
          <a:schemeClr val="accent1"/>
        </a:buClr>
        <a:buFont typeface="Arial" pitchFamily="34" charset="0"/>
        <a:buChar char="•"/>
        <a:defRPr kern="1200">
          <a:solidFill>
            <a:schemeClr val="tx1"/>
          </a:solidFill>
          <a:latin typeface="+mn-lt"/>
          <a:ea typeface="+mn-ea"/>
          <a:cs typeface="Museo Sans For Dell" charset="0"/>
          <a:sym typeface="Museo Sans For Dell" pitchFamily="2" charset="0"/>
        </a:defRPr>
      </a:lvl1pPr>
      <a:lvl2pPr marL="569826" indent="-220853" algn="l" defTabSz="0" rtl="0" eaLnBrk="0" fontAlgn="base" hangingPunct="0">
        <a:lnSpc>
          <a:spcPct val="90000"/>
        </a:lnSpc>
        <a:spcBef>
          <a:spcPts val="300"/>
        </a:spcBef>
        <a:spcAft>
          <a:spcPct val="0"/>
        </a:spcAft>
        <a:buClr>
          <a:schemeClr val="accent1"/>
        </a:buClr>
        <a:buFont typeface="Museo Sans For Dell" pitchFamily="2" charset="0"/>
        <a:buChar char="–"/>
        <a:defRPr sz="1600" kern="1200">
          <a:solidFill>
            <a:schemeClr val="tx1"/>
          </a:solidFill>
          <a:latin typeface="+mn-lt"/>
          <a:ea typeface="+mn-ea"/>
          <a:cs typeface="Museo Sans For Dell" charset="0"/>
          <a:sym typeface="Museo Sans For Dell" pitchFamily="2" charset="0"/>
        </a:defRPr>
      </a:lvl2pPr>
      <a:lvl3pPr marL="902807" indent="-217679" algn="l" defTabSz="0" rtl="0" eaLnBrk="0" fontAlgn="base" hangingPunct="0">
        <a:lnSpc>
          <a:spcPct val="90000"/>
        </a:lnSpc>
        <a:spcBef>
          <a:spcPts val="300"/>
        </a:spcBef>
        <a:spcAft>
          <a:spcPct val="0"/>
        </a:spcAft>
        <a:buClr>
          <a:schemeClr val="accent1"/>
        </a:buClr>
        <a:buFont typeface="Museo Sans For Dell" pitchFamily="2" charset="0"/>
        <a:buChar char="›"/>
        <a:defRPr sz="1400" kern="1200">
          <a:solidFill>
            <a:schemeClr val="tx1"/>
          </a:solidFill>
          <a:latin typeface="+mn-lt"/>
          <a:ea typeface="+mn-ea"/>
          <a:cs typeface="Museo Sans For Dell" charset="0"/>
          <a:sym typeface="Museo Sans For Dell" pitchFamily="2" charset="0"/>
        </a:defRPr>
      </a:lvl3pPr>
      <a:lvl4pPr marL="1235790" indent="-219266" algn="l" defTabSz="0" rtl="0" eaLnBrk="0" fontAlgn="base" hangingPunct="0">
        <a:lnSpc>
          <a:spcPct val="90000"/>
        </a:lnSpc>
        <a:spcBef>
          <a:spcPts val="300"/>
        </a:spcBef>
        <a:spcAft>
          <a:spcPct val="0"/>
        </a:spcAft>
        <a:buClr>
          <a:schemeClr val="accent1"/>
        </a:buClr>
        <a:buFont typeface="Museo For Dell 300" pitchFamily="50" charset="0"/>
        <a:buChar char="–"/>
        <a:defRPr sz="1200" kern="1200">
          <a:solidFill>
            <a:schemeClr val="tx1"/>
          </a:solidFill>
          <a:latin typeface="+mn-lt"/>
          <a:ea typeface="+mn-ea"/>
          <a:cs typeface="Museo Sans For Dell" charset="0"/>
          <a:sym typeface="Museo Sans For Dell" pitchFamily="2" charset="0"/>
        </a:defRPr>
      </a:lvl4pPr>
      <a:lvl5pPr marL="1594076" indent="-233552" algn="l" defTabSz="0" rtl="0" eaLnBrk="0" fontAlgn="base" hangingPunct="0">
        <a:lnSpc>
          <a:spcPct val="90000"/>
        </a:lnSpc>
        <a:spcBef>
          <a:spcPts val="800"/>
        </a:spcBef>
        <a:spcAft>
          <a:spcPct val="0"/>
        </a:spcAft>
        <a:buFont typeface="Museo For Dell 300" pitchFamily="50" charset="0"/>
        <a:buChar char="–"/>
        <a:defRPr kern="1200">
          <a:solidFill>
            <a:schemeClr val="bg2"/>
          </a:solidFill>
          <a:latin typeface="+mn-lt"/>
          <a:ea typeface="+mn-ea"/>
          <a:cs typeface="Museo Sans For Dell" charset="0"/>
          <a:sym typeface="Museo Sans For Dell" pitchFamily="2" charset="0"/>
        </a:defRPr>
      </a:lvl5pPr>
      <a:lvl6pPr marL="2499923" indent="-227202" algn="l" defTabSz="90915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54561" indent="-227202" algn="l" defTabSz="90915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09114" indent="-227202" algn="l" defTabSz="90915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63714" indent="-227202" algn="l" defTabSz="90915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09158" rtl="0" eaLnBrk="1" latinLnBrk="0" hangingPunct="1">
        <a:defRPr sz="1800" kern="1200">
          <a:solidFill>
            <a:schemeClr val="tx1"/>
          </a:solidFill>
          <a:latin typeface="+mn-lt"/>
          <a:ea typeface="+mn-ea"/>
          <a:cs typeface="+mn-cs"/>
        </a:defRPr>
      </a:lvl1pPr>
      <a:lvl2pPr marL="454455" algn="l" defTabSz="909158" rtl="0" eaLnBrk="1" latinLnBrk="0" hangingPunct="1">
        <a:defRPr sz="1800" kern="1200">
          <a:solidFill>
            <a:schemeClr val="tx1"/>
          </a:solidFill>
          <a:latin typeface="+mn-lt"/>
          <a:ea typeface="+mn-ea"/>
          <a:cs typeface="+mn-cs"/>
        </a:defRPr>
      </a:lvl2pPr>
      <a:lvl3pPr marL="909158" algn="l" defTabSz="909158" rtl="0" eaLnBrk="1" latinLnBrk="0" hangingPunct="1">
        <a:defRPr sz="1800" kern="1200">
          <a:solidFill>
            <a:schemeClr val="tx1"/>
          </a:solidFill>
          <a:latin typeface="+mn-lt"/>
          <a:ea typeface="+mn-ea"/>
          <a:cs typeface="+mn-cs"/>
        </a:defRPr>
      </a:lvl3pPr>
      <a:lvl4pPr marL="1363678" algn="l" defTabSz="909158" rtl="0" eaLnBrk="1" latinLnBrk="0" hangingPunct="1">
        <a:defRPr sz="1800" kern="1200">
          <a:solidFill>
            <a:schemeClr val="tx1"/>
          </a:solidFill>
          <a:latin typeface="+mn-lt"/>
          <a:ea typeface="+mn-ea"/>
          <a:cs typeface="+mn-cs"/>
        </a:defRPr>
      </a:lvl4pPr>
      <a:lvl5pPr marL="1818314" algn="l" defTabSz="909158" rtl="0" eaLnBrk="1" latinLnBrk="0" hangingPunct="1">
        <a:defRPr sz="1800" kern="1200">
          <a:solidFill>
            <a:schemeClr val="tx1"/>
          </a:solidFill>
          <a:latin typeface="+mn-lt"/>
          <a:ea typeface="+mn-ea"/>
          <a:cs typeface="+mn-cs"/>
        </a:defRPr>
      </a:lvl5pPr>
      <a:lvl6pPr marL="2272719" algn="l" defTabSz="909158" rtl="0" eaLnBrk="1" latinLnBrk="0" hangingPunct="1">
        <a:defRPr sz="1800" kern="1200">
          <a:solidFill>
            <a:schemeClr val="tx1"/>
          </a:solidFill>
          <a:latin typeface="+mn-lt"/>
          <a:ea typeface="+mn-ea"/>
          <a:cs typeface="+mn-cs"/>
        </a:defRPr>
      </a:lvl6pPr>
      <a:lvl7pPr marL="2727239" algn="l" defTabSz="909158" rtl="0" eaLnBrk="1" latinLnBrk="0" hangingPunct="1">
        <a:defRPr sz="1800" kern="1200">
          <a:solidFill>
            <a:schemeClr val="tx1"/>
          </a:solidFill>
          <a:latin typeface="+mn-lt"/>
          <a:ea typeface="+mn-ea"/>
          <a:cs typeface="+mn-cs"/>
        </a:defRPr>
      </a:lvl7pPr>
      <a:lvl8pPr marL="3181843" algn="l" defTabSz="909158" rtl="0" eaLnBrk="1" latinLnBrk="0" hangingPunct="1">
        <a:defRPr sz="1800" kern="1200">
          <a:solidFill>
            <a:schemeClr val="tx1"/>
          </a:solidFill>
          <a:latin typeface="+mn-lt"/>
          <a:ea typeface="+mn-ea"/>
          <a:cs typeface="+mn-cs"/>
        </a:defRPr>
      </a:lvl8pPr>
      <a:lvl9pPr marL="3636383" algn="l" defTabSz="909158" rtl="0" eaLnBrk="1" latinLnBrk="0" hangingPunct="1">
        <a:defRPr sz="1800" kern="1200">
          <a:solidFill>
            <a:schemeClr val="tx1"/>
          </a:solidFill>
          <a:latin typeface="+mn-lt"/>
          <a:ea typeface="+mn-ea"/>
          <a:cs typeface="+mn-cs"/>
        </a:defRPr>
      </a:lvl9pPr>
    </p:otherStyle>
  </p:txStyles>
</p:sldMaster>
</file>

<file path=ppt/slideMasters/slideMaster104.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19"/>
            </p:custDataLst>
          </p:nvPr>
        </p:nvGraphicFramePr>
        <p:xfrm>
          <a:off x="1591" y="1207"/>
          <a:ext cx="1587" cy="1190"/>
        </p:xfrm>
        <a:graphic>
          <a:graphicData uri="http://schemas.openxmlformats.org/presentationml/2006/ole">
            <mc:AlternateContent xmlns:mc="http://schemas.openxmlformats.org/markup-compatibility/2006">
              <mc:Choice xmlns:v="urn:schemas-microsoft-com:vml" Requires="v">
                <p:oleObj spid="_x0000_s55630" name="think-cell Slide" r:id="rId20" imgW="270" imgH="270" progId="TCLayout.ActiveDocument.1">
                  <p:embed/>
                </p:oleObj>
              </mc:Choice>
              <mc:Fallback>
                <p:oleObj name="think-cell Slide" r:id="rId20" imgW="270" imgH="270" progId="TCLayout.ActiveDocument.1">
                  <p:embed/>
                  <p:pic>
                    <p:nvPicPr>
                      <p:cNvPr id="0" name=""/>
                      <p:cNvPicPr/>
                      <p:nvPr/>
                    </p:nvPicPr>
                    <p:blipFill>
                      <a:blip r:embed="rId21"/>
                      <a:stretch>
                        <a:fillRect/>
                      </a:stretch>
                    </p:blipFill>
                    <p:spPr>
                      <a:xfrm>
                        <a:off x="1591" y="1207"/>
                        <a:ext cx="1587" cy="1190"/>
                      </a:xfrm>
                      <a:prstGeom prst="rect">
                        <a:avLst/>
                      </a:prstGeom>
                    </p:spPr>
                  </p:pic>
                </p:oleObj>
              </mc:Fallback>
            </mc:AlternateContent>
          </a:graphicData>
        </a:graphic>
      </p:graphicFrame>
      <p:sp>
        <p:nvSpPr>
          <p:cNvPr id="20482" name="Title Placeholder 21"/>
          <p:cNvSpPr>
            <a:spLocks noGrp="1"/>
          </p:cNvSpPr>
          <p:nvPr>
            <p:ph type="title"/>
          </p:nvPr>
        </p:nvSpPr>
        <p:spPr bwMode="auto">
          <a:xfrm>
            <a:off x="457200" y="196454"/>
            <a:ext cx="8229600" cy="636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t>Click to edit Master title style</a:t>
            </a:r>
          </a:p>
        </p:txBody>
      </p:sp>
      <p:sp>
        <p:nvSpPr>
          <p:cNvPr id="20483" name="Text Placeholder 12"/>
          <p:cNvSpPr>
            <a:spLocks noGrp="1"/>
          </p:cNvSpPr>
          <p:nvPr>
            <p:ph type="body" idx="1"/>
          </p:nvPr>
        </p:nvSpPr>
        <p:spPr bwMode="auto">
          <a:xfrm>
            <a:off x="457200" y="959646"/>
            <a:ext cx="8229600" cy="356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2"/>
            <a:endParaRPr lang="en-US"/>
          </a:p>
        </p:txBody>
      </p:sp>
      <p:sp>
        <p:nvSpPr>
          <p:cNvPr id="20484" name="TextBox 3"/>
          <p:cNvSpPr txBox="1">
            <a:spLocks noChangeArrowheads="1"/>
          </p:cNvSpPr>
          <p:nvPr/>
        </p:nvSpPr>
        <p:spPr bwMode="black">
          <a:xfrm>
            <a:off x="5349875" y="4826796"/>
            <a:ext cx="2743200" cy="126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2400">
                <a:solidFill>
                  <a:schemeClr val="tx1"/>
                </a:solidFill>
                <a:latin typeface="Arial" pitchFamily="34" charset="0"/>
                <a:cs typeface="Arial" pitchFamily="34" charset="0"/>
              </a:defRPr>
            </a:lvl1pPr>
            <a:lvl2pPr marL="742950" indent="-285750" eaLnBrk="0" hangingPunct="0">
              <a:defRPr sz="2400">
                <a:solidFill>
                  <a:schemeClr val="tx1"/>
                </a:solidFill>
                <a:latin typeface="Arial" pitchFamily="34" charset="0"/>
                <a:cs typeface="Arial" pitchFamily="34" charset="0"/>
              </a:defRPr>
            </a:lvl2pPr>
            <a:lvl3pPr marL="1143000" indent="-228600" eaLnBrk="0" hangingPunct="0">
              <a:defRPr sz="2400">
                <a:solidFill>
                  <a:schemeClr val="tx1"/>
                </a:solidFill>
                <a:latin typeface="Arial" pitchFamily="34" charset="0"/>
                <a:cs typeface="Arial" pitchFamily="34" charset="0"/>
              </a:defRPr>
            </a:lvl3pPr>
            <a:lvl4pPr marL="1600200" indent="-228600" eaLnBrk="0" hangingPunct="0">
              <a:defRPr sz="2400">
                <a:solidFill>
                  <a:schemeClr val="tx1"/>
                </a:solidFill>
                <a:latin typeface="Arial" pitchFamily="34" charset="0"/>
                <a:cs typeface="Arial" pitchFamily="34" charset="0"/>
              </a:defRPr>
            </a:lvl4pPr>
            <a:lvl5pPr marL="2057400" indent="-228600" eaLnBrk="0" hangingPunct="0">
              <a:defRPr sz="24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cs typeface="Arial" pitchFamily="34" charset="0"/>
              </a:defRPr>
            </a:lvl9pPr>
          </a:lstStyle>
          <a:p>
            <a:pPr algn="r" eaLnBrk="1" hangingPunct="1">
              <a:defRPr/>
            </a:pPr>
            <a:r>
              <a:rPr lang="en-US" sz="800" dirty="0">
                <a:solidFill>
                  <a:srgbClr val="666666"/>
                </a:solidFill>
                <a:latin typeface="Museo Sans For Dell" pitchFamily="2" charset="0"/>
              </a:rPr>
              <a:t>Client Product Development</a:t>
            </a:r>
          </a:p>
        </p:txBody>
      </p:sp>
      <p:pic>
        <p:nvPicPr>
          <p:cNvPr id="20485" name="Picture 5" descr="dell_gray_logo.png"/>
          <p:cNvPicPr>
            <a:picLocks noChangeAspect="1"/>
          </p:cNvPicPr>
          <p:nvPr/>
        </p:nvPicPr>
        <p:blipFill>
          <a:blip r:embed="rId2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Footer Placeholder 4"/>
          <p:cNvSpPr>
            <a:spLocks noGrp="1"/>
          </p:cNvSpPr>
          <p:nvPr>
            <p:ph type="ftr" sz="quarter" idx="3"/>
          </p:nvPr>
        </p:nvSpPr>
        <p:spPr>
          <a:xfrm>
            <a:off x="742950" y="4822031"/>
            <a:ext cx="1885950" cy="114300"/>
          </a:xfrm>
          <a:prstGeom prst="rect">
            <a:avLst/>
          </a:prstGeom>
        </p:spPr>
        <p:txBody>
          <a:bodyPr vert="horz" lIns="0" tIns="0" rIns="68436" bIns="0" rtlCol="0" anchor="ctr"/>
          <a:lstStyle>
            <a:lvl1pPr algn="l">
              <a:defRPr sz="800">
                <a:solidFill>
                  <a:srgbClr val="000000">
                    <a:lumMod val="60000"/>
                    <a:lumOff val="40000"/>
                  </a:srgbClr>
                </a:solidFill>
                <a:latin typeface="Museo Sans For Dell" pitchFamily="2" charset="0"/>
                <a:cs typeface="+mn-cs"/>
              </a:defRPr>
            </a:lvl1pPr>
          </a:lstStyle>
          <a:p>
            <a:pPr>
              <a:defRPr/>
            </a:pPr>
            <a:endParaRPr lang="en-US" dirty="0"/>
          </a:p>
        </p:txBody>
      </p:sp>
      <p:sp>
        <p:nvSpPr>
          <p:cNvPr id="8" name="Slide Number Placeholder 5"/>
          <p:cNvSpPr>
            <a:spLocks noGrp="1"/>
          </p:cNvSpPr>
          <p:nvPr>
            <p:ph type="sldNum" sz="quarter" idx="4"/>
          </p:nvPr>
        </p:nvSpPr>
        <p:spPr>
          <a:xfrm>
            <a:off x="434976" y="4823222"/>
            <a:ext cx="260350" cy="114300"/>
          </a:xfrm>
          <a:prstGeom prst="rect">
            <a:avLst/>
          </a:prstGeom>
        </p:spPr>
        <p:txBody>
          <a:bodyPr vert="horz" lIns="0" tIns="0" rIns="68436" bIns="0" rtlCol="0" anchor="ctr"/>
          <a:lstStyle>
            <a:lvl1pPr algn="l">
              <a:defRPr sz="700">
                <a:solidFill>
                  <a:srgbClr val="000000">
                    <a:lumMod val="60000"/>
                    <a:lumOff val="40000"/>
                  </a:srgbClr>
                </a:solidFill>
                <a:latin typeface="Museo Sans For Dell" pitchFamily="2" charset="0"/>
                <a:cs typeface="+mn-cs"/>
              </a:defRPr>
            </a:lvl1pPr>
          </a:lstStyle>
          <a:p>
            <a:pPr>
              <a:defRPr/>
            </a:pPr>
            <a:fld id="{BAFC9F95-FC62-4769-A095-8D2D490F7992}" type="slidenum">
              <a:rPr lang="en-US"/>
              <a:pPr>
                <a:defRPr/>
              </a:pPr>
              <a:t>‹#›</a:t>
            </a:fld>
            <a:endParaRPr lang="en-US" dirty="0"/>
          </a:p>
        </p:txBody>
      </p:sp>
      <p:sp>
        <p:nvSpPr>
          <p:cNvPr id="2" name="fl"/>
          <p:cNvSpPr txBox="1"/>
          <p:nvPr/>
        </p:nvSpPr>
        <p:spPr>
          <a:xfrm>
            <a:off x="0" y="4913185"/>
            <a:ext cx="9144000" cy="157544"/>
          </a:xfrm>
          <a:prstGeom prst="rect">
            <a:avLst/>
          </a:prstGeom>
          <a:noFill/>
        </p:spPr>
        <p:txBody>
          <a:bodyPr vert="horz" wrap="square" lIns="68436" tIns="34289" rIns="68436" bIns="34289" rtlCol="0">
            <a:spAutoFit/>
          </a:bodyPr>
          <a:lstStyle/>
          <a:p>
            <a:pPr marL="174636" indent="-174636">
              <a:lnSpc>
                <a:spcPct val="90000"/>
              </a:lnSpc>
              <a:spcBef>
                <a:spcPts val="75"/>
              </a:spcBef>
              <a:spcAft>
                <a:spcPts val="75"/>
              </a:spcAft>
              <a:buClr>
                <a:srgbClr val="0085C3"/>
              </a:buClr>
              <a:buFont typeface="Arial" pitchFamily="34" charset="0"/>
              <a:buChar char="•"/>
            </a:pPr>
            <a:endParaRPr lang="en-US" sz="600" b="1" dirty="0">
              <a:solidFill>
                <a:srgbClr val="7F7F7F"/>
              </a:solidFill>
              <a:latin typeface="museo sans for dell"/>
            </a:endParaRPr>
          </a:p>
        </p:txBody>
      </p:sp>
      <p:sp>
        <p:nvSpPr>
          <p:cNvPr id="4" name="MSIPCMContentMarking" descr="{&quot;HashCode&quot;:-1913046509,&quot;Placement&quot;:&quot;Footer&quot;}">
            <a:extLst>
              <a:ext uri="{FF2B5EF4-FFF2-40B4-BE49-F238E27FC236}">
                <a16:creationId xmlns="" xmlns:a16="http://schemas.microsoft.com/office/drawing/2014/main" id="{F6E67E24-D5F3-4C94-8AFC-BA39EB48DBD6}"/>
              </a:ext>
            </a:extLst>
          </p:cNvPr>
          <p:cNvSpPr txBox="1"/>
          <p:nvPr userDrawn="1"/>
        </p:nvSpPr>
        <p:spPr>
          <a:xfrm>
            <a:off x="0" y="5001508"/>
            <a:ext cx="771588" cy="138499"/>
          </a:xfrm>
          <a:prstGeom prst="rect">
            <a:avLst/>
          </a:prstGeom>
          <a:noFill/>
        </p:spPr>
        <p:txBody>
          <a:bodyPr vert="horz" wrap="square" lIns="0" tIns="0" rIns="0" bIns="0" rtlCol="0" anchor="ctr" anchorCtr="1">
            <a:spAutoFit/>
          </a:bodyPr>
          <a:lstStyle/>
          <a:p>
            <a:pPr marL="174636" indent="-174636">
              <a:lnSpc>
                <a:spcPct val="90000"/>
              </a:lnSpc>
              <a:spcBef>
                <a:spcPts val="0"/>
              </a:spcBef>
              <a:spcAft>
                <a:spcPts val="0"/>
              </a:spcAft>
              <a:buClr>
                <a:srgbClr val="0085C3"/>
              </a:buClr>
              <a:buFont typeface="Arial" pitchFamily="34" charset="0"/>
              <a:buChar char="•"/>
            </a:pPr>
            <a:r>
              <a:rPr lang="en-US" sz="500">
                <a:solidFill>
                  <a:srgbClr val="7F7F7F"/>
                </a:solidFill>
                <a:latin typeface="Calibri" panose="020F0502020204030204" pitchFamily="34" charset="0"/>
              </a:rPr>
              <a:t>Internal Use - Confidential</a:t>
            </a:r>
            <a:endParaRPr lang="en-US" sz="500" dirty="0">
              <a:solidFill>
                <a:srgbClr val="7F7F7F"/>
              </a:solidFill>
              <a:latin typeface="Calibri" panose="020F0502020204030204" pitchFamily="34" charset="0"/>
            </a:endParaRPr>
          </a:p>
        </p:txBody>
      </p:sp>
    </p:spTree>
    <p:extLst>
      <p:ext uri="{BB962C8B-B14F-4D97-AF65-F5344CB8AC3E}">
        <p14:creationId xmlns:p14="http://schemas.microsoft.com/office/powerpoint/2010/main" val="260989391"/>
      </p:ext>
    </p:extLst>
  </p:cSld>
  <p:clrMap bg1="dk2" tx1="lt1" bg2="dk1" tx2="lt2" accent1="accent1" accent2="accent2" accent3="accent3" accent4="accent4" accent5="accent5" accent6="accent6" hlink="hlink" folHlink="folHlink"/>
  <p:sldLayoutIdLst>
    <p:sldLayoutId id="2147486810" r:id="rId1"/>
    <p:sldLayoutId id="2147486811" r:id="rId2"/>
    <p:sldLayoutId id="2147486812" r:id="rId3"/>
    <p:sldLayoutId id="2147486813" r:id="rId4"/>
    <p:sldLayoutId id="2147486814" r:id="rId5"/>
    <p:sldLayoutId id="2147486815" r:id="rId6"/>
    <p:sldLayoutId id="2147486816" r:id="rId7"/>
    <p:sldLayoutId id="2147486817" r:id="rId8"/>
    <p:sldLayoutId id="2147486818" r:id="rId9"/>
    <p:sldLayoutId id="2147486819" r:id="rId10"/>
    <p:sldLayoutId id="2147486820" r:id="rId11"/>
    <p:sldLayoutId id="2147486821" r:id="rId12"/>
    <p:sldLayoutId id="2147486822" r:id="rId13"/>
    <p:sldLayoutId id="2147486823" r:id="rId14"/>
    <p:sldLayoutId id="2147486824" r:id="rId15"/>
    <p:sldLayoutId id="2147486825" r:id="rId16"/>
  </p:sldLayoutIdLst>
  <p:transition spd="med">
    <p:wipe dir="r"/>
  </p:transition>
  <p:hf hdr="0" ftr="0" dt="0"/>
  <p:txStyles>
    <p:titleStyle>
      <a:lvl1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1pPr>
      <a:lvl2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2pPr>
      <a:lvl3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3pPr>
      <a:lvl4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4pPr>
      <a:lvl5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5pPr>
      <a:lvl6pPr marL="342038" algn="l" rtl="0" eaLnBrk="1" fontAlgn="base" hangingPunct="1">
        <a:lnSpc>
          <a:spcPct val="70000"/>
        </a:lnSpc>
        <a:spcBef>
          <a:spcPct val="0"/>
        </a:spcBef>
        <a:spcAft>
          <a:spcPct val="0"/>
        </a:spcAft>
        <a:defRPr sz="3300" b="1">
          <a:solidFill>
            <a:schemeClr val="accent1"/>
          </a:solidFill>
          <a:latin typeface="Arial Black" pitchFamily="34" charset="0"/>
        </a:defRPr>
      </a:lvl6pPr>
      <a:lvl7pPr marL="684168" algn="l" rtl="0" eaLnBrk="1" fontAlgn="base" hangingPunct="1">
        <a:lnSpc>
          <a:spcPct val="70000"/>
        </a:lnSpc>
        <a:spcBef>
          <a:spcPct val="0"/>
        </a:spcBef>
        <a:spcAft>
          <a:spcPct val="0"/>
        </a:spcAft>
        <a:defRPr sz="3300" b="1">
          <a:solidFill>
            <a:schemeClr val="accent1"/>
          </a:solidFill>
          <a:latin typeface="Arial Black" pitchFamily="34" charset="0"/>
        </a:defRPr>
      </a:lvl7pPr>
      <a:lvl8pPr marL="1026252" algn="l" rtl="0" eaLnBrk="1" fontAlgn="base" hangingPunct="1">
        <a:lnSpc>
          <a:spcPct val="70000"/>
        </a:lnSpc>
        <a:spcBef>
          <a:spcPct val="0"/>
        </a:spcBef>
        <a:spcAft>
          <a:spcPct val="0"/>
        </a:spcAft>
        <a:defRPr sz="3300" b="1">
          <a:solidFill>
            <a:schemeClr val="accent1"/>
          </a:solidFill>
          <a:latin typeface="Arial Black" pitchFamily="34" charset="0"/>
        </a:defRPr>
      </a:lvl8pPr>
      <a:lvl9pPr marL="1368336" algn="l" rtl="0" eaLnBrk="1" fontAlgn="base" hangingPunct="1">
        <a:lnSpc>
          <a:spcPct val="70000"/>
        </a:lnSpc>
        <a:spcBef>
          <a:spcPct val="0"/>
        </a:spcBef>
        <a:spcAft>
          <a:spcPct val="0"/>
        </a:spcAft>
        <a:defRPr sz="3300" b="1">
          <a:solidFill>
            <a:schemeClr val="accent1"/>
          </a:solidFill>
          <a:latin typeface="Arial Black" pitchFamily="34" charset="0"/>
        </a:defRPr>
      </a:lvl9pPr>
    </p:titleStyle>
    <p:bodyStyle>
      <a:lvl1pPr marL="171066" indent="-171066" algn="l" rtl="0" eaLnBrk="0" fontAlgn="base" hangingPunct="0">
        <a:lnSpc>
          <a:spcPct val="90000"/>
        </a:lnSpc>
        <a:spcBef>
          <a:spcPts val="75"/>
        </a:spcBef>
        <a:spcAft>
          <a:spcPts val="75"/>
        </a:spcAft>
        <a:buClr>
          <a:schemeClr val="accent1"/>
        </a:buClr>
        <a:buFont typeface="Arial" pitchFamily="34" charset="0"/>
        <a:buChar char="•"/>
        <a:defRPr sz="1500">
          <a:solidFill>
            <a:schemeClr val="bg2"/>
          </a:solidFill>
          <a:latin typeface="Museo Sans For Dell" pitchFamily="2" charset="0"/>
          <a:ea typeface="Museo Sans For Dell" pitchFamily="2" charset="0"/>
          <a:cs typeface="Museo Sans For Dell" pitchFamily="2" charset="0"/>
        </a:defRPr>
      </a:lvl1pPr>
      <a:lvl2pPr marL="429998" indent="-167495" algn="l" rtl="0" eaLnBrk="0" fontAlgn="base" hangingPunct="0">
        <a:lnSpc>
          <a:spcPct val="90000"/>
        </a:lnSpc>
        <a:spcBef>
          <a:spcPts val="75"/>
        </a:spcBef>
        <a:spcAft>
          <a:spcPts val="75"/>
        </a:spcAft>
        <a:buClr>
          <a:schemeClr val="accent1"/>
        </a:buClr>
        <a:buFont typeface="Museo Sans For Dell" pitchFamily="2" charset="0"/>
        <a:buChar char="–"/>
        <a:defRPr>
          <a:solidFill>
            <a:schemeClr val="bg2"/>
          </a:solidFill>
          <a:latin typeface="Museo Sans For Dell" pitchFamily="2" charset="0"/>
          <a:ea typeface="Museo Sans For Dell" pitchFamily="2" charset="0"/>
          <a:cs typeface="Museo Sans For Dell" pitchFamily="2" charset="0"/>
        </a:defRPr>
      </a:lvl2pPr>
      <a:lvl3pPr marL="680597" indent="-165113" algn="l" rtl="0" eaLnBrk="0" fontAlgn="base" hangingPunct="0">
        <a:lnSpc>
          <a:spcPct val="90000"/>
        </a:lnSpc>
        <a:spcBef>
          <a:spcPts val="75"/>
        </a:spcBef>
        <a:spcAft>
          <a:spcPts val="75"/>
        </a:spcAft>
        <a:buClr>
          <a:schemeClr val="accent1"/>
        </a:buClr>
        <a:buFont typeface="Museo Sans For Dell" pitchFamily="2" charset="0"/>
        <a:buChar char="›"/>
        <a:defRPr sz="1200">
          <a:solidFill>
            <a:schemeClr val="bg2"/>
          </a:solidFill>
          <a:latin typeface="Museo Sans For Dell" pitchFamily="2" charset="0"/>
          <a:ea typeface="Museo Sans For Dell" pitchFamily="2" charset="0"/>
          <a:cs typeface="Museo Sans For Dell" pitchFamily="2" charset="0"/>
        </a:defRPr>
      </a:lvl3pPr>
      <a:lvl4pPr marL="932433" indent="-166304" algn="l" rtl="0" eaLnBrk="0" fontAlgn="base" hangingPunct="0">
        <a:lnSpc>
          <a:spcPct val="90000"/>
        </a:lnSpc>
        <a:spcBef>
          <a:spcPts val="75"/>
        </a:spcBef>
        <a:spcAft>
          <a:spcPts val="75"/>
        </a:spcAft>
        <a:buClr>
          <a:schemeClr val="accent1"/>
        </a:buClr>
        <a:buFont typeface="Museo For Dell 300"/>
        <a:buChar char="–"/>
        <a:defRPr sz="1100">
          <a:solidFill>
            <a:schemeClr val="bg2"/>
          </a:solidFill>
          <a:latin typeface="Museo Sans For Dell" pitchFamily="2" charset="0"/>
          <a:ea typeface="Museo Sans For Dell" pitchFamily="2" charset="0"/>
          <a:cs typeface="Museo Sans For Dell" pitchFamily="2" charset="0"/>
        </a:defRPr>
      </a:lvl4pPr>
      <a:lvl5pPr marL="1203224" indent="-176972" algn="l" rtl="0" eaLnBrk="0" fontAlgn="base" hangingPunct="0">
        <a:lnSpc>
          <a:spcPct val="90000"/>
        </a:lnSpc>
        <a:spcBef>
          <a:spcPts val="600"/>
        </a:spcBef>
        <a:spcAft>
          <a:spcPct val="0"/>
        </a:spcAft>
        <a:buClr>
          <a:schemeClr val="bg1"/>
        </a:buClr>
        <a:buFont typeface="Museo For Dell 300"/>
        <a:buChar char="–"/>
        <a:defRPr>
          <a:solidFill>
            <a:schemeClr val="bg2"/>
          </a:solidFill>
          <a:latin typeface="Museo Sans For Dell" pitchFamily="2" charset="0"/>
          <a:ea typeface="Museo Sans For Dell" pitchFamily="2" charset="0"/>
          <a:cs typeface="Museo Sans For Dell" pitchFamily="2" charset="0"/>
        </a:defRPr>
      </a:lvl5pPr>
      <a:lvl6pPr marL="1545260" indent="-176972"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6pPr>
      <a:lvl7pPr marL="1887392" indent="-176972"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7pPr>
      <a:lvl8pPr marL="2229476" indent="-176972"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8pPr>
      <a:lvl9pPr marL="2571539" indent="-176972"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9pPr>
    </p:bodyStyle>
    <p:otherStyle>
      <a:defPPr>
        <a:defRPr lang="en-US"/>
      </a:defPPr>
      <a:lvl1pPr marL="0" algn="l" defTabSz="684168" rtl="0" eaLnBrk="1" latinLnBrk="0" hangingPunct="1">
        <a:defRPr sz="1400" kern="1200">
          <a:solidFill>
            <a:schemeClr val="tx1"/>
          </a:solidFill>
          <a:latin typeface="+mn-lt"/>
          <a:ea typeface="+mn-ea"/>
          <a:cs typeface="+mn-cs"/>
        </a:defRPr>
      </a:lvl1pPr>
      <a:lvl2pPr marL="342038" algn="l" defTabSz="684168" rtl="0" eaLnBrk="1" latinLnBrk="0" hangingPunct="1">
        <a:defRPr sz="1400" kern="1200">
          <a:solidFill>
            <a:schemeClr val="tx1"/>
          </a:solidFill>
          <a:latin typeface="+mn-lt"/>
          <a:ea typeface="+mn-ea"/>
          <a:cs typeface="+mn-cs"/>
        </a:defRPr>
      </a:lvl2pPr>
      <a:lvl3pPr marL="684168" algn="l" defTabSz="684168" rtl="0" eaLnBrk="1" latinLnBrk="0" hangingPunct="1">
        <a:defRPr sz="1400" kern="1200">
          <a:solidFill>
            <a:schemeClr val="tx1"/>
          </a:solidFill>
          <a:latin typeface="+mn-lt"/>
          <a:ea typeface="+mn-ea"/>
          <a:cs typeface="+mn-cs"/>
        </a:defRPr>
      </a:lvl3pPr>
      <a:lvl4pPr marL="1026252" algn="l" defTabSz="684168" rtl="0" eaLnBrk="1" latinLnBrk="0" hangingPunct="1">
        <a:defRPr sz="1400" kern="1200">
          <a:solidFill>
            <a:schemeClr val="tx1"/>
          </a:solidFill>
          <a:latin typeface="+mn-lt"/>
          <a:ea typeface="+mn-ea"/>
          <a:cs typeface="+mn-cs"/>
        </a:defRPr>
      </a:lvl4pPr>
      <a:lvl5pPr marL="1368336" algn="l" defTabSz="684168" rtl="0" eaLnBrk="1" latinLnBrk="0" hangingPunct="1">
        <a:defRPr sz="1400" kern="1200">
          <a:solidFill>
            <a:schemeClr val="tx1"/>
          </a:solidFill>
          <a:latin typeface="+mn-lt"/>
          <a:ea typeface="+mn-ea"/>
          <a:cs typeface="+mn-cs"/>
        </a:defRPr>
      </a:lvl5pPr>
      <a:lvl6pPr marL="1710467" algn="l" defTabSz="684168" rtl="0" eaLnBrk="1" latinLnBrk="0" hangingPunct="1">
        <a:defRPr sz="1400" kern="1200">
          <a:solidFill>
            <a:schemeClr val="tx1"/>
          </a:solidFill>
          <a:latin typeface="+mn-lt"/>
          <a:ea typeface="+mn-ea"/>
          <a:cs typeface="+mn-cs"/>
        </a:defRPr>
      </a:lvl6pPr>
      <a:lvl7pPr marL="2052503" algn="l" defTabSz="684168" rtl="0" eaLnBrk="1" latinLnBrk="0" hangingPunct="1">
        <a:defRPr sz="1400" kern="1200">
          <a:solidFill>
            <a:schemeClr val="tx1"/>
          </a:solidFill>
          <a:latin typeface="+mn-lt"/>
          <a:ea typeface="+mn-ea"/>
          <a:cs typeface="+mn-cs"/>
        </a:defRPr>
      </a:lvl7pPr>
      <a:lvl8pPr marL="2394540" algn="l" defTabSz="684168" rtl="0" eaLnBrk="1" latinLnBrk="0" hangingPunct="1">
        <a:defRPr sz="1400" kern="1200">
          <a:solidFill>
            <a:schemeClr val="tx1"/>
          </a:solidFill>
          <a:latin typeface="+mn-lt"/>
          <a:ea typeface="+mn-ea"/>
          <a:cs typeface="+mn-cs"/>
        </a:defRPr>
      </a:lvl8pPr>
      <a:lvl9pPr marL="2736578" algn="l" defTabSz="684168" rtl="0" eaLnBrk="1" latinLnBrk="0" hangingPunct="1">
        <a:defRPr sz="1400" kern="1200">
          <a:solidFill>
            <a:schemeClr val="tx1"/>
          </a:solidFill>
          <a:latin typeface="+mn-lt"/>
          <a:ea typeface="+mn-ea"/>
          <a:cs typeface="+mn-cs"/>
        </a:defRPr>
      </a:lvl9pPr>
    </p:otherStyle>
  </p:txStyles>
</p:sldMaster>
</file>

<file path=ppt/slideMasters/slideMaster105.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16" name="TextBox 15" hidden="1"/>
          <p:cNvSpPr txBox="1"/>
          <p:nvPr/>
        </p:nvSpPr>
        <p:spPr>
          <a:xfrm>
            <a:off x="1895572" y="4825328"/>
            <a:ext cx="649537" cy="124650"/>
          </a:xfrm>
          <a:prstGeom prst="rect">
            <a:avLst/>
          </a:prstGeom>
          <a:noFill/>
        </p:spPr>
        <p:txBody>
          <a:bodyPr wrap="square" lIns="0" tIns="0" rIns="0" bIns="0" rtlCol="0" anchor="ctr">
            <a:spAutoFit/>
          </a:bodyPr>
          <a:lstStyle/>
          <a:p>
            <a:pPr>
              <a:lnSpc>
                <a:spcPct val="90000"/>
              </a:lnSpc>
              <a:spcBef>
                <a:spcPts val="600"/>
              </a:spcBef>
              <a:spcAft>
                <a:spcPts val="0"/>
              </a:spcAft>
              <a:buClr>
                <a:srgbClr val="007DB8"/>
              </a:buClr>
            </a:pPr>
            <a:fld id="{E00CF047-7350-4707-AA1A-E56FA69586CC}" type="datetime1">
              <a:rPr lang="en-US" sz="900" smtClean="0">
                <a:solidFill>
                  <a:srgbClr val="000000">
                    <a:lumMod val="50000"/>
                    <a:lumOff val="50000"/>
                  </a:srgbClr>
                </a:solidFill>
                <a:latin typeface="Arial"/>
              </a:rPr>
              <a:pPr>
                <a:lnSpc>
                  <a:spcPct val="90000"/>
                </a:lnSpc>
                <a:spcBef>
                  <a:spcPts val="600"/>
                </a:spcBef>
                <a:spcAft>
                  <a:spcPts val="0"/>
                </a:spcAft>
                <a:buClr>
                  <a:srgbClr val="007DB8"/>
                </a:buClr>
              </a:pPr>
              <a:t>2/25/2021</a:t>
            </a:fld>
            <a:endParaRPr lang="en-US" sz="900" dirty="0">
              <a:solidFill>
                <a:srgbClr val="000000">
                  <a:lumMod val="50000"/>
                  <a:lumOff val="50000"/>
                </a:srgbClr>
              </a:solidFill>
              <a:latin typeface="Arial"/>
            </a:endParaRPr>
          </a:p>
        </p:txBody>
      </p:sp>
      <p:sp>
        <p:nvSpPr>
          <p:cNvPr id="13" name="TextBox 12" hidden="1"/>
          <p:cNvSpPr txBox="1"/>
          <p:nvPr/>
        </p:nvSpPr>
        <p:spPr>
          <a:xfrm>
            <a:off x="1895572" y="4825328"/>
            <a:ext cx="649537" cy="124650"/>
          </a:xfrm>
          <a:prstGeom prst="rect">
            <a:avLst/>
          </a:prstGeom>
          <a:noFill/>
        </p:spPr>
        <p:txBody>
          <a:bodyPr wrap="square" lIns="0" tIns="0" rIns="0" bIns="0" rtlCol="0" anchor="ctr">
            <a:spAutoFit/>
          </a:bodyPr>
          <a:lstStyle/>
          <a:p>
            <a:pPr>
              <a:lnSpc>
                <a:spcPct val="90000"/>
              </a:lnSpc>
              <a:spcBef>
                <a:spcPts val="600"/>
              </a:spcBef>
              <a:spcAft>
                <a:spcPts val="0"/>
              </a:spcAft>
              <a:buClr>
                <a:srgbClr val="007DB8"/>
              </a:buClr>
            </a:pPr>
            <a:fld id="{E00CF047-7350-4707-AA1A-E56FA69586CC}" type="datetime1">
              <a:rPr lang="en-US" sz="900" smtClean="0">
                <a:solidFill>
                  <a:srgbClr val="000000">
                    <a:lumMod val="50000"/>
                    <a:lumOff val="50000"/>
                  </a:srgbClr>
                </a:solidFill>
                <a:latin typeface="Arial"/>
              </a:rPr>
              <a:pPr>
                <a:lnSpc>
                  <a:spcPct val="90000"/>
                </a:lnSpc>
                <a:spcBef>
                  <a:spcPts val="600"/>
                </a:spcBef>
                <a:spcAft>
                  <a:spcPts val="0"/>
                </a:spcAft>
                <a:buClr>
                  <a:srgbClr val="007DB8"/>
                </a:buClr>
              </a:pPr>
              <a:t>2/25/2021</a:t>
            </a:fld>
            <a:endParaRPr lang="en-US" sz="900" dirty="0">
              <a:solidFill>
                <a:srgbClr val="000000">
                  <a:lumMod val="50000"/>
                  <a:lumOff val="50000"/>
                </a:srgbClr>
              </a:solidFill>
              <a:latin typeface="Arial"/>
            </a:endParaRPr>
          </a:p>
        </p:txBody>
      </p:sp>
      <p:pic>
        <p:nvPicPr>
          <p:cNvPr id="3" name="Picture 2"/>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
        <p:nvSpPr>
          <p:cNvPr id="22" name="TextBox 21"/>
          <p:cNvSpPr txBox="1"/>
          <p:nvPr/>
        </p:nvSpPr>
        <p:spPr>
          <a:xfrm>
            <a:off x="295341" y="4837275"/>
            <a:ext cx="65" cy="110800"/>
          </a:xfrm>
          <a:prstGeom prst="rect">
            <a:avLst/>
          </a:prstGeom>
        </p:spPr>
        <p:txBody>
          <a:bodyPr vert="horz" wrap="none" lIns="0" tIns="0" rIns="0" bIns="0" rtlCol="0" anchor="ctr" anchorCtr="0">
            <a:spAutoFit/>
          </a:bodyPr>
          <a:lstStyle/>
          <a:p>
            <a:pPr algn="r">
              <a:lnSpc>
                <a:spcPct val="90000"/>
              </a:lnSpc>
              <a:buClr>
                <a:srgbClr val="007DB8"/>
              </a:buClr>
            </a:pPr>
            <a:endParaRPr lang="en-US" sz="800" dirty="0" err="1">
              <a:solidFill>
                <a:srgbClr val="000000">
                  <a:lumMod val="50000"/>
                  <a:lumOff val="50000"/>
                </a:srgbClr>
              </a:solidFill>
              <a:latin typeface="Arial"/>
            </a:endParaRPr>
          </a:p>
        </p:txBody>
      </p:sp>
      <p:sp>
        <p:nvSpPr>
          <p:cNvPr id="24" name="TextBox 23"/>
          <p:cNvSpPr txBox="1"/>
          <p:nvPr/>
        </p:nvSpPr>
        <p:spPr>
          <a:xfrm>
            <a:off x="295341" y="4837275"/>
            <a:ext cx="65" cy="110800"/>
          </a:xfrm>
          <a:prstGeom prst="rect">
            <a:avLst/>
          </a:prstGeom>
        </p:spPr>
        <p:txBody>
          <a:bodyPr vert="horz" wrap="none" lIns="0" tIns="0" rIns="0" bIns="0" rtlCol="0" anchor="ctr" anchorCtr="0">
            <a:spAutoFit/>
          </a:bodyPr>
          <a:lstStyle/>
          <a:p>
            <a:pPr algn="r">
              <a:lnSpc>
                <a:spcPct val="90000"/>
              </a:lnSpc>
              <a:buClr>
                <a:srgbClr val="007DB8"/>
              </a:buClr>
            </a:pPr>
            <a:endParaRPr lang="en-US" sz="800" dirty="0" err="1">
              <a:solidFill>
                <a:srgbClr val="000000">
                  <a:lumMod val="50000"/>
                  <a:lumOff val="50000"/>
                </a:srgbClr>
              </a:solidFill>
              <a:latin typeface="Arial"/>
            </a:endParaRPr>
          </a:p>
        </p:txBody>
      </p:sp>
      <p:sp>
        <p:nvSpPr>
          <p:cNvPr id="25" name="TextBox 24"/>
          <p:cNvSpPr txBox="1"/>
          <p:nvPr/>
        </p:nvSpPr>
        <p:spPr>
          <a:xfrm>
            <a:off x="307781" y="4835544"/>
            <a:ext cx="128641" cy="114262"/>
          </a:xfrm>
          <a:prstGeom prst="rect">
            <a:avLst/>
          </a:prstGeom>
        </p:spPr>
        <p:txBody>
          <a:bodyPr vert="horz" wrap="none" lIns="0" tIns="0" rIns="0" bIns="0" rtlCol="0" anchor="ctr" anchorCtr="0">
            <a:spAutoFit/>
          </a:bodyPr>
          <a:lstStyle/>
          <a:p>
            <a:pPr algn="r">
              <a:lnSpc>
                <a:spcPct val="90000"/>
              </a:lnSpc>
              <a:buClr>
                <a:srgbClr val="007DB8"/>
              </a:buClr>
            </a:pPr>
            <a:fld id="{58EC7406-F4CC-4ABF-902E-2AF4E70E5C0F}" type="slidenum">
              <a:rPr lang="en-US" sz="800" smtClean="0">
                <a:solidFill>
                  <a:srgbClr val="000000">
                    <a:lumMod val="50000"/>
                    <a:lumOff val="50000"/>
                  </a:srgbClr>
                </a:solidFill>
                <a:latin typeface="Arial"/>
              </a:rPr>
              <a:pPr algn="r">
                <a:lnSpc>
                  <a:spcPct val="90000"/>
                </a:lnSpc>
                <a:buClr>
                  <a:srgbClr val="007DB8"/>
                </a:buClr>
              </a:pPr>
              <a:t>‹#›</a:t>
            </a:fld>
            <a:endParaRPr lang="en-US" sz="800" dirty="0" err="1">
              <a:solidFill>
                <a:srgbClr val="000000">
                  <a:lumMod val="50000"/>
                  <a:lumOff val="50000"/>
                </a:srgbClr>
              </a:solidFill>
              <a:latin typeface="Arial"/>
            </a:endParaRPr>
          </a:p>
        </p:txBody>
      </p:sp>
      <p:sp>
        <p:nvSpPr>
          <p:cNvPr id="26" name="TextBox 25"/>
          <p:cNvSpPr txBox="1"/>
          <p:nvPr/>
        </p:nvSpPr>
        <p:spPr>
          <a:xfrm>
            <a:off x="458777" y="4835544"/>
            <a:ext cx="187551" cy="114262"/>
          </a:xfrm>
          <a:prstGeom prst="rect">
            <a:avLst/>
          </a:prstGeom>
        </p:spPr>
        <p:txBody>
          <a:bodyPr vert="horz" wrap="none" lIns="0" tIns="0" rIns="0" bIns="0" rtlCol="0" anchor="ctr" anchorCtr="0">
            <a:spAutoFit/>
          </a:bodyPr>
          <a:lstStyle/>
          <a:p>
            <a:pPr>
              <a:lnSpc>
                <a:spcPct val="90000"/>
              </a:lnSpc>
              <a:buClr>
                <a:srgbClr val="007DB8"/>
              </a:buClr>
            </a:pPr>
            <a:r>
              <a:rPr lang="en-US" sz="800" dirty="0">
                <a:solidFill>
                  <a:srgbClr val="000000">
                    <a:lumMod val="50000"/>
                    <a:lumOff val="50000"/>
                  </a:srgbClr>
                </a:solidFill>
                <a:latin typeface="Arial"/>
              </a:rPr>
              <a:t>of Y</a:t>
            </a:r>
          </a:p>
        </p:txBody>
      </p:sp>
      <p:sp>
        <p:nvSpPr>
          <p:cNvPr id="10" name="TextBox 9"/>
          <p:cNvSpPr txBox="1"/>
          <p:nvPr userDrawn="1"/>
        </p:nvSpPr>
        <p:spPr>
          <a:xfrm>
            <a:off x="6765245" y="4784184"/>
            <a:ext cx="1659429" cy="216982"/>
          </a:xfrm>
          <a:prstGeom prst="rect">
            <a:avLst/>
          </a:prstGeom>
          <a:noFill/>
        </p:spPr>
        <p:txBody>
          <a:bodyPr wrap="none" lIns="91248" tIns="45624" rIns="91248" bIns="45624" rtlCol="0">
            <a:spAutoFit/>
          </a:bodyPr>
          <a:lstStyle/>
          <a:p>
            <a:pPr>
              <a:lnSpc>
                <a:spcPct val="90000"/>
              </a:lnSpc>
              <a:spcBef>
                <a:spcPts val="100"/>
              </a:spcBef>
              <a:spcAft>
                <a:spcPts val="100"/>
              </a:spcAft>
            </a:pPr>
            <a:r>
              <a:rPr lang="en-US" sz="900" dirty="0">
                <a:solidFill>
                  <a:srgbClr val="808080"/>
                </a:solidFill>
                <a:latin typeface="Arial"/>
              </a:rPr>
              <a:t>Client Program Management</a:t>
            </a:r>
            <a:endParaRPr lang="en-US" sz="1200" dirty="0">
              <a:solidFill>
                <a:srgbClr val="808080"/>
              </a:solidFill>
              <a:latin typeface="Arial"/>
            </a:endParaRPr>
          </a:p>
        </p:txBody>
      </p:sp>
      <p:sp>
        <p:nvSpPr>
          <p:cNvPr id="11" name="TextBox 10"/>
          <p:cNvSpPr txBox="1"/>
          <p:nvPr userDrawn="1"/>
        </p:nvSpPr>
        <p:spPr>
          <a:xfrm>
            <a:off x="1551383" y="4784184"/>
            <a:ext cx="1518364" cy="216982"/>
          </a:xfrm>
          <a:prstGeom prst="rect">
            <a:avLst/>
          </a:prstGeom>
          <a:noFill/>
        </p:spPr>
        <p:txBody>
          <a:bodyPr wrap="none" lIns="91248" tIns="45624" rIns="91248" bIns="45624" rtlCol="0">
            <a:spAutoFit/>
          </a:bodyPr>
          <a:lstStyle/>
          <a:p>
            <a:pPr>
              <a:lnSpc>
                <a:spcPct val="90000"/>
              </a:lnSpc>
              <a:spcBef>
                <a:spcPts val="100"/>
              </a:spcBef>
              <a:spcAft>
                <a:spcPts val="100"/>
              </a:spcAft>
            </a:pPr>
            <a:r>
              <a:rPr lang="en-US" sz="900" dirty="0">
                <a:solidFill>
                  <a:srgbClr val="808080"/>
                </a:solidFill>
                <a:latin typeface="Arial"/>
              </a:rPr>
              <a:t>Internal Use - Confidential</a:t>
            </a:r>
            <a:endParaRPr lang="en-US" sz="1200" dirty="0">
              <a:solidFill>
                <a:srgbClr val="808080"/>
              </a:solidFill>
              <a:latin typeface="Arial"/>
            </a:endParaRPr>
          </a:p>
        </p:txBody>
      </p:sp>
      <p:sp>
        <p:nvSpPr>
          <p:cNvPr id="23" name="fl"/>
          <p:cNvSpPr txBox="1"/>
          <p:nvPr/>
        </p:nvSpPr>
        <p:spPr>
          <a:xfrm>
            <a:off x="6" y="4839879"/>
            <a:ext cx="65" cy="110800"/>
          </a:xfrm>
          <a:prstGeom prst="rect">
            <a:avLst/>
          </a:prstGeom>
          <a:noFill/>
        </p:spPr>
        <p:txBody>
          <a:bodyPr vert="horz" wrap="none" lIns="0" tIns="0" rIns="0" bIns="0" rtlCol="0" anchor="ctr" anchorCtr="0">
            <a:spAutoFit/>
          </a:bodyPr>
          <a:lstStyle/>
          <a:p>
            <a:pPr>
              <a:lnSpc>
                <a:spcPct val="90000"/>
              </a:lnSpc>
              <a:spcBef>
                <a:spcPts val="100"/>
              </a:spcBef>
              <a:spcAft>
                <a:spcPts val="100"/>
              </a:spcAft>
            </a:pPr>
            <a:endParaRPr lang="en-US" sz="800" b="1" dirty="0">
              <a:solidFill>
                <a:srgbClr val="7F7F7F"/>
              </a:solidFill>
              <a:latin typeface="Arial"/>
            </a:endParaRPr>
          </a:p>
        </p:txBody>
      </p:sp>
      <p:sp>
        <p:nvSpPr>
          <p:cNvPr id="2" name="MSIPCMContentMarking" descr="{&quot;HashCode&quot;:-1913046509,&quot;Placement&quot;:&quot;Footer&quot;}">
            <a:extLst>
              <a:ext uri="{FF2B5EF4-FFF2-40B4-BE49-F238E27FC236}">
                <a16:creationId xmlns="" xmlns:a16="http://schemas.microsoft.com/office/drawing/2014/main" id="{9CA3C16B-2485-4A2D-9CF5-B96ED22483CE}"/>
              </a:ext>
            </a:extLst>
          </p:cNvPr>
          <p:cNvSpPr txBox="1"/>
          <p:nvPr userDrawn="1"/>
        </p:nvSpPr>
        <p:spPr>
          <a:xfrm>
            <a:off x="0" y="5000438"/>
            <a:ext cx="1028784" cy="92333"/>
          </a:xfrm>
          <a:prstGeom prst="rect">
            <a:avLst/>
          </a:prstGeom>
          <a:noFill/>
        </p:spPr>
        <p:txBody>
          <a:bodyPr vert="horz" wrap="square" lIns="0" tIns="0" rIns="0" bIns="0" rtlCol="0" anchor="ctr" anchorCtr="1">
            <a:spAutoFit/>
          </a:bodyPr>
          <a:lstStyle/>
          <a:p>
            <a:pPr>
              <a:spcBef>
                <a:spcPts val="0"/>
              </a:spcBef>
              <a:spcAft>
                <a:spcPts val="0"/>
              </a:spcAft>
              <a:buClr>
                <a:srgbClr val="007DB8"/>
              </a:buClr>
            </a:pPr>
            <a:r>
              <a:rPr lang="en-US" sz="600">
                <a:solidFill>
                  <a:srgbClr val="7F7F7F"/>
                </a:solidFill>
                <a:latin typeface="Calibri" panose="020F0502020204030204" pitchFamily="34" charset="0"/>
              </a:rPr>
              <a:t>Internal Use - Confidential</a:t>
            </a:r>
            <a:endParaRPr lang="en-US" sz="600" dirty="0" err="1">
              <a:solidFill>
                <a:srgbClr val="7F7F7F"/>
              </a:solidFill>
              <a:latin typeface="Calibri" panose="020F0502020204030204" pitchFamily="34" charset="0"/>
            </a:endParaRPr>
          </a:p>
        </p:txBody>
      </p:sp>
    </p:spTree>
    <p:extLst>
      <p:ext uri="{BB962C8B-B14F-4D97-AF65-F5344CB8AC3E}">
        <p14:creationId xmlns:p14="http://schemas.microsoft.com/office/powerpoint/2010/main" val="1436359955"/>
      </p:ext>
    </p:extLst>
  </p:cSld>
  <p:clrMap bg1="dk2" tx1="lt1" bg2="dk1" tx2="lt2" accent1="accent1" accent2="accent2" accent3="accent3" accent4="accent4" accent5="accent5" accent6="accent6" hlink="hlink" folHlink="folHlink"/>
  <p:sldLayoutIdLst>
    <p:sldLayoutId id="2147486828" r:id="rId1"/>
    <p:sldLayoutId id="2147486829" r:id="rId2"/>
    <p:sldLayoutId id="2147486830" r:id="rId3"/>
    <p:sldLayoutId id="2147486831" r:id="rId4"/>
    <p:sldLayoutId id="2147486832" r:id="rId5"/>
    <p:sldLayoutId id="2147486833" r:id="rId6"/>
    <p:sldLayoutId id="2147486834" r:id="rId7"/>
    <p:sldLayoutId id="2147486835" r:id="rId8"/>
    <p:sldLayoutId id="2147486836" r:id="rId9"/>
    <p:sldLayoutId id="2147486837" r:id="rId10"/>
    <p:sldLayoutId id="2147486838" r:id="rId11"/>
    <p:sldLayoutId id="2147486839" r:id="rId12"/>
    <p:sldLayoutId id="2147486840" r:id="rId13"/>
    <p:sldLayoutId id="2147486841" r:id="rId14"/>
    <p:sldLayoutId id="2147486842" r:id="rId15"/>
    <p:sldLayoutId id="2147486843" r:id="rId16"/>
    <p:sldLayoutId id="2147486844" r:id="rId17"/>
    <p:sldLayoutId id="2147486845" r:id="rId18"/>
    <p:sldLayoutId id="2147486846" r:id="rId19"/>
    <p:sldLayoutId id="2147486847" r:id="rId20"/>
    <p:sldLayoutId id="2147486848" r:id="rId21"/>
    <p:sldLayoutId id="2147486849" r:id="rId22"/>
  </p:sldLayoutIdLst>
  <p:transition spd="med">
    <p:wipe dir="r"/>
  </p:transition>
  <p:hf hdr="0" ftr="0" dt="0"/>
  <p:txStyles>
    <p:titleStyle>
      <a:lvl1pPr algn="l" rtl="0" eaLnBrk="1" fontAlgn="base" hangingPunct="1">
        <a:lnSpc>
          <a:spcPct val="90000"/>
        </a:lnSpc>
        <a:spcBef>
          <a:spcPct val="0"/>
        </a:spcBef>
        <a:spcAft>
          <a:spcPct val="0"/>
        </a:spcAft>
        <a:defRPr sz="2800" b="0" cap="none" baseline="0">
          <a:solidFill>
            <a:schemeClr val="bg1"/>
          </a:solidFill>
          <a:latin typeface="+mj-lt"/>
          <a:ea typeface="Museo Sans For Dell" panose="02000000000000000000" pitchFamily="2" charset="0"/>
          <a:cs typeface="+mj-cs"/>
        </a:defRPr>
      </a:lvl1pPr>
      <a:lvl2pPr algn="l" rtl="0" eaLnBrk="1" fontAlgn="base" hangingPunct="1">
        <a:lnSpc>
          <a:spcPct val="80000"/>
        </a:lnSpc>
        <a:spcBef>
          <a:spcPct val="0"/>
        </a:spcBef>
        <a:spcAft>
          <a:spcPct val="0"/>
        </a:spcAft>
        <a:defRPr sz="3200" b="1">
          <a:solidFill>
            <a:schemeClr val="accent1"/>
          </a:solidFill>
          <a:latin typeface="Arial Black" pitchFamily="34" charset="0"/>
        </a:defRPr>
      </a:lvl2pPr>
      <a:lvl3pPr algn="l" rtl="0" eaLnBrk="1" fontAlgn="base" hangingPunct="1">
        <a:lnSpc>
          <a:spcPct val="80000"/>
        </a:lnSpc>
        <a:spcBef>
          <a:spcPct val="0"/>
        </a:spcBef>
        <a:spcAft>
          <a:spcPct val="0"/>
        </a:spcAft>
        <a:defRPr sz="3200" b="1">
          <a:solidFill>
            <a:schemeClr val="accent1"/>
          </a:solidFill>
          <a:latin typeface="Arial Black" pitchFamily="34" charset="0"/>
        </a:defRPr>
      </a:lvl3pPr>
      <a:lvl4pPr algn="l" rtl="0" eaLnBrk="1" fontAlgn="base" hangingPunct="1">
        <a:lnSpc>
          <a:spcPct val="80000"/>
        </a:lnSpc>
        <a:spcBef>
          <a:spcPct val="0"/>
        </a:spcBef>
        <a:spcAft>
          <a:spcPct val="0"/>
        </a:spcAft>
        <a:defRPr sz="3200" b="1">
          <a:solidFill>
            <a:schemeClr val="accent1"/>
          </a:solidFill>
          <a:latin typeface="Arial Black" pitchFamily="34" charset="0"/>
        </a:defRPr>
      </a:lvl4pPr>
      <a:lvl5pPr algn="l" rtl="0" eaLnBrk="1" fontAlgn="base" hangingPunct="1">
        <a:lnSpc>
          <a:spcPct val="80000"/>
        </a:lnSpc>
        <a:spcBef>
          <a:spcPct val="0"/>
        </a:spcBef>
        <a:spcAft>
          <a:spcPct val="0"/>
        </a:spcAft>
        <a:defRPr sz="3200" b="1">
          <a:solidFill>
            <a:schemeClr val="accent1"/>
          </a:solidFill>
          <a:latin typeface="Arial Black" pitchFamily="34" charset="0"/>
        </a:defRPr>
      </a:lvl5pPr>
      <a:lvl6pPr marL="456050" algn="l" rtl="0" eaLnBrk="1" fontAlgn="base" hangingPunct="1">
        <a:lnSpc>
          <a:spcPct val="70000"/>
        </a:lnSpc>
        <a:spcBef>
          <a:spcPct val="0"/>
        </a:spcBef>
        <a:spcAft>
          <a:spcPct val="0"/>
        </a:spcAft>
        <a:defRPr sz="4400" b="1">
          <a:solidFill>
            <a:schemeClr val="accent1"/>
          </a:solidFill>
          <a:latin typeface="Arial Black" pitchFamily="34" charset="0"/>
        </a:defRPr>
      </a:lvl6pPr>
      <a:lvl7pPr marL="912240" algn="l" rtl="0" eaLnBrk="1" fontAlgn="base" hangingPunct="1">
        <a:lnSpc>
          <a:spcPct val="70000"/>
        </a:lnSpc>
        <a:spcBef>
          <a:spcPct val="0"/>
        </a:spcBef>
        <a:spcAft>
          <a:spcPct val="0"/>
        </a:spcAft>
        <a:defRPr sz="4400" b="1">
          <a:solidFill>
            <a:schemeClr val="accent1"/>
          </a:solidFill>
          <a:latin typeface="Arial Black" pitchFamily="34" charset="0"/>
        </a:defRPr>
      </a:lvl7pPr>
      <a:lvl8pPr marL="1368336" algn="l" rtl="0" eaLnBrk="1" fontAlgn="base" hangingPunct="1">
        <a:lnSpc>
          <a:spcPct val="70000"/>
        </a:lnSpc>
        <a:spcBef>
          <a:spcPct val="0"/>
        </a:spcBef>
        <a:spcAft>
          <a:spcPct val="0"/>
        </a:spcAft>
        <a:defRPr sz="4400" b="1">
          <a:solidFill>
            <a:schemeClr val="accent1"/>
          </a:solidFill>
          <a:latin typeface="Arial Black" pitchFamily="34" charset="0"/>
        </a:defRPr>
      </a:lvl8pPr>
      <a:lvl9pPr marL="1824479" algn="l" rtl="0" eaLnBrk="1" fontAlgn="base" hangingPunct="1">
        <a:lnSpc>
          <a:spcPct val="70000"/>
        </a:lnSpc>
        <a:spcBef>
          <a:spcPct val="0"/>
        </a:spcBef>
        <a:spcAft>
          <a:spcPct val="0"/>
        </a:spcAft>
        <a:defRPr sz="4400" b="1">
          <a:solidFill>
            <a:schemeClr val="accent1"/>
          </a:solidFill>
          <a:latin typeface="Arial Black" pitchFamily="34" charset="0"/>
        </a:defRPr>
      </a:lvl9pPr>
    </p:titleStyle>
    <p:bodyStyle>
      <a:lvl1pPr marL="228024" indent="-228024" algn="l" rtl="0" eaLnBrk="1" fontAlgn="base" hangingPunct="1">
        <a:lnSpc>
          <a:spcPct val="100000"/>
        </a:lnSpc>
        <a:spcBef>
          <a:spcPts val="1200"/>
        </a:spcBef>
        <a:spcAft>
          <a:spcPts val="0"/>
        </a:spcAft>
        <a:buClr>
          <a:srgbClr val="AAAAAA"/>
        </a:buClr>
        <a:buFont typeface="Arial" pitchFamily="34" charset="0"/>
        <a:buChar char="•"/>
        <a:defRPr sz="1400">
          <a:solidFill>
            <a:srgbClr val="000000"/>
          </a:solidFill>
          <a:latin typeface="+mj-lt"/>
          <a:ea typeface="Museo Sans For Dell" pitchFamily="2" charset="0"/>
          <a:cs typeface="+mn-cs"/>
        </a:defRPr>
      </a:lvl1pPr>
      <a:lvl2pPr marL="573331" indent="-232787" algn="l" rtl="0" eaLnBrk="1" fontAlgn="base" hangingPunct="1">
        <a:lnSpc>
          <a:spcPct val="100000"/>
        </a:lnSpc>
        <a:spcBef>
          <a:spcPts val="300"/>
        </a:spcBef>
        <a:spcAft>
          <a:spcPts val="0"/>
        </a:spcAft>
        <a:buClr>
          <a:srgbClr val="AAAAAA"/>
        </a:buClr>
        <a:buFont typeface="Museo Sans For Dell" pitchFamily="2" charset="0"/>
        <a:buChar char="–"/>
        <a:defRPr sz="1200" baseline="0">
          <a:solidFill>
            <a:srgbClr val="000000"/>
          </a:solidFill>
          <a:latin typeface="+mj-lt"/>
          <a:ea typeface="Museo Sans For Dell" pitchFamily="2" charset="0"/>
        </a:defRPr>
      </a:lvl2pPr>
      <a:lvl3pPr marL="907478" indent="-220088" algn="l" rtl="0" eaLnBrk="1" fontAlgn="base" hangingPunct="1">
        <a:lnSpc>
          <a:spcPct val="100000"/>
        </a:lnSpc>
        <a:spcBef>
          <a:spcPts val="300"/>
        </a:spcBef>
        <a:spcAft>
          <a:spcPts val="0"/>
        </a:spcAft>
        <a:buClr>
          <a:srgbClr val="AAAAAA"/>
        </a:buClr>
        <a:buFont typeface="Museo Sans For Dell" pitchFamily="2" charset="0"/>
        <a:buChar char="›"/>
        <a:defRPr sz="1000" baseline="0">
          <a:solidFill>
            <a:srgbClr val="000000"/>
          </a:solidFill>
          <a:latin typeface="+mj-lt"/>
          <a:ea typeface="Museo Sans For Dell" pitchFamily="2" charset="0"/>
        </a:defRPr>
      </a:lvl3pPr>
      <a:lvl4pPr marL="1243212" indent="-221675" algn="l" rtl="0" eaLnBrk="1" fontAlgn="base" hangingPunct="1">
        <a:lnSpc>
          <a:spcPct val="90000"/>
        </a:lnSpc>
        <a:spcBef>
          <a:spcPts val="300"/>
        </a:spcBef>
        <a:spcAft>
          <a:spcPts val="0"/>
        </a:spcAft>
        <a:buClr>
          <a:srgbClr val="AAAAAA"/>
        </a:buClr>
        <a:buFont typeface="Courier New" panose="02070309020205020404" pitchFamily="49" charset="0"/>
        <a:buChar char="o"/>
        <a:defRPr sz="1000" baseline="0">
          <a:solidFill>
            <a:srgbClr val="000000"/>
          </a:solidFill>
          <a:latin typeface="+mj-lt"/>
          <a:ea typeface="Museo Sans For Dell" pitchFamily="2" charset="0"/>
        </a:defRPr>
      </a:lvl4pPr>
      <a:lvl5pPr marL="1604298" indent="-235962" algn="l" rtl="0" eaLnBrk="1" fontAlgn="base" hangingPunct="1">
        <a:lnSpc>
          <a:spcPct val="90000"/>
        </a:lnSpc>
        <a:spcBef>
          <a:spcPts val="800"/>
        </a:spcBef>
        <a:spcAft>
          <a:spcPct val="0"/>
        </a:spcAft>
        <a:buClr>
          <a:schemeClr val="bg1"/>
        </a:buClr>
        <a:buFont typeface="Museo For Dell 300" pitchFamily="50" charset="0"/>
        <a:buChar char="–"/>
        <a:defRPr sz="1800">
          <a:solidFill>
            <a:schemeClr val="bg2"/>
          </a:solidFill>
          <a:latin typeface="Museo Sans For Dell" pitchFamily="2" charset="0"/>
          <a:ea typeface="Museo Sans For Dell" pitchFamily="2" charset="0"/>
        </a:defRPr>
      </a:lvl5pPr>
      <a:lvl6pPr marL="2060441" indent="-235962"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6pPr>
      <a:lvl7pPr marL="2516490" indent="-235962"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7pPr>
      <a:lvl8pPr marL="2972572" indent="-235962"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8pPr>
      <a:lvl9pPr marL="3428718" indent="-235962"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9pPr>
    </p:bodyStyle>
    <p:otherStyle>
      <a:defPPr>
        <a:defRPr lang="en-US"/>
      </a:defPPr>
      <a:lvl1pPr marL="0" algn="l" defTabSz="912240" rtl="0" eaLnBrk="1" latinLnBrk="0" hangingPunct="1">
        <a:defRPr sz="1800" kern="1200">
          <a:solidFill>
            <a:schemeClr val="tx1"/>
          </a:solidFill>
          <a:latin typeface="+mn-lt"/>
          <a:ea typeface="+mn-ea"/>
          <a:cs typeface="+mn-cs"/>
        </a:defRPr>
      </a:lvl1pPr>
      <a:lvl2pPr marL="456050" algn="l" defTabSz="912240" rtl="0" eaLnBrk="1" latinLnBrk="0" hangingPunct="1">
        <a:defRPr sz="1800" kern="1200">
          <a:solidFill>
            <a:schemeClr val="tx1"/>
          </a:solidFill>
          <a:latin typeface="+mn-lt"/>
          <a:ea typeface="+mn-ea"/>
          <a:cs typeface="+mn-cs"/>
        </a:defRPr>
      </a:lvl2pPr>
      <a:lvl3pPr marL="912240" algn="l" defTabSz="912240" rtl="0" eaLnBrk="1" latinLnBrk="0" hangingPunct="1">
        <a:defRPr sz="1800" kern="1200">
          <a:solidFill>
            <a:schemeClr val="tx1"/>
          </a:solidFill>
          <a:latin typeface="+mn-lt"/>
          <a:ea typeface="+mn-ea"/>
          <a:cs typeface="+mn-cs"/>
        </a:defRPr>
      </a:lvl3pPr>
      <a:lvl4pPr marL="1368336" algn="l" defTabSz="912240" rtl="0" eaLnBrk="1" latinLnBrk="0" hangingPunct="1">
        <a:defRPr sz="1800" kern="1200">
          <a:solidFill>
            <a:schemeClr val="tx1"/>
          </a:solidFill>
          <a:latin typeface="+mn-lt"/>
          <a:ea typeface="+mn-ea"/>
          <a:cs typeface="+mn-cs"/>
        </a:defRPr>
      </a:lvl4pPr>
      <a:lvl5pPr marL="1824479" algn="l" defTabSz="912240" rtl="0" eaLnBrk="1" latinLnBrk="0" hangingPunct="1">
        <a:defRPr sz="1800" kern="1200">
          <a:solidFill>
            <a:schemeClr val="tx1"/>
          </a:solidFill>
          <a:latin typeface="+mn-lt"/>
          <a:ea typeface="+mn-ea"/>
          <a:cs typeface="+mn-cs"/>
        </a:defRPr>
      </a:lvl5pPr>
      <a:lvl6pPr marL="2280528" algn="l" defTabSz="912240" rtl="0" eaLnBrk="1" latinLnBrk="0" hangingPunct="1">
        <a:defRPr sz="1800" kern="1200">
          <a:solidFill>
            <a:schemeClr val="tx1"/>
          </a:solidFill>
          <a:latin typeface="+mn-lt"/>
          <a:ea typeface="+mn-ea"/>
          <a:cs typeface="+mn-cs"/>
        </a:defRPr>
      </a:lvl6pPr>
      <a:lvl7pPr marL="2736578" algn="l" defTabSz="912240" rtl="0" eaLnBrk="1" latinLnBrk="0" hangingPunct="1">
        <a:defRPr sz="1800" kern="1200">
          <a:solidFill>
            <a:schemeClr val="tx1"/>
          </a:solidFill>
          <a:latin typeface="+mn-lt"/>
          <a:ea typeface="+mn-ea"/>
          <a:cs typeface="+mn-cs"/>
        </a:defRPr>
      </a:lvl7pPr>
      <a:lvl8pPr marL="3192734" algn="l" defTabSz="912240" rtl="0" eaLnBrk="1" latinLnBrk="0" hangingPunct="1">
        <a:defRPr sz="1800" kern="1200">
          <a:solidFill>
            <a:schemeClr val="tx1"/>
          </a:solidFill>
          <a:latin typeface="+mn-lt"/>
          <a:ea typeface="+mn-ea"/>
          <a:cs typeface="+mn-cs"/>
        </a:defRPr>
      </a:lvl8pPr>
      <a:lvl9pPr marL="3648850" algn="l" defTabSz="91224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3084" userDrawn="1">
          <p15:clr>
            <a:srgbClr val="F26B43"/>
          </p15:clr>
        </p15:guide>
        <p15:guide id="2" pos="2880" userDrawn="1">
          <p15:clr>
            <a:srgbClr val="F26B43"/>
          </p15:clr>
        </p15:guide>
      </p15:sldGuideLst>
    </p:ext>
  </p:extLst>
</p:sldMaster>
</file>

<file path=ppt/slideMasters/slideMaster106.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16" name="TextBox 15" hidden="1"/>
          <p:cNvSpPr txBox="1"/>
          <p:nvPr/>
        </p:nvSpPr>
        <p:spPr>
          <a:xfrm>
            <a:off x="1895572" y="4825328"/>
            <a:ext cx="649537" cy="124650"/>
          </a:xfrm>
          <a:prstGeom prst="rect">
            <a:avLst/>
          </a:prstGeom>
          <a:noFill/>
        </p:spPr>
        <p:txBody>
          <a:bodyPr wrap="square" lIns="0" tIns="0" rIns="0" bIns="0" rtlCol="0" anchor="ctr">
            <a:spAutoFit/>
          </a:bodyPr>
          <a:lstStyle/>
          <a:p>
            <a:pPr>
              <a:lnSpc>
                <a:spcPct val="90000"/>
              </a:lnSpc>
              <a:spcBef>
                <a:spcPts val="600"/>
              </a:spcBef>
              <a:spcAft>
                <a:spcPts val="0"/>
              </a:spcAft>
              <a:buClr>
                <a:srgbClr val="007DB8"/>
              </a:buClr>
            </a:pPr>
            <a:fld id="{E00CF047-7350-4707-AA1A-E56FA69586CC}" type="datetime1">
              <a:rPr lang="en-US" sz="900" smtClean="0">
                <a:solidFill>
                  <a:srgbClr val="000000">
                    <a:lumMod val="50000"/>
                    <a:lumOff val="50000"/>
                  </a:srgbClr>
                </a:solidFill>
                <a:latin typeface="Arial"/>
              </a:rPr>
              <a:pPr>
                <a:lnSpc>
                  <a:spcPct val="90000"/>
                </a:lnSpc>
                <a:spcBef>
                  <a:spcPts val="600"/>
                </a:spcBef>
                <a:spcAft>
                  <a:spcPts val="0"/>
                </a:spcAft>
                <a:buClr>
                  <a:srgbClr val="007DB8"/>
                </a:buClr>
              </a:pPr>
              <a:t>2/25/2021</a:t>
            </a:fld>
            <a:endParaRPr lang="en-US" sz="900" dirty="0">
              <a:solidFill>
                <a:srgbClr val="000000">
                  <a:lumMod val="50000"/>
                  <a:lumOff val="50000"/>
                </a:srgbClr>
              </a:solidFill>
              <a:latin typeface="Arial"/>
            </a:endParaRPr>
          </a:p>
        </p:txBody>
      </p:sp>
      <p:sp>
        <p:nvSpPr>
          <p:cNvPr id="13" name="TextBox 12" hidden="1"/>
          <p:cNvSpPr txBox="1"/>
          <p:nvPr/>
        </p:nvSpPr>
        <p:spPr>
          <a:xfrm>
            <a:off x="1895572" y="4825328"/>
            <a:ext cx="649537" cy="124650"/>
          </a:xfrm>
          <a:prstGeom prst="rect">
            <a:avLst/>
          </a:prstGeom>
          <a:noFill/>
        </p:spPr>
        <p:txBody>
          <a:bodyPr wrap="square" lIns="0" tIns="0" rIns="0" bIns="0" rtlCol="0" anchor="ctr">
            <a:spAutoFit/>
          </a:bodyPr>
          <a:lstStyle/>
          <a:p>
            <a:pPr>
              <a:lnSpc>
                <a:spcPct val="90000"/>
              </a:lnSpc>
              <a:spcBef>
                <a:spcPts val="600"/>
              </a:spcBef>
              <a:spcAft>
                <a:spcPts val="0"/>
              </a:spcAft>
              <a:buClr>
                <a:srgbClr val="007DB8"/>
              </a:buClr>
            </a:pPr>
            <a:fld id="{E00CF047-7350-4707-AA1A-E56FA69586CC}" type="datetime1">
              <a:rPr lang="en-US" sz="900" smtClean="0">
                <a:solidFill>
                  <a:srgbClr val="000000">
                    <a:lumMod val="50000"/>
                    <a:lumOff val="50000"/>
                  </a:srgbClr>
                </a:solidFill>
                <a:latin typeface="Arial"/>
              </a:rPr>
              <a:pPr>
                <a:lnSpc>
                  <a:spcPct val="90000"/>
                </a:lnSpc>
                <a:spcBef>
                  <a:spcPts val="600"/>
                </a:spcBef>
                <a:spcAft>
                  <a:spcPts val="0"/>
                </a:spcAft>
                <a:buClr>
                  <a:srgbClr val="007DB8"/>
                </a:buClr>
              </a:pPr>
              <a:t>2/25/2021</a:t>
            </a:fld>
            <a:endParaRPr lang="en-US" sz="900" dirty="0">
              <a:solidFill>
                <a:srgbClr val="000000">
                  <a:lumMod val="50000"/>
                  <a:lumOff val="50000"/>
                </a:srgbClr>
              </a:solidFill>
              <a:latin typeface="Arial"/>
            </a:endParaRPr>
          </a:p>
        </p:txBody>
      </p:sp>
      <p:pic>
        <p:nvPicPr>
          <p:cNvPr id="3" name="Picture 2"/>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
        <p:nvSpPr>
          <p:cNvPr id="22" name="TextBox 21"/>
          <p:cNvSpPr txBox="1"/>
          <p:nvPr/>
        </p:nvSpPr>
        <p:spPr>
          <a:xfrm>
            <a:off x="295341" y="4837275"/>
            <a:ext cx="65" cy="110800"/>
          </a:xfrm>
          <a:prstGeom prst="rect">
            <a:avLst/>
          </a:prstGeom>
        </p:spPr>
        <p:txBody>
          <a:bodyPr vert="horz" wrap="none" lIns="0" tIns="0" rIns="0" bIns="0" rtlCol="0" anchor="ctr" anchorCtr="0">
            <a:spAutoFit/>
          </a:bodyPr>
          <a:lstStyle/>
          <a:p>
            <a:pPr algn="r">
              <a:lnSpc>
                <a:spcPct val="90000"/>
              </a:lnSpc>
              <a:buClr>
                <a:srgbClr val="007DB8"/>
              </a:buClr>
            </a:pPr>
            <a:endParaRPr lang="en-US" sz="800" dirty="0" err="1">
              <a:solidFill>
                <a:srgbClr val="000000">
                  <a:lumMod val="50000"/>
                  <a:lumOff val="50000"/>
                </a:srgbClr>
              </a:solidFill>
              <a:latin typeface="Arial"/>
            </a:endParaRPr>
          </a:p>
        </p:txBody>
      </p:sp>
      <p:sp>
        <p:nvSpPr>
          <p:cNvPr id="24" name="TextBox 23"/>
          <p:cNvSpPr txBox="1"/>
          <p:nvPr/>
        </p:nvSpPr>
        <p:spPr>
          <a:xfrm>
            <a:off x="295341" y="4837275"/>
            <a:ext cx="65" cy="110800"/>
          </a:xfrm>
          <a:prstGeom prst="rect">
            <a:avLst/>
          </a:prstGeom>
        </p:spPr>
        <p:txBody>
          <a:bodyPr vert="horz" wrap="none" lIns="0" tIns="0" rIns="0" bIns="0" rtlCol="0" anchor="ctr" anchorCtr="0">
            <a:spAutoFit/>
          </a:bodyPr>
          <a:lstStyle/>
          <a:p>
            <a:pPr algn="r">
              <a:lnSpc>
                <a:spcPct val="90000"/>
              </a:lnSpc>
              <a:buClr>
                <a:srgbClr val="007DB8"/>
              </a:buClr>
            </a:pPr>
            <a:endParaRPr lang="en-US" sz="800" dirty="0" err="1">
              <a:solidFill>
                <a:srgbClr val="000000">
                  <a:lumMod val="50000"/>
                  <a:lumOff val="50000"/>
                </a:srgbClr>
              </a:solidFill>
              <a:latin typeface="Arial"/>
            </a:endParaRPr>
          </a:p>
        </p:txBody>
      </p:sp>
      <p:sp>
        <p:nvSpPr>
          <p:cNvPr id="25" name="TextBox 24"/>
          <p:cNvSpPr txBox="1"/>
          <p:nvPr/>
        </p:nvSpPr>
        <p:spPr>
          <a:xfrm>
            <a:off x="307781" y="4835544"/>
            <a:ext cx="128641" cy="114262"/>
          </a:xfrm>
          <a:prstGeom prst="rect">
            <a:avLst/>
          </a:prstGeom>
        </p:spPr>
        <p:txBody>
          <a:bodyPr vert="horz" wrap="none" lIns="0" tIns="0" rIns="0" bIns="0" rtlCol="0" anchor="ctr" anchorCtr="0">
            <a:spAutoFit/>
          </a:bodyPr>
          <a:lstStyle/>
          <a:p>
            <a:pPr algn="r">
              <a:lnSpc>
                <a:spcPct val="90000"/>
              </a:lnSpc>
              <a:buClr>
                <a:srgbClr val="007DB8"/>
              </a:buClr>
            </a:pPr>
            <a:fld id="{58EC7406-F4CC-4ABF-902E-2AF4E70E5C0F}" type="slidenum">
              <a:rPr lang="en-US" sz="800" smtClean="0">
                <a:solidFill>
                  <a:srgbClr val="000000">
                    <a:lumMod val="50000"/>
                    <a:lumOff val="50000"/>
                  </a:srgbClr>
                </a:solidFill>
                <a:latin typeface="Arial"/>
              </a:rPr>
              <a:pPr algn="r">
                <a:lnSpc>
                  <a:spcPct val="90000"/>
                </a:lnSpc>
                <a:buClr>
                  <a:srgbClr val="007DB8"/>
                </a:buClr>
              </a:pPr>
              <a:t>‹#›</a:t>
            </a:fld>
            <a:endParaRPr lang="en-US" sz="800" dirty="0" err="1">
              <a:solidFill>
                <a:srgbClr val="000000">
                  <a:lumMod val="50000"/>
                  <a:lumOff val="50000"/>
                </a:srgbClr>
              </a:solidFill>
              <a:latin typeface="Arial"/>
            </a:endParaRPr>
          </a:p>
        </p:txBody>
      </p:sp>
      <p:sp>
        <p:nvSpPr>
          <p:cNvPr id="26" name="TextBox 25"/>
          <p:cNvSpPr txBox="1"/>
          <p:nvPr/>
        </p:nvSpPr>
        <p:spPr>
          <a:xfrm>
            <a:off x="458777" y="4835544"/>
            <a:ext cx="187551" cy="114262"/>
          </a:xfrm>
          <a:prstGeom prst="rect">
            <a:avLst/>
          </a:prstGeom>
        </p:spPr>
        <p:txBody>
          <a:bodyPr vert="horz" wrap="none" lIns="0" tIns="0" rIns="0" bIns="0" rtlCol="0" anchor="ctr" anchorCtr="0">
            <a:spAutoFit/>
          </a:bodyPr>
          <a:lstStyle/>
          <a:p>
            <a:pPr>
              <a:lnSpc>
                <a:spcPct val="90000"/>
              </a:lnSpc>
              <a:buClr>
                <a:srgbClr val="007DB8"/>
              </a:buClr>
            </a:pPr>
            <a:r>
              <a:rPr lang="en-US" sz="800" dirty="0">
                <a:solidFill>
                  <a:srgbClr val="000000">
                    <a:lumMod val="50000"/>
                    <a:lumOff val="50000"/>
                  </a:srgbClr>
                </a:solidFill>
                <a:latin typeface="Arial"/>
              </a:rPr>
              <a:t>of Y</a:t>
            </a:r>
          </a:p>
        </p:txBody>
      </p:sp>
      <p:sp>
        <p:nvSpPr>
          <p:cNvPr id="10" name="TextBox 9"/>
          <p:cNvSpPr txBox="1"/>
          <p:nvPr userDrawn="1"/>
        </p:nvSpPr>
        <p:spPr>
          <a:xfrm>
            <a:off x="6765245" y="4784184"/>
            <a:ext cx="1659429" cy="216982"/>
          </a:xfrm>
          <a:prstGeom prst="rect">
            <a:avLst/>
          </a:prstGeom>
          <a:noFill/>
        </p:spPr>
        <p:txBody>
          <a:bodyPr wrap="none" lIns="91248" tIns="45624" rIns="91248" bIns="45624" rtlCol="0">
            <a:spAutoFit/>
          </a:bodyPr>
          <a:lstStyle/>
          <a:p>
            <a:pPr>
              <a:lnSpc>
                <a:spcPct val="90000"/>
              </a:lnSpc>
              <a:spcBef>
                <a:spcPts val="100"/>
              </a:spcBef>
              <a:spcAft>
                <a:spcPts val="100"/>
              </a:spcAft>
            </a:pPr>
            <a:r>
              <a:rPr lang="en-US" sz="900" dirty="0">
                <a:solidFill>
                  <a:srgbClr val="808080"/>
                </a:solidFill>
                <a:latin typeface="Arial"/>
              </a:rPr>
              <a:t>Client Program Management</a:t>
            </a:r>
            <a:endParaRPr lang="en-US" sz="1200" dirty="0">
              <a:solidFill>
                <a:srgbClr val="808080"/>
              </a:solidFill>
              <a:latin typeface="Arial"/>
            </a:endParaRPr>
          </a:p>
        </p:txBody>
      </p:sp>
      <p:sp>
        <p:nvSpPr>
          <p:cNvPr id="11" name="TextBox 10"/>
          <p:cNvSpPr txBox="1"/>
          <p:nvPr userDrawn="1"/>
        </p:nvSpPr>
        <p:spPr>
          <a:xfrm>
            <a:off x="1551383" y="4784184"/>
            <a:ext cx="1518364" cy="216982"/>
          </a:xfrm>
          <a:prstGeom prst="rect">
            <a:avLst/>
          </a:prstGeom>
          <a:noFill/>
        </p:spPr>
        <p:txBody>
          <a:bodyPr wrap="none" lIns="91248" tIns="45624" rIns="91248" bIns="45624" rtlCol="0">
            <a:spAutoFit/>
          </a:bodyPr>
          <a:lstStyle/>
          <a:p>
            <a:pPr>
              <a:lnSpc>
                <a:spcPct val="90000"/>
              </a:lnSpc>
              <a:spcBef>
                <a:spcPts val="100"/>
              </a:spcBef>
              <a:spcAft>
                <a:spcPts val="100"/>
              </a:spcAft>
            </a:pPr>
            <a:r>
              <a:rPr lang="en-US" sz="900" dirty="0">
                <a:solidFill>
                  <a:srgbClr val="808080"/>
                </a:solidFill>
                <a:latin typeface="Arial"/>
              </a:rPr>
              <a:t>Internal Use - Confidential</a:t>
            </a:r>
            <a:endParaRPr lang="en-US" sz="1200" dirty="0">
              <a:solidFill>
                <a:srgbClr val="808080"/>
              </a:solidFill>
              <a:latin typeface="Arial"/>
            </a:endParaRPr>
          </a:p>
        </p:txBody>
      </p:sp>
      <p:sp>
        <p:nvSpPr>
          <p:cNvPr id="23" name="fl"/>
          <p:cNvSpPr txBox="1"/>
          <p:nvPr/>
        </p:nvSpPr>
        <p:spPr>
          <a:xfrm>
            <a:off x="6" y="4839879"/>
            <a:ext cx="65" cy="110800"/>
          </a:xfrm>
          <a:prstGeom prst="rect">
            <a:avLst/>
          </a:prstGeom>
          <a:noFill/>
        </p:spPr>
        <p:txBody>
          <a:bodyPr vert="horz" wrap="none" lIns="0" tIns="0" rIns="0" bIns="0" rtlCol="0" anchor="ctr" anchorCtr="0">
            <a:spAutoFit/>
          </a:bodyPr>
          <a:lstStyle/>
          <a:p>
            <a:pPr>
              <a:lnSpc>
                <a:spcPct val="90000"/>
              </a:lnSpc>
              <a:spcBef>
                <a:spcPts val="100"/>
              </a:spcBef>
              <a:spcAft>
                <a:spcPts val="100"/>
              </a:spcAft>
            </a:pPr>
            <a:endParaRPr lang="en-US" sz="800" b="1" dirty="0">
              <a:solidFill>
                <a:srgbClr val="7F7F7F"/>
              </a:solidFill>
              <a:latin typeface="Arial"/>
            </a:endParaRPr>
          </a:p>
        </p:txBody>
      </p:sp>
      <p:sp>
        <p:nvSpPr>
          <p:cNvPr id="2" name="MSIPCMContentMarking" descr="{&quot;HashCode&quot;:-1913046509,&quot;Placement&quot;:&quot;Footer&quot;}">
            <a:extLst>
              <a:ext uri="{FF2B5EF4-FFF2-40B4-BE49-F238E27FC236}">
                <a16:creationId xmlns:a16="http://schemas.microsoft.com/office/drawing/2014/main" xmlns="" id="{9CA3C16B-2485-4A2D-9CF5-B96ED22483CE}"/>
              </a:ext>
            </a:extLst>
          </p:cNvPr>
          <p:cNvSpPr txBox="1"/>
          <p:nvPr userDrawn="1"/>
        </p:nvSpPr>
        <p:spPr>
          <a:xfrm>
            <a:off x="0" y="5000438"/>
            <a:ext cx="1028784" cy="92333"/>
          </a:xfrm>
          <a:prstGeom prst="rect">
            <a:avLst/>
          </a:prstGeom>
          <a:noFill/>
        </p:spPr>
        <p:txBody>
          <a:bodyPr vert="horz" wrap="square" lIns="0" tIns="0" rIns="0" bIns="0" rtlCol="0" anchor="ctr" anchorCtr="1">
            <a:spAutoFit/>
          </a:bodyPr>
          <a:lstStyle/>
          <a:p>
            <a:pPr>
              <a:spcBef>
                <a:spcPts val="0"/>
              </a:spcBef>
              <a:spcAft>
                <a:spcPts val="0"/>
              </a:spcAft>
              <a:buClr>
                <a:srgbClr val="007DB8"/>
              </a:buClr>
            </a:pPr>
            <a:r>
              <a:rPr lang="en-US" sz="600">
                <a:solidFill>
                  <a:srgbClr val="7F7F7F"/>
                </a:solidFill>
                <a:latin typeface="Calibri" panose="020F0502020204030204" pitchFamily="34" charset="0"/>
              </a:rPr>
              <a:t>Internal Use - Confidential</a:t>
            </a:r>
            <a:endParaRPr lang="en-US" sz="600" dirty="0" err="1">
              <a:solidFill>
                <a:srgbClr val="7F7F7F"/>
              </a:solidFill>
              <a:latin typeface="Calibri" panose="020F0502020204030204" pitchFamily="34" charset="0"/>
            </a:endParaRPr>
          </a:p>
        </p:txBody>
      </p:sp>
    </p:spTree>
    <p:extLst>
      <p:ext uri="{BB962C8B-B14F-4D97-AF65-F5344CB8AC3E}">
        <p14:creationId xmlns:p14="http://schemas.microsoft.com/office/powerpoint/2010/main" val="937100084"/>
      </p:ext>
    </p:extLst>
  </p:cSld>
  <p:clrMap bg1="dk2" tx1="lt1" bg2="dk1" tx2="lt2" accent1="accent1" accent2="accent2" accent3="accent3" accent4="accent4" accent5="accent5" accent6="accent6" hlink="hlink" folHlink="folHlink"/>
  <p:sldLayoutIdLst>
    <p:sldLayoutId id="2147486853" r:id="rId1"/>
    <p:sldLayoutId id="2147486854" r:id="rId2"/>
    <p:sldLayoutId id="2147486855" r:id="rId3"/>
    <p:sldLayoutId id="2147486856" r:id="rId4"/>
    <p:sldLayoutId id="2147486857" r:id="rId5"/>
    <p:sldLayoutId id="2147486858" r:id="rId6"/>
    <p:sldLayoutId id="2147486859" r:id="rId7"/>
    <p:sldLayoutId id="2147486860" r:id="rId8"/>
    <p:sldLayoutId id="2147486861" r:id="rId9"/>
    <p:sldLayoutId id="2147486862" r:id="rId10"/>
    <p:sldLayoutId id="2147486863" r:id="rId11"/>
    <p:sldLayoutId id="2147486864" r:id="rId12"/>
    <p:sldLayoutId id="2147486865" r:id="rId13"/>
    <p:sldLayoutId id="2147486866" r:id="rId14"/>
    <p:sldLayoutId id="2147486867" r:id="rId15"/>
    <p:sldLayoutId id="2147486868" r:id="rId16"/>
    <p:sldLayoutId id="2147486869" r:id="rId17"/>
    <p:sldLayoutId id="2147486870" r:id="rId18"/>
    <p:sldLayoutId id="2147486871" r:id="rId19"/>
    <p:sldLayoutId id="2147486872" r:id="rId20"/>
    <p:sldLayoutId id="2147486873" r:id="rId21"/>
    <p:sldLayoutId id="2147486874" r:id="rId22"/>
  </p:sldLayoutIdLst>
  <p:transition spd="med">
    <p:wipe dir="r"/>
  </p:transition>
  <p:hf hdr="0" ftr="0" dt="0"/>
  <p:txStyles>
    <p:titleStyle>
      <a:lvl1pPr algn="l" rtl="0" eaLnBrk="1" fontAlgn="base" hangingPunct="1">
        <a:lnSpc>
          <a:spcPct val="90000"/>
        </a:lnSpc>
        <a:spcBef>
          <a:spcPct val="0"/>
        </a:spcBef>
        <a:spcAft>
          <a:spcPct val="0"/>
        </a:spcAft>
        <a:defRPr sz="2800" b="0" cap="none" baseline="0">
          <a:solidFill>
            <a:schemeClr val="bg1"/>
          </a:solidFill>
          <a:latin typeface="+mj-lt"/>
          <a:ea typeface="Museo Sans For Dell" panose="02000000000000000000" pitchFamily="2" charset="0"/>
          <a:cs typeface="+mj-cs"/>
        </a:defRPr>
      </a:lvl1pPr>
      <a:lvl2pPr algn="l" rtl="0" eaLnBrk="1" fontAlgn="base" hangingPunct="1">
        <a:lnSpc>
          <a:spcPct val="80000"/>
        </a:lnSpc>
        <a:spcBef>
          <a:spcPct val="0"/>
        </a:spcBef>
        <a:spcAft>
          <a:spcPct val="0"/>
        </a:spcAft>
        <a:defRPr sz="3200" b="1">
          <a:solidFill>
            <a:schemeClr val="accent1"/>
          </a:solidFill>
          <a:latin typeface="Arial Black" pitchFamily="34" charset="0"/>
        </a:defRPr>
      </a:lvl2pPr>
      <a:lvl3pPr algn="l" rtl="0" eaLnBrk="1" fontAlgn="base" hangingPunct="1">
        <a:lnSpc>
          <a:spcPct val="80000"/>
        </a:lnSpc>
        <a:spcBef>
          <a:spcPct val="0"/>
        </a:spcBef>
        <a:spcAft>
          <a:spcPct val="0"/>
        </a:spcAft>
        <a:defRPr sz="3200" b="1">
          <a:solidFill>
            <a:schemeClr val="accent1"/>
          </a:solidFill>
          <a:latin typeface="Arial Black" pitchFamily="34" charset="0"/>
        </a:defRPr>
      </a:lvl3pPr>
      <a:lvl4pPr algn="l" rtl="0" eaLnBrk="1" fontAlgn="base" hangingPunct="1">
        <a:lnSpc>
          <a:spcPct val="80000"/>
        </a:lnSpc>
        <a:spcBef>
          <a:spcPct val="0"/>
        </a:spcBef>
        <a:spcAft>
          <a:spcPct val="0"/>
        </a:spcAft>
        <a:defRPr sz="3200" b="1">
          <a:solidFill>
            <a:schemeClr val="accent1"/>
          </a:solidFill>
          <a:latin typeface="Arial Black" pitchFamily="34" charset="0"/>
        </a:defRPr>
      </a:lvl4pPr>
      <a:lvl5pPr algn="l" rtl="0" eaLnBrk="1" fontAlgn="base" hangingPunct="1">
        <a:lnSpc>
          <a:spcPct val="80000"/>
        </a:lnSpc>
        <a:spcBef>
          <a:spcPct val="0"/>
        </a:spcBef>
        <a:spcAft>
          <a:spcPct val="0"/>
        </a:spcAft>
        <a:defRPr sz="3200" b="1">
          <a:solidFill>
            <a:schemeClr val="accent1"/>
          </a:solidFill>
          <a:latin typeface="Arial Black" pitchFamily="34" charset="0"/>
        </a:defRPr>
      </a:lvl5pPr>
      <a:lvl6pPr marL="456050" algn="l" rtl="0" eaLnBrk="1" fontAlgn="base" hangingPunct="1">
        <a:lnSpc>
          <a:spcPct val="70000"/>
        </a:lnSpc>
        <a:spcBef>
          <a:spcPct val="0"/>
        </a:spcBef>
        <a:spcAft>
          <a:spcPct val="0"/>
        </a:spcAft>
        <a:defRPr sz="4400" b="1">
          <a:solidFill>
            <a:schemeClr val="accent1"/>
          </a:solidFill>
          <a:latin typeface="Arial Black" pitchFamily="34" charset="0"/>
        </a:defRPr>
      </a:lvl6pPr>
      <a:lvl7pPr marL="912240" algn="l" rtl="0" eaLnBrk="1" fontAlgn="base" hangingPunct="1">
        <a:lnSpc>
          <a:spcPct val="70000"/>
        </a:lnSpc>
        <a:spcBef>
          <a:spcPct val="0"/>
        </a:spcBef>
        <a:spcAft>
          <a:spcPct val="0"/>
        </a:spcAft>
        <a:defRPr sz="4400" b="1">
          <a:solidFill>
            <a:schemeClr val="accent1"/>
          </a:solidFill>
          <a:latin typeface="Arial Black" pitchFamily="34" charset="0"/>
        </a:defRPr>
      </a:lvl7pPr>
      <a:lvl8pPr marL="1368336" algn="l" rtl="0" eaLnBrk="1" fontAlgn="base" hangingPunct="1">
        <a:lnSpc>
          <a:spcPct val="70000"/>
        </a:lnSpc>
        <a:spcBef>
          <a:spcPct val="0"/>
        </a:spcBef>
        <a:spcAft>
          <a:spcPct val="0"/>
        </a:spcAft>
        <a:defRPr sz="4400" b="1">
          <a:solidFill>
            <a:schemeClr val="accent1"/>
          </a:solidFill>
          <a:latin typeface="Arial Black" pitchFamily="34" charset="0"/>
        </a:defRPr>
      </a:lvl8pPr>
      <a:lvl9pPr marL="1824479" algn="l" rtl="0" eaLnBrk="1" fontAlgn="base" hangingPunct="1">
        <a:lnSpc>
          <a:spcPct val="70000"/>
        </a:lnSpc>
        <a:spcBef>
          <a:spcPct val="0"/>
        </a:spcBef>
        <a:spcAft>
          <a:spcPct val="0"/>
        </a:spcAft>
        <a:defRPr sz="4400" b="1">
          <a:solidFill>
            <a:schemeClr val="accent1"/>
          </a:solidFill>
          <a:latin typeface="Arial Black" pitchFamily="34" charset="0"/>
        </a:defRPr>
      </a:lvl9pPr>
    </p:titleStyle>
    <p:bodyStyle>
      <a:lvl1pPr marL="228024" indent="-228024" algn="l" rtl="0" eaLnBrk="1" fontAlgn="base" hangingPunct="1">
        <a:lnSpc>
          <a:spcPct val="100000"/>
        </a:lnSpc>
        <a:spcBef>
          <a:spcPts val="1200"/>
        </a:spcBef>
        <a:spcAft>
          <a:spcPts val="0"/>
        </a:spcAft>
        <a:buClr>
          <a:srgbClr val="AAAAAA"/>
        </a:buClr>
        <a:buFont typeface="Arial" pitchFamily="34" charset="0"/>
        <a:buChar char="•"/>
        <a:defRPr sz="1400">
          <a:solidFill>
            <a:srgbClr val="000000"/>
          </a:solidFill>
          <a:latin typeface="+mj-lt"/>
          <a:ea typeface="Museo Sans For Dell" pitchFamily="2" charset="0"/>
          <a:cs typeface="+mn-cs"/>
        </a:defRPr>
      </a:lvl1pPr>
      <a:lvl2pPr marL="573331" indent="-232787" algn="l" rtl="0" eaLnBrk="1" fontAlgn="base" hangingPunct="1">
        <a:lnSpc>
          <a:spcPct val="100000"/>
        </a:lnSpc>
        <a:spcBef>
          <a:spcPts val="300"/>
        </a:spcBef>
        <a:spcAft>
          <a:spcPts val="0"/>
        </a:spcAft>
        <a:buClr>
          <a:srgbClr val="AAAAAA"/>
        </a:buClr>
        <a:buFont typeface="Museo Sans For Dell" pitchFamily="2" charset="0"/>
        <a:buChar char="–"/>
        <a:defRPr sz="1200" baseline="0">
          <a:solidFill>
            <a:srgbClr val="000000"/>
          </a:solidFill>
          <a:latin typeface="+mj-lt"/>
          <a:ea typeface="Museo Sans For Dell" pitchFamily="2" charset="0"/>
        </a:defRPr>
      </a:lvl2pPr>
      <a:lvl3pPr marL="907478" indent="-220088" algn="l" rtl="0" eaLnBrk="1" fontAlgn="base" hangingPunct="1">
        <a:lnSpc>
          <a:spcPct val="100000"/>
        </a:lnSpc>
        <a:spcBef>
          <a:spcPts val="300"/>
        </a:spcBef>
        <a:spcAft>
          <a:spcPts val="0"/>
        </a:spcAft>
        <a:buClr>
          <a:srgbClr val="AAAAAA"/>
        </a:buClr>
        <a:buFont typeface="Museo Sans For Dell" pitchFamily="2" charset="0"/>
        <a:buChar char="›"/>
        <a:defRPr sz="1000" baseline="0">
          <a:solidFill>
            <a:srgbClr val="000000"/>
          </a:solidFill>
          <a:latin typeface="+mj-lt"/>
          <a:ea typeface="Museo Sans For Dell" pitchFamily="2" charset="0"/>
        </a:defRPr>
      </a:lvl3pPr>
      <a:lvl4pPr marL="1243212" indent="-221675" algn="l" rtl="0" eaLnBrk="1" fontAlgn="base" hangingPunct="1">
        <a:lnSpc>
          <a:spcPct val="90000"/>
        </a:lnSpc>
        <a:spcBef>
          <a:spcPts val="300"/>
        </a:spcBef>
        <a:spcAft>
          <a:spcPts val="0"/>
        </a:spcAft>
        <a:buClr>
          <a:srgbClr val="AAAAAA"/>
        </a:buClr>
        <a:buFont typeface="Courier New" panose="02070309020205020404" pitchFamily="49" charset="0"/>
        <a:buChar char="o"/>
        <a:defRPr sz="1000" baseline="0">
          <a:solidFill>
            <a:srgbClr val="000000"/>
          </a:solidFill>
          <a:latin typeface="+mj-lt"/>
          <a:ea typeface="Museo Sans For Dell" pitchFamily="2" charset="0"/>
        </a:defRPr>
      </a:lvl4pPr>
      <a:lvl5pPr marL="1604298" indent="-235962" algn="l" rtl="0" eaLnBrk="1" fontAlgn="base" hangingPunct="1">
        <a:lnSpc>
          <a:spcPct val="90000"/>
        </a:lnSpc>
        <a:spcBef>
          <a:spcPts val="800"/>
        </a:spcBef>
        <a:spcAft>
          <a:spcPct val="0"/>
        </a:spcAft>
        <a:buClr>
          <a:schemeClr val="bg1"/>
        </a:buClr>
        <a:buFont typeface="Museo For Dell 300" pitchFamily="50" charset="0"/>
        <a:buChar char="–"/>
        <a:defRPr sz="1800">
          <a:solidFill>
            <a:schemeClr val="bg2"/>
          </a:solidFill>
          <a:latin typeface="Museo Sans For Dell" pitchFamily="2" charset="0"/>
          <a:ea typeface="Museo Sans For Dell" pitchFamily="2" charset="0"/>
        </a:defRPr>
      </a:lvl5pPr>
      <a:lvl6pPr marL="2060441" indent="-235962"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6pPr>
      <a:lvl7pPr marL="2516490" indent="-235962"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7pPr>
      <a:lvl8pPr marL="2972572" indent="-235962"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8pPr>
      <a:lvl9pPr marL="3428718" indent="-235962"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9pPr>
    </p:bodyStyle>
    <p:otherStyle>
      <a:defPPr>
        <a:defRPr lang="en-US"/>
      </a:defPPr>
      <a:lvl1pPr marL="0" algn="l" defTabSz="912240" rtl="0" eaLnBrk="1" latinLnBrk="0" hangingPunct="1">
        <a:defRPr sz="1800" kern="1200">
          <a:solidFill>
            <a:schemeClr val="tx1"/>
          </a:solidFill>
          <a:latin typeface="+mn-lt"/>
          <a:ea typeface="+mn-ea"/>
          <a:cs typeface="+mn-cs"/>
        </a:defRPr>
      </a:lvl1pPr>
      <a:lvl2pPr marL="456050" algn="l" defTabSz="912240" rtl="0" eaLnBrk="1" latinLnBrk="0" hangingPunct="1">
        <a:defRPr sz="1800" kern="1200">
          <a:solidFill>
            <a:schemeClr val="tx1"/>
          </a:solidFill>
          <a:latin typeface="+mn-lt"/>
          <a:ea typeface="+mn-ea"/>
          <a:cs typeface="+mn-cs"/>
        </a:defRPr>
      </a:lvl2pPr>
      <a:lvl3pPr marL="912240" algn="l" defTabSz="912240" rtl="0" eaLnBrk="1" latinLnBrk="0" hangingPunct="1">
        <a:defRPr sz="1800" kern="1200">
          <a:solidFill>
            <a:schemeClr val="tx1"/>
          </a:solidFill>
          <a:latin typeface="+mn-lt"/>
          <a:ea typeface="+mn-ea"/>
          <a:cs typeface="+mn-cs"/>
        </a:defRPr>
      </a:lvl3pPr>
      <a:lvl4pPr marL="1368336" algn="l" defTabSz="912240" rtl="0" eaLnBrk="1" latinLnBrk="0" hangingPunct="1">
        <a:defRPr sz="1800" kern="1200">
          <a:solidFill>
            <a:schemeClr val="tx1"/>
          </a:solidFill>
          <a:latin typeface="+mn-lt"/>
          <a:ea typeface="+mn-ea"/>
          <a:cs typeface="+mn-cs"/>
        </a:defRPr>
      </a:lvl4pPr>
      <a:lvl5pPr marL="1824479" algn="l" defTabSz="912240" rtl="0" eaLnBrk="1" latinLnBrk="0" hangingPunct="1">
        <a:defRPr sz="1800" kern="1200">
          <a:solidFill>
            <a:schemeClr val="tx1"/>
          </a:solidFill>
          <a:latin typeface="+mn-lt"/>
          <a:ea typeface="+mn-ea"/>
          <a:cs typeface="+mn-cs"/>
        </a:defRPr>
      </a:lvl5pPr>
      <a:lvl6pPr marL="2280528" algn="l" defTabSz="912240" rtl="0" eaLnBrk="1" latinLnBrk="0" hangingPunct="1">
        <a:defRPr sz="1800" kern="1200">
          <a:solidFill>
            <a:schemeClr val="tx1"/>
          </a:solidFill>
          <a:latin typeface="+mn-lt"/>
          <a:ea typeface="+mn-ea"/>
          <a:cs typeface="+mn-cs"/>
        </a:defRPr>
      </a:lvl6pPr>
      <a:lvl7pPr marL="2736578" algn="l" defTabSz="912240" rtl="0" eaLnBrk="1" latinLnBrk="0" hangingPunct="1">
        <a:defRPr sz="1800" kern="1200">
          <a:solidFill>
            <a:schemeClr val="tx1"/>
          </a:solidFill>
          <a:latin typeface="+mn-lt"/>
          <a:ea typeface="+mn-ea"/>
          <a:cs typeface="+mn-cs"/>
        </a:defRPr>
      </a:lvl7pPr>
      <a:lvl8pPr marL="3192734" algn="l" defTabSz="912240" rtl="0" eaLnBrk="1" latinLnBrk="0" hangingPunct="1">
        <a:defRPr sz="1800" kern="1200">
          <a:solidFill>
            <a:schemeClr val="tx1"/>
          </a:solidFill>
          <a:latin typeface="+mn-lt"/>
          <a:ea typeface="+mn-ea"/>
          <a:cs typeface="+mn-cs"/>
        </a:defRPr>
      </a:lvl8pPr>
      <a:lvl9pPr marL="3648850" algn="l" defTabSz="91224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3084" userDrawn="1">
          <p15:clr>
            <a:srgbClr val="F26B43"/>
          </p15:clr>
        </p15:guide>
        <p15:guide id="2" pos="2880" userDrawn="1">
          <p15:clr>
            <a:srgbClr val="F26B43"/>
          </p15:clr>
        </p15:guide>
      </p15:sldGuideLst>
    </p:ext>
  </p:extLst>
</p:sldMaster>
</file>

<file path=ppt/slideMasters/slideMaster107.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90114" name="Title Placeholder 21"/>
          <p:cNvSpPr>
            <a:spLocks noGrp="1"/>
          </p:cNvSpPr>
          <p:nvPr>
            <p:ph type="title"/>
          </p:nvPr>
        </p:nvSpPr>
        <p:spPr bwMode="auto">
          <a:xfrm>
            <a:off x="425451" y="196857"/>
            <a:ext cx="8280400" cy="62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zh-TW" smtClean="0"/>
              <a:t>Click to edit Master title style</a:t>
            </a:r>
          </a:p>
        </p:txBody>
      </p:sp>
      <p:sp>
        <p:nvSpPr>
          <p:cNvPr id="90115" name="Text Placeholder 12"/>
          <p:cNvSpPr>
            <a:spLocks noGrp="1"/>
          </p:cNvSpPr>
          <p:nvPr>
            <p:ph type="body" idx="1"/>
          </p:nvPr>
        </p:nvSpPr>
        <p:spPr bwMode="auto">
          <a:xfrm>
            <a:off x="438150" y="931863"/>
            <a:ext cx="8267700" cy="3611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zh-TW" smtClean="0"/>
              <a:t>Click to edit Master text styles</a:t>
            </a:r>
          </a:p>
          <a:p>
            <a:pPr lvl="1"/>
            <a:r>
              <a:rPr lang="en-US" altLang="zh-TW" smtClean="0"/>
              <a:t>Second level</a:t>
            </a:r>
          </a:p>
          <a:p>
            <a:pPr lvl="2"/>
            <a:r>
              <a:rPr lang="en-US" altLang="zh-TW" smtClean="0"/>
              <a:t>Third level</a:t>
            </a:r>
          </a:p>
          <a:p>
            <a:pPr lvl="3"/>
            <a:r>
              <a:rPr lang="en-US" altLang="zh-TW" smtClean="0"/>
              <a:t>Fourth level</a:t>
            </a:r>
          </a:p>
        </p:txBody>
      </p:sp>
      <p:sp>
        <p:nvSpPr>
          <p:cNvPr id="90116" name="TextBox 9"/>
          <p:cNvSpPr txBox="1">
            <a:spLocks noChangeArrowheads="1"/>
          </p:cNvSpPr>
          <p:nvPr/>
        </p:nvSpPr>
        <p:spPr bwMode="black">
          <a:xfrm>
            <a:off x="6428003" y="4826004"/>
            <a:ext cx="1768475" cy="126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sz="2400">
                <a:solidFill>
                  <a:schemeClr val="tx1"/>
                </a:solidFill>
                <a:latin typeface="Arial" pitchFamily="34" charset="0"/>
                <a:ea typeface="SimSun" pitchFamily="2" charset="-122"/>
              </a:defRPr>
            </a:lvl1pPr>
            <a:lvl2pPr defTabSz="911225">
              <a:defRPr sz="2400">
                <a:solidFill>
                  <a:schemeClr val="tx1"/>
                </a:solidFill>
                <a:latin typeface="Arial" pitchFamily="34" charset="0"/>
                <a:ea typeface="SimSun" pitchFamily="2" charset="-122"/>
              </a:defRPr>
            </a:lvl2pPr>
            <a:lvl3pPr defTabSz="911225">
              <a:defRPr sz="2400">
                <a:solidFill>
                  <a:schemeClr val="tx1"/>
                </a:solidFill>
                <a:latin typeface="Arial" pitchFamily="34" charset="0"/>
                <a:ea typeface="SimSun" pitchFamily="2" charset="-122"/>
              </a:defRPr>
            </a:lvl3pPr>
            <a:lvl4pPr defTabSz="911225">
              <a:defRPr sz="2400">
                <a:solidFill>
                  <a:schemeClr val="tx1"/>
                </a:solidFill>
                <a:latin typeface="Arial" pitchFamily="34" charset="0"/>
                <a:ea typeface="SimSun" pitchFamily="2" charset="-122"/>
              </a:defRPr>
            </a:lvl4pPr>
            <a:lvl5pPr defTabSz="911225">
              <a:defRPr sz="2400">
                <a:solidFill>
                  <a:schemeClr val="tx1"/>
                </a:solidFill>
                <a:latin typeface="Arial" pitchFamily="34" charset="0"/>
                <a:ea typeface="SimSun" pitchFamily="2" charset="-122"/>
              </a:defRPr>
            </a:lvl5pPr>
            <a:lvl6pPr marL="2281238" indent="4763" defTabSz="911225" eaLnBrk="0" fontAlgn="base" hangingPunct="0">
              <a:spcBef>
                <a:spcPct val="0"/>
              </a:spcBef>
              <a:spcAft>
                <a:spcPct val="0"/>
              </a:spcAft>
              <a:defRPr sz="2400">
                <a:solidFill>
                  <a:schemeClr val="tx1"/>
                </a:solidFill>
                <a:latin typeface="Arial" pitchFamily="34" charset="0"/>
                <a:ea typeface="SimSun" pitchFamily="2" charset="-122"/>
              </a:defRPr>
            </a:lvl6pPr>
            <a:lvl7pPr marL="2738438" indent="4763" defTabSz="911225" eaLnBrk="0" fontAlgn="base" hangingPunct="0">
              <a:spcBef>
                <a:spcPct val="0"/>
              </a:spcBef>
              <a:spcAft>
                <a:spcPct val="0"/>
              </a:spcAft>
              <a:defRPr sz="2400">
                <a:solidFill>
                  <a:schemeClr val="tx1"/>
                </a:solidFill>
                <a:latin typeface="Arial" pitchFamily="34" charset="0"/>
                <a:ea typeface="SimSun" pitchFamily="2" charset="-122"/>
              </a:defRPr>
            </a:lvl7pPr>
            <a:lvl8pPr marL="3195638" indent="4763" defTabSz="911225" eaLnBrk="0" fontAlgn="base" hangingPunct="0">
              <a:spcBef>
                <a:spcPct val="0"/>
              </a:spcBef>
              <a:spcAft>
                <a:spcPct val="0"/>
              </a:spcAft>
              <a:defRPr sz="2400">
                <a:solidFill>
                  <a:schemeClr val="tx1"/>
                </a:solidFill>
                <a:latin typeface="Arial" pitchFamily="34" charset="0"/>
                <a:ea typeface="SimSun" pitchFamily="2" charset="-122"/>
              </a:defRPr>
            </a:lvl8pPr>
            <a:lvl9pPr marL="3652838" indent="4763" defTabSz="911225" eaLnBrk="0" fontAlgn="base" hangingPunct="0">
              <a:spcBef>
                <a:spcPct val="0"/>
              </a:spcBef>
              <a:spcAft>
                <a:spcPct val="0"/>
              </a:spcAft>
              <a:defRPr sz="2400">
                <a:solidFill>
                  <a:schemeClr val="tx1"/>
                </a:solidFill>
                <a:latin typeface="Arial" pitchFamily="34" charset="0"/>
                <a:ea typeface="SimSun" pitchFamily="2" charset="-122"/>
              </a:defRPr>
            </a:lvl9pPr>
          </a:lstStyle>
          <a:p>
            <a:pPr algn="r">
              <a:defRPr/>
            </a:pPr>
            <a:r>
              <a:rPr lang="en-US" altLang="zh-TW" sz="800" smtClean="0">
                <a:solidFill>
                  <a:srgbClr val="666666"/>
                </a:solidFill>
                <a:latin typeface="Museo Sans For Dell" pitchFamily="2" charset="0"/>
              </a:rPr>
              <a:t>EUC Technology and Engineering</a:t>
            </a:r>
          </a:p>
        </p:txBody>
      </p:sp>
      <p:sp>
        <p:nvSpPr>
          <p:cNvPr id="11" name="Slide Number Placeholder 5"/>
          <p:cNvSpPr>
            <a:spLocks noGrp="1"/>
          </p:cNvSpPr>
          <p:nvPr>
            <p:ph type="sldNum" sz="quarter" idx="4"/>
          </p:nvPr>
        </p:nvSpPr>
        <p:spPr>
          <a:xfrm>
            <a:off x="434976" y="4824413"/>
            <a:ext cx="260350" cy="114300"/>
          </a:xfrm>
          <a:prstGeom prst="rect">
            <a:avLst/>
          </a:prstGeom>
        </p:spPr>
        <p:txBody>
          <a:bodyPr vert="horz" lIns="0" tIns="0" rIns="90800" bIns="0" rtlCol="0" anchor="ctr"/>
          <a:lstStyle>
            <a:lvl1pPr algn="l" eaLnBrk="1" hangingPunct="1">
              <a:defRPr sz="900">
                <a:solidFill>
                  <a:srgbClr val="000000">
                    <a:lumMod val="60000"/>
                    <a:lumOff val="40000"/>
                  </a:srgbClr>
                </a:solidFill>
                <a:latin typeface="Museo Sans For Dell" pitchFamily="2" charset="0"/>
                <a:ea typeface="+mn-ea"/>
              </a:defRPr>
            </a:lvl1pPr>
          </a:lstStyle>
          <a:p>
            <a:pPr defTabSz="682213">
              <a:defRPr/>
            </a:pPr>
            <a:fld id="{20FE3A23-B949-4828-A943-DC5D8F8A3399}" type="slidenum">
              <a:rPr lang="en-US" smtClean="0"/>
              <a:pPr defTabSz="682213">
                <a:defRPr/>
              </a:pPr>
              <a:t>‹#›</a:t>
            </a:fld>
            <a:endParaRPr lang="en-US" dirty="0"/>
          </a:p>
        </p:txBody>
      </p:sp>
      <p:sp>
        <p:nvSpPr>
          <p:cNvPr id="12" name="Date Placeholder 8"/>
          <p:cNvSpPr>
            <a:spLocks noGrp="1"/>
          </p:cNvSpPr>
          <p:nvPr>
            <p:ph type="dt" sz="half" idx="2"/>
          </p:nvPr>
        </p:nvSpPr>
        <p:spPr>
          <a:xfrm>
            <a:off x="1711325" y="4819650"/>
            <a:ext cx="914400" cy="114300"/>
          </a:xfrm>
          <a:prstGeom prst="rect">
            <a:avLst/>
          </a:prstGeom>
        </p:spPr>
        <p:txBody>
          <a:bodyPr vert="horz" lIns="0" tIns="0" rIns="0" bIns="0" rtlCol="0" anchor="ctr"/>
          <a:lstStyle>
            <a:lvl1pPr algn="l" rtl="0" eaLnBrk="1" fontAlgn="base" hangingPunct="1">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defTabSz="682213">
              <a:defRPr/>
            </a:pPr>
            <a:endParaRPr lang="zh-TW" altLang="en-US"/>
          </a:p>
        </p:txBody>
      </p:sp>
      <p:pic>
        <p:nvPicPr>
          <p:cNvPr id="90119" name="Picture 14" descr="dell_gray_logo.png"/>
          <p:cNvPicPr>
            <a:picLocks noChangeAspect="1"/>
          </p:cNvPicPr>
          <p:nvPr/>
        </p:nvPicPr>
        <p:blipFill>
          <a:blip r:embed="rId20">
            <a:extLst>
              <a:ext uri="{28A0092B-C50C-407E-A947-70E740481C1C}">
                <a14:useLocalDpi xmlns:a14="http://schemas.microsoft.com/office/drawing/2010/main" val="0"/>
              </a:ext>
            </a:extLst>
          </a:blip>
          <a:srcRect/>
          <a:stretch>
            <a:fillRect/>
          </a:stretch>
        </p:blipFill>
        <p:spPr bwMode="auto">
          <a:xfrm>
            <a:off x="8226427" y="4648206"/>
            <a:ext cx="471488"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l" descr="                              Dell - Restricted - Confidential&#10;"/>
          <p:cNvSpPr txBox="1"/>
          <p:nvPr/>
        </p:nvSpPr>
        <p:spPr>
          <a:xfrm>
            <a:off x="0" y="4764088"/>
            <a:ext cx="9144000" cy="0"/>
          </a:xfrm>
          <a:prstGeom prst="rect">
            <a:avLst/>
          </a:prstGeom>
          <a:noFill/>
        </p:spPr>
        <p:txBody>
          <a:bodyPr wrap="none" lIns="90806" tIns="45402" rIns="90806" bIns="45402"/>
          <a:lstStyle/>
          <a:p>
            <a:pPr defTabSz="682213">
              <a:lnSpc>
                <a:spcPct val="90000"/>
              </a:lnSpc>
              <a:spcBef>
                <a:spcPts val="600"/>
              </a:spcBef>
              <a:spcAft>
                <a:spcPts val="0"/>
              </a:spcAft>
              <a:buClr>
                <a:srgbClr val="0085C3"/>
              </a:buClr>
              <a:defRPr/>
            </a:pPr>
            <a:r>
              <a:rPr lang="en-US" sz="800" b="1">
                <a:solidFill>
                  <a:srgbClr val="7F7F7F"/>
                </a:solidFill>
                <a:latin typeface="Museo For Dell"/>
                <a:ea typeface="SimSun" pitchFamily="2" charset="-122"/>
              </a:rPr>
              <a:t>                              Dell - Restricted - Confidential</a:t>
            </a:r>
          </a:p>
          <a:p>
            <a:pPr defTabSz="682213">
              <a:lnSpc>
                <a:spcPct val="90000"/>
              </a:lnSpc>
              <a:spcBef>
                <a:spcPts val="600"/>
              </a:spcBef>
              <a:spcAft>
                <a:spcPts val="0"/>
              </a:spcAft>
              <a:buClr>
                <a:srgbClr val="0085C3"/>
              </a:buClr>
              <a:defRPr/>
            </a:pPr>
            <a:endParaRPr lang="en-US" sz="900" b="1" dirty="0" err="1">
              <a:solidFill>
                <a:srgbClr val="7F7F7F"/>
              </a:solidFill>
              <a:latin typeface="Museo For Dell"/>
              <a:ea typeface="SimSun" pitchFamily="2" charset="-122"/>
            </a:endParaRPr>
          </a:p>
        </p:txBody>
      </p:sp>
    </p:spTree>
    <p:extLst>
      <p:ext uri="{BB962C8B-B14F-4D97-AF65-F5344CB8AC3E}">
        <p14:creationId xmlns:p14="http://schemas.microsoft.com/office/powerpoint/2010/main" val="1009152485"/>
      </p:ext>
    </p:extLst>
  </p:cSld>
  <p:clrMap bg1="dk2" tx1="lt1" bg2="dk1" tx2="lt2" accent1="accent1" accent2="accent2" accent3="accent3" accent4="accent4" accent5="accent5" accent6="accent6" hlink="hlink" folHlink="folHlink"/>
  <p:sldLayoutIdLst>
    <p:sldLayoutId id="2147486878" r:id="rId1"/>
    <p:sldLayoutId id="2147486879" r:id="rId2"/>
    <p:sldLayoutId id="2147486880" r:id="rId3"/>
    <p:sldLayoutId id="2147486881" r:id="rId4"/>
    <p:sldLayoutId id="2147486882" r:id="rId5"/>
    <p:sldLayoutId id="2147486883" r:id="rId6"/>
    <p:sldLayoutId id="2147486884" r:id="rId7"/>
    <p:sldLayoutId id="2147486885" r:id="rId8"/>
    <p:sldLayoutId id="2147486886" r:id="rId9"/>
    <p:sldLayoutId id="2147486887" r:id="rId10"/>
    <p:sldLayoutId id="2147486888" r:id="rId11"/>
    <p:sldLayoutId id="2147486889" r:id="rId12"/>
    <p:sldLayoutId id="2147486891" r:id="rId13"/>
    <p:sldLayoutId id="2147486892" r:id="rId14"/>
    <p:sldLayoutId id="2147486893" r:id="rId15"/>
    <p:sldLayoutId id="2147486894" r:id="rId16"/>
    <p:sldLayoutId id="2147486895" r:id="rId17"/>
    <p:sldLayoutId id="2147486896" r:id="rId18"/>
  </p:sldLayoutIdLst>
  <p:transition spd="med">
    <p:wipe dir="r"/>
  </p:transition>
  <p:timing>
    <p:tnLst>
      <p:par>
        <p:cTn id="1" dur="indefinite" restart="never" nodeType="tmRoot"/>
      </p:par>
    </p:tnLst>
  </p:timing>
  <p:hf hdr="0" ftr="0" dt="0"/>
  <p:txStyles>
    <p:titleStyle>
      <a:lvl1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1pPr>
      <a:lvl2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2pPr>
      <a:lvl3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3pPr>
      <a:lvl4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4pPr>
      <a:lvl5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5pPr>
      <a:lvl6pPr marL="453493" algn="l" rtl="0" eaLnBrk="1" fontAlgn="base" hangingPunct="1">
        <a:lnSpc>
          <a:spcPct val="70000"/>
        </a:lnSpc>
        <a:spcBef>
          <a:spcPct val="0"/>
        </a:spcBef>
        <a:spcAft>
          <a:spcPct val="0"/>
        </a:spcAft>
        <a:defRPr sz="4400" b="1">
          <a:solidFill>
            <a:schemeClr val="accent1"/>
          </a:solidFill>
          <a:latin typeface="Arial Black" pitchFamily="34" charset="0"/>
        </a:defRPr>
      </a:lvl6pPr>
      <a:lvl7pPr marL="907167" algn="l" rtl="0" eaLnBrk="1" fontAlgn="base" hangingPunct="1">
        <a:lnSpc>
          <a:spcPct val="70000"/>
        </a:lnSpc>
        <a:spcBef>
          <a:spcPct val="0"/>
        </a:spcBef>
        <a:spcAft>
          <a:spcPct val="0"/>
        </a:spcAft>
        <a:defRPr sz="4400" b="1">
          <a:solidFill>
            <a:schemeClr val="accent1"/>
          </a:solidFill>
          <a:latin typeface="Arial Black" pitchFamily="34" charset="0"/>
        </a:defRPr>
      </a:lvl7pPr>
      <a:lvl8pPr marL="1360674" algn="l" rtl="0" eaLnBrk="1" fontAlgn="base" hangingPunct="1">
        <a:lnSpc>
          <a:spcPct val="70000"/>
        </a:lnSpc>
        <a:spcBef>
          <a:spcPct val="0"/>
        </a:spcBef>
        <a:spcAft>
          <a:spcPct val="0"/>
        </a:spcAft>
        <a:defRPr sz="4400" b="1">
          <a:solidFill>
            <a:schemeClr val="accent1"/>
          </a:solidFill>
          <a:latin typeface="Arial Black" pitchFamily="34" charset="0"/>
        </a:defRPr>
      </a:lvl8pPr>
      <a:lvl9pPr marL="1814333" algn="l" rtl="0" eaLnBrk="1" fontAlgn="base" hangingPunct="1">
        <a:lnSpc>
          <a:spcPct val="70000"/>
        </a:lnSpc>
        <a:spcBef>
          <a:spcPct val="0"/>
        </a:spcBef>
        <a:spcAft>
          <a:spcPct val="0"/>
        </a:spcAft>
        <a:defRPr sz="4400" b="1">
          <a:solidFill>
            <a:schemeClr val="accent1"/>
          </a:solidFill>
          <a:latin typeface="Arial Black" pitchFamily="34" charset="0"/>
        </a:defRPr>
      </a:lvl9pPr>
    </p:titleStyle>
    <p:bodyStyle>
      <a:lvl1pPr marL="225741" indent="-225741" algn="l" rtl="0" eaLnBrk="0" fontAlgn="base" hangingPunct="0">
        <a:lnSpc>
          <a:spcPct val="90000"/>
        </a:lnSpc>
        <a:spcBef>
          <a:spcPts val="1200"/>
        </a:spcBef>
        <a:spcAft>
          <a:spcPct val="0"/>
        </a:spcAft>
        <a:buClr>
          <a:schemeClr val="accent1"/>
        </a:buClr>
        <a:buFont typeface="Arial" pitchFamily="34" charset="0"/>
        <a:buChar char="•"/>
        <a:defRPr>
          <a:solidFill>
            <a:schemeClr val="tx1"/>
          </a:solidFill>
          <a:latin typeface="Museo Sans For Dell" pitchFamily="2" charset="0"/>
          <a:ea typeface="Museo Sans For Dell" pitchFamily="2" charset="0"/>
          <a:cs typeface="Museo Sans For Dell" pitchFamily="2" charset="0"/>
        </a:defRPr>
      </a:lvl1pPr>
      <a:lvl2pPr marL="570120" indent="-220979" algn="l" rtl="0" eaLnBrk="0" fontAlgn="base" hangingPunct="0">
        <a:lnSpc>
          <a:spcPct val="90000"/>
        </a:lnSpc>
        <a:spcBef>
          <a:spcPts val="300"/>
        </a:spcBef>
        <a:spcAft>
          <a:spcPct val="0"/>
        </a:spcAft>
        <a:buClr>
          <a:schemeClr val="accent1"/>
        </a:buClr>
        <a:buFont typeface="Museo Sans For Dell" pitchFamily="2" charset="0"/>
        <a:buChar char="–"/>
        <a:defRPr sz="1600">
          <a:solidFill>
            <a:schemeClr val="tx1"/>
          </a:solidFill>
          <a:latin typeface="Museo Sans For Dell" pitchFamily="2" charset="0"/>
          <a:ea typeface="Museo Sans For Dell" pitchFamily="2" charset="0"/>
          <a:cs typeface="Museo Sans For Dell" pitchFamily="2" charset="0"/>
        </a:defRPr>
      </a:lvl2pPr>
      <a:lvl3pPr marL="901693" indent="-217805" algn="l" rtl="0" eaLnBrk="0" fontAlgn="base" hangingPunct="0">
        <a:lnSpc>
          <a:spcPct val="90000"/>
        </a:lnSpc>
        <a:spcBef>
          <a:spcPts val="300"/>
        </a:spcBef>
        <a:spcAft>
          <a:spcPct val="0"/>
        </a:spcAft>
        <a:buClr>
          <a:schemeClr val="accent1"/>
        </a:buClr>
        <a:buFont typeface="Museo Sans For Dell" pitchFamily="2" charset="0"/>
        <a:buChar char="›"/>
        <a:defRPr sz="1400">
          <a:solidFill>
            <a:schemeClr val="tx1"/>
          </a:solidFill>
          <a:latin typeface="Museo Sans For Dell" pitchFamily="2" charset="0"/>
          <a:ea typeface="Museo Sans For Dell" pitchFamily="2" charset="0"/>
          <a:cs typeface="Museo Sans For Dell" pitchFamily="2" charset="0"/>
        </a:defRPr>
      </a:lvl3pPr>
      <a:lvl4pPr marL="1234856" indent="-219392" algn="l" rtl="0" eaLnBrk="0" fontAlgn="base" hangingPunct="0">
        <a:lnSpc>
          <a:spcPct val="90000"/>
        </a:lnSpc>
        <a:spcBef>
          <a:spcPts val="300"/>
        </a:spcBef>
        <a:spcAft>
          <a:spcPct val="0"/>
        </a:spcAft>
        <a:buClr>
          <a:schemeClr val="accent1"/>
        </a:buClr>
        <a:buFont typeface="Museo For Dell 300" pitchFamily="50" charset="0"/>
        <a:buChar char="–"/>
        <a:defRPr sz="1200">
          <a:solidFill>
            <a:schemeClr val="tx1"/>
          </a:solidFill>
          <a:latin typeface="Museo Sans For Dell" pitchFamily="2" charset="0"/>
          <a:ea typeface="Museo Sans For Dell" pitchFamily="2" charset="0"/>
          <a:cs typeface="Museo Sans For Dell" pitchFamily="2" charset="0"/>
        </a:defRPr>
      </a:lvl4pPr>
      <a:lvl5pPr marL="1594895" indent="-233678" algn="l" rtl="0" eaLnBrk="0" fontAlgn="base" hangingPunct="0">
        <a:lnSpc>
          <a:spcPct val="90000"/>
        </a:lnSpc>
        <a:spcBef>
          <a:spcPts val="800"/>
        </a:spcBef>
        <a:spcAft>
          <a:spcPct val="0"/>
        </a:spcAft>
        <a:buClr>
          <a:schemeClr val="bg1"/>
        </a:buClr>
        <a:buFont typeface="Museo For Dell 300" pitchFamily="50" charset="0"/>
        <a:buChar char="–"/>
        <a:defRPr>
          <a:solidFill>
            <a:schemeClr val="bg2"/>
          </a:solidFill>
          <a:latin typeface="Museo Sans For Dell" pitchFamily="2" charset="0"/>
          <a:ea typeface="Museo Sans For Dell" pitchFamily="2" charset="0"/>
          <a:cs typeface="Museo Sans For Dell" pitchFamily="2" charset="0"/>
        </a:defRPr>
      </a:lvl5pPr>
      <a:lvl6pPr marL="2048947" indent="-234612"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6pPr>
      <a:lvl7pPr marL="2502302" indent="-234612"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7pPr>
      <a:lvl8pPr marL="2955910" indent="-234612"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8pPr>
      <a:lvl9pPr marL="3409495" indent="-234612"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9pPr>
    </p:bodyStyle>
    <p:otherStyle>
      <a:defPPr>
        <a:defRPr lang="en-US"/>
      </a:defPPr>
      <a:lvl1pPr marL="0" algn="l" defTabSz="907167" rtl="0" eaLnBrk="1" latinLnBrk="0" hangingPunct="1">
        <a:defRPr sz="1800" kern="1200">
          <a:solidFill>
            <a:schemeClr val="tx1"/>
          </a:solidFill>
          <a:latin typeface="+mn-lt"/>
          <a:ea typeface="+mn-ea"/>
          <a:cs typeface="+mn-cs"/>
        </a:defRPr>
      </a:lvl1pPr>
      <a:lvl2pPr marL="453493" algn="l" defTabSz="907167" rtl="0" eaLnBrk="1" latinLnBrk="0" hangingPunct="1">
        <a:defRPr sz="1800" kern="1200">
          <a:solidFill>
            <a:schemeClr val="tx1"/>
          </a:solidFill>
          <a:latin typeface="+mn-lt"/>
          <a:ea typeface="+mn-ea"/>
          <a:cs typeface="+mn-cs"/>
        </a:defRPr>
      </a:lvl2pPr>
      <a:lvl3pPr marL="907167" algn="l" defTabSz="907167" rtl="0" eaLnBrk="1" latinLnBrk="0" hangingPunct="1">
        <a:defRPr sz="1800" kern="1200">
          <a:solidFill>
            <a:schemeClr val="tx1"/>
          </a:solidFill>
          <a:latin typeface="+mn-lt"/>
          <a:ea typeface="+mn-ea"/>
          <a:cs typeface="+mn-cs"/>
        </a:defRPr>
      </a:lvl3pPr>
      <a:lvl4pPr marL="1360674" algn="l" defTabSz="907167" rtl="0" eaLnBrk="1" latinLnBrk="0" hangingPunct="1">
        <a:defRPr sz="1800" kern="1200">
          <a:solidFill>
            <a:schemeClr val="tx1"/>
          </a:solidFill>
          <a:latin typeface="+mn-lt"/>
          <a:ea typeface="+mn-ea"/>
          <a:cs typeface="+mn-cs"/>
        </a:defRPr>
      </a:lvl4pPr>
      <a:lvl5pPr marL="1814333" algn="l" defTabSz="907167" rtl="0" eaLnBrk="1" latinLnBrk="0" hangingPunct="1">
        <a:defRPr sz="1800" kern="1200">
          <a:solidFill>
            <a:schemeClr val="tx1"/>
          </a:solidFill>
          <a:latin typeface="+mn-lt"/>
          <a:ea typeface="+mn-ea"/>
          <a:cs typeface="+mn-cs"/>
        </a:defRPr>
      </a:lvl5pPr>
      <a:lvl6pPr marL="2267690" algn="l" defTabSz="907167" rtl="0" eaLnBrk="1" latinLnBrk="0" hangingPunct="1">
        <a:defRPr sz="1800" kern="1200">
          <a:solidFill>
            <a:schemeClr val="tx1"/>
          </a:solidFill>
          <a:latin typeface="+mn-lt"/>
          <a:ea typeface="+mn-ea"/>
          <a:cs typeface="+mn-cs"/>
        </a:defRPr>
      </a:lvl6pPr>
      <a:lvl7pPr marL="2721243" algn="l" defTabSz="907167" rtl="0" eaLnBrk="1" latinLnBrk="0" hangingPunct="1">
        <a:defRPr sz="1800" kern="1200">
          <a:solidFill>
            <a:schemeClr val="tx1"/>
          </a:solidFill>
          <a:latin typeface="+mn-lt"/>
          <a:ea typeface="+mn-ea"/>
          <a:cs typeface="+mn-cs"/>
        </a:defRPr>
      </a:lvl7pPr>
      <a:lvl8pPr marL="3174830" algn="l" defTabSz="907167" rtl="0" eaLnBrk="1" latinLnBrk="0" hangingPunct="1">
        <a:defRPr sz="1800" kern="1200">
          <a:solidFill>
            <a:schemeClr val="tx1"/>
          </a:solidFill>
          <a:latin typeface="+mn-lt"/>
          <a:ea typeface="+mn-ea"/>
          <a:cs typeface="+mn-cs"/>
        </a:defRPr>
      </a:lvl8pPr>
      <a:lvl9pPr marL="3628427" algn="l" defTabSz="907167" rtl="0" eaLnBrk="1" latinLnBrk="0" hangingPunct="1">
        <a:defRPr sz="1800" kern="1200">
          <a:solidFill>
            <a:schemeClr val="tx1"/>
          </a:solidFill>
          <a:latin typeface="+mn-lt"/>
          <a:ea typeface="+mn-ea"/>
          <a:cs typeface="+mn-cs"/>
        </a:defRPr>
      </a:lvl9pPr>
    </p:otherStyle>
  </p:txStyles>
</p:sldMaster>
</file>

<file path=ppt/slideMasters/slideMaster108.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16" name="TextBox 15" hidden="1"/>
          <p:cNvSpPr txBox="1"/>
          <p:nvPr/>
        </p:nvSpPr>
        <p:spPr>
          <a:xfrm>
            <a:off x="1895909" y="4825328"/>
            <a:ext cx="649537" cy="124650"/>
          </a:xfrm>
          <a:prstGeom prst="rect">
            <a:avLst/>
          </a:prstGeom>
          <a:noFill/>
        </p:spPr>
        <p:txBody>
          <a:bodyPr wrap="square" lIns="0" tIns="0" rIns="0" bIns="0" rtlCol="0" anchor="ctr">
            <a:spAutoFit/>
          </a:bodyPr>
          <a:lstStyle/>
          <a:p>
            <a:pPr defTabSz="904658">
              <a:lnSpc>
                <a:spcPct val="90000"/>
              </a:lnSpc>
              <a:spcBef>
                <a:spcPts val="600"/>
              </a:spcBef>
              <a:spcAft>
                <a:spcPts val="0"/>
              </a:spcAft>
              <a:buClr>
                <a:srgbClr val="007DB8"/>
              </a:buClr>
            </a:pPr>
            <a:fld id="{E00CF047-7350-4707-AA1A-E56FA69586CC}" type="datetime1">
              <a:rPr lang="en-US" sz="900" smtClean="0">
                <a:solidFill>
                  <a:srgbClr val="000000">
                    <a:lumMod val="50000"/>
                    <a:lumOff val="50000"/>
                  </a:srgbClr>
                </a:solidFill>
                <a:latin typeface="Arial"/>
              </a:rPr>
              <a:pPr defTabSz="904658">
                <a:lnSpc>
                  <a:spcPct val="90000"/>
                </a:lnSpc>
                <a:spcBef>
                  <a:spcPts val="600"/>
                </a:spcBef>
                <a:spcAft>
                  <a:spcPts val="0"/>
                </a:spcAft>
                <a:buClr>
                  <a:srgbClr val="007DB8"/>
                </a:buClr>
              </a:pPr>
              <a:t>2/25/2021</a:t>
            </a:fld>
            <a:endParaRPr lang="en-US" sz="900" dirty="0">
              <a:solidFill>
                <a:srgbClr val="000000">
                  <a:lumMod val="50000"/>
                  <a:lumOff val="50000"/>
                </a:srgbClr>
              </a:solidFill>
              <a:latin typeface="Arial"/>
            </a:endParaRPr>
          </a:p>
        </p:txBody>
      </p:sp>
      <p:sp>
        <p:nvSpPr>
          <p:cNvPr id="13" name="TextBox 12" hidden="1"/>
          <p:cNvSpPr txBox="1"/>
          <p:nvPr/>
        </p:nvSpPr>
        <p:spPr>
          <a:xfrm>
            <a:off x="1895909" y="4825328"/>
            <a:ext cx="649537" cy="124650"/>
          </a:xfrm>
          <a:prstGeom prst="rect">
            <a:avLst/>
          </a:prstGeom>
          <a:noFill/>
        </p:spPr>
        <p:txBody>
          <a:bodyPr wrap="square" lIns="0" tIns="0" rIns="0" bIns="0" rtlCol="0" anchor="ctr">
            <a:spAutoFit/>
          </a:bodyPr>
          <a:lstStyle/>
          <a:p>
            <a:pPr defTabSz="904658">
              <a:lnSpc>
                <a:spcPct val="90000"/>
              </a:lnSpc>
              <a:spcBef>
                <a:spcPts val="600"/>
              </a:spcBef>
              <a:spcAft>
                <a:spcPts val="0"/>
              </a:spcAft>
              <a:buClr>
                <a:srgbClr val="007DB8"/>
              </a:buClr>
            </a:pPr>
            <a:fld id="{E00CF047-7350-4707-AA1A-E56FA69586CC}" type="datetime1">
              <a:rPr lang="en-US" sz="900" smtClean="0">
                <a:solidFill>
                  <a:srgbClr val="000000">
                    <a:lumMod val="50000"/>
                    <a:lumOff val="50000"/>
                  </a:srgbClr>
                </a:solidFill>
                <a:latin typeface="Arial"/>
              </a:rPr>
              <a:pPr defTabSz="904658">
                <a:lnSpc>
                  <a:spcPct val="90000"/>
                </a:lnSpc>
                <a:spcBef>
                  <a:spcPts val="600"/>
                </a:spcBef>
                <a:spcAft>
                  <a:spcPts val="0"/>
                </a:spcAft>
                <a:buClr>
                  <a:srgbClr val="007DB8"/>
                </a:buClr>
              </a:pPr>
              <a:t>2/25/2021</a:t>
            </a:fld>
            <a:endParaRPr lang="en-US" sz="900" dirty="0">
              <a:solidFill>
                <a:srgbClr val="000000">
                  <a:lumMod val="50000"/>
                  <a:lumOff val="50000"/>
                </a:srgbClr>
              </a:solidFill>
              <a:latin typeface="Arial"/>
            </a:endParaRPr>
          </a:p>
        </p:txBody>
      </p:sp>
      <p:pic>
        <p:nvPicPr>
          <p:cNvPr id="3" name="Picture 2"/>
          <p:cNvPicPr>
            <a:picLocks noChangeAspect="1"/>
          </p:cNvPicPr>
          <p:nvPr/>
        </p:nvPicPr>
        <p:blipFill>
          <a:blip r:embed="rId46"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
        <p:nvSpPr>
          <p:cNvPr id="22" name="TextBox 21"/>
          <p:cNvSpPr txBox="1"/>
          <p:nvPr/>
        </p:nvSpPr>
        <p:spPr>
          <a:xfrm>
            <a:off x="295803" y="4837275"/>
            <a:ext cx="65" cy="110800"/>
          </a:xfrm>
          <a:prstGeom prst="rect">
            <a:avLst/>
          </a:prstGeom>
        </p:spPr>
        <p:txBody>
          <a:bodyPr vert="horz" wrap="none" lIns="0" tIns="0" rIns="0" bIns="0" rtlCol="0" anchor="ctr" anchorCtr="0">
            <a:spAutoFit/>
          </a:bodyPr>
          <a:lstStyle/>
          <a:p>
            <a:pPr algn="r" defTabSz="904658">
              <a:lnSpc>
                <a:spcPct val="90000"/>
              </a:lnSpc>
              <a:buClr>
                <a:srgbClr val="007DB8"/>
              </a:buClr>
            </a:pPr>
            <a:endParaRPr lang="en-US" sz="800" dirty="0" err="1">
              <a:solidFill>
                <a:srgbClr val="000000">
                  <a:lumMod val="50000"/>
                  <a:lumOff val="50000"/>
                </a:srgbClr>
              </a:solidFill>
              <a:latin typeface="Arial"/>
            </a:endParaRPr>
          </a:p>
        </p:txBody>
      </p:sp>
      <p:sp>
        <p:nvSpPr>
          <p:cNvPr id="23" name="fl" descr="                              Dell - Internal Use - Confidential&#10;"/>
          <p:cNvSpPr txBox="1"/>
          <p:nvPr/>
        </p:nvSpPr>
        <p:spPr>
          <a:xfrm>
            <a:off x="998832" y="4835544"/>
            <a:ext cx="1594187" cy="114262"/>
          </a:xfrm>
          <a:prstGeom prst="rect">
            <a:avLst/>
          </a:prstGeom>
          <a:noFill/>
        </p:spPr>
        <p:txBody>
          <a:bodyPr vert="horz" wrap="none" lIns="0" tIns="0" rIns="0" bIns="0" rtlCol="0" anchor="ctr" anchorCtr="0">
            <a:spAutoFit/>
          </a:bodyPr>
          <a:lstStyle/>
          <a:p>
            <a:pPr defTabSz="904658">
              <a:lnSpc>
                <a:spcPct val="90000"/>
              </a:lnSpc>
              <a:spcBef>
                <a:spcPts val="100"/>
              </a:spcBef>
              <a:spcAft>
                <a:spcPts val="100"/>
              </a:spcAft>
            </a:pPr>
            <a:r>
              <a:rPr lang="en-US" sz="800" b="1" dirty="0">
                <a:solidFill>
                  <a:srgbClr val="7F7F7F"/>
                </a:solidFill>
                <a:latin typeface="Arial"/>
              </a:rPr>
              <a:t>Dell - Internal Use - Confidential</a:t>
            </a:r>
          </a:p>
        </p:txBody>
      </p:sp>
      <p:sp>
        <p:nvSpPr>
          <p:cNvPr id="24" name="TextBox 23"/>
          <p:cNvSpPr txBox="1"/>
          <p:nvPr/>
        </p:nvSpPr>
        <p:spPr>
          <a:xfrm>
            <a:off x="295803" y="4837275"/>
            <a:ext cx="65" cy="110800"/>
          </a:xfrm>
          <a:prstGeom prst="rect">
            <a:avLst/>
          </a:prstGeom>
        </p:spPr>
        <p:txBody>
          <a:bodyPr vert="horz" wrap="none" lIns="0" tIns="0" rIns="0" bIns="0" rtlCol="0" anchor="ctr" anchorCtr="0">
            <a:spAutoFit/>
          </a:bodyPr>
          <a:lstStyle/>
          <a:p>
            <a:pPr algn="r" defTabSz="904658">
              <a:lnSpc>
                <a:spcPct val="90000"/>
              </a:lnSpc>
              <a:buClr>
                <a:srgbClr val="007DB8"/>
              </a:buClr>
            </a:pPr>
            <a:endParaRPr lang="en-US" sz="800" dirty="0" err="1">
              <a:solidFill>
                <a:srgbClr val="000000">
                  <a:lumMod val="50000"/>
                  <a:lumOff val="50000"/>
                </a:srgbClr>
              </a:solidFill>
              <a:latin typeface="Arial"/>
            </a:endParaRPr>
          </a:p>
        </p:txBody>
      </p:sp>
      <p:sp>
        <p:nvSpPr>
          <p:cNvPr id="25" name="TextBox 24"/>
          <p:cNvSpPr txBox="1"/>
          <p:nvPr/>
        </p:nvSpPr>
        <p:spPr>
          <a:xfrm>
            <a:off x="307781" y="4835544"/>
            <a:ext cx="128641" cy="114262"/>
          </a:xfrm>
          <a:prstGeom prst="rect">
            <a:avLst/>
          </a:prstGeom>
        </p:spPr>
        <p:txBody>
          <a:bodyPr vert="horz" wrap="none" lIns="0" tIns="0" rIns="0" bIns="0" rtlCol="0" anchor="ctr" anchorCtr="0">
            <a:spAutoFit/>
          </a:bodyPr>
          <a:lstStyle/>
          <a:p>
            <a:pPr algn="r" defTabSz="904658">
              <a:lnSpc>
                <a:spcPct val="90000"/>
              </a:lnSpc>
              <a:buClr>
                <a:srgbClr val="007DB8"/>
              </a:buClr>
            </a:pPr>
            <a:fld id="{58EC7406-F4CC-4ABF-902E-2AF4E70E5C0F}" type="slidenum">
              <a:rPr lang="en-US" sz="800" smtClean="0">
                <a:solidFill>
                  <a:srgbClr val="000000">
                    <a:lumMod val="50000"/>
                    <a:lumOff val="50000"/>
                  </a:srgbClr>
                </a:solidFill>
                <a:latin typeface="Arial"/>
              </a:rPr>
              <a:pPr algn="r" defTabSz="904658">
                <a:lnSpc>
                  <a:spcPct val="90000"/>
                </a:lnSpc>
                <a:buClr>
                  <a:srgbClr val="007DB8"/>
                </a:buClr>
              </a:pPr>
              <a:t>‹#›</a:t>
            </a:fld>
            <a:endParaRPr lang="en-US" sz="800" dirty="0" err="1">
              <a:solidFill>
                <a:srgbClr val="000000">
                  <a:lumMod val="50000"/>
                  <a:lumOff val="50000"/>
                </a:srgbClr>
              </a:solidFill>
              <a:latin typeface="Arial"/>
            </a:endParaRPr>
          </a:p>
        </p:txBody>
      </p:sp>
      <p:sp>
        <p:nvSpPr>
          <p:cNvPr id="26" name="TextBox 25"/>
          <p:cNvSpPr txBox="1"/>
          <p:nvPr/>
        </p:nvSpPr>
        <p:spPr>
          <a:xfrm>
            <a:off x="458777" y="4835544"/>
            <a:ext cx="187551" cy="114262"/>
          </a:xfrm>
          <a:prstGeom prst="rect">
            <a:avLst/>
          </a:prstGeom>
        </p:spPr>
        <p:txBody>
          <a:bodyPr vert="horz" wrap="none" lIns="0" tIns="0" rIns="0" bIns="0" rtlCol="0" anchor="ctr" anchorCtr="0">
            <a:spAutoFit/>
          </a:bodyPr>
          <a:lstStyle/>
          <a:p>
            <a:pPr defTabSz="904658">
              <a:lnSpc>
                <a:spcPct val="90000"/>
              </a:lnSpc>
              <a:buClr>
                <a:srgbClr val="007DB8"/>
              </a:buClr>
            </a:pPr>
            <a:r>
              <a:rPr lang="en-US" sz="800" dirty="0">
                <a:solidFill>
                  <a:srgbClr val="000000">
                    <a:lumMod val="50000"/>
                    <a:lumOff val="50000"/>
                  </a:srgbClr>
                </a:solidFill>
                <a:latin typeface="Arial"/>
              </a:rPr>
              <a:t>of Y</a:t>
            </a:r>
          </a:p>
        </p:txBody>
      </p:sp>
    </p:spTree>
    <p:extLst>
      <p:ext uri="{BB962C8B-B14F-4D97-AF65-F5344CB8AC3E}">
        <p14:creationId xmlns:p14="http://schemas.microsoft.com/office/powerpoint/2010/main" val="2799538264"/>
      </p:ext>
    </p:extLst>
  </p:cSld>
  <p:clrMap bg1="dk2" tx1="lt1" bg2="dk1" tx2="lt2" accent1="accent1" accent2="accent2" accent3="accent3" accent4="accent4" accent5="accent5" accent6="accent6" hlink="hlink" folHlink="folHlink"/>
  <p:sldLayoutIdLst>
    <p:sldLayoutId id="2147486898" r:id="rId1"/>
    <p:sldLayoutId id="2147486899" r:id="rId2"/>
    <p:sldLayoutId id="2147486900" r:id="rId3"/>
    <p:sldLayoutId id="2147486901" r:id="rId4"/>
    <p:sldLayoutId id="2147486902" r:id="rId5"/>
    <p:sldLayoutId id="2147486903" r:id="rId6"/>
    <p:sldLayoutId id="2147486904" r:id="rId7"/>
    <p:sldLayoutId id="2147486905" r:id="rId8"/>
    <p:sldLayoutId id="2147486906" r:id="rId9"/>
    <p:sldLayoutId id="2147486907" r:id="rId10"/>
    <p:sldLayoutId id="2147486908" r:id="rId11"/>
    <p:sldLayoutId id="2147486909" r:id="rId12"/>
    <p:sldLayoutId id="2147486910" r:id="rId13"/>
    <p:sldLayoutId id="2147486911" r:id="rId14"/>
    <p:sldLayoutId id="2147486912" r:id="rId15"/>
    <p:sldLayoutId id="2147486913" r:id="rId16"/>
    <p:sldLayoutId id="2147486914" r:id="rId17"/>
    <p:sldLayoutId id="2147486915" r:id="rId18"/>
    <p:sldLayoutId id="2147486916" r:id="rId19"/>
    <p:sldLayoutId id="2147486917" r:id="rId20"/>
    <p:sldLayoutId id="2147486918" r:id="rId21"/>
    <p:sldLayoutId id="2147486919" r:id="rId22"/>
    <p:sldLayoutId id="2147486921" r:id="rId23"/>
    <p:sldLayoutId id="2147486922" r:id="rId24"/>
    <p:sldLayoutId id="2147486923" r:id="rId25"/>
    <p:sldLayoutId id="2147486924" r:id="rId26"/>
    <p:sldLayoutId id="2147486925" r:id="rId27"/>
    <p:sldLayoutId id="2147486926" r:id="rId28"/>
    <p:sldLayoutId id="2147486927" r:id="rId29"/>
    <p:sldLayoutId id="2147486928" r:id="rId30"/>
    <p:sldLayoutId id="2147486929" r:id="rId31"/>
    <p:sldLayoutId id="2147486930" r:id="rId32"/>
    <p:sldLayoutId id="2147486931" r:id="rId33"/>
    <p:sldLayoutId id="2147486932" r:id="rId34"/>
    <p:sldLayoutId id="2147486933" r:id="rId35"/>
    <p:sldLayoutId id="2147486934" r:id="rId36"/>
    <p:sldLayoutId id="2147486935" r:id="rId37"/>
    <p:sldLayoutId id="2147486936" r:id="rId38"/>
    <p:sldLayoutId id="2147486937" r:id="rId39"/>
    <p:sldLayoutId id="2147486938" r:id="rId40"/>
    <p:sldLayoutId id="2147486939" r:id="rId41"/>
    <p:sldLayoutId id="2147486940" r:id="rId42"/>
    <p:sldLayoutId id="2147486941" r:id="rId43"/>
    <p:sldLayoutId id="2147486942" r:id="rId44"/>
  </p:sldLayoutIdLst>
  <p:transition spd="med">
    <p:wipe dir="r"/>
  </p:transition>
  <p:hf hdr="0" ftr="0" dt="0"/>
  <p:txStyles>
    <p:titleStyle>
      <a:lvl1pPr algn="l" rtl="0" eaLnBrk="1" fontAlgn="base" hangingPunct="1">
        <a:lnSpc>
          <a:spcPct val="90000"/>
        </a:lnSpc>
        <a:spcBef>
          <a:spcPct val="0"/>
        </a:spcBef>
        <a:spcAft>
          <a:spcPct val="0"/>
        </a:spcAft>
        <a:defRPr sz="2800" b="0" cap="none" baseline="0">
          <a:solidFill>
            <a:schemeClr val="bg1"/>
          </a:solidFill>
          <a:latin typeface="+mj-lt"/>
          <a:ea typeface="Museo Sans For Dell" panose="02000000000000000000" pitchFamily="2" charset="0"/>
          <a:cs typeface="+mj-cs"/>
        </a:defRPr>
      </a:lvl1pPr>
      <a:lvl2pPr algn="l" rtl="0" eaLnBrk="1" fontAlgn="base" hangingPunct="1">
        <a:lnSpc>
          <a:spcPct val="80000"/>
        </a:lnSpc>
        <a:spcBef>
          <a:spcPct val="0"/>
        </a:spcBef>
        <a:spcAft>
          <a:spcPct val="0"/>
        </a:spcAft>
        <a:defRPr sz="3200" b="1">
          <a:solidFill>
            <a:schemeClr val="accent1"/>
          </a:solidFill>
          <a:latin typeface="Arial Black" pitchFamily="34" charset="0"/>
        </a:defRPr>
      </a:lvl2pPr>
      <a:lvl3pPr algn="l" rtl="0" eaLnBrk="1" fontAlgn="base" hangingPunct="1">
        <a:lnSpc>
          <a:spcPct val="80000"/>
        </a:lnSpc>
        <a:spcBef>
          <a:spcPct val="0"/>
        </a:spcBef>
        <a:spcAft>
          <a:spcPct val="0"/>
        </a:spcAft>
        <a:defRPr sz="3200" b="1">
          <a:solidFill>
            <a:schemeClr val="accent1"/>
          </a:solidFill>
          <a:latin typeface="Arial Black" pitchFamily="34" charset="0"/>
        </a:defRPr>
      </a:lvl3pPr>
      <a:lvl4pPr algn="l" rtl="0" eaLnBrk="1" fontAlgn="base" hangingPunct="1">
        <a:lnSpc>
          <a:spcPct val="80000"/>
        </a:lnSpc>
        <a:spcBef>
          <a:spcPct val="0"/>
        </a:spcBef>
        <a:spcAft>
          <a:spcPct val="0"/>
        </a:spcAft>
        <a:defRPr sz="3200" b="1">
          <a:solidFill>
            <a:schemeClr val="accent1"/>
          </a:solidFill>
          <a:latin typeface="Arial Black" pitchFamily="34" charset="0"/>
        </a:defRPr>
      </a:lvl4pPr>
      <a:lvl5pPr algn="l" rtl="0" eaLnBrk="1" fontAlgn="base" hangingPunct="1">
        <a:lnSpc>
          <a:spcPct val="80000"/>
        </a:lnSpc>
        <a:spcBef>
          <a:spcPct val="0"/>
        </a:spcBef>
        <a:spcAft>
          <a:spcPct val="0"/>
        </a:spcAft>
        <a:defRPr sz="3200" b="1">
          <a:solidFill>
            <a:schemeClr val="accent1"/>
          </a:solidFill>
          <a:latin typeface="Arial Black" pitchFamily="34" charset="0"/>
        </a:defRPr>
      </a:lvl5pPr>
      <a:lvl6pPr marL="452255" algn="l" rtl="0" eaLnBrk="1" fontAlgn="base" hangingPunct="1">
        <a:lnSpc>
          <a:spcPct val="70000"/>
        </a:lnSpc>
        <a:spcBef>
          <a:spcPct val="0"/>
        </a:spcBef>
        <a:spcAft>
          <a:spcPct val="0"/>
        </a:spcAft>
        <a:defRPr sz="4400" b="1">
          <a:solidFill>
            <a:schemeClr val="accent1"/>
          </a:solidFill>
          <a:latin typeface="Arial Black" pitchFamily="34" charset="0"/>
        </a:defRPr>
      </a:lvl6pPr>
      <a:lvl7pPr marL="904658" algn="l" rtl="0" eaLnBrk="1" fontAlgn="base" hangingPunct="1">
        <a:lnSpc>
          <a:spcPct val="70000"/>
        </a:lnSpc>
        <a:spcBef>
          <a:spcPct val="0"/>
        </a:spcBef>
        <a:spcAft>
          <a:spcPct val="0"/>
        </a:spcAft>
        <a:defRPr sz="4400" b="1">
          <a:solidFill>
            <a:schemeClr val="accent1"/>
          </a:solidFill>
          <a:latin typeface="Arial Black" pitchFamily="34" charset="0"/>
        </a:defRPr>
      </a:lvl7pPr>
      <a:lvl8pPr marL="1356878" algn="l" rtl="0" eaLnBrk="1" fontAlgn="base" hangingPunct="1">
        <a:lnSpc>
          <a:spcPct val="70000"/>
        </a:lnSpc>
        <a:spcBef>
          <a:spcPct val="0"/>
        </a:spcBef>
        <a:spcAft>
          <a:spcPct val="0"/>
        </a:spcAft>
        <a:defRPr sz="4400" b="1">
          <a:solidFill>
            <a:schemeClr val="accent1"/>
          </a:solidFill>
          <a:latin typeface="Arial Black" pitchFamily="34" charset="0"/>
        </a:defRPr>
      </a:lvl8pPr>
      <a:lvl9pPr marL="1809314" algn="l" rtl="0" eaLnBrk="1" fontAlgn="base" hangingPunct="1">
        <a:lnSpc>
          <a:spcPct val="70000"/>
        </a:lnSpc>
        <a:spcBef>
          <a:spcPct val="0"/>
        </a:spcBef>
        <a:spcAft>
          <a:spcPct val="0"/>
        </a:spcAft>
        <a:defRPr sz="4400" b="1">
          <a:solidFill>
            <a:schemeClr val="accent1"/>
          </a:solidFill>
          <a:latin typeface="Arial Black" pitchFamily="34" charset="0"/>
        </a:defRPr>
      </a:lvl9pPr>
    </p:titleStyle>
    <p:bodyStyle>
      <a:lvl1pPr marL="226002" indent="-226002" algn="l" rtl="0" eaLnBrk="1" fontAlgn="base" hangingPunct="1">
        <a:lnSpc>
          <a:spcPct val="100000"/>
        </a:lnSpc>
        <a:spcBef>
          <a:spcPts val="1200"/>
        </a:spcBef>
        <a:spcAft>
          <a:spcPts val="0"/>
        </a:spcAft>
        <a:buClr>
          <a:srgbClr val="AAAAAA"/>
        </a:buClr>
        <a:buFont typeface="Arial" pitchFamily="34" charset="0"/>
        <a:buChar char="•"/>
        <a:defRPr sz="1400">
          <a:solidFill>
            <a:srgbClr val="000000"/>
          </a:solidFill>
          <a:latin typeface="+mj-lt"/>
          <a:ea typeface="Museo Sans For Dell" pitchFamily="2" charset="0"/>
          <a:cs typeface="+mn-cs"/>
        </a:defRPr>
      </a:lvl1pPr>
      <a:lvl2pPr marL="568613" indent="-230765" algn="l" rtl="0" eaLnBrk="1" fontAlgn="base" hangingPunct="1">
        <a:lnSpc>
          <a:spcPct val="100000"/>
        </a:lnSpc>
        <a:spcBef>
          <a:spcPts val="300"/>
        </a:spcBef>
        <a:spcAft>
          <a:spcPts val="0"/>
        </a:spcAft>
        <a:buClr>
          <a:srgbClr val="AAAAAA"/>
        </a:buClr>
        <a:buFont typeface="Museo Sans For Dell" pitchFamily="2" charset="0"/>
        <a:buChar char="–"/>
        <a:defRPr sz="1200" baseline="0">
          <a:solidFill>
            <a:srgbClr val="000000"/>
          </a:solidFill>
          <a:latin typeface="+mj-lt"/>
          <a:ea typeface="Museo Sans For Dell" pitchFamily="2" charset="0"/>
        </a:defRPr>
      </a:lvl2pPr>
      <a:lvl3pPr marL="899896" indent="-218066" algn="l" rtl="0" eaLnBrk="1" fontAlgn="base" hangingPunct="1">
        <a:lnSpc>
          <a:spcPct val="100000"/>
        </a:lnSpc>
        <a:spcBef>
          <a:spcPts val="300"/>
        </a:spcBef>
        <a:spcAft>
          <a:spcPts val="0"/>
        </a:spcAft>
        <a:buClr>
          <a:srgbClr val="AAAAAA"/>
        </a:buClr>
        <a:buFont typeface="Museo Sans For Dell" pitchFamily="2" charset="0"/>
        <a:buChar char="›"/>
        <a:defRPr sz="1000" baseline="0">
          <a:solidFill>
            <a:srgbClr val="000000"/>
          </a:solidFill>
          <a:latin typeface="+mj-lt"/>
          <a:ea typeface="Museo Sans For Dell" pitchFamily="2" charset="0"/>
        </a:defRPr>
      </a:lvl3pPr>
      <a:lvl4pPr marL="1232837" indent="-219653" algn="l" rtl="0" eaLnBrk="1" fontAlgn="base" hangingPunct="1">
        <a:lnSpc>
          <a:spcPct val="90000"/>
        </a:lnSpc>
        <a:spcBef>
          <a:spcPts val="300"/>
        </a:spcBef>
        <a:spcAft>
          <a:spcPts val="0"/>
        </a:spcAft>
        <a:buClr>
          <a:srgbClr val="AAAAAA"/>
        </a:buClr>
        <a:buFont typeface="Courier New" panose="02070309020205020404" pitchFamily="49" charset="0"/>
        <a:buChar char="o"/>
        <a:defRPr sz="1000" baseline="0">
          <a:solidFill>
            <a:srgbClr val="000000"/>
          </a:solidFill>
          <a:latin typeface="+mj-lt"/>
          <a:ea typeface="Museo Sans For Dell" pitchFamily="2" charset="0"/>
        </a:defRPr>
      </a:lvl4pPr>
      <a:lvl5pPr marL="1590920" indent="-233940" algn="l" rtl="0" eaLnBrk="1" fontAlgn="base" hangingPunct="1">
        <a:lnSpc>
          <a:spcPct val="90000"/>
        </a:lnSpc>
        <a:spcBef>
          <a:spcPts val="800"/>
        </a:spcBef>
        <a:spcAft>
          <a:spcPct val="0"/>
        </a:spcAft>
        <a:buClr>
          <a:schemeClr val="bg1"/>
        </a:buClr>
        <a:buFont typeface="Museo For Dell 300" pitchFamily="50" charset="0"/>
        <a:buChar char="–"/>
        <a:defRPr sz="1800">
          <a:solidFill>
            <a:schemeClr val="bg2"/>
          </a:solidFill>
          <a:latin typeface="Museo Sans For Dell" pitchFamily="2" charset="0"/>
          <a:ea typeface="Museo Sans For Dell" pitchFamily="2" charset="0"/>
        </a:defRPr>
      </a:lvl5pPr>
      <a:lvl6pPr marL="2043254" indent="-233940"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6pPr>
      <a:lvl7pPr marL="2495261" indent="-233940"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7pPr>
      <a:lvl8pPr marL="2947683" indent="-233940"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8pPr>
      <a:lvl9pPr marL="3399993" indent="-233940"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9pPr>
    </p:bodyStyle>
    <p:otherStyle>
      <a:defPPr>
        <a:defRPr lang="en-US"/>
      </a:defPPr>
      <a:lvl1pPr marL="0" algn="l" defTabSz="904658" rtl="0" eaLnBrk="1" latinLnBrk="0" hangingPunct="1">
        <a:defRPr sz="1800" kern="1200">
          <a:solidFill>
            <a:schemeClr val="tx1"/>
          </a:solidFill>
          <a:latin typeface="+mn-lt"/>
          <a:ea typeface="+mn-ea"/>
          <a:cs typeface="+mn-cs"/>
        </a:defRPr>
      </a:lvl1pPr>
      <a:lvl2pPr marL="452255" algn="l" defTabSz="904658" rtl="0" eaLnBrk="1" latinLnBrk="0" hangingPunct="1">
        <a:defRPr sz="1800" kern="1200">
          <a:solidFill>
            <a:schemeClr val="tx1"/>
          </a:solidFill>
          <a:latin typeface="+mn-lt"/>
          <a:ea typeface="+mn-ea"/>
          <a:cs typeface="+mn-cs"/>
        </a:defRPr>
      </a:lvl2pPr>
      <a:lvl3pPr marL="904658" algn="l" defTabSz="904658" rtl="0" eaLnBrk="1" latinLnBrk="0" hangingPunct="1">
        <a:defRPr sz="1800" kern="1200">
          <a:solidFill>
            <a:schemeClr val="tx1"/>
          </a:solidFill>
          <a:latin typeface="+mn-lt"/>
          <a:ea typeface="+mn-ea"/>
          <a:cs typeface="+mn-cs"/>
        </a:defRPr>
      </a:lvl3pPr>
      <a:lvl4pPr marL="1356878" algn="l" defTabSz="904658" rtl="0" eaLnBrk="1" latinLnBrk="0" hangingPunct="1">
        <a:defRPr sz="1800" kern="1200">
          <a:solidFill>
            <a:schemeClr val="tx1"/>
          </a:solidFill>
          <a:latin typeface="+mn-lt"/>
          <a:ea typeface="+mn-ea"/>
          <a:cs typeface="+mn-cs"/>
        </a:defRPr>
      </a:lvl4pPr>
      <a:lvl5pPr marL="1809314" algn="l" defTabSz="904658" rtl="0" eaLnBrk="1" latinLnBrk="0" hangingPunct="1">
        <a:defRPr sz="1800" kern="1200">
          <a:solidFill>
            <a:schemeClr val="tx1"/>
          </a:solidFill>
          <a:latin typeface="+mn-lt"/>
          <a:ea typeface="+mn-ea"/>
          <a:cs typeface="+mn-cs"/>
        </a:defRPr>
      </a:lvl5pPr>
      <a:lvl6pPr marL="2261321" algn="l" defTabSz="904658" rtl="0" eaLnBrk="1" latinLnBrk="0" hangingPunct="1">
        <a:defRPr sz="1800" kern="1200">
          <a:solidFill>
            <a:schemeClr val="tx1"/>
          </a:solidFill>
          <a:latin typeface="+mn-lt"/>
          <a:ea typeface="+mn-ea"/>
          <a:cs typeface="+mn-cs"/>
        </a:defRPr>
      </a:lvl6pPr>
      <a:lvl7pPr marL="2713649" algn="l" defTabSz="904658" rtl="0" eaLnBrk="1" latinLnBrk="0" hangingPunct="1">
        <a:defRPr sz="1800" kern="1200">
          <a:solidFill>
            <a:schemeClr val="tx1"/>
          </a:solidFill>
          <a:latin typeface="+mn-lt"/>
          <a:ea typeface="+mn-ea"/>
          <a:cs typeface="+mn-cs"/>
        </a:defRPr>
      </a:lvl7pPr>
      <a:lvl8pPr marL="3165999" algn="l" defTabSz="904658" rtl="0" eaLnBrk="1" latinLnBrk="0" hangingPunct="1">
        <a:defRPr sz="1800" kern="1200">
          <a:solidFill>
            <a:schemeClr val="tx1"/>
          </a:solidFill>
          <a:latin typeface="+mn-lt"/>
          <a:ea typeface="+mn-ea"/>
          <a:cs typeface="+mn-cs"/>
        </a:defRPr>
      </a:lvl8pPr>
      <a:lvl9pPr marL="3618365" algn="l" defTabSz="904658"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3084" userDrawn="1">
          <p15:clr>
            <a:srgbClr val="F26B43"/>
          </p15:clr>
        </p15:guide>
        <p15:guide id="2" pos="2880" userDrawn="1">
          <p15:clr>
            <a:srgbClr val="F26B43"/>
          </p15:clr>
        </p15:guide>
      </p15:sldGuideLst>
    </p:ext>
  </p:extLst>
</p:sldMaster>
</file>

<file path=ppt/slideMasters/slideMaster109.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90114" name="Title Placeholder 21"/>
          <p:cNvSpPr>
            <a:spLocks noGrp="1"/>
          </p:cNvSpPr>
          <p:nvPr>
            <p:ph type="title"/>
          </p:nvPr>
        </p:nvSpPr>
        <p:spPr bwMode="auto">
          <a:xfrm>
            <a:off x="425451" y="196857"/>
            <a:ext cx="8280400" cy="62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zh-TW" smtClean="0"/>
              <a:t>Click to edit Master title style</a:t>
            </a:r>
          </a:p>
        </p:txBody>
      </p:sp>
      <p:sp>
        <p:nvSpPr>
          <p:cNvPr id="90115" name="Text Placeholder 12"/>
          <p:cNvSpPr>
            <a:spLocks noGrp="1"/>
          </p:cNvSpPr>
          <p:nvPr>
            <p:ph type="body" idx="1"/>
          </p:nvPr>
        </p:nvSpPr>
        <p:spPr bwMode="auto">
          <a:xfrm>
            <a:off x="438150" y="931863"/>
            <a:ext cx="8267700" cy="3611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zh-TW" smtClean="0"/>
              <a:t>Click to edit Master text styles</a:t>
            </a:r>
          </a:p>
          <a:p>
            <a:pPr lvl="1"/>
            <a:r>
              <a:rPr lang="en-US" altLang="zh-TW" smtClean="0"/>
              <a:t>Second level</a:t>
            </a:r>
          </a:p>
          <a:p>
            <a:pPr lvl="2"/>
            <a:r>
              <a:rPr lang="en-US" altLang="zh-TW" smtClean="0"/>
              <a:t>Third level</a:t>
            </a:r>
          </a:p>
          <a:p>
            <a:pPr lvl="3"/>
            <a:r>
              <a:rPr lang="en-US" altLang="zh-TW" smtClean="0"/>
              <a:t>Fourth level</a:t>
            </a:r>
          </a:p>
        </p:txBody>
      </p:sp>
      <p:sp>
        <p:nvSpPr>
          <p:cNvPr id="90116" name="TextBox 9"/>
          <p:cNvSpPr txBox="1">
            <a:spLocks noChangeArrowheads="1"/>
          </p:cNvSpPr>
          <p:nvPr/>
        </p:nvSpPr>
        <p:spPr bwMode="black">
          <a:xfrm>
            <a:off x="6427962" y="4826004"/>
            <a:ext cx="1768475" cy="126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sz="2400">
                <a:solidFill>
                  <a:schemeClr val="tx1"/>
                </a:solidFill>
                <a:latin typeface="Arial" pitchFamily="34" charset="0"/>
                <a:ea typeface="SimSun" pitchFamily="2" charset="-122"/>
              </a:defRPr>
            </a:lvl1pPr>
            <a:lvl2pPr defTabSz="911225">
              <a:defRPr sz="2400">
                <a:solidFill>
                  <a:schemeClr val="tx1"/>
                </a:solidFill>
                <a:latin typeface="Arial" pitchFamily="34" charset="0"/>
                <a:ea typeface="SimSun" pitchFamily="2" charset="-122"/>
              </a:defRPr>
            </a:lvl2pPr>
            <a:lvl3pPr defTabSz="911225">
              <a:defRPr sz="2400">
                <a:solidFill>
                  <a:schemeClr val="tx1"/>
                </a:solidFill>
                <a:latin typeface="Arial" pitchFamily="34" charset="0"/>
                <a:ea typeface="SimSun" pitchFamily="2" charset="-122"/>
              </a:defRPr>
            </a:lvl3pPr>
            <a:lvl4pPr defTabSz="911225">
              <a:defRPr sz="2400">
                <a:solidFill>
                  <a:schemeClr val="tx1"/>
                </a:solidFill>
                <a:latin typeface="Arial" pitchFamily="34" charset="0"/>
                <a:ea typeface="SimSun" pitchFamily="2" charset="-122"/>
              </a:defRPr>
            </a:lvl4pPr>
            <a:lvl5pPr defTabSz="911225">
              <a:defRPr sz="2400">
                <a:solidFill>
                  <a:schemeClr val="tx1"/>
                </a:solidFill>
                <a:latin typeface="Arial" pitchFamily="34" charset="0"/>
                <a:ea typeface="SimSun" pitchFamily="2" charset="-122"/>
              </a:defRPr>
            </a:lvl5pPr>
            <a:lvl6pPr marL="2281238" indent="4763" defTabSz="911225" eaLnBrk="0" fontAlgn="base" hangingPunct="0">
              <a:spcBef>
                <a:spcPct val="0"/>
              </a:spcBef>
              <a:spcAft>
                <a:spcPct val="0"/>
              </a:spcAft>
              <a:defRPr sz="2400">
                <a:solidFill>
                  <a:schemeClr val="tx1"/>
                </a:solidFill>
                <a:latin typeface="Arial" pitchFamily="34" charset="0"/>
                <a:ea typeface="SimSun" pitchFamily="2" charset="-122"/>
              </a:defRPr>
            </a:lvl6pPr>
            <a:lvl7pPr marL="2738438" indent="4763" defTabSz="911225" eaLnBrk="0" fontAlgn="base" hangingPunct="0">
              <a:spcBef>
                <a:spcPct val="0"/>
              </a:spcBef>
              <a:spcAft>
                <a:spcPct val="0"/>
              </a:spcAft>
              <a:defRPr sz="2400">
                <a:solidFill>
                  <a:schemeClr val="tx1"/>
                </a:solidFill>
                <a:latin typeface="Arial" pitchFamily="34" charset="0"/>
                <a:ea typeface="SimSun" pitchFamily="2" charset="-122"/>
              </a:defRPr>
            </a:lvl7pPr>
            <a:lvl8pPr marL="3195638" indent="4763" defTabSz="911225" eaLnBrk="0" fontAlgn="base" hangingPunct="0">
              <a:spcBef>
                <a:spcPct val="0"/>
              </a:spcBef>
              <a:spcAft>
                <a:spcPct val="0"/>
              </a:spcAft>
              <a:defRPr sz="2400">
                <a:solidFill>
                  <a:schemeClr val="tx1"/>
                </a:solidFill>
                <a:latin typeface="Arial" pitchFamily="34" charset="0"/>
                <a:ea typeface="SimSun" pitchFamily="2" charset="-122"/>
              </a:defRPr>
            </a:lvl8pPr>
            <a:lvl9pPr marL="3652838" indent="4763" defTabSz="911225" eaLnBrk="0" fontAlgn="base" hangingPunct="0">
              <a:spcBef>
                <a:spcPct val="0"/>
              </a:spcBef>
              <a:spcAft>
                <a:spcPct val="0"/>
              </a:spcAft>
              <a:defRPr sz="2400">
                <a:solidFill>
                  <a:schemeClr val="tx1"/>
                </a:solidFill>
                <a:latin typeface="Arial" pitchFamily="34" charset="0"/>
                <a:ea typeface="SimSun" pitchFamily="2" charset="-122"/>
              </a:defRPr>
            </a:lvl9pPr>
          </a:lstStyle>
          <a:p>
            <a:pPr algn="r">
              <a:defRPr/>
            </a:pPr>
            <a:r>
              <a:rPr lang="en-US" altLang="zh-TW" sz="800" smtClean="0">
                <a:solidFill>
                  <a:srgbClr val="666666"/>
                </a:solidFill>
                <a:latin typeface="Museo Sans For Dell" pitchFamily="2" charset="0"/>
              </a:rPr>
              <a:t>EUC Technology and Engineering</a:t>
            </a:r>
          </a:p>
        </p:txBody>
      </p:sp>
      <p:sp>
        <p:nvSpPr>
          <p:cNvPr id="11" name="Slide Number Placeholder 5"/>
          <p:cNvSpPr>
            <a:spLocks noGrp="1"/>
          </p:cNvSpPr>
          <p:nvPr>
            <p:ph type="sldNum" sz="quarter" idx="4"/>
          </p:nvPr>
        </p:nvSpPr>
        <p:spPr>
          <a:xfrm>
            <a:off x="434976" y="4824413"/>
            <a:ext cx="260350" cy="114300"/>
          </a:xfrm>
          <a:prstGeom prst="rect">
            <a:avLst/>
          </a:prstGeom>
        </p:spPr>
        <p:txBody>
          <a:bodyPr vert="horz" lIns="0" tIns="0" rIns="90882" bIns="0" rtlCol="0" anchor="ctr"/>
          <a:lstStyle>
            <a:lvl1pPr algn="l" eaLnBrk="1" hangingPunct="1">
              <a:defRPr sz="900">
                <a:solidFill>
                  <a:srgbClr val="000000">
                    <a:lumMod val="60000"/>
                    <a:lumOff val="40000"/>
                  </a:srgbClr>
                </a:solidFill>
                <a:latin typeface="Museo Sans For Dell" pitchFamily="2" charset="0"/>
                <a:ea typeface="+mn-ea"/>
              </a:defRPr>
            </a:lvl1pPr>
          </a:lstStyle>
          <a:p>
            <a:pPr defTabSz="682910">
              <a:defRPr/>
            </a:pPr>
            <a:fld id="{20FE3A23-B949-4828-A943-DC5D8F8A3399}" type="slidenum">
              <a:rPr lang="en-US" smtClean="0"/>
              <a:pPr defTabSz="682910">
                <a:defRPr/>
              </a:pPr>
              <a:t>‹#›</a:t>
            </a:fld>
            <a:endParaRPr lang="en-US" dirty="0"/>
          </a:p>
        </p:txBody>
      </p:sp>
      <p:sp>
        <p:nvSpPr>
          <p:cNvPr id="12" name="Date Placeholder 8"/>
          <p:cNvSpPr>
            <a:spLocks noGrp="1"/>
          </p:cNvSpPr>
          <p:nvPr>
            <p:ph type="dt" sz="half" idx="2"/>
          </p:nvPr>
        </p:nvSpPr>
        <p:spPr>
          <a:xfrm>
            <a:off x="1711325" y="4819650"/>
            <a:ext cx="914400" cy="114300"/>
          </a:xfrm>
          <a:prstGeom prst="rect">
            <a:avLst/>
          </a:prstGeom>
        </p:spPr>
        <p:txBody>
          <a:bodyPr vert="horz" lIns="0" tIns="0" rIns="0" bIns="0" rtlCol="0" anchor="ctr"/>
          <a:lstStyle>
            <a:lvl1pPr algn="l" rtl="0" eaLnBrk="1" fontAlgn="base" hangingPunct="1">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defTabSz="682910">
              <a:defRPr/>
            </a:pPr>
            <a:endParaRPr lang="zh-TW" altLang="en-US"/>
          </a:p>
        </p:txBody>
      </p:sp>
      <p:pic>
        <p:nvPicPr>
          <p:cNvPr id="90119" name="Picture 14" descr="dell_gray_logo.png"/>
          <p:cNvPicPr>
            <a:picLocks noChangeAspect="1"/>
          </p:cNvPicPr>
          <p:nvPr/>
        </p:nvPicPr>
        <p:blipFill>
          <a:blip r:embed="rId20">
            <a:extLst>
              <a:ext uri="{28A0092B-C50C-407E-A947-70E740481C1C}">
                <a14:useLocalDpi xmlns:a14="http://schemas.microsoft.com/office/drawing/2010/main" val="0"/>
              </a:ext>
            </a:extLst>
          </a:blip>
          <a:srcRect/>
          <a:stretch>
            <a:fillRect/>
          </a:stretch>
        </p:blipFill>
        <p:spPr bwMode="auto">
          <a:xfrm>
            <a:off x="8226427" y="4648206"/>
            <a:ext cx="471488"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l" descr="                              Dell - Restricted - Confidential&#10;"/>
          <p:cNvSpPr txBox="1"/>
          <p:nvPr/>
        </p:nvSpPr>
        <p:spPr>
          <a:xfrm>
            <a:off x="0" y="4764088"/>
            <a:ext cx="9144000" cy="0"/>
          </a:xfrm>
          <a:prstGeom prst="rect">
            <a:avLst/>
          </a:prstGeom>
          <a:noFill/>
        </p:spPr>
        <p:txBody>
          <a:bodyPr wrap="none" lIns="90888" tIns="45443" rIns="90888" bIns="45443"/>
          <a:lstStyle/>
          <a:p>
            <a:pPr defTabSz="682910">
              <a:lnSpc>
                <a:spcPct val="90000"/>
              </a:lnSpc>
              <a:spcBef>
                <a:spcPts val="600"/>
              </a:spcBef>
              <a:spcAft>
                <a:spcPts val="0"/>
              </a:spcAft>
              <a:buClr>
                <a:srgbClr val="0085C3"/>
              </a:buClr>
              <a:defRPr/>
            </a:pPr>
            <a:r>
              <a:rPr lang="en-US" sz="800" b="1">
                <a:solidFill>
                  <a:srgbClr val="7F7F7F"/>
                </a:solidFill>
                <a:latin typeface="Museo For Dell"/>
                <a:ea typeface="SimSun" pitchFamily="2" charset="-122"/>
              </a:rPr>
              <a:t>                              Dell - Restricted - Confidential</a:t>
            </a:r>
          </a:p>
          <a:p>
            <a:pPr defTabSz="682910">
              <a:lnSpc>
                <a:spcPct val="90000"/>
              </a:lnSpc>
              <a:spcBef>
                <a:spcPts val="600"/>
              </a:spcBef>
              <a:spcAft>
                <a:spcPts val="0"/>
              </a:spcAft>
              <a:buClr>
                <a:srgbClr val="0085C3"/>
              </a:buClr>
              <a:defRPr/>
            </a:pPr>
            <a:endParaRPr lang="en-US" sz="900" b="1" dirty="0" err="1">
              <a:solidFill>
                <a:srgbClr val="7F7F7F"/>
              </a:solidFill>
              <a:latin typeface="Museo For Dell"/>
              <a:ea typeface="SimSun" pitchFamily="2" charset="-122"/>
            </a:endParaRPr>
          </a:p>
        </p:txBody>
      </p:sp>
    </p:spTree>
    <p:extLst>
      <p:ext uri="{BB962C8B-B14F-4D97-AF65-F5344CB8AC3E}">
        <p14:creationId xmlns:p14="http://schemas.microsoft.com/office/powerpoint/2010/main" val="648847290"/>
      </p:ext>
    </p:extLst>
  </p:cSld>
  <p:clrMap bg1="dk2" tx1="lt1" bg2="dk1" tx2="lt2" accent1="accent1" accent2="accent2" accent3="accent3" accent4="accent4" accent5="accent5" accent6="accent6" hlink="hlink" folHlink="folHlink"/>
  <p:sldLayoutIdLst>
    <p:sldLayoutId id="2147486945" r:id="rId1"/>
    <p:sldLayoutId id="2147486946" r:id="rId2"/>
    <p:sldLayoutId id="2147486947" r:id="rId3"/>
    <p:sldLayoutId id="2147486948" r:id="rId4"/>
    <p:sldLayoutId id="2147486949" r:id="rId5"/>
    <p:sldLayoutId id="2147486950" r:id="rId6"/>
    <p:sldLayoutId id="2147486951" r:id="rId7"/>
    <p:sldLayoutId id="2147486952" r:id="rId8"/>
    <p:sldLayoutId id="2147486953" r:id="rId9"/>
    <p:sldLayoutId id="2147486954" r:id="rId10"/>
    <p:sldLayoutId id="2147486955" r:id="rId11"/>
    <p:sldLayoutId id="2147486956" r:id="rId12"/>
    <p:sldLayoutId id="2147486958" r:id="rId13"/>
    <p:sldLayoutId id="2147486959" r:id="rId14"/>
    <p:sldLayoutId id="2147486960" r:id="rId15"/>
    <p:sldLayoutId id="2147486961" r:id="rId16"/>
    <p:sldLayoutId id="2147486962" r:id="rId17"/>
    <p:sldLayoutId id="2147486963" r:id="rId18"/>
  </p:sldLayoutIdLst>
  <p:transition spd="med">
    <p:wipe dir="r"/>
  </p:transition>
  <p:timing>
    <p:tnLst>
      <p:par>
        <p:cTn id="1" dur="indefinite" restart="never" nodeType="tmRoot"/>
      </p:par>
    </p:tnLst>
  </p:timing>
  <p:hf hdr="0" ftr="0" dt="0"/>
  <p:txStyles>
    <p:titleStyle>
      <a:lvl1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1pPr>
      <a:lvl2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2pPr>
      <a:lvl3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3pPr>
      <a:lvl4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4pPr>
      <a:lvl5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5pPr>
      <a:lvl6pPr marL="453944" algn="l" rtl="0" eaLnBrk="1" fontAlgn="base" hangingPunct="1">
        <a:lnSpc>
          <a:spcPct val="70000"/>
        </a:lnSpc>
        <a:spcBef>
          <a:spcPct val="0"/>
        </a:spcBef>
        <a:spcAft>
          <a:spcPct val="0"/>
        </a:spcAft>
        <a:defRPr sz="4400" b="1">
          <a:solidFill>
            <a:schemeClr val="accent1"/>
          </a:solidFill>
          <a:latin typeface="Arial Black" pitchFamily="34" charset="0"/>
        </a:defRPr>
      </a:lvl6pPr>
      <a:lvl7pPr marL="908090" algn="l" rtl="0" eaLnBrk="1" fontAlgn="base" hangingPunct="1">
        <a:lnSpc>
          <a:spcPct val="70000"/>
        </a:lnSpc>
        <a:spcBef>
          <a:spcPct val="0"/>
        </a:spcBef>
        <a:spcAft>
          <a:spcPct val="0"/>
        </a:spcAft>
        <a:defRPr sz="4400" b="1">
          <a:solidFill>
            <a:schemeClr val="accent1"/>
          </a:solidFill>
          <a:latin typeface="Arial Black" pitchFamily="34" charset="0"/>
        </a:defRPr>
      </a:lvl7pPr>
      <a:lvl8pPr marL="1362068" algn="l" rtl="0" eaLnBrk="1" fontAlgn="base" hangingPunct="1">
        <a:lnSpc>
          <a:spcPct val="70000"/>
        </a:lnSpc>
        <a:spcBef>
          <a:spcPct val="0"/>
        </a:spcBef>
        <a:spcAft>
          <a:spcPct val="0"/>
        </a:spcAft>
        <a:defRPr sz="4400" b="1">
          <a:solidFill>
            <a:schemeClr val="accent1"/>
          </a:solidFill>
          <a:latin typeface="Arial Black" pitchFamily="34" charset="0"/>
        </a:defRPr>
      </a:lvl8pPr>
      <a:lvl9pPr marL="1816178" algn="l" rtl="0" eaLnBrk="1" fontAlgn="base" hangingPunct="1">
        <a:lnSpc>
          <a:spcPct val="70000"/>
        </a:lnSpc>
        <a:spcBef>
          <a:spcPct val="0"/>
        </a:spcBef>
        <a:spcAft>
          <a:spcPct val="0"/>
        </a:spcAft>
        <a:defRPr sz="4400" b="1">
          <a:solidFill>
            <a:schemeClr val="accent1"/>
          </a:solidFill>
          <a:latin typeface="Arial Black" pitchFamily="34" charset="0"/>
        </a:defRPr>
      </a:lvl9pPr>
    </p:titleStyle>
    <p:bodyStyle>
      <a:lvl1pPr marL="225987" indent="-225987" algn="l" rtl="0" eaLnBrk="0" fontAlgn="base" hangingPunct="0">
        <a:lnSpc>
          <a:spcPct val="90000"/>
        </a:lnSpc>
        <a:spcBef>
          <a:spcPts val="1200"/>
        </a:spcBef>
        <a:spcAft>
          <a:spcPct val="0"/>
        </a:spcAft>
        <a:buClr>
          <a:schemeClr val="accent1"/>
        </a:buClr>
        <a:buFont typeface="Arial" pitchFamily="34" charset="0"/>
        <a:buChar char="•"/>
        <a:defRPr>
          <a:solidFill>
            <a:schemeClr val="tx1"/>
          </a:solidFill>
          <a:latin typeface="Museo Sans For Dell" pitchFamily="2" charset="0"/>
          <a:ea typeface="Museo Sans For Dell" pitchFamily="2" charset="0"/>
          <a:cs typeface="Museo Sans For Dell" pitchFamily="2" charset="0"/>
        </a:defRPr>
      </a:lvl1pPr>
      <a:lvl2pPr marL="570694" indent="-221225" algn="l" rtl="0" eaLnBrk="0" fontAlgn="base" hangingPunct="0">
        <a:lnSpc>
          <a:spcPct val="90000"/>
        </a:lnSpc>
        <a:spcBef>
          <a:spcPts val="300"/>
        </a:spcBef>
        <a:spcAft>
          <a:spcPct val="0"/>
        </a:spcAft>
        <a:buClr>
          <a:schemeClr val="accent1"/>
        </a:buClr>
        <a:buFont typeface="Museo Sans For Dell" pitchFamily="2" charset="0"/>
        <a:buChar char="–"/>
        <a:defRPr sz="1600">
          <a:solidFill>
            <a:schemeClr val="tx1"/>
          </a:solidFill>
          <a:latin typeface="Museo Sans For Dell" pitchFamily="2" charset="0"/>
          <a:ea typeface="Museo Sans For Dell" pitchFamily="2" charset="0"/>
          <a:cs typeface="Museo Sans For Dell" pitchFamily="2" charset="0"/>
        </a:defRPr>
      </a:lvl2pPr>
      <a:lvl3pPr marL="902615" indent="-218051" algn="l" rtl="0" eaLnBrk="0" fontAlgn="base" hangingPunct="0">
        <a:lnSpc>
          <a:spcPct val="90000"/>
        </a:lnSpc>
        <a:spcBef>
          <a:spcPts val="300"/>
        </a:spcBef>
        <a:spcAft>
          <a:spcPct val="0"/>
        </a:spcAft>
        <a:buClr>
          <a:schemeClr val="accent1"/>
        </a:buClr>
        <a:buFont typeface="Museo Sans For Dell" pitchFamily="2" charset="0"/>
        <a:buChar char="›"/>
        <a:defRPr sz="1400">
          <a:solidFill>
            <a:schemeClr val="tx1"/>
          </a:solidFill>
          <a:latin typeface="Museo Sans For Dell" pitchFamily="2" charset="0"/>
          <a:ea typeface="Museo Sans For Dell" pitchFamily="2" charset="0"/>
          <a:cs typeface="Museo Sans For Dell" pitchFamily="2" charset="0"/>
        </a:defRPr>
      </a:lvl3pPr>
      <a:lvl4pPr marL="1236124" indent="-219638" algn="l" rtl="0" eaLnBrk="0" fontAlgn="base" hangingPunct="0">
        <a:lnSpc>
          <a:spcPct val="90000"/>
        </a:lnSpc>
        <a:spcBef>
          <a:spcPts val="300"/>
        </a:spcBef>
        <a:spcAft>
          <a:spcPct val="0"/>
        </a:spcAft>
        <a:buClr>
          <a:schemeClr val="accent1"/>
        </a:buClr>
        <a:buFont typeface="Museo For Dell 300" pitchFamily="50" charset="0"/>
        <a:buChar char="–"/>
        <a:defRPr sz="1200">
          <a:solidFill>
            <a:schemeClr val="tx1"/>
          </a:solidFill>
          <a:latin typeface="Museo Sans For Dell" pitchFamily="2" charset="0"/>
          <a:ea typeface="Museo Sans For Dell" pitchFamily="2" charset="0"/>
          <a:cs typeface="Museo Sans For Dell" pitchFamily="2" charset="0"/>
        </a:defRPr>
      </a:lvl4pPr>
      <a:lvl5pPr marL="1596535" indent="-233924" algn="l" rtl="0" eaLnBrk="0" fontAlgn="base" hangingPunct="0">
        <a:lnSpc>
          <a:spcPct val="90000"/>
        </a:lnSpc>
        <a:spcBef>
          <a:spcPts val="800"/>
        </a:spcBef>
        <a:spcAft>
          <a:spcPct val="0"/>
        </a:spcAft>
        <a:buClr>
          <a:schemeClr val="bg1"/>
        </a:buClr>
        <a:buFont typeface="Museo For Dell 300" pitchFamily="50" charset="0"/>
        <a:buChar char="–"/>
        <a:defRPr>
          <a:solidFill>
            <a:schemeClr val="bg2"/>
          </a:solidFill>
          <a:latin typeface="Museo Sans For Dell" pitchFamily="2" charset="0"/>
          <a:ea typeface="Museo Sans For Dell" pitchFamily="2" charset="0"/>
          <a:cs typeface="Museo Sans For Dell" pitchFamily="2" charset="0"/>
        </a:defRPr>
      </a:lvl5pPr>
      <a:lvl6pPr marL="2051038" indent="-23485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6pPr>
      <a:lvl7pPr marL="2504885" indent="-23485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7pPr>
      <a:lvl8pPr marL="2958944" indent="-23485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8pPr>
      <a:lvl9pPr marL="3412980" indent="-23485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9pPr>
    </p:bodyStyle>
    <p:otherStyle>
      <a:defPPr>
        <a:defRPr lang="en-US"/>
      </a:defPPr>
      <a:lvl1pPr marL="0" algn="l" defTabSz="908090" rtl="0" eaLnBrk="1" latinLnBrk="0" hangingPunct="1">
        <a:defRPr sz="1800" kern="1200">
          <a:solidFill>
            <a:schemeClr val="tx1"/>
          </a:solidFill>
          <a:latin typeface="+mn-lt"/>
          <a:ea typeface="+mn-ea"/>
          <a:cs typeface="+mn-cs"/>
        </a:defRPr>
      </a:lvl1pPr>
      <a:lvl2pPr marL="453944" algn="l" defTabSz="908090" rtl="0" eaLnBrk="1" latinLnBrk="0" hangingPunct="1">
        <a:defRPr sz="1800" kern="1200">
          <a:solidFill>
            <a:schemeClr val="tx1"/>
          </a:solidFill>
          <a:latin typeface="+mn-lt"/>
          <a:ea typeface="+mn-ea"/>
          <a:cs typeface="+mn-cs"/>
        </a:defRPr>
      </a:lvl2pPr>
      <a:lvl3pPr marL="908090" algn="l" defTabSz="908090" rtl="0" eaLnBrk="1" latinLnBrk="0" hangingPunct="1">
        <a:defRPr sz="1800" kern="1200">
          <a:solidFill>
            <a:schemeClr val="tx1"/>
          </a:solidFill>
          <a:latin typeface="+mn-lt"/>
          <a:ea typeface="+mn-ea"/>
          <a:cs typeface="+mn-cs"/>
        </a:defRPr>
      </a:lvl3pPr>
      <a:lvl4pPr marL="1362068" algn="l" defTabSz="908090" rtl="0" eaLnBrk="1" latinLnBrk="0" hangingPunct="1">
        <a:defRPr sz="1800" kern="1200">
          <a:solidFill>
            <a:schemeClr val="tx1"/>
          </a:solidFill>
          <a:latin typeface="+mn-lt"/>
          <a:ea typeface="+mn-ea"/>
          <a:cs typeface="+mn-cs"/>
        </a:defRPr>
      </a:lvl4pPr>
      <a:lvl5pPr marL="1816178" algn="l" defTabSz="908090" rtl="0" eaLnBrk="1" latinLnBrk="0" hangingPunct="1">
        <a:defRPr sz="1800" kern="1200">
          <a:solidFill>
            <a:schemeClr val="tx1"/>
          </a:solidFill>
          <a:latin typeface="+mn-lt"/>
          <a:ea typeface="+mn-ea"/>
          <a:cs typeface="+mn-cs"/>
        </a:defRPr>
      </a:lvl5pPr>
      <a:lvl6pPr marL="2270027" algn="l" defTabSz="908090" rtl="0" eaLnBrk="1" latinLnBrk="0" hangingPunct="1">
        <a:defRPr sz="1800" kern="1200">
          <a:solidFill>
            <a:schemeClr val="tx1"/>
          </a:solidFill>
          <a:latin typeface="+mn-lt"/>
          <a:ea typeface="+mn-ea"/>
          <a:cs typeface="+mn-cs"/>
        </a:defRPr>
      </a:lvl6pPr>
      <a:lvl7pPr marL="2724031" algn="l" defTabSz="908090" rtl="0" eaLnBrk="1" latinLnBrk="0" hangingPunct="1">
        <a:defRPr sz="1800" kern="1200">
          <a:solidFill>
            <a:schemeClr val="tx1"/>
          </a:solidFill>
          <a:latin typeface="+mn-lt"/>
          <a:ea typeface="+mn-ea"/>
          <a:cs typeface="+mn-cs"/>
        </a:defRPr>
      </a:lvl7pPr>
      <a:lvl8pPr marL="3178088" algn="l" defTabSz="908090" rtl="0" eaLnBrk="1" latinLnBrk="0" hangingPunct="1">
        <a:defRPr sz="1800" kern="1200">
          <a:solidFill>
            <a:schemeClr val="tx1"/>
          </a:solidFill>
          <a:latin typeface="+mn-lt"/>
          <a:ea typeface="+mn-ea"/>
          <a:cs typeface="+mn-cs"/>
        </a:defRPr>
      </a:lvl8pPr>
      <a:lvl9pPr marL="3632117" algn="l" defTabSz="90809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6"/>
            </p:custDataLst>
            <p:extLst/>
          </p:nvPr>
        </p:nvGraphicFramePr>
        <p:xfrm>
          <a:off x="1591" y="1207"/>
          <a:ext cx="1587" cy="1190"/>
        </p:xfrm>
        <a:graphic>
          <a:graphicData uri="http://schemas.openxmlformats.org/presentationml/2006/ole">
            <mc:AlternateContent xmlns:mc="http://schemas.openxmlformats.org/markup-compatibility/2006">
              <mc:Choice xmlns:v="urn:schemas-microsoft-com:vml" Requires="v">
                <p:oleObj spid="_x0000_s5542" name="think-cell Slide" r:id="rId7" imgW="270" imgH="270" progId="TCLayout.ActiveDocument.1">
                  <p:embed/>
                </p:oleObj>
              </mc:Choice>
              <mc:Fallback>
                <p:oleObj name="think-cell Slide" r:id="rId7" imgW="270" imgH="270" progId="TCLayout.ActiveDocument.1">
                  <p:embed/>
                  <p:pic>
                    <p:nvPicPr>
                      <p:cNvPr id="0" name=""/>
                      <p:cNvPicPr/>
                      <p:nvPr/>
                    </p:nvPicPr>
                    <p:blipFill>
                      <a:blip r:embed="rId8"/>
                      <a:stretch>
                        <a:fillRect/>
                      </a:stretch>
                    </p:blipFill>
                    <p:spPr>
                      <a:xfrm>
                        <a:off x="1591" y="1207"/>
                        <a:ext cx="1587" cy="1190"/>
                      </a:xfrm>
                      <a:prstGeom prst="rect">
                        <a:avLst/>
                      </a:prstGeom>
                    </p:spPr>
                  </p:pic>
                </p:oleObj>
              </mc:Fallback>
            </mc:AlternateContent>
          </a:graphicData>
        </a:graphic>
      </p:graphicFrame>
      <p:sp>
        <p:nvSpPr>
          <p:cNvPr id="20482" name="Title Placeholder 21"/>
          <p:cNvSpPr>
            <a:spLocks noGrp="1"/>
          </p:cNvSpPr>
          <p:nvPr>
            <p:ph type="title"/>
          </p:nvPr>
        </p:nvSpPr>
        <p:spPr bwMode="auto">
          <a:xfrm>
            <a:off x="457200" y="196454"/>
            <a:ext cx="8229600" cy="636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t>Click to edit Master title style</a:t>
            </a:r>
          </a:p>
        </p:txBody>
      </p:sp>
      <p:sp>
        <p:nvSpPr>
          <p:cNvPr id="20483" name="Text Placeholder 12"/>
          <p:cNvSpPr>
            <a:spLocks noGrp="1"/>
          </p:cNvSpPr>
          <p:nvPr>
            <p:ph type="body" idx="1"/>
          </p:nvPr>
        </p:nvSpPr>
        <p:spPr bwMode="auto">
          <a:xfrm>
            <a:off x="457200" y="959646"/>
            <a:ext cx="8229600" cy="356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2"/>
            <a:endParaRPr lang="en-US"/>
          </a:p>
        </p:txBody>
      </p:sp>
      <p:sp>
        <p:nvSpPr>
          <p:cNvPr id="7" name="Footer Placeholder 4"/>
          <p:cNvSpPr>
            <a:spLocks noGrp="1"/>
          </p:cNvSpPr>
          <p:nvPr>
            <p:ph type="ftr" sz="quarter" idx="3"/>
          </p:nvPr>
        </p:nvSpPr>
        <p:spPr>
          <a:xfrm>
            <a:off x="742950" y="4822031"/>
            <a:ext cx="1885950" cy="114300"/>
          </a:xfrm>
          <a:prstGeom prst="rect">
            <a:avLst/>
          </a:prstGeom>
        </p:spPr>
        <p:txBody>
          <a:bodyPr vert="horz" lIns="0" tIns="0" rIns="67445" bIns="0" rtlCol="0" anchor="ctr"/>
          <a:lstStyle>
            <a:lvl1pPr algn="l">
              <a:defRPr sz="800">
                <a:solidFill>
                  <a:srgbClr val="000000">
                    <a:lumMod val="60000"/>
                    <a:lumOff val="40000"/>
                  </a:srgbClr>
                </a:solidFill>
                <a:latin typeface="Museo Sans For Dell" pitchFamily="2" charset="0"/>
                <a:cs typeface="+mn-cs"/>
              </a:defRPr>
            </a:lvl1pPr>
          </a:lstStyle>
          <a:p>
            <a:pPr>
              <a:defRPr/>
            </a:pPr>
            <a:endParaRPr lang="en-US" dirty="0"/>
          </a:p>
        </p:txBody>
      </p:sp>
      <p:sp>
        <p:nvSpPr>
          <p:cNvPr id="8" name="Slide Number Placeholder 5"/>
          <p:cNvSpPr>
            <a:spLocks noGrp="1"/>
          </p:cNvSpPr>
          <p:nvPr>
            <p:ph type="sldNum" sz="quarter" idx="4"/>
          </p:nvPr>
        </p:nvSpPr>
        <p:spPr>
          <a:xfrm>
            <a:off x="434976" y="4823222"/>
            <a:ext cx="260350" cy="114300"/>
          </a:xfrm>
          <a:prstGeom prst="rect">
            <a:avLst/>
          </a:prstGeom>
        </p:spPr>
        <p:txBody>
          <a:bodyPr vert="horz" lIns="0" tIns="0" rIns="67445" bIns="0" rtlCol="0" anchor="ctr"/>
          <a:lstStyle>
            <a:lvl1pPr algn="l">
              <a:defRPr sz="700">
                <a:solidFill>
                  <a:srgbClr val="000000">
                    <a:lumMod val="60000"/>
                    <a:lumOff val="40000"/>
                  </a:srgbClr>
                </a:solidFill>
                <a:latin typeface="Museo Sans For Dell" pitchFamily="2" charset="0"/>
                <a:cs typeface="+mn-cs"/>
              </a:defRPr>
            </a:lvl1pPr>
          </a:lstStyle>
          <a:p>
            <a:pPr>
              <a:defRPr/>
            </a:pPr>
            <a:fld id="{BAFC9F95-FC62-4769-A095-8D2D490F7992}" type="slidenum">
              <a:rPr lang="en-US"/>
              <a:pPr>
                <a:defRPr/>
              </a:pPr>
              <a:t>‹#›</a:t>
            </a:fld>
            <a:endParaRPr lang="en-US" dirty="0"/>
          </a:p>
        </p:txBody>
      </p:sp>
      <p:sp>
        <p:nvSpPr>
          <p:cNvPr id="2" name="fl"/>
          <p:cNvSpPr txBox="1"/>
          <p:nvPr/>
        </p:nvSpPr>
        <p:spPr>
          <a:xfrm>
            <a:off x="0" y="4913185"/>
            <a:ext cx="9144000" cy="157544"/>
          </a:xfrm>
          <a:prstGeom prst="rect">
            <a:avLst/>
          </a:prstGeom>
          <a:noFill/>
        </p:spPr>
        <p:txBody>
          <a:bodyPr vert="horz" wrap="square" lIns="67445" tIns="34289" rIns="67445" bIns="34289" rtlCol="0">
            <a:spAutoFit/>
          </a:bodyPr>
          <a:lstStyle/>
          <a:p>
            <a:pPr marL="171992" indent="-171992">
              <a:lnSpc>
                <a:spcPct val="90000"/>
              </a:lnSpc>
              <a:spcBef>
                <a:spcPts val="75"/>
              </a:spcBef>
              <a:spcAft>
                <a:spcPts val="75"/>
              </a:spcAft>
              <a:buClr>
                <a:srgbClr val="0085C3"/>
              </a:buClr>
              <a:buFont typeface="Arial" pitchFamily="34" charset="0"/>
              <a:buChar char="•"/>
            </a:pPr>
            <a:endParaRPr lang="en-US" sz="600" b="1" dirty="0">
              <a:solidFill>
                <a:srgbClr val="7F7F7F"/>
              </a:solidFill>
              <a:latin typeface="museo sans for dell"/>
            </a:endParaRPr>
          </a:p>
        </p:txBody>
      </p:sp>
    </p:spTree>
    <p:extLst>
      <p:ext uri="{BB962C8B-B14F-4D97-AF65-F5344CB8AC3E}">
        <p14:creationId xmlns:p14="http://schemas.microsoft.com/office/powerpoint/2010/main" val="964480784"/>
      </p:ext>
    </p:extLst>
  </p:cSld>
  <p:clrMap bg1="dk2" tx1="lt1" bg2="dk1" tx2="lt2" accent1="accent1" accent2="accent2" accent3="accent3" accent4="accent4" accent5="accent5" accent6="accent6" hlink="hlink" folHlink="folHlink"/>
  <p:sldLayoutIdLst>
    <p:sldLayoutId id="2147484717" r:id="rId1"/>
    <p:sldLayoutId id="2147484718" r:id="rId2"/>
    <p:sldLayoutId id="2147484720" r:id="rId3"/>
  </p:sldLayoutIdLst>
  <p:transition spd="med">
    <p:wipe dir="r"/>
  </p:transition>
  <p:hf hdr="0" ftr="0" dt="0"/>
  <p:txStyles>
    <p:titleStyle>
      <a:lvl1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1pPr>
      <a:lvl2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2pPr>
      <a:lvl3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3pPr>
      <a:lvl4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4pPr>
      <a:lvl5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5pPr>
      <a:lvl6pPr marL="336089" algn="l" rtl="0" eaLnBrk="1" fontAlgn="base" hangingPunct="1">
        <a:lnSpc>
          <a:spcPct val="70000"/>
        </a:lnSpc>
        <a:spcBef>
          <a:spcPct val="0"/>
        </a:spcBef>
        <a:spcAft>
          <a:spcPct val="0"/>
        </a:spcAft>
        <a:defRPr sz="3300" b="1">
          <a:solidFill>
            <a:schemeClr val="accent1"/>
          </a:solidFill>
          <a:latin typeface="Arial Black" pitchFamily="34" charset="0"/>
        </a:defRPr>
      </a:lvl6pPr>
      <a:lvl7pPr marL="672992" algn="l" rtl="0" eaLnBrk="1" fontAlgn="base" hangingPunct="1">
        <a:lnSpc>
          <a:spcPct val="70000"/>
        </a:lnSpc>
        <a:spcBef>
          <a:spcPct val="0"/>
        </a:spcBef>
        <a:spcAft>
          <a:spcPct val="0"/>
        </a:spcAft>
        <a:defRPr sz="3300" b="1">
          <a:solidFill>
            <a:schemeClr val="accent1"/>
          </a:solidFill>
          <a:latin typeface="Arial Black" pitchFamily="34" charset="0"/>
        </a:defRPr>
      </a:lvl7pPr>
      <a:lvl8pPr marL="1009507" algn="l" rtl="0" eaLnBrk="1" fontAlgn="base" hangingPunct="1">
        <a:lnSpc>
          <a:spcPct val="70000"/>
        </a:lnSpc>
        <a:spcBef>
          <a:spcPct val="0"/>
        </a:spcBef>
        <a:spcAft>
          <a:spcPct val="0"/>
        </a:spcAft>
        <a:defRPr sz="3300" b="1">
          <a:solidFill>
            <a:schemeClr val="accent1"/>
          </a:solidFill>
          <a:latin typeface="Arial Black" pitchFamily="34" charset="0"/>
        </a:defRPr>
      </a:lvl8pPr>
      <a:lvl9pPr marL="1346129" algn="l" rtl="0" eaLnBrk="1" fontAlgn="base" hangingPunct="1">
        <a:lnSpc>
          <a:spcPct val="70000"/>
        </a:lnSpc>
        <a:spcBef>
          <a:spcPct val="0"/>
        </a:spcBef>
        <a:spcAft>
          <a:spcPct val="0"/>
        </a:spcAft>
        <a:defRPr sz="3300" b="1">
          <a:solidFill>
            <a:schemeClr val="accent1"/>
          </a:solidFill>
          <a:latin typeface="Arial Black" pitchFamily="34" charset="0"/>
        </a:defRPr>
      </a:lvl9pPr>
    </p:titleStyle>
    <p:bodyStyle>
      <a:lvl1pPr marL="168422" indent="-168422" algn="l" rtl="0" eaLnBrk="0" fontAlgn="base" hangingPunct="0">
        <a:lnSpc>
          <a:spcPct val="90000"/>
        </a:lnSpc>
        <a:spcBef>
          <a:spcPts val="75"/>
        </a:spcBef>
        <a:spcAft>
          <a:spcPts val="75"/>
        </a:spcAft>
        <a:buClr>
          <a:schemeClr val="accent1"/>
        </a:buClr>
        <a:buFont typeface="Arial" pitchFamily="34" charset="0"/>
        <a:buChar char="•"/>
        <a:defRPr sz="1500">
          <a:solidFill>
            <a:schemeClr val="bg2"/>
          </a:solidFill>
          <a:latin typeface="Museo Sans For Dell" pitchFamily="2" charset="0"/>
          <a:ea typeface="Museo Sans For Dell" pitchFamily="2" charset="0"/>
          <a:cs typeface="Museo Sans For Dell" pitchFamily="2" charset="0"/>
        </a:defRPr>
      </a:lvl1pPr>
      <a:lvl2pPr marL="423058" indent="-164851" algn="l" rtl="0" eaLnBrk="0" fontAlgn="base" hangingPunct="0">
        <a:lnSpc>
          <a:spcPct val="90000"/>
        </a:lnSpc>
        <a:spcBef>
          <a:spcPts val="75"/>
        </a:spcBef>
        <a:spcAft>
          <a:spcPts val="75"/>
        </a:spcAft>
        <a:buClr>
          <a:schemeClr val="accent1"/>
        </a:buClr>
        <a:buFont typeface="Museo Sans For Dell" pitchFamily="2" charset="0"/>
        <a:buChar char="–"/>
        <a:defRPr>
          <a:solidFill>
            <a:schemeClr val="bg2"/>
          </a:solidFill>
          <a:latin typeface="Museo Sans For Dell" pitchFamily="2" charset="0"/>
          <a:ea typeface="Museo Sans For Dell" pitchFamily="2" charset="0"/>
          <a:cs typeface="Museo Sans For Dell" pitchFamily="2" charset="0"/>
        </a:defRPr>
      </a:lvl2pPr>
      <a:lvl3pPr marL="669525" indent="-162469" algn="l" rtl="0" eaLnBrk="0" fontAlgn="base" hangingPunct="0">
        <a:lnSpc>
          <a:spcPct val="90000"/>
        </a:lnSpc>
        <a:spcBef>
          <a:spcPts val="75"/>
        </a:spcBef>
        <a:spcAft>
          <a:spcPts val="75"/>
        </a:spcAft>
        <a:buClr>
          <a:schemeClr val="accent1"/>
        </a:buClr>
        <a:buFont typeface="Museo Sans For Dell" pitchFamily="2" charset="0"/>
        <a:buChar char="›"/>
        <a:defRPr sz="1200">
          <a:solidFill>
            <a:schemeClr val="bg2"/>
          </a:solidFill>
          <a:latin typeface="Museo Sans For Dell" pitchFamily="2" charset="0"/>
          <a:ea typeface="Museo Sans For Dell" pitchFamily="2" charset="0"/>
          <a:cs typeface="Museo Sans For Dell" pitchFamily="2" charset="0"/>
        </a:defRPr>
      </a:lvl3pPr>
      <a:lvl4pPr marL="917230" indent="-163660" algn="l" rtl="0" eaLnBrk="0" fontAlgn="base" hangingPunct="0">
        <a:lnSpc>
          <a:spcPct val="90000"/>
        </a:lnSpc>
        <a:spcBef>
          <a:spcPts val="75"/>
        </a:spcBef>
        <a:spcAft>
          <a:spcPts val="75"/>
        </a:spcAft>
        <a:buClr>
          <a:schemeClr val="accent1"/>
        </a:buClr>
        <a:buFont typeface="Museo For Dell 300"/>
        <a:buChar char="–"/>
        <a:defRPr sz="1100">
          <a:solidFill>
            <a:schemeClr val="bg2"/>
          </a:solidFill>
          <a:latin typeface="Museo Sans For Dell" pitchFamily="2" charset="0"/>
          <a:ea typeface="Museo Sans For Dell" pitchFamily="2" charset="0"/>
          <a:cs typeface="Museo Sans For Dell" pitchFamily="2" charset="0"/>
        </a:defRPr>
      </a:lvl4pPr>
      <a:lvl5pPr marL="1183394" indent="-174109" algn="l" rtl="0" eaLnBrk="0" fontAlgn="base" hangingPunct="0">
        <a:lnSpc>
          <a:spcPct val="90000"/>
        </a:lnSpc>
        <a:spcBef>
          <a:spcPts val="600"/>
        </a:spcBef>
        <a:spcAft>
          <a:spcPct val="0"/>
        </a:spcAft>
        <a:buClr>
          <a:schemeClr val="bg1"/>
        </a:buClr>
        <a:buFont typeface="Museo For Dell 300"/>
        <a:buChar char="–"/>
        <a:defRPr>
          <a:solidFill>
            <a:schemeClr val="bg2"/>
          </a:solidFill>
          <a:latin typeface="Museo Sans For Dell" pitchFamily="2" charset="0"/>
          <a:ea typeface="Museo Sans For Dell" pitchFamily="2" charset="0"/>
          <a:cs typeface="Museo Sans For Dell" pitchFamily="2" charset="0"/>
        </a:defRPr>
      </a:lvl5pPr>
      <a:lvl6pPr marL="1519878" indent="-174109"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6pPr>
      <a:lvl7pPr marL="1856524" indent="-174109"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7pPr>
      <a:lvl8pPr marL="2193026" indent="-174109"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8pPr>
      <a:lvl9pPr marL="2529635" indent="-174109"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9pPr>
    </p:bodyStyle>
    <p:otherStyle>
      <a:defPPr>
        <a:defRPr lang="en-US"/>
      </a:defPPr>
      <a:lvl1pPr marL="0" algn="l" defTabSz="672992" rtl="0" eaLnBrk="1" latinLnBrk="0" hangingPunct="1">
        <a:defRPr sz="1400" kern="1200">
          <a:solidFill>
            <a:schemeClr val="tx1"/>
          </a:solidFill>
          <a:latin typeface="+mn-lt"/>
          <a:ea typeface="+mn-ea"/>
          <a:cs typeface="+mn-cs"/>
        </a:defRPr>
      </a:lvl1pPr>
      <a:lvl2pPr marL="336089" algn="l" defTabSz="672992" rtl="0" eaLnBrk="1" latinLnBrk="0" hangingPunct="1">
        <a:defRPr sz="1400" kern="1200">
          <a:solidFill>
            <a:schemeClr val="tx1"/>
          </a:solidFill>
          <a:latin typeface="+mn-lt"/>
          <a:ea typeface="+mn-ea"/>
          <a:cs typeface="+mn-cs"/>
        </a:defRPr>
      </a:lvl2pPr>
      <a:lvl3pPr marL="672992" algn="l" defTabSz="672992" rtl="0" eaLnBrk="1" latinLnBrk="0" hangingPunct="1">
        <a:defRPr sz="1400" kern="1200">
          <a:solidFill>
            <a:schemeClr val="tx1"/>
          </a:solidFill>
          <a:latin typeface="+mn-lt"/>
          <a:ea typeface="+mn-ea"/>
          <a:cs typeface="+mn-cs"/>
        </a:defRPr>
      </a:lvl3pPr>
      <a:lvl4pPr marL="1009507" algn="l" defTabSz="672992" rtl="0" eaLnBrk="1" latinLnBrk="0" hangingPunct="1">
        <a:defRPr sz="1400" kern="1200">
          <a:solidFill>
            <a:schemeClr val="tx1"/>
          </a:solidFill>
          <a:latin typeface="+mn-lt"/>
          <a:ea typeface="+mn-ea"/>
          <a:cs typeface="+mn-cs"/>
        </a:defRPr>
      </a:lvl4pPr>
      <a:lvl5pPr marL="1346129" algn="l" defTabSz="672992" rtl="0" eaLnBrk="1" latinLnBrk="0" hangingPunct="1">
        <a:defRPr sz="1400" kern="1200">
          <a:solidFill>
            <a:schemeClr val="tx1"/>
          </a:solidFill>
          <a:latin typeface="+mn-lt"/>
          <a:ea typeface="+mn-ea"/>
          <a:cs typeface="+mn-cs"/>
        </a:defRPr>
      </a:lvl5pPr>
      <a:lvl6pPr marL="1682705" algn="l" defTabSz="672992" rtl="0" eaLnBrk="1" latinLnBrk="0" hangingPunct="1">
        <a:defRPr sz="1400" kern="1200">
          <a:solidFill>
            <a:schemeClr val="tx1"/>
          </a:solidFill>
          <a:latin typeface="+mn-lt"/>
          <a:ea typeface="+mn-ea"/>
          <a:cs typeface="+mn-cs"/>
        </a:defRPr>
      </a:lvl6pPr>
      <a:lvl7pPr marL="2018792" algn="l" defTabSz="672992" rtl="0" eaLnBrk="1" latinLnBrk="0" hangingPunct="1">
        <a:defRPr sz="1400" kern="1200">
          <a:solidFill>
            <a:schemeClr val="tx1"/>
          </a:solidFill>
          <a:latin typeface="+mn-lt"/>
          <a:ea typeface="+mn-ea"/>
          <a:cs typeface="+mn-cs"/>
        </a:defRPr>
      </a:lvl7pPr>
      <a:lvl8pPr marL="2355217" algn="l" defTabSz="672992" rtl="0" eaLnBrk="1" latinLnBrk="0" hangingPunct="1">
        <a:defRPr sz="1400" kern="1200">
          <a:solidFill>
            <a:schemeClr val="tx1"/>
          </a:solidFill>
          <a:latin typeface="+mn-lt"/>
          <a:ea typeface="+mn-ea"/>
          <a:cs typeface="+mn-cs"/>
        </a:defRPr>
      </a:lvl8pPr>
      <a:lvl9pPr marL="2691803" algn="l" defTabSz="672992" rtl="0" eaLnBrk="1" latinLnBrk="0" hangingPunct="1">
        <a:defRPr sz="1400" kern="1200">
          <a:solidFill>
            <a:schemeClr val="tx1"/>
          </a:solidFill>
          <a:latin typeface="+mn-lt"/>
          <a:ea typeface="+mn-ea"/>
          <a:cs typeface="+mn-cs"/>
        </a:defRPr>
      </a:lvl9pPr>
    </p:otherStyle>
  </p:txStyles>
</p:sldMaster>
</file>

<file path=ppt/slideMasters/slideMaster110.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90114" name="Title Placeholder 21"/>
          <p:cNvSpPr>
            <a:spLocks noGrp="1"/>
          </p:cNvSpPr>
          <p:nvPr>
            <p:ph type="title"/>
          </p:nvPr>
        </p:nvSpPr>
        <p:spPr bwMode="auto">
          <a:xfrm>
            <a:off x="425451" y="196857"/>
            <a:ext cx="8280400" cy="62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zh-TW" smtClean="0"/>
              <a:t>Click to edit Master title style</a:t>
            </a:r>
          </a:p>
        </p:txBody>
      </p:sp>
      <p:sp>
        <p:nvSpPr>
          <p:cNvPr id="90115" name="Text Placeholder 12"/>
          <p:cNvSpPr>
            <a:spLocks noGrp="1"/>
          </p:cNvSpPr>
          <p:nvPr>
            <p:ph type="body" idx="1"/>
          </p:nvPr>
        </p:nvSpPr>
        <p:spPr bwMode="auto">
          <a:xfrm>
            <a:off x="438150" y="931863"/>
            <a:ext cx="8267700" cy="3611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zh-TW" smtClean="0"/>
              <a:t>Click to edit Master text styles</a:t>
            </a:r>
          </a:p>
          <a:p>
            <a:pPr lvl="1"/>
            <a:r>
              <a:rPr lang="en-US" altLang="zh-TW" smtClean="0"/>
              <a:t>Second level</a:t>
            </a:r>
          </a:p>
          <a:p>
            <a:pPr lvl="2"/>
            <a:r>
              <a:rPr lang="en-US" altLang="zh-TW" smtClean="0"/>
              <a:t>Third level</a:t>
            </a:r>
          </a:p>
          <a:p>
            <a:pPr lvl="3"/>
            <a:r>
              <a:rPr lang="en-US" altLang="zh-TW" smtClean="0"/>
              <a:t>Fourth level</a:t>
            </a:r>
          </a:p>
        </p:txBody>
      </p:sp>
      <p:sp>
        <p:nvSpPr>
          <p:cNvPr id="90116" name="TextBox 9"/>
          <p:cNvSpPr txBox="1">
            <a:spLocks noChangeArrowheads="1"/>
          </p:cNvSpPr>
          <p:nvPr/>
        </p:nvSpPr>
        <p:spPr bwMode="black">
          <a:xfrm>
            <a:off x="6427939" y="4826004"/>
            <a:ext cx="1768475" cy="126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sz="2400">
                <a:solidFill>
                  <a:schemeClr val="tx1"/>
                </a:solidFill>
                <a:latin typeface="Arial" pitchFamily="34" charset="0"/>
                <a:ea typeface="SimSun" pitchFamily="2" charset="-122"/>
              </a:defRPr>
            </a:lvl1pPr>
            <a:lvl2pPr defTabSz="911225">
              <a:defRPr sz="2400">
                <a:solidFill>
                  <a:schemeClr val="tx1"/>
                </a:solidFill>
                <a:latin typeface="Arial" pitchFamily="34" charset="0"/>
                <a:ea typeface="SimSun" pitchFamily="2" charset="-122"/>
              </a:defRPr>
            </a:lvl2pPr>
            <a:lvl3pPr defTabSz="911225">
              <a:defRPr sz="2400">
                <a:solidFill>
                  <a:schemeClr val="tx1"/>
                </a:solidFill>
                <a:latin typeface="Arial" pitchFamily="34" charset="0"/>
                <a:ea typeface="SimSun" pitchFamily="2" charset="-122"/>
              </a:defRPr>
            </a:lvl3pPr>
            <a:lvl4pPr defTabSz="911225">
              <a:defRPr sz="2400">
                <a:solidFill>
                  <a:schemeClr val="tx1"/>
                </a:solidFill>
                <a:latin typeface="Arial" pitchFamily="34" charset="0"/>
                <a:ea typeface="SimSun" pitchFamily="2" charset="-122"/>
              </a:defRPr>
            </a:lvl4pPr>
            <a:lvl5pPr defTabSz="911225">
              <a:defRPr sz="2400">
                <a:solidFill>
                  <a:schemeClr val="tx1"/>
                </a:solidFill>
                <a:latin typeface="Arial" pitchFamily="34" charset="0"/>
                <a:ea typeface="SimSun" pitchFamily="2" charset="-122"/>
              </a:defRPr>
            </a:lvl5pPr>
            <a:lvl6pPr marL="2281238" indent="4763" defTabSz="911225" eaLnBrk="0" fontAlgn="base" hangingPunct="0">
              <a:spcBef>
                <a:spcPct val="0"/>
              </a:spcBef>
              <a:spcAft>
                <a:spcPct val="0"/>
              </a:spcAft>
              <a:defRPr sz="2400">
                <a:solidFill>
                  <a:schemeClr val="tx1"/>
                </a:solidFill>
                <a:latin typeface="Arial" pitchFamily="34" charset="0"/>
                <a:ea typeface="SimSun" pitchFamily="2" charset="-122"/>
              </a:defRPr>
            </a:lvl6pPr>
            <a:lvl7pPr marL="2738438" indent="4763" defTabSz="911225" eaLnBrk="0" fontAlgn="base" hangingPunct="0">
              <a:spcBef>
                <a:spcPct val="0"/>
              </a:spcBef>
              <a:spcAft>
                <a:spcPct val="0"/>
              </a:spcAft>
              <a:defRPr sz="2400">
                <a:solidFill>
                  <a:schemeClr val="tx1"/>
                </a:solidFill>
                <a:latin typeface="Arial" pitchFamily="34" charset="0"/>
                <a:ea typeface="SimSun" pitchFamily="2" charset="-122"/>
              </a:defRPr>
            </a:lvl7pPr>
            <a:lvl8pPr marL="3195638" indent="4763" defTabSz="911225" eaLnBrk="0" fontAlgn="base" hangingPunct="0">
              <a:spcBef>
                <a:spcPct val="0"/>
              </a:spcBef>
              <a:spcAft>
                <a:spcPct val="0"/>
              </a:spcAft>
              <a:defRPr sz="2400">
                <a:solidFill>
                  <a:schemeClr val="tx1"/>
                </a:solidFill>
                <a:latin typeface="Arial" pitchFamily="34" charset="0"/>
                <a:ea typeface="SimSun" pitchFamily="2" charset="-122"/>
              </a:defRPr>
            </a:lvl8pPr>
            <a:lvl9pPr marL="3652838" indent="4763" defTabSz="911225" eaLnBrk="0" fontAlgn="base" hangingPunct="0">
              <a:spcBef>
                <a:spcPct val="0"/>
              </a:spcBef>
              <a:spcAft>
                <a:spcPct val="0"/>
              </a:spcAft>
              <a:defRPr sz="2400">
                <a:solidFill>
                  <a:schemeClr val="tx1"/>
                </a:solidFill>
                <a:latin typeface="Arial" pitchFamily="34" charset="0"/>
                <a:ea typeface="SimSun" pitchFamily="2" charset="-122"/>
              </a:defRPr>
            </a:lvl9pPr>
          </a:lstStyle>
          <a:p>
            <a:pPr algn="r">
              <a:defRPr/>
            </a:pPr>
            <a:r>
              <a:rPr lang="en-US" altLang="zh-TW" sz="800" smtClean="0">
                <a:solidFill>
                  <a:srgbClr val="666666"/>
                </a:solidFill>
                <a:latin typeface="Museo Sans For Dell" pitchFamily="2" charset="0"/>
              </a:rPr>
              <a:t>EUC Technology and Engineering</a:t>
            </a:r>
          </a:p>
        </p:txBody>
      </p:sp>
      <p:sp>
        <p:nvSpPr>
          <p:cNvPr id="11" name="Slide Number Placeholder 5"/>
          <p:cNvSpPr>
            <a:spLocks noGrp="1"/>
          </p:cNvSpPr>
          <p:nvPr>
            <p:ph type="sldNum" sz="quarter" idx="4"/>
          </p:nvPr>
        </p:nvSpPr>
        <p:spPr>
          <a:xfrm>
            <a:off x="434976" y="4824413"/>
            <a:ext cx="260350" cy="114300"/>
          </a:xfrm>
          <a:prstGeom prst="rect">
            <a:avLst/>
          </a:prstGeom>
        </p:spPr>
        <p:txBody>
          <a:bodyPr vert="horz" lIns="0" tIns="0" rIns="90928" bIns="0" rtlCol="0" anchor="ctr"/>
          <a:lstStyle>
            <a:lvl1pPr algn="l" eaLnBrk="1" hangingPunct="1">
              <a:defRPr sz="900">
                <a:solidFill>
                  <a:srgbClr val="000000">
                    <a:lumMod val="60000"/>
                    <a:lumOff val="40000"/>
                  </a:srgbClr>
                </a:solidFill>
                <a:latin typeface="Museo Sans For Dell" pitchFamily="2" charset="0"/>
                <a:ea typeface="+mn-ea"/>
              </a:defRPr>
            </a:lvl1pPr>
          </a:lstStyle>
          <a:p>
            <a:pPr defTabSz="683301">
              <a:defRPr/>
            </a:pPr>
            <a:fld id="{20FE3A23-B949-4828-A943-DC5D8F8A3399}" type="slidenum">
              <a:rPr lang="en-US" smtClean="0"/>
              <a:pPr defTabSz="683301">
                <a:defRPr/>
              </a:pPr>
              <a:t>‹#›</a:t>
            </a:fld>
            <a:endParaRPr lang="en-US" dirty="0"/>
          </a:p>
        </p:txBody>
      </p:sp>
      <p:sp>
        <p:nvSpPr>
          <p:cNvPr id="12" name="Date Placeholder 8"/>
          <p:cNvSpPr>
            <a:spLocks noGrp="1"/>
          </p:cNvSpPr>
          <p:nvPr>
            <p:ph type="dt" sz="half" idx="2"/>
          </p:nvPr>
        </p:nvSpPr>
        <p:spPr>
          <a:xfrm>
            <a:off x="1711325" y="4819650"/>
            <a:ext cx="914400" cy="114300"/>
          </a:xfrm>
          <a:prstGeom prst="rect">
            <a:avLst/>
          </a:prstGeom>
        </p:spPr>
        <p:txBody>
          <a:bodyPr vert="horz" lIns="0" tIns="0" rIns="0" bIns="0" rtlCol="0" anchor="ctr"/>
          <a:lstStyle>
            <a:lvl1pPr algn="l" rtl="0" eaLnBrk="1" fontAlgn="base" hangingPunct="1">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defTabSz="683301">
              <a:defRPr/>
            </a:pPr>
            <a:endParaRPr lang="zh-TW" altLang="en-US"/>
          </a:p>
        </p:txBody>
      </p:sp>
      <p:pic>
        <p:nvPicPr>
          <p:cNvPr id="90119" name="Picture 14" descr="dell_gray_logo.png"/>
          <p:cNvPicPr>
            <a:picLocks noChangeAspect="1"/>
          </p:cNvPicPr>
          <p:nvPr/>
        </p:nvPicPr>
        <p:blipFill>
          <a:blip r:embed="rId20">
            <a:extLst>
              <a:ext uri="{28A0092B-C50C-407E-A947-70E740481C1C}">
                <a14:useLocalDpi xmlns:a14="http://schemas.microsoft.com/office/drawing/2010/main" val="0"/>
              </a:ext>
            </a:extLst>
          </a:blip>
          <a:srcRect/>
          <a:stretch>
            <a:fillRect/>
          </a:stretch>
        </p:blipFill>
        <p:spPr bwMode="auto">
          <a:xfrm>
            <a:off x="8226427" y="4648206"/>
            <a:ext cx="471488"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l" descr="                              Dell - Restricted - Confidential&#10;"/>
          <p:cNvSpPr txBox="1"/>
          <p:nvPr/>
        </p:nvSpPr>
        <p:spPr>
          <a:xfrm>
            <a:off x="0" y="4764088"/>
            <a:ext cx="9144000" cy="0"/>
          </a:xfrm>
          <a:prstGeom prst="rect">
            <a:avLst/>
          </a:prstGeom>
          <a:noFill/>
        </p:spPr>
        <p:txBody>
          <a:bodyPr wrap="none" lIns="90934" tIns="45466" rIns="90934" bIns="45466"/>
          <a:lstStyle/>
          <a:p>
            <a:pPr defTabSz="683301">
              <a:lnSpc>
                <a:spcPct val="90000"/>
              </a:lnSpc>
              <a:spcBef>
                <a:spcPts val="600"/>
              </a:spcBef>
              <a:spcAft>
                <a:spcPts val="0"/>
              </a:spcAft>
              <a:buClr>
                <a:srgbClr val="0085C3"/>
              </a:buClr>
              <a:defRPr/>
            </a:pPr>
            <a:r>
              <a:rPr lang="en-US" sz="800" b="1">
                <a:solidFill>
                  <a:srgbClr val="7F7F7F"/>
                </a:solidFill>
                <a:latin typeface="Museo For Dell"/>
                <a:ea typeface="SimSun" pitchFamily="2" charset="-122"/>
              </a:rPr>
              <a:t>                              Dell - Restricted - Confidential</a:t>
            </a:r>
          </a:p>
          <a:p>
            <a:pPr defTabSz="683301">
              <a:lnSpc>
                <a:spcPct val="90000"/>
              </a:lnSpc>
              <a:spcBef>
                <a:spcPts val="600"/>
              </a:spcBef>
              <a:spcAft>
                <a:spcPts val="0"/>
              </a:spcAft>
              <a:buClr>
                <a:srgbClr val="0085C3"/>
              </a:buClr>
              <a:defRPr/>
            </a:pPr>
            <a:endParaRPr lang="en-US" sz="900" b="1" dirty="0" err="1">
              <a:solidFill>
                <a:srgbClr val="7F7F7F"/>
              </a:solidFill>
              <a:latin typeface="Museo For Dell"/>
              <a:ea typeface="SimSun" pitchFamily="2" charset="-122"/>
            </a:endParaRPr>
          </a:p>
        </p:txBody>
      </p:sp>
    </p:spTree>
    <p:extLst>
      <p:ext uri="{BB962C8B-B14F-4D97-AF65-F5344CB8AC3E}">
        <p14:creationId xmlns:p14="http://schemas.microsoft.com/office/powerpoint/2010/main" val="3803862537"/>
      </p:ext>
    </p:extLst>
  </p:cSld>
  <p:clrMap bg1="dk2" tx1="lt1" bg2="dk1" tx2="lt2" accent1="accent1" accent2="accent2" accent3="accent3" accent4="accent4" accent5="accent5" accent6="accent6" hlink="hlink" folHlink="folHlink"/>
  <p:sldLayoutIdLst>
    <p:sldLayoutId id="2147486965" r:id="rId1"/>
    <p:sldLayoutId id="2147486966" r:id="rId2"/>
    <p:sldLayoutId id="2147486967" r:id="rId3"/>
    <p:sldLayoutId id="2147486968" r:id="rId4"/>
    <p:sldLayoutId id="2147486969" r:id="rId5"/>
    <p:sldLayoutId id="2147486970" r:id="rId6"/>
    <p:sldLayoutId id="2147486971" r:id="rId7"/>
    <p:sldLayoutId id="2147486972" r:id="rId8"/>
    <p:sldLayoutId id="2147486973" r:id="rId9"/>
    <p:sldLayoutId id="2147486974" r:id="rId10"/>
    <p:sldLayoutId id="2147486975" r:id="rId11"/>
    <p:sldLayoutId id="2147486976" r:id="rId12"/>
    <p:sldLayoutId id="2147486978" r:id="rId13"/>
    <p:sldLayoutId id="2147486979" r:id="rId14"/>
    <p:sldLayoutId id="2147486980" r:id="rId15"/>
    <p:sldLayoutId id="2147486981" r:id="rId16"/>
    <p:sldLayoutId id="2147486982" r:id="rId17"/>
    <p:sldLayoutId id="2147486983" r:id="rId18"/>
  </p:sldLayoutIdLst>
  <p:transition spd="med">
    <p:wipe dir="r"/>
  </p:transition>
  <p:timing>
    <p:tnLst>
      <p:par>
        <p:cTn id="1" dur="indefinite" restart="never" nodeType="tmRoot"/>
      </p:par>
    </p:tnLst>
  </p:timing>
  <p:hf hdr="0" ftr="0" dt="0"/>
  <p:txStyles>
    <p:titleStyle>
      <a:lvl1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1pPr>
      <a:lvl2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2pPr>
      <a:lvl3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3pPr>
      <a:lvl4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4pPr>
      <a:lvl5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5pPr>
      <a:lvl6pPr marL="454197" algn="l" rtl="0" eaLnBrk="1" fontAlgn="base" hangingPunct="1">
        <a:lnSpc>
          <a:spcPct val="70000"/>
        </a:lnSpc>
        <a:spcBef>
          <a:spcPct val="0"/>
        </a:spcBef>
        <a:spcAft>
          <a:spcPct val="0"/>
        </a:spcAft>
        <a:defRPr sz="4400" b="1">
          <a:solidFill>
            <a:schemeClr val="accent1"/>
          </a:solidFill>
          <a:latin typeface="Arial Black" pitchFamily="34" charset="0"/>
        </a:defRPr>
      </a:lvl6pPr>
      <a:lvl7pPr marL="908607" algn="l" rtl="0" eaLnBrk="1" fontAlgn="base" hangingPunct="1">
        <a:lnSpc>
          <a:spcPct val="70000"/>
        </a:lnSpc>
        <a:spcBef>
          <a:spcPct val="0"/>
        </a:spcBef>
        <a:spcAft>
          <a:spcPct val="0"/>
        </a:spcAft>
        <a:defRPr sz="4400" b="1">
          <a:solidFill>
            <a:schemeClr val="accent1"/>
          </a:solidFill>
          <a:latin typeface="Arial Black" pitchFamily="34" charset="0"/>
        </a:defRPr>
      </a:lvl7pPr>
      <a:lvl8pPr marL="1362850" algn="l" rtl="0" eaLnBrk="1" fontAlgn="base" hangingPunct="1">
        <a:lnSpc>
          <a:spcPct val="70000"/>
        </a:lnSpc>
        <a:spcBef>
          <a:spcPct val="0"/>
        </a:spcBef>
        <a:spcAft>
          <a:spcPct val="0"/>
        </a:spcAft>
        <a:defRPr sz="4400" b="1">
          <a:solidFill>
            <a:schemeClr val="accent1"/>
          </a:solidFill>
          <a:latin typeface="Arial Black" pitchFamily="34" charset="0"/>
        </a:defRPr>
      </a:lvl8pPr>
      <a:lvl9pPr marL="1817213" algn="l" rtl="0" eaLnBrk="1" fontAlgn="base" hangingPunct="1">
        <a:lnSpc>
          <a:spcPct val="70000"/>
        </a:lnSpc>
        <a:spcBef>
          <a:spcPct val="0"/>
        </a:spcBef>
        <a:spcAft>
          <a:spcPct val="0"/>
        </a:spcAft>
        <a:defRPr sz="4400" b="1">
          <a:solidFill>
            <a:schemeClr val="accent1"/>
          </a:solidFill>
          <a:latin typeface="Arial Black" pitchFamily="34" charset="0"/>
        </a:defRPr>
      </a:lvl9pPr>
    </p:titleStyle>
    <p:bodyStyle>
      <a:lvl1pPr marL="226125" indent="-226125" algn="l" rtl="0" eaLnBrk="0" fontAlgn="base" hangingPunct="0">
        <a:lnSpc>
          <a:spcPct val="90000"/>
        </a:lnSpc>
        <a:spcBef>
          <a:spcPts val="1200"/>
        </a:spcBef>
        <a:spcAft>
          <a:spcPct val="0"/>
        </a:spcAft>
        <a:buClr>
          <a:schemeClr val="accent1"/>
        </a:buClr>
        <a:buFont typeface="Arial" pitchFamily="34" charset="0"/>
        <a:buChar char="•"/>
        <a:defRPr>
          <a:solidFill>
            <a:schemeClr val="tx1"/>
          </a:solidFill>
          <a:latin typeface="Museo Sans For Dell" pitchFamily="2" charset="0"/>
          <a:ea typeface="Museo Sans For Dell" pitchFamily="2" charset="0"/>
          <a:cs typeface="Museo Sans For Dell" pitchFamily="2" charset="0"/>
        </a:defRPr>
      </a:lvl1pPr>
      <a:lvl2pPr marL="571016" indent="-221363" algn="l" rtl="0" eaLnBrk="0" fontAlgn="base" hangingPunct="0">
        <a:lnSpc>
          <a:spcPct val="90000"/>
        </a:lnSpc>
        <a:spcBef>
          <a:spcPts val="300"/>
        </a:spcBef>
        <a:spcAft>
          <a:spcPct val="0"/>
        </a:spcAft>
        <a:buClr>
          <a:schemeClr val="accent1"/>
        </a:buClr>
        <a:buFont typeface="Museo Sans For Dell" pitchFamily="2" charset="0"/>
        <a:buChar char="–"/>
        <a:defRPr sz="1600">
          <a:solidFill>
            <a:schemeClr val="tx1"/>
          </a:solidFill>
          <a:latin typeface="Museo Sans For Dell" pitchFamily="2" charset="0"/>
          <a:ea typeface="Museo Sans For Dell" pitchFamily="2" charset="0"/>
          <a:cs typeface="Museo Sans For Dell" pitchFamily="2" charset="0"/>
        </a:defRPr>
      </a:lvl2pPr>
      <a:lvl3pPr marL="903133" indent="-218189" algn="l" rtl="0" eaLnBrk="0" fontAlgn="base" hangingPunct="0">
        <a:lnSpc>
          <a:spcPct val="90000"/>
        </a:lnSpc>
        <a:spcBef>
          <a:spcPts val="300"/>
        </a:spcBef>
        <a:spcAft>
          <a:spcPct val="0"/>
        </a:spcAft>
        <a:buClr>
          <a:schemeClr val="accent1"/>
        </a:buClr>
        <a:buFont typeface="Museo Sans For Dell" pitchFamily="2" charset="0"/>
        <a:buChar char="›"/>
        <a:defRPr sz="1400">
          <a:solidFill>
            <a:schemeClr val="tx1"/>
          </a:solidFill>
          <a:latin typeface="Museo Sans For Dell" pitchFamily="2" charset="0"/>
          <a:ea typeface="Museo Sans For Dell" pitchFamily="2" charset="0"/>
          <a:cs typeface="Museo Sans For Dell" pitchFamily="2" charset="0"/>
        </a:defRPr>
      </a:lvl3pPr>
      <a:lvl4pPr marL="1236837" indent="-219776" algn="l" rtl="0" eaLnBrk="0" fontAlgn="base" hangingPunct="0">
        <a:lnSpc>
          <a:spcPct val="90000"/>
        </a:lnSpc>
        <a:spcBef>
          <a:spcPts val="300"/>
        </a:spcBef>
        <a:spcAft>
          <a:spcPct val="0"/>
        </a:spcAft>
        <a:buClr>
          <a:schemeClr val="accent1"/>
        </a:buClr>
        <a:buFont typeface="Museo For Dell 300" pitchFamily="50" charset="0"/>
        <a:buChar char="–"/>
        <a:defRPr sz="1200">
          <a:solidFill>
            <a:schemeClr val="tx1"/>
          </a:solidFill>
          <a:latin typeface="Museo Sans For Dell" pitchFamily="2" charset="0"/>
          <a:ea typeface="Museo Sans For Dell" pitchFamily="2" charset="0"/>
          <a:cs typeface="Museo Sans For Dell" pitchFamily="2" charset="0"/>
        </a:defRPr>
      </a:lvl4pPr>
      <a:lvl5pPr marL="1597455" indent="-234062" algn="l" rtl="0" eaLnBrk="0" fontAlgn="base" hangingPunct="0">
        <a:lnSpc>
          <a:spcPct val="90000"/>
        </a:lnSpc>
        <a:spcBef>
          <a:spcPts val="800"/>
        </a:spcBef>
        <a:spcAft>
          <a:spcPct val="0"/>
        </a:spcAft>
        <a:buClr>
          <a:schemeClr val="bg1"/>
        </a:buClr>
        <a:buFont typeface="Museo For Dell 300" pitchFamily="50" charset="0"/>
        <a:buChar char="–"/>
        <a:defRPr>
          <a:solidFill>
            <a:schemeClr val="bg2"/>
          </a:solidFill>
          <a:latin typeface="Museo Sans For Dell" pitchFamily="2" charset="0"/>
          <a:ea typeface="Museo Sans For Dell" pitchFamily="2" charset="0"/>
          <a:cs typeface="Museo Sans For Dell" pitchFamily="2" charset="0"/>
        </a:defRPr>
      </a:lvl5pPr>
      <a:lvl6pPr marL="2052211" indent="-234996"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6pPr>
      <a:lvl7pPr marL="2506334" indent="-234996"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7pPr>
      <a:lvl8pPr marL="2960646" indent="-234996"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8pPr>
      <a:lvl9pPr marL="3414935" indent="-234996"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9pPr>
    </p:bodyStyle>
    <p:otherStyle>
      <a:defPPr>
        <a:defRPr lang="en-US"/>
      </a:defPPr>
      <a:lvl1pPr marL="0" algn="l" defTabSz="908607" rtl="0" eaLnBrk="1" latinLnBrk="0" hangingPunct="1">
        <a:defRPr sz="1800" kern="1200">
          <a:solidFill>
            <a:schemeClr val="tx1"/>
          </a:solidFill>
          <a:latin typeface="+mn-lt"/>
          <a:ea typeface="+mn-ea"/>
          <a:cs typeface="+mn-cs"/>
        </a:defRPr>
      </a:lvl1pPr>
      <a:lvl2pPr marL="454197" algn="l" defTabSz="908607" rtl="0" eaLnBrk="1" latinLnBrk="0" hangingPunct="1">
        <a:defRPr sz="1800" kern="1200">
          <a:solidFill>
            <a:schemeClr val="tx1"/>
          </a:solidFill>
          <a:latin typeface="+mn-lt"/>
          <a:ea typeface="+mn-ea"/>
          <a:cs typeface="+mn-cs"/>
        </a:defRPr>
      </a:lvl2pPr>
      <a:lvl3pPr marL="908607" algn="l" defTabSz="908607" rtl="0" eaLnBrk="1" latinLnBrk="0" hangingPunct="1">
        <a:defRPr sz="1800" kern="1200">
          <a:solidFill>
            <a:schemeClr val="tx1"/>
          </a:solidFill>
          <a:latin typeface="+mn-lt"/>
          <a:ea typeface="+mn-ea"/>
          <a:cs typeface="+mn-cs"/>
        </a:defRPr>
      </a:lvl3pPr>
      <a:lvl4pPr marL="1362850" algn="l" defTabSz="908607" rtl="0" eaLnBrk="1" latinLnBrk="0" hangingPunct="1">
        <a:defRPr sz="1800" kern="1200">
          <a:solidFill>
            <a:schemeClr val="tx1"/>
          </a:solidFill>
          <a:latin typeface="+mn-lt"/>
          <a:ea typeface="+mn-ea"/>
          <a:cs typeface="+mn-cs"/>
        </a:defRPr>
      </a:lvl4pPr>
      <a:lvl5pPr marL="1817213" algn="l" defTabSz="908607" rtl="0" eaLnBrk="1" latinLnBrk="0" hangingPunct="1">
        <a:defRPr sz="1800" kern="1200">
          <a:solidFill>
            <a:schemeClr val="tx1"/>
          </a:solidFill>
          <a:latin typeface="+mn-lt"/>
          <a:ea typeface="+mn-ea"/>
          <a:cs typeface="+mn-cs"/>
        </a:defRPr>
      </a:lvl5pPr>
      <a:lvl6pPr marL="2271338" algn="l" defTabSz="908607" rtl="0" eaLnBrk="1" latinLnBrk="0" hangingPunct="1">
        <a:defRPr sz="1800" kern="1200">
          <a:solidFill>
            <a:schemeClr val="tx1"/>
          </a:solidFill>
          <a:latin typeface="+mn-lt"/>
          <a:ea typeface="+mn-ea"/>
          <a:cs typeface="+mn-cs"/>
        </a:defRPr>
      </a:lvl6pPr>
      <a:lvl7pPr marL="2725595" algn="l" defTabSz="908607" rtl="0" eaLnBrk="1" latinLnBrk="0" hangingPunct="1">
        <a:defRPr sz="1800" kern="1200">
          <a:solidFill>
            <a:schemeClr val="tx1"/>
          </a:solidFill>
          <a:latin typeface="+mn-lt"/>
          <a:ea typeface="+mn-ea"/>
          <a:cs typeface="+mn-cs"/>
        </a:defRPr>
      </a:lvl7pPr>
      <a:lvl8pPr marL="3179917" algn="l" defTabSz="908607" rtl="0" eaLnBrk="1" latinLnBrk="0" hangingPunct="1">
        <a:defRPr sz="1800" kern="1200">
          <a:solidFill>
            <a:schemeClr val="tx1"/>
          </a:solidFill>
          <a:latin typeface="+mn-lt"/>
          <a:ea typeface="+mn-ea"/>
          <a:cs typeface="+mn-cs"/>
        </a:defRPr>
      </a:lvl8pPr>
      <a:lvl9pPr marL="3634187" algn="l" defTabSz="908607" rtl="0" eaLnBrk="1" latinLnBrk="0" hangingPunct="1">
        <a:defRPr sz="1800" kern="1200">
          <a:solidFill>
            <a:schemeClr val="tx1"/>
          </a:solidFill>
          <a:latin typeface="+mn-lt"/>
          <a:ea typeface="+mn-ea"/>
          <a:cs typeface="+mn-cs"/>
        </a:defRPr>
      </a:lvl9pPr>
    </p:otherStyle>
  </p:txStyles>
</p:sldMaster>
</file>

<file path=ppt/slideMasters/slideMaster111.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7"/>
            </p:custDataLst>
            <p:extLst/>
          </p:nvPr>
        </p:nvGraphicFramePr>
        <p:xfrm>
          <a:off x="1591" y="1207"/>
          <a:ext cx="1587" cy="1190"/>
        </p:xfrm>
        <a:graphic>
          <a:graphicData uri="http://schemas.openxmlformats.org/presentationml/2006/ole">
            <mc:AlternateContent xmlns:mc="http://schemas.openxmlformats.org/markup-compatibility/2006">
              <mc:Choice xmlns:v="urn:schemas-microsoft-com:vml" Requires="v">
                <p:oleObj spid="_x0000_s56649" name="think-cell Slide" r:id="rId8" imgW="270" imgH="270" progId="TCLayout.ActiveDocument.1">
                  <p:embed/>
                </p:oleObj>
              </mc:Choice>
              <mc:Fallback>
                <p:oleObj name="think-cell Slide" r:id="rId8" imgW="270" imgH="270" progId="TCLayout.ActiveDocument.1">
                  <p:embed/>
                  <p:pic>
                    <p:nvPicPr>
                      <p:cNvPr id="0" name=""/>
                      <p:cNvPicPr/>
                      <p:nvPr/>
                    </p:nvPicPr>
                    <p:blipFill>
                      <a:blip r:embed="rId9"/>
                      <a:stretch>
                        <a:fillRect/>
                      </a:stretch>
                    </p:blipFill>
                    <p:spPr>
                      <a:xfrm>
                        <a:off x="1591" y="1207"/>
                        <a:ext cx="1587" cy="1190"/>
                      </a:xfrm>
                      <a:prstGeom prst="rect">
                        <a:avLst/>
                      </a:prstGeom>
                    </p:spPr>
                  </p:pic>
                </p:oleObj>
              </mc:Fallback>
            </mc:AlternateContent>
          </a:graphicData>
        </a:graphic>
      </p:graphicFrame>
      <p:sp>
        <p:nvSpPr>
          <p:cNvPr id="20482" name="Title Placeholder 21"/>
          <p:cNvSpPr>
            <a:spLocks noGrp="1"/>
          </p:cNvSpPr>
          <p:nvPr>
            <p:ph type="title"/>
          </p:nvPr>
        </p:nvSpPr>
        <p:spPr bwMode="auto">
          <a:xfrm>
            <a:off x="457200" y="196454"/>
            <a:ext cx="8229600" cy="636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t>Click to edit Master title style</a:t>
            </a:r>
          </a:p>
        </p:txBody>
      </p:sp>
      <p:sp>
        <p:nvSpPr>
          <p:cNvPr id="20483" name="Text Placeholder 12"/>
          <p:cNvSpPr>
            <a:spLocks noGrp="1"/>
          </p:cNvSpPr>
          <p:nvPr>
            <p:ph type="body" idx="1"/>
          </p:nvPr>
        </p:nvSpPr>
        <p:spPr bwMode="auto">
          <a:xfrm>
            <a:off x="457200" y="959646"/>
            <a:ext cx="8229600" cy="356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2"/>
            <a:endParaRPr lang="en-US"/>
          </a:p>
        </p:txBody>
      </p:sp>
      <p:sp>
        <p:nvSpPr>
          <p:cNvPr id="7" name="Footer Placeholder 4"/>
          <p:cNvSpPr>
            <a:spLocks noGrp="1"/>
          </p:cNvSpPr>
          <p:nvPr>
            <p:ph type="ftr" sz="quarter" idx="3"/>
          </p:nvPr>
        </p:nvSpPr>
        <p:spPr>
          <a:xfrm>
            <a:off x="742950" y="4822031"/>
            <a:ext cx="1885950" cy="114300"/>
          </a:xfrm>
          <a:prstGeom prst="rect">
            <a:avLst/>
          </a:prstGeom>
        </p:spPr>
        <p:txBody>
          <a:bodyPr vert="horz" lIns="0" tIns="0" rIns="67734" bIns="0" rtlCol="0" anchor="ctr"/>
          <a:lstStyle>
            <a:lvl1pPr algn="l">
              <a:defRPr sz="800">
                <a:solidFill>
                  <a:srgbClr val="000000">
                    <a:lumMod val="60000"/>
                    <a:lumOff val="40000"/>
                  </a:srgbClr>
                </a:solidFill>
                <a:latin typeface="Museo Sans For Dell" pitchFamily="2" charset="0"/>
                <a:cs typeface="+mn-cs"/>
              </a:defRPr>
            </a:lvl1pPr>
          </a:lstStyle>
          <a:p>
            <a:pPr>
              <a:defRPr/>
            </a:pPr>
            <a:endParaRPr lang="en-US" dirty="0"/>
          </a:p>
        </p:txBody>
      </p:sp>
      <p:sp>
        <p:nvSpPr>
          <p:cNvPr id="8" name="Slide Number Placeholder 5"/>
          <p:cNvSpPr>
            <a:spLocks noGrp="1"/>
          </p:cNvSpPr>
          <p:nvPr>
            <p:ph type="sldNum" sz="quarter" idx="4"/>
          </p:nvPr>
        </p:nvSpPr>
        <p:spPr>
          <a:xfrm>
            <a:off x="434976" y="4823222"/>
            <a:ext cx="260350" cy="114300"/>
          </a:xfrm>
          <a:prstGeom prst="rect">
            <a:avLst/>
          </a:prstGeom>
        </p:spPr>
        <p:txBody>
          <a:bodyPr vert="horz" lIns="0" tIns="0" rIns="67734" bIns="0" rtlCol="0" anchor="ctr"/>
          <a:lstStyle>
            <a:lvl1pPr algn="l">
              <a:defRPr sz="700">
                <a:solidFill>
                  <a:srgbClr val="000000">
                    <a:lumMod val="60000"/>
                    <a:lumOff val="40000"/>
                  </a:srgbClr>
                </a:solidFill>
                <a:latin typeface="Museo Sans For Dell" pitchFamily="2" charset="0"/>
                <a:cs typeface="+mn-cs"/>
              </a:defRPr>
            </a:lvl1pPr>
          </a:lstStyle>
          <a:p>
            <a:pPr>
              <a:defRPr/>
            </a:pPr>
            <a:fld id="{BAFC9F95-FC62-4769-A095-8D2D490F7992}" type="slidenum">
              <a:rPr lang="en-US"/>
              <a:pPr>
                <a:defRPr/>
              </a:pPr>
              <a:t>‹#›</a:t>
            </a:fld>
            <a:endParaRPr lang="en-US" dirty="0"/>
          </a:p>
        </p:txBody>
      </p:sp>
      <p:sp>
        <p:nvSpPr>
          <p:cNvPr id="2" name="fl"/>
          <p:cNvSpPr txBox="1"/>
          <p:nvPr userDrawn="1"/>
        </p:nvSpPr>
        <p:spPr>
          <a:xfrm>
            <a:off x="0" y="4913185"/>
            <a:ext cx="9144000" cy="157544"/>
          </a:xfrm>
          <a:prstGeom prst="rect">
            <a:avLst/>
          </a:prstGeom>
          <a:noFill/>
        </p:spPr>
        <p:txBody>
          <a:bodyPr vert="horz" wrap="square" lIns="67734" tIns="34289" rIns="67734" bIns="34289" rtlCol="0">
            <a:spAutoFit/>
          </a:bodyPr>
          <a:lstStyle/>
          <a:p>
            <a:pPr marL="172764" indent="-172764">
              <a:lnSpc>
                <a:spcPct val="90000"/>
              </a:lnSpc>
              <a:spcBef>
                <a:spcPts val="75"/>
              </a:spcBef>
              <a:spcAft>
                <a:spcPts val="75"/>
              </a:spcAft>
              <a:buClr>
                <a:srgbClr val="0085C3"/>
              </a:buClr>
              <a:buFont typeface="Arial" pitchFamily="34" charset="0"/>
              <a:buChar char="•"/>
            </a:pPr>
            <a:endParaRPr lang="en-US" sz="600" b="1" dirty="0">
              <a:solidFill>
                <a:srgbClr val="7F7F7F"/>
              </a:solidFill>
              <a:latin typeface="museo sans for dell"/>
            </a:endParaRPr>
          </a:p>
        </p:txBody>
      </p:sp>
    </p:spTree>
    <p:extLst>
      <p:ext uri="{BB962C8B-B14F-4D97-AF65-F5344CB8AC3E}">
        <p14:creationId xmlns:p14="http://schemas.microsoft.com/office/powerpoint/2010/main" val="2143648948"/>
      </p:ext>
    </p:extLst>
  </p:cSld>
  <p:clrMap bg1="dk2" tx1="lt1" bg2="dk1" tx2="lt2" accent1="accent1" accent2="accent2" accent3="accent3" accent4="accent4" accent5="accent5" accent6="accent6" hlink="hlink" folHlink="folHlink"/>
  <p:sldLayoutIdLst>
    <p:sldLayoutId id="2147486985" r:id="rId1"/>
    <p:sldLayoutId id="2147486986" r:id="rId2"/>
    <p:sldLayoutId id="2147486987" r:id="rId3"/>
    <p:sldLayoutId id="2147486988" r:id="rId4"/>
  </p:sldLayoutIdLst>
  <p:transition spd="med">
    <p:wipe dir="r"/>
  </p:transition>
  <p:hf hdr="0" ftr="0" dt="0"/>
  <p:txStyles>
    <p:titleStyle>
      <a:lvl1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1pPr>
      <a:lvl2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2pPr>
      <a:lvl3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3pPr>
      <a:lvl4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4pPr>
      <a:lvl5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5pPr>
      <a:lvl6pPr marL="337826" algn="l" rtl="0" eaLnBrk="1" fontAlgn="base" hangingPunct="1">
        <a:lnSpc>
          <a:spcPct val="70000"/>
        </a:lnSpc>
        <a:spcBef>
          <a:spcPct val="0"/>
        </a:spcBef>
        <a:spcAft>
          <a:spcPct val="0"/>
        </a:spcAft>
        <a:defRPr sz="3300" b="1">
          <a:solidFill>
            <a:schemeClr val="accent1"/>
          </a:solidFill>
          <a:latin typeface="Arial Black" pitchFamily="34" charset="0"/>
        </a:defRPr>
      </a:lvl6pPr>
      <a:lvl7pPr marL="676212" algn="l" rtl="0" eaLnBrk="1" fontAlgn="base" hangingPunct="1">
        <a:lnSpc>
          <a:spcPct val="70000"/>
        </a:lnSpc>
        <a:spcBef>
          <a:spcPct val="0"/>
        </a:spcBef>
        <a:spcAft>
          <a:spcPct val="0"/>
        </a:spcAft>
        <a:defRPr sz="3300" b="1">
          <a:solidFill>
            <a:schemeClr val="accent1"/>
          </a:solidFill>
          <a:latin typeface="Arial Black" pitchFamily="34" charset="0"/>
        </a:defRPr>
      </a:lvl7pPr>
      <a:lvl8pPr marL="1014332" algn="l" rtl="0" eaLnBrk="1" fontAlgn="base" hangingPunct="1">
        <a:lnSpc>
          <a:spcPct val="70000"/>
        </a:lnSpc>
        <a:spcBef>
          <a:spcPct val="0"/>
        </a:spcBef>
        <a:spcAft>
          <a:spcPct val="0"/>
        </a:spcAft>
        <a:defRPr sz="3300" b="1">
          <a:solidFill>
            <a:schemeClr val="accent1"/>
          </a:solidFill>
          <a:latin typeface="Arial Black" pitchFamily="34" charset="0"/>
        </a:defRPr>
      </a:lvl8pPr>
      <a:lvl9pPr marL="1352498" algn="l" rtl="0" eaLnBrk="1" fontAlgn="base" hangingPunct="1">
        <a:lnSpc>
          <a:spcPct val="70000"/>
        </a:lnSpc>
        <a:spcBef>
          <a:spcPct val="0"/>
        </a:spcBef>
        <a:spcAft>
          <a:spcPct val="0"/>
        </a:spcAft>
        <a:defRPr sz="3300" b="1">
          <a:solidFill>
            <a:schemeClr val="accent1"/>
          </a:solidFill>
          <a:latin typeface="Arial Black" pitchFamily="34" charset="0"/>
        </a:defRPr>
      </a:lvl9pPr>
    </p:titleStyle>
    <p:bodyStyle>
      <a:lvl1pPr marL="169194" indent="-169194" algn="l" rtl="0" eaLnBrk="0" fontAlgn="base" hangingPunct="0">
        <a:lnSpc>
          <a:spcPct val="90000"/>
        </a:lnSpc>
        <a:spcBef>
          <a:spcPts val="75"/>
        </a:spcBef>
        <a:spcAft>
          <a:spcPts val="75"/>
        </a:spcAft>
        <a:buClr>
          <a:schemeClr val="accent1"/>
        </a:buClr>
        <a:buFont typeface="Arial" pitchFamily="34" charset="0"/>
        <a:buChar char="•"/>
        <a:defRPr sz="1500">
          <a:solidFill>
            <a:schemeClr val="bg2"/>
          </a:solidFill>
          <a:latin typeface="Museo Sans For Dell" pitchFamily="2" charset="0"/>
          <a:ea typeface="Museo Sans For Dell" pitchFamily="2" charset="0"/>
          <a:cs typeface="Museo Sans For Dell" pitchFamily="2" charset="0"/>
        </a:defRPr>
      </a:lvl1pPr>
      <a:lvl2pPr marL="425084" indent="-165623" algn="l" rtl="0" eaLnBrk="0" fontAlgn="base" hangingPunct="0">
        <a:lnSpc>
          <a:spcPct val="90000"/>
        </a:lnSpc>
        <a:spcBef>
          <a:spcPts val="75"/>
        </a:spcBef>
        <a:spcAft>
          <a:spcPts val="75"/>
        </a:spcAft>
        <a:buClr>
          <a:schemeClr val="accent1"/>
        </a:buClr>
        <a:buFont typeface="Museo Sans For Dell" pitchFamily="2" charset="0"/>
        <a:buChar char="–"/>
        <a:defRPr>
          <a:solidFill>
            <a:schemeClr val="bg2"/>
          </a:solidFill>
          <a:latin typeface="Museo Sans For Dell" pitchFamily="2" charset="0"/>
          <a:ea typeface="Museo Sans For Dell" pitchFamily="2" charset="0"/>
          <a:cs typeface="Museo Sans For Dell" pitchFamily="2" charset="0"/>
        </a:defRPr>
      </a:lvl2pPr>
      <a:lvl3pPr marL="672710" indent="-163241" algn="l" rtl="0" eaLnBrk="0" fontAlgn="base" hangingPunct="0">
        <a:lnSpc>
          <a:spcPct val="90000"/>
        </a:lnSpc>
        <a:spcBef>
          <a:spcPts val="75"/>
        </a:spcBef>
        <a:spcAft>
          <a:spcPts val="75"/>
        </a:spcAft>
        <a:buClr>
          <a:schemeClr val="accent1"/>
        </a:buClr>
        <a:buFont typeface="Museo Sans For Dell" pitchFamily="2" charset="0"/>
        <a:buChar char="›"/>
        <a:defRPr sz="1200">
          <a:solidFill>
            <a:schemeClr val="bg2"/>
          </a:solidFill>
          <a:latin typeface="Museo Sans For Dell" pitchFamily="2" charset="0"/>
          <a:ea typeface="Museo Sans For Dell" pitchFamily="2" charset="0"/>
          <a:cs typeface="Museo Sans For Dell" pitchFamily="2" charset="0"/>
        </a:defRPr>
      </a:lvl3pPr>
      <a:lvl4pPr marL="921669" indent="-164432" algn="l" rtl="0" eaLnBrk="0" fontAlgn="base" hangingPunct="0">
        <a:lnSpc>
          <a:spcPct val="90000"/>
        </a:lnSpc>
        <a:spcBef>
          <a:spcPts val="75"/>
        </a:spcBef>
        <a:spcAft>
          <a:spcPts val="75"/>
        </a:spcAft>
        <a:buClr>
          <a:schemeClr val="accent1"/>
        </a:buClr>
        <a:buFont typeface="Museo For Dell 300"/>
        <a:buChar char="–"/>
        <a:defRPr sz="1100">
          <a:solidFill>
            <a:schemeClr val="bg2"/>
          </a:solidFill>
          <a:latin typeface="Museo Sans For Dell" pitchFamily="2" charset="0"/>
          <a:ea typeface="Museo Sans For Dell" pitchFamily="2" charset="0"/>
          <a:cs typeface="Museo Sans For Dell" pitchFamily="2" charset="0"/>
        </a:defRPr>
      </a:lvl4pPr>
      <a:lvl5pPr marL="1189184" indent="-174881" algn="l" rtl="0" eaLnBrk="0" fontAlgn="base" hangingPunct="0">
        <a:lnSpc>
          <a:spcPct val="90000"/>
        </a:lnSpc>
        <a:spcBef>
          <a:spcPts val="600"/>
        </a:spcBef>
        <a:spcAft>
          <a:spcPct val="0"/>
        </a:spcAft>
        <a:buClr>
          <a:schemeClr val="bg1"/>
        </a:buClr>
        <a:buFont typeface="Museo For Dell 300"/>
        <a:buChar char="–"/>
        <a:defRPr>
          <a:solidFill>
            <a:schemeClr val="bg2"/>
          </a:solidFill>
          <a:latin typeface="Museo Sans For Dell" pitchFamily="2" charset="0"/>
          <a:ea typeface="Museo Sans For Dell" pitchFamily="2" charset="0"/>
          <a:cs typeface="Museo Sans For Dell" pitchFamily="2" charset="0"/>
        </a:defRPr>
      </a:lvl5pPr>
      <a:lvl6pPr marL="1527212" indent="-174881"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6pPr>
      <a:lvl7pPr marL="1865498" indent="-174881"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7pPr>
      <a:lvl8pPr marL="2203606" indent="-174881"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8pPr>
      <a:lvl9pPr marL="2541794" indent="-174881"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9pPr>
    </p:bodyStyle>
    <p:otherStyle>
      <a:defPPr>
        <a:defRPr lang="en-US"/>
      </a:defPPr>
      <a:lvl1pPr marL="0" algn="l" defTabSz="676212" rtl="0" eaLnBrk="1" latinLnBrk="0" hangingPunct="1">
        <a:defRPr sz="1400" kern="1200">
          <a:solidFill>
            <a:schemeClr val="tx1"/>
          </a:solidFill>
          <a:latin typeface="+mn-lt"/>
          <a:ea typeface="+mn-ea"/>
          <a:cs typeface="+mn-cs"/>
        </a:defRPr>
      </a:lvl1pPr>
      <a:lvl2pPr marL="337826" algn="l" defTabSz="676212" rtl="0" eaLnBrk="1" latinLnBrk="0" hangingPunct="1">
        <a:defRPr sz="1400" kern="1200">
          <a:solidFill>
            <a:schemeClr val="tx1"/>
          </a:solidFill>
          <a:latin typeface="+mn-lt"/>
          <a:ea typeface="+mn-ea"/>
          <a:cs typeface="+mn-cs"/>
        </a:defRPr>
      </a:lvl2pPr>
      <a:lvl3pPr marL="676212" algn="l" defTabSz="676212" rtl="0" eaLnBrk="1" latinLnBrk="0" hangingPunct="1">
        <a:defRPr sz="1400" kern="1200">
          <a:solidFill>
            <a:schemeClr val="tx1"/>
          </a:solidFill>
          <a:latin typeface="+mn-lt"/>
          <a:ea typeface="+mn-ea"/>
          <a:cs typeface="+mn-cs"/>
        </a:defRPr>
      </a:lvl3pPr>
      <a:lvl4pPr marL="1014332" algn="l" defTabSz="676212" rtl="0" eaLnBrk="1" latinLnBrk="0" hangingPunct="1">
        <a:defRPr sz="1400" kern="1200">
          <a:solidFill>
            <a:schemeClr val="tx1"/>
          </a:solidFill>
          <a:latin typeface="+mn-lt"/>
          <a:ea typeface="+mn-ea"/>
          <a:cs typeface="+mn-cs"/>
        </a:defRPr>
      </a:lvl4pPr>
      <a:lvl5pPr marL="1352498" algn="l" defTabSz="676212" rtl="0" eaLnBrk="1" latinLnBrk="0" hangingPunct="1">
        <a:defRPr sz="1400" kern="1200">
          <a:solidFill>
            <a:schemeClr val="tx1"/>
          </a:solidFill>
          <a:latin typeface="+mn-lt"/>
          <a:ea typeface="+mn-ea"/>
          <a:cs typeface="+mn-cs"/>
        </a:defRPr>
      </a:lvl5pPr>
      <a:lvl6pPr marL="1690811" algn="l" defTabSz="676212" rtl="0" eaLnBrk="1" latinLnBrk="0" hangingPunct="1">
        <a:defRPr sz="1400" kern="1200">
          <a:solidFill>
            <a:schemeClr val="tx1"/>
          </a:solidFill>
          <a:latin typeface="+mn-lt"/>
          <a:ea typeface="+mn-ea"/>
          <a:cs typeface="+mn-cs"/>
        </a:defRPr>
      </a:lvl6pPr>
      <a:lvl7pPr marL="2028635" algn="l" defTabSz="676212" rtl="0" eaLnBrk="1" latinLnBrk="0" hangingPunct="1">
        <a:defRPr sz="1400" kern="1200">
          <a:solidFill>
            <a:schemeClr val="tx1"/>
          </a:solidFill>
          <a:latin typeface="+mn-lt"/>
          <a:ea typeface="+mn-ea"/>
          <a:cs typeface="+mn-cs"/>
        </a:defRPr>
      </a:lvl7pPr>
      <a:lvl8pPr marL="2366604" algn="l" defTabSz="676212" rtl="0" eaLnBrk="1" latinLnBrk="0" hangingPunct="1">
        <a:defRPr sz="1400" kern="1200">
          <a:solidFill>
            <a:schemeClr val="tx1"/>
          </a:solidFill>
          <a:latin typeface="+mn-lt"/>
          <a:ea typeface="+mn-ea"/>
          <a:cs typeface="+mn-cs"/>
        </a:defRPr>
      </a:lvl8pPr>
      <a:lvl9pPr marL="2704807" algn="l" defTabSz="676212" rtl="0" eaLnBrk="1" latinLnBrk="0" hangingPunct="1">
        <a:defRPr sz="1400" kern="1200">
          <a:solidFill>
            <a:schemeClr val="tx1"/>
          </a:solidFill>
          <a:latin typeface="+mn-lt"/>
          <a:ea typeface="+mn-ea"/>
          <a:cs typeface="+mn-cs"/>
        </a:defRPr>
      </a:lvl9pPr>
    </p:otherStyle>
  </p:txStyles>
</p:sldMaster>
</file>

<file path=ppt/slideMasters/slideMaster112.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16" name="TextBox 15" hidden="1"/>
          <p:cNvSpPr txBox="1"/>
          <p:nvPr/>
        </p:nvSpPr>
        <p:spPr>
          <a:xfrm>
            <a:off x="1895527" y="4825328"/>
            <a:ext cx="649537" cy="124650"/>
          </a:xfrm>
          <a:prstGeom prst="rect">
            <a:avLst/>
          </a:prstGeom>
          <a:noFill/>
        </p:spPr>
        <p:txBody>
          <a:bodyPr wrap="square" lIns="0" tIns="0" rIns="0" bIns="0" rtlCol="0" anchor="ctr">
            <a:spAutoFit/>
          </a:bodyPr>
          <a:lstStyle/>
          <a:p>
            <a:pPr>
              <a:lnSpc>
                <a:spcPct val="90000"/>
              </a:lnSpc>
              <a:spcBef>
                <a:spcPts val="600"/>
              </a:spcBef>
              <a:spcAft>
                <a:spcPts val="0"/>
              </a:spcAft>
              <a:buClr>
                <a:srgbClr val="007DB8"/>
              </a:buClr>
            </a:pPr>
            <a:fld id="{E00CF047-7350-4707-AA1A-E56FA69586CC}" type="datetime1">
              <a:rPr lang="en-US" sz="900" smtClean="0">
                <a:solidFill>
                  <a:srgbClr val="000000">
                    <a:lumMod val="50000"/>
                    <a:lumOff val="50000"/>
                  </a:srgbClr>
                </a:solidFill>
                <a:latin typeface="Arial"/>
              </a:rPr>
              <a:pPr>
                <a:lnSpc>
                  <a:spcPct val="90000"/>
                </a:lnSpc>
                <a:spcBef>
                  <a:spcPts val="600"/>
                </a:spcBef>
                <a:spcAft>
                  <a:spcPts val="0"/>
                </a:spcAft>
                <a:buClr>
                  <a:srgbClr val="007DB8"/>
                </a:buClr>
              </a:pPr>
              <a:t>2/25/2021</a:t>
            </a:fld>
            <a:endParaRPr lang="en-US" sz="900" dirty="0">
              <a:solidFill>
                <a:srgbClr val="000000">
                  <a:lumMod val="50000"/>
                  <a:lumOff val="50000"/>
                </a:srgbClr>
              </a:solidFill>
              <a:latin typeface="Arial"/>
            </a:endParaRPr>
          </a:p>
        </p:txBody>
      </p:sp>
      <p:sp>
        <p:nvSpPr>
          <p:cNvPr id="13" name="TextBox 12" hidden="1"/>
          <p:cNvSpPr txBox="1"/>
          <p:nvPr/>
        </p:nvSpPr>
        <p:spPr>
          <a:xfrm>
            <a:off x="1895527" y="4825328"/>
            <a:ext cx="649537" cy="124650"/>
          </a:xfrm>
          <a:prstGeom prst="rect">
            <a:avLst/>
          </a:prstGeom>
          <a:noFill/>
        </p:spPr>
        <p:txBody>
          <a:bodyPr wrap="square" lIns="0" tIns="0" rIns="0" bIns="0" rtlCol="0" anchor="ctr">
            <a:spAutoFit/>
          </a:bodyPr>
          <a:lstStyle/>
          <a:p>
            <a:pPr>
              <a:lnSpc>
                <a:spcPct val="90000"/>
              </a:lnSpc>
              <a:spcBef>
                <a:spcPts val="600"/>
              </a:spcBef>
              <a:spcAft>
                <a:spcPts val="0"/>
              </a:spcAft>
              <a:buClr>
                <a:srgbClr val="007DB8"/>
              </a:buClr>
            </a:pPr>
            <a:fld id="{E00CF047-7350-4707-AA1A-E56FA69586CC}" type="datetime1">
              <a:rPr lang="en-US" sz="900" smtClean="0">
                <a:solidFill>
                  <a:srgbClr val="000000">
                    <a:lumMod val="50000"/>
                    <a:lumOff val="50000"/>
                  </a:srgbClr>
                </a:solidFill>
                <a:latin typeface="Arial"/>
              </a:rPr>
              <a:pPr>
                <a:lnSpc>
                  <a:spcPct val="90000"/>
                </a:lnSpc>
                <a:spcBef>
                  <a:spcPts val="600"/>
                </a:spcBef>
                <a:spcAft>
                  <a:spcPts val="0"/>
                </a:spcAft>
                <a:buClr>
                  <a:srgbClr val="007DB8"/>
                </a:buClr>
              </a:pPr>
              <a:t>2/25/2021</a:t>
            </a:fld>
            <a:endParaRPr lang="en-US" sz="900" dirty="0">
              <a:solidFill>
                <a:srgbClr val="000000">
                  <a:lumMod val="50000"/>
                  <a:lumOff val="50000"/>
                </a:srgbClr>
              </a:solidFill>
              <a:latin typeface="Arial"/>
            </a:endParaRPr>
          </a:p>
        </p:txBody>
      </p:sp>
      <p:pic>
        <p:nvPicPr>
          <p:cNvPr id="3" name="Picture 2"/>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
        <p:nvSpPr>
          <p:cNvPr id="22" name="TextBox 21"/>
          <p:cNvSpPr txBox="1"/>
          <p:nvPr/>
        </p:nvSpPr>
        <p:spPr>
          <a:xfrm>
            <a:off x="295279" y="4837275"/>
            <a:ext cx="65" cy="110800"/>
          </a:xfrm>
          <a:prstGeom prst="rect">
            <a:avLst/>
          </a:prstGeom>
        </p:spPr>
        <p:txBody>
          <a:bodyPr vert="horz" wrap="none" lIns="0" tIns="0" rIns="0" bIns="0" rtlCol="0" anchor="ctr" anchorCtr="0">
            <a:spAutoFit/>
          </a:bodyPr>
          <a:lstStyle/>
          <a:p>
            <a:pPr algn="r">
              <a:lnSpc>
                <a:spcPct val="90000"/>
              </a:lnSpc>
              <a:buClr>
                <a:srgbClr val="007DB8"/>
              </a:buClr>
            </a:pPr>
            <a:endParaRPr lang="en-US" sz="800" dirty="0" err="1">
              <a:solidFill>
                <a:srgbClr val="000000">
                  <a:lumMod val="50000"/>
                  <a:lumOff val="50000"/>
                </a:srgbClr>
              </a:solidFill>
              <a:latin typeface="Arial"/>
            </a:endParaRPr>
          </a:p>
        </p:txBody>
      </p:sp>
      <p:sp>
        <p:nvSpPr>
          <p:cNvPr id="24" name="TextBox 23"/>
          <p:cNvSpPr txBox="1"/>
          <p:nvPr/>
        </p:nvSpPr>
        <p:spPr>
          <a:xfrm>
            <a:off x="295279" y="4837275"/>
            <a:ext cx="65" cy="110800"/>
          </a:xfrm>
          <a:prstGeom prst="rect">
            <a:avLst/>
          </a:prstGeom>
        </p:spPr>
        <p:txBody>
          <a:bodyPr vert="horz" wrap="none" lIns="0" tIns="0" rIns="0" bIns="0" rtlCol="0" anchor="ctr" anchorCtr="0">
            <a:spAutoFit/>
          </a:bodyPr>
          <a:lstStyle/>
          <a:p>
            <a:pPr algn="r">
              <a:lnSpc>
                <a:spcPct val="90000"/>
              </a:lnSpc>
              <a:buClr>
                <a:srgbClr val="007DB8"/>
              </a:buClr>
            </a:pPr>
            <a:endParaRPr lang="en-US" sz="800" dirty="0" err="1">
              <a:solidFill>
                <a:srgbClr val="000000">
                  <a:lumMod val="50000"/>
                  <a:lumOff val="50000"/>
                </a:srgbClr>
              </a:solidFill>
              <a:latin typeface="Arial"/>
            </a:endParaRPr>
          </a:p>
        </p:txBody>
      </p:sp>
      <p:sp>
        <p:nvSpPr>
          <p:cNvPr id="25" name="TextBox 24"/>
          <p:cNvSpPr txBox="1"/>
          <p:nvPr/>
        </p:nvSpPr>
        <p:spPr>
          <a:xfrm>
            <a:off x="307748" y="4835544"/>
            <a:ext cx="128641" cy="114262"/>
          </a:xfrm>
          <a:prstGeom prst="rect">
            <a:avLst/>
          </a:prstGeom>
        </p:spPr>
        <p:txBody>
          <a:bodyPr vert="horz" wrap="none" lIns="0" tIns="0" rIns="0" bIns="0" rtlCol="0" anchor="ctr" anchorCtr="0">
            <a:spAutoFit/>
          </a:bodyPr>
          <a:lstStyle/>
          <a:p>
            <a:pPr algn="r">
              <a:lnSpc>
                <a:spcPct val="90000"/>
              </a:lnSpc>
              <a:buClr>
                <a:srgbClr val="007DB8"/>
              </a:buClr>
            </a:pPr>
            <a:fld id="{58EC7406-F4CC-4ABF-902E-2AF4E70E5C0F}" type="slidenum">
              <a:rPr lang="en-US" sz="800" smtClean="0">
                <a:solidFill>
                  <a:srgbClr val="000000">
                    <a:lumMod val="50000"/>
                    <a:lumOff val="50000"/>
                  </a:srgbClr>
                </a:solidFill>
                <a:latin typeface="Arial"/>
              </a:rPr>
              <a:pPr algn="r">
                <a:lnSpc>
                  <a:spcPct val="90000"/>
                </a:lnSpc>
                <a:buClr>
                  <a:srgbClr val="007DB8"/>
                </a:buClr>
              </a:pPr>
              <a:t>‹#›</a:t>
            </a:fld>
            <a:endParaRPr lang="en-US" sz="800" dirty="0" err="1">
              <a:solidFill>
                <a:srgbClr val="000000">
                  <a:lumMod val="50000"/>
                  <a:lumOff val="50000"/>
                </a:srgbClr>
              </a:solidFill>
              <a:latin typeface="Arial"/>
            </a:endParaRPr>
          </a:p>
        </p:txBody>
      </p:sp>
      <p:sp>
        <p:nvSpPr>
          <p:cNvPr id="26" name="TextBox 25"/>
          <p:cNvSpPr txBox="1"/>
          <p:nvPr/>
        </p:nvSpPr>
        <p:spPr>
          <a:xfrm>
            <a:off x="458777" y="4835544"/>
            <a:ext cx="187551" cy="114262"/>
          </a:xfrm>
          <a:prstGeom prst="rect">
            <a:avLst/>
          </a:prstGeom>
        </p:spPr>
        <p:txBody>
          <a:bodyPr vert="horz" wrap="none" lIns="0" tIns="0" rIns="0" bIns="0" rtlCol="0" anchor="ctr" anchorCtr="0">
            <a:spAutoFit/>
          </a:bodyPr>
          <a:lstStyle/>
          <a:p>
            <a:pPr>
              <a:lnSpc>
                <a:spcPct val="90000"/>
              </a:lnSpc>
              <a:buClr>
                <a:srgbClr val="007DB8"/>
              </a:buClr>
            </a:pPr>
            <a:r>
              <a:rPr lang="en-US" sz="800" dirty="0">
                <a:solidFill>
                  <a:srgbClr val="000000">
                    <a:lumMod val="50000"/>
                    <a:lumOff val="50000"/>
                  </a:srgbClr>
                </a:solidFill>
                <a:latin typeface="Arial"/>
              </a:rPr>
              <a:t>of Y</a:t>
            </a:r>
          </a:p>
        </p:txBody>
      </p:sp>
      <p:sp>
        <p:nvSpPr>
          <p:cNvPr id="10" name="TextBox 9"/>
          <p:cNvSpPr txBox="1"/>
          <p:nvPr userDrawn="1"/>
        </p:nvSpPr>
        <p:spPr>
          <a:xfrm>
            <a:off x="6765245" y="4784184"/>
            <a:ext cx="1659429" cy="216982"/>
          </a:xfrm>
          <a:prstGeom prst="rect">
            <a:avLst/>
          </a:prstGeom>
          <a:noFill/>
        </p:spPr>
        <p:txBody>
          <a:bodyPr wrap="none" lIns="91338" tIns="45669" rIns="91338" bIns="45669" rtlCol="0">
            <a:spAutoFit/>
          </a:bodyPr>
          <a:lstStyle/>
          <a:p>
            <a:pPr>
              <a:lnSpc>
                <a:spcPct val="90000"/>
              </a:lnSpc>
              <a:spcBef>
                <a:spcPts val="100"/>
              </a:spcBef>
              <a:spcAft>
                <a:spcPts val="100"/>
              </a:spcAft>
            </a:pPr>
            <a:r>
              <a:rPr lang="en-US" sz="900" dirty="0">
                <a:solidFill>
                  <a:srgbClr val="808080"/>
                </a:solidFill>
                <a:latin typeface="arial" panose="020B0604020202020204" pitchFamily="34" charset="0"/>
              </a:rPr>
              <a:t>Client Program Management</a:t>
            </a:r>
            <a:endParaRPr lang="en-US" sz="1200" dirty="0">
              <a:solidFill>
                <a:srgbClr val="808080"/>
              </a:solidFill>
              <a:latin typeface="arial" panose="020B0604020202020204" pitchFamily="34" charset="0"/>
            </a:endParaRPr>
          </a:p>
        </p:txBody>
      </p:sp>
      <p:sp>
        <p:nvSpPr>
          <p:cNvPr id="11" name="TextBox 10"/>
          <p:cNvSpPr txBox="1"/>
          <p:nvPr userDrawn="1"/>
        </p:nvSpPr>
        <p:spPr>
          <a:xfrm>
            <a:off x="1551383" y="4784184"/>
            <a:ext cx="1518364" cy="216982"/>
          </a:xfrm>
          <a:prstGeom prst="rect">
            <a:avLst/>
          </a:prstGeom>
          <a:noFill/>
        </p:spPr>
        <p:txBody>
          <a:bodyPr wrap="none" lIns="91338" tIns="45669" rIns="91338" bIns="45669" rtlCol="0">
            <a:spAutoFit/>
          </a:bodyPr>
          <a:lstStyle/>
          <a:p>
            <a:pPr>
              <a:lnSpc>
                <a:spcPct val="90000"/>
              </a:lnSpc>
              <a:spcBef>
                <a:spcPts val="100"/>
              </a:spcBef>
              <a:spcAft>
                <a:spcPts val="100"/>
              </a:spcAft>
            </a:pPr>
            <a:r>
              <a:rPr lang="en-US" sz="900" dirty="0">
                <a:solidFill>
                  <a:srgbClr val="808080"/>
                </a:solidFill>
                <a:latin typeface="arial" panose="020B0604020202020204" pitchFamily="34" charset="0"/>
              </a:rPr>
              <a:t>Internal Use - Confidential</a:t>
            </a:r>
            <a:endParaRPr lang="en-US" sz="1200" dirty="0">
              <a:solidFill>
                <a:srgbClr val="808080"/>
              </a:solidFill>
              <a:latin typeface="arial" panose="020B0604020202020204" pitchFamily="34" charset="0"/>
            </a:endParaRPr>
          </a:p>
        </p:txBody>
      </p:sp>
      <p:sp>
        <p:nvSpPr>
          <p:cNvPr id="23" name="fl"/>
          <p:cNvSpPr txBox="1"/>
          <p:nvPr/>
        </p:nvSpPr>
        <p:spPr>
          <a:xfrm>
            <a:off x="6" y="4839879"/>
            <a:ext cx="65" cy="110800"/>
          </a:xfrm>
          <a:prstGeom prst="rect">
            <a:avLst/>
          </a:prstGeom>
          <a:noFill/>
        </p:spPr>
        <p:txBody>
          <a:bodyPr vert="horz" wrap="none" lIns="0" tIns="0" rIns="0" bIns="0" rtlCol="0" anchor="ctr" anchorCtr="0">
            <a:spAutoFit/>
          </a:bodyPr>
          <a:lstStyle/>
          <a:p>
            <a:pPr>
              <a:lnSpc>
                <a:spcPct val="90000"/>
              </a:lnSpc>
              <a:spcBef>
                <a:spcPts val="100"/>
              </a:spcBef>
              <a:spcAft>
                <a:spcPts val="100"/>
              </a:spcAft>
            </a:pPr>
            <a:endParaRPr lang="en-US" sz="800" b="1" dirty="0">
              <a:solidFill>
                <a:srgbClr val="7F7F7F"/>
              </a:solidFill>
              <a:latin typeface="Arial"/>
            </a:endParaRPr>
          </a:p>
        </p:txBody>
      </p:sp>
      <p:sp>
        <p:nvSpPr>
          <p:cNvPr id="2" name="MSIPCMContentMarking" descr="{&quot;HashCode&quot;:-1913046509,&quot;Placement&quot;:&quot;Footer&quot;}">
            <a:extLst>
              <a:ext uri="{FF2B5EF4-FFF2-40B4-BE49-F238E27FC236}">
                <a16:creationId xmlns:a16="http://schemas.microsoft.com/office/drawing/2014/main" xmlns="" id="{9CA3C16B-2485-4A2D-9CF5-B96ED22483CE}"/>
              </a:ext>
            </a:extLst>
          </p:cNvPr>
          <p:cNvSpPr txBox="1"/>
          <p:nvPr userDrawn="1"/>
        </p:nvSpPr>
        <p:spPr>
          <a:xfrm>
            <a:off x="0" y="5000393"/>
            <a:ext cx="1028784" cy="92333"/>
          </a:xfrm>
          <a:prstGeom prst="rect">
            <a:avLst/>
          </a:prstGeom>
          <a:noFill/>
        </p:spPr>
        <p:txBody>
          <a:bodyPr vert="horz" wrap="square" lIns="0" tIns="0" rIns="0" bIns="0" rtlCol="0" anchor="ctr" anchorCtr="1">
            <a:spAutoFit/>
          </a:bodyPr>
          <a:lstStyle/>
          <a:p>
            <a:pPr>
              <a:spcBef>
                <a:spcPts val="0"/>
              </a:spcBef>
              <a:spcAft>
                <a:spcPts val="0"/>
              </a:spcAft>
              <a:buClr>
                <a:srgbClr val="007DB8"/>
              </a:buClr>
            </a:pPr>
            <a:r>
              <a:rPr lang="en-US" sz="600">
                <a:solidFill>
                  <a:srgbClr val="7F7F7F"/>
                </a:solidFill>
                <a:latin typeface="Calibri" panose="020F0502020204030204" pitchFamily="34" charset="0"/>
              </a:rPr>
              <a:t>Internal Use - Confidential</a:t>
            </a:r>
            <a:endParaRPr lang="en-US" sz="600" dirty="0" err="1">
              <a:solidFill>
                <a:srgbClr val="7F7F7F"/>
              </a:solidFill>
              <a:latin typeface="Calibri" panose="020F0502020204030204" pitchFamily="34" charset="0"/>
            </a:endParaRPr>
          </a:p>
        </p:txBody>
      </p:sp>
    </p:spTree>
    <p:extLst>
      <p:ext uri="{BB962C8B-B14F-4D97-AF65-F5344CB8AC3E}">
        <p14:creationId xmlns:p14="http://schemas.microsoft.com/office/powerpoint/2010/main" val="1386213924"/>
      </p:ext>
    </p:extLst>
  </p:cSld>
  <p:clrMap bg1="dk2" tx1="lt1" bg2="dk1" tx2="lt2" accent1="accent1" accent2="accent2" accent3="accent3" accent4="accent4" accent5="accent5" accent6="accent6" hlink="hlink" folHlink="folHlink"/>
  <p:sldLayoutIdLst>
    <p:sldLayoutId id="2147486991" r:id="rId1"/>
    <p:sldLayoutId id="2147486992" r:id="rId2"/>
    <p:sldLayoutId id="2147486993" r:id="rId3"/>
    <p:sldLayoutId id="2147486994" r:id="rId4"/>
    <p:sldLayoutId id="2147486995" r:id="rId5"/>
    <p:sldLayoutId id="2147486996" r:id="rId6"/>
    <p:sldLayoutId id="2147486997" r:id="rId7"/>
    <p:sldLayoutId id="2147486998" r:id="rId8"/>
    <p:sldLayoutId id="2147486999" r:id="rId9"/>
    <p:sldLayoutId id="2147487000" r:id="rId10"/>
    <p:sldLayoutId id="2147487001" r:id="rId11"/>
    <p:sldLayoutId id="2147487002" r:id="rId12"/>
    <p:sldLayoutId id="2147487003" r:id="rId13"/>
    <p:sldLayoutId id="2147487004" r:id="rId14"/>
    <p:sldLayoutId id="2147487005" r:id="rId15"/>
    <p:sldLayoutId id="2147487006" r:id="rId16"/>
    <p:sldLayoutId id="2147487007" r:id="rId17"/>
    <p:sldLayoutId id="2147487008" r:id="rId18"/>
    <p:sldLayoutId id="2147487009" r:id="rId19"/>
    <p:sldLayoutId id="2147487010" r:id="rId20"/>
    <p:sldLayoutId id="2147487011" r:id="rId21"/>
    <p:sldLayoutId id="2147487012" r:id="rId22"/>
    <p:sldLayoutId id="2147487014" r:id="rId23"/>
  </p:sldLayoutIdLst>
  <p:transition spd="med">
    <p:wipe dir="r"/>
  </p:transition>
  <p:hf hdr="0" ftr="0" dt="0"/>
  <p:txStyles>
    <p:titleStyle>
      <a:lvl1pPr algn="l" rtl="0" eaLnBrk="1" fontAlgn="base" hangingPunct="1">
        <a:lnSpc>
          <a:spcPct val="90000"/>
        </a:lnSpc>
        <a:spcBef>
          <a:spcPct val="0"/>
        </a:spcBef>
        <a:spcAft>
          <a:spcPct val="0"/>
        </a:spcAft>
        <a:defRPr sz="2800" b="0" cap="none" baseline="0">
          <a:solidFill>
            <a:schemeClr val="bg1"/>
          </a:solidFill>
          <a:latin typeface="+mj-lt"/>
          <a:ea typeface="Museo Sans For Dell" panose="02000000000000000000" pitchFamily="2" charset="0"/>
          <a:cs typeface="+mj-cs"/>
        </a:defRPr>
      </a:lvl1pPr>
      <a:lvl2pPr algn="l" rtl="0" eaLnBrk="1" fontAlgn="base" hangingPunct="1">
        <a:lnSpc>
          <a:spcPct val="80000"/>
        </a:lnSpc>
        <a:spcBef>
          <a:spcPct val="0"/>
        </a:spcBef>
        <a:spcAft>
          <a:spcPct val="0"/>
        </a:spcAft>
        <a:defRPr sz="3200" b="1">
          <a:solidFill>
            <a:schemeClr val="accent1"/>
          </a:solidFill>
          <a:latin typeface="Arial Black" pitchFamily="34" charset="0"/>
        </a:defRPr>
      </a:lvl2pPr>
      <a:lvl3pPr algn="l" rtl="0" eaLnBrk="1" fontAlgn="base" hangingPunct="1">
        <a:lnSpc>
          <a:spcPct val="80000"/>
        </a:lnSpc>
        <a:spcBef>
          <a:spcPct val="0"/>
        </a:spcBef>
        <a:spcAft>
          <a:spcPct val="0"/>
        </a:spcAft>
        <a:defRPr sz="3200" b="1">
          <a:solidFill>
            <a:schemeClr val="accent1"/>
          </a:solidFill>
          <a:latin typeface="Arial Black" pitchFamily="34" charset="0"/>
        </a:defRPr>
      </a:lvl3pPr>
      <a:lvl4pPr algn="l" rtl="0" eaLnBrk="1" fontAlgn="base" hangingPunct="1">
        <a:lnSpc>
          <a:spcPct val="80000"/>
        </a:lnSpc>
        <a:spcBef>
          <a:spcPct val="0"/>
        </a:spcBef>
        <a:spcAft>
          <a:spcPct val="0"/>
        </a:spcAft>
        <a:defRPr sz="3200" b="1">
          <a:solidFill>
            <a:schemeClr val="accent1"/>
          </a:solidFill>
          <a:latin typeface="Arial Black" pitchFamily="34" charset="0"/>
        </a:defRPr>
      </a:lvl4pPr>
      <a:lvl5pPr algn="l" rtl="0" eaLnBrk="1" fontAlgn="base" hangingPunct="1">
        <a:lnSpc>
          <a:spcPct val="80000"/>
        </a:lnSpc>
        <a:spcBef>
          <a:spcPct val="0"/>
        </a:spcBef>
        <a:spcAft>
          <a:spcPct val="0"/>
        </a:spcAft>
        <a:defRPr sz="3200" b="1">
          <a:solidFill>
            <a:schemeClr val="accent1"/>
          </a:solidFill>
          <a:latin typeface="Arial Black" pitchFamily="34" charset="0"/>
        </a:defRPr>
      </a:lvl5pPr>
      <a:lvl6pPr marL="456590" algn="l" rtl="0" eaLnBrk="1" fontAlgn="base" hangingPunct="1">
        <a:lnSpc>
          <a:spcPct val="70000"/>
        </a:lnSpc>
        <a:spcBef>
          <a:spcPct val="0"/>
        </a:spcBef>
        <a:spcAft>
          <a:spcPct val="0"/>
        </a:spcAft>
        <a:defRPr sz="4400" b="1">
          <a:solidFill>
            <a:schemeClr val="accent1"/>
          </a:solidFill>
          <a:latin typeface="Arial Black" pitchFamily="34" charset="0"/>
        </a:defRPr>
      </a:lvl6pPr>
      <a:lvl7pPr marL="913253" algn="l" rtl="0" eaLnBrk="1" fontAlgn="base" hangingPunct="1">
        <a:lnSpc>
          <a:spcPct val="70000"/>
        </a:lnSpc>
        <a:spcBef>
          <a:spcPct val="0"/>
        </a:spcBef>
        <a:spcAft>
          <a:spcPct val="0"/>
        </a:spcAft>
        <a:defRPr sz="4400" b="1">
          <a:solidFill>
            <a:schemeClr val="accent1"/>
          </a:solidFill>
          <a:latin typeface="Arial Black" pitchFamily="34" charset="0"/>
        </a:defRPr>
      </a:lvl7pPr>
      <a:lvl8pPr marL="1369866" algn="l" rtl="0" eaLnBrk="1" fontAlgn="base" hangingPunct="1">
        <a:lnSpc>
          <a:spcPct val="70000"/>
        </a:lnSpc>
        <a:spcBef>
          <a:spcPct val="0"/>
        </a:spcBef>
        <a:spcAft>
          <a:spcPct val="0"/>
        </a:spcAft>
        <a:defRPr sz="4400" b="1">
          <a:solidFill>
            <a:schemeClr val="accent1"/>
          </a:solidFill>
          <a:latin typeface="Arial Black" pitchFamily="34" charset="0"/>
        </a:defRPr>
      </a:lvl8pPr>
      <a:lvl9pPr marL="1826504" algn="l" rtl="0" eaLnBrk="1" fontAlgn="base" hangingPunct="1">
        <a:lnSpc>
          <a:spcPct val="70000"/>
        </a:lnSpc>
        <a:spcBef>
          <a:spcPct val="0"/>
        </a:spcBef>
        <a:spcAft>
          <a:spcPct val="0"/>
        </a:spcAft>
        <a:defRPr sz="4400" b="1">
          <a:solidFill>
            <a:schemeClr val="accent1"/>
          </a:solidFill>
          <a:latin typeface="Arial Black" pitchFamily="34" charset="0"/>
        </a:defRPr>
      </a:lvl9pPr>
    </p:titleStyle>
    <p:bodyStyle>
      <a:lvl1pPr marL="228294" indent="-228294" algn="l" rtl="0" eaLnBrk="1" fontAlgn="base" hangingPunct="1">
        <a:lnSpc>
          <a:spcPct val="100000"/>
        </a:lnSpc>
        <a:spcBef>
          <a:spcPts val="1200"/>
        </a:spcBef>
        <a:spcAft>
          <a:spcPts val="0"/>
        </a:spcAft>
        <a:buClr>
          <a:srgbClr val="AAAAAA"/>
        </a:buClr>
        <a:buFont typeface="Arial" pitchFamily="34" charset="0"/>
        <a:buChar char="•"/>
        <a:defRPr sz="1400">
          <a:solidFill>
            <a:srgbClr val="000000"/>
          </a:solidFill>
          <a:latin typeface="+mj-lt"/>
          <a:ea typeface="Museo Sans For Dell" pitchFamily="2" charset="0"/>
          <a:cs typeface="+mn-cs"/>
        </a:defRPr>
      </a:lvl1pPr>
      <a:lvl2pPr marL="573961" indent="-233057" algn="l" rtl="0" eaLnBrk="1" fontAlgn="base" hangingPunct="1">
        <a:lnSpc>
          <a:spcPct val="100000"/>
        </a:lnSpc>
        <a:spcBef>
          <a:spcPts val="300"/>
        </a:spcBef>
        <a:spcAft>
          <a:spcPts val="0"/>
        </a:spcAft>
        <a:buClr>
          <a:srgbClr val="AAAAAA"/>
        </a:buClr>
        <a:buFont typeface="Museo Sans For Dell" pitchFamily="2" charset="0"/>
        <a:buChar char="–"/>
        <a:defRPr sz="1200" baseline="0">
          <a:solidFill>
            <a:srgbClr val="000000"/>
          </a:solidFill>
          <a:latin typeface="+mj-lt"/>
          <a:ea typeface="Museo Sans For Dell" pitchFamily="2" charset="0"/>
        </a:defRPr>
      </a:lvl2pPr>
      <a:lvl3pPr marL="908490" indent="-220358" algn="l" rtl="0" eaLnBrk="1" fontAlgn="base" hangingPunct="1">
        <a:lnSpc>
          <a:spcPct val="100000"/>
        </a:lnSpc>
        <a:spcBef>
          <a:spcPts val="300"/>
        </a:spcBef>
        <a:spcAft>
          <a:spcPts val="0"/>
        </a:spcAft>
        <a:buClr>
          <a:srgbClr val="AAAAAA"/>
        </a:buClr>
        <a:buFont typeface="Museo Sans For Dell" pitchFamily="2" charset="0"/>
        <a:buChar char="›"/>
        <a:defRPr sz="1000" baseline="0">
          <a:solidFill>
            <a:srgbClr val="000000"/>
          </a:solidFill>
          <a:latin typeface="+mj-lt"/>
          <a:ea typeface="Museo Sans For Dell" pitchFamily="2" charset="0"/>
        </a:defRPr>
      </a:lvl3pPr>
      <a:lvl4pPr marL="1244607" indent="-221945" algn="l" rtl="0" eaLnBrk="1" fontAlgn="base" hangingPunct="1">
        <a:lnSpc>
          <a:spcPct val="90000"/>
        </a:lnSpc>
        <a:spcBef>
          <a:spcPts val="300"/>
        </a:spcBef>
        <a:spcAft>
          <a:spcPts val="0"/>
        </a:spcAft>
        <a:buClr>
          <a:srgbClr val="AAAAAA"/>
        </a:buClr>
        <a:buFont typeface="Courier New" panose="02070309020205020404" pitchFamily="49" charset="0"/>
        <a:buChar char="o"/>
        <a:defRPr sz="1000" baseline="0">
          <a:solidFill>
            <a:srgbClr val="000000"/>
          </a:solidFill>
          <a:latin typeface="+mj-lt"/>
          <a:ea typeface="Museo Sans For Dell" pitchFamily="2" charset="0"/>
        </a:defRPr>
      </a:lvl4pPr>
      <a:lvl5pPr marL="1606098" indent="-236232" algn="l" rtl="0" eaLnBrk="1" fontAlgn="base" hangingPunct="1">
        <a:lnSpc>
          <a:spcPct val="90000"/>
        </a:lnSpc>
        <a:spcBef>
          <a:spcPts val="800"/>
        </a:spcBef>
        <a:spcAft>
          <a:spcPct val="0"/>
        </a:spcAft>
        <a:buClr>
          <a:schemeClr val="bg1"/>
        </a:buClr>
        <a:buFont typeface="Museo For Dell 300" pitchFamily="50" charset="0"/>
        <a:buChar char="–"/>
        <a:defRPr sz="1800">
          <a:solidFill>
            <a:schemeClr val="bg2"/>
          </a:solidFill>
          <a:latin typeface="Museo Sans For Dell" pitchFamily="2" charset="0"/>
          <a:ea typeface="Museo Sans For Dell" pitchFamily="2" charset="0"/>
        </a:defRPr>
      </a:lvl5pPr>
      <a:lvl6pPr marL="2062736" indent="-236232"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6pPr>
      <a:lvl7pPr marL="2519325" indent="-236232"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7pPr>
      <a:lvl8pPr marL="2975915" indent="-236232"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8pPr>
      <a:lvl9pPr marL="3432566" indent="-236232"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9pPr>
    </p:bodyStyle>
    <p:otherStyle>
      <a:defPPr>
        <a:defRPr lang="en-US"/>
      </a:defPPr>
      <a:lvl1pPr marL="0" algn="l" defTabSz="913253" rtl="0" eaLnBrk="1" latinLnBrk="0" hangingPunct="1">
        <a:defRPr sz="1800" kern="1200">
          <a:solidFill>
            <a:schemeClr val="tx1"/>
          </a:solidFill>
          <a:latin typeface="+mn-lt"/>
          <a:ea typeface="+mn-ea"/>
          <a:cs typeface="+mn-cs"/>
        </a:defRPr>
      </a:lvl1pPr>
      <a:lvl2pPr marL="456590" algn="l" defTabSz="913253" rtl="0" eaLnBrk="1" latinLnBrk="0" hangingPunct="1">
        <a:defRPr sz="1800" kern="1200">
          <a:solidFill>
            <a:schemeClr val="tx1"/>
          </a:solidFill>
          <a:latin typeface="+mn-lt"/>
          <a:ea typeface="+mn-ea"/>
          <a:cs typeface="+mn-cs"/>
        </a:defRPr>
      </a:lvl2pPr>
      <a:lvl3pPr marL="913253" algn="l" defTabSz="913253" rtl="0" eaLnBrk="1" latinLnBrk="0" hangingPunct="1">
        <a:defRPr sz="1800" kern="1200">
          <a:solidFill>
            <a:schemeClr val="tx1"/>
          </a:solidFill>
          <a:latin typeface="+mn-lt"/>
          <a:ea typeface="+mn-ea"/>
          <a:cs typeface="+mn-cs"/>
        </a:defRPr>
      </a:lvl3pPr>
      <a:lvl4pPr marL="1369866" algn="l" defTabSz="913253" rtl="0" eaLnBrk="1" latinLnBrk="0" hangingPunct="1">
        <a:defRPr sz="1800" kern="1200">
          <a:solidFill>
            <a:schemeClr val="tx1"/>
          </a:solidFill>
          <a:latin typeface="+mn-lt"/>
          <a:ea typeface="+mn-ea"/>
          <a:cs typeface="+mn-cs"/>
        </a:defRPr>
      </a:lvl4pPr>
      <a:lvl5pPr marL="1826504" algn="l" defTabSz="913253" rtl="0" eaLnBrk="1" latinLnBrk="0" hangingPunct="1">
        <a:defRPr sz="1800" kern="1200">
          <a:solidFill>
            <a:schemeClr val="tx1"/>
          </a:solidFill>
          <a:latin typeface="+mn-lt"/>
          <a:ea typeface="+mn-ea"/>
          <a:cs typeface="+mn-cs"/>
        </a:defRPr>
      </a:lvl5pPr>
      <a:lvl6pPr marL="2283093" algn="l" defTabSz="913253" rtl="0" eaLnBrk="1" latinLnBrk="0" hangingPunct="1">
        <a:defRPr sz="1800" kern="1200">
          <a:solidFill>
            <a:schemeClr val="tx1"/>
          </a:solidFill>
          <a:latin typeface="+mn-lt"/>
          <a:ea typeface="+mn-ea"/>
          <a:cs typeface="+mn-cs"/>
        </a:defRPr>
      </a:lvl6pPr>
      <a:lvl7pPr marL="2739683" algn="l" defTabSz="913253" rtl="0" eaLnBrk="1" latinLnBrk="0" hangingPunct="1">
        <a:defRPr sz="1800" kern="1200">
          <a:solidFill>
            <a:schemeClr val="tx1"/>
          </a:solidFill>
          <a:latin typeface="+mn-lt"/>
          <a:ea typeface="+mn-ea"/>
          <a:cs typeface="+mn-cs"/>
        </a:defRPr>
      </a:lvl7pPr>
      <a:lvl8pPr marL="3196320" algn="l" defTabSz="913253" rtl="0" eaLnBrk="1" latinLnBrk="0" hangingPunct="1">
        <a:defRPr sz="1800" kern="1200">
          <a:solidFill>
            <a:schemeClr val="tx1"/>
          </a:solidFill>
          <a:latin typeface="+mn-lt"/>
          <a:ea typeface="+mn-ea"/>
          <a:cs typeface="+mn-cs"/>
        </a:defRPr>
      </a:lvl8pPr>
      <a:lvl9pPr marL="3652945" algn="l" defTabSz="91325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3084" userDrawn="1">
          <p15:clr>
            <a:srgbClr val="F26B43"/>
          </p15:clr>
        </p15:guide>
        <p15:guide id="2" pos="2880" userDrawn="1">
          <p15:clr>
            <a:srgbClr val="F26B43"/>
          </p15:clr>
        </p15:guide>
      </p15:sldGuideLst>
    </p:ext>
  </p:extLst>
</p:sldMaster>
</file>

<file path=ppt/slideMasters/slideMaster113.xml><?xml version="1.0" encoding="utf-8"?>
<p:sldMaster xmlns:a="http://schemas.openxmlformats.org/drawingml/2006/main" xmlns:r="http://schemas.openxmlformats.org/officeDocument/2006/relationships" xmlns:p="http://schemas.openxmlformats.org/presentationml/2006/main" preserve="1">
  <p:cSld>
    <p:bg bwMode="auto">
      <p:bgPr>
        <a:solidFill>
          <a:schemeClr val="tx2"/>
        </a:solidFill>
        <a:effectLst/>
      </p:bgPr>
    </p:bg>
    <p:spTree>
      <p:nvGrpSpPr>
        <p:cNvPr id="1" name=""/>
        <p:cNvGrpSpPr/>
        <p:nvPr/>
      </p:nvGrpSpPr>
      <p:grpSpPr>
        <a:xfrm>
          <a:off x="0" y="0"/>
          <a:ext cx="0" cy="0"/>
          <a:chOff x="0" y="0"/>
          <a:chExt cx="0" cy="0"/>
        </a:xfrm>
      </p:grpSpPr>
      <p:sp>
        <p:nvSpPr>
          <p:cNvPr id="13314" name="Title Placeholder 21"/>
          <p:cNvSpPr>
            <a:spLocks noGrp="1" noChangeArrowheads="1"/>
          </p:cNvSpPr>
          <p:nvPr>
            <p:ph type="title" idx="4294967295"/>
          </p:nvPr>
        </p:nvSpPr>
        <p:spPr bwMode="auto">
          <a:xfrm>
            <a:off x="425451" y="196857"/>
            <a:ext cx="8280400" cy="62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zh-TW" altLang="zh-CN">
                <a:sym typeface="Museo For Dell" pitchFamily="2" charset="0"/>
              </a:rPr>
              <a:t>Click to edit Master title style</a:t>
            </a:r>
          </a:p>
        </p:txBody>
      </p:sp>
      <p:sp>
        <p:nvSpPr>
          <p:cNvPr id="13315" name="Text Placeholder 12"/>
          <p:cNvSpPr>
            <a:spLocks noGrp="1" noChangeArrowheads="1"/>
          </p:cNvSpPr>
          <p:nvPr>
            <p:ph type="body" idx="1"/>
          </p:nvPr>
        </p:nvSpPr>
        <p:spPr bwMode="auto">
          <a:xfrm>
            <a:off x="438150" y="930281"/>
            <a:ext cx="8267700" cy="3613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zh-TW" altLang="zh-CN">
                <a:sym typeface="Museo Sans For Dell" pitchFamily="2" charset="0"/>
              </a:rPr>
              <a:t>Click to edit Master text styles</a:t>
            </a:r>
          </a:p>
          <a:p>
            <a:pPr lvl="1"/>
            <a:r>
              <a:rPr lang="zh-TW" altLang="zh-CN">
                <a:sym typeface="Museo Sans For Dell" pitchFamily="2" charset="0"/>
              </a:rPr>
              <a:t>Second level</a:t>
            </a:r>
          </a:p>
          <a:p>
            <a:pPr lvl="2"/>
            <a:r>
              <a:rPr lang="zh-TW" altLang="zh-CN">
                <a:sym typeface="Museo Sans For Dell" pitchFamily="2" charset="0"/>
              </a:rPr>
              <a:t>Third level</a:t>
            </a:r>
          </a:p>
          <a:p>
            <a:pPr lvl="3"/>
            <a:r>
              <a:rPr lang="zh-TW" altLang="zh-CN">
                <a:sym typeface="Museo Sans For Dell" pitchFamily="2" charset="0"/>
              </a:rPr>
              <a:t>Fourth level</a:t>
            </a:r>
          </a:p>
        </p:txBody>
      </p:sp>
      <p:sp>
        <p:nvSpPr>
          <p:cNvPr id="13316" name="TextBox 9"/>
          <p:cNvSpPr>
            <a:spLocks noChangeArrowheads="1"/>
          </p:cNvSpPr>
          <p:nvPr/>
        </p:nvSpPr>
        <p:spPr bwMode="auto">
          <a:xfrm>
            <a:off x="6427960" y="4826004"/>
            <a:ext cx="1768475" cy="126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1pPr>
            <a:lvl2pPr marL="742950" indent="-285750">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2pPr>
            <a:lvl3pPr marL="1143000" indent="-228600">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3pPr>
            <a:lvl4pPr marL="1600200" indent="-228600">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4pPr>
            <a:lvl5pPr marL="2057400" indent="-228600">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9pPr>
          </a:lstStyle>
          <a:p>
            <a:pPr algn="r" defTabSz="682978" eaLnBrk="0" hangingPunct="0">
              <a:defRPr/>
            </a:pPr>
            <a:r>
              <a:rPr lang="en-US" altLang="zh-TW" sz="800" dirty="0">
                <a:solidFill>
                  <a:srgbClr val="666666"/>
                </a:solidFill>
                <a:latin typeface="Museo Sans For Dell" pitchFamily="2" charset="-120"/>
                <a:sym typeface="Museo Sans For Dell" pitchFamily="2" charset="-120"/>
              </a:rPr>
              <a:t>EUC Technology and Engineering</a:t>
            </a:r>
          </a:p>
        </p:txBody>
      </p:sp>
      <p:sp>
        <p:nvSpPr>
          <p:cNvPr id="13317" name="Slide Number Placeholder 5"/>
          <p:cNvSpPr>
            <a:spLocks noGrp="1" noChangeArrowheads="1"/>
          </p:cNvSpPr>
          <p:nvPr>
            <p:ph type="sldNum" sz="quarter" idx="4"/>
          </p:nvPr>
        </p:nvSpPr>
        <p:spPr bwMode="auto">
          <a:xfrm>
            <a:off x="434976" y="4824413"/>
            <a:ext cx="260350" cy="11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90886" bIns="0" numCol="1" anchor="ctr" anchorCtr="0" compatLnSpc="1">
            <a:prstTxWarp prst="textNoShape">
              <a:avLst/>
            </a:prstTxWarp>
          </a:bodyPr>
          <a:lstStyle>
            <a:lvl1pPr>
              <a:buFont typeface="Arial" charset="0"/>
              <a:buNone/>
              <a:defRPr sz="900">
                <a:solidFill>
                  <a:srgbClr val="666666"/>
                </a:solidFill>
                <a:latin typeface="Museo Sans For Dell" charset="0"/>
                <a:sym typeface="Museo Sans For Dell" charset="0"/>
              </a:defRPr>
            </a:lvl1pPr>
          </a:lstStyle>
          <a:p>
            <a:pPr defTabSz="682978" eaLnBrk="0" hangingPunct="0">
              <a:defRPr/>
            </a:pPr>
            <a:fld id="{9617D136-9632-4CBE-9F87-C2EC49438D9D}" type="slidenum">
              <a:rPr lang="zh-TW" altLang="en-US" smtClean="0">
                <a:ea typeface="SimSun" pitchFamily="2" charset="-122"/>
              </a:rPr>
              <a:pPr defTabSz="682978" eaLnBrk="0" hangingPunct="0">
                <a:defRPr/>
              </a:pPr>
              <a:t>‹#›</a:t>
            </a:fld>
            <a:endParaRPr lang="en-US" altLang="zh-TW" sz="1800" dirty="0">
              <a:latin typeface="Arial" charset="0"/>
              <a:ea typeface="SimSun" pitchFamily="2" charset="-122"/>
            </a:endParaRPr>
          </a:p>
        </p:txBody>
      </p:sp>
      <p:sp>
        <p:nvSpPr>
          <p:cNvPr id="13318" name="Date Placeholder 8"/>
          <p:cNvSpPr>
            <a:spLocks noGrp="1" noChangeArrowheads="1"/>
          </p:cNvSpPr>
          <p:nvPr>
            <p:ph type="dt" sz="half" idx="2"/>
          </p:nvPr>
        </p:nvSpPr>
        <p:spPr bwMode="auto">
          <a:xfrm>
            <a:off x="1711325" y="4819650"/>
            <a:ext cx="914400" cy="11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a:buFont typeface="Arial" panose="020B0604020202020204" pitchFamily="34" charset="0"/>
              <a:buNone/>
              <a:defRPr sz="1800">
                <a:solidFill>
                  <a:srgbClr val="666666"/>
                </a:solidFill>
                <a:latin typeface="Arial" panose="020B0604020202020204" pitchFamily="34" charset="0"/>
                <a:ea typeface="SimSun" panose="02010600030101010101" pitchFamily="2" charset="-122"/>
                <a:sym typeface="Museo Sans For Dell" pitchFamily="2" charset="-120"/>
              </a:defRPr>
            </a:lvl1pPr>
          </a:lstStyle>
          <a:p>
            <a:pPr defTabSz="682978" eaLnBrk="0" hangingPunct="0">
              <a:defRPr/>
            </a:pPr>
            <a:endParaRPr lang="zh-TW" altLang="en-US"/>
          </a:p>
        </p:txBody>
      </p:sp>
      <p:pic>
        <p:nvPicPr>
          <p:cNvPr id="13319" name="Picture 14" descr="dell_gray_logo.png"/>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8226426" y="4648206"/>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20" name="fl" descr="                              Dell - Restricted - Confidential&#10;"/>
          <p:cNvSpPr>
            <a:spLocks noChangeArrowheads="1"/>
          </p:cNvSpPr>
          <p:nvPr/>
        </p:nvSpPr>
        <p:spPr bwMode="auto">
          <a:xfrm>
            <a:off x="0" y="47640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892" tIns="45445" rIns="90892" bIns="45445"/>
          <a:lstStyle>
            <a:lvl1pPr>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1pPr>
            <a:lvl2pPr marL="742950" indent="-285750">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2pPr>
            <a:lvl3pPr marL="1143000" indent="-228600">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3pPr>
            <a:lvl4pPr marL="1600200" indent="-228600">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4pPr>
            <a:lvl5pPr marL="2057400" indent="-228600">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9pPr>
          </a:lstStyle>
          <a:p>
            <a:pPr defTabSz="682978" eaLnBrk="0" hangingPunct="0">
              <a:lnSpc>
                <a:spcPct val="90000"/>
              </a:lnSpc>
              <a:spcBef>
                <a:spcPts val="600"/>
              </a:spcBef>
              <a:buClr>
                <a:srgbClr val="0085C3"/>
              </a:buClr>
              <a:defRPr/>
            </a:pPr>
            <a:r>
              <a:rPr lang="en-US" altLang="zh-TW" sz="800" b="1" dirty="0">
                <a:solidFill>
                  <a:srgbClr val="7F7F7F"/>
                </a:solidFill>
                <a:latin typeface="Museo Sans For Dell" pitchFamily="2" charset="-120"/>
                <a:sym typeface="Museo Sans For Dell" pitchFamily="2" charset="-120"/>
              </a:rPr>
              <a:t>                              Dell - Restricted - Confidential</a:t>
            </a:r>
            <a:endParaRPr lang="zh-TW" altLang="en-US" sz="800" b="1">
              <a:solidFill>
                <a:srgbClr val="7F7F7F"/>
              </a:solidFill>
              <a:latin typeface="Museo Sans For Dell" pitchFamily="2" charset="-120"/>
              <a:sym typeface="Museo Sans For Dell" pitchFamily="2" charset="-120"/>
            </a:endParaRPr>
          </a:p>
          <a:p>
            <a:pPr defTabSz="682978" eaLnBrk="0" hangingPunct="0">
              <a:lnSpc>
                <a:spcPct val="90000"/>
              </a:lnSpc>
              <a:spcBef>
                <a:spcPts val="600"/>
              </a:spcBef>
              <a:buClr>
                <a:srgbClr val="0085C3"/>
              </a:buClr>
              <a:defRPr/>
            </a:pPr>
            <a:endParaRPr lang="zh-TW" altLang="en-US" sz="900" b="1">
              <a:solidFill>
                <a:srgbClr val="7F7F7F"/>
              </a:solidFill>
              <a:latin typeface="Museo Sans For Dell" pitchFamily="2" charset="-120"/>
              <a:sym typeface="Museo Sans For Dell" pitchFamily="2" charset="-120"/>
            </a:endParaRPr>
          </a:p>
        </p:txBody>
      </p:sp>
    </p:spTree>
    <p:extLst>
      <p:ext uri="{BB962C8B-B14F-4D97-AF65-F5344CB8AC3E}">
        <p14:creationId xmlns:p14="http://schemas.microsoft.com/office/powerpoint/2010/main" val="428508134"/>
      </p:ext>
    </p:extLst>
  </p:cSld>
  <p:clrMap bg1="lt1" tx1="dk1" bg2="lt2" tx2="dk2" accent1="accent1" accent2="accent2" accent3="accent3" accent4="accent4" accent5="accent5" accent6="accent6" hlink="hlink" folHlink="folHlink"/>
  <p:sldLayoutIdLst>
    <p:sldLayoutId id="2147487016" r:id="rId1"/>
    <p:sldLayoutId id="2147487017" r:id="rId2"/>
    <p:sldLayoutId id="2147487018" r:id="rId3"/>
    <p:sldLayoutId id="2147487019" r:id="rId4"/>
    <p:sldLayoutId id="2147487020" r:id="rId5"/>
    <p:sldLayoutId id="2147487021" r:id="rId6"/>
    <p:sldLayoutId id="2147487022" r:id="rId7"/>
    <p:sldLayoutId id="2147487023" r:id="rId8"/>
    <p:sldLayoutId id="2147487024" r:id="rId9"/>
    <p:sldLayoutId id="2147487025" r:id="rId10"/>
    <p:sldLayoutId id="2147487026" r:id="rId11"/>
    <p:sldLayoutId id="2147487027" r:id="rId12"/>
    <p:sldLayoutId id="2147487028" r:id="rId13"/>
    <p:sldLayoutId id="2147487029" r:id="rId14"/>
    <p:sldLayoutId id="2147487030" r:id="rId15"/>
    <p:sldLayoutId id="2147487031" r:id="rId16"/>
    <p:sldLayoutId id="2147487032" r:id="rId17"/>
    <p:sldLayoutId id="2147487033" r:id="rId18"/>
  </p:sldLayoutIdLst>
  <p:transition spd="med">
    <p:wipe dir="r"/>
  </p:transition>
  <p:hf hdr="0" ftr="0" dt="0"/>
  <p:txStyles>
    <p:titleStyle>
      <a:lvl1pPr algn="l" rtl="0" eaLnBrk="0" fontAlgn="base" hangingPunct="0">
        <a:lnSpc>
          <a:spcPct val="90000"/>
        </a:lnSpc>
        <a:spcBef>
          <a:spcPct val="0"/>
        </a:spcBef>
        <a:spcAft>
          <a:spcPct val="0"/>
        </a:spcAft>
        <a:defRPr sz="2400" kern="1200">
          <a:solidFill>
            <a:schemeClr val="accent1"/>
          </a:solidFill>
          <a:latin typeface="+mj-lt"/>
          <a:ea typeface="+mj-ea"/>
          <a:cs typeface="+mj-cs"/>
          <a:sym typeface="Museo For Dell" pitchFamily="2" charset="0"/>
        </a:defRPr>
      </a:lvl1pPr>
      <a:lvl2pPr algn="l" rtl="0" eaLnBrk="0" fontAlgn="base" hangingPunct="0">
        <a:lnSpc>
          <a:spcPct val="90000"/>
        </a:lnSpc>
        <a:spcBef>
          <a:spcPct val="0"/>
        </a:spcBef>
        <a:spcAft>
          <a:spcPct val="0"/>
        </a:spcAft>
        <a:defRPr sz="2400">
          <a:solidFill>
            <a:schemeClr val="accent1"/>
          </a:solidFill>
          <a:latin typeface="Museo For Dell" panose="02000000000000000000" pitchFamily="2" charset="0"/>
          <a:ea typeface="Museo For Dell" panose="02000000000000000000" pitchFamily="2" charset="0"/>
          <a:cs typeface="Museo For Dell" panose="02000000000000000000" pitchFamily="2" charset="0"/>
          <a:sym typeface="Museo For Dell" pitchFamily="2" charset="0"/>
        </a:defRPr>
      </a:lvl2pPr>
      <a:lvl3pPr algn="l" rtl="0" eaLnBrk="0" fontAlgn="base" hangingPunct="0">
        <a:lnSpc>
          <a:spcPct val="90000"/>
        </a:lnSpc>
        <a:spcBef>
          <a:spcPct val="0"/>
        </a:spcBef>
        <a:spcAft>
          <a:spcPct val="0"/>
        </a:spcAft>
        <a:defRPr sz="2400">
          <a:solidFill>
            <a:schemeClr val="accent1"/>
          </a:solidFill>
          <a:latin typeface="Museo For Dell" panose="02000000000000000000" pitchFamily="2" charset="0"/>
          <a:ea typeface="Museo For Dell" panose="02000000000000000000" pitchFamily="2" charset="0"/>
          <a:cs typeface="Museo For Dell" panose="02000000000000000000" pitchFamily="2" charset="0"/>
          <a:sym typeface="Museo For Dell" pitchFamily="2" charset="0"/>
        </a:defRPr>
      </a:lvl3pPr>
      <a:lvl4pPr algn="l" rtl="0" eaLnBrk="0" fontAlgn="base" hangingPunct="0">
        <a:lnSpc>
          <a:spcPct val="90000"/>
        </a:lnSpc>
        <a:spcBef>
          <a:spcPct val="0"/>
        </a:spcBef>
        <a:spcAft>
          <a:spcPct val="0"/>
        </a:spcAft>
        <a:defRPr sz="2400">
          <a:solidFill>
            <a:schemeClr val="accent1"/>
          </a:solidFill>
          <a:latin typeface="Museo For Dell" panose="02000000000000000000" pitchFamily="2" charset="0"/>
          <a:ea typeface="Museo For Dell" panose="02000000000000000000" pitchFamily="2" charset="0"/>
          <a:cs typeface="Museo For Dell" panose="02000000000000000000" pitchFamily="2" charset="0"/>
          <a:sym typeface="Museo For Dell" pitchFamily="2" charset="0"/>
        </a:defRPr>
      </a:lvl4pPr>
      <a:lvl5pPr algn="l" rtl="0" eaLnBrk="0" fontAlgn="base" hangingPunct="0">
        <a:lnSpc>
          <a:spcPct val="90000"/>
        </a:lnSpc>
        <a:spcBef>
          <a:spcPct val="0"/>
        </a:spcBef>
        <a:spcAft>
          <a:spcPct val="0"/>
        </a:spcAft>
        <a:defRPr sz="2400">
          <a:solidFill>
            <a:schemeClr val="accent1"/>
          </a:solidFill>
          <a:latin typeface="Museo For Dell" panose="02000000000000000000" pitchFamily="2" charset="0"/>
          <a:ea typeface="Museo For Dell" panose="02000000000000000000" pitchFamily="2" charset="0"/>
          <a:cs typeface="Museo For Dell" panose="02000000000000000000" pitchFamily="2" charset="0"/>
          <a:sym typeface="Museo For Dell" pitchFamily="2" charset="0"/>
        </a:defRPr>
      </a:lvl5pPr>
      <a:lvl6pPr marL="455174" algn="l" rtl="0" fontAlgn="base">
        <a:lnSpc>
          <a:spcPct val="90000"/>
        </a:lnSpc>
        <a:spcBef>
          <a:spcPct val="0"/>
        </a:spcBef>
        <a:spcAft>
          <a:spcPct val="0"/>
        </a:spcAft>
        <a:defRPr sz="2400">
          <a:solidFill>
            <a:schemeClr val="accent1"/>
          </a:solidFill>
          <a:latin typeface="Museo For Dell" panose="02000000000000000000" pitchFamily="2" charset="0"/>
          <a:ea typeface="Museo For Dell" panose="02000000000000000000" pitchFamily="2" charset="0"/>
          <a:cs typeface="Museo For Dell" panose="02000000000000000000" pitchFamily="2" charset="0"/>
          <a:sym typeface="Museo For Dell" panose="02000000000000000000" pitchFamily="2" charset="0"/>
        </a:defRPr>
      </a:lvl6pPr>
      <a:lvl7pPr marL="910598" algn="l" rtl="0" fontAlgn="base">
        <a:lnSpc>
          <a:spcPct val="90000"/>
        </a:lnSpc>
        <a:spcBef>
          <a:spcPct val="0"/>
        </a:spcBef>
        <a:spcAft>
          <a:spcPct val="0"/>
        </a:spcAft>
        <a:defRPr sz="2400">
          <a:solidFill>
            <a:schemeClr val="accent1"/>
          </a:solidFill>
          <a:latin typeface="Museo For Dell" panose="02000000000000000000" pitchFamily="2" charset="0"/>
          <a:ea typeface="Museo For Dell" panose="02000000000000000000" pitchFamily="2" charset="0"/>
          <a:cs typeface="Museo For Dell" panose="02000000000000000000" pitchFamily="2" charset="0"/>
          <a:sym typeface="Museo For Dell" panose="02000000000000000000" pitchFamily="2" charset="0"/>
        </a:defRPr>
      </a:lvl7pPr>
      <a:lvl8pPr marL="1365854" algn="l" rtl="0" fontAlgn="base">
        <a:lnSpc>
          <a:spcPct val="90000"/>
        </a:lnSpc>
        <a:spcBef>
          <a:spcPct val="0"/>
        </a:spcBef>
        <a:spcAft>
          <a:spcPct val="0"/>
        </a:spcAft>
        <a:defRPr sz="2400">
          <a:solidFill>
            <a:schemeClr val="accent1"/>
          </a:solidFill>
          <a:latin typeface="Museo For Dell" panose="02000000000000000000" pitchFamily="2" charset="0"/>
          <a:ea typeface="Museo For Dell" panose="02000000000000000000" pitchFamily="2" charset="0"/>
          <a:cs typeface="Museo For Dell" panose="02000000000000000000" pitchFamily="2" charset="0"/>
          <a:sym typeface="Museo For Dell" panose="02000000000000000000" pitchFamily="2" charset="0"/>
        </a:defRPr>
      </a:lvl8pPr>
      <a:lvl9pPr marL="1821194" algn="l" rtl="0" fontAlgn="base">
        <a:lnSpc>
          <a:spcPct val="90000"/>
        </a:lnSpc>
        <a:spcBef>
          <a:spcPct val="0"/>
        </a:spcBef>
        <a:spcAft>
          <a:spcPct val="0"/>
        </a:spcAft>
        <a:defRPr sz="2400">
          <a:solidFill>
            <a:schemeClr val="accent1"/>
          </a:solidFill>
          <a:latin typeface="Museo For Dell" panose="02000000000000000000" pitchFamily="2" charset="0"/>
          <a:ea typeface="Museo For Dell" panose="02000000000000000000" pitchFamily="2" charset="0"/>
          <a:cs typeface="Museo For Dell" panose="02000000000000000000" pitchFamily="2" charset="0"/>
          <a:sym typeface="Museo For Dell" panose="02000000000000000000" pitchFamily="2" charset="0"/>
        </a:defRPr>
      </a:lvl9pPr>
    </p:titleStyle>
    <p:bodyStyle>
      <a:lvl1pPr marL="227586" indent="-227586" algn="l" defTabSz="0" rtl="0" eaLnBrk="0" fontAlgn="base" hangingPunct="0">
        <a:lnSpc>
          <a:spcPct val="90000"/>
        </a:lnSpc>
        <a:spcBef>
          <a:spcPts val="1200"/>
        </a:spcBef>
        <a:spcAft>
          <a:spcPct val="0"/>
        </a:spcAft>
        <a:buClr>
          <a:schemeClr val="accent1"/>
        </a:buClr>
        <a:buFont typeface="Arial" pitchFamily="34" charset="0"/>
        <a:buChar char="•"/>
        <a:defRPr kern="1200">
          <a:solidFill>
            <a:schemeClr val="tx1"/>
          </a:solidFill>
          <a:latin typeface="+mn-lt"/>
          <a:ea typeface="+mn-ea"/>
          <a:cs typeface="Museo Sans For Dell" charset="0"/>
          <a:sym typeface="Museo Sans For Dell" pitchFamily="2" charset="0"/>
        </a:defRPr>
      </a:lvl1pPr>
      <a:lvl2pPr marL="570722" indent="-221237" algn="l" defTabSz="0" rtl="0" eaLnBrk="0" fontAlgn="base" hangingPunct="0">
        <a:lnSpc>
          <a:spcPct val="90000"/>
        </a:lnSpc>
        <a:spcBef>
          <a:spcPts val="300"/>
        </a:spcBef>
        <a:spcAft>
          <a:spcPct val="0"/>
        </a:spcAft>
        <a:buClr>
          <a:schemeClr val="accent1"/>
        </a:buClr>
        <a:buFont typeface="Museo Sans For Dell" pitchFamily="2" charset="0"/>
        <a:buChar char="–"/>
        <a:defRPr sz="1600" kern="1200">
          <a:solidFill>
            <a:schemeClr val="tx1"/>
          </a:solidFill>
          <a:latin typeface="+mn-lt"/>
          <a:ea typeface="+mn-ea"/>
          <a:cs typeface="Museo Sans For Dell" charset="0"/>
          <a:sym typeface="Museo Sans For Dell" pitchFamily="2" charset="0"/>
        </a:defRPr>
      </a:lvl2pPr>
      <a:lvl3pPr marL="904247" indent="-218063" algn="l" defTabSz="0" rtl="0" eaLnBrk="0" fontAlgn="base" hangingPunct="0">
        <a:lnSpc>
          <a:spcPct val="90000"/>
        </a:lnSpc>
        <a:spcBef>
          <a:spcPts val="300"/>
        </a:spcBef>
        <a:spcAft>
          <a:spcPct val="0"/>
        </a:spcAft>
        <a:buClr>
          <a:schemeClr val="accent1"/>
        </a:buClr>
        <a:buFont typeface="Museo Sans For Dell" pitchFamily="2" charset="0"/>
        <a:buChar char="›"/>
        <a:defRPr sz="1400" kern="1200">
          <a:solidFill>
            <a:schemeClr val="tx1"/>
          </a:solidFill>
          <a:latin typeface="+mn-lt"/>
          <a:ea typeface="+mn-ea"/>
          <a:cs typeface="Museo Sans For Dell" charset="0"/>
          <a:sym typeface="Museo Sans For Dell" pitchFamily="2" charset="0"/>
        </a:defRPr>
      </a:lvl3pPr>
      <a:lvl4pPr marL="1237774" indent="-219650" algn="l" defTabSz="0" rtl="0" eaLnBrk="0" fontAlgn="base" hangingPunct="0">
        <a:lnSpc>
          <a:spcPct val="90000"/>
        </a:lnSpc>
        <a:spcBef>
          <a:spcPts val="300"/>
        </a:spcBef>
        <a:spcAft>
          <a:spcPct val="0"/>
        </a:spcAft>
        <a:buClr>
          <a:schemeClr val="accent1"/>
        </a:buClr>
        <a:buFont typeface="Museo For Dell 300" pitchFamily="50" charset="0"/>
        <a:buChar char="–"/>
        <a:defRPr sz="1200" kern="1200">
          <a:solidFill>
            <a:schemeClr val="tx1"/>
          </a:solidFill>
          <a:latin typeface="+mn-lt"/>
          <a:ea typeface="+mn-ea"/>
          <a:cs typeface="Museo Sans For Dell" charset="0"/>
          <a:sym typeface="Museo Sans For Dell" pitchFamily="2" charset="0"/>
        </a:defRPr>
      </a:lvl4pPr>
      <a:lvl5pPr marL="1596615" indent="-233936" algn="l" defTabSz="0" rtl="0" eaLnBrk="0" fontAlgn="base" hangingPunct="0">
        <a:lnSpc>
          <a:spcPct val="90000"/>
        </a:lnSpc>
        <a:spcBef>
          <a:spcPts val="800"/>
        </a:spcBef>
        <a:spcAft>
          <a:spcPct val="0"/>
        </a:spcAft>
        <a:buFont typeface="Museo For Dell 300" pitchFamily="50" charset="0"/>
        <a:buChar char="–"/>
        <a:defRPr kern="1200">
          <a:solidFill>
            <a:schemeClr val="bg2"/>
          </a:solidFill>
          <a:latin typeface="+mn-lt"/>
          <a:ea typeface="+mn-ea"/>
          <a:cs typeface="Museo Sans For Dell" charset="0"/>
          <a:sym typeface="Museo Sans For Dell" pitchFamily="2" charset="0"/>
        </a:defRPr>
      </a:lvl5pPr>
      <a:lvl6pPr marL="2503955" indent="-227586" algn="l" defTabSz="91059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59294" indent="-227586" algn="l" defTabSz="91059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14554" indent="-227586" algn="l" defTabSz="91059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69858" indent="-227586" algn="l" defTabSz="91059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0598" rtl="0" eaLnBrk="1" latinLnBrk="0" hangingPunct="1">
        <a:defRPr sz="1800" kern="1200">
          <a:solidFill>
            <a:schemeClr val="tx1"/>
          </a:solidFill>
          <a:latin typeface="+mn-lt"/>
          <a:ea typeface="+mn-ea"/>
          <a:cs typeface="+mn-cs"/>
        </a:defRPr>
      </a:lvl1pPr>
      <a:lvl2pPr marL="455174" algn="l" defTabSz="910598" rtl="0" eaLnBrk="1" latinLnBrk="0" hangingPunct="1">
        <a:defRPr sz="1800" kern="1200">
          <a:solidFill>
            <a:schemeClr val="tx1"/>
          </a:solidFill>
          <a:latin typeface="+mn-lt"/>
          <a:ea typeface="+mn-ea"/>
          <a:cs typeface="+mn-cs"/>
        </a:defRPr>
      </a:lvl2pPr>
      <a:lvl3pPr marL="910598" algn="l" defTabSz="910598" rtl="0" eaLnBrk="1" latinLnBrk="0" hangingPunct="1">
        <a:defRPr sz="1800" kern="1200">
          <a:solidFill>
            <a:schemeClr val="tx1"/>
          </a:solidFill>
          <a:latin typeface="+mn-lt"/>
          <a:ea typeface="+mn-ea"/>
          <a:cs typeface="+mn-cs"/>
        </a:defRPr>
      </a:lvl3pPr>
      <a:lvl4pPr marL="1365854" algn="l" defTabSz="910598" rtl="0" eaLnBrk="1" latinLnBrk="0" hangingPunct="1">
        <a:defRPr sz="1800" kern="1200">
          <a:solidFill>
            <a:schemeClr val="tx1"/>
          </a:solidFill>
          <a:latin typeface="+mn-lt"/>
          <a:ea typeface="+mn-ea"/>
          <a:cs typeface="+mn-cs"/>
        </a:defRPr>
      </a:lvl4pPr>
      <a:lvl5pPr marL="1821194" algn="l" defTabSz="910598" rtl="0" eaLnBrk="1" latinLnBrk="0" hangingPunct="1">
        <a:defRPr sz="1800" kern="1200">
          <a:solidFill>
            <a:schemeClr val="tx1"/>
          </a:solidFill>
          <a:latin typeface="+mn-lt"/>
          <a:ea typeface="+mn-ea"/>
          <a:cs typeface="+mn-cs"/>
        </a:defRPr>
      </a:lvl5pPr>
      <a:lvl6pPr marL="2276367" algn="l" defTabSz="910598" rtl="0" eaLnBrk="1" latinLnBrk="0" hangingPunct="1">
        <a:defRPr sz="1800" kern="1200">
          <a:solidFill>
            <a:schemeClr val="tx1"/>
          </a:solidFill>
          <a:latin typeface="+mn-lt"/>
          <a:ea typeface="+mn-ea"/>
          <a:cs typeface="+mn-cs"/>
        </a:defRPr>
      </a:lvl6pPr>
      <a:lvl7pPr marL="2731591" algn="l" defTabSz="910598" rtl="0" eaLnBrk="1" latinLnBrk="0" hangingPunct="1">
        <a:defRPr sz="1800" kern="1200">
          <a:solidFill>
            <a:schemeClr val="tx1"/>
          </a:solidFill>
          <a:latin typeface="+mn-lt"/>
          <a:ea typeface="+mn-ea"/>
          <a:cs typeface="+mn-cs"/>
        </a:defRPr>
      </a:lvl7pPr>
      <a:lvl8pPr marL="3186930" algn="l" defTabSz="910598" rtl="0" eaLnBrk="1" latinLnBrk="0" hangingPunct="1">
        <a:defRPr sz="1800" kern="1200">
          <a:solidFill>
            <a:schemeClr val="tx1"/>
          </a:solidFill>
          <a:latin typeface="+mn-lt"/>
          <a:ea typeface="+mn-ea"/>
          <a:cs typeface="+mn-cs"/>
        </a:defRPr>
      </a:lvl8pPr>
      <a:lvl9pPr marL="3642207" algn="l" defTabSz="910598" rtl="0" eaLnBrk="1" latinLnBrk="0" hangingPunct="1">
        <a:defRPr sz="1800" kern="1200">
          <a:solidFill>
            <a:schemeClr val="tx1"/>
          </a:solidFill>
          <a:latin typeface="+mn-lt"/>
          <a:ea typeface="+mn-ea"/>
          <a:cs typeface="+mn-cs"/>
        </a:defRPr>
      </a:lvl9pPr>
    </p:otherStyle>
  </p:txStyles>
</p:sldMaster>
</file>

<file path=ppt/slideMasters/slideMaster114.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16" name="TextBox 15" hidden="1"/>
          <p:cNvSpPr txBox="1"/>
          <p:nvPr/>
        </p:nvSpPr>
        <p:spPr>
          <a:xfrm>
            <a:off x="1895864" y="4825328"/>
            <a:ext cx="649537" cy="124650"/>
          </a:xfrm>
          <a:prstGeom prst="rect">
            <a:avLst/>
          </a:prstGeom>
          <a:noFill/>
        </p:spPr>
        <p:txBody>
          <a:bodyPr wrap="square" lIns="0" tIns="0" rIns="0" bIns="0" rtlCol="0" anchor="ctr">
            <a:spAutoFit/>
          </a:bodyPr>
          <a:lstStyle/>
          <a:p>
            <a:pPr defTabSz="905670">
              <a:lnSpc>
                <a:spcPct val="90000"/>
              </a:lnSpc>
              <a:spcBef>
                <a:spcPts val="600"/>
              </a:spcBef>
              <a:spcAft>
                <a:spcPts val="0"/>
              </a:spcAft>
              <a:buClr>
                <a:srgbClr val="007DB8"/>
              </a:buClr>
            </a:pPr>
            <a:fld id="{E00CF047-7350-4707-AA1A-E56FA69586CC}" type="datetime1">
              <a:rPr lang="en-US" sz="900" smtClean="0">
                <a:solidFill>
                  <a:srgbClr val="000000">
                    <a:lumMod val="50000"/>
                    <a:lumOff val="50000"/>
                  </a:srgbClr>
                </a:solidFill>
                <a:latin typeface="Arial"/>
              </a:rPr>
              <a:pPr defTabSz="905670">
                <a:lnSpc>
                  <a:spcPct val="90000"/>
                </a:lnSpc>
                <a:spcBef>
                  <a:spcPts val="600"/>
                </a:spcBef>
                <a:spcAft>
                  <a:spcPts val="0"/>
                </a:spcAft>
                <a:buClr>
                  <a:srgbClr val="007DB8"/>
                </a:buClr>
              </a:pPr>
              <a:t>2/25/2021</a:t>
            </a:fld>
            <a:endParaRPr lang="en-US" sz="900" dirty="0">
              <a:solidFill>
                <a:srgbClr val="000000">
                  <a:lumMod val="50000"/>
                  <a:lumOff val="50000"/>
                </a:srgbClr>
              </a:solidFill>
              <a:latin typeface="Arial"/>
            </a:endParaRPr>
          </a:p>
        </p:txBody>
      </p:sp>
      <p:sp>
        <p:nvSpPr>
          <p:cNvPr id="13" name="TextBox 12" hidden="1"/>
          <p:cNvSpPr txBox="1"/>
          <p:nvPr/>
        </p:nvSpPr>
        <p:spPr>
          <a:xfrm>
            <a:off x="1895864" y="4825328"/>
            <a:ext cx="649537" cy="124650"/>
          </a:xfrm>
          <a:prstGeom prst="rect">
            <a:avLst/>
          </a:prstGeom>
          <a:noFill/>
        </p:spPr>
        <p:txBody>
          <a:bodyPr wrap="square" lIns="0" tIns="0" rIns="0" bIns="0" rtlCol="0" anchor="ctr">
            <a:spAutoFit/>
          </a:bodyPr>
          <a:lstStyle/>
          <a:p>
            <a:pPr defTabSz="905670">
              <a:lnSpc>
                <a:spcPct val="90000"/>
              </a:lnSpc>
              <a:spcBef>
                <a:spcPts val="600"/>
              </a:spcBef>
              <a:spcAft>
                <a:spcPts val="0"/>
              </a:spcAft>
              <a:buClr>
                <a:srgbClr val="007DB8"/>
              </a:buClr>
            </a:pPr>
            <a:fld id="{E00CF047-7350-4707-AA1A-E56FA69586CC}" type="datetime1">
              <a:rPr lang="en-US" sz="900" smtClean="0">
                <a:solidFill>
                  <a:srgbClr val="000000">
                    <a:lumMod val="50000"/>
                    <a:lumOff val="50000"/>
                  </a:srgbClr>
                </a:solidFill>
                <a:latin typeface="Arial"/>
              </a:rPr>
              <a:pPr defTabSz="905670">
                <a:lnSpc>
                  <a:spcPct val="90000"/>
                </a:lnSpc>
                <a:spcBef>
                  <a:spcPts val="600"/>
                </a:spcBef>
                <a:spcAft>
                  <a:spcPts val="0"/>
                </a:spcAft>
                <a:buClr>
                  <a:srgbClr val="007DB8"/>
                </a:buClr>
              </a:pPr>
              <a:t>2/25/2021</a:t>
            </a:fld>
            <a:endParaRPr lang="en-US" sz="900" dirty="0">
              <a:solidFill>
                <a:srgbClr val="000000">
                  <a:lumMod val="50000"/>
                  <a:lumOff val="50000"/>
                </a:srgbClr>
              </a:solidFill>
              <a:latin typeface="Arial"/>
            </a:endParaRPr>
          </a:p>
        </p:txBody>
      </p:sp>
      <p:pic>
        <p:nvPicPr>
          <p:cNvPr id="3" name="Picture 2"/>
          <p:cNvPicPr>
            <a:picLocks noChangeAspect="1"/>
          </p:cNvPicPr>
          <p:nvPr/>
        </p:nvPicPr>
        <p:blipFill>
          <a:blip r:embed="rId46"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
        <p:nvSpPr>
          <p:cNvPr id="22" name="TextBox 21"/>
          <p:cNvSpPr txBox="1"/>
          <p:nvPr/>
        </p:nvSpPr>
        <p:spPr>
          <a:xfrm>
            <a:off x="295745" y="4837275"/>
            <a:ext cx="65" cy="110800"/>
          </a:xfrm>
          <a:prstGeom prst="rect">
            <a:avLst/>
          </a:prstGeom>
        </p:spPr>
        <p:txBody>
          <a:bodyPr vert="horz" wrap="none" lIns="0" tIns="0" rIns="0" bIns="0" rtlCol="0" anchor="ctr" anchorCtr="0">
            <a:spAutoFit/>
          </a:bodyPr>
          <a:lstStyle/>
          <a:p>
            <a:pPr algn="r" defTabSz="905670">
              <a:lnSpc>
                <a:spcPct val="90000"/>
              </a:lnSpc>
              <a:buClr>
                <a:srgbClr val="007DB8"/>
              </a:buClr>
            </a:pPr>
            <a:endParaRPr lang="en-US" sz="800" dirty="0" err="1">
              <a:solidFill>
                <a:srgbClr val="000000">
                  <a:lumMod val="50000"/>
                  <a:lumOff val="50000"/>
                </a:srgbClr>
              </a:solidFill>
              <a:latin typeface="Arial"/>
            </a:endParaRPr>
          </a:p>
        </p:txBody>
      </p:sp>
      <p:sp>
        <p:nvSpPr>
          <p:cNvPr id="23" name="fl" descr="                              Dell - Internal Use - Confidential&#10;"/>
          <p:cNvSpPr txBox="1"/>
          <p:nvPr/>
        </p:nvSpPr>
        <p:spPr>
          <a:xfrm>
            <a:off x="998832" y="4835544"/>
            <a:ext cx="1594187" cy="114262"/>
          </a:xfrm>
          <a:prstGeom prst="rect">
            <a:avLst/>
          </a:prstGeom>
          <a:noFill/>
        </p:spPr>
        <p:txBody>
          <a:bodyPr vert="horz" wrap="none" lIns="0" tIns="0" rIns="0" bIns="0" rtlCol="0" anchor="ctr" anchorCtr="0">
            <a:spAutoFit/>
          </a:bodyPr>
          <a:lstStyle/>
          <a:p>
            <a:pPr defTabSz="905670">
              <a:lnSpc>
                <a:spcPct val="90000"/>
              </a:lnSpc>
              <a:spcBef>
                <a:spcPts val="100"/>
              </a:spcBef>
              <a:spcAft>
                <a:spcPts val="100"/>
              </a:spcAft>
            </a:pPr>
            <a:r>
              <a:rPr lang="en-US" sz="800" b="1" dirty="0">
                <a:solidFill>
                  <a:srgbClr val="7F7F7F"/>
                </a:solidFill>
                <a:latin typeface="Arial"/>
              </a:rPr>
              <a:t>Dell - Internal Use - Confidential</a:t>
            </a:r>
          </a:p>
        </p:txBody>
      </p:sp>
      <p:sp>
        <p:nvSpPr>
          <p:cNvPr id="24" name="TextBox 23"/>
          <p:cNvSpPr txBox="1"/>
          <p:nvPr/>
        </p:nvSpPr>
        <p:spPr>
          <a:xfrm>
            <a:off x="295745" y="4837275"/>
            <a:ext cx="65" cy="110800"/>
          </a:xfrm>
          <a:prstGeom prst="rect">
            <a:avLst/>
          </a:prstGeom>
        </p:spPr>
        <p:txBody>
          <a:bodyPr vert="horz" wrap="none" lIns="0" tIns="0" rIns="0" bIns="0" rtlCol="0" anchor="ctr" anchorCtr="0">
            <a:spAutoFit/>
          </a:bodyPr>
          <a:lstStyle/>
          <a:p>
            <a:pPr algn="r" defTabSz="905670">
              <a:lnSpc>
                <a:spcPct val="90000"/>
              </a:lnSpc>
              <a:buClr>
                <a:srgbClr val="007DB8"/>
              </a:buClr>
            </a:pPr>
            <a:endParaRPr lang="en-US" sz="800" dirty="0" err="1">
              <a:solidFill>
                <a:srgbClr val="000000">
                  <a:lumMod val="50000"/>
                  <a:lumOff val="50000"/>
                </a:srgbClr>
              </a:solidFill>
              <a:latin typeface="Arial"/>
            </a:endParaRPr>
          </a:p>
        </p:txBody>
      </p:sp>
      <p:sp>
        <p:nvSpPr>
          <p:cNvPr id="25" name="TextBox 24"/>
          <p:cNvSpPr txBox="1"/>
          <p:nvPr/>
        </p:nvSpPr>
        <p:spPr>
          <a:xfrm>
            <a:off x="307781" y="4835544"/>
            <a:ext cx="128641" cy="114262"/>
          </a:xfrm>
          <a:prstGeom prst="rect">
            <a:avLst/>
          </a:prstGeom>
        </p:spPr>
        <p:txBody>
          <a:bodyPr vert="horz" wrap="none" lIns="0" tIns="0" rIns="0" bIns="0" rtlCol="0" anchor="ctr" anchorCtr="0">
            <a:spAutoFit/>
          </a:bodyPr>
          <a:lstStyle/>
          <a:p>
            <a:pPr algn="r" defTabSz="905670">
              <a:lnSpc>
                <a:spcPct val="90000"/>
              </a:lnSpc>
              <a:buClr>
                <a:srgbClr val="007DB8"/>
              </a:buClr>
            </a:pPr>
            <a:fld id="{58EC7406-F4CC-4ABF-902E-2AF4E70E5C0F}" type="slidenum">
              <a:rPr lang="en-US" sz="800" smtClean="0">
                <a:solidFill>
                  <a:srgbClr val="000000">
                    <a:lumMod val="50000"/>
                    <a:lumOff val="50000"/>
                  </a:srgbClr>
                </a:solidFill>
                <a:latin typeface="Arial"/>
              </a:rPr>
              <a:pPr algn="r" defTabSz="905670">
                <a:lnSpc>
                  <a:spcPct val="90000"/>
                </a:lnSpc>
                <a:buClr>
                  <a:srgbClr val="007DB8"/>
                </a:buClr>
              </a:pPr>
              <a:t>‹#›</a:t>
            </a:fld>
            <a:endParaRPr lang="en-US" sz="800" dirty="0" err="1">
              <a:solidFill>
                <a:srgbClr val="000000">
                  <a:lumMod val="50000"/>
                  <a:lumOff val="50000"/>
                </a:srgbClr>
              </a:solidFill>
              <a:latin typeface="Arial"/>
            </a:endParaRPr>
          </a:p>
        </p:txBody>
      </p:sp>
      <p:sp>
        <p:nvSpPr>
          <p:cNvPr id="26" name="TextBox 25"/>
          <p:cNvSpPr txBox="1"/>
          <p:nvPr/>
        </p:nvSpPr>
        <p:spPr>
          <a:xfrm>
            <a:off x="458777" y="4835544"/>
            <a:ext cx="187551" cy="114262"/>
          </a:xfrm>
          <a:prstGeom prst="rect">
            <a:avLst/>
          </a:prstGeom>
        </p:spPr>
        <p:txBody>
          <a:bodyPr vert="horz" wrap="none" lIns="0" tIns="0" rIns="0" bIns="0" rtlCol="0" anchor="ctr" anchorCtr="0">
            <a:spAutoFit/>
          </a:bodyPr>
          <a:lstStyle/>
          <a:p>
            <a:pPr defTabSz="905670">
              <a:lnSpc>
                <a:spcPct val="90000"/>
              </a:lnSpc>
              <a:buClr>
                <a:srgbClr val="007DB8"/>
              </a:buClr>
            </a:pPr>
            <a:r>
              <a:rPr lang="en-US" sz="800" dirty="0">
                <a:solidFill>
                  <a:srgbClr val="000000">
                    <a:lumMod val="50000"/>
                    <a:lumOff val="50000"/>
                  </a:srgbClr>
                </a:solidFill>
                <a:latin typeface="Arial"/>
              </a:rPr>
              <a:t>of Y</a:t>
            </a:r>
          </a:p>
        </p:txBody>
      </p:sp>
    </p:spTree>
    <p:extLst>
      <p:ext uri="{BB962C8B-B14F-4D97-AF65-F5344CB8AC3E}">
        <p14:creationId xmlns:p14="http://schemas.microsoft.com/office/powerpoint/2010/main" val="263058589"/>
      </p:ext>
    </p:extLst>
  </p:cSld>
  <p:clrMap bg1="dk2" tx1="lt1" bg2="dk1" tx2="lt2" accent1="accent1" accent2="accent2" accent3="accent3" accent4="accent4" accent5="accent5" accent6="accent6" hlink="hlink" folHlink="folHlink"/>
  <p:sldLayoutIdLst>
    <p:sldLayoutId id="2147487035" r:id="rId1"/>
    <p:sldLayoutId id="2147487036" r:id="rId2"/>
    <p:sldLayoutId id="2147487037" r:id="rId3"/>
    <p:sldLayoutId id="2147487038" r:id="rId4"/>
    <p:sldLayoutId id="2147487039" r:id="rId5"/>
    <p:sldLayoutId id="2147487040" r:id="rId6"/>
    <p:sldLayoutId id="2147487041" r:id="rId7"/>
    <p:sldLayoutId id="2147487042" r:id="rId8"/>
    <p:sldLayoutId id="2147487043" r:id="rId9"/>
    <p:sldLayoutId id="2147487044" r:id="rId10"/>
    <p:sldLayoutId id="2147487045" r:id="rId11"/>
    <p:sldLayoutId id="2147487046" r:id="rId12"/>
    <p:sldLayoutId id="2147487047" r:id="rId13"/>
    <p:sldLayoutId id="2147487048" r:id="rId14"/>
    <p:sldLayoutId id="2147487049" r:id="rId15"/>
    <p:sldLayoutId id="2147487050" r:id="rId16"/>
    <p:sldLayoutId id="2147487051" r:id="rId17"/>
    <p:sldLayoutId id="2147487052" r:id="rId18"/>
    <p:sldLayoutId id="2147487053" r:id="rId19"/>
    <p:sldLayoutId id="2147487054" r:id="rId20"/>
    <p:sldLayoutId id="2147487055" r:id="rId21"/>
    <p:sldLayoutId id="2147487056" r:id="rId22"/>
    <p:sldLayoutId id="2147487058" r:id="rId23"/>
    <p:sldLayoutId id="2147487059" r:id="rId24"/>
    <p:sldLayoutId id="2147487060" r:id="rId25"/>
    <p:sldLayoutId id="2147487061" r:id="rId26"/>
    <p:sldLayoutId id="2147487062" r:id="rId27"/>
    <p:sldLayoutId id="2147487063" r:id="rId28"/>
    <p:sldLayoutId id="2147487064" r:id="rId29"/>
    <p:sldLayoutId id="2147487065" r:id="rId30"/>
    <p:sldLayoutId id="2147487066" r:id="rId31"/>
    <p:sldLayoutId id="2147487067" r:id="rId32"/>
    <p:sldLayoutId id="2147487068" r:id="rId33"/>
    <p:sldLayoutId id="2147487069" r:id="rId34"/>
    <p:sldLayoutId id="2147487070" r:id="rId35"/>
    <p:sldLayoutId id="2147487071" r:id="rId36"/>
    <p:sldLayoutId id="2147487072" r:id="rId37"/>
    <p:sldLayoutId id="2147487073" r:id="rId38"/>
    <p:sldLayoutId id="2147487074" r:id="rId39"/>
    <p:sldLayoutId id="2147487075" r:id="rId40"/>
    <p:sldLayoutId id="2147487076" r:id="rId41"/>
    <p:sldLayoutId id="2147487077" r:id="rId42"/>
    <p:sldLayoutId id="2147487078" r:id="rId43"/>
    <p:sldLayoutId id="2147487079" r:id="rId44"/>
  </p:sldLayoutIdLst>
  <p:transition spd="med">
    <p:wipe dir="r"/>
  </p:transition>
  <p:hf hdr="0" ftr="0" dt="0"/>
  <p:txStyles>
    <p:titleStyle>
      <a:lvl1pPr algn="l" rtl="0" eaLnBrk="1" fontAlgn="base" hangingPunct="1">
        <a:lnSpc>
          <a:spcPct val="90000"/>
        </a:lnSpc>
        <a:spcBef>
          <a:spcPct val="0"/>
        </a:spcBef>
        <a:spcAft>
          <a:spcPct val="0"/>
        </a:spcAft>
        <a:defRPr sz="2800" b="0" cap="none" baseline="0">
          <a:solidFill>
            <a:schemeClr val="bg1"/>
          </a:solidFill>
          <a:latin typeface="+mj-lt"/>
          <a:ea typeface="Museo Sans For Dell" panose="02000000000000000000" pitchFamily="2" charset="0"/>
          <a:cs typeface="+mj-cs"/>
        </a:defRPr>
      </a:lvl1pPr>
      <a:lvl2pPr algn="l" rtl="0" eaLnBrk="1" fontAlgn="base" hangingPunct="1">
        <a:lnSpc>
          <a:spcPct val="80000"/>
        </a:lnSpc>
        <a:spcBef>
          <a:spcPct val="0"/>
        </a:spcBef>
        <a:spcAft>
          <a:spcPct val="0"/>
        </a:spcAft>
        <a:defRPr sz="3200" b="1">
          <a:solidFill>
            <a:schemeClr val="accent1"/>
          </a:solidFill>
          <a:latin typeface="Arial Black" pitchFamily="34" charset="0"/>
        </a:defRPr>
      </a:lvl2pPr>
      <a:lvl3pPr algn="l" rtl="0" eaLnBrk="1" fontAlgn="base" hangingPunct="1">
        <a:lnSpc>
          <a:spcPct val="80000"/>
        </a:lnSpc>
        <a:spcBef>
          <a:spcPct val="0"/>
        </a:spcBef>
        <a:spcAft>
          <a:spcPct val="0"/>
        </a:spcAft>
        <a:defRPr sz="3200" b="1">
          <a:solidFill>
            <a:schemeClr val="accent1"/>
          </a:solidFill>
          <a:latin typeface="Arial Black" pitchFamily="34" charset="0"/>
        </a:defRPr>
      </a:lvl3pPr>
      <a:lvl4pPr algn="l" rtl="0" eaLnBrk="1" fontAlgn="base" hangingPunct="1">
        <a:lnSpc>
          <a:spcPct val="80000"/>
        </a:lnSpc>
        <a:spcBef>
          <a:spcPct val="0"/>
        </a:spcBef>
        <a:spcAft>
          <a:spcPct val="0"/>
        </a:spcAft>
        <a:defRPr sz="3200" b="1">
          <a:solidFill>
            <a:schemeClr val="accent1"/>
          </a:solidFill>
          <a:latin typeface="Arial Black" pitchFamily="34" charset="0"/>
        </a:defRPr>
      </a:lvl4pPr>
      <a:lvl5pPr algn="l" rtl="0" eaLnBrk="1" fontAlgn="base" hangingPunct="1">
        <a:lnSpc>
          <a:spcPct val="80000"/>
        </a:lnSpc>
        <a:spcBef>
          <a:spcPct val="0"/>
        </a:spcBef>
        <a:spcAft>
          <a:spcPct val="0"/>
        </a:spcAft>
        <a:defRPr sz="3200" b="1">
          <a:solidFill>
            <a:schemeClr val="accent1"/>
          </a:solidFill>
          <a:latin typeface="Arial Black" pitchFamily="34" charset="0"/>
        </a:defRPr>
      </a:lvl5pPr>
      <a:lvl6pPr marL="452750" algn="l" rtl="0" eaLnBrk="1" fontAlgn="base" hangingPunct="1">
        <a:lnSpc>
          <a:spcPct val="70000"/>
        </a:lnSpc>
        <a:spcBef>
          <a:spcPct val="0"/>
        </a:spcBef>
        <a:spcAft>
          <a:spcPct val="0"/>
        </a:spcAft>
        <a:defRPr sz="4400" b="1">
          <a:solidFill>
            <a:schemeClr val="accent1"/>
          </a:solidFill>
          <a:latin typeface="Arial Black" pitchFamily="34" charset="0"/>
        </a:defRPr>
      </a:lvl6pPr>
      <a:lvl7pPr marL="905670" algn="l" rtl="0" eaLnBrk="1" fontAlgn="base" hangingPunct="1">
        <a:lnSpc>
          <a:spcPct val="70000"/>
        </a:lnSpc>
        <a:spcBef>
          <a:spcPct val="0"/>
        </a:spcBef>
        <a:spcAft>
          <a:spcPct val="0"/>
        </a:spcAft>
        <a:defRPr sz="4400" b="1">
          <a:solidFill>
            <a:schemeClr val="accent1"/>
          </a:solidFill>
          <a:latin typeface="Arial Black" pitchFamily="34" charset="0"/>
        </a:defRPr>
      </a:lvl7pPr>
      <a:lvl8pPr marL="1358408" algn="l" rtl="0" eaLnBrk="1" fontAlgn="base" hangingPunct="1">
        <a:lnSpc>
          <a:spcPct val="70000"/>
        </a:lnSpc>
        <a:spcBef>
          <a:spcPct val="0"/>
        </a:spcBef>
        <a:spcAft>
          <a:spcPct val="0"/>
        </a:spcAft>
        <a:defRPr sz="4400" b="1">
          <a:solidFill>
            <a:schemeClr val="accent1"/>
          </a:solidFill>
          <a:latin typeface="Arial Black" pitchFamily="34" charset="0"/>
        </a:defRPr>
      </a:lvl8pPr>
      <a:lvl9pPr marL="1811339" algn="l" rtl="0" eaLnBrk="1" fontAlgn="base" hangingPunct="1">
        <a:lnSpc>
          <a:spcPct val="70000"/>
        </a:lnSpc>
        <a:spcBef>
          <a:spcPct val="0"/>
        </a:spcBef>
        <a:spcAft>
          <a:spcPct val="0"/>
        </a:spcAft>
        <a:defRPr sz="4400" b="1">
          <a:solidFill>
            <a:schemeClr val="accent1"/>
          </a:solidFill>
          <a:latin typeface="Arial Black" pitchFamily="34" charset="0"/>
        </a:defRPr>
      </a:lvl9pPr>
    </p:titleStyle>
    <p:bodyStyle>
      <a:lvl1pPr marL="226272" indent="-226272" algn="l" rtl="0" eaLnBrk="1" fontAlgn="base" hangingPunct="1">
        <a:lnSpc>
          <a:spcPct val="100000"/>
        </a:lnSpc>
        <a:spcBef>
          <a:spcPts val="1200"/>
        </a:spcBef>
        <a:spcAft>
          <a:spcPts val="0"/>
        </a:spcAft>
        <a:buClr>
          <a:srgbClr val="AAAAAA"/>
        </a:buClr>
        <a:buFont typeface="Arial" pitchFamily="34" charset="0"/>
        <a:buChar char="•"/>
        <a:defRPr sz="1400">
          <a:solidFill>
            <a:srgbClr val="000000"/>
          </a:solidFill>
          <a:latin typeface="+mj-lt"/>
          <a:ea typeface="Museo Sans For Dell" pitchFamily="2" charset="0"/>
          <a:cs typeface="+mn-cs"/>
        </a:defRPr>
      </a:lvl1pPr>
      <a:lvl2pPr marL="569243" indent="-231035" algn="l" rtl="0" eaLnBrk="1" fontAlgn="base" hangingPunct="1">
        <a:lnSpc>
          <a:spcPct val="100000"/>
        </a:lnSpc>
        <a:spcBef>
          <a:spcPts val="300"/>
        </a:spcBef>
        <a:spcAft>
          <a:spcPts val="0"/>
        </a:spcAft>
        <a:buClr>
          <a:srgbClr val="AAAAAA"/>
        </a:buClr>
        <a:buFont typeface="Museo Sans For Dell" pitchFamily="2" charset="0"/>
        <a:buChar char="–"/>
        <a:defRPr sz="1200" baseline="0">
          <a:solidFill>
            <a:srgbClr val="000000"/>
          </a:solidFill>
          <a:latin typeface="+mj-lt"/>
          <a:ea typeface="Museo Sans For Dell" pitchFamily="2" charset="0"/>
        </a:defRPr>
      </a:lvl2pPr>
      <a:lvl3pPr marL="900908" indent="-218336" algn="l" rtl="0" eaLnBrk="1" fontAlgn="base" hangingPunct="1">
        <a:lnSpc>
          <a:spcPct val="100000"/>
        </a:lnSpc>
        <a:spcBef>
          <a:spcPts val="300"/>
        </a:spcBef>
        <a:spcAft>
          <a:spcPts val="0"/>
        </a:spcAft>
        <a:buClr>
          <a:srgbClr val="AAAAAA"/>
        </a:buClr>
        <a:buFont typeface="Museo Sans For Dell" pitchFamily="2" charset="0"/>
        <a:buChar char="›"/>
        <a:defRPr sz="1000" baseline="0">
          <a:solidFill>
            <a:srgbClr val="000000"/>
          </a:solidFill>
          <a:latin typeface="+mj-lt"/>
          <a:ea typeface="Museo Sans For Dell" pitchFamily="2" charset="0"/>
        </a:defRPr>
      </a:lvl3pPr>
      <a:lvl4pPr marL="1234187" indent="-219923" algn="l" rtl="0" eaLnBrk="1" fontAlgn="base" hangingPunct="1">
        <a:lnSpc>
          <a:spcPct val="90000"/>
        </a:lnSpc>
        <a:spcBef>
          <a:spcPts val="300"/>
        </a:spcBef>
        <a:spcAft>
          <a:spcPts val="0"/>
        </a:spcAft>
        <a:buClr>
          <a:srgbClr val="AAAAAA"/>
        </a:buClr>
        <a:buFont typeface="Courier New" panose="02070309020205020404" pitchFamily="49" charset="0"/>
        <a:buChar char="o"/>
        <a:defRPr sz="1000" baseline="0">
          <a:solidFill>
            <a:srgbClr val="000000"/>
          </a:solidFill>
          <a:latin typeface="+mj-lt"/>
          <a:ea typeface="Museo Sans For Dell" pitchFamily="2" charset="0"/>
        </a:defRPr>
      </a:lvl4pPr>
      <a:lvl5pPr marL="1592675" indent="-234210" algn="l" rtl="0" eaLnBrk="1" fontAlgn="base" hangingPunct="1">
        <a:lnSpc>
          <a:spcPct val="90000"/>
        </a:lnSpc>
        <a:spcBef>
          <a:spcPts val="800"/>
        </a:spcBef>
        <a:spcAft>
          <a:spcPct val="0"/>
        </a:spcAft>
        <a:buClr>
          <a:schemeClr val="bg1"/>
        </a:buClr>
        <a:buFont typeface="Museo For Dell 300" pitchFamily="50" charset="0"/>
        <a:buChar char="–"/>
        <a:defRPr sz="1800">
          <a:solidFill>
            <a:schemeClr val="bg2"/>
          </a:solidFill>
          <a:latin typeface="Museo Sans For Dell" pitchFamily="2" charset="0"/>
          <a:ea typeface="Museo Sans For Dell" pitchFamily="2" charset="0"/>
        </a:defRPr>
      </a:lvl5pPr>
      <a:lvl6pPr marL="2045549" indent="-234210"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6pPr>
      <a:lvl7pPr marL="2498096" indent="-234210"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7pPr>
      <a:lvl8pPr marL="2950991" indent="-234210"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8pPr>
      <a:lvl9pPr marL="3403818" indent="-234210"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9pPr>
    </p:bodyStyle>
    <p:otherStyle>
      <a:defPPr>
        <a:defRPr lang="en-US"/>
      </a:defPPr>
      <a:lvl1pPr marL="0" algn="l" defTabSz="905670" rtl="0" eaLnBrk="1" latinLnBrk="0" hangingPunct="1">
        <a:defRPr sz="1800" kern="1200">
          <a:solidFill>
            <a:schemeClr val="tx1"/>
          </a:solidFill>
          <a:latin typeface="+mn-lt"/>
          <a:ea typeface="+mn-ea"/>
          <a:cs typeface="+mn-cs"/>
        </a:defRPr>
      </a:lvl1pPr>
      <a:lvl2pPr marL="452750" algn="l" defTabSz="905670" rtl="0" eaLnBrk="1" latinLnBrk="0" hangingPunct="1">
        <a:defRPr sz="1800" kern="1200">
          <a:solidFill>
            <a:schemeClr val="tx1"/>
          </a:solidFill>
          <a:latin typeface="+mn-lt"/>
          <a:ea typeface="+mn-ea"/>
          <a:cs typeface="+mn-cs"/>
        </a:defRPr>
      </a:lvl2pPr>
      <a:lvl3pPr marL="905670" algn="l" defTabSz="905670" rtl="0" eaLnBrk="1" latinLnBrk="0" hangingPunct="1">
        <a:defRPr sz="1800" kern="1200">
          <a:solidFill>
            <a:schemeClr val="tx1"/>
          </a:solidFill>
          <a:latin typeface="+mn-lt"/>
          <a:ea typeface="+mn-ea"/>
          <a:cs typeface="+mn-cs"/>
        </a:defRPr>
      </a:lvl3pPr>
      <a:lvl4pPr marL="1358408" algn="l" defTabSz="905670" rtl="0" eaLnBrk="1" latinLnBrk="0" hangingPunct="1">
        <a:defRPr sz="1800" kern="1200">
          <a:solidFill>
            <a:schemeClr val="tx1"/>
          </a:solidFill>
          <a:latin typeface="+mn-lt"/>
          <a:ea typeface="+mn-ea"/>
          <a:cs typeface="+mn-cs"/>
        </a:defRPr>
      </a:lvl4pPr>
      <a:lvl5pPr marL="1811339" algn="l" defTabSz="905670" rtl="0" eaLnBrk="1" latinLnBrk="0" hangingPunct="1">
        <a:defRPr sz="1800" kern="1200">
          <a:solidFill>
            <a:schemeClr val="tx1"/>
          </a:solidFill>
          <a:latin typeface="+mn-lt"/>
          <a:ea typeface="+mn-ea"/>
          <a:cs typeface="+mn-cs"/>
        </a:defRPr>
      </a:lvl5pPr>
      <a:lvl6pPr marL="2263886" algn="l" defTabSz="905670" rtl="0" eaLnBrk="1" latinLnBrk="0" hangingPunct="1">
        <a:defRPr sz="1800" kern="1200">
          <a:solidFill>
            <a:schemeClr val="tx1"/>
          </a:solidFill>
          <a:latin typeface="+mn-lt"/>
          <a:ea typeface="+mn-ea"/>
          <a:cs typeface="+mn-cs"/>
        </a:defRPr>
      </a:lvl6pPr>
      <a:lvl7pPr marL="2716699" algn="l" defTabSz="905670" rtl="0" eaLnBrk="1" latinLnBrk="0" hangingPunct="1">
        <a:defRPr sz="1800" kern="1200">
          <a:solidFill>
            <a:schemeClr val="tx1"/>
          </a:solidFill>
          <a:latin typeface="+mn-lt"/>
          <a:ea typeface="+mn-ea"/>
          <a:cs typeface="+mn-cs"/>
        </a:defRPr>
      </a:lvl7pPr>
      <a:lvl8pPr marL="3169554" algn="l" defTabSz="905670" rtl="0" eaLnBrk="1" latinLnBrk="0" hangingPunct="1">
        <a:defRPr sz="1800" kern="1200">
          <a:solidFill>
            <a:schemeClr val="tx1"/>
          </a:solidFill>
          <a:latin typeface="+mn-lt"/>
          <a:ea typeface="+mn-ea"/>
          <a:cs typeface="+mn-cs"/>
        </a:defRPr>
      </a:lvl8pPr>
      <a:lvl9pPr marL="3622415" algn="l" defTabSz="90567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3084" userDrawn="1">
          <p15:clr>
            <a:srgbClr val="F26B43"/>
          </p15:clr>
        </p15:guide>
        <p15:guide id="2" pos="2880" userDrawn="1">
          <p15:clr>
            <a:srgbClr val="F26B43"/>
          </p15:clr>
        </p15:guide>
      </p15:sldGuideLst>
    </p:ext>
  </p:extLst>
</p:sldMaster>
</file>

<file path=ppt/slideMasters/slideMaster115.xml><?xml version="1.0" encoding="utf-8"?>
<p:sldMaster xmlns:a="http://schemas.openxmlformats.org/drawingml/2006/main" xmlns:r="http://schemas.openxmlformats.org/officeDocument/2006/relationships" xmlns:p="http://schemas.openxmlformats.org/presentationml/2006/main" preserve="1">
  <p:cSld>
    <p:bg bwMode="auto">
      <p:bgPr>
        <a:solidFill>
          <a:schemeClr val="tx2"/>
        </a:solidFill>
        <a:effectLst/>
      </p:bgPr>
    </p:bg>
    <p:spTree>
      <p:nvGrpSpPr>
        <p:cNvPr id="1" name=""/>
        <p:cNvGrpSpPr/>
        <p:nvPr/>
      </p:nvGrpSpPr>
      <p:grpSpPr>
        <a:xfrm>
          <a:off x="0" y="0"/>
          <a:ext cx="0" cy="0"/>
          <a:chOff x="0" y="0"/>
          <a:chExt cx="0" cy="0"/>
        </a:xfrm>
      </p:grpSpPr>
      <p:sp>
        <p:nvSpPr>
          <p:cNvPr id="13314" name="Title Placeholder 21"/>
          <p:cNvSpPr>
            <a:spLocks noGrp="1" noChangeArrowheads="1"/>
          </p:cNvSpPr>
          <p:nvPr>
            <p:ph type="title" idx="4294967295"/>
          </p:nvPr>
        </p:nvSpPr>
        <p:spPr bwMode="auto">
          <a:xfrm>
            <a:off x="425451" y="196857"/>
            <a:ext cx="8280400" cy="62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zh-TW" altLang="zh-CN">
                <a:sym typeface="Museo For Dell" pitchFamily="2" charset="0"/>
              </a:rPr>
              <a:t>Click to edit Master title style</a:t>
            </a:r>
          </a:p>
        </p:txBody>
      </p:sp>
      <p:sp>
        <p:nvSpPr>
          <p:cNvPr id="13315" name="Text Placeholder 12"/>
          <p:cNvSpPr>
            <a:spLocks noGrp="1" noChangeArrowheads="1"/>
          </p:cNvSpPr>
          <p:nvPr>
            <p:ph type="body" idx="1"/>
          </p:nvPr>
        </p:nvSpPr>
        <p:spPr bwMode="auto">
          <a:xfrm>
            <a:off x="438150" y="930281"/>
            <a:ext cx="8267700" cy="3613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zh-TW" altLang="zh-CN">
                <a:sym typeface="Museo Sans For Dell" pitchFamily="2" charset="0"/>
              </a:rPr>
              <a:t>Click to edit Master text styles</a:t>
            </a:r>
          </a:p>
          <a:p>
            <a:pPr lvl="1"/>
            <a:r>
              <a:rPr lang="zh-TW" altLang="zh-CN">
                <a:sym typeface="Museo Sans For Dell" pitchFamily="2" charset="0"/>
              </a:rPr>
              <a:t>Second level</a:t>
            </a:r>
          </a:p>
          <a:p>
            <a:pPr lvl="2"/>
            <a:r>
              <a:rPr lang="zh-TW" altLang="zh-CN">
                <a:sym typeface="Museo Sans For Dell" pitchFamily="2" charset="0"/>
              </a:rPr>
              <a:t>Third level</a:t>
            </a:r>
          </a:p>
          <a:p>
            <a:pPr lvl="3"/>
            <a:r>
              <a:rPr lang="zh-TW" altLang="zh-CN">
                <a:sym typeface="Museo Sans For Dell" pitchFamily="2" charset="0"/>
              </a:rPr>
              <a:t>Fourth level</a:t>
            </a:r>
          </a:p>
        </p:txBody>
      </p:sp>
      <p:sp>
        <p:nvSpPr>
          <p:cNvPr id="13316" name="TextBox 9"/>
          <p:cNvSpPr>
            <a:spLocks noChangeArrowheads="1"/>
          </p:cNvSpPr>
          <p:nvPr/>
        </p:nvSpPr>
        <p:spPr bwMode="auto">
          <a:xfrm>
            <a:off x="6427960" y="4826004"/>
            <a:ext cx="1768475" cy="126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1pPr>
            <a:lvl2pPr marL="742950" indent="-285750">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2pPr>
            <a:lvl3pPr marL="1143000" indent="-228600">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3pPr>
            <a:lvl4pPr marL="1600200" indent="-228600">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4pPr>
            <a:lvl5pPr marL="2057400" indent="-228600">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9pPr>
          </a:lstStyle>
          <a:p>
            <a:pPr algn="r" defTabSz="682978" eaLnBrk="0" hangingPunct="0">
              <a:defRPr/>
            </a:pPr>
            <a:r>
              <a:rPr lang="en-US" altLang="zh-TW" sz="800" dirty="0">
                <a:solidFill>
                  <a:srgbClr val="666666"/>
                </a:solidFill>
                <a:latin typeface="Museo Sans For Dell" pitchFamily="2" charset="-120"/>
                <a:sym typeface="Museo Sans For Dell" pitchFamily="2" charset="-120"/>
              </a:rPr>
              <a:t>EUC Technology and Engineering</a:t>
            </a:r>
          </a:p>
        </p:txBody>
      </p:sp>
      <p:sp>
        <p:nvSpPr>
          <p:cNvPr id="13317" name="Slide Number Placeholder 5"/>
          <p:cNvSpPr>
            <a:spLocks noGrp="1" noChangeArrowheads="1"/>
          </p:cNvSpPr>
          <p:nvPr>
            <p:ph type="sldNum" sz="quarter" idx="4"/>
          </p:nvPr>
        </p:nvSpPr>
        <p:spPr bwMode="auto">
          <a:xfrm>
            <a:off x="434976" y="4824413"/>
            <a:ext cx="260350" cy="11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90886" bIns="0" numCol="1" anchor="ctr" anchorCtr="0" compatLnSpc="1">
            <a:prstTxWarp prst="textNoShape">
              <a:avLst/>
            </a:prstTxWarp>
          </a:bodyPr>
          <a:lstStyle>
            <a:lvl1pPr>
              <a:buFont typeface="Arial" charset="0"/>
              <a:buNone/>
              <a:defRPr sz="900">
                <a:solidFill>
                  <a:srgbClr val="666666"/>
                </a:solidFill>
                <a:latin typeface="Museo Sans For Dell" charset="0"/>
                <a:sym typeface="Museo Sans For Dell" charset="0"/>
              </a:defRPr>
            </a:lvl1pPr>
          </a:lstStyle>
          <a:p>
            <a:pPr defTabSz="682978" eaLnBrk="0" hangingPunct="0">
              <a:defRPr/>
            </a:pPr>
            <a:fld id="{9617D136-9632-4CBE-9F87-C2EC49438D9D}" type="slidenum">
              <a:rPr lang="zh-TW" altLang="en-US" smtClean="0">
                <a:ea typeface="SimSun" pitchFamily="2" charset="-122"/>
              </a:rPr>
              <a:pPr defTabSz="682978" eaLnBrk="0" hangingPunct="0">
                <a:defRPr/>
              </a:pPr>
              <a:t>‹#›</a:t>
            </a:fld>
            <a:endParaRPr lang="en-US" altLang="zh-TW" sz="1800" dirty="0">
              <a:latin typeface="Arial" charset="0"/>
              <a:ea typeface="SimSun" pitchFamily="2" charset="-122"/>
            </a:endParaRPr>
          </a:p>
        </p:txBody>
      </p:sp>
      <p:sp>
        <p:nvSpPr>
          <p:cNvPr id="13318" name="Date Placeholder 8"/>
          <p:cNvSpPr>
            <a:spLocks noGrp="1" noChangeArrowheads="1"/>
          </p:cNvSpPr>
          <p:nvPr>
            <p:ph type="dt" sz="half" idx="2"/>
          </p:nvPr>
        </p:nvSpPr>
        <p:spPr bwMode="auto">
          <a:xfrm>
            <a:off x="1711325" y="4819650"/>
            <a:ext cx="914400" cy="11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a:buFont typeface="Arial" panose="020B0604020202020204" pitchFamily="34" charset="0"/>
              <a:buNone/>
              <a:defRPr sz="1800">
                <a:solidFill>
                  <a:srgbClr val="666666"/>
                </a:solidFill>
                <a:latin typeface="Arial" panose="020B0604020202020204" pitchFamily="34" charset="0"/>
                <a:ea typeface="SimSun" panose="02010600030101010101" pitchFamily="2" charset="-122"/>
                <a:sym typeface="Museo Sans For Dell" pitchFamily="2" charset="-120"/>
              </a:defRPr>
            </a:lvl1pPr>
          </a:lstStyle>
          <a:p>
            <a:pPr defTabSz="682978" eaLnBrk="0" hangingPunct="0">
              <a:defRPr/>
            </a:pPr>
            <a:endParaRPr lang="zh-TW" altLang="en-US"/>
          </a:p>
        </p:txBody>
      </p:sp>
      <p:pic>
        <p:nvPicPr>
          <p:cNvPr id="13319" name="Picture 14" descr="dell_gray_logo.png"/>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8226426" y="4648206"/>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20" name="fl" descr="                              Dell - Restricted - Confidential&#10;"/>
          <p:cNvSpPr>
            <a:spLocks noChangeArrowheads="1"/>
          </p:cNvSpPr>
          <p:nvPr/>
        </p:nvSpPr>
        <p:spPr bwMode="auto">
          <a:xfrm>
            <a:off x="0" y="47640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892" tIns="45445" rIns="90892" bIns="45445"/>
          <a:lstStyle>
            <a:lvl1pPr>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1pPr>
            <a:lvl2pPr marL="742950" indent="-285750">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2pPr>
            <a:lvl3pPr marL="1143000" indent="-228600">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3pPr>
            <a:lvl4pPr marL="1600200" indent="-228600">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4pPr>
            <a:lvl5pPr marL="2057400" indent="-228600">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9pPr>
          </a:lstStyle>
          <a:p>
            <a:pPr defTabSz="682978" eaLnBrk="0" hangingPunct="0">
              <a:lnSpc>
                <a:spcPct val="90000"/>
              </a:lnSpc>
              <a:spcBef>
                <a:spcPts val="600"/>
              </a:spcBef>
              <a:buClr>
                <a:srgbClr val="0085C3"/>
              </a:buClr>
              <a:defRPr/>
            </a:pPr>
            <a:r>
              <a:rPr lang="en-US" altLang="zh-TW" sz="800" b="1" dirty="0">
                <a:solidFill>
                  <a:srgbClr val="7F7F7F"/>
                </a:solidFill>
                <a:latin typeface="Museo Sans For Dell" pitchFamily="2" charset="-120"/>
                <a:sym typeface="Museo Sans For Dell" pitchFamily="2" charset="-120"/>
              </a:rPr>
              <a:t>                              Dell - Restricted - Confidential</a:t>
            </a:r>
            <a:endParaRPr lang="zh-TW" altLang="en-US" sz="800" b="1">
              <a:solidFill>
                <a:srgbClr val="7F7F7F"/>
              </a:solidFill>
              <a:latin typeface="Museo Sans For Dell" pitchFamily="2" charset="-120"/>
              <a:sym typeface="Museo Sans For Dell" pitchFamily="2" charset="-120"/>
            </a:endParaRPr>
          </a:p>
          <a:p>
            <a:pPr defTabSz="682978" eaLnBrk="0" hangingPunct="0">
              <a:lnSpc>
                <a:spcPct val="90000"/>
              </a:lnSpc>
              <a:spcBef>
                <a:spcPts val="600"/>
              </a:spcBef>
              <a:buClr>
                <a:srgbClr val="0085C3"/>
              </a:buClr>
              <a:defRPr/>
            </a:pPr>
            <a:endParaRPr lang="zh-TW" altLang="en-US" sz="900" b="1">
              <a:solidFill>
                <a:srgbClr val="7F7F7F"/>
              </a:solidFill>
              <a:latin typeface="Museo Sans For Dell" pitchFamily="2" charset="-120"/>
              <a:sym typeface="Museo Sans For Dell" pitchFamily="2" charset="-120"/>
            </a:endParaRPr>
          </a:p>
        </p:txBody>
      </p:sp>
    </p:spTree>
    <p:extLst>
      <p:ext uri="{BB962C8B-B14F-4D97-AF65-F5344CB8AC3E}">
        <p14:creationId xmlns:p14="http://schemas.microsoft.com/office/powerpoint/2010/main" val="3166058836"/>
      </p:ext>
    </p:extLst>
  </p:cSld>
  <p:clrMap bg1="lt1" tx1="dk1" bg2="lt2" tx2="dk2" accent1="accent1" accent2="accent2" accent3="accent3" accent4="accent4" accent5="accent5" accent6="accent6" hlink="hlink" folHlink="folHlink"/>
  <p:sldLayoutIdLst>
    <p:sldLayoutId id="2147487081" r:id="rId1"/>
    <p:sldLayoutId id="2147487082" r:id="rId2"/>
    <p:sldLayoutId id="2147487083" r:id="rId3"/>
    <p:sldLayoutId id="2147487084" r:id="rId4"/>
    <p:sldLayoutId id="2147487085" r:id="rId5"/>
    <p:sldLayoutId id="2147487086" r:id="rId6"/>
    <p:sldLayoutId id="2147487087" r:id="rId7"/>
    <p:sldLayoutId id="2147487088" r:id="rId8"/>
    <p:sldLayoutId id="2147487089" r:id="rId9"/>
    <p:sldLayoutId id="2147487090" r:id="rId10"/>
    <p:sldLayoutId id="2147487091" r:id="rId11"/>
    <p:sldLayoutId id="2147487093" r:id="rId12"/>
    <p:sldLayoutId id="2147487094" r:id="rId13"/>
    <p:sldLayoutId id="2147487095" r:id="rId14"/>
    <p:sldLayoutId id="2147487096" r:id="rId15"/>
    <p:sldLayoutId id="2147487097" r:id="rId16"/>
  </p:sldLayoutIdLst>
  <p:transition spd="med">
    <p:wipe dir="r"/>
  </p:transition>
  <p:hf hdr="0" ftr="0" dt="0"/>
  <p:txStyles>
    <p:titleStyle>
      <a:lvl1pPr algn="l" rtl="0" eaLnBrk="0" fontAlgn="base" hangingPunct="0">
        <a:lnSpc>
          <a:spcPct val="90000"/>
        </a:lnSpc>
        <a:spcBef>
          <a:spcPct val="0"/>
        </a:spcBef>
        <a:spcAft>
          <a:spcPct val="0"/>
        </a:spcAft>
        <a:defRPr sz="2400" kern="1200">
          <a:solidFill>
            <a:schemeClr val="accent1"/>
          </a:solidFill>
          <a:latin typeface="+mj-lt"/>
          <a:ea typeface="+mj-ea"/>
          <a:cs typeface="+mj-cs"/>
          <a:sym typeface="Museo For Dell" pitchFamily="2" charset="0"/>
        </a:defRPr>
      </a:lvl1pPr>
      <a:lvl2pPr algn="l" rtl="0" eaLnBrk="0" fontAlgn="base" hangingPunct="0">
        <a:lnSpc>
          <a:spcPct val="90000"/>
        </a:lnSpc>
        <a:spcBef>
          <a:spcPct val="0"/>
        </a:spcBef>
        <a:spcAft>
          <a:spcPct val="0"/>
        </a:spcAft>
        <a:defRPr sz="2400">
          <a:solidFill>
            <a:schemeClr val="accent1"/>
          </a:solidFill>
          <a:latin typeface="Museo For Dell" panose="02000000000000000000" pitchFamily="2" charset="0"/>
          <a:ea typeface="Museo For Dell" panose="02000000000000000000" pitchFamily="2" charset="0"/>
          <a:cs typeface="Museo For Dell" panose="02000000000000000000" pitchFamily="2" charset="0"/>
          <a:sym typeface="Museo For Dell" pitchFamily="2" charset="0"/>
        </a:defRPr>
      </a:lvl2pPr>
      <a:lvl3pPr algn="l" rtl="0" eaLnBrk="0" fontAlgn="base" hangingPunct="0">
        <a:lnSpc>
          <a:spcPct val="90000"/>
        </a:lnSpc>
        <a:spcBef>
          <a:spcPct val="0"/>
        </a:spcBef>
        <a:spcAft>
          <a:spcPct val="0"/>
        </a:spcAft>
        <a:defRPr sz="2400">
          <a:solidFill>
            <a:schemeClr val="accent1"/>
          </a:solidFill>
          <a:latin typeface="Museo For Dell" panose="02000000000000000000" pitchFamily="2" charset="0"/>
          <a:ea typeface="Museo For Dell" panose="02000000000000000000" pitchFamily="2" charset="0"/>
          <a:cs typeface="Museo For Dell" panose="02000000000000000000" pitchFamily="2" charset="0"/>
          <a:sym typeface="Museo For Dell" pitchFamily="2" charset="0"/>
        </a:defRPr>
      </a:lvl3pPr>
      <a:lvl4pPr algn="l" rtl="0" eaLnBrk="0" fontAlgn="base" hangingPunct="0">
        <a:lnSpc>
          <a:spcPct val="90000"/>
        </a:lnSpc>
        <a:spcBef>
          <a:spcPct val="0"/>
        </a:spcBef>
        <a:spcAft>
          <a:spcPct val="0"/>
        </a:spcAft>
        <a:defRPr sz="2400">
          <a:solidFill>
            <a:schemeClr val="accent1"/>
          </a:solidFill>
          <a:latin typeface="Museo For Dell" panose="02000000000000000000" pitchFamily="2" charset="0"/>
          <a:ea typeface="Museo For Dell" panose="02000000000000000000" pitchFamily="2" charset="0"/>
          <a:cs typeface="Museo For Dell" panose="02000000000000000000" pitchFamily="2" charset="0"/>
          <a:sym typeface="Museo For Dell" pitchFamily="2" charset="0"/>
        </a:defRPr>
      </a:lvl4pPr>
      <a:lvl5pPr algn="l" rtl="0" eaLnBrk="0" fontAlgn="base" hangingPunct="0">
        <a:lnSpc>
          <a:spcPct val="90000"/>
        </a:lnSpc>
        <a:spcBef>
          <a:spcPct val="0"/>
        </a:spcBef>
        <a:spcAft>
          <a:spcPct val="0"/>
        </a:spcAft>
        <a:defRPr sz="2400">
          <a:solidFill>
            <a:schemeClr val="accent1"/>
          </a:solidFill>
          <a:latin typeface="Museo For Dell" panose="02000000000000000000" pitchFamily="2" charset="0"/>
          <a:ea typeface="Museo For Dell" panose="02000000000000000000" pitchFamily="2" charset="0"/>
          <a:cs typeface="Museo For Dell" panose="02000000000000000000" pitchFamily="2" charset="0"/>
          <a:sym typeface="Museo For Dell" pitchFamily="2" charset="0"/>
        </a:defRPr>
      </a:lvl5pPr>
      <a:lvl6pPr marL="455174" algn="l" rtl="0" fontAlgn="base">
        <a:lnSpc>
          <a:spcPct val="90000"/>
        </a:lnSpc>
        <a:spcBef>
          <a:spcPct val="0"/>
        </a:spcBef>
        <a:spcAft>
          <a:spcPct val="0"/>
        </a:spcAft>
        <a:defRPr sz="2400">
          <a:solidFill>
            <a:schemeClr val="accent1"/>
          </a:solidFill>
          <a:latin typeface="Museo For Dell" panose="02000000000000000000" pitchFamily="2" charset="0"/>
          <a:ea typeface="Museo For Dell" panose="02000000000000000000" pitchFamily="2" charset="0"/>
          <a:cs typeface="Museo For Dell" panose="02000000000000000000" pitchFamily="2" charset="0"/>
          <a:sym typeface="Museo For Dell" panose="02000000000000000000" pitchFamily="2" charset="0"/>
        </a:defRPr>
      </a:lvl6pPr>
      <a:lvl7pPr marL="910598" algn="l" rtl="0" fontAlgn="base">
        <a:lnSpc>
          <a:spcPct val="90000"/>
        </a:lnSpc>
        <a:spcBef>
          <a:spcPct val="0"/>
        </a:spcBef>
        <a:spcAft>
          <a:spcPct val="0"/>
        </a:spcAft>
        <a:defRPr sz="2400">
          <a:solidFill>
            <a:schemeClr val="accent1"/>
          </a:solidFill>
          <a:latin typeface="Museo For Dell" panose="02000000000000000000" pitchFamily="2" charset="0"/>
          <a:ea typeface="Museo For Dell" panose="02000000000000000000" pitchFamily="2" charset="0"/>
          <a:cs typeface="Museo For Dell" panose="02000000000000000000" pitchFamily="2" charset="0"/>
          <a:sym typeface="Museo For Dell" panose="02000000000000000000" pitchFamily="2" charset="0"/>
        </a:defRPr>
      </a:lvl7pPr>
      <a:lvl8pPr marL="1365854" algn="l" rtl="0" fontAlgn="base">
        <a:lnSpc>
          <a:spcPct val="90000"/>
        </a:lnSpc>
        <a:spcBef>
          <a:spcPct val="0"/>
        </a:spcBef>
        <a:spcAft>
          <a:spcPct val="0"/>
        </a:spcAft>
        <a:defRPr sz="2400">
          <a:solidFill>
            <a:schemeClr val="accent1"/>
          </a:solidFill>
          <a:latin typeface="Museo For Dell" panose="02000000000000000000" pitchFamily="2" charset="0"/>
          <a:ea typeface="Museo For Dell" panose="02000000000000000000" pitchFamily="2" charset="0"/>
          <a:cs typeface="Museo For Dell" panose="02000000000000000000" pitchFamily="2" charset="0"/>
          <a:sym typeface="Museo For Dell" panose="02000000000000000000" pitchFamily="2" charset="0"/>
        </a:defRPr>
      </a:lvl8pPr>
      <a:lvl9pPr marL="1821194" algn="l" rtl="0" fontAlgn="base">
        <a:lnSpc>
          <a:spcPct val="90000"/>
        </a:lnSpc>
        <a:spcBef>
          <a:spcPct val="0"/>
        </a:spcBef>
        <a:spcAft>
          <a:spcPct val="0"/>
        </a:spcAft>
        <a:defRPr sz="2400">
          <a:solidFill>
            <a:schemeClr val="accent1"/>
          </a:solidFill>
          <a:latin typeface="Museo For Dell" panose="02000000000000000000" pitchFamily="2" charset="0"/>
          <a:ea typeface="Museo For Dell" panose="02000000000000000000" pitchFamily="2" charset="0"/>
          <a:cs typeface="Museo For Dell" panose="02000000000000000000" pitchFamily="2" charset="0"/>
          <a:sym typeface="Museo For Dell" panose="02000000000000000000" pitchFamily="2" charset="0"/>
        </a:defRPr>
      </a:lvl9pPr>
    </p:titleStyle>
    <p:bodyStyle>
      <a:lvl1pPr marL="227586" indent="-227586" algn="l" defTabSz="0" rtl="0" eaLnBrk="0" fontAlgn="base" hangingPunct="0">
        <a:lnSpc>
          <a:spcPct val="90000"/>
        </a:lnSpc>
        <a:spcBef>
          <a:spcPts val="1200"/>
        </a:spcBef>
        <a:spcAft>
          <a:spcPct val="0"/>
        </a:spcAft>
        <a:buClr>
          <a:schemeClr val="accent1"/>
        </a:buClr>
        <a:buFont typeface="Arial" pitchFamily="34" charset="0"/>
        <a:buChar char="•"/>
        <a:defRPr kern="1200">
          <a:solidFill>
            <a:schemeClr val="tx1"/>
          </a:solidFill>
          <a:latin typeface="+mn-lt"/>
          <a:ea typeface="+mn-ea"/>
          <a:cs typeface="Museo Sans For Dell" charset="0"/>
          <a:sym typeface="Museo Sans For Dell" pitchFamily="2" charset="0"/>
        </a:defRPr>
      </a:lvl1pPr>
      <a:lvl2pPr marL="570722" indent="-221237" algn="l" defTabSz="0" rtl="0" eaLnBrk="0" fontAlgn="base" hangingPunct="0">
        <a:lnSpc>
          <a:spcPct val="90000"/>
        </a:lnSpc>
        <a:spcBef>
          <a:spcPts val="300"/>
        </a:spcBef>
        <a:spcAft>
          <a:spcPct val="0"/>
        </a:spcAft>
        <a:buClr>
          <a:schemeClr val="accent1"/>
        </a:buClr>
        <a:buFont typeface="Museo Sans For Dell" pitchFamily="2" charset="0"/>
        <a:buChar char="–"/>
        <a:defRPr sz="1600" kern="1200">
          <a:solidFill>
            <a:schemeClr val="tx1"/>
          </a:solidFill>
          <a:latin typeface="+mn-lt"/>
          <a:ea typeface="+mn-ea"/>
          <a:cs typeface="Museo Sans For Dell" charset="0"/>
          <a:sym typeface="Museo Sans For Dell" pitchFamily="2" charset="0"/>
        </a:defRPr>
      </a:lvl2pPr>
      <a:lvl3pPr marL="904247" indent="-218063" algn="l" defTabSz="0" rtl="0" eaLnBrk="0" fontAlgn="base" hangingPunct="0">
        <a:lnSpc>
          <a:spcPct val="90000"/>
        </a:lnSpc>
        <a:spcBef>
          <a:spcPts val="300"/>
        </a:spcBef>
        <a:spcAft>
          <a:spcPct val="0"/>
        </a:spcAft>
        <a:buClr>
          <a:schemeClr val="accent1"/>
        </a:buClr>
        <a:buFont typeface="Museo Sans For Dell" pitchFamily="2" charset="0"/>
        <a:buChar char="›"/>
        <a:defRPr sz="1400" kern="1200">
          <a:solidFill>
            <a:schemeClr val="tx1"/>
          </a:solidFill>
          <a:latin typeface="+mn-lt"/>
          <a:ea typeface="+mn-ea"/>
          <a:cs typeface="Museo Sans For Dell" charset="0"/>
          <a:sym typeface="Museo Sans For Dell" pitchFamily="2" charset="0"/>
        </a:defRPr>
      </a:lvl3pPr>
      <a:lvl4pPr marL="1237774" indent="-219650" algn="l" defTabSz="0" rtl="0" eaLnBrk="0" fontAlgn="base" hangingPunct="0">
        <a:lnSpc>
          <a:spcPct val="90000"/>
        </a:lnSpc>
        <a:spcBef>
          <a:spcPts val="300"/>
        </a:spcBef>
        <a:spcAft>
          <a:spcPct val="0"/>
        </a:spcAft>
        <a:buClr>
          <a:schemeClr val="accent1"/>
        </a:buClr>
        <a:buFont typeface="Museo For Dell 300" pitchFamily="50" charset="0"/>
        <a:buChar char="–"/>
        <a:defRPr sz="1200" kern="1200">
          <a:solidFill>
            <a:schemeClr val="tx1"/>
          </a:solidFill>
          <a:latin typeface="+mn-lt"/>
          <a:ea typeface="+mn-ea"/>
          <a:cs typeface="Museo Sans For Dell" charset="0"/>
          <a:sym typeface="Museo Sans For Dell" pitchFamily="2" charset="0"/>
        </a:defRPr>
      </a:lvl4pPr>
      <a:lvl5pPr marL="1596615" indent="-233936" algn="l" defTabSz="0" rtl="0" eaLnBrk="0" fontAlgn="base" hangingPunct="0">
        <a:lnSpc>
          <a:spcPct val="90000"/>
        </a:lnSpc>
        <a:spcBef>
          <a:spcPts val="800"/>
        </a:spcBef>
        <a:spcAft>
          <a:spcPct val="0"/>
        </a:spcAft>
        <a:buFont typeface="Museo For Dell 300" pitchFamily="50" charset="0"/>
        <a:buChar char="–"/>
        <a:defRPr kern="1200">
          <a:solidFill>
            <a:schemeClr val="bg2"/>
          </a:solidFill>
          <a:latin typeface="+mn-lt"/>
          <a:ea typeface="+mn-ea"/>
          <a:cs typeface="Museo Sans For Dell" charset="0"/>
          <a:sym typeface="Museo Sans For Dell" pitchFamily="2" charset="0"/>
        </a:defRPr>
      </a:lvl5pPr>
      <a:lvl6pPr marL="2503955" indent="-227586" algn="l" defTabSz="91059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59294" indent="-227586" algn="l" defTabSz="91059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14554" indent="-227586" algn="l" defTabSz="91059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69858" indent="-227586" algn="l" defTabSz="91059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0598" rtl="0" eaLnBrk="1" latinLnBrk="0" hangingPunct="1">
        <a:defRPr sz="1800" kern="1200">
          <a:solidFill>
            <a:schemeClr val="tx1"/>
          </a:solidFill>
          <a:latin typeface="+mn-lt"/>
          <a:ea typeface="+mn-ea"/>
          <a:cs typeface="+mn-cs"/>
        </a:defRPr>
      </a:lvl1pPr>
      <a:lvl2pPr marL="455174" algn="l" defTabSz="910598" rtl="0" eaLnBrk="1" latinLnBrk="0" hangingPunct="1">
        <a:defRPr sz="1800" kern="1200">
          <a:solidFill>
            <a:schemeClr val="tx1"/>
          </a:solidFill>
          <a:latin typeface="+mn-lt"/>
          <a:ea typeface="+mn-ea"/>
          <a:cs typeface="+mn-cs"/>
        </a:defRPr>
      </a:lvl2pPr>
      <a:lvl3pPr marL="910598" algn="l" defTabSz="910598" rtl="0" eaLnBrk="1" latinLnBrk="0" hangingPunct="1">
        <a:defRPr sz="1800" kern="1200">
          <a:solidFill>
            <a:schemeClr val="tx1"/>
          </a:solidFill>
          <a:latin typeface="+mn-lt"/>
          <a:ea typeface="+mn-ea"/>
          <a:cs typeface="+mn-cs"/>
        </a:defRPr>
      </a:lvl3pPr>
      <a:lvl4pPr marL="1365854" algn="l" defTabSz="910598" rtl="0" eaLnBrk="1" latinLnBrk="0" hangingPunct="1">
        <a:defRPr sz="1800" kern="1200">
          <a:solidFill>
            <a:schemeClr val="tx1"/>
          </a:solidFill>
          <a:latin typeface="+mn-lt"/>
          <a:ea typeface="+mn-ea"/>
          <a:cs typeface="+mn-cs"/>
        </a:defRPr>
      </a:lvl4pPr>
      <a:lvl5pPr marL="1821194" algn="l" defTabSz="910598" rtl="0" eaLnBrk="1" latinLnBrk="0" hangingPunct="1">
        <a:defRPr sz="1800" kern="1200">
          <a:solidFill>
            <a:schemeClr val="tx1"/>
          </a:solidFill>
          <a:latin typeface="+mn-lt"/>
          <a:ea typeface="+mn-ea"/>
          <a:cs typeface="+mn-cs"/>
        </a:defRPr>
      </a:lvl5pPr>
      <a:lvl6pPr marL="2276367" algn="l" defTabSz="910598" rtl="0" eaLnBrk="1" latinLnBrk="0" hangingPunct="1">
        <a:defRPr sz="1800" kern="1200">
          <a:solidFill>
            <a:schemeClr val="tx1"/>
          </a:solidFill>
          <a:latin typeface="+mn-lt"/>
          <a:ea typeface="+mn-ea"/>
          <a:cs typeface="+mn-cs"/>
        </a:defRPr>
      </a:lvl6pPr>
      <a:lvl7pPr marL="2731591" algn="l" defTabSz="910598" rtl="0" eaLnBrk="1" latinLnBrk="0" hangingPunct="1">
        <a:defRPr sz="1800" kern="1200">
          <a:solidFill>
            <a:schemeClr val="tx1"/>
          </a:solidFill>
          <a:latin typeface="+mn-lt"/>
          <a:ea typeface="+mn-ea"/>
          <a:cs typeface="+mn-cs"/>
        </a:defRPr>
      </a:lvl7pPr>
      <a:lvl8pPr marL="3186930" algn="l" defTabSz="910598" rtl="0" eaLnBrk="1" latinLnBrk="0" hangingPunct="1">
        <a:defRPr sz="1800" kern="1200">
          <a:solidFill>
            <a:schemeClr val="tx1"/>
          </a:solidFill>
          <a:latin typeface="+mn-lt"/>
          <a:ea typeface="+mn-ea"/>
          <a:cs typeface="+mn-cs"/>
        </a:defRPr>
      </a:lvl8pPr>
      <a:lvl9pPr marL="3642207" algn="l" defTabSz="910598" rtl="0" eaLnBrk="1" latinLnBrk="0" hangingPunct="1">
        <a:defRPr sz="1800" kern="1200">
          <a:solidFill>
            <a:schemeClr val="tx1"/>
          </a:solidFill>
          <a:latin typeface="+mn-lt"/>
          <a:ea typeface="+mn-ea"/>
          <a:cs typeface="+mn-cs"/>
        </a:defRPr>
      </a:lvl9pPr>
    </p:otherStyle>
  </p:txStyles>
</p:sldMaster>
</file>

<file path=ppt/slideMasters/slideMaster116.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16" name="TextBox 15" hidden="1"/>
          <p:cNvSpPr txBox="1"/>
          <p:nvPr/>
        </p:nvSpPr>
        <p:spPr>
          <a:xfrm>
            <a:off x="1895864" y="4825328"/>
            <a:ext cx="649537" cy="124650"/>
          </a:xfrm>
          <a:prstGeom prst="rect">
            <a:avLst/>
          </a:prstGeom>
          <a:noFill/>
        </p:spPr>
        <p:txBody>
          <a:bodyPr wrap="square" lIns="0" tIns="0" rIns="0" bIns="0" rtlCol="0" anchor="ctr">
            <a:spAutoFit/>
          </a:bodyPr>
          <a:lstStyle/>
          <a:p>
            <a:pPr defTabSz="905670">
              <a:lnSpc>
                <a:spcPct val="90000"/>
              </a:lnSpc>
              <a:spcBef>
                <a:spcPts val="600"/>
              </a:spcBef>
              <a:spcAft>
                <a:spcPts val="0"/>
              </a:spcAft>
              <a:buClr>
                <a:srgbClr val="007DB8"/>
              </a:buClr>
            </a:pPr>
            <a:fld id="{E00CF047-7350-4707-AA1A-E56FA69586CC}" type="datetime1">
              <a:rPr lang="en-US" sz="900" smtClean="0">
                <a:solidFill>
                  <a:srgbClr val="000000">
                    <a:lumMod val="50000"/>
                    <a:lumOff val="50000"/>
                  </a:srgbClr>
                </a:solidFill>
                <a:latin typeface="Arial"/>
              </a:rPr>
              <a:pPr defTabSz="905670">
                <a:lnSpc>
                  <a:spcPct val="90000"/>
                </a:lnSpc>
                <a:spcBef>
                  <a:spcPts val="600"/>
                </a:spcBef>
                <a:spcAft>
                  <a:spcPts val="0"/>
                </a:spcAft>
                <a:buClr>
                  <a:srgbClr val="007DB8"/>
                </a:buClr>
              </a:pPr>
              <a:t>2/25/2021</a:t>
            </a:fld>
            <a:endParaRPr lang="en-US" sz="900" dirty="0">
              <a:solidFill>
                <a:srgbClr val="000000">
                  <a:lumMod val="50000"/>
                  <a:lumOff val="50000"/>
                </a:srgbClr>
              </a:solidFill>
              <a:latin typeface="Arial"/>
            </a:endParaRPr>
          </a:p>
        </p:txBody>
      </p:sp>
      <p:sp>
        <p:nvSpPr>
          <p:cNvPr id="13" name="TextBox 12" hidden="1"/>
          <p:cNvSpPr txBox="1"/>
          <p:nvPr/>
        </p:nvSpPr>
        <p:spPr>
          <a:xfrm>
            <a:off x="1895864" y="4825328"/>
            <a:ext cx="649537" cy="124650"/>
          </a:xfrm>
          <a:prstGeom prst="rect">
            <a:avLst/>
          </a:prstGeom>
          <a:noFill/>
        </p:spPr>
        <p:txBody>
          <a:bodyPr wrap="square" lIns="0" tIns="0" rIns="0" bIns="0" rtlCol="0" anchor="ctr">
            <a:spAutoFit/>
          </a:bodyPr>
          <a:lstStyle/>
          <a:p>
            <a:pPr defTabSz="905670">
              <a:lnSpc>
                <a:spcPct val="90000"/>
              </a:lnSpc>
              <a:spcBef>
                <a:spcPts val="600"/>
              </a:spcBef>
              <a:spcAft>
                <a:spcPts val="0"/>
              </a:spcAft>
              <a:buClr>
                <a:srgbClr val="007DB8"/>
              </a:buClr>
            </a:pPr>
            <a:fld id="{E00CF047-7350-4707-AA1A-E56FA69586CC}" type="datetime1">
              <a:rPr lang="en-US" sz="900" smtClean="0">
                <a:solidFill>
                  <a:srgbClr val="000000">
                    <a:lumMod val="50000"/>
                    <a:lumOff val="50000"/>
                  </a:srgbClr>
                </a:solidFill>
                <a:latin typeface="Arial"/>
              </a:rPr>
              <a:pPr defTabSz="905670">
                <a:lnSpc>
                  <a:spcPct val="90000"/>
                </a:lnSpc>
                <a:spcBef>
                  <a:spcPts val="600"/>
                </a:spcBef>
                <a:spcAft>
                  <a:spcPts val="0"/>
                </a:spcAft>
                <a:buClr>
                  <a:srgbClr val="007DB8"/>
                </a:buClr>
              </a:pPr>
              <a:t>2/25/2021</a:t>
            </a:fld>
            <a:endParaRPr lang="en-US" sz="900" dirty="0">
              <a:solidFill>
                <a:srgbClr val="000000">
                  <a:lumMod val="50000"/>
                  <a:lumOff val="50000"/>
                </a:srgbClr>
              </a:solidFill>
              <a:latin typeface="Arial"/>
            </a:endParaRPr>
          </a:p>
        </p:txBody>
      </p:sp>
      <p:pic>
        <p:nvPicPr>
          <p:cNvPr id="3" name="Picture 2"/>
          <p:cNvPicPr>
            <a:picLocks noChangeAspect="1"/>
          </p:cNvPicPr>
          <p:nvPr/>
        </p:nvPicPr>
        <p:blipFill>
          <a:blip r:embed="rId46"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
        <p:nvSpPr>
          <p:cNvPr id="22" name="TextBox 21"/>
          <p:cNvSpPr txBox="1"/>
          <p:nvPr/>
        </p:nvSpPr>
        <p:spPr>
          <a:xfrm>
            <a:off x="295745" y="4837275"/>
            <a:ext cx="65" cy="110800"/>
          </a:xfrm>
          <a:prstGeom prst="rect">
            <a:avLst/>
          </a:prstGeom>
        </p:spPr>
        <p:txBody>
          <a:bodyPr vert="horz" wrap="none" lIns="0" tIns="0" rIns="0" bIns="0" rtlCol="0" anchor="ctr" anchorCtr="0">
            <a:spAutoFit/>
          </a:bodyPr>
          <a:lstStyle/>
          <a:p>
            <a:pPr algn="r" defTabSz="905670">
              <a:lnSpc>
                <a:spcPct val="90000"/>
              </a:lnSpc>
              <a:buClr>
                <a:srgbClr val="007DB8"/>
              </a:buClr>
            </a:pPr>
            <a:endParaRPr lang="en-US" sz="800" dirty="0" err="1">
              <a:solidFill>
                <a:srgbClr val="000000">
                  <a:lumMod val="50000"/>
                  <a:lumOff val="50000"/>
                </a:srgbClr>
              </a:solidFill>
              <a:latin typeface="Arial"/>
            </a:endParaRPr>
          </a:p>
        </p:txBody>
      </p:sp>
      <p:sp>
        <p:nvSpPr>
          <p:cNvPr id="23" name="fl" descr="                              Dell - Internal Use - Confidential&#10;"/>
          <p:cNvSpPr txBox="1"/>
          <p:nvPr/>
        </p:nvSpPr>
        <p:spPr>
          <a:xfrm>
            <a:off x="998832" y="4835544"/>
            <a:ext cx="1594187" cy="114262"/>
          </a:xfrm>
          <a:prstGeom prst="rect">
            <a:avLst/>
          </a:prstGeom>
          <a:noFill/>
        </p:spPr>
        <p:txBody>
          <a:bodyPr vert="horz" wrap="none" lIns="0" tIns="0" rIns="0" bIns="0" rtlCol="0" anchor="ctr" anchorCtr="0">
            <a:spAutoFit/>
          </a:bodyPr>
          <a:lstStyle/>
          <a:p>
            <a:pPr defTabSz="905670">
              <a:lnSpc>
                <a:spcPct val="90000"/>
              </a:lnSpc>
              <a:spcBef>
                <a:spcPts val="100"/>
              </a:spcBef>
              <a:spcAft>
                <a:spcPts val="100"/>
              </a:spcAft>
            </a:pPr>
            <a:r>
              <a:rPr lang="en-US" sz="800" b="1" dirty="0">
                <a:solidFill>
                  <a:srgbClr val="7F7F7F"/>
                </a:solidFill>
                <a:latin typeface="Arial"/>
              </a:rPr>
              <a:t>Dell - Internal Use - Confidential</a:t>
            </a:r>
          </a:p>
        </p:txBody>
      </p:sp>
      <p:sp>
        <p:nvSpPr>
          <p:cNvPr id="24" name="TextBox 23"/>
          <p:cNvSpPr txBox="1"/>
          <p:nvPr/>
        </p:nvSpPr>
        <p:spPr>
          <a:xfrm>
            <a:off x="295745" y="4837275"/>
            <a:ext cx="65" cy="110800"/>
          </a:xfrm>
          <a:prstGeom prst="rect">
            <a:avLst/>
          </a:prstGeom>
        </p:spPr>
        <p:txBody>
          <a:bodyPr vert="horz" wrap="none" lIns="0" tIns="0" rIns="0" bIns="0" rtlCol="0" anchor="ctr" anchorCtr="0">
            <a:spAutoFit/>
          </a:bodyPr>
          <a:lstStyle/>
          <a:p>
            <a:pPr algn="r" defTabSz="905670">
              <a:lnSpc>
                <a:spcPct val="90000"/>
              </a:lnSpc>
              <a:buClr>
                <a:srgbClr val="007DB8"/>
              </a:buClr>
            </a:pPr>
            <a:endParaRPr lang="en-US" sz="800" dirty="0" err="1">
              <a:solidFill>
                <a:srgbClr val="000000">
                  <a:lumMod val="50000"/>
                  <a:lumOff val="50000"/>
                </a:srgbClr>
              </a:solidFill>
              <a:latin typeface="Arial"/>
            </a:endParaRPr>
          </a:p>
        </p:txBody>
      </p:sp>
      <p:sp>
        <p:nvSpPr>
          <p:cNvPr id="25" name="TextBox 24"/>
          <p:cNvSpPr txBox="1"/>
          <p:nvPr/>
        </p:nvSpPr>
        <p:spPr>
          <a:xfrm>
            <a:off x="307781" y="4835544"/>
            <a:ext cx="128641" cy="114262"/>
          </a:xfrm>
          <a:prstGeom prst="rect">
            <a:avLst/>
          </a:prstGeom>
        </p:spPr>
        <p:txBody>
          <a:bodyPr vert="horz" wrap="none" lIns="0" tIns="0" rIns="0" bIns="0" rtlCol="0" anchor="ctr" anchorCtr="0">
            <a:spAutoFit/>
          </a:bodyPr>
          <a:lstStyle/>
          <a:p>
            <a:pPr algn="r" defTabSz="905670">
              <a:lnSpc>
                <a:spcPct val="90000"/>
              </a:lnSpc>
              <a:buClr>
                <a:srgbClr val="007DB8"/>
              </a:buClr>
            </a:pPr>
            <a:fld id="{58EC7406-F4CC-4ABF-902E-2AF4E70E5C0F}" type="slidenum">
              <a:rPr lang="en-US" sz="800" smtClean="0">
                <a:solidFill>
                  <a:srgbClr val="000000">
                    <a:lumMod val="50000"/>
                    <a:lumOff val="50000"/>
                  </a:srgbClr>
                </a:solidFill>
                <a:latin typeface="Arial"/>
              </a:rPr>
              <a:pPr algn="r" defTabSz="905670">
                <a:lnSpc>
                  <a:spcPct val="90000"/>
                </a:lnSpc>
                <a:buClr>
                  <a:srgbClr val="007DB8"/>
                </a:buClr>
              </a:pPr>
              <a:t>‹#›</a:t>
            </a:fld>
            <a:endParaRPr lang="en-US" sz="800" dirty="0" err="1">
              <a:solidFill>
                <a:srgbClr val="000000">
                  <a:lumMod val="50000"/>
                  <a:lumOff val="50000"/>
                </a:srgbClr>
              </a:solidFill>
              <a:latin typeface="Arial"/>
            </a:endParaRPr>
          </a:p>
        </p:txBody>
      </p:sp>
      <p:sp>
        <p:nvSpPr>
          <p:cNvPr id="26" name="TextBox 25"/>
          <p:cNvSpPr txBox="1"/>
          <p:nvPr/>
        </p:nvSpPr>
        <p:spPr>
          <a:xfrm>
            <a:off x="458777" y="4835544"/>
            <a:ext cx="187551" cy="114262"/>
          </a:xfrm>
          <a:prstGeom prst="rect">
            <a:avLst/>
          </a:prstGeom>
        </p:spPr>
        <p:txBody>
          <a:bodyPr vert="horz" wrap="none" lIns="0" tIns="0" rIns="0" bIns="0" rtlCol="0" anchor="ctr" anchorCtr="0">
            <a:spAutoFit/>
          </a:bodyPr>
          <a:lstStyle/>
          <a:p>
            <a:pPr defTabSz="905670">
              <a:lnSpc>
                <a:spcPct val="90000"/>
              </a:lnSpc>
              <a:buClr>
                <a:srgbClr val="007DB8"/>
              </a:buClr>
            </a:pPr>
            <a:r>
              <a:rPr lang="en-US" sz="800" dirty="0">
                <a:solidFill>
                  <a:srgbClr val="000000">
                    <a:lumMod val="50000"/>
                    <a:lumOff val="50000"/>
                  </a:srgbClr>
                </a:solidFill>
                <a:latin typeface="Arial"/>
              </a:rPr>
              <a:t>of Y</a:t>
            </a:r>
          </a:p>
        </p:txBody>
      </p:sp>
    </p:spTree>
    <p:extLst>
      <p:ext uri="{BB962C8B-B14F-4D97-AF65-F5344CB8AC3E}">
        <p14:creationId xmlns:p14="http://schemas.microsoft.com/office/powerpoint/2010/main" val="1230419415"/>
      </p:ext>
    </p:extLst>
  </p:cSld>
  <p:clrMap bg1="dk2" tx1="lt1" bg2="dk1" tx2="lt2" accent1="accent1" accent2="accent2" accent3="accent3" accent4="accent4" accent5="accent5" accent6="accent6" hlink="hlink" folHlink="folHlink"/>
  <p:sldLayoutIdLst>
    <p:sldLayoutId id="2147487100" r:id="rId1"/>
    <p:sldLayoutId id="2147487101" r:id="rId2"/>
    <p:sldLayoutId id="2147487102" r:id="rId3"/>
    <p:sldLayoutId id="2147487103" r:id="rId4"/>
    <p:sldLayoutId id="2147487104" r:id="rId5"/>
    <p:sldLayoutId id="2147487105" r:id="rId6"/>
    <p:sldLayoutId id="2147487106" r:id="rId7"/>
    <p:sldLayoutId id="2147487107" r:id="rId8"/>
    <p:sldLayoutId id="2147487108" r:id="rId9"/>
    <p:sldLayoutId id="2147487109" r:id="rId10"/>
    <p:sldLayoutId id="2147487110" r:id="rId11"/>
    <p:sldLayoutId id="2147487111" r:id="rId12"/>
    <p:sldLayoutId id="2147487112" r:id="rId13"/>
    <p:sldLayoutId id="2147487113" r:id="rId14"/>
    <p:sldLayoutId id="2147487114" r:id="rId15"/>
    <p:sldLayoutId id="2147487115" r:id="rId16"/>
    <p:sldLayoutId id="2147487116" r:id="rId17"/>
    <p:sldLayoutId id="2147487117" r:id="rId18"/>
    <p:sldLayoutId id="2147487118" r:id="rId19"/>
    <p:sldLayoutId id="2147487119" r:id="rId20"/>
    <p:sldLayoutId id="2147487120" r:id="rId21"/>
    <p:sldLayoutId id="2147487121" r:id="rId22"/>
    <p:sldLayoutId id="2147487123" r:id="rId23"/>
    <p:sldLayoutId id="2147487124" r:id="rId24"/>
    <p:sldLayoutId id="2147487125" r:id="rId25"/>
    <p:sldLayoutId id="2147487126" r:id="rId26"/>
    <p:sldLayoutId id="2147487127" r:id="rId27"/>
    <p:sldLayoutId id="2147487128" r:id="rId28"/>
    <p:sldLayoutId id="2147487129" r:id="rId29"/>
    <p:sldLayoutId id="2147487130" r:id="rId30"/>
    <p:sldLayoutId id="2147487131" r:id="rId31"/>
    <p:sldLayoutId id="2147487132" r:id="rId32"/>
    <p:sldLayoutId id="2147487134" r:id="rId33"/>
    <p:sldLayoutId id="2147487135" r:id="rId34"/>
    <p:sldLayoutId id="2147487136" r:id="rId35"/>
    <p:sldLayoutId id="2147487137" r:id="rId36"/>
    <p:sldLayoutId id="2147487138" r:id="rId37"/>
    <p:sldLayoutId id="2147487139" r:id="rId38"/>
    <p:sldLayoutId id="2147487140" r:id="rId39"/>
    <p:sldLayoutId id="2147487141" r:id="rId40"/>
    <p:sldLayoutId id="2147487142" r:id="rId41"/>
    <p:sldLayoutId id="2147487143" r:id="rId42"/>
    <p:sldLayoutId id="2147487144" r:id="rId43"/>
    <p:sldLayoutId id="2147487145" r:id="rId44"/>
  </p:sldLayoutIdLst>
  <p:transition spd="med">
    <p:wipe dir="r"/>
  </p:transition>
  <p:hf hdr="0" ftr="0" dt="0"/>
  <p:txStyles>
    <p:titleStyle>
      <a:lvl1pPr algn="l" rtl="0" eaLnBrk="1" fontAlgn="base" hangingPunct="1">
        <a:lnSpc>
          <a:spcPct val="90000"/>
        </a:lnSpc>
        <a:spcBef>
          <a:spcPct val="0"/>
        </a:spcBef>
        <a:spcAft>
          <a:spcPct val="0"/>
        </a:spcAft>
        <a:defRPr sz="2800" b="0" cap="none" baseline="0">
          <a:solidFill>
            <a:schemeClr val="bg1"/>
          </a:solidFill>
          <a:latin typeface="+mj-lt"/>
          <a:ea typeface="Museo Sans For Dell" panose="02000000000000000000" pitchFamily="2" charset="0"/>
          <a:cs typeface="+mj-cs"/>
        </a:defRPr>
      </a:lvl1pPr>
      <a:lvl2pPr algn="l" rtl="0" eaLnBrk="1" fontAlgn="base" hangingPunct="1">
        <a:lnSpc>
          <a:spcPct val="80000"/>
        </a:lnSpc>
        <a:spcBef>
          <a:spcPct val="0"/>
        </a:spcBef>
        <a:spcAft>
          <a:spcPct val="0"/>
        </a:spcAft>
        <a:defRPr sz="3200" b="1">
          <a:solidFill>
            <a:schemeClr val="accent1"/>
          </a:solidFill>
          <a:latin typeface="Arial Black" pitchFamily="34" charset="0"/>
        </a:defRPr>
      </a:lvl2pPr>
      <a:lvl3pPr algn="l" rtl="0" eaLnBrk="1" fontAlgn="base" hangingPunct="1">
        <a:lnSpc>
          <a:spcPct val="80000"/>
        </a:lnSpc>
        <a:spcBef>
          <a:spcPct val="0"/>
        </a:spcBef>
        <a:spcAft>
          <a:spcPct val="0"/>
        </a:spcAft>
        <a:defRPr sz="3200" b="1">
          <a:solidFill>
            <a:schemeClr val="accent1"/>
          </a:solidFill>
          <a:latin typeface="Arial Black" pitchFamily="34" charset="0"/>
        </a:defRPr>
      </a:lvl3pPr>
      <a:lvl4pPr algn="l" rtl="0" eaLnBrk="1" fontAlgn="base" hangingPunct="1">
        <a:lnSpc>
          <a:spcPct val="80000"/>
        </a:lnSpc>
        <a:spcBef>
          <a:spcPct val="0"/>
        </a:spcBef>
        <a:spcAft>
          <a:spcPct val="0"/>
        </a:spcAft>
        <a:defRPr sz="3200" b="1">
          <a:solidFill>
            <a:schemeClr val="accent1"/>
          </a:solidFill>
          <a:latin typeface="Arial Black" pitchFamily="34" charset="0"/>
        </a:defRPr>
      </a:lvl4pPr>
      <a:lvl5pPr algn="l" rtl="0" eaLnBrk="1" fontAlgn="base" hangingPunct="1">
        <a:lnSpc>
          <a:spcPct val="80000"/>
        </a:lnSpc>
        <a:spcBef>
          <a:spcPct val="0"/>
        </a:spcBef>
        <a:spcAft>
          <a:spcPct val="0"/>
        </a:spcAft>
        <a:defRPr sz="3200" b="1">
          <a:solidFill>
            <a:schemeClr val="accent1"/>
          </a:solidFill>
          <a:latin typeface="Arial Black" pitchFamily="34" charset="0"/>
        </a:defRPr>
      </a:lvl5pPr>
      <a:lvl6pPr marL="452750" algn="l" rtl="0" eaLnBrk="1" fontAlgn="base" hangingPunct="1">
        <a:lnSpc>
          <a:spcPct val="70000"/>
        </a:lnSpc>
        <a:spcBef>
          <a:spcPct val="0"/>
        </a:spcBef>
        <a:spcAft>
          <a:spcPct val="0"/>
        </a:spcAft>
        <a:defRPr sz="4400" b="1">
          <a:solidFill>
            <a:schemeClr val="accent1"/>
          </a:solidFill>
          <a:latin typeface="Arial Black" pitchFamily="34" charset="0"/>
        </a:defRPr>
      </a:lvl6pPr>
      <a:lvl7pPr marL="905670" algn="l" rtl="0" eaLnBrk="1" fontAlgn="base" hangingPunct="1">
        <a:lnSpc>
          <a:spcPct val="70000"/>
        </a:lnSpc>
        <a:spcBef>
          <a:spcPct val="0"/>
        </a:spcBef>
        <a:spcAft>
          <a:spcPct val="0"/>
        </a:spcAft>
        <a:defRPr sz="4400" b="1">
          <a:solidFill>
            <a:schemeClr val="accent1"/>
          </a:solidFill>
          <a:latin typeface="Arial Black" pitchFamily="34" charset="0"/>
        </a:defRPr>
      </a:lvl7pPr>
      <a:lvl8pPr marL="1358408" algn="l" rtl="0" eaLnBrk="1" fontAlgn="base" hangingPunct="1">
        <a:lnSpc>
          <a:spcPct val="70000"/>
        </a:lnSpc>
        <a:spcBef>
          <a:spcPct val="0"/>
        </a:spcBef>
        <a:spcAft>
          <a:spcPct val="0"/>
        </a:spcAft>
        <a:defRPr sz="4400" b="1">
          <a:solidFill>
            <a:schemeClr val="accent1"/>
          </a:solidFill>
          <a:latin typeface="Arial Black" pitchFamily="34" charset="0"/>
        </a:defRPr>
      </a:lvl8pPr>
      <a:lvl9pPr marL="1811339" algn="l" rtl="0" eaLnBrk="1" fontAlgn="base" hangingPunct="1">
        <a:lnSpc>
          <a:spcPct val="70000"/>
        </a:lnSpc>
        <a:spcBef>
          <a:spcPct val="0"/>
        </a:spcBef>
        <a:spcAft>
          <a:spcPct val="0"/>
        </a:spcAft>
        <a:defRPr sz="4400" b="1">
          <a:solidFill>
            <a:schemeClr val="accent1"/>
          </a:solidFill>
          <a:latin typeface="Arial Black" pitchFamily="34" charset="0"/>
        </a:defRPr>
      </a:lvl9pPr>
    </p:titleStyle>
    <p:bodyStyle>
      <a:lvl1pPr marL="226272" indent="-226272" algn="l" rtl="0" eaLnBrk="1" fontAlgn="base" hangingPunct="1">
        <a:lnSpc>
          <a:spcPct val="100000"/>
        </a:lnSpc>
        <a:spcBef>
          <a:spcPts val="1200"/>
        </a:spcBef>
        <a:spcAft>
          <a:spcPts val="0"/>
        </a:spcAft>
        <a:buClr>
          <a:srgbClr val="AAAAAA"/>
        </a:buClr>
        <a:buFont typeface="Arial" pitchFamily="34" charset="0"/>
        <a:buChar char="•"/>
        <a:defRPr sz="1400">
          <a:solidFill>
            <a:srgbClr val="000000"/>
          </a:solidFill>
          <a:latin typeface="+mj-lt"/>
          <a:ea typeface="Museo Sans For Dell" pitchFamily="2" charset="0"/>
          <a:cs typeface="+mn-cs"/>
        </a:defRPr>
      </a:lvl1pPr>
      <a:lvl2pPr marL="569243" indent="-231035" algn="l" rtl="0" eaLnBrk="1" fontAlgn="base" hangingPunct="1">
        <a:lnSpc>
          <a:spcPct val="100000"/>
        </a:lnSpc>
        <a:spcBef>
          <a:spcPts val="300"/>
        </a:spcBef>
        <a:spcAft>
          <a:spcPts val="0"/>
        </a:spcAft>
        <a:buClr>
          <a:srgbClr val="AAAAAA"/>
        </a:buClr>
        <a:buFont typeface="Museo Sans For Dell" pitchFamily="2" charset="0"/>
        <a:buChar char="–"/>
        <a:defRPr sz="1200" baseline="0">
          <a:solidFill>
            <a:srgbClr val="000000"/>
          </a:solidFill>
          <a:latin typeface="+mj-lt"/>
          <a:ea typeface="Museo Sans For Dell" pitchFamily="2" charset="0"/>
        </a:defRPr>
      </a:lvl2pPr>
      <a:lvl3pPr marL="900908" indent="-218336" algn="l" rtl="0" eaLnBrk="1" fontAlgn="base" hangingPunct="1">
        <a:lnSpc>
          <a:spcPct val="100000"/>
        </a:lnSpc>
        <a:spcBef>
          <a:spcPts val="300"/>
        </a:spcBef>
        <a:spcAft>
          <a:spcPts val="0"/>
        </a:spcAft>
        <a:buClr>
          <a:srgbClr val="AAAAAA"/>
        </a:buClr>
        <a:buFont typeface="Museo Sans For Dell" pitchFamily="2" charset="0"/>
        <a:buChar char="›"/>
        <a:defRPr sz="1000" baseline="0">
          <a:solidFill>
            <a:srgbClr val="000000"/>
          </a:solidFill>
          <a:latin typeface="+mj-lt"/>
          <a:ea typeface="Museo Sans For Dell" pitchFamily="2" charset="0"/>
        </a:defRPr>
      </a:lvl3pPr>
      <a:lvl4pPr marL="1234187" indent="-219923" algn="l" rtl="0" eaLnBrk="1" fontAlgn="base" hangingPunct="1">
        <a:lnSpc>
          <a:spcPct val="90000"/>
        </a:lnSpc>
        <a:spcBef>
          <a:spcPts val="300"/>
        </a:spcBef>
        <a:spcAft>
          <a:spcPts val="0"/>
        </a:spcAft>
        <a:buClr>
          <a:srgbClr val="AAAAAA"/>
        </a:buClr>
        <a:buFont typeface="Courier New" panose="02070309020205020404" pitchFamily="49" charset="0"/>
        <a:buChar char="o"/>
        <a:defRPr sz="1000" baseline="0">
          <a:solidFill>
            <a:srgbClr val="000000"/>
          </a:solidFill>
          <a:latin typeface="+mj-lt"/>
          <a:ea typeface="Museo Sans For Dell" pitchFamily="2" charset="0"/>
        </a:defRPr>
      </a:lvl4pPr>
      <a:lvl5pPr marL="1592675" indent="-234210" algn="l" rtl="0" eaLnBrk="1" fontAlgn="base" hangingPunct="1">
        <a:lnSpc>
          <a:spcPct val="90000"/>
        </a:lnSpc>
        <a:spcBef>
          <a:spcPts val="800"/>
        </a:spcBef>
        <a:spcAft>
          <a:spcPct val="0"/>
        </a:spcAft>
        <a:buClr>
          <a:schemeClr val="bg1"/>
        </a:buClr>
        <a:buFont typeface="Museo For Dell 300" pitchFamily="50" charset="0"/>
        <a:buChar char="–"/>
        <a:defRPr sz="1800">
          <a:solidFill>
            <a:schemeClr val="bg2"/>
          </a:solidFill>
          <a:latin typeface="Museo Sans For Dell" pitchFamily="2" charset="0"/>
          <a:ea typeface="Museo Sans For Dell" pitchFamily="2" charset="0"/>
        </a:defRPr>
      </a:lvl5pPr>
      <a:lvl6pPr marL="2045549" indent="-234210"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6pPr>
      <a:lvl7pPr marL="2498096" indent="-234210"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7pPr>
      <a:lvl8pPr marL="2950991" indent="-234210"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8pPr>
      <a:lvl9pPr marL="3403818" indent="-234210"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9pPr>
    </p:bodyStyle>
    <p:otherStyle>
      <a:defPPr>
        <a:defRPr lang="en-US"/>
      </a:defPPr>
      <a:lvl1pPr marL="0" algn="l" defTabSz="905670" rtl="0" eaLnBrk="1" latinLnBrk="0" hangingPunct="1">
        <a:defRPr sz="1800" kern="1200">
          <a:solidFill>
            <a:schemeClr val="tx1"/>
          </a:solidFill>
          <a:latin typeface="+mn-lt"/>
          <a:ea typeface="+mn-ea"/>
          <a:cs typeface="+mn-cs"/>
        </a:defRPr>
      </a:lvl1pPr>
      <a:lvl2pPr marL="452750" algn="l" defTabSz="905670" rtl="0" eaLnBrk="1" latinLnBrk="0" hangingPunct="1">
        <a:defRPr sz="1800" kern="1200">
          <a:solidFill>
            <a:schemeClr val="tx1"/>
          </a:solidFill>
          <a:latin typeface="+mn-lt"/>
          <a:ea typeface="+mn-ea"/>
          <a:cs typeface="+mn-cs"/>
        </a:defRPr>
      </a:lvl2pPr>
      <a:lvl3pPr marL="905670" algn="l" defTabSz="905670" rtl="0" eaLnBrk="1" latinLnBrk="0" hangingPunct="1">
        <a:defRPr sz="1800" kern="1200">
          <a:solidFill>
            <a:schemeClr val="tx1"/>
          </a:solidFill>
          <a:latin typeface="+mn-lt"/>
          <a:ea typeface="+mn-ea"/>
          <a:cs typeface="+mn-cs"/>
        </a:defRPr>
      </a:lvl3pPr>
      <a:lvl4pPr marL="1358408" algn="l" defTabSz="905670" rtl="0" eaLnBrk="1" latinLnBrk="0" hangingPunct="1">
        <a:defRPr sz="1800" kern="1200">
          <a:solidFill>
            <a:schemeClr val="tx1"/>
          </a:solidFill>
          <a:latin typeface="+mn-lt"/>
          <a:ea typeface="+mn-ea"/>
          <a:cs typeface="+mn-cs"/>
        </a:defRPr>
      </a:lvl4pPr>
      <a:lvl5pPr marL="1811339" algn="l" defTabSz="905670" rtl="0" eaLnBrk="1" latinLnBrk="0" hangingPunct="1">
        <a:defRPr sz="1800" kern="1200">
          <a:solidFill>
            <a:schemeClr val="tx1"/>
          </a:solidFill>
          <a:latin typeface="+mn-lt"/>
          <a:ea typeface="+mn-ea"/>
          <a:cs typeface="+mn-cs"/>
        </a:defRPr>
      </a:lvl5pPr>
      <a:lvl6pPr marL="2263886" algn="l" defTabSz="905670" rtl="0" eaLnBrk="1" latinLnBrk="0" hangingPunct="1">
        <a:defRPr sz="1800" kern="1200">
          <a:solidFill>
            <a:schemeClr val="tx1"/>
          </a:solidFill>
          <a:latin typeface="+mn-lt"/>
          <a:ea typeface="+mn-ea"/>
          <a:cs typeface="+mn-cs"/>
        </a:defRPr>
      </a:lvl6pPr>
      <a:lvl7pPr marL="2716699" algn="l" defTabSz="905670" rtl="0" eaLnBrk="1" latinLnBrk="0" hangingPunct="1">
        <a:defRPr sz="1800" kern="1200">
          <a:solidFill>
            <a:schemeClr val="tx1"/>
          </a:solidFill>
          <a:latin typeface="+mn-lt"/>
          <a:ea typeface="+mn-ea"/>
          <a:cs typeface="+mn-cs"/>
        </a:defRPr>
      </a:lvl7pPr>
      <a:lvl8pPr marL="3169554" algn="l" defTabSz="905670" rtl="0" eaLnBrk="1" latinLnBrk="0" hangingPunct="1">
        <a:defRPr sz="1800" kern="1200">
          <a:solidFill>
            <a:schemeClr val="tx1"/>
          </a:solidFill>
          <a:latin typeface="+mn-lt"/>
          <a:ea typeface="+mn-ea"/>
          <a:cs typeface="+mn-cs"/>
        </a:defRPr>
      </a:lvl8pPr>
      <a:lvl9pPr marL="3622415" algn="l" defTabSz="90567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3084" userDrawn="1">
          <p15:clr>
            <a:srgbClr val="F26B43"/>
          </p15:clr>
        </p15:guide>
        <p15:guide id="2" pos="2880" userDrawn="1">
          <p15:clr>
            <a:srgbClr val="F26B43"/>
          </p15:clr>
        </p15:guide>
      </p15:sldGuideLst>
    </p:ext>
  </p:extLst>
</p:sldMaster>
</file>

<file path=ppt/slideMasters/slideMaster117.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16" name="TextBox 15" hidden="1"/>
          <p:cNvSpPr txBox="1"/>
          <p:nvPr/>
        </p:nvSpPr>
        <p:spPr>
          <a:xfrm>
            <a:off x="1895864" y="4825328"/>
            <a:ext cx="649537" cy="124650"/>
          </a:xfrm>
          <a:prstGeom prst="rect">
            <a:avLst/>
          </a:prstGeom>
          <a:noFill/>
        </p:spPr>
        <p:txBody>
          <a:bodyPr wrap="square" lIns="0" tIns="0" rIns="0" bIns="0" rtlCol="0" anchor="ctr">
            <a:spAutoFit/>
          </a:bodyPr>
          <a:lstStyle/>
          <a:p>
            <a:pPr defTabSz="905670">
              <a:lnSpc>
                <a:spcPct val="90000"/>
              </a:lnSpc>
              <a:spcBef>
                <a:spcPts val="600"/>
              </a:spcBef>
              <a:spcAft>
                <a:spcPts val="0"/>
              </a:spcAft>
              <a:buClr>
                <a:srgbClr val="007DB8"/>
              </a:buClr>
            </a:pPr>
            <a:fld id="{E00CF047-7350-4707-AA1A-E56FA69586CC}" type="datetime1">
              <a:rPr lang="en-US" sz="900" smtClean="0">
                <a:solidFill>
                  <a:srgbClr val="000000">
                    <a:lumMod val="50000"/>
                    <a:lumOff val="50000"/>
                  </a:srgbClr>
                </a:solidFill>
                <a:latin typeface="Arial"/>
              </a:rPr>
              <a:pPr defTabSz="905670">
                <a:lnSpc>
                  <a:spcPct val="90000"/>
                </a:lnSpc>
                <a:spcBef>
                  <a:spcPts val="600"/>
                </a:spcBef>
                <a:spcAft>
                  <a:spcPts val="0"/>
                </a:spcAft>
                <a:buClr>
                  <a:srgbClr val="007DB8"/>
                </a:buClr>
              </a:pPr>
              <a:t>2/25/2021</a:t>
            </a:fld>
            <a:endParaRPr lang="en-US" sz="900" dirty="0">
              <a:solidFill>
                <a:srgbClr val="000000">
                  <a:lumMod val="50000"/>
                  <a:lumOff val="50000"/>
                </a:srgbClr>
              </a:solidFill>
              <a:latin typeface="Arial"/>
            </a:endParaRPr>
          </a:p>
        </p:txBody>
      </p:sp>
      <p:sp>
        <p:nvSpPr>
          <p:cNvPr id="13" name="TextBox 12" hidden="1"/>
          <p:cNvSpPr txBox="1"/>
          <p:nvPr/>
        </p:nvSpPr>
        <p:spPr>
          <a:xfrm>
            <a:off x="1895864" y="4825328"/>
            <a:ext cx="649537" cy="124650"/>
          </a:xfrm>
          <a:prstGeom prst="rect">
            <a:avLst/>
          </a:prstGeom>
          <a:noFill/>
        </p:spPr>
        <p:txBody>
          <a:bodyPr wrap="square" lIns="0" tIns="0" rIns="0" bIns="0" rtlCol="0" anchor="ctr">
            <a:spAutoFit/>
          </a:bodyPr>
          <a:lstStyle/>
          <a:p>
            <a:pPr defTabSz="905670">
              <a:lnSpc>
                <a:spcPct val="90000"/>
              </a:lnSpc>
              <a:spcBef>
                <a:spcPts val="600"/>
              </a:spcBef>
              <a:spcAft>
                <a:spcPts val="0"/>
              </a:spcAft>
              <a:buClr>
                <a:srgbClr val="007DB8"/>
              </a:buClr>
            </a:pPr>
            <a:fld id="{E00CF047-7350-4707-AA1A-E56FA69586CC}" type="datetime1">
              <a:rPr lang="en-US" sz="900" smtClean="0">
                <a:solidFill>
                  <a:srgbClr val="000000">
                    <a:lumMod val="50000"/>
                    <a:lumOff val="50000"/>
                  </a:srgbClr>
                </a:solidFill>
                <a:latin typeface="Arial"/>
              </a:rPr>
              <a:pPr defTabSz="905670">
                <a:lnSpc>
                  <a:spcPct val="90000"/>
                </a:lnSpc>
                <a:spcBef>
                  <a:spcPts val="600"/>
                </a:spcBef>
                <a:spcAft>
                  <a:spcPts val="0"/>
                </a:spcAft>
                <a:buClr>
                  <a:srgbClr val="007DB8"/>
                </a:buClr>
              </a:pPr>
              <a:t>2/25/2021</a:t>
            </a:fld>
            <a:endParaRPr lang="en-US" sz="900" dirty="0">
              <a:solidFill>
                <a:srgbClr val="000000">
                  <a:lumMod val="50000"/>
                  <a:lumOff val="50000"/>
                </a:srgbClr>
              </a:solidFill>
              <a:latin typeface="Arial"/>
            </a:endParaRPr>
          </a:p>
        </p:txBody>
      </p:sp>
      <p:pic>
        <p:nvPicPr>
          <p:cNvPr id="3" name="Picture 2"/>
          <p:cNvPicPr>
            <a:picLocks noChangeAspect="1"/>
          </p:cNvPicPr>
          <p:nvPr/>
        </p:nvPicPr>
        <p:blipFill>
          <a:blip r:embed="rId46"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
        <p:nvSpPr>
          <p:cNvPr id="22" name="TextBox 21"/>
          <p:cNvSpPr txBox="1"/>
          <p:nvPr/>
        </p:nvSpPr>
        <p:spPr>
          <a:xfrm>
            <a:off x="295745" y="4837275"/>
            <a:ext cx="65" cy="110800"/>
          </a:xfrm>
          <a:prstGeom prst="rect">
            <a:avLst/>
          </a:prstGeom>
        </p:spPr>
        <p:txBody>
          <a:bodyPr vert="horz" wrap="none" lIns="0" tIns="0" rIns="0" bIns="0" rtlCol="0" anchor="ctr" anchorCtr="0">
            <a:spAutoFit/>
          </a:bodyPr>
          <a:lstStyle/>
          <a:p>
            <a:pPr algn="r" defTabSz="905670">
              <a:lnSpc>
                <a:spcPct val="90000"/>
              </a:lnSpc>
              <a:buClr>
                <a:srgbClr val="007DB8"/>
              </a:buClr>
            </a:pPr>
            <a:endParaRPr lang="en-US" sz="800" dirty="0" err="1">
              <a:solidFill>
                <a:srgbClr val="000000">
                  <a:lumMod val="50000"/>
                  <a:lumOff val="50000"/>
                </a:srgbClr>
              </a:solidFill>
              <a:latin typeface="Arial"/>
            </a:endParaRPr>
          </a:p>
        </p:txBody>
      </p:sp>
      <p:sp>
        <p:nvSpPr>
          <p:cNvPr id="23" name="fl" descr="                              Dell - Internal Use - Confidential&#10;"/>
          <p:cNvSpPr txBox="1"/>
          <p:nvPr/>
        </p:nvSpPr>
        <p:spPr>
          <a:xfrm>
            <a:off x="998832" y="4835544"/>
            <a:ext cx="1594187" cy="114262"/>
          </a:xfrm>
          <a:prstGeom prst="rect">
            <a:avLst/>
          </a:prstGeom>
          <a:noFill/>
        </p:spPr>
        <p:txBody>
          <a:bodyPr vert="horz" wrap="none" lIns="0" tIns="0" rIns="0" bIns="0" rtlCol="0" anchor="ctr" anchorCtr="0">
            <a:spAutoFit/>
          </a:bodyPr>
          <a:lstStyle/>
          <a:p>
            <a:pPr defTabSz="905670">
              <a:lnSpc>
                <a:spcPct val="90000"/>
              </a:lnSpc>
              <a:spcBef>
                <a:spcPts val="100"/>
              </a:spcBef>
              <a:spcAft>
                <a:spcPts val="100"/>
              </a:spcAft>
            </a:pPr>
            <a:r>
              <a:rPr lang="en-US" sz="800" b="1" dirty="0">
                <a:solidFill>
                  <a:srgbClr val="7F7F7F"/>
                </a:solidFill>
                <a:latin typeface="Arial"/>
              </a:rPr>
              <a:t>Dell - Internal Use - Confidential</a:t>
            </a:r>
          </a:p>
        </p:txBody>
      </p:sp>
      <p:sp>
        <p:nvSpPr>
          <p:cNvPr id="24" name="TextBox 23"/>
          <p:cNvSpPr txBox="1"/>
          <p:nvPr/>
        </p:nvSpPr>
        <p:spPr>
          <a:xfrm>
            <a:off x="295745" y="4837275"/>
            <a:ext cx="65" cy="110800"/>
          </a:xfrm>
          <a:prstGeom prst="rect">
            <a:avLst/>
          </a:prstGeom>
        </p:spPr>
        <p:txBody>
          <a:bodyPr vert="horz" wrap="none" lIns="0" tIns="0" rIns="0" bIns="0" rtlCol="0" anchor="ctr" anchorCtr="0">
            <a:spAutoFit/>
          </a:bodyPr>
          <a:lstStyle/>
          <a:p>
            <a:pPr algn="r" defTabSz="905670">
              <a:lnSpc>
                <a:spcPct val="90000"/>
              </a:lnSpc>
              <a:buClr>
                <a:srgbClr val="007DB8"/>
              </a:buClr>
            </a:pPr>
            <a:endParaRPr lang="en-US" sz="800" dirty="0" err="1">
              <a:solidFill>
                <a:srgbClr val="000000">
                  <a:lumMod val="50000"/>
                  <a:lumOff val="50000"/>
                </a:srgbClr>
              </a:solidFill>
              <a:latin typeface="Arial"/>
            </a:endParaRPr>
          </a:p>
        </p:txBody>
      </p:sp>
      <p:sp>
        <p:nvSpPr>
          <p:cNvPr id="25" name="TextBox 24"/>
          <p:cNvSpPr txBox="1"/>
          <p:nvPr/>
        </p:nvSpPr>
        <p:spPr>
          <a:xfrm>
            <a:off x="307781" y="4835544"/>
            <a:ext cx="128641" cy="114262"/>
          </a:xfrm>
          <a:prstGeom prst="rect">
            <a:avLst/>
          </a:prstGeom>
        </p:spPr>
        <p:txBody>
          <a:bodyPr vert="horz" wrap="none" lIns="0" tIns="0" rIns="0" bIns="0" rtlCol="0" anchor="ctr" anchorCtr="0">
            <a:spAutoFit/>
          </a:bodyPr>
          <a:lstStyle/>
          <a:p>
            <a:pPr algn="r" defTabSz="905670">
              <a:lnSpc>
                <a:spcPct val="90000"/>
              </a:lnSpc>
              <a:buClr>
                <a:srgbClr val="007DB8"/>
              </a:buClr>
            </a:pPr>
            <a:fld id="{58EC7406-F4CC-4ABF-902E-2AF4E70E5C0F}" type="slidenum">
              <a:rPr lang="en-US" sz="800" smtClean="0">
                <a:solidFill>
                  <a:srgbClr val="000000">
                    <a:lumMod val="50000"/>
                    <a:lumOff val="50000"/>
                  </a:srgbClr>
                </a:solidFill>
                <a:latin typeface="Arial"/>
              </a:rPr>
              <a:pPr algn="r" defTabSz="905670">
                <a:lnSpc>
                  <a:spcPct val="90000"/>
                </a:lnSpc>
                <a:buClr>
                  <a:srgbClr val="007DB8"/>
                </a:buClr>
              </a:pPr>
              <a:t>‹#›</a:t>
            </a:fld>
            <a:endParaRPr lang="en-US" sz="800" dirty="0" err="1">
              <a:solidFill>
                <a:srgbClr val="000000">
                  <a:lumMod val="50000"/>
                  <a:lumOff val="50000"/>
                </a:srgbClr>
              </a:solidFill>
              <a:latin typeface="Arial"/>
            </a:endParaRPr>
          </a:p>
        </p:txBody>
      </p:sp>
      <p:sp>
        <p:nvSpPr>
          <p:cNvPr id="26" name="TextBox 25"/>
          <p:cNvSpPr txBox="1"/>
          <p:nvPr/>
        </p:nvSpPr>
        <p:spPr>
          <a:xfrm>
            <a:off x="458777" y="4835544"/>
            <a:ext cx="187551" cy="114262"/>
          </a:xfrm>
          <a:prstGeom prst="rect">
            <a:avLst/>
          </a:prstGeom>
        </p:spPr>
        <p:txBody>
          <a:bodyPr vert="horz" wrap="none" lIns="0" tIns="0" rIns="0" bIns="0" rtlCol="0" anchor="ctr" anchorCtr="0">
            <a:spAutoFit/>
          </a:bodyPr>
          <a:lstStyle/>
          <a:p>
            <a:pPr defTabSz="905670">
              <a:lnSpc>
                <a:spcPct val="90000"/>
              </a:lnSpc>
              <a:buClr>
                <a:srgbClr val="007DB8"/>
              </a:buClr>
            </a:pPr>
            <a:r>
              <a:rPr lang="en-US" sz="800" dirty="0">
                <a:solidFill>
                  <a:srgbClr val="000000">
                    <a:lumMod val="50000"/>
                    <a:lumOff val="50000"/>
                  </a:srgbClr>
                </a:solidFill>
                <a:latin typeface="Arial"/>
              </a:rPr>
              <a:t>of Y</a:t>
            </a:r>
          </a:p>
        </p:txBody>
      </p:sp>
    </p:spTree>
    <p:extLst>
      <p:ext uri="{BB962C8B-B14F-4D97-AF65-F5344CB8AC3E}">
        <p14:creationId xmlns:p14="http://schemas.microsoft.com/office/powerpoint/2010/main" val="3713819343"/>
      </p:ext>
    </p:extLst>
  </p:cSld>
  <p:clrMap bg1="dk2" tx1="lt1" bg2="dk1" tx2="lt2" accent1="accent1" accent2="accent2" accent3="accent3" accent4="accent4" accent5="accent5" accent6="accent6" hlink="hlink" folHlink="folHlink"/>
  <p:sldLayoutIdLst>
    <p:sldLayoutId id="2147487147" r:id="rId1"/>
    <p:sldLayoutId id="2147487148" r:id="rId2"/>
    <p:sldLayoutId id="2147487149" r:id="rId3"/>
    <p:sldLayoutId id="2147487150" r:id="rId4"/>
    <p:sldLayoutId id="2147487151" r:id="rId5"/>
    <p:sldLayoutId id="2147487152" r:id="rId6"/>
    <p:sldLayoutId id="2147487153" r:id="rId7"/>
    <p:sldLayoutId id="2147487154" r:id="rId8"/>
    <p:sldLayoutId id="2147487155" r:id="rId9"/>
    <p:sldLayoutId id="2147487156" r:id="rId10"/>
    <p:sldLayoutId id="2147487157" r:id="rId11"/>
    <p:sldLayoutId id="2147487158" r:id="rId12"/>
    <p:sldLayoutId id="2147487159" r:id="rId13"/>
    <p:sldLayoutId id="2147487160" r:id="rId14"/>
    <p:sldLayoutId id="2147487161" r:id="rId15"/>
    <p:sldLayoutId id="2147487162" r:id="rId16"/>
    <p:sldLayoutId id="2147487163" r:id="rId17"/>
    <p:sldLayoutId id="2147487164" r:id="rId18"/>
    <p:sldLayoutId id="2147487165" r:id="rId19"/>
    <p:sldLayoutId id="2147487166" r:id="rId20"/>
    <p:sldLayoutId id="2147487167" r:id="rId21"/>
    <p:sldLayoutId id="2147487168" r:id="rId22"/>
    <p:sldLayoutId id="2147487170" r:id="rId23"/>
    <p:sldLayoutId id="2147487171" r:id="rId24"/>
    <p:sldLayoutId id="2147487172" r:id="rId25"/>
    <p:sldLayoutId id="2147487174" r:id="rId26"/>
    <p:sldLayoutId id="2147487175" r:id="rId27"/>
    <p:sldLayoutId id="2147487176" r:id="rId28"/>
    <p:sldLayoutId id="2147487177" r:id="rId29"/>
    <p:sldLayoutId id="2147487178" r:id="rId30"/>
    <p:sldLayoutId id="2147487179" r:id="rId31"/>
    <p:sldLayoutId id="2147487180" r:id="rId32"/>
    <p:sldLayoutId id="2147487181" r:id="rId33"/>
    <p:sldLayoutId id="2147487182" r:id="rId34"/>
    <p:sldLayoutId id="2147487183" r:id="rId35"/>
    <p:sldLayoutId id="2147487184" r:id="rId36"/>
    <p:sldLayoutId id="2147487185" r:id="rId37"/>
    <p:sldLayoutId id="2147487186" r:id="rId38"/>
    <p:sldLayoutId id="2147487187" r:id="rId39"/>
    <p:sldLayoutId id="2147487188" r:id="rId40"/>
    <p:sldLayoutId id="2147487189" r:id="rId41"/>
    <p:sldLayoutId id="2147487190" r:id="rId42"/>
    <p:sldLayoutId id="2147487191" r:id="rId43"/>
    <p:sldLayoutId id="2147487192" r:id="rId44"/>
  </p:sldLayoutIdLst>
  <p:transition spd="med">
    <p:wipe dir="r"/>
  </p:transition>
  <p:hf hdr="0" ftr="0" dt="0"/>
  <p:txStyles>
    <p:titleStyle>
      <a:lvl1pPr algn="l" rtl="0" eaLnBrk="1" fontAlgn="base" hangingPunct="1">
        <a:lnSpc>
          <a:spcPct val="90000"/>
        </a:lnSpc>
        <a:spcBef>
          <a:spcPct val="0"/>
        </a:spcBef>
        <a:spcAft>
          <a:spcPct val="0"/>
        </a:spcAft>
        <a:defRPr sz="2800" b="0" cap="none" baseline="0">
          <a:solidFill>
            <a:schemeClr val="bg1"/>
          </a:solidFill>
          <a:latin typeface="+mj-lt"/>
          <a:ea typeface="Museo Sans For Dell" panose="02000000000000000000" pitchFamily="2" charset="0"/>
          <a:cs typeface="+mj-cs"/>
        </a:defRPr>
      </a:lvl1pPr>
      <a:lvl2pPr algn="l" rtl="0" eaLnBrk="1" fontAlgn="base" hangingPunct="1">
        <a:lnSpc>
          <a:spcPct val="80000"/>
        </a:lnSpc>
        <a:spcBef>
          <a:spcPct val="0"/>
        </a:spcBef>
        <a:spcAft>
          <a:spcPct val="0"/>
        </a:spcAft>
        <a:defRPr sz="3200" b="1">
          <a:solidFill>
            <a:schemeClr val="accent1"/>
          </a:solidFill>
          <a:latin typeface="Arial Black" pitchFamily="34" charset="0"/>
        </a:defRPr>
      </a:lvl2pPr>
      <a:lvl3pPr algn="l" rtl="0" eaLnBrk="1" fontAlgn="base" hangingPunct="1">
        <a:lnSpc>
          <a:spcPct val="80000"/>
        </a:lnSpc>
        <a:spcBef>
          <a:spcPct val="0"/>
        </a:spcBef>
        <a:spcAft>
          <a:spcPct val="0"/>
        </a:spcAft>
        <a:defRPr sz="3200" b="1">
          <a:solidFill>
            <a:schemeClr val="accent1"/>
          </a:solidFill>
          <a:latin typeface="Arial Black" pitchFamily="34" charset="0"/>
        </a:defRPr>
      </a:lvl3pPr>
      <a:lvl4pPr algn="l" rtl="0" eaLnBrk="1" fontAlgn="base" hangingPunct="1">
        <a:lnSpc>
          <a:spcPct val="80000"/>
        </a:lnSpc>
        <a:spcBef>
          <a:spcPct val="0"/>
        </a:spcBef>
        <a:spcAft>
          <a:spcPct val="0"/>
        </a:spcAft>
        <a:defRPr sz="3200" b="1">
          <a:solidFill>
            <a:schemeClr val="accent1"/>
          </a:solidFill>
          <a:latin typeface="Arial Black" pitchFamily="34" charset="0"/>
        </a:defRPr>
      </a:lvl4pPr>
      <a:lvl5pPr algn="l" rtl="0" eaLnBrk="1" fontAlgn="base" hangingPunct="1">
        <a:lnSpc>
          <a:spcPct val="80000"/>
        </a:lnSpc>
        <a:spcBef>
          <a:spcPct val="0"/>
        </a:spcBef>
        <a:spcAft>
          <a:spcPct val="0"/>
        </a:spcAft>
        <a:defRPr sz="3200" b="1">
          <a:solidFill>
            <a:schemeClr val="accent1"/>
          </a:solidFill>
          <a:latin typeface="Arial Black" pitchFamily="34" charset="0"/>
        </a:defRPr>
      </a:lvl5pPr>
      <a:lvl6pPr marL="452750" algn="l" rtl="0" eaLnBrk="1" fontAlgn="base" hangingPunct="1">
        <a:lnSpc>
          <a:spcPct val="70000"/>
        </a:lnSpc>
        <a:spcBef>
          <a:spcPct val="0"/>
        </a:spcBef>
        <a:spcAft>
          <a:spcPct val="0"/>
        </a:spcAft>
        <a:defRPr sz="4400" b="1">
          <a:solidFill>
            <a:schemeClr val="accent1"/>
          </a:solidFill>
          <a:latin typeface="Arial Black" pitchFamily="34" charset="0"/>
        </a:defRPr>
      </a:lvl6pPr>
      <a:lvl7pPr marL="905670" algn="l" rtl="0" eaLnBrk="1" fontAlgn="base" hangingPunct="1">
        <a:lnSpc>
          <a:spcPct val="70000"/>
        </a:lnSpc>
        <a:spcBef>
          <a:spcPct val="0"/>
        </a:spcBef>
        <a:spcAft>
          <a:spcPct val="0"/>
        </a:spcAft>
        <a:defRPr sz="4400" b="1">
          <a:solidFill>
            <a:schemeClr val="accent1"/>
          </a:solidFill>
          <a:latin typeface="Arial Black" pitchFamily="34" charset="0"/>
        </a:defRPr>
      </a:lvl7pPr>
      <a:lvl8pPr marL="1358408" algn="l" rtl="0" eaLnBrk="1" fontAlgn="base" hangingPunct="1">
        <a:lnSpc>
          <a:spcPct val="70000"/>
        </a:lnSpc>
        <a:spcBef>
          <a:spcPct val="0"/>
        </a:spcBef>
        <a:spcAft>
          <a:spcPct val="0"/>
        </a:spcAft>
        <a:defRPr sz="4400" b="1">
          <a:solidFill>
            <a:schemeClr val="accent1"/>
          </a:solidFill>
          <a:latin typeface="Arial Black" pitchFamily="34" charset="0"/>
        </a:defRPr>
      </a:lvl8pPr>
      <a:lvl9pPr marL="1811339" algn="l" rtl="0" eaLnBrk="1" fontAlgn="base" hangingPunct="1">
        <a:lnSpc>
          <a:spcPct val="70000"/>
        </a:lnSpc>
        <a:spcBef>
          <a:spcPct val="0"/>
        </a:spcBef>
        <a:spcAft>
          <a:spcPct val="0"/>
        </a:spcAft>
        <a:defRPr sz="4400" b="1">
          <a:solidFill>
            <a:schemeClr val="accent1"/>
          </a:solidFill>
          <a:latin typeface="Arial Black" pitchFamily="34" charset="0"/>
        </a:defRPr>
      </a:lvl9pPr>
    </p:titleStyle>
    <p:bodyStyle>
      <a:lvl1pPr marL="226272" indent="-226272" algn="l" rtl="0" eaLnBrk="1" fontAlgn="base" hangingPunct="1">
        <a:lnSpc>
          <a:spcPct val="100000"/>
        </a:lnSpc>
        <a:spcBef>
          <a:spcPts val="1200"/>
        </a:spcBef>
        <a:spcAft>
          <a:spcPts val="0"/>
        </a:spcAft>
        <a:buClr>
          <a:srgbClr val="AAAAAA"/>
        </a:buClr>
        <a:buFont typeface="Arial" pitchFamily="34" charset="0"/>
        <a:buChar char="•"/>
        <a:defRPr sz="1400">
          <a:solidFill>
            <a:srgbClr val="000000"/>
          </a:solidFill>
          <a:latin typeface="+mj-lt"/>
          <a:ea typeface="Museo Sans For Dell" pitchFamily="2" charset="0"/>
          <a:cs typeface="+mn-cs"/>
        </a:defRPr>
      </a:lvl1pPr>
      <a:lvl2pPr marL="569243" indent="-231035" algn="l" rtl="0" eaLnBrk="1" fontAlgn="base" hangingPunct="1">
        <a:lnSpc>
          <a:spcPct val="100000"/>
        </a:lnSpc>
        <a:spcBef>
          <a:spcPts val="300"/>
        </a:spcBef>
        <a:spcAft>
          <a:spcPts val="0"/>
        </a:spcAft>
        <a:buClr>
          <a:srgbClr val="AAAAAA"/>
        </a:buClr>
        <a:buFont typeface="Museo Sans For Dell" pitchFamily="2" charset="0"/>
        <a:buChar char="–"/>
        <a:defRPr sz="1200" baseline="0">
          <a:solidFill>
            <a:srgbClr val="000000"/>
          </a:solidFill>
          <a:latin typeface="+mj-lt"/>
          <a:ea typeface="Museo Sans For Dell" pitchFamily="2" charset="0"/>
        </a:defRPr>
      </a:lvl2pPr>
      <a:lvl3pPr marL="900908" indent="-218336" algn="l" rtl="0" eaLnBrk="1" fontAlgn="base" hangingPunct="1">
        <a:lnSpc>
          <a:spcPct val="100000"/>
        </a:lnSpc>
        <a:spcBef>
          <a:spcPts val="300"/>
        </a:spcBef>
        <a:spcAft>
          <a:spcPts val="0"/>
        </a:spcAft>
        <a:buClr>
          <a:srgbClr val="AAAAAA"/>
        </a:buClr>
        <a:buFont typeface="Museo Sans For Dell" pitchFamily="2" charset="0"/>
        <a:buChar char="›"/>
        <a:defRPr sz="1000" baseline="0">
          <a:solidFill>
            <a:srgbClr val="000000"/>
          </a:solidFill>
          <a:latin typeface="+mj-lt"/>
          <a:ea typeface="Museo Sans For Dell" pitchFamily="2" charset="0"/>
        </a:defRPr>
      </a:lvl3pPr>
      <a:lvl4pPr marL="1234187" indent="-219923" algn="l" rtl="0" eaLnBrk="1" fontAlgn="base" hangingPunct="1">
        <a:lnSpc>
          <a:spcPct val="90000"/>
        </a:lnSpc>
        <a:spcBef>
          <a:spcPts val="300"/>
        </a:spcBef>
        <a:spcAft>
          <a:spcPts val="0"/>
        </a:spcAft>
        <a:buClr>
          <a:srgbClr val="AAAAAA"/>
        </a:buClr>
        <a:buFont typeface="Courier New" panose="02070309020205020404" pitchFamily="49" charset="0"/>
        <a:buChar char="o"/>
        <a:defRPr sz="1000" baseline="0">
          <a:solidFill>
            <a:srgbClr val="000000"/>
          </a:solidFill>
          <a:latin typeface="+mj-lt"/>
          <a:ea typeface="Museo Sans For Dell" pitchFamily="2" charset="0"/>
        </a:defRPr>
      </a:lvl4pPr>
      <a:lvl5pPr marL="1592675" indent="-234210" algn="l" rtl="0" eaLnBrk="1" fontAlgn="base" hangingPunct="1">
        <a:lnSpc>
          <a:spcPct val="90000"/>
        </a:lnSpc>
        <a:spcBef>
          <a:spcPts val="800"/>
        </a:spcBef>
        <a:spcAft>
          <a:spcPct val="0"/>
        </a:spcAft>
        <a:buClr>
          <a:schemeClr val="bg1"/>
        </a:buClr>
        <a:buFont typeface="Museo For Dell 300" pitchFamily="50" charset="0"/>
        <a:buChar char="–"/>
        <a:defRPr sz="1800">
          <a:solidFill>
            <a:schemeClr val="bg2"/>
          </a:solidFill>
          <a:latin typeface="Museo Sans For Dell" pitchFamily="2" charset="0"/>
          <a:ea typeface="Museo Sans For Dell" pitchFamily="2" charset="0"/>
        </a:defRPr>
      </a:lvl5pPr>
      <a:lvl6pPr marL="2045549" indent="-234210"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6pPr>
      <a:lvl7pPr marL="2498096" indent="-234210"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7pPr>
      <a:lvl8pPr marL="2950991" indent="-234210"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8pPr>
      <a:lvl9pPr marL="3403818" indent="-234210"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9pPr>
    </p:bodyStyle>
    <p:otherStyle>
      <a:defPPr>
        <a:defRPr lang="en-US"/>
      </a:defPPr>
      <a:lvl1pPr marL="0" algn="l" defTabSz="905670" rtl="0" eaLnBrk="1" latinLnBrk="0" hangingPunct="1">
        <a:defRPr sz="1800" kern="1200">
          <a:solidFill>
            <a:schemeClr val="tx1"/>
          </a:solidFill>
          <a:latin typeface="+mn-lt"/>
          <a:ea typeface="+mn-ea"/>
          <a:cs typeface="+mn-cs"/>
        </a:defRPr>
      </a:lvl1pPr>
      <a:lvl2pPr marL="452750" algn="l" defTabSz="905670" rtl="0" eaLnBrk="1" latinLnBrk="0" hangingPunct="1">
        <a:defRPr sz="1800" kern="1200">
          <a:solidFill>
            <a:schemeClr val="tx1"/>
          </a:solidFill>
          <a:latin typeface="+mn-lt"/>
          <a:ea typeface="+mn-ea"/>
          <a:cs typeface="+mn-cs"/>
        </a:defRPr>
      </a:lvl2pPr>
      <a:lvl3pPr marL="905670" algn="l" defTabSz="905670" rtl="0" eaLnBrk="1" latinLnBrk="0" hangingPunct="1">
        <a:defRPr sz="1800" kern="1200">
          <a:solidFill>
            <a:schemeClr val="tx1"/>
          </a:solidFill>
          <a:latin typeface="+mn-lt"/>
          <a:ea typeface="+mn-ea"/>
          <a:cs typeface="+mn-cs"/>
        </a:defRPr>
      </a:lvl3pPr>
      <a:lvl4pPr marL="1358408" algn="l" defTabSz="905670" rtl="0" eaLnBrk="1" latinLnBrk="0" hangingPunct="1">
        <a:defRPr sz="1800" kern="1200">
          <a:solidFill>
            <a:schemeClr val="tx1"/>
          </a:solidFill>
          <a:latin typeface="+mn-lt"/>
          <a:ea typeface="+mn-ea"/>
          <a:cs typeface="+mn-cs"/>
        </a:defRPr>
      </a:lvl4pPr>
      <a:lvl5pPr marL="1811339" algn="l" defTabSz="905670" rtl="0" eaLnBrk="1" latinLnBrk="0" hangingPunct="1">
        <a:defRPr sz="1800" kern="1200">
          <a:solidFill>
            <a:schemeClr val="tx1"/>
          </a:solidFill>
          <a:latin typeface="+mn-lt"/>
          <a:ea typeface="+mn-ea"/>
          <a:cs typeface="+mn-cs"/>
        </a:defRPr>
      </a:lvl5pPr>
      <a:lvl6pPr marL="2263886" algn="l" defTabSz="905670" rtl="0" eaLnBrk="1" latinLnBrk="0" hangingPunct="1">
        <a:defRPr sz="1800" kern="1200">
          <a:solidFill>
            <a:schemeClr val="tx1"/>
          </a:solidFill>
          <a:latin typeface="+mn-lt"/>
          <a:ea typeface="+mn-ea"/>
          <a:cs typeface="+mn-cs"/>
        </a:defRPr>
      </a:lvl6pPr>
      <a:lvl7pPr marL="2716699" algn="l" defTabSz="905670" rtl="0" eaLnBrk="1" latinLnBrk="0" hangingPunct="1">
        <a:defRPr sz="1800" kern="1200">
          <a:solidFill>
            <a:schemeClr val="tx1"/>
          </a:solidFill>
          <a:latin typeface="+mn-lt"/>
          <a:ea typeface="+mn-ea"/>
          <a:cs typeface="+mn-cs"/>
        </a:defRPr>
      </a:lvl7pPr>
      <a:lvl8pPr marL="3169554" algn="l" defTabSz="905670" rtl="0" eaLnBrk="1" latinLnBrk="0" hangingPunct="1">
        <a:defRPr sz="1800" kern="1200">
          <a:solidFill>
            <a:schemeClr val="tx1"/>
          </a:solidFill>
          <a:latin typeface="+mn-lt"/>
          <a:ea typeface="+mn-ea"/>
          <a:cs typeface="+mn-cs"/>
        </a:defRPr>
      </a:lvl8pPr>
      <a:lvl9pPr marL="3622415" algn="l" defTabSz="90567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3084" userDrawn="1">
          <p15:clr>
            <a:srgbClr val="F26B43"/>
          </p15:clr>
        </p15:guide>
        <p15:guide id="2" pos="2880" userDrawn="1">
          <p15:clr>
            <a:srgbClr val="F26B43"/>
          </p15:clr>
        </p15:guide>
      </p15:sldGuideLst>
    </p:ext>
  </p:extLst>
</p:sldMaster>
</file>

<file path=ppt/slideMasters/slideMaster118.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8"/>
            </p:custDataLst>
            <p:extLst/>
          </p:nvPr>
        </p:nvGraphicFramePr>
        <p:xfrm>
          <a:off x="1591" y="1207"/>
          <a:ext cx="1587" cy="1190"/>
        </p:xfrm>
        <a:graphic>
          <a:graphicData uri="http://schemas.openxmlformats.org/presentationml/2006/ole">
            <mc:AlternateContent xmlns:mc="http://schemas.openxmlformats.org/markup-compatibility/2006">
              <mc:Choice xmlns:v="urn:schemas-microsoft-com:vml" Requires="v">
                <p:oleObj spid="_x0000_s58693" name="think-cell Slide" r:id="rId9" imgW="270" imgH="270" progId="TCLayout.ActiveDocument.1">
                  <p:embed/>
                </p:oleObj>
              </mc:Choice>
              <mc:Fallback>
                <p:oleObj name="think-cell Slide" r:id="rId9" imgW="270" imgH="270" progId="TCLayout.ActiveDocument.1">
                  <p:embed/>
                  <p:pic>
                    <p:nvPicPr>
                      <p:cNvPr id="0" name=""/>
                      <p:cNvPicPr/>
                      <p:nvPr/>
                    </p:nvPicPr>
                    <p:blipFill>
                      <a:blip r:embed="rId10"/>
                      <a:stretch>
                        <a:fillRect/>
                      </a:stretch>
                    </p:blipFill>
                    <p:spPr>
                      <a:xfrm>
                        <a:off x="1591" y="1207"/>
                        <a:ext cx="1587" cy="1190"/>
                      </a:xfrm>
                      <a:prstGeom prst="rect">
                        <a:avLst/>
                      </a:prstGeom>
                    </p:spPr>
                  </p:pic>
                </p:oleObj>
              </mc:Fallback>
            </mc:AlternateContent>
          </a:graphicData>
        </a:graphic>
      </p:graphicFrame>
      <p:sp>
        <p:nvSpPr>
          <p:cNvPr id="20482" name="Title Placeholder 21"/>
          <p:cNvSpPr>
            <a:spLocks noGrp="1"/>
          </p:cNvSpPr>
          <p:nvPr>
            <p:ph type="title"/>
          </p:nvPr>
        </p:nvSpPr>
        <p:spPr bwMode="auto">
          <a:xfrm>
            <a:off x="457200" y="196454"/>
            <a:ext cx="8229600" cy="636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t>Click to edit Master title style</a:t>
            </a:r>
          </a:p>
        </p:txBody>
      </p:sp>
      <p:sp>
        <p:nvSpPr>
          <p:cNvPr id="20483" name="Text Placeholder 12"/>
          <p:cNvSpPr>
            <a:spLocks noGrp="1"/>
          </p:cNvSpPr>
          <p:nvPr>
            <p:ph type="body" idx="1"/>
          </p:nvPr>
        </p:nvSpPr>
        <p:spPr bwMode="auto">
          <a:xfrm>
            <a:off x="457200" y="959646"/>
            <a:ext cx="8229600" cy="356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2"/>
            <a:endParaRPr lang="en-US"/>
          </a:p>
        </p:txBody>
      </p:sp>
      <p:sp>
        <p:nvSpPr>
          <p:cNvPr id="7" name="Footer Placeholder 4"/>
          <p:cNvSpPr>
            <a:spLocks noGrp="1"/>
          </p:cNvSpPr>
          <p:nvPr>
            <p:ph type="ftr" sz="quarter" idx="3"/>
          </p:nvPr>
        </p:nvSpPr>
        <p:spPr>
          <a:xfrm>
            <a:off x="742950" y="4822031"/>
            <a:ext cx="1885950" cy="114300"/>
          </a:xfrm>
          <a:prstGeom prst="rect">
            <a:avLst/>
          </a:prstGeom>
        </p:spPr>
        <p:txBody>
          <a:bodyPr vert="horz" lIns="0" tIns="0" rIns="68580" bIns="0" rtlCol="0" anchor="ctr"/>
          <a:lstStyle>
            <a:lvl1pPr algn="l">
              <a:defRPr sz="800">
                <a:solidFill>
                  <a:srgbClr val="000000">
                    <a:lumMod val="60000"/>
                    <a:lumOff val="40000"/>
                  </a:srgbClr>
                </a:solidFill>
                <a:latin typeface="Museo Sans For Dell" pitchFamily="2" charset="0"/>
                <a:cs typeface="+mn-cs"/>
              </a:defRPr>
            </a:lvl1pPr>
          </a:lstStyle>
          <a:p>
            <a:pPr>
              <a:defRPr/>
            </a:pPr>
            <a:endParaRPr lang="en-US" dirty="0"/>
          </a:p>
        </p:txBody>
      </p:sp>
      <p:sp>
        <p:nvSpPr>
          <p:cNvPr id="8" name="Slide Number Placeholder 5"/>
          <p:cNvSpPr>
            <a:spLocks noGrp="1"/>
          </p:cNvSpPr>
          <p:nvPr>
            <p:ph type="sldNum" sz="quarter" idx="4"/>
          </p:nvPr>
        </p:nvSpPr>
        <p:spPr>
          <a:xfrm>
            <a:off x="434976" y="4823222"/>
            <a:ext cx="260350" cy="114300"/>
          </a:xfrm>
          <a:prstGeom prst="rect">
            <a:avLst/>
          </a:prstGeom>
        </p:spPr>
        <p:txBody>
          <a:bodyPr vert="horz" lIns="0" tIns="0" rIns="68580" bIns="0" rtlCol="0" anchor="ctr"/>
          <a:lstStyle>
            <a:lvl1pPr algn="l">
              <a:defRPr sz="700">
                <a:solidFill>
                  <a:srgbClr val="000000">
                    <a:lumMod val="60000"/>
                    <a:lumOff val="40000"/>
                  </a:srgbClr>
                </a:solidFill>
                <a:latin typeface="Museo Sans For Dell" pitchFamily="2" charset="0"/>
                <a:cs typeface="+mn-cs"/>
              </a:defRPr>
            </a:lvl1pPr>
          </a:lstStyle>
          <a:p>
            <a:pPr>
              <a:defRPr/>
            </a:pPr>
            <a:fld id="{BAFC9F95-FC62-4769-A095-8D2D490F7992}" type="slidenum">
              <a:rPr lang="en-US"/>
              <a:pPr>
                <a:defRPr/>
              </a:pPr>
              <a:t>‹#›</a:t>
            </a:fld>
            <a:endParaRPr lang="en-US" dirty="0"/>
          </a:p>
        </p:txBody>
      </p:sp>
      <p:sp>
        <p:nvSpPr>
          <p:cNvPr id="2" name="fl"/>
          <p:cNvSpPr txBox="1"/>
          <p:nvPr userDrawn="1"/>
        </p:nvSpPr>
        <p:spPr>
          <a:xfrm>
            <a:off x="0" y="4913185"/>
            <a:ext cx="9144000" cy="157544"/>
          </a:xfrm>
          <a:prstGeom prst="rect">
            <a:avLst/>
          </a:prstGeom>
          <a:noFill/>
        </p:spPr>
        <p:txBody>
          <a:bodyPr vert="horz" wrap="square" lIns="68580" tIns="34290" rIns="68580" bIns="34290" rtlCol="0">
            <a:spAutoFit/>
          </a:bodyPr>
          <a:lstStyle/>
          <a:p>
            <a:pPr marL="175022" indent="-175022">
              <a:lnSpc>
                <a:spcPct val="90000"/>
              </a:lnSpc>
              <a:spcBef>
                <a:spcPts val="75"/>
              </a:spcBef>
              <a:spcAft>
                <a:spcPts val="75"/>
              </a:spcAft>
              <a:buClr>
                <a:srgbClr val="0085C3"/>
              </a:buClr>
              <a:buFont typeface="Arial" pitchFamily="34" charset="0"/>
              <a:buChar char="•"/>
            </a:pPr>
            <a:endParaRPr lang="en-US" sz="600" b="1" dirty="0">
              <a:solidFill>
                <a:srgbClr val="7F7F7F"/>
              </a:solidFill>
              <a:latin typeface="museo sans for dell"/>
            </a:endParaRPr>
          </a:p>
        </p:txBody>
      </p:sp>
    </p:spTree>
    <p:extLst>
      <p:ext uri="{BB962C8B-B14F-4D97-AF65-F5344CB8AC3E}">
        <p14:creationId xmlns:p14="http://schemas.microsoft.com/office/powerpoint/2010/main" val="1168391171"/>
      </p:ext>
    </p:extLst>
  </p:cSld>
  <p:clrMap bg1="dk2" tx1="lt1" bg2="dk1" tx2="lt2" accent1="accent1" accent2="accent2" accent3="accent3" accent4="accent4" accent5="accent5" accent6="accent6" hlink="hlink" folHlink="folHlink"/>
  <p:sldLayoutIdLst>
    <p:sldLayoutId id="2147487194" r:id="rId1"/>
    <p:sldLayoutId id="2147487195" r:id="rId2"/>
    <p:sldLayoutId id="2147487196" r:id="rId3"/>
    <p:sldLayoutId id="2147487197" r:id="rId4"/>
    <p:sldLayoutId id="2147487198" r:id="rId5"/>
  </p:sldLayoutIdLst>
  <p:transition spd="med">
    <p:wipe dir="r"/>
  </p:transition>
  <p:hf hdr="0" ftr="0" dt="0"/>
  <p:txStyles>
    <p:titleStyle>
      <a:lvl1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1pPr>
      <a:lvl2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2pPr>
      <a:lvl3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3pPr>
      <a:lvl4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4pPr>
      <a:lvl5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5pPr>
      <a:lvl6pPr marL="342900" algn="l" rtl="0" eaLnBrk="1" fontAlgn="base" hangingPunct="1">
        <a:lnSpc>
          <a:spcPct val="70000"/>
        </a:lnSpc>
        <a:spcBef>
          <a:spcPct val="0"/>
        </a:spcBef>
        <a:spcAft>
          <a:spcPct val="0"/>
        </a:spcAft>
        <a:defRPr sz="3300" b="1">
          <a:solidFill>
            <a:schemeClr val="accent1"/>
          </a:solidFill>
          <a:latin typeface="Arial Black" pitchFamily="34" charset="0"/>
        </a:defRPr>
      </a:lvl6pPr>
      <a:lvl7pPr marL="685800" algn="l" rtl="0" eaLnBrk="1" fontAlgn="base" hangingPunct="1">
        <a:lnSpc>
          <a:spcPct val="70000"/>
        </a:lnSpc>
        <a:spcBef>
          <a:spcPct val="0"/>
        </a:spcBef>
        <a:spcAft>
          <a:spcPct val="0"/>
        </a:spcAft>
        <a:defRPr sz="3300" b="1">
          <a:solidFill>
            <a:schemeClr val="accent1"/>
          </a:solidFill>
          <a:latin typeface="Arial Black" pitchFamily="34" charset="0"/>
        </a:defRPr>
      </a:lvl7pPr>
      <a:lvl8pPr marL="1028700" algn="l" rtl="0" eaLnBrk="1" fontAlgn="base" hangingPunct="1">
        <a:lnSpc>
          <a:spcPct val="70000"/>
        </a:lnSpc>
        <a:spcBef>
          <a:spcPct val="0"/>
        </a:spcBef>
        <a:spcAft>
          <a:spcPct val="0"/>
        </a:spcAft>
        <a:defRPr sz="3300" b="1">
          <a:solidFill>
            <a:schemeClr val="accent1"/>
          </a:solidFill>
          <a:latin typeface="Arial Black" pitchFamily="34" charset="0"/>
        </a:defRPr>
      </a:lvl8pPr>
      <a:lvl9pPr marL="1371600" algn="l" rtl="0" eaLnBrk="1" fontAlgn="base" hangingPunct="1">
        <a:lnSpc>
          <a:spcPct val="70000"/>
        </a:lnSpc>
        <a:spcBef>
          <a:spcPct val="0"/>
        </a:spcBef>
        <a:spcAft>
          <a:spcPct val="0"/>
        </a:spcAft>
        <a:defRPr sz="3300" b="1">
          <a:solidFill>
            <a:schemeClr val="accent1"/>
          </a:solidFill>
          <a:latin typeface="Arial Black" pitchFamily="34" charset="0"/>
        </a:defRPr>
      </a:lvl9pPr>
    </p:titleStyle>
    <p:bodyStyle>
      <a:lvl1pPr marL="171450" indent="-171450" algn="l" rtl="0" eaLnBrk="0" fontAlgn="base" hangingPunct="0">
        <a:lnSpc>
          <a:spcPct val="90000"/>
        </a:lnSpc>
        <a:spcBef>
          <a:spcPts val="75"/>
        </a:spcBef>
        <a:spcAft>
          <a:spcPts val="75"/>
        </a:spcAft>
        <a:buClr>
          <a:schemeClr val="accent1"/>
        </a:buClr>
        <a:buFont typeface="Arial" pitchFamily="34" charset="0"/>
        <a:buChar char="•"/>
        <a:defRPr sz="1500">
          <a:solidFill>
            <a:schemeClr val="bg2"/>
          </a:solidFill>
          <a:latin typeface="Museo Sans For Dell" pitchFamily="2" charset="0"/>
          <a:ea typeface="Museo Sans For Dell" pitchFamily="2" charset="0"/>
          <a:cs typeface="Museo Sans For Dell" pitchFamily="2" charset="0"/>
        </a:defRPr>
      </a:lvl1pPr>
      <a:lvl2pPr marL="431006" indent="-167879" algn="l" rtl="0" eaLnBrk="0" fontAlgn="base" hangingPunct="0">
        <a:lnSpc>
          <a:spcPct val="90000"/>
        </a:lnSpc>
        <a:spcBef>
          <a:spcPts val="75"/>
        </a:spcBef>
        <a:spcAft>
          <a:spcPts val="75"/>
        </a:spcAft>
        <a:buClr>
          <a:schemeClr val="accent1"/>
        </a:buClr>
        <a:buFont typeface="Museo Sans For Dell" pitchFamily="2" charset="0"/>
        <a:buChar char="–"/>
        <a:defRPr>
          <a:solidFill>
            <a:schemeClr val="bg2"/>
          </a:solidFill>
          <a:latin typeface="Museo Sans For Dell" pitchFamily="2" charset="0"/>
          <a:ea typeface="Museo Sans For Dell" pitchFamily="2" charset="0"/>
          <a:cs typeface="Museo Sans For Dell" pitchFamily="2" charset="0"/>
        </a:defRPr>
      </a:lvl2pPr>
      <a:lvl3pPr marL="682229" indent="-165497" algn="l" rtl="0" eaLnBrk="0" fontAlgn="base" hangingPunct="0">
        <a:lnSpc>
          <a:spcPct val="90000"/>
        </a:lnSpc>
        <a:spcBef>
          <a:spcPts val="75"/>
        </a:spcBef>
        <a:spcAft>
          <a:spcPts val="75"/>
        </a:spcAft>
        <a:buClr>
          <a:schemeClr val="accent1"/>
        </a:buClr>
        <a:buFont typeface="Museo Sans For Dell" pitchFamily="2" charset="0"/>
        <a:buChar char="›"/>
        <a:defRPr sz="1200">
          <a:solidFill>
            <a:schemeClr val="bg2"/>
          </a:solidFill>
          <a:latin typeface="Museo Sans For Dell" pitchFamily="2" charset="0"/>
          <a:ea typeface="Museo Sans For Dell" pitchFamily="2" charset="0"/>
          <a:cs typeface="Museo Sans For Dell" pitchFamily="2" charset="0"/>
        </a:defRPr>
      </a:lvl3pPr>
      <a:lvl4pPr marL="934641" indent="-166688" algn="l" rtl="0" eaLnBrk="0" fontAlgn="base" hangingPunct="0">
        <a:lnSpc>
          <a:spcPct val="90000"/>
        </a:lnSpc>
        <a:spcBef>
          <a:spcPts val="75"/>
        </a:spcBef>
        <a:spcAft>
          <a:spcPts val="75"/>
        </a:spcAft>
        <a:buClr>
          <a:schemeClr val="accent1"/>
        </a:buClr>
        <a:buFont typeface="Museo For Dell 300"/>
        <a:buChar char="–"/>
        <a:defRPr sz="1100">
          <a:solidFill>
            <a:schemeClr val="bg2"/>
          </a:solidFill>
          <a:latin typeface="Museo Sans For Dell" pitchFamily="2" charset="0"/>
          <a:ea typeface="Museo Sans For Dell" pitchFamily="2" charset="0"/>
          <a:cs typeface="Museo Sans For Dell" pitchFamily="2" charset="0"/>
        </a:defRPr>
      </a:lvl4pPr>
      <a:lvl5pPr marL="1206104" indent="-177404" algn="l" rtl="0" eaLnBrk="0" fontAlgn="base" hangingPunct="0">
        <a:lnSpc>
          <a:spcPct val="90000"/>
        </a:lnSpc>
        <a:spcBef>
          <a:spcPts val="600"/>
        </a:spcBef>
        <a:spcAft>
          <a:spcPct val="0"/>
        </a:spcAft>
        <a:buClr>
          <a:schemeClr val="bg1"/>
        </a:buClr>
        <a:buFont typeface="Museo For Dell 300"/>
        <a:buChar char="–"/>
        <a:defRPr>
          <a:solidFill>
            <a:schemeClr val="bg2"/>
          </a:solidFill>
          <a:latin typeface="Museo Sans For Dell" pitchFamily="2" charset="0"/>
          <a:ea typeface="Museo Sans For Dell" pitchFamily="2" charset="0"/>
          <a:cs typeface="Museo Sans For Dell" pitchFamily="2" charset="0"/>
        </a:defRPr>
      </a:lvl5pPr>
      <a:lvl6pPr marL="1549004" indent="-177404"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6pPr>
      <a:lvl7pPr marL="1891904" indent="-177404"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7pPr>
      <a:lvl8pPr marL="2234804" indent="-177404"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8pPr>
      <a:lvl9pPr marL="2577704" indent="-177404"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9pPr>
    </p:bodyStyle>
    <p:other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p:otherStyle>
  </p:txStyles>
</p:sldMaster>
</file>

<file path=ppt/slideMasters/slideMaster119.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16" name="TextBox 15" hidden="1"/>
          <p:cNvSpPr txBox="1"/>
          <p:nvPr/>
        </p:nvSpPr>
        <p:spPr>
          <a:xfrm>
            <a:off x="1895813" y="4825328"/>
            <a:ext cx="649537" cy="124650"/>
          </a:xfrm>
          <a:prstGeom prst="rect">
            <a:avLst/>
          </a:prstGeom>
          <a:noFill/>
        </p:spPr>
        <p:txBody>
          <a:bodyPr wrap="square" lIns="0" tIns="0" rIns="0" bIns="0" rtlCol="0" anchor="ctr">
            <a:spAutoFit/>
          </a:bodyPr>
          <a:lstStyle/>
          <a:p>
            <a:pPr defTabSz="906818">
              <a:lnSpc>
                <a:spcPct val="90000"/>
              </a:lnSpc>
              <a:spcBef>
                <a:spcPts val="600"/>
              </a:spcBef>
              <a:spcAft>
                <a:spcPts val="0"/>
              </a:spcAft>
              <a:buClr>
                <a:srgbClr val="007DB8"/>
              </a:buClr>
            </a:pPr>
            <a:fld id="{E00CF047-7350-4707-AA1A-E56FA69586CC}" type="datetime1">
              <a:rPr lang="en-US" sz="900" smtClean="0">
                <a:solidFill>
                  <a:srgbClr val="000000">
                    <a:lumMod val="50000"/>
                    <a:lumOff val="50000"/>
                  </a:srgbClr>
                </a:solidFill>
                <a:latin typeface="Arial"/>
              </a:rPr>
              <a:pPr defTabSz="906818">
                <a:lnSpc>
                  <a:spcPct val="90000"/>
                </a:lnSpc>
                <a:spcBef>
                  <a:spcPts val="600"/>
                </a:spcBef>
                <a:spcAft>
                  <a:spcPts val="0"/>
                </a:spcAft>
                <a:buClr>
                  <a:srgbClr val="007DB8"/>
                </a:buClr>
              </a:pPr>
              <a:t>2/25/2021</a:t>
            </a:fld>
            <a:endParaRPr lang="en-US" sz="900" dirty="0">
              <a:solidFill>
                <a:srgbClr val="000000">
                  <a:lumMod val="50000"/>
                  <a:lumOff val="50000"/>
                </a:srgbClr>
              </a:solidFill>
              <a:latin typeface="Arial"/>
            </a:endParaRPr>
          </a:p>
        </p:txBody>
      </p:sp>
      <p:sp>
        <p:nvSpPr>
          <p:cNvPr id="13" name="TextBox 12" hidden="1"/>
          <p:cNvSpPr txBox="1"/>
          <p:nvPr/>
        </p:nvSpPr>
        <p:spPr>
          <a:xfrm>
            <a:off x="1895813" y="4825328"/>
            <a:ext cx="649537" cy="124650"/>
          </a:xfrm>
          <a:prstGeom prst="rect">
            <a:avLst/>
          </a:prstGeom>
          <a:noFill/>
        </p:spPr>
        <p:txBody>
          <a:bodyPr wrap="square" lIns="0" tIns="0" rIns="0" bIns="0" rtlCol="0" anchor="ctr">
            <a:spAutoFit/>
          </a:bodyPr>
          <a:lstStyle/>
          <a:p>
            <a:pPr defTabSz="906818">
              <a:lnSpc>
                <a:spcPct val="90000"/>
              </a:lnSpc>
              <a:spcBef>
                <a:spcPts val="600"/>
              </a:spcBef>
              <a:spcAft>
                <a:spcPts val="0"/>
              </a:spcAft>
              <a:buClr>
                <a:srgbClr val="007DB8"/>
              </a:buClr>
            </a:pPr>
            <a:fld id="{E00CF047-7350-4707-AA1A-E56FA69586CC}" type="datetime1">
              <a:rPr lang="en-US" sz="900" smtClean="0">
                <a:solidFill>
                  <a:srgbClr val="000000">
                    <a:lumMod val="50000"/>
                    <a:lumOff val="50000"/>
                  </a:srgbClr>
                </a:solidFill>
                <a:latin typeface="Arial"/>
              </a:rPr>
              <a:pPr defTabSz="906818">
                <a:lnSpc>
                  <a:spcPct val="90000"/>
                </a:lnSpc>
                <a:spcBef>
                  <a:spcPts val="600"/>
                </a:spcBef>
                <a:spcAft>
                  <a:spcPts val="0"/>
                </a:spcAft>
                <a:buClr>
                  <a:srgbClr val="007DB8"/>
                </a:buClr>
              </a:pPr>
              <a:t>2/25/2021</a:t>
            </a:fld>
            <a:endParaRPr lang="en-US" sz="900" dirty="0">
              <a:solidFill>
                <a:srgbClr val="000000">
                  <a:lumMod val="50000"/>
                  <a:lumOff val="50000"/>
                </a:srgbClr>
              </a:solidFill>
              <a:latin typeface="Arial"/>
            </a:endParaRPr>
          </a:p>
        </p:txBody>
      </p:sp>
      <p:pic>
        <p:nvPicPr>
          <p:cNvPr id="3" name="Picture 2"/>
          <p:cNvPicPr>
            <a:picLocks noChangeAspect="1"/>
          </p:cNvPicPr>
          <p:nvPr/>
        </p:nvPicPr>
        <p:blipFill>
          <a:blip r:embed="rId45"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
        <p:nvSpPr>
          <p:cNvPr id="22" name="TextBox 21"/>
          <p:cNvSpPr txBox="1"/>
          <p:nvPr/>
        </p:nvSpPr>
        <p:spPr>
          <a:xfrm>
            <a:off x="295673" y="4837275"/>
            <a:ext cx="65" cy="110800"/>
          </a:xfrm>
          <a:prstGeom prst="rect">
            <a:avLst/>
          </a:prstGeom>
        </p:spPr>
        <p:txBody>
          <a:bodyPr vert="horz" wrap="none" lIns="0" tIns="0" rIns="0" bIns="0" rtlCol="0" anchor="ctr" anchorCtr="0">
            <a:spAutoFit/>
          </a:bodyPr>
          <a:lstStyle/>
          <a:p>
            <a:pPr algn="r" defTabSz="906818">
              <a:lnSpc>
                <a:spcPct val="90000"/>
              </a:lnSpc>
              <a:buClr>
                <a:srgbClr val="007DB8"/>
              </a:buClr>
            </a:pPr>
            <a:endParaRPr lang="en-US" sz="800" dirty="0" err="1">
              <a:solidFill>
                <a:srgbClr val="000000">
                  <a:lumMod val="50000"/>
                  <a:lumOff val="50000"/>
                </a:srgbClr>
              </a:solidFill>
              <a:latin typeface="Arial"/>
            </a:endParaRPr>
          </a:p>
        </p:txBody>
      </p:sp>
      <p:sp>
        <p:nvSpPr>
          <p:cNvPr id="23" name="fl" descr="                              Dell - Internal Use - Confidential&#10;"/>
          <p:cNvSpPr txBox="1"/>
          <p:nvPr/>
        </p:nvSpPr>
        <p:spPr>
          <a:xfrm>
            <a:off x="998806" y="4835544"/>
            <a:ext cx="1594187" cy="114262"/>
          </a:xfrm>
          <a:prstGeom prst="rect">
            <a:avLst/>
          </a:prstGeom>
          <a:noFill/>
        </p:spPr>
        <p:txBody>
          <a:bodyPr vert="horz" wrap="none" lIns="0" tIns="0" rIns="0" bIns="0" rtlCol="0" anchor="ctr" anchorCtr="0">
            <a:spAutoFit/>
          </a:bodyPr>
          <a:lstStyle/>
          <a:p>
            <a:pPr defTabSz="906818">
              <a:lnSpc>
                <a:spcPct val="90000"/>
              </a:lnSpc>
              <a:spcBef>
                <a:spcPts val="100"/>
              </a:spcBef>
              <a:spcAft>
                <a:spcPts val="100"/>
              </a:spcAft>
            </a:pPr>
            <a:r>
              <a:rPr lang="en-US" sz="800" b="1" dirty="0">
                <a:solidFill>
                  <a:srgbClr val="7F7F7F"/>
                </a:solidFill>
                <a:latin typeface="Arial"/>
              </a:rPr>
              <a:t>Dell - Internal Use - Confidential</a:t>
            </a:r>
          </a:p>
        </p:txBody>
      </p:sp>
      <p:sp>
        <p:nvSpPr>
          <p:cNvPr id="24" name="TextBox 23"/>
          <p:cNvSpPr txBox="1"/>
          <p:nvPr/>
        </p:nvSpPr>
        <p:spPr>
          <a:xfrm>
            <a:off x="295673" y="4837275"/>
            <a:ext cx="65" cy="110800"/>
          </a:xfrm>
          <a:prstGeom prst="rect">
            <a:avLst/>
          </a:prstGeom>
        </p:spPr>
        <p:txBody>
          <a:bodyPr vert="horz" wrap="none" lIns="0" tIns="0" rIns="0" bIns="0" rtlCol="0" anchor="ctr" anchorCtr="0">
            <a:spAutoFit/>
          </a:bodyPr>
          <a:lstStyle/>
          <a:p>
            <a:pPr algn="r" defTabSz="906818">
              <a:lnSpc>
                <a:spcPct val="90000"/>
              </a:lnSpc>
              <a:buClr>
                <a:srgbClr val="007DB8"/>
              </a:buClr>
            </a:pPr>
            <a:endParaRPr lang="en-US" sz="800" dirty="0" err="1">
              <a:solidFill>
                <a:srgbClr val="000000">
                  <a:lumMod val="50000"/>
                  <a:lumOff val="50000"/>
                </a:srgbClr>
              </a:solidFill>
              <a:latin typeface="Arial"/>
            </a:endParaRPr>
          </a:p>
        </p:txBody>
      </p:sp>
      <p:sp>
        <p:nvSpPr>
          <p:cNvPr id="25" name="TextBox 24"/>
          <p:cNvSpPr txBox="1"/>
          <p:nvPr/>
        </p:nvSpPr>
        <p:spPr>
          <a:xfrm>
            <a:off x="307781" y="4835544"/>
            <a:ext cx="128641" cy="114262"/>
          </a:xfrm>
          <a:prstGeom prst="rect">
            <a:avLst/>
          </a:prstGeom>
        </p:spPr>
        <p:txBody>
          <a:bodyPr vert="horz" wrap="none" lIns="0" tIns="0" rIns="0" bIns="0" rtlCol="0" anchor="ctr" anchorCtr="0">
            <a:spAutoFit/>
          </a:bodyPr>
          <a:lstStyle/>
          <a:p>
            <a:pPr algn="r" defTabSz="906818">
              <a:lnSpc>
                <a:spcPct val="90000"/>
              </a:lnSpc>
              <a:buClr>
                <a:srgbClr val="007DB8"/>
              </a:buClr>
            </a:pPr>
            <a:fld id="{58EC7406-F4CC-4ABF-902E-2AF4E70E5C0F}" type="slidenum">
              <a:rPr lang="en-US" sz="800" smtClean="0">
                <a:solidFill>
                  <a:srgbClr val="000000">
                    <a:lumMod val="50000"/>
                    <a:lumOff val="50000"/>
                  </a:srgbClr>
                </a:solidFill>
                <a:latin typeface="Arial"/>
              </a:rPr>
              <a:pPr algn="r" defTabSz="906818">
                <a:lnSpc>
                  <a:spcPct val="90000"/>
                </a:lnSpc>
                <a:buClr>
                  <a:srgbClr val="007DB8"/>
                </a:buClr>
              </a:pPr>
              <a:t>‹#›</a:t>
            </a:fld>
            <a:endParaRPr lang="en-US" sz="800" dirty="0" err="1">
              <a:solidFill>
                <a:srgbClr val="000000">
                  <a:lumMod val="50000"/>
                  <a:lumOff val="50000"/>
                </a:srgbClr>
              </a:solidFill>
              <a:latin typeface="Arial"/>
            </a:endParaRPr>
          </a:p>
        </p:txBody>
      </p:sp>
      <p:sp>
        <p:nvSpPr>
          <p:cNvPr id="26" name="TextBox 25"/>
          <p:cNvSpPr txBox="1"/>
          <p:nvPr/>
        </p:nvSpPr>
        <p:spPr>
          <a:xfrm>
            <a:off x="458777" y="4835544"/>
            <a:ext cx="187551" cy="114262"/>
          </a:xfrm>
          <a:prstGeom prst="rect">
            <a:avLst/>
          </a:prstGeom>
        </p:spPr>
        <p:txBody>
          <a:bodyPr vert="horz" wrap="none" lIns="0" tIns="0" rIns="0" bIns="0" rtlCol="0" anchor="ctr" anchorCtr="0">
            <a:spAutoFit/>
          </a:bodyPr>
          <a:lstStyle/>
          <a:p>
            <a:pPr defTabSz="906818">
              <a:lnSpc>
                <a:spcPct val="90000"/>
              </a:lnSpc>
              <a:buClr>
                <a:srgbClr val="007DB8"/>
              </a:buClr>
            </a:pPr>
            <a:r>
              <a:rPr lang="en-US" sz="800" dirty="0">
                <a:solidFill>
                  <a:srgbClr val="000000">
                    <a:lumMod val="50000"/>
                    <a:lumOff val="50000"/>
                  </a:srgbClr>
                </a:solidFill>
                <a:latin typeface="Arial"/>
              </a:rPr>
              <a:t>of Y</a:t>
            </a:r>
          </a:p>
        </p:txBody>
      </p:sp>
    </p:spTree>
    <p:extLst>
      <p:ext uri="{BB962C8B-B14F-4D97-AF65-F5344CB8AC3E}">
        <p14:creationId xmlns:p14="http://schemas.microsoft.com/office/powerpoint/2010/main" val="2132097046"/>
      </p:ext>
    </p:extLst>
  </p:cSld>
  <p:clrMap bg1="dk2" tx1="lt1" bg2="dk1" tx2="lt2" accent1="accent1" accent2="accent2" accent3="accent3" accent4="accent4" accent5="accent5" accent6="accent6" hlink="hlink" folHlink="folHlink"/>
  <p:sldLayoutIdLst>
    <p:sldLayoutId id="2147487200" r:id="rId1"/>
    <p:sldLayoutId id="2147487201" r:id="rId2"/>
    <p:sldLayoutId id="2147487202" r:id="rId3"/>
    <p:sldLayoutId id="2147487203" r:id="rId4"/>
    <p:sldLayoutId id="2147487204" r:id="rId5"/>
    <p:sldLayoutId id="2147487205" r:id="rId6"/>
    <p:sldLayoutId id="2147487206" r:id="rId7"/>
    <p:sldLayoutId id="2147487207" r:id="rId8"/>
    <p:sldLayoutId id="2147487208" r:id="rId9"/>
    <p:sldLayoutId id="2147487209" r:id="rId10"/>
    <p:sldLayoutId id="2147487210" r:id="rId11"/>
    <p:sldLayoutId id="2147487211" r:id="rId12"/>
    <p:sldLayoutId id="2147487212" r:id="rId13"/>
    <p:sldLayoutId id="2147487213" r:id="rId14"/>
    <p:sldLayoutId id="2147487214" r:id="rId15"/>
    <p:sldLayoutId id="2147487215" r:id="rId16"/>
    <p:sldLayoutId id="2147487216" r:id="rId17"/>
    <p:sldLayoutId id="2147487217" r:id="rId18"/>
    <p:sldLayoutId id="2147487218" r:id="rId19"/>
    <p:sldLayoutId id="2147487219" r:id="rId20"/>
    <p:sldLayoutId id="2147487220" r:id="rId21"/>
    <p:sldLayoutId id="2147487221" r:id="rId22"/>
    <p:sldLayoutId id="2147487223" r:id="rId23"/>
    <p:sldLayoutId id="2147487224" r:id="rId24"/>
    <p:sldLayoutId id="2147487225" r:id="rId25"/>
    <p:sldLayoutId id="2147487226" r:id="rId26"/>
    <p:sldLayoutId id="2147487227" r:id="rId27"/>
    <p:sldLayoutId id="2147487228" r:id="rId28"/>
    <p:sldLayoutId id="2147487229" r:id="rId29"/>
    <p:sldLayoutId id="2147487230" r:id="rId30"/>
    <p:sldLayoutId id="2147487231" r:id="rId31"/>
    <p:sldLayoutId id="2147487232" r:id="rId32"/>
    <p:sldLayoutId id="2147487234" r:id="rId33"/>
    <p:sldLayoutId id="2147487235" r:id="rId34"/>
    <p:sldLayoutId id="2147487236" r:id="rId35"/>
    <p:sldLayoutId id="2147487237" r:id="rId36"/>
    <p:sldLayoutId id="2147487238" r:id="rId37"/>
    <p:sldLayoutId id="2147487239" r:id="rId38"/>
    <p:sldLayoutId id="2147487240" r:id="rId39"/>
    <p:sldLayoutId id="2147487241" r:id="rId40"/>
    <p:sldLayoutId id="2147487242" r:id="rId41"/>
    <p:sldLayoutId id="2147487243" r:id="rId42"/>
    <p:sldLayoutId id="2147487244" r:id="rId43"/>
  </p:sldLayoutIdLst>
  <p:transition spd="med">
    <p:wipe dir="r"/>
  </p:transition>
  <p:hf hdr="0" ftr="0" dt="0"/>
  <p:txStyles>
    <p:titleStyle>
      <a:lvl1pPr algn="l" rtl="0" eaLnBrk="1" fontAlgn="base" hangingPunct="1">
        <a:lnSpc>
          <a:spcPct val="90000"/>
        </a:lnSpc>
        <a:spcBef>
          <a:spcPct val="0"/>
        </a:spcBef>
        <a:spcAft>
          <a:spcPct val="0"/>
        </a:spcAft>
        <a:defRPr sz="2800" b="0" cap="none" baseline="0">
          <a:solidFill>
            <a:schemeClr val="bg1"/>
          </a:solidFill>
          <a:latin typeface="+mj-lt"/>
          <a:ea typeface="Museo Sans For Dell" panose="02000000000000000000" pitchFamily="2" charset="0"/>
          <a:cs typeface="+mj-cs"/>
        </a:defRPr>
      </a:lvl1pPr>
      <a:lvl2pPr algn="l" rtl="0" eaLnBrk="1" fontAlgn="base" hangingPunct="1">
        <a:lnSpc>
          <a:spcPct val="80000"/>
        </a:lnSpc>
        <a:spcBef>
          <a:spcPct val="0"/>
        </a:spcBef>
        <a:spcAft>
          <a:spcPct val="0"/>
        </a:spcAft>
        <a:defRPr sz="3200" b="1">
          <a:solidFill>
            <a:schemeClr val="accent1"/>
          </a:solidFill>
          <a:latin typeface="Arial Black" pitchFamily="34" charset="0"/>
        </a:defRPr>
      </a:lvl2pPr>
      <a:lvl3pPr algn="l" rtl="0" eaLnBrk="1" fontAlgn="base" hangingPunct="1">
        <a:lnSpc>
          <a:spcPct val="80000"/>
        </a:lnSpc>
        <a:spcBef>
          <a:spcPct val="0"/>
        </a:spcBef>
        <a:spcAft>
          <a:spcPct val="0"/>
        </a:spcAft>
        <a:defRPr sz="3200" b="1">
          <a:solidFill>
            <a:schemeClr val="accent1"/>
          </a:solidFill>
          <a:latin typeface="Arial Black" pitchFamily="34" charset="0"/>
        </a:defRPr>
      </a:lvl3pPr>
      <a:lvl4pPr algn="l" rtl="0" eaLnBrk="1" fontAlgn="base" hangingPunct="1">
        <a:lnSpc>
          <a:spcPct val="80000"/>
        </a:lnSpc>
        <a:spcBef>
          <a:spcPct val="0"/>
        </a:spcBef>
        <a:spcAft>
          <a:spcPct val="0"/>
        </a:spcAft>
        <a:defRPr sz="3200" b="1">
          <a:solidFill>
            <a:schemeClr val="accent1"/>
          </a:solidFill>
          <a:latin typeface="Arial Black" pitchFamily="34" charset="0"/>
        </a:defRPr>
      </a:lvl4pPr>
      <a:lvl5pPr algn="l" rtl="0" eaLnBrk="1" fontAlgn="base" hangingPunct="1">
        <a:lnSpc>
          <a:spcPct val="80000"/>
        </a:lnSpc>
        <a:spcBef>
          <a:spcPct val="0"/>
        </a:spcBef>
        <a:spcAft>
          <a:spcPct val="0"/>
        </a:spcAft>
        <a:defRPr sz="3200" b="1">
          <a:solidFill>
            <a:schemeClr val="accent1"/>
          </a:solidFill>
          <a:latin typeface="Arial Black" pitchFamily="34" charset="0"/>
        </a:defRPr>
      </a:lvl5pPr>
      <a:lvl6pPr marL="453311" algn="l" rtl="0" eaLnBrk="1" fontAlgn="base" hangingPunct="1">
        <a:lnSpc>
          <a:spcPct val="70000"/>
        </a:lnSpc>
        <a:spcBef>
          <a:spcPct val="0"/>
        </a:spcBef>
        <a:spcAft>
          <a:spcPct val="0"/>
        </a:spcAft>
        <a:defRPr sz="4400" b="1">
          <a:solidFill>
            <a:schemeClr val="accent1"/>
          </a:solidFill>
          <a:latin typeface="Arial Black" pitchFamily="34" charset="0"/>
        </a:defRPr>
      </a:lvl6pPr>
      <a:lvl7pPr marL="906818" algn="l" rtl="0" eaLnBrk="1" fontAlgn="base" hangingPunct="1">
        <a:lnSpc>
          <a:spcPct val="70000"/>
        </a:lnSpc>
        <a:spcBef>
          <a:spcPct val="0"/>
        </a:spcBef>
        <a:spcAft>
          <a:spcPct val="0"/>
        </a:spcAft>
        <a:defRPr sz="4400" b="1">
          <a:solidFill>
            <a:schemeClr val="accent1"/>
          </a:solidFill>
          <a:latin typeface="Arial Black" pitchFamily="34" charset="0"/>
        </a:defRPr>
      </a:lvl7pPr>
      <a:lvl8pPr marL="1360142" algn="l" rtl="0" eaLnBrk="1" fontAlgn="base" hangingPunct="1">
        <a:lnSpc>
          <a:spcPct val="70000"/>
        </a:lnSpc>
        <a:spcBef>
          <a:spcPct val="0"/>
        </a:spcBef>
        <a:spcAft>
          <a:spcPct val="0"/>
        </a:spcAft>
        <a:defRPr sz="4400" b="1">
          <a:solidFill>
            <a:schemeClr val="accent1"/>
          </a:solidFill>
          <a:latin typeface="Arial Black" pitchFamily="34" charset="0"/>
        </a:defRPr>
      </a:lvl8pPr>
      <a:lvl9pPr marL="1813634" algn="l" rtl="0" eaLnBrk="1" fontAlgn="base" hangingPunct="1">
        <a:lnSpc>
          <a:spcPct val="70000"/>
        </a:lnSpc>
        <a:spcBef>
          <a:spcPct val="0"/>
        </a:spcBef>
        <a:spcAft>
          <a:spcPct val="0"/>
        </a:spcAft>
        <a:defRPr sz="4400" b="1">
          <a:solidFill>
            <a:schemeClr val="accent1"/>
          </a:solidFill>
          <a:latin typeface="Arial Black" pitchFamily="34" charset="0"/>
        </a:defRPr>
      </a:lvl9pPr>
    </p:titleStyle>
    <p:bodyStyle>
      <a:lvl1pPr marL="226578" indent="-226578" algn="l" rtl="0" eaLnBrk="1" fontAlgn="base" hangingPunct="1">
        <a:lnSpc>
          <a:spcPct val="100000"/>
        </a:lnSpc>
        <a:spcBef>
          <a:spcPts val="1200"/>
        </a:spcBef>
        <a:spcAft>
          <a:spcPts val="0"/>
        </a:spcAft>
        <a:buClr>
          <a:srgbClr val="AAAAAA"/>
        </a:buClr>
        <a:buFont typeface="Arial" pitchFamily="34" charset="0"/>
        <a:buChar char="•"/>
        <a:defRPr sz="1400">
          <a:solidFill>
            <a:srgbClr val="000000"/>
          </a:solidFill>
          <a:latin typeface="+mj-lt"/>
          <a:ea typeface="Museo Sans For Dell" pitchFamily="2" charset="0"/>
          <a:cs typeface="+mn-cs"/>
        </a:defRPr>
      </a:lvl1pPr>
      <a:lvl2pPr marL="569957" indent="-231341" algn="l" rtl="0" eaLnBrk="1" fontAlgn="base" hangingPunct="1">
        <a:lnSpc>
          <a:spcPct val="100000"/>
        </a:lnSpc>
        <a:spcBef>
          <a:spcPts val="300"/>
        </a:spcBef>
        <a:spcAft>
          <a:spcPts val="0"/>
        </a:spcAft>
        <a:buClr>
          <a:srgbClr val="AAAAAA"/>
        </a:buClr>
        <a:buFont typeface="Museo Sans For Dell" pitchFamily="2" charset="0"/>
        <a:buChar char="–"/>
        <a:defRPr sz="1200" baseline="0">
          <a:solidFill>
            <a:srgbClr val="000000"/>
          </a:solidFill>
          <a:latin typeface="+mj-lt"/>
          <a:ea typeface="Museo Sans For Dell" pitchFamily="2" charset="0"/>
        </a:defRPr>
      </a:lvl2pPr>
      <a:lvl3pPr marL="902056" indent="-218642" algn="l" rtl="0" eaLnBrk="1" fontAlgn="base" hangingPunct="1">
        <a:lnSpc>
          <a:spcPct val="100000"/>
        </a:lnSpc>
        <a:spcBef>
          <a:spcPts val="300"/>
        </a:spcBef>
        <a:spcAft>
          <a:spcPts val="0"/>
        </a:spcAft>
        <a:buClr>
          <a:srgbClr val="AAAAAA"/>
        </a:buClr>
        <a:buFont typeface="Museo Sans For Dell" pitchFamily="2" charset="0"/>
        <a:buChar char="›"/>
        <a:defRPr sz="1000" baseline="0">
          <a:solidFill>
            <a:srgbClr val="000000"/>
          </a:solidFill>
          <a:latin typeface="+mj-lt"/>
          <a:ea typeface="Museo Sans For Dell" pitchFamily="2" charset="0"/>
        </a:defRPr>
      </a:lvl3pPr>
      <a:lvl4pPr marL="1235741" indent="-220229" algn="l" rtl="0" eaLnBrk="1" fontAlgn="base" hangingPunct="1">
        <a:lnSpc>
          <a:spcPct val="90000"/>
        </a:lnSpc>
        <a:spcBef>
          <a:spcPts val="300"/>
        </a:spcBef>
        <a:spcAft>
          <a:spcPts val="0"/>
        </a:spcAft>
        <a:buClr>
          <a:srgbClr val="AAAAAA"/>
        </a:buClr>
        <a:buFont typeface="Courier New" panose="02070309020205020404" pitchFamily="49" charset="0"/>
        <a:buChar char="o"/>
        <a:defRPr sz="1000" baseline="0">
          <a:solidFill>
            <a:srgbClr val="000000"/>
          </a:solidFill>
          <a:latin typeface="+mj-lt"/>
          <a:ea typeface="Museo Sans For Dell" pitchFamily="2" charset="0"/>
        </a:defRPr>
      </a:lvl4pPr>
      <a:lvl5pPr marL="1594664" indent="-234516" algn="l" rtl="0" eaLnBrk="1" fontAlgn="base" hangingPunct="1">
        <a:lnSpc>
          <a:spcPct val="90000"/>
        </a:lnSpc>
        <a:spcBef>
          <a:spcPts val="800"/>
        </a:spcBef>
        <a:spcAft>
          <a:spcPct val="0"/>
        </a:spcAft>
        <a:buClr>
          <a:schemeClr val="bg1"/>
        </a:buClr>
        <a:buFont typeface="Museo For Dell 300" pitchFamily="50" charset="0"/>
        <a:buChar char="–"/>
        <a:defRPr sz="1800">
          <a:solidFill>
            <a:schemeClr val="bg2"/>
          </a:solidFill>
          <a:latin typeface="Museo Sans For Dell" pitchFamily="2" charset="0"/>
          <a:ea typeface="Museo Sans For Dell" pitchFamily="2" charset="0"/>
        </a:defRPr>
      </a:lvl5pPr>
      <a:lvl6pPr marL="2048150" indent="-234516"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6pPr>
      <a:lvl7pPr marL="2501309" indent="-234516"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7pPr>
      <a:lvl8pPr marL="2954739" indent="-234516"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8pPr>
      <a:lvl9pPr marL="3408153" indent="-234516"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9pPr>
    </p:bodyStyle>
    <p:otherStyle>
      <a:defPPr>
        <a:defRPr lang="en-US"/>
      </a:defPPr>
      <a:lvl1pPr marL="0" algn="l" defTabSz="906818" rtl="0" eaLnBrk="1" latinLnBrk="0" hangingPunct="1">
        <a:defRPr sz="1800" kern="1200">
          <a:solidFill>
            <a:schemeClr val="tx1"/>
          </a:solidFill>
          <a:latin typeface="+mn-lt"/>
          <a:ea typeface="+mn-ea"/>
          <a:cs typeface="+mn-cs"/>
        </a:defRPr>
      </a:lvl1pPr>
      <a:lvl2pPr marL="453311" algn="l" defTabSz="906818" rtl="0" eaLnBrk="1" latinLnBrk="0" hangingPunct="1">
        <a:defRPr sz="1800" kern="1200">
          <a:solidFill>
            <a:schemeClr val="tx1"/>
          </a:solidFill>
          <a:latin typeface="+mn-lt"/>
          <a:ea typeface="+mn-ea"/>
          <a:cs typeface="+mn-cs"/>
        </a:defRPr>
      </a:lvl2pPr>
      <a:lvl3pPr marL="906818" algn="l" defTabSz="906818" rtl="0" eaLnBrk="1" latinLnBrk="0" hangingPunct="1">
        <a:defRPr sz="1800" kern="1200">
          <a:solidFill>
            <a:schemeClr val="tx1"/>
          </a:solidFill>
          <a:latin typeface="+mn-lt"/>
          <a:ea typeface="+mn-ea"/>
          <a:cs typeface="+mn-cs"/>
        </a:defRPr>
      </a:lvl3pPr>
      <a:lvl4pPr marL="1360142" algn="l" defTabSz="906818" rtl="0" eaLnBrk="1" latinLnBrk="0" hangingPunct="1">
        <a:defRPr sz="1800" kern="1200">
          <a:solidFill>
            <a:schemeClr val="tx1"/>
          </a:solidFill>
          <a:latin typeface="+mn-lt"/>
          <a:ea typeface="+mn-ea"/>
          <a:cs typeface="+mn-cs"/>
        </a:defRPr>
      </a:lvl4pPr>
      <a:lvl5pPr marL="1813634" algn="l" defTabSz="906818" rtl="0" eaLnBrk="1" latinLnBrk="0" hangingPunct="1">
        <a:defRPr sz="1800" kern="1200">
          <a:solidFill>
            <a:schemeClr val="tx1"/>
          </a:solidFill>
          <a:latin typeface="+mn-lt"/>
          <a:ea typeface="+mn-ea"/>
          <a:cs typeface="+mn-cs"/>
        </a:defRPr>
      </a:lvl5pPr>
      <a:lvl6pPr marL="2266791" algn="l" defTabSz="906818" rtl="0" eaLnBrk="1" latinLnBrk="0" hangingPunct="1">
        <a:defRPr sz="1800" kern="1200">
          <a:solidFill>
            <a:schemeClr val="tx1"/>
          </a:solidFill>
          <a:latin typeface="+mn-lt"/>
          <a:ea typeface="+mn-ea"/>
          <a:cs typeface="+mn-cs"/>
        </a:defRPr>
      </a:lvl6pPr>
      <a:lvl7pPr marL="2720167" algn="l" defTabSz="906818" rtl="0" eaLnBrk="1" latinLnBrk="0" hangingPunct="1">
        <a:defRPr sz="1800" kern="1200">
          <a:solidFill>
            <a:schemeClr val="tx1"/>
          </a:solidFill>
          <a:latin typeface="+mn-lt"/>
          <a:ea typeface="+mn-ea"/>
          <a:cs typeface="+mn-cs"/>
        </a:defRPr>
      </a:lvl7pPr>
      <a:lvl8pPr marL="3173583" algn="l" defTabSz="906818" rtl="0" eaLnBrk="1" latinLnBrk="0" hangingPunct="1">
        <a:defRPr sz="1800" kern="1200">
          <a:solidFill>
            <a:schemeClr val="tx1"/>
          </a:solidFill>
          <a:latin typeface="+mn-lt"/>
          <a:ea typeface="+mn-ea"/>
          <a:cs typeface="+mn-cs"/>
        </a:defRPr>
      </a:lvl8pPr>
      <a:lvl9pPr marL="3627005" algn="l" defTabSz="906818"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3084" userDrawn="1">
          <p15:clr>
            <a:srgbClr val="F26B43"/>
          </p15:clr>
        </p15:guide>
        <p15:guide id="2" pos="2880" userDrawn="1">
          <p15:clr>
            <a:srgbClr val="F26B43"/>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18"/>
            </p:custDataLst>
          </p:nvPr>
        </p:nvGraphicFramePr>
        <p:xfrm>
          <a:off x="1591" y="1207"/>
          <a:ext cx="1587" cy="1190"/>
        </p:xfrm>
        <a:graphic>
          <a:graphicData uri="http://schemas.openxmlformats.org/presentationml/2006/ole">
            <mc:AlternateContent xmlns:mc="http://schemas.openxmlformats.org/markup-compatibility/2006">
              <mc:Choice xmlns:v="urn:schemas-microsoft-com:vml" Requires="v">
                <p:oleObj spid="_x0000_s6566" name="think-cell Slide" r:id="rId19" imgW="270" imgH="270" progId="TCLayout.ActiveDocument.1">
                  <p:embed/>
                </p:oleObj>
              </mc:Choice>
              <mc:Fallback>
                <p:oleObj name="think-cell Slide" r:id="rId19" imgW="270" imgH="270" progId="TCLayout.ActiveDocument.1">
                  <p:embed/>
                  <p:pic>
                    <p:nvPicPr>
                      <p:cNvPr id="0" name=""/>
                      <p:cNvPicPr/>
                      <p:nvPr/>
                    </p:nvPicPr>
                    <p:blipFill>
                      <a:blip r:embed="rId20"/>
                      <a:stretch>
                        <a:fillRect/>
                      </a:stretch>
                    </p:blipFill>
                    <p:spPr>
                      <a:xfrm>
                        <a:off x="1591" y="1207"/>
                        <a:ext cx="1587" cy="1190"/>
                      </a:xfrm>
                      <a:prstGeom prst="rect">
                        <a:avLst/>
                      </a:prstGeom>
                    </p:spPr>
                  </p:pic>
                </p:oleObj>
              </mc:Fallback>
            </mc:AlternateContent>
          </a:graphicData>
        </a:graphic>
      </p:graphicFrame>
      <p:sp>
        <p:nvSpPr>
          <p:cNvPr id="20482" name="Title Placeholder 21"/>
          <p:cNvSpPr>
            <a:spLocks noGrp="1"/>
          </p:cNvSpPr>
          <p:nvPr>
            <p:ph type="title"/>
          </p:nvPr>
        </p:nvSpPr>
        <p:spPr bwMode="auto">
          <a:xfrm>
            <a:off x="457200" y="196454"/>
            <a:ext cx="8229600" cy="636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t>Click to edit Master title style</a:t>
            </a:r>
          </a:p>
        </p:txBody>
      </p:sp>
      <p:sp>
        <p:nvSpPr>
          <p:cNvPr id="20483" name="Text Placeholder 12"/>
          <p:cNvSpPr>
            <a:spLocks noGrp="1"/>
          </p:cNvSpPr>
          <p:nvPr>
            <p:ph type="body" idx="1"/>
          </p:nvPr>
        </p:nvSpPr>
        <p:spPr bwMode="auto">
          <a:xfrm>
            <a:off x="457200" y="959646"/>
            <a:ext cx="8229600" cy="356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2"/>
            <a:endParaRPr lang="en-US"/>
          </a:p>
        </p:txBody>
      </p:sp>
      <p:sp>
        <p:nvSpPr>
          <p:cNvPr id="20484" name="TextBox 3"/>
          <p:cNvSpPr txBox="1">
            <a:spLocks noChangeArrowheads="1"/>
          </p:cNvSpPr>
          <p:nvPr/>
        </p:nvSpPr>
        <p:spPr bwMode="black">
          <a:xfrm>
            <a:off x="5349875" y="4826796"/>
            <a:ext cx="2743200" cy="126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2400">
                <a:solidFill>
                  <a:schemeClr val="tx1"/>
                </a:solidFill>
                <a:latin typeface="Arial" pitchFamily="34" charset="0"/>
                <a:cs typeface="Arial" pitchFamily="34" charset="0"/>
              </a:defRPr>
            </a:lvl1pPr>
            <a:lvl2pPr marL="742950" indent="-285750" eaLnBrk="0" hangingPunct="0">
              <a:defRPr sz="2400">
                <a:solidFill>
                  <a:schemeClr val="tx1"/>
                </a:solidFill>
                <a:latin typeface="Arial" pitchFamily="34" charset="0"/>
                <a:cs typeface="Arial" pitchFamily="34" charset="0"/>
              </a:defRPr>
            </a:lvl2pPr>
            <a:lvl3pPr marL="1143000" indent="-228600" eaLnBrk="0" hangingPunct="0">
              <a:defRPr sz="2400">
                <a:solidFill>
                  <a:schemeClr val="tx1"/>
                </a:solidFill>
                <a:latin typeface="Arial" pitchFamily="34" charset="0"/>
                <a:cs typeface="Arial" pitchFamily="34" charset="0"/>
              </a:defRPr>
            </a:lvl3pPr>
            <a:lvl4pPr marL="1600200" indent="-228600" eaLnBrk="0" hangingPunct="0">
              <a:defRPr sz="2400">
                <a:solidFill>
                  <a:schemeClr val="tx1"/>
                </a:solidFill>
                <a:latin typeface="Arial" pitchFamily="34" charset="0"/>
                <a:cs typeface="Arial" pitchFamily="34" charset="0"/>
              </a:defRPr>
            </a:lvl4pPr>
            <a:lvl5pPr marL="2057400" indent="-228600" eaLnBrk="0" hangingPunct="0">
              <a:defRPr sz="24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cs typeface="Arial" pitchFamily="34" charset="0"/>
              </a:defRPr>
            </a:lvl9pPr>
          </a:lstStyle>
          <a:p>
            <a:pPr algn="r" eaLnBrk="1" hangingPunct="1">
              <a:defRPr/>
            </a:pPr>
            <a:r>
              <a:rPr lang="en-US" sz="800" dirty="0">
                <a:solidFill>
                  <a:srgbClr val="666666"/>
                </a:solidFill>
                <a:latin typeface="Museo Sans For Dell" pitchFamily="2" charset="0"/>
              </a:rPr>
              <a:t>Client Product Development</a:t>
            </a:r>
          </a:p>
        </p:txBody>
      </p:sp>
      <p:pic>
        <p:nvPicPr>
          <p:cNvPr id="20485" name="Picture 5" descr="dell_gray_logo.png"/>
          <p:cNvPicPr>
            <a:picLocks noChangeAspect="1"/>
          </p:cNvPicPr>
          <p:nvPr/>
        </p:nvPicPr>
        <p:blipFill>
          <a:blip r:embed="rId21">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Footer Placeholder 4"/>
          <p:cNvSpPr>
            <a:spLocks noGrp="1"/>
          </p:cNvSpPr>
          <p:nvPr>
            <p:ph type="ftr" sz="quarter" idx="3"/>
          </p:nvPr>
        </p:nvSpPr>
        <p:spPr>
          <a:xfrm>
            <a:off x="742950" y="4822031"/>
            <a:ext cx="1885950" cy="114300"/>
          </a:xfrm>
          <a:prstGeom prst="rect">
            <a:avLst/>
          </a:prstGeom>
        </p:spPr>
        <p:txBody>
          <a:bodyPr vert="horz" lIns="0" tIns="0" rIns="67401" bIns="0" rtlCol="0" anchor="ctr"/>
          <a:lstStyle>
            <a:lvl1pPr algn="l">
              <a:defRPr sz="800">
                <a:solidFill>
                  <a:srgbClr val="000000">
                    <a:lumMod val="60000"/>
                    <a:lumOff val="40000"/>
                  </a:srgbClr>
                </a:solidFill>
                <a:latin typeface="Museo Sans For Dell" pitchFamily="2" charset="0"/>
                <a:cs typeface="+mn-cs"/>
              </a:defRPr>
            </a:lvl1pPr>
          </a:lstStyle>
          <a:p>
            <a:pPr>
              <a:defRPr/>
            </a:pPr>
            <a:endParaRPr lang="en-US" dirty="0"/>
          </a:p>
        </p:txBody>
      </p:sp>
      <p:sp>
        <p:nvSpPr>
          <p:cNvPr id="8" name="Slide Number Placeholder 5"/>
          <p:cNvSpPr>
            <a:spLocks noGrp="1"/>
          </p:cNvSpPr>
          <p:nvPr>
            <p:ph type="sldNum" sz="quarter" idx="4"/>
          </p:nvPr>
        </p:nvSpPr>
        <p:spPr>
          <a:xfrm>
            <a:off x="434976" y="4823222"/>
            <a:ext cx="260350" cy="114300"/>
          </a:xfrm>
          <a:prstGeom prst="rect">
            <a:avLst/>
          </a:prstGeom>
        </p:spPr>
        <p:txBody>
          <a:bodyPr vert="horz" lIns="0" tIns="0" rIns="67401" bIns="0" rtlCol="0" anchor="ctr"/>
          <a:lstStyle>
            <a:lvl1pPr algn="l">
              <a:defRPr sz="700">
                <a:solidFill>
                  <a:srgbClr val="000000">
                    <a:lumMod val="60000"/>
                    <a:lumOff val="40000"/>
                  </a:srgbClr>
                </a:solidFill>
                <a:latin typeface="Museo Sans For Dell" pitchFamily="2" charset="0"/>
                <a:cs typeface="+mn-cs"/>
              </a:defRPr>
            </a:lvl1pPr>
          </a:lstStyle>
          <a:p>
            <a:pPr>
              <a:defRPr/>
            </a:pPr>
            <a:fld id="{BAFC9F95-FC62-4769-A095-8D2D490F7992}" type="slidenum">
              <a:rPr lang="en-US"/>
              <a:pPr>
                <a:defRPr/>
              </a:pPr>
              <a:t>‹#›</a:t>
            </a:fld>
            <a:endParaRPr lang="en-US" dirty="0"/>
          </a:p>
        </p:txBody>
      </p:sp>
      <p:sp>
        <p:nvSpPr>
          <p:cNvPr id="2" name="fl"/>
          <p:cNvSpPr txBox="1"/>
          <p:nvPr/>
        </p:nvSpPr>
        <p:spPr>
          <a:xfrm>
            <a:off x="0" y="4913185"/>
            <a:ext cx="9144000" cy="157544"/>
          </a:xfrm>
          <a:prstGeom prst="rect">
            <a:avLst/>
          </a:prstGeom>
          <a:noFill/>
        </p:spPr>
        <p:txBody>
          <a:bodyPr vert="horz" wrap="square" lIns="67401" tIns="34289" rIns="67401" bIns="34289" rtlCol="0">
            <a:spAutoFit/>
          </a:bodyPr>
          <a:lstStyle/>
          <a:p>
            <a:pPr marL="171876" indent="-171876">
              <a:lnSpc>
                <a:spcPct val="90000"/>
              </a:lnSpc>
              <a:spcBef>
                <a:spcPts val="75"/>
              </a:spcBef>
              <a:spcAft>
                <a:spcPts val="75"/>
              </a:spcAft>
              <a:buClr>
                <a:srgbClr val="0085C3"/>
              </a:buClr>
              <a:buFont typeface="Arial" pitchFamily="34" charset="0"/>
              <a:buChar char="•"/>
            </a:pPr>
            <a:endParaRPr lang="en-US" sz="600" b="1" dirty="0">
              <a:solidFill>
                <a:srgbClr val="7F7F7F"/>
              </a:solidFill>
              <a:latin typeface="museo sans for dell"/>
            </a:endParaRPr>
          </a:p>
        </p:txBody>
      </p:sp>
      <p:sp>
        <p:nvSpPr>
          <p:cNvPr id="4" name="MSIPCMContentMarking" descr="{&quot;HashCode&quot;:-1913046509,&quot;Placement&quot;:&quot;Footer&quot;}">
            <a:extLst>
              <a:ext uri="{FF2B5EF4-FFF2-40B4-BE49-F238E27FC236}">
                <a16:creationId xmlns="" xmlns:a16="http://schemas.microsoft.com/office/drawing/2014/main" id="{F6E67E24-D5F3-4C94-8AFC-BA39EB48DBD6}"/>
              </a:ext>
            </a:extLst>
          </p:cNvPr>
          <p:cNvSpPr txBox="1"/>
          <p:nvPr/>
        </p:nvSpPr>
        <p:spPr>
          <a:xfrm>
            <a:off x="0" y="5001508"/>
            <a:ext cx="771588" cy="138499"/>
          </a:xfrm>
          <a:prstGeom prst="rect">
            <a:avLst/>
          </a:prstGeom>
          <a:noFill/>
        </p:spPr>
        <p:txBody>
          <a:bodyPr vert="horz" wrap="square" lIns="0" tIns="0" rIns="0" bIns="0" rtlCol="0" anchor="ctr" anchorCtr="1">
            <a:spAutoFit/>
          </a:bodyPr>
          <a:lstStyle/>
          <a:p>
            <a:pPr marL="171876" indent="-171876">
              <a:lnSpc>
                <a:spcPct val="90000"/>
              </a:lnSpc>
              <a:spcBef>
                <a:spcPts val="0"/>
              </a:spcBef>
              <a:spcAft>
                <a:spcPts val="0"/>
              </a:spcAft>
              <a:buClr>
                <a:srgbClr val="0085C3"/>
              </a:buClr>
              <a:buFont typeface="Arial" pitchFamily="34" charset="0"/>
              <a:buChar char="•"/>
            </a:pPr>
            <a:r>
              <a:rPr lang="en-US" sz="500">
                <a:solidFill>
                  <a:srgbClr val="7F7F7F"/>
                </a:solidFill>
                <a:latin typeface="Calibri" panose="020F0502020204030204" pitchFamily="34" charset="0"/>
              </a:rPr>
              <a:t>Internal Use - Confidential</a:t>
            </a:r>
            <a:endParaRPr lang="en-US" sz="500" dirty="0">
              <a:solidFill>
                <a:srgbClr val="7F7F7F"/>
              </a:solidFill>
              <a:latin typeface="Calibri" panose="020F0502020204030204" pitchFamily="34" charset="0"/>
            </a:endParaRPr>
          </a:p>
        </p:txBody>
      </p:sp>
    </p:spTree>
    <p:extLst>
      <p:ext uri="{BB962C8B-B14F-4D97-AF65-F5344CB8AC3E}">
        <p14:creationId xmlns:p14="http://schemas.microsoft.com/office/powerpoint/2010/main" val="4228144423"/>
      </p:ext>
    </p:extLst>
  </p:cSld>
  <p:clrMap bg1="dk2" tx1="lt1" bg2="dk1" tx2="lt2" accent1="accent1" accent2="accent2" accent3="accent3" accent4="accent4" accent5="accent5" accent6="accent6" hlink="hlink" folHlink="folHlink"/>
  <p:sldLayoutIdLst>
    <p:sldLayoutId id="2147484722" r:id="rId1"/>
    <p:sldLayoutId id="2147484723" r:id="rId2"/>
    <p:sldLayoutId id="2147484724" r:id="rId3"/>
    <p:sldLayoutId id="2147484725" r:id="rId4"/>
    <p:sldLayoutId id="2147484726" r:id="rId5"/>
    <p:sldLayoutId id="2147484727" r:id="rId6"/>
    <p:sldLayoutId id="2147484728" r:id="rId7"/>
    <p:sldLayoutId id="2147484729" r:id="rId8"/>
    <p:sldLayoutId id="2147484730" r:id="rId9"/>
    <p:sldLayoutId id="2147484731" r:id="rId10"/>
    <p:sldLayoutId id="2147484732" r:id="rId11"/>
    <p:sldLayoutId id="2147484733" r:id="rId12"/>
    <p:sldLayoutId id="2147484734" r:id="rId13"/>
    <p:sldLayoutId id="2147484735" r:id="rId14"/>
    <p:sldLayoutId id="2147484736" r:id="rId15"/>
  </p:sldLayoutIdLst>
  <p:transition spd="med">
    <p:wipe dir="r"/>
  </p:transition>
  <p:hf hdr="0" ftr="0" dt="0"/>
  <p:txStyles>
    <p:titleStyle>
      <a:lvl1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1pPr>
      <a:lvl2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2pPr>
      <a:lvl3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3pPr>
      <a:lvl4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4pPr>
      <a:lvl5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5pPr>
      <a:lvl6pPr marL="335828" algn="l" rtl="0" eaLnBrk="1" fontAlgn="base" hangingPunct="1">
        <a:lnSpc>
          <a:spcPct val="70000"/>
        </a:lnSpc>
        <a:spcBef>
          <a:spcPct val="0"/>
        </a:spcBef>
        <a:spcAft>
          <a:spcPct val="0"/>
        </a:spcAft>
        <a:defRPr sz="3300" b="1">
          <a:solidFill>
            <a:schemeClr val="accent1"/>
          </a:solidFill>
          <a:latin typeface="Arial Black" pitchFamily="34" charset="0"/>
        </a:defRPr>
      </a:lvl6pPr>
      <a:lvl7pPr marL="672513" algn="l" rtl="0" eaLnBrk="1" fontAlgn="base" hangingPunct="1">
        <a:lnSpc>
          <a:spcPct val="70000"/>
        </a:lnSpc>
        <a:spcBef>
          <a:spcPct val="0"/>
        </a:spcBef>
        <a:spcAft>
          <a:spcPct val="0"/>
        </a:spcAft>
        <a:defRPr sz="3300" b="1">
          <a:solidFill>
            <a:schemeClr val="accent1"/>
          </a:solidFill>
          <a:latin typeface="Arial Black" pitchFamily="34" charset="0"/>
        </a:defRPr>
      </a:lvl7pPr>
      <a:lvl8pPr marL="1008782" algn="l" rtl="0" eaLnBrk="1" fontAlgn="base" hangingPunct="1">
        <a:lnSpc>
          <a:spcPct val="70000"/>
        </a:lnSpc>
        <a:spcBef>
          <a:spcPct val="0"/>
        </a:spcBef>
        <a:spcAft>
          <a:spcPct val="0"/>
        </a:spcAft>
        <a:defRPr sz="3300" b="1">
          <a:solidFill>
            <a:schemeClr val="accent1"/>
          </a:solidFill>
          <a:latin typeface="Arial Black" pitchFamily="34" charset="0"/>
        </a:defRPr>
      </a:lvl8pPr>
      <a:lvl9pPr marL="1345172" algn="l" rtl="0" eaLnBrk="1" fontAlgn="base" hangingPunct="1">
        <a:lnSpc>
          <a:spcPct val="70000"/>
        </a:lnSpc>
        <a:spcBef>
          <a:spcPct val="0"/>
        </a:spcBef>
        <a:spcAft>
          <a:spcPct val="0"/>
        </a:spcAft>
        <a:defRPr sz="3300" b="1">
          <a:solidFill>
            <a:schemeClr val="accent1"/>
          </a:solidFill>
          <a:latin typeface="Arial Black" pitchFamily="34" charset="0"/>
        </a:defRPr>
      </a:lvl9pPr>
    </p:titleStyle>
    <p:bodyStyle>
      <a:lvl1pPr marL="168306" indent="-168306" algn="l" rtl="0" eaLnBrk="0" fontAlgn="base" hangingPunct="0">
        <a:lnSpc>
          <a:spcPct val="90000"/>
        </a:lnSpc>
        <a:spcBef>
          <a:spcPts val="75"/>
        </a:spcBef>
        <a:spcAft>
          <a:spcPts val="75"/>
        </a:spcAft>
        <a:buClr>
          <a:schemeClr val="accent1"/>
        </a:buClr>
        <a:buFont typeface="Arial" pitchFamily="34" charset="0"/>
        <a:buChar char="•"/>
        <a:defRPr sz="1500">
          <a:solidFill>
            <a:schemeClr val="bg2"/>
          </a:solidFill>
          <a:latin typeface="Museo Sans For Dell" pitchFamily="2" charset="0"/>
          <a:ea typeface="Museo Sans For Dell" pitchFamily="2" charset="0"/>
          <a:cs typeface="Museo Sans For Dell" pitchFamily="2" charset="0"/>
        </a:defRPr>
      </a:lvl1pPr>
      <a:lvl2pPr marL="422753" indent="-164735" algn="l" rtl="0" eaLnBrk="0" fontAlgn="base" hangingPunct="0">
        <a:lnSpc>
          <a:spcPct val="90000"/>
        </a:lnSpc>
        <a:spcBef>
          <a:spcPts val="75"/>
        </a:spcBef>
        <a:spcAft>
          <a:spcPts val="75"/>
        </a:spcAft>
        <a:buClr>
          <a:schemeClr val="accent1"/>
        </a:buClr>
        <a:buFont typeface="Museo Sans For Dell" pitchFamily="2" charset="0"/>
        <a:buChar char="–"/>
        <a:defRPr>
          <a:solidFill>
            <a:schemeClr val="bg2"/>
          </a:solidFill>
          <a:latin typeface="Museo Sans For Dell" pitchFamily="2" charset="0"/>
          <a:ea typeface="Museo Sans For Dell" pitchFamily="2" charset="0"/>
          <a:cs typeface="Museo Sans For Dell" pitchFamily="2" charset="0"/>
        </a:defRPr>
      </a:lvl2pPr>
      <a:lvl3pPr marL="669047" indent="-162353" algn="l" rtl="0" eaLnBrk="0" fontAlgn="base" hangingPunct="0">
        <a:lnSpc>
          <a:spcPct val="90000"/>
        </a:lnSpc>
        <a:spcBef>
          <a:spcPts val="75"/>
        </a:spcBef>
        <a:spcAft>
          <a:spcPts val="75"/>
        </a:spcAft>
        <a:buClr>
          <a:schemeClr val="accent1"/>
        </a:buClr>
        <a:buFont typeface="Museo Sans For Dell" pitchFamily="2" charset="0"/>
        <a:buChar char="›"/>
        <a:defRPr sz="1200">
          <a:solidFill>
            <a:schemeClr val="bg2"/>
          </a:solidFill>
          <a:latin typeface="Museo Sans For Dell" pitchFamily="2" charset="0"/>
          <a:ea typeface="Museo Sans For Dell" pitchFamily="2" charset="0"/>
          <a:cs typeface="Museo Sans For Dell" pitchFamily="2" charset="0"/>
        </a:defRPr>
      </a:lvl3pPr>
      <a:lvl4pPr marL="916563" indent="-163544" algn="l" rtl="0" eaLnBrk="0" fontAlgn="base" hangingPunct="0">
        <a:lnSpc>
          <a:spcPct val="90000"/>
        </a:lnSpc>
        <a:spcBef>
          <a:spcPts val="75"/>
        </a:spcBef>
        <a:spcAft>
          <a:spcPts val="75"/>
        </a:spcAft>
        <a:buClr>
          <a:schemeClr val="accent1"/>
        </a:buClr>
        <a:buFont typeface="Museo For Dell 300"/>
        <a:buChar char="–"/>
        <a:defRPr sz="1100">
          <a:solidFill>
            <a:schemeClr val="bg2"/>
          </a:solidFill>
          <a:latin typeface="Museo Sans For Dell" pitchFamily="2" charset="0"/>
          <a:ea typeface="Museo Sans For Dell" pitchFamily="2" charset="0"/>
          <a:cs typeface="Museo Sans For Dell" pitchFamily="2" charset="0"/>
        </a:defRPr>
      </a:lvl4pPr>
      <a:lvl5pPr marL="1182524" indent="-173993" algn="l" rtl="0" eaLnBrk="0" fontAlgn="base" hangingPunct="0">
        <a:lnSpc>
          <a:spcPct val="90000"/>
        </a:lnSpc>
        <a:spcBef>
          <a:spcPts val="600"/>
        </a:spcBef>
        <a:spcAft>
          <a:spcPct val="0"/>
        </a:spcAft>
        <a:buClr>
          <a:schemeClr val="bg1"/>
        </a:buClr>
        <a:buFont typeface="Museo For Dell 300"/>
        <a:buChar char="–"/>
        <a:defRPr>
          <a:solidFill>
            <a:schemeClr val="bg2"/>
          </a:solidFill>
          <a:latin typeface="Museo Sans For Dell" pitchFamily="2" charset="0"/>
          <a:ea typeface="Museo Sans For Dell" pitchFamily="2" charset="0"/>
          <a:cs typeface="Museo Sans For Dell" pitchFamily="2" charset="0"/>
        </a:defRPr>
      </a:lvl5pPr>
      <a:lvl6pPr marL="1518776" indent="-173993"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6pPr>
      <a:lvl7pPr marL="1855175" indent="-173993"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7pPr>
      <a:lvl8pPr marL="2191460" indent="-173993"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8pPr>
      <a:lvl9pPr marL="2527808" indent="-173993"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9pPr>
    </p:bodyStyle>
    <p:otherStyle>
      <a:defPPr>
        <a:defRPr lang="en-US"/>
      </a:defPPr>
      <a:lvl1pPr marL="0" algn="l" defTabSz="672513" rtl="0" eaLnBrk="1" latinLnBrk="0" hangingPunct="1">
        <a:defRPr sz="1400" kern="1200">
          <a:solidFill>
            <a:schemeClr val="tx1"/>
          </a:solidFill>
          <a:latin typeface="+mn-lt"/>
          <a:ea typeface="+mn-ea"/>
          <a:cs typeface="+mn-cs"/>
        </a:defRPr>
      </a:lvl1pPr>
      <a:lvl2pPr marL="335828" algn="l" defTabSz="672513" rtl="0" eaLnBrk="1" latinLnBrk="0" hangingPunct="1">
        <a:defRPr sz="1400" kern="1200">
          <a:solidFill>
            <a:schemeClr val="tx1"/>
          </a:solidFill>
          <a:latin typeface="+mn-lt"/>
          <a:ea typeface="+mn-ea"/>
          <a:cs typeface="+mn-cs"/>
        </a:defRPr>
      </a:lvl2pPr>
      <a:lvl3pPr marL="672513" algn="l" defTabSz="672513" rtl="0" eaLnBrk="1" latinLnBrk="0" hangingPunct="1">
        <a:defRPr sz="1400" kern="1200">
          <a:solidFill>
            <a:schemeClr val="tx1"/>
          </a:solidFill>
          <a:latin typeface="+mn-lt"/>
          <a:ea typeface="+mn-ea"/>
          <a:cs typeface="+mn-cs"/>
        </a:defRPr>
      </a:lvl3pPr>
      <a:lvl4pPr marL="1008782" algn="l" defTabSz="672513" rtl="0" eaLnBrk="1" latinLnBrk="0" hangingPunct="1">
        <a:defRPr sz="1400" kern="1200">
          <a:solidFill>
            <a:schemeClr val="tx1"/>
          </a:solidFill>
          <a:latin typeface="+mn-lt"/>
          <a:ea typeface="+mn-ea"/>
          <a:cs typeface="+mn-cs"/>
        </a:defRPr>
      </a:lvl4pPr>
      <a:lvl5pPr marL="1345172" algn="l" defTabSz="672513" rtl="0" eaLnBrk="1" latinLnBrk="0" hangingPunct="1">
        <a:defRPr sz="1400" kern="1200">
          <a:solidFill>
            <a:schemeClr val="tx1"/>
          </a:solidFill>
          <a:latin typeface="+mn-lt"/>
          <a:ea typeface="+mn-ea"/>
          <a:cs typeface="+mn-cs"/>
        </a:defRPr>
      </a:lvl5pPr>
      <a:lvl6pPr marL="1681487" algn="l" defTabSz="672513" rtl="0" eaLnBrk="1" latinLnBrk="0" hangingPunct="1">
        <a:defRPr sz="1400" kern="1200">
          <a:solidFill>
            <a:schemeClr val="tx1"/>
          </a:solidFill>
          <a:latin typeface="+mn-lt"/>
          <a:ea typeface="+mn-ea"/>
          <a:cs typeface="+mn-cs"/>
        </a:defRPr>
      </a:lvl6pPr>
      <a:lvl7pPr marL="2017313" algn="l" defTabSz="672513" rtl="0" eaLnBrk="1" latinLnBrk="0" hangingPunct="1">
        <a:defRPr sz="1400" kern="1200">
          <a:solidFill>
            <a:schemeClr val="tx1"/>
          </a:solidFill>
          <a:latin typeface="+mn-lt"/>
          <a:ea typeface="+mn-ea"/>
          <a:cs typeface="+mn-cs"/>
        </a:defRPr>
      </a:lvl7pPr>
      <a:lvl8pPr marL="2353518" algn="l" defTabSz="672513" rtl="0" eaLnBrk="1" latinLnBrk="0" hangingPunct="1">
        <a:defRPr sz="1400" kern="1200">
          <a:solidFill>
            <a:schemeClr val="tx1"/>
          </a:solidFill>
          <a:latin typeface="+mn-lt"/>
          <a:ea typeface="+mn-ea"/>
          <a:cs typeface="+mn-cs"/>
        </a:defRPr>
      </a:lvl8pPr>
      <a:lvl9pPr marL="2689860" algn="l" defTabSz="672513" rtl="0" eaLnBrk="1" latinLnBrk="0" hangingPunct="1">
        <a:defRPr sz="1400" kern="1200">
          <a:solidFill>
            <a:schemeClr val="tx1"/>
          </a:solidFill>
          <a:latin typeface="+mn-lt"/>
          <a:ea typeface="+mn-ea"/>
          <a:cs typeface="+mn-cs"/>
        </a:defRPr>
      </a:lvl9pPr>
    </p:otherStyle>
  </p:txStyles>
</p:sldMaster>
</file>

<file path=ppt/slideMasters/slideMaster120.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90114" name="Title Placeholder 21"/>
          <p:cNvSpPr>
            <a:spLocks noGrp="1"/>
          </p:cNvSpPr>
          <p:nvPr>
            <p:ph type="title"/>
          </p:nvPr>
        </p:nvSpPr>
        <p:spPr bwMode="auto">
          <a:xfrm>
            <a:off x="425451" y="196857"/>
            <a:ext cx="8280400" cy="62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zh-TW" smtClean="0"/>
              <a:t>Click to edit Master title style</a:t>
            </a:r>
          </a:p>
        </p:txBody>
      </p:sp>
      <p:sp>
        <p:nvSpPr>
          <p:cNvPr id="90115" name="Text Placeholder 12"/>
          <p:cNvSpPr>
            <a:spLocks noGrp="1"/>
          </p:cNvSpPr>
          <p:nvPr>
            <p:ph type="body" idx="1"/>
          </p:nvPr>
        </p:nvSpPr>
        <p:spPr bwMode="auto">
          <a:xfrm>
            <a:off x="438150" y="931863"/>
            <a:ext cx="8267700" cy="3611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zh-TW" smtClean="0"/>
              <a:t>Click to edit Master text styles</a:t>
            </a:r>
          </a:p>
          <a:p>
            <a:pPr lvl="1"/>
            <a:r>
              <a:rPr lang="en-US" altLang="zh-TW" smtClean="0"/>
              <a:t>Second level</a:t>
            </a:r>
          </a:p>
          <a:p>
            <a:pPr lvl="2"/>
            <a:r>
              <a:rPr lang="en-US" altLang="zh-TW" smtClean="0"/>
              <a:t>Third level</a:t>
            </a:r>
          </a:p>
          <a:p>
            <a:pPr lvl="3"/>
            <a:r>
              <a:rPr lang="en-US" altLang="zh-TW" smtClean="0"/>
              <a:t>Fourth level</a:t>
            </a:r>
          </a:p>
        </p:txBody>
      </p:sp>
      <p:sp>
        <p:nvSpPr>
          <p:cNvPr id="90116" name="TextBox 9"/>
          <p:cNvSpPr txBox="1">
            <a:spLocks noChangeArrowheads="1"/>
          </p:cNvSpPr>
          <p:nvPr/>
        </p:nvSpPr>
        <p:spPr bwMode="black">
          <a:xfrm>
            <a:off x="6427911" y="4826004"/>
            <a:ext cx="1768475" cy="126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sz="2400">
                <a:solidFill>
                  <a:schemeClr val="tx1"/>
                </a:solidFill>
                <a:latin typeface="Arial" pitchFamily="34" charset="0"/>
                <a:ea typeface="SimSun" pitchFamily="2" charset="-122"/>
              </a:defRPr>
            </a:lvl1pPr>
            <a:lvl2pPr defTabSz="911225">
              <a:defRPr sz="2400">
                <a:solidFill>
                  <a:schemeClr val="tx1"/>
                </a:solidFill>
                <a:latin typeface="Arial" pitchFamily="34" charset="0"/>
                <a:ea typeface="SimSun" pitchFamily="2" charset="-122"/>
              </a:defRPr>
            </a:lvl2pPr>
            <a:lvl3pPr defTabSz="911225">
              <a:defRPr sz="2400">
                <a:solidFill>
                  <a:schemeClr val="tx1"/>
                </a:solidFill>
                <a:latin typeface="Arial" pitchFamily="34" charset="0"/>
                <a:ea typeface="SimSun" pitchFamily="2" charset="-122"/>
              </a:defRPr>
            </a:lvl3pPr>
            <a:lvl4pPr defTabSz="911225">
              <a:defRPr sz="2400">
                <a:solidFill>
                  <a:schemeClr val="tx1"/>
                </a:solidFill>
                <a:latin typeface="Arial" pitchFamily="34" charset="0"/>
                <a:ea typeface="SimSun" pitchFamily="2" charset="-122"/>
              </a:defRPr>
            </a:lvl4pPr>
            <a:lvl5pPr defTabSz="911225">
              <a:defRPr sz="2400">
                <a:solidFill>
                  <a:schemeClr val="tx1"/>
                </a:solidFill>
                <a:latin typeface="Arial" pitchFamily="34" charset="0"/>
                <a:ea typeface="SimSun" pitchFamily="2" charset="-122"/>
              </a:defRPr>
            </a:lvl5pPr>
            <a:lvl6pPr marL="2281238" indent="4763" defTabSz="911225" eaLnBrk="0" fontAlgn="base" hangingPunct="0">
              <a:spcBef>
                <a:spcPct val="0"/>
              </a:spcBef>
              <a:spcAft>
                <a:spcPct val="0"/>
              </a:spcAft>
              <a:defRPr sz="2400">
                <a:solidFill>
                  <a:schemeClr val="tx1"/>
                </a:solidFill>
                <a:latin typeface="Arial" pitchFamily="34" charset="0"/>
                <a:ea typeface="SimSun" pitchFamily="2" charset="-122"/>
              </a:defRPr>
            </a:lvl6pPr>
            <a:lvl7pPr marL="2738438" indent="4763" defTabSz="911225" eaLnBrk="0" fontAlgn="base" hangingPunct="0">
              <a:spcBef>
                <a:spcPct val="0"/>
              </a:spcBef>
              <a:spcAft>
                <a:spcPct val="0"/>
              </a:spcAft>
              <a:defRPr sz="2400">
                <a:solidFill>
                  <a:schemeClr val="tx1"/>
                </a:solidFill>
                <a:latin typeface="Arial" pitchFamily="34" charset="0"/>
                <a:ea typeface="SimSun" pitchFamily="2" charset="-122"/>
              </a:defRPr>
            </a:lvl7pPr>
            <a:lvl8pPr marL="3195638" indent="4763" defTabSz="911225" eaLnBrk="0" fontAlgn="base" hangingPunct="0">
              <a:spcBef>
                <a:spcPct val="0"/>
              </a:spcBef>
              <a:spcAft>
                <a:spcPct val="0"/>
              </a:spcAft>
              <a:defRPr sz="2400">
                <a:solidFill>
                  <a:schemeClr val="tx1"/>
                </a:solidFill>
                <a:latin typeface="Arial" pitchFamily="34" charset="0"/>
                <a:ea typeface="SimSun" pitchFamily="2" charset="-122"/>
              </a:defRPr>
            </a:lvl8pPr>
            <a:lvl9pPr marL="3652838" indent="4763" defTabSz="911225" eaLnBrk="0" fontAlgn="base" hangingPunct="0">
              <a:spcBef>
                <a:spcPct val="0"/>
              </a:spcBef>
              <a:spcAft>
                <a:spcPct val="0"/>
              </a:spcAft>
              <a:defRPr sz="2400">
                <a:solidFill>
                  <a:schemeClr val="tx1"/>
                </a:solidFill>
                <a:latin typeface="Arial" pitchFamily="34" charset="0"/>
                <a:ea typeface="SimSun" pitchFamily="2" charset="-122"/>
              </a:defRPr>
            </a:lvl9pPr>
          </a:lstStyle>
          <a:p>
            <a:pPr algn="r">
              <a:defRPr/>
            </a:pPr>
            <a:r>
              <a:rPr lang="en-US" altLang="zh-TW" sz="800" smtClean="0">
                <a:solidFill>
                  <a:srgbClr val="666666"/>
                </a:solidFill>
                <a:latin typeface="Museo Sans For Dell" pitchFamily="2" charset="0"/>
              </a:rPr>
              <a:t>EUC Technology and Engineering</a:t>
            </a:r>
          </a:p>
        </p:txBody>
      </p:sp>
      <p:sp>
        <p:nvSpPr>
          <p:cNvPr id="11" name="Slide Number Placeholder 5"/>
          <p:cNvSpPr>
            <a:spLocks noGrp="1"/>
          </p:cNvSpPr>
          <p:nvPr>
            <p:ph type="sldNum" sz="quarter" idx="4"/>
          </p:nvPr>
        </p:nvSpPr>
        <p:spPr>
          <a:xfrm>
            <a:off x="434976" y="4824413"/>
            <a:ext cx="260350" cy="114300"/>
          </a:xfrm>
          <a:prstGeom prst="rect">
            <a:avLst/>
          </a:prstGeom>
        </p:spPr>
        <p:txBody>
          <a:bodyPr vert="horz" lIns="0" tIns="0" rIns="90984" bIns="0" rtlCol="0" anchor="ctr"/>
          <a:lstStyle>
            <a:lvl1pPr algn="l" eaLnBrk="1" hangingPunct="1">
              <a:defRPr sz="900">
                <a:solidFill>
                  <a:srgbClr val="000000">
                    <a:lumMod val="60000"/>
                    <a:lumOff val="40000"/>
                  </a:srgbClr>
                </a:solidFill>
                <a:latin typeface="Museo Sans For Dell" pitchFamily="2" charset="0"/>
                <a:ea typeface="+mn-ea"/>
              </a:defRPr>
            </a:lvl1pPr>
          </a:lstStyle>
          <a:p>
            <a:pPr defTabSz="683777">
              <a:defRPr/>
            </a:pPr>
            <a:fld id="{20FE3A23-B949-4828-A943-DC5D8F8A3399}" type="slidenum">
              <a:rPr lang="en-US" smtClean="0"/>
              <a:pPr defTabSz="683777">
                <a:defRPr/>
              </a:pPr>
              <a:t>‹#›</a:t>
            </a:fld>
            <a:endParaRPr lang="en-US" dirty="0"/>
          </a:p>
        </p:txBody>
      </p:sp>
      <p:sp>
        <p:nvSpPr>
          <p:cNvPr id="12" name="Date Placeholder 8"/>
          <p:cNvSpPr>
            <a:spLocks noGrp="1"/>
          </p:cNvSpPr>
          <p:nvPr>
            <p:ph type="dt" sz="half" idx="2"/>
          </p:nvPr>
        </p:nvSpPr>
        <p:spPr>
          <a:xfrm>
            <a:off x="1711325" y="4819650"/>
            <a:ext cx="914400" cy="114300"/>
          </a:xfrm>
          <a:prstGeom prst="rect">
            <a:avLst/>
          </a:prstGeom>
        </p:spPr>
        <p:txBody>
          <a:bodyPr vert="horz" lIns="0" tIns="0" rIns="0" bIns="0" rtlCol="0" anchor="ctr"/>
          <a:lstStyle>
            <a:lvl1pPr algn="l" rtl="0" eaLnBrk="1" fontAlgn="base" hangingPunct="1">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defTabSz="683777">
              <a:defRPr/>
            </a:pPr>
            <a:endParaRPr lang="zh-TW" altLang="en-US"/>
          </a:p>
        </p:txBody>
      </p:sp>
      <p:pic>
        <p:nvPicPr>
          <p:cNvPr id="90119" name="Picture 14" descr="dell_gray_logo.png"/>
          <p:cNvPicPr>
            <a:picLocks noChangeAspect="1"/>
          </p:cNvPicPr>
          <p:nvPr/>
        </p:nvPicPr>
        <p:blipFill>
          <a:blip r:embed="rId20">
            <a:extLst>
              <a:ext uri="{28A0092B-C50C-407E-A947-70E740481C1C}">
                <a14:useLocalDpi xmlns:a14="http://schemas.microsoft.com/office/drawing/2010/main" val="0"/>
              </a:ext>
            </a:extLst>
          </a:blip>
          <a:srcRect/>
          <a:stretch>
            <a:fillRect/>
          </a:stretch>
        </p:blipFill>
        <p:spPr bwMode="auto">
          <a:xfrm>
            <a:off x="8226427" y="4648206"/>
            <a:ext cx="471488"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l" descr="                              Dell - Restricted - Confidential&#10;"/>
          <p:cNvSpPr txBox="1"/>
          <p:nvPr/>
        </p:nvSpPr>
        <p:spPr>
          <a:xfrm>
            <a:off x="0" y="4764088"/>
            <a:ext cx="9144000" cy="0"/>
          </a:xfrm>
          <a:prstGeom prst="rect">
            <a:avLst/>
          </a:prstGeom>
          <a:noFill/>
        </p:spPr>
        <p:txBody>
          <a:bodyPr wrap="none" lIns="90990" tIns="45494" rIns="90990" bIns="45494"/>
          <a:lstStyle/>
          <a:p>
            <a:pPr defTabSz="683777">
              <a:lnSpc>
                <a:spcPct val="90000"/>
              </a:lnSpc>
              <a:spcBef>
                <a:spcPts val="600"/>
              </a:spcBef>
              <a:spcAft>
                <a:spcPts val="0"/>
              </a:spcAft>
              <a:buClr>
                <a:srgbClr val="0085C3"/>
              </a:buClr>
              <a:defRPr/>
            </a:pPr>
            <a:r>
              <a:rPr lang="en-US" sz="800" b="1">
                <a:solidFill>
                  <a:srgbClr val="7F7F7F"/>
                </a:solidFill>
                <a:latin typeface="Museo For Dell"/>
                <a:ea typeface="SimSun" pitchFamily="2" charset="-122"/>
              </a:rPr>
              <a:t>                              Dell - Restricted - Confidential</a:t>
            </a:r>
          </a:p>
          <a:p>
            <a:pPr defTabSz="683777">
              <a:lnSpc>
                <a:spcPct val="90000"/>
              </a:lnSpc>
              <a:spcBef>
                <a:spcPts val="600"/>
              </a:spcBef>
              <a:spcAft>
                <a:spcPts val="0"/>
              </a:spcAft>
              <a:buClr>
                <a:srgbClr val="0085C3"/>
              </a:buClr>
              <a:defRPr/>
            </a:pPr>
            <a:endParaRPr lang="en-US" sz="900" b="1" dirty="0" err="1">
              <a:solidFill>
                <a:srgbClr val="7F7F7F"/>
              </a:solidFill>
              <a:latin typeface="Museo For Dell"/>
              <a:ea typeface="SimSun" pitchFamily="2" charset="-122"/>
            </a:endParaRPr>
          </a:p>
        </p:txBody>
      </p:sp>
    </p:spTree>
    <p:extLst>
      <p:ext uri="{BB962C8B-B14F-4D97-AF65-F5344CB8AC3E}">
        <p14:creationId xmlns:p14="http://schemas.microsoft.com/office/powerpoint/2010/main" val="3186725211"/>
      </p:ext>
    </p:extLst>
  </p:cSld>
  <p:clrMap bg1="dk2" tx1="lt1" bg2="dk1" tx2="lt2" accent1="accent1" accent2="accent2" accent3="accent3" accent4="accent4" accent5="accent5" accent6="accent6" hlink="hlink" folHlink="folHlink"/>
  <p:sldLayoutIdLst>
    <p:sldLayoutId id="2147487247" r:id="rId1"/>
    <p:sldLayoutId id="2147487248" r:id="rId2"/>
    <p:sldLayoutId id="2147487249" r:id="rId3"/>
    <p:sldLayoutId id="2147487250" r:id="rId4"/>
    <p:sldLayoutId id="2147487251" r:id="rId5"/>
    <p:sldLayoutId id="2147487252" r:id="rId6"/>
    <p:sldLayoutId id="2147487253" r:id="rId7"/>
    <p:sldLayoutId id="2147487254" r:id="rId8"/>
    <p:sldLayoutId id="2147487255" r:id="rId9"/>
    <p:sldLayoutId id="2147487256" r:id="rId10"/>
    <p:sldLayoutId id="2147487257" r:id="rId11"/>
    <p:sldLayoutId id="2147487258" r:id="rId12"/>
    <p:sldLayoutId id="2147487260" r:id="rId13"/>
    <p:sldLayoutId id="2147487261" r:id="rId14"/>
    <p:sldLayoutId id="2147487262" r:id="rId15"/>
    <p:sldLayoutId id="2147487263" r:id="rId16"/>
    <p:sldLayoutId id="2147487264" r:id="rId17"/>
    <p:sldLayoutId id="2147487265" r:id="rId18"/>
  </p:sldLayoutIdLst>
  <p:transition spd="med">
    <p:wipe dir="r"/>
  </p:transition>
  <p:timing>
    <p:tnLst>
      <p:par>
        <p:cTn id="1" dur="indefinite" restart="never" nodeType="tmRoot"/>
      </p:par>
    </p:tnLst>
  </p:timing>
  <p:hf hdr="0" ftr="0" dt="0"/>
  <p:txStyles>
    <p:titleStyle>
      <a:lvl1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1pPr>
      <a:lvl2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2pPr>
      <a:lvl3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3pPr>
      <a:lvl4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4pPr>
      <a:lvl5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5pPr>
      <a:lvl6pPr marL="454505" algn="l" rtl="0" eaLnBrk="1" fontAlgn="base" hangingPunct="1">
        <a:lnSpc>
          <a:spcPct val="70000"/>
        </a:lnSpc>
        <a:spcBef>
          <a:spcPct val="0"/>
        </a:spcBef>
        <a:spcAft>
          <a:spcPct val="0"/>
        </a:spcAft>
        <a:defRPr sz="4400" b="1">
          <a:solidFill>
            <a:schemeClr val="accent1"/>
          </a:solidFill>
          <a:latin typeface="Arial Black" pitchFamily="34" charset="0"/>
        </a:defRPr>
      </a:lvl6pPr>
      <a:lvl7pPr marL="909237" algn="l" rtl="0" eaLnBrk="1" fontAlgn="base" hangingPunct="1">
        <a:lnSpc>
          <a:spcPct val="70000"/>
        </a:lnSpc>
        <a:spcBef>
          <a:spcPct val="0"/>
        </a:spcBef>
        <a:spcAft>
          <a:spcPct val="0"/>
        </a:spcAft>
        <a:defRPr sz="4400" b="1">
          <a:solidFill>
            <a:schemeClr val="accent1"/>
          </a:solidFill>
          <a:latin typeface="Arial Black" pitchFamily="34" charset="0"/>
        </a:defRPr>
      </a:lvl7pPr>
      <a:lvl8pPr marL="1363802" algn="l" rtl="0" eaLnBrk="1" fontAlgn="base" hangingPunct="1">
        <a:lnSpc>
          <a:spcPct val="70000"/>
        </a:lnSpc>
        <a:spcBef>
          <a:spcPct val="0"/>
        </a:spcBef>
        <a:spcAft>
          <a:spcPct val="0"/>
        </a:spcAft>
        <a:defRPr sz="4400" b="1">
          <a:solidFill>
            <a:schemeClr val="accent1"/>
          </a:solidFill>
          <a:latin typeface="Arial Black" pitchFamily="34" charset="0"/>
        </a:defRPr>
      </a:lvl8pPr>
      <a:lvl9pPr marL="1818473" algn="l" rtl="0" eaLnBrk="1" fontAlgn="base" hangingPunct="1">
        <a:lnSpc>
          <a:spcPct val="70000"/>
        </a:lnSpc>
        <a:spcBef>
          <a:spcPct val="0"/>
        </a:spcBef>
        <a:spcAft>
          <a:spcPct val="0"/>
        </a:spcAft>
        <a:defRPr sz="4400" b="1">
          <a:solidFill>
            <a:schemeClr val="accent1"/>
          </a:solidFill>
          <a:latin typeface="Arial Black" pitchFamily="34" charset="0"/>
        </a:defRPr>
      </a:lvl9pPr>
    </p:titleStyle>
    <p:bodyStyle>
      <a:lvl1pPr marL="226293" indent="-226293" algn="l" rtl="0" eaLnBrk="0" fontAlgn="base" hangingPunct="0">
        <a:lnSpc>
          <a:spcPct val="90000"/>
        </a:lnSpc>
        <a:spcBef>
          <a:spcPts val="1200"/>
        </a:spcBef>
        <a:spcAft>
          <a:spcPct val="0"/>
        </a:spcAft>
        <a:buClr>
          <a:schemeClr val="accent1"/>
        </a:buClr>
        <a:buFont typeface="Arial" pitchFamily="34" charset="0"/>
        <a:buChar char="•"/>
        <a:defRPr>
          <a:solidFill>
            <a:schemeClr val="tx1"/>
          </a:solidFill>
          <a:latin typeface="Museo Sans For Dell" pitchFamily="2" charset="0"/>
          <a:ea typeface="Museo Sans For Dell" pitchFamily="2" charset="0"/>
          <a:cs typeface="Museo Sans For Dell" pitchFamily="2" charset="0"/>
        </a:defRPr>
      </a:lvl1pPr>
      <a:lvl2pPr marL="571408" indent="-221531" algn="l" rtl="0" eaLnBrk="0" fontAlgn="base" hangingPunct="0">
        <a:lnSpc>
          <a:spcPct val="90000"/>
        </a:lnSpc>
        <a:spcBef>
          <a:spcPts val="300"/>
        </a:spcBef>
        <a:spcAft>
          <a:spcPct val="0"/>
        </a:spcAft>
        <a:buClr>
          <a:schemeClr val="accent1"/>
        </a:buClr>
        <a:buFont typeface="Museo Sans For Dell" pitchFamily="2" charset="0"/>
        <a:buChar char="–"/>
        <a:defRPr sz="1600">
          <a:solidFill>
            <a:schemeClr val="tx1"/>
          </a:solidFill>
          <a:latin typeface="Museo Sans For Dell" pitchFamily="2" charset="0"/>
          <a:ea typeface="Museo Sans For Dell" pitchFamily="2" charset="0"/>
          <a:cs typeface="Museo Sans For Dell" pitchFamily="2" charset="0"/>
        </a:defRPr>
      </a:lvl2pPr>
      <a:lvl3pPr marL="903763" indent="-218357" algn="l" rtl="0" eaLnBrk="0" fontAlgn="base" hangingPunct="0">
        <a:lnSpc>
          <a:spcPct val="90000"/>
        </a:lnSpc>
        <a:spcBef>
          <a:spcPts val="300"/>
        </a:spcBef>
        <a:spcAft>
          <a:spcPct val="0"/>
        </a:spcAft>
        <a:buClr>
          <a:schemeClr val="accent1"/>
        </a:buClr>
        <a:buFont typeface="Museo Sans For Dell" pitchFamily="2" charset="0"/>
        <a:buChar char="›"/>
        <a:defRPr sz="1400">
          <a:solidFill>
            <a:schemeClr val="tx1"/>
          </a:solidFill>
          <a:latin typeface="Museo Sans For Dell" pitchFamily="2" charset="0"/>
          <a:ea typeface="Museo Sans For Dell" pitchFamily="2" charset="0"/>
          <a:cs typeface="Museo Sans For Dell" pitchFamily="2" charset="0"/>
        </a:defRPr>
      </a:lvl3pPr>
      <a:lvl4pPr marL="1237705" indent="-219944" algn="l" rtl="0" eaLnBrk="0" fontAlgn="base" hangingPunct="0">
        <a:lnSpc>
          <a:spcPct val="90000"/>
        </a:lnSpc>
        <a:spcBef>
          <a:spcPts val="300"/>
        </a:spcBef>
        <a:spcAft>
          <a:spcPct val="0"/>
        </a:spcAft>
        <a:buClr>
          <a:schemeClr val="accent1"/>
        </a:buClr>
        <a:buFont typeface="Museo For Dell 300" pitchFamily="50" charset="0"/>
        <a:buChar char="–"/>
        <a:defRPr sz="1200">
          <a:solidFill>
            <a:schemeClr val="tx1"/>
          </a:solidFill>
          <a:latin typeface="Museo Sans For Dell" pitchFamily="2" charset="0"/>
          <a:ea typeface="Museo Sans For Dell" pitchFamily="2" charset="0"/>
          <a:cs typeface="Museo Sans For Dell" pitchFamily="2" charset="0"/>
        </a:defRPr>
      </a:lvl4pPr>
      <a:lvl5pPr marL="1598575" indent="-234230" algn="l" rtl="0" eaLnBrk="0" fontAlgn="base" hangingPunct="0">
        <a:lnSpc>
          <a:spcPct val="90000"/>
        </a:lnSpc>
        <a:spcBef>
          <a:spcPts val="800"/>
        </a:spcBef>
        <a:spcAft>
          <a:spcPct val="0"/>
        </a:spcAft>
        <a:buClr>
          <a:schemeClr val="bg1"/>
        </a:buClr>
        <a:buFont typeface="Museo For Dell 300" pitchFamily="50" charset="0"/>
        <a:buChar char="–"/>
        <a:defRPr>
          <a:solidFill>
            <a:schemeClr val="bg2"/>
          </a:solidFill>
          <a:latin typeface="Museo Sans For Dell" pitchFamily="2" charset="0"/>
          <a:ea typeface="Museo Sans For Dell" pitchFamily="2" charset="0"/>
          <a:cs typeface="Museo Sans For Dell" pitchFamily="2" charset="0"/>
        </a:defRPr>
      </a:lvl5pPr>
      <a:lvl6pPr marL="2053639" indent="-235164"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6pPr>
      <a:lvl7pPr marL="2508098" indent="-235164"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7pPr>
      <a:lvl8pPr marL="2962718" indent="-235164"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8pPr>
      <a:lvl9pPr marL="3417329" indent="-235164"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9pPr>
    </p:bodyStyle>
    <p:otherStyle>
      <a:defPPr>
        <a:defRPr lang="en-US"/>
      </a:defPPr>
      <a:lvl1pPr marL="0" algn="l" defTabSz="909237" rtl="0" eaLnBrk="1" latinLnBrk="0" hangingPunct="1">
        <a:defRPr sz="1800" kern="1200">
          <a:solidFill>
            <a:schemeClr val="tx1"/>
          </a:solidFill>
          <a:latin typeface="+mn-lt"/>
          <a:ea typeface="+mn-ea"/>
          <a:cs typeface="+mn-cs"/>
        </a:defRPr>
      </a:lvl1pPr>
      <a:lvl2pPr marL="454505" algn="l" defTabSz="909237" rtl="0" eaLnBrk="1" latinLnBrk="0" hangingPunct="1">
        <a:defRPr sz="1800" kern="1200">
          <a:solidFill>
            <a:schemeClr val="tx1"/>
          </a:solidFill>
          <a:latin typeface="+mn-lt"/>
          <a:ea typeface="+mn-ea"/>
          <a:cs typeface="+mn-cs"/>
        </a:defRPr>
      </a:lvl2pPr>
      <a:lvl3pPr marL="909237" algn="l" defTabSz="909237" rtl="0" eaLnBrk="1" latinLnBrk="0" hangingPunct="1">
        <a:defRPr sz="1800" kern="1200">
          <a:solidFill>
            <a:schemeClr val="tx1"/>
          </a:solidFill>
          <a:latin typeface="+mn-lt"/>
          <a:ea typeface="+mn-ea"/>
          <a:cs typeface="+mn-cs"/>
        </a:defRPr>
      </a:lvl3pPr>
      <a:lvl4pPr marL="1363802" algn="l" defTabSz="909237" rtl="0" eaLnBrk="1" latinLnBrk="0" hangingPunct="1">
        <a:defRPr sz="1800" kern="1200">
          <a:solidFill>
            <a:schemeClr val="tx1"/>
          </a:solidFill>
          <a:latin typeface="+mn-lt"/>
          <a:ea typeface="+mn-ea"/>
          <a:cs typeface="+mn-cs"/>
        </a:defRPr>
      </a:lvl4pPr>
      <a:lvl5pPr marL="1818473" algn="l" defTabSz="909237" rtl="0" eaLnBrk="1" latinLnBrk="0" hangingPunct="1">
        <a:defRPr sz="1800" kern="1200">
          <a:solidFill>
            <a:schemeClr val="tx1"/>
          </a:solidFill>
          <a:latin typeface="+mn-lt"/>
          <a:ea typeface="+mn-ea"/>
          <a:cs typeface="+mn-cs"/>
        </a:defRPr>
      </a:lvl5pPr>
      <a:lvl6pPr marL="2272934" algn="l" defTabSz="909237" rtl="0" eaLnBrk="1" latinLnBrk="0" hangingPunct="1">
        <a:defRPr sz="1800" kern="1200">
          <a:solidFill>
            <a:schemeClr val="tx1"/>
          </a:solidFill>
          <a:latin typeface="+mn-lt"/>
          <a:ea typeface="+mn-ea"/>
          <a:cs typeface="+mn-cs"/>
        </a:defRPr>
      </a:lvl6pPr>
      <a:lvl7pPr marL="2727499" algn="l" defTabSz="909237" rtl="0" eaLnBrk="1" latinLnBrk="0" hangingPunct="1">
        <a:defRPr sz="1800" kern="1200">
          <a:solidFill>
            <a:schemeClr val="tx1"/>
          </a:solidFill>
          <a:latin typeface="+mn-lt"/>
          <a:ea typeface="+mn-ea"/>
          <a:cs typeface="+mn-cs"/>
        </a:defRPr>
      </a:lvl7pPr>
      <a:lvl8pPr marL="3182143" algn="l" defTabSz="909237" rtl="0" eaLnBrk="1" latinLnBrk="0" hangingPunct="1">
        <a:defRPr sz="1800" kern="1200">
          <a:solidFill>
            <a:schemeClr val="tx1"/>
          </a:solidFill>
          <a:latin typeface="+mn-lt"/>
          <a:ea typeface="+mn-ea"/>
          <a:cs typeface="+mn-cs"/>
        </a:defRPr>
      </a:lvl8pPr>
      <a:lvl9pPr marL="3636728" algn="l" defTabSz="909237" rtl="0" eaLnBrk="1" latinLnBrk="0" hangingPunct="1">
        <a:defRPr sz="1800" kern="1200">
          <a:solidFill>
            <a:schemeClr val="tx1"/>
          </a:solidFill>
          <a:latin typeface="+mn-lt"/>
          <a:ea typeface="+mn-ea"/>
          <a:cs typeface="+mn-cs"/>
        </a:defRPr>
      </a:lvl9pPr>
    </p:otherStyle>
  </p:txStyles>
</p:sldMaster>
</file>

<file path=ppt/slideMasters/slideMaster121.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90114" name="Title Placeholder 21"/>
          <p:cNvSpPr>
            <a:spLocks noGrp="1"/>
          </p:cNvSpPr>
          <p:nvPr>
            <p:ph type="title"/>
          </p:nvPr>
        </p:nvSpPr>
        <p:spPr bwMode="auto">
          <a:xfrm>
            <a:off x="425451" y="196857"/>
            <a:ext cx="8280400" cy="62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zh-TW" smtClean="0"/>
              <a:t>Click to edit Master title style</a:t>
            </a:r>
          </a:p>
        </p:txBody>
      </p:sp>
      <p:sp>
        <p:nvSpPr>
          <p:cNvPr id="90115" name="Text Placeholder 12"/>
          <p:cNvSpPr>
            <a:spLocks noGrp="1"/>
          </p:cNvSpPr>
          <p:nvPr>
            <p:ph type="body" idx="1"/>
          </p:nvPr>
        </p:nvSpPr>
        <p:spPr bwMode="auto">
          <a:xfrm>
            <a:off x="438150" y="931863"/>
            <a:ext cx="8267700" cy="3611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zh-TW" smtClean="0"/>
              <a:t>Click to edit Master text styles</a:t>
            </a:r>
          </a:p>
          <a:p>
            <a:pPr lvl="1"/>
            <a:r>
              <a:rPr lang="en-US" altLang="zh-TW" smtClean="0"/>
              <a:t>Second level</a:t>
            </a:r>
          </a:p>
          <a:p>
            <a:pPr lvl="2"/>
            <a:r>
              <a:rPr lang="en-US" altLang="zh-TW" smtClean="0"/>
              <a:t>Third level</a:t>
            </a:r>
          </a:p>
          <a:p>
            <a:pPr lvl="3"/>
            <a:r>
              <a:rPr lang="en-US" altLang="zh-TW" smtClean="0"/>
              <a:t>Fourth level</a:t>
            </a:r>
          </a:p>
        </p:txBody>
      </p:sp>
      <p:sp>
        <p:nvSpPr>
          <p:cNvPr id="90116" name="TextBox 9"/>
          <p:cNvSpPr txBox="1">
            <a:spLocks noChangeArrowheads="1"/>
          </p:cNvSpPr>
          <p:nvPr/>
        </p:nvSpPr>
        <p:spPr bwMode="black">
          <a:xfrm>
            <a:off x="6427888" y="4826004"/>
            <a:ext cx="1768475" cy="126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sz="2400">
                <a:solidFill>
                  <a:schemeClr val="tx1"/>
                </a:solidFill>
                <a:latin typeface="Arial" pitchFamily="34" charset="0"/>
                <a:ea typeface="SimSun" pitchFamily="2" charset="-122"/>
              </a:defRPr>
            </a:lvl1pPr>
            <a:lvl2pPr defTabSz="911225">
              <a:defRPr sz="2400">
                <a:solidFill>
                  <a:schemeClr val="tx1"/>
                </a:solidFill>
                <a:latin typeface="Arial" pitchFamily="34" charset="0"/>
                <a:ea typeface="SimSun" pitchFamily="2" charset="-122"/>
              </a:defRPr>
            </a:lvl2pPr>
            <a:lvl3pPr defTabSz="911225">
              <a:defRPr sz="2400">
                <a:solidFill>
                  <a:schemeClr val="tx1"/>
                </a:solidFill>
                <a:latin typeface="Arial" pitchFamily="34" charset="0"/>
                <a:ea typeface="SimSun" pitchFamily="2" charset="-122"/>
              </a:defRPr>
            </a:lvl3pPr>
            <a:lvl4pPr defTabSz="911225">
              <a:defRPr sz="2400">
                <a:solidFill>
                  <a:schemeClr val="tx1"/>
                </a:solidFill>
                <a:latin typeface="Arial" pitchFamily="34" charset="0"/>
                <a:ea typeface="SimSun" pitchFamily="2" charset="-122"/>
              </a:defRPr>
            </a:lvl4pPr>
            <a:lvl5pPr defTabSz="911225">
              <a:defRPr sz="2400">
                <a:solidFill>
                  <a:schemeClr val="tx1"/>
                </a:solidFill>
                <a:latin typeface="Arial" pitchFamily="34" charset="0"/>
                <a:ea typeface="SimSun" pitchFamily="2" charset="-122"/>
              </a:defRPr>
            </a:lvl5pPr>
            <a:lvl6pPr marL="2281238" indent="4763" defTabSz="911225" eaLnBrk="0" fontAlgn="base" hangingPunct="0">
              <a:spcBef>
                <a:spcPct val="0"/>
              </a:spcBef>
              <a:spcAft>
                <a:spcPct val="0"/>
              </a:spcAft>
              <a:defRPr sz="2400">
                <a:solidFill>
                  <a:schemeClr val="tx1"/>
                </a:solidFill>
                <a:latin typeface="Arial" pitchFamily="34" charset="0"/>
                <a:ea typeface="SimSun" pitchFamily="2" charset="-122"/>
              </a:defRPr>
            </a:lvl6pPr>
            <a:lvl7pPr marL="2738438" indent="4763" defTabSz="911225" eaLnBrk="0" fontAlgn="base" hangingPunct="0">
              <a:spcBef>
                <a:spcPct val="0"/>
              </a:spcBef>
              <a:spcAft>
                <a:spcPct val="0"/>
              </a:spcAft>
              <a:defRPr sz="2400">
                <a:solidFill>
                  <a:schemeClr val="tx1"/>
                </a:solidFill>
                <a:latin typeface="Arial" pitchFamily="34" charset="0"/>
                <a:ea typeface="SimSun" pitchFamily="2" charset="-122"/>
              </a:defRPr>
            </a:lvl7pPr>
            <a:lvl8pPr marL="3195638" indent="4763" defTabSz="911225" eaLnBrk="0" fontAlgn="base" hangingPunct="0">
              <a:spcBef>
                <a:spcPct val="0"/>
              </a:spcBef>
              <a:spcAft>
                <a:spcPct val="0"/>
              </a:spcAft>
              <a:defRPr sz="2400">
                <a:solidFill>
                  <a:schemeClr val="tx1"/>
                </a:solidFill>
                <a:latin typeface="Arial" pitchFamily="34" charset="0"/>
                <a:ea typeface="SimSun" pitchFamily="2" charset="-122"/>
              </a:defRPr>
            </a:lvl8pPr>
            <a:lvl9pPr marL="3652838" indent="4763" defTabSz="911225" eaLnBrk="0" fontAlgn="base" hangingPunct="0">
              <a:spcBef>
                <a:spcPct val="0"/>
              </a:spcBef>
              <a:spcAft>
                <a:spcPct val="0"/>
              </a:spcAft>
              <a:defRPr sz="2400">
                <a:solidFill>
                  <a:schemeClr val="tx1"/>
                </a:solidFill>
                <a:latin typeface="Arial" pitchFamily="34" charset="0"/>
                <a:ea typeface="SimSun" pitchFamily="2" charset="-122"/>
              </a:defRPr>
            </a:lvl9pPr>
          </a:lstStyle>
          <a:p>
            <a:pPr algn="r">
              <a:defRPr/>
            </a:pPr>
            <a:r>
              <a:rPr lang="en-US" altLang="zh-TW" sz="800" smtClean="0">
                <a:solidFill>
                  <a:srgbClr val="666666"/>
                </a:solidFill>
                <a:latin typeface="Museo Sans For Dell" pitchFamily="2" charset="0"/>
              </a:rPr>
              <a:t>EUC Technology and Engineering</a:t>
            </a:r>
          </a:p>
        </p:txBody>
      </p:sp>
      <p:sp>
        <p:nvSpPr>
          <p:cNvPr id="11" name="Slide Number Placeholder 5"/>
          <p:cNvSpPr>
            <a:spLocks noGrp="1"/>
          </p:cNvSpPr>
          <p:nvPr>
            <p:ph type="sldNum" sz="quarter" idx="4"/>
          </p:nvPr>
        </p:nvSpPr>
        <p:spPr>
          <a:xfrm>
            <a:off x="434976" y="4824413"/>
            <a:ext cx="260350" cy="114300"/>
          </a:xfrm>
          <a:prstGeom prst="rect">
            <a:avLst/>
          </a:prstGeom>
        </p:spPr>
        <p:txBody>
          <a:bodyPr vert="horz" lIns="0" tIns="0" rIns="91030" bIns="0" rtlCol="0" anchor="ctr"/>
          <a:lstStyle>
            <a:lvl1pPr algn="l" eaLnBrk="1" hangingPunct="1">
              <a:defRPr sz="900">
                <a:solidFill>
                  <a:srgbClr val="000000">
                    <a:lumMod val="60000"/>
                    <a:lumOff val="40000"/>
                  </a:srgbClr>
                </a:solidFill>
                <a:latin typeface="Museo Sans For Dell" pitchFamily="2" charset="0"/>
                <a:ea typeface="+mn-ea"/>
              </a:defRPr>
            </a:lvl1pPr>
          </a:lstStyle>
          <a:p>
            <a:pPr defTabSz="684168">
              <a:defRPr/>
            </a:pPr>
            <a:fld id="{20FE3A23-B949-4828-A943-DC5D8F8A3399}" type="slidenum">
              <a:rPr lang="en-US" smtClean="0"/>
              <a:pPr defTabSz="684168">
                <a:defRPr/>
              </a:pPr>
              <a:t>‹#›</a:t>
            </a:fld>
            <a:endParaRPr lang="en-US" dirty="0"/>
          </a:p>
        </p:txBody>
      </p:sp>
      <p:sp>
        <p:nvSpPr>
          <p:cNvPr id="12" name="Date Placeholder 8"/>
          <p:cNvSpPr>
            <a:spLocks noGrp="1"/>
          </p:cNvSpPr>
          <p:nvPr>
            <p:ph type="dt" sz="half" idx="2"/>
          </p:nvPr>
        </p:nvSpPr>
        <p:spPr>
          <a:xfrm>
            <a:off x="1711325" y="4819650"/>
            <a:ext cx="914400" cy="114300"/>
          </a:xfrm>
          <a:prstGeom prst="rect">
            <a:avLst/>
          </a:prstGeom>
        </p:spPr>
        <p:txBody>
          <a:bodyPr vert="horz" lIns="0" tIns="0" rIns="0" bIns="0" rtlCol="0" anchor="ctr"/>
          <a:lstStyle>
            <a:lvl1pPr algn="l" rtl="0" eaLnBrk="1" fontAlgn="base" hangingPunct="1">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defTabSz="684168">
              <a:defRPr/>
            </a:pPr>
            <a:endParaRPr lang="zh-TW" altLang="en-US"/>
          </a:p>
        </p:txBody>
      </p:sp>
      <p:pic>
        <p:nvPicPr>
          <p:cNvPr id="90119" name="Picture 14" descr="dell_gray_logo.png"/>
          <p:cNvPicPr>
            <a:picLocks noChangeAspect="1"/>
          </p:cNvPicPr>
          <p:nvPr/>
        </p:nvPicPr>
        <p:blipFill>
          <a:blip r:embed="rId20">
            <a:extLst>
              <a:ext uri="{28A0092B-C50C-407E-A947-70E740481C1C}">
                <a14:useLocalDpi xmlns:a14="http://schemas.microsoft.com/office/drawing/2010/main" val="0"/>
              </a:ext>
            </a:extLst>
          </a:blip>
          <a:srcRect/>
          <a:stretch>
            <a:fillRect/>
          </a:stretch>
        </p:blipFill>
        <p:spPr bwMode="auto">
          <a:xfrm>
            <a:off x="8226427" y="4648206"/>
            <a:ext cx="471488"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l" descr="                              Dell - Restricted - Confidential&#10;"/>
          <p:cNvSpPr txBox="1"/>
          <p:nvPr/>
        </p:nvSpPr>
        <p:spPr>
          <a:xfrm>
            <a:off x="0" y="4764088"/>
            <a:ext cx="9144000" cy="0"/>
          </a:xfrm>
          <a:prstGeom prst="rect">
            <a:avLst/>
          </a:prstGeom>
          <a:noFill/>
        </p:spPr>
        <p:txBody>
          <a:bodyPr wrap="none" lIns="91036" tIns="45517" rIns="91036" bIns="45517"/>
          <a:lstStyle/>
          <a:p>
            <a:pPr defTabSz="684168">
              <a:lnSpc>
                <a:spcPct val="90000"/>
              </a:lnSpc>
              <a:spcBef>
                <a:spcPts val="600"/>
              </a:spcBef>
              <a:spcAft>
                <a:spcPts val="0"/>
              </a:spcAft>
              <a:buClr>
                <a:srgbClr val="0085C3"/>
              </a:buClr>
              <a:defRPr/>
            </a:pPr>
            <a:r>
              <a:rPr lang="en-US" sz="800" b="1">
                <a:solidFill>
                  <a:srgbClr val="7F7F7F"/>
                </a:solidFill>
                <a:latin typeface="Museo For Dell"/>
                <a:ea typeface="SimSun" pitchFamily="2" charset="-122"/>
              </a:rPr>
              <a:t>                              Dell - Restricted - Confidential</a:t>
            </a:r>
          </a:p>
          <a:p>
            <a:pPr defTabSz="684168">
              <a:lnSpc>
                <a:spcPct val="90000"/>
              </a:lnSpc>
              <a:spcBef>
                <a:spcPts val="600"/>
              </a:spcBef>
              <a:spcAft>
                <a:spcPts val="0"/>
              </a:spcAft>
              <a:buClr>
                <a:srgbClr val="0085C3"/>
              </a:buClr>
              <a:defRPr/>
            </a:pPr>
            <a:endParaRPr lang="en-US" sz="900" b="1" dirty="0" err="1">
              <a:solidFill>
                <a:srgbClr val="7F7F7F"/>
              </a:solidFill>
              <a:latin typeface="Museo For Dell"/>
              <a:ea typeface="SimSun" pitchFamily="2" charset="-122"/>
            </a:endParaRPr>
          </a:p>
        </p:txBody>
      </p:sp>
    </p:spTree>
    <p:extLst>
      <p:ext uri="{BB962C8B-B14F-4D97-AF65-F5344CB8AC3E}">
        <p14:creationId xmlns:p14="http://schemas.microsoft.com/office/powerpoint/2010/main" val="250037583"/>
      </p:ext>
    </p:extLst>
  </p:cSld>
  <p:clrMap bg1="dk2" tx1="lt1" bg2="dk1" tx2="lt2" accent1="accent1" accent2="accent2" accent3="accent3" accent4="accent4" accent5="accent5" accent6="accent6" hlink="hlink" folHlink="folHlink"/>
  <p:sldLayoutIdLst>
    <p:sldLayoutId id="2147487267" r:id="rId1"/>
    <p:sldLayoutId id="2147487268" r:id="rId2"/>
    <p:sldLayoutId id="2147487269" r:id="rId3"/>
    <p:sldLayoutId id="2147487270" r:id="rId4"/>
    <p:sldLayoutId id="2147487271" r:id="rId5"/>
    <p:sldLayoutId id="2147487272" r:id="rId6"/>
    <p:sldLayoutId id="2147487273" r:id="rId7"/>
    <p:sldLayoutId id="2147487274" r:id="rId8"/>
    <p:sldLayoutId id="2147487275" r:id="rId9"/>
    <p:sldLayoutId id="2147487276" r:id="rId10"/>
    <p:sldLayoutId id="2147487277" r:id="rId11"/>
    <p:sldLayoutId id="2147487278" r:id="rId12"/>
    <p:sldLayoutId id="2147487280" r:id="rId13"/>
    <p:sldLayoutId id="2147487281" r:id="rId14"/>
    <p:sldLayoutId id="2147487282" r:id="rId15"/>
    <p:sldLayoutId id="2147487283" r:id="rId16"/>
    <p:sldLayoutId id="2147487284" r:id="rId17"/>
    <p:sldLayoutId id="2147487285" r:id="rId18"/>
  </p:sldLayoutIdLst>
  <p:transition spd="med">
    <p:wipe dir="r"/>
  </p:transition>
  <p:timing>
    <p:tnLst>
      <p:par>
        <p:cTn id="1" dur="indefinite" restart="never" nodeType="tmRoot"/>
      </p:par>
    </p:tnLst>
  </p:timing>
  <p:hf hdr="0" ftr="0" dt="0"/>
  <p:txStyles>
    <p:titleStyle>
      <a:lvl1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1pPr>
      <a:lvl2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2pPr>
      <a:lvl3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3pPr>
      <a:lvl4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4pPr>
      <a:lvl5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5pPr>
      <a:lvl6pPr marL="454758" algn="l" rtl="0" eaLnBrk="1" fontAlgn="base" hangingPunct="1">
        <a:lnSpc>
          <a:spcPct val="70000"/>
        </a:lnSpc>
        <a:spcBef>
          <a:spcPct val="0"/>
        </a:spcBef>
        <a:spcAft>
          <a:spcPct val="0"/>
        </a:spcAft>
        <a:defRPr sz="4400" b="1">
          <a:solidFill>
            <a:schemeClr val="accent1"/>
          </a:solidFill>
          <a:latin typeface="Arial Black" pitchFamily="34" charset="0"/>
        </a:defRPr>
      </a:lvl6pPr>
      <a:lvl7pPr marL="909755" algn="l" rtl="0" eaLnBrk="1" fontAlgn="base" hangingPunct="1">
        <a:lnSpc>
          <a:spcPct val="70000"/>
        </a:lnSpc>
        <a:spcBef>
          <a:spcPct val="0"/>
        </a:spcBef>
        <a:spcAft>
          <a:spcPct val="0"/>
        </a:spcAft>
        <a:defRPr sz="4400" b="1">
          <a:solidFill>
            <a:schemeClr val="accent1"/>
          </a:solidFill>
          <a:latin typeface="Arial Black" pitchFamily="34" charset="0"/>
        </a:defRPr>
      </a:lvl7pPr>
      <a:lvl8pPr marL="1364584" algn="l" rtl="0" eaLnBrk="1" fontAlgn="base" hangingPunct="1">
        <a:lnSpc>
          <a:spcPct val="70000"/>
        </a:lnSpc>
        <a:spcBef>
          <a:spcPct val="0"/>
        </a:spcBef>
        <a:spcAft>
          <a:spcPct val="0"/>
        </a:spcAft>
        <a:defRPr sz="4400" b="1">
          <a:solidFill>
            <a:schemeClr val="accent1"/>
          </a:solidFill>
          <a:latin typeface="Arial Black" pitchFamily="34" charset="0"/>
        </a:defRPr>
      </a:lvl8pPr>
      <a:lvl9pPr marL="1819508" algn="l" rtl="0" eaLnBrk="1" fontAlgn="base" hangingPunct="1">
        <a:lnSpc>
          <a:spcPct val="70000"/>
        </a:lnSpc>
        <a:spcBef>
          <a:spcPct val="0"/>
        </a:spcBef>
        <a:spcAft>
          <a:spcPct val="0"/>
        </a:spcAft>
        <a:defRPr sz="4400" b="1">
          <a:solidFill>
            <a:schemeClr val="accent1"/>
          </a:solidFill>
          <a:latin typeface="Arial Black" pitchFamily="34" charset="0"/>
        </a:defRPr>
      </a:lvl9pPr>
    </p:titleStyle>
    <p:bodyStyle>
      <a:lvl1pPr marL="226431" indent="-226431" algn="l" rtl="0" eaLnBrk="0" fontAlgn="base" hangingPunct="0">
        <a:lnSpc>
          <a:spcPct val="90000"/>
        </a:lnSpc>
        <a:spcBef>
          <a:spcPts val="1200"/>
        </a:spcBef>
        <a:spcAft>
          <a:spcPct val="0"/>
        </a:spcAft>
        <a:buClr>
          <a:schemeClr val="accent1"/>
        </a:buClr>
        <a:buFont typeface="Arial" pitchFamily="34" charset="0"/>
        <a:buChar char="•"/>
        <a:defRPr>
          <a:solidFill>
            <a:schemeClr val="tx1"/>
          </a:solidFill>
          <a:latin typeface="Museo Sans For Dell" pitchFamily="2" charset="0"/>
          <a:ea typeface="Museo Sans For Dell" pitchFamily="2" charset="0"/>
          <a:cs typeface="Museo Sans For Dell" pitchFamily="2" charset="0"/>
        </a:defRPr>
      </a:lvl1pPr>
      <a:lvl2pPr marL="571730" indent="-221669" algn="l" rtl="0" eaLnBrk="0" fontAlgn="base" hangingPunct="0">
        <a:lnSpc>
          <a:spcPct val="90000"/>
        </a:lnSpc>
        <a:spcBef>
          <a:spcPts val="300"/>
        </a:spcBef>
        <a:spcAft>
          <a:spcPct val="0"/>
        </a:spcAft>
        <a:buClr>
          <a:schemeClr val="accent1"/>
        </a:buClr>
        <a:buFont typeface="Museo Sans For Dell" pitchFamily="2" charset="0"/>
        <a:buChar char="–"/>
        <a:defRPr sz="1600">
          <a:solidFill>
            <a:schemeClr val="tx1"/>
          </a:solidFill>
          <a:latin typeface="Museo Sans For Dell" pitchFamily="2" charset="0"/>
          <a:ea typeface="Museo Sans For Dell" pitchFamily="2" charset="0"/>
          <a:cs typeface="Museo Sans For Dell" pitchFamily="2" charset="0"/>
        </a:defRPr>
      </a:lvl2pPr>
      <a:lvl3pPr marL="904280" indent="-218495" algn="l" rtl="0" eaLnBrk="0" fontAlgn="base" hangingPunct="0">
        <a:lnSpc>
          <a:spcPct val="90000"/>
        </a:lnSpc>
        <a:spcBef>
          <a:spcPts val="300"/>
        </a:spcBef>
        <a:spcAft>
          <a:spcPct val="0"/>
        </a:spcAft>
        <a:buClr>
          <a:schemeClr val="accent1"/>
        </a:buClr>
        <a:buFont typeface="Museo Sans For Dell" pitchFamily="2" charset="0"/>
        <a:buChar char="›"/>
        <a:defRPr sz="1400">
          <a:solidFill>
            <a:schemeClr val="tx1"/>
          </a:solidFill>
          <a:latin typeface="Museo Sans For Dell" pitchFamily="2" charset="0"/>
          <a:ea typeface="Museo Sans For Dell" pitchFamily="2" charset="0"/>
          <a:cs typeface="Museo Sans For Dell" pitchFamily="2" charset="0"/>
        </a:defRPr>
      </a:lvl3pPr>
      <a:lvl4pPr marL="1238418" indent="-220082" algn="l" rtl="0" eaLnBrk="0" fontAlgn="base" hangingPunct="0">
        <a:lnSpc>
          <a:spcPct val="90000"/>
        </a:lnSpc>
        <a:spcBef>
          <a:spcPts val="300"/>
        </a:spcBef>
        <a:spcAft>
          <a:spcPct val="0"/>
        </a:spcAft>
        <a:buClr>
          <a:schemeClr val="accent1"/>
        </a:buClr>
        <a:buFont typeface="Museo For Dell 300" pitchFamily="50" charset="0"/>
        <a:buChar char="–"/>
        <a:defRPr sz="1200">
          <a:solidFill>
            <a:schemeClr val="tx1"/>
          </a:solidFill>
          <a:latin typeface="Museo Sans For Dell" pitchFamily="2" charset="0"/>
          <a:ea typeface="Museo Sans For Dell" pitchFamily="2" charset="0"/>
          <a:cs typeface="Museo Sans For Dell" pitchFamily="2" charset="0"/>
        </a:defRPr>
      </a:lvl4pPr>
      <a:lvl5pPr marL="1599495" indent="-234368" algn="l" rtl="0" eaLnBrk="0" fontAlgn="base" hangingPunct="0">
        <a:lnSpc>
          <a:spcPct val="90000"/>
        </a:lnSpc>
        <a:spcBef>
          <a:spcPts val="800"/>
        </a:spcBef>
        <a:spcAft>
          <a:spcPct val="0"/>
        </a:spcAft>
        <a:buClr>
          <a:schemeClr val="bg1"/>
        </a:buClr>
        <a:buFont typeface="Museo For Dell 300" pitchFamily="50" charset="0"/>
        <a:buChar char="–"/>
        <a:defRPr>
          <a:solidFill>
            <a:schemeClr val="bg2"/>
          </a:solidFill>
          <a:latin typeface="Museo Sans For Dell" pitchFamily="2" charset="0"/>
          <a:ea typeface="Museo Sans For Dell" pitchFamily="2" charset="0"/>
          <a:cs typeface="Museo Sans For Dell" pitchFamily="2" charset="0"/>
        </a:defRPr>
      </a:lvl5pPr>
      <a:lvl6pPr marL="2054812" indent="-235302"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6pPr>
      <a:lvl7pPr marL="2509547" indent="-235302"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7pPr>
      <a:lvl8pPr marL="2964420" indent="-235302"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8pPr>
      <a:lvl9pPr marL="3419296" indent="-235302"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9pPr>
    </p:bodyStyle>
    <p:otherStyle>
      <a:defPPr>
        <a:defRPr lang="en-US"/>
      </a:defPPr>
      <a:lvl1pPr marL="0" algn="l" defTabSz="909755" rtl="0" eaLnBrk="1" latinLnBrk="0" hangingPunct="1">
        <a:defRPr sz="1800" kern="1200">
          <a:solidFill>
            <a:schemeClr val="tx1"/>
          </a:solidFill>
          <a:latin typeface="+mn-lt"/>
          <a:ea typeface="+mn-ea"/>
          <a:cs typeface="+mn-cs"/>
        </a:defRPr>
      </a:lvl1pPr>
      <a:lvl2pPr marL="454758" algn="l" defTabSz="909755" rtl="0" eaLnBrk="1" latinLnBrk="0" hangingPunct="1">
        <a:defRPr sz="1800" kern="1200">
          <a:solidFill>
            <a:schemeClr val="tx1"/>
          </a:solidFill>
          <a:latin typeface="+mn-lt"/>
          <a:ea typeface="+mn-ea"/>
          <a:cs typeface="+mn-cs"/>
        </a:defRPr>
      </a:lvl2pPr>
      <a:lvl3pPr marL="909755" algn="l" defTabSz="909755" rtl="0" eaLnBrk="1" latinLnBrk="0" hangingPunct="1">
        <a:defRPr sz="1800" kern="1200">
          <a:solidFill>
            <a:schemeClr val="tx1"/>
          </a:solidFill>
          <a:latin typeface="+mn-lt"/>
          <a:ea typeface="+mn-ea"/>
          <a:cs typeface="+mn-cs"/>
        </a:defRPr>
      </a:lvl3pPr>
      <a:lvl4pPr marL="1364584" algn="l" defTabSz="909755" rtl="0" eaLnBrk="1" latinLnBrk="0" hangingPunct="1">
        <a:defRPr sz="1800" kern="1200">
          <a:solidFill>
            <a:schemeClr val="tx1"/>
          </a:solidFill>
          <a:latin typeface="+mn-lt"/>
          <a:ea typeface="+mn-ea"/>
          <a:cs typeface="+mn-cs"/>
        </a:defRPr>
      </a:lvl4pPr>
      <a:lvl5pPr marL="1819508" algn="l" defTabSz="909755" rtl="0" eaLnBrk="1" latinLnBrk="0" hangingPunct="1">
        <a:defRPr sz="1800" kern="1200">
          <a:solidFill>
            <a:schemeClr val="tx1"/>
          </a:solidFill>
          <a:latin typeface="+mn-lt"/>
          <a:ea typeface="+mn-ea"/>
          <a:cs typeface="+mn-cs"/>
        </a:defRPr>
      </a:lvl5pPr>
      <a:lvl6pPr marL="2274245" algn="l" defTabSz="909755" rtl="0" eaLnBrk="1" latinLnBrk="0" hangingPunct="1">
        <a:defRPr sz="1800" kern="1200">
          <a:solidFill>
            <a:schemeClr val="tx1"/>
          </a:solidFill>
          <a:latin typeface="+mn-lt"/>
          <a:ea typeface="+mn-ea"/>
          <a:cs typeface="+mn-cs"/>
        </a:defRPr>
      </a:lvl6pPr>
      <a:lvl7pPr marL="2729063" algn="l" defTabSz="909755" rtl="0" eaLnBrk="1" latinLnBrk="0" hangingPunct="1">
        <a:defRPr sz="1800" kern="1200">
          <a:solidFill>
            <a:schemeClr val="tx1"/>
          </a:solidFill>
          <a:latin typeface="+mn-lt"/>
          <a:ea typeface="+mn-ea"/>
          <a:cs typeface="+mn-cs"/>
        </a:defRPr>
      </a:lvl7pPr>
      <a:lvl8pPr marL="3183971" algn="l" defTabSz="909755" rtl="0" eaLnBrk="1" latinLnBrk="0" hangingPunct="1">
        <a:defRPr sz="1800" kern="1200">
          <a:solidFill>
            <a:schemeClr val="tx1"/>
          </a:solidFill>
          <a:latin typeface="+mn-lt"/>
          <a:ea typeface="+mn-ea"/>
          <a:cs typeface="+mn-cs"/>
        </a:defRPr>
      </a:lvl8pPr>
      <a:lvl9pPr marL="3638821" algn="l" defTabSz="909755" rtl="0" eaLnBrk="1" latinLnBrk="0" hangingPunct="1">
        <a:defRPr sz="1800" kern="1200">
          <a:solidFill>
            <a:schemeClr val="tx1"/>
          </a:solidFill>
          <a:latin typeface="+mn-lt"/>
          <a:ea typeface="+mn-ea"/>
          <a:cs typeface="+mn-cs"/>
        </a:defRPr>
      </a:lvl9pPr>
    </p:otherStyle>
  </p:txStyles>
</p:sldMaster>
</file>

<file path=ppt/slideMasters/slideMaster122.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16" name="TextBox 15" hidden="1"/>
          <p:cNvSpPr txBox="1"/>
          <p:nvPr/>
        </p:nvSpPr>
        <p:spPr>
          <a:xfrm>
            <a:off x="1895813" y="4825328"/>
            <a:ext cx="649537" cy="124650"/>
          </a:xfrm>
          <a:prstGeom prst="rect">
            <a:avLst/>
          </a:prstGeom>
          <a:noFill/>
        </p:spPr>
        <p:txBody>
          <a:bodyPr wrap="square" lIns="0" tIns="0" rIns="0" bIns="0" rtlCol="0" anchor="ctr">
            <a:spAutoFit/>
          </a:bodyPr>
          <a:lstStyle/>
          <a:p>
            <a:pPr defTabSz="906818">
              <a:lnSpc>
                <a:spcPct val="90000"/>
              </a:lnSpc>
              <a:spcBef>
                <a:spcPts val="600"/>
              </a:spcBef>
              <a:spcAft>
                <a:spcPts val="0"/>
              </a:spcAft>
              <a:buClr>
                <a:srgbClr val="007DB8"/>
              </a:buClr>
            </a:pPr>
            <a:fld id="{E00CF047-7350-4707-AA1A-E56FA69586CC}" type="datetime1">
              <a:rPr lang="en-US" sz="900" smtClean="0">
                <a:solidFill>
                  <a:srgbClr val="000000">
                    <a:lumMod val="50000"/>
                    <a:lumOff val="50000"/>
                  </a:srgbClr>
                </a:solidFill>
                <a:latin typeface="Arial"/>
              </a:rPr>
              <a:pPr defTabSz="906818">
                <a:lnSpc>
                  <a:spcPct val="90000"/>
                </a:lnSpc>
                <a:spcBef>
                  <a:spcPts val="600"/>
                </a:spcBef>
                <a:spcAft>
                  <a:spcPts val="0"/>
                </a:spcAft>
                <a:buClr>
                  <a:srgbClr val="007DB8"/>
                </a:buClr>
              </a:pPr>
              <a:t>2/25/2021</a:t>
            </a:fld>
            <a:endParaRPr lang="en-US" sz="900" dirty="0">
              <a:solidFill>
                <a:srgbClr val="000000">
                  <a:lumMod val="50000"/>
                  <a:lumOff val="50000"/>
                </a:srgbClr>
              </a:solidFill>
              <a:latin typeface="Arial"/>
            </a:endParaRPr>
          </a:p>
        </p:txBody>
      </p:sp>
      <p:sp>
        <p:nvSpPr>
          <p:cNvPr id="13" name="TextBox 12" hidden="1"/>
          <p:cNvSpPr txBox="1"/>
          <p:nvPr/>
        </p:nvSpPr>
        <p:spPr>
          <a:xfrm>
            <a:off x="1895813" y="4825328"/>
            <a:ext cx="649537" cy="124650"/>
          </a:xfrm>
          <a:prstGeom prst="rect">
            <a:avLst/>
          </a:prstGeom>
          <a:noFill/>
        </p:spPr>
        <p:txBody>
          <a:bodyPr wrap="square" lIns="0" tIns="0" rIns="0" bIns="0" rtlCol="0" anchor="ctr">
            <a:spAutoFit/>
          </a:bodyPr>
          <a:lstStyle/>
          <a:p>
            <a:pPr defTabSz="906818">
              <a:lnSpc>
                <a:spcPct val="90000"/>
              </a:lnSpc>
              <a:spcBef>
                <a:spcPts val="600"/>
              </a:spcBef>
              <a:spcAft>
                <a:spcPts val="0"/>
              </a:spcAft>
              <a:buClr>
                <a:srgbClr val="007DB8"/>
              </a:buClr>
            </a:pPr>
            <a:fld id="{E00CF047-7350-4707-AA1A-E56FA69586CC}" type="datetime1">
              <a:rPr lang="en-US" sz="900" smtClean="0">
                <a:solidFill>
                  <a:srgbClr val="000000">
                    <a:lumMod val="50000"/>
                    <a:lumOff val="50000"/>
                  </a:srgbClr>
                </a:solidFill>
                <a:latin typeface="Arial"/>
              </a:rPr>
              <a:pPr defTabSz="906818">
                <a:lnSpc>
                  <a:spcPct val="90000"/>
                </a:lnSpc>
                <a:spcBef>
                  <a:spcPts val="600"/>
                </a:spcBef>
                <a:spcAft>
                  <a:spcPts val="0"/>
                </a:spcAft>
                <a:buClr>
                  <a:srgbClr val="007DB8"/>
                </a:buClr>
              </a:pPr>
              <a:t>2/25/2021</a:t>
            </a:fld>
            <a:endParaRPr lang="en-US" sz="900" dirty="0">
              <a:solidFill>
                <a:srgbClr val="000000">
                  <a:lumMod val="50000"/>
                  <a:lumOff val="50000"/>
                </a:srgbClr>
              </a:solidFill>
              <a:latin typeface="Arial"/>
            </a:endParaRPr>
          </a:p>
        </p:txBody>
      </p:sp>
      <p:pic>
        <p:nvPicPr>
          <p:cNvPr id="3" name="Picture 2"/>
          <p:cNvPicPr>
            <a:picLocks noChangeAspect="1"/>
          </p:cNvPicPr>
          <p:nvPr/>
        </p:nvPicPr>
        <p:blipFill>
          <a:blip r:embed="rId46"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
        <p:nvSpPr>
          <p:cNvPr id="22" name="TextBox 21"/>
          <p:cNvSpPr txBox="1"/>
          <p:nvPr/>
        </p:nvSpPr>
        <p:spPr>
          <a:xfrm>
            <a:off x="295673" y="4837275"/>
            <a:ext cx="65" cy="110800"/>
          </a:xfrm>
          <a:prstGeom prst="rect">
            <a:avLst/>
          </a:prstGeom>
        </p:spPr>
        <p:txBody>
          <a:bodyPr vert="horz" wrap="none" lIns="0" tIns="0" rIns="0" bIns="0" rtlCol="0" anchor="ctr" anchorCtr="0">
            <a:spAutoFit/>
          </a:bodyPr>
          <a:lstStyle/>
          <a:p>
            <a:pPr algn="r" defTabSz="906818">
              <a:lnSpc>
                <a:spcPct val="90000"/>
              </a:lnSpc>
              <a:buClr>
                <a:srgbClr val="007DB8"/>
              </a:buClr>
            </a:pPr>
            <a:endParaRPr lang="en-US" sz="800" dirty="0" err="1">
              <a:solidFill>
                <a:srgbClr val="000000">
                  <a:lumMod val="50000"/>
                  <a:lumOff val="50000"/>
                </a:srgbClr>
              </a:solidFill>
              <a:latin typeface="Arial"/>
            </a:endParaRPr>
          </a:p>
        </p:txBody>
      </p:sp>
      <p:sp>
        <p:nvSpPr>
          <p:cNvPr id="23" name="fl" descr="                              Dell - Internal Use - Confidential&#10;"/>
          <p:cNvSpPr txBox="1"/>
          <p:nvPr/>
        </p:nvSpPr>
        <p:spPr>
          <a:xfrm>
            <a:off x="998806" y="4835544"/>
            <a:ext cx="1594187" cy="114262"/>
          </a:xfrm>
          <a:prstGeom prst="rect">
            <a:avLst/>
          </a:prstGeom>
          <a:noFill/>
        </p:spPr>
        <p:txBody>
          <a:bodyPr vert="horz" wrap="none" lIns="0" tIns="0" rIns="0" bIns="0" rtlCol="0" anchor="ctr" anchorCtr="0">
            <a:spAutoFit/>
          </a:bodyPr>
          <a:lstStyle/>
          <a:p>
            <a:pPr defTabSz="906818">
              <a:lnSpc>
                <a:spcPct val="90000"/>
              </a:lnSpc>
              <a:spcBef>
                <a:spcPts val="100"/>
              </a:spcBef>
              <a:spcAft>
                <a:spcPts val="100"/>
              </a:spcAft>
            </a:pPr>
            <a:r>
              <a:rPr lang="en-US" sz="800" b="1" dirty="0">
                <a:solidFill>
                  <a:srgbClr val="7F7F7F"/>
                </a:solidFill>
                <a:latin typeface="Arial"/>
              </a:rPr>
              <a:t>Dell - Internal Use - Confidential</a:t>
            </a:r>
          </a:p>
        </p:txBody>
      </p:sp>
      <p:sp>
        <p:nvSpPr>
          <p:cNvPr id="24" name="TextBox 23"/>
          <p:cNvSpPr txBox="1"/>
          <p:nvPr/>
        </p:nvSpPr>
        <p:spPr>
          <a:xfrm>
            <a:off x="295673" y="4837275"/>
            <a:ext cx="65" cy="110800"/>
          </a:xfrm>
          <a:prstGeom prst="rect">
            <a:avLst/>
          </a:prstGeom>
        </p:spPr>
        <p:txBody>
          <a:bodyPr vert="horz" wrap="none" lIns="0" tIns="0" rIns="0" bIns="0" rtlCol="0" anchor="ctr" anchorCtr="0">
            <a:spAutoFit/>
          </a:bodyPr>
          <a:lstStyle/>
          <a:p>
            <a:pPr algn="r" defTabSz="906818">
              <a:lnSpc>
                <a:spcPct val="90000"/>
              </a:lnSpc>
              <a:buClr>
                <a:srgbClr val="007DB8"/>
              </a:buClr>
            </a:pPr>
            <a:endParaRPr lang="en-US" sz="800" dirty="0" err="1">
              <a:solidFill>
                <a:srgbClr val="000000">
                  <a:lumMod val="50000"/>
                  <a:lumOff val="50000"/>
                </a:srgbClr>
              </a:solidFill>
              <a:latin typeface="Arial"/>
            </a:endParaRPr>
          </a:p>
        </p:txBody>
      </p:sp>
      <p:sp>
        <p:nvSpPr>
          <p:cNvPr id="25" name="TextBox 24"/>
          <p:cNvSpPr txBox="1"/>
          <p:nvPr/>
        </p:nvSpPr>
        <p:spPr>
          <a:xfrm>
            <a:off x="307781" y="4835544"/>
            <a:ext cx="128641" cy="114262"/>
          </a:xfrm>
          <a:prstGeom prst="rect">
            <a:avLst/>
          </a:prstGeom>
        </p:spPr>
        <p:txBody>
          <a:bodyPr vert="horz" wrap="none" lIns="0" tIns="0" rIns="0" bIns="0" rtlCol="0" anchor="ctr" anchorCtr="0">
            <a:spAutoFit/>
          </a:bodyPr>
          <a:lstStyle/>
          <a:p>
            <a:pPr algn="r" defTabSz="906818">
              <a:lnSpc>
                <a:spcPct val="90000"/>
              </a:lnSpc>
              <a:buClr>
                <a:srgbClr val="007DB8"/>
              </a:buClr>
            </a:pPr>
            <a:fld id="{58EC7406-F4CC-4ABF-902E-2AF4E70E5C0F}" type="slidenum">
              <a:rPr lang="en-US" sz="800" smtClean="0">
                <a:solidFill>
                  <a:srgbClr val="000000">
                    <a:lumMod val="50000"/>
                    <a:lumOff val="50000"/>
                  </a:srgbClr>
                </a:solidFill>
                <a:latin typeface="Arial"/>
              </a:rPr>
              <a:pPr algn="r" defTabSz="906818">
                <a:lnSpc>
                  <a:spcPct val="90000"/>
                </a:lnSpc>
                <a:buClr>
                  <a:srgbClr val="007DB8"/>
                </a:buClr>
              </a:pPr>
              <a:t>‹#›</a:t>
            </a:fld>
            <a:endParaRPr lang="en-US" sz="800" dirty="0" err="1">
              <a:solidFill>
                <a:srgbClr val="000000">
                  <a:lumMod val="50000"/>
                  <a:lumOff val="50000"/>
                </a:srgbClr>
              </a:solidFill>
              <a:latin typeface="Arial"/>
            </a:endParaRPr>
          </a:p>
        </p:txBody>
      </p:sp>
      <p:sp>
        <p:nvSpPr>
          <p:cNvPr id="26" name="TextBox 25"/>
          <p:cNvSpPr txBox="1"/>
          <p:nvPr/>
        </p:nvSpPr>
        <p:spPr>
          <a:xfrm>
            <a:off x="458777" y="4835544"/>
            <a:ext cx="187551" cy="114262"/>
          </a:xfrm>
          <a:prstGeom prst="rect">
            <a:avLst/>
          </a:prstGeom>
        </p:spPr>
        <p:txBody>
          <a:bodyPr vert="horz" wrap="none" lIns="0" tIns="0" rIns="0" bIns="0" rtlCol="0" anchor="ctr" anchorCtr="0">
            <a:spAutoFit/>
          </a:bodyPr>
          <a:lstStyle/>
          <a:p>
            <a:pPr defTabSz="906818">
              <a:lnSpc>
                <a:spcPct val="90000"/>
              </a:lnSpc>
              <a:buClr>
                <a:srgbClr val="007DB8"/>
              </a:buClr>
            </a:pPr>
            <a:r>
              <a:rPr lang="en-US" sz="800" dirty="0">
                <a:solidFill>
                  <a:srgbClr val="000000">
                    <a:lumMod val="50000"/>
                    <a:lumOff val="50000"/>
                  </a:srgbClr>
                </a:solidFill>
                <a:latin typeface="Arial"/>
              </a:rPr>
              <a:t>of Y</a:t>
            </a:r>
          </a:p>
        </p:txBody>
      </p:sp>
    </p:spTree>
    <p:extLst>
      <p:ext uri="{BB962C8B-B14F-4D97-AF65-F5344CB8AC3E}">
        <p14:creationId xmlns:p14="http://schemas.microsoft.com/office/powerpoint/2010/main" val="2839153852"/>
      </p:ext>
    </p:extLst>
  </p:cSld>
  <p:clrMap bg1="dk2" tx1="lt1" bg2="dk1" tx2="lt2" accent1="accent1" accent2="accent2" accent3="accent3" accent4="accent4" accent5="accent5" accent6="accent6" hlink="hlink" folHlink="folHlink"/>
  <p:sldLayoutIdLst>
    <p:sldLayoutId id="2147487287" r:id="rId1"/>
    <p:sldLayoutId id="2147487288" r:id="rId2"/>
    <p:sldLayoutId id="2147487289" r:id="rId3"/>
    <p:sldLayoutId id="2147487290" r:id="rId4"/>
    <p:sldLayoutId id="2147487291" r:id="rId5"/>
    <p:sldLayoutId id="2147487292" r:id="rId6"/>
    <p:sldLayoutId id="2147487293" r:id="rId7"/>
    <p:sldLayoutId id="2147487294" r:id="rId8"/>
    <p:sldLayoutId id="2147487295" r:id="rId9"/>
    <p:sldLayoutId id="2147487296" r:id="rId10"/>
    <p:sldLayoutId id="2147487297" r:id="rId11"/>
    <p:sldLayoutId id="2147487298" r:id="rId12"/>
    <p:sldLayoutId id="2147487299" r:id="rId13"/>
    <p:sldLayoutId id="2147487300" r:id="rId14"/>
    <p:sldLayoutId id="2147487301" r:id="rId15"/>
    <p:sldLayoutId id="2147487302" r:id="rId16"/>
    <p:sldLayoutId id="2147487303" r:id="rId17"/>
    <p:sldLayoutId id="2147487304" r:id="rId18"/>
    <p:sldLayoutId id="2147487305" r:id="rId19"/>
    <p:sldLayoutId id="2147487306" r:id="rId20"/>
    <p:sldLayoutId id="2147487307" r:id="rId21"/>
    <p:sldLayoutId id="2147487308" r:id="rId22"/>
    <p:sldLayoutId id="2147487310" r:id="rId23"/>
    <p:sldLayoutId id="2147487311" r:id="rId24"/>
    <p:sldLayoutId id="2147487312" r:id="rId25"/>
    <p:sldLayoutId id="2147487313" r:id="rId26"/>
    <p:sldLayoutId id="2147487314" r:id="rId27"/>
    <p:sldLayoutId id="2147487315" r:id="rId28"/>
    <p:sldLayoutId id="2147487316" r:id="rId29"/>
    <p:sldLayoutId id="2147487317" r:id="rId30"/>
    <p:sldLayoutId id="2147487318" r:id="rId31"/>
    <p:sldLayoutId id="2147487319" r:id="rId32"/>
    <p:sldLayoutId id="2147487321" r:id="rId33"/>
    <p:sldLayoutId id="2147487322" r:id="rId34"/>
    <p:sldLayoutId id="2147487323" r:id="rId35"/>
    <p:sldLayoutId id="2147487324" r:id="rId36"/>
    <p:sldLayoutId id="2147487325" r:id="rId37"/>
    <p:sldLayoutId id="2147487326" r:id="rId38"/>
    <p:sldLayoutId id="2147487327" r:id="rId39"/>
    <p:sldLayoutId id="2147487328" r:id="rId40"/>
    <p:sldLayoutId id="2147487329" r:id="rId41"/>
    <p:sldLayoutId id="2147487330" r:id="rId42"/>
    <p:sldLayoutId id="2147487331" r:id="rId43"/>
    <p:sldLayoutId id="2147487332" r:id="rId44"/>
  </p:sldLayoutIdLst>
  <p:transition spd="med">
    <p:wipe dir="r"/>
  </p:transition>
  <p:hf hdr="0" ftr="0" dt="0"/>
  <p:txStyles>
    <p:titleStyle>
      <a:lvl1pPr algn="l" rtl="0" eaLnBrk="1" fontAlgn="base" hangingPunct="1">
        <a:lnSpc>
          <a:spcPct val="90000"/>
        </a:lnSpc>
        <a:spcBef>
          <a:spcPct val="0"/>
        </a:spcBef>
        <a:spcAft>
          <a:spcPct val="0"/>
        </a:spcAft>
        <a:defRPr sz="2800" b="0" cap="none" baseline="0">
          <a:solidFill>
            <a:schemeClr val="bg1"/>
          </a:solidFill>
          <a:latin typeface="+mj-lt"/>
          <a:ea typeface="Museo Sans For Dell" panose="02000000000000000000" pitchFamily="2" charset="0"/>
          <a:cs typeface="+mj-cs"/>
        </a:defRPr>
      </a:lvl1pPr>
      <a:lvl2pPr algn="l" rtl="0" eaLnBrk="1" fontAlgn="base" hangingPunct="1">
        <a:lnSpc>
          <a:spcPct val="80000"/>
        </a:lnSpc>
        <a:spcBef>
          <a:spcPct val="0"/>
        </a:spcBef>
        <a:spcAft>
          <a:spcPct val="0"/>
        </a:spcAft>
        <a:defRPr sz="3200" b="1">
          <a:solidFill>
            <a:schemeClr val="accent1"/>
          </a:solidFill>
          <a:latin typeface="Arial Black" pitchFamily="34" charset="0"/>
        </a:defRPr>
      </a:lvl2pPr>
      <a:lvl3pPr algn="l" rtl="0" eaLnBrk="1" fontAlgn="base" hangingPunct="1">
        <a:lnSpc>
          <a:spcPct val="80000"/>
        </a:lnSpc>
        <a:spcBef>
          <a:spcPct val="0"/>
        </a:spcBef>
        <a:spcAft>
          <a:spcPct val="0"/>
        </a:spcAft>
        <a:defRPr sz="3200" b="1">
          <a:solidFill>
            <a:schemeClr val="accent1"/>
          </a:solidFill>
          <a:latin typeface="Arial Black" pitchFamily="34" charset="0"/>
        </a:defRPr>
      </a:lvl3pPr>
      <a:lvl4pPr algn="l" rtl="0" eaLnBrk="1" fontAlgn="base" hangingPunct="1">
        <a:lnSpc>
          <a:spcPct val="80000"/>
        </a:lnSpc>
        <a:spcBef>
          <a:spcPct val="0"/>
        </a:spcBef>
        <a:spcAft>
          <a:spcPct val="0"/>
        </a:spcAft>
        <a:defRPr sz="3200" b="1">
          <a:solidFill>
            <a:schemeClr val="accent1"/>
          </a:solidFill>
          <a:latin typeface="Arial Black" pitchFamily="34" charset="0"/>
        </a:defRPr>
      </a:lvl4pPr>
      <a:lvl5pPr algn="l" rtl="0" eaLnBrk="1" fontAlgn="base" hangingPunct="1">
        <a:lnSpc>
          <a:spcPct val="80000"/>
        </a:lnSpc>
        <a:spcBef>
          <a:spcPct val="0"/>
        </a:spcBef>
        <a:spcAft>
          <a:spcPct val="0"/>
        </a:spcAft>
        <a:defRPr sz="3200" b="1">
          <a:solidFill>
            <a:schemeClr val="accent1"/>
          </a:solidFill>
          <a:latin typeface="Arial Black" pitchFamily="34" charset="0"/>
        </a:defRPr>
      </a:lvl5pPr>
      <a:lvl6pPr marL="453311" algn="l" rtl="0" eaLnBrk="1" fontAlgn="base" hangingPunct="1">
        <a:lnSpc>
          <a:spcPct val="70000"/>
        </a:lnSpc>
        <a:spcBef>
          <a:spcPct val="0"/>
        </a:spcBef>
        <a:spcAft>
          <a:spcPct val="0"/>
        </a:spcAft>
        <a:defRPr sz="4400" b="1">
          <a:solidFill>
            <a:schemeClr val="accent1"/>
          </a:solidFill>
          <a:latin typeface="Arial Black" pitchFamily="34" charset="0"/>
        </a:defRPr>
      </a:lvl6pPr>
      <a:lvl7pPr marL="906818" algn="l" rtl="0" eaLnBrk="1" fontAlgn="base" hangingPunct="1">
        <a:lnSpc>
          <a:spcPct val="70000"/>
        </a:lnSpc>
        <a:spcBef>
          <a:spcPct val="0"/>
        </a:spcBef>
        <a:spcAft>
          <a:spcPct val="0"/>
        </a:spcAft>
        <a:defRPr sz="4400" b="1">
          <a:solidFill>
            <a:schemeClr val="accent1"/>
          </a:solidFill>
          <a:latin typeface="Arial Black" pitchFamily="34" charset="0"/>
        </a:defRPr>
      </a:lvl7pPr>
      <a:lvl8pPr marL="1360142" algn="l" rtl="0" eaLnBrk="1" fontAlgn="base" hangingPunct="1">
        <a:lnSpc>
          <a:spcPct val="70000"/>
        </a:lnSpc>
        <a:spcBef>
          <a:spcPct val="0"/>
        </a:spcBef>
        <a:spcAft>
          <a:spcPct val="0"/>
        </a:spcAft>
        <a:defRPr sz="4400" b="1">
          <a:solidFill>
            <a:schemeClr val="accent1"/>
          </a:solidFill>
          <a:latin typeface="Arial Black" pitchFamily="34" charset="0"/>
        </a:defRPr>
      </a:lvl8pPr>
      <a:lvl9pPr marL="1813634" algn="l" rtl="0" eaLnBrk="1" fontAlgn="base" hangingPunct="1">
        <a:lnSpc>
          <a:spcPct val="70000"/>
        </a:lnSpc>
        <a:spcBef>
          <a:spcPct val="0"/>
        </a:spcBef>
        <a:spcAft>
          <a:spcPct val="0"/>
        </a:spcAft>
        <a:defRPr sz="4400" b="1">
          <a:solidFill>
            <a:schemeClr val="accent1"/>
          </a:solidFill>
          <a:latin typeface="Arial Black" pitchFamily="34" charset="0"/>
        </a:defRPr>
      </a:lvl9pPr>
    </p:titleStyle>
    <p:bodyStyle>
      <a:lvl1pPr marL="226578" indent="-226578" algn="l" rtl="0" eaLnBrk="1" fontAlgn="base" hangingPunct="1">
        <a:lnSpc>
          <a:spcPct val="100000"/>
        </a:lnSpc>
        <a:spcBef>
          <a:spcPts val="1200"/>
        </a:spcBef>
        <a:spcAft>
          <a:spcPts val="0"/>
        </a:spcAft>
        <a:buClr>
          <a:srgbClr val="AAAAAA"/>
        </a:buClr>
        <a:buFont typeface="Arial" pitchFamily="34" charset="0"/>
        <a:buChar char="•"/>
        <a:defRPr sz="1400">
          <a:solidFill>
            <a:srgbClr val="000000"/>
          </a:solidFill>
          <a:latin typeface="+mj-lt"/>
          <a:ea typeface="Museo Sans For Dell" pitchFamily="2" charset="0"/>
          <a:cs typeface="+mn-cs"/>
        </a:defRPr>
      </a:lvl1pPr>
      <a:lvl2pPr marL="569957" indent="-231341" algn="l" rtl="0" eaLnBrk="1" fontAlgn="base" hangingPunct="1">
        <a:lnSpc>
          <a:spcPct val="100000"/>
        </a:lnSpc>
        <a:spcBef>
          <a:spcPts val="300"/>
        </a:spcBef>
        <a:spcAft>
          <a:spcPts val="0"/>
        </a:spcAft>
        <a:buClr>
          <a:srgbClr val="AAAAAA"/>
        </a:buClr>
        <a:buFont typeface="Museo Sans For Dell" pitchFamily="2" charset="0"/>
        <a:buChar char="–"/>
        <a:defRPr sz="1200" baseline="0">
          <a:solidFill>
            <a:srgbClr val="000000"/>
          </a:solidFill>
          <a:latin typeface="+mj-lt"/>
          <a:ea typeface="Museo Sans For Dell" pitchFamily="2" charset="0"/>
        </a:defRPr>
      </a:lvl2pPr>
      <a:lvl3pPr marL="902056" indent="-218642" algn="l" rtl="0" eaLnBrk="1" fontAlgn="base" hangingPunct="1">
        <a:lnSpc>
          <a:spcPct val="100000"/>
        </a:lnSpc>
        <a:spcBef>
          <a:spcPts val="300"/>
        </a:spcBef>
        <a:spcAft>
          <a:spcPts val="0"/>
        </a:spcAft>
        <a:buClr>
          <a:srgbClr val="AAAAAA"/>
        </a:buClr>
        <a:buFont typeface="Museo Sans For Dell" pitchFamily="2" charset="0"/>
        <a:buChar char="›"/>
        <a:defRPr sz="1000" baseline="0">
          <a:solidFill>
            <a:srgbClr val="000000"/>
          </a:solidFill>
          <a:latin typeface="+mj-lt"/>
          <a:ea typeface="Museo Sans For Dell" pitchFamily="2" charset="0"/>
        </a:defRPr>
      </a:lvl3pPr>
      <a:lvl4pPr marL="1235741" indent="-220229" algn="l" rtl="0" eaLnBrk="1" fontAlgn="base" hangingPunct="1">
        <a:lnSpc>
          <a:spcPct val="90000"/>
        </a:lnSpc>
        <a:spcBef>
          <a:spcPts val="300"/>
        </a:spcBef>
        <a:spcAft>
          <a:spcPts val="0"/>
        </a:spcAft>
        <a:buClr>
          <a:srgbClr val="AAAAAA"/>
        </a:buClr>
        <a:buFont typeface="Courier New" panose="02070309020205020404" pitchFamily="49" charset="0"/>
        <a:buChar char="o"/>
        <a:defRPr sz="1000" baseline="0">
          <a:solidFill>
            <a:srgbClr val="000000"/>
          </a:solidFill>
          <a:latin typeface="+mj-lt"/>
          <a:ea typeface="Museo Sans For Dell" pitchFamily="2" charset="0"/>
        </a:defRPr>
      </a:lvl4pPr>
      <a:lvl5pPr marL="1594664" indent="-234516" algn="l" rtl="0" eaLnBrk="1" fontAlgn="base" hangingPunct="1">
        <a:lnSpc>
          <a:spcPct val="90000"/>
        </a:lnSpc>
        <a:spcBef>
          <a:spcPts val="800"/>
        </a:spcBef>
        <a:spcAft>
          <a:spcPct val="0"/>
        </a:spcAft>
        <a:buClr>
          <a:schemeClr val="bg1"/>
        </a:buClr>
        <a:buFont typeface="Museo For Dell 300" pitchFamily="50" charset="0"/>
        <a:buChar char="–"/>
        <a:defRPr sz="1800">
          <a:solidFill>
            <a:schemeClr val="bg2"/>
          </a:solidFill>
          <a:latin typeface="Museo Sans For Dell" pitchFamily="2" charset="0"/>
          <a:ea typeface="Museo Sans For Dell" pitchFamily="2" charset="0"/>
        </a:defRPr>
      </a:lvl5pPr>
      <a:lvl6pPr marL="2048150" indent="-234516"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6pPr>
      <a:lvl7pPr marL="2501309" indent="-234516"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7pPr>
      <a:lvl8pPr marL="2954739" indent="-234516"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8pPr>
      <a:lvl9pPr marL="3408153" indent="-234516"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9pPr>
    </p:bodyStyle>
    <p:otherStyle>
      <a:defPPr>
        <a:defRPr lang="en-US"/>
      </a:defPPr>
      <a:lvl1pPr marL="0" algn="l" defTabSz="906818" rtl="0" eaLnBrk="1" latinLnBrk="0" hangingPunct="1">
        <a:defRPr sz="1800" kern="1200">
          <a:solidFill>
            <a:schemeClr val="tx1"/>
          </a:solidFill>
          <a:latin typeface="+mn-lt"/>
          <a:ea typeface="+mn-ea"/>
          <a:cs typeface="+mn-cs"/>
        </a:defRPr>
      </a:lvl1pPr>
      <a:lvl2pPr marL="453311" algn="l" defTabSz="906818" rtl="0" eaLnBrk="1" latinLnBrk="0" hangingPunct="1">
        <a:defRPr sz="1800" kern="1200">
          <a:solidFill>
            <a:schemeClr val="tx1"/>
          </a:solidFill>
          <a:latin typeface="+mn-lt"/>
          <a:ea typeface="+mn-ea"/>
          <a:cs typeface="+mn-cs"/>
        </a:defRPr>
      </a:lvl2pPr>
      <a:lvl3pPr marL="906818" algn="l" defTabSz="906818" rtl="0" eaLnBrk="1" latinLnBrk="0" hangingPunct="1">
        <a:defRPr sz="1800" kern="1200">
          <a:solidFill>
            <a:schemeClr val="tx1"/>
          </a:solidFill>
          <a:latin typeface="+mn-lt"/>
          <a:ea typeface="+mn-ea"/>
          <a:cs typeface="+mn-cs"/>
        </a:defRPr>
      </a:lvl3pPr>
      <a:lvl4pPr marL="1360142" algn="l" defTabSz="906818" rtl="0" eaLnBrk="1" latinLnBrk="0" hangingPunct="1">
        <a:defRPr sz="1800" kern="1200">
          <a:solidFill>
            <a:schemeClr val="tx1"/>
          </a:solidFill>
          <a:latin typeface="+mn-lt"/>
          <a:ea typeface="+mn-ea"/>
          <a:cs typeface="+mn-cs"/>
        </a:defRPr>
      </a:lvl4pPr>
      <a:lvl5pPr marL="1813634" algn="l" defTabSz="906818" rtl="0" eaLnBrk="1" latinLnBrk="0" hangingPunct="1">
        <a:defRPr sz="1800" kern="1200">
          <a:solidFill>
            <a:schemeClr val="tx1"/>
          </a:solidFill>
          <a:latin typeface="+mn-lt"/>
          <a:ea typeface="+mn-ea"/>
          <a:cs typeface="+mn-cs"/>
        </a:defRPr>
      </a:lvl5pPr>
      <a:lvl6pPr marL="2266791" algn="l" defTabSz="906818" rtl="0" eaLnBrk="1" latinLnBrk="0" hangingPunct="1">
        <a:defRPr sz="1800" kern="1200">
          <a:solidFill>
            <a:schemeClr val="tx1"/>
          </a:solidFill>
          <a:latin typeface="+mn-lt"/>
          <a:ea typeface="+mn-ea"/>
          <a:cs typeface="+mn-cs"/>
        </a:defRPr>
      </a:lvl6pPr>
      <a:lvl7pPr marL="2720167" algn="l" defTabSz="906818" rtl="0" eaLnBrk="1" latinLnBrk="0" hangingPunct="1">
        <a:defRPr sz="1800" kern="1200">
          <a:solidFill>
            <a:schemeClr val="tx1"/>
          </a:solidFill>
          <a:latin typeface="+mn-lt"/>
          <a:ea typeface="+mn-ea"/>
          <a:cs typeface="+mn-cs"/>
        </a:defRPr>
      </a:lvl7pPr>
      <a:lvl8pPr marL="3173583" algn="l" defTabSz="906818" rtl="0" eaLnBrk="1" latinLnBrk="0" hangingPunct="1">
        <a:defRPr sz="1800" kern="1200">
          <a:solidFill>
            <a:schemeClr val="tx1"/>
          </a:solidFill>
          <a:latin typeface="+mn-lt"/>
          <a:ea typeface="+mn-ea"/>
          <a:cs typeface="+mn-cs"/>
        </a:defRPr>
      </a:lvl8pPr>
      <a:lvl9pPr marL="3627005" algn="l" defTabSz="906818"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3084" userDrawn="1">
          <p15:clr>
            <a:srgbClr val="F26B43"/>
          </p15:clr>
        </p15:guide>
        <p15:guide id="2" pos="2880" userDrawn="1">
          <p15:clr>
            <a:srgbClr val="F26B43"/>
          </p15:clr>
        </p15:guide>
      </p15:sldGuideLst>
    </p:ext>
  </p:extLst>
</p:sldMaster>
</file>

<file path=ppt/slideMasters/slideMaster123.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16" name="TextBox 15" hidden="1"/>
          <p:cNvSpPr txBox="1"/>
          <p:nvPr/>
        </p:nvSpPr>
        <p:spPr>
          <a:xfrm>
            <a:off x="1895813" y="4825328"/>
            <a:ext cx="649537" cy="124650"/>
          </a:xfrm>
          <a:prstGeom prst="rect">
            <a:avLst/>
          </a:prstGeom>
          <a:noFill/>
        </p:spPr>
        <p:txBody>
          <a:bodyPr wrap="square" lIns="0" tIns="0" rIns="0" bIns="0" rtlCol="0" anchor="ctr">
            <a:spAutoFit/>
          </a:bodyPr>
          <a:lstStyle/>
          <a:p>
            <a:pPr defTabSz="906818">
              <a:lnSpc>
                <a:spcPct val="90000"/>
              </a:lnSpc>
              <a:spcBef>
                <a:spcPts val="600"/>
              </a:spcBef>
              <a:spcAft>
                <a:spcPts val="0"/>
              </a:spcAft>
              <a:buClr>
                <a:srgbClr val="007DB8"/>
              </a:buClr>
            </a:pPr>
            <a:fld id="{E00CF047-7350-4707-AA1A-E56FA69586CC}" type="datetime1">
              <a:rPr lang="en-US" sz="900" smtClean="0">
                <a:solidFill>
                  <a:srgbClr val="000000">
                    <a:lumMod val="50000"/>
                    <a:lumOff val="50000"/>
                  </a:srgbClr>
                </a:solidFill>
                <a:latin typeface="Arial"/>
              </a:rPr>
              <a:pPr defTabSz="906818">
                <a:lnSpc>
                  <a:spcPct val="90000"/>
                </a:lnSpc>
                <a:spcBef>
                  <a:spcPts val="600"/>
                </a:spcBef>
                <a:spcAft>
                  <a:spcPts val="0"/>
                </a:spcAft>
                <a:buClr>
                  <a:srgbClr val="007DB8"/>
                </a:buClr>
              </a:pPr>
              <a:t>2/25/2021</a:t>
            </a:fld>
            <a:endParaRPr lang="en-US" sz="900" dirty="0">
              <a:solidFill>
                <a:srgbClr val="000000">
                  <a:lumMod val="50000"/>
                  <a:lumOff val="50000"/>
                </a:srgbClr>
              </a:solidFill>
              <a:latin typeface="Arial"/>
            </a:endParaRPr>
          </a:p>
        </p:txBody>
      </p:sp>
      <p:sp>
        <p:nvSpPr>
          <p:cNvPr id="13" name="TextBox 12" hidden="1"/>
          <p:cNvSpPr txBox="1"/>
          <p:nvPr/>
        </p:nvSpPr>
        <p:spPr>
          <a:xfrm>
            <a:off x="1895813" y="4825328"/>
            <a:ext cx="649537" cy="124650"/>
          </a:xfrm>
          <a:prstGeom prst="rect">
            <a:avLst/>
          </a:prstGeom>
          <a:noFill/>
        </p:spPr>
        <p:txBody>
          <a:bodyPr wrap="square" lIns="0" tIns="0" rIns="0" bIns="0" rtlCol="0" anchor="ctr">
            <a:spAutoFit/>
          </a:bodyPr>
          <a:lstStyle/>
          <a:p>
            <a:pPr defTabSz="906818">
              <a:lnSpc>
                <a:spcPct val="90000"/>
              </a:lnSpc>
              <a:spcBef>
                <a:spcPts val="600"/>
              </a:spcBef>
              <a:spcAft>
                <a:spcPts val="0"/>
              </a:spcAft>
              <a:buClr>
                <a:srgbClr val="007DB8"/>
              </a:buClr>
            </a:pPr>
            <a:fld id="{E00CF047-7350-4707-AA1A-E56FA69586CC}" type="datetime1">
              <a:rPr lang="en-US" sz="900" smtClean="0">
                <a:solidFill>
                  <a:srgbClr val="000000">
                    <a:lumMod val="50000"/>
                    <a:lumOff val="50000"/>
                  </a:srgbClr>
                </a:solidFill>
                <a:latin typeface="Arial"/>
              </a:rPr>
              <a:pPr defTabSz="906818">
                <a:lnSpc>
                  <a:spcPct val="90000"/>
                </a:lnSpc>
                <a:spcBef>
                  <a:spcPts val="600"/>
                </a:spcBef>
                <a:spcAft>
                  <a:spcPts val="0"/>
                </a:spcAft>
                <a:buClr>
                  <a:srgbClr val="007DB8"/>
                </a:buClr>
              </a:pPr>
              <a:t>2/25/2021</a:t>
            </a:fld>
            <a:endParaRPr lang="en-US" sz="900" dirty="0">
              <a:solidFill>
                <a:srgbClr val="000000">
                  <a:lumMod val="50000"/>
                  <a:lumOff val="50000"/>
                </a:srgbClr>
              </a:solidFill>
              <a:latin typeface="Arial"/>
            </a:endParaRPr>
          </a:p>
        </p:txBody>
      </p:sp>
      <p:pic>
        <p:nvPicPr>
          <p:cNvPr id="3" name="Picture 2"/>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
        <p:nvSpPr>
          <p:cNvPr id="22" name="TextBox 21"/>
          <p:cNvSpPr txBox="1"/>
          <p:nvPr/>
        </p:nvSpPr>
        <p:spPr>
          <a:xfrm>
            <a:off x="295673" y="4837275"/>
            <a:ext cx="65" cy="110800"/>
          </a:xfrm>
          <a:prstGeom prst="rect">
            <a:avLst/>
          </a:prstGeom>
        </p:spPr>
        <p:txBody>
          <a:bodyPr vert="horz" wrap="none" lIns="0" tIns="0" rIns="0" bIns="0" rtlCol="0" anchor="ctr" anchorCtr="0">
            <a:spAutoFit/>
          </a:bodyPr>
          <a:lstStyle/>
          <a:p>
            <a:pPr algn="r" defTabSz="906818">
              <a:lnSpc>
                <a:spcPct val="90000"/>
              </a:lnSpc>
              <a:buClr>
                <a:srgbClr val="007DB8"/>
              </a:buClr>
            </a:pPr>
            <a:endParaRPr lang="en-US" sz="800" dirty="0" err="1">
              <a:solidFill>
                <a:srgbClr val="000000">
                  <a:lumMod val="50000"/>
                  <a:lumOff val="50000"/>
                </a:srgbClr>
              </a:solidFill>
              <a:latin typeface="Arial"/>
            </a:endParaRPr>
          </a:p>
        </p:txBody>
      </p:sp>
      <p:sp>
        <p:nvSpPr>
          <p:cNvPr id="23" name="fl" descr="                              Dell - Internal Use - Confidential&#10;"/>
          <p:cNvSpPr txBox="1"/>
          <p:nvPr/>
        </p:nvSpPr>
        <p:spPr>
          <a:xfrm>
            <a:off x="998806" y="4835544"/>
            <a:ext cx="1594187" cy="114262"/>
          </a:xfrm>
          <a:prstGeom prst="rect">
            <a:avLst/>
          </a:prstGeom>
          <a:noFill/>
        </p:spPr>
        <p:txBody>
          <a:bodyPr vert="horz" wrap="none" lIns="0" tIns="0" rIns="0" bIns="0" rtlCol="0" anchor="ctr" anchorCtr="0">
            <a:spAutoFit/>
          </a:bodyPr>
          <a:lstStyle/>
          <a:p>
            <a:pPr defTabSz="906818">
              <a:lnSpc>
                <a:spcPct val="90000"/>
              </a:lnSpc>
              <a:spcBef>
                <a:spcPts val="100"/>
              </a:spcBef>
              <a:spcAft>
                <a:spcPts val="100"/>
              </a:spcAft>
            </a:pPr>
            <a:r>
              <a:rPr lang="en-US" sz="800" b="1" dirty="0">
                <a:solidFill>
                  <a:srgbClr val="7F7F7F"/>
                </a:solidFill>
                <a:latin typeface="Arial"/>
              </a:rPr>
              <a:t>Dell - Internal Use - Confidential</a:t>
            </a:r>
          </a:p>
        </p:txBody>
      </p:sp>
      <p:sp>
        <p:nvSpPr>
          <p:cNvPr id="24" name="TextBox 23"/>
          <p:cNvSpPr txBox="1"/>
          <p:nvPr/>
        </p:nvSpPr>
        <p:spPr>
          <a:xfrm>
            <a:off x="295673" y="4837275"/>
            <a:ext cx="65" cy="110800"/>
          </a:xfrm>
          <a:prstGeom prst="rect">
            <a:avLst/>
          </a:prstGeom>
        </p:spPr>
        <p:txBody>
          <a:bodyPr vert="horz" wrap="none" lIns="0" tIns="0" rIns="0" bIns="0" rtlCol="0" anchor="ctr" anchorCtr="0">
            <a:spAutoFit/>
          </a:bodyPr>
          <a:lstStyle/>
          <a:p>
            <a:pPr algn="r" defTabSz="906818">
              <a:lnSpc>
                <a:spcPct val="90000"/>
              </a:lnSpc>
              <a:buClr>
                <a:srgbClr val="007DB8"/>
              </a:buClr>
            </a:pPr>
            <a:endParaRPr lang="en-US" sz="800" dirty="0" err="1">
              <a:solidFill>
                <a:srgbClr val="000000">
                  <a:lumMod val="50000"/>
                  <a:lumOff val="50000"/>
                </a:srgbClr>
              </a:solidFill>
              <a:latin typeface="Arial"/>
            </a:endParaRPr>
          </a:p>
        </p:txBody>
      </p:sp>
      <p:sp>
        <p:nvSpPr>
          <p:cNvPr id="25" name="TextBox 24"/>
          <p:cNvSpPr txBox="1"/>
          <p:nvPr/>
        </p:nvSpPr>
        <p:spPr>
          <a:xfrm>
            <a:off x="307781" y="4835544"/>
            <a:ext cx="128641" cy="114262"/>
          </a:xfrm>
          <a:prstGeom prst="rect">
            <a:avLst/>
          </a:prstGeom>
        </p:spPr>
        <p:txBody>
          <a:bodyPr vert="horz" wrap="none" lIns="0" tIns="0" rIns="0" bIns="0" rtlCol="0" anchor="ctr" anchorCtr="0">
            <a:spAutoFit/>
          </a:bodyPr>
          <a:lstStyle/>
          <a:p>
            <a:pPr algn="r" defTabSz="906818">
              <a:lnSpc>
                <a:spcPct val="90000"/>
              </a:lnSpc>
              <a:buClr>
                <a:srgbClr val="007DB8"/>
              </a:buClr>
            </a:pPr>
            <a:fld id="{58EC7406-F4CC-4ABF-902E-2AF4E70E5C0F}" type="slidenum">
              <a:rPr lang="en-US" sz="800" smtClean="0">
                <a:solidFill>
                  <a:srgbClr val="000000">
                    <a:lumMod val="50000"/>
                    <a:lumOff val="50000"/>
                  </a:srgbClr>
                </a:solidFill>
                <a:latin typeface="Arial"/>
              </a:rPr>
              <a:pPr algn="r" defTabSz="906818">
                <a:lnSpc>
                  <a:spcPct val="90000"/>
                </a:lnSpc>
                <a:buClr>
                  <a:srgbClr val="007DB8"/>
                </a:buClr>
              </a:pPr>
              <a:t>‹#›</a:t>
            </a:fld>
            <a:endParaRPr lang="en-US" sz="800" dirty="0" err="1">
              <a:solidFill>
                <a:srgbClr val="000000">
                  <a:lumMod val="50000"/>
                  <a:lumOff val="50000"/>
                </a:srgbClr>
              </a:solidFill>
              <a:latin typeface="Arial"/>
            </a:endParaRPr>
          </a:p>
        </p:txBody>
      </p:sp>
      <p:sp>
        <p:nvSpPr>
          <p:cNvPr id="26" name="TextBox 25"/>
          <p:cNvSpPr txBox="1"/>
          <p:nvPr/>
        </p:nvSpPr>
        <p:spPr>
          <a:xfrm>
            <a:off x="458777" y="4835544"/>
            <a:ext cx="187551" cy="114262"/>
          </a:xfrm>
          <a:prstGeom prst="rect">
            <a:avLst/>
          </a:prstGeom>
        </p:spPr>
        <p:txBody>
          <a:bodyPr vert="horz" wrap="none" lIns="0" tIns="0" rIns="0" bIns="0" rtlCol="0" anchor="ctr" anchorCtr="0">
            <a:spAutoFit/>
          </a:bodyPr>
          <a:lstStyle/>
          <a:p>
            <a:pPr defTabSz="906818">
              <a:lnSpc>
                <a:spcPct val="90000"/>
              </a:lnSpc>
              <a:buClr>
                <a:srgbClr val="007DB8"/>
              </a:buClr>
            </a:pPr>
            <a:r>
              <a:rPr lang="en-US" sz="800" dirty="0">
                <a:solidFill>
                  <a:srgbClr val="000000">
                    <a:lumMod val="50000"/>
                    <a:lumOff val="50000"/>
                  </a:srgbClr>
                </a:solidFill>
                <a:latin typeface="Arial"/>
              </a:rPr>
              <a:t>of Y</a:t>
            </a:r>
          </a:p>
        </p:txBody>
      </p:sp>
    </p:spTree>
    <p:extLst>
      <p:ext uri="{BB962C8B-B14F-4D97-AF65-F5344CB8AC3E}">
        <p14:creationId xmlns:p14="http://schemas.microsoft.com/office/powerpoint/2010/main" val="3847403438"/>
      </p:ext>
    </p:extLst>
  </p:cSld>
  <p:clrMap bg1="dk2" tx1="lt1" bg2="dk1" tx2="lt2" accent1="accent1" accent2="accent2" accent3="accent3" accent4="accent4" accent5="accent5" accent6="accent6" hlink="hlink" folHlink="folHlink"/>
  <p:sldLayoutIdLst>
    <p:sldLayoutId id="2147487345" r:id="rId1"/>
    <p:sldLayoutId id="2147487346" r:id="rId2"/>
    <p:sldLayoutId id="2147487347" r:id="rId3"/>
    <p:sldLayoutId id="2147487348" r:id="rId4"/>
    <p:sldLayoutId id="2147487349" r:id="rId5"/>
    <p:sldLayoutId id="2147487350" r:id="rId6"/>
    <p:sldLayoutId id="2147487351" r:id="rId7"/>
    <p:sldLayoutId id="2147487352" r:id="rId8"/>
    <p:sldLayoutId id="2147487353" r:id="rId9"/>
    <p:sldLayoutId id="2147487354" r:id="rId10"/>
    <p:sldLayoutId id="2147487355" r:id="rId11"/>
    <p:sldLayoutId id="2147487356" r:id="rId12"/>
    <p:sldLayoutId id="2147487357" r:id="rId13"/>
    <p:sldLayoutId id="2147487358" r:id="rId14"/>
    <p:sldLayoutId id="2147487359" r:id="rId15"/>
    <p:sldLayoutId id="2147487360" r:id="rId16"/>
    <p:sldLayoutId id="2147487361" r:id="rId17"/>
    <p:sldLayoutId id="2147487362" r:id="rId18"/>
    <p:sldLayoutId id="2147487363" r:id="rId19"/>
    <p:sldLayoutId id="2147487364" r:id="rId20"/>
    <p:sldLayoutId id="2147487365" r:id="rId21"/>
  </p:sldLayoutIdLst>
  <p:transition spd="med">
    <p:wipe dir="r"/>
  </p:transition>
  <p:hf hdr="0" ftr="0" dt="0"/>
  <p:txStyles>
    <p:titleStyle>
      <a:lvl1pPr algn="l" rtl="0" eaLnBrk="1" fontAlgn="base" hangingPunct="1">
        <a:lnSpc>
          <a:spcPct val="90000"/>
        </a:lnSpc>
        <a:spcBef>
          <a:spcPct val="0"/>
        </a:spcBef>
        <a:spcAft>
          <a:spcPct val="0"/>
        </a:spcAft>
        <a:defRPr sz="2800" b="0" cap="none" baseline="0">
          <a:solidFill>
            <a:schemeClr val="bg1"/>
          </a:solidFill>
          <a:latin typeface="+mj-lt"/>
          <a:ea typeface="Museo Sans For Dell" panose="02000000000000000000" pitchFamily="2" charset="0"/>
          <a:cs typeface="+mj-cs"/>
        </a:defRPr>
      </a:lvl1pPr>
      <a:lvl2pPr algn="l" rtl="0" eaLnBrk="1" fontAlgn="base" hangingPunct="1">
        <a:lnSpc>
          <a:spcPct val="80000"/>
        </a:lnSpc>
        <a:spcBef>
          <a:spcPct val="0"/>
        </a:spcBef>
        <a:spcAft>
          <a:spcPct val="0"/>
        </a:spcAft>
        <a:defRPr sz="3200" b="1">
          <a:solidFill>
            <a:schemeClr val="accent1"/>
          </a:solidFill>
          <a:latin typeface="Arial Black" pitchFamily="34" charset="0"/>
        </a:defRPr>
      </a:lvl2pPr>
      <a:lvl3pPr algn="l" rtl="0" eaLnBrk="1" fontAlgn="base" hangingPunct="1">
        <a:lnSpc>
          <a:spcPct val="80000"/>
        </a:lnSpc>
        <a:spcBef>
          <a:spcPct val="0"/>
        </a:spcBef>
        <a:spcAft>
          <a:spcPct val="0"/>
        </a:spcAft>
        <a:defRPr sz="3200" b="1">
          <a:solidFill>
            <a:schemeClr val="accent1"/>
          </a:solidFill>
          <a:latin typeface="Arial Black" pitchFamily="34" charset="0"/>
        </a:defRPr>
      </a:lvl3pPr>
      <a:lvl4pPr algn="l" rtl="0" eaLnBrk="1" fontAlgn="base" hangingPunct="1">
        <a:lnSpc>
          <a:spcPct val="80000"/>
        </a:lnSpc>
        <a:spcBef>
          <a:spcPct val="0"/>
        </a:spcBef>
        <a:spcAft>
          <a:spcPct val="0"/>
        </a:spcAft>
        <a:defRPr sz="3200" b="1">
          <a:solidFill>
            <a:schemeClr val="accent1"/>
          </a:solidFill>
          <a:latin typeface="Arial Black" pitchFamily="34" charset="0"/>
        </a:defRPr>
      </a:lvl4pPr>
      <a:lvl5pPr algn="l" rtl="0" eaLnBrk="1" fontAlgn="base" hangingPunct="1">
        <a:lnSpc>
          <a:spcPct val="80000"/>
        </a:lnSpc>
        <a:spcBef>
          <a:spcPct val="0"/>
        </a:spcBef>
        <a:spcAft>
          <a:spcPct val="0"/>
        </a:spcAft>
        <a:defRPr sz="3200" b="1">
          <a:solidFill>
            <a:schemeClr val="accent1"/>
          </a:solidFill>
          <a:latin typeface="Arial Black" pitchFamily="34" charset="0"/>
        </a:defRPr>
      </a:lvl5pPr>
      <a:lvl6pPr marL="453311" algn="l" rtl="0" eaLnBrk="1" fontAlgn="base" hangingPunct="1">
        <a:lnSpc>
          <a:spcPct val="70000"/>
        </a:lnSpc>
        <a:spcBef>
          <a:spcPct val="0"/>
        </a:spcBef>
        <a:spcAft>
          <a:spcPct val="0"/>
        </a:spcAft>
        <a:defRPr sz="4400" b="1">
          <a:solidFill>
            <a:schemeClr val="accent1"/>
          </a:solidFill>
          <a:latin typeface="Arial Black" pitchFamily="34" charset="0"/>
        </a:defRPr>
      </a:lvl6pPr>
      <a:lvl7pPr marL="906818" algn="l" rtl="0" eaLnBrk="1" fontAlgn="base" hangingPunct="1">
        <a:lnSpc>
          <a:spcPct val="70000"/>
        </a:lnSpc>
        <a:spcBef>
          <a:spcPct val="0"/>
        </a:spcBef>
        <a:spcAft>
          <a:spcPct val="0"/>
        </a:spcAft>
        <a:defRPr sz="4400" b="1">
          <a:solidFill>
            <a:schemeClr val="accent1"/>
          </a:solidFill>
          <a:latin typeface="Arial Black" pitchFamily="34" charset="0"/>
        </a:defRPr>
      </a:lvl7pPr>
      <a:lvl8pPr marL="1360142" algn="l" rtl="0" eaLnBrk="1" fontAlgn="base" hangingPunct="1">
        <a:lnSpc>
          <a:spcPct val="70000"/>
        </a:lnSpc>
        <a:spcBef>
          <a:spcPct val="0"/>
        </a:spcBef>
        <a:spcAft>
          <a:spcPct val="0"/>
        </a:spcAft>
        <a:defRPr sz="4400" b="1">
          <a:solidFill>
            <a:schemeClr val="accent1"/>
          </a:solidFill>
          <a:latin typeface="Arial Black" pitchFamily="34" charset="0"/>
        </a:defRPr>
      </a:lvl8pPr>
      <a:lvl9pPr marL="1813634" algn="l" rtl="0" eaLnBrk="1" fontAlgn="base" hangingPunct="1">
        <a:lnSpc>
          <a:spcPct val="70000"/>
        </a:lnSpc>
        <a:spcBef>
          <a:spcPct val="0"/>
        </a:spcBef>
        <a:spcAft>
          <a:spcPct val="0"/>
        </a:spcAft>
        <a:defRPr sz="4400" b="1">
          <a:solidFill>
            <a:schemeClr val="accent1"/>
          </a:solidFill>
          <a:latin typeface="Arial Black" pitchFamily="34" charset="0"/>
        </a:defRPr>
      </a:lvl9pPr>
    </p:titleStyle>
    <p:bodyStyle>
      <a:lvl1pPr marL="226578" indent="-226578" algn="l" rtl="0" eaLnBrk="1" fontAlgn="base" hangingPunct="1">
        <a:lnSpc>
          <a:spcPct val="100000"/>
        </a:lnSpc>
        <a:spcBef>
          <a:spcPts val="1200"/>
        </a:spcBef>
        <a:spcAft>
          <a:spcPts val="0"/>
        </a:spcAft>
        <a:buClr>
          <a:srgbClr val="AAAAAA"/>
        </a:buClr>
        <a:buFont typeface="Arial" pitchFamily="34" charset="0"/>
        <a:buChar char="•"/>
        <a:defRPr sz="1400">
          <a:solidFill>
            <a:srgbClr val="000000"/>
          </a:solidFill>
          <a:latin typeface="+mj-lt"/>
          <a:ea typeface="Museo Sans For Dell" pitchFamily="2" charset="0"/>
          <a:cs typeface="+mn-cs"/>
        </a:defRPr>
      </a:lvl1pPr>
      <a:lvl2pPr marL="569957" indent="-231341" algn="l" rtl="0" eaLnBrk="1" fontAlgn="base" hangingPunct="1">
        <a:lnSpc>
          <a:spcPct val="100000"/>
        </a:lnSpc>
        <a:spcBef>
          <a:spcPts val="300"/>
        </a:spcBef>
        <a:spcAft>
          <a:spcPts val="0"/>
        </a:spcAft>
        <a:buClr>
          <a:srgbClr val="AAAAAA"/>
        </a:buClr>
        <a:buFont typeface="Museo Sans For Dell" pitchFamily="2" charset="0"/>
        <a:buChar char="–"/>
        <a:defRPr sz="1200" baseline="0">
          <a:solidFill>
            <a:srgbClr val="000000"/>
          </a:solidFill>
          <a:latin typeface="+mj-lt"/>
          <a:ea typeface="Museo Sans For Dell" pitchFamily="2" charset="0"/>
        </a:defRPr>
      </a:lvl2pPr>
      <a:lvl3pPr marL="902056" indent="-218642" algn="l" rtl="0" eaLnBrk="1" fontAlgn="base" hangingPunct="1">
        <a:lnSpc>
          <a:spcPct val="100000"/>
        </a:lnSpc>
        <a:spcBef>
          <a:spcPts val="300"/>
        </a:spcBef>
        <a:spcAft>
          <a:spcPts val="0"/>
        </a:spcAft>
        <a:buClr>
          <a:srgbClr val="AAAAAA"/>
        </a:buClr>
        <a:buFont typeface="Museo Sans For Dell" pitchFamily="2" charset="0"/>
        <a:buChar char="›"/>
        <a:defRPr sz="1000" baseline="0">
          <a:solidFill>
            <a:srgbClr val="000000"/>
          </a:solidFill>
          <a:latin typeface="+mj-lt"/>
          <a:ea typeface="Museo Sans For Dell" pitchFamily="2" charset="0"/>
        </a:defRPr>
      </a:lvl3pPr>
      <a:lvl4pPr marL="1235741" indent="-220229" algn="l" rtl="0" eaLnBrk="1" fontAlgn="base" hangingPunct="1">
        <a:lnSpc>
          <a:spcPct val="90000"/>
        </a:lnSpc>
        <a:spcBef>
          <a:spcPts val="300"/>
        </a:spcBef>
        <a:spcAft>
          <a:spcPts val="0"/>
        </a:spcAft>
        <a:buClr>
          <a:srgbClr val="AAAAAA"/>
        </a:buClr>
        <a:buFont typeface="Courier New" panose="02070309020205020404" pitchFamily="49" charset="0"/>
        <a:buChar char="o"/>
        <a:defRPr sz="1000" baseline="0">
          <a:solidFill>
            <a:srgbClr val="000000"/>
          </a:solidFill>
          <a:latin typeface="+mj-lt"/>
          <a:ea typeface="Museo Sans For Dell" pitchFamily="2" charset="0"/>
        </a:defRPr>
      </a:lvl4pPr>
      <a:lvl5pPr marL="1594664" indent="-234516" algn="l" rtl="0" eaLnBrk="1" fontAlgn="base" hangingPunct="1">
        <a:lnSpc>
          <a:spcPct val="90000"/>
        </a:lnSpc>
        <a:spcBef>
          <a:spcPts val="800"/>
        </a:spcBef>
        <a:spcAft>
          <a:spcPct val="0"/>
        </a:spcAft>
        <a:buClr>
          <a:schemeClr val="bg1"/>
        </a:buClr>
        <a:buFont typeface="Museo For Dell 300" pitchFamily="50" charset="0"/>
        <a:buChar char="–"/>
        <a:defRPr sz="1800">
          <a:solidFill>
            <a:schemeClr val="bg2"/>
          </a:solidFill>
          <a:latin typeface="Museo Sans For Dell" pitchFamily="2" charset="0"/>
          <a:ea typeface="Museo Sans For Dell" pitchFamily="2" charset="0"/>
        </a:defRPr>
      </a:lvl5pPr>
      <a:lvl6pPr marL="2048150" indent="-234516"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6pPr>
      <a:lvl7pPr marL="2501309" indent="-234516"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7pPr>
      <a:lvl8pPr marL="2954739" indent="-234516"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8pPr>
      <a:lvl9pPr marL="3408153" indent="-234516"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9pPr>
    </p:bodyStyle>
    <p:otherStyle>
      <a:defPPr>
        <a:defRPr lang="en-US"/>
      </a:defPPr>
      <a:lvl1pPr marL="0" algn="l" defTabSz="906818" rtl="0" eaLnBrk="1" latinLnBrk="0" hangingPunct="1">
        <a:defRPr sz="1800" kern="1200">
          <a:solidFill>
            <a:schemeClr val="tx1"/>
          </a:solidFill>
          <a:latin typeface="+mn-lt"/>
          <a:ea typeface="+mn-ea"/>
          <a:cs typeface="+mn-cs"/>
        </a:defRPr>
      </a:lvl1pPr>
      <a:lvl2pPr marL="453311" algn="l" defTabSz="906818" rtl="0" eaLnBrk="1" latinLnBrk="0" hangingPunct="1">
        <a:defRPr sz="1800" kern="1200">
          <a:solidFill>
            <a:schemeClr val="tx1"/>
          </a:solidFill>
          <a:latin typeface="+mn-lt"/>
          <a:ea typeface="+mn-ea"/>
          <a:cs typeface="+mn-cs"/>
        </a:defRPr>
      </a:lvl2pPr>
      <a:lvl3pPr marL="906818" algn="l" defTabSz="906818" rtl="0" eaLnBrk="1" latinLnBrk="0" hangingPunct="1">
        <a:defRPr sz="1800" kern="1200">
          <a:solidFill>
            <a:schemeClr val="tx1"/>
          </a:solidFill>
          <a:latin typeface="+mn-lt"/>
          <a:ea typeface="+mn-ea"/>
          <a:cs typeface="+mn-cs"/>
        </a:defRPr>
      </a:lvl3pPr>
      <a:lvl4pPr marL="1360142" algn="l" defTabSz="906818" rtl="0" eaLnBrk="1" latinLnBrk="0" hangingPunct="1">
        <a:defRPr sz="1800" kern="1200">
          <a:solidFill>
            <a:schemeClr val="tx1"/>
          </a:solidFill>
          <a:latin typeface="+mn-lt"/>
          <a:ea typeface="+mn-ea"/>
          <a:cs typeface="+mn-cs"/>
        </a:defRPr>
      </a:lvl4pPr>
      <a:lvl5pPr marL="1813634" algn="l" defTabSz="906818" rtl="0" eaLnBrk="1" latinLnBrk="0" hangingPunct="1">
        <a:defRPr sz="1800" kern="1200">
          <a:solidFill>
            <a:schemeClr val="tx1"/>
          </a:solidFill>
          <a:latin typeface="+mn-lt"/>
          <a:ea typeface="+mn-ea"/>
          <a:cs typeface="+mn-cs"/>
        </a:defRPr>
      </a:lvl5pPr>
      <a:lvl6pPr marL="2266791" algn="l" defTabSz="906818" rtl="0" eaLnBrk="1" latinLnBrk="0" hangingPunct="1">
        <a:defRPr sz="1800" kern="1200">
          <a:solidFill>
            <a:schemeClr val="tx1"/>
          </a:solidFill>
          <a:latin typeface="+mn-lt"/>
          <a:ea typeface="+mn-ea"/>
          <a:cs typeface="+mn-cs"/>
        </a:defRPr>
      </a:lvl6pPr>
      <a:lvl7pPr marL="2720167" algn="l" defTabSz="906818" rtl="0" eaLnBrk="1" latinLnBrk="0" hangingPunct="1">
        <a:defRPr sz="1800" kern="1200">
          <a:solidFill>
            <a:schemeClr val="tx1"/>
          </a:solidFill>
          <a:latin typeface="+mn-lt"/>
          <a:ea typeface="+mn-ea"/>
          <a:cs typeface="+mn-cs"/>
        </a:defRPr>
      </a:lvl7pPr>
      <a:lvl8pPr marL="3173583" algn="l" defTabSz="906818" rtl="0" eaLnBrk="1" latinLnBrk="0" hangingPunct="1">
        <a:defRPr sz="1800" kern="1200">
          <a:solidFill>
            <a:schemeClr val="tx1"/>
          </a:solidFill>
          <a:latin typeface="+mn-lt"/>
          <a:ea typeface="+mn-ea"/>
          <a:cs typeface="+mn-cs"/>
        </a:defRPr>
      </a:lvl8pPr>
      <a:lvl9pPr marL="3627005" algn="l" defTabSz="906818"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3084" userDrawn="1">
          <p15:clr>
            <a:srgbClr val="F26B43"/>
          </p15:clr>
        </p15:guide>
        <p15:guide id="2" pos="2880" userDrawn="1">
          <p15:clr>
            <a:srgbClr val="F26B43"/>
          </p15:clr>
        </p15:guide>
      </p15:sldGuideLst>
    </p:ext>
  </p:extLst>
</p:sldMaster>
</file>

<file path=ppt/slideMasters/slideMaster124.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16" name="TextBox 15" hidden="1"/>
          <p:cNvSpPr txBox="1"/>
          <p:nvPr/>
        </p:nvSpPr>
        <p:spPr>
          <a:xfrm>
            <a:off x="1895813" y="4825328"/>
            <a:ext cx="649537" cy="124650"/>
          </a:xfrm>
          <a:prstGeom prst="rect">
            <a:avLst/>
          </a:prstGeom>
          <a:noFill/>
        </p:spPr>
        <p:txBody>
          <a:bodyPr wrap="square" lIns="0" tIns="0" rIns="0" bIns="0" rtlCol="0" anchor="ctr">
            <a:spAutoFit/>
          </a:bodyPr>
          <a:lstStyle/>
          <a:p>
            <a:pPr defTabSz="906818">
              <a:lnSpc>
                <a:spcPct val="90000"/>
              </a:lnSpc>
              <a:spcBef>
                <a:spcPts val="600"/>
              </a:spcBef>
              <a:spcAft>
                <a:spcPts val="0"/>
              </a:spcAft>
              <a:buClr>
                <a:srgbClr val="007DB8"/>
              </a:buClr>
            </a:pPr>
            <a:fld id="{E00CF047-7350-4707-AA1A-E56FA69586CC}" type="datetime1">
              <a:rPr lang="en-US" sz="900" smtClean="0">
                <a:solidFill>
                  <a:srgbClr val="000000">
                    <a:lumMod val="50000"/>
                    <a:lumOff val="50000"/>
                  </a:srgbClr>
                </a:solidFill>
                <a:latin typeface="Arial"/>
              </a:rPr>
              <a:pPr defTabSz="906818">
                <a:lnSpc>
                  <a:spcPct val="90000"/>
                </a:lnSpc>
                <a:spcBef>
                  <a:spcPts val="600"/>
                </a:spcBef>
                <a:spcAft>
                  <a:spcPts val="0"/>
                </a:spcAft>
                <a:buClr>
                  <a:srgbClr val="007DB8"/>
                </a:buClr>
              </a:pPr>
              <a:t>2/25/2021</a:t>
            </a:fld>
            <a:endParaRPr lang="en-US" sz="900" dirty="0">
              <a:solidFill>
                <a:srgbClr val="000000">
                  <a:lumMod val="50000"/>
                  <a:lumOff val="50000"/>
                </a:srgbClr>
              </a:solidFill>
              <a:latin typeface="Arial"/>
            </a:endParaRPr>
          </a:p>
        </p:txBody>
      </p:sp>
      <p:sp>
        <p:nvSpPr>
          <p:cNvPr id="13" name="TextBox 12" hidden="1"/>
          <p:cNvSpPr txBox="1"/>
          <p:nvPr/>
        </p:nvSpPr>
        <p:spPr>
          <a:xfrm>
            <a:off x="1895813" y="4825328"/>
            <a:ext cx="649537" cy="124650"/>
          </a:xfrm>
          <a:prstGeom prst="rect">
            <a:avLst/>
          </a:prstGeom>
          <a:noFill/>
        </p:spPr>
        <p:txBody>
          <a:bodyPr wrap="square" lIns="0" tIns="0" rIns="0" bIns="0" rtlCol="0" anchor="ctr">
            <a:spAutoFit/>
          </a:bodyPr>
          <a:lstStyle/>
          <a:p>
            <a:pPr defTabSz="906818">
              <a:lnSpc>
                <a:spcPct val="90000"/>
              </a:lnSpc>
              <a:spcBef>
                <a:spcPts val="600"/>
              </a:spcBef>
              <a:spcAft>
                <a:spcPts val="0"/>
              </a:spcAft>
              <a:buClr>
                <a:srgbClr val="007DB8"/>
              </a:buClr>
            </a:pPr>
            <a:fld id="{E00CF047-7350-4707-AA1A-E56FA69586CC}" type="datetime1">
              <a:rPr lang="en-US" sz="900" smtClean="0">
                <a:solidFill>
                  <a:srgbClr val="000000">
                    <a:lumMod val="50000"/>
                    <a:lumOff val="50000"/>
                  </a:srgbClr>
                </a:solidFill>
                <a:latin typeface="Arial"/>
              </a:rPr>
              <a:pPr defTabSz="906818">
                <a:lnSpc>
                  <a:spcPct val="90000"/>
                </a:lnSpc>
                <a:spcBef>
                  <a:spcPts val="600"/>
                </a:spcBef>
                <a:spcAft>
                  <a:spcPts val="0"/>
                </a:spcAft>
                <a:buClr>
                  <a:srgbClr val="007DB8"/>
                </a:buClr>
              </a:pPr>
              <a:t>2/25/2021</a:t>
            </a:fld>
            <a:endParaRPr lang="en-US" sz="900" dirty="0">
              <a:solidFill>
                <a:srgbClr val="000000">
                  <a:lumMod val="50000"/>
                  <a:lumOff val="50000"/>
                </a:srgbClr>
              </a:solidFill>
              <a:latin typeface="Arial"/>
            </a:endParaRPr>
          </a:p>
        </p:txBody>
      </p:sp>
      <p:pic>
        <p:nvPicPr>
          <p:cNvPr id="3" name="Picture 2"/>
          <p:cNvPicPr>
            <a:picLocks noChangeAspect="1"/>
          </p:cNvPicPr>
          <p:nvPr/>
        </p:nvPicPr>
        <p:blipFill>
          <a:blip r:embed="rId46"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
        <p:nvSpPr>
          <p:cNvPr id="22" name="TextBox 21"/>
          <p:cNvSpPr txBox="1"/>
          <p:nvPr/>
        </p:nvSpPr>
        <p:spPr>
          <a:xfrm>
            <a:off x="295673" y="4837275"/>
            <a:ext cx="65" cy="110800"/>
          </a:xfrm>
          <a:prstGeom prst="rect">
            <a:avLst/>
          </a:prstGeom>
        </p:spPr>
        <p:txBody>
          <a:bodyPr vert="horz" wrap="none" lIns="0" tIns="0" rIns="0" bIns="0" rtlCol="0" anchor="ctr" anchorCtr="0">
            <a:spAutoFit/>
          </a:bodyPr>
          <a:lstStyle/>
          <a:p>
            <a:pPr algn="r" defTabSz="906818">
              <a:lnSpc>
                <a:spcPct val="90000"/>
              </a:lnSpc>
              <a:buClr>
                <a:srgbClr val="007DB8"/>
              </a:buClr>
            </a:pPr>
            <a:endParaRPr lang="en-US" sz="800" dirty="0" err="1">
              <a:solidFill>
                <a:srgbClr val="000000">
                  <a:lumMod val="50000"/>
                  <a:lumOff val="50000"/>
                </a:srgbClr>
              </a:solidFill>
              <a:latin typeface="Arial"/>
            </a:endParaRPr>
          </a:p>
        </p:txBody>
      </p:sp>
      <p:sp>
        <p:nvSpPr>
          <p:cNvPr id="23" name="fl" descr="                              Dell - Internal Use - Confidential&#10;"/>
          <p:cNvSpPr txBox="1"/>
          <p:nvPr/>
        </p:nvSpPr>
        <p:spPr>
          <a:xfrm>
            <a:off x="998806" y="4835544"/>
            <a:ext cx="1594187" cy="114262"/>
          </a:xfrm>
          <a:prstGeom prst="rect">
            <a:avLst/>
          </a:prstGeom>
          <a:noFill/>
        </p:spPr>
        <p:txBody>
          <a:bodyPr vert="horz" wrap="none" lIns="0" tIns="0" rIns="0" bIns="0" rtlCol="0" anchor="ctr" anchorCtr="0">
            <a:spAutoFit/>
          </a:bodyPr>
          <a:lstStyle/>
          <a:p>
            <a:pPr defTabSz="906818">
              <a:lnSpc>
                <a:spcPct val="90000"/>
              </a:lnSpc>
              <a:spcBef>
                <a:spcPts val="100"/>
              </a:spcBef>
              <a:spcAft>
                <a:spcPts val="100"/>
              </a:spcAft>
            </a:pPr>
            <a:r>
              <a:rPr lang="en-US" sz="800" b="1" dirty="0">
                <a:solidFill>
                  <a:srgbClr val="7F7F7F"/>
                </a:solidFill>
                <a:latin typeface="Arial"/>
              </a:rPr>
              <a:t>Dell - Internal Use - Confidential</a:t>
            </a:r>
          </a:p>
        </p:txBody>
      </p:sp>
      <p:sp>
        <p:nvSpPr>
          <p:cNvPr id="24" name="TextBox 23"/>
          <p:cNvSpPr txBox="1"/>
          <p:nvPr/>
        </p:nvSpPr>
        <p:spPr>
          <a:xfrm>
            <a:off x="295673" y="4837275"/>
            <a:ext cx="65" cy="110800"/>
          </a:xfrm>
          <a:prstGeom prst="rect">
            <a:avLst/>
          </a:prstGeom>
        </p:spPr>
        <p:txBody>
          <a:bodyPr vert="horz" wrap="none" lIns="0" tIns="0" rIns="0" bIns="0" rtlCol="0" anchor="ctr" anchorCtr="0">
            <a:spAutoFit/>
          </a:bodyPr>
          <a:lstStyle/>
          <a:p>
            <a:pPr algn="r" defTabSz="906818">
              <a:lnSpc>
                <a:spcPct val="90000"/>
              </a:lnSpc>
              <a:buClr>
                <a:srgbClr val="007DB8"/>
              </a:buClr>
            </a:pPr>
            <a:endParaRPr lang="en-US" sz="800" dirty="0" err="1">
              <a:solidFill>
                <a:srgbClr val="000000">
                  <a:lumMod val="50000"/>
                  <a:lumOff val="50000"/>
                </a:srgbClr>
              </a:solidFill>
              <a:latin typeface="Arial"/>
            </a:endParaRPr>
          </a:p>
        </p:txBody>
      </p:sp>
      <p:sp>
        <p:nvSpPr>
          <p:cNvPr id="25" name="TextBox 24"/>
          <p:cNvSpPr txBox="1"/>
          <p:nvPr/>
        </p:nvSpPr>
        <p:spPr>
          <a:xfrm>
            <a:off x="307781" y="4835544"/>
            <a:ext cx="128641" cy="114262"/>
          </a:xfrm>
          <a:prstGeom prst="rect">
            <a:avLst/>
          </a:prstGeom>
        </p:spPr>
        <p:txBody>
          <a:bodyPr vert="horz" wrap="none" lIns="0" tIns="0" rIns="0" bIns="0" rtlCol="0" anchor="ctr" anchorCtr="0">
            <a:spAutoFit/>
          </a:bodyPr>
          <a:lstStyle/>
          <a:p>
            <a:pPr algn="r" defTabSz="906818">
              <a:lnSpc>
                <a:spcPct val="90000"/>
              </a:lnSpc>
              <a:buClr>
                <a:srgbClr val="007DB8"/>
              </a:buClr>
            </a:pPr>
            <a:fld id="{58EC7406-F4CC-4ABF-902E-2AF4E70E5C0F}" type="slidenum">
              <a:rPr lang="en-US" sz="800" smtClean="0">
                <a:solidFill>
                  <a:srgbClr val="000000">
                    <a:lumMod val="50000"/>
                    <a:lumOff val="50000"/>
                  </a:srgbClr>
                </a:solidFill>
                <a:latin typeface="Arial"/>
              </a:rPr>
              <a:pPr algn="r" defTabSz="906818">
                <a:lnSpc>
                  <a:spcPct val="90000"/>
                </a:lnSpc>
                <a:buClr>
                  <a:srgbClr val="007DB8"/>
                </a:buClr>
              </a:pPr>
              <a:t>‹#›</a:t>
            </a:fld>
            <a:endParaRPr lang="en-US" sz="800" dirty="0" err="1">
              <a:solidFill>
                <a:srgbClr val="000000">
                  <a:lumMod val="50000"/>
                  <a:lumOff val="50000"/>
                </a:srgbClr>
              </a:solidFill>
              <a:latin typeface="Arial"/>
            </a:endParaRPr>
          </a:p>
        </p:txBody>
      </p:sp>
      <p:sp>
        <p:nvSpPr>
          <p:cNvPr id="26" name="TextBox 25"/>
          <p:cNvSpPr txBox="1"/>
          <p:nvPr/>
        </p:nvSpPr>
        <p:spPr>
          <a:xfrm>
            <a:off x="458777" y="4835544"/>
            <a:ext cx="187551" cy="114262"/>
          </a:xfrm>
          <a:prstGeom prst="rect">
            <a:avLst/>
          </a:prstGeom>
        </p:spPr>
        <p:txBody>
          <a:bodyPr vert="horz" wrap="none" lIns="0" tIns="0" rIns="0" bIns="0" rtlCol="0" anchor="ctr" anchorCtr="0">
            <a:spAutoFit/>
          </a:bodyPr>
          <a:lstStyle/>
          <a:p>
            <a:pPr defTabSz="906818">
              <a:lnSpc>
                <a:spcPct val="90000"/>
              </a:lnSpc>
              <a:buClr>
                <a:srgbClr val="007DB8"/>
              </a:buClr>
            </a:pPr>
            <a:r>
              <a:rPr lang="en-US" sz="800" dirty="0">
                <a:solidFill>
                  <a:srgbClr val="000000">
                    <a:lumMod val="50000"/>
                    <a:lumOff val="50000"/>
                  </a:srgbClr>
                </a:solidFill>
                <a:latin typeface="Arial"/>
              </a:rPr>
              <a:t>of Y</a:t>
            </a:r>
          </a:p>
        </p:txBody>
      </p:sp>
    </p:spTree>
    <p:extLst>
      <p:ext uri="{BB962C8B-B14F-4D97-AF65-F5344CB8AC3E}">
        <p14:creationId xmlns:p14="http://schemas.microsoft.com/office/powerpoint/2010/main" val="3841770030"/>
      </p:ext>
    </p:extLst>
  </p:cSld>
  <p:clrMap bg1="dk2" tx1="lt1" bg2="dk1" tx2="lt2" accent1="accent1" accent2="accent2" accent3="accent3" accent4="accent4" accent5="accent5" accent6="accent6" hlink="hlink" folHlink="folHlink"/>
  <p:sldLayoutIdLst>
    <p:sldLayoutId id="2147487368" r:id="rId1"/>
    <p:sldLayoutId id="2147487369" r:id="rId2"/>
    <p:sldLayoutId id="2147487370" r:id="rId3"/>
    <p:sldLayoutId id="2147487371" r:id="rId4"/>
    <p:sldLayoutId id="2147487372" r:id="rId5"/>
    <p:sldLayoutId id="2147487373" r:id="rId6"/>
    <p:sldLayoutId id="2147487374" r:id="rId7"/>
    <p:sldLayoutId id="2147487375" r:id="rId8"/>
    <p:sldLayoutId id="2147487376" r:id="rId9"/>
    <p:sldLayoutId id="2147487377" r:id="rId10"/>
    <p:sldLayoutId id="2147487378" r:id="rId11"/>
    <p:sldLayoutId id="2147487379" r:id="rId12"/>
    <p:sldLayoutId id="2147487380" r:id="rId13"/>
    <p:sldLayoutId id="2147487381" r:id="rId14"/>
    <p:sldLayoutId id="2147487382" r:id="rId15"/>
    <p:sldLayoutId id="2147487383" r:id="rId16"/>
    <p:sldLayoutId id="2147487384" r:id="rId17"/>
    <p:sldLayoutId id="2147487385" r:id="rId18"/>
    <p:sldLayoutId id="2147487386" r:id="rId19"/>
    <p:sldLayoutId id="2147487387" r:id="rId20"/>
    <p:sldLayoutId id="2147487388" r:id="rId21"/>
    <p:sldLayoutId id="2147487389" r:id="rId22"/>
    <p:sldLayoutId id="2147487391" r:id="rId23"/>
    <p:sldLayoutId id="2147487392" r:id="rId24"/>
    <p:sldLayoutId id="2147487393" r:id="rId25"/>
    <p:sldLayoutId id="2147487394" r:id="rId26"/>
    <p:sldLayoutId id="2147487395" r:id="rId27"/>
    <p:sldLayoutId id="2147487396" r:id="rId28"/>
    <p:sldLayoutId id="2147487397" r:id="rId29"/>
    <p:sldLayoutId id="2147487398" r:id="rId30"/>
    <p:sldLayoutId id="2147487399" r:id="rId31"/>
    <p:sldLayoutId id="2147487400" r:id="rId32"/>
    <p:sldLayoutId id="2147487401" r:id="rId33"/>
    <p:sldLayoutId id="2147487402" r:id="rId34"/>
    <p:sldLayoutId id="2147487403" r:id="rId35"/>
    <p:sldLayoutId id="2147487404" r:id="rId36"/>
    <p:sldLayoutId id="2147487405" r:id="rId37"/>
    <p:sldLayoutId id="2147487406" r:id="rId38"/>
    <p:sldLayoutId id="2147487407" r:id="rId39"/>
    <p:sldLayoutId id="2147487408" r:id="rId40"/>
    <p:sldLayoutId id="2147487409" r:id="rId41"/>
    <p:sldLayoutId id="2147487410" r:id="rId42"/>
    <p:sldLayoutId id="2147487411" r:id="rId43"/>
    <p:sldLayoutId id="2147487412" r:id="rId44"/>
  </p:sldLayoutIdLst>
  <p:transition spd="med">
    <p:wipe dir="r"/>
  </p:transition>
  <p:hf hdr="0" ftr="0" dt="0"/>
  <p:txStyles>
    <p:titleStyle>
      <a:lvl1pPr algn="l" rtl="0" eaLnBrk="1" fontAlgn="base" hangingPunct="1">
        <a:lnSpc>
          <a:spcPct val="90000"/>
        </a:lnSpc>
        <a:spcBef>
          <a:spcPct val="0"/>
        </a:spcBef>
        <a:spcAft>
          <a:spcPct val="0"/>
        </a:spcAft>
        <a:defRPr sz="2800" b="0" cap="none" baseline="0">
          <a:solidFill>
            <a:schemeClr val="bg1"/>
          </a:solidFill>
          <a:latin typeface="+mj-lt"/>
          <a:ea typeface="Museo Sans For Dell" panose="02000000000000000000" pitchFamily="2" charset="0"/>
          <a:cs typeface="+mj-cs"/>
        </a:defRPr>
      </a:lvl1pPr>
      <a:lvl2pPr algn="l" rtl="0" eaLnBrk="1" fontAlgn="base" hangingPunct="1">
        <a:lnSpc>
          <a:spcPct val="80000"/>
        </a:lnSpc>
        <a:spcBef>
          <a:spcPct val="0"/>
        </a:spcBef>
        <a:spcAft>
          <a:spcPct val="0"/>
        </a:spcAft>
        <a:defRPr sz="3200" b="1">
          <a:solidFill>
            <a:schemeClr val="accent1"/>
          </a:solidFill>
          <a:latin typeface="Arial Black" pitchFamily="34" charset="0"/>
        </a:defRPr>
      </a:lvl2pPr>
      <a:lvl3pPr algn="l" rtl="0" eaLnBrk="1" fontAlgn="base" hangingPunct="1">
        <a:lnSpc>
          <a:spcPct val="80000"/>
        </a:lnSpc>
        <a:spcBef>
          <a:spcPct val="0"/>
        </a:spcBef>
        <a:spcAft>
          <a:spcPct val="0"/>
        </a:spcAft>
        <a:defRPr sz="3200" b="1">
          <a:solidFill>
            <a:schemeClr val="accent1"/>
          </a:solidFill>
          <a:latin typeface="Arial Black" pitchFamily="34" charset="0"/>
        </a:defRPr>
      </a:lvl3pPr>
      <a:lvl4pPr algn="l" rtl="0" eaLnBrk="1" fontAlgn="base" hangingPunct="1">
        <a:lnSpc>
          <a:spcPct val="80000"/>
        </a:lnSpc>
        <a:spcBef>
          <a:spcPct val="0"/>
        </a:spcBef>
        <a:spcAft>
          <a:spcPct val="0"/>
        </a:spcAft>
        <a:defRPr sz="3200" b="1">
          <a:solidFill>
            <a:schemeClr val="accent1"/>
          </a:solidFill>
          <a:latin typeface="Arial Black" pitchFamily="34" charset="0"/>
        </a:defRPr>
      </a:lvl4pPr>
      <a:lvl5pPr algn="l" rtl="0" eaLnBrk="1" fontAlgn="base" hangingPunct="1">
        <a:lnSpc>
          <a:spcPct val="80000"/>
        </a:lnSpc>
        <a:spcBef>
          <a:spcPct val="0"/>
        </a:spcBef>
        <a:spcAft>
          <a:spcPct val="0"/>
        </a:spcAft>
        <a:defRPr sz="3200" b="1">
          <a:solidFill>
            <a:schemeClr val="accent1"/>
          </a:solidFill>
          <a:latin typeface="Arial Black" pitchFamily="34" charset="0"/>
        </a:defRPr>
      </a:lvl5pPr>
      <a:lvl6pPr marL="453311" algn="l" rtl="0" eaLnBrk="1" fontAlgn="base" hangingPunct="1">
        <a:lnSpc>
          <a:spcPct val="70000"/>
        </a:lnSpc>
        <a:spcBef>
          <a:spcPct val="0"/>
        </a:spcBef>
        <a:spcAft>
          <a:spcPct val="0"/>
        </a:spcAft>
        <a:defRPr sz="4400" b="1">
          <a:solidFill>
            <a:schemeClr val="accent1"/>
          </a:solidFill>
          <a:latin typeface="Arial Black" pitchFamily="34" charset="0"/>
        </a:defRPr>
      </a:lvl6pPr>
      <a:lvl7pPr marL="906818" algn="l" rtl="0" eaLnBrk="1" fontAlgn="base" hangingPunct="1">
        <a:lnSpc>
          <a:spcPct val="70000"/>
        </a:lnSpc>
        <a:spcBef>
          <a:spcPct val="0"/>
        </a:spcBef>
        <a:spcAft>
          <a:spcPct val="0"/>
        </a:spcAft>
        <a:defRPr sz="4400" b="1">
          <a:solidFill>
            <a:schemeClr val="accent1"/>
          </a:solidFill>
          <a:latin typeface="Arial Black" pitchFamily="34" charset="0"/>
        </a:defRPr>
      </a:lvl7pPr>
      <a:lvl8pPr marL="1360142" algn="l" rtl="0" eaLnBrk="1" fontAlgn="base" hangingPunct="1">
        <a:lnSpc>
          <a:spcPct val="70000"/>
        </a:lnSpc>
        <a:spcBef>
          <a:spcPct val="0"/>
        </a:spcBef>
        <a:spcAft>
          <a:spcPct val="0"/>
        </a:spcAft>
        <a:defRPr sz="4400" b="1">
          <a:solidFill>
            <a:schemeClr val="accent1"/>
          </a:solidFill>
          <a:latin typeface="Arial Black" pitchFamily="34" charset="0"/>
        </a:defRPr>
      </a:lvl8pPr>
      <a:lvl9pPr marL="1813634" algn="l" rtl="0" eaLnBrk="1" fontAlgn="base" hangingPunct="1">
        <a:lnSpc>
          <a:spcPct val="70000"/>
        </a:lnSpc>
        <a:spcBef>
          <a:spcPct val="0"/>
        </a:spcBef>
        <a:spcAft>
          <a:spcPct val="0"/>
        </a:spcAft>
        <a:defRPr sz="4400" b="1">
          <a:solidFill>
            <a:schemeClr val="accent1"/>
          </a:solidFill>
          <a:latin typeface="Arial Black" pitchFamily="34" charset="0"/>
        </a:defRPr>
      </a:lvl9pPr>
    </p:titleStyle>
    <p:bodyStyle>
      <a:lvl1pPr marL="226578" indent="-226578" algn="l" rtl="0" eaLnBrk="1" fontAlgn="base" hangingPunct="1">
        <a:lnSpc>
          <a:spcPct val="100000"/>
        </a:lnSpc>
        <a:spcBef>
          <a:spcPts val="1200"/>
        </a:spcBef>
        <a:spcAft>
          <a:spcPts val="0"/>
        </a:spcAft>
        <a:buClr>
          <a:srgbClr val="AAAAAA"/>
        </a:buClr>
        <a:buFont typeface="Arial" pitchFamily="34" charset="0"/>
        <a:buChar char="•"/>
        <a:defRPr sz="1400">
          <a:solidFill>
            <a:srgbClr val="000000"/>
          </a:solidFill>
          <a:latin typeface="+mj-lt"/>
          <a:ea typeface="Museo Sans For Dell" pitchFamily="2" charset="0"/>
          <a:cs typeface="+mn-cs"/>
        </a:defRPr>
      </a:lvl1pPr>
      <a:lvl2pPr marL="569957" indent="-231341" algn="l" rtl="0" eaLnBrk="1" fontAlgn="base" hangingPunct="1">
        <a:lnSpc>
          <a:spcPct val="100000"/>
        </a:lnSpc>
        <a:spcBef>
          <a:spcPts val="300"/>
        </a:spcBef>
        <a:spcAft>
          <a:spcPts val="0"/>
        </a:spcAft>
        <a:buClr>
          <a:srgbClr val="AAAAAA"/>
        </a:buClr>
        <a:buFont typeface="Museo Sans For Dell" pitchFamily="2" charset="0"/>
        <a:buChar char="–"/>
        <a:defRPr sz="1200" baseline="0">
          <a:solidFill>
            <a:srgbClr val="000000"/>
          </a:solidFill>
          <a:latin typeface="+mj-lt"/>
          <a:ea typeface="Museo Sans For Dell" pitchFamily="2" charset="0"/>
        </a:defRPr>
      </a:lvl2pPr>
      <a:lvl3pPr marL="902056" indent="-218642" algn="l" rtl="0" eaLnBrk="1" fontAlgn="base" hangingPunct="1">
        <a:lnSpc>
          <a:spcPct val="100000"/>
        </a:lnSpc>
        <a:spcBef>
          <a:spcPts val="300"/>
        </a:spcBef>
        <a:spcAft>
          <a:spcPts val="0"/>
        </a:spcAft>
        <a:buClr>
          <a:srgbClr val="AAAAAA"/>
        </a:buClr>
        <a:buFont typeface="Museo Sans For Dell" pitchFamily="2" charset="0"/>
        <a:buChar char="›"/>
        <a:defRPr sz="1000" baseline="0">
          <a:solidFill>
            <a:srgbClr val="000000"/>
          </a:solidFill>
          <a:latin typeface="+mj-lt"/>
          <a:ea typeface="Museo Sans For Dell" pitchFamily="2" charset="0"/>
        </a:defRPr>
      </a:lvl3pPr>
      <a:lvl4pPr marL="1235741" indent="-220229" algn="l" rtl="0" eaLnBrk="1" fontAlgn="base" hangingPunct="1">
        <a:lnSpc>
          <a:spcPct val="90000"/>
        </a:lnSpc>
        <a:spcBef>
          <a:spcPts val="300"/>
        </a:spcBef>
        <a:spcAft>
          <a:spcPts val="0"/>
        </a:spcAft>
        <a:buClr>
          <a:srgbClr val="AAAAAA"/>
        </a:buClr>
        <a:buFont typeface="Courier New" panose="02070309020205020404" pitchFamily="49" charset="0"/>
        <a:buChar char="o"/>
        <a:defRPr sz="1000" baseline="0">
          <a:solidFill>
            <a:srgbClr val="000000"/>
          </a:solidFill>
          <a:latin typeface="+mj-lt"/>
          <a:ea typeface="Museo Sans For Dell" pitchFamily="2" charset="0"/>
        </a:defRPr>
      </a:lvl4pPr>
      <a:lvl5pPr marL="1594664" indent="-234516" algn="l" rtl="0" eaLnBrk="1" fontAlgn="base" hangingPunct="1">
        <a:lnSpc>
          <a:spcPct val="90000"/>
        </a:lnSpc>
        <a:spcBef>
          <a:spcPts val="800"/>
        </a:spcBef>
        <a:spcAft>
          <a:spcPct val="0"/>
        </a:spcAft>
        <a:buClr>
          <a:schemeClr val="bg1"/>
        </a:buClr>
        <a:buFont typeface="Museo For Dell 300" pitchFamily="50" charset="0"/>
        <a:buChar char="–"/>
        <a:defRPr sz="1800">
          <a:solidFill>
            <a:schemeClr val="bg2"/>
          </a:solidFill>
          <a:latin typeface="Museo Sans For Dell" pitchFamily="2" charset="0"/>
          <a:ea typeface="Museo Sans For Dell" pitchFamily="2" charset="0"/>
        </a:defRPr>
      </a:lvl5pPr>
      <a:lvl6pPr marL="2048150" indent="-234516"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6pPr>
      <a:lvl7pPr marL="2501309" indent="-234516"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7pPr>
      <a:lvl8pPr marL="2954739" indent="-234516"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8pPr>
      <a:lvl9pPr marL="3408153" indent="-234516"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9pPr>
    </p:bodyStyle>
    <p:otherStyle>
      <a:defPPr>
        <a:defRPr lang="en-US"/>
      </a:defPPr>
      <a:lvl1pPr marL="0" algn="l" defTabSz="906818" rtl="0" eaLnBrk="1" latinLnBrk="0" hangingPunct="1">
        <a:defRPr sz="1800" kern="1200">
          <a:solidFill>
            <a:schemeClr val="tx1"/>
          </a:solidFill>
          <a:latin typeface="+mn-lt"/>
          <a:ea typeface="+mn-ea"/>
          <a:cs typeface="+mn-cs"/>
        </a:defRPr>
      </a:lvl1pPr>
      <a:lvl2pPr marL="453311" algn="l" defTabSz="906818" rtl="0" eaLnBrk="1" latinLnBrk="0" hangingPunct="1">
        <a:defRPr sz="1800" kern="1200">
          <a:solidFill>
            <a:schemeClr val="tx1"/>
          </a:solidFill>
          <a:latin typeface="+mn-lt"/>
          <a:ea typeface="+mn-ea"/>
          <a:cs typeface="+mn-cs"/>
        </a:defRPr>
      </a:lvl2pPr>
      <a:lvl3pPr marL="906818" algn="l" defTabSz="906818" rtl="0" eaLnBrk="1" latinLnBrk="0" hangingPunct="1">
        <a:defRPr sz="1800" kern="1200">
          <a:solidFill>
            <a:schemeClr val="tx1"/>
          </a:solidFill>
          <a:latin typeface="+mn-lt"/>
          <a:ea typeface="+mn-ea"/>
          <a:cs typeface="+mn-cs"/>
        </a:defRPr>
      </a:lvl3pPr>
      <a:lvl4pPr marL="1360142" algn="l" defTabSz="906818" rtl="0" eaLnBrk="1" latinLnBrk="0" hangingPunct="1">
        <a:defRPr sz="1800" kern="1200">
          <a:solidFill>
            <a:schemeClr val="tx1"/>
          </a:solidFill>
          <a:latin typeface="+mn-lt"/>
          <a:ea typeface="+mn-ea"/>
          <a:cs typeface="+mn-cs"/>
        </a:defRPr>
      </a:lvl4pPr>
      <a:lvl5pPr marL="1813634" algn="l" defTabSz="906818" rtl="0" eaLnBrk="1" latinLnBrk="0" hangingPunct="1">
        <a:defRPr sz="1800" kern="1200">
          <a:solidFill>
            <a:schemeClr val="tx1"/>
          </a:solidFill>
          <a:latin typeface="+mn-lt"/>
          <a:ea typeface="+mn-ea"/>
          <a:cs typeface="+mn-cs"/>
        </a:defRPr>
      </a:lvl5pPr>
      <a:lvl6pPr marL="2266791" algn="l" defTabSz="906818" rtl="0" eaLnBrk="1" latinLnBrk="0" hangingPunct="1">
        <a:defRPr sz="1800" kern="1200">
          <a:solidFill>
            <a:schemeClr val="tx1"/>
          </a:solidFill>
          <a:latin typeface="+mn-lt"/>
          <a:ea typeface="+mn-ea"/>
          <a:cs typeface="+mn-cs"/>
        </a:defRPr>
      </a:lvl6pPr>
      <a:lvl7pPr marL="2720167" algn="l" defTabSz="906818" rtl="0" eaLnBrk="1" latinLnBrk="0" hangingPunct="1">
        <a:defRPr sz="1800" kern="1200">
          <a:solidFill>
            <a:schemeClr val="tx1"/>
          </a:solidFill>
          <a:latin typeface="+mn-lt"/>
          <a:ea typeface="+mn-ea"/>
          <a:cs typeface="+mn-cs"/>
        </a:defRPr>
      </a:lvl7pPr>
      <a:lvl8pPr marL="3173583" algn="l" defTabSz="906818" rtl="0" eaLnBrk="1" latinLnBrk="0" hangingPunct="1">
        <a:defRPr sz="1800" kern="1200">
          <a:solidFill>
            <a:schemeClr val="tx1"/>
          </a:solidFill>
          <a:latin typeface="+mn-lt"/>
          <a:ea typeface="+mn-ea"/>
          <a:cs typeface="+mn-cs"/>
        </a:defRPr>
      </a:lvl8pPr>
      <a:lvl9pPr marL="3627005" algn="l" defTabSz="906818"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3084" userDrawn="1">
          <p15:clr>
            <a:srgbClr val="F26B43"/>
          </p15:clr>
        </p15:guide>
        <p15:guide id="2" pos="2880" userDrawn="1">
          <p15:clr>
            <a:srgbClr val="F26B43"/>
          </p15:clr>
        </p15:guide>
      </p15:sldGuideLst>
    </p:ext>
  </p:extLst>
</p:sldMaster>
</file>

<file path=ppt/slideMasters/slideMaster125.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16" name="TextBox 15" hidden="1"/>
          <p:cNvSpPr txBox="1"/>
          <p:nvPr/>
        </p:nvSpPr>
        <p:spPr>
          <a:xfrm>
            <a:off x="1895813" y="4825328"/>
            <a:ext cx="649537" cy="124650"/>
          </a:xfrm>
          <a:prstGeom prst="rect">
            <a:avLst/>
          </a:prstGeom>
          <a:noFill/>
        </p:spPr>
        <p:txBody>
          <a:bodyPr wrap="square" lIns="0" tIns="0" rIns="0" bIns="0" rtlCol="0" anchor="ctr">
            <a:spAutoFit/>
          </a:bodyPr>
          <a:lstStyle/>
          <a:p>
            <a:pPr defTabSz="906818">
              <a:lnSpc>
                <a:spcPct val="90000"/>
              </a:lnSpc>
              <a:spcBef>
                <a:spcPts val="600"/>
              </a:spcBef>
              <a:spcAft>
                <a:spcPts val="0"/>
              </a:spcAft>
              <a:buClr>
                <a:srgbClr val="007DB8"/>
              </a:buClr>
            </a:pPr>
            <a:fld id="{E00CF047-7350-4707-AA1A-E56FA69586CC}" type="datetime1">
              <a:rPr lang="en-US" sz="900" smtClean="0">
                <a:solidFill>
                  <a:srgbClr val="000000">
                    <a:lumMod val="50000"/>
                    <a:lumOff val="50000"/>
                  </a:srgbClr>
                </a:solidFill>
                <a:latin typeface="Arial"/>
              </a:rPr>
              <a:pPr defTabSz="906818">
                <a:lnSpc>
                  <a:spcPct val="90000"/>
                </a:lnSpc>
                <a:spcBef>
                  <a:spcPts val="600"/>
                </a:spcBef>
                <a:spcAft>
                  <a:spcPts val="0"/>
                </a:spcAft>
                <a:buClr>
                  <a:srgbClr val="007DB8"/>
                </a:buClr>
              </a:pPr>
              <a:t>2/25/2021</a:t>
            </a:fld>
            <a:endParaRPr lang="en-US" sz="900" dirty="0">
              <a:solidFill>
                <a:srgbClr val="000000">
                  <a:lumMod val="50000"/>
                  <a:lumOff val="50000"/>
                </a:srgbClr>
              </a:solidFill>
              <a:latin typeface="Arial"/>
            </a:endParaRPr>
          </a:p>
        </p:txBody>
      </p:sp>
      <p:sp>
        <p:nvSpPr>
          <p:cNvPr id="13" name="TextBox 12" hidden="1"/>
          <p:cNvSpPr txBox="1"/>
          <p:nvPr/>
        </p:nvSpPr>
        <p:spPr>
          <a:xfrm>
            <a:off x="1895813" y="4825328"/>
            <a:ext cx="649537" cy="124650"/>
          </a:xfrm>
          <a:prstGeom prst="rect">
            <a:avLst/>
          </a:prstGeom>
          <a:noFill/>
        </p:spPr>
        <p:txBody>
          <a:bodyPr wrap="square" lIns="0" tIns="0" rIns="0" bIns="0" rtlCol="0" anchor="ctr">
            <a:spAutoFit/>
          </a:bodyPr>
          <a:lstStyle/>
          <a:p>
            <a:pPr defTabSz="906818">
              <a:lnSpc>
                <a:spcPct val="90000"/>
              </a:lnSpc>
              <a:spcBef>
                <a:spcPts val="600"/>
              </a:spcBef>
              <a:spcAft>
                <a:spcPts val="0"/>
              </a:spcAft>
              <a:buClr>
                <a:srgbClr val="007DB8"/>
              </a:buClr>
            </a:pPr>
            <a:fld id="{E00CF047-7350-4707-AA1A-E56FA69586CC}" type="datetime1">
              <a:rPr lang="en-US" sz="900" smtClean="0">
                <a:solidFill>
                  <a:srgbClr val="000000">
                    <a:lumMod val="50000"/>
                    <a:lumOff val="50000"/>
                  </a:srgbClr>
                </a:solidFill>
                <a:latin typeface="Arial"/>
              </a:rPr>
              <a:pPr defTabSz="906818">
                <a:lnSpc>
                  <a:spcPct val="90000"/>
                </a:lnSpc>
                <a:spcBef>
                  <a:spcPts val="600"/>
                </a:spcBef>
                <a:spcAft>
                  <a:spcPts val="0"/>
                </a:spcAft>
                <a:buClr>
                  <a:srgbClr val="007DB8"/>
                </a:buClr>
              </a:pPr>
              <a:t>2/25/2021</a:t>
            </a:fld>
            <a:endParaRPr lang="en-US" sz="900" dirty="0">
              <a:solidFill>
                <a:srgbClr val="000000">
                  <a:lumMod val="50000"/>
                  <a:lumOff val="50000"/>
                </a:srgbClr>
              </a:solidFill>
              <a:latin typeface="Arial"/>
            </a:endParaRPr>
          </a:p>
        </p:txBody>
      </p:sp>
      <p:pic>
        <p:nvPicPr>
          <p:cNvPr id="3" name="Picture 2"/>
          <p:cNvPicPr>
            <a:picLocks noChangeAspect="1"/>
          </p:cNvPicPr>
          <p:nvPr/>
        </p:nvPicPr>
        <p:blipFill>
          <a:blip r:embed="rId46"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
        <p:nvSpPr>
          <p:cNvPr id="22" name="TextBox 21"/>
          <p:cNvSpPr txBox="1"/>
          <p:nvPr/>
        </p:nvSpPr>
        <p:spPr>
          <a:xfrm>
            <a:off x="295673" y="4837275"/>
            <a:ext cx="65" cy="110800"/>
          </a:xfrm>
          <a:prstGeom prst="rect">
            <a:avLst/>
          </a:prstGeom>
        </p:spPr>
        <p:txBody>
          <a:bodyPr vert="horz" wrap="none" lIns="0" tIns="0" rIns="0" bIns="0" rtlCol="0" anchor="ctr" anchorCtr="0">
            <a:spAutoFit/>
          </a:bodyPr>
          <a:lstStyle/>
          <a:p>
            <a:pPr algn="r" defTabSz="906818">
              <a:lnSpc>
                <a:spcPct val="90000"/>
              </a:lnSpc>
              <a:buClr>
                <a:srgbClr val="007DB8"/>
              </a:buClr>
            </a:pPr>
            <a:endParaRPr lang="en-US" sz="800" dirty="0" err="1">
              <a:solidFill>
                <a:srgbClr val="000000">
                  <a:lumMod val="50000"/>
                  <a:lumOff val="50000"/>
                </a:srgbClr>
              </a:solidFill>
              <a:latin typeface="Arial"/>
            </a:endParaRPr>
          </a:p>
        </p:txBody>
      </p:sp>
      <p:sp>
        <p:nvSpPr>
          <p:cNvPr id="23" name="fl" descr="                              Dell - Internal Use - Confidential&#10;"/>
          <p:cNvSpPr txBox="1"/>
          <p:nvPr/>
        </p:nvSpPr>
        <p:spPr>
          <a:xfrm>
            <a:off x="998806" y="4835544"/>
            <a:ext cx="1594187" cy="114262"/>
          </a:xfrm>
          <a:prstGeom prst="rect">
            <a:avLst/>
          </a:prstGeom>
          <a:noFill/>
        </p:spPr>
        <p:txBody>
          <a:bodyPr vert="horz" wrap="none" lIns="0" tIns="0" rIns="0" bIns="0" rtlCol="0" anchor="ctr" anchorCtr="0">
            <a:spAutoFit/>
          </a:bodyPr>
          <a:lstStyle/>
          <a:p>
            <a:pPr defTabSz="906818">
              <a:lnSpc>
                <a:spcPct val="90000"/>
              </a:lnSpc>
              <a:spcBef>
                <a:spcPts val="100"/>
              </a:spcBef>
              <a:spcAft>
                <a:spcPts val="100"/>
              </a:spcAft>
            </a:pPr>
            <a:r>
              <a:rPr lang="en-US" sz="800" b="1" dirty="0">
                <a:solidFill>
                  <a:srgbClr val="7F7F7F"/>
                </a:solidFill>
                <a:latin typeface="Arial"/>
              </a:rPr>
              <a:t>Dell - Internal Use - Confidential</a:t>
            </a:r>
          </a:p>
        </p:txBody>
      </p:sp>
      <p:sp>
        <p:nvSpPr>
          <p:cNvPr id="24" name="TextBox 23"/>
          <p:cNvSpPr txBox="1"/>
          <p:nvPr/>
        </p:nvSpPr>
        <p:spPr>
          <a:xfrm>
            <a:off x="295673" y="4837275"/>
            <a:ext cx="65" cy="110800"/>
          </a:xfrm>
          <a:prstGeom prst="rect">
            <a:avLst/>
          </a:prstGeom>
        </p:spPr>
        <p:txBody>
          <a:bodyPr vert="horz" wrap="none" lIns="0" tIns="0" rIns="0" bIns="0" rtlCol="0" anchor="ctr" anchorCtr="0">
            <a:spAutoFit/>
          </a:bodyPr>
          <a:lstStyle/>
          <a:p>
            <a:pPr algn="r" defTabSz="906818">
              <a:lnSpc>
                <a:spcPct val="90000"/>
              </a:lnSpc>
              <a:buClr>
                <a:srgbClr val="007DB8"/>
              </a:buClr>
            </a:pPr>
            <a:endParaRPr lang="en-US" sz="800" dirty="0" err="1">
              <a:solidFill>
                <a:srgbClr val="000000">
                  <a:lumMod val="50000"/>
                  <a:lumOff val="50000"/>
                </a:srgbClr>
              </a:solidFill>
              <a:latin typeface="Arial"/>
            </a:endParaRPr>
          </a:p>
        </p:txBody>
      </p:sp>
      <p:sp>
        <p:nvSpPr>
          <p:cNvPr id="25" name="TextBox 24"/>
          <p:cNvSpPr txBox="1"/>
          <p:nvPr/>
        </p:nvSpPr>
        <p:spPr>
          <a:xfrm>
            <a:off x="307781" y="4835544"/>
            <a:ext cx="128641" cy="114262"/>
          </a:xfrm>
          <a:prstGeom prst="rect">
            <a:avLst/>
          </a:prstGeom>
        </p:spPr>
        <p:txBody>
          <a:bodyPr vert="horz" wrap="none" lIns="0" tIns="0" rIns="0" bIns="0" rtlCol="0" anchor="ctr" anchorCtr="0">
            <a:spAutoFit/>
          </a:bodyPr>
          <a:lstStyle/>
          <a:p>
            <a:pPr algn="r" defTabSz="906818">
              <a:lnSpc>
                <a:spcPct val="90000"/>
              </a:lnSpc>
              <a:buClr>
                <a:srgbClr val="007DB8"/>
              </a:buClr>
            </a:pPr>
            <a:fld id="{58EC7406-F4CC-4ABF-902E-2AF4E70E5C0F}" type="slidenum">
              <a:rPr lang="en-US" sz="800" smtClean="0">
                <a:solidFill>
                  <a:srgbClr val="000000">
                    <a:lumMod val="50000"/>
                    <a:lumOff val="50000"/>
                  </a:srgbClr>
                </a:solidFill>
                <a:latin typeface="Arial"/>
              </a:rPr>
              <a:pPr algn="r" defTabSz="906818">
                <a:lnSpc>
                  <a:spcPct val="90000"/>
                </a:lnSpc>
                <a:buClr>
                  <a:srgbClr val="007DB8"/>
                </a:buClr>
              </a:pPr>
              <a:t>‹#›</a:t>
            </a:fld>
            <a:endParaRPr lang="en-US" sz="800" dirty="0" err="1">
              <a:solidFill>
                <a:srgbClr val="000000">
                  <a:lumMod val="50000"/>
                  <a:lumOff val="50000"/>
                </a:srgbClr>
              </a:solidFill>
              <a:latin typeface="Arial"/>
            </a:endParaRPr>
          </a:p>
        </p:txBody>
      </p:sp>
      <p:sp>
        <p:nvSpPr>
          <p:cNvPr id="26" name="TextBox 25"/>
          <p:cNvSpPr txBox="1"/>
          <p:nvPr/>
        </p:nvSpPr>
        <p:spPr>
          <a:xfrm>
            <a:off x="458777" y="4835544"/>
            <a:ext cx="187551" cy="114262"/>
          </a:xfrm>
          <a:prstGeom prst="rect">
            <a:avLst/>
          </a:prstGeom>
        </p:spPr>
        <p:txBody>
          <a:bodyPr vert="horz" wrap="none" lIns="0" tIns="0" rIns="0" bIns="0" rtlCol="0" anchor="ctr" anchorCtr="0">
            <a:spAutoFit/>
          </a:bodyPr>
          <a:lstStyle/>
          <a:p>
            <a:pPr defTabSz="906818">
              <a:lnSpc>
                <a:spcPct val="90000"/>
              </a:lnSpc>
              <a:buClr>
                <a:srgbClr val="007DB8"/>
              </a:buClr>
            </a:pPr>
            <a:r>
              <a:rPr lang="en-US" sz="800" dirty="0">
                <a:solidFill>
                  <a:srgbClr val="000000">
                    <a:lumMod val="50000"/>
                    <a:lumOff val="50000"/>
                  </a:srgbClr>
                </a:solidFill>
                <a:latin typeface="Arial"/>
              </a:rPr>
              <a:t>of Y</a:t>
            </a:r>
          </a:p>
        </p:txBody>
      </p:sp>
    </p:spTree>
    <p:extLst>
      <p:ext uri="{BB962C8B-B14F-4D97-AF65-F5344CB8AC3E}">
        <p14:creationId xmlns:p14="http://schemas.microsoft.com/office/powerpoint/2010/main" val="4229676242"/>
      </p:ext>
    </p:extLst>
  </p:cSld>
  <p:clrMap bg1="dk2" tx1="lt1" bg2="dk1" tx2="lt2" accent1="accent1" accent2="accent2" accent3="accent3" accent4="accent4" accent5="accent5" accent6="accent6" hlink="hlink" folHlink="folHlink"/>
  <p:sldLayoutIdLst>
    <p:sldLayoutId id="2147487426" r:id="rId1"/>
    <p:sldLayoutId id="2147487427" r:id="rId2"/>
    <p:sldLayoutId id="2147487428" r:id="rId3"/>
    <p:sldLayoutId id="2147487429" r:id="rId4"/>
    <p:sldLayoutId id="2147487430" r:id="rId5"/>
    <p:sldLayoutId id="2147487431" r:id="rId6"/>
    <p:sldLayoutId id="2147487432" r:id="rId7"/>
    <p:sldLayoutId id="2147487433" r:id="rId8"/>
    <p:sldLayoutId id="2147487434" r:id="rId9"/>
    <p:sldLayoutId id="2147487435" r:id="rId10"/>
    <p:sldLayoutId id="2147487436" r:id="rId11"/>
    <p:sldLayoutId id="2147487437" r:id="rId12"/>
    <p:sldLayoutId id="2147487438" r:id="rId13"/>
    <p:sldLayoutId id="2147487439" r:id="rId14"/>
    <p:sldLayoutId id="2147487440" r:id="rId15"/>
    <p:sldLayoutId id="2147487441" r:id="rId16"/>
    <p:sldLayoutId id="2147487442" r:id="rId17"/>
    <p:sldLayoutId id="2147487443" r:id="rId18"/>
    <p:sldLayoutId id="2147487444" r:id="rId19"/>
    <p:sldLayoutId id="2147487445" r:id="rId20"/>
    <p:sldLayoutId id="2147487446" r:id="rId21"/>
    <p:sldLayoutId id="2147487447" r:id="rId22"/>
    <p:sldLayoutId id="2147487449" r:id="rId23"/>
    <p:sldLayoutId id="2147487450" r:id="rId24"/>
    <p:sldLayoutId id="2147487451" r:id="rId25"/>
    <p:sldLayoutId id="2147487452" r:id="rId26"/>
    <p:sldLayoutId id="2147487453" r:id="rId27"/>
    <p:sldLayoutId id="2147487454" r:id="rId28"/>
    <p:sldLayoutId id="2147487455" r:id="rId29"/>
    <p:sldLayoutId id="2147487456" r:id="rId30"/>
    <p:sldLayoutId id="2147487457" r:id="rId31"/>
    <p:sldLayoutId id="2147487458" r:id="rId32"/>
    <p:sldLayoutId id="2147487460" r:id="rId33"/>
    <p:sldLayoutId id="2147487461" r:id="rId34"/>
    <p:sldLayoutId id="2147487462" r:id="rId35"/>
    <p:sldLayoutId id="2147487463" r:id="rId36"/>
    <p:sldLayoutId id="2147487464" r:id="rId37"/>
    <p:sldLayoutId id="2147487465" r:id="rId38"/>
    <p:sldLayoutId id="2147487466" r:id="rId39"/>
    <p:sldLayoutId id="2147487467" r:id="rId40"/>
    <p:sldLayoutId id="2147487468" r:id="rId41"/>
    <p:sldLayoutId id="2147487469" r:id="rId42"/>
    <p:sldLayoutId id="2147487470" r:id="rId43"/>
    <p:sldLayoutId id="2147487471" r:id="rId44"/>
  </p:sldLayoutIdLst>
  <p:transition spd="med">
    <p:wipe dir="r"/>
  </p:transition>
  <p:hf hdr="0" ftr="0" dt="0"/>
  <p:txStyles>
    <p:titleStyle>
      <a:lvl1pPr algn="l" rtl="0" eaLnBrk="1" fontAlgn="base" hangingPunct="1">
        <a:lnSpc>
          <a:spcPct val="90000"/>
        </a:lnSpc>
        <a:spcBef>
          <a:spcPct val="0"/>
        </a:spcBef>
        <a:spcAft>
          <a:spcPct val="0"/>
        </a:spcAft>
        <a:defRPr sz="2800" b="0" cap="none" baseline="0">
          <a:solidFill>
            <a:schemeClr val="bg1"/>
          </a:solidFill>
          <a:latin typeface="+mj-lt"/>
          <a:ea typeface="Museo Sans For Dell" panose="02000000000000000000" pitchFamily="2" charset="0"/>
          <a:cs typeface="+mj-cs"/>
        </a:defRPr>
      </a:lvl1pPr>
      <a:lvl2pPr algn="l" rtl="0" eaLnBrk="1" fontAlgn="base" hangingPunct="1">
        <a:lnSpc>
          <a:spcPct val="80000"/>
        </a:lnSpc>
        <a:spcBef>
          <a:spcPct val="0"/>
        </a:spcBef>
        <a:spcAft>
          <a:spcPct val="0"/>
        </a:spcAft>
        <a:defRPr sz="3200" b="1">
          <a:solidFill>
            <a:schemeClr val="accent1"/>
          </a:solidFill>
          <a:latin typeface="Arial Black" pitchFamily="34" charset="0"/>
        </a:defRPr>
      </a:lvl2pPr>
      <a:lvl3pPr algn="l" rtl="0" eaLnBrk="1" fontAlgn="base" hangingPunct="1">
        <a:lnSpc>
          <a:spcPct val="80000"/>
        </a:lnSpc>
        <a:spcBef>
          <a:spcPct val="0"/>
        </a:spcBef>
        <a:spcAft>
          <a:spcPct val="0"/>
        </a:spcAft>
        <a:defRPr sz="3200" b="1">
          <a:solidFill>
            <a:schemeClr val="accent1"/>
          </a:solidFill>
          <a:latin typeface="Arial Black" pitchFamily="34" charset="0"/>
        </a:defRPr>
      </a:lvl3pPr>
      <a:lvl4pPr algn="l" rtl="0" eaLnBrk="1" fontAlgn="base" hangingPunct="1">
        <a:lnSpc>
          <a:spcPct val="80000"/>
        </a:lnSpc>
        <a:spcBef>
          <a:spcPct val="0"/>
        </a:spcBef>
        <a:spcAft>
          <a:spcPct val="0"/>
        </a:spcAft>
        <a:defRPr sz="3200" b="1">
          <a:solidFill>
            <a:schemeClr val="accent1"/>
          </a:solidFill>
          <a:latin typeface="Arial Black" pitchFamily="34" charset="0"/>
        </a:defRPr>
      </a:lvl4pPr>
      <a:lvl5pPr algn="l" rtl="0" eaLnBrk="1" fontAlgn="base" hangingPunct="1">
        <a:lnSpc>
          <a:spcPct val="80000"/>
        </a:lnSpc>
        <a:spcBef>
          <a:spcPct val="0"/>
        </a:spcBef>
        <a:spcAft>
          <a:spcPct val="0"/>
        </a:spcAft>
        <a:defRPr sz="3200" b="1">
          <a:solidFill>
            <a:schemeClr val="accent1"/>
          </a:solidFill>
          <a:latin typeface="Arial Black" pitchFamily="34" charset="0"/>
        </a:defRPr>
      </a:lvl5pPr>
      <a:lvl6pPr marL="453311" algn="l" rtl="0" eaLnBrk="1" fontAlgn="base" hangingPunct="1">
        <a:lnSpc>
          <a:spcPct val="70000"/>
        </a:lnSpc>
        <a:spcBef>
          <a:spcPct val="0"/>
        </a:spcBef>
        <a:spcAft>
          <a:spcPct val="0"/>
        </a:spcAft>
        <a:defRPr sz="4400" b="1">
          <a:solidFill>
            <a:schemeClr val="accent1"/>
          </a:solidFill>
          <a:latin typeface="Arial Black" pitchFamily="34" charset="0"/>
        </a:defRPr>
      </a:lvl6pPr>
      <a:lvl7pPr marL="906818" algn="l" rtl="0" eaLnBrk="1" fontAlgn="base" hangingPunct="1">
        <a:lnSpc>
          <a:spcPct val="70000"/>
        </a:lnSpc>
        <a:spcBef>
          <a:spcPct val="0"/>
        </a:spcBef>
        <a:spcAft>
          <a:spcPct val="0"/>
        </a:spcAft>
        <a:defRPr sz="4400" b="1">
          <a:solidFill>
            <a:schemeClr val="accent1"/>
          </a:solidFill>
          <a:latin typeface="Arial Black" pitchFamily="34" charset="0"/>
        </a:defRPr>
      </a:lvl7pPr>
      <a:lvl8pPr marL="1360142" algn="l" rtl="0" eaLnBrk="1" fontAlgn="base" hangingPunct="1">
        <a:lnSpc>
          <a:spcPct val="70000"/>
        </a:lnSpc>
        <a:spcBef>
          <a:spcPct val="0"/>
        </a:spcBef>
        <a:spcAft>
          <a:spcPct val="0"/>
        </a:spcAft>
        <a:defRPr sz="4400" b="1">
          <a:solidFill>
            <a:schemeClr val="accent1"/>
          </a:solidFill>
          <a:latin typeface="Arial Black" pitchFamily="34" charset="0"/>
        </a:defRPr>
      </a:lvl8pPr>
      <a:lvl9pPr marL="1813634" algn="l" rtl="0" eaLnBrk="1" fontAlgn="base" hangingPunct="1">
        <a:lnSpc>
          <a:spcPct val="70000"/>
        </a:lnSpc>
        <a:spcBef>
          <a:spcPct val="0"/>
        </a:spcBef>
        <a:spcAft>
          <a:spcPct val="0"/>
        </a:spcAft>
        <a:defRPr sz="4400" b="1">
          <a:solidFill>
            <a:schemeClr val="accent1"/>
          </a:solidFill>
          <a:latin typeface="Arial Black" pitchFamily="34" charset="0"/>
        </a:defRPr>
      </a:lvl9pPr>
    </p:titleStyle>
    <p:bodyStyle>
      <a:lvl1pPr marL="226578" indent="-226578" algn="l" rtl="0" eaLnBrk="1" fontAlgn="base" hangingPunct="1">
        <a:lnSpc>
          <a:spcPct val="100000"/>
        </a:lnSpc>
        <a:spcBef>
          <a:spcPts val="1200"/>
        </a:spcBef>
        <a:spcAft>
          <a:spcPts val="0"/>
        </a:spcAft>
        <a:buClr>
          <a:srgbClr val="AAAAAA"/>
        </a:buClr>
        <a:buFont typeface="Arial" pitchFamily="34" charset="0"/>
        <a:buChar char="•"/>
        <a:defRPr sz="1400">
          <a:solidFill>
            <a:srgbClr val="000000"/>
          </a:solidFill>
          <a:latin typeface="+mj-lt"/>
          <a:ea typeface="Museo Sans For Dell" pitchFamily="2" charset="0"/>
          <a:cs typeface="+mn-cs"/>
        </a:defRPr>
      </a:lvl1pPr>
      <a:lvl2pPr marL="569957" indent="-231341" algn="l" rtl="0" eaLnBrk="1" fontAlgn="base" hangingPunct="1">
        <a:lnSpc>
          <a:spcPct val="100000"/>
        </a:lnSpc>
        <a:spcBef>
          <a:spcPts val="300"/>
        </a:spcBef>
        <a:spcAft>
          <a:spcPts val="0"/>
        </a:spcAft>
        <a:buClr>
          <a:srgbClr val="AAAAAA"/>
        </a:buClr>
        <a:buFont typeface="Museo Sans For Dell" pitchFamily="2" charset="0"/>
        <a:buChar char="–"/>
        <a:defRPr sz="1200" baseline="0">
          <a:solidFill>
            <a:srgbClr val="000000"/>
          </a:solidFill>
          <a:latin typeface="+mj-lt"/>
          <a:ea typeface="Museo Sans For Dell" pitchFamily="2" charset="0"/>
        </a:defRPr>
      </a:lvl2pPr>
      <a:lvl3pPr marL="902056" indent="-218642" algn="l" rtl="0" eaLnBrk="1" fontAlgn="base" hangingPunct="1">
        <a:lnSpc>
          <a:spcPct val="100000"/>
        </a:lnSpc>
        <a:spcBef>
          <a:spcPts val="300"/>
        </a:spcBef>
        <a:spcAft>
          <a:spcPts val="0"/>
        </a:spcAft>
        <a:buClr>
          <a:srgbClr val="AAAAAA"/>
        </a:buClr>
        <a:buFont typeface="Museo Sans For Dell" pitchFamily="2" charset="0"/>
        <a:buChar char="›"/>
        <a:defRPr sz="1000" baseline="0">
          <a:solidFill>
            <a:srgbClr val="000000"/>
          </a:solidFill>
          <a:latin typeface="+mj-lt"/>
          <a:ea typeface="Museo Sans For Dell" pitchFamily="2" charset="0"/>
        </a:defRPr>
      </a:lvl3pPr>
      <a:lvl4pPr marL="1235741" indent="-220229" algn="l" rtl="0" eaLnBrk="1" fontAlgn="base" hangingPunct="1">
        <a:lnSpc>
          <a:spcPct val="90000"/>
        </a:lnSpc>
        <a:spcBef>
          <a:spcPts val="300"/>
        </a:spcBef>
        <a:spcAft>
          <a:spcPts val="0"/>
        </a:spcAft>
        <a:buClr>
          <a:srgbClr val="AAAAAA"/>
        </a:buClr>
        <a:buFont typeface="Courier New" panose="02070309020205020404" pitchFamily="49" charset="0"/>
        <a:buChar char="o"/>
        <a:defRPr sz="1000" baseline="0">
          <a:solidFill>
            <a:srgbClr val="000000"/>
          </a:solidFill>
          <a:latin typeface="+mj-lt"/>
          <a:ea typeface="Museo Sans For Dell" pitchFamily="2" charset="0"/>
        </a:defRPr>
      </a:lvl4pPr>
      <a:lvl5pPr marL="1594664" indent="-234516" algn="l" rtl="0" eaLnBrk="1" fontAlgn="base" hangingPunct="1">
        <a:lnSpc>
          <a:spcPct val="90000"/>
        </a:lnSpc>
        <a:spcBef>
          <a:spcPts val="800"/>
        </a:spcBef>
        <a:spcAft>
          <a:spcPct val="0"/>
        </a:spcAft>
        <a:buClr>
          <a:schemeClr val="bg1"/>
        </a:buClr>
        <a:buFont typeface="Museo For Dell 300" pitchFamily="50" charset="0"/>
        <a:buChar char="–"/>
        <a:defRPr sz="1800">
          <a:solidFill>
            <a:schemeClr val="bg2"/>
          </a:solidFill>
          <a:latin typeface="Museo Sans For Dell" pitchFamily="2" charset="0"/>
          <a:ea typeface="Museo Sans For Dell" pitchFamily="2" charset="0"/>
        </a:defRPr>
      </a:lvl5pPr>
      <a:lvl6pPr marL="2048150" indent="-234516"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6pPr>
      <a:lvl7pPr marL="2501309" indent="-234516"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7pPr>
      <a:lvl8pPr marL="2954739" indent="-234516"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8pPr>
      <a:lvl9pPr marL="3408153" indent="-234516"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9pPr>
    </p:bodyStyle>
    <p:otherStyle>
      <a:defPPr>
        <a:defRPr lang="en-US"/>
      </a:defPPr>
      <a:lvl1pPr marL="0" algn="l" defTabSz="906818" rtl="0" eaLnBrk="1" latinLnBrk="0" hangingPunct="1">
        <a:defRPr sz="1800" kern="1200">
          <a:solidFill>
            <a:schemeClr val="tx1"/>
          </a:solidFill>
          <a:latin typeface="+mn-lt"/>
          <a:ea typeface="+mn-ea"/>
          <a:cs typeface="+mn-cs"/>
        </a:defRPr>
      </a:lvl1pPr>
      <a:lvl2pPr marL="453311" algn="l" defTabSz="906818" rtl="0" eaLnBrk="1" latinLnBrk="0" hangingPunct="1">
        <a:defRPr sz="1800" kern="1200">
          <a:solidFill>
            <a:schemeClr val="tx1"/>
          </a:solidFill>
          <a:latin typeface="+mn-lt"/>
          <a:ea typeface="+mn-ea"/>
          <a:cs typeface="+mn-cs"/>
        </a:defRPr>
      </a:lvl2pPr>
      <a:lvl3pPr marL="906818" algn="l" defTabSz="906818" rtl="0" eaLnBrk="1" latinLnBrk="0" hangingPunct="1">
        <a:defRPr sz="1800" kern="1200">
          <a:solidFill>
            <a:schemeClr val="tx1"/>
          </a:solidFill>
          <a:latin typeface="+mn-lt"/>
          <a:ea typeface="+mn-ea"/>
          <a:cs typeface="+mn-cs"/>
        </a:defRPr>
      </a:lvl3pPr>
      <a:lvl4pPr marL="1360142" algn="l" defTabSz="906818" rtl="0" eaLnBrk="1" latinLnBrk="0" hangingPunct="1">
        <a:defRPr sz="1800" kern="1200">
          <a:solidFill>
            <a:schemeClr val="tx1"/>
          </a:solidFill>
          <a:latin typeface="+mn-lt"/>
          <a:ea typeface="+mn-ea"/>
          <a:cs typeface="+mn-cs"/>
        </a:defRPr>
      </a:lvl4pPr>
      <a:lvl5pPr marL="1813634" algn="l" defTabSz="906818" rtl="0" eaLnBrk="1" latinLnBrk="0" hangingPunct="1">
        <a:defRPr sz="1800" kern="1200">
          <a:solidFill>
            <a:schemeClr val="tx1"/>
          </a:solidFill>
          <a:latin typeface="+mn-lt"/>
          <a:ea typeface="+mn-ea"/>
          <a:cs typeface="+mn-cs"/>
        </a:defRPr>
      </a:lvl5pPr>
      <a:lvl6pPr marL="2266791" algn="l" defTabSz="906818" rtl="0" eaLnBrk="1" latinLnBrk="0" hangingPunct="1">
        <a:defRPr sz="1800" kern="1200">
          <a:solidFill>
            <a:schemeClr val="tx1"/>
          </a:solidFill>
          <a:latin typeface="+mn-lt"/>
          <a:ea typeface="+mn-ea"/>
          <a:cs typeface="+mn-cs"/>
        </a:defRPr>
      </a:lvl6pPr>
      <a:lvl7pPr marL="2720167" algn="l" defTabSz="906818" rtl="0" eaLnBrk="1" latinLnBrk="0" hangingPunct="1">
        <a:defRPr sz="1800" kern="1200">
          <a:solidFill>
            <a:schemeClr val="tx1"/>
          </a:solidFill>
          <a:latin typeface="+mn-lt"/>
          <a:ea typeface="+mn-ea"/>
          <a:cs typeface="+mn-cs"/>
        </a:defRPr>
      </a:lvl7pPr>
      <a:lvl8pPr marL="3173583" algn="l" defTabSz="906818" rtl="0" eaLnBrk="1" latinLnBrk="0" hangingPunct="1">
        <a:defRPr sz="1800" kern="1200">
          <a:solidFill>
            <a:schemeClr val="tx1"/>
          </a:solidFill>
          <a:latin typeface="+mn-lt"/>
          <a:ea typeface="+mn-ea"/>
          <a:cs typeface="+mn-cs"/>
        </a:defRPr>
      </a:lvl8pPr>
      <a:lvl9pPr marL="3627005" algn="l" defTabSz="906818"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3084" userDrawn="1">
          <p15:clr>
            <a:srgbClr val="F26B43"/>
          </p15:clr>
        </p15:guide>
        <p15:guide id="2" pos="2880" userDrawn="1">
          <p15:clr>
            <a:srgbClr val="F26B43"/>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1028" name="Title Placeholder 21"/>
          <p:cNvSpPr>
            <a:spLocks noGrp="1"/>
          </p:cNvSpPr>
          <p:nvPr>
            <p:ph type="title"/>
          </p:nvPr>
        </p:nvSpPr>
        <p:spPr bwMode="auto">
          <a:xfrm>
            <a:off x="426020" y="196176"/>
            <a:ext cx="8279943" cy="622978"/>
          </a:xfrm>
          <a:prstGeom prst="rect">
            <a:avLst/>
          </a:prstGeom>
          <a:noFill/>
          <a:ln w="9525">
            <a:noFill/>
            <a:miter lim="800000"/>
            <a:headEnd/>
            <a:tailEnd/>
          </a:ln>
        </p:spPr>
        <p:txBody>
          <a:bodyPr vert="horz" wrap="square" lIns="0" tIns="0" rIns="0" bIns="0" numCol="1" anchor="t" anchorCtr="0" compatLnSpc="1">
            <a:prstTxWarp prst="textNoShape">
              <a:avLst/>
            </a:prstTxWarp>
            <a:noAutofit/>
          </a:bodyPr>
          <a:lstStyle/>
          <a:p>
            <a:pPr lvl="0"/>
            <a:r>
              <a:rPr lang="en-US"/>
              <a:t>Click to edit Master title style</a:t>
            </a:r>
            <a:endParaRPr lang="en-US" dirty="0"/>
          </a:p>
        </p:txBody>
      </p:sp>
      <p:sp>
        <p:nvSpPr>
          <p:cNvPr id="1029" name="Text Placeholder 12"/>
          <p:cNvSpPr>
            <a:spLocks noGrp="1"/>
          </p:cNvSpPr>
          <p:nvPr>
            <p:ph type="body" idx="1"/>
          </p:nvPr>
        </p:nvSpPr>
        <p:spPr bwMode="auto">
          <a:xfrm>
            <a:off x="438714" y="931073"/>
            <a:ext cx="8267136" cy="3612357"/>
          </a:xfrm>
          <a:prstGeom prst="rect">
            <a:avLst/>
          </a:prstGeom>
          <a:noFill/>
          <a:ln w="9525">
            <a:noFill/>
            <a:miter lim="800000"/>
            <a:headEnd/>
            <a:tailEnd/>
          </a:ln>
        </p:spPr>
        <p:txBody>
          <a:bodyPr vert="horz" wrap="square" lIns="0" tIns="0" rIns="0" bIns="0" numCol="1" anchor="t" anchorCtr="0" compatLnSpc="1">
            <a:prstTxWarp prst="textNoShape">
              <a:avLst/>
            </a:prstTxWarp>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1" name="Slide Number Placeholder 5"/>
          <p:cNvSpPr>
            <a:spLocks noGrp="1"/>
          </p:cNvSpPr>
          <p:nvPr>
            <p:ph type="sldNum" sz="quarter" idx="4"/>
          </p:nvPr>
        </p:nvSpPr>
        <p:spPr>
          <a:xfrm>
            <a:off x="435656" y="4824456"/>
            <a:ext cx="260349" cy="114299"/>
          </a:xfrm>
          <a:prstGeom prst="rect">
            <a:avLst/>
          </a:prstGeom>
        </p:spPr>
        <p:txBody>
          <a:bodyPr vert="horz" lIns="0" tIns="0" rIns="89932" bIns="0" rtlCol="0" anchor="ctr"/>
          <a:lstStyle>
            <a:lvl1pPr algn="l">
              <a:defRPr sz="900">
                <a:solidFill>
                  <a:schemeClr val="bg2">
                    <a:lumMod val="60000"/>
                    <a:lumOff val="40000"/>
                  </a:schemeClr>
                </a:solidFill>
                <a:latin typeface="Museo Sans For Dell" pitchFamily="2" charset="0"/>
              </a:defRPr>
            </a:lvl1pPr>
          </a:lstStyle>
          <a:p>
            <a:fld id="{DBD5246C-868F-410A-AE52-FE248EDADC46}" type="slidenum">
              <a:rPr lang="en-US" smtClean="0">
                <a:solidFill>
                  <a:srgbClr val="000000">
                    <a:lumMod val="60000"/>
                    <a:lumOff val="40000"/>
                  </a:srgbClr>
                </a:solidFill>
              </a:rPr>
              <a:pPr/>
              <a:t>‹#›</a:t>
            </a:fld>
            <a:endParaRPr lang="en-US" dirty="0">
              <a:solidFill>
                <a:srgbClr val="000000">
                  <a:lumMod val="60000"/>
                  <a:lumOff val="40000"/>
                </a:srgbClr>
              </a:solidFill>
            </a:endParaRPr>
          </a:p>
        </p:txBody>
      </p:sp>
      <p:sp>
        <p:nvSpPr>
          <p:cNvPr id="12" name="Date Placeholder 8"/>
          <p:cNvSpPr>
            <a:spLocks noGrp="1"/>
          </p:cNvSpPr>
          <p:nvPr>
            <p:ph type="dt" sz="half" idx="2"/>
          </p:nvPr>
        </p:nvSpPr>
        <p:spPr>
          <a:xfrm>
            <a:off x="1711719" y="4819697"/>
            <a:ext cx="914401" cy="114299"/>
          </a:xfrm>
          <a:prstGeom prst="rect">
            <a:avLst/>
          </a:prstGeom>
        </p:spPr>
        <p:txBody>
          <a:bodyPr vert="horz" lIns="0" tIns="0" rIns="0" bIns="0" rtlCol="0" anchor="ctr"/>
          <a:lstStyle>
            <a:lvl1pPr algn="l" rtl="0" fontAlgn="base">
              <a:spcBef>
                <a:spcPct val="0"/>
              </a:spcBef>
              <a:spcAft>
                <a:spcPct val="0"/>
              </a:spcAft>
              <a:defRPr lang="en-US" sz="1000" kern="1200" smtClean="0">
                <a:solidFill>
                  <a:schemeClr val="bg2">
                    <a:lumMod val="60000"/>
                    <a:lumOff val="40000"/>
                  </a:schemeClr>
                </a:solidFill>
                <a:latin typeface="Museo Sans For Dell" pitchFamily="2" charset="0"/>
                <a:ea typeface="+mn-ea"/>
                <a:cs typeface="+mn-cs"/>
              </a:defRPr>
            </a:lvl1pPr>
          </a:lstStyle>
          <a:p>
            <a:endParaRPr dirty="0">
              <a:solidFill>
                <a:srgbClr val="000000">
                  <a:lumMod val="60000"/>
                  <a:lumOff val="40000"/>
                </a:srgbClr>
              </a:solidFill>
            </a:endParaRPr>
          </a:p>
        </p:txBody>
      </p:sp>
      <p:sp>
        <p:nvSpPr>
          <p:cNvPr id="2" name="fl" descr="                                              Internal Use - Confidential &#10;&#10;"/>
          <p:cNvSpPr txBox="1"/>
          <p:nvPr/>
        </p:nvSpPr>
        <p:spPr>
          <a:xfrm>
            <a:off x="0" y="4516120"/>
            <a:ext cx="9144000" cy="0"/>
          </a:xfrm>
          <a:prstGeom prst="rect">
            <a:avLst/>
          </a:prstGeom>
          <a:noFill/>
        </p:spPr>
        <p:txBody>
          <a:bodyPr vert="horz" wrap="none" lIns="89938" tIns="44969" rIns="89938" bIns="44969" rtlCol="0">
            <a:noAutofit/>
          </a:bodyPr>
          <a:lstStyle/>
          <a:p>
            <a:pPr>
              <a:lnSpc>
                <a:spcPct val="90000"/>
              </a:lnSpc>
              <a:spcBef>
                <a:spcPts val="600"/>
              </a:spcBef>
              <a:spcAft>
                <a:spcPts val="0"/>
              </a:spcAft>
              <a:buClr>
                <a:srgbClr val="0085C3"/>
              </a:buClr>
            </a:pPr>
            <a:r>
              <a:rPr lang="en-US" sz="1000">
                <a:solidFill>
                  <a:srgbClr val="808080"/>
                </a:solidFill>
                <a:latin typeface="arial" panose="020B0604020202020204" pitchFamily="34" charset="0"/>
              </a:rPr>
              <a:t>                                              Internal Use - Confidential </a:t>
            </a:r>
          </a:p>
          <a:p>
            <a:pPr>
              <a:lnSpc>
                <a:spcPct val="90000"/>
              </a:lnSpc>
              <a:spcBef>
                <a:spcPts val="600"/>
              </a:spcBef>
              <a:spcAft>
                <a:spcPts val="0"/>
              </a:spcAft>
              <a:buClr>
                <a:srgbClr val="0085C3"/>
              </a:buClr>
            </a:pPr>
            <a:endParaRPr lang="en-US" sz="1000">
              <a:solidFill>
                <a:srgbClr val="808080"/>
              </a:solidFill>
              <a:latin typeface="arial" panose="020B0604020202020204" pitchFamily="34" charset="0"/>
            </a:endParaRPr>
          </a:p>
          <a:p>
            <a:pPr>
              <a:lnSpc>
                <a:spcPct val="90000"/>
              </a:lnSpc>
              <a:spcBef>
                <a:spcPts val="600"/>
              </a:spcBef>
              <a:spcAft>
                <a:spcPts val="0"/>
              </a:spcAft>
              <a:buClr>
                <a:srgbClr val="0085C3"/>
              </a:buClr>
            </a:pPr>
            <a:endParaRPr lang="en-US" sz="1000" dirty="0" err="1">
              <a:solidFill>
                <a:srgbClr val="808080"/>
              </a:solidFill>
              <a:latin typeface="arial" panose="020B0604020202020204" pitchFamily="34" charset="0"/>
            </a:endParaRPr>
          </a:p>
        </p:txBody>
      </p:sp>
      <p:sp>
        <p:nvSpPr>
          <p:cNvPr id="3" name="MSIPCMContentMarking" descr="{&quot;HashCode&quot;:-1913046509,&quot;Placement&quot;:&quot;Footer&quot;}">
            <a:extLst>
              <a:ext uri="{FF2B5EF4-FFF2-40B4-BE49-F238E27FC236}">
                <a16:creationId xmlns="" xmlns:a16="http://schemas.microsoft.com/office/drawing/2014/main" id="{698BFCAC-85DF-45BD-8B6A-618F6B9C95D2}"/>
              </a:ext>
            </a:extLst>
          </p:cNvPr>
          <p:cNvSpPr txBox="1"/>
          <p:nvPr/>
        </p:nvSpPr>
        <p:spPr>
          <a:xfrm>
            <a:off x="0" y="4949519"/>
            <a:ext cx="1028784" cy="193983"/>
          </a:xfrm>
          <a:prstGeom prst="rect">
            <a:avLst/>
          </a:prstGeom>
          <a:noFill/>
        </p:spPr>
        <p:txBody>
          <a:bodyPr vert="horz" wrap="square" lIns="0" tIns="0" rIns="0" bIns="0" rtlCol="0" anchor="ctr" anchorCtr="1">
            <a:noAutofit/>
          </a:bodyPr>
          <a:lstStyle/>
          <a:p>
            <a:pPr>
              <a:lnSpc>
                <a:spcPct val="90000"/>
              </a:lnSpc>
              <a:spcBef>
                <a:spcPts val="0"/>
              </a:spcBef>
              <a:spcAft>
                <a:spcPts val="0"/>
              </a:spcAft>
              <a:buClr>
                <a:srgbClr val="0085C3"/>
              </a:buClr>
            </a:pPr>
            <a:r>
              <a:rPr lang="en-US" sz="600">
                <a:solidFill>
                  <a:srgbClr val="7F7F7F"/>
                </a:solidFill>
                <a:latin typeface="Calibri" panose="020F0502020204030204" pitchFamily="34" charset="0"/>
              </a:rPr>
              <a:t>Internal Use - Confidential</a:t>
            </a:r>
            <a:endParaRPr lang="en-US" sz="600" dirty="0" err="1">
              <a:solidFill>
                <a:srgbClr val="7F7F7F"/>
              </a:solidFill>
              <a:latin typeface="Calibri" panose="020F0502020204030204" pitchFamily="34" charset="0"/>
            </a:endParaRPr>
          </a:p>
        </p:txBody>
      </p:sp>
    </p:spTree>
    <p:extLst>
      <p:ext uri="{BB962C8B-B14F-4D97-AF65-F5344CB8AC3E}">
        <p14:creationId xmlns:p14="http://schemas.microsoft.com/office/powerpoint/2010/main" val="2995664768"/>
      </p:ext>
    </p:extLst>
  </p:cSld>
  <p:clrMap bg1="dk2" tx1="lt1" bg2="dk1" tx2="lt2" accent1="accent1" accent2="accent2" accent3="accent3" accent4="accent4" accent5="accent5" accent6="accent6" hlink="hlink" folHlink="folHlink"/>
  <p:sldLayoutIdLst>
    <p:sldLayoutId id="2147484739" r:id="rId1"/>
    <p:sldLayoutId id="2147484740" r:id="rId2"/>
    <p:sldLayoutId id="2147484741" r:id="rId3"/>
    <p:sldLayoutId id="2147484742" r:id="rId4"/>
    <p:sldLayoutId id="2147484743" r:id="rId5"/>
    <p:sldLayoutId id="2147484744" r:id="rId6"/>
    <p:sldLayoutId id="2147484745" r:id="rId7"/>
    <p:sldLayoutId id="2147484746" r:id="rId8"/>
    <p:sldLayoutId id="2147484747" r:id="rId9"/>
  </p:sldLayoutIdLst>
  <p:transition spd="med">
    <p:wipe dir="r"/>
  </p:transition>
  <p:hf sldNum="0" hdr="0" ftr="0" dt="0"/>
  <p:txStyles>
    <p:titleStyle>
      <a:lvl1pPr algn="l" rtl="0" eaLnBrk="1" fontAlgn="base" hangingPunct="1">
        <a:lnSpc>
          <a:spcPct val="90000"/>
        </a:lnSpc>
        <a:spcBef>
          <a:spcPct val="0"/>
        </a:spcBef>
        <a:spcAft>
          <a:spcPct val="0"/>
        </a:spcAft>
        <a:defRPr sz="2400" b="0" cap="none" baseline="0">
          <a:solidFill>
            <a:schemeClr val="accent1"/>
          </a:solidFill>
          <a:latin typeface="Museo For Dell" pitchFamily="2" charset="0"/>
          <a:ea typeface="Museo For Dell" pitchFamily="2" charset="0"/>
          <a:cs typeface="+mj-cs"/>
        </a:defRPr>
      </a:lvl1pPr>
      <a:lvl2pPr algn="l" rtl="0" eaLnBrk="1" fontAlgn="base" hangingPunct="1">
        <a:lnSpc>
          <a:spcPct val="80000"/>
        </a:lnSpc>
        <a:spcBef>
          <a:spcPct val="0"/>
        </a:spcBef>
        <a:spcAft>
          <a:spcPct val="0"/>
        </a:spcAft>
        <a:defRPr sz="3200" b="1">
          <a:solidFill>
            <a:schemeClr val="accent1"/>
          </a:solidFill>
          <a:latin typeface="Arial Black" pitchFamily="34" charset="0"/>
        </a:defRPr>
      </a:lvl2pPr>
      <a:lvl3pPr algn="l" rtl="0" eaLnBrk="1" fontAlgn="base" hangingPunct="1">
        <a:lnSpc>
          <a:spcPct val="80000"/>
        </a:lnSpc>
        <a:spcBef>
          <a:spcPct val="0"/>
        </a:spcBef>
        <a:spcAft>
          <a:spcPct val="0"/>
        </a:spcAft>
        <a:defRPr sz="3200" b="1">
          <a:solidFill>
            <a:schemeClr val="accent1"/>
          </a:solidFill>
          <a:latin typeface="Arial Black" pitchFamily="34" charset="0"/>
        </a:defRPr>
      </a:lvl3pPr>
      <a:lvl4pPr algn="l" rtl="0" eaLnBrk="1" fontAlgn="base" hangingPunct="1">
        <a:lnSpc>
          <a:spcPct val="80000"/>
        </a:lnSpc>
        <a:spcBef>
          <a:spcPct val="0"/>
        </a:spcBef>
        <a:spcAft>
          <a:spcPct val="0"/>
        </a:spcAft>
        <a:defRPr sz="3200" b="1">
          <a:solidFill>
            <a:schemeClr val="accent1"/>
          </a:solidFill>
          <a:latin typeface="Arial Black" pitchFamily="34" charset="0"/>
        </a:defRPr>
      </a:lvl4pPr>
      <a:lvl5pPr algn="l" rtl="0" eaLnBrk="1" fontAlgn="base" hangingPunct="1">
        <a:lnSpc>
          <a:spcPct val="80000"/>
        </a:lnSpc>
        <a:spcBef>
          <a:spcPct val="0"/>
        </a:spcBef>
        <a:spcAft>
          <a:spcPct val="0"/>
        </a:spcAft>
        <a:defRPr sz="3200" b="1">
          <a:solidFill>
            <a:schemeClr val="accent1"/>
          </a:solidFill>
          <a:latin typeface="Arial Black" pitchFamily="34" charset="0"/>
        </a:defRPr>
      </a:lvl5pPr>
      <a:lvl6pPr marL="448702" algn="l" rtl="0" eaLnBrk="1" fontAlgn="base" hangingPunct="1">
        <a:lnSpc>
          <a:spcPct val="70000"/>
        </a:lnSpc>
        <a:spcBef>
          <a:spcPct val="0"/>
        </a:spcBef>
        <a:spcAft>
          <a:spcPct val="0"/>
        </a:spcAft>
        <a:defRPr sz="4400" b="1">
          <a:solidFill>
            <a:schemeClr val="accent1"/>
          </a:solidFill>
          <a:latin typeface="Arial Black" pitchFamily="34" charset="0"/>
        </a:defRPr>
      </a:lvl6pPr>
      <a:lvl7pPr marL="897386" algn="l" rtl="0" eaLnBrk="1" fontAlgn="base" hangingPunct="1">
        <a:lnSpc>
          <a:spcPct val="70000"/>
        </a:lnSpc>
        <a:spcBef>
          <a:spcPct val="0"/>
        </a:spcBef>
        <a:spcAft>
          <a:spcPct val="0"/>
        </a:spcAft>
        <a:defRPr sz="4400" b="1">
          <a:solidFill>
            <a:schemeClr val="accent1"/>
          </a:solidFill>
          <a:latin typeface="Arial Black" pitchFamily="34" charset="0"/>
        </a:defRPr>
      </a:lvl7pPr>
      <a:lvl8pPr marL="1346156" algn="l" rtl="0" eaLnBrk="1" fontAlgn="base" hangingPunct="1">
        <a:lnSpc>
          <a:spcPct val="70000"/>
        </a:lnSpc>
        <a:spcBef>
          <a:spcPct val="0"/>
        </a:spcBef>
        <a:spcAft>
          <a:spcPct val="0"/>
        </a:spcAft>
        <a:defRPr sz="4400" b="1">
          <a:solidFill>
            <a:schemeClr val="accent1"/>
          </a:solidFill>
          <a:latin typeface="Arial Black" pitchFamily="34" charset="0"/>
        </a:defRPr>
      </a:lvl8pPr>
      <a:lvl9pPr marL="1794770" algn="l" rtl="0" eaLnBrk="1" fontAlgn="base" hangingPunct="1">
        <a:lnSpc>
          <a:spcPct val="70000"/>
        </a:lnSpc>
        <a:spcBef>
          <a:spcPct val="0"/>
        </a:spcBef>
        <a:spcAft>
          <a:spcPct val="0"/>
        </a:spcAft>
        <a:defRPr sz="4400" b="1">
          <a:solidFill>
            <a:schemeClr val="accent1"/>
          </a:solidFill>
          <a:latin typeface="Arial Black" pitchFamily="34" charset="0"/>
        </a:defRPr>
      </a:lvl9pPr>
    </p:titleStyle>
    <p:bodyStyle>
      <a:lvl1pPr marL="224066" indent="-224066" algn="l" rtl="0" eaLnBrk="1" fontAlgn="base" hangingPunct="1">
        <a:lnSpc>
          <a:spcPct val="90000"/>
        </a:lnSpc>
        <a:spcBef>
          <a:spcPts val="1200"/>
        </a:spcBef>
        <a:spcAft>
          <a:spcPts val="0"/>
        </a:spcAft>
        <a:buClr>
          <a:schemeClr val="accent1"/>
        </a:buClr>
        <a:buFont typeface="Arial" pitchFamily="34" charset="0"/>
        <a:buChar char="•"/>
        <a:defRPr sz="1800">
          <a:solidFill>
            <a:schemeClr val="tx1"/>
          </a:solidFill>
          <a:latin typeface="Museo Sans For Dell" pitchFamily="2" charset="0"/>
          <a:ea typeface="Museo Sans For Dell" pitchFamily="2" charset="0"/>
          <a:cs typeface="+mn-cs"/>
        </a:defRPr>
      </a:lvl1pPr>
      <a:lvl2pPr marL="564087" indent="-219305" algn="l" rtl="0" eaLnBrk="1" fontAlgn="base" hangingPunct="1">
        <a:lnSpc>
          <a:spcPct val="90000"/>
        </a:lnSpc>
        <a:spcBef>
          <a:spcPts val="300"/>
        </a:spcBef>
        <a:spcAft>
          <a:spcPts val="0"/>
        </a:spcAft>
        <a:buClr>
          <a:schemeClr val="accent1"/>
        </a:buClr>
        <a:buFont typeface="Museo Sans For Dell" pitchFamily="2" charset="0"/>
        <a:buChar char="–"/>
        <a:defRPr sz="1600" baseline="0">
          <a:solidFill>
            <a:schemeClr val="tx1"/>
          </a:solidFill>
          <a:latin typeface="Museo Sans For Dell" pitchFamily="2" charset="0"/>
          <a:ea typeface="Museo Sans For Dell" pitchFamily="2" charset="0"/>
        </a:defRPr>
      </a:lvl2pPr>
      <a:lvl3pPr marL="892678" indent="-216131" algn="l" rtl="0" eaLnBrk="1" fontAlgn="base" hangingPunct="1">
        <a:lnSpc>
          <a:spcPct val="90000"/>
        </a:lnSpc>
        <a:spcBef>
          <a:spcPts val="300"/>
        </a:spcBef>
        <a:spcAft>
          <a:spcPts val="0"/>
        </a:spcAft>
        <a:buClr>
          <a:schemeClr val="accent1"/>
        </a:buClr>
        <a:buFont typeface="Museo Sans For Dell" pitchFamily="2" charset="0"/>
        <a:buChar char="›"/>
        <a:defRPr sz="1400" baseline="0">
          <a:solidFill>
            <a:schemeClr val="tx1"/>
          </a:solidFill>
          <a:latin typeface="Museo Sans For Dell" pitchFamily="2" charset="0"/>
          <a:ea typeface="Museo Sans For Dell" pitchFamily="2" charset="0"/>
        </a:defRPr>
      </a:lvl3pPr>
      <a:lvl4pPr marL="1223141" indent="-217718" algn="l" rtl="0" eaLnBrk="1" fontAlgn="base" hangingPunct="1">
        <a:lnSpc>
          <a:spcPct val="90000"/>
        </a:lnSpc>
        <a:spcBef>
          <a:spcPts val="300"/>
        </a:spcBef>
        <a:spcAft>
          <a:spcPts val="0"/>
        </a:spcAft>
        <a:buClr>
          <a:schemeClr val="accent1"/>
        </a:buClr>
        <a:buFont typeface="Museo For Dell 300" pitchFamily="50" charset="0"/>
        <a:buChar char="–"/>
        <a:defRPr sz="1200">
          <a:solidFill>
            <a:schemeClr val="tx1"/>
          </a:solidFill>
          <a:latin typeface="Museo Sans For Dell" pitchFamily="2" charset="0"/>
          <a:ea typeface="Museo Sans For Dell" pitchFamily="2" charset="0"/>
        </a:defRPr>
      </a:lvl4pPr>
      <a:lvl5pPr marL="1578317" indent="-232002" algn="l" rtl="0" eaLnBrk="1" fontAlgn="base" hangingPunct="1">
        <a:lnSpc>
          <a:spcPct val="90000"/>
        </a:lnSpc>
        <a:spcBef>
          <a:spcPts val="800"/>
        </a:spcBef>
        <a:spcAft>
          <a:spcPct val="0"/>
        </a:spcAft>
        <a:buClr>
          <a:schemeClr val="bg1"/>
        </a:buClr>
        <a:buFont typeface="Museo For Dell 300" pitchFamily="50" charset="0"/>
        <a:buChar char="–"/>
        <a:defRPr sz="1800">
          <a:solidFill>
            <a:schemeClr val="bg2"/>
          </a:solidFill>
          <a:latin typeface="Museo Sans For Dell" pitchFamily="2" charset="0"/>
          <a:ea typeface="Museo Sans For Dell" pitchFamily="2" charset="0"/>
        </a:defRPr>
      </a:lvl5pPr>
      <a:lvl6pPr marL="2026772" indent="-232002"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6pPr>
      <a:lvl7pPr marL="2475222" indent="-232002"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7pPr>
      <a:lvl8pPr marL="2924009" indent="-232002"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8pPr>
      <a:lvl9pPr marL="3372791" indent="-232002"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9pPr>
    </p:bodyStyle>
    <p:otherStyle>
      <a:defPPr>
        <a:defRPr lang="en-US"/>
      </a:defPPr>
      <a:lvl1pPr marL="0" algn="l" defTabSz="897386" rtl="0" eaLnBrk="1" latinLnBrk="0" hangingPunct="1">
        <a:defRPr sz="1800" kern="1200">
          <a:solidFill>
            <a:schemeClr val="tx1"/>
          </a:solidFill>
          <a:latin typeface="+mn-lt"/>
          <a:ea typeface="+mn-ea"/>
          <a:cs typeface="+mn-cs"/>
        </a:defRPr>
      </a:lvl1pPr>
      <a:lvl2pPr marL="448702" algn="l" defTabSz="897386" rtl="0" eaLnBrk="1" latinLnBrk="0" hangingPunct="1">
        <a:defRPr sz="1800" kern="1200">
          <a:solidFill>
            <a:schemeClr val="tx1"/>
          </a:solidFill>
          <a:latin typeface="+mn-lt"/>
          <a:ea typeface="+mn-ea"/>
          <a:cs typeface="+mn-cs"/>
        </a:defRPr>
      </a:lvl2pPr>
      <a:lvl3pPr marL="897386" algn="l" defTabSz="897386" rtl="0" eaLnBrk="1" latinLnBrk="0" hangingPunct="1">
        <a:defRPr sz="1800" kern="1200">
          <a:solidFill>
            <a:schemeClr val="tx1"/>
          </a:solidFill>
          <a:latin typeface="+mn-lt"/>
          <a:ea typeface="+mn-ea"/>
          <a:cs typeface="+mn-cs"/>
        </a:defRPr>
      </a:lvl3pPr>
      <a:lvl4pPr marL="1346156" algn="l" defTabSz="897386" rtl="0" eaLnBrk="1" latinLnBrk="0" hangingPunct="1">
        <a:defRPr sz="1800" kern="1200">
          <a:solidFill>
            <a:schemeClr val="tx1"/>
          </a:solidFill>
          <a:latin typeface="+mn-lt"/>
          <a:ea typeface="+mn-ea"/>
          <a:cs typeface="+mn-cs"/>
        </a:defRPr>
      </a:lvl4pPr>
      <a:lvl5pPr marL="1794770" algn="l" defTabSz="897386" rtl="0" eaLnBrk="1" latinLnBrk="0" hangingPunct="1">
        <a:defRPr sz="1800" kern="1200">
          <a:solidFill>
            <a:schemeClr val="tx1"/>
          </a:solidFill>
          <a:latin typeface="+mn-lt"/>
          <a:ea typeface="+mn-ea"/>
          <a:cs typeface="+mn-cs"/>
        </a:defRPr>
      </a:lvl5pPr>
      <a:lvl6pPr marL="2243113" algn="l" defTabSz="897386" rtl="0" eaLnBrk="1" latinLnBrk="0" hangingPunct="1">
        <a:defRPr sz="1800" kern="1200">
          <a:solidFill>
            <a:schemeClr val="tx1"/>
          </a:solidFill>
          <a:latin typeface="+mn-lt"/>
          <a:ea typeface="+mn-ea"/>
          <a:cs typeface="+mn-cs"/>
        </a:defRPr>
      </a:lvl6pPr>
      <a:lvl7pPr marL="2691861" algn="l" defTabSz="897386" rtl="0" eaLnBrk="1" latinLnBrk="0" hangingPunct="1">
        <a:defRPr sz="1800" kern="1200">
          <a:solidFill>
            <a:schemeClr val="tx1"/>
          </a:solidFill>
          <a:latin typeface="+mn-lt"/>
          <a:ea typeface="+mn-ea"/>
          <a:cs typeface="+mn-cs"/>
        </a:defRPr>
      </a:lvl7pPr>
      <a:lvl8pPr marL="3140654" algn="l" defTabSz="897386" rtl="0" eaLnBrk="1" latinLnBrk="0" hangingPunct="1">
        <a:defRPr sz="1800" kern="1200">
          <a:solidFill>
            <a:schemeClr val="tx1"/>
          </a:solidFill>
          <a:latin typeface="+mn-lt"/>
          <a:ea typeface="+mn-ea"/>
          <a:cs typeface="+mn-cs"/>
        </a:defRPr>
      </a:lvl8pPr>
      <a:lvl9pPr marL="3589286" algn="l" defTabSz="897386"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16" name="TextBox 15" hidden="1"/>
          <p:cNvSpPr txBox="1"/>
          <p:nvPr/>
        </p:nvSpPr>
        <p:spPr>
          <a:xfrm>
            <a:off x="1896532" y="4825328"/>
            <a:ext cx="649537" cy="124650"/>
          </a:xfrm>
          <a:prstGeom prst="rect">
            <a:avLst/>
          </a:prstGeom>
          <a:noFill/>
        </p:spPr>
        <p:txBody>
          <a:bodyPr wrap="square" lIns="0" tIns="0" rIns="0" bIns="0" rtlCol="0" anchor="ctr">
            <a:spAutoFit/>
          </a:bodyPr>
          <a:lstStyle/>
          <a:p>
            <a:pPr defTabSz="890737">
              <a:lnSpc>
                <a:spcPct val="90000"/>
              </a:lnSpc>
              <a:spcBef>
                <a:spcPts val="600"/>
              </a:spcBef>
              <a:spcAft>
                <a:spcPts val="0"/>
              </a:spcAft>
              <a:buClr>
                <a:srgbClr val="007DB8"/>
              </a:buClr>
            </a:pPr>
            <a:fld id="{E00CF047-7350-4707-AA1A-E56FA69586CC}" type="datetime1">
              <a:rPr lang="en-US" sz="900" smtClean="0">
                <a:solidFill>
                  <a:srgbClr val="000000">
                    <a:lumMod val="50000"/>
                    <a:lumOff val="50000"/>
                  </a:srgbClr>
                </a:solidFill>
                <a:latin typeface="Arial"/>
              </a:rPr>
              <a:pPr defTabSz="890737">
                <a:lnSpc>
                  <a:spcPct val="90000"/>
                </a:lnSpc>
                <a:spcBef>
                  <a:spcPts val="600"/>
                </a:spcBef>
                <a:spcAft>
                  <a:spcPts val="0"/>
                </a:spcAft>
                <a:buClr>
                  <a:srgbClr val="007DB8"/>
                </a:buClr>
              </a:pPr>
              <a:t>2/25/2021</a:t>
            </a:fld>
            <a:endParaRPr lang="en-US" sz="900" dirty="0">
              <a:solidFill>
                <a:srgbClr val="000000">
                  <a:lumMod val="50000"/>
                  <a:lumOff val="50000"/>
                </a:srgbClr>
              </a:solidFill>
              <a:latin typeface="Arial"/>
            </a:endParaRPr>
          </a:p>
        </p:txBody>
      </p:sp>
      <p:sp>
        <p:nvSpPr>
          <p:cNvPr id="13" name="TextBox 12" hidden="1"/>
          <p:cNvSpPr txBox="1"/>
          <p:nvPr/>
        </p:nvSpPr>
        <p:spPr>
          <a:xfrm>
            <a:off x="1896532" y="4825328"/>
            <a:ext cx="649537" cy="124650"/>
          </a:xfrm>
          <a:prstGeom prst="rect">
            <a:avLst/>
          </a:prstGeom>
          <a:noFill/>
        </p:spPr>
        <p:txBody>
          <a:bodyPr wrap="square" lIns="0" tIns="0" rIns="0" bIns="0" rtlCol="0" anchor="ctr">
            <a:spAutoFit/>
          </a:bodyPr>
          <a:lstStyle/>
          <a:p>
            <a:pPr defTabSz="890737">
              <a:lnSpc>
                <a:spcPct val="90000"/>
              </a:lnSpc>
              <a:spcBef>
                <a:spcPts val="600"/>
              </a:spcBef>
              <a:spcAft>
                <a:spcPts val="0"/>
              </a:spcAft>
              <a:buClr>
                <a:srgbClr val="007DB8"/>
              </a:buClr>
            </a:pPr>
            <a:fld id="{E00CF047-7350-4707-AA1A-E56FA69586CC}" type="datetime1">
              <a:rPr lang="en-US" sz="900" smtClean="0">
                <a:solidFill>
                  <a:srgbClr val="000000">
                    <a:lumMod val="50000"/>
                    <a:lumOff val="50000"/>
                  </a:srgbClr>
                </a:solidFill>
                <a:latin typeface="Arial"/>
              </a:rPr>
              <a:pPr defTabSz="890737">
                <a:lnSpc>
                  <a:spcPct val="90000"/>
                </a:lnSpc>
                <a:spcBef>
                  <a:spcPts val="600"/>
                </a:spcBef>
                <a:spcAft>
                  <a:spcPts val="0"/>
                </a:spcAft>
                <a:buClr>
                  <a:srgbClr val="007DB8"/>
                </a:buClr>
              </a:pPr>
              <a:t>2/25/2021</a:t>
            </a:fld>
            <a:endParaRPr lang="en-US" sz="900" dirty="0">
              <a:solidFill>
                <a:srgbClr val="000000">
                  <a:lumMod val="50000"/>
                  <a:lumOff val="50000"/>
                </a:srgbClr>
              </a:solidFill>
              <a:latin typeface="Arial"/>
            </a:endParaRPr>
          </a:p>
        </p:txBody>
      </p:sp>
      <p:pic>
        <p:nvPicPr>
          <p:cNvPr id="3" name="Picture 2"/>
          <p:cNvPicPr>
            <a:picLocks noChangeAspect="1"/>
          </p:cNvPicPr>
          <p:nvPr/>
        </p:nvPicPr>
        <p:blipFill>
          <a:blip r:embed="rId46"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
        <p:nvSpPr>
          <p:cNvPr id="22" name="TextBox 21"/>
          <p:cNvSpPr txBox="1"/>
          <p:nvPr/>
        </p:nvSpPr>
        <p:spPr>
          <a:xfrm>
            <a:off x="296663" y="4837275"/>
            <a:ext cx="65" cy="110800"/>
          </a:xfrm>
          <a:prstGeom prst="rect">
            <a:avLst/>
          </a:prstGeom>
        </p:spPr>
        <p:txBody>
          <a:bodyPr vert="horz" wrap="none" lIns="0" tIns="0" rIns="0" bIns="0" rtlCol="0" anchor="ctr" anchorCtr="0">
            <a:spAutoFit/>
          </a:bodyPr>
          <a:lstStyle/>
          <a:p>
            <a:pPr algn="r" defTabSz="890737">
              <a:lnSpc>
                <a:spcPct val="90000"/>
              </a:lnSpc>
              <a:buClr>
                <a:srgbClr val="007DB8"/>
              </a:buClr>
            </a:pPr>
            <a:endParaRPr lang="en-US" sz="800" dirty="0" err="1">
              <a:solidFill>
                <a:srgbClr val="000000">
                  <a:lumMod val="50000"/>
                  <a:lumOff val="50000"/>
                </a:srgbClr>
              </a:solidFill>
              <a:latin typeface="Arial"/>
            </a:endParaRPr>
          </a:p>
        </p:txBody>
      </p:sp>
      <p:sp>
        <p:nvSpPr>
          <p:cNvPr id="23" name="fl" descr="                              Dell - Internal Use - Confidential&#10;"/>
          <p:cNvSpPr txBox="1"/>
          <p:nvPr/>
        </p:nvSpPr>
        <p:spPr>
          <a:xfrm>
            <a:off x="998832" y="4835544"/>
            <a:ext cx="1594187" cy="114262"/>
          </a:xfrm>
          <a:prstGeom prst="rect">
            <a:avLst/>
          </a:prstGeom>
          <a:noFill/>
        </p:spPr>
        <p:txBody>
          <a:bodyPr vert="horz" wrap="none" lIns="0" tIns="0" rIns="0" bIns="0" rtlCol="0" anchor="ctr" anchorCtr="0">
            <a:spAutoFit/>
          </a:bodyPr>
          <a:lstStyle/>
          <a:p>
            <a:pPr defTabSz="890737">
              <a:lnSpc>
                <a:spcPct val="90000"/>
              </a:lnSpc>
              <a:spcBef>
                <a:spcPts val="100"/>
              </a:spcBef>
              <a:spcAft>
                <a:spcPts val="100"/>
              </a:spcAft>
            </a:pPr>
            <a:r>
              <a:rPr lang="en-US" sz="800" b="1" dirty="0">
                <a:solidFill>
                  <a:srgbClr val="7F7F7F"/>
                </a:solidFill>
                <a:latin typeface="Arial"/>
              </a:rPr>
              <a:t>Dell - Internal Use - Confidential</a:t>
            </a:r>
          </a:p>
        </p:txBody>
      </p:sp>
      <p:sp>
        <p:nvSpPr>
          <p:cNvPr id="24" name="TextBox 23"/>
          <p:cNvSpPr txBox="1"/>
          <p:nvPr/>
        </p:nvSpPr>
        <p:spPr>
          <a:xfrm>
            <a:off x="296663" y="4837275"/>
            <a:ext cx="65" cy="110800"/>
          </a:xfrm>
          <a:prstGeom prst="rect">
            <a:avLst/>
          </a:prstGeom>
        </p:spPr>
        <p:txBody>
          <a:bodyPr vert="horz" wrap="none" lIns="0" tIns="0" rIns="0" bIns="0" rtlCol="0" anchor="ctr" anchorCtr="0">
            <a:spAutoFit/>
          </a:bodyPr>
          <a:lstStyle/>
          <a:p>
            <a:pPr algn="r" defTabSz="890737">
              <a:lnSpc>
                <a:spcPct val="90000"/>
              </a:lnSpc>
              <a:buClr>
                <a:srgbClr val="007DB8"/>
              </a:buClr>
            </a:pPr>
            <a:endParaRPr lang="en-US" sz="800" dirty="0" err="1">
              <a:solidFill>
                <a:srgbClr val="000000">
                  <a:lumMod val="50000"/>
                  <a:lumOff val="50000"/>
                </a:srgbClr>
              </a:solidFill>
              <a:latin typeface="Arial"/>
            </a:endParaRPr>
          </a:p>
        </p:txBody>
      </p:sp>
      <p:sp>
        <p:nvSpPr>
          <p:cNvPr id="25" name="TextBox 24"/>
          <p:cNvSpPr txBox="1"/>
          <p:nvPr/>
        </p:nvSpPr>
        <p:spPr>
          <a:xfrm>
            <a:off x="307781" y="4835544"/>
            <a:ext cx="128641" cy="114262"/>
          </a:xfrm>
          <a:prstGeom prst="rect">
            <a:avLst/>
          </a:prstGeom>
        </p:spPr>
        <p:txBody>
          <a:bodyPr vert="horz" wrap="none" lIns="0" tIns="0" rIns="0" bIns="0" rtlCol="0" anchor="ctr" anchorCtr="0">
            <a:spAutoFit/>
          </a:bodyPr>
          <a:lstStyle/>
          <a:p>
            <a:pPr algn="r" defTabSz="890737">
              <a:lnSpc>
                <a:spcPct val="90000"/>
              </a:lnSpc>
              <a:buClr>
                <a:srgbClr val="007DB8"/>
              </a:buClr>
            </a:pPr>
            <a:fld id="{58EC7406-F4CC-4ABF-902E-2AF4E70E5C0F}" type="slidenum">
              <a:rPr lang="en-US" sz="800" smtClean="0">
                <a:solidFill>
                  <a:srgbClr val="000000">
                    <a:lumMod val="50000"/>
                    <a:lumOff val="50000"/>
                  </a:srgbClr>
                </a:solidFill>
                <a:latin typeface="Arial"/>
              </a:rPr>
              <a:pPr algn="r" defTabSz="890737">
                <a:lnSpc>
                  <a:spcPct val="90000"/>
                </a:lnSpc>
                <a:buClr>
                  <a:srgbClr val="007DB8"/>
                </a:buClr>
              </a:pPr>
              <a:t>‹#›</a:t>
            </a:fld>
            <a:endParaRPr lang="en-US" sz="800" dirty="0" err="1">
              <a:solidFill>
                <a:srgbClr val="000000">
                  <a:lumMod val="50000"/>
                  <a:lumOff val="50000"/>
                </a:srgbClr>
              </a:solidFill>
              <a:latin typeface="Arial"/>
            </a:endParaRPr>
          </a:p>
        </p:txBody>
      </p:sp>
      <p:sp>
        <p:nvSpPr>
          <p:cNvPr id="26" name="TextBox 25"/>
          <p:cNvSpPr txBox="1"/>
          <p:nvPr/>
        </p:nvSpPr>
        <p:spPr>
          <a:xfrm>
            <a:off x="458777" y="4835544"/>
            <a:ext cx="187551" cy="114262"/>
          </a:xfrm>
          <a:prstGeom prst="rect">
            <a:avLst/>
          </a:prstGeom>
        </p:spPr>
        <p:txBody>
          <a:bodyPr vert="horz" wrap="none" lIns="0" tIns="0" rIns="0" bIns="0" rtlCol="0" anchor="ctr" anchorCtr="0">
            <a:spAutoFit/>
          </a:bodyPr>
          <a:lstStyle/>
          <a:p>
            <a:pPr defTabSz="890737">
              <a:lnSpc>
                <a:spcPct val="90000"/>
              </a:lnSpc>
              <a:buClr>
                <a:srgbClr val="007DB8"/>
              </a:buClr>
            </a:pPr>
            <a:r>
              <a:rPr lang="en-US" sz="800" dirty="0">
                <a:solidFill>
                  <a:srgbClr val="000000">
                    <a:lumMod val="50000"/>
                    <a:lumOff val="50000"/>
                  </a:srgbClr>
                </a:solidFill>
                <a:latin typeface="Arial"/>
              </a:rPr>
              <a:t>of Y</a:t>
            </a:r>
          </a:p>
        </p:txBody>
      </p:sp>
    </p:spTree>
    <p:extLst>
      <p:ext uri="{BB962C8B-B14F-4D97-AF65-F5344CB8AC3E}">
        <p14:creationId xmlns:p14="http://schemas.microsoft.com/office/powerpoint/2010/main" val="1338710741"/>
      </p:ext>
    </p:extLst>
  </p:cSld>
  <p:clrMap bg1="dk2" tx1="lt1" bg2="dk1" tx2="lt2" accent1="accent1" accent2="accent2" accent3="accent3" accent4="accent4" accent5="accent5" accent6="accent6" hlink="hlink" folHlink="folHlink"/>
  <p:sldLayoutIdLst>
    <p:sldLayoutId id="2147484749" r:id="rId1"/>
    <p:sldLayoutId id="2147484750" r:id="rId2"/>
    <p:sldLayoutId id="2147484751" r:id="rId3"/>
    <p:sldLayoutId id="2147484752" r:id="rId4"/>
    <p:sldLayoutId id="2147484753" r:id="rId5"/>
    <p:sldLayoutId id="2147484754" r:id="rId6"/>
    <p:sldLayoutId id="2147484755" r:id="rId7"/>
    <p:sldLayoutId id="2147484756" r:id="rId8"/>
    <p:sldLayoutId id="2147484757" r:id="rId9"/>
    <p:sldLayoutId id="2147484758" r:id="rId10"/>
    <p:sldLayoutId id="2147484759" r:id="rId11"/>
    <p:sldLayoutId id="2147484760" r:id="rId12"/>
    <p:sldLayoutId id="2147484761" r:id="rId13"/>
    <p:sldLayoutId id="2147484762" r:id="rId14"/>
    <p:sldLayoutId id="2147484763" r:id="rId15"/>
    <p:sldLayoutId id="2147484764" r:id="rId16"/>
    <p:sldLayoutId id="2147484765" r:id="rId17"/>
    <p:sldLayoutId id="2147484766" r:id="rId18"/>
    <p:sldLayoutId id="2147484767" r:id="rId19"/>
    <p:sldLayoutId id="2147484768" r:id="rId20"/>
    <p:sldLayoutId id="2147484769" r:id="rId21"/>
    <p:sldLayoutId id="2147484770" r:id="rId22"/>
    <p:sldLayoutId id="2147484772" r:id="rId23"/>
    <p:sldLayoutId id="2147484773" r:id="rId24"/>
    <p:sldLayoutId id="2147484774" r:id="rId25"/>
    <p:sldLayoutId id="2147484775" r:id="rId26"/>
    <p:sldLayoutId id="2147484776" r:id="rId27"/>
    <p:sldLayoutId id="2147484777" r:id="rId28"/>
    <p:sldLayoutId id="2147484778" r:id="rId29"/>
    <p:sldLayoutId id="2147484779" r:id="rId30"/>
    <p:sldLayoutId id="2147484780" r:id="rId31"/>
    <p:sldLayoutId id="2147484781" r:id="rId32"/>
    <p:sldLayoutId id="2147484782" r:id="rId33"/>
    <p:sldLayoutId id="2147484783" r:id="rId34"/>
    <p:sldLayoutId id="2147484784" r:id="rId35"/>
    <p:sldLayoutId id="2147484785" r:id="rId36"/>
    <p:sldLayoutId id="2147484786" r:id="rId37"/>
    <p:sldLayoutId id="2147484787" r:id="rId38"/>
    <p:sldLayoutId id="2147484788" r:id="rId39"/>
    <p:sldLayoutId id="2147484789" r:id="rId40"/>
    <p:sldLayoutId id="2147484790" r:id="rId41"/>
    <p:sldLayoutId id="2147484791" r:id="rId42"/>
    <p:sldLayoutId id="2147484792" r:id="rId43"/>
    <p:sldLayoutId id="2147484793" r:id="rId44"/>
  </p:sldLayoutIdLst>
  <p:transition spd="med">
    <p:wipe dir="r"/>
  </p:transition>
  <p:hf hdr="0" ftr="0" dt="0"/>
  <p:txStyles>
    <p:titleStyle>
      <a:lvl1pPr algn="l" rtl="0" eaLnBrk="1" fontAlgn="base" hangingPunct="1">
        <a:lnSpc>
          <a:spcPct val="90000"/>
        </a:lnSpc>
        <a:spcBef>
          <a:spcPct val="0"/>
        </a:spcBef>
        <a:spcAft>
          <a:spcPct val="0"/>
        </a:spcAft>
        <a:defRPr sz="2800" b="0" cap="none" baseline="0">
          <a:solidFill>
            <a:schemeClr val="bg1"/>
          </a:solidFill>
          <a:latin typeface="+mj-lt"/>
          <a:ea typeface="Museo Sans For Dell" panose="02000000000000000000" pitchFamily="2" charset="0"/>
          <a:cs typeface="+mj-cs"/>
        </a:defRPr>
      </a:lvl1pPr>
      <a:lvl2pPr algn="l" rtl="0" eaLnBrk="1" fontAlgn="base" hangingPunct="1">
        <a:lnSpc>
          <a:spcPct val="80000"/>
        </a:lnSpc>
        <a:spcBef>
          <a:spcPct val="0"/>
        </a:spcBef>
        <a:spcAft>
          <a:spcPct val="0"/>
        </a:spcAft>
        <a:defRPr sz="3200" b="1">
          <a:solidFill>
            <a:schemeClr val="accent1"/>
          </a:solidFill>
          <a:latin typeface="Arial Black" pitchFamily="34" charset="0"/>
        </a:defRPr>
      </a:lvl2pPr>
      <a:lvl3pPr algn="l" rtl="0" eaLnBrk="1" fontAlgn="base" hangingPunct="1">
        <a:lnSpc>
          <a:spcPct val="80000"/>
        </a:lnSpc>
        <a:spcBef>
          <a:spcPct val="0"/>
        </a:spcBef>
        <a:spcAft>
          <a:spcPct val="0"/>
        </a:spcAft>
        <a:defRPr sz="3200" b="1">
          <a:solidFill>
            <a:schemeClr val="accent1"/>
          </a:solidFill>
          <a:latin typeface="Arial Black" pitchFamily="34" charset="0"/>
        </a:defRPr>
      </a:lvl3pPr>
      <a:lvl4pPr algn="l" rtl="0" eaLnBrk="1" fontAlgn="base" hangingPunct="1">
        <a:lnSpc>
          <a:spcPct val="80000"/>
        </a:lnSpc>
        <a:spcBef>
          <a:spcPct val="0"/>
        </a:spcBef>
        <a:spcAft>
          <a:spcPct val="0"/>
        </a:spcAft>
        <a:defRPr sz="3200" b="1">
          <a:solidFill>
            <a:schemeClr val="accent1"/>
          </a:solidFill>
          <a:latin typeface="Arial Black" pitchFamily="34" charset="0"/>
        </a:defRPr>
      </a:lvl4pPr>
      <a:lvl5pPr algn="l" rtl="0" eaLnBrk="1" fontAlgn="base" hangingPunct="1">
        <a:lnSpc>
          <a:spcPct val="80000"/>
        </a:lnSpc>
        <a:spcBef>
          <a:spcPct val="0"/>
        </a:spcBef>
        <a:spcAft>
          <a:spcPct val="0"/>
        </a:spcAft>
        <a:defRPr sz="3200" b="1">
          <a:solidFill>
            <a:schemeClr val="accent1"/>
          </a:solidFill>
          <a:latin typeface="Arial Black" pitchFamily="34" charset="0"/>
        </a:defRPr>
      </a:lvl5pPr>
      <a:lvl6pPr marL="445402" algn="l" rtl="0" eaLnBrk="1" fontAlgn="base" hangingPunct="1">
        <a:lnSpc>
          <a:spcPct val="70000"/>
        </a:lnSpc>
        <a:spcBef>
          <a:spcPct val="0"/>
        </a:spcBef>
        <a:spcAft>
          <a:spcPct val="0"/>
        </a:spcAft>
        <a:defRPr sz="4400" b="1">
          <a:solidFill>
            <a:schemeClr val="accent1"/>
          </a:solidFill>
          <a:latin typeface="Arial Black" pitchFamily="34" charset="0"/>
        </a:defRPr>
      </a:lvl6pPr>
      <a:lvl7pPr marL="890737" algn="l" rtl="0" eaLnBrk="1" fontAlgn="base" hangingPunct="1">
        <a:lnSpc>
          <a:spcPct val="70000"/>
        </a:lnSpc>
        <a:spcBef>
          <a:spcPct val="0"/>
        </a:spcBef>
        <a:spcAft>
          <a:spcPct val="0"/>
        </a:spcAft>
        <a:defRPr sz="4400" b="1">
          <a:solidFill>
            <a:schemeClr val="accent1"/>
          </a:solidFill>
          <a:latin typeface="Arial Black" pitchFamily="34" charset="0"/>
        </a:defRPr>
      </a:lvl7pPr>
      <a:lvl8pPr marL="1336262" algn="l" rtl="0" eaLnBrk="1" fontAlgn="base" hangingPunct="1">
        <a:lnSpc>
          <a:spcPct val="70000"/>
        </a:lnSpc>
        <a:spcBef>
          <a:spcPct val="0"/>
        </a:spcBef>
        <a:spcAft>
          <a:spcPct val="0"/>
        </a:spcAft>
        <a:defRPr sz="4400" b="1">
          <a:solidFill>
            <a:schemeClr val="accent1"/>
          </a:solidFill>
          <a:latin typeface="Arial Black" pitchFamily="34" charset="0"/>
        </a:defRPr>
      </a:lvl8pPr>
      <a:lvl9pPr marL="1781279" algn="l" rtl="0" eaLnBrk="1" fontAlgn="base" hangingPunct="1">
        <a:lnSpc>
          <a:spcPct val="70000"/>
        </a:lnSpc>
        <a:spcBef>
          <a:spcPct val="0"/>
        </a:spcBef>
        <a:spcAft>
          <a:spcPct val="0"/>
        </a:spcAft>
        <a:defRPr sz="4400" b="1">
          <a:solidFill>
            <a:schemeClr val="accent1"/>
          </a:solidFill>
          <a:latin typeface="Arial Black" pitchFamily="34" charset="0"/>
        </a:defRPr>
      </a:lvl9pPr>
    </p:titleStyle>
    <p:bodyStyle>
      <a:lvl1pPr marL="222266" indent="-222266" algn="l" rtl="0" eaLnBrk="1" fontAlgn="base" hangingPunct="1">
        <a:lnSpc>
          <a:spcPct val="100000"/>
        </a:lnSpc>
        <a:spcBef>
          <a:spcPts val="1200"/>
        </a:spcBef>
        <a:spcAft>
          <a:spcPts val="0"/>
        </a:spcAft>
        <a:buClr>
          <a:srgbClr val="AAAAAA"/>
        </a:buClr>
        <a:buFont typeface="Arial" pitchFamily="34" charset="0"/>
        <a:buChar char="•"/>
        <a:defRPr sz="1400">
          <a:solidFill>
            <a:srgbClr val="000000"/>
          </a:solidFill>
          <a:latin typeface="+mj-lt"/>
          <a:ea typeface="Museo Sans For Dell" pitchFamily="2" charset="0"/>
          <a:cs typeface="+mn-cs"/>
        </a:defRPr>
      </a:lvl1pPr>
      <a:lvl2pPr marL="559891" indent="-227027" algn="l" rtl="0" eaLnBrk="1" fontAlgn="base" hangingPunct="1">
        <a:lnSpc>
          <a:spcPct val="100000"/>
        </a:lnSpc>
        <a:spcBef>
          <a:spcPts val="300"/>
        </a:spcBef>
        <a:spcAft>
          <a:spcPts val="0"/>
        </a:spcAft>
        <a:buClr>
          <a:srgbClr val="AAAAAA"/>
        </a:buClr>
        <a:buFont typeface="Museo Sans For Dell" pitchFamily="2" charset="0"/>
        <a:buChar char="–"/>
        <a:defRPr sz="1200" baseline="0">
          <a:solidFill>
            <a:srgbClr val="000000"/>
          </a:solidFill>
          <a:latin typeface="+mj-lt"/>
          <a:ea typeface="Museo Sans For Dell" pitchFamily="2" charset="0"/>
        </a:defRPr>
      </a:lvl2pPr>
      <a:lvl3pPr marL="886081" indent="-214440" algn="l" rtl="0" eaLnBrk="1" fontAlgn="base" hangingPunct="1">
        <a:lnSpc>
          <a:spcPct val="100000"/>
        </a:lnSpc>
        <a:spcBef>
          <a:spcPts val="300"/>
        </a:spcBef>
        <a:spcAft>
          <a:spcPts val="0"/>
        </a:spcAft>
        <a:buClr>
          <a:srgbClr val="AAAAAA"/>
        </a:buClr>
        <a:buFont typeface="Museo Sans For Dell" pitchFamily="2" charset="0"/>
        <a:buChar char="›"/>
        <a:defRPr sz="1000" baseline="0">
          <a:solidFill>
            <a:srgbClr val="000000"/>
          </a:solidFill>
          <a:latin typeface="+mj-lt"/>
          <a:ea typeface="Museo Sans For Dell" pitchFamily="2" charset="0"/>
        </a:defRPr>
      </a:lvl3pPr>
      <a:lvl4pPr marL="1214147" indent="-215915" algn="l" rtl="0" eaLnBrk="1" fontAlgn="base" hangingPunct="1">
        <a:lnSpc>
          <a:spcPct val="90000"/>
        </a:lnSpc>
        <a:spcBef>
          <a:spcPts val="300"/>
        </a:spcBef>
        <a:spcAft>
          <a:spcPts val="0"/>
        </a:spcAft>
        <a:buClr>
          <a:srgbClr val="AAAAAA"/>
        </a:buClr>
        <a:buFont typeface="Courier New" panose="02070309020205020404" pitchFamily="49" charset="0"/>
        <a:buChar char="o"/>
        <a:defRPr sz="1000" baseline="0">
          <a:solidFill>
            <a:srgbClr val="000000"/>
          </a:solidFill>
          <a:latin typeface="+mj-lt"/>
          <a:ea typeface="Museo Sans For Dell" pitchFamily="2" charset="0"/>
        </a:defRPr>
      </a:lvl4pPr>
      <a:lvl5pPr marL="1566623" indent="-230202" algn="l" rtl="0" eaLnBrk="1" fontAlgn="base" hangingPunct="1">
        <a:lnSpc>
          <a:spcPct val="90000"/>
        </a:lnSpc>
        <a:spcBef>
          <a:spcPts val="800"/>
        </a:spcBef>
        <a:spcAft>
          <a:spcPct val="0"/>
        </a:spcAft>
        <a:buClr>
          <a:schemeClr val="bg1"/>
        </a:buClr>
        <a:buFont typeface="Museo For Dell 300" pitchFamily="50" charset="0"/>
        <a:buChar char="–"/>
        <a:defRPr sz="1800">
          <a:solidFill>
            <a:schemeClr val="bg2"/>
          </a:solidFill>
          <a:latin typeface="Museo Sans For Dell" pitchFamily="2" charset="0"/>
          <a:ea typeface="Museo Sans For Dell" pitchFamily="2" charset="0"/>
        </a:defRPr>
      </a:lvl5pPr>
      <a:lvl6pPr marL="2011550" indent="-230202"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6pPr>
      <a:lvl7pPr marL="2456779" indent="-230202"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7pPr>
      <a:lvl8pPr marL="2902292" indent="-230202"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8pPr>
      <a:lvl9pPr marL="3347600" indent="-230202"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9pPr>
    </p:bodyStyle>
    <p:otherStyle>
      <a:defPPr>
        <a:defRPr lang="en-US"/>
      </a:defPPr>
      <a:lvl1pPr marL="0" algn="l" defTabSz="890737" rtl="0" eaLnBrk="1" latinLnBrk="0" hangingPunct="1">
        <a:defRPr sz="1800" kern="1200">
          <a:solidFill>
            <a:schemeClr val="tx1"/>
          </a:solidFill>
          <a:latin typeface="+mn-lt"/>
          <a:ea typeface="+mn-ea"/>
          <a:cs typeface="+mn-cs"/>
        </a:defRPr>
      </a:lvl1pPr>
      <a:lvl2pPr marL="445402" algn="l" defTabSz="890737" rtl="0" eaLnBrk="1" latinLnBrk="0" hangingPunct="1">
        <a:defRPr sz="1800" kern="1200">
          <a:solidFill>
            <a:schemeClr val="tx1"/>
          </a:solidFill>
          <a:latin typeface="+mn-lt"/>
          <a:ea typeface="+mn-ea"/>
          <a:cs typeface="+mn-cs"/>
        </a:defRPr>
      </a:lvl2pPr>
      <a:lvl3pPr marL="890737" algn="l" defTabSz="890737" rtl="0" eaLnBrk="1" latinLnBrk="0" hangingPunct="1">
        <a:defRPr sz="1800" kern="1200">
          <a:solidFill>
            <a:schemeClr val="tx1"/>
          </a:solidFill>
          <a:latin typeface="+mn-lt"/>
          <a:ea typeface="+mn-ea"/>
          <a:cs typeface="+mn-cs"/>
        </a:defRPr>
      </a:lvl3pPr>
      <a:lvl4pPr marL="1336262" algn="l" defTabSz="890737" rtl="0" eaLnBrk="1" latinLnBrk="0" hangingPunct="1">
        <a:defRPr sz="1800" kern="1200">
          <a:solidFill>
            <a:schemeClr val="tx1"/>
          </a:solidFill>
          <a:latin typeface="+mn-lt"/>
          <a:ea typeface="+mn-ea"/>
          <a:cs typeface="+mn-cs"/>
        </a:defRPr>
      </a:lvl4pPr>
      <a:lvl5pPr marL="1781279" algn="l" defTabSz="890737" rtl="0" eaLnBrk="1" latinLnBrk="0" hangingPunct="1">
        <a:defRPr sz="1800" kern="1200">
          <a:solidFill>
            <a:schemeClr val="tx1"/>
          </a:solidFill>
          <a:latin typeface="+mn-lt"/>
          <a:ea typeface="+mn-ea"/>
          <a:cs typeface="+mn-cs"/>
        </a:defRPr>
      </a:lvl5pPr>
      <a:lvl6pPr marL="2226399" algn="l" defTabSz="890737" rtl="0" eaLnBrk="1" latinLnBrk="0" hangingPunct="1">
        <a:defRPr sz="1800" kern="1200">
          <a:solidFill>
            <a:schemeClr val="tx1"/>
          </a:solidFill>
          <a:latin typeface="+mn-lt"/>
          <a:ea typeface="+mn-ea"/>
          <a:cs typeface="+mn-cs"/>
        </a:defRPr>
      </a:lvl6pPr>
      <a:lvl7pPr marL="2671817" algn="l" defTabSz="890737" rtl="0" eaLnBrk="1" latinLnBrk="0" hangingPunct="1">
        <a:defRPr sz="1800" kern="1200">
          <a:solidFill>
            <a:schemeClr val="tx1"/>
          </a:solidFill>
          <a:latin typeface="+mn-lt"/>
          <a:ea typeface="+mn-ea"/>
          <a:cs typeface="+mn-cs"/>
        </a:defRPr>
      </a:lvl7pPr>
      <a:lvl8pPr marL="3117263" algn="l" defTabSz="890737" rtl="0" eaLnBrk="1" latinLnBrk="0" hangingPunct="1">
        <a:defRPr sz="1800" kern="1200">
          <a:solidFill>
            <a:schemeClr val="tx1"/>
          </a:solidFill>
          <a:latin typeface="+mn-lt"/>
          <a:ea typeface="+mn-ea"/>
          <a:cs typeface="+mn-cs"/>
        </a:defRPr>
      </a:lvl8pPr>
      <a:lvl9pPr marL="3562436" algn="l" defTabSz="890737"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3084" userDrawn="1">
          <p15:clr>
            <a:srgbClr val="F26B43"/>
          </p15:clr>
        </p15:guide>
        <p15:guide id="2" pos="2880" userDrawn="1">
          <p15:clr>
            <a:srgbClr val="F26B43"/>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90114" name="Title Placeholder 21"/>
          <p:cNvSpPr>
            <a:spLocks noGrp="1"/>
          </p:cNvSpPr>
          <p:nvPr>
            <p:ph type="title"/>
          </p:nvPr>
        </p:nvSpPr>
        <p:spPr bwMode="auto">
          <a:xfrm>
            <a:off x="425451" y="196857"/>
            <a:ext cx="8280400" cy="62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zh-TW" smtClean="0"/>
              <a:t>Click to edit Master title style</a:t>
            </a:r>
          </a:p>
        </p:txBody>
      </p:sp>
      <p:sp>
        <p:nvSpPr>
          <p:cNvPr id="90115" name="Text Placeholder 12"/>
          <p:cNvSpPr>
            <a:spLocks noGrp="1"/>
          </p:cNvSpPr>
          <p:nvPr>
            <p:ph type="body" idx="1"/>
          </p:nvPr>
        </p:nvSpPr>
        <p:spPr bwMode="auto">
          <a:xfrm>
            <a:off x="438150" y="931863"/>
            <a:ext cx="8267700" cy="3611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zh-TW" smtClean="0"/>
              <a:t>Click to edit Master text styles</a:t>
            </a:r>
          </a:p>
          <a:p>
            <a:pPr lvl="1"/>
            <a:r>
              <a:rPr lang="en-US" altLang="zh-TW" smtClean="0"/>
              <a:t>Second level</a:t>
            </a:r>
          </a:p>
          <a:p>
            <a:pPr lvl="2"/>
            <a:r>
              <a:rPr lang="en-US" altLang="zh-TW" smtClean="0"/>
              <a:t>Third level</a:t>
            </a:r>
          </a:p>
          <a:p>
            <a:pPr lvl="3"/>
            <a:r>
              <a:rPr lang="en-US" altLang="zh-TW" smtClean="0"/>
              <a:t>Fourth level</a:t>
            </a:r>
          </a:p>
        </p:txBody>
      </p:sp>
      <p:sp>
        <p:nvSpPr>
          <p:cNvPr id="90116" name="TextBox 9"/>
          <p:cNvSpPr txBox="1">
            <a:spLocks noChangeArrowheads="1"/>
          </p:cNvSpPr>
          <p:nvPr/>
        </p:nvSpPr>
        <p:spPr bwMode="black">
          <a:xfrm>
            <a:off x="6428605" y="4826004"/>
            <a:ext cx="1768475" cy="126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sz="2400">
                <a:solidFill>
                  <a:schemeClr val="tx1"/>
                </a:solidFill>
                <a:latin typeface="Arial" pitchFamily="34" charset="0"/>
                <a:ea typeface="SimSun" pitchFamily="2" charset="-122"/>
              </a:defRPr>
            </a:lvl1pPr>
            <a:lvl2pPr defTabSz="911225">
              <a:defRPr sz="2400">
                <a:solidFill>
                  <a:schemeClr val="tx1"/>
                </a:solidFill>
                <a:latin typeface="Arial" pitchFamily="34" charset="0"/>
                <a:ea typeface="SimSun" pitchFamily="2" charset="-122"/>
              </a:defRPr>
            </a:lvl2pPr>
            <a:lvl3pPr defTabSz="911225">
              <a:defRPr sz="2400">
                <a:solidFill>
                  <a:schemeClr val="tx1"/>
                </a:solidFill>
                <a:latin typeface="Arial" pitchFamily="34" charset="0"/>
                <a:ea typeface="SimSun" pitchFamily="2" charset="-122"/>
              </a:defRPr>
            </a:lvl3pPr>
            <a:lvl4pPr defTabSz="911225">
              <a:defRPr sz="2400">
                <a:solidFill>
                  <a:schemeClr val="tx1"/>
                </a:solidFill>
                <a:latin typeface="Arial" pitchFamily="34" charset="0"/>
                <a:ea typeface="SimSun" pitchFamily="2" charset="-122"/>
              </a:defRPr>
            </a:lvl4pPr>
            <a:lvl5pPr defTabSz="911225">
              <a:defRPr sz="2400">
                <a:solidFill>
                  <a:schemeClr val="tx1"/>
                </a:solidFill>
                <a:latin typeface="Arial" pitchFamily="34" charset="0"/>
                <a:ea typeface="SimSun" pitchFamily="2" charset="-122"/>
              </a:defRPr>
            </a:lvl5pPr>
            <a:lvl6pPr marL="2281238" indent="4763" defTabSz="911225" eaLnBrk="0" fontAlgn="base" hangingPunct="0">
              <a:spcBef>
                <a:spcPct val="0"/>
              </a:spcBef>
              <a:spcAft>
                <a:spcPct val="0"/>
              </a:spcAft>
              <a:defRPr sz="2400">
                <a:solidFill>
                  <a:schemeClr val="tx1"/>
                </a:solidFill>
                <a:latin typeface="Arial" pitchFamily="34" charset="0"/>
                <a:ea typeface="SimSun" pitchFamily="2" charset="-122"/>
              </a:defRPr>
            </a:lvl6pPr>
            <a:lvl7pPr marL="2738438" indent="4763" defTabSz="911225" eaLnBrk="0" fontAlgn="base" hangingPunct="0">
              <a:spcBef>
                <a:spcPct val="0"/>
              </a:spcBef>
              <a:spcAft>
                <a:spcPct val="0"/>
              </a:spcAft>
              <a:defRPr sz="2400">
                <a:solidFill>
                  <a:schemeClr val="tx1"/>
                </a:solidFill>
                <a:latin typeface="Arial" pitchFamily="34" charset="0"/>
                <a:ea typeface="SimSun" pitchFamily="2" charset="-122"/>
              </a:defRPr>
            </a:lvl7pPr>
            <a:lvl8pPr marL="3195638" indent="4763" defTabSz="911225" eaLnBrk="0" fontAlgn="base" hangingPunct="0">
              <a:spcBef>
                <a:spcPct val="0"/>
              </a:spcBef>
              <a:spcAft>
                <a:spcPct val="0"/>
              </a:spcAft>
              <a:defRPr sz="2400">
                <a:solidFill>
                  <a:schemeClr val="tx1"/>
                </a:solidFill>
                <a:latin typeface="Arial" pitchFamily="34" charset="0"/>
                <a:ea typeface="SimSun" pitchFamily="2" charset="-122"/>
              </a:defRPr>
            </a:lvl8pPr>
            <a:lvl9pPr marL="3652838" indent="4763" defTabSz="911225" eaLnBrk="0" fontAlgn="base" hangingPunct="0">
              <a:spcBef>
                <a:spcPct val="0"/>
              </a:spcBef>
              <a:spcAft>
                <a:spcPct val="0"/>
              </a:spcAft>
              <a:defRPr sz="2400">
                <a:solidFill>
                  <a:schemeClr val="tx1"/>
                </a:solidFill>
                <a:latin typeface="Arial" pitchFamily="34" charset="0"/>
                <a:ea typeface="SimSun" pitchFamily="2" charset="-122"/>
              </a:defRPr>
            </a:lvl9pPr>
          </a:lstStyle>
          <a:p>
            <a:pPr algn="r">
              <a:defRPr/>
            </a:pPr>
            <a:r>
              <a:rPr lang="en-US" altLang="zh-TW" sz="800" smtClean="0">
                <a:solidFill>
                  <a:srgbClr val="666666"/>
                </a:solidFill>
                <a:latin typeface="Museo Sans For Dell" pitchFamily="2" charset="0"/>
              </a:rPr>
              <a:t>EUC Technology and Engineering</a:t>
            </a:r>
          </a:p>
        </p:txBody>
      </p:sp>
      <p:sp>
        <p:nvSpPr>
          <p:cNvPr id="11" name="Slide Number Placeholder 5"/>
          <p:cNvSpPr>
            <a:spLocks noGrp="1"/>
          </p:cNvSpPr>
          <p:nvPr>
            <p:ph type="sldNum" sz="quarter" idx="4"/>
          </p:nvPr>
        </p:nvSpPr>
        <p:spPr>
          <a:xfrm>
            <a:off x="434976" y="4824413"/>
            <a:ext cx="260350" cy="114300"/>
          </a:xfrm>
          <a:prstGeom prst="rect">
            <a:avLst/>
          </a:prstGeom>
        </p:spPr>
        <p:txBody>
          <a:bodyPr vert="horz" lIns="0" tIns="0" rIns="89596" bIns="0" rtlCol="0" anchor="ctr"/>
          <a:lstStyle>
            <a:lvl1pPr algn="l" eaLnBrk="1" hangingPunct="1">
              <a:defRPr sz="900">
                <a:solidFill>
                  <a:srgbClr val="000000">
                    <a:lumMod val="60000"/>
                    <a:lumOff val="40000"/>
                  </a:srgbClr>
                </a:solidFill>
                <a:latin typeface="Museo Sans For Dell" pitchFamily="2" charset="0"/>
                <a:ea typeface="+mn-ea"/>
              </a:defRPr>
            </a:lvl1pPr>
          </a:lstStyle>
          <a:p>
            <a:pPr defTabSz="672068">
              <a:defRPr/>
            </a:pPr>
            <a:fld id="{20FE3A23-B949-4828-A943-DC5D8F8A3399}" type="slidenum">
              <a:rPr lang="en-US" smtClean="0"/>
              <a:pPr defTabSz="672068">
                <a:defRPr/>
              </a:pPr>
              <a:t>‹#›</a:t>
            </a:fld>
            <a:endParaRPr lang="en-US" dirty="0"/>
          </a:p>
        </p:txBody>
      </p:sp>
      <p:sp>
        <p:nvSpPr>
          <p:cNvPr id="12" name="Date Placeholder 8"/>
          <p:cNvSpPr>
            <a:spLocks noGrp="1"/>
          </p:cNvSpPr>
          <p:nvPr>
            <p:ph type="dt" sz="half" idx="2"/>
          </p:nvPr>
        </p:nvSpPr>
        <p:spPr>
          <a:xfrm>
            <a:off x="1711325" y="4819650"/>
            <a:ext cx="914400" cy="114300"/>
          </a:xfrm>
          <a:prstGeom prst="rect">
            <a:avLst/>
          </a:prstGeom>
        </p:spPr>
        <p:txBody>
          <a:bodyPr vert="horz" lIns="0" tIns="0" rIns="0" bIns="0" rtlCol="0" anchor="ctr"/>
          <a:lstStyle>
            <a:lvl1pPr algn="l" rtl="0" eaLnBrk="1" fontAlgn="base" hangingPunct="1">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defTabSz="672068">
              <a:defRPr/>
            </a:pPr>
            <a:endParaRPr lang="zh-TW" altLang="en-US"/>
          </a:p>
        </p:txBody>
      </p:sp>
      <p:pic>
        <p:nvPicPr>
          <p:cNvPr id="90119" name="Picture 14" descr="dell_gray_logo.png"/>
          <p:cNvPicPr>
            <a:picLocks noChangeAspect="1"/>
          </p:cNvPicPr>
          <p:nvPr/>
        </p:nvPicPr>
        <p:blipFill>
          <a:blip r:embed="rId20">
            <a:extLst>
              <a:ext uri="{28A0092B-C50C-407E-A947-70E740481C1C}">
                <a14:useLocalDpi xmlns:a14="http://schemas.microsoft.com/office/drawing/2010/main" val="0"/>
              </a:ext>
            </a:extLst>
          </a:blip>
          <a:srcRect/>
          <a:stretch>
            <a:fillRect/>
          </a:stretch>
        </p:blipFill>
        <p:spPr bwMode="auto">
          <a:xfrm>
            <a:off x="8226427" y="4648206"/>
            <a:ext cx="471488"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l" descr="                              Dell - Restricted - Confidential&#10;"/>
          <p:cNvSpPr txBox="1"/>
          <p:nvPr/>
        </p:nvSpPr>
        <p:spPr>
          <a:xfrm>
            <a:off x="0" y="4764088"/>
            <a:ext cx="9144000" cy="0"/>
          </a:xfrm>
          <a:prstGeom prst="rect">
            <a:avLst/>
          </a:prstGeom>
          <a:noFill/>
        </p:spPr>
        <p:txBody>
          <a:bodyPr wrap="none" lIns="89602" tIns="44800" rIns="89602" bIns="44800"/>
          <a:lstStyle/>
          <a:p>
            <a:pPr defTabSz="672068">
              <a:lnSpc>
                <a:spcPct val="90000"/>
              </a:lnSpc>
              <a:spcBef>
                <a:spcPts val="600"/>
              </a:spcBef>
              <a:spcAft>
                <a:spcPts val="0"/>
              </a:spcAft>
              <a:buClr>
                <a:srgbClr val="0085C3"/>
              </a:buClr>
              <a:defRPr/>
            </a:pPr>
            <a:r>
              <a:rPr lang="en-US" sz="800" b="1">
                <a:solidFill>
                  <a:srgbClr val="7F7F7F"/>
                </a:solidFill>
                <a:latin typeface="Museo For Dell"/>
                <a:ea typeface="SimSun" pitchFamily="2" charset="-122"/>
              </a:rPr>
              <a:t>                              Dell - Restricted - Confidential</a:t>
            </a:r>
          </a:p>
          <a:p>
            <a:pPr defTabSz="672068">
              <a:lnSpc>
                <a:spcPct val="90000"/>
              </a:lnSpc>
              <a:spcBef>
                <a:spcPts val="600"/>
              </a:spcBef>
              <a:spcAft>
                <a:spcPts val="0"/>
              </a:spcAft>
              <a:buClr>
                <a:srgbClr val="0085C3"/>
              </a:buClr>
              <a:defRPr/>
            </a:pPr>
            <a:endParaRPr lang="en-US" sz="900" b="1" dirty="0" err="1">
              <a:solidFill>
                <a:srgbClr val="7F7F7F"/>
              </a:solidFill>
              <a:latin typeface="Museo For Dell"/>
              <a:ea typeface="SimSun" pitchFamily="2" charset="-122"/>
            </a:endParaRPr>
          </a:p>
        </p:txBody>
      </p:sp>
    </p:spTree>
    <p:extLst>
      <p:ext uri="{BB962C8B-B14F-4D97-AF65-F5344CB8AC3E}">
        <p14:creationId xmlns:p14="http://schemas.microsoft.com/office/powerpoint/2010/main" val="1325831757"/>
      </p:ext>
    </p:extLst>
  </p:cSld>
  <p:clrMap bg1="dk2" tx1="lt1" bg2="dk1" tx2="lt2" accent1="accent1" accent2="accent2" accent3="accent3" accent4="accent4" accent5="accent5" accent6="accent6" hlink="hlink" folHlink="folHlink"/>
  <p:sldLayoutIdLst>
    <p:sldLayoutId id="2147484795" r:id="rId1"/>
    <p:sldLayoutId id="2147484796" r:id="rId2"/>
    <p:sldLayoutId id="2147484797" r:id="rId3"/>
    <p:sldLayoutId id="2147484798" r:id="rId4"/>
    <p:sldLayoutId id="2147484799" r:id="rId5"/>
    <p:sldLayoutId id="2147484800" r:id="rId6"/>
    <p:sldLayoutId id="2147484801" r:id="rId7"/>
    <p:sldLayoutId id="2147484802" r:id="rId8"/>
    <p:sldLayoutId id="2147484803" r:id="rId9"/>
    <p:sldLayoutId id="2147484804" r:id="rId10"/>
    <p:sldLayoutId id="2147484805" r:id="rId11"/>
    <p:sldLayoutId id="2147484806" r:id="rId12"/>
    <p:sldLayoutId id="2147484808" r:id="rId13"/>
    <p:sldLayoutId id="2147484809" r:id="rId14"/>
    <p:sldLayoutId id="2147484810" r:id="rId15"/>
    <p:sldLayoutId id="2147484811" r:id="rId16"/>
    <p:sldLayoutId id="2147484812" r:id="rId17"/>
    <p:sldLayoutId id="2147484813" r:id="rId18"/>
  </p:sldLayoutIdLst>
  <p:transition spd="med">
    <p:wipe dir="r"/>
  </p:transition>
  <p:timing>
    <p:tnLst>
      <p:par>
        <p:cTn id="1" dur="indefinite" restart="never" nodeType="tmRoot"/>
      </p:par>
    </p:tnLst>
  </p:timing>
  <p:hf hdr="0" ftr="0" dt="0"/>
  <p:txStyles>
    <p:titleStyle>
      <a:lvl1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1pPr>
      <a:lvl2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2pPr>
      <a:lvl3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3pPr>
      <a:lvl4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4pPr>
      <a:lvl5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5pPr>
      <a:lvl6pPr marL="446871" algn="l" rtl="0" eaLnBrk="1" fontAlgn="base" hangingPunct="1">
        <a:lnSpc>
          <a:spcPct val="70000"/>
        </a:lnSpc>
        <a:spcBef>
          <a:spcPct val="0"/>
        </a:spcBef>
        <a:spcAft>
          <a:spcPct val="0"/>
        </a:spcAft>
        <a:defRPr sz="4400" b="1">
          <a:solidFill>
            <a:schemeClr val="accent1"/>
          </a:solidFill>
          <a:latin typeface="Arial Black" pitchFamily="34" charset="0"/>
        </a:defRPr>
      </a:lvl6pPr>
      <a:lvl7pPr marL="893653" algn="l" rtl="0" eaLnBrk="1" fontAlgn="base" hangingPunct="1">
        <a:lnSpc>
          <a:spcPct val="70000"/>
        </a:lnSpc>
        <a:spcBef>
          <a:spcPct val="0"/>
        </a:spcBef>
        <a:spcAft>
          <a:spcPct val="0"/>
        </a:spcAft>
        <a:defRPr sz="4400" b="1">
          <a:solidFill>
            <a:schemeClr val="accent1"/>
          </a:solidFill>
          <a:latin typeface="Arial Black" pitchFamily="34" charset="0"/>
        </a:defRPr>
      </a:lvl7pPr>
      <a:lvl8pPr marL="1340639" algn="l" rtl="0" eaLnBrk="1" fontAlgn="base" hangingPunct="1">
        <a:lnSpc>
          <a:spcPct val="70000"/>
        </a:lnSpc>
        <a:spcBef>
          <a:spcPct val="0"/>
        </a:spcBef>
        <a:spcAft>
          <a:spcPct val="0"/>
        </a:spcAft>
        <a:defRPr sz="4400" b="1">
          <a:solidFill>
            <a:schemeClr val="accent1"/>
          </a:solidFill>
          <a:latin typeface="Arial Black" pitchFamily="34" charset="0"/>
        </a:defRPr>
      </a:lvl8pPr>
      <a:lvl9pPr marL="1787243" algn="l" rtl="0" eaLnBrk="1" fontAlgn="base" hangingPunct="1">
        <a:lnSpc>
          <a:spcPct val="70000"/>
        </a:lnSpc>
        <a:spcBef>
          <a:spcPct val="0"/>
        </a:spcBef>
        <a:spcAft>
          <a:spcPct val="0"/>
        </a:spcAft>
        <a:defRPr sz="4400" b="1">
          <a:solidFill>
            <a:schemeClr val="accent1"/>
          </a:solidFill>
          <a:latin typeface="Arial Black" pitchFamily="34" charset="0"/>
        </a:defRPr>
      </a:lvl9pPr>
    </p:titleStyle>
    <p:bodyStyle>
      <a:lvl1pPr marL="222131" indent="-222131" algn="l" rtl="0" eaLnBrk="0" fontAlgn="base" hangingPunct="0">
        <a:lnSpc>
          <a:spcPct val="90000"/>
        </a:lnSpc>
        <a:spcBef>
          <a:spcPts val="1200"/>
        </a:spcBef>
        <a:spcAft>
          <a:spcPct val="0"/>
        </a:spcAft>
        <a:buClr>
          <a:schemeClr val="accent1"/>
        </a:buClr>
        <a:buFont typeface="Arial" pitchFamily="34" charset="0"/>
        <a:buChar char="•"/>
        <a:defRPr>
          <a:solidFill>
            <a:schemeClr val="tx1"/>
          </a:solidFill>
          <a:latin typeface="Museo Sans For Dell" pitchFamily="2" charset="0"/>
          <a:ea typeface="Museo Sans For Dell" pitchFamily="2" charset="0"/>
          <a:cs typeface="Museo Sans For Dell" pitchFamily="2" charset="0"/>
        </a:defRPr>
      </a:lvl1pPr>
      <a:lvl2pPr marL="561692" indent="-217367" algn="l" rtl="0" eaLnBrk="0" fontAlgn="base" hangingPunct="0">
        <a:lnSpc>
          <a:spcPct val="90000"/>
        </a:lnSpc>
        <a:spcBef>
          <a:spcPts val="300"/>
        </a:spcBef>
        <a:spcAft>
          <a:spcPct val="0"/>
        </a:spcAft>
        <a:buClr>
          <a:schemeClr val="accent1"/>
        </a:buClr>
        <a:buFont typeface="Museo Sans For Dell" pitchFamily="2" charset="0"/>
        <a:buChar char="–"/>
        <a:defRPr sz="1600">
          <a:solidFill>
            <a:schemeClr val="tx1"/>
          </a:solidFill>
          <a:latin typeface="Museo Sans For Dell" pitchFamily="2" charset="0"/>
          <a:ea typeface="Museo Sans For Dell" pitchFamily="2" charset="0"/>
          <a:cs typeface="Museo Sans For Dell" pitchFamily="2" charset="0"/>
        </a:defRPr>
      </a:lvl2pPr>
      <a:lvl3pPr marL="888300" indent="-214327" algn="l" rtl="0" eaLnBrk="0" fontAlgn="base" hangingPunct="0">
        <a:lnSpc>
          <a:spcPct val="90000"/>
        </a:lnSpc>
        <a:spcBef>
          <a:spcPts val="300"/>
        </a:spcBef>
        <a:spcAft>
          <a:spcPct val="0"/>
        </a:spcAft>
        <a:buClr>
          <a:schemeClr val="accent1"/>
        </a:buClr>
        <a:buFont typeface="Museo Sans For Dell" pitchFamily="2" charset="0"/>
        <a:buChar char="›"/>
        <a:defRPr sz="1400">
          <a:solidFill>
            <a:schemeClr val="tx1"/>
          </a:solidFill>
          <a:latin typeface="Museo Sans For Dell" pitchFamily="2" charset="0"/>
          <a:ea typeface="Museo Sans For Dell" pitchFamily="2" charset="0"/>
          <a:cs typeface="Museo Sans For Dell" pitchFamily="2" charset="0"/>
        </a:defRPr>
      </a:lvl3pPr>
      <a:lvl4pPr marL="1216796" indent="-215780" algn="l" rtl="0" eaLnBrk="0" fontAlgn="base" hangingPunct="0">
        <a:lnSpc>
          <a:spcPct val="90000"/>
        </a:lnSpc>
        <a:spcBef>
          <a:spcPts val="300"/>
        </a:spcBef>
        <a:spcAft>
          <a:spcPct val="0"/>
        </a:spcAft>
        <a:buClr>
          <a:schemeClr val="accent1"/>
        </a:buClr>
        <a:buFont typeface="Museo For Dell 300" pitchFamily="50" charset="0"/>
        <a:buChar char="–"/>
        <a:defRPr sz="1200">
          <a:solidFill>
            <a:schemeClr val="tx1"/>
          </a:solidFill>
          <a:latin typeface="Museo Sans For Dell" pitchFamily="2" charset="0"/>
          <a:ea typeface="Museo Sans For Dell" pitchFamily="2" charset="0"/>
          <a:cs typeface="Museo Sans For Dell" pitchFamily="2" charset="0"/>
        </a:defRPr>
      </a:lvl4pPr>
      <a:lvl5pPr marL="1571417" indent="-230066" algn="l" rtl="0" eaLnBrk="0" fontAlgn="base" hangingPunct="0">
        <a:lnSpc>
          <a:spcPct val="90000"/>
        </a:lnSpc>
        <a:spcBef>
          <a:spcPts val="800"/>
        </a:spcBef>
        <a:spcAft>
          <a:spcPct val="0"/>
        </a:spcAft>
        <a:buClr>
          <a:schemeClr val="bg1"/>
        </a:buClr>
        <a:buFont typeface="Museo For Dell 300" pitchFamily="50" charset="0"/>
        <a:buChar char="–"/>
        <a:defRPr>
          <a:solidFill>
            <a:schemeClr val="bg2"/>
          </a:solidFill>
          <a:latin typeface="Museo Sans For Dell" pitchFamily="2" charset="0"/>
          <a:ea typeface="Museo Sans For Dell" pitchFamily="2" charset="0"/>
          <a:cs typeface="Museo Sans For Dell" pitchFamily="2" charset="0"/>
        </a:defRPr>
      </a:lvl5pPr>
      <a:lvl6pPr marL="2018246" indent="-231000"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6pPr>
      <a:lvl7pPr marL="2464943" indent="-231000"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7pPr>
      <a:lvl8pPr marL="2911856" indent="-231000"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8pPr>
      <a:lvl9pPr marL="3358754" indent="-231000"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9pPr>
    </p:bodyStyle>
    <p:otherStyle>
      <a:defPPr>
        <a:defRPr lang="en-US"/>
      </a:defPPr>
      <a:lvl1pPr marL="0" algn="l" defTabSz="893653" rtl="0" eaLnBrk="1" latinLnBrk="0" hangingPunct="1">
        <a:defRPr sz="1800" kern="1200">
          <a:solidFill>
            <a:schemeClr val="tx1"/>
          </a:solidFill>
          <a:latin typeface="+mn-lt"/>
          <a:ea typeface="+mn-ea"/>
          <a:cs typeface="+mn-cs"/>
        </a:defRPr>
      </a:lvl1pPr>
      <a:lvl2pPr marL="446871" algn="l" defTabSz="893653" rtl="0" eaLnBrk="1" latinLnBrk="0" hangingPunct="1">
        <a:defRPr sz="1800" kern="1200">
          <a:solidFill>
            <a:schemeClr val="tx1"/>
          </a:solidFill>
          <a:latin typeface="+mn-lt"/>
          <a:ea typeface="+mn-ea"/>
          <a:cs typeface="+mn-cs"/>
        </a:defRPr>
      </a:lvl2pPr>
      <a:lvl3pPr marL="893653" algn="l" defTabSz="893653" rtl="0" eaLnBrk="1" latinLnBrk="0" hangingPunct="1">
        <a:defRPr sz="1800" kern="1200">
          <a:solidFill>
            <a:schemeClr val="tx1"/>
          </a:solidFill>
          <a:latin typeface="+mn-lt"/>
          <a:ea typeface="+mn-ea"/>
          <a:cs typeface="+mn-cs"/>
        </a:defRPr>
      </a:lvl3pPr>
      <a:lvl4pPr marL="1340639" algn="l" defTabSz="893653" rtl="0" eaLnBrk="1" latinLnBrk="0" hangingPunct="1">
        <a:defRPr sz="1800" kern="1200">
          <a:solidFill>
            <a:schemeClr val="tx1"/>
          </a:solidFill>
          <a:latin typeface="+mn-lt"/>
          <a:ea typeface="+mn-ea"/>
          <a:cs typeface="+mn-cs"/>
        </a:defRPr>
      </a:lvl4pPr>
      <a:lvl5pPr marL="1787243" algn="l" defTabSz="893653" rtl="0" eaLnBrk="1" latinLnBrk="0" hangingPunct="1">
        <a:defRPr sz="1800" kern="1200">
          <a:solidFill>
            <a:schemeClr val="tx1"/>
          </a:solidFill>
          <a:latin typeface="+mn-lt"/>
          <a:ea typeface="+mn-ea"/>
          <a:cs typeface="+mn-cs"/>
        </a:defRPr>
      </a:lvl5pPr>
      <a:lvl6pPr marL="2233766" algn="l" defTabSz="893653" rtl="0" eaLnBrk="1" latinLnBrk="0" hangingPunct="1">
        <a:defRPr sz="1800" kern="1200">
          <a:solidFill>
            <a:schemeClr val="tx1"/>
          </a:solidFill>
          <a:latin typeface="+mn-lt"/>
          <a:ea typeface="+mn-ea"/>
          <a:cs typeface="+mn-cs"/>
        </a:defRPr>
      </a:lvl6pPr>
      <a:lvl7pPr marL="2680669" algn="l" defTabSz="893653" rtl="0" eaLnBrk="1" latinLnBrk="0" hangingPunct="1">
        <a:defRPr sz="1800" kern="1200">
          <a:solidFill>
            <a:schemeClr val="tx1"/>
          </a:solidFill>
          <a:latin typeface="+mn-lt"/>
          <a:ea typeface="+mn-ea"/>
          <a:cs typeface="+mn-cs"/>
        </a:defRPr>
      </a:lvl7pPr>
      <a:lvl8pPr marL="3127622" algn="l" defTabSz="893653" rtl="0" eaLnBrk="1" latinLnBrk="0" hangingPunct="1">
        <a:defRPr sz="1800" kern="1200">
          <a:solidFill>
            <a:schemeClr val="tx1"/>
          </a:solidFill>
          <a:latin typeface="+mn-lt"/>
          <a:ea typeface="+mn-ea"/>
          <a:cs typeface="+mn-cs"/>
        </a:defRPr>
      </a:lvl8pPr>
      <a:lvl9pPr marL="3574255" algn="l" defTabSz="893653"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18"/>
            </p:custDataLst>
            <p:extLst/>
          </p:nvPr>
        </p:nvGraphicFramePr>
        <p:xfrm>
          <a:off x="1591" y="1207"/>
          <a:ext cx="1587" cy="1190"/>
        </p:xfrm>
        <a:graphic>
          <a:graphicData uri="http://schemas.openxmlformats.org/presentationml/2006/ole">
            <mc:AlternateContent xmlns:mc="http://schemas.openxmlformats.org/markup-compatibility/2006">
              <mc:Choice xmlns:v="urn:schemas-microsoft-com:vml" Requires="v">
                <p:oleObj spid="_x0000_s7590" name="think-cell Slide" r:id="rId19" imgW="270" imgH="270" progId="TCLayout.ActiveDocument.1">
                  <p:embed/>
                </p:oleObj>
              </mc:Choice>
              <mc:Fallback>
                <p:oleObj name="think-cell Slide" r:id="rId19" imgW="270" imgH="270" progId="TCLayout.ActiveDocument.1">
                  <p:embed/>
                  <p:pic>
                    <p:nvPicPr>
                      <p:cNvPr id="0" name=""/>
                      <p:cNvPicPr/>
                      <p:nvPr/>
                    </p:nvPicPr>
                    <p:blipFill>
                      <a:blip r:embed="rId20"/>
                      <a:stretch>
                        <a:fillRect/>
                      </a:stretch>
                    </p:blipFill>
                    <p:spPr>
                      <a:xfrm>
                        <a:off x="1591" y="1207"/>
                        <a:ext cx="1587" cy="1190"/>
                      </a:xfrm>
                      <a:prstGeom prst="rect">
                        <a:avLst/>
                      </a:prstGeom>
                    </p:spPr>
                  </p:pic>
                </p:oleObj>
              </mc:Fallback>
            </mc:AlternateContent>
          </a:graphicData>
        </a:graphic>
      </p:graphicFrame>
      <p:sp>
        <p:nvSpPr>
          <p:cNvPr id="20482" name="Title Placeholder 21"/>
          <p:cNvSpPr>
            <a:spLocks noGrp="1"/>
          </p:cNvSpPr>
          <p:nvPr>
            <p:ph type="title"/>
          </p:nvPr>
        </p:nvSpPr>
        <p:spPr bwMode="auto">
          <a:xfrm>
            <a:off x="457200" y="196454"/>
            <a:ext cx="8229600" cy="636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t>Click to edit Master title style</a:t>
            </a:r>
          </a:p>
        </p:txBody>
      </p:sp>
      <p:sp>
        <p:nvSpPr>
          <p:cNvPr id="20483" name="Text Placeholder 12"/>
          <p:cNvSpPr>
            <a:spLocks noGrp="1"/>
          </p:cNvSpPr>
          <p:nvPr>
            <p:ph type="body" idx="1"/>
          </p:nvPr>
        </p:nvSpPr>
        <p:spPr bwMode="auto">
          <a:xfrm>
            <a:off x="457200" y="959646"/>
            <a:ext cx="8229600" cy="356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2"/>
            <a:endParaRPr lang="en-US"/>
          </a:p>
        </p:txBody>
      </p:sp>
      <p:sp>
        <p:nvSpPr>
          <p:cNvPr id="20484" name="TextBox 3"/>
          <p:cNvSpPr txBox="1">
            <a:spLocks noChangeArrowheads="1"/>
          </p:cNvSpPr>
          <p:nvPr/>
        </p:nvSpPr>
        <p:spPr bwMode="black">
          <a:xfrm>
            <a:off x="5349875" y="4826796"/>
            <a:ext cx="2743200" cy="126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2400">
                <a:solidFill>
                  <a:schemeClr val="tx1"/>
                </a:solidFill>
                <a:latin typeface="Arial" pitchFamily="34" charset="0"/>
                <a:cs typeface="Arial" pitchFamily="34" charset="0"/>
              </a:defRPr>
            </a:lvl1pPr>
            <a:lvl2pPr marL="742950" indent="-285750" eaLnBrk="0" hangingPunct="0">
              <a:defRPr sz="2400">
                <a:solidFill>
                  <a:schemeClr val="tx1"/>
                </a:solidFill>
                <a:latin typeface="Arial" pitchFamily="34" charset="0"/>
                <a:cs typeface="Arial" pitchFamily="34" charset="0"/>
              </a:defRPr>
            </a:lvl2pPr>
            <a:lvl3pPr marL="1143000" indent="-228600" eaLnBrk="0" hangingPunct="0">
              <a:defRPr sz="2400">
                <a:solidFill>
                  <a:schemeClr val="tx1"/>
                </a:solidFill>
                <a:latin typeface="Arial" pitchFamily="34" charset="0"/>
                <a:cs typeface="Arial" pitchFamily="34" charset="0"/>
              </a:defRPr>
            </a:lvl3pPr>
            <a:lvl4pPr marL="1600200" indent="-228600" eaLnBrk="0" hangingPunct="0">
              <a:defRPr sz="2400">
                <a:solidFill>
                  <a:schemeClr val="tx1"/>
                </a:solidFill>
                <a:latin typeface="Arial" pitchFamily="34" charset="0"/>
                <a:cs typeface="Arial" pitchFamily="34" charset="0"/>
              </a:defRPr>
            </a:lvl4pPr>
            <a:lvl5pPr marL="2057400" indent="-228600" eaLnBrk="0" hangingPunct="0">
              <a:defRPr sz="24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cs typeface="Arial" pitchFamily="34" charset="0"/>
              </a:defRPr>
            </a:lvl9pPr>
          </a:lstStyle>
          <a:p>
            <a:pPr algn="r" defTabSz="896311" eaLnBrk="1" hangingPunct="1">
              <a:defRPr/>
            </a:pPr>
            <a:r>
              <a:rPr lang="en-US" sz="800" dirty="0">
                <a:solidFill>
                  <a:srgbClr val="666666"/>
                </a:solidFill>
                <a:latin typeface="Museo Sans For Dell" pitchFamily="2" charset="0"/>
              </a:rPr>
              <a:t>Client Product Development</a:t>
            </a:r>
          </a:p>
        </p:txBody>
      </p:sp>
      <p:pic>
        <p:nvPicPr>
          <p:cNvPr id="20485" name="Picture 5" descr="dell_gray_logo.png"/>
          <p:cNvPicPr>
            <a:picLocks noChangeAspect="1"/>
          </p:cNvPicPr>
          <p:nvPr/>
        </p:nvPicPr>
        <p:blipFill>
          <a:blip r:embed="rId21">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Footer Placeholder 4"/>
          <p:cNvSpPr>
            <a:spLocks noGrp="1"/>
          </p:cNvSpPr>
          <p:nvPr>
            <p:ph type="ftr" sz="quarter" idx="3"/>
          </p:nvPr>
        </p:nvSpPr>
        <p:spPr>
          <a:xfrm>
            <a:off x="742950" y="4822031"/>
            <a:ext cx="1885950" cy="114300"/>
          </a:xfrm>
          <a:prstGeom prst="rect">
            <a:avLst/>
          </a:prstGeom>
        </p:spPr>
        <p:txBody>
          <a:bodyPr vert="horz" lIns="0" tIns="0" rIns="67374" bIns="0" rtlCol="0" anchor="ctr"/>
          <a:lstStyle>
            <a:lvl1pPr algn="l">
              <a:defRPr sz="800">
                <a:solidFill>
                  <a:srgbClr val="000000">
                    <a:lumMod val="60000"/>
                    <a:lumOff val="40000"/>
                  </a:srgbClr>
                </a:solidFill>
                <a:latin typeface="Museo Sans For Dell" pitchFamily="2" charset="0"/>
                <a:cs typeface="+mn-cs"/>
              </a:defRPr>
            </a:lvl1pPr>
          </a:lstStyle>
          <a:p>
            <a:pPr defTabSz="896311">
              <a:defRPr/>
            </a:pPr>
            <a:endParaRPr lang="en-US" dirty="0"/>
          </a:p>
        </p:txBody>
      </p:sp>
      <p:sp>
        <p:nvSpPr>
          <p:cNvPr id="8" name="Slide Number Placeholder 5"/>
          <p:cNvSpPr>
            <a:spLocks noGrp="1"/>
          </p:cNvSpPr>
          <p:nvPr>
            <p:ph type="sldNum" sz="quarter" idx="4"/>
          </p:nvPr>
        </p:nvSpPr>
        <p:spPr>
          <a:xfrm>
            <a:off x="434976" y="4823222"/>
            <a:ext cx="260350" cy="114300"/>
          </a:xfrm>
          <a:prstGeom prst="rect">
            <a:avLst/>
          </a:prstGeom>
        </p:spPr>
        <p:txBody>
          <a:bodyPr vert="horz" lIns="0" tIns="0" rIns="67374" bIns="0" rtlCol="0" anchor="ctr"/>
          <a:lstStyle>
            <a:lvl1pPr algn="l">
              <a:defRPr sz="700">
                <a:solidFill>
                  <a:srgbClr val="000000">
                    <a:lumMod val="60000"/>
                    <a:lumOff val="40000"/>
                  </a:srgbClr>
                </a:solidFill>
                <a:latin typeface="Museo Sans For Dell" pitchFamily="2" charset="0"/>
                <a:cs typeface="+mn-cs"/>
              </a:defRPr>
            </a:lvl1pPr>
          </a:lstStyle>
          <a:p>
            <a:pPr defTabSz="896311">
              <a:defRPr/>
            </a:pPr>
            <a:fld id="{BAFC9F95-FC62-4769-A095-8D2D490F7992}" type="slidenum">
              <a:rPr lang="en-US" smtClean="0"/>
              <a:pPr defTabSz="896311">
                <a:defRPr/>
              </a:pPr>
              <a:t>‹#›</a:t>
            </a:fld>
            <a:endParaRPr lang="en-US" dirty="0"/>
          </a:p>
        </p:txBody>
      </p:sp>
      <p:sp>
        <p:nvSpPr>
          <p:cNvPr id="2" name="fl"/>
          <p:cNvSpPr txBox="1"/>
          <p:nvPr/>
        </p:nvSpPr>
        <p:spPr>
          <a:xfrm>
            <a:off x="0" y="4913185"/>
            <a:ext cx="9144000" cy="157544"/>
          </a:xfrm>
          <a:prstGeom prst="rect">
            <a:avLst/>
          </a:prstGeom>
          <a:noFill/>
        </p:spPr>
        <p:txBody>
          <a:bodyPr vert="horz" wrap="square" lIns="67374" tIns="34289" rIns="67374" bIns="34289" rtlCol="0">
            <a:spAutoFit/>
          </a:bodyPr>
          <a:lstStyle/>
          <a:p>
            <a:pPr marL="171804" indent="-171804" defTabSz="896311">
              <a:lnSpc>
                <a:spcPct val="90000"/>
              </a:lnSpc>
              <a:spcBef>
                <a:spcPts val="75"/>
              </a:spcBef>
              <a:spcAft>
                <a:spcPts val="75"/>
              </a:spcAft>
              <a:buClr>
                <a:srgbClr val="0085C3"/>
              </a:buClr>
              <a:buFont typeface="Arial" pitchFamily="34" charset="0"/>
              <a:buChar char="•"/>
            </a:pPr>
            <a:endParaRPr lang="en-US" sz="600" b="1" dirty="0">
              <a:solidFill>
                <a:srgbClr val="7F7F7F"/>
              </a:solidFill>
              <a:latin typeface="Museo Sans For Dell"/>
            </a:endParaRPr>
          </a:p>
        </p:txBody>
      </p:sp>
    </p:spTree>
    <p:extLst>
      <p:ext uri="{BB962C8B-B14F-4D97-AF65-F5344CB8AC3E}">
        <p14:creationId xmlns:p14="http://schemas.microsoft.com/office/powerpoint/2010/main" val="716134976"/>
      </p:ext>
    </p:extLst>
  </p:cSld>
  <p:clrMap bg1="dk2" tx1="lt1" bg2="dk1" tx2="lt2" accent1="accent1" accent2="accent2" accent3="accent3" accent4="accent4" accent5="accent5" accent6="accent6" hlink="hlink" folHlink="folHlink"/>
  <p:sldLayoutIdLst>
    <p:sldLayoutId id="2147484815" r:id="rId1"/>
    <p:sldLayoutId id="2147484816" r:id="rId2"/>
    <p:sldLayoutId id="2147484817" r:id="rId3"/>
    <p:sldLayoutId id="2147484818" r:id="rId4"/>
    <p:sldLayoutId id="2147484819" r:id="rId5"/>
    <p:sldLayoutId id="2147484820" r:id="rId6"/>
    <p:sldLayoutId id="2147484821" r:id="rId7"/>
    <p:sldLayoutId id="2147484822" r:id="rId8"/>
    <p:sldLayoutId id="2147484823" r:id="rId9"/>
    <p:sldLayoutId id="2147484824" r:id="rId10"/>
    <p:sldLayoutId id="2147484825" r:id="rId11"/>
    <p:sldLayoutId id="2147484826" r:id="rId12"/>
    <p:sldLayoutId id="2147484827" r:id="rId13"/>
    <p:sldLayoutId id="2147484828" r:id="rId14"/>
    <p:sldLayoutId id="2147484829" r:id="rId15"/>
  </p:sldLayoutIdLst>
  <p:transition spd="med">
    <p:wipe dir="r"/>
  </p:transition>
  <p:hf hdr="0" ftr="0" dt="0"/>
  <p:txStyles>
    <p:titleStyle>
      <a:lvl1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1pPr>
      <a:lvl2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2pPr>
      <a:lvl3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3pPr>
      <a:lvl4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4pPr>
      <a:lvl5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5pPr>
      <a:lvl6pPr marL="335666" algn="l" rtl="0" eaLnBrk="1" fontAlgn="base" hangingPunct="1">
        <a:lnSpc>
          <a:spcPct val="70000"/>
        </a:lnSpc>
        <a:spcBef>
          <a:spcPct val="0"/>
        </a:spcBef>
        <a:spcAft>
          <a:spcPct val="0"/>
        </a:spcAft>
        <a:defRPr sz="3300" b="1">
          <a:solidFill>
            <a:schemeClr val="accent1"/>
          </a:solidFill>
          <a:latin typeface="Arial Black" pitchFamily="34" charset="0"/>
        </a:defRPr>
      </a:lvl6pPr>
      <a:lvl7pPr marL="672216" algn="l" rtl="0" eaLnBrk="1" fontAlgn="base" hangingPunct="1">
        <a:lnSpc>
          <a:spcPct val="70000"/>
        </a:lnSpc>
        <a:spcBef>
          <a:spcPct val="0"/>
        </a:spcBef>
        <a:spcAft>
          <a:spcPct val="0"/>
        </a:spcAft>
        <a:defRPr sz="3300" b="1">
          <a:solidFill>
            <a:schemeClr val="accent1"/>
          </a:solidFill>
          <a:latin typeface="Arial Black" pitchFamily="34" charset="0"/>
        </a:defRPr>
      </a:lvl7pPr>
      <a:lvl8pPr marL="1008332" algn="l" rtl="0" eaLnBrk="1" fontAlgn="base" hangingPunct="1">
        <a:lnSpc>
          <a:spcPct val="70000"/>
        </a:lnSpc>
        <a:spcBef>
          <a:spcPct val="0"/>
        </a:spcBef>
        <a:spcAft>
          <a:spcPct val="0"/>
        </a:spcAft>
        <a:defRPr sz="3300" b="1">
          <a:solidFill>
            <a:schemeClr val="accent1"/>
          </a:solidFill>
          <a:latin typeface="Arial Black" pitchFamily="34" charset="0"/>
        </a:defRPr>
      </a:lvl8pPr>
      <a:lvl9pPr marL="1344578" algn="l" rtl="0" eaLnBrk="1" fontAlgn="base" hangingPunct="1">
        <a:lnSpc>
          <a:spcPct val="70000"/>
        </a:lnSpc>
        <a:spcBef>
          <a:spcPct val="0"/>
        </a:spcBef>
        <a:spcAft>
          <a:spcPct val="0"/>
        </a:spcAft>
        <a:defRPr sz="3300" b="1">
          <a:solidFill>
            <a:schemeClr val="accent1"/>
          </a:solidFill>
          <a:latin typeface="Arial Black" pitchFamily="34" charset="0"/>
        </a:defRPr>
      </a:lvl9pPr>
    </p:titleStyle>
    <p:bodyStyle>
      <a:lvl1pPr marL="168234" indent="-168234" algn="l" rtl="0" eaLnBrk="0" fontAlgn="base" hangingPunct="0">
        <a:lnSpc>
          <a:spcPct val="90000"/>
        </a:lnSpc>
        <a:spcBef>
          <a:spcPts val="75"/>
        </a:spcBef>
        <a:spcAft>
          <a:spcPts val="75"/>
        </a:spcAft>
        <a:buClr>
          <a:schemeClr val="accent1"/>
        </a:buClr>
        <a:buFont typeface="Arial" pitchFamily="34" charset="0"/>
        <a:buChar char="•"/>
        <a:defRPr sz="1500">
          <a:solidFill>
            <a:schemeClr val="bg2"/>
          </a:solidFill>
          <a:latin typeface="Museo Sans For Dell" pitchFamily="2" charset="0"/>
          <a:ea typeface="Museo Sans For Dell" pitchFamily="2" charset="0"/>
          <a:cs typeface="Museo Sans For Dell" pitchFamily="2" charset="0"/>
        </a:defRPr>
      </a:lvl1pPr>
      <a:lvl2pPr marL="422564" indent="-164663" algn="l" rtl="0" eaLnBrk="0" fontAlgn="base" hangingPunct="0">
        <a:lnSpc>
          <a:spcPct val="90000"/>
        </a:lnSpc>
        <a:spcBef>
          <a:spcPts val="75"/>
        </a:spcBef>
        <a:spcAft>
          <a:spcPts val="75"/>
        </a:spcAft>
        <a:buClr>
          <a:schemeClr val="accent1"/>
        </a:buClr>
        <a:buFont typeface="Museo Sans For Dell" pitchFamily="2" charset="0"/>
        <a:buChar char="–"/>
        <a:defRPr>
          <a:solidFill>
            <a:schemeClr val="bg2"/>
          </a:solidFill>
          <a:latin typeface="Museo Sans For Dell" pitchFamily="2" charset="0"/>
          <a:ea typeface="Museo Sans For Dell" pitchFamily="2" charset="0"/>
          <a:cs typeface="Museo Sans For Dell" pitchFamily="2" charset="0"/>
        </a:defRPr>
      </a:lvl2pPr>
      <a:lvl3pPr marL="668750" indent="-162281" algn="l" rtl="0" eaLnBrk="0" fontAlgn="base" hangingPunct="0">
        <a:lnSpc>
          <a:spcPct val="90000"/>
        </a:lnSpc>
        <a:spcBef>
          <a:spcPts val="75"/>
        </a:spcBef>
        <a:spcAft>
          <a:spcPts val="75"/>
        </a:spcAft>
        <a:buClr>
          <a:schemeClr val="accent1"/>
        </a:buClr>
        <a:buFont typeface="Museo Sans For Dell" pitchFamily="2" charset="0"/>
        <a:buChar char="›"/>
        <a:defRPr sz="1200">
          <a:solidFill>
            <a:schemeClr val="bg2"/>
          </a:solidFill>
          <a:latin typeface="Museo Sans For Dell" pitchFamily="2" charset="0"/>
          <a:ea typeface="Museo Sans For Dell" pitchFamily="2" charset="0"/>
          <a:cs typeface="Museo Sans For Dell" pitchFamily="2" charset="0"/>
        </a:defRPr>
      </a:lvl3pPr>
      <a:lvl4pPr marL="916149" indent="-163472" algn="l" rtl="0" eaLnBrk="0" fontAlgn="base" hangingPunct="0">
        <a:lnSpc>
          <a:spcPct val="90000"/>
        </a:lnSpc>
        <a:spcBef>
          <a:spcPts val="75"/>
        </a:spcBef>
        <a:spcAft>
          <a:spcPts val="75"/>
        </a:spcAft>
        <a:buClr>
          <a:schemeClr val="accent1"/>
        </a:buClr>
        <a:buFont typeface="Museo For Dell 300"/>
        <a:buChar char="–"/>
        <a:defRPr sz="1100">
          <a:solidFill>
            <a:schemeClr val="bg2"/>
          </a:solidFill>
          <a:latin typeface="Museo Sans For Dell" pitchFamily="2" charset="0"/>
          <a:ea typeface="Museo Sans For Dell" pitchFamily="2" charset="0"/>
          <a:cs typeface="Museo Sans For Dell" pitchFamily="2" charset="0"/>
        </a:defRPr>
      </a:lvl4pPr>
      <a:lvl5pPr marL="1181984" indent="-173921" algn="l" rtl="0" eaLnBrk="0" fontAlgn="base" hangingPunct="0">
        <a:lnSpc>
          <a:spcPct val="90000"/>
        </a:lnSpc>
        <a:spcBef>
          <a:spcPts val="600"/>
        </a:spcBef>
        <a:spcAft>
          <a:spcPct val="0"/>
        </a:spcAft>
        <a:buClr>
          <a:schemeClr val="bg1"/>
        </a:buClr>
        <a:buFont typeface="Museo For Dell 300"/>
        <a:buChar char="–"/>
        <a:defRPr>
          <a:solidFill>
            <a:schemeClr val="bg2"/>
          </a:solidFill>
          <a:latin typeface="Museo Sans For Dell" pitchFamily="2" charset="0"/>
          <a:ea typeface="Museo Sans For Dell" pitchFamily="2" charset="0"/>
          <a:cs typeface="Museo Sans For Dell" pitchFamily="2" charset="0"/>
        </a:defRPr>
      </a:lvl5pPr>
      <a:lvl6pPr marL="1518092" indent="-173921"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6pPr>
      <a:lvl7pPr marL="1854345" indent="-173921"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7pPr>
      <a:lvl8pPr marL="2190488" indent="-173921"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8pPr>
      <a:lvl9pPr marL="2526674" indent="-173921"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9pPr>
    </p:bodyStyle>
    <p:otherStyle>
      <a:defPPr>
        <a:defRPr lang="en-US"/>
      </a:defPPr>
      <a:lvl1pPr marL="0" algn="l" defTabSz="672216" rtl="0" eaLnBrk="1" latinLnBrk="0" hangingPunct="1">
        <a:defRPr sz="1400" kern="1200">
          <a:solidFill>
            <a:schemeClr val="tx1"/>
          </a:solidFill>
          <a:latin typeface="+mn-lt"/>
          <a:ea typeface="+mn-ea"/>
          <a:cs typeface="+mn-cs"/>
        </a:defRPr>
      </a:lvl1pPr>
      <a:lvl2pPr marL="335666" algn="l" defTabSz="672216" rtl="0" eaLnBrk="1" latinLnBrk="0" hangingPunct="1">
        <a:defRPr sz="1400" kern="1200">
          <a:solidFill>
            <a:schemeClr val="tx1"/>
          </a:solidFill>
          <a:latin typeface="+mn-lt"/>
          <a:ea typeface="+mn-ea"/>
          <a:cs typeface="+mn-cs"/>
        </a:defRPr>
      </a:lvl2pPr>
      <a:lvl3pPr marL="672216" algn="l" defTabSz="672216" rtl="0" eaLnBrk="1" latinLnBrk="0" hangingPunct="1">
        <a:defRPr sz="1400" kern="1200">
          <a:solidFill>
            <a:schemeClr val="tx1"/>
          </a:solidFill>
          <a:latin typeface="+mn-lt"/>
          <a:ea typeface="+mn-ea"/>
          <a:cs typeface="+mn-cs"/>
        </a:defRPr>
      </a:lvl3pPr>
      <a:lvl4pPr marL="1008332" algn="l" defTabSz="672216" rtl="0" eaLnBrk="1" latinLnBrk="0" hangingPunct="1">
        <a:defRPr sz="1400" kern="1200">
          <a:solidFill>
            <a:schemeClr val="tx1"/>
          </a:solidFill>
          <a:latin typeface="+mn-lt"/>
          <a:ea typeface="+mn-ea"/>
          <a:cs typeface="+mn-cs"/>
        </a:defRPr>
      </a:lvl4pPr>
      <a:lvl5pPr marL="1344578" algn="l" defTabSz="672216" rtl="0" eaLnBrk="1" latinLnBrk="0" hangingPunct="1">
        <a:defRPr sz="1400" kern="1200">
          <a:solidFill>
            <a:schemeClr val="tx1"/>
          </a:solidFill>
          <a:latin typeface="+mn-lt"/>
          <a:ea typeface="+mn-ea"/>
          <a:cs typeface="+mn-cs"/>
        </a:defRPr>
      </a:lvl5pPr>
      <a:lvl6pPr marL="1680731" algn="l" defTabSz="672216" rtl="0" eaLnBrk="1" latinLnBrk="0" hangingPunct="1">
        <a:defRPr sz="1400" kern="1200">
          <a:solidFill>
            <a:schemeClr val="tx1"/>
          </a:solidFill>
          <a:latin typeface="+mn-lt"/>
          <a:ea typeface="+mn-ea"/>
          <a:cs typeface="+mn-cs"/>
        </a:defRPr>
      </a:lvl6pPr>
      <a:lvl7pPr marL="2016395" algn="l" defTabSz="672216" rtl="0" eaLnBrk="1" latinLnBrk="0" hangingPunct="1">
        <a:defRPr sz="1400" kern="1200">
          <a:solidFill>
            <a:schemeClr val="tx1"/>
          </a:solidFill>
          <a:latin typeface="+mn-lt"/>
          <a:ea typeface="+mn-ea"/>
          <a:cs typeface="+mn-cs"/>
        </a:defRPr>
      </a:lvl7pPr>
      <a:lvl8pPr marL="2352465" algn="l" defTabSz="672216" rtl="0" eaLnBrk="1" latinLnBrk="0" hangingPunct="1">
        <a:defRPr sz="1400" kern="1200">
          <a:solidFill>
            <a:schemeClr val="tx1"/>
          </a:solidFill>
          <a:latin typeface="+mn-lt"/>
          <a:ea typeface="+mn-ea"/>
          <a:cs typeface="+mn-cs"/>
        </a:defRPr>
      </a:lvl8pPr>
      <a:lvl9pPr marL="2688654" algn="l" defTabSz="672216" rtl="0" eaLnBrk="1" latinLnBrk="0" hangingPunct="1">
        <a:defRPr sz="14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19"/>
            </p:custDataLst>
            <p:extLst/>
          </p:nvPr>
        </p:nvGraphicFramePr>
        <p:xfrm>
          <a:off x="1591" y="1207"/>
          <a:ext cx="1587" cy="1190"/>
        </p:xfrm>
        <a:graphic>
          <a:graphicData uri="http://schemas.openxmlformats.org/presentationml/2006/ole">
            <mc:AlternateContent xmlns:mc="http://schemas.openxmlformats.org/markup-compatibility/2006">
              <mc:Choice xmlns:v="urn:schemas-microsoft-com:vml" Requires="v">
                <p:oleObj spid="_x0000_s8614" name="think-cell Slide" r:id="rId20" imgW="270" imgH="270" progId="TCLayout.ActiveDocument.1">
                  <p:embed/>
                </p:oleObj>
              </mc:Choice>
              <mc:Fallback>
                <p:oleObj name="think-cell Slide" r:id="rId20" imgW="270" imgH="270" progId="TCLayout.ActiveDocument.1">
                  <p:embed/>
                  <p:pic>
                    <p:nvPicPr>
                      <p:cNvPr id="0" name=""/>
                      <p:cNvPicPr/>
                      <p:nvPr/>
                    </p:nvPicPr>
                    <p:blipFill>
                      <a:blip r:embed="rId21"/>
                      <a:stretch>
                        <a:fillRect/>
                      </a:stretch>
                    </p:blipFill>
                    <p:spPr>
                      <a:xfrm>
                        <a:off x="1591" y="1207"/>
                        <a:ext cx="1587" cy="1190"/>
                      </a:xfrm>
                      <a:prstGeom prst="rect">
                        <a:avLst/>
                      </a:prstGeom>
                    </p:spPr>
                  </p:pic>
                </p:oleObj>
              </mc:Fallback>
            </mc:AlternateContent>
          </a:graphicData>
        </a:graphic>
      </p:graphicFrame>
      <p:sp>
        <p:nvSpPr>
          <p:cNvPr id="20482" name="Title Placeholder 21"/>
          <p:cNvSpPr>
            <a:spLocks noGrp="1"/>
          </p:cNvSpPr>
          <p:nvPr>
            <p:ph type="title"/>
          </p:nvPr>
        </p:nvSpPr>
        <p:spPr bwMode="auto">
          <a:xfrm>
            <a:off x="457200" y="196454"/>
            <a:ext cx="8229600" cy="636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t>Click to edit Master title style</a:t>
            </a:r>
          </a:p>
        </p:txBody>
      </p:sp>
      <p:sp>
        <p:nvSpPr>
          <p:cNvPr id="20483" name="Text Placeholder 12"/>
          <p:cNvSpPr>
            <a:spLocks noGrp="1"/>
          </p:cNvSpPr>
          <p:nvPr>
            <p:ph type="body" idx="1"/>
          </p:nvPr>
        </p:nvSpPr>
        <p:spPr bwMode="auto">
          <a:xfrm>
            <a:off x="457200" y="959646"/>
            <a:ext cx="8229600" cy="356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2"/>
            <a:endParaRPr lang="en-US"/>
          </a:p>
        </p:txBody>
      </p:sp>
      <p:sp>
        <p:nvSpPr>
          <p:cNvPr id="20484" name="TextBox 3"/>
          <p:cNvSpPr txBox="1">
            <a:spLocks noChangeArrowheads="1"/>
          </p:cNvSpPr>
          <p:nvPr/>
        </p:nvSpPr>
        <p:spPr bwMode="black">
          <a:xfrm>
            <a:off x="5349875" y="4826796"/>
            <a:ext cx="2743200" cy="126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2400">
                <a:solidFill>
                  <a:schemeClr val="tx1"/>
                </a:solidFill>
                <a:latin typeface="Arial" pitchFamily="34" charset="0"/>
                <a:cs typeface="Arial" pitchFamily="34" charset="0"/>
              </a:defRPr>
            </a:lvl1pPr>
            <a:lvl2pPr marL="742950" indent="-285750" eaLnBrk="0" hangingPunct="0">
              <a:defRPr sz="2400">
                <a:solidFill>
                  <a:schemeClr val="tx1"/>
                </a:solidFill>
                <a:latin typeface="Arial" pitchFamily="34" charset="0"/>
                <a:cs typeface="Arial" pitchFamily="34" charset="0"/>
              </a:defRPr>
            </a:lvl2pPr>
            <a:lvl3pPr marL="1143000" indent="-228600" eaLnBrk="0" hangingPunct="0">
              <a:defRPr sz="2400">
                <a:solidFill>
                  <a:schemeClr val="tx1"/>
                </a:solidFill>
                <a:latin typeface="Arial" pitchFamily="34" charset="0"/>
                <a:cs typeface="Arial" pitchFamily="34" charset="0"/>
              </a:defRPr>
            </a:lvl3pPr>
            <a:lvl4pPr marL="1600200" indent="-228600" eaLnBrk="0" hangingPunct="0">
              <a:defRPr sz="2400">
                <a:solidFill>
                  <a:schemeClr val="tx1"/>
                </a:solidFill>
                <a:latin typeface="Arial" pitchFamily="34" charset="0"/>
                <a:cs typeface="Arial" pitchFamily="34" charset="0"/>
              </a:defRPr>
            </a:lvl4pPr>
            <a:lvl5pPr marL="2057400" indent="-228600" eaLnBrk="0" hangingPunct="0">
              <a:defRPr sz="24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cs typeface="Arial" pitchFamily="34" charset="0"/>
              </a:defRPr>
            </a:lvl9pPr>
          </a:lstStyle>
          <a:p>
            <a:pPr algn="r" eaLnBrk="1" hangingPunct="1">
              <a:defRPr/>
            </a:pPr>
            <a:r>
              <a:rPr lang="en-US" sz="800">
                <a:solidFill>
                  <a:srgbClr val="666666"/>
                </a:solidFill>
                <a:latin typeface="Museo Sans For Dell" pitchFamily="2" charset="0"/>
              </a:rPr>
              <a:t>Client Product Development</a:t>
            </a:r>
          </a:p>
        </p:txBody>
      </p:sp>
      <p:pic>
        <p:nvPicPr>
          <p:cNvPr id="20485" name="Picture 5" descr="dell_gray_logo.png"/>
          <p:cNvPicPr>
            <a:picLocks noChangeAspect="1"/>
          </p:cNvPicPr>
          <p:nvPr/>
        </p:nvPicPr>
        <p:blipFill>
          <a:blip r:embed="rId2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Footer Placeholder 4"/>
          <p:cNvSpPr>
            <a:spLocks noGrp="1"/>
          </p:cNvSpPr>
          <p:nvPr>
            <p:ph type="ftr" sz="quarter" idx="3"/>
          </p:nvPr>
        </p:nvSpPr>
        <p:spPr>
          <a:xfrm>
            <a:off x="742950" y="4822031"/>
            <a:ext cx="1885950" cy="114300"/>
          </a:xfrm>
          <a:prstGeom prst="rect">
            <a:avLst/>
          </a:prstGeom>
        </p:spPr>
        <p:txBody>
          <a:bodyPr vert="horz" lIns="0" tIns="0" rIns="67458" bIns="0" rtlCol="0" anchor="ctr"/>
          <a:lstStyle>
            <a:lvl1pPr algn="l">
              <a:defRPr sz="800">
                <a:solidFill>
                  <a:srgbClr val="000000">
                    <a:lumMod val="60000"/>
                    <a:lumOff val="40000"/>
                  </a:srgbClr>
                </a:solidFill>
                <a:latin typeface="Museo Sans For Dell" pitchFamily="2" charset="0"/>
                <a:cs typeface="+mn-cs"/>
              </a:defRPr>
            </a:lvl1pPr>
          </a:lstStyle>
          <a:p>
            <a:pPr>
              <a:defRPr/>
            </a:pPr>
            <a:endParaRPr lang="en-US"/>
          </a:p>
        </p:txBody>
      </p:sp>
      <p:sp>
        <p:nvSpPr>
          <p:cNvPr id="8" name="Slide Number Placeholder 5"/>
          <p:cNvSpPr>
            <a:spLocks noGrp="1"/>
          </p:cNvSpPr>
          <p:nvPr>
            <p:ph type="sldNum" sz="quarter" idx="4"/>
          </p:nvPr>
        </p:nvSpPr>
        <p:spPr>
          <a:xfrm>
            <a:off x="434976" y="4823222"/>
            <a:ext cx="260350" cy="114300"/>
          </a:xfrm>
          <a:prstGeom prst="rect">
            <a:avLst/>
          </a:prstGeom>
        </p:spPr>
        <p:txBody>
          <a:bodyPr vert="horz" lIns="0" tIns="0" rIns="67458" bIns="0" rtlCol="0" anchor="ctr"/>
          <a:lstStyle>
            <a:lvl1pPr algn="l">
              <a:defRPr sz="700">
                <a:solidFill>
                  <a:srgbClr val="000000">
                    <a:lumMod val="60000"/>
                    <a:lumOff val="40000"/>
                  </a:srgbClr>
                </a:solidFill>
                <a:latin typeface="Museo Sans For Dell" pitchFamily="2" charset="0"/>
                <a:cs typeface="+mn-cs"/>
              </a:defRPr>
            </a:lvl1pPr>
          </a:lstStyle>
          <a:p>
            <a:pPr>
              <a:defRPr/>
            </a:pPr>
            <a:fld id="{BAFC9F95-FC62-4769-A095-8D2D490F7992}" type="slidenum">
              <a:rPr lang="en-US"/>
              <a:pPr>
                <a:defRPr/>
              </a:pPr>
              <a:t>‹#›</a:t>
            </a:fld>
            <a:endParaRPr lang="en-US" dirty="0"/>
          </a:p>
        </p:txBody>
      </p:sp>
      <p:sp>
        <p:nvSpPr>
          <p:cNvPr id="2" name="fl"/>
          <p:cNvSpPr txBox="1"/>
          <p:nvPr/>
        </p:nvSpPr>
        <p:spPr>
          <a:xfrm>
            <a:off x="0" y="4913185"/>
            <a:ext cx="9144000" cy="157544"/>
          </a:xfrm>
          <a:prstGeom prst="rect">
            <a:avLst/>
          </a:prstGeom>
          <a:noFill/>
        </p:spPr>
        <p:txBody>
          <a:bodyPr vert="horz" wrap="square" lIns="67458" tIns="34289" rIns="67458" bIns="34289" rtlCol="0">
            <a:spAutoFit/>
          </a:bodyPr>
          <a:lstStyle/>
          <a:p>
            <a:pPr marL="172028" indent="-172028">
              <a:lnSpc>
                <a:spcPct val="90000"/>
              </a:lnSpc>
              <a:spcBef>
                <a:spcPts val="75"/>
              </a:spcBef>
              <a:spcAft>
                <a:spcPts val="75"/>
              </a:spcAft>
              <a:buClr>
                <a:srgbClr val="0085C3"/>
              </a:buClr>
              <a:buFont typeface="Arial" pitchFamily="34" charset="0"/>
              <a:buChar char="•"/>
            </a:pPr>
            <a:endParaRPr lang="en-US" sz="600" b="1" dirty="0">
              <a:solidFill>
                <a:srgbClr val="7F7F7F"/>
              </a:solidFill>
              <a:latin typeface="museo sans for dell"/>
            </a:endParaRPr>
          </a:p>
        </p:txBody>
      </p:sp>
    </p:spTree>
    <p:extLst>
      <p:ext uri="{BB962C8B-B14F-4D97-AF65-F5344CB8AC3E}">
        <p14:creationId xmlns:p14="http://schemas.microsoft.com/office/powerpoint/2010/main" val="3941189674"/>
      </p:ext>
    </p:extLst>
  </p:cSld>
  <p:clrMap bg1="dk2" tx1="lt1" bg2="dk1" tx2="lt2" accent1="accent1" accent2="accent2" accent3="accent3" accent4="accent4" accent5="accent5" accent6="accent6" hlink="hlink" folHlink="folHlink"/>
  <p:sldLayoutIdLst>
    <p:sldLayoutId id="2147484831" r:id="rId1"/>
    <p:sldLayoutId id="2147484832" r:id="rId2"/>
    <p:sldLayoutId id="2147484833" r:id="rId3"/>
    <p:sldLayoutId id="2147484834" r:id="rId4"/>
    <p:sldLayoutId id="2147484835" r:id="rId5"/>
    <p:sldLayoutId id="2147484836" r:id="rId6"/>
    <p:sldLayoutId id="2147484837" r:id="rId7"/>
    <p:sldLayoutId id="2147484838" r:id="rId8"/>
    <p:sldLayoutId id="2147484839" r:id="rId9"/>
    <p:sldLayoutId id="2147484840" r:id="rId10"/>
    <p:sldLayoutId id="2147484841" r:id="rId11"/>
    <p:sldLayoutId id="2147484842" r:id="rId12"/>
    <p:sldLayoutId id="2147484843" r:id="rId13"/>
    <p:sldLayoutId id="2147484844" r:id="rId14"/>
    <p:sldLayoutId id="2147484845" r:id="rId15"/>
    <p:sldLayoutId id="2147484846" r:id="rId16"/>
  </p:sldLayoutIdLst>
  <p:transition spd="med">
    <p:wipe dir="r"/>
  </p:transition>
  <p:hf hdr="0" ftr="0" dt="0"/>
  <p:txStyles>
    <p:titleStyle>
      <a:lvl1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1pPr>
      <a:lvl2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2pPr>
      <a:lvl3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3pPr>
      <a:lvl4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4pPr>
      <a:lvl5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5pPr>
      <a:lvl6pPr marL="336170" algn="l" rtl="0" eaLnBrk="1" fontAlgn="base" hangingPunct="1">
        <a:lnSpc>
          <a:spcPct val="70000"/>
        </a:lnSpc>
        <a:spcBef>
          <a:spcPct val="0"/>
        </a:spcBef>
        <a:spcAft>
          <a:spcPct val="0"/>
        </a:spcAft>
        <a:defRPr sz="3300" b="1">
          <a:solidFill>
            <a:schemeClr val="accent1"/>
          </a:solidFill>
          <a:latin typeface="Arial Black" pitchFamily="34" charset="0"/>
        </a:defRPr>
      </a:lvl6pPr>
      <a:lvl7pPr marL="673140" algn="l" rtl="0" eaLnBrk="1" fontAlgn="base" hangingPunct="1">
        <a:lnSpc>
          <a:spcPct val="70000"/>
        </a:lnSpc>
        <a:spcBef>
          <a:spcPct val="0"/>
        </a:spcBef>
        <a:spcAft>
          <a:spcPct val="0"/>
        </a:spcAft>
        <a:defRPr sz="3300" b="1">
          <a:solidFill>
            <a:schemeClr val="accent1"/>
          </a:solidFill>
          <a:latin typeface="Arial Black" pitchFamily="34" charset="0"/>
        </a:defRPr>
      </a:lvl7pPr>
      <a:lvl8pPr marL="1009732" algn="l" rtl="0" eaLnBrk="1" fontAlgn="base" hangingPunct="1">
        <a:lnSpc>
          <a:spcPct val="70000"/>
        </a:lnSpc>
        <a:spcBef>
          <a:spcPct val="0"/>
        </a:spcBef>
        <a:spcAft>
          <a:spcPct val="0"/>
        </a:spcAft>
        <a:defRPr sz="3300" b="1">
          <a:solidFill>
            <a:schemeClr val="accent1"/>
          </a:solidFill>
          <a:latin typeface="Arial Black" pitchFamily="34" charset="0"/>
        </a:defRPr>
      </a:lvl8pPr>
      <a:lvl9pPr marL="1346426" algn="l" rtl="0" eaLnBrk="1" fontAlgn="base" hangingPunct="1">
        <a:lnSpc>
          <a:spcPct val="70000"/>
        </a:lnSpc>
        <a:spcBef>
          <a:spcPct val="0"/>
        </a:spcBef>
        <a:spcAft>
          <a:spcPct val="0"/>
        </a:spcAft>
        <a:defRPr sz="3300" b="1">
          <a:solidFill>
            <a:schemeClr val="accent1"/>
          </a:solidFill>
          <a:latin typeface="Arial Black" pitchFamily="34" charset="0"/>
        </a:defRPr>
      </a:lvl9pPr>
    </p:titleStyle>
    <p:bodyStyle>
      <a:lvl1pPr marL="168458" indent="-168458" algn="l" rtl="0" eaLnBrk="0" fontAlgn="base" hangingPunct="0">
        <a:lnSpc>
          <a:spcPct val="90000"/>
        </a:lnSpc>
        <a:spcBef>
          <a:spcPts val="75"/>
        </a:spcBef>
        <a:spcAft>
          <a:spcPts val="75"/>
        </a:spcAft>
        <a:buClr>
          <a:schemeClr val="accent1"/>
        </a:buClr>
        <a:buFont typeface="Arial" pitchFamily="34" charset="0"/>
        <a:buChar char="•"/>
        <a:defRPr sz="1500">
          <a:solidFill>
            <a:schemeClr val="bg2"/>
          </a:solidFill>
          <a:latin typeface="Museo Sans For Dell" pitchFamily="2" charset="0"/>
          <a:ea typeface="Museo Sans For Dell" pitchFamily="2" charset="0"/>
          <a:cs typeface="Museo Sans For Dell" pitchFamily="2" charset="0"/>
        </a:defRPr>
      </a:lvl1pPr>
      <a:lvl2pPr marL="423152" indent="-164887" algn="l" rtl="0" eaLnBrk="0" fontAlgn="base" hangingPunct="0">
        <a:lnSpc>
          <a:spcPct val="90000"/>
        </a:lnSpc>
        <a:spcBef>
          <a:spcPts val="75"/>
        </a:spcBef>
        <a:spcAft>
          <a:spcPts val="75"/>
        </a:spcAft>
        <a:buClr>
          <a:schemeClr val="accent1"/>
        </a:buClr>
        <a:buFont typeface="Museo Sans For Dell" pitchFamily="2" charset="0"/>
        <a:buChar char="–"/>
        <a:defRPr>
          <a:solidFill>
            <a:schemeClr val="bg2"/>
          </a:solidFill>
          <a:latin typeface="Museo Sans For Dell" pitchFamily="2" charset="0"/>
          <a:ea typeface="Museo Sans For Dell" pitchFamily="2" charset="0"/>
          <a:cs typeface="Museo Sans For Dell" pitchFamily="2" charset="0"/>
        </a:defRPr>
      </a:lvl2pPr>
      <a:lvl3pPr marL="669674" indent="-162505" algn="l" rtl="0" eaLnBrk="0" fontAlgn="base" hangingPunct="0">
        <a:lnSpc>
          <a:spcPct val="90000"/>
        </a:lnSpc>
        <a:spcBef>
          <a:spcPts val="75"/>
        </a:spcBef>
        <a:spcAft>
          <a:spcPts val="75"/>
        </a:spcAft>
        <a:buClr>
          <a:schemeClr val="accent1"/>
        </a:buClr>
        <a:buFont typeface="Museo Sans For Dell" pitchFamily="2" charset="0"/>
        <a:buChar char="›"/>
        <a:defRPr sz="1200">
          <a:solidFill>
            <a:schemeClr val="bg2"/>
          </a:solidFill>
          <a:latin typeface="Museo Sans For Dell" pitchFamily="2" charset="0"/>
          <a:ea typeface="Museo Sans For Dell" pitchFamily="2" charset="0"/>
          <a:cs typeface="Museo Sans For Dell" pitchFamily="2" charset="0"/>
        </a:defRPr>
      </a:lvl3pPr>
      <a:lvl4pPr marL="917437" indent="-163696" algn="l" rtl="0" eaLnBrk="0" fontAlgn="base" hangingPunct="0">
        <a:lnSpc>
          <a:spcPct val="90000"/>
        </a:lnSpc>
        <a:spcBef>
          <a:spcPts val="75"/>
        </a:spcBef>
        <a:spcAft>
          <a:spcPts val="75"/>
        </a:spcAft>
        <a:buClr>
          <a:schemeClr val="accent1"/>
        </a:buClr>
        <a:buFont typeface="Museo For Dell 300"/>
        <a:buChar char="–"/>
        <a:defRPr sz="1100">
          <a:solidFill>
            <a:schemeClr val="bg2"/>
          </a:solidFill>
          <a:latin typeface="Museo Sans For Dell" pitchFamily="2" charset="0"/>
          <a:ea typeface="Museo Sans For Dell" pitchFamily="2" charset="0"/>
          <a:cs typeface="Museo Sans For Dell" pitchFamily="2" charset="0"/>
        </a:defRPr>
      </a:lvl4pPr>
      <a:lvl5pPr marL="1183664" indent="-174145" algn="l" rtl="0" eaLnBrk="0" fontAlgn="base" hangingPunct="0">
        <a:lnSpc>
          <a:spcPct val="90000"/>
        </a:lnSpc>
        <a:spcBef>
          <a:spcPts val="600"/>
        </a:spcBef>
        <a:spcAft>
          <a:spcPct val="0"/>
        </a:spcAft>
        <a:buClr>
          <a:schemeClr val="bg1"/>
        </a:buClr>
        <a:buFont typeface="Museo For Dell 300"/>
        <a:buChar char="–"/>
        <a:defRPr>
          <a:solidFill>
            <a:schemeClr val="bg2"/>
          </a:solidFill>
          <a:latin typeface="Museo Sans For Dell" pitchFamily="2" charset="0"/>
          <a:ea typeface="Museo Sans For Dell" pitchFamily="2" charset="0"/>
          <a:cs typeface="Museo Sans For Dell" pitchFamily="2" charset="0"/>
        </a:defRPr>
      </a:lvl5pPr>
      <a:lvl6pPr marL="1520220" indent="-174145"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6pPr>
      <a:lvl7pPr marL="1856942" indent="-174145"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7pPr>
      <a:lvl8pPr marL="2193512" indent="-174145"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8pPr>
      <a:lvl9pPr marL="2530202" indent="-174145"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9pPr>
    </p:bodyStyle>
    <p:otherStyle>
      <a:defPPr>
        <a:defRPr lang="en-US"/>
      </a:defPPr>
      <a:lvl1pPr marL="0" algn="l" defTabSz="673140" rtl="0" eaLnBrk="1" latinLnBrk="0" hangingPunct="1">
        <a:defRPr sz="1400" kern="1200">
          <a:solidFill>
            <a:schemeClr val="tx1"/>
          </a:solidFill>
          <a:latin typeface="+mn-lt"/>
          <a:ea typeface="+mn-ea"/>
          <a:cs typeface="+mn-cs"/>
        </a:defRPr>
      </a:lvl1pPr>
      <a:lvl2pPr marL="336170" algn="l" defTabSz="673140" rtl="0" eaLnBrk="1" latinLnBrk="0" hangingPunct="1">
        <a:defRPr sz="1400" kern="1200">
          <a:solidFill>
            <a:schemeClr val="tx1"/>
          </a:solidFill>
          <a:latin typeface="+mn-lt"/>
          <a:ea typeface="+mn-ea"/>
          <a:cs typeface="+mn-cs"/>
        </a:defRPr>
      </a:lvl2pPr>
      <a:lvl3pPr marL="673140" algn="l" defTabSz="673140" rtl="0" eaLnBrk="1" latinLnBrk="0" hangingPunct="1">
        <a:defRPr sz="1400" kern="1200">
          <a:solidFill>
            <a:schemeClr val="tx1"/>
          </a:solidFill>
          <a:latin typeface="+mn-lt"/>
          <a:ea typeface="+mn-ea"/>
          <a:cs typeface="+mn-cs"/>
        </a:defRPr>
      </a:lvl3pPr>
      <a:lvl4pPr marL="1009732" algn="l" defTabSz="673140" rtl="0" eaLnBrk="1" latinLnBrk="0" hangingPunct="1">
        <a:defRPr sz="1400" kern="1200">
          <a:solidFill>
            <a:schemeClr val="tx1"/>
          </a:solidFill>
          <a:latin typeface="+mn-lt"/>
          <a:ea typeface="+mn-ea"/>
          <a:cs typeface="+mn-cs"/>
        </a:defRPr>
      </a:lvl4pPr>
      <a:lvl5pPr marL="1346426" algn="l" defTabSz="673140" rtl="0" eaLnBrk="1" latinLnBrk="0" hangingPunct="1">
        <a:defRPr sz="1400" kern="1200">
          <a:solidFill>
            <a:schemeClr val="tx1"/>
          </a:solidFill>
          <a:latin typeface="+mn-lt"/>
          <a:ea typeface="+mn-ea"/>
          <a:cs typeface="+mn-cs"/>
        </a:defRPr>
      </a:lvl5pPr>
      <a:lvl6pPr marL="1683083" algn="l" defTabSz="673140" rtl="0" eaLnBrk="1" latinLnBrk="0" hangingPunct="1">
        <a:defRPr sz="1400" kern="1200">
          <a:solidFill>
            <a:schemeClr val="tx1"/>
          </a:solidFill>
          <a:latin typeface="+mn-lt"/>
          <a:ea typeface="+mn-ea"/>
          <a:cs typeface="+mn-cs"/>
        </a:defRPr>
      </a:lvl6pPr>
      <a:lvl7pPr marL="2019251" algn="l" defTabSz="673140" rtl="0" eaLnBrk="1" latinLnBrk="0" hangingPunct="1">
        <a:defRPr sz="1400" kern="1200">
          <a:solidFill>
            <a:schemeClr val="tx1"/>
          </a:solidFill>
          <a:latin typeface="+mn-lt"/>
          <a:ea typeface="+mn-ea"/>
          <a:cs typeface="+mn-cs"/>
        </a:defRPr>
      </a:lvl7pPr>
      <a:lvl8pPr marL="2355748" algn="l" defTabSz="673140" rtl="0" eaLnBrk="1" latinLnBrk="0" hangingPunct="1">
        <a:defRPr sz="1400" kern="1200">
          <a:solidFill>
            <a:schemeClr val="tx1"/>
          </a:solidFill>
          <a:latin typeface="+mn-lt"/>
          <a:ea typeface="+mn-ea"/>
          <a:cs typeface="+mn-cs"/>
        </a:defRPr>
      </a:lvl8pPr>
      <a:lvl9pPr marL="2692406" algn="l" defTabSz="673140" rtl="0" eaLnBrk="1" latinLnBrk="0" hangingPunct="1">
        <a:defRPr sz="14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19"/>
            </p:custDataLst>
            <p:extLst/>
          </p:nvPr>
        </p:nvGraphicFramePr>
        <p:xfrm>
          <a:off x="1591" y="1207"/>
          <a:ext cx="1587" cy="1190"/>
        </p:xfrm>
        <a:graphic>
          <a:graphicData uri="http://schemas.openxmlformats.org/presentationml/2006/ole">
            <mc:AlternateContent xmlns:mc="http://schemas.openxmlformats.org/markup-compatibility/2006">
              <mc:Choice xmlns:v="urn:schemas-microsoft-com:vml" Requires="v">
                <p:oleObj spid="_x0000_s9638" name="think-cell Slide" r:id="rId20" imgW="270" imgH="270" progId="TCLayout.ActiveDocument.1">
                  <p:embed/>
                </p:oleObj>
              </mc:Choice>
              <mc:Fallback>
                <p:oleObj name="think-cell Slide" r:id="rId20" imgW="270" imgH="270" progId="TCLayout.ActiveDocument.1">
                  <p:embed/>
                  <p:pic>
                    <p:nvPicPr>
                      <p:cNvPr id="0" name=""/>
                      <p:cNvPicPr/>
                      <p:nvPr/>
                    </p:nvPicPr>
                    <p:blipFill>
                      <a:blip r:embed="rId21"/>
                      <a:stretch>
                        <a:fillRect/>
                      </a:stretch>
                    </p:blipFill>
                    <p:spPr>
                      <a:xfrm>
                        <a:off x="1591" y="1207"/>
                        <a:ext cx="1587" cy="1190"/>
                      </a:xfrm>
                      <a:prstGeom prst="rect">
                        <a:avLst/>
                      </a:prstGeom>
                    </p:spPr>
                  </p:pic>
                </p:oleObj>
              </mc:Fallback>
            </mc:AlternateContent>
          </a:graphicData>
        </a:graphic>
      </p:graphicFrame>
      <p:sp>
        <p:nvSpPr>
          <p:cNvPr id="20482" name="Title Placeholder 21"/>
          <p:cNvSpPr>
            <a:spLocks noGrp="1"/>
          </p:cNvSpPr>
          <p:nvPr>
            <p:ph type="title"/>
          </p:nvPr>
        </p:nvSpPr>
        <p:spPr bwMode="auto">
          <a:xfrm>
            <a:off x="457200" y="196454"/>
            <a:ext cx="8229600" cy="636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t>Click to edit Master title style</a:t>
            </a:r>
          </a:p>
        </p:txBody>
      </p:sp>
      <p:sp>
        <p:nvSpPr>
          <p:cNvPr id="20483" name="Text Placeholder 12"/>
          <p:cNvSpPr>
            <a:spLocks noGrp="1"/>
          </p:cNvSpPr>
          <p:nvPr>
            <p:ph type="body" idx="1"/>
          </p:nvPr>
        </p:nvSpPr>
        <p:spPr bwMode="auto">
          <a:xfrm>
            <a:off x="457200" y="959646"/>
            <a:ext cx="8229600" cy="356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2"/>
            <a:endParaRPr lang="en-US"/>
          </a:p>
        </p:txBody>
      </p:sp>
      <p:sp>
        <p:nvSpPr>
          <p:cNvPr id="20484" name="TextBox 3"/>
          <p:cNvSpPr txBox="1">
            <a:spLocks noChangeArrowheads="1"/>
          </p:cNvSpPr>
          <p:nvPr/>
        </p:nvSpPr>
        <p:spPr bwMode="black">
          <a:xfrm>
            <a:off x="5349875" y="4826796"/>
            <a:ext cx="2743200" cy="126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2400">
                <a:solidFill>
                  <a:schemeClr val="tx1"/>
                </a:solidFill>
                <a:latin typeface="Arial" pitchFamily="34" charset="0"/>
                <a:cs typeface="Arial" pitchFamily="34" charset="0"/>
              </a:defRPr>
            </a:lvl1pPr>
            <a:lvl2pPr marL="742950" indent="-285750" eaLnBrk="0" hangingPunct="0">
              <a:defRPr sz="2400">
                <a:solidFill>
                  <a:schemeClr val="tx1"/>
                </a:solidFill>
                <a:latin typeface="Arial" pitchFamily="34" charset="0"/>
                <a:cs typeface="Arial" pitchFamily="34" charset="0"/>
              </a:defRPr>
            </a:lvl2pPr>
            <a:lvl3pPr marL="1143000" indent="-228600" eaLnBrk="0" hangingPunct="0">
              <a:defRPr sz="2400">
                <a:solidFill>
                  <a:schemeClr val="tx1"/>
                </a:solidFill>
                <a:latin typeface="Arial" pitchFamily="34" charset="0"/>
                <a:cs typeface="Arial" pitchFamily="34" charset="0"/>
              </a:defRPr>
            </a:lvl3pPr>
            <a:lvl4pPr marL="1600200" indent="-228600" eaLnBrk="0" hangingPunct="0">
              <a:defRPr sz="2400">
                <a:solidFill>
                  <a:schemeClr val="tx1"/>
                </a:solidFill>
                <a:latin typeface="Arial" pitchFamily="34" charset="0"/>
                <a:cs typeface="Arial" pitchFamily="34" charset="0"/>
              </a:defRPr>
            </a:lvl4pPr>
            <a:lvl5pPr marL="2057400" indent="-228600" eaLnBrk="0" hangingPunct="0">
              <a:defRPr sz="24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cs typeface="Arial" pitchFamily="34" charset="0"/>
              </a:defRPr>
            </a:lvl9pPr>
          </a:lstStyle>
          <a:p>
            <a:pPr algn="r" eaLnBrk="1" hangingPunct="1">
              <a:defRPr/>
            </a:pPr>
            <a:r>
              <a:rPr lang="en-US" sz="800">
                <a:solidFill>
                  <a:srgbClr val="666666"/>
                </a:solidFill>
                <a:latin typeface="Museo Sans For Dell" pitchFamily="2" charset="0"/>
              </a:rPr>
              <a:t>Client Product Development</a:t>
            </a:r>
          </a:p>
        </p:txBody>
      </p:sp>
      <p:pic>
        <p:nvPicPr>
          <p:cNvPr id="20485" name="Picture 5" descr="dell_gray_logo.png"/>
          <p:cNvPicPr>
            <a:picLocks noChangeAspect="1"/>
          </p:cNvPicPr>
          <p:nvPr/>
        </p:nvPicPr>
        <p:blipFill>
          <a:blip r:embed="rId2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Footer Placeholder 4"/>
          <p:cNvSpPr>
            <a:spLocks noGrp="1"/>
          </p:cNvSpPr>
          <p:nvPr>
            <p:ph type="ftr" sz="quarter" idx="3"/>
          </p:nvPr>
        </p:nvSpPr>
        <p:spPr>
          <a:xfrm>
            <a:off x="742950" y="4822031"/>
            <a:ext cx="1885950" cy="114300"/>
          </a:xfrm>
          <a:prstGeom prst="rect">
            <a:avLst/>
          </a:prstGeom>
        </p:spPr>
        <p:txBody>
          <a:bodyPr vert="horz" lIns="0" tIns="0" rIns="67424" bIns="0" rtlCol="0" anchor="ctr"/>
          <a:lstStyle>
            <a:lvl1pPr algn="l">
              <a:defRPr sz="800">
                <a:solidFill>
                  <a:srgbClr val="000000">
                    <a:lumMod val="60000"/>
                    <a:lumOff val="40000"/>
                  </a:srgbClr>
                </a:solidFill>
                <a:latin typeface="Museo Sans For Dell" pitchFamily="2" charset="0"/>
                <a:cs typeface="+mn-cs"/>
              </a:defRPr>
            </a:lvl1pPr>
          </a:lstStyle>
          <a:p>
            <a:pPr>
              <a:defRPr/>
            </a:pPr>
            <a:endParaRPr lang="en-US"/>
          </a:p>
        </p:txBody>
      </p:sp>
      <p:sp>
        <p:nvSpPr>
          <p:cNvPr id="8" name="Slide Number Placeholder 5"/>
          <p:cNvSpPr>
            <a:spLocks noGrp="1"/>
          </p:cNvSpPr>
          <p:nvPr>
            <p:ph type="sldNum" sz="quarter" idx="4"/>
          </p:nvPr>
        </p:nvSpPr>
        <p:spPr>
          <a:xfrm>
            <a:off x="434976" y="4823222"/>
            <a:ext cx="260350" cy="114300"/>
          </a:xfrm>
          <a:prstGeom prst="rect">
            <a:avLst/>
          </a:prstGeom>
        </p:spPr>
        <p:txBody>
          <a:bodyPr vert="horz" lIns="0" tIns="0" rIns="67424" bIns="0" rtlCol="0" anchor="ctr"/>
          <a:lstStyle>
            <a:lvl1pPr algn="l">
              <a:defRPr sz="700">
                <a:solidFill>
                  <a:srgbClr val="000000">
                    <a:lumMod val="60000"/>
                    <a:lumOff val="40000"/>
                  </a:srgbClr>
                </a:solidFill>
                <a:latin typeface="Museo Sans For Dell" pitchFamily="2" charset="0"/>
                <a:cs typeface="+mn-cs"/>
              </a:defRPr>
            </a:lvl1pPr>
          </a:lstStyle>
          <a:p>
            <a:pPr>
              <a:defRPr/>
            </a:pPr>
            <a:fld id="{BAFC9F95-FC62-4769-A095-8D2D490F7992}" type="slidenum">
              <a:rPr lang="en-US"/>
              <a:pPr>
                <a:defRPr/>
              </a:pPr>
              <a:t>‹#›</a:t>
            </a:fld>
            <a:endParaRPr lang="en-US" dirty="0"/>
          </a:p>
        </p:txBody>
      </p:sp>
      <p:sp>
        <p:nvSpPr>
          <p:cNvPr id="2" name="fl"/>
          <p:cNvSpPr txBox="1"/>
          <p:nvPr/>
        </p:nvSpPr>
        <p:spPr>
          <a:xfrm>
            <a:off x="0" y="4913185"/>
            <a:ext cx="9144000" cy="157544"/>
          </a:xfrm>
          <a:prstGeom prst="rect">
            <a:avLst/>
          </a:prstGeom>
          <a:noFill/>
        </p:spPr>
        <p:txBody>
          <a:bodyPr vert="horz" wrap="square" lIns="67424" tIns="34289" rIns="67424" bIns="34289" rtlCol="0">
            <a:spAutoFit/>
          </a:bodyPr>
          <a:lstStyle/>
          <a:p>
            <a:pPr marL="171936" indent="-171936">
              <a:lnSpc>
                <a:spcPct val="90000"/>
              </a:lnSpc>
              <a:spcBef>
                <a:spcPts val="75"/>
              </a:spcBef>
              <a:spcAft>
                <a:spcPts val="75"/>
              </a:spcAft>
              <a:buClr>
                <a:srgbClr val="0085C3"/>
              </a:buClr>
              <a:buFont typeface="Arial" pitchFamily="34" charset="0"/>
              <a:buChar char="•"/>
            </a:pPr>
            <a:endParaRPr lang="en-US" sz="600" b="1" dirty="0">
              <a:solidFill>
                <a:srgbClr val="7F7F7F"/>
              </a:solidFill>
              <a:latin typeface="museo sans for dell"/>
            </a:endParaRPr>
          </a:p>
        </p:txBody>
      </p:sp>
    </p:spTree>
    <p:extLst>
      <p:ext uri="{BB962C8B-B14F-4D97-AF65-F5344CB8AC3E}">
        <p14:creationId xmlns:p14="http://schemas.microsoft.com/office/powerpoint/2010/main" val="3970579851"/>
      </p:ext>
    </p:extLst>
  </p:cSld>
  <p:clrMap bg1="dk2" tx1="lt1" bg2="dk1" tx2="lt2" accent1="accent1" accent2="accent2" accent3="accent3" accent4="accent4" accent5="accent5" accent6="accent6" hlink="hlink" folHlink="folHlink"/>
  <p:sldLayoutIdLst>
    <p:sldLayoutId id="2147484849" r:id="rId1"/>
    <p:sldLayoutId id="2147484850" r:id="rId2"/>
    <p:sldLayoutId id="2147484851" r:id="rId3"/>
    <p:sldLayoutId id="2147484852" r:id="rId4"/>
    <p:sldLayoutId id="2147484853" r:id="rId5"/>
    <p:sldLayoutId id="2147484854" r:id="rId6"/>
    <p:sldLayoutId id="2147484855" r:id="rId7"/>
    <p:sldLayoutId id="2147484856" r:id="rId8"/>
    <p:sldLayoutId id="2147484857" r:id="rId9"/>
    <p:sldLayoutId id="2147484858" r:id="rId10"/>
    <p:sldLayoutId id="2147484859" r:id="rId11"/>
    <p:sldLayoutId id="2147484860" r:id="rId12"/>
    <p:sldLayoutId id="2147484861" r:id="rId13"/>
    <p:sldLayoutId id="2147484862" r:id="rId14"/>
    <p:sldLayoutId id="2147484863" r:id="rId15"/>
    <p:sldLayoutId id="2147484864" r:id="rId16"/>
  </p:sldLayoutIdLst>
  <p:transition spd="med">
    <p:wipe dir="r"/>
  </p:transition>
  <p:hf hdr="0" ftr="0" dt="0"/>
  <p:txStyles>
    <p:titleStyle>
      <a:lvl1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1pPr>
      <a:lvl2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2pPr>
      <a:lvl3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3pPr>
      <a:lvl4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4pPr>
      <a:lvl5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5pPr>
      <a:lvl6pPr marL="335963" algn="l" rtl="0" eaLnBrk="1" fontAlgn="base" hangingPunct="1">
        <a:lnSpc>
          <a:spcPct val="70000"/>
        </a:lnSpc>
        <a:spcBef>
          <a:spcPct val="0"/>
        </a:spcBef>
        <a:spcAft>
          <a:spcPct val="0"/>
        </a:spcAft>
        <a:defRPr sz="3300" b="1">
          <a:solidFill>
            <a:schemeClr val="accent1"/>
          </a:solidFill>
          <a:latin typeface="Arial Black" pitchFamily="34" charset="0"/>
        </a:defRPr>
      </a:lvl6pPr>
      <a:lvl7pPr marL="672761" algn="l" rtl="0" eaLnBrk="1" fontAlgn="base" hangingPunct="1">
        <a:lnSpc>
          <a:spcPct val="70000"/>
        </a:lnSpc>
        <a:spcBef>
          <a:spcPct val="0"/>
        </a:spcBef>
        <a:spcAft>
          <a:spcPct val="0"/>
        </a:spcAft>
        <a:defRPr sz="3300" b="1">
          <a:solidFill>
            <a:schemeClr val="accent1"/>
          </a:solidFill>
          <a:latin typeface="Arial Black" pitchFamily="34" charset="0"/>
        </a:defRPr>
      </a:lvl7pPr>
      <a:lvl8pPr marL="1009157" algn="l" rtl="0" eaLnBrk="1" fontAlgn="base" hangingPunct="1">
        <a:lnSpc>
          <a:spcPct val="70000"/>
        </a:lnSpc>
        <a:spcBef>
          <a:spcPct val="0"/>
        </a:spcBef>
        <a:spcAft>
          <a:spcPct val="0"/>
        </a:spcAft>
        <a:defRPr sz="3300" b="1">
          <a:solidFill>
            <a:schemeClr val="accent1"/>
          </a:solidFill>
          <a:latin typeface="Arial Black" pitchFamily="34" charset="0"/>
        </a:defRPr>
      </a:lvl8pPr>
      <a:lvl9pPr marL="1345667" algn="l" rtl="0" eaLnBrk="1" fontAlgn="base" hangingPunct="1">
        <a:lnSpc>
          <a:spcPct val="70000"/>
        </a:lnSpc>
        <a:spcBef>
          <a:spcPct val="0"/>
        </a:spcBef>
        <a:spcAft>
          <a:spcPct val="0"/>
        </a:spcAft>
        <a:defRPr sz="3300" b="1">
          <a:solidFill>
            <a:schemeClr val="accent1"/>
          </a:solidFill>
          <a:latin typeface="Arial Black" pitchFamily="34" charset="0"/>
        </a:defRPr>
      </a:lvl9pPr>
    </p:titleStyle>
    <p:bodyStyle>
      <a:lvl1pPr marL="168366" indent="-168366" algn="l" rtl="0" eaLnBrk="0" fontAlgn="base" hangingPunct="0">
        <a:lnSpc>
          <a:spcPct val="90000"/>
        </a:lnSpc>
        <a:spcBef>
          <a:spcPts val="75"/>
        </a:spcBef>
        <a:spcAft>
          <a:spcPts val="75"/>
        </a:spcAft>
        <a:buClr>
          <a:schemeClr val="accent1"/>
        </a:buClr>
        <a:buFont typeface="Arial" pitchFamily="34" charset="0"/>
        <a:buChar char="•"/>
        <a:defRPr sz="1500">
          <a:solidFill>
            <a:schemeClr val="bg2"/>
          </a:solidFill>
          <a:latin typeface="Museo Sans For Dell" pitchFamily="2" charset="0"/>
          <a:ea typeface="Museo Sans For Dell" pitchFamily="2" charset="0"/>
          <a:cs typeface="Museo Sans For Dell" pitchFamily="2" charset="0"/>
        </a:defRPr>
      </a:lvl1pPr>
      <a:lvl2pPr marL="422911" indent="-164795" algn="l" rtl="0" eaLnBrk="0" fontAlgn="base" hangingPunct="0">
        <a:lnSpc>
          <a:spcPct val="90000"/>
        </a:lnSpc>
        <a:spcBef>
          <a:spcPts val="75"/>
        </a:spcBef>
        <a:spcAft>
          <a:spcPts val="75"/>
        </a:spcAft>
        <a:buClr>
          <a:schemeClr val="accent1"/>
        </a:buClr>
        <a:buFont typeface="Museo Sans For Dell" pitchFamily="2" charset="0"/>
        <a:buChar char="–"/>
        <a:defRPr>
          <a:solidFill>
            <a:schemeClr val="bg2"/>
          </a:solidFill>
          <a:latin typeface="Museo Sans For Dell" pitchFamily="2" charset="0"/>
          <a:ea typeface="Museo Sans For Dell" pitchFamily="2" charset="0"/>
          <a:cs typeface="Museo Sans For Dell" pitchFamily="2" charset="0"/>
        </a:defRPr>
      </a:lvl2pPr>
      <a:lvl3pPr marL="669294" indent="-162413" algn="l" rtl="0" eaLnBrk="0" fontAlgn="base" hangingPunct="0">
        <a:lnSpc>
          <a:spcPct val="90000"/>
        </a:lnSpc>
        <a:spcBef>
          <a:spcPts val="75"/>
        </a:spcBef>
        <a:spcAft>
          <a:spcPts val="75"/>
        </a:spcAft>
        <a:buClr>
          <a:schemeClr val="accent1"/>
        </a:buClr>
        <a:buFont typeface="Museo Sans For Dell" pitchFamily="2" charset="0"/>
        <a:buChar char="›"/>
        <a:defRPr sz="1200">
          <a:solidFill>
            <a:schemeClr val="bg2"/>
          </a:solidFill>
          <a:latin typeface="Museo Sans For Dell" pitchFamily="2" charset="0"/>
          <a:ea typeface="Museo Sans For Dell" pitchFamily="2" charset="0"/>
          <a:cs typeface="Museo Sans For Dell" pitchFamily="2" charset="0"/>
        </a:defRPr>
      </a:lvl3pPr>
      <a:lvl4pPr marL="916908" indent="-163604" algn="l" rtl="0" eaLnBrk="0" fontAlgn="base" hangingPunct="0">
        <a:lnSpc>
          <a:spcPct val="90000"/>
        </a:lnSpc>
        <a:spcBef>
          <a:spcPts val="75"/>
        </a:spcBef>
        <a:spcAft>
          <a:spcPts val="75"/>
        </a:spcAft>
        <a:buClr>
          <a:schemeClr val="accent1"/>
        </a:buClr>
        <a:buFont typeface="Museo For Dell 300"/>
        <a:buChar char="–"/>
        <a:defRPr sz="1100">
          <a:solidFill>
            <a:schemeClr val="bg2"/>
          </a:solidFill>
          <a:latin typeface="Museo Sans For Dell" pitchFamily="2" charset="0"/>
          <a:ea typeface="Museo Sans For Dell" pitchFamily="2" charset="0"/>
          <a:cs typeface="Museo Sans For Dell" pitchFamily="2" charset="0"/>
        </a:defRPr>
      </a:lvl4pPr>
      <a:lvl5pPr marL="1182974" indent="-174053" algn="l" rtl="0" eaLnBrk="0" fontAlgn="base" hangingPunct="0">
        <a:lnSpc>
          <a:spcPct val="90000"/>
        </a:lnSpc>
        <a:spcBef>
          <a:spcPts val="600"/>
        </a:spcBef>
        <a:spcAft>
          <a:spcPct val="0"/>
        </a:spcAft>
        <a:buClr>
          <a:schemeClr val="bg1"/>
        </a:buClr>
        <a:buFont typeface="Museo For Dell 300"/>
        <a:buChar char="–"/>
        <a:defRPr>
          <a:solidFill>
            <a:schemeClr val="bg2"/>
          </a:solidFill>
          <a:latin typeface="Museo Sans For Dell" pitchFamily="2" charset="0"/>
          <a:ea typeface="Museo Sans For Dell" pitchFamily="2" charset="0"/>
          <a:cs typeface="Museo Sans For Dell" pitchFamily="2" charset="0"/>
        </a:defRPr>
      </a:lvl5pPr>
      <a:lvl6pPr marL="1519346" indent="-174053"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6pPr>
      <a:lvl7pPr marL="1855873" indent="-174053"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7pPr>
      <a:lvl8pPr marL="2192270" indent="-174053"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8pPr>
      <a:lvl9pPr marL="2528753" indent="-174053"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9pPr>
    </p:bodyStyle>
    <p:otherStyle>
      <a:defPPr>
        <a:defRPr lang="en-US"/>
      </a:defPPr>
      <a:lvl1pPr marL="0" algn="l" defTabSz="672761" rtl="0" eaLnBrk="1" latinLnBrk="0" hangingPunct="1">
        <a:defRPr sz="1400" kern="1200">
          <a:solidFill>
            <a:schemeClr val="tx1"/>
          </a:solidFill>
          <a:latin typeface="+mn-lt"/>
          <a:ea typeface="+mn-ea"/>
          <a:cs typeface="+mn-cs"/>
        </a:defRPr>
      </a:lvl1pPr>
      <a:lvl2pPr marL="335963" algn="l" defTabSz="672761" rtl="0" eaLnBrk="1" latinLnBrk="0" hangingPunct="1">
        <a:defRPr sz="1400" kern="1200">
          <a:solidFill>
            <a:schemeClr val="tx1"/>
          </a:solidFill>
          <a:latin typeface="+mn-lt"/>
          <a:ea typeface="+mn-ea"/>
          <a:cs typeface="+mn-cs"/>
        </a:defRPr>
      </a:lvl2pPr>
      <a:lvl3pPr marL="672761" algn="l" defTabSz="672761" rtl="0" eaLnBrk="1" latinLnBrk="0" hangingPunct="1">
        <a:defRPr sz="1400" kern="1200">
          <a:solidFill>
            <a:schemeClr val="tx1"/>
          </a:solidFill>
          <a:latin typeface="+mn-lt"/>
          <a:ea typeface="+mn-ea"/>
          <a:cs typeface="+mn-cs"/>
        </a:defRPr>
      </a:lvl3pPr>
      <a:lvl4pPr marL="1009157" algn="l" defTabSz="672761" rtl="0" eaLnBrk="1" latinLnBrk="0" hangingPunct="1">
        <a:defRPr sz="1400" kern="1200">
          <a:solidFill>
            <a:schemeClr val="tx1"/>
          </a:solidFill>
          <a:latin typeface="+mn-lt"/>
          <a:ea typeface="+mn-ea"/>
          <a:cs typeface="+mn-cs"/>
        </a:defRPr>
      </a:lvl4pPr>
      <a:lvl5pPr marL="1345667" algn="l" defTabSz="672761" rtl="0" eaLnBrk="1" latinLnBrk="0" hangingPunct="1">
        <a:defRPr sz="1400" kern="1200">
          <a:solidFill>
            <a:schemeClr val="tx1"/>
          </a:solidFill>
          <a:latin typeface="+mn-lt"/>
          <a:ea typeface="+mn-ea"/>
          <a:cs typeface="+mn-cs"/>
        </a:defRPr>
      </a:lvl5pPr>
      <a:lvl6pPr marL="1682117" algn="l" defTabSz="672761" rtl="0" eaLnBrk="1" latinLnBrk="0" hangingPunct="1">
        <a:defRPr sz="1400" kern="1200">
          <a:solidFill>
            <a:schemeClr val="tx1"/>
          </a:solidFill>
          <a:latin typeface="+mn-lt"/>
          <a:ea typeface="+mn-ea"/>
          <a:cs typeface="+mn-cs"/>
        </a:defRPr>
      </a:lvl6pPr>
      <a:lvl7pPr marL="2018078" algn="l" defTabSz="672761" rtl="0" eaLnBrk="1" latinLnBrk="0" hangingPunct="1">
        <a:defRPr sz="1400" kern="1200">
          <a:solidFill>
            <a:schemeClr val="tx1"/>
          </a:solidFill>
          <a:latin typeface="+mn-lt"/>
          <a:ea typeface="+mn-ea"/>
          <a:cs typeface="+mn-cs"/>
        </a:defRPr>
      </a:lvl7pPr>
      <a:lvl8pPr marL="2354396" algn="l" defTabSz="672761" rtl="0" eaLnBrk="1" latinLnBrk="0" hangingPunct="1">
        <a:defRPr sz="1400" kern="1200">
          <a:solidFill>
            <a:schemeClr val="tx1"/>
          </a:solidFill>
          <a:latin typeface="+mn-lt"/>
          <a:ea typeface="+mn-ea"/>
          <a:cs typeface="+mn-cs"/>
        </a:defRPr>
      </a:lvl8pPr>
      <a:lvl9pPr marL="2690865" algn="l" defTabSz="672761" rtl="0" eaLnBrk="1" latinLnBrk="0" hangingPunct="1">
        <a:defRPr sz="14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16" name="TextBox 15" hidden="1"/>
          <p:cNvSpPr txBox="1"/>
          <p:nvPr/>
        </p:nvSpPr>
        <p:spPr>
          <a:xfrm>
            <a:off x="1896558" y="4825328"/>
            <a:ext cx="649537" cy="124650"/>
          </a:xfrm>
          <a:prstGeom prst="rect">
            <a:avLst/>
          </a:prstGeom>
          <a:noFill/>
        </p:spPr>
        <p:txBody>
          <a:bodyPr wrap="square" lIns="0" tIns="0" rIns="0" bIns="0" rtlCol="0" anchor="ctr">
            <a:spAutoFit/>
          </a:bodyPr>
          <a:lstStyle/>
          <a:p>
            <a:pPr defTabSz="890165">
              <a:lnSpc>
                <a:spcPct val="90000"/>
              </a:lnSpc>
              <a:spcBef>
                <a:spcPts val="600"/>
              </a:spcBef>
              <a:spcAft>
                <a:spcPts val="0"/>
              </a:spcAft>
              <a:buClr>
                <a:srgbClr val="007DB8"/>
              </a:buClr>
            </a:pPr>
            <a:fld id="{E00CF047-7350-4707-AA1A-E56FA69586CC}" type="datetime1">
              <a:rPr lang="en-US" sz="900" smtClean="0">
                <a:solidFill>
                  <a:srgbClr val="000000">
                    <a:lumMod val="50000"/>
                    <a:lumOff val="50000"/>
                  </a:srgbClr>
                </a:solidFill>
                <a:latin typeface="Arial"/>
              </a:rPr>
              <a:pPr defTabSz="890165">
                <a:lnSpc>
                  <a:spcPct val="90000"/>
                </a:lnSpc>
                <a:spcBef>
                  <a:spcPts val="600"/>
                </a:spcBef>
                <a:spcAft>
                  <a:spcPts val="0"/>
                </a:spcAft>
                <a:buClr>
                  <a:srgbClr val="007DB8"/>
                </a:buClr>
              </a:pPr>
              <a:t>2/25/2021</a:t>
            </a:fld>
            <a:endParaRPr lang="en-US" sz="900" dirty="0">
              <a:solidFill>
                <a:srgbClr val="000000">
                  <a:lumMod val="50000"/>
                  <a:lumOff val="50000"/>
                </a:srgbClr>
              </a:solidFill>
              <a:latin typeface="Arial"/>
            </a:endParaRPr>
          </a:p>
        </p:txBody>
      </p:sp>
      <p:sp>
        <p:nvSpPr>
          <p:cNvPr id="13" name="TextBox 12" hidden="1"/>
          <p:cNvSpPr txBox="1"/>
          <p:nvPr/>
        </p:nvSpPr>
        <p:spPr>
          <a:xfrm>
            <a:off x="1896558" y="4825328"/>
            <a:ext cx="649537" cy="124650"/>
          </a:xfrm>
          <a:prstGeom prst="rect">
            <a:avLst/>
          </a:prstGeom>
          <a:noFill/>
        </p:spPr>
        <p:txBody>
          <a:bodyPr wrap="square" lIns="0" tIns="0" rIns="0" bIns="0" rtlCol="0" anchor="ctr">
            <a:spAutoFit/>
          </a:bodyPr>
          <a:lstStyle/>
          <a:p>
            <a:pPr defTabSz="890165">
              <a:lnSpc>
                <a:spcPct val="90000"/>
              </a:lnSpc>
              <a:spcBef>
                <a:spcPts val="600"/>
              </a:spcBef>
              <a:spcAft>
                <a:spcPts val="0"/>
              </a:spcAft>
              <a:buClr>
                <a:srgbClr val="007DB8"/>
              </a:buClr>
            </a:pPr>
            <a:fld id="{E00CF047-7350-4707-AA1A-E56FA69586CC}" type="datetime1">
              <a:rPr lang="en-US" sz="900" smtClean="0">
                <a:solidFill>
                  <a:srgbClr val="000000">
                    <a:lumMod val="50000"/>
                    <a:lumOff val="50000"/>
                  </a:srgbClr>
                </a:solidFill>
                <a:latin typeface="Arial"/>
              </a:rPr>
              <a:pPr defTabSz="890165">
                <a:lnSpc>
                  <a:spcPct val="90000"/>
                </a:lnSpc>
                <a:spcBef>
                  <a:spcPts val="600"/>
                </a:spcBef>
                <a:spcAft>
                  <a:spcPts val="0"/>
                </a:spcAft>
                <a:buClr>
                  <a:srgbClr val="007DB8"/>
                </a:buClr>
              </a:pPr>
              <a:t>2/25/2021</a:t>
            </a:fld>
            <a:endParaRPr lang="en-US" sz="900" dirty="0">
              <a:solidFill>
                <a:srgbClr val="000000">
                  <a:lumMod val="50000"/>
                  <a:lumOff val="50000"/>
                </a:srgbClr>
              </a:solidFill>
              <a:latin typeface="Arial"/>
            </a:endParaRPr>
          </a:p>
        </p:txBody>
      </p:sp>
      <p:pic>
        <p:nvPicPr>
          <p:cNvPr id="3" name="Picture 2"/>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
        <p:nvSpPr>
          <p:cNvPr id="22" name="TextBox 21"/>
          <p:cNvSpPr txBox="1"/>
          <p:nvPr/>
        </p:nvSpPr>
        <p:spPr>
          <a:xfrm>
            <a:off x="296696" y="4837275"/>
            <a:ext cx="65" cy="110800"/>
          </a:xfrm>
          <a:prstGeom prst="rect">
            <a:avLst/>
          </a:prstGeom>
        </p:spPr>
        <p:txBody>
          <a:bodyPr vert="horz" wrap="none" lIns="0" tIns="0" rIns="0" bIns="0" rtlCol="0" anchor="ctr" anchorCtr="0">
            <a:spAutoFit/>
          </a:bodyPr>
          <a:lstStyle/>
          <a:p>
            <a:pPr algn="r" defTabSz="890165">
              <a:lnSpc>
                <a:spcPct val="90000"/>
              </a:lnSpc>
              <a:buClr>
                <a:srgbClr val="007DB8"/>
              </a:buClr>
            </a:pPr>
            <a:endParaRPr lang="en-US" sz="800" dirty="0" err="1">
              <a:solidFill>
                <a:srgbClr val="000000">
                  <a:lumMod val="50000"/>
                  <a:lumOff val="50000"/>
                </a:srgbClr>
              </a:solidFill>
              <a:latin typeface="Arial"/>
            </a:endParaRPr>
          </a:p>
        </p:txBody>
      </p:sp>
      <p:sp>
        <p:nvSpPr>
          <p:cNvPr id="23" name="fl" descr="                              Dell - Internal Use - Confidential&#10;"/>
          <p:cNvSpPr txBox="1"/>
          <p:nvPr/>
        </p:nvSpPr>
        <p:spPr>
          <a:xfrm>
            <a:off x="998832" y="4835544"/>
            <a:ext cx="1594187" cy="114262"/>
          </a:xfrm>
          <a:prstGeom prst="rect">
            <a:avLst/>
          </a:prstGeom>
          <a:noFill/>
        </p:spPr>
        <p:txBody>
          <a:bodyPr vert="horz" wrap="none" lIns="0" tIns="0" rIns="0" bIns="0" rtlCol="0" anchor="ctr" anchorCtr="0">
            <a:spAutoFit/>
          </a:bodyPr>
          <a:lstStyle/>
          <a:p>
            <a:pPr defTabSz="890165">
              <a:lnSpc>
                <a:spcPct val="90000"/>
              </a:lnSpc>
              <a:spcBef>
                <a:spcPts val="100"/>
              </a:spcBef>
              <a:spcAft>
                <a:spcPts val="100"/>
              </a:spcAft>
            </a:pPr>
            <a:r>
              <a:rPr lang="en-US" sz="800" b="1" dirty="0">
                <a:solidFill>
                  <a:srgbClr val="7F7F7F"/>
                </a:solidFill>
                <a:latin typeface="Arial"/>
              </a:rPr>
              <a:t>Dell - Internal Use - Confidential</a:t>
            </a:r>
          </a:p>
        </p:txBody>
      </p:sp>
      <p:sp>
        <p:nvSpPr>
          <p:cNvPr id="24" name="TextBox 23"/>
          <p:cNvSpPr txBox="1"/>
          <p:nvPr/>
        </p:nvSpPr>
        <p:spPr>
          <a:xfrm>
            <a:off x="296696" y="4837275"/>
            <a:ext cx="65" cy="110800"/>
          </a:xfrm>
          <a:prstGeom prst="rect">
            <a:avLst/>
          </a:prstGeom>
        </p:spPr>
        <p:txBody>
          <a:bodyPr vert="horz" wrap="none" lIns="0" tIns="0" rIns="0" bIns="0" rtlCol="0" anchor="ctr" anchorCtr="0">
            <a:spAutoFit/>
          </a:bodyPr>
          <a:lstStyle/>
          <a:p>
            <a:pPr algn="r" defTabSz="890165">
              <a:lnSpc>
                <a:spcPct val="90000"/>
              </a:lnSpc>
              <a:buClr>
                <a:srgbClr val="007DB8"/>
              </a:buClr>
            </a:pPr>
            <a:endParaRPr lang="en-US" sz="800" dirty="0" err="1">
              <a:solidFill>
                <a:srgbClr val="000000">
                  <a:lumMod val="50000"/>
                  <a:lumOff val="50000"/>
                </a:srgbClr>
              </a:solidFill>
              <a:latin typeface="Arial"/>
            </a:endParaRPr>
          </a:p>
        </p:txBody>
      </p:sp>
      <p:sp>
        <p:nvSpPr>
          <p:cNvPr id="25" name="TextBox 24"/>
          <p:cNvSpPr txBox="1"/>
          <p:nvPr/>
        </p:nvSpPr>
        <p:spPr>
          <a:xfrm>
            <a:off x="307781" y="4835544"/>
            <a:ext cx="128641" cy="114262"/>
          </a:xfrm>
          <a:prstGeom prst="rect">
            <a:avLst/>
          </a:prstGeom>
        </p:spPr>
        <p:txBody>
          <a:bodyPr vert="horz" wrap="none" lIns="0" tIns="0" rIns="0" bIns="0" rtlCol="0" anchor="ctr" anchorCtr="0">
            <a:spAutoFit/>
          </a:bodyPr>
          <a:lstStyle/>
          <a:p>
            <a:pPr algn="r" defTabSz="890165">
              <a:lnSpc>
                <a:spcPct val="90000"/>
              </a:lnSpc>
              <a:buClr>
                <a:srgbClr val="007DB8"/>
              </a:buClr>
            </a:pPr>
            <a:fld id="{58EC7406-F4CC-4ABF-902E-2AF4E70E5C0F}" type="slidenum">
              <a:rPr lang="en-US" sz="800" smtClean="0">
                <a:solidFill>
                  <a:srgbClr val="000000">
                    <a:lumMod val="50000"/>
                    <a:lumOff val="50000"/>
                  </a:srgbClr>
                </a:solidFill>
                <a:latin typeface="Arial"/>
              </a:rPr>
              <a:pPr algn="r" defTabSz="890165">
                <a:lnSpc>
                  <a:spcPct val="90000"/>
                </a:lnSpc>
                <a:buClr>
                  <a:srgbClr val="007DB8"/>
                </a:buClr>
              </a:pPr>
              <a:t>‹#›</a:t>
            </a:fld>
            <a:endParaRPr lang="en-US" sz="800" dirty="0" err="1">
              <a:solidFill>
                <a:srgbClr val="000000">
                  <a:lumMod val="50000"/>
                  <a:lumOff val="50000"/>
                </a:srgbClr>
              </a:solidFill>
              <a:latin typeface="Arial"/>
            </a:endParaRPr>
          </a:p>
        </p:txBody>
      </p:sp>
      <p:sp>
        <p:nvSpPr>
          <p:cNvPr id="26" name="TextBox 25"/>
          <p:cNvSpPr txBox="1"/>
          <p:nvPr/>
        </p:nvSpPr>
        <p:spPr>
          <a:xfrm>
            <a:off x="458777" y="4835544"/>
            <a:ext cx="187551" cy="114262"/>
          </a:xfrm>
          <a:prstGeom prst="rect">
            <a:avLst/>
          </a:prstGeom>
        </p:spPr>
        <p:txBody>
          <a:bodyPr vert="horz" wrap="none" lIns="0" tIns="0" rIns="0" bIns="0" rtlCol="0" anchor="ctr" anchorCtr="0">
            <a:spAutoFit/>
          </a:bodyPr>
          <a:lstStyle/>
          <a:p>
            <a:pPr defTabSz="890165">
              <a:lnSpc>
                <a:spcPct val="90000"/>
              </a:lnSpc>
              <a:buClr>
                <a:srgbClr val="007DB8"/>
              </a:buClr>
            </a:pPr>
            <a:r>
              <a:rPr lang="en-US" sz="800" dirty="0">
                <a:solidFill>
                  <a:srgbClr val="000000">
                    <a:lumMod val="50000"/>
                    <a:lumOff val="50000"/>
                  </a:srgbClr>
                </a:solidFill>
                <a:latin typeface="Arial"/>
              </a:rPr>
              <a:t>of Y</a:t>
            </a:r>
          </a:p>
        </p:txBody>
      </p:sp>
    </p:spTree>
    <p:extLst>
      <p:ext uri="{BB962C8B-B14F-4D97-AF65-F5344CB8AC3E}">
        <p14:creationId xmlns:p14="http://schemas.microsoft.com/office/powerpoint/2010/main" val="1716493648"/>
      </p:ext>
    </p:extLst>
  </p:cSld>
  <p:clrMap bg1="dk2" tx1="lt1" bg2="dk1" tx2="lt2" accent1="accent1" accent2="accent2" accent3="accent3" accent4="accent4" accent5="accent5" accent6="accent6" hlink="hlink" folHlink="folHlink"/>
  <p:sldLayoutIdLst>
    <p:sldLayoutId id="2147484866" r:id="rId1"/>
    <p:sldLayoutId id="2147484867" r:id="rId2"/>
    <p:sldLayoutId id="2147484868" r:id="rId3"/>
    <p:sldLayoutId id="2147484869" r:id="rId4"/>
    <p:sldLayoutId id="2147484870" r:id="rId5"/>
    <p:sldLayoutId id="2147484871" r:id="rId6"/>
    <p:sldLayoutId id="2147484872" r:id="rId7"/>
    <p:sldLayoutId id="2147484873" r:id="rId8"/>
    <p:sldLayoutId id="2147484874" r:id="rId9"/>
    <p:sldLayoutId id="2147484875" r:id="rId10"/>
    <p:sldLayoutId id="2147484876" r:id="rId11"/>
    <p:sldLayoutId id="2147484877" r:id="rId12"/>
    <p:sldLayoutId id="2147484878" r:id="rId13"/>
    <p:sldLayoutId id="2147484879" r:id="rId14"/>
    <p:sldLayoutId id="2147484880" r:id="rId15"/>
    <p:sldLayoutId id="2147484881" r:id="rId16"/>
    <p:sldLayoutId id="2147484882" r:id="rId17"/>
    <p:sldLayoutId id="2147484883" r:id="rId18"/>
    <p:sldLayoutId id="2147484884" r:id="rId19"/>
    <p:sldLayoutId id="2147484885" r:id="rId20"/>
    <p:sldLayoutId id="2147484886" r:id="rId21"/>
  </p:sldLayoutIdLst>
  <p:transition spd="med">
    <p:wipe dir="r"/>
  </p:transition>
  <p:hf hdr="0" ftr="0" dt="0"/>
  <p:txStyles>
    <p:titleStyle>
      <a:lvl1pPr algn="l" rtl="0" eaLnBrk="1" fontAlgn="base" hangingPunct="1">
        <a:lnSpc>
          <a:spcPct val="90000"/>
        </a:lnSpc>
        <a:spcBef>
          <a:spcPct val="0"/>
        </a:spcBef>
        <a:spcAft>
          <a:spcPct val="0"/>
        </a:spcAft>
        <a:defRPr sz="2800" b="0" cap="none" baseline="0">
          <a:solidFill>
            <a:schemeClr val="bg1"/>
          </a:solidFill>
          <a:latin typeface="+mj-lt"/>
          <a:ea typeface="Museo Sans For Dell" panose="02000000000000000000" pitchFamily="2" charset="0"/>
          <a:cs typeface="+mj-cs"/>
        </a:defRPr>
      </a:lvl1pPr>
      <a:lvl2pPr algn="l" rtl="0" eaLnBrk="1" fontAlgn="base" hangingPunct="1">
        <a:lnSpc>
          <a:spcPct val="80000"/>
        </a:lnSpc>
        <a:spcBef>
          <a:spcPct val="0"/>
        </a:spcBef>
        <a:spcAft>
          <a:spcPct val="0"/>
        </a:spcAft>
        <a:defRPr sz="3200" b="1">
          <a:solidFill>
            <a:schemeClr val="accent1"/>
          </a:solidFill>
          <a:latin typeface="Arial Black" pitchFamily="34" charset="0"/>
        </a:defRPr>
      </a:lvl2pPr>
      <a:lvl3pPr algn="l" rtl="0" eaLnBrk="1" fontAlgn="base" hangingPunct="1">
        <a:lnSpc>
          <a:spcPct val="80000"/>
        </a:lnSpc>
        <a:spcBef>
          <a:spcPct val="0"/>
        </a:spcBef>
        <a:spcAft>
          <a:spcPct val="0"/>
        </a:spcAft>
        <a:defRPr sz="3200" b="1">
          <a:solidFill>
            <a:schemeClr val="accent1"/>
          </a:solidFill>
          <a:latin typeface="Arial Black" pitchFamily="34" charset="0"/>
        </a:defRPr>
      </a:lvl3pPr>
      <a:lvl4pPr algn="l" rtl="0" eaLnBrk="1" fontAlgn="base" hangingPunct="1">
        <a:lnSpc>
          <a:spcPct val="80000"/>
        </a:lnSpc>
        <a:spcBef>
          <a:spcPct val="0"/>
        </a:spcBef>
        <a:spcAft>
          <a:spcPct val="0"/>
        </a:spcAft>
        <a:defRPr sz="3200" b="1">
          <a:solidFill>
            <a:schemeClr val="accent1"/>
          </a:solidFill>
          <a:latin typeface="Arial Black" pitchFamily="34" charset="0"/>
        </a:defRPr>
      </a:lvl4pPr>
      <a:lvl5pPr algn="l" rtl="0" eaLnBrk="1" fontAlgn="base" hangingPunct="1">
        <a:lnSpc>
          <a:spcPct val="80000"/>
        </a:lnSpc>
        <a:spcBef>
          <a:spcPct val="0"/>
        </a:spcBef>
        <a:spcAft>
          <a:spcPct val="0"/>
        </a:spcAft>
        <a:defRPr sz="3200" b="1">
          <a:solidFill>
            <a:schemeClr val="accent1"/>
          </a:solidFill>
          <a:latin typeface="Arial Black" pitchFamily="34" charset="0"/>
        </a:defRPr>
      </a:lvl5pPr>
      <a:lvl6pPr marL="445116" algn="l" rtl="0" eaLnBrk="1" fontAlgn="base" hangingPunct="1">
        <a:lnSpc>
          <a:spcPct val="70000"/>
        </a:lnSpc>
        <a:spcBef>
          <a:spcPct val="0"/>
        </a:spcBef>
        <a:spcAft>
          <a:spcPct val="0"/>
        </a:spcAft>
        <a:defRPr sz="4400" b="1">
          <a:solidFill>
            <a:schemeClr val="accent1"/>
          </a:solidFill>
          <a:latin typeface="Arial Black" pitchFamily="34" charset="0"/>
        </a:defRPr>
      </a:lvl6pPr>
      <a:lvl7pPr marL="890165" algn="l" rtl="0" eaLnBrk="1" fontAlgn="base" hangingPunct="1">
        <a:lnSpc>
          <a:spcPct val="70000"/>
        </a:lnSpc>
        <a:spcBef>
          <a:spcPct val="0"/>
        </a:spcBef>
        <a:spcAft>
          <a:spcPct val="0"/>
        </a:spcAft>
        <a:defRPr sz="4400" b="1">
          <a:solidFill>
            <a:schemeClr val="accent1"/>
          </a:solidFill>
          <a:latin typeface="Arial Black" pitchFamily="34" charset="0"/>
        </a:defRPr>
      </a:lvl7pPr>
      <a:lvl8pPr marL="1335404" algn="l" rtl="0" eaLnBrk="1" fontAlgn="base" hangingPunct="1">
        <a:lnSpc>
          <a:spcPct val="70000"/>
        </a:lnSpc>
        <a:spcBef>
          <a:spcPct val="0"/>
        </a:spcBef>
        <a:spcAft>
          <a:spcPct val="0"/>
        </a:spcAft>
        <a:defRPr sz="4400" b="1">
          <a:solidFill>
            <a:schemeClr val="accent1"/>
          </a:solidFill>
          <a:latin typeface="Arial Black" pitchFamily="34" charset="0"/>
        </a:defRPr>
      </a:lvl8pPr>
      <a:lvl9pPr marL="1780109" algn="l" rtl="0" eaLnBrk="1" fontAlgn="base" hangingPunct="1">
        <a:lnSpc>
          <a:spcPct val="70000"/>
        </a:lnSpc>
        <a:spcBef>
          <a:spcPct val="0"/>
        </a:spcBef>
        <a:spcAft>
          <a:spcPct val="0"/>
        </a:spcAft>
        <a:defRPr sz="4400" b="1">
          <a:solidFill>
            <a:schemeClr val="accent1"/>
          </a:solidFill>
          <a:latin typeface="Arial Black" pitchFamily="34" charset="0"/>
        </a:defRPr>
      </a:lvl9pPr>
    </p:titleStyle>
    <p:bodyStyle>
      <a:lvl1pPr marL="222110" indent="-222110" algn="l" rtl="0" eaLnBrk="1" fontAlgn="base" hangingPunct="1">
        <a:lnSpc>
          <a:spcPct val="100000"/>
        </a:lnSpc>
        <a:spcBef>
          <a:spcPts val="1200"/>
        </a:spcBef>
        <a:spcAft>
          <a:spcPts val="0"/>
        </a:spcAft>
        <a:buClr>
          <a:srgbClr val="AAAAAA"/>
        </a:buClr>
        <a:buFont typeface="Arial" pitchFamily="34" charset="0"/>
        <a:buChar char="•"/>
        <a:defRPr sz="1400">
          <a:solidFill>
            <a:srgbClr val="000000"/>
          </a:solidFill>
          <a:latin typeface="+mj-lt"/>
          <a:ea typeface="Museo Sans For Dell" pitchFamily="2" charset="0"/>
          <a:cs typeface="+mn-cs"/>
        </a:defRPr>
      </a:lvl1pPr>
      <a:lvl2pPr marL="559527" indent="-226871" algn="l" rtl="0" eaLnBrk="1" fontAlgn="base" hangingPunct="1">
        <a:lnSpc>
          <a:spcPct val="100000"/>
        </a:lnSpc>
        <a:spcBef>
          <a:spcPts val="300"/>
        </a:spcBef>
        <a:spcAft>
          <a:spcPts val="0"/>
        </a:spcAft>
        <a:buClr>
          <a:srgbClr val="AAAAAA"/>
        </a:buClr>
        <a:buFont typeface="Museo Sans For Dell" pitchFamily="2" charset="0"/>
        <a:buChar char="–"/>
        <a:defRPr sz="1200" baseline="0">
          <a:solidFill>
            <a:srgbClr val="000000"/>
          </a:solidFill>
          <a:latin typeface="+mj-lt"/>
          <a:ea typeface="Museo Sans For Dell" pitchFamily="2" charset="0"/>
        </a:defRPr>
      </a:lvl2pPr>
      <a:lvl3pPr marL="885509" indent="-214310" algn="l" rtl="0" eaLnBrk="1" fontAlgn="base" hangingPunct="1">
        <a:lnSpc>
          <a:spcPct val="100000"/>
        </a:lnSpc>
        <a:spcBef>
          <a:spcPts val="300"/>
        </a:spcBef>
        <a:spcAft>
          <a:spcPts val="0"/>
        </a:spcAft>
        <a:buClr>
          <a:srgbClr val="AAAAAA"/>
        </a:buClr>
        <a:buFont typeface="Museo Sans For Dell" pitchFamily="2" charset="0"/>
        <a:buChar char="›"/>
        <a:defRPr sz="1000" baseline="0">
          <a:solidFill>
            <a:srgbClr val="000000"/>
          </a:solidFill>
          <a:latin typeface="+mj-lt"/>
          <a:ea typeface="Museo Sans For Dell" pitchFamily="2" charset="0"/>
        </a:defRPr>
      </a:lvl3pPr>
      <a:lvl4pPr marL="1213367" indent="-215759" algn="l" rtl="0" eaLnBrk="1" fontAlgn="base" hangingPunct="1">
        <a:lnSpc>
          <a:spcPct val="90000"/>
        </a:lnSpc>
        <a:spcBef>
          <a:spcPts val="300"/>
        </a:spcBef>
        <a:spcAft>
          <a:spcPts val="0"/>
        </a:spcAft>
        <a:buClr>
          <a:srgbClr val="AAAAAA"/>
        </a:buClr>
        <a:buFont typeface="Courier New" panose="02070309020205020404" pitchFamily="49" charset="0"/>
        <a:buChar char="o"/>
        <a:defRPr sz="1000" baseline="0">
          <a:solidFill>
            <a:srgbClr val="000000"/>
          </a:solidFill>
          <a:latin typeface="+mj-lt"/>
          <a:ea typeface="Museo Sans For Dell" pitchFamily="2" charset="0"/>
        </a:defRPr>
      </a:lvl4pPr>
      <a:lvl5pPr marL="1565609" indent="-230046" algn="l" rtl="0" eaLnBrk="1" fontAlgn="base" hangingPunct="1">
        <a:lnSpc>
          <a:spcPct val="90000"/>
        </a:lnSpc>
        <a:spcBef>
          <a:spcPts val="800"/>
        </a:spcBef>
        <a:spcAft>
          <a:spcPct val="0"/>
        </a:spcAft>
        <a:buClr>
          <a:schemeClr val="bg1"/>
        </a:buClr>
        <a:buFont typeface="Museo For Dell 300" pitchFamily="50" charset="0"/>
        <a:buChar char="–"/>
        <a:defRPr sz="1800">
          <a:solidFill>
            <a:schemeClr val="bg2"/>
          </a:solidFill>
          <a:latin typeface="Museo Sans For Dell" pitchFamily="2" charset="0"/>
          <a:ea typeface="Museo Sans For Dell" pitchFamily="2" charset="0"/>
        </a:defRPr>
      </a:lvl5pPr>
      <a:lvl6pPr marL="2010250" indent="-230046"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6pPr>
      <a:lvl7pPr marL="2455180" indent="-230046"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7pPr>
      <a:lvl8pPr marL="2900420" indent="-230046"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8pPr>
      <a:lvl9pPr marL="3345416" indent="-230046"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9pPr>
    </p:bodyStyle>
    <p:otherStyle>
      <a:defPPr>
        <a:defRPr lang="en-US"/>
      </a:defPPr>
      <a:lvl1pPr marL="0" algn="l" defTabSz="890165" rtl="0" eaLnBrk="1" latinLnBrk="0" hangingPunct="1">
        <a:defRPr sz="1800" kern="1200">
          <a:solidFill>
            <a:schemeClr val="tx1"/>
          </a:solidFill>
          <a:latin typeface="+mn-lt"/>
          <a:ea typeface="+mn-ea"/>
          <a:cs typeface="+mn-cs"/>
        </a:defRPr>
      </a:lvl1pPr>
      <a:lvl2pPr marL="445116" algn="l" defTabSz="890165" rtl="0" eaLnBrk="1" latinLnBrk="0" hangingPunct="1">
        <a:defRPr sz="1800" kern="1200">
          <a:solidFill>
            <a:schemeClr val="tx1"/>
          </a:solidFill>
          <a:latin typeface="+mn-lt"/>
          <a:ea typeface="+mn-ea"/>
          <a:cs typeface="+mn-cs"/>
        </a:defRPr>
      </a:lvl2pPr>
      <a:lvl3pPr marL="890165" algn="l" defTabSz="890165" rtl="0" eaLnBrk="1" latinLnBrk="0" hangingPunct="1">
        <a:defRPr sz="1800" kern="1200">
          <a:solidFill>
            <a:schemeClr val="tx1"/>
          </a:solidFill>
          <a:latin typeface="+mn-lt"/>
          <a:ea typeface="+mn-ea"/>
          <a:cs typeface="+mn-cs"/>
        </a:defRPr>
      </a:lvl3pPr>
      <a:lvl4pPr marL="1335404" algn="l" defTabSz="890165" rtl="0" eaLnBrk="1" latinLnBrk="0" hangingPunct="1">
        <a:defRPr sz="1800" kern="1200">
          <a:solidFill>
            <a:schemeClr val="tx1"/>
          </a:solidFill>
          <a:latin typeface="+mn-lt"/>
          <a:ea typeface="+mn-ea"/>
          <a:cs typeface="+mn-cs"/>
        </a:defRPr>
      </a:lvl4pPr>
      <a:lvl5pPr marL="1780109" algn="l" defTabSz="890165" rtl="0" eaLnBrk="1" latinLnBrk="0" hangingPunct="1">
        <a:defRPr sz="1800" kern="1200">
          <a:solidFill>
            <a:schemeClr val="tx1"/>
          </a:solidFill>
          <a:latin typeface="+mn-lt"/>
          <a:ea typeface="+mn-ea"/>
          <a:cs typeface="+mn-cs"/>
        </a:defRPr>
      </a:lvl5pPr>
      <a:lvl6pPr marL="2224956" algn="l" defTabSz="890165" rtl="0" eaLnBrk="1" latinLnBrk="0" hangingPunct="1">
        <a:defRPr sz="1800" kern="1200">
          <a:solidFill>
            <a:schemeClr val="tx1"/>
          </a:solidFill>
          <a:latin typeface="+mn-lt"/>
          <a:ea typeface="+mn-ea"/>
          <a:cs typeface="+mn-cs"/>
        </a:defRPr>
      </a:lvl6pPr>
      <a:lvl7pPr marL="2670101" algn="l" defTabSz="890165" rtl="0" eaLnBrk="1" latinLnBrk="0" hangingPunct="1">
        <a:defRPr sz="1800" kern="1200">
          <a:solidFill>
            <a:schemeClr val="tx1"/>
          </a:solidFill>
          <a:latin typeface="+mn-lt"/>
          <a:ea typeface="+mn-ea"/>
          <a:cs typeface="+mn-cs"/>
        </a:defRPr>
      </a:lvl7pPr>
      <a:lvl8pPr marL="3115235" algn="l" defTabSz="890165" rtl="0" eaLnBrk="1" latinLnBrk="0" hangingPunct="1">
        <a:defRPr sz="1800" kern="1200">
          <a:solidFill>
            <a:schemeClr val="tx1"/>
          </a:solidFill>
          <a:latin typeface="+mn-lt"/>
          <a:ea typeface="+mn-ea"/>
          <a:cs typeface="+mn-cs"/>
        </a:defRPr>
      </a:lvl8pPr>
      <a:lvl9pPr marL="3560122" algn="l" defTabSz="890165"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3084" userDrawn="1">
          <p15:clr>
            <a:srgbClr val="F26B43"/>
          </p15:clr>
        </p15:guide>
        <p15:guide id="2" pos="288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90114" name="Title Placeholder 21"/>
          <p:cNvSpPr>
            <a:spLocks noGrp="1"/>
          </p:cNvSpPr>
          <p:nvPr>
            <p:ph type="title"/>
          </p:nvPr>
        </p:nvSpPr>
        <p:spPr bwMode="auto">
          <a:xfrm>
            <a:off x="425451" y="196854"/>
            <a:ext cx="8280400" cy="62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lstStyle/>
          <a:p>
            <a:pPr lvl="0"/>
            <a:r>
              <a:rPr lang="en-US" altLang="zh-TW" smtClean="0"/>
              <a:t>Click to edit Master title style</a:t>
            </a:r>
          </a:p>
        </p:txBody>
      </p:sp>
      <p:sp>
        <p:nvSpPr>
          <p:cNvPr id="90115" name="Text Placeholder 12"/>
          <p:cNvSpPr>
            <a:spLocks noGrp="1"/>
          </p:cNvSpPr>
          <p:nvPr>
            <p:ph type="body" idx="1"/>
          </p:nvPr>
        </p:nvSpPr>
        <p:spPr bwMode="auto">
          <a:xfrm>
            <a:off x="438150" y="931863"/>
            <a:ext cx="8267700" cy="3611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lstStyle/>
          <a:p>
            <a:pPr lvl="0"/>
            <a:r>
              <a:rPr lang="en-US" altLang="zh-TW" smtClean="0"/>
              <a:t>Click to edit Master text styles</a:t>
            </a:r>
          </a:p>
          <a:p>
            <a:pPr lvl="1"/>
            <a:r>
              <a:rPr lang="en-US" altLang="zh-TW" smtClean="0"/>
              <a:t>Second level</a:t>
            </a:r>
          </a:p>
          <a:p>
            <a:pPr lvl="2"/>
            <a:r>
              <a:rPr lang="en-US" altLang="zh-TW" smtClean="0"/>
              <a:t>Third level</a:t>
            </a:r>
          </a:p>
          <a:p>
            <a:pPr lvl="3"/>
            <a:r>
              <a:rPr lang="en-US" altLang="zh-TW" smtClean="0"/>
              <a:t>Fourth level</a:t>
            </a:r>
          </a:p>
        </p:txBody>
      </p:sp>
      <p:sp>
        <p:nvSpPr>
          <p:cNvPr id="90116" name="TextBox 9"/>
          <p:cNvSpPr txBox="1">
            <a:spLocks noChangeArrowheads="1"/>
          </p:cNvSpPr>
          <p:nvPr/>
        </p:nvSpPr>
        <p:spPr bwMode="black">
          <a:xfrm>
            <a:off x="6428614" y="4826731"/>
            <a:ext cx="1768475" cy="346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sz="2400">
                <a:solidFill>
                  <a:schemeClr val="tx1"/>
                </a:solidFill>
                <a:latin typeface="Arial" panose="020B0604020202020204" pitchFamily="34" charset="0"/>
                <a:ea typeface="SimSun" panose="02010600030101010101" pitchFamily="2" charset="-122"/>
              </a:defRPr>
            </a:lvl1pPr>
            <a:lvl2pPr defTabSz="911225">
              <a:defRPr sz="2400">
                <a:solidFill>
                  <a:schemeClr val="tx1"/>
                </a:solidFill>
                <a:latin typeface="Arial" panose="020B0604020202020204" pitchFamily="34" charset="0"/>
                <a:ea typeface="SimSun" panose="02010600030101010101" pitchFamily="2" charset="-122"/>
              </a:defRPr>
            </a:lvl2pPr>
            <a:lvl3pPr defTabSz="911225">
              <a:defRPr sz="2400">
                <a:solidFill>
                  <a:schemeClr val="tx1"/>
                </a:solidFill>
                <a:latin typeface="Arial" panose="020B0604020202020204" pitchFamily="34" charset="0"/>
                <a:ea typeface="SimSun" panose="02010600030101010101" pitchFamily="2" charset="-122"/>
              </a:defRPr>
            </a:lvl3pPr>
            <a:lvl4pPr defTabSz="911225">
              <a:defRPr sz="2400">
                <a:solidFill>
                  <a:schemeClr val="tx1"/>
                </a:solidFill>
                <a:latin typeface="Arial" panose="020B0604020202020204" pitchFamily="34" charset="0"/>
                <a:ea typeface="SimSun" panose="02010600030101010101" pitchFamily="2" charset="-122"/>
              </a:defRPr>
            </a:lvl4pPr>
            <a:lvl5pPr defTabSz="911225">
              <a:defRPr sz="2400">
                <a:solidFill>
                  <a:schemeClr val="tx1"/>
                </a:solidFill>
                <a:latin typeface="Arial" panose="020B0604020202020204" pitchFamily="34" charset="0"/>
                <a:ea typeface="SimSun" panose="02010600030101010101" pitchFamily="2" charset="-122"/>
              </a:defRPr>
            </a:lvl5pPr>
            <a:lvl6pPr marL="2281555" indent="5080" defTabSz="911225"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738755" indent="5080" defTabSz="911225"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195955" indent="5080" defTabSz="911225"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653155" indent="5080" defTabSz="911225"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algn="r">
              <a:defRPr/>
            </a:pPr>
            <a:r>
              <a:rPr lang="en-US" altLang="zh-TW" sz="1100" smtClean="0">
                <a:solidFill>
                  <a:srgbClr val="666666"/>
                </a:solidFill>
                <a:latin typeface="Museo Sans For Dell" pitchFamily="2" charset="0"/>
              </a:rPr>
              <a:t>EUC Technology and Engineering</a:t>
            </a:r>
          </a:p>
        </p:txBody>
      </p:sp>
      <p:sp>
        <p:nvSpPr>
          <p:cNvPr id="11" name="Slide Number Placeholder 5"/>
          <p:cNvSpPr>
            <a:spLocks noGrp="1"/>
          </p:cNvSpPr>
          <p:nvPr>
            <p:ph type="sldNum" sz="quarter" idx="4"/>
          </p:nvPr>
        </p:nvSpPr>
        <p:spPr>
          <a:xfrm>
            <a:off x="434976" y="4824413"/>
            <a:ext cx="260350" cy="114300"/>
          </a:xfrm>
          <a:prstGeom prst="rect">
            <a:avLst/>
          </a:prstGeom>
        </p:spPr>
        <p:txBody>
          <a:bodyPr vert="horz" lIns="0" tIns="0" rIns="119249" bIns="0" rtlCol="0" anchor="ctr"/>
          <a:lstStyle>
            <a:lvl1pPr algn="l" eaLnBrk="1" hangingPunct="1">
              <a:defRPr sz="1200">
                <a:solidFill>
                  <a:srgbClr val="000000">
                    <a:lumMod val="60000"/>
                    <a:lumOff val="40000"/>
                  </a:srgbClr>
                </a:solidFill>
                <a:latin typeface="Museo Sans For Dell" pitchFamily="2" charset="0"/>
                <a:ea typeface="+mn-ea"/>
              </a:defRPr>
            </a:lvl1pPr>
          </a:lstStyle>
          <a:p>
            <a:pPr defTabSz="895727">
              <a:defRPr/>
            </a:pPr>
            <a:fld id="{20FE3A23-B949-4828-A943-DC5D8F8A3399}" type="slidenum">
              <a:rPr lang="en-US" smtClean="0"/>
              <a:pPr defTabSz="895727">
                <a:defRPr/>
              </a:pPr>
              <a:t>‹#›</a:t>
            </a:fld>
            <a:endParaRPr lang="en-US" dirty="0"/>
          </a:p>
        </p:txBody>
      </p:sp>
      <p:sp>
        <p:nvSpPr>
          <p:cNvPr id="12" name="Date Placeholder 8"/>
          <p:cNvSpPr>
            <a:spLocks noGrp="1"/>
          </p:cNvSpPr>
          <p:nvPr>
            <p:ph type="dt" sz="half" idx="2"/>
          </p:nvPr>
        </p:nvSpPr>
        <p:spPr>
          <a:xfrm>
            <a:off x="1711325" y="4819650"/>
            <a:ext cx="914400" cy="114300"/>
          </a:xfrm>
          <a:prstGeom prst="rect">
            <a:avLst/>
          </a:prstGeom>
        </p:spPr>
        <p:txBody>
          <a:bodyPr vert="horz" lIns="0" tIns="0" rIns="0" bIns="0" rtlCol="0" anchor="ctr"/>
          <a:lstStyle>
            <a:lvl1pPr algn="l" rtl="0" eaLnBrk="1" fontAlgn="base" hangingPunct="1">
              <a:spcBef>
                <a:spcPct val="0"/>
              </a:spcBef>
              <a:spcAft>
                <a:spcPct val="0"/>
              </a:spcAft>
              <a:defRPr lang="en-US" sz="1300" kern="1200">
                <a:solidFill>
                  <a:srgbClr val="000000">
                    <a:lumMod val="60000"/>
                    <a:lumOff val="40000"/>
                  </a:srgbClr>
                </a:solidFill>
                <a:latin typeface="Museo Sans For Dell" pitchFamily="2" charset="0"/>
                <a:ea typeface="+mn-ea"/>
                <a:cs typeface="+mn-cs"/>
              </a:defRPr>
            </a:lvl1pPr>
          </a:lstStyle>
          <a:p>
            <a:pPr defTabSz="895727">
              <a:defRPr/>
            </a:pPr>
            <a:endParaRPr lang="zh-TW" altLang="en-US"/>
          </a:p>
        </p:txBody>
      </p:sp>
      <p:pic>
        <p:nvPicPr>
          <p:cNvPr id="90119" name="Picture 14" descr="dell_gray_logo.png"/>
          <p:cNvPicPr>
            <a:picLocks noChangeAspect="1"/>
          </p:cNvPicPr>
          <p:nvPr/>
        </p:nvPicPr>
        <p:blipFill>
          <a:blip r:embed="rId21">
            <a:extLst>
              <a:ext uri="{28A0092B-C50C-407E-A947-70E740481C1C}">
                <a14:useLocalDpi xmlns:a14="http://schemas.microsoft.com/office/drawing/2010/main" val="0"/>
              </a:ext>
            </a:extLst>
          </a:blip>
          <a:srcRect/>
          <a:stretch>
            <a:fillRect/>
          </a:stretch>
        </p:blipFill>
        <p:spPr bwMode="auto">
          <a:xfrm>
            <a:off x="8226427" y="4648203"/>
            <a:ext cx="471488"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l" descr="                              Dell - Restricted - Confidential&#10;"/>
          <p:cNvSpPr txBox="1"/>
          <p:nvPr/>
        </p:nvSpPr>
        <p:spPr>
          <a:xfrm>
            <a:off x="0" y="4764088"/>
            <a:ext cx="9144000" cy="0"/>
          </a:xfrm>
          <a:prstGeom prst="rect">
            <a:avLst/>
          </a:prstGeom>
          <a:noFill/>
        </p:spPr>
        <p:txBody>
          <a:bodyPr wrap="none" lIns="119257" tIns="59627" rIns="119257" bIns="59627"/>
          <a:lstStyle/>
          <a:p>
            <a:pPr defTabSz="895727">
              <a:lnSpc>
                <a:spcPct val="90000"/>
              </a:lnSpc>
              <a:spcBef>
                <a:spcPts val="800"/>
              </a:spcBef>
              <a:spcAft>
                <a:spcPts val="0"/>
              </a:spcAft>
              <a:buClr>
                <a:srgbClr val="0085C3"/>
              </a:buClr>
              <a:defRPr/>
            </a:pPr>
            <a:r>
              <a:rPr lang="en-US" sz="1100" b="1">
                <a:solidFill>
                  <a:srgbClr val="7F7F7F"/>
                </a:solidFill>
                <a:latin typeface="Museo Sans For Dell"/>
                <a:ea typeface="SimSun" panose="02010600030101010101" pitchFamily="2" charset="-122"/>
              </a:rPr>
              <a:t>                              Dell - Restricted - Confidential</a:t>
            </a:r>
          </a:p>
          <a:p>
            <a:pPr defTabSz="895727">
              <a:lnSpc>
                <a:spcPct val="90000"/>
              </a:lnSpc>
              <a:spcBef>
                <a:spcPts val="800"/>
              </a:spcBef>
              <a:spcAft>
                <a:spcPts val="0"/>
              </a:spcAft>
              <a:buClr>
                <a:srgbClr val="0085C3"/>
              </a:buClr>
              <a:defRPr/>
            </a:pPr>
            <a:endParaRPr lang="en-US" sz="1200" b="1" dirty="0" err="1">
              <a:solidFill>
                <a:srgbClr val="7F7F7F"/>
              </a:solidFill>
              <a:latin typeface="Museo Sans For Dell"/>
              <a:ea typeface="SimSun" panose="02010600030101010101" pitchFamily="2" charset="-122"/>
            </a:endParaRPr>
          </a:p>
        </p:txBody>
      </p:sp>
    </p:spTree>
    <p:extLst>
      <p:ext uri="{BB962C8B-B14F-4D97-AF65-F5344CB8AC3E}">
        <p14:creationId xmlns:p14="http://schemas.microsoft.com/office/powerpoint/2010/main" val="2875857093"/>
      </p:ext>
    </p:extLst>
  </p:cSld>
  <p:clrMap bg1="dk2" tx1="lt1" bg2="dk1" tx2="lt2" accent1="accent1" accent2="accent2" accent3="accent3" accent4="accent4" accent5="accent5" accent6="accent6" hlink="hlink" folHlink="folHlink"/>
  <p:sldLayoutIdLst>
    <p:sldLayoutId id="2147484500" r:id="rId1"/>
    <p:sldLayoutId id="2147484501" r:id="rId2"/>
    <p:sldLayoutId id="2147484502" r:id="rId3"/>
    <p:sldLayoutId id="2147484503" r:id="rId4"/>
    <p:sldLayoutId id="2147484504" r:id="rId5"/>
    <p:sldLayoutId id="2147484505" r:id="rId6"/>
    <p:sldLayoutId id="2147484506" r:id="rId7"/>
    <p:sldLayoutId id="2147484507" r:id="rId8"/>
    <p:sldLayoutId id="2147484508" r:id="rId9"/>
    <p:sldLayoutId id="2147484509" r:id="rId10"/>
    <p:sldLayoutId id="2147484510" r:id="rId11"/>
    <p:sldLayoutId id="2147484511" r:id="rId12"/>
    <p:sldLayoutId id="2147484512" r:id="rId13"/>
    <p:sldLayoutId id="2147484513" r:id="rId14"/>
    <p:sldLayoutId id="2147484514" r:id="rId15"/>
    <p:sldLayoutId id="2147484515" r:id="rId16"/>
    <p:sldLayoutId id="2147484516" r:id="rId17"/>
    <p:sldLayoutId id="2147484517" r:id="rId18"/>
    <p:sldLayoutId id="2147484518" r:id="rId19"/>
  </p:sldLayoutIdLst>
  <p:transition spd="med">
    <p:wipe dir="r"/>
  </p:transition>
  <p:timing>
    <p:tnLst>
      <p:par>
        <p:cTn id="1" dur="indefinite" restart="never" nodeType="tmRoot"/>
      </p:par>
    </p:tnLst>
  </p:timing>
  <p:hf hdr="0" ftr="0" dt="0"/>
  <p:txStyles>
    <p:titleStyle>
      <a:lvl1pPr algn="l" rtl="0" eaLnBrk="0" fontAlgn="base" hangingPunct="0">
        <a:lnSpc>
          <a:spcPct val="90000"/>
        </a:lnSpc>
        <a:spcBef>
          <a:spcPct val="0"/>
        </a:spcBef>
        <a:spcAft>
          <a:spcPct val="0"/>
        </a:spcAft>
        <a:defRPr sz="3200">
          <a:solidFill>
            <a:schemeClr val="accent1"/>
          </a:solidFill>
          <a:latin typeface="Museo For Dell" pitchFamily="2" charset="0"/>
          <a:ea typeface="Museo For Dell" pitchFamily="2" charset="0"/>
          <a:cs typeface="Museo For Dell" pitchFamily="2" charset="0"/>
        </a:defRPr>
      </a:lvl1pPr>
      <a:lvl2pPr algn="l" rtl="0" eaLnBrk="0" fontAlgn="base" hangingPunct="0">
        <a:lnSpc>
          <a:spcPct val="90000"/>
        </a:lnSpc>
        <a:spcBef>
          <a:spcPct val="0"/>
        </a:spcBef>
        <a:spcAft>
          <a:spcPct val="0"/>
        </a:spcAft>
        <a:defRPr sz="3200">
          <a:solidFill>
            <a:schemeClr val="accent1"/>
          </a:solidFill>
          <a:latin typeface="Museo For Dell" pitchFamily="2" charset="0"/>
          <a:ea typeface="Museo For Dell" pitchFamily="2" charset="0"/>
          <a:cs typeface="Museo For Dell" pitchFamily="2" charset="0"/>
        </a:defRPr>
      </a:lvl2pPr>
      <a:lvl3pPr algn="l" rtl="0" eaLnBrk="0" fontAlgn="base" hangingPunct="0">
        <a:lnSpc>
          <a:spcPct val="90000"/>
        </a:lnSpc>
        <a:spcBef>
          <a:spcPct val="0"/>
        </a:spcBef>
        <a:spcAft>
          <a:spcPct val="0"/>
        </a:spcAft>
        <a:defRPr sz="3200">
          <a:solidFill>
            <a:schemeClr val="accent1"/>
          </a:solidFill>
          <a:latin typeface="Museo For Dell" pitchFamily="2" charset="0"/>
          <a:ea typeface="Museo For Dell" pitchFamily="2" charset="0"/>
          <a:cs typeface="Museo For Dell" pitchFamily="2" charset="0"/>
        </a:defRPr>
      </a:lvl3pPr>
      <a:lvl4pPr algn="l" rtl="0" eaLnBrk="0" fontAlgn="base" hangingPunct="0">
        <a:lnSpc>
          <a:spcPct val="90000"/>
        </a:lnSpc>
        <a:spcBef>
          <a:spcPct val="0"/>
        </a:spcBef>
        <a:spcAft>
          <a:spcPct val="0"/>
        </a:spcAft>
        <a:defRPr sz="3200">
          <a:solidFill>
            <a:schemeClr val="accent1"/>
          </a:solidFill>
          <a:latin typeface="Museo For Dell" pitchFamily="2" charset="0"/>
          <a:ea typeface="Museo For Dell" pitchFamily="2" charset="0"/>
          <a:cs typeface="Museo For Dell" pitchFamily="2" charset="0"/>
        </a:defRPr>
      </a:lvl4pPr>
      <a:lvl5pPr algn="l" rtl="0" eaLnBrk="0" fontAlgn="base" hangingPunct="0">
        <a:lnSpc>
          <a:spcPct val="90000"/>
        </a:lnSpc>
        <a:spcBef>
          <a:spcPct val="0"/>
        </a:spcBef>
        <a:spcAft>
          <a:spcPct val="0"/>
        </a:spcAft>
        <a:defRPr sz="3200">
          <a:solidFill>
            <a:schemeClr val="accent1"/>
          </a:solidFill>
          <a:latin typeface="Museo For Dell" pitchFamily="2" charset="0"/>
          <a:ea typeface="Museo For Dell" pitchFamily="2" charset="0"/>
          <a:cs typeface="Museo For Dell" pitchFamily="2" charset="0"/>
        </a:defRPr>
      </a:lvl5pPr>
      <a:lvl6pPr marL="595670" algn="l" rtl="0" eaLnBrk="1" fontAlgn="base" hangingPunct="1">
        <a:lnSpc>
          <a:spcPct val="70000"/>
        </a:lnSpc>
        <a:spcBef>
          <a:spcPct val="0"/>
        </a:spcBef>
        <a:spcAft>
          <a:spcPct val="0"/>
        </a:spcAft>
        <a:defRPr sz="5900" b="1">
          <a:solidFill>
            <a:schemeClr val="accent1"/>
          </a:solidFill>
          <a:latin typeface="Arial Black" panose="020B0A04020102020204" pitchFamily="34" charset="0"/>
        </a:defRPr>
      </a:lvl6pPr>
      <a:lvl7pPr marL="1191975" algn="l" rtl="0" eaLnBrk="1" fontAlgn="base" hangingPunct="1">
        <a:lnSpc>
          <a:spcPct val="70000"/>
        </a:lnSpc>
        <a:spcBef>
          <a:spcPct val="0"/>
        </a:spcBef>
        <a:spcAft>
          <a:spcPct val="0"/>
        </a:spcAft>
        <a:defRPr sz="5900" b="1">
          <a:solidFill>
            <a:schemeClr val="accent1"/>
          </a:solidFill>
          <a:latin typeface="Arial Black" panose="020B0A04020102020204" pitchFamily="34" charset="0"/>
        </a:defRPr>
      </a:lvl7pPr>
      <a:lvl8pPr marL="1787645" algn="l" rtl="0" eaLnBrk="1" fontAlgn="base" hangingPunct="1">
        <a:lnSpc>
          <a:spcPct val="70000"/>
        </a:lnSpc>
        <a:spcBef>
          <a:spcPct val="0"/>
        </a:spcBef>
        <a:spcAft>
          <a:spcPct val="0"/>
        </a:spcAft>
        <a:defRPr sz="5900" b="1">
          <a:solidFill>
            <a:schemeClr val="accent1"/>
          </a:solidFill>
          <a:latin typeface="Arial Black" panose="020B0A04020102020204" pitchFamily="34" charset="0"/>
        </a:defRPr>
      </a:lvl8pPr>
      <a:lvl9pPr marL="2383313" algn="l" rtl="0" eaLnBrk="1" fontAlgn="base" hangingPunct="1">
        <a:lnSpc>
          <a:spcPct val="70000"/>
        </a:lnSpc>
        <a:spcBef>
          <a:spcPct val="0"/>
        </a:spcBef>
        <a:spcAft>
          <a:spcPct val="0"/>
        </a:spcAft>
        <a:defRPr sz="5900" b="1">
          <a:solidFill>
            <a:schemeClr val="accent1"/>
          </a:solidFill>
          <a:latin typeface="Arial Black" panose="020B0A04020102020204" pitchFamily="34" charset="0"/>
        </a:defRPr>
      </a:lvl9pPr>
    </p:titleStyle>
    <p:bodyStyle>
      <a:lvl1pPr marL="296882" indent="-296882" algn="l" rtl="0" eaLnBrk="0" fontAlgn="base" hangingPunct="0">
        <a:lnSpc>
          <a:spcPct val="90000"/>
        </a:lnSpc>
        <a:spcBef>
          <a:spcPts val="1600"/>
        </a:spcBef>
        <a:spcAft>
          <a:spcPct val="0"/>
        </a:spcAft>
        <a:buClr>
          <a:schemeClr val="accent1"/>
        </a:buClr>
        <a:buFont typeface="Arial" panose="020B0604020202020204" pitchFamily="34" charset="0"/>
        <a:buChar char="•"/>
        <a:defRPr>
          <a:solidFill>
            <a:schemeClr val="tx1"/>
          </a:solidFill>
          <a:latin typeface="Museo Sans For Dell" pitchFamily="2" charset="0"/>
          <a:ea typeface="Museo Sans For Dell" pitchFamily="2" charset="0"/>
          <a:cs typeface="Museo Sans For Dell" pitchFamily="2" charset="0"/>
        </a:defRPr>
      </a:lvl1pPr>
      <a:lvl2pPr marL="749327" indent="-290830" algn="l" rtl="0" eaLnBrk="0" fontAlgn="base" hangingPunct="0">
        <a:lnSpc>
          <a:spcPct val="90000"/>
        </a:lnSpc>
        <a:spcBef>
          <a:spcPts val="400"/>
        </a:spcBef>
        <a:spcAft>
          <a:spcPct val="0"/>
        </a:spcAft>
        <a:buClr>
          <a:schemeClr val="accent1"/>
        </a:buClr>
        <a:buFont typeface="Museo Sans For Dell" pitchFamily="2" charset="0"/>
        <a:buChar char="–"/>
        <a:defRPr sz="2100">
          <a:solidFill>
            <a:schemeClr val="tx1"/>
          </a:solidFill>
          <a:latin typeface="Museo Sans For Dell" pitchFamily="2" charset="0"/>
          <a:ea typeface="Museo Sans For Dell" pitchFamily="2" charset="0"/>
          <a:cs typeface="Museo Sans For Dell" pitchFamily="2" charset="0"/>
        </a:defRPr>
      </a:lvl2pPr>
      <a:lvl3pPr marL="1184357" indent="-286446" algn="l" rtl="0" eaLnBrk="0" fontAlgn="base" hangingPunct="0">
        <a:lnSpc>
          <a:spcPct val="90000"/>
        </a:lnSpc>
        <a:spcBef>
          <a:spcPts val="400"/>
        </a:spcBef>
        <a:spcAft>
          <a:spcPct val="0"/>
        </a:spcAft>
        <a:buClr>
          <a:schemeClr val="accent1"/>
        </a:buClr>
        <a:buFont typeface="Museo Sans For Dell" pitchFamily="2" charset="0"/>
        <a:buChar char="›"/>
        <a:defRPr sz="1900">
          <a:solidFill>
            <a:schemeClr val="tx1"/>
          </a:solidFill>
          <a:latin typeface="Museo Sans For Dell" pitchFamily="2" charset="0"/>
          <a:ea typeface="Museo Sans For Dell" pitchFamily="2" charset="0"/>
          <a:cs typeface="Museo Sans For Dell" pitchFamily="2" charset="0"/>
        </a:defRPr>
      </a:lvl3pPr>
      <a:lvl4pPr marL="1622393" indent="-288351" algn="l" rtl="0" eaLnBrk="0" fontAlgn="base" hangingPunct="0">
        <a:lnSpc>
          <a:spcPct val="90000"/>
        </a:lnSpc>
        <a:spcBef>
          <a:spcPts val="400"/>
        </a:spcBef>
        <a:spcAft>
          <a:spcPct val="0"/>
        </a:spcAft>
        <a:buClr>
          <a:schemeClr val="accent1"/>
        </a:buClr>
        <a:buFont typeface="Museo For Dell 300" pitchFamily="50" charset="0"/>
        <a:buChar char="–"/>
        <a:defRPr sz="1600">
          <a:solidFill>
            <a:schemeClr val="tx1"/>
          </a:solidFill>
          <a:latin typeface="Museo Sans For Dell" pitchFamily="2" charset="0"/>
          <a:ea typeface="Museo Sans For Dell" pitchFamily="2" charset="0"/>
          <a:cs typeface="Museo Sans For Dell" pitchFamily="2" charset="0"/>
        </a:defRPr>
      </a:lvl4pPr>
      <a:lvl5pPr marL="2095153" indent="-307043" algn="l" rtl="0" eaLnBrk="0" fontAlgn="base" hangingPunct="0">
        <a:lnSpc>
          <a:spcPct val="90000"/>
        </a:lnSpc>
        <a:spcBef>
          <a:spcPts val="1065"/>
        </a:spcBef>
        <a:spcAft>
          <a:spcPct val="0"/>
        </a:spcAft>
        <a:buClr>
          <a:schemeClr val="bg1"/>
        </a:buClr>
        <a:buFont typeface="Museo For Dell 300" pitchFamily="50" charset="0"/>
        <a:buChar char="–"/>
        <a:defRPr>
          <a:solidFill>
            <a:schemeClr val="bg2"/>
          </a:solidFill>
          <a:latin typeface="Museo Sans For Dell" pitchFamily="2" charset="0"/>
          <a:ea typeface="Museo Sans For Dell" pitchFamily="2" charset="0"/>
          <a:cs typeface="Museo Sans For Dell" pitchFamily="2" charset="0"/>
        </a:defRPr>
      </a:lvl5pPr>
      <a:lvl6pPr marL="2692014" indent="-308312" algn="l" rtl="0" eaLnBrk="1" fontAlgn="base" hangingPunct="1">
        <a:lnSpc>
          <a:spcPct val="95000"/>
        </a:lnSpc>
        <a:spcBef>
          <a:spcPct val="30000"/>
        </a:spcBef>
        <a:spcAft>
          <a:spcPct val="0"/>
        </a:spcAft>
        <a:buClr>
          <a:schemeClr val="accent1"/>
        </a:buClr>
        <a:buFont typeface="Arial" panose="020B0604020202020204" pitchFamily="34" charset="0"/>
        <a:buChar char="–"/>
        <a:defRPr sz="2100">
          <a:solidFill>
            <a:schemeClr val="accent1"/>
          </a:solidFill>
          <a:latin typeface="+mn-lt"/>
        </a:defRPr>
      </a:lvl6pPr>
      <a:lvl7pPr marL="3287643" indent="-308312" algn="l" rtl="0" eaLnBrk="1" fontAlgn="base" hangingPunct="1">
        <a:lnSpc>
          <a:spcPct val="95000"/>
        </a:lnSpc>
        <a:spcBef>
          <a:spcPct val="30000"/>
        </a:spcBef>
        <a:spcAft>
          <a:spcPct val="0"/>
        </a:spcAft>
        <a:buClr>
          <a:schemeClr val="accent1"/>
        </a:buClr>
        <a:buFont typeface="Arial" panose="020B0604020202020204" pitchFamily="34" charset="0"/>
        <a:buChar char="–"/>
        <a:defRPr sz="2100">
          <a:solidFill>
            <a:schemeClr val="accent1"/>
          </a:solidFill>
          <a:latin typeface="+mn-lt"/>
        </a:defRPr>
      </a:lvl7pPr>
      <a:lvl8pPr marL="3883280" indent="-308312" algn="l" rtl="0" eaLnBrk="1" fontAlgn="base" hangingPunct="1">
        <a:lnSpc>
          <a:spcPct val="95000"/>
        </a:lnSpc>
        <a:spcBef>
          <a:spcPct val="30000"/>
        </a:spcBef>
        <a:spcAft>
          <a:spcPct val="0"/>
        </a:spcAft>
        <a:buClr>
          <a:schemeClr val="accent1"/>
        </a:buClr>
        <a:buFont typeface="Arial" panose="020B0604020202020204" pitchFamily="34" charset="0"/>
        <a:buChar char="–"/>
        <a:defRPr sz="2100">
          <a:solidFill>
            <a:schemeClr val="accent1"/>
          </a:solidFill>
          <a:latin typeface="+mn-lt"/>
        </a:defRPr>
      </a:lvl8pPr>
      <a:lvl9pPr marL="4478928" indent="-308312" algn="l" rtl="0" eaLnBrk="1" fontAlgn="base" hangingPunct="1">
        <a:lnSpc>
          <a:spcPct val="95000"/>
        </a:lnSpc>
        <a:spcBef>
          <a:spcPct val="30000"/>
        </a:spcBef>
        <a:spcAft>
          <a:spcPct val="0"/>
        </a:spcAft>
        <a:buClr>
          <a:schemeClr val="accent1"/>
        </a:buClr>
        <a:buFont typeface="Arial" panose="020B0604020202020204" pitchFamily="34" charset="0"/>
        <a:buChar char="–"/>
        <a:defRPr sz="2100">
          <a:solidFill>
            <a:schemeClr val="accent1"/>
          </a:solidFill>
          <a:latin typeface="+mn-lt"/>
        </a:defRPr>
      </a:lvl9pPr>
    </p:bodyStyle>
    <p:otherStyle>
      <a:defPPr>
        <a:defRPr lang="en-US"/>
      </a:defPPr>
      <a:lvl1pPr marL="0" algn="l" defTabSz="1191341" rtl="0" eaLnBrk="1" latinLnBrk="0" hangingPunct="1">
        <a:defRPr sz="2400" kern="1200">
          <a:solidFill>
            <a:schemeClr val="tx1"/>
          </a:solidFill>
          <a:latin typeface="+mn-lt"/>
          <a:ea typeface="+mn-ea"/>
          <a:cs typeface="+mn-cs"/>
        </a:defRPr>
      </a:lvl1pPr>
      <a:lvl2pPr marL="595670" algn="l" defTabSz="1191341" rtl="0" eaLnBrk="1" latinLnBrk="0" hangingPunct="1">
        <a:defRPr sz="2400" kern="1200">
          <a:solidFill>
            <a:schemeClr val="tx1"/>
          </a:solidFill>
          <a:latin typeface="+mn-lt"/>
          <a:ea typeface="+mn-ea"/>
          <a:cs typeface="+mn-cs"/>
        </a:defRPr>
      </a:lvl2pPr>
      <a:lvl3pPr marL="1191975" algn="l" defTabSz="1191341" rtl="0" eaLnBrk="1" latinLnBrk="0" hangingPunct="1">
        <a:defRPr sz="2400" kern="1200">
          <a:solidFill>
            <a:schemeClr val="tx1"/>
          </a:solidFill>
          <a:latin typeface="+mn-lt"/>
          <a:ea typeface="+mn-ea"/>
          <a:cs typeface="+mn-cs"/>
        </a:defRPr>
      </a:lvl3pPr>
      <a:lvl4pPr marL="1787645" algn="l" defTabSz="1191341" rtl="0" eaLnBrk="1" latinLnBrk="0" hangingPunct="1">
        <a:defRPr sz="2400" kern="1200">
          <a:solidFill>
            <a:schemeClr val="tx1"/>
          </a:solidFill>
          <a:latin typeface="+mn-lt"/>
          <a:ea typeface="+mn-ea"/>
          <a:cs typeface="+mn-cs"/>
        </a:defRPr>
      </a:lvl4pPr>
      <a:lvl5pPr marL="2383313" algn="l" defTabSz="1191341" rtl="0" eaLnBrk="1" latinLnBrk="0" hangingPunct="1">
        <a:defRPr sz="2400" kern="1200">
          <a:solidFill>
            <a:schemeClr val="tx1"/>
          </a:solidFill>
          <a:latin typeface="+mn-lt"/>
          <a:ea typeface="+mn-ea"/>
          <a:cs typeface="+mn-cs"/>
        </a:defRPr>
      </a:lvl5pPr>
      <a:lvl6pPr marL="2979620" algn="l" defTabSz="1191341" rtl="0" eaLnBrk="1" latinLnBrk="0" hangingPunct="1">
        <a:defRPr sz="2400" kern="1200">
          <a:solidFill>
            <a:schemeClr val="tx1"/>
          </a:solidFill>
          <a:latin typeface="+mn-lt"/>
          <a:ea typeface="+mn-ea"/>
          <a:cs typeface="+mn-cs"/>
        </a:defRPr>
      </a:lvl6pPr>
      <a:lvl7pPr marL="3575237" algn="l" defTabSz="1191341" rtl="0" eaLnBrk="1" latinLnBrk="0" hangingPunct="1">
        <a:defRPr sz="2400" kern="1200">
          <a:solidFill>
            <a:schemeClr val="tx1"/>
          </a:solidFill>
          <a:latin typeface="+mn-lt"/>
          <a:ea typeface="+mn-ea"/>
          <a:cs typeface="+mn-cs"/>
        </a:defRPr>
      </a:lvl7pPr>
      <a:lvl8pPr marL="4170890" algn="l" defTabSz="1191341" rtl="0" eaLnBrk="1" latinLnBrk="0" hangingPunct="1">
        <a:defRPr sz="2400" kern="1200">
          <a:solidFill>
            <a:schemeClr val="tx1"/>
          </a:solidFill>
          <a:latin typeface="+mn-lt"/>
          <a:ea typeface="+mn-ea"/>
          <a:cs typeface="+mn-cs"/>
        </a:defRPr>
      </a:lvl8pPr>
      <a:lvl9pPr marL="4766553" algn="l" defTabSz="1191341" rtl="0" eaLnBrk="1" latinLnBrk="0" hangingPunct="1">
        <a:defRPr sz="24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16" name="TextBox 15" hidden="1"/>
          <p:cNvSpPr txBox="1"/>
          <p:nvPr/>
        </p:nvSpPr>
        <p:spPr>
          <a:xfrm>
            <a:off x="1896533" y="4825328"/>
            <a:ext cx="649537" cy="124650"/>
          </a:xfrm>
          <a:prstGeom prst="rect">
            <a:avLst/>
          </a:prstGeom>
          <a:noFill/>
        </p:spPr>
        <p:txBody>
          <a:bodyPr wrap="square" lIns="0" tIns="0" rIns="0" bIns="0" rtlCol="0" anchor="ctr">
            <a:spAutoFit/>
          </a:bodyPr>
          <a:lstStyle/>
          <a:p>
            <a:pPr defTabSz="890715">
              <a:lnSpc>
                <a:spcPct val="90000"/>
              </a:lnSpc>
              <a:spcBef>
                <a:spcPts val="600"/>
              </a:spcBef>
              <a:spcAft>
                <a:spcPts val="0"/>
              </a:spcAft>
              <a:buClr>
                <a:srgbClr val="007DB8"/>
              </a:buClr>
            </a:pPr>
            <a:fld id="{E00CF047-7350-4707-AA1A-E56FA69586CC}" type="datetime1">
              <a:rPr lang="en-US" sz="900" smtClean="0">
                <a:solidFill>
                  <a:srgbClr val="000000">
                    <a:lumMod val="50000"/>
                    <a:lumOff val="50000"/>
                  </a:srgbClr>
                </a:solidFill>
                <a:latin typeface="Arial"/>
              </a:rPr>
              <a:pPr defTabSz="890715">
                <a:lnSpc>
                  <a:spcPct val="90000"/>
                </a:lnSpc>
                <a:spcBef>
                  <a:spcPts val="600"/>
                </a:spcBef>
                <a:spcAft>
                  <a:spcPts val="0"/>
                </a:spcAft>
                <a:buClr>
                  <a:srgbClr val="007DB8"/>
                </a:buClr>
              </a:pPr>
              <a:t>2/25/2021</a:t>
            </a:fld>
            <a:endParaRPr lang="en-US" sz="900" dirty="0">
              <a:solidFill>
                <a:srgbClr val="000000">
                  <a:lumMod val="50000"/>
                  <a:lumOff val="50000"/>
                </a:srgbClr>
              </a:solidFill>
              <a:latin typeface="Arial"/>
            </a:endParaRPr>
          </a:p>
        </p:txBody>
      </p:sp>
      <p:sp>
        <p:nvSpPr>
          <p:cNvPr id="13" name="TextBox 12" hidden="1"/>
          <p:cNvSpPr txBox="1"/>
          <p:nvPr/>
        </p:nvSpPr>
        <p:spPr>
          <a:xfrm>
            <a:off x="1896533" y="4825328"/>
            <a:ext cx="649537" cy="124650"/>
          </a:xfrm>
          <a:prstGeom prst="rect">
            <a:avLst/>
          </a:prstGeom>
          <a:noFill/>
        </p:spPr>
        <p:txBody>
          <a:bodyPr wrap="square" lIns="0" tIns="0" rIns="0" bIns="0" rtlCol="0" anchor="ctr">
            <a:spAutoFit/>
          </a:bodyPr>
          <a:lstStyle/>
          <a:p>
            <a:pPr defTabSz="890715">
              <a:lnSpc>
                <a:spcPct val="90000"/>
              </a:lnSpc>
              <a:spcBef>
                <a:spcPts val="600"/>
              </a:spcBef>
              <a:spcAft>
                <a:spcPts val="0"/>
              </a:spcAft>
              <a:buClr>
                <a:srgbClr val="007DB8"/>
              </a:buClr>
            </a:pPr>
            <a:fld id="{E00CF047-7350-4707-AA1A-E56FA69586CC}" type="datetime1">
              <a:rPr lang="en-US" sz="900" smtClean="0">
                <a:solidFill>
                  <a:srgbClr val="000000">
                    <a:lumMod val="50000"/>
                    <a:lumOff val="50000"/>
                  </a:srgbClr>
                </a:solidFill>
                <a:latin typeface="Arial"/>
              </a:rPr>
              <a:pPr defTabSz="890715">
                <a:lnSpc>
                  <a:spcPct val="90000"/>
                </a:lnSpc>
                <a:spcBef>
                  <a:spcPts val="600"/>
                </a:spcBef>
                <a:spcAft>
                  <a:spcPts val="0"/>
                </a:spcAft>
                <a:buClr>
                  <a:srgbClr val="007DB8"/>
                </a:buClr>
              </a:pPr>
              <a:t>2/25/2021</a:t>
            </a:fld>
            <a:endParaRPr lang="en-US" sz="900" dirty="0">
              <a:solidFill>
                <a:srgbClr val="000000">
                  <a:lumMod val="50000"/>
                  <a:lumOff val="50000"/>
                </a:srgbClr>
              </a:solidFill>
              <a:latin typeface="Arial"/>
            </a:endParaRPr>
          </a:p>
        </p:txBody>
      </p:sp>
      <p:pic>
        <p:nvPicPr>
          <p:cNvPr id="3" name="Picture 2"/>
          <p:cNvPicPr>
            <a:picLocks noChangeAspect="1"/>
          </p:cNvPicPr>
          <p:nvPr/>
        </p:nvPicPr>
        <p:blipFill>
          <a:blip r:embed="rId43"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
        <p:nvSpPr>
          <p:cNvPr id="22" name="TextBox 21"/>
          <p:cNvSpPr txBox="1"/>
          <p:nvPr/>
        </p:nvSpPr>
        <p:spPr>
          <a:xfrm>
            <a:off x="296664" y="4837275"/>
            <a:ext cx="65" cy="110800"/>
          </a:xfrm>
          <a:prstGeom prst="rect">
            <a:avLst/>
          </a:prstGeom>
        </p:spPr>
        <p:txBody>
          <a:bodyPr vert="horz" wrap="none" lIns="0" tIns="0" rIns="0" bIns="0" rtlCol="0" anchor="ctr" anchorCtr="0">
            <a:spAutoFit/>
          </a:bodyPr>
          <a:lstStyle/>
          <a:p>
            <a:pPr algn="r" defTabSz="890715">
              <a:lnSpc>
                <a:spcPct val="90000"/>
              </a:lnSpc>
              <a:buClr>
                <a:srgbClr val="007DB8"/>
              </a:buClr>
            </a:pPr>
            <a:endParaRPr lang="en-US" sz="800" dirty="0" err="1">
              <a:solidFill>
                <a:srgbClr val="000000">
                  <a:lumMod val="50000"/>
                  <a:lumOff val="50000"/>
                </a:srgbClr>
              </a:solidFill>
              <a:latin typeface="Arial"/>
            </a:endParaRPr>
          </a:p>
        </p:txBody>
      </p:sp>
      <p:sp>
        <p:nvSpPr>
          <p:cNvPr id="23" name="fl" descr="                              Dell - Internal Use - Confidential&#10;"/>
          <p:cNvSpPr txBox="1"/>
          <p:nvPr/>
        </p:nvSpPr>
        <p:spPr>
          <a:xfrm>
            <a:off x="998832" y="4835544"/>
            <a:ext cx="1594187" cy="114262"/>
          </a:xfrm>
          <a:prstGeom prst="rect">
            <a:avLst/>
          </a:prstGeom>
          <a:noFill/>
        </p:spPr>
        <p:txBody>
          <a:bodyPr vert="horz" wrap="none" lIns="0" tIns="0" rIns="0" bIns="0" rtlCol="0" anchor="ctr" anchorCtr="0">
            <a:spAutoFit/>
          </a:bodyPr>
          <a:lstStyle/>
          <a:p>
            <a:pPr defTabSz="890715">
              <a:lnSpc>
                <a:spcPct val="90000"/>
              </a:lnSpc>
              <a:spcBef>
                <a:spcPts val="100"/>
              </a:spcBef>
              <a:spcAft>
                <a:spcPts val="100"/>
              </a:spcAft>
            </a:pPr>
            <a:r>
              <a:rPr lang="en-US" sz="800" b="1" dirty="0">
                <a:solidFill>
                  <a:srgbClr val="7F7F7F"/>
                </a:solidFill>
                <a:latin typeface="Arial"/>
              </a:rPr>
              <a:t>Dell - Internal Use - Confidential</a:t>
            </a:r>
          </a:p>
        </p:txBody>
      </p:sp>
      <p:sp>
        <p:nvSpPr>
          <p:cNvPr id="24" name="TextBox 23"/>
          <p:cNvSpPr txBox="1"/>
          <p:nvPr/>
        </p:nvSpPr>
        <p:spPr>
          <a:xfrm>
            <a:off x="296664" y="4837275"/>
            <a:ext cx="65" cy="110800"/>
          </a:xfrm>
          <a:prstGeom prst="rect">
            <a:avLst/>
          </a:prstGeom>
        </p:spPr>
        <p:txBody>
          <a:bodyPr vert="horz" wrap="none" lIns="0" tIns="0" rIns="0" bIns="0" rtlCol="0" anchor="ctr" anchorCtr="0">
            <a:spAutoFit/>
          </a:bodyPr>
          <a:lstStyle/>
          <a:p>
            <a:pPr algn="r" defTabSz="890715">
              <a:lnSpc>
                <a:spcPct val="90000"/>
              </a:lnSpc>
              <a:buClr>
                <a:srgbClr val="007DB8"/>
              </a:buClr>
            </a:pPr>
            <a:endParaRPr lang="en-US" sz="800" dirty="0" err="1">
              <a:solidFill>
                <a:srgbClr val="000000">
                  <a:lumMod val="50000"/>
                  <a:lumOff val="50000"/>
                </a:srgbClr>
              </a:solidFill>
              <a:latin typeface="Arial"/>
            </a:endParaRPr>
          </a:p>
        </p:txBody>
      </p:sp>
      <p:sp>
        <p:nvSpPr>
          <p:cNvPr id="25" name="TextBox 24"/>
          <p:cNvSpPr txBox="1"/>
          <p:nvPr/>
        </p:nvSpPr>
        <p:spPr>
          <a:xfrm>
            <a:off x="307781" y="4835544"/>
            <a:ext cx="128641" cy="114262"/>
          </a:xfrm>
          <a:prstGeom prst="rect">
            <a:avLst/>
          </a:prstGeom>
        </p:spPr>
        <p:txBody>
          <a:bodyPr vert="horz" wrap="none" lIns="0" tIns="0" rIns="0" bIns="0" rtlCol="0" anchor="ctr" anchorCtr="0">
            <a:spAutoFit/>
          </a:bodyPr>
          <a:lstStyle/>
          <a:p>
            <a:pPr algn="r" defTabSz="890715">
              <a:lnSpc>
                <a:spcPct val="90000"/>
              </a:lnSpc>
              <a:buClr>
                <a:srgbClr val="007DB8"/>
              </a:buClr>
            </a:pPr>
            <a:fld id="{58EC7406-F4CC-4ABF-902E-2AF4E70E5C0F}" type="slidenum">
              <a:rPr lang="en-US" sz="800" smtClean="0">
                <a:solidFill>
                  <a:srgbClr val="000000">
                    <a:lumMod val="50000"/>
                    <a:lumOff val="50000"/>
                  </a:srgbClr>
                </a:solidFill>
                <a:latin typeface="Arial"/>
              </a:rPr>
              <a:pPr algn="r" defTabSz="890715">
                <a:lnSpc>
                  <a:spcPct val="90000"/>
                </a:lnSpc>
                <a:buClr>
                  <a:srgbClr val="007DB8"/>
                </a:buClr>
              </a:pPr>
              <a:t>‹#›</a:t>
            </a:fld>
            <a:endParaRPr lang="en-US" sz="800" dirty="0" err="1">
              <a:solidFill>
                <a:srgbClr val="000000">
                  <a:lumMod val="50000"/>
                  <a:lumOff val="50000"/>
                </a:srgbClr>
              </a:solidFill>
              <a:latin typeface="Arial"/>
            </a:endParaRPr>
          </a:p>
        </p:txBody>
      </p:sp>
      <p:sp>
        <p:nvSpPr>
          <p:cNvPr id="26" name="TextBox 25"/>
          <p:cNvSpPr txBox="1"/>
          <p:nvPr/>
        </p:nvSpPr>
        <p:spPr>
          <a:xfrm>
            <a:off x="458777" y="4835544"/>
            <a:ext cx="187551" cy="114262"/>
          </a:xfrm>
          <a:prstGeom prst="rect">
            <a:avLst/>
          </a:prstGeom>
        </p:spPr>
        <p:txBody>
          <a:bodyPr vert="horz" wrap="none" lIns="0" tIns="0" rIns="0" bIns="0" rtlCol="0" anchor="ctr" anchorCtr="0">
            <a:spAutoFit/>
          </a:bodyPr>
          <a:lstStyle/>
          <a:p>
            <a:pPr defTabSz="890715">
              <a:lnSpc>
                <a:spcPct val="90000"/>
              </a:lnSpc>
              <a:buClr>
                <a:srgbClr val="007DB8"/>
              </a:buClr>
            </a:pPr>
            <a:r>
              <a:rPr lang="en-US" sz="800" dirty="0">
                <a:solidFill>
                  <a:srgbClr val="000000">
                    <a:lumMod val="50000"/>
                    <a:lumOff val="50000"/>
                  </a:srgbClr>
                </a:solidFill>
                <a:latin typeface="Arial"/>
              </a:rPr>
              <a:t>of Y</a:t>
            </a:r>
          </a:p>
        </p:txBody>
      </p:sp>
    </p:spTree>
    <p:extLst>
      <p:ext uri="{BB962C8B-B14F-4D97-AF65-F5344CB8AC3E}">
        <p14:creationId xmlns:p14="http://schemas.microsoft.com/office/powerpoint/2010/main" val="1201758113"/>
      </p:ext>
    </p:extLst>
  </p:cSld>
  <p:clrMap bg1="dk2" tx1="lt1" bg2="dk1" tx2="lt2" accent1="accent1" accent2="accent2" accent3="accent3" accent4="accent4" accent5="accent5" accent6="accent6" hlink="hlink" folHlink="folHlink"/>
  <p:sldLayoutIdLst>
    <p:sldLayoutId id="2147484889" r:id="rId1"/>
    <p:sldLayoutId id="2147484890" r:id="rId2"/>
    <p:sldLayoutId id="2147484891" r:id="rId3"/>
    <p:sldLayoutId id="2147484892" r:id="rId4"/>
    <p:sldLayoutId id="2147484893" r:id="rId5"/>
    <p:sldLayoutId id="2147484894" r:id="rId6"/>
    <p:sldLayoutId id="2147484895" r:id="rId7"/>
    <p:sldLayoutId id="2147484896" r:id="rId8"/>
    <p:sldLayoutId id="2147484897" r:id="rId9"/>
    <p:sldLayoutId id="2147484898" r:id="rId10"/>
    <p:sldLayoutId id="2147484899" r:id="rId11"/>
    <p:sldLayoutId id="2147484900" r:id="rId12"/>
    <p:sldLayoutId id="2147484901" r:id="rId13"/>
    <p:sldLayoutId id="2147484902" r:id="rId14"/>
    <p:sldLayoutId id="2147484903" r:id="rId15"/>
    <p:sldLayoutId id="2147484904" r:id="rId16"/>
    <p:sldLayoutId id="2147484905" r:id="rId17"/>
    <p:sldLayoutId id="2147484906" r:id="rId18"/>
    <p:sldLayoutId id="2147484907" r:id="rId19"/>
    <p:sldLayoutId id="2147484908" r:id="rId20"/>
    <p:sldLayoutId id="2147484909" r:id="rId21"/>
    <p:sldLayoutId id="2147484910" r:id="rId22"/>
    <p:sldLayoutId id="2147484912" r:id="rId23"/>
    <p:sldLayoutId id="2147484913" r:id="rId24"/>
    <p:sldLayoutId id="2147484914" r:id="rId25"/>
    <p:sldLayoutId id="2147484915" r:id="rId26"/>
    <p:sldLayoutId id="2147484916" r:id="rId27"/>
    <p:sldLayoutId id="2147484917" r:id="rId28"/>
    <p:sldLayoutId id="2147484918" r:id="rId29"/>
    <p:sldLayoutId id="2147484919" r:id="rId30"/>
    <p:sldLayoutId id="2147484920" r:id="rId31"/>
    <p:sldLayoutId id="2147484921" r:id="rId32"/>
    <p:sldLayoutId id="2147484924" r:id="rId33"/>
    <p:sldLayoutId id="2147484925" r:id="rId34"/>
    <p:sldLayoutId id="2147484926" r:id="rId35"/>
    <p:sldLayoutId id="2147484928" r:id="rId36"/>
    <p:sldLayoutId id="2147484929" r:id="rId37"/>
    <p:sldLayoutId id="2147484930" r:id="rId38"/>
    <p:sldLayoutId id="2147484931" r:id="rId39"/>
    <p:sldLayoutId id="2147484932" r:id="rId40"/>
    <p:sldLayoutId id="2147484933" r:id="rId41"/>
  </p:sldLayoutIdLst>
  <p:transition spd="med">
    <p:wipe dir="r"/>
  </p:transition>
  <p:hf hdr="0" ftr="0" dt="0"/>
  <p:txStyles>
    <p:titleStyle>
      <a:lvl1pPr algn="l" rtl="0" eaLnBrk="1" fontAlgn="base" hangingPunct="1">
        <a:lnSpc>
          <a:spcPct val="90000"/>
        </a:lnSpc>
        <a:spcBef>
          <a:spcPct val="0"/>
        </a:spcBef>
        <a:spcAft>
          <a:spcPct val="0"/>
        </a:spcAft>
        <a:defRPr sz="2800" b="0" cap="none" baseline="0">
          <a:solidFill>
            <a:schemeClr val="bg1"/>
          </a:solidFill>
          <a:latin typeface="+mj-lt"/>
          <a:ea typeface="Museo Sans For Dell" panose="02000000000000000000" pitchFamily="2" charset="0"/>
          <a:cs typeface="+mj-cs"/>
        </a:defRPr>
      </a:lvl1pPr>
      <a:lvl2pPr algn="l" rtl="0" eaLnBrk="1" fontAlgn="base" hangingPunct="1">
        <a:lnSpc>
          <a:spcPct val="80000"/>
        </a:lnSpc>
        <a:spcBef>
          <a:spcPct val="0"/>
        </a:spcBef>
        <a:spcAft>
          <a:spcPct val="0"/>
        </a:spcAft>
        <a:defRPr sz="3200" b="1">
          <a:solidFill>
            <a:schemeClr val="accent1"/>
          </a:solidFill>
          <a:latin typeface="Arial Black" pitchFamily="34" charset="0"/>
        </a:defRPr>
      </a:lvl2pPr>
      <a:lvl3pPr algn="l" rtl="0" eaLnBrk="1" fontAlgn="base" hangingPunct="1">
        <a:lnSpc>
          <a:spcPct val="80000"/>
        </a:lnSpc>
        <a:spcBef>
          <a:spcPct val="0"/>
        </a:spcBef>
        <a:spcAft>
          <a:spcPct val="0"/>
        </a:spcAft>
        <a:defRPr sz="3200" b="1">
          <a:solidFill>
            <a:schemeClr val="accent1"/>
          </a:solidFill>
          <a:latin typeface="Arial Black" pitchFamily="34" charset="0"/>
        </a:defRPr>
      </a:lvl3pPr>
      <a:lvl4pPr algn="l" rtl="0" eaLnBrk="1" fontAlgn="base" hangingPunct="1">
        <a:lnSpc>
          <a:spcPct val="80000"/>
        </a:lnSpc>
        <a:spcBef>
          <a:spcPct val="0"/>
        </a:spcBef>
        <a:spcAft>
          <a:spcPct val="0"/>
        </a:spcAft>
        <a:defRPr sz="3200" b="1">
          <a:solidFill>
            <a:schemeClr val="accent1"/>
          </a:solidFill>
          <a:latin typeface="Arial Black" pitchFamily="34" charset="0"/>
        </a:defRPr>
      </a:lvl4pPr>
      <a:lvl5pPr algn="l" rtl="0" eaLnBrk="1" fontAlgn="base" hangingPunct="1">
        <a:lnSpc>
          <a:spcPct val="80000"/>
        </a:lnSpc>
        <a:spcBef>
          <a:spcPct val="0"/>
        </a:spcBef>
        <a:spcAft>
          <a:spcPct val="0"/>
        </a:spcAft>
        <a:defRPr sz="3200" b="1">
          <a:solidFill>
            <a:schemeClr val="accent1"/>
          </a:solidFill>
          <a:latin typeface="Arial Black" pitchFamily="34" charset="0"/>
        </a:defRPr>
      </a:lvl5pPr>
      <a:lvl6pPr marL="445391" algn="l" rtl="0" eaLnBrk="1" fontAlgn="base" hangingPunct="1">
        <a:lnSpc>
          <a:spcPct val="70000"/>
        </a:lnSpc>
        <a:spcBef>
          <a:spcPct val="0"/>
        </a:spcBef>
        <a:spcAft>
          <a:spcPct val="0"/>
        </a:spcAft>
        <a:defRPr sz="4400" b="1">
          <a:solidFill>
            <a:schemeClr val="accent1"/>
          </a:solidFill>
          <a:latin typeface="Arial Black" pitchFamily="34" charset="0"/>
        </a:defRPr>
      </a:lvl6pPr>
      <a:lvl7pPr marL="890715" algn="l" rtl="0" eaLnBrk="1" fontAlgn="base" hangingPunct="1">
        <a:lnSpc>
          <a:spcPct val="70000"/>
        </a:lnSpc>
        <a:spcBef>
          <a:spcPct val="0"/>
        </a:spcBef>
        <a:spcAft>
          <a:spcPct val="0"/>
        </a:spcAft>
        <a:defRPr sz="4400" b="1">
          <a:solidFill>
            <a:schemeClr val="accent1"/>
          </a:solidFill>
          <a:latin typeface="Arial Black" pitchFamily="34" charset="0"/>
        </a:defRPr>
      </a:lvl7pPr>
      <a:lvl8pPr marL="1336229" algn="l" rtl="0" eaLnBrk="1" fontAlgn="base" hangingPunct="1">
        <a:lnSpc>
          <a:spcPct val="70000"/>
        </a:lnSpc>
        <a:spcBef>
          <a:spcPct val="0"/>
        </a:spcBef>
        <a:spcAft>
          <a:spcPct val="0"/>
        </a:spcAft>
        <a:defRPr sz="4400" b="1">
          <a:solidFill>
            <a:schemeClr val="accent1"/>
          </a:solidFill>
          <a:latin typeface="Arial Black" pitchFamily="34" charset="0"/>
        </a:defRPr>
      </a:lvl8pPr>
      <a:lvl9pPr marL="1781234" algn="l" rtl="0" eaLnBrk="1" fontAlgn="base" hangingPunct="1">
        <a:lnSpc>
          <a:spcPct val="70000"/>
        </a:lnSpc>
        <a:spcBef>
          <a:spcPct val="0"/>
        </a:spcBef>
        <a:spcAft>
          <a:spcPct val="0"/>
        </a:spcAft>
        <a:defRPr sz="4400" b="1">
          <a:solidFill>
            <a:schemeClr val="accent1"/>
          </a:solidFill>
          <a:latin typeface="Arial Black" pitchFamily="34" charset="0"/>
        </a:defRPr>
      </a:lvl9pPr>
    </p:titleStyle>
    <p:bodyStyle>
      <a:lvl1pPr marL="222260" indent="-222260" algn="l" rtl="0" eaLnBrk="1" fontAlgn="base" hangingPunct="1">
        <a:lnSpc>
          <a:spcPct val="100000"/>
        </a:lnSpc>
        <a:spcBef>
          <a:spcPts val="1200"/>
        </a:spcBef>
        <a:spcAft>
          <a:spcPts val="0"/>
        </a:spcAft>
        <a:buClr>
          <a:srgbClr val="AAAAAA"/>
        </a:buClr>
        <a:buFont typeface="Arial" pitchFamily="34" charset="0"/>
        <a:buChar char="•"/>
        <a:defRPr sz="1400">
          <a:solidFill>
            <a:srgbClr val="000000"/>
          </a:solidFill>
          <a:latin typeface="+mj-lt"/>
          <a:ea typeface="Museo Sans For Dell" pitchFamily="2" charset="0"/>
          <a:cs typeface="+mn-cs"/>
        </a:defRPr>
      </a:lvl1pPr>
      <a:lvl2pPr marL="559877" indent="-227021" algn="l" rtl="0" eaLnBrk="1" fontAlgn="base" hangingPunct="1">
        <a:lnSpc>
          <a:spcPct val="100000"/>
        </a:lnSpc>
        <a:spcBef>
          <a:spcPts val="300"/>
        </a:spcBef>
        <a:spcAft>
          <a:spcPts val="0"/>
        </a:spcAft>
        <a:buClr>
          <a:srgbClr val="AAAAAA"/>
        </a:buClr>
        <a:buFont typeface="Museo Sans For Dell" pitchFamily="2" charset="0"/>
        <a:buChar char="–"/>
        <a:defRPr sz="1200" baseline="0">
          <a:solidFill>
            <a:srgbClr val="000000"/>
          </a:solidFill>
          <a:latin typeface="+mj-lt"/>
          <a:ea typeface="Museo Sans For Dell" pitchFamily="2" charset="0"/>
        </a:defRPr>
      </a:lvl2pPr>
      <a:lvl3pPr marL="886059" indent="-214435" algn="l" rtl="0" eaLnBrk="1" fontAlgn="base" hangingPunct="1">
        <a:lnSpc>
          <a:spcPct val="100000"/>
        </a:lnSpc>
        <a:spcBef>
          <a:spcPts val="300"/>
        </a:spcBef>
        <a:spcAft>
          <a:spcPts val="0"/>
        </a:spcAft>
        <a:buClr>
          <a:srgbClr val="AAAAAA"/>
        </a:buClr>
        <a:buFont typeface="Museo Sans For Dell" pitchFamily="2" charset="0"/>
        <a:buChar char="›"/>
        <a:defRPr sz="1000" baseline="0">
          <a:solidFill>
            <a:srgbClr val="000000"/>
          </a:solidFill>
          <a:latin typeface="+mj-lt"/>
          <a:ea typeface="Museo Sans For Dell" pitchFamily="2" charset="0"/>
        </a:defRPr>
      </a:lvl3pPr>
      <a:lvl4pPr marL="1214117" indent="-215909" algn="l" rtl="0" eaLnBrk="1" fontAlgn="base" hangingPunct="1">
        <a:lnSpc>
          <a:spcPct val="90000"/>
        </a:lnSpc>
        <a:spcBef>
          <a:spcPts val="300"/>
        </a:spcBef>
        <a:spcAft>
          <a:spcPts val="0"/>
        </a:spcAft>
        <a:buClr>
          <a:srgbClr val="AAAAAA"/>
        </a:buClr>
        <a:buFont typeface="Courier New" panose="02070309020205020404" pitchFamily="49" charset="0"/>
        <a:buChar char="o"/>
        <a:defRPr sz="1000" baseline="0">
          <a:solidFill>
            <a:srgbClr val="000000"/>
          </a:solidFill>
          <a:latin typeface="+mj-lt"/>
          <a:ea typeface="Museo Sans For Dell" pitchFamily="2" charset="0"/>
        </a:defRPr>
      </a:lvl4pPr>
      <a:lvl5pPr marL="1566584" indent="-230196" algn="l" rtl="0" eaLnBrk="1" fontAlgn="base" hangingPunct="1">
        <a:lnSpc>
          <a:spcPct val="90000"/>
        </a:lnSpc>
        <a:spcBef>
          <a:spcPts val="800"/>
        </a:spcBef>
        <a:spcAft>
          <a:spcPct val="0"/>
        </a:spcAft>
        <a:buClr>
          <a:schemeClr val="bg1"/>
        </a:buClr>
        <a:buFont typeface="Museo For Dell 300" pitchFamily="50" charset="0"/>
        <a:buChar char="–"/>
        <a:defRPr sz="1800">
          <a:solidFill>
            <a:schemeClr val="bg2"/>
          </a:solidFill>
          <a:latin typeface="Museo Sans For Dell" pitchFamily="2" charset="0"/>
          <a:ea typeface="Museo Sans For Dell" pitchFamily="2" charset="0"/>
        </a:defRPr>
      </a:lvl5pPr>
      <a:lvl6pPr marL="2011500" indent="-230196"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6pPr>
      <a:lvl7pPr marL="2456717" indent="-230196"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7pPr>
      <a:lvl8pPr marL="2902220" indent="-230196"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8pPr>
      <a:lvl9pPr marL="3347516" indent="-230196"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9pPr>
    </p:bodyStyle>
    <p:otherStyle>
      <a:defPPr>
        <a:defRPr lang="en-US"/>
      </a:defPPr>
      <a:lvl1pPr marL="0" algn="l" defTabSz="890715" rtl="0" eaLnBrk="1" latinLnBrk="0" hangingPunct="1">
        <a:defRPr sz="1800" kern="1200">
          <a:solidFill>
            <a:schemeClr val="tx1"/>
          </a:solidFill>
          <a:latin typeface="+mn-lt"/>
          <a:ea typeface="+mn-ea"/>
          <a:cs typeface="+mn-cs"/>
        </a:defRPr>
      </a:lvl1pPr>
      <a:lvl2pPr marL="445391" algn="l" defTabSz="890715" rtl="0" eaLnBrk="1" latinLnBrk="0" hangingPunct="1">
        <a:defRPr sz="1800" kern="1200">
          <a:solidFill>
            <a:schemeClr val="tx1"/>
          </a:solidFill>
          <a:latin typeface="+mn-lt"/>
          <a:ea typeface="+mn-ea"/>
          <a:cs typeface="+mn-cs"/>
        </a:defRPr>
      </a:lvl2pPr>
      <a:lvl3pPr marL="890715" algn="l" defTabSz="890715" rtl="0" eaLnBrk="1" latinLnBrk="0" hangingPunct="1">
        <a:defRPr sz="1800" kern="1200">
          <a:solidFill>
            <a:schemeClr val="tx1"/>
          </a:solidFill>
          <a:latin typeface="+mn-lt"/>
          <a:ea typeface="+mn-ea"/>
          <a:cs typeface="+mn-cs"/>
        </a:defRPr>
      </a:lvl3pPr>
      <a:lvl4pPr marL="1336229" algn="l" defTabSz="890715" rtl="0" eaLnBrk="1" latinLnBrk="0" hangingPunct="1">
        <a:defRPr sz="1800" kern="1200">
          <a:solidFill>
            <a:schemeClr val="tx1"/>
          </a:solidFill>
          <a:latin typeface="+mn-lt"/>
          <a:ea typeface="+mn-ea"/>
          <a:cs typeface="+mn-cs"/>
        </a:defRPr>
      </a:lvl4pPr>
      <a:lvl5pPr marL="1781234" algn="l" defTabSz="890715" rtl="0" eaLnBrk="1" latinLnBrk="0" hangingPunct="1">
        <a:defRPr sz="1800" kern="1200">
          <a:solidFill>
            <a:schemeClr val="tx1"/>
          </a:solidFill>
          <a:latin typeface="+mn-lt"/>
          <a:ea typeface="+mn-ea"/>
          <a:cs typeface="+mn-cs"/>
        </a:defRPr>
      </a:lvl5pPr>
      <a:lvl6pPr marL="2226344" algn="l" defTabSz="890715" rtl="0" eaLnBrk="1" latinLnBrk="0" hangingPunct="1">
        <a:defRPr sz="1800" kern="1200">
          <a:solidFill>
            <a:schemeClr val="tx1"/>
          </a:solidFill>
          <a:latin typeface="+mn-lt"/>
          <a:ea typeface="+mn-ea"/>
          <a:cs typeface="+mn-cs"/>
        </a:defRPr>
      </a:lvl6pPr>
      <a:lvl7pPr marL="2671751" algn="l" defTabSz="890715" rtl="0" eaLnBrk="1" latinLnBrk="0" hangingPunct="1">
        <a:defRPr sz="1800" kern="1200">
          <a:solidFill>
            <a:schemeClr val="tx1"/>
          </a:solidFill>
          <a:latin typeface="+mn-lt"/>
          <a:ea typeface="+mn-ea"/>
          <a:cs typeface="+mn-cs"/>
        </a:defRPr>
      </a:lvl7pPr>
      <a:lvl8pPr marL="3117185" algn="l" defTabSz="890715" rtl="0" eaLnBrk="1" latinLnBrk="0" hangingPunct="1">
        <a:defRPr sz="1800" kern="1200">
          <a:solidFill>
            <a:schemeClr val="tx1"/>
          </a:solidFill>
          <a:latin typeface="+mn-lt"/>
          <a:ea typeface="+mn-ea"/>
          <a:cs typeface="+mn-cs"/>
        </a:defRPr>
      </a:lvl8pPr>
      <a:lvl9pPr marL="3562347" algn="l" defTabSz="890715"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3084" userDrawn="1">
          <p15:clr>
            <a:srgbClr val="F26B43"/>
          </p15:clr>
        </p15:guide>
        <p15:guide id="2" pos="2880" userDrawn="1">
          <p15:clr>
            <a:srgbClr val="F26B43"/>
          </p15:clr>
        </p15:guide>
      </p15:sldGuideLst>
    </p:ext>
  </p:extLst>
</p:sldMaster>
</file>

<file path=ppt/slideMasters/slideMaster21.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16" name="TextBox 15" hidden="1"/>
          <p:cNvSpPr txBox="1"/>
          <p:nvPr/>
        </p:nvSpPr>
        <p:spPr>
          <a:xfrm>
            <a:off x="1896246" y="4825328"/>
            <a:ext cx="649537" cy="124650"/>
          </a:xfrm>
          <a:prstGeom prst="rect">
            <a:avLst/>
          </a:prstGeom>
          <a:noFill/>
        </p:spPr>
        <p:txBody>
          <a:bodyPr wrap="square" lIns="0" tIns="0" rIns="0" bIns="0" rtlCol="0" anchor="ctr">
            <a:spAutoFit/>
          </a:bodyPr>
          <a:lstStyle/>
          <a:p>
            <a:pPr>
              <a:lnSpc>
                <a:spcPct val="90000"/>
              </a:lnSpc>
              <a:spcBef>
                <a:spcPts val="600"/>
              </a:spcBef>
              <a:spcAft>
                <a:spcPts val="0"/>
              </a:spcAft>
              <a:buClr>
                <a:srgbClr val="007DB8"/>
              </a:buClr>
            </a:pPr>
            <a:fld id="{E00CF047-7350-4707-AA1A-E56FA69586CC}" type="datetime1">
              <a:rPr lang="en-US" sz="900" smtClean="0">
                <a:solidFill>
                  <a:srgbClr val="000000">
                    <a:lumMod val="50000"/>
                    <a:lumOff val="50000"/>
                  </a:srgbClr>
                </a:solidFill>
                <a:latin typeface="Arial"/>
              </a:rPr>
              <a:pPr>
                <a:lnSpc>
                  <a:spcPct val="90000"/>
                </a:lnSpc>
                <a:spcBef>
                  <a:spcPts val="600"/>
                </a:spcBef>
                <a:spcAft>
                  <a:spcPts val="0"/>
                </a:spcAft>
                <a:buClr>
                  <a:srgbClr val="007DB8"/>
                </a:buClr>
              </a:pPr>
              <a:t>2/25/2021</a:t>
            </a:fld>
            <a:endParaRPr lang="en-US" sz="900" dirty="0" smtClean="0">
              <a:solidFill>
                <a:srgbClr val="000000">
                  <a:lumMod val="50000"/>
                  <a:lumOff val="50000"/>
                </a:srgbClr>
              </a:solidFill>
              <a:latin typeface="Arial"/>
            </a:endParaRPr>
          </a:p>
        </p:txBody>
      </p:sp>
      <p:sp>
        <p:nvSpPr>
          <p:cNvPr id="13" name="TextBox 12" hidden="1"/>
          <p:cNvSpPr txBox="1"/>
          <p:nvPr/>
        </p:nvSpPr>
        <p:spPr>
          <a:xfrm>
            <a:off x="1896246" y="4825328"/>
            <a:ext cx="649537" cy="124650"/>
          </a:xfrm>
          <a:prstGeom prst="rect">
            <a:avLst/>
          </a:prstGeom>
          <a:noFill/>
        </p:spPr>
        <p:txBody>
          <a:bodyPr wrap="square" lIns="0" tIns="0" rIns="0" bIns="0" rtlCol="0" anchor="ctr">
            <a:spAutoFit/>
          </a:bodyPr>
          <a:lstStyle/>
          <a:p>
            <a:pPr>
              <a:lnSpc>
                <a:spcPct val="90000"/>
              </a:lnSpc>
              <a:spcBef>
                <a:spcPts val="600"/>
              </a:spcBef>
              <a:spcAft>
                <a:spcPts val="0"/>
              </a:spcAft>
              <a:buClr>
                <a:srgbClr val="007DB8"/>
              </a:buClr>
            </a:pPr>
            <a:fld id="{E00CF047-7350-4707-AA1A-E56FA69586CC}" type="datetime1">
              <a:rPr lang="en-US" sz="900" smtClean="0">
                <a:solidFill>
                  <a:srgbClr val="000000">
                    <a:lumMod val="50000"/>
                    <a:lumOff val="50000"/>
                  </a:srgbClr>
                </a:solidFill>
                <a:latin typeface="Arial"/>
              </a:rPr>
              <a:pPr>
                <a:lnSpc>
                  <a:spcPct val="90000"/>
                </a:lnSpc>
                <a:spcBef>
                  <a:spcPts val="600"/>
                </a:spcBef>
                <a:spcAft>
                  <a:spcPts val="0"/>
                </a:spcAft>
                <a:buClr>
                  <a:srgbClr val="007DB8"/>
                </a:buClr>
              </a:pPr>
              <a:t>2/25/2021</a:t>
            </a:fld>
            <a:endParaRPr lang="en-US" sz="900" dirty="0" smtClean="0">
              <a:solidFill>
                <a:srgbClr val="000000">
                  <a:lumMod val="50000"/>
                  <a:lumOff val="50000"/>
                </a:srgbClr>
              </a:solidFill>
              <a:latin typeface="Arial"/>
            </a:endParaRPr>
          </a:p>
        </p:txBody>
      </p:sp>
      <p:pic>
        <p:nvPicPr>
          <p:cNvPr id="3" name="Picture 2"/>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8539016" y="4610378"/>
            <a:ext cx="348663" cy="348663"/>
          </a:xfrm>
          <a:prstGeom prst="rect">
            <a:avLst/>
          </a:prstGeom>
        </p:spPr>
      </p:pic>
      <p:sp>
        <p:nvSpPr>
          <p:cNvPr id="12" name="TextBox 11"/>
          <p:cNvSpPr txBox="1"/>
          <p:nvPr/>
        </p:nvSpPr>
        <p:spPr>
          <a:xfrm>
            <a:off x="276036" y="5007745"/>
            <a:ext cx="94578" cy="83100"/>
          </a:xfrm>
          <a:prstGeom prst="rect">
            <a:avLst/>
          </a:prstGeom>
        </p:spPr>
        <p:txBody>
          <a:bodyPr vert="horz" wrap="none" lIns="0" tIns="0" rIns="0" bIns="0" rtlCol="0" anchor="ctr" anchorCtr="0">
            <a:spAutoFit/>
          </a:bodyPr>
          <a:lstStyle/>
          <a:p>
            <a:pPr>
              <a:lnSpc>
                <a:spcPct val="90000"/>
              </a:lnSpc>
              <a:buClr>
                <a:srgbClr val="007DB8"/>
              </a:buClr>
            </a:pPr>
            <a:fld id="{58EC7406-F4CC-4ABF-902E-2AF4E70E5C0F}" type="slidenum">
              <a:rPr lang="en-US" sz="600" smtClean="0">
                <a:solidFill>
                  <a:srgbClr val="000000">
                    <a:lumMod val="50000"/>
                    <a:lumOff val="50000"/>
                  </a:srgbClr>
                </a:solidFill>
                <a:latin typeface="Arial"/>
              </a:rPr>
              <a:pPr>
                <a:lnSpc>
                  <a:spcPct val="90000"/>
                </a:lnSpc>
                <a:buClr>
                  <a:srgbClr val="007DB8"/>
                </a:buClr>
              </a:pPr>
              <a:t>‹#›</a:t>
            </a:fld>
            <a:endParaRPr lang="en-US" sz="600" dirty="0" err="1" smtClean="0">
              <a:solidFill>
                <a:srgbClr val="000000">
                  <a:lumMod val="50000"/>
                  <a:lumOff val="50000"/>
                </a:srgbClr>
              </a:solidFill>
              <a:latin typeface="Arial"/>
            </a:endParaRPr>
          </a:p>
        </p:txBody>
      </p:sp>
      <p:sp>
        <p:nvSpPr>
          <p:cNvPr id="9" name="fl" descr="                                              Internal Use - Confidential &#10;&#10;"/>
          <p:cNvSpPr txBox="1"/>
          <p:nvPr/>
        </p:nvSpPr>
        <p:spPr>
          <a:xfrm>
            <a:off x="0" y="4617721"/>
            <a:ext cx="3132268" cy="466794"/>
          </a:xfrm>
          <a:prstGeom prst="rect">
            <a:avLst/>
          </a:prstGeom>
          <a:noFill/>
        </p:spPr>
        <p:txBody>
          <a:bodyPr vert="horz" wrap="none" lIns="0" tIns="0" rIns="0" bIns="0" rtlCol="0" anchor="ctr" anchorCtr="0">
            <a:spAutoFit/>
          </a:bodyPr>
          <a:lstStyle/>
          <a:p>
            <a:pPr>
              <a:lnSpc>
                <a:spcPct val="90000"/>
              </a:lnSpc>
              <a:spcBef>
                <a:spcPts val="100"/>
              </a:spcBef>
              <a:spcAft>
                <a:spcPts val="100"/>
              </a:spcAft>
              <a:defRPr/>
            </a:pPr>
            <a:r>
              <a:rPr lang="en-US" sz="1000" smtClean="0">
                <a:solidFill>
                  <a:srgbClr val="808080"/>
                </a:solidFill>
                <a:latin typeface="arial" panose="020B0604020202020204" pitchFamily="34" charset="0"/>
              </a:rPr>
              <a:t>                                              Internal Use - Confidential </a:t>
            </a:r>
          </a:p>
          <a:p>
            <a:pPr>
              <a:lnSpc>
                <a:spcPct val="90000"/>
              </a:lnSpc>
              <a:spcBef>
                <a:spcPts val="100"/>
              </a:spcBef>
              <a:spcAft>
                <a:spcPts val="100"/>
              </a:spcAft>
              <a:defRPr/>
            </a:pPr>
            <a:endParaRPr lang="en-US" sz="1000" smtClean="0">
              <a:solidFill>
                <a:srgbClr val="808080"/>
              </a:solidFill>
              <a:latin typeface="arial" panose="020B0604020202020204" pitchFamily="34" charset="0"/>
            </a:endParaRPr>
          </a:p>
          <a:p>
            <a:pPr>
              <a:lnSpc>
                <a:spcPct val="90000"/>
              </a:lnSpc>
              <a:spcBef>
                <a:spcPts val="100"/>
              </a:spcBef>
              <a:spcAft>
                <a:spcPts val="100"/>
              </a:spcAft>
              <a:defRPr/>
            </a:pPr>
            <a:endParaRPr lang="en-US" sz="1000" dirty="0" smtClean="0">
              <a:solidFill>
                <a:srgbClr val="808080"/>
              </a:solidFill>
              <a:latin typeface="arial" panose="020B0604020202020204" pitchFamily="34" charset="0"/>
            </a:endParaRPr>
          </a:p>
        </p:txBody>
      </p:sp>
    </p:spTree>
    <p:extLst>
      <p:ext uri="{BB962C8B-B14F-4D97-AF65-F5344CB8AC3E}">
        <p14:creationId xmlns:p14="http://schemas.microsoft.com/office/powerpoint/2010/main" val="168304935"/>
      </p:ext>
    </p:extLst>
  </p:cSld>
  <p:clrMap bg1="dk2" tx1="lt1" bg2="dk1" tx2="lt2" accent1="accent1" accent2="accent2" accent3="accent3" accent4="accent4" accent5="accent5" accent6="accent6" hlink="hlink" folHlink="folHlink"/>
  <p:sldLayoutIdLst>
    <p:sldLayoutId id="2147484935" r:id="rId1"/>
    <p:sldLayoutId id="2147484936" r:id="rId2"/>
    <p:sldLayoutId id="2147484937" r:id="rId3"/>
    <p:sldLayoutId id="2147484938" r:id="rId4"/>
    <p:sldLayoutId id="2147484939" r:id="rId5"/>
    <p:sldLayoutId id="2147484940" r:id="rId6"/>
    <p:sldLayoutId id="2147484941" r:id="rId7"/>
    <p:sldLayoutId id="2147484942" r:id="rId8"/>
    <p:sldLayoutId id="2147484943" r:id="rId9"/>
    <p:sldLayoutId id="2147484944" r:id="rId10"/>
    <p:sldLayoutId id="2147484945" r:id="rId11"/>
    <p:sldLayoutId id="2147484946" r:id="rId12"/>
    <p:sldLayoutId id="2147484947" r:id="rId13"/>
    <p:sldLayoutId id="2147484948" r:id="rId14"/>
    <p:sldLayoutId id="2147484949" r:id="rId15"/>
    <p:sldLayoutId id="2147484950" r:id="rId16"/>
    <p:sldLayoutId id="2147484951" r:id="rId17"/>
    <p:sldLayoutId id="2147484952" r:id="rId18"/>
    <p:sldLayoutId id="2147484953" r:id="rId19"/>
    <p:sldLayoutId id="2147484954" r:id="rId20"/>
    <p:sldLayoutId id="2147484955" r:id="rId21"/>
    <p:sldLayoutId id="2147484956" r:id="rId22"/>
  </p:sldLayoutIdLst>
  <p:transition spd="med">
    <p:wipe dir="r"/>
  </p:transition>
  <p:timing>
    <p:tnLst>
      <p:par>
        <p:cTn id="1" dur="indefinite" restart="never" nodeType="tmRoot"/>
      </p:par>
    </p:tnLst>
  </p:timing>
  <p:hf hdr="0" ftr="0" dt="0"/>
  <p:txStyles>
    <p:titleStyle>
      <a:lvl1pPr algn="l" rtl="0" eaLnBrk="1" fontAlgn="base" hangingPunct="1">
        <a:lnSpc>
          <a:spcPct val="90000"/>
        </a:lnSpc>
        <a:spcBef>
          <a:spcPct val="0"/>
        </a:spcBef>
        <a:spcAft>
          <a:spcPct val="0"/>
        </a:spcAft>
        <a:defRPr sz="2800" b="0" cap="none" baseline="0">
          <a:solidFill>
            <a:schemeClr val="bg1"/>
          </a:solidFill>
          <a:latin typeface="+mj-lt"/>
          <a:ea typeface="Museo Sans For Dell" panose="02000000000000000000" pitchFamily="2" charset="0"/>
          <a:cs typeface="+mj-cs"/>
        </a:defRPr>
      </a:lvl1pPr>
      <a:lvl2pPr algn="l" rtl="0" eaLnBrk="1" fontAlgn="base" hangingPunct="1">
        <a:lnSpc>
          <a:spcPct val="80000"/>
        </a:lnSpc>
        <a:spcBef>
          <a:spcPct val="0"/>
        </a:spcBef>
        <a:spcAft>
          <a:spcPct val="0"/>
        </a:spcAft>
        <a:defRPr sz="3200" b="1">
          <a:solidFill>
            <a:schemeClr val="accent1"/>
          </a:solidFill>
          <a:latin typeface="Arial Black" pitchFamily="34" charset="0"/>
        </a:defRPr>
      </a:lvl2pPr>
      <a:lvl3pPr algn="l" rtl="0" eaLnBrk="1" fontAlgn="base" hangingPunct="1">
        <a:lnSpc>
          <a:spcPct val="80000"/>
        </a:lnSpc>
        <a:spcBef>
          <a:spcPct val="0"/>
        </a:spcBef>
        <a:spcAft>
          <a:spcPct val="0"/>
        </a:spcAft>
        <a:defRPr sz="3200" b="1">
          <a:solidFill>
            <a:schemeClr val="accent1"/>
          </a:solidFill>
          <a:latin typeface="Arial Black" pitchFamily="34" charset="0"/>
        </a:defRPr>
      </a:lvl3pPr>
      <a:lvl4pPr algn="l" rtl="0" eaLnBrk="1" fontAlgn="base" hangingPunct="1">
        <a:lnSpc>
          <a:spcPct val="80000"/>
        </a:lnSpc>
        <a:spcBef>
          <a:spcPct val="0"/>
        </a:spcBef>
        <a:spcAft>
          <a:spcPct val="0"/>
        </a:spcAft>
        <a:defRPr sz="3200" b="1">
          <a:solidFill>
            <a:schemeClr val="accent1"/>
          </a:solidFill>
          <a:latin typeface="Arial Black" pitchFamily="34" charset="0"/>
        </a:defRPr>
      </a:lvl4pPr>
      <a:lvl5pPr algn="l" rtl="0" eaLnBrk="1" fontAlgn="base" hangingPunct="1">
        <a:lnSpc>
          <a:spcPct val="80000"/>
        </a:lnSpc>
        <a:spcBef>
          <a:spcPct val="0"/>
        </a:spcBef>
        <a:spcAft>
          <a:spcPct val="0"/>
        </a:spcAft>
        <a:defRPr sz="3200" b="1">
          <a:solidFill>
            <a:schemeClr val="accent1"/>
          </a:solidFill>
          <a:latin typeface="Arial Black" pitchFamily="34" charset="0"/>
        </a:defRPr>
      </a:lvl5pPr>
      <a:lvl6pPr marL="448581" algn="l" rtl="0" eaLnBrk="1" fontAlgn="base" hangingPunct="1">
        <a:lnSpc>
          <a:spcPct val="70000"/>
        </a:lnSpc>
        <a:spcBef>
          <a:spcPct val="0"/>
        </a:spcBef>
        <a:spcAft>
          <a:spcPct val="0"/>
        </a:spcAft>
        <a:defRPr sz="4400" b="1">
          <a:solidFill>
            <a:schemeClr val="accent1"/>
          </a:solidFill>
          <a:latin typeface="Arial Black" pitchFamily="34" charset="0"/>
        </a:defRPr>
      </a:lvl6pPr>
      <a:lvl7pPr marL="897143" algn="l" rtl="0" eaLnBrk="1" fontAlgn="base" hangingPunct="1">
        <a:lnSpc>
          <a:spcPct val="70000"/>
        </a:lnSpc>
        <a:spcBef>
          <a:spcPct val="0"/>
        </a:spcBef>
        <a:spcAft>
          <a:spcPct val="0"/>
        </a:spcAft>
        <a:defRPr sz="4400" b="1">
          <a:solidFill>
            <a:schemeClr val="accent1"/>
          </a:solidFill>
          <a:latin typeface="Arial Black" pitchFamily="34" charset="0"/>
        </a:defRPr>
      </a:lvl7pPr>
      <a:lvl8pPr marL="1345799" algn="l" rtl="0" eaLnBrk="1" fontAlgn="base" hangingPunct="1">
        <a:lnSpc>
          <a:spcPct val="70000"/>
        </a:lnSpc>
        <a:spcBef>
          <a:spcPct val="0"/>
        </a:spcBef>
        <a:spcAft>
          <a:spcPct val="0"/>
        </a:spcAft>
        <a:defRPr sz="4400" b="1">
          <a:solidFill>
            <a:schemeClr val="accent1"/>
          </a:solidFill>
          <a:latin typeface="Arial Black" pitchFamily="34" charset="0"/>
        </a:defRPr>
      </a:lvl8pPr>
      <a:lvl9pPr marL="1794284" algn="l" rtl="0" eaLnBrk="1" fontAlgn="base" hangingPunct="1">
        <a:lnSpc>
          <a:spcPct val="70000"/>
        </a:lnSpc>
        <a:spcBef>
          <a:spcPct val="0"/>
        </a:spcBef>
        <a:spcAft>
          <a:spcPct val="0"/>
        </a:spcAft>
        <a:defRPr sz="4400" b="1">
          <a:solidFill>
            <a:schemeClr val="accent1"/>
          </a:solidFill>
          <a:latin typeface="Arial Black" pitchFamily="34" charset="0"/>
        </a:defRPr>
      </a:lvl9pPr>
    </p:titleStyle>
    <p:bodyStyle>
      <a:lvl1pPr marL="224000" indent="-224000" algn="l" rtl="0" eaLnBrk="1" fontAlgn="base" hangingPunct="1">
        <a:lnSpc>
          <a:spcPct val="100000"/>
        </a:lnSpc>
        <a:spcBef>
          <a:spcPts val="1200"/>
        </a:spcBef>
        <a:spcAft>
          <a:spcPts val="0"/>
        </a:spcAft>
        <a:buClr>
          <a:srgbClr val="AAAAAA"/>
        </a:buClr>
        <a:buFont typeface="Arial" pitchFamily="34" charset="0"/>
        <a:buChar char="•"/>
        <a:defRPr sz="1400">
          <a:solidFill>
            <a:srgbClr val="000000"/>
          </a:solidFill>
          <a:latin typeface="+mj-lt"/>
          <a:ea typeface="Museo Sans For Dell" pitchFamily="2" charset="0"/>
          <a:cs typeface="+mn-cs"/>
        </a:defRPr>
      </a:lvl1pPr>
      <a:lvl2pPr marL="563937" indent="-228761" algn="l" rtl="0" eaLnBrk="1" fontAlgn="base" hangingPunct="1">
        <a:lnSpc>
          <a:spcPct val="100000"/>
        </a:lnSpc>
        <a:spcBef>
          <a:spcPts val="300"/>
        </a:spcBef>
        <a:spcAft>
          <a:spcPts val="0"/>
        </a:spcAft>
        <a:buClr>
          <a:srgbClr val="AAAAAA"/>
        </a:buClr>
        <a:buFont typeface="Museo Sans For Dell" pitchFamily="2" charset="0"/>
        <a:buChar char="–"/>
        <a:defRPr sz="1200" baseline="0">
          <a:solidFill>
            <a:srgbClr val="000000"/>
          </a:solidFill>
          <a:latin typeface="+mj-lt"/>
          <a:ea typeface="Museo Sans For Dell" pitchFamily="2" charset="0"/>
        </a:defRPr>
      </a:lvl2pPr>
      <a:lvl3pPr marL="892439" indent="-216062" algn="l" rtl="0" eaLnBrk="1" fontAlgn="base" hangingPunct="1">
        <a:lnSpc>
          <a:spcPct val="100000"/>
        </a:lnSpc>
        <a:spcBef>
          <a:spcPts val="300"/>
        </a:spcBef>
        <a:spcAft>
          <a:spcPts val="0"/>
        </a:spcAft>
        <a:buClr>
          <a:srgbClr val="AAAAAA"/>
        </a:buClr>
        <a:buFont typeface="Museo Sans For Dell" pitchFamily="2" charset="0"/>
        <a:buChar char="›"/>
        <a:defRPr sz="1000" baseline="0">
          <a:solidFill>
            <a:srgbClr val="000000"/>
          </a:solidFill>
          <a:latin typeface="+mj-lt"/>
          <a:ea typeface="Museo Sans For Dell" pitchFamily="2" charset="0"/>
        </a:defRPr>
      </a:lvl3pPr>
      <a:lvl4pPr marL="1222817" indent="-217649" algn="l" rtl="0" eaLnBrk="1" fontAlgn="base" hangingPunct="1">
        <a:lnSpc>
          <a:spcPct val="90000"/>
        </a:lnSpc>
        <a:spcBef>
          <a:spcPts val="300"/>
        </a:spcBef>
        <a:spcAft>
          <a:spcPts val="0"/>
        </a:spcAft>
        <a:buClr>
          <a:srgbClr val="AAAAAA"/>
        </a:buClr>
        <a:buFont typeface="Courier New" panose="02070309020205020404" pitchFamily="49" charset="0"/>
        <a:buChar char="o"/>
        <a:defRPr sz="1000" baseline="0">
          <a:solidFill>
            <a:srgbClr val="000000"/>
          </a:solidFill>
          <a:latin typeface="+mj-lt"/>
          <a:ea typeface="Museo Sans For Dell" pitchFamily="2" charset="0"/>
        </a:defRPr>
      </a:lvl4pPr>
      <a:lvl5pPr marL="1577894" indent="-231936" algn="l" rtl="0" eaLnBrk="1" fontAlgn="base" hangingPunct="1">
        <a:lnSpc>
          <a:spcPct val="90000"/>
        </a:lnSpc>
        <a:spcBef>
          <a:spcPts val="800"/>
        </a:spcBef>
        <a:spcAft>
          <a:spcPct val="0"/>
        </a:spcAft>
        <a:buClr>
          <a:schemeClr val="bg1"/>
        </a:buClr>
        <a:buFont typeface="Museo For Dell 300" pitchFamily="50" charset="0"/>
        <a:buChar char="–"/>
        <a:defRPr sz="1800">
          <a:solidFill>
            <a:schemeClr val="bg2"/>
          </a:solidFill>
          <a:latin typeface="Museo Sans For Dell" pitchFamily="2" charset="0"/>
          <a:ea typeface="Museo Sans For Dell" pitchFamily="2" charset="0"/>
        </a:defRPr>
      </a:lvl5pPr>
      <a:lvl6pPr marL="2026220" indent="-231936"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6pPr>
      <a:lvl7pPr marL="2474552" indent="-231936"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7pPr>
      <a:lvl8pPr marL="2923215" indent="-231936"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8pPr>
      <a:lvl9pPr marL="3371876" indent="-231936"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9pPr>
    </p:bodyStyle>
    <p:otherStyle>
      <a:defPPr>
        <a:defRPr lang="en-US"/>
      </a:defPPr>
      <a:lvl1pPr marL="0" algn="l" defTabSz="897143" rtl="0" eaLnBrk="1" latinLnBrk="0" hangingPunct="1">
        <a:defRPr sz="1800" kern="1200">
          <a:solidFill>
            <a:schemeClr val="tx1"/>
          </a:solidFill>
          <a:latin typeface="+mn-lt"/>
          <a:ea typeface="+mn-ea"/>
          <a:cs typeface="+mn-cs"/>
        </a:defRPr>
      </a:lvl1pPr>
      <a:lvl2pPr marL="448581" algn="l" defTabSz="897143" rtl="0" eaLnBrk="1" latinLnBrk="0" hangingPunct="1">
        <a:defRPr sz="1800" kern="1200">
          <a:solidFill>
            <a:schemeClr val="tx1"/>
          </a:solidFill>
          <a:latin typeface="+mn-lt"/>
          <a:ea typeface="+mn-ea"/>
          <a:cs typeface="+mn-cs"/>
        </a:defRPr>
      </a:lvl2pPr>
      <a:lvl3pPr marL="897143" algn="l" defTabSz="897143" rtl="0" eaLnBrk="1" latinLnBrk="0" hangingPunct="1">
        <a:defRPr sz="1800" kern="1200">
          <a:solidFill>
            <a:schemeClr val="tx1"/>
          </a:solidFill>
          <a:latin typeface="+mn-lt"/>
          <a:ea typeface="+mn-ea"/>
          <a:cs typeface="+mn-cs"/>
        </a:defRPr>
      </a:lvl3pPr>
      <a:lvl4pPr marL="1345799" algn="l" defTabSz="897143" rtl="0" eaLnBrk="1" latinLnBrk="0" hangingPunct="1">
        <a:defRPr sz="1800" kern="1200">
          <a:solidFill>
            <a:schemeClr val="tx1"/>
          </a:solidFill>
          <a:latin typeface="+mn-lt"/>
          <a:ea typeface="+mn-ea"/>
          <a:cs typeface="+mn-cs"/>
        </a:defRPr>
      </a:lvl4pPr>
      <a:lvl5pPr marL="1794284" algn="l" defTabSz="897143" rtl="0" eaLnBrk="1" latinLnBrk="0" hangingPunct="1">
        <a:defRPr sz="1800" kern="1200">
          <a:solidFill>
            <a:schemeClr val="tx1"/>
          </a:solidFill>
          <a:latin typeface="+mn-lt"/>
          <a:ea typeface="+mn-ea"/>
          <a:cs typeface="+mn-cs"/>
        </a:defRPr>
      </a:lvl5pPr>
      <a:lvl6pPr marL="2242506" algn="l" defTabSz="897143" rtl="0" eaLnBrk="1" latinLnBrk="0" hangingPunct="1">
        <a:defRPr sz="1800" kern="1200">
          <a:solidFill>
            <a:schemeClr val="tx1"/>
          </a:solidFill>
          <a:latin typeface="+mn-lt"/>
          <a:ea typeface="+mn-ea"/>
          <a:cs typeface="+mn-cs"/>
        </a:defRPr>
      </a:lvl6pPr>
      <a:lvl7pPr marL="2691133" algn="l" defTabSz="897143" rtl="0" eaLnBrk="1" latinLnBrk="0" hangingPunct="1">
        <a:defRPr sz="1800" kern="1200">
          <a:solidFill>
            <a:schemeClr val="tx1"/>
          </a:solidFill>
          <a:latin typeface="+mn-lt"/>
          <a:ea typeface="+mn-ea"/>
          <a:cs typeface="+mn-cs"/>
        </a:defRPr>
      </a:lvl7pPr>
      <a:lvl8pPr marL="3139805" algn="l" defTabSz="897143" rtl="0" eaLnBrk="1" latinLnBrk="0" hangingPunct="1">
        <a:defRPr sz="1800" kern="1200">
          <a:solidFill>
            <a:schemeClr val="tx1"/>
          </a:solidFill>
          <a:latin typeface="+mn-lt"/>
          <a:ea typeface="+mn-ea"/>
          <a:cs typeface="+mn-cs"/>
        </a:defRPr>
      </a:lvl8pPr>
      <a:lvl9pPr marL="3588305" algn="l" defTabSz="89714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3084" userDrawn="1">
          <p15:clr>
            <a:srgbClr val="F26B43"/>
          </p15:clr>
        </p15:guide>
        <p15:guide id="2" pos="2880" userDrawn="1">
          <p15:clr>
            <a:srgbClr val="F26B43"/>
          </p15:clr>
        </p15:guide>
      </p15:sldGuideLst>
    </p:ext>
  </p:extLst>
</p:sldMaster>
</file>

<file path=ppt/slideMasters/slideMaster22.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90114" name="Title Placeholder 21"/>
          <p:cNvSpPr>
            <a:spLocks noGrp="1"/>
          </p:cNvSpPr>
          <p:nvPr>
            <p:ph type="title"/>
          </p:nvPr>
        </p:nvSpPr>
        <p:spPr bwMode="auto">
          <a:xfrm>
            <a:off x="425451" y="196854"/>
            <a:ext cx="8280400" cy="62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lstStyle/>
          <a:p>
            <a:pPr lvl="0"/>
            <a:r>
              <a:rPr lang="en-US" altLang="zh-TW" smtClean="0"/>
              <a:t>Click to edit Master title style</a:t>
            </a:r>
          </a:p>
        </p:txBody>
      </p:sp>
      <p:sp>
        <p:nvSpPr>
          <p:cNvPr id="90115" name="Text Placeholder 12"/>
          <p:cNvSpPr>
            <a:spLocks noGrp="1"/>
          </p:cNvSpPr>
          <p:nvPr>
            <p:ph type="body" idx="1"/>
          </p:nvPr>
        </p:nvSpPr>
        <p:spPr bwMode="auto">
          <a:xfrm>
            <a:off x="438150" y="931863"/>
            <a:ext cx="8267700" cy="3611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lstStyle/>
          <a:p>
            <a:pPr lvl="0"/>
            <a:r>
              <a:rPr lang="en-US" altLang="zh-TW" smtClean="0"/>
              <a:t>Click to edit Master text styles</a:t>
            </a:r>
          </a:p>
          <a:p>
            <a:pPr lvl="1"/>
            <a:r>
              <a:rPr lang="en-US" altLang="zh-TW" smtClean="0"/>
              <a:t>Second level</a:t>
            </a:r>
          </a:p>
          <a:p>
            <a:pPr lvl="2"/>
            <a:r>
              <a:rPr lang="en-US" altLang="zh-TW" smtClean="0"/>
              <a:t>Third level</a:t>
            </a:r>
          </a:p>
          <a:p>
            <a:pPr lvl="3"/>
            <a:r>
              <a:rPr lang="en-US" altLang="zh-TW" smtClean="0"/>
              <a:t>Fourth level</a:t>
            </a:r>
          </a:p>
        </p:txBody>
      </p:sp>
      <p:sp>
        <p:nvSpPr>
          <p:cNvPr id="90116" name="TextBox 9"/>
          <p:cNvSpPr txBox="1">
            <a:spLocks noChangeArrowheads="1"/>
          </p:cNvSpPr>
          <p:nvPr/>
        </p:nvSpPr>
        <p:spPr bwMode="black">
          <a:xfrm>
            <a:off x="6428664" y="4826781"/>
            <a:ext cx="1768475" cy="346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sz="2400">
                <a:solidFill>
                  <a:schemeClr val="tx1"/>
                </a:solidFill>
                <a:latin typeface="Arial" panose="020B0604020202020204" pitchFamily="34" charset="0"/>
                <a:ea typeface="SimSun" panose="02010600030101010101" pitchFamily="2" charset="-122"/>
              </a:defRPr>
            </a:lvl1pPr>
            <a:lvl2pPr defTabSz="911225">
              <a:defRPr sz="2400">
                <a:solidFill>
                  <a:schemeClr val="tx1"/>
                </a:solidFill>
                <a:latin typeface="Arial" panose="020B0604020202020204" pitchFamily="34" charset="0"/>
                <a:ea typeface="SimSun" panose="02010600030101010101" pitchFamily="2" charset="-122"/>
              </a:defRPr>
            </a:lvl2pPr>
            <a:lvl3pPr defTabSz="911225">
              <a:defRPr sz="2400">
                <a:solidFill>
                  <a:schemeClr val="tx1"/>
                </a:solidFill>
                <a:latin typeface="Arial" panose="020B0604020202020204" pitchFamily="34" charset="0"/>
                <a:ea typeface="SimSun" panose="02010600030101010101" pitchFamily="2" charset="-122"/>
              </a:defRPr>
            </a:lvl3pPr>
            <a:lvl4pPr defTabSz="911225">
              <a:defRPr sz="2400">
                <a:solidFill>
                  <a:schemeClr val="tx1"/>
                </a:solidFill>
                <a:latin typeface="Arial" panose="020B0604020202020204" pitchFamily="34" charset="0"/>
                <a:ea typeface="SimSun" panose="02010600030101010101" pitchFamily="2" charset="-122"/>
              </a:defRPr>
            </a:lvl4pPr>
            <a:lvl5pPr defTabSz="911225">
              <a:defRPr sz="2400">
                <a:solidFill>
                  <a:schemeClr val="tx1"/>
                </a:solidFill>
                <a:latin typeface="Arial" panose="020B0604020202020204" pitchFamily="34" charset="0"/>
                <a:ea typeface="SimSun" panose="02010600030101010101" pitchFamily="2" charset="-122"/>
              </a:defRPr>
            </a:lvl5pPr>
            <a:lvl6pPr marL="2281555" indent="5080" defTabSz="911225"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738755" indent="5080" defTabSz="911225"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195955" indent="5080" defTabSz="911225"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653155" indent="5080" defTabSz="911225"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algn="r">
              <a:defRPr/>
            </a:pPr>
            <a:r>
              <a:rPr lang="en-US" altLang="zh-TW" sz="1100" smtClean="0">
                <a:solidFill>
                  <a:srgbClr val="666666"/>
                </a:solidFill>
                <a:latin typeface="Museo Sans For Dell" pitchFamily="2" charset="0"/>
              </a:rPr>
              <a:t>EUC Technology and Engineering</a:t>
            </a:r>
          </a:p>
        </p:txBody>
      </p:sp>
      <p:sp>
        <p:nvSpPr>
          <p:cNvPr id="11" name="Slide Number Placeholder 5"/>
          <p:cNvSpPr>
            <a:spLocks noGrp="1"/>
          </p:cNvSpPr>
          <p:nvPr>
            <p:ph type="sldNum" sz="quarter" idx="4"/>
          </p:nvPr>
        </p:nvSpPr>
        <p:spPr>
          <a:xfrm>
            <a:off x="434976" y="4824413"/>
            <a:ext cx="260350" cy="114300"/>
          </a:xfrm>
          <a:prstGeom prst="rect">
            <a:avLst/>
          </a:prstGeom>
        </p:spPr>
        <p:txBody>
          <a:bodyPr vert="horz" lIns="0" tIns="0" rIns="119099" bIns="0" rtlCol="0" anchor="ctr"/>
          <a:lstStyle>
            <a:lvl1pPr algn="l" eaLnBrk="1" hangingPunct="1">
              <a:defRPr sz="1200">
                <a:solidFill>
                  <a:srgbClr val="000000">
                    <a:lumMod val="60000"/>
                    <a:lumOff val="40000"/>
                  </a:srgbClr>
                </a:solidFill>
                <a:latin typeface="Museo Sans For Dell" pitchFamily="2" charset="0"/>
                <a:ea typeface="+mn-ea"/>
              </a:defRPr>
            </a:lvl1pPr>
          </a:lstStyle>
          <a:p>
            <a:pPr defTabSz="894611">
              <a:defRPr/>
            </a:pPr>
            <a:fld id="{20FE3A23-B949-4828-A943-DC5D8F8A3399}" type="slidenum">
              <a:rPr lang="en-US" smtClean="0"/>
              <a:pPr defTabSz="894611">
                <a:defRPr/>
              </a:pPr>
              <a:t>‹#›</a:t>
            </a:fld>
            <a:endParaRPr lang="en-US" dirty="0"/>
          </a:p>
        </p:txBody>
      </p:sp>
      <p:sp>
        <p:nvSpPr>
          <p:cNvPr id="12" name="Date Placeholder 8"/>
          <p:cNvSpPr>
            <a:spLocks noGrp="1"/>
          </p:cNvSpPr>
          <p:nvPr>
            <p:ph type="dt" sz="half" idx="2"/>
          </p:nvPr>
        </p:nvSpPr>
        <p:spPr>
          <a:xfrm>
            <a:off x="1711325" y="4819650"/>
            <a:ext cx="914400" cy="114300"/>
          </a:xfrm>
          <a:prstGeom prst="rect">
            <a:avLst/>
          </a:prstGeom>
        </p:spPr>
        <p:txBody>
          <a:bodyPr vert="horz" lIns="0" tIns="0" rIns="0" bIns="0" rtlCol="0" anchor="ctr"/>
          <a:lstStyle>
            <a:lvl1pPr algn="l" rtl="0" eaLnBrk="1" fontAlgn="base" hangingPunct="1">
              <a:spcBef>
                <a:spcPct val="0"/>
              </a:spcBef>
              <a:spcAft>
                <a:spcPct val="0"/>
              </a:spcAft>
              <a:defRPr lang="en-US" sz="1300" kern="1200">
                <a:solidFill>
                  <a:srgbClr val="000000">
                    <a:lumMod val="60000"/>
                    <a:lumOff val="40000"/>
                  </a:srgbClr>
                </a:solidFill>
                <a:latin typeface="Museo Sans For Dell" pitchFamily="2" charset="0"/>
                <a:ea typeface="+mn-ea"/>
                <a:cs typeface="+mn-cs"/>
              </a:defRPr>
            </a:lvl1pPr>
          </a:lstStyle>
          <a:p>
            <a:pPr defTabSz="894611">
              <a:defRPr/>
            </a:pPr>
            <a:endParaRPr lang="zh-TW" altLang="en-US"/>
          </a:p>
        </p:txBody>
      </p:sp>
      <p:pic>
        <p:nvPicPr>
          <p:cNvPr id="90119" name="Picture 14" descr="dell_gray_logo.png"/>
          <p:cNvPicPr>
            <a:picLocks noChangeAspect="1"/>
          </p:cNvPicPr>
          <p:nvPr/>
        </p:nvPicPr>
        <p:blipFill>
          <a:blip r:embed="rId21">
            <a:extLst>
              <a:ext uri="{28A0092B-C50C-407E-A947-70E740481C1C}">
                <a14:useLocalDpi xmlns:a14="http://schemas.microsoft.com/office/drawing/2010/main" val="0"/>
              </a:ext>
            </a:extLst>
          </a:blip>
          <a:srcRect/>
          <a:stretch>
            <a:fillRect/>
          </a:stretch>
        </p:blipFill>
        <p:spPr bwMode="auto">
          <a:xfrm>
            <a:off x="8226427" y="4648203"/>
            <a:ext cx="471488"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l" descr="                              Dell - Restricted - Confidential&#10;"/>
          <p:cNvSpPr txBox="1"/>
          <p:nvPr/>
        </p:nvSpPr>
        <p:spPr>
          <a:xfrm>
            <a:off x="0" y="4764088"/>
            <a:ext cx="9144000" cy="0"/>
          </a:xfrm>
          <a:prstGeom prst="rect">
            <a:avLst/>
          </a:prstGeom>
          <a:noFill/>
        </p:spPr>
        <p:txBody>
          <a:bodyPr wrap="none" lIns="119107" tIns="59552" rIns="119107" bIns="59552"/>
          <a:lstStyle/>
          <a:p>
            <a:pPr defTabSz="894611">
              <a:lnSpc>
                <a:spcPct val="90000"/>
              </a:lnSpc>
              <a:spcBef>
                <a:spcPts val="800"/>
              </a:spcBef>
              <a:spcAft>
                <a:spcPts val="0"/>
              </a:spcAft>
              <a:buClr>
                <a:srgbClr val="0085C3"/>
              </a:buClr>
              <a:defRPr/>
            </a:pPr>
            <a:r>
              <a:rPr lang="en-US" sz="1100" b="1">
                <a:solidFill>
                  <a:srgbClr val="7F7F7F"/>
                </a:solidFill>
                <a:latin typeface="Museo Sans For Dell"/>
                <a:ea typeface="SimSun" panose="02010600030101010101" pitchFamily="2" charset="-122"/>
              </a:rPr>
              <a:t>                              Dell - Restricted - Confidential</a:t>
            </a:r>
          </a:p>
          <a:p>
            <a:pPr defTabSz="894611">
              <a:lnSpc>
                <a:spcPct val="90000"/>
              </a:lnSpc>
              <a:spcBef>
                <a:spcPts val="800"/>
              </a:spcBef>
              <a:spcAft>
                <a:spcPts val="0"/>
              </a:spcAft>
              <a:buClr>
                <a:srgbClr val="0085C3"/>
              </a:buClr>
              <a:defRPr/>
            </a:pPr>
            <a:endParaRPr lang="en-US" sz="1200" b="1" dirty="0" err="1">
              <a:solidFill>
                <a:srgbClr val="7F7F7F"/>
              </a:solidFill>
              <a:latin typeface="Museo Sans For Dell"/>
              <a:ea typeface="SimSun" panose="02010600030101010101" pitchFamily="2" charset="-122"/>
            </a:endParaRPr>
          </a:p>
        </p:txBody>
      </p:sp>
    </p:spTree>
    <p:extLst>
      <p:ext uri="{BB962C8B-B14F-4D97-AF65-F5344CB8AC3E}">
        <p14:creationId xmlns:p14="http://schemas.microsoft.com/office/powerpoint/2010/main" val="1493781886"/>
      </p:ext>
    </p:extLst>
  </p:cSld>
  <p:clrMap bg1="dk2" tx1="lt1" bg2="dk1" tx2="lt2" accent1="accent1" accent2="accent2" accent3="accent3" accent4="accent4" accent5="accent5" accent6="accent6" hlink="hlink" folHlink="folHlink"/>
  <p:sldLayoutIdLst>
    <p:sldLayoutId id="2147484958" r:id="rId1"/>
    <p:sldLayoutId id="2147484959" r:id="rId2"/>
    <p:sldLayoutId id="2147484960" r:id="rId3"/>
    <p:sldLayoutId id="2147484961" r:id="rId4"/>
    <p:sldLayoutId id="2147484962" r:id="rId5"/>
    <p:sldLayoutId id="2147484963" r:id="rId6"/>
    <p:sldLayoutId id="2147484964" r:id="rId7"/>
    <p:sldLayoutId id="2147484965" r:id="rId8"/>
    <p:sldLayoutId id="2147484966" r:id="rId9"/>
    <p:sldLayoutId id="2147484967" r:id="rId10"/>
    <p:sldLayoutId id="2147484968" r:id="rId11"/>
    <p:sldLayoutId id="2147484969" r:id="rId12"/>
    <p:sldLayoutId id="2147484970" r:id="rId13"/>
    <p:sldLayoutId id="2147484971" r:id="rId14"/>
    <p:sldLayoutId id="2147484972" r:id="rId15"/>
    <p:sldLayoutId id="2147484973" r:id="rId16"/>
    <p:sldLayoutId id="2147484974" r:id="rId17"/>
    <p:sldLayoutId id="2147484975" r:id="rId18"/>
    <p:sldLayoutId id="2147484976" r:id="rId19"/>
  </p:sldLayoutIdLst>
  <p:transition spd="med">
    <p:wipe dir="r"/>
  </p:transition>
  <p:timing>
    <p:tnLst>
      <p:par>
        <p:cTn id="1" dur="indefinite" restart="never" nodeType="tmRoot"/>
      </p:par>
    </p:tnLst>
  </p:timing>
  <p:hf hdr="0" ftr="0" dt="0"/>
  <p:txStyles>
    <p:titleStyle>
      <a:lvl1pPr algn="l" rtl="0" eaLnBrk="0" fontAlgn="base" hangingPunct="0">
        <a:lnSpc>
          <a:spcPct val="90000"/>
        </a:lnSpc>
        <a:spcBef>
          <a:spcPct val="0"/>
        </a:spcBef>
        <a:spcAft>
          <a:spcPct val="0"/>
        </a:spcAft>
        <a:defRPr sz="3200">
          <a:solidFill>
            <a:schemeClr val="accent1"/>
          </a:solidFill>
          <a:latin typeface="Museo For Dell" pitchFamily="2" charset="0"/>
          <a:ea typeface="Museo For Dell" pitchFamily="2" charset="0"/>
          <a:cs typeface="Museo For Dell" pitchFamily="2" charset="0"/>
        </a:defRPr>
      </a:lvl1pPr>
      <a:lvl2pPr algn="l" rtl="0" eaLnBrk="0" fontAlgn="base" hangingPunct="0">
        <a:lnSpc>
          <a:spcPct val="90000"/>
        </a:lnSpc>
        <a:spcBef>
          <a:spcPct val="0"/>
        </a:spcBef>
        <a:spcAft>
          <a:spcPct val="0"/>
        </a:spcAft>
        <a:defRPr sz="3200">
          <a:solidFill>
            <a:schemeClr val="accent1"/>
          </a:solidFill>
          <a:latin typeface="Museo For Dell" pitchFamily="2" charset="0"/>
          <a:ea typeface="Museo For Dell" pitchFamily="2" charset="0"/>
          <a:cs typeface="Museo For Dell" pitchFamily="2" charset="0"/>
        </a:defRPr>
      </a:lvl2pPr>
      <a:lvl3pPr algn="l" rtl="0" eaLnBrk="0" fontAlgn="base" hangingPunct="0">
        <a:lnSpc>
          <a:spcPct val="90000"/>
        </a:lnSpc>
        <a:spcBef>
          <a:spcPct val="0"/>
        </a:spcBef>
        <a:spcAft>
          <a:spcPct val="0"/>
        </a:spcAft>
        <a:defRPr sz="3200">
          <a:solidFill>
            <a:schemeClr val="accent1"/>
          </a:solidFill>
          <a:latin typeface="Museo For Dell" pitchFamily="2" charset="0"/>
          <a:ea typeface="Museo For Dell" pitchFamily="2" charset="0"/>
          <a:cs typeface="Museo For Dell" pitchFamily="2" charset="0"/>
        </a:defRPr>
      </a:lvl3pPr>
      <a:lvl4pPr algn="l" rtl="0" eaLnBrk="0" fontAlgn="base" hangingPunct="0">
        <a:lnSpc>
          <a:spcPct val="90000"/>
        </a:lnSpc>
        <a:spcBef>
          <a:spcPct val="0"/>
        </a:spcBef>
        <a:spcAft>
          <a:spcPct val="0"/>
        </a:spcAft>
        <a:defRPr sz="3200">
          <a:solidFill>
            <a:schemeClr val="accent1"/>
          </a:solidFill>
          <a:latin typeface="Museo For Dell" pitchFamily="2" charset="0"/>
          <a:ea typeface="Museo For Dell" pitchFamily="2" charset="0"/>
          <a:cs typeface="Museo For Dell" pitchFamily="2" charset="0"/>
        </a:defRPr>
      </a:lvl4pPr>
      <a:lvl5pPr algn="l" rtl="0" eaLnBrk="0" fontAlgn="base" hangingPunct="0">
        <a:lnSpc>
          <a:spcPct val="90000"/>
        </a:lnSpc>
        <a:spcBef>
          <a:spcPct val="0"/>
        </a:spcBef>
        <a:spcAft>
          <a:spcPct val="0"/>
        </a:spcAft>
        <a:defRPr sz="3200">
          <a:solidFill>
            <a:schemeClr val="accent1"/>
          </a:solidFill>
          <a:latin typeface="Museo For Dell" pitchFamily="2" charset="0"/>
          <a:ea typeface="Museo For Dell" pitchFamily="2" charset="0"/>
          <a:cs typeface="Museo For Dell" pitchFamily="2" charset="0"/>
        </a:defRPr>
      </a:lvl5pPr>
      <a:lvl6pPr marL="594920" algn="l" rtl="0" eaLnBrk="1" fontAlgn="base" hangingPunct="1">
        <a:lnSpc>
          <a:spcPct val="70000"/>
        </a:lnSpc>
        <a:spcBef>
          <a:spcPct val="0"/>
        </a:spcBef>
        <a:spcAft>
          <a:spcPct val="0"/>
        </a:spcAft>
        <a:defRPr sz="5900" b="1">
          <a:solidFill>
            <a:schemeClr val="accent1"/>
          </a:solidFill>
          <a:latin typeface="Arial Black" panose="020B0A04020102020204" pitchFamily="34" charset="0"/>
        </a:defRPr>
      </a:lvl6pPr>
      <a:lvl7pPr marL="1190475" algn="l" rtl="0" eaLnBrk="1" fontAlgn="base" hangingPunct="1">
        <a:lnSpc>
          <a:spcPct val="70000"/>
        </a:lnSpc>
        <a:spcBef>
          <a:spcPct val="0"/>
        </a:spcBef>
        <a:spcAft>
          <a:spcPct val="0"/>
        </a:spcAft>
        <a:defRPr sz="5900" b="1">
          <a:solidFill>
            <a:schemeClr val="accent1"/>
          </a:solidFill>
          <a:latin typeface="Arial Black" panose="020B0A04020102020204" pitchFamily="34" charset="0"/>
        </a:defRPr>
      </a:lvl7pPr>
      <a:lvl8pPr marL="1785395" algn="l" rtl="0" eaLnBrk="1" fontAlgn="base" hangingPunct="1">
        <a:lnSpc>
          <a:spcPct val="70000"/>
        </a:lnSpc>
        <a:spcBef>
          <a:spcPct val="0"/>
        </a:spcBef>
        <a:spcAft>
          <a:spcPct val="0"/>
        </a:spcAft>
        <a:defRPr sz="5900" b="1">
          <a:solidFill>
            <a:schemeClr val="accent1"/>
          </a:solidFill>
          <a:latin typeface="Arial Black" panose="020B0A04020102020204" pitchFamily="34" charset="0"/>
        </a:defRPr>
      </a:lvl8pPr>
      <a:lvl9pPr marL="2380313" algn="l" rtl="0" eaLnBrk="1" fontAlgn="base" hangingPunct="1">
        <a:lnSpc>
          <a:spcPct val="70000"/>
        </a:lnSpc>
        <a:spcBef>
          <a:spcPct val="0"/>
        </a:spcBef>
        <a:spcAft>
          <a:spcPct val="0"/>
        </a:spcAft>
        <a:defRPr sz="5900" b="1">
          <a:solidFill>
            <a:schemeClr val="accent1"/>
          </a:solidFill>
          <a:latin typeface="Arial Black" panose="020B0A04020102020204" pitchFamily="34" charset="0"/>
        </a:defRPr>
      </a:lvl9pPr>
    </p:titleStyle>
    <p:bodyStyle>
      <a:lvl1pPr marL="296507" indent="-296507" algn="l" rtl="0" eaLnBrk="0" fontAlgn="base" hangingPunct="0">
        <a:lnSpc>
          <a:spcPct val="90000"/>
        </a:lnSpc>
        <a:spcBef>
          <a:spcPts val="1600"/>
        </a:spcBef>
        <a:spcAft>
          <a:spcPct val="0"/>
        </a:spcAft>
        <a:buClr>
          <a:schemeClr val="accent1"/>
        </a:buClr>
        <a:buFont typeface="Arial" panose="020B0604020202020204" pitchFamily="34" charset="0"/>
        <a:buChar char="•"/>
        <a:defRPr>
          <a:solidFill>
            <a:schemeClr val="tx1"/>
          </a:solidFill>
          <a:latin typeface="Museo Sans For Dell" pitchFamily="2" charset="0"/>
          <a:ea typeface="Museo Sans For Dell" pitchFamily="2" charset="0"/>
          <a:cs typeface="Museo Sans For Dell" pitchFamily="2" charset="0"/>
        </a:defRPr>
      </a:lvl1pPr>
      <a:lvl2pPr marL="748427" indent="-290480" algn="l" rtl="0" eaLnBrk="0" fontAlgn="base" hangingPunct="0">
        <a:lnSpc>
          <a:spcPct val="90000"/>
        </a:lnSpc>
        <a:spcBef>
          <a:spcPts val="400"/>
        </a:spcBef>
        <a:spcAft>
          <a:spcPct val="0"/>
        </a:spcAft>
        <a:buClr>
          <a:schemeClr val="accent1"/>
        </a:buClr>
        <a:buFont typeface="Museo Sans For Dell" pitchFamily="2" charset="0"/>
        <a:buChar char="–"/>
        <a:defRPr sz="2100">
          <a:solidFill>
            <a:schemeClr val="tx1"/>
          </a:solidFill>
          <a:latin typeface="Museo Sans For Dell" pitchFamily="2" charset="0"/>
          <a:ea typeface="Museo Sans For Dell" pitchFamily="2" charset="0"/>
          <a:cs typeface="Museo Sans For Dell" pitchFamily="2" charset="0"/>
        </a:defRPr>
      </a:lvl2pPr>
      <a:lvl3pPr marL="1182857" indent="-286096" algn="l" rtl="0" eaLnBrk="0" fontAlgn="base" hangingPunct="0">
        <a:lnSpc>
          <a:spcPct val="90000"/>
        </a:lnSpc>
        <a:spcBef>
          <a:spcPts val="400"/>
        </a:spcBef>
        <a:spcAft>
          <a:spcPct val="0"/>
        </a:spcAft>
        <a:buClr>
          <a:schemeClr val="accent1"/>
        </a:buClr>
        <a:buFont typeface="Museo Sans For Dell" pitchFamily="2" charset="0"/>
        <a:buChar char="›"/>
        <a:defRPr sz="1900">
          <a:solidFill>
            <a:schemeClr val="tx1"/>
          </a:solidFill>
          <a:latin typeface="Museo Sans For Dell" pitchFamily="2" charset="0"/>
          <a:ea typeface="Museo Sans For Dell" pitchFamily="2" charset="0"/>
          <a:cs typeface="Museo Sans For Dell" pitchFamily="2" charset="0"/>
        </a:defRPr>
      </a:lvl3pPr>
      <a:lvl4pPr marL="1620368" indent="-288001" algn="l" rtl="0" eaLnBrk="0" fontAlgn="base" hangingPunct="0">
        <a:lnSpc>
          <a:spcPct val="90000"/>
        </a:lnSpc>
        <a:spcBef>
          <a:spcPts val="400"/>
        </a:spcBef>
        <a:spcAft>
          <a:spcPct val="0"/>
        </a:spcAft>
        <a:buClr>
          <a:schemeClr val="accent1"/>
        </a:buClr>
        <a:buFont typeface="Museo For Dell 300" pitchFamily="50" charset="0"/>
        <a:buChar char="–"/>
        <a:defRPr sz="1600">
          <a:solidFill>
            <a:schemeClr val="tx1"/>
          </a:solidFill>
          <a:latin typeface="Museo Sans For Dell" pitchFamily="2" charset="0"/>
          <a:ea typeface="Museo Sans For Dell" pitchFamily="2" charset="0"/>
          <a:cs typeface="Museo Sans For Dell" pitchFamily="2" charset="0"/>
        </a:defRPr>
      </a:lvl4pPr>
      <a:lvl5pPr marL="2092551" indent="-306668" algn="l" rtl="0" eaLnBrk="0" fontAlgn="base" hangingPunct="0">
        <a:lnSpc>
          <a:spcPct val="90000"/>
        </a:lnSpc>
        <a:spcBef>
          <a:spcPts val="1065"/>
        </a:spcBef>
        <a:spcAft>
          <a:spcPct val="0"/>
        </a:spcAft>
        <a:buClr>
          <a:schemeClr val="bg1"/>
        </a:buClr>
        <a:buFont typeface="Museo For Dell 300" pitchFamily="50" charset="0"/>
        <a:buChar char="–"/>
        <a:defRPr>
          <a:solidFill>
            <a:schemeClr val="bg2"/>
          </a:solidFill>
          <a:latin typeface="Museo Sans For Dell" pitchFamily="2" charset="0"/>
          <a:ea typeface="Museo Sans For Dell" pitchFamily="2" charset="0"/>
          <a:cs typeface="Museo Sans For Dell" pitchFamily="2" charset="0"/>
        </a:defRPr>
      </a:lvl5pPr>
      <a:lvl6pPr marL="2688664" indent="-307937" algn="l" rtl="0" eaLnBrk="1" fontAlgn="base" hangingPunct="1">
        <a:lnSpc>
          <a:spcPct val="95000"/>
        </a:lnSpc>
        <a:spcBef>
          <a:spcPct val="30000"/>
        </a:spcBef>
        <a:spcAft>
          <a:spcPct val="0"/>
        </a:spcAft>
        <a:buClr>
          <a:schemeClr val="accent1"/>
        </a:buClr>
        <a:buFont typeface="Arial" panose="020B0604020202020204" pitchFamily="34" charset="0"/>
        <a:buChar char="–"/>
        <a:defRPr sz="2100">
          <a:solidFill>
            <a:schemeClr val="accent1"/>
          </a:solidFill>
          <a:latin typeface="+mn-lt"/>
        </a:defRPr>
      </a:lvl6pPr>
      <a:lvl7pPr marL="3283543" indent="-307937" algn="l" rtl="0" eaLnBrk="1" fontAlgn="base" hangingPunct="1">
        <a:lnSpc>
          <a:spcPct val="95000"/>
        </a:lnSpc>
        <a:spcBef>
          <a:spcPct val="30000"/>
        </a:spcBef>
        <a:spcAft>
          <a:spcPct val="0"/>
        </a:spcAft>
        <a:buClr>
          <a:schemeClr val="accent1"/>
        </a:buClr>
        <a:buFont typeface="Arial" panose="020B0604020202020204" pitchFamily="34" charset="0"/>
        <a:buChar char="–"/>
        <a:defRPr sz="2100">
          <a:solidFill>
            <a:schemeClr val="accent1"/>
          </a:solidFill>
          <a:latin typeface="+mn-lt"/>
        </a:defRPr>
      </a:lvl7pPr>
      <a:lvl8pPr marL="3878430" indent="-307937" algn="l" rtl="0" eaLnBrk="1" fontAlgn="base" hangingPunct="1">
        <a:lnSpc>
          <a:spcPct val="95000"/>
        </a:lnSpc>
        <a:spcBef>
          <a:spcPct val="30000"/>
        </a:spcBef>
        <a:spcAft>
          <a:spcPct val="0"/>
        </a:spcAft>
        <a:buClr>
          <a:schemeClr val="accent1"/>
        </a:buClr>
        <a:buFont typeface="Arial" panose="020B0604020202020204" pitchFamily="34" charset="0"/>
        <a:buChar char="–"/>
        <a:defRPr sz="2100">
          <a:solidFill>
            <a:schemeClr val="accent1"/>
          </a:solidFill>
          <a:latin typeface="+mn-lt"/>
        </a:defRPr>
      </a:lvl8pPr>
      <a:lvl9pPr marL="4473341" indent="-307937" algn="l" rtl="0" eaLnBrk="1" fontAlgn="base" hangingPunct="1">
        <a:lnSpc>
          <a:spcPct val="95000"/>
        </a:lnSpc>
        <a:spcBef>
          <a:spcPct val="30000"/>
        </a:spcBef>
        <a:spcAft>
          <a:spcPct val="0"/>
        </a:spcAft>
        <a:buClr>
          <a:schemeClr val="accent1"/>
        </a:buClr>
        <a:buFont typeface="Arial" panose="020B0604020202020204" pitchFamily="34" charset="0"/>
        <a:buChar char="–"/>
        <a:defRPr sz="2100">
          <a:solidFill>
            <a:schemeClr val="accent1"/>
          </a:solidFill>
          <a:latin typeface="+mn-lt"/>
        </a:defRPr>
      </a:lvl9pPr>
    </p:bodyStyle>
    <p:otherStyle>
      <a:defPPr>
        <a:defRPr lang="en-US"/>
      </a:defPPr>
      <a:lvl1pPr marL="0" algn="l" defTabSz="1189841" rtl="0" eaLnBrk="1" latinLnBrk="0" hangingPunct="1">
        <a:defRPr sz="2400" kern="1200">
          <a:solidFill>
            <a:schemeClr val="tx1"/>
          </a:solidFill>
          <a:latin typeface="+mn-lt"/>
          <a:ea typeface="+mn-ea"/>
          <a:cs typeface="+mn-cs"/>
        </a:defRPr>
      </a:lvl1pPr>
      <a:lvl2pPr marL="594920" algn="l" defTabSz="1189841" rtl="0" eaLnBrk="1" latinLnBrk="0" hangingPunct="1">
        <a:defRPr sz="2400" kern="1200">
          <a:solidFill>
            <a:schemeClr val="tx1"/>
          </a:solidFill>
          <a:latin typeface="+mn-lt"/>
          <a:ea typeface="+mn-ea"/>
          <a:cs typeface="+mn-cs"/>
        </a:defRPr>
      </a:lvl2pPr>
      <a:lvl3pPr marL="1190475" algn="l" defTabSz="1189841" rtl="0" eaLnBrk="1" latinLnBrk="0" hangingPunct="1">
        <a:defRPr sz="2400" kern="1200">
          <a:solidFill>
            <a:schemeClr val="tx1"/>
          </a:solidFill>
          <a:latin typeface="+mn-lt"/>
          <a:ea typeface="+mn-ea"/>
          <a:cs typeface="+mn-cs"/>
        </a:defRPr>
      </a:lvl3pPr>
      <a:lvl4pPr marL="1785395" algn="l" defTabSz="1189841" rtl="0" eaLnBrk="1" latinLnBrk="0" hangingPunct="1">
        <a:defRPr sz="2400" kern="1200">
          <a:solidFill>
            <a:schemeClr val="tx1"/>
          </a:solidFill>
          <a:latin typeface="+mn-lt"/>
          <a:ea typeface="+mn-ea"/>
          <a:cs typeface="+mn-cs"/>
        </a:defRPr>
      </a:lvl4pPr>
      <a:lvl5pPr marL="2380313" algn="l" defTabSz="1189841" rtl="0" eaLnBrk="1" latinLnBrk="0" hangingPunct="1">
        <a:defRPr sz="2400" kern="1200">
          <a:solidFill>
            <a:schemeClr val="tx1"/>
          </a:solidFill>
          <a:latin typeface="+mn-lt"/>
          <a:ea typeface="+mn-ea"/>
          <a:cs typeface="+mn-cs"/>
        </a:defRPr>
      </a:lvl5pPr>
      <a:lvl6pPr marL="2975870" algn="l" defTabSz="1189841" rtl="0" eaLnBrk="1" latinLnBrk="0" hangingPunct="1">
        <a:defRPr sz="2400" kern="1200">
          <a:solidFill>
            <a:schemeClr val="tx1"/>
          </a:solidFill>
          <a:latin typeface="+mn-lt"/>
          <a:ea typeface="+mn-ea"/>
          <a:cs typeface="+mn-cs"/>
        </a:defRPr>
      </a:lvl6pPr>
      <a:lvl7pPr marL="3570784" algn="l" defTabSz="1189841" rtl="0" eaLnBrk="1" latinLnBrk="0" hangingPunct="1">
        <a:defRPr sz="2400" kern="1200">
          <a:solidFill>
            <a:schemeClr val="tx1"/>
          </a:solidFill>
          <a:latin typeface="+mn-lt"/>
          <a:ea typeface="+mn-ea"/>
          <a:cs typeface="+mn-cs"/>
        </a:defRPr>
      </a:lvl7pPr>
      <a:lvl8pPr marL="4165690" algn="l" defTabSz="1189841" rtl="0" eaLnBrk="1" latinLnBrk="0" hangingPunct="1">
        <a:defRPr sz="2400" kern="1200">
          <a:solidFill>
            <a:schemeClr val="tx1"/>
          </a:solidFill>
          <a:latin typeface="+mn-lt"/>
          <a:ea typeface="+mn-ea"/>
          <a:cs typeface="+mn-cs"/>
        </a:defRPr>
      </a:lvl8pPr>
      <a:lvl9pPr marL="4760603" algn="l" defTabSz="1189841" rtl="0" eaLnBrk="1" latinLnBrk="0" hangingPunct="1">
        <a:defRPr sz="24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90114" name="Title Placeholder 21"/>
          <p:cNvSpPr>
            <a:spLocks noGrp="1"/>
          </p:cNvSpPr>
          <p:nvPr>
            <p:ph type="title"/>
          </p:nvPr>
        </p:nvSpPr>
        <p:spPr bwMode="auto">
          <a:xfrm>
            <a:off x="425451" y="196854"/>
            <a:ext cx="8280400" cy="62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lstStyle/>
          <a:p>
            <a:pPr lvl="0"/>
            <a:r>
              <a:rPr lang="en-US" altLang="zh-TW" smtClean="0"/>
              <a:t>Click to edit Master title style</a:t>
            </a:r>
          </a:p>
        </p:txBody>
      </p:sp>
      <p:sp>
        <p:nvSpPr>
          <p:cNvPr id="90115" name="Text Placeholder 12"/>
          <p:cNvSpPr>
            <a:spLocks noGrp="1"/>
          </p:cNvSpPr>
          <p:nvPr>
            <p:ph type="body" idx="1"/>
          </p:nvPr>
        </p:nvSpPr>
        <p:spPr bwMode="auto">
          <a:xfrm>
            <a:off x="438150" y="931863"/>
            <a:ext cx="8267700" cy="3611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lstStyle/>
          <a:p>
            <a:pPr lvl="0"/>
            <a:r>
              <a:rPr lang="en-US" altLang="zh-TW" smtClean="0"/>
              <a:t>Click to edit Master text styles</a:t>
            </a:r>
          </a:p>
          <a:p>
            <a:pPr lvl="1"/>
            <a:r>
              <a:rPr lang="en-US" altLang="zh-TW" smtClean="0"/>
              <a:t>Second level</a:t>
            </a:r>
          </a:p>
          <a:p>
            <a:pPr lvl="2"/>
            <a:r>
              <a:rPr lang="en-US" altLang="zh-TW" smtClean="0"/>
              <a:t>Third level</a:t>
            </a:r>
          </a:p>
          <a:p>
            <a:pPr lvl="3"/>
            <a:r>
              <a:rPr lang="en-US" altLang="zh-TW" smtClean="0"/>
              <a:t>Fourth level</a:t>
            </a:r>
          </a:p>
        </p:txBody>
      </p:sp>
      <p:sp>
        <p:nvSpPr>
          <p:cNvPr id="90116" name="TextBox 9"/>
          <p:cNvSpPr txBox="1">
            <a:spLocks noChangeArrowheads="1"/>
          </p:cNvSpPr>
          <p:nvPr/>
        </p:nvSpPr>
        <p:spPr bwMode="black">
          <a:xfrm>
            <a:off x="6428662" y="4826779"/>
            <a:ext cx="1768475" cy="346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sz="2400">
                <a:solidFill>
                  <a:schemeClr val="tx1"/>
                </a:solidFill>
                <a:latin typeface="Arial" panose="020B0604020202020204" pitchFamily="34" charset="0"/>
                <a:ea typeface="SimSun" panose="02010600030101010101" pitchFamily="2" charset="-122"/>
              </a:defRPr>
            </a:lvl1pPr>
            <a:lvl2pPr defTabSz="911225">
              <a:defRPr sz="2400">
                <a:solidFill>
                  <a:schemeClr val="tx1"/>
                </a:solidFill>
                <a:latin typeface="Arial" panose="020B0604020202020204" pitchFamily="34" charset="0"/>
                <a:ea typeface="SimSun" panose="02010600030101010101" pitchFamily="2" charset="-122"/>
              </a:defRPr>
            </a:lvl2pPr>
            <a:lvl3pPr defTabSz="911225">
              <a:defRPr sz="2400">
                <a:solidFill>
                  <a:schemeClr val="tx1"/>
                </a:solidFill>
                <a:latin typeface="Arial" panose="020B0604020202020204" pitchFamily="34" charset="0"/>
                <a:ea typeface="SimSun" panose="02010600030101010101" pitchFamily="2" charset="-122"/>
              </a:defRPr>
            </a:lvl3pPr>
            <a:lvl4pPr defTabSz="911225">
              <a:defRPr sz="2400">
                <a:solidFill>
                  <a:schemeClr val="tx1"/>
                </a:solidFill>
                <a:latin typeface="Arial" panose="020B0604020202020204" pitchFamily="34" charset="0"/>
                <a:ea typeface="SimSun" panose="02010600030101010101" pitchFamily="2" charset="-122"/>
              </a:defRPr>
            </a:lvl4pPr>
            <a:lvl5pPr defTabSz="911225">
              <a:defRPr sz="2400">
                <a:solidFill>
                  <a:schemeClr val="tx1"/>
                </a:solidFill>
                <a:latin typeface="Arial" panose="020B0604020202020204" pitchFamily="34" charset="0"/>
                <a:ea typeface="SimSun" panose="02010600030101010101" pitchFamily="2" charset="-122"/>
              </a:defRPr>
            </a:lvl5pPr>
            <a:lvl6pPr marL="2281555" indent="5080" defTabSz="911225"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738755" indent="5080" defTabSz="911225"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195955" indent="5080" defTabSz="911225"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653155" indent="5080" defTabSz="911225"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algn="r">
              <a:defRPr/>
            </a:pPr>
            <a:r>
              <a:rPr lang="en-US" altLang="zh-TW" sz="1100" smtClean="0">
                <a:solidFill>
                  <a:srgbClr val="666666"/>
                </a:solidFill>
                <a:latin typeface="Museo Sans For Dell" pitchFamily="2" charset="0"/>
              </a:rPr>
              <a:t>EUC Technology and Engineering</a:t>
            </a:r>
          </a:p>
        </p:txBody>
      </p:sp>
      <p:sp>
        <p:nvSpPr>
          <p:cNvPr id="11" name="Slide Number Placeholder 5"/>
          <p:cNvSpPr>
            <a:spLocks noGrp="1"/>
          </p:cNvSpPr>
          <p:nvPr>
            <p:ph type="sldNum" sz="quarter" idx="4"/>
          </p:nvPr>
        </p:nvSpPr>
        <p:spPr>
          <a:xfrm>
            <a:off x="434976" y="4824413"/>
            <a:ext cx="260350" cy="114300"/>
          </a:xfrm>
          <a:prstGeom prst="rect">
            <a:avLst/>
          </a:prstGeom>
        </p:spPr>
        <p:txBody>
          <a:bodyPr vert="horz" lIns="0" tIns="0" rIns="119105" bIns="0" rtlCol="0" anchor="ctr"/>
          <a:lstStyle>
            <a:lvl1pPr algn="l" eaLnBrk="1" hangingPunct="1">
              <a:defRPr sz="1200">
                <a:solidFill>
                  <a:srgbClr val="000000">
                    <a:lumMod val="60000"/>
                    <a:lumOff val="40000"/>
                  </a:srgbClr>
                </a:solidFill>
                <a:latin typeface="Museo Sans For Dell" pitchFamily="2" charset="0"/>
                <a:ea typeface="+mn-ea"/>
              </a:defRPr>
            </a:lvl1pPr>
          </a:lstStyle>
          <a:p>
            <a:pPr defTabSz="894655">
              <a:defRPr/>
            </a:pPr>
            <a:fld id="{20FE3A23-B949-4828-A943-DC5D8F8A3399}" type="slidenum">
              <a:rPr lang="en-US" smtClean="0"/>
              <a:pPr defTabSz="894655">
                <a:defRPr/>
              </a:pPr>
              <a:t>‹#›</a:t>
            </a:fld>
            <a:endParaRPr lang="en-US" dirty="0"/>
          </a:p>
        </p:txBody>
      </p:sp>
      <p:sp>
        <p:nvSpPr>
          <p:cNvPr id="12" name="Date Placeholder 8"/>
          <p:cNvSpPr>
            <a:spLocks noGrp="1"/>
          </p:cNvSpPr>
          <p:nvPr>
            <p:ph type="dt" sz="half" idx="2"/>
          </p:nvPr>
        </p:nvSpPr>
        <p:spPr>
          <a:xfrm>
            <a:off x="1711325" y="4819650"/>
            <a:ext cx="914400" cy="114300"/>
          </a:xfrm>
          <a:prstGeom prst="rect">
            <a:avLst/>
          </a:prstGeom>
        </p:spPr>
        <p:txBody>
          <a:bodyPr vert="horz" lIns="0" tIns="0" rIns="0" bIns="0" rtlCol="0" anchor="ctr"/>
          <a:lstStyle>
            <a:lvl1pPr algn="l" rtl="0" eaLnBrk="1" fontAlgn="base" hangingPunct="1">
              <a:spcBef>
                <a:spcPct val="0"/>
              </a:spcBef>
              <a:spcAft>
                <a:spcPct val="0"/>
              </a:spcAft>
              <a:defRPr lang="en-US" sz="1300" kern="1200">
                <a:solidFill>
                  <a:srgbClr val="000000">
                    <a:lumMod val="60000"/>
                    <a:lumOff val="40000"/>
                  </a:srgbClr>
                </a:solidFill>
                <a:latin typeface="Museo Sans For Dell" pitchFamily="2" charset="0"/>
                <a:ea typeface="+mn-ea"/>
                <a:cs typeface="+mn-cs"/>
              </a:defRPr>
            </a:lvl1pPr>
          </a:lstStyle>
          <a:p>
            <a:pPr defTabSz="894655">
              <a:defRPr/>
            </a:pPr>
            <a:endParaRPr lang="zh-TW" altLang="en-US"/>
          </a:p>
        </p:txBody>
      </p:sp>
      <p:pic>
        <p:nvPicPr>
          <p:cNvPr id="90119" name="Picture 14" descr="dell_gray_logo.png"/>
          <p:cNvPicPr>
            <a:picLocks noChangeAspect="1"/>
          </p:cNvPicPr>
          <p:nvPr/>
        </p:nvPicPr>
        <p:blipFill>
          <a:blip r:embed="rId23">
            <a:extLst>
              <a:ext uri="{28A0092B-C50C-407E-A947-70E740481C1C}">
                <a14:useLocalDpi xmlns:a14="http://schemas.microsoft.com/office/drawing/2010/main" val="0"/>
              </a:ext>
            </a:extLst>
          </a:blip>
          <a:srcRect/>
          <a:stretch>
            <a:fillRect/>
          </a:stretch>
        </p:blipFill>
        <p:spPr bwMode="auto">
          <a:xfrm>
            <a:off x="8226427" y="4648203"/>
            <a:ext cx="471488"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l" descr="                              Dell - Restricted - Confidential&#10;"/>
          <p:cNvSpPr txBox="1"/>
          <p:nvPr/>
        </p:nvSpPr>
        <p:spPr>
          <a:xfrm>
            <a:off x="0" y="4764088"/>
            <a:ext cx="9144000" cy="0"/>
          </a:xfrm>
          <a:prstGeom prst="rect">
            <a:avLst/>
          </a:prstGeom>
          <a:noFill/>
        </p:spPr>
        <p:txBody>
          <a:bodyPr wrap="none" lIns="119113" tIns="59555" rIns="119113" bIns="59555"/>
          <a:lstStyle/>
          <a:p>
            <a:pPr defTabSz="894655">
              <a:lnSpc>
                <a:spcPct val="90000"/>
              </a:lnSpc>
              <a:spcBef>
                <a:spcPts val="800"/>
              </a:spcBef>
              <a:spcAft>
                <a:spcPts val="0"/>
              </a:spcAft>
              <a:buClr>
                <a:srgbClr val="0085C3"/>
              </a:buClr>
              <a:defRPr/>
            </a:pPr>
            <a:r>
              <a:rPr lang="en-US" sz="1100" b="1">
                <a:solidFill>
                  <a:srgbClr val="7F7F7F"/>
                </a:solidFill>
                <a:latin typeface="Museo Sans For Dell"/>
                <a:ea typeface="SimSun" panose="02010600030101010101" pitchFamily="2" charset="-122"/>
              </a:rPr>
              <a:t>                              Dell - Restricted - Confidential</a:t>
            </a:r>
          </a:p>
          <a:p>
            <a:pPr defTabSz="894655">
              <a:lnSpc>
                <a:spcPct val="90000"/>
              </a:lnSpc>
              <a:spcBef>
                <a:spcPts val="800"/>
              </a:spcBef>
              <a:spcAft>
                <a:spcPts val="0"/>
              </a:spcAft>
              <a:buClr>
                <a:srgbClr val="0085C3"/>
              </a:buClr>
              <a:defRPr/>
            </a:pPr>
            <a:endParaRPr lang="en-US" sz="1200" b="1" dirty="0" err="1">
              <a:solidFill>
                <a:srgbClr val="7F7F7F"/>
              </a:solidFill>
              <a:latin typeface="Museo Sans For Dell"/>
              <a:ea typeface="SimSun" panose="02010600030101010101" pitchFamily="2" charset="-122"/>
            </a:endParaRPr>
          </a:p>
        </p:txBody>
      </p:sp>
    </p:spTree>
    <p:extLst>
      <p:ext uri="{BB962C8B-B14F-4D97-AF65-F5344CB8AC3E}">
        <p14:creationId xmlns:p14="http://schemas.microsoft.com/office/powerpoint/2010/main" val="2819842311"/>
      </p:ext>
    </p:extLst>
  </p:cSld>
  <p:clrMap bg1="dk2" tx1="lt1" bg2="dk1" tx2="lt2" accent1="accent1" accent2="accent2" accent3="accent3" accent4="accent4" accent5="accent5" accent6="accent6" hlink="hlink" folHlink="folHlink"/>
  <p:sldLayoutIdLst>
    <p:sldLayoutId id="2147484980" r:id="rId1"/>
    <p:sldLayoutId id="2147484981" r:id="rId2"/>
    <p:sldLayoutId id="2147484982" r:id="rId3"/>
    <p:sldLayoutId id="2147484983" r:id="rId4"/>
    <p:sldLayoutId id="2147484984" r:id="rId5"/>
    <p:sldLayoutId id="2147484985" r:id="rId6"/>
    <p:sldLayoutId id="2147484986" r:id="rId7"/>
    <p:sldLayoutId id="2147484987" r:id="rId8"/>
    <p:sldLayoutId id="2147484988" r:id="rId9"/>
    <p:sldLayoutId id="2147484989" r:id="rId10"/>
    <p:sldLayoutId id="2147484990" r:id="rId11"/>
    <p:sldLayoutId id="2147484991" r:id="rId12"/>
    <p:sldLayoutId id="2147484992" r:id="rId13"/>
    <p:sldLayoutId id="2147484993" r:id="rId14"/>
    <p:sldLayoutId id="2147484994" r:id="rId15"/>
    <p:sldLayoutId id="2147484995" r:id="rId16"/>
    <p:sldLayoutId id="2147484996" r:id="rId17"/>
    <p:sldLayoutId id="2147484997" r:id="rId18"/>
    <p:sldLayoutId id="2147484998" r:id="rId19"/>
    <p:sldLayoutId id="2147484999" r:id="rId20"/>
    <p:sldLayoutId id="2147485000" r:id="rId21"/>
  </p:sldLayoutIdLst>
  <p:transition spd="med">
    <p:wipe dir="r"/>
  </p:transition>
  <p:timing>
    <p:tnLst>
      <p:par>
        <p:cTn id="1" dur="indefinite" restart="never" nodeType="tmRoot"/>
      </p:par>
    </p:tnLst>
  </p:timing>
  <p:hf hdr="0" ftr="0" dt="0"/>
  <p:txStyles>
    <p:titleStyle>
      <a:lvl1pPr algn="l" rtl="0" eaLnBrk="0" fontAlgn="base" hangingPunct="0">
        <a:lnSpc>
          <a:spcPct val="90000"/>
        </a:lnSpc>
        <a:spcBef>
          <a:spcPct val="0"/>
        </a:spcBef>
        <a:spcAft>
          <a:spcPct val="0"/>
        </a:spcAft>
        <a:defRPr sz="3200">
          <a:solidFill>
            <a:schemeClr val="accent1"/>
          </a:solidFill>
          <a:latin typeface="Museo For Dell" pitchFamily="2" charset="0"/>
          <a:ea typeface="Museo For Dell" pitchFamily="2" charset="0"/>
          <a:cs typeface="Museo For Dell" pitchFamily="2" charset="0"/>
        </a:defRPr>
      </a:lvl1pPr>
      <a:lvl2pPr algn="l" rtl="0" eaLnBrk="0" fontAlgn="base" hangingPunct="0">
        <a:lnSpc>
          <a:spcPct val="90000"/>
        </a:lnSpc>
        <a:spcBef>
          <a:spcPct val="0"/>
        </a:spcBef>
        <a:spcAft>
          <a:spcPct val="0"/>
        </a:spcAft>
        <a:defRPr sz="3200">
          <a:solidFill>
            <a:schemeClr val="accent1"/>
          </a:solidFill>
          <a:latin typeface="Museo For Dell" pitchFamily="2" charset="0"/>
          <a:ea typeface="Museo For Dell" pitchFamily="2" charset="0"/>
          <a:cs typeface="Museo For Dell" pitchFamily="2" charset="0"/>
        </a:defRPr>
      </a:lvl2pPr>
      <a:lvl3pPr algn="l" rtl="0" eaLnBrk="0" fontAlgn="base" hangingPunct="0">
        <a:lnSpc>
          <a:spcPct val="90000"/>
        </a:lnSpc>
        <a:spcBef>
          <a:spcPct val="0"/>
        </a:spcBef>
        <a:spcAft>
          <a:spcPct val="0"/>
        </a:spcAft>
        <a:defRPr sz="3200">
          <a:solidFill>
            <a:schemeClr val="accent1"/>
          </a:solidFill>
          <a:latin typeface="Museo For Dell" pitchFamily="2" charset="0"/>
          <a:ea typeface="Museo For Dell" pitchFamily="2" charset="0"/>
          <a:cs typeface="Museo For Dell" pitchFamily="2" charset="0"/>
        </a:defRPr>
      </a:lvl3pPr>
      <a:lvl4pPr algn="l" rtl="0" eaLnBrk="0" fontAlgn="base" hangingPunct="0">
        <a:lnSpc>
          <a:spcPct val="90000"/>
        </a:lnSpc>
        <a:spcBef>
          <a:spcPct val="0"/>
        </a:spcBef>
        <a:spcAft>
          <a:spcPct val="0"/>
        </a:spcAft>
        <a:defRPr sz="3200">
          <a:solidFill>
            <a:schemeClr val="accent1"/>
          </a:solidFill>
          <a:latin typeface="Museo For Dell" pitchFamily="2" charset="0"/>
          <a:ea typeface="Museo For Dell" pitchFamily="2" charset="0"/>
          <a:cs typeface="Museo For Dell" pitchFamily="2" charset="0"/>
        </a:defRPr>
      </a:lvl4pPr>
      <a:lvl5pPr algn="l" rtl="0" eaLnBrk="0" fontAlgn="base" hangingPunct="0">
        <a:lnSpc>
          <a:spcPct val="90000"/>
        </a:lnSpc>
        <a:spcBef>
          <a:spcPct val="0"/>
        </a:spcBef>
        <a:spcAft>
          <a:spcPct val="0"/>
        </a:spcAft>
        <a:defRPr sz="3200">
          <a:solidFill>
            <a:schemeClr val="accent1"/>
          </a:solidFill>
          <a:latin typeface="Museo For Dell" pitchFamily="2" charset="0"/>
          <a:ea typeface="Museo For Dell" pitchFamily="2" charset="0"/>
          <a:cs typeface="Museo For Dell" pitchFamily="2" charset="0"/>
        </a:defRPr>
      </a:lvl5pPr>
      <a:lvl6pPr marL="594950" algn="l" rtl="0" eaLnBrk="1" fontAlgn="base" hangingPunct="1">
        <a:lnSpc>
          <a:spcPct val="70000"/>
        </a:lnSpc>
        <a:spcBef>
          <a:spcPct val="0"/>
        </a:spcBef>
        <a:spcAft>
          <a:spcPct val="0"/>
        </a:spcAft>
        <a:defRPr sz="5900" b="1">
          <a:solidFill>
            <a:schemeClr val="accent1"/>
          </a:solidFill>
          <a:latin typeface="Arial Black" panose="020B0A04020102020204" pitchFamily="34" charset="0"/>
        </a:defRPr>
      </a:lvl6pPr>
      <a:lvl7pPr marL="1190535" algn="l" rtl="0" eaLnBrk="1" fontAlgn="base" hangingPunct="1">
        <a:lnSpc>
          <a:spcPct val="70000"/>
        </a:lnSpc>
        <a:spcBef>
          <a:spcPct val="0"/>
        </a:spcBef>
        <a:spcAft>
          <a:spcPct val="0"/>
        </a:spcAft>
        <a:defRPr sz="5900" b="1">
          <a:solidFill>
            <a:schemeClr val="accent1"/>
          </a:solidFill>
          <a:latin typeface="Arial Black" panose="020B0A04020102020204" pitchFamily="34" charset="0"/>
        </a:defRPr>
      </a:lvl7pPr>
      <a:lvl8pPr marL="1785485" algn="l" rtl="0" eaLnBrk="1" fontAlgn="base" hangingPunct="1">
        <a:lnSpc>
          <a:spcPct val="70000"/>
        </a:lnSpc>
        <a:spcBef>
          <a:spcPct val="0"/>
        </a:spcBef>
        <a:spcAft>
          <a:spcPct val="0"/>
        </a:spcAft>
        <a:defRPr sz="5900" b="1">
          <a:solidFill>
            <a:schemeClr val="accent1"/>
          </a:solidFill>
          <a:latin typeface="Arial Black" panose="020B0A04020102020204" pitchFamily="34" charset="0"/>
        </a:defRPr>
      </a:lvl8pPr>
      <a:lvl9pPr marL="2380433" algn="l" rtl="0" eaLnBrk="1" fontAlgn="base" hangingPunct="1">
        <a:lnSpc>
          <a:spcPct val="70000"/>
        </a:lnSpc>
        <a:spcBef>
          <a:spcPct val="0"/>
        </a:spcBef>
        <a:spcAft>
          <a:spcPct val="0"/>
        </a:spcAft>
        <a:defRPr sz="5900" b="1">
          <a:solidFill>
            <a:schemeClr val="accent1"/>
          </a:solidFill>
          <a:latin typeface="Arial Black" panose="020B0A04020102020204" pitchFamily="34" charset="0"/>
        </a:defRPr>
      </a:lvl9pPr>
    </p:titleStyle>
    <p:bodyStyle>
      <a:lvl1pPr marL="296522" indent="-296522" algn="l" rtl="0" eaLnBrk="0" fontAlgn="base" hangingPunct="0">
        <a:lnSpc>
          <a:spcPct val="90000"/>
        </a:lnSpc>
        <a:spcBef>
          <a:spcPts val="1600"/>
        </a:spcBef>
        <a:spcAft>
          <a:spcPct val="0"/>
        </a:spcAft>
        <a:buClr>
          <a:schemeClr val="accent1"/>
        </a:buClr>
        <a:buFont typeface="Arial" panose="020B0604020202020204" pitchFamily="34" charset="0"/>
        <a:buChar char="•"/>
        <a:defRPr>
          <a:solidFill>
            <a:schemeClr val="tx1"/>
          </a:solidFill>
          <a:latin typeface="Museo Sans For Dell" pitchFamily="2" charset="0"/>
          <a:ea typeface="Museo Sans For Dell" pitchFamily="2" charset="0"/>
          <a:cs typeface="Museo Sans For Dell" pitchFamily="2" charset="0"/>
        </a:defRPr>
      </a:lvl1pPr>
      <a:lvl2pPr marL="748463" indent="-290494" algn="l" rtl="0" eaLnBrk="0" fontAlgn="base" hangingPunct="0">
        <a:lnSpc>
          <a:spcPct val="90000"/>
        </a:lnSpc>
        <a:spcBef>
          <a:spcPts val="400"/>
        </a:spcBef>
        <a:spcAft>
          <a:spcPct val="0"/>
        </a:spcAft>
        <a:buClr>
          <a:schemeClr val="accent1"/>
        </a:buClr>
        <a:buFont typeface="Museo Sans For Dell" pitchFamily="2" charset="0"/>
        <a:buChar char="–"/>
        <a:defRPr sz="2100">
          <a:solidFill>
            <a:schemeClr val="tx1"/>
          </a:solidFill>
          <a:latin typeface="Museo Sans For Dell" pitchFamily="2" charset="0"/>
          <a:ea typeface="Museo Sans For Dell" pitchFamily="2" charset="0"/>
          <a:cs typeface="Museo Sans For Dell" pitchFamily="2" charset="0"/>
        </a:defRPr>
      </a:lvl2pPr>
      <a:lvl3pPr marL="1182917" indent="-286110" algn="l" rtl="0" eaLnBrk="0" fontAlgn="base" hangingPunct="0">
        <a:lnSpc>
          <a:spcPct val="90000"/>
        </a:lnSpc>
        <a:spcBef>
          <a:spcPts val="400"/>
        </a:spcBef>
        <a:spcAft>
          <a:spcPct val="0"/>
        </a:spcAft>
        <a:buClr>
          <a:schemeClr val="accent1"/>
        </a:buClr>
        <a:buFont typeface="Museo Sans For Dell" pitchFamily="2" charset="0"/>
        <a:buChar char="›"/>
        <a:defRPr sz="1900">
          <a:solidFill>
            <a:schemeClr val="tx1"/>
          </a:solidFill>
          <a:latin typeface="Museo Sans For Dell" pitchFamily="2" charset="0"/>
          <a:ea typeface="Museo Sans For Dell" pitchFamily="2" charset="0"/>
          <a:cs typeface="Museo Sans For Dell" pitchFamily="2" charset="0"/>
        </a:defRPr>
      </a:lvl3pPr>
      <a:lvl4pPr marL="1620449" indent="-288015" algn="l" rtl="0" eaLnBrk="0" fontAlgn="base" hangingPunct="0">
        <a:lnSpc>
          <a:spcPct val="90000"/>
        </a:lnSpc>
        <a:spcBef>
          <a:spcPts val="400"/>
        </a:spcBef>
        <a:spcAft>
          <a:spcPct val="0"/>
        </a:spcAft>
        <a:buClr>
          <a:schemeClr val="accent1"/>
        </a:buClr>
        <a:buFont typeface="Museo For Dell 300" pitchFamily="50" charset="0"/>
        <a:buChar char="–"/>
        <a:defRPr sz="1600">
          <a:solidFill>
            <a:schemeClr val="tx1"/>
          </a:solidFill>
          <a:latin typeface="Museo Sans For Dell" pitchFamily="2" charset="0"/>
          <a:ea typeface="Museo Sans For Dell" pitchFamily="2" charset="0"/>
          <a:cs typeface="Museo Sans For Dell" pitchFamily="2" charset="0"/>
        </a:defRPr>
      </a:lvl4pPr>
      <a:lvl5pPr marL="2092655" indent="-306683" algn="l" rtl="0" eaLnBrk="0" fontAlgn="base" hangingPunct="0">
        <a:lnSpc>
          <a:spcPct val="90000"/>
        </a:lnSpc>
        <a:spcBef>
          <a:spcPts val="1065"/>
        </a:spcBef>
        <a:spcAft>
          <a:spcPct val="0"/>
        </a:spcAft>
        <a:buClr>
          <a:schemeClr val="bg1"/>
        </a:buClr>
        <a:buFont typeface="Museo For Dell 300" pitchFamily="50" charset="0"/>
        <a:buChar char="–"/>
        <a:defRPr>
          <a:solidFill>
            <a:schemeClr val="bg2"/>
          </a:solidFill>
          <a:latin typeface="Museo Sans For Dell" pitchFamily="2" charset="0"/>
          <a:ea typeface="Museo Sans For Dell" pitchFamily="2" charset="0"/>
          <a:cs typeface="Museo Sans For Dell" pitchFamily="2" charset="0"/>
        </a:defRPr>
      </a:lvl5pPr>
      <a:lvl6pPr marL="2688798" indent="-307952" algn="l" rtl="0" eaLnBrk="1" fontAlgn="base" hangingPunct="1">
        <a:lnSpc>
          <a:spcPct val="95000"/>
        </a:lnSpc>
        <a:spcBef>
          <a:spcPct val="30000"/>
        </a:spcBef>
        <a:spcAft>
          <a:spcPct val="0"/>
        </a:spcAft>
        <a:buClr>
          <a:schemeClr val="accent1"/>
        </a:buClr>
        <a:buFont typeface="Arial" panose="020B0604020202020204" pitchFamily="34" charset="0"/>
        <a:buChar char="–"/>
        <a:defRPr sz="2100">
          <a:solidFill>
            <a:schemeClr val="accent1"/>
          </a:solidFill>
          <a:latin typeface="+mn-lt"/>
        </a:defRPr>
      </a:lvl6pPr>
      <a:lvl7pPr marL="3283707" indent="-307952" algn="l" rtl="0" eaLnBrk="1" fontAlgn="base" hangingPunct="1">
        <a:lnSpc>
          <a:spcPct val="95000"/>
        </a:lnSpc>
        <a:spcBef>
          <a:spcPct val="30000"/>
        </a:spcBef>
        <a:spcAft>
          <a:spcPct val="0"/>
        </a:spcAft>
        <a:buClr>
          <a:schemeClr val="accent1"/>
        </a:buClr>
        <a:buFont typeface="Arial" panose="020B0604020202020204" pitchFamily="34" charset="0"/>
        <a:buChar char="–"/>
        <a:defRPr sz="2100">
          <a:solidFill>
            <a:schemeClr val="accent1"/>
          </a:solidFill>
          <a:latin typeface="+mn-lt"/>
        </a:defRPr>
      </a:lvl7pPr>
      <a:lvl8pPr marL="3878624" indent="-307952" algn="l" rtl="0" eaLnBrk="1" fontAlgn="base" hangingPunct="1">
        <a:lnSpc>
          <a:spcPct val="95000"/>
        </a:lnSpc>
        <a:spcBef>
          <a:spcPct val="30000"/>
        </a:spcBef>
        <a:spcAft>
          <a:spcPct val="0"/>
        </a:spcAft>
        <a:buClr>
          <a:schemeClr val="accent1"/>
        </a:buClr>
        <a:buFont typeface="Arial" panose="020B0604020202020204" pitchFamily="34" charset="0"/>
        <a:buChar char="–"/>
        <a:defRPr sz="2100">
          <a:solidFill>
            <a:schemeClr val="accent1"/>
          </a:solidFill>
          <a:latin typeface="+mn-lt"/>
        </a:defRPr>
      </a:lvl8pPr>
      <a:lvl9pPr marL="4473563" indent="-307952" algn="l" rtl="0" eaLnBrk="1" fontAlgn="base" hangingPunct="1">
        <a:lnSpc>
          <a:spcPct val="95000"/>
        </a:lnSpc>
        <a:spcBef>
          <a:spcPct val="30000"/>
        </a:spcBef>
        <a:spcAft>
          <a:spcPct val="0"/>
        </a:spcAft>
        <a:buClr>
          <a:schemeClr val="accent1"/>
        </a:buClr>
        <a:buFont typeface="Arial" panose="020B0604020202020204" pitchFamily="34" charset="0"/>
        <a:buChar char="–"/>
        <a:defRPr sz="2100">
          <a:solidFill>
            <a:schemeClr val="accent1"/>
          </a:solidFill>
          <a:latin typeface="+mn-lt"/>
        </a:defRPr>
      </a:lvl9pPr>
    </p:bodyStyle>
    <p:otherStyle>
      <a:defPPr>
        <a:defRPr lang="en-US"/>
      </a:defPPr>
      <a:lvl1pPr marL="0" algn="l" defTabSz="1189901" rtl="0" eaLnBrk="1" latinLnBrk="0" hangingPunct="1">
        <a:defRPr sz="2400" kern="1200">
          <a:solidFill>
            <a:schemeClr val="tx1"/>
          </a:solidFill>
          <a:latin typeface="+mn-lt"/>
          <a:ea typeface="+mn-ea"/>
          <a:cs typeface="+mn-cs"/>
        </a:defRPr>
      </a:lvl1pPr>
      <a:lvl2pPr marL="594950" algn="l" defTabSz="1189901" rtl="0" eaLnBrk="1" latinLnBrk="0" hangingPunct="1">
        <a:defRPr sz="2400" kern="1200">
          <a:solidFill>
            <a:schemeClr val="tx1"/>
          </a:solidFill>
          <a:latin typeface="+mn-lt"/>
          <a:ea typeface="+mn-ea"/>
          <a:cs typeface="+mn-cs"/>
        </a:defRPr>
      </a:lvl2pPr>
      <a:lvl3pPr marL="1190535" algn="l" defTabSz="1189901" rtl="0" eaLnBrk="1" latinLnBrk="0" hangingPunct="1">
        <a:defRPr sz="2400" kern="1200">
          <a:solidFill>
            <a:schemeClr val="tx1"/>
          </a:solidFill>
          <a:latin typeface="+mn-lt"/>
          <a:ea typeface="+mn-ea"/>
          <a:cs typeface="+mn-cs"/>
        </a:defRPr>
      </a:lvl3pPr>
      <a:lvl4pPr marL="1785485" algn="l" defTabSz="1189901" rtl="0" eaLnBrk="1" latinLnBrk="0" hangingPunct="1">
        <a:defRPr sz="2400" kern="1200">
          <a:solidFill>
            <a:schemeClr val="tx1"/>
          </a:solidFill>
          <a:latin typeface="+mn-lt"/>
          <a:ea typeface="+mn-ea"/>
          <a:cs typeface="+mn-cs"/>
        </a:defRPr>
      </a:lvl4pPr>
      <a:lvl5pPr marL="2380433" algn="l" defTabSz="1189901" rtl="0" eaLnBrk="1" latinLnBrk="0" hangingPunct="1">
        <a:defRPr sz="2400" kern="1200">
          <a:solidFill>
            <a:schemeClr val="tx1"/>
          </a:solidFill>
          <a:latin typeface="+mn-lt"/>
          <a:ea typeface="+mn-ea"/>
          <a:cs typeface="+mn-cs"/>
        </a:defRPr>
      </a:lvl5pPr>
      <a:lvl6pPr marL="2976020" algn="l" defTabSz="1189901" rtl="0" eaLnBrk="1" latinLnBrk="0" hangingPunct="1">
        <a:defRPr sz="2400" kern="1200">
          <a:solidFill>
            <a:schemeClr val="tx1"/>
          </a:solidFill>
          <a:latin typeface="+mn-lt"/>
          <a:ea typeface="+mn-ea"/>
          <a:cs typeface="+mn-cs"/>
        </a:defRPr>
      </a:lvl6pPr>
      <a:lvl7pPr marL="3570962" algn="l" defTabSz="1189901" rtl="0" eaLnBrk="1" latinLnBrk="0" hangingPunct="1">
        <a:defRPr sz="2400" kern="1200">
          <a:solidFill>
            <a:schemeClr val="tx1"/>
          </a:solidFill>
          <a:latin typeface="+mn-lt"/>
          <a:ea typeface="+mn-ea"/>
          <a:cs typeface="+mn-cs"/>
        </a:defRPr>
      </a:lvl7pPr>
      <a:lvl8pPr marL="4165898" algn="l" defTabSz="1189901" rtl="0" eaLnBrk="1" latinLnBrk="0" hangingPunct="1">
        <a:defRPr sz="2400" kern="1200">
          <a:solidFill>
            <a:schemeClr val="tx1"/>
          </a:solidFill>
          <a:latin typeface="+mn-lt"/>
          <a:ea typeface="+mn-ea"/>
          <a:cs typeface="+mn-cs"/>
        </a:defRPr>
      </a:lvl8pPr>
      <a:lvl9pPr marL="4760841" algn="l" defTabSz="1189901" rtl="0" eaLnBrk="1" latinLnBrk="0" hangingPunct="1">
        <a:defRPr sz="24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1"/>
            </p:custDataLst>
            <p:extLst/>
          </p:nvPr>
        </p:nvGraphicFramePr>
        <p:xfrm>
          <a:off x="1591" y="1192"/>
          <a:ext cx="1587" cy="1190"/>
        </p:xfrm>
        <a:graphic>
          <a:graphicData uri="http://schemas.openxmlformats.org/presentationml/2006/ole">
            <mc:AlternateContent xmlns:mc="http://schemas.openxmlformats.org/markup-compatibility/2006">
              <mc:Choice xmlns:v="urn:schemas-microsoft-com:vml" Requires="v">
                <p:oleObj spid="_x0000_s10662" name="think-cell Slide" r:id="rId22" imgW="270" imgH="270" progId="TCLayout.ActiveDocument.1">
                  <p:embed/>
                </p:oleObj>
              </mc:Choice>
              <mc:Fallback>
                <p:oleObj name="think-cell Slide" r:id="rId22" imgW="270" imgH="270" progId="TCLayout.ActiveDocument.1">
                  <p:embed/>
                  <p:pic>
                    <p:nvPicPr>
                      <p:cNvPr id="0" name=""/>
                      <p:cNvPicPr/>
                      <p:nvPr/>
                    </p:nvPicPr>
                    <p:blipFill>
                      <a:blip r:embed="rId23"/>
                      <a:stretch>
                        <a:fillRect/>
                      </a:stretch>
                    </p:blipFill>
                    <p:spPr>
                      <a:xfrm>
                        <a:off x="1591" y="1192"/>
                        <a:ext cx="1587" cy="1190"/>
                      </a:xfrm>
                      <a:prstGeom prst="rect">
                        <a:avLst/>
                      </a:prstGeom>
                    </p:spPr>
                  </p:pic>
                </p:oleObj>
              </mc:Fallback>
            </mc:AlternateContent>
          </a:graphicData>
        </a:graphic>
      </p:graphicFrame>
      <p:sp>
        <p:nvSpPr>
          <p:cNvPr id="20482" name="Title Placeholder 21"/>
          <p:cNvSpPr>
            <a:spLocks noGrp="1"/>
          </p:cNvSpPr>
          <p:nvPr>
            <p:ph type="title"/>
          </p:nvPr>
        </p:nvSpPr>
        <p:spPr bwMode="auto">
          <a:xfrm>
            <a:off x="457200" y="196454"/>
            <a:ext cx="8229600" cy="636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t>Click to edit Master title style</a:t>
            </a:r>
          </a:p>
        </p:txBody>
      </p:sp>
      <p:sp>
        <p:nvSpPr>
          <p:cNvPr id="20483" name="Text Placeholder 12"/>
          <p:cNvSpPr>
            <a:spLocks noGrp="1"/>
          </p:cNvSpPr>
          <p:nvPr>
            <p:ph type="body" idx="1"/>
          </p:nvPr>
        </p:nvSpPr>
        <p:spPr bwMode="auto">
          <a:xfrm>
            <a:off x="457200" y="959646"/>
            <a:ext cx="8229600" cy="356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2"/>
            <a:endParaRPr lang="en-US"/>
          </a:p>
        </p:txBody>
      </p:sp>
      <p:sp>
        <p:nvSpPr>
          <p:cNvPr id="20484" name="TextBox 3"/>
          <p:cNvSpPr txBox="1">
            <a:spLocks noChangeArrowheads="1"/>
          </p:cNvSpPr>
          <p:nvPr/>
        </p:nvSpPr>
        <p:spPr bwMode="black">
          <a:xfrm>
            <a:off x="5349875" y="4826796"/>
            <a:ext cx="2743200" cy="126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2400">
                <a:solidFill>
                  <a:schemeClr val="tx1"/>
                </a:solidFill>
                <a:latin typeface="Arial" pitchFamily="34" charset="0"/>
                <a:cs typeface="Arial" pitchFamily="34" charset="0"/>
              </a:defRPr>
            </a:lvl1pPr>
            <a:lvl2pPr marL="742950" indent="-285750" eaLnBrk="0" hangingPunct="0">
              <a:defRPr sz="2400">
                <a:solidFill>
                  <a:schemeClr val="tx1"/>
                </a:solidFill>
                <a:latin typeface="Arial" pitchFamily="34" charset="0"/>
                <a:cs typeface="Arial" pitchFamily="34" charset="0"/>
              </a:defRPr>
            </a:lvl2pPr>
            <a:lvl3pPr marL="1143000" indent="-228600" eaLnBrk="0" hangingPunct="0">
              <a:defRPr sz="2400">
                <a:solidFill>
                  <a:schemeClr val="tx1"/>
                </a:solidFill>
                <a:latin typeface="Arial" pitchFamily="34" charset="0"/>
                <a:cs typeface="Arial" pitchFamily="34" charset="0"/>
              </a:defRPr>
            </a:lvl3pPr>
            <a:lvl4pPr marL="1600200" indent="-228600" eaLnBrk="0" hangingPunct="0">
              <a:defRPr sz="2400">
                <a:solidFill>
                  <a:schemeClr val="tx1"/>
                </a:solidFill>
                <a:latin typeface="Arial" pitchFamily="34" charset="0"/>
                <a:cs typeface="Arial" pitchFamily="34" charset="0"/>
              </a:defRPr>
            </a:lvl4pPr>
            <a:lvl5pPr marL="2057400" indent="-228600" eaLnBrk="0" hangingPunct="0">
              <a:defRPr sz="24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cs typeface="Arial" pitchFamily="34" charset="0"/>
              </a:defRPr>
            </a:lvl9pPr>
          </a:lstStyle>
          <a:p>
            <a:pPr algn="r" eaLnBrk="1" hangingPunct="1">
              <a:defRPr/>
            </a:pPr>
            <a:r>
              <a:rPr lang="en-US" sz="800">
                <a:solidFill>
                  <a:srgbClr val="666666"/>
                </a:solidFill>
                <a:latin typeface="Museo Sans For Dell" pitchFamily="2" charset="0"/>
              </a:rPr>
              <a:t>Client Product Development</a:t>
            </a:r>
          </a:p>
        </p:txBody>
      </p:sp>
      <p:pic>
        <p:nvPicPr>
          <p:cNvPr id="20485" name="Picture 5" descr="dell_gray_logo.png"/>
          <p:cNvPicPr>
            <a:picLocks noChangeAspect="1"/>
          </p:cNvPicPr>
          <p:nvPr/>
        </p:nvPicPr>
        <p:blipFill>
          <a:blip r:embed="rId24">
            <a:extLst>
              <a:ext uri="{28A0092B-C50C-407E-A947-70E740481C1C}">
                <a14:useLocalDpi xmlns:a14="http://schemas.microsoft.com/office/drawing/2010/main" val="0"/>
              </a:ext>
            </a:extLst>
          </a:blip>
          <a:srcRect/>
          <a:stretch>
            <a:fillRect/>
          </a:stretch>
        </p:blipFill>
        <p:spPr bwMode="auto">
          <a:xfrm>
            <a:off x="8193406"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Footer Placeholder 4"/>
          <p:cNvSpPr>
            <a:spLocks noGrp="1"/>
          </p:cNvSpPr>
          <p:nvPr>
            <p:ph type="ftr" sz="quarter" idx="3"/>
          </p:nvPr>
        </p:nvSpPr>
        <p:spPr>
          <a:xfrm>
            <a:off x="742950" y="4822031"/>
            <a:ext cx="1885950" cy="114300"/>
          </a:xfrm>
          <a:prstGeom prst="rect">
            <a:avLst/>
          </a:prstGeom>
        </p:spPr>
        <p:txBody>
          <a:bodyPr vert="horz" lIns="0" tIns="0" rIns="89954" bIns="0" rtlCol="0" anchor="ctr"/>
          <a:lstStyle>
            <a:lvl1pPr algn="l">
              <a:defRPr sz="800">
                <a:solidFill>
                  <a:srgbClr val="000000">
                    <a:lumMod val="60000"/>
                    <a:lumOff val="40000"/>
                  </a:srgbClr>
                </a:solidFill>
                <a:latin typeface="Museo Sans For Dell" pitchFamily="2" charset="0"/>
                <a:cs typeface="+mn-cs"/>
              </a:defRPr>
            </a:lvl1pPr>
          </a:lstStyle>
          <a:p>
            <a:pPr>
              <a:defRPr/>
            </a:pPr>
            <a:endParaRPr lang="en-US"/>
          </a:p>
        </p:txBody>
      </p:sp>
      <p:sp>
        <p:nvSpPr>
          <p:cNvPr id="8" name="Slide Number Placeholder 5"/>
          <p:cNvSpPr>
            <a:spLocks noGrp="1"/>
          </p:cNvSpPr>
          <p:nvPr>
            <p:ph type="sldNum" sz="quarter" idx="4"/>
          </p:nvPr>
        </p:nvSpPr>
        <p:spPr>
          <a:xfrm>
            <a:off x="434976" y="4823222"/>
            <a:ext cx="260350" cy="114300"/>
          </a:xfrm>
          <a:prstGeom prst="rect">
            <a:avLst/>
          </a:prstGeom>
        </p:spPr>
        <p:txBody>
          <a:bodyPr vert="horz" lIns="0" tIns="0" rIns="89954" bIns="0" rtlCol="0" anchor="ctr"/>
          <a:lstStyle>
            <a:lvl1pPr algn="l">
              <a:defRPr sz="700">
                <a:solidFill>
                  <a:srgbClr val="000000">
                    <a:lumMod val="60000"/>
                    <a:lumOff val="40000"/>
                  </a:srgbClr>
                </a:solidFill>
                <a:latin typeface="Museo Sans For Dell" pitchFamily="2" charset="0"/>
                <a:cs typeface="+mn-cs"/>
              </a:defRPr>
            </a:lvl1pPr>
          </a:lstStyle>
          <a:p>
            <a:pPr>
              <a:defRPr/>
            </a:pPr>
            <a:fld id="{BAFC9F95-FC62-4769-A095-8D2D490F7992}" type="slidenum">
              <a:rPr lang="en-US"/>
              <a:pPr>
                <a:defRPr/>
              </a:pPr>
              <a:t>‹#›</a:t>
            </a:fld>
            <a:endParaRPr lang="en-US" dirty="0"/>
          </a:p>
        </p:txBody>
      </p:sp>
      <p:sp>
        <p:nvSpPr>
          <p:cNvPr id="2" name="fl"/>
          <p:cNvSpPr txBox="1"/>
          <p:nvPr/>
        </p:nvSpPr>
        <p:spPr>
          <a:xfrm>
            <a:off x="0" y="4913927"/>
            <a:ext cx="9144000" cy="189281"/>
          </a:xfrm>
          <a:prstGeom prst="rect">
            <a:avLst/>
          </a:prstGeom>
          <a:noFill/>
        </p:spPr>
        <p:txBody>
          <a:bodyPr vert="horz" wrap="square" lIns="89954" tIns="44977" rIns="89954" bIns="44977" rtlCol="0">
            <a:spAutoFit/>
          </a:bodyPr>
          <a:lstStyle/>
          <a:p>
            <a:pPr marL="172048" indent="-172048">
              <a:lnSpc>
                <a:spcPct val="90000"/>
              </a:lnSpc>
              <a:spcBef>
                <a:spcPts val="75"/>
              </a:spcBef>
              <a:spcAft>
                <a:spcPts val="75"/>
              </a:spcAft>
              <a:buClr>
                <a:srgbClr val="0085C3"/>
              </a:buClr>
              <a:buFont typeface="Arial" pitchFamily="34" charset="0"/>
              <a:buChar char="•"/>
            </a:pPr>
            <a:endParaRPr lang="en-US" sz="700" b="1" dirty="0">
              <a:solidFill>
                <a:srgbClr val="7F7F7F"/>
              </a:solidFill>
              <a:latin typeface="museo sans for dell"/>
            </a:endParaRPr>
          </a:p>
        </p:txBody>
      </p:sp>
    </p:spTree>
    <p:extLst>
      <p:ext uri="{BB962C8B-B14F-4D97-AF65-F5344CB8AC3E}">
        <p14:creationId xmlns:p14="http://schemas.microsoft.com/office/powerpoint/2010/main" val="479412781"/>
      </p:ext>
    </p:extLst>
  </p:cSld>
  <p:clrMap bg1="dk2" tx1="lt1" bg2="dk1" tx2="lt2" accent1="accent1" accent2="accent2" accent3="accent3" accent4="accent4" accent5="accent5" accent6="accent6" hlink="hlink" folHlink="folHlink"/>
  <p:sldLayoutIdLst>
    <p:sldLayoutId id="2147485003" r:id="rId1"/>
    <p:sldLayoutId id="2147485004" r:id="rId2"/>
    <p:sldLayoutId id="2147485005" r:id="rId3"/>
    <p:sldLayoutId id="2147485006" r:id="rId4"/>
    <p:sldLayoutId id="2147485007" r:id="rId5"/>
    <p:sldLayoutId id="2147485008" r:id="rId6"/>
    <p:sldLayoutId id="2147485009" r:id="rId7"/>
    <p:sldLayoutId id="2147485010" r:id="rId8"/>
    <p:sldLayoutId id="2147485011" r:id="rId9"/>
    <p:sldLayoutId id="2147485012" r:id="rId10"/>
    <p:sldLayoutId id="2147485013" r:id="rId11"/>
    <p:sldLayoutId id="2147485014" r:id="rId12"/>
    <p:sldLayoutId id="2147485015" r:id="rId13"/>
    <p:sldLayoutId id="2147485016" r:id="rId14"/>
    <p:sldLayoutId id="2147485017" r:id="rId15"/>
    <p:sldLayoutId id="2147485018" r:id="rId16"/>
    <p:sldLayoutId id="2147485019" r:id="rId17"/>
    <p:sldLayoutId id="2147485020" r:id="rId18"/>
  </p:sldLayoutIdLst>
  <p:transition spd="med">
    <p:wipe dir="r"/>
  </p:transition>
  <p:hf hdr="0" ftr="0" dt="0"/>
  <p:txStyles>
    <p:titleStyle>
      <a:lvl1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1pPr>
      <a:lvl2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2pPr>
      <a:lvl3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3pPr>
      <a:lvl4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4pPr>
      <a:lvl5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5pPr>
      <a:lvl6pPr marL="336215" algn="l" rtl="0" eaLnBrk="1" fontAlgn="base" hangingPunct="1">
        <a:lnSpc>
          <a:spcPct val="70000"/>
        </a:lnSpc>
        <a:spcBef>
          <a:spcPct val="0"/>
        </a:spcBef>
        <a:spcAft>
          <a:spcPct val="0"/>
        </a:spcAft>
        <a:defRPr sz="3300" b="1">
          <a:solidFill>
            <a:schemeClr val="accent1"/>
          </a:solidFill>
          <a:latin typeface="Arial Black" pitchFamily="34" charset="0"/>
        </a:defRPr>
      </a:lvl6pPr>
      <a:lvl7pPr marL="673223" algn="l" rtl="0" eaLnBrk="1" fontAlgn="base" hangingPunct="1">
        <a:lnSpc>
          <a:spcPct val="70000"/>
        </a:lnSpc>
        <a:spcBef>
          <a:spcPct val="0"/>
        </a:spcBef>
        <a:spcAft>
          <a:spcPct val="0"/>
        </a:spcAft>
        <a:defRPr sz="3300" b="1">
          <a:solidFill>
            <a:schemeClr val="accent1"/>
          </a:solidFill>
          <a:latin typeface="Arial Black" pitchFamily="34" charset="0"/>
        </a:defRPr>
      </a:lvl7pPr>
      <a:lvl8pPr marL="1009857" algn="l" rtl="0" eaLnBrk="1" fontAlgn="base" hangingPunct="1">
        <a:lnSpc>
          <a:spcPct val="70000"/>
        </a:lnSpc>
        <a:spcBef>
          <a:spcPct val="0"/>
        </a:spcBef>
        <a:spcAft>
          <a:spcPct val="0"/>
        </a:spcAft>
        <a:defRPr sz="3300" b="1">
          <a:solidFill>
            <a:schemeClr val="accent1"/>
          </a:solidFill>
          <a:latin typeface="Arial Black" pitchFamily="34" charset="0"/>
        </a:defRPr>
      </a:lvl8pPr>
      <a:lvl9pPr marL="1346591" algn="l" rtl="0" eaLnBrk="1" fontAlgn="base" hangingPunct="1">
        <a:lnSpc>
          <a:spcPct val="70000"/>
        </a:lnSpc>
        <a:spcBef>
          <a:spcPct val="0"/>
        </a:spcBef>
        <a:spcAft>
          <a:spcPct val="0"/>
        </a:spcAft>
        <a:defRPr sz="3300" b="1">
          <a:solidFill>
            <a:schemeClr val="accent1"/>
          </a:solidFill>
          <a:latin typeface="Arial Black" pitchFamily="34" charset="0"/>
        </a:defRPr>
      </a:lvl9pPr>
    </p:titleStyle>
    <p:bodyStyle>
      <a:lvl1pPr marL="168478" indent="-168478" algn="l" rtl="0" eaLnBrk="0" fontAlgn="base" hangingPunct="0">
        <a:lnSpc>
          <a:spcPct val="90000"/>
        </a:lnSpc>
        <a:spcBef>
          <a:spcPts val="75"/>
        </a:spcBef>
        <a:spcAft>
          <a:spcPts val="75"/>
        </a:spcAft>
        <a:buClr>
          <a:schemeClr val="accent1"/>
        </a:buClr>
        <a:buFont typeface="Arial" pitchFamily="34" charset="0"/>
        <a:buChar char="•"/>
        <a:defRPr sz="1500">
          <a:solidFill>
            <a:schemeClr val="bg2"/>
          </a:solidFill>
          <a:latin typeface="Museo Sans For Dell" pitchFamily="2" charset="0"/>
          <a:ea typeface="Museo Sans For Dell" pitchFamily="2" charset="0"/>
          <a:cs typeface="Museo Sans For Dell" pitchFamily="2" charset="0"/>
        </a:defRPr>
      </a:lvl1pPr>
      <a:lvl2pPr marL="423205" indent="-164907" algn="l" rtl="0" eaLnBrk="0" fontAlgn="base" hangingPunct="0">
        <a:lnSpc>
          <a:spcPct val="90000"/>
        </a:lnSpc>
        <a:spcBef>
          <a:spcPts val="75"/>
        </a:spcBef>
        <a:spcAft>
          <a:spcPts val="75"/>
        </a:spcAft>
        <a:buClr>
          <a:schemeClr val="accent1"/>
        </a:buClr>
        <a:buFont typeface="Museo Sans For Dell" pitchFamily="2" charset="0"/>
        <a:buChar char="–"/>
        <a:defRPr>
          <a:solidFill>
            <a:schemeClr val="bg2"/>
          </a:solidFill>
          <a:latin typeface="Museo Sans For Dell" pitchFamily="2" charset="0"/>
          <a:ea typeface="Museo Sans For Dell" pitchFamily="2" charset="0"/>
          <a:cs typeface="Museo Sans For Dell" pitchFamily="2" charset="0"/>
        </a:defRPr>
      </a:lvl2pPr>
      <a:lvl3pPr marL="669756" indent="-162525" algn="l" rtl="0" eaLnBrk="0" fontAlgn="base" hangingPunct="0">
        <a:lnSpc>
          <a:spcPct val="90000"/>
        </a:lnSpc>
        <a:spcBef>
          <a:spcPts val="75"/>
        </a:spcBef>
        <a:spcAft>
          <a:spcPts val="75"/>
        </a:spcAft>
        <a:buClr>
          <a:schemeClr val="accent1"/>
        </a:buClr>
        <a:buFont typeface="Museo Sans For Dell" pitchFamily="2" charset="0"/>
        <a:buChar char="›"/>
        <a:defRPr sz="1200">
          <a:solidFill>
            <a:schemeClr val="bg2"/>
          </a:solidFill>
          <a:latin typeface="Museo Sans For Dell" pitchFamily="2" charset="0"/>
          <a:ea typeface="Museo Sans For Dell" pitchFamily="2" charset="0"/>
          <a:cs typeface="Museo Sans For Dell" pitchFamily="2" charset="0"/>
        </a:defRPr>
      </a:lvl3pPr>
      <a:lvl4pPr marL="917552" indent="-163716" algn="l" rtl="0" eaLnBrk="0" fontAlgn="base" hangingPunct="0">
        <a:lnSpc>
          <a:spcPct val="90000"/>
        </a:lnSpc>
        <a:spcBef>
          <a:spcPts val="75"/>
        </a:spcBef>
        <a:spcAft>
          <a:spcPts val="75"/>
        </a:spcAft>
        <a:buClr>
          <a:schemeClr val="accent1"/>
        </a:buClr>
        <a:buFont typeface="Museo For Dell 300"/>
        <a:buChar char="–"/>
        <a:defRPr sz="1100">
          <a:solidFill>
            <a:schemeClr val="bg2"/>
          </a:solidFill>
          <a:latin typeface="Museo Sans For Dell" pitchFamily="2" charset="0"/>
          <a:ea typeface="Museo Sans For Dell" pitchFamily="2" charset="0"/>
          <a:cs typeface="Museo Sans For Dell" pitchFamily="2" charset="0"/>
        </a:defRPr>
      </a:lvl4pPr>
      <a:lvl5pPr marL="1183814" indent="-174165" algn="l" rtl="0" eaLnBrk="0" fontAlgn="base" hangingPunct="0">
        <a:lnSpc>
          <a:spcPct val="90000"/>
        </a:lnSpc>
        <a:spcBef>
          <a:spcPts val="600"/>
        </a:spcBef>
        <a:spcAft>
          <a:spcPct val="0"/>
        </a:spcAft>
        <a:buClr>
          <a:schemeClr val="bg1"/>
        </a:buClr>
        <a:buFont typeface="Museo For Dell 300"/>
        <a:buChar char="–"/>
        <a:defRPr>
          <a:solidFill>
            <a:schemeClr val="bg2"/>
          </a:solidFill>
          <a:latin typeface="Museo Sans For Dell" pitchFamily="2" charset="0"/>
          <a:ea typeface="Museo Sans For Dell" pitchFamily="2" charset="0"/>
          <a:cs typeface="Museo Sans For Dell" pitchFamily="2" charset="0"/>
        </a:defRPr>
      </a:lvl5pPr>
      <a:lvl6pPr marL="1520410" indent="-174165"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6pPr>
      <a:lvl7pPr marL="1857175" indent="-174165"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7pPr>
      <a:lvl8pPr marL="2193782" indent="-174165"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8pPr>
      <a:lvl9pPr marL="2530517" indent="-174165"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9pPr>
    </p:bodyStyle>
    <p:otherStyle>
      <a:defPPr>
        <a:defRPr lang="en-US"/>
      </a:defPPr>
      <a:lvl1pPr marL="0" algn="l" defTabSz="673223" rtl="0" eaLnBrk="1" latinLnBrk="0" hangingPunct="1">
        <a:defRPr sz="1400" kern="1200">
          <a:solidFill>
            <a:schemeClr val="tx1"/>
          </a:solidFill>
          <a:latin typeface="+mn-lt"/>
          <a:ea typeface="+mn-ea"/>
          <a:cs typeface="+mn-cs"/>
        </a:defRPr>
      </a:lvl1pPr>
      <a:lvl2pPr marL="336215" algn="l" defTabSz="673223" rtl="0" eaLnBrk="1" latinLnBrk="0" hangingPunct="1">
        <a:defRPr sz="1400" kern="1200">
          <a:solidFill>
            <a:schemeClr val="tx1"/>
          </a:solidFill>
          <a:latin typeface="+mn-lt"/>
          <a:ea typeface="+mn-ea"/>
          <a:cs typeface="+mn-cs"/>
        </a:defRPr>
      </a:lvl2pPr>
      <a:lvl3pPr marL="673223" algn="l" defTabSz="673223" rtl="0" eaLnBrk="1" latinLnBrk="0" hangingPunct="1">
        <a:defRPr sz="1400" kern="1200">
          <a:solidFill>
            <a:schemeClr val="tx1"/>
          </a:solidFill>
          <a:latin typeface="+mn-lt"/>
          <a:ea typeface="+mn-ea"/>
          <a:cs typeface="+mn-cs"/>
        </a:defRPr>
      </a:lvl3pPr>
      <a:lvl4pPr marL="1009857" algn="l" defTabSz="673223" rtl="0" eaLnBrk="1" latinLnBrk="0" hangingPunct="1">
        <a:defRPr sz="1400" kern="1200">
          <a:solidFill>
            <a:schemeClr val="tx1"/>
          </a:solidFill>
          <a:latin typeface="+mn-lt"/>
          <a:ea typeface="+mn-ea"/>
          <a:cs typeface="+mn-cs"/>
        </a:defRPr>
      </a:lvl4pPr>
      <a:lvl5pPr marL="1346591" algn="l" defTabSz="673223" rtl="0" eaLnBrk="1" latinLnBrk="0" hangingPunct="1">
        <a:defRPr sz="1400" kern="1200">
          <a:solidFill>
            <a:schemeClr val="tx1"/>
          </a:solidFill>
          <a:latin typeface="+mn-lt"/>
          <a:ea typeface="+mn-ea"/>
          <a:cs typeface="+mn-cs"/>
        </a:defRPr>
      </a:lvl5pPr>
      <a:lvl6pPr marL="1683293" algn="l" defTabSz="673223" rtl="0" eaLnBrk="1" latinLnBrk="0" hangingPunct="1">
        <a:defRPr sz="1400" kern="1200">
          <a:solidFill>
            <a:schemeClr val="tx1"/>
          </a:solidFill>
          <a:latin typeface="+mn-lt"/>
          <a:ea typeface="+mn-ea"/>
          <a:cs typeface="+mn-cs"/>
        </a:defRPr>
      </a:lvl6pPr>
      <a:lvl7pPr marL="2019506" algn="l" defTabSz="673223" rtl="0" eaLnBrk="1" latinLnBrk="0" hangingPunct="1">
        <a:defRPr sz="1400" kern="1200">
          <a:solidFill>
            <a:schemeClr val="tx1"/>
          </a:solidFill>
          <a:latin typeface="+mn-lt"/>
          <a:ea typeface="+mn-ea"/>
          <a:cs typeface="+mn-cs"/>
        </a:defRPr>
      </a:lvl7pPr>
      <a:lvl8pPr marL="2356043" algn="l" defTabSz="673223" rtl="0" eaLnBrk="1" latinLnBrk="0" hangingPunct="1">
        <a:defRPr sz="1400" kern="1200">
          <a:solidFill>
            <a:schemeClr val="tx1"/>
          </a:solidFill>
          <a:latin typeface="+mn-lt"/>
          <a:ea typeface="+mn-ea"/>
          <a:cs typeface="+mn-cs"/>
        </a:defRPr>
      </a:lvl8pPr>
      <a:lvl9pPr marL="2692741" algn="l" defTabSz="673223" rtl="0" eaLnBrk="1" latinLnBrk="0" hangingPunct="1">
        <a:defRPr sz="14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18"/>
            </p:custDataLst>
            <p:extLst/>
          </p:nvPr>
        </p:nvGraphicFramePr>
        <p:xfrm>
          <a:off x="1591" y="1207"/>
          <a:ext cx="1587" cy="1190"/>
        </p:xfrm>
        <a:graphic>
          <a:graphicData uri="http://schemas.openxmlformats.org/presentationml/2006/ole">
            <mc:AlternateContent xmlns:mc="http://schemas.openxmlformats.org/markup-compatibility/2006">
              <mc:Choice xmlns:v="urn:schemas-microsoft-com:vml" Requires="v">
                <p:oleObj spid="_x0000_s11686" name="think-cell Slide" r:id="rId19" imgW="270" imgH="270" progId="TCLayout.ActiveDocument.1">
                  <p:embed/>
                </p:oleObj>
              </mc:Choice>
              <mc:Fallback>
                <p:oleObj name="think-cell Slide" r:id="rId19" imgW="270" imgH="270" progId="TCLayout.ActiveDocument.1">
                  <p:embed/>
                  <p:pic>
                    <p:nvPicPr>
                      <p:cNvPr id="0" name=""/>
                      <p:cNvPicPr/>
                      <p:nvPr/>
                    </p:nvPicPr>
                    <p:blipFill>
                      <a:blip r:embed="rId20"/>
                      <a:stretch>
                        <a:fillRect/>
                      </a:stretch>
                    </p:blipFill>
                    <p:spPr>
                      <a:xfrm>
                        <a:off x="1591" y="1207"/>
                        <a:ext cx="1587" cy="1190"/>
                      </a:xfrm>
                      <a:prstGeom prst="rect">
                        <a:avLst/>
                      </a:prstGeom>
                    </p:spPr>
                  </p:pic>
                </p:oleObj>
              </mc:Fallback>
            </mc:AlternateContent>
          </a:graphicData>
        </a:graphic>
      </p:graphicFrame>
      <p:sp>
        <p:nvSpPr>
          <p:cNvPr id="20482" name="Title Placeholder 21"/>
          <p:cNvSpPr>
            <a:spLocks noGrp="1"/>
          </p:cNvSpPr>
          <p:nvPr>
            <p:ph type="title"/>
          </p:nvPr>
        </p:nvSpPr>
        <p:spPr bwMode="auto">
          <a:xfrm>
            <a:off x="457200" y="196454"/>
            <a:ext cx="8229600" cy="636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t>Click to edit Master title style</a:t>
            </a:r>
          </a:p>
        </p:txBody>
      </p:sp>
      <p:sp>
        <p:nvSpPr>
          <p:cNvPr id="20483" name="Text Placeholder 12"/>
          <p:cNvSpPr>
            <a:spLocks noGrp="1"/>
          </p:cNvSpPr>
          <p:nvPr>
            <p:ph type="body" idx="1"/>
          </p:nvPr>
        </p:nvSpPr>
        <p:spPr bwMode="auto">
          <a:xfrm>
            <a:off x="457200" y="959646"/>
            <a:ext cx="8229600" cy="356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2"/>
            <a:endParaRPr lang="en-US"/>
          </a:p>
        </p:txBody>
      </p:sp>
      <p:sp>
        <p:nvSpPr>
          <p:cNvPr id="20484" name="TextBox 3"/>
          <p:cNvSpPr txBox="1">
            <a:spLocks noChangeArrowheads="1"/>
          </p:cNvSpPr>
          <p:nvPr/>
        </p:nvSpPr>
        <p:spPr bwMode="black">
          <a:xfrm>
            <a:off x="5349875" y="4826796"/>
            <a:ext cx="2743200" cy="126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2400">
                <a:solidFill>
                  <a:schemeClr val="tx1"/>
                </a:solidFill>
                <a:latin typeface="Arial" pitchFamily="34" charset="0"/>
                <a:cs typeface="Arial" pitchFamily="34" charset="0"/>
              </a:defRPr>
            </a:lvl1pPr>
            <a:lvl2pPr marL="742950" indent="-285750" eaLnBrk="0" hangingPunct="0">
              <a:defRPr sz="2400">
                <a:solidFill>
                  <a:schemeClr val="tx1"/>
                </a:solidFill>
                <a:latin typeface="Arial" pitchFamily="34" charset="0"/>
                <a:cs typeface="Arial" pitchFamily="34" charset="0"/>
              </a:defRPr>
            </a:lvl2pPr>
            <a:lvl3pPr marL="1143000" indent="-228600" eaLnBrk="0" hangingPunct="0">
              <a:defRPr sz="2400">
                <a:solidFill>
                  <a:schemeClr val="tx1"/>
                </a:solidFill>
                <a:latin typeface="Arial" pitchFamily="34" charset="0"/>
                <a:cs typeface="Arial" pitchFamily="34" charset="0"/>
              </a:defRPr>
            </a:lvl3pPr>
            <a:lvl4pPr marL="1600200" indent="-228600" eaLnBrk="0" hangingPunct="0">
              <a:defRPr sz="2400">
                <a:solidFill>
                  <a:schemeClr val="tx1"/>
                </a:solidFill>
                <a:latin typeface="Arial" pitchFamily="34" charset="0"/>
                <a:cs typeface="Arial" pitchFamily="34" charset="0"/>
              </a:defRPr>
            </a:lvl4pPr>
            <a:lvl5pPr marL="2057400" indent="-228600" eaLnBrk="0" hangingPunct="0">
              <a:defRPr sz="24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cs typeface="Arial" pitchFamily="34" charset="0"/>
              </a:defRPr>
            </a:lvl9pPr>
          </a:lstStyle>
          <a:p>
            <a:pPr algn="r" defTabSz="897188" eaLnBrk="1" hangingPunct="1">
              <a:defRPr/>
            </a:pPr>
            <a:r>
              <a:rPr lang="en-US" sz="800" dirty="0">
                <a:solidFill>
                  <a:srgbClr val="666666"/>
                </a:solidFill>
                <a:latin typeface="Museo Sans For Dell" pitchFamily="2" charset="0"/>
              </a:rPr>
              <a:t>Client Product Development</a:t>
            </a:r>
          </a:p>
        </p:txBody>
      </p:sp>
      <p:pic>
        <p:nvPicPr>
          <p:cNvPr id="20485" name="Picture 5" descr="dell_gray_logo.png"/>
          <p:cNvPicPr>
            <a:picLocks noChangeAspect="1"/>
          </p:cNvPicPr>
          <p:nvPr/>
        </p:nvPicPr>
        <p:blipFill>
          <a:blip r:embed="rId21">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Footer Placeholder 4"/>
          <p:cNvSpPr>
            <a:spLocks noGrp="1"/>
          </p:cNvSpPr>
          <p:nvPr>
            <p:ph type="ftr" sz="quarter" idx="3"/>
          </p:nvPr>
        </p:nvSpPr>
        <p:spPr>
          <a:xfrm>
            <a:off x="742950" y="4822031"/>
            <a:ext cx="1885950" cy="114300"/>
          </a:xfrm>
          <a:prstGeom prst="rect">
            <a:avLst/>
          </a:prstGeom>
        </p:spPr>
        <p:txBody>
          <a:bodyPr vert="horz" lIns="0" tIns="0" rIns="67433" bIns="0" rtlCol="0" anchor="ctr"/>
          <a:lstStyle>
            <a:lvl1pPr algn="l">
              <a:defRPr sz="800">
                <a:solidFill>
                  <a:srgbClr val="000000">
                    <a:lumMod val="60000"/>
                    <a:lumOff val="40000"/>
                  </a:srgbClr>
                </a:solidFill>
                <a:latin typeface="Museo Sans For Dell" pitchFamily="2" charset="0"/>
                <a:cs typeface="+mn-cs"/>
              </a:defRPr>
            </a:lvl1pPr>
          </a:lstStyle>
          <a:p>
            <a:pPr defTabSz="897188">
              <a:defRPr/>
            </a:pPr>
            <a:endParaRPr lang="en-US" dirty="0"/>
          </a:p>
        </p:txBody>
      </p:sp>
      <p:sp>
        <p:nvSpPr>
          <p:cNvPr id="8" name="Slide Number Placeholder 5"/>
          <p:cNvSpPr>
            <a:spLocks noGrp="1"/>
          </p:cNvSpPr>
          <p:nvPr>
            <p:ph type="sldNum" sz="quarter" idx="4"/>
          </p:nvPr>
        </p:nvSpPr>
        <p:spPr>
          <a:xfrm>
            <a:off x="434976" y="4823222"/>
            <a:ext cx="260350" cy="114300"/>
          </a:xfrm>
          <a:prstGeom prst="rect">
            <a:avLst/>
          </a:prstGeom>
        </p:spPr>
        <p:txBody>
          <a:bodyPr vert="horz" lIns="0" tIns="0" rIns="67433" bIns="0" rtlCol="0" anchor="ctr"/>
          <a:lstStyle>
            <a:lvl1pPr algn="l">
              <a:defRPr sz="700">
                <a:solidFill>
                  <a:srgbClr val="000000">
                    <a:lumMod val="60000"/>
                    <a:lumOff val="40000"/>
                  </a:srgbClr>
                </a:solidFill>
                <a:latin typeface="Museo Sans For Dell" pitchFamily="2" charset="0"/>
                <a:cs typeface="+mn-cs"/>
              </a:defRPr>
            </a:lvl1pPr>
          </a:lstStyle>
          <a:p>
            <a:pPr defTabSz="897188">
              <a:defRPr/>
            </a:pPr>
            <a:fld id="{BAFC9F95-FC62-4769-A095-8D2D490F7992}" type="slidenum">
              <a:rPr lang="en-US" smtClean="0"/>
              <a:pPr defTabSz="897188">
                <a:defRPr/>
              </a:pPr>
              <a:t>‹#›</a:t>
            </a:fld>
            <a:endParaRPr lang="en-US" dirty="0"/>
          </a:p>
        </p:txBody>
      </p:sp>
      <p:sp>
        <p:nvSpPr>
          <p:cNvPr id="2" name="fl"/>
          <p:cNvSpPr txBox="1"/>
          <p:nvPr/>
        </p:nvSpPr>
        <p:spPr>
          <a:xfrm>
            <a:off x="0" y="4913185"/>
            <a:ext cx="9144000" cy="157544"/>
          </a:xfrm>
          <a:prstGeom prst="rect">
            <a:avLst/>
          </a:prstGeom>
          <a:noFill/>
        </p:spPr>
        <p:txBody>
          <a:bodyPr vert="horz" wrap="square" lIns="67433" tIns="34289" rIns="67433" bIns="34289" rtlCol="0">
            <a:spAutoFit/>
          </a:bodyPr>
          <a:lstStyle/>
          <a:p>
            <a:pPr marL="171960" indent="-171960" defTabSz="897188">
              <a:lnSpc>
                <a:spcPct val="90000"/>
              </a:lnSpc>
              <a:spcBef>
                <a:spcPts val="75"/>
              </a:spcBef>
              <a:spcAft>
                <a:spcPts val="75"/>
              </a:spcAft>
              <a:buClr>
                <a:srgbClr val="0085C3"/>
              </a:buClr>
              <a:buFont typeface="Arial" pitchFamily="34" charset="0"/>
              <a:buChar char="•"/>
            </a:pPr>
            <a:endParaRPr lang="en-US" sz="600" b="1" dirty="0">
              <a:solidFill>
                <a:srgbClr val="7F7F7F"/>
              </a:solidFill>
              <a:latin typeface="Museo Sans For Dell"/>
            </a:endParaRPr>
          </a:p>
        </p:txBody>
      </p:sp>
    </p:spTree>
    <p:extLst>
      <p:ext uri="{BB962C8B-B14F-4D97-AF65-F5344CB8AC3E}">
        <p14:creationId xmlns:p14="http://schemas.microsoft.com/office/powerpoint/2010/main" val="48558854"/>
      </p:ext>
    </p:extLst>
  </p:cSld>
  <p:clrMap bg1="dk2" tx1="lt1" bg2="dk1" tx2="lt2" accent1="accent1" accent2="accent2" accent3="accent3" accent4="accent4" accent5="accent5" accent6="accent6" hlink="hlink" folHlink="folHlink"/>
  <p:sldLayoutIdLst>
    <p:sldLayoutId id="2147485022" r:id="rId1"/>
    <p:sldLayoutId id="2147485023" r:id="rId2"/>
    <p:sldLayoutId id="2147485024" r:id="rId3"/>
    <p:sldLayoutId id="2147485025" r:id="rId4"/>
    <p:sldLayoutId id="2147485026" r:id="rId5"/>
    <p:sldLayoutId id="2147485027" r:id="rId6"/>
    <p:sldLayoutId id="2147485028" r:id="rId7"/>
    <p:sldLayoutId id="2147485029" r:id="rId8"/>
    <p:sldLayoutId id="2147485030" r:id="rId9"/>
    <p:sldLayoutId id="2147485031" r:id="rId10"/>
    <p:sldLayoutId id="2147485032" r:id="rId11"/>
    <p:sldLayoutId id="2147485033" r:id="rId12"/>
    <p:sldLayoutId id="2147485035" r:id="rId13"/>
    <p:sldLayoutId id="2147485036" r:id="rId14"/>
    <p:sldLayoutId id="2147485037" r:id="rId15"/>
  </p:sldLayoutIdLst>
  <p:transition spd="med">
    <p:wipe dir="r"/>
  </p:transition>
  <p:hf hdr="0" ftr="0" dt="0"/>
  <p:txStyles>
    <p:titleStyle>
      <a:lvl1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1pPr>
      <a:lvl2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2pPr>
      <a:lvl3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3pPr>
      <a:lvl4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4pPr>
      <a:lvl5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5pPr>
      <a:lvl6pPr marL="336017" algn="l" rtl="0" eaLnBrk="1" fontAlgn="base" hangingPunct="1">
        <a:lnSpc>
          <a:spcPct val="70000"/>
        </a:lnSpc>
        <a:spcBef>
          <a:spcPct val="0"/>
        </a:spcBef>
        <a:spcAft>
          <a:spcPct val="0"/>
        </a:spcAft>
        <a:defRPr sz="3300" b="1">
          <a:solidFill>
            <a:schemeClr val="accent1"/>
          </a:solidFill>
          <a:latin typeface="Arial Black" pitchFamily="34" charset="0"/>
        </a:defRPr>
      </a:lvl6pPr>
      <a:lvl7pPr marL="672860" algn="l" rtl="0" eaLnBrk="1" fontAlgn="base" hangingPunct="1">
        <a:lnSpc>
          <a:spcPct val="70000"/>
        </a:lnSpc>
        <a:spcBef>
          <a:spcPct val="0"/>
        </a:spcBef>
        <a:spcAft>
          <a:spcPct val="0"/>
        </a:spcAft>
        <a:defRPr sz="3300" b="1">
          <a:solidFill>
            <a:schemeClr val="accent1"/>
          </a:solidFill>
          <a:latin typeface="Arial Black" pitchFamily="34" charset="0"/>
        </a:defRPr>
      </a:lvl7pPr>
      <a:lvl8pPr marL="1009307" algn="l" rtl="0" eaLnBrk="1" fontAlgn="base" hangingPunct="1">
        <a:lnSpc>
          <a:spcPct val="70000"/>
        </a:lnSpc>
        <a:spcBef>
          <a:spcPct val="0"/>
        </a:spcBef>
        <a:spcAft>
          <a:spcPct val="0"/>
        </a:spcAft>
        <a:defRPr sz="3300" b="1">
          <a:solidFill>
            <a:schemeClr val="accent1"/>
          </a:solidFill>
          <a:latin typeface="Arial Black" pitchFamily="34" charset="0"/>
        </a:defRPr>
      </a:lvl8pPr>
      <a:lvl9pPr marL="1345865" algn="l" rtl="0" eaLnBrk="1" fontAlgn="base" hangingPunct="1">
        <a:lnSpc>
          <a:spcPct val="70000"/>
        </a:lnSpc>
        <a:spcBef>
          <a:spcPct val="0"/>
        </a:spcBef>
        <a:spcAft>
          <a:spcPct val="0"/>
        </a:spcAft>
        <a:defRPr sz="3300" b="1">
          <a:solidFill>
            <a:schemeClr val="accent1"/>
          </a:solidFill>
          <a:latin typeface="Arial Black" pitchFamily="34" charset="0"/>
        </a:defRPr>
      </a:lvl9pPr>
    </p:titleStyle>
    <p:bodyStyle>
      <a:lvl1pPr marL="168390" indent="-168390" algn="l" rtl="0" eaLnBrk="0" fontAlgn="base" hangingPunct="0">
        <a:lnSpc>
          <a:spcPct val="90000"/>
        </a:lnSpc>
        <a:spcBef>
          <a:spcPts val="75"/>
        </a:spcBef>
        <a:spcAft>
          <a:spcPts val="75"/>
        </a:spcAft>
        <a:buClr>
          <a:schemeClr val="accent1"/>
        </a:buClr>
        <a:buFont typeface="Arial" pitchFamily="34" charset="0"/>
        <a:buChar char="•"/>
        <a:defRPr sz="1500">
          <a:solidFill>
            <a:schemeClr val="bg2"/>
          </a:solidFill>
          <a:latin typeface="Museo Sans For Dell" pitchFamily="2" charset="0"/>
          <a:ea typeface="Museo Sans For Dell" pitchFamily="2" charset="0"/>
          <a:cs typeface="Museo Sans For Dell" pitchFamily="2" charset="0"/>
        </a:defRPr>
      </a:lvl1pPr>
      <a:lvl2pPr marL="422974" indent="-164819" algn="l" rtl="0" eaLnBrk="0" fontAlgn="base" hangingPunct="0">
        <a:lnSpc>
          <a:spcPct val="90000"/>
        </a:lnSpc>
        <a:spcBef>
          <a:spcPts val="75"/>
        </a:spcBef>
        <a:spcAft>
          <a:spcPts val="75"/>
        </a:spcAft>
        <a:buClr>
          <a:schemeClr val="accent1"/>
        </a:buClr>
        <a:buFont typeface="Museo Sans For Dell" pitchFamily="2" charset="0"/>
        <a:buChar char="–"/>
        <a:defRPr>
          <a:solidFill>
            <a:schemeClr val="bg2"/>
          </a:solidFill>
          <a:latin typeface="Museo Sans For Dell" pitchFamily="2" charset="0"/>
          <a:ea typeface="Museo Sans For Dell" pitchFamily="2" charset="0"/>
          <a:cs typeface="Museo Sans For Dell" pitchFamily="2" charset="0"/>
        </a:defRPr>
      </a:lvl2pPr>
      <a:lvl3pPr marL="669393" indent="-162437" algn="l" rtl="0" eaLnBrk="0" fontAlgn="base" hangingPunct="0">
        <a:lnSpc>
          <a:spcPct val="90000"/>
        </a:lnSpc>
        <a:spcBef>
          <a:spcPts val="75"/>
        </a:spcBef>
        <a:spcAft>
          <a:spcPts val="75"/>
        </a:spcAft>
        <a:buClr>
          <a:schemeClr val="accent1"/>
        </a:buClr>
        <a:buFont typeface="Museo Sans For Dell" pitchFamily="2" charset="0"/>
        <a:buChar char="›"/>
        <a:defRPr sz="1200">
          <a:solidFill>
            <a:schemeClr val="bg2"/>
          </a:solidFill>
          <a:latin typeface="Museo Sans For Dell" pitchFamily="2" charset="0"/>
          <a:ea typeface="Museo Sans For Dell" pitchFamily="2" charset="0"/>
          <a:cs typeface="Museo Sans For Dell" pitchFamily="2" charset="0"/>
        </a:defRPr>
      </a:lvl3pPr>
      <a:lvl4pPr marL="917046" indent="-163628" algn="l" rtl="0" eaLnBrk="0" fontAlgn="base" hangingPunct="0">
        <a:lnSpc>
          <a:spcPct val="90000"/>
        </a:lnSpc>
        <a:spcBef>
          <a:spcPts val="75"/>
        </a:spcBef>
        <a:spcAft>
          <a:spcPts val="75"/>
        </a:spcAft>
        <a:buClr>
          <a:schemeClr val="accent1"/>
        </a:buClr>
        <a:buFont typeface="Museo For Dell 300"/>
        <a:buChar char="–"/>
        <a:defRPr sz="1100">
          <a:solidFill>
            <a:schemeClr val="bg2"/>
          </a:solidFill>
          <a:latin typeface="Museo Sans For Dell" pitchFamily="2" charset="0"/>
          <a:ea typeface="Museo Sans For Dell" pitchFamily="2" charset="0"/>
          <a:cs typeface="Museo Sans For Dell" pitchFamily="2" charset="0"/>
        </a:defRPr>
      </a:lvl4pPr>
      <a:lvl5pPr marL="1183154" indent="-174077" algn="l" rtl="0" eaLnBrk="0" fontAlgn="base" hangingPunct="0">
        <a:lnSpc>
          <a:spcPct val="90000"/>
        </a:lnSpc>
        <a:spcBef>
          <a:spcPts val="600"/>
        </a:spcBef>
        <a:spcAft>
          <a:spcPct val="0"/>
        </a:spcAft>
        <a:buClr>
          <a:schemeClr val="bg1"/>
        </a:buClr>
        <a:buFont typeface="Museo For Dell 300"/>
        <a:buChar char="–"/>
        <a:defRPr>
          <a:solidFill>
            <a:schemeClr val="bg2"/>
          </a:solidFill>
          <a:latin typeface="Museo Sans For Dell" pitchFamily="2" charset="0"/>
          <a:ea typeface="Museo Sans For Dell" pitchFamily="2" charset="0"/>
          <a:cs typeface="Museo Sans For Dell" pitchFamily="2" charset="0"/>
        </a:defRPr>
      </a:lvl5pPr>
      <a:lvl6pPr marL="1519574" indent="-174077"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6pPr>
      <a:lvl7pPr marL="1856152" indent="-174077"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7pPr>
      <a:lvl8pPr marL="2192594" indent="-174077"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8pPr>
      <a:lvl9pPr marL="2529131" indent="-174077"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9pPr>
    </p:bodyStyle>
    <p:otherStyle>
      <a:defPPr>
        <a:defRPr lang="en-US"/>
      </a:defPPr>
      <a:lvl1pPr marL="0" algn="l" defTabSz="672860" rtl="0" eaLnBrk="1" latinLnBrk="0" hangingPunct="1">
        <a:defRPr sz="1400" kern="1200">
          <a:solidFill>
            <a:schemeClr val="tx1"/>
          </a:solidFill>
          <a:latin typeface="+mn-lt"/>
          <a:ea typeface="+mn-ea"/>
          <a:cs typeface="+mn-cs"/>
        </a:defRPr>
      </a:lvl1pPr>
      <a:lvl2pPr marL="336017" algn="l" defTabSz="672860" rtl="0" eaLnBrk="1" latinLnBrk="0" hangingPunct="1">
        <a:defRPr sz="1400" kern="1200">
          <a:solidFill>
            <a:schemeClr val="tx1"/>
          </a:solidFill>
          <a:latin typeface="+mn-lt"/>
          <a:ea typeface="+mn-ea"/>
          <a:cs typeface="+mn-cs"/>
        </a:defRPr>
      </a:lvl2pPr>
      <a:lvl3pPr marL="672860" algn="l" defTabSz="672860" rtl="0" eaLnBrk="1" latinLnBrk="0" hangingPunct="1">
        <a:defRPr sz="1400" kern="1200">
          <a:solidFill>
            <a:schemeClr val="tx1"/>
          </a:solidFill>
          <a:latin typeface="+mn-lt"/>
          <a:ea typeface="+mn-ea"/>
          <a:cs typeface="+mn-cs"/>
        </a:defRPr>
      </a:lvl3pPr>
      <a:lvl4pPr marL="1009307" algn="l" defTabSz="672860" rtl="0" eaLnBrk="1" latinLnBrk="0" hangingPunct="1">
        <a:defRPr sz="1400" kern="1200">
          <a:solidFill>
            <a:schemeClr val="tx1"/>
          </a:solidFill>
          <a:latin typeface="+mn-lt"/>
          <a:ea typeface="+mn-ea"/>
          <a:cs typeface="+mn-cs"/>
        </a:defRPr>
      </a:lvl4pPr>
      <a:lvl5pPr marL="1345865" algn="l" defTabSz="672860" rtl="0" eaLnBrk="1" latinLnBrk="0" hangingPunct="1">
        <a:defRPr sz="1400" kern="1200">
          <a:solidFill>
            <a:schemeClr val="tx1"/>
          </a:solidFill>
          <a:latin typeface="+mn-lt"/>
          <a:ea typeface="+mn-ea"/>
          <a:cs typeface="+mn-cs"/>
        </a:defRPr>
      </a:lvl5pPr>
      <a:lvl6pPr marL="1682369" algn="l" defTabSz="672860" rtl="0" eaLnBrk="1" latinLnBrk="0" hangingPunct="1">
        <a:defRPr sz="1400" kern="1200">
          <a:solidFill>
            <a:schemeClr val="tx1"/>
          </a:solidFill>
          <a:latin typeface="+mn-lt"/>
          <a:ea typeface="+mn-ea"/>
          <a:cs typeface="+mn-cs"/>
        </a:defRPr>
      </a:lvl6pPr>
      <a:lvl7pPr marL="2018384" algn="l" defTabSz="672860" rtl="0" eaLnBrk="1" latinLnBrk="0" hangingPunct="1">
        <a:defRPr sz="1400" kern="1200">
          <a:solidFill>
            <a:schemeClr val="tx1"/>
          </a:solidFill>
          <a:latin typeface="+mn-lt"/>
          <a:ea typeface="+mn-ea"/>
          <a:cs typeface="+mn-cs"/>
        </a:defRPr>
      </a:lvl7pPr>
      <a:lvl8pPr marL="2354747" algn="l" defTabSz="672860" rtl="0" eaLnBrk="1" latinLnBrk="0" hangingPunct="1">
        <a:defRPr sz="1400" kern="1200">
          <a:solidFill>
            <a:schemeClr val="tx1"/>
          </a:solidFill>
          <a:latin typeface="+mn-lt"/>
          <a:ea typeface="+mn-ea"/>
          <a:cs typeface="+mn-cs"/>
        </a:defRPr>
      </a:lvl8pPr>
      <a:lvl9pPr marL="2691267" algn="l" defTabSz="672860" rtl="0" eaLnBrk="1" latinLnBrk="0" hangingPunct="1">
        <a:defRPr sz="14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reserve="1">
  <p:cSld>
    <p:bg bwMode="auto">
      <p:bgPr>
        <a:solidFill>
          <a:schemeClr val="tx2"/>
        </a:solidFill>
        <a:effectLst/>
      </p:bgPr>
    </p:bg>
    <p:spTree>
      <p:nvGrpSpPr>
        <p:cNvPr id="1" name=""/>
        <p:cNvGrpSpPr/>
        <p:nvPr/>
      </p:nvGrpSpPr>
      <p:grpSpPr>
        <a:xfrm>
          <a:off x="0" y="0"/>
          <a:ext cx="0" cy="0"/>
          <a:chOff x="0" y="0"/>
          <a:chExt cx="0" cy="0"/>
        </a:xfrm>
      </p:grpSpPr>
      <p:sp>
        <p:nvSpPr>
          <p:cNvPr id="13314" name="Title Placeholder 21"/>
          <p:cNvSpPr>
            <a:spLocks noGrp="1" noChangeArrowheads="1"/>
          </p:cNvSpPr>
          <p:nvPr>
            <p:ph type="title" idx="4294967295"/>
          </p:nvPr>
        </p:nvSpPr>
        <p:spPr bwMode="auto">
          <a:xfrm>
            <a:off x="425451" y="196857"/>
            <a:ext cx="8280400" cy="62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zh-TW" altLang="zh-CN">
                <a:sym typeface="Museo For Dell" pitchFamily="2" charset="0"/>
              </a:rPr>
              <a:t>Click to edit Master title style</a:t>
            </a:r>
          </a:p>
        </p:txBody>
      </p:sp>
      <p:sp>
        <p:nvSpPr>
          <p:cNvPr id="13315" name="Text Placeholder 12"/>
          <p:cNvSpPr>
            <a:spLocks noGrp="1" noChangeArrowheads="1"/>
          </p:cNvSpPr>
          <p:nvPr>
            <p:ph type="body" idx="1"/>
          </p:nvPr>
        </p:nvSpPr>
        <p:spPr bwMode="auto">
          <a:xfrm>
            <a:off x="438150" y="930281"/>
            <a:ext cx="8267700" cy="3613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zh-TW" altLang="zh-CN">
                <a:sym typeface="Museo Sans For Dell" pitchFamily="2" charset="0"/>
              </a:rPr>
              <a:t>Click to edit Master text styles</a:t>
            </a:r>
          </a:p>
          <a:p>
            <a:pPr lvl="1"/>
            <a:r>
              <a:rPr lang="zh-TW" altLang="zh-CN">
                <a:sym typeface="Museo Sans For Dell" pitchFamily="2" charset="0"/>
              </a:rPr>
              <a:t>Second level</a:t>
            </a:r>
          </a:p>
          <a:p>
            <a:pPr lvl="2"/>
            <a:r>
              <a:rPr lang="zh-TW" altLang="zh-CN">
                <a:sym typeface="Museo Sans For Dell" pitchFamily="2" charset="0"/>
              </a:rPr>
              <a:t>Third level</a:t>
            </a:r>
          </a:p>
          <a:p>
            <a:pPr lvl="3"/>
            <a:r>
              <a:rPr lang="zh-TW" altLang="zh-CN">
                <a:sym typeface="Museo Sans For Dell" pitchFamily="2" charset="0"/>
              </a:rPr>
              <a:t>Fourth level</a:t>
            </a:r>
          </a:p>
        </p:txBody>
      </p:sp>
      <p:sp>
        <p:nvSpPr>
          <p:cNvPr id="13316" name="TextBox 9"/>
          <p:cNvSpPr>
            <a:spLocks noChangeArrowheads="1"/>
          </p:cNvSpPr>
          <p:nvPr/>
        </p:nvSpPr>
        <p:spPr bwMode="auto">
          <a:xfrm>
            <a:off x="6428644" y="4826004"/>
            <a:ext cx="1768475" cy="126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1pPr>
            <a:lvl2pPr marL="742950" indent="-285750">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2pPr>
            <a:lvl3pPr marL="1143000" indent="-228600">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3pPr>
            <a:lvl4pPr marL="1600200" indent="-228600">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4pPr>
            <a:lvl5pPr marL="2057400" indent="-228600">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9pPr>
          </a:lstStyle>
          <a:p>
            <a:pPr algn="r" defTabSz="671457" eaLnBrk="0" hangingPunct="0">
              <a:defRPr/>
            </a:pPr>
            <a:r>
              <a:rPr lang="en-US" altLang="zh-TW" sz="800" dirty="0">
                <a:solidFill>
                  <a:srgbClr val="666666"/>
                </a:solidFill>
                <a:latin typeface="Museo Sans For Dell" pitchFamily="2" charset="-120"/>
                <a:sym typeface="Museo Sans For Dell" pitchFamily="2" charset="-120"/>
              </a:rPr>
              <a:t>EUC Technology and Engineering</a:t>
            </a:r>
          </a:p>
        </p:txBody>
      </p:sp>
      <p:sp>
        <p:nvSpPr>
          <p:cNvPr id="13317" name="Slide Number Placeholder 5"/>
          <p:cNvSpPr>
            <a:spLocks noGrp="1" noChangeArrowheads="1"/>
          </p:cNvSpPr>
          <p:nvPr>
            <p:ph type="sldNum" sz="quarter" idx="4"/>
          </p:nvPr>
        </p:nvSpPr>
        <p:spPr bwMode="auto">
          <a:xfrm>
            <a:off x="434976" y="4824413"/>
            <a:ext cx="260350" cy="11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89518" bIns="0" numCol="1" anchor="ctr" anchorCtr="0" compatLnSpc="1">
            <a:prstTxWarp prst="textNoShape">
              <a:avLst/>
            </a:prstTxWarp>
          </a:bodyPr>
          <a:lstStyle>
            <a:lvl1pPr>
              <a:buFont typeface="Arial" charset="0"/>
              <a:buNone/>
              <a:defRPr sz="900">
                <a:solidFill>
                  <a:srgbClr val="666666"/>
                </a:solidFill>
                <a:latin typeface="Museo Sans For Dell" charset="0"/>
                <a:sym typeface="Museo Sans For Dell" charset="0"/>
              </a:defRPr>
            </a:lvl1pPr>
          </a:lstStyle>
          <a:p>
            <a:pPr defTabSz="671457" eaLnBrk="0" hangingPunct="0">
              <a:defRPr/>
            </a:pPr>
            <a:fld id="{9617D136-9632-4CBE-9F87-C2EC49438D9D}" type="slidenum">
              <a:rPr lang="zh-TW" altLang="en-US" smtClean="0">
                <a:ea typeface="SimSun" pitchFamily="2" charset="-122"/>
              </a:rPr>
              <a:pPr defTabSz="671457" eaLnBrk="0" hangingPunct="0">
                <a:defRPr/>
              </a:pPr>
              <a:t>‹#›</a:t>
            </a:fld>
            <a:endParaRPr lang="en-US" altLang="zh-TW" sz="1800" dirty="0">
              <a:latin typeface="Arial" charset="0"/>
              <a:ea typeface="SimSun" pitchFamily="2" charset="-122"/>
            </a:endParaRPr>
          </a:p>
        </p:txBody>
      </p:sp>
      <p:sp>
        <p:nvSpPr>
          <p:cNvPr id="13318" name="Date Placeholder 8"/>
          <p:cNvSpPr>
            <a:spLocks noGrp="1" noChangeArrowheads="1"/>
          </p:cNvSpPr>
          <p:nvPr>
            <p:ph type="dt" sz="half" idx="2"/>
          </p:nvPr>
        </p:nvSpPr>
        <p:spPr bwMode="auto">
          <a:xfrm>
            <a:off x="1711325" y="4819650"/>
            <a:ext cx="914400" cy="11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a:buFont typeface="Arial" panose="020B0604020202020204" pitchFamily="34" charset="0"/>
              <a:buNone/>
              <a:defRPr sz="1800">
                <a:solidFill>
                  <a:srgbClr val="666666"/>
                </a:solidFill>
                <a:latin typeface="Arial" panose="020B0604020202020204" pitchFamily="34" charset="0"/>
                <a:ea typeface="SimSun" panose="02010600030101010101" pitchFamily="2" charset="-122"/>
                <a:sym typeface="Museo Sans For Dell" pitchFamily="2" charset="-120"/>
              </a:defRPr>
            </a:lvl1pPr>
          </a:lstStyle>
          <a:p>
            <a:pPr defTabSz="671457" eaLnBrk="0" hangingPunct="0">
              <a:defRPr/>
            </a:pPr>
            <a:endParaRPr lang="zh-TW" altLang="en-US"/>
          </a:p>
        </p:txBody>
      </p:sp>
      <p:pic>
        <p:nvPicPr>
          <p:cNvPr id="13319" name="Picture 14" descr="dell_gray_logo.png"/>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8226426" y="4648206"/>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20" name="fl" descr="                              Dell - Restricted - Confidential&#10;"/>
          <p:cNvSpPr>
            <a:spLocks noChangeArrowheads="1"/>
          </p:cNvSpPr>
          <p:nvPr/>
        </p:nvSpPr>
        <p:spPr bwMode="auto">
          <a:xfrm>
            <a:off x="0" y="47640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9524" tIns="44761" rIns="89524" bIns="44761"/>
          <a:lstStyle>
            <a:lvl1pPr>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1pPr>
            <a:lvl2pPr marL="742950" indent="-285750">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2pPr>
            <a:lvl3pPr marL="1143000" indent="-228600">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3pPr>
            <a:lvl4pPr marL="1600200" indent="-228600">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4pPr>
            <a:lvl5pPr marL="2057400" indent="-228600">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9pPr>
          </a:lstStyle>
          <a:p>
            <a:pPr defTabSz="671457" eaLnBrk="0" hangingPunct="0">
              <a:lnSpc>
                <a:spcPct val="90000"/>
              </a:lnSpc>
              <a:spcBef>
                <a:spcPts val="600"/>
              </a:spcBef>
              <a:buClr>
                <a:srgbClr val="0085C3"/>
              </a:buClr>
              <a:defRPr/>
            </a:pPr>
            <a:r>
              <a:rPr lang="en-US" altLang="zh-TW" sz="800" b="1" dirty="0">
                <a:solidFill>
                  <a:srgbClr val="7F7F7F"/>
                </a:solidFill>
                <a:latin typeface="Museo Sans For Dell" pitchFamily="2" charset="-120"/>
                <a:sym typeface="Museo Sans For Dell" pitchFamily="2" charset="-120"/>
              </a:rPr>
              <a:t>                              Dell - Restricted - Confidential</a:t>
            </a:r>
            <a:endParaRPr lang="zh-TW" altLang="en-US" sz="800" b="1">
              <a:solidFill>
                <a:srgbClr val="7F7F7F"/>
              </a:solidFill>
              <a:latin typeface="Museo Sans For Dell" pitchFamily="2" charset="-120"/>
              <a:sym typeface="Museo Sans For Dell" pitchFamily="2" charset="-120"/>
            </a:endParaRPr>
          </a:p>
          <a:p>
            <a:pPr defTabSz="671457" eaLnBrk="0" hangingPunct="0">
              <a:lnSpc>
                <a:spcPct val="90000"/>
              </a:lnSpc>
              <a:spcBef>
                <a:spcPts val="600"/>
              </a:spcBef>
              <a:buClr>
                <a:srgbClr val="0085C3"/>
              </a:buClr>
              <a:defRPr/>
            </a:pPr>
            <a:endParaRPr lang="zh-TW" altLang="en-US" sz="900" b="1">
              <a:solidFill>
                <a:srgbClr val="7F7F7F"/>
              </a:solidFill>
              <a:latin typeface="Museo Sans For Dell" pitchFamily="2" charset="-120"/>
              <a:sym typeface="Museo Sans For Dell" pitchFamily="2" charset="-120"/>
            </a:endParaRPr>
          </a:p>
        </p:txBody>
      </p:sp>
    </p:spTree>
    <p:extLst>
      <p:ext uri="{BB962C8B-B14F-4D97-AF65-F5344CB8AC3E}">
        <p14:creationId xmlns:p14="http://schemas.microsoft.com/office/powerpoint/2010/main" val="126191522"/>
      </p:ext>
    </p:extLst>
  </p:cSld>
  <p:clrMap bg1="lt1" tx1="dk1" bg2="lt2" tx2="dk2" accent1="accent1" accent2="accent2" accent3="accent3" accent4="accent4" accent5="accent5" accent6="accent6" hlink="hlink" folHlink="folHlink"/>
  <p:sldLayoutIdLst>
    <p:sldLayoutId id="2147485039" r:id="rId1"/>
    <p:sldLayoutId id="2147485040" r:id="rId2"/>
    <p:sldLayoutId id="2147485041" r:id="rId3"/>
    <p:sldLayoutId id="2147485042" r:id="rId4"/>
    <p:sldLayoutId id="2147485043" r:id="rId5"/>
    <p:sldLayoutId id="2147485044" r:id="rId6"/>
    <p:sldLayoutId id="2147485045" r:id="rId7"/>
    <p:sldLayoutId id="2147485046" r:id="rId8"/>
    <p:sldLayoutId id="2147485047" r:id="rId9"/>
    <p:sldLayoutId id="2147485048" r:id="rId10"/>
    <p:sldLayoutId id="2147485049" r:id="rId11"/>
    <p:sldLayoutId id="2147485050" r:id="rId12"/>
    <p:sldLayoutId id="2147485051" r:id="rId13"/>
    <p:sldLayoutId id="2147485052" r:id="rId14"/>
    <p:sldLayoutId id="2147485053" r:id="rId15"/>
    <p:sldLayoutId id="2147485054" r:id="rId16"/>
    <p:sldLayoutId id="2147485055" r:id="rId17"/>
    <p:sldLayoutId id="2147485056" r:id="rId18"/>
  </p:sldLayoutIdLst>
  <p:transition spd="med">
    <p:wipe dir="r"/>
  </p:transition>
  <p:hf hdr="0" ftr="0" dt="0"/>
  <p:txStyles>
    <p:titleStyle>
      <a:lvl1pPr algn="l" rtl="0" eaLnBrk="0" fontAlgn="base" hangingPunct="0">
        <a:lnSpc>
          <a:spcPct val="90000"/>
        </a:lnSpc>
        <a:spcBef>
          <a:spcPct val="0"/>
        </a:spcBef>
        <a:spcAft>
          <a:spcPct val="0"/>
        </a:spcAft>
        <a:defRPr sz="2400" kern="1200">
          <a:solidFill>
            <a:schemeClr val="accent1"/>
          </a:solidFill>
          <a:latin typeface="+mj-lt"/>
          <a:ea typeface="+mj-ea"/>
          <a:cs typeface="+mj-cs"/>
          <a:sym typeface="Museo For Dell" pitchFamily="2" charset="0"/>
        </a:defRPr>
      </a:lvl1pPr>
      <a:lvl2pPr algn="l" rtl="0" eaLnBrk="0" fontAlgn="base" hangingPunct="0">
        <a:lnSpc>
          <a:spcPct val="90000"/>
        </a:lnSpc>
        <a:spcBef>
          <a:spcPct val="0"/>
        </a:spcBef>
        <a:spcAft>
          <a:spcPct val="0"/>
        </a:spcAft>
        <a:defRPr sz="2400">
          <a:solidFill>
            <a:schemeClr val="accent1"/>
          </a:solidFill>
          <a:latin typeface="Museo For Dell" panose="02000000000000000000" pitchFamily="2" charset="0"/>
          <a:ea typeface="Museo For Dell" panose="02000000000000000000" pitchFamily="2" charset="0"/>
          <a:cs typeface="Museo For Dell" panose="02000000000000000000" pitchFamily="2" charset="0"/>
          <a:sym typeface="Museo For Dell" pitchFamily="2" charset="0"/>
        </a:defRPr>
      </a:lvl2pPr>
      <a:lvl3pPr algn="l" rtl="0" eaLnBrk="0" fontAlgn="base" hangingPunct="0">
        <a:lnSpc>
          <a:spcPct val="90000"/>
        </a:lnSpc>
        <a:spcBef>
          <a:spcPct val="0"/>
        </a:spcBef>
        <a:spcAft>
          <a:spcPct val="0"/>
        </a:spcAft>
        <a:defRPr sz="2400">
          <a:solidFill>
            <a:schemeClr val="accent1"/>
          </a:solidFill>
          <a:latin typeface="Museo For Dell" panose="02000000000000000000" pitchFamily="2" charset="0"/>
          <a:ea typeface="Museo For Dell" panose="02000000000000000000" pitchFamily="2" charset="0"/>
          <a:cs typeface="Museo For Dell" panose="02000000000000000000" pitchFamily="2" charset="0"/>
          <a:sym typeface="Museo For Dell" pitchFamily="2" charset="0"/>
        </a:defRPr>
      </a:lvl3pPr>
      <a:lvl4pPr algn="l" rtl="0" eaLnBrk="0" fontAlgn="base" hangingPunct="0">
        <a:lnSpc>
          <a:spcPct val="90000"/>
        </a:lnSpc>
        <a:spcBef>
          <a:spcPct val="0"/>
        </a:spcBef>
        <a:spcAft>
          <a:spcPct val="0"/>
        </a:spcAft>
        <a:defRPr sz="2400">
          <a:solidFill>
            <a:schemeClr val="accent1"/>
          </a:solidFill>
          <a:latin typeface="Museo For Dell" panose="02000000000000000000" pitchFamily="2" charset="0"/>
          <a:ea typeface="Museo For Dell" panose="02000000000000000000" pitchFamily="2" charset="0"/>
          <a:cs typeface="Museo For Dell" panose="02000000000000000000" pitchFamily="2" charset="0"/>
          <a:sym typeface="Museo For Dell" pitchFamily="2" charset="0"/>
        </a:defRPr>
      </a:lvl4pPr>
      <a:lvl5pPr algn="l" rtl="0" eaLnBrk="0" fontAlgn="base" hangingPunct="0">
        <a:lnSpc>
          <a:spcPct val="90000"/>
        </a:lnSpc>
        <a:spcBef>
          <a:spcPct val="0"/>
        </a:spcBef>
        <a:spcAft>
          <a:spcPct val="0"/>
        </a:spcAft>
        <a:defRPr sz="2400">
          <a:solidFill>
            <a:schemeClr val="accent1"/>
          </a:solidFill>
          <a:latin typeface="Museo For Dell" panose="02000000000000000000" pitchFamily="2" charset="0"/>
          <a:ea typeface="Museo For Dell" panose="02000000000000000000" pitchFamily="2" charset="0"/>
          <a:cs typeface="Museo For Dell" panose="02000000000000000000" pitchFamily="2" charset="0"/>
          <a:sym typeface="Museo For Dell" pitchFamily="2" charset="0"/>
        </a:defRPr>
      </a:lvl5pPr>
      <a:lvl6pPr marL="447635" algn="l" rtl="0" fontAlgn="base">
        <a:lnSpc>
          <a:spcPct val="90000"/>
        </a:lnSpc>
        <a:spcBef>
          <a:spcPct val="0"/>
        </a:spcBef>
        <a:spcAft>
          <a:spcPct val="0"/>
        </a:spcAft>
        <a:defRPr sz="2400">
          <a:solidFill>
            <a:schemeClr val="accent1"/>
          </a:solidFill>
          <a:latin typeface="Museo For Dell" panose="02000000000000000000" pitchFamily="2" charset="0"/>
          <a:ea typeface="Museo For Dell" panose="02000000000000000000" pitchFamily="2" charset="0"/>
          <a:cs typeface="Museo For Dell" panose="02000000000000000000" pitchFamily="2" charset="0"/>
          <a:sym typeface="Museo For Dell" panose="02000000000000000000" pitchFamily="2" charset="0"/>
        </a:defRPr>
      </a:lvl6pPr>
      <a:lvl7pPr marL="895208" algn="l" rtl="0" fontAlgn="base">
        <a:lnSpc>
          <a:spcPct val="90000"/>
        </a:lnSpc>
        <a:spcBef>
          <a:spcPct val="0"/>
        </a:spcBef>
        <a:spcAft>
          <a:spcPct val="0"/>
        </a:spcAft>
        <a:defRPr sz="2400">
          <a:solidFill>
            <a:schemeClr val="accent1"/>
          </a:solidFill>
          <a:latin typeface="Museo For Dell" panose="02000000000000000000" pitchFamily="2" charset="0"/>
          <a:ea typeface="Museo For Dell" panose="02000000000000000000" pitchFamily="2" charset="0"/>
          <a:cs typeface="Museo For Dell" panose="02000000000000000000" pitchFamily="2" charset="0"/>
          <a:sym typeface="Museo For Dell" panose="02000000000000000000" pitchFamily="2" charset="0"/>
        </a:defRPr>
      </a:lvl7pPr>
      <a:lvl8pPr marL="1342961" algn="l" rtl="0" fontAlgn="base">
        <a:lnSpc>
          <a:spcPct val="90000"/>
        </a:lnSpc>
        <a:spcBef>
          <a:spcPct val="0"/>
        </a:spcBef>
        <a:spcAft>
          <a:spcPct val="0"/>
        </a:spcAft>
        <a:defRPr sz="2400">
          <a:solidFill>
            <a:schemeClr val="accent1"/>
          </a:solidFill>
          <a:latin typeface="Museo For Dell" panose="02000000000000000000" pitchFamily="2" charset="0"/>
          <a:ea typeface="Museo For Dell" panose="02000000000000000000" pitchFamily="2" charset="0"/>
          <a:cs typeface="Museo For Dell" panose="02000000000000000000" pitchFamily="2" charset="0"/>
          <a:sym typeface="Museo For Dell" panose="02000000000000000000" pitchFamily="2" charset="0"/>
        </a:defRPr>
      </a:lvl8pPr>
      <a:lvl9pPr marL="1790414" algn="l" rtl="0" fontAlgn="base">
        <a:lnSpc>
          <a:spcPct val="90000"/>
        </a:lnSpc>
        <a:spcBef>
          <a:spcPct val="0"/>
        </a:spcBef>
        <a:spcAft>
          <a:spcPct val="0"/>
        </a:spcAft>
        <a:defRPr sz="2400">
          <a:solidFill>
            <a:schemeClr val="accent1"/>
          </a:solidFill>
          <a:latin typeface="Museo For Dell" panose="02000000000000000000" pitchFamily="2" charset="0"/>
          <a:ea typeface="Museo For Dell" panose="02000000000000000000" pitchFamily="2" charset="0"/>
          <a:cs typeface="Museo For Dell" panose="02000000000000000000" pitchFamily="2" charset="0"/>
          <a:sym typeface="Museo For Dell" panose="02000000000000000000" pitchFamily="2" charset="0"/>
        </a:defRPr>
      </a:lvl9pPr>
    </p:titleStyle>
    <p:bodyStyle>
      <a:lvl1pPr marL="223484" indent="-223484" algn="l" defTabSz="0" rtl="0" eaLnBrk="0" fontAlgn="base" hangingPunct="0">
        <a:lnSpc>
          <a:spcPct val="90000"/>
        </a:lnSpc>
        <a:spcBef>
          <a:spcPts val="1200"/>
        </a:spcBef>
        <a:spcAft>
          <a:spcPct val="0"/>
        </a:spcAft>
        <a:buClr>
          <a:schemeClr val="accent1"/>
        </a:buClr>
        <a:buFont typeface="Arial" pitchFamily="34" charset="0"/>
        <a:buChar char="•"/>
        <a:defRPr kern="1200">
          <a:solidFill>
            <a:schemeClr val="tx1"/>
          </a:solidFill>
          <a:latin typeface="+mn-lt"/>
          <a:ea typeface="+mn-ea"/>
          <a:cs typeface="Museo Sans For Dell" charset="0"/>
          <a:sym typeface="Museo Sans For Dell" pitchFamily="2" charset="0"/>
        </a:defRPr>
      </a:lvl1pPr>
      <a:lvl2pPr marL="561146" indent="-217133" algn="l" defTabSz="0" rtl="0" eaLnBrk="0" fontAlgn="base" hangingPunct="0">
        <a:lnSpc>
          <a:spcPct val="90000"/>
        </a:lnSpc>
        <a:spcBef>
          <a:spcPts val="300"/>
        </a:spcBef>
        <a:spcAft>
          <a:spcPct val="0"/>
        </a:spcAft>
        <a:buClr>
          <a:schemeClr val="accent1"/>
        </a:buClr>
        <a:buFont typeface="Museo Sans For Dell" pitchFamily="2" charset="0"/>
        <a:buChar char="–"/>
        <a:defRPr sz="1600" kern="1200">
          <a:solidFill>
            <a:schemeClr val="tx1"/>
          </a:solidFill>
          <a:latin typeface="+mn-lt"/>
          <a:ea typeface="+mn-ea"/>
          <a:cs typeface="Museo Sans For Dell" charset="0"/>
          <a:sym typeface="Museo Sans For Dell" pitchFamily="2" charset="0"/>
        </a:defRPr>
      </a:lvl2pPr>
      <a:lvl3pPr marL="888994" indent="-214132" algn="l" defTabSz="0" rtl="0" eaLnBrk="0" fontAlgn="base" hangingPunct="0">
        <a:lnSpc>
          <a:spcPct val="90000"/>
        </a:lnSpc>
        <a:spcBef>
          <a:spcPts val="300"/>
        </a:spcBef>
        <a:spcAft>
          <a:spcPct val="0"/>
        </a:spcAft>
        <a:buClr>
          <a:schemeClr val="accent1"/>
        </a:buClr>
        <a:buFont typeface="Museo Sans For Dell" pitchFamily="2" charset="0"/>
        <a:buChar char="›"/>
        <a:defRPr sz="1400" kern="1200">
          <a:solidFill>
            <a:schemeClr val="tx1"/>
          </a:solidFill>
          <a:latin typeface="+mn-lt"/>
          <a:ea typeface="+mn-ea"/>
          <a:cs typeface="Museo Sans For Dell" charset="0"/>
          <a:sym typeface="Museo Sans For Dell" pitchFamily="2" charset="0"/>
        </a:defRPr>
      </a:lvl3pPr>
      <a:lvl4pPr marL="1217162" indent="-215546" algn="l" defTabSz="0" rtl="0" eaLnBrk="0" fontAlgn="base" hangingPunct="0">
        <a:lnSpc>
          <a:spcPct val="90000"/>
        </a:lnSpc>
        <a:spcBef>
          <a:spcPts val="300"/>
        </a:spcBef>
        <a:spcAft>
          <a:spcPct val="0"/>
        </a:spcAft>
        <a:buClr>
          <a:schemeClr val="accent1"/>
        </a:buClr>
        <a:buFont typeface="Museo For Dell 300" pitchFamily="50" charset="0"/>
        <a:buChar char="–"/>
        <a:defRPr sz="1200" kern="1200">
          <a:solidFill>
            <a:schemeClr val="tx1"/>
          </a:solidFill>
          <a:latin typeface="+mn-lt"/>
          <a:ea typeface="+mn-ea"/>
          <a:cs typeface="Museo Sans For Dell" charset="0"/>
          <a:sym typeface="Museo Sans For Dell" pitchFamily="2" charset="0"/>
        </a:defRPr>
      </a:lvl4pPr>
      <a:lvl5pPr marL="1569896" indent="-229832" algn="l" defTabSz="0" rtl="0" eaLnBrk="0" fontAlgn="base" hangingPunct="0">
        <a:lnSpc>
          <a:spcPct val="90000"/>
        </a:lnSpc>
        <a:spcBef>
          <a:spcPts val="800"/>
        </a:spcBef>
        <a:spcAft>
          <a:spcPct val="0"/>
        </a:spcAft>
        <a:buFont typeface="Museo For Dell 300" pitchFamily="50" charset="0"/>
        <a:buChar char="–"/>
        <a:defRPr kern="1200">
          <a:solidFill>
            <a:schemeClr val="bg2"/>
          </a:solidFill>
          <a:latin typeface="+mn-lt"/>
          <a:ea typeface="+mn-ea"/>
          <a:cs typeface="Museo Sans For Dell" charset="0"/>
          <a:sym typeface="Museo Sans For Dell" pitchFamily="2" charset="0"/>
        </a:defRPr>
      </a:lvl5pPr>
      <a:lvl6pPr marL="2461514" indent="-223484" algn="l" defTabSz="89520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09246" indent="-223484" algn="l" defTabSz="89520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356867" indent="-223484" algn="l" defTabSz="89520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04306" indent="-223484" algn="l" defTabSz="89520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895208" rtl="0" eaLnBrk="1" latinLnBrk="0" hangingPunct="1">
        <a:defRPr sz="1800" kern="1200">
          <a:solidFill>
            <a:schemeClr val="tx1"/>
          </a:solidFill>
          <a:latin typeface="+mn-lt"/>
          <a:ea typeface="+mn-ea"/>
          <a:cs typeface="+mn-cs"/>
        </a:defRPr>
      </a:lvl1pPr>
      <a:lvl2pPr marL="447635" algn="l" defTabSz="895208" rtl="0" eaLnBrk="1" latinLnBrk="0" hangingPunct="1">
        <a:defRPr sz="1800" kern="1200">
          <a:solidFill>
            <a:schemeClr val="tx1"/>
          </a:solidFill>
          <a:latin typeface="+mn-lt"/>
          <a:ea typeface="+mn-ea"/>
          <a:cs typeface="+mn-cs"/>
        </a:defRPr>
      </a:lvl2pPr>
      <a:lvl3pPr marL="895208" algn="l" defTabSz="895208" rtl="0" eaLnBrk="1" latinLnBrk="0" hangingPunct="1">
        <a:defRPr sz="1800" kern="1200">
          <a:solidFill>
            <a:schemeClr val="tx1"/>
          </a:solidFill>
          <a:latin typeface="+mn-lt"/>
          <a:ea typeface="+mn-ea"/>
          <a:cs typeface="+mn-cs"/>
        </a:defRPr>
      </a:lvl3pPr>
      <a:lvl4pPr marL="1342961" algn="l" defTabSz="895208" rtl="0" eaLnBrk="1" latinLnBrk="0" hangingPunct="1">
        <a:defRPr sz="1800" kern="1200">
          <a:solidFill>
            <a:schemeClr val="tx1"/>
          </a:solidFill>
          <a:latin typeface="+mn-lt"/>
          <a:ea typeface="+mn-ea"/>
          <a:cs typeface="+mn-cs"/>
        </a:defRPr>
      </a:lvl4pPr>
      <a:lvl5pPr marL="1790414" algn="l" defTabSz="895208" rtl="0" eaLnBrk="1" latinLnBrk="0" hangingPunct="1">
        <a:defRPr sz="1800" kern="1200">
          <a:solidFill>
            <a:schemeClr val="tx1"/>
          </a:solidFill>
          <a:latin typeface="+mn-lt"/>
          <a:ea typeface="+mn-ea"/>
          <a:cs typeface="+mn-cs"/>
        </a:defRPr>
      </a:lvl5pPr>
      <a:lvl6pPr marL="2237690" algn="l" defTabSz="895208" rtl="0" eaLnBrk="1" latinLnBrk="0" hangingPunct="1">
        <a:defRPr sz="1800" kern="1200">
          <a:solidFill>
            <a:schemeClr val="tx1"/>
          </a:solidFill>
          <a:latin typeface="+mn-lt"/>
          <a:ea typeface="+mn-ea"/>
          <a:cs typeface="+mn-cs"/>
        </a:defRPr>
      </a:lvl6pPr>
      <a:lvl7pPr marL="2685371" algn="l" defTabSz="895208" rtl="0" eaLnBrk="1" latinLnBrk="0" hangingPunct="1">
        <a:defRPr sz="1800" kern="1200">
          <a:solidFill>
            <a:schemeClr val="tx1"/>
          </a:solidFill>
          <a:latin typeface="+mn-lt"/>
          <a:ea typeface="+mn-ea"/>
          <a:cs typeface="+mn-cs"/>
        </a:defRPr>
      </a:lvl7pPr>
      <a:lvl8pPr marL="3133097" algn="l" defTabSz="895208" rtl="0" eaLnBrk="1" latinLnBrk="0" hangingPunct="1">
        <a:defRPr sz="1800" kern="1200">
          <a:solidFill>
            <a:schemeClr val="tx1"/>
          </a:solidFill>
          <a:latin typeface="+mn-lt"/>
          <a:ea typeface="+mn-ea"/>
          <a:cs typeface="+mn-cs"/>
        </a:defRPr>
      </a:lvl8pPr>
      <a:lvl9pPr marL="3580565" algn="l" defTabSz="895208"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reserve="1">
  <p:cSld>
    <p:bg bwMode="auto">
      <p:bgPr>
        <a:solidFill>
          <a:schemeClr val="tx2"/>
        </a:solidFill>
        <a:effectLst/>
      </p:bgPr>
    </p:bg>
    <p:spTree>
      <p:nvGrpSpPr>
        <p:cNvPr id="1" name=""/>
        <p:cNvGrpSpPr/>
        <p:nvPr/>
      </p:nvGrpSpPr>
      <p:grpSpPr>
        <a:xfrm>
          <a:off x="0" y="0"/>
          <a:ext cx="0" cy="0"/>
          <a:chOff x="0" y="0"/>
          <a:chExt cx="0" cy="0"/>
        </a:xfrm>
      </p:grpSpPr>
      <p:sp>
        <p:nvSpPr>
          <p:cNvPr id="13314" name="Title Placeholder 21"/>
          <p:cNvSpPr>
            <a:spLocks noGrp="1" noChangeArrowheads="1"/>
          </p:cNvSpPr>
          <p:nvPr>
            <p:ph type="title" idx="4294967295"/>
          </p:nvPr>
        </p:nvSpPr>
        <p:spPr bwMode="auto">
          <a:xfrm>
            <a:off x="425451" y="196857"/>
            <a:ext cx="8280400" cy="62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zh-TW" altLang="zh-CN">
                <a:sym typeface="Museo For Dell" pitchFamily="2" charset="0"/>
              </a:rPr>
              <a:t>Click to edit Master title style</a:t>
            </a:r>
          </a:p>
        </p:txBody>
      </p:sp>
      <p:sp>
        <p:nvSpPr>
          <p:cNvPr id="13315" name="Text Placeholder 12"/>
          <p:cNvSpPr>
            <a:spLocks noGrp="1" noChangeArrowheads="1"/>
          </p:cNvSpPr>
          <p:nvPr>
            <p:ph type="body" idx="1"/>
          </p:nvPr>
        </p:nvSpPr>
        <p:spPr bwMode="auto">
          <a:xfrm>
            <a:off x="438150" y="930281"/>
            <a:ext cx="8267700" cy="3613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zh-TW" altLang="zh-CN">
                <a:sym typeface="Museo Sans For Dell" pitchFamily="2" charset="0"/>
              </a:rPr>
              <a:t>Click to edit Master text styles</a:t>
            </a:r>
          </a:p>
          <a:p>
            <a:pPr lvl="1"/>
            <a:r>
              <a:rPr lang="zh-TW" altLang="zh-CN">
                <a:sym typeface="Museo Sans For Dell" pitchFamily="2" charset="0"/>
              </a:rPr>
              <a:t>Second level</a:t>
            </a:r>
          </a:p>
          <a:p>
            <a:pPr lvl="2"/>
            <a:r>
              <a:rPr lang="zh-TW" altLang="zh-CN">
                <a:sym typeface="Museo Sans For Dell" pitchFamily="2" charset="0"/>
              </a:rPr>
              <a:t>Third level</a:t>
            </a:r>
          </a:p>
          <a:p>
            <a:pPr lvl="3"/>
            <a:r>
              <a:rPr lang="zh-TW" altLang="zh-CN">
                <a:sym typeface="Museo Sans For Dell" pitchFamily="2" charset="0"/>
              </a:rPr>
              <a:t>Fourth level</a:t>
            </a:r>
          </a:p>
        </p:txBody>
      </p:sp>
      <p:sp>
        <p:nvSpPr>
          <p:cNvPr id="13316" name="TextBox 9"/>
          <p:cNvSpPr>
            <a:spLocks noChangeArrowheads="1"/>
          </p:cNvSpPr>
          <p:nvPr/>
        </p:nvSpPr>
        <p:spPr bwMode="auto">
          <a:xfrm>
            <a:off x="6428607" y="4826004"/>
            <a:ext cx="1768475" cy="126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1pPr>
            <a:lvl2pPr marL="742950" indent="-285750">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2pPr>
            <a:lvl3pPr marL="1143000" indent="-228600">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3pPr>
            <a:lvl4pPr marL="1600200" indent="-228600">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4pPr>
            <a:lvl5pPr marL="2057400" indent="-228600">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9pPr>
          </a:lstStyle>
          <a:p>
            <a:pPr algn="r" defTabSz="672068" eaLnBrk="0" hangingPunct="0">
              <a:defRPr/>
            </a:pPr>
            <a:r>
              <a:rPr lang="en-US" altLang="zh-TW" sz="800" dirty="0">
                <a:solidFill>
                  <a:srgbClr val="666666"/>
                </a:solidFill>
                <a:latin typeface="Museo Sans For Dell" pitchFamily="2" charset="-120"/>
                <a:sym typeface="Museo Sans For Dell" pitchFamily="2" charset="-120"/>
              </a:rPr>
              <a:t>EUC Technology and Engineering</a:t>
            </a:r>
          </a:p>
        </p:txBody>
      </p:sp>
      <p:sp>
        <p:nvSpPr>
          <p:cNvPr id="13317" name="Slide Number Placeholder 5"/>
          <p:cNvSpPr>
            <a:spLocks noGrp="1" noChangeArrowheads="1"/>
          </p:cNvSpPr>
          <p:nvPr>
            <p:ph type="sldNum" sz="quarter" idx="4"/>
          </p:nvPr>
        </p:nvSpPr>
        <p:spPr bwMode="auto">
          <a:xfrm>
            <a:off x="434976" y="4824413"/>
            <a:ext cx="260350" cy="11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89592" bIns="0" numCol="1" anchor="ctr" anchorCtr="0" compatLnSpc="1">
            <a:prstTxWarp prst="textNoShape">
              <a:avLst/>
            </a:prstTxWarp>
          </a:bodyPr>
          <a:lstStyle>
            <a:lvl1pPr>
              <a:buFont typeface="Arial" charset="0"/>
              <a:buNone/>
              <a:defRPr sz="900">
                <a:solidFill>
                  <a:srgbClr val="666666"/>
                </a:solidFill>
                <a:latin typeface="Museo Sans For Dell" charset="0"/>
                <a:sym typeface="Museo Sans For Dell" charset="0"/>
              </a:defRPr>
            </a:lvl1pPr>
          </a:lstStyle>
          <a:p>
            <a:pPr defTabSz="672068" eaLnBrk="0" hangingPunct="0">
              <a:defRPr/>
            </a:pPr>
            <a:fld id="{9617D136-9632-4CBE-9F87-C2EC49438D9D}" type="slidenum">
              <a:rPr lang="zh-TW" altLang="en-US" smtClean="0">
                <a:ea typeface="SimSun" pitchFamily="2" charset="-122"/>
              </a:rPr>
              <a:pPr defTabSz="672068" eaLnBrk="0" hangingPunct="0">
                <a:defRPr/>
              </a:pPr>
              <a:t>‹#›</a:t>
            </a:fld>
            <a:endParaRPr lang="en-US" altLang="zh-TW" sz="1800" dirty="0">
              <a:latin typeface="Arial" charset="0"/>
              <a:ea typeface="SimSun" pitchFamily="2" charset="-122"/>
            </a:endParaRPr>
          </a:p>
        </p:txBody>
      </p:sp>
      <p:sp>
        <p:nvSpPr>
          <p:cNvPr id="13318" name="Date Placeholder 8"/>
          <p:cNvSpPr>
            <a:spLocks noGrp="1" noChangeArrowheads="1"/>
          </p:cNvSpPr>
          <p:nvPr>
            <p:ph type="dt" sz="half" idx="2"/>
          </p:nvPr>
        </p:nvSpPr>
        <p:spPr bwMode="auto">
          <a:xfrm>
            <a:off x="1711325" y="4819650"/>
            <a:ext cx="914400" cy="11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a:buFont typeface="Arial" panose="020B0604020202020204" pitchFamily="34" charset="0"/>
              <a:buNone/>
              <a:defRPr sz="1800">
                <a:solidFill>
                  <a:srgbClr val="666666"/>
                </a:solidFill>
                <a:latin typeface="Arial" panose="020B0604020202020204" pitchFamily="34" charset="0"/>
                <a:ea typeface="SimSun" panose="02010600030101010101" pitchFamily="2" charset="-122"/>
                <a:sym typeface="Museo Sans For Dell" pitchFamily="2" charset="-120"/>
              </a:defRPr>
            </a:lvl1pPr>
          </a:lstStyle>
          <a:p>
            <a:pPr defTabSz="672068" eaLnBrk="0" hangingPunct="0">
              <a:defRPr/>
            </a:pPr>
            <a:endParaRPr lang="zh-TW" altLang="en-US"/>
          </a:p>
        </p:txBody>
      </p:sp>
      <p:pic>
        <p:nvPicPr>
          <p:cNvPr id="13319" name="Picture 14" descr="dell_gray_logo.png"/>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8226426" y="4648206"/>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20" name="fl" descr="                              Dell - Restricted - Confidential&#10;"/>
          <p:cNvSpPr>
            <a:spLocks noChangeArrowheads="1"/>
          </p:cNvSpPr>
          <p:nvPr/>
        </p:nvSpPr>
        <p:spPr bwMode="auto">
          <a:xfrm>
            <a:off x="0" y="47640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9598" tIns="44798" rIns="89598" bIns="44798"/>
          <a:lstStyle>
            <a:lvl1pPr>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1pPr>
            <a:lvl2pPr marL="742950" indent="-285750">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2pPr>
            <a:lvl3pPr marL="1143000" indent="-228600">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3pPr>
            <a:lvl4pPr marL="1600200" indent="-228600">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4pPr>
            <a:lvl5pPr marL="2057400" indent="-228600">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9pPr>
          </a:lstStyle>
          <a:p>
            <a:pPr defTabSz="672068" eaLnBrk="0" hangingPunct="0">
              <a:lnSpc>
                <a:spcPct val="90000"/>
              </a:lnSpc>
              <a:spcBef>
                <a:spcPts val="600"/>
              </a:spcBef>
              <a:buClr>
                <a:srgbClr val="0085C3"/>
              </a:buClr>
              <a:defRPr/>
            </a:pPr>
            <a:r>
              <a:rPr lang="en-US" altLang="zh-TW" sz="800" b="1" dirty="0">
                <a:solidFill>
                  <a:srgbClr val="7F7F7F"/>
                </a:solidFill>
                <a:latin typeface="Museo Sans For Dell" pitchFamily="2" charset="-120"/>
                <a:sym typeface="Museo Sans For Dell" pitchFamily="2" charset="-120"/>
              </a:rPr>
              <a:t>                              Dell - Restricted - Confidential</a:t>
            </a:r>
            <a:endParaRPr lang="zh-TW" altLang="en-US" sz="800" b="1">
              <a:solidFill>
                <a:srgbClr val="7F7F7F"/>
              </a:solidFill>
              <a:latin typeface="Museo Sans For Dell" pitchFamily="2" charset="-120"/>
              <a:sym typeface="Museo Sans For Dell" pitchFamily="2" charset="-120"/>
            </a:endParaRPr>
          </a:p>
          <a:p>
            <a:pPr defTabSz="672068" eaLnBrk="0" hangingPunct="0">
              <a:lnSpc>
                <a:spcPct val="90000"/>
              </a:lnSpc>
              <a:spcBef>
                <a:spcPts val="600"/>
              </a:spcBef>
              <a:buClr>
                <a:srgbClr val="0085C3"/>
              </a:buClr>
              <a:defRPr/>
            </a:pPr>
            <a:endParaRPr lang="zh-TW" altLang="en-US" sz="900" b="1">
              <a:solidFill>
                <a:srgbClr val="7F7F7F"/>
              </a:solidFill>
              <a:latin typeface="Museo Sans For Dell" pitchFamily="2" charset="-120"/>
              <a:sym typeface="Museo Sans For Dell" pitchFamily="2" charset="-120"/>
            </a:endParaRPr>
          </a:p>
        </p:txBody>
      </p:sp>
    </p:spTree>
    <p:extLst>
      <p:ext uri="{BB962C8B-B14F-4D97-AF65-F5344CB8AC3E}">
        <p14:creationId xmlns:p14="http://schemas.microsoft.com/office/powerpoint/2010/main" val="1531115705"/>
      </p:ext>
    </p:extLst>
  </p:cSld>
  <p:clrMap bg1="lt1" tx1="dk1" bg2="lt2" tx2="dk2" accent1="accent1" accent2="accent2" accent3="accent3" accent4="accent4" accent5="accent5" accent6="accent6" hlink="hlink" folHlink="folHlink"/>
  <p:sldLayoutIdLst>
    <p:sldLayoutId id="2147485058" r:id="rId1"/>
    <p:sldLayoutId id="2147485059" r:id="rId2"/>
    <p:sldLayoutId id="2147485060" r:id="rId3"/>
    <p:sldLayoutId id="2147485061" r:id="rId4"/>
    <p:sldLayoutId id="2147485062" r:id="rId5"/>
    <p:sldLayoutId id="2147485063" r:id="rId6"/>
    <p:sldLayoutId id="2147485064" r:id="rId7"/>
    <p:sldLayoutId id="2147485065" r:id="rId8"/>
    <p:sldLayoutId id="2147485066" r:id="rId9"/>
    <p:sldLayoutId id="2147485067" r:id="rId10"/>
    <p:sldLayoutId id="2147485068" r:id="rId11"/>
    <p:sldLayoutId id="2147485069" r:id="rId12"/>
    <p:sldLayoutId id="2147485070" r:id="rId13"/>
    <p:sldLayoutId id="2147485071" r:id="rId14"/>
    <p:sldLayoutId id="2147485073" r:id="rId15"/>
    <p:sldLayoutId id="2147485074" r:id="rId16"/>
    <p:sldLayoutId id="2147485075" r:id="rId17"/>
  </p:sldLayoutIdLst>
  <p:transition spd="med">
    <p:wipe dir="r"/>
  </p:transition>
  <p:hf hdr="0" ftr="0" dt="0"/>
  <p:txStyles>
    <p:titleStyle>
      <a:lvl1pPr algn="l" rtl="0" eaLnBrk="0" fontAlgn="base" hangingPunct="0">
        <a:lnSpc>
          <a:spcPct val="90000"/>
        </a:lnSpc>
        <a:spcBef>
          <a:spcPct val="0"/>
        </a:spcBef>
        <a:spcAft>
          <a:spcPct val="0"/>
        </a:spcAft>
        <a:defRPr sz="2400" kern="1200">
          <a:solidFill>
            <a:schemeClr val="accent1"/>
          </a:solidFill>
          <a:latin typeface="+mj-lt"/>
          <a:ea typeface="+mj-ea"/>
          <a:cs typeface="+mj-cs"/>
          <a:sym typeface="Museo For Dell" pitchFamily="2" charset="0"/>
        </a:defRPr>
      </a:lvl1pPr>
      <a:lvl2pPr algn="l" rtl="0" eaLnBrk="0" fontAlgn="base" hangingPunct="0">
        <a:lnSpc>
          <a:spcPct val="90000"/>
        </a:lnSpc>
        <a:spcBef>
          <a:spcPct val="0"/>
        </a:spcBef>
        <a:spcAft>
          <a:spcPct val="0"/>
        </a:spcAft>
        <a:defRPr sz="2400">
          <a:solidFill>
            <a:schemeClr val="accent1"/>
          </a:solidFill>
          <a:latin typeface="Museo For Dell" panose="02000000000000000000" pitchFamily="2" charset="0"/>
          <a:ea typeface="Museo For Dell" panose="02000000000000000000" pitchFamily="2" charset="0"/>
          <a:cs typeface="Museo For Dell" panose="02000000000000000000" pitchFamily="2" charset="0"/>
          <a:sym typeface="Museo For Dell" pitchFamily="2" charset="0"/>
        </a:defRPr>
      </a:lvl2pPr>
      <a:lvl3pPr algn="l" rtl="0" eaLnBrk="0" fontAlgn="base" hangingPunct="0">
        <a:lnSpc>
          <a:spcPct val="90000"/>
        </a:lnSpc>
        <a:spcBef>
          <a:spcPct val="0"/>
        </a:spcBef>
        <a:spcAft>
          <a:spcPct val="0"/>
        </a:spcAft>
        <a:defRPr sz="2400">
          <a:solidFill>
            <a:schemeClr val="accent1"/>
          </a:solidFill>
          <a:latin typeface="Museo For Dell" panose="02000000000000000000" pitchFamily="2" charset="0"/>
          <a:ea typeface="Museo For Dell" panose="02000000000000000000" pitchFamily="2" charset="0"/>
          <a:cs typeface="Museo For Dell" panose="02000000000000000000" pitchFamily="2" charset="0"/>
          <a:sym typeface="Museo For Dell" pitchFamily="2" charset="0"/>
        </a:defRPr>
      </a:lvl3pPr>
      <a:lvl4pPr algn="l" rtl="0" eaLnBrk="0" fontAlgn="base" hangingPunct="0">
        <a:lnSpc>
          <a:spcPct val="90000"/>
        </a:lnSpc>
        <a:spcBef>
          <a:spcPct val="0"/>
        </a:spcBef>
        <a:spcAft>
          <a:spcPct val="0"/>
        </a:spcAft>
        <a:defRPr sz="2400">
          <a:solidFill>
            <a:schemeClr val="accent1"/>
          </a:solidFill>
          <a:latin typeface="Museo For Dell" panose="02000000000000000000" pitchFamily="2" charset="0"/>
          <a:ea typeface="Museo For Dell" panose="02000000000000000000" pitchFamily="2" charset="0"/>
          <a:cs typeface="Museo For Dell" panose="02000000000000000000" pitchFamily="2" charset="0"/>
          <a:sym typeface="Museo For Dell" pitchFamily="2" charset="0"/>
        </a:defRPr>
      </a:lvl4pPr>
      <a:lvl5pPr algn="l" rtl="0" eaLnBrk="0" fontAlgn="base" hangingPunct="0">
        <a:lnSpc>
          <a:spcPct val="90000"/>
        </a:lnSpc>
        <a:spcBef>
          <a:spcPct val="0"/>
        </a:spcBef>
        <a:spcAft>
          <a:spcPct val="0"/>
        </a:spcAft>
        <a:defRPr sz="2400">
          <a:solidFill>
            <a:schemeClr val="accent1"/>
          </a:solidFill>
          <a:latin typeface="Museo For Dell" panose="02000000000000000000" pitchFamily="2" charset="0"/>
          <a:ea typeface="Museo For Dell" panose="02000000000000000000" pitchFamily="2" charset="0"/>
          <a:cs typeface="Museo For Dell" panose="02000000000000000000" pitchFamily="2" charset="0"/>
          <a:sym typeface="Museo For Dell" pitchFamily="2" charset="0"/>
        </a:defRPr>
      </a:lvl5pPr>
      <a:lvl6pPr marL="448042" algn="l" rtl="0" fontAlgn="base">
        <a:lnSpc>
          <a:spcPct val="90000"/>
        </a:lnSpc>
        <a:spcBef>
          <a:spcPct val="0"/>
        </a:spcBef>
        <a:spcAft>
          <a:spcPct val="0"/>
        </a:spcAft>
        <a:defRPr sz="2400">
          <a:solidFill>
            <a:schemeClr val="accent1"/>
          </a:solidFill>
          <a:latin typeface="Museo For Dell" panose="02000000000000000000" pitchFamily="2" charset="0"/>
          <a:ea typeface="Museo For Dell" panose="02000000000000000000" pitchFamily="2" charset="0"/>
          <a:cs typeface="Museo For Dell" panose="02000000000000000000" pitchFamily="2" charset="0"/>
          <a:sym typeface="Museo For Dell" panose="02000000000000000000" pitchFamily="2" charset="0"/>
        </a:defRPr>
      </a:lvl6pPr>
      <a:lvl7pPr marL="896041" algn="l" rtl="0" fontAlgn="base">
        <a:lnSpc>
          <a:spcPct val="90000"/>
        </a:lnSpc>
        <a:spcBef>
          <a:spcPct val="0"/>
        </a:spcBef>
        <a:spcAft>
          <a:spcPct val="0"/>
        </a:spcAft>
        <a:defRPr sz="2400">
          <a:solidFill>
            <a:schemeClr val="accent1"/>
          </a:solidFill>
          <a:latin typeface="Museo For Dell" panose="02000000000000000000" pitchFamily="2" charset="0"/>
          <a:ea typeface="Museo For Dell" panose="02000000000000000000" pitchFamily="2" charset="0"/>
          <a:cs typeface="Museo For Dell" panose="02000000000000000000" pitchFamily="2" charset="0"/>
          <a:sym typeface="Museo For Dell" panose="02000000000000000000" pitchFamily="2" charset="0"/>
        </a:defRPr>
      </a:lvl7pPr>
      <a:lvl8pPr marL="1344182" algn="l" rtl="0" fontAlgn="base">
        <a:lnSpc>
          <a:spcPct val="90000"/>
        </a:lnSpc>
        <a:spcBef>
          <a:spcPct val="0"/>
        </a:spcBef>
        <a:spcAft>
          <a:spcPct val="0"/>
        </a:spcAft>
        <a:defRPr sz="2400">
          <a:solidFill>
            <a:schemeClr val="accent1"/>
          </a:solidFill>
          <a:latin typeface="Museo For Dell" panose="02000000000000000000" pitchFamily="2" charset="0"/>
          <a:ea typeface="Museo For Dell" panose="02000000000000000000" pitchFamily="2" charset="0"/>
          <a:cs typeface="Museo For Dell" panose="02000000000000000000" pitchFamily="2" charset="0"/>
          <a:sym typeface="Museo For Dell" panose="02000000000000000000" pitchFamily="2" charset="0"/>
        </a:defRPr>
      </a:lvl8pPr>
      <a:lvl9pPr marL="1792079" algn="l" rtl="0" fontAlgn="base">
        <a:lnSpc>
          <a:spcPct val="90000"/>
        </a:lnSpc>
        <a:spcBef>
          <a:spcPct val="0"/>
        </a:spcBef>
        <a:spcAft>
          <a:spcPct val="0"/>
        </a:spcAft>
        <a:defRPr sz="2400">
          <a:solidFill>
            <a:schemeClr val="accent1"/>
          </a:solidFill>
          <a:latin typeface="Museo For Dell" panose="02000000000000000000" pitchFamily="2" charset="0"/>
          <a:ea typeface="Museo For Dell" panose="02000000000000000000" pitchFamily="2" charset="0"/>
          <a:cs typeface="Museo For Dell" panose="02000000000000000000" pitchFamily="2" charset="0"/>
          <a:sym typeface="Museo For Dell" panose="02000000000000000000" pitchFamily="2" charset="0"/>
        </a:defRPr>
      </a:lvl9pPr>
    </p:titleStyle>
    <p:bodyStyle>
      <a:lvl1pPr marL="223706" indent="-223706" algn="l" defTabSz="0" rtl="0" eaLnBrk="0" fontAlgn="base" hangingPunct="0">
        <a:lnSpc>
          <a:spcPct val="90000"/>
        </a:lnSpc>
        <a:spcBef>
          <a:spcPts val="1200"/>
        </a:spcBef>
        <a:spcAft>
          <a:spcPct val="0"/>
        </a:spcAft>
        <a:buClr>
          <a:schemeClr val="accent1"/>
        </a:buClr>
        <a:buFont typeface="Arial" pitchFamily="34" charset="0"/>
        <a:buChar char="•"/>
        <a:defRPr kern="1200">
          <a:solidFill>
            <a:schemeClr val="tx1"/>
          </a:solidFill>
          <a:latin typeface="+mn-lt"/>
          <a:ea typeface="+mn-ea"/>
          <a:cs typeface="Museo Sans For Dell" charset="0"/>
          <a:sym typeface="Museo Sans For Dell" pitchFamily="2" charset="0"/>
        </a:defRPr>
      </a:lvl1pPr>
      <a:lvl2pPr marL="561664" indent="-217355" algn="l" defTabSz="0" rtl="0" eaLnBrk="0" fontAlgn="base" hangingPunct="0">
        <a:lnSpc>
          <a:spcPct val="90000"/>
        </a:lnSpc>
        <a:spcBef>
          <a:spcPts val="300"/>
        </a:spcBef>
        <a:spcAft>
          <a:spcPct val="0"/>
        </a:spcAft>
        <a:buClr>
          <a:schemeClr val="accent1"/>
        </a:buClr>
        <a:buFont typeface="Museo Sans For Dell" pitchFamily="2" charset="0"/>
        <a:buChar char="–"/>
        <a:defRPr sz="1600" kern="1200">
          <a:solidFill>
            <a:schemeClr val="tx1"/>
          </a:solidFill>
          <a:latin typeface="+mn-lt"/>
          <a:ea typeface="+mn-ea"/>
          <a:cs typeface="Museo Sans For Dell" charset="0"/>
          <a:sym typeface="Museo Sans For Dell" pitchFamily="2" charset="0"/>
        </a:defRPr>
      </a:lvl2pPr>
      <a:lvl3pPr marL="889808" indent="-214317" algn="l" defTabSz="0" rtl="0" eaLnBrk="0" fontAlgn="base" hangingPunct="0">
        <a:lnSpc>
          <a:spcPct val="90000"/>
        </a:lnSpc>
        <a:spcBef>
          <a:spcPts val="300"/>
        </a:spcBef>
        <a:spcAft>
          <a:spcPct val="0"/>
        </a:spcAft>
        <a:buClr>
          <a:schemeClr val="accent1"/>
        </a:buClr>
        <a:buFont typeface="Museo Sans For Dell" pitchFamily="2" charset="0"/>
        <a:buChar char="›"/>
        <a:defRPr sz="1400" kern="1200">
          <a:solidFill>
            <a:schemeClr val="tx1"/>
          </a:solidFill>
          <a:latin typeface="+mn-lt"/>
          <a:ea typeface="+mn-ea"/>
          <a:cs typeface="Museo Sans For Dell" charset="0"/>
          <a:sym typeface="Museo Sans For Dell" pitchFamily="2" charset="0"/>
        </a:defRPr>
      </a:lvl3pPr>
      <a:lvl4pPr marL="1218272" indent="-215768" algn="l" defTabSz="0" rtl="0" eaLnBrk="0" fontAlgn="base" hangingPunct="0">
        <a:lnSpc>
          <a:spcPct val="90000"/>
        </a:lnSpc>
        <a:spcBef>
          <a:spcPts val="300"/>
        </a:spcBef>
        <a:spcAft>
          <a:spcPct val="0"/>
        </a:spcAft>
        <a:buClr>
          <a:schemeClr val="accent1"/>
        </a:buClr>
        <a:buFont typeface="Museo For Dell 300" pitchFamily="50" charset="0"/>
        <a:buChar char="–"/>
        <a:defRPr sz="1200" kern="1200">
          <a:solidFill>
            <a:schemeClr val="tx1"/>
          </a:solidFill>
          <a:latin typeface="+mn-lt"/>
          <a:ea typeface="+mn-ea"/>
          <a:cs typeface="Museo Sans For Dell" charset="0"/>
          <a:sym typeface="Museo Sans For Dell" pitchFamily="2" charset="0"/>
        </a:defRPr>
      </a:lvl4pPr>
      <a:lvl5pPr marL="1571339" indent="-230054" algn="l" defTabSz="0" rtl="0" eaLnBrk="0" fontAlgn="base" hangingPunct="0">
        <a:lnSpc>
          <a:spcPct val="90000"/>
        </a:lnSpc>
        <a:spcBef>
          <a:spcPts val="800"/>
        </a:spcBef>
        <a:spcAft>
          <a:spcPct val="0"/>
        </a:spcAft>
        <a:buFont typeface="Museo For Dell 300" pitchFamily="50" charset="0"/>
        <a:buChar char="–"/>
        <a:defRPr kern="1200">
          <a:solidFill>
            <a:schemeClr val="bg2"/>
          </a:solidFill>
          <a:latin typeface="+mn-lt"/>
          <a:ea typeface="+mn-ea"/>
          <a:cs typeface="Museo Sans For Dell" charset="0"/>
          <a:sym typeface="Museo Sans For Dell" pitchFamily="2" charset="0"/>
        </a:defRPr>
      </a:lvl5pPr>
      <a:lvl6pPr marL="2463790" indent="-223706" algn="l" defTabSz="89604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11910" indent="-223706" algn="l" defTabSz="89604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359975" indent="-223706" algn="l" defTabSz="89604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07821" indent="-223706" algn="l" defTabSz="89604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896041" rtl="0" eaLnBrk="1" latinLnBrk="0" hangingPunct="1">
        <a:defRPr sz="1800" kern="1200">
          <a:solidFill>
            <a:schemeClr val="tx1"/>
          </a:solidFill>
          <a:latin typeface="+mn-lt"/>
          <a:ea typeface="+mn-ea"/>
          <a:cs typeface="+mn-cs"/>
        </a:defRPr>
      </a:lvl1pPr>
      <a:lvl2pPr marL="448042" algn="l" defTabSz="896041" rtl="0" eaLnBrk="1" latinLnBrk="0" hangingPunct="1">
        <a:defRPr sz="1800" kern="1200">
          <a:solidFill>
            <a:schemeClr val="tx1"/>
          </a:solidFill>
          <a:latin typeface="+mn-lt"/>
          <a:ea typeface="+mn-ea"/>
          <a:cs typeface="+mn-cs"/>
        </a:defRPr>
      </a:lvl2pPr>
      <a:lvl3pPr marL="896041" algn="l" defTabSz="896041" rtl="0" eaLnBrk="1" latinLnBrk="0" hangingPunct="1">
        <a:defRPr sz="1800" kern="1200">
          <a:solidFill>
            <a:schemeClr val="tx1"/>
          </a:solidFill>
          <a:latin typeface="+mn-lt"/>
          <a:ea typeface="+mn-ea"/>
          <a:cs typeface="+mn-cs"/>
        </a:defRPr>
      </a:lvl3pPr>
      <a:lvl4pPr marL="1344182" algn="l" defTabSz="896041" rtl="0" eaLnBrk="1" latinLnBrk="0" hangingPunct="1">
        <a:defRPr sz="1800" kern="1200">
          <a:solidFill>
            <a:schemeClr val="tx1"/>
          </a:solidFill>
          <a:latin typeface="+mn-lt"/>
          <a:ea typeface="+mn-ea"/>
          <a:cs typeface="+mn-cs"/>
        </a:defRPr>
      </a:lvl4pPr>
      <a:lvl5pPr marL="1792079" algn="l" defTabSz="896041" rtl="0" eaLnBrk="1" latinLnBrk="0" hangingPunct="1">
        <a:defRPr sz="1800" kern="1200">
          <a:solidFill>
            <a:schemeClr val="tx1"/>
          </a:solidFill>
          <a:latin typeface="+mn-lt"/>
          <a:ea typeface="+mn-ea"/>
          <a:cs typeface="+mn-cs"/>
        </a:defRPr>
      </a:lvl5pPr>
      <a:lvl6pPr marL="2239762" algn="l" defTabSz="896041" rtl="0" eaLnBrk="1" latinLnBrk="0" hangingPunct="1">
        <a:defRPr sz="1800" kern="1200">
          <a:solidFill>
            <a:schemeClr val="tx1"/>
          </a:solidFill>
          <a:latin typeface="+mn-lt"/>
          <a:ea typeface="+mn-ea"/>
          <a:cs typeface="+mn-cs"/>
        </a:defRPr>
      </a:lvl6pPr>
      <a:lvl7pPr marL="2687850" algn="l" defTabSz="896041" rtl="0" eaLnBrk="1" latinLnBrk="0" hangingPunct="1">
        <a:defRPr sz="1800" kern="1200">
          <a:solidFill>
            <a:schemeClr val="tx1"/>
          </a:solidFill>
          <a:latin typeface="+mn-lt"/>
          <a:ea typeface="+mn-ea"/>
          <a:cs typeface="+mn-cs"/>
        </a:defRPr>
      </a:lvl7pPr>
      <a:lvl8pPr marL="3135983" algn="l" defTabSz="896041" rtl="0" eaLnBrk="1" latinLnBrk="0" hangingPunct="1">
        <a:defRPr sz="1800" kern="1200">
          <a:solidFill>
            <a:schemeClr val="tx1"/>
          </a:solidFill>
          <a:latin typeface="+mn-lt"/>
          <a:ea typeface="+mn-ea"/>
          <a:cs typeface="+mn-cs"/>
        </a:defRPr>
      </a:lvl8pPr>
      <a:lvl9pPr marL="3583895" algn="l" defTabSz="896041"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reserve="1">
  <p:cSld>
    <p:bg bwMode="auto">
      <p:bgPr>
        <a:solidFill>
          <a:schemeClr val="tx2"/>
        </a:solidFill>
        <a:effectLst/>
      </p:bgPr>
    </p:bg>
    <p:spTree>
      <p:nvGrpSpPr>
        <p:cNvPr id="1" name=""/>
        <p:cNvGrpSpPr/>
        <p:nvPr/>
      </p:nvGrpSpPr>
      <p:grpSpPr>
        <a:xfrm>
          <a:off x="0" y="0"/>
          <a:ext cx="0" cy="0"/>
          <a:chOff x="0" y="0"/>
          <a:chExt cx="0" cy="0"/>
        </a:xfrm>
      </p:grpSpPr>
      <p:sp>
        <p:nvSpPr>
          <p:cNvPr id="13314" name="Title Placeholder 21"/>
          <p:cNvSpPr>
            <a:spLocks noGrp="1" noChangeArrowheads="1"/>
          </p:cNvSpPr>
          <p:nvPr>
            <p:ph type="title" idx="4294967295"/>
          </p:nvPr>
        </p:nvSpPr>
        <p:spPr bwMode="auto">
          <a:xfrm>
            <a:off x="425451" y="196857"/>
            <a:ext cx="8280400" cy="62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zh-TW" altLang="zh-CN">
                <a:sym typeface="Museo For Dell" pitchFamily="2" charset="0"/>
              </a:rPr>
              <a:t>Click to edit Master title style</a:t>
            </a:r>
          </a:p>
        </p:txBody>
      </p:sp>
      <p:sp>
        <p:nvSpPr>
          <p:cNvPr id="13315" name="Text Placeholder 12"/>
          <p:cNvSpPr>
            <a:spLocks noGrp="1" noChangeArrowheads="1"/>
          </p:cNvSpPr>
          <p:nvPr>
            <p:ph type="body" idx="1"/>
          </p:nvPr>
        </p:nvSpPr>
        <p:spPr bwMode="auto">
          <a:xfrm>
            <a:off x="438150" y="930281"/>
            <a:ext cx="8267700" cy="3613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zh-TW" altLang="zh-CN">
                <a:sym typeface="Museo Sans For Dell" pitchFamily="2" charset="0"/>
              </a:rPr>
              <a:t>Click to edit Master text styles</a:t>
            </a:r>
          </a:p>
          <a:p>
            <a:pPr lvl="1"/>
            <a:r>
              <a:rPr lang="zh-TW" altLang="zh-CN">
                <a:sym typeface="Museo Sans For Dell" pitchFamily="2" charset="0"/>
              </a:rPr>
              <a:t>Second level</a:t>
            </a:r>
          </a:p>
          <a:p>
            <a:pPr lvl="2"/>
            <a:r>
              <a:rPr lang="zh-TW" altLang="zh-CN">
                <a:sym typeface="Museo Sans For Dell" pitchFamily="2" charset="0"/>
              </a:rPr>
              <a:t>Third level</a:t>
            </a:r>
          </a:p>
          <a:p>
            <a:pPr lvl="3"/>
            <a:r>
              <a:rPr lang="zh-TW" altLang="zh-CN">
                <a:sym typeface="Museo Sans For Dell" pitchFamily="2" charset="0"/>
              </a:rPr>
              <a:t>Fourth level</a:t>
            </a:r>
          </a:p>
        </p:txBody>
      </p:sp>
      <p:sp>
        <p:nvSpPr>
          <p:cNvPr id="13316" name="TextBox 9"/>
          <p:cNvSpPr>
            <a:spLocks noChangeArrowheads="1"/>
          </p:cNvSpPr>
          <p:nvPr/>
        </p:nvSpPr>
        <p:spPr bwMode="auto">
          <a:xfrm>
            <a:off x="6428598" y="4826004"/>
            <a:ext cx="1768475" cy="126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1pPr>
            <a:lvl2pPr marL="742950" indent="-285750">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2pPr>
            <a:lvl3pPr marL="1143000" indent="-228600">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3pPr>
            <a:lvl4pPr marL="1600200" indent="-228600">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4pPr>
            <a:lvl5pPr marL="2057400" indent="-228600">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9pPr>
          </a:lstStyle>
          <a:p>
            <a:pPr algn="r" defTabSz="672216" eaLnBrk="0" hangingPunct="0">
              <a:defRPr/>
            </a:pPr>
            <a:r>
              <a:rPr lang="en-US" altLang="zh-TW" sz="800" dirty="0">
                <a:solidFill>
                  <a:srgbClr val="666666"/>
                </a:solidFill>
                <a:latin typeface="Museo Sans For Dell" pitchFamily="2" charset="-120"/>
                <a:sym typeface="Museo Sans For Dell" pitchFamily="2" charset="-120"/>
              </a:rPr>
              <a:t>EUC Technology and Engineering</a:t>
            </a:r>
          </a:p>
        </p:txBody>
      </p:sp>
      <p:sp>
        <p:nvSpPr>
          <p:cNvPr id="13317" name="Slide Number Placeholder 5"/>
          <p:cNvSpPr>
            <a:spLocks noGrp="1" noChangeArrowheads="1"/>
          </p:cNvSpPr>
          <p:nvPr>
            <p:ph type="sldNum" sz="quarter" idx="4"/>
          </p:nvPr>
        </p:nvSpPr>
        <p:spPr bwMode="auto">
          <a:xfrm>
            <a:off x="434976" y="4824413"/>
            <a:ext cx="260350" cy="11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89610" bIns="0" numCol="1" anchor="ctr" anchorCtr="0" compatLnSpc="1">
            <a:prstTxWarp prst="textNoShape">
              <a:avLst/>
            </a:prstTxWarp>
          </a:bodyPr>
          <a:lstStyle>
            <a:lvl1pPr>
              <a:buFont typeface="Arial" charset="0"/>
              <a:buNone/>
              <a:defRPr sz="900">
                <a:solidFill>
                  <a:srgbClr val="666666"/>
                </a:solidFill>
                <a:latin typeface="Museo Sans For Dell" charset="0"/>
                <a:sym typeface="Museo Sans For Dell" charset="0"/>
              </a:defRPr>
            </a:lvl1pPr>
          </a:lstStyle>
          <a:p>
            <a:pPr defTabSz="672216" eaLnBrk="0" hangingPunct="0">
              <a:defRPr/>
            </a:pPr>
            <a:fld id="{9617D136-9632-4CBE-9F87-C2EC49438D9D}" type="slidenum">
              <a:rPr lang="zh-TW" altLang="en-US" smtClean="0">
                <a:ea typeface="SimSun" pitchFamily="2" charset="-122"/>
              </a:rPr>
              <a:pPr defTabSz="672216" eaLnBrk="0" hangingPunct="0">
                <a:defRPr/>
              </a:pPr>
              <a:t>‹#›</a:t>
            </a:fld>
            <a:endParaRPr lang="en-US" altLang="zh-TW" sz="1800" dirty="0">
              <a:latin typeface="Arial" charset="0"/>
              <a:ea typeface="SimSun" pitchFamily="2" charset="-122"/>
            </a:endParaRPr>
          </a:p>
        </p:txBody>
      </p:sp>
      <p:sp>
        <p:nvSpPr>
          <p:cNvPr id="13318" name="Date Placeholder 8"/>
          <p:cNvSpPr>
            <a:spLocks noGrp="1" noChangeArrowheads="1"/>
          </p:cNvSpPr>
          <p:nvPr>
            <p:ph type="dt" sz="half" idx="2"/>
          </p:nvPr>
        </p:nvSpPr>
        <p:spPr bwMode="auto">
          <a:xfrm>
            <a:off x="1711325" y="4819650"/>
            <a:ext cx="914400" cy="11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a:buFont typeface="Arial" panose="020B0604020202020204" pitchFamily="34" charset="0"/>
              <a:buNone/>
              <a:defRPr sz="1800">
                <a:solidFill>
                  <a:srgbClr val="666666"/>
                </a:solidFill>
                <a:latin typeface="Arial" panose="020B0604020202020204" pitchFamily="34" charset="0"/>
                <a:ea typeface="SimSun" panose="02010600030101010101" pitchFamily="2" charset="-122"/>
                <a:sym typeface="Museo Sans For Dell" pitchFamily="2" charset="-120"/>
              </a:defRPr>
            </a:lvl1pPr>
          </a:lstStyle>
          <a:p>
            <a:pPr defTabSz="672216" eaLnBrk="0" hangingPunct="0">
              <a:defRPr/>
            </a:pPr>
            <a:endParaRPr lang="zh-TW" altLang="en-US"/>
          </a:p>
        </p:txBody>
      </p:sp>
      <p:pic>
        <p:nvPicPr>
          <p:cNvPr id="13319" name="Picture 14" descr="dell_gray_logo.png"/>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8226426" y="4648206"/>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20" name="fl" descr="                              Dell - Restricted - Confidential&#10;"/>
          <p:cNvSpPr>
            <a:spLocks noChangeArrowheads="1"/>
          </p:cNvSpPr>
          <p:nvPr/>
        </p:nvSpPr>
        <p:spPr bwMode="auto">
          <a:xfrm>
            <a:off x="0" y="47640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9616" tIns="44807" rIns="89616" bIns="44807"/>
          <a:lstStyle>
            <a:lvl1pPr>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1pPr>
            <a:lvl2pPr marL="742950" indent="-285750">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2pPr>
            <a:lvl3pPr marL="1143000" indent="-228600">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3pPr>
            <a:lvl4pPr marL="1600200" indent="-228600">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4pPr>
            <a:lvl5pPr marL="2057400" indent="-228600">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9pPr>
          </a:lstStyle>
          <a:p>
            <a:pPr defTabSz="672216" eaLnBrk="0" hangingPunct="0">
              <a:lnSpc>
                <a:spcPct val="90000"/>
              </a:lnSpc>
              <a:spcBef>
                <a:spcPts val="600"/>
              </a:spcBef>
              <a:buClr>
                <a:srgbClr val="0085C3"/>
              </a:buClr>
              <a:defRPr/>
            </a:pPr>
            <a:r>
              <a:rPr lang="en-US" altLang="zh-TW" sz="800" b="1" dirty="0">
                <a:solidFill>
                  <a:srgbClr val="7F7F7F"/>
                </a:solidFill>
                <a:latin typeface="Museo Sans For Dell" pitchFamily="2" charset="-120"/>
                <a:sym typeface="Museo Sans For Dell" pitchFamily="2" charset="-120"/>
              </a:rPr>
              <a:t>                              Dell - Restricted - Confidential</a:t>
            </a:r>
            <a:endParaRPr lang="zh-TW" altLang="en-US" sz="800" b="1">
              <a:solidFill>
                <a:srgbClr val="7F7F7F"/>
              </a:solidFill>
              <a:latin typeface="Museo Sans For Dell" pitchFamily="2" charset="-120"/>
              <a:sym typeface="Museo Sans For Dell" pitchFamily="2" charset="-120"/>
            </a:endParaRPr>
          </a:p>
          <a:p>
            <a:pPr defTabSz="672216" eaLnBrk="0" hangingPunct="0">
              <a:lnSpc>
                <a:spcPct val="90000"/>
              </a:lnSpc>
              <a:spcBef>
                <a:spcPts val="600"/>
              </a:spcBef>
              <a:buClr>
                <a:srgbClr val="0085C3"/>
              </a:buClr>
              <a:defRPr/>
            </a:pPr>
            <a:endParaRPr lang="zh-TW" altLang="en-US" sz="900" b="1">
              <a:solidFill>
                <a:srgbClr val="7F7F7F"/>
              </a:solidFill>
              <a:latin typeface="Museo Sans For Dell" pitchFamily="2" charset="-120"/>
              <a:sym typeface="Museo Sans For Dell" pitchFamily="2" charset="-120"/>
            </a:endParaRPr>
          </a:p>
        </p:txBody>
      </p:sp>
    </p:spTree>
    <p:extLst>
      <p:ext uri="{BB962C8B-B14F-4D97-AF65-F5344CB8AC3E}">
        <p14:creationId xmlns:p14="http://schemas.microsoft.com/office/powerpoint/2010/main" val="1281399053"/>
      </p:ext>
    </p:extLst>
  </p:cSld>
  <p:clrMap bg1="lt1" tx1="dk1" bg2="lt2" tx2="dk2" accent1="accent1" accent2="accent2" accent3="accent3" accent4="accent4" accent5="accent5" accent6="accent6" hlink="hlink" folHlink="folHlink"/>
  <p:sldLayoutIdLst>
    <p:sldLayoutId id="2147485077" r:id="rId1"/>
    <p:sldLayoutId id="2147485078" r:id="rId2"/>
    <p:sldLayoutId id="2147485079" r:id="rId3"/>
    <p:sldLayoutId id="2147485080" r:id="rId4"/>
    <p:sldLayoutId id="2147485081" r:id="rId5"/>
    <p:sldLayoutId id="2147485082" r:id="rId6"/>
    <p:sldLayoutId id="2147485083" r:id="rId7"/>
    <p:sldLayoutId id="2147485084" r:id="rId8"/>
    <p:sldLayoutId id="2147485085" r:id="rId9"/>
    <p:sldLayoutId id="2147485086" r:id="rId10"/>
    <p:sldLayoutId id="2147485087" r:id="rId11"/>
    <p:sldLayoutId id="2147485088" r:id="rId12"/>
    <p:sldLayoutId id="2147485089" r:id="rId13"/>
    <p:sldLayoutId id="2147485090" r:id="rId14"/>
    <p:sldLayoutId id="2147485091" r:id="rId15"/>
    <p:sldLayoutId id="2147485092" r:id="rId16"/>
    <p:sldLayoutId id="2147485093" r:id="rId17"/>
    <p:sldLayoutId id="2147485094" r:id="rId18"/>
  </p:sldLayoutIdLst>
  <p:transition spd="med">
    <p:wipe dir="r"/>
  </p:transition>
  <p:hf hdr="0" ftr="0" dt="0"/>
  <p:txStyles>
    <p:titleStyle>
      <a:lvl1pPr algn="l" rtl="0" eaLnBrk="0" fontAlgn="base" hangingPunct="0">
        <a:lnSpc>
          <a:spcPct val="90000"/>
        </a:lnSpc>
        <a:spcBef>
          <a:spcPct val="0"/>
        </a:spcBef>
        <a:spcAft>
          <a:spcPct val="0"/>
        </a:spcAft>
        <a:defRPr sz="2400" kern="1200">
          <a:solidFill>
            <a:schemeClr val="accent1"/>
          </a:solidFill>
          <a:latin typeface="+mj-lt"/>
          <a:ea typeface="+mj-ea"/>
          <a:cs typeface="+mj-cs"/>
          <a:sym typeface="Museo For Dell" pitchFamily="2" charset="0"/>
        </a:defRPr>
      </a:lvl1pPr>
      <a:lvl2pPr algn="l" rtl="0" eaLnBrk="0" fontAlgn="base" hangingPunct="0">
        <a:lnSpc>
          <a:spcPct val="90000"/>
        </a:lnSpc>
        <a:spcBef>
          <a:spcPct val="0"/>
        </a:spcBef>
        <a:spcAft>
          <a:spcPct val="0"/>
        </a:spcAft>
        <a:defRPr sz="2400">
          <a:solidFill>
            <a:schemeClr val="accent1"/>
          </a:solidFill>
          <a:latin typeface="Museo For Dell" panose="02000000000000000000" pitchFamily="2" charset="0"/>
          <a:ea typeface="Museo For Dell" panose="02000000000000000000" pitchFamily="2" charset="0"/>
          <a:cs typeface="Museo For Dell" panose="02000000000000000000" pitchFamily="2" charset="0"/>
          <a:sym typeface="Museo For Dell" pitchFamily="2" charset="0"/>
        </a:defRPr>
      </a:lvl2pPr>
      <a:lvl3pPr algn="l" rtl="0" eaLnBrk="0" fontAlgn="base" hangingPunct="0">
        <a:lnSpc>
          <a:spcPct val="90000"/>
        </a:lnSpc>
        <a:spcBef>
          <a:spcPct val="0"/>
        </a:spcBef>
        <a:spcAft>
          <a:spcPct val="0"/>
        </a:spcAft>
        <a:defRPr sz="2400">
          <a:solidFill>
            <a:schemeClr val="accent1"/>
          </a:solidFill>
          <a:latin typeface="Museo For Dell" panose="02000000000000000000" pitchFamily="2" charset="0"/>
          <a:ea typeface="Museo For Dell" panose="02000000000000000000" pitchFamily="2" charset="0"/>
          <a:cs typeface="Museo For Dell" panose="02000000000000000000" pitchFamily="2" charset="0"/>
          <a:sym typeface="Museo For Dell" pitchFamily="2" charset="0"/>
        </a:defRPr>
      </a:lvl3pPr>
      <a:lvl4pPr algn="l" rtl="0" eaLnBrk="0" fontAlgn="base" hangingPunct="0">
        <a:lnSpc>
          <a:spcPct val="90000"/>
        </a:lnSpc>
        <a:spcBef>
          <a:spcPct val="0"/>
        </a:spcBef>
        <a:spcAft>
          <a:spcPct val="0"/>
        </a:spcAft>
        <a:defRPr sz="2400">
          <a:solidFill>
            <a:schemeClr val="accent1"/>
          </a:solidFill>
          <a:latin typeface="Museo For Dell" panose="02000000000000000000" pitchFamily="2" charset="0"/>
          <a:ea typeface="Museo For Dell" panose="02000000000000000000" pitchFamily="2" charset="0"/>
          <a:cs typeface="Museo For Dell" panose="02000000000000000000" pitchFamily="2" charset="0"/>
          <a:sym typeface="Museo For Dell" pitchFamily="2" charset="0"/>
        </a:defRPr>
      </a:lvl4pPr>
      <a:lvl5pPr algn="l" rtl="0" eaLnBrk="0" fontAlgn="base" hangingPunct="0">
        <a:lnSpc>
          <a:spcPct val="90000"/>
        </a:lnSpc>
        <a:spcBef>
          <a:spcPct val="0"/>
        </a:spcBef>
        <a:spcAft>
          <a:spcPct val="0"/>
        </a:spcAft>
        <a:defRPr sz="2400">
          <a:solidFill>
            <a:schemeClr val="accent1"/>
          </a:solidFill>
          <a:latin typeface="Museo For Dell" panose="02000000000000000000" pitchFamily="2" charset="0"/>
          <a:ea typeface="Museo For Dell" panose="02000000000000000000" pitchFamily="2" charset="0"/>
          <a:cs typeface="Museo For Dell" panose="02000000000000000000" pitchFamily="2" charset="0"/>
          <a:sym typeface="Museo For Dell" pitchFamily="2" charset="0"/>
        </a:defRPr>
      </a:lvl5pPr>
      <a:lvl6pPr marL="448141" algn="l" rtl="0" fontAlgn="base">
        <a:lnSpc>
          <a:spcPct val="90000"/>
        </a:lnSpc>
        <a:spcBef>
          <a:spcPct val="0"/>
        </a:spcBef>
        <a:spcAft>
          <a:spcPct val="0"/>
        </a:spcAft>
        <a:defRPr sz="2400">
          <a:solidFill>
            <a:schemeClr val="accent1"/>
          </a:solidFill>
          <a:latin typeface="Museo For Dell" panose="02000000000000000000" pitchFamily="2" charset="0"/>
          <a:ea typeface="Museo For Dell" panose="02000000000000000000" pitchFamily="2" charset="0"/>
          <a:cs typeface="Museo For Dell" panose="02000000000000000000" pitchFamily="2" charset="0"/>
          <a:sym typeface="Museo For Dell" panose="02000000000000000000" pitchFamily="2" charset="0"/>
        </a:defRPr>
      </a:lvl6pPr>
      <a:lvl7pPr marL="896243" algn="l" rtl="0" fontAlgn="base">
        <a:lnSpc>
          <a:spcPct val="90000"/>
        </a:lnSpc>
        <a:spcBef>
          <a:spcPct val="0"/>
        </a:spcBef>
        <a:spcAft>
          <a:spcPct val="0"/>
        </a:spcAft>
        <a:defRPr sz="2400">
          <a:solidFill>
            <a:schemeClr val="accent1"/>
          </a:solidFill>
          <a:latin typeface="Museo For Dell" panose="02000000000000000000" pitchFamily="2" charset="0"/>
          <a:ea typeface="Museo For Dell" panose="02000000000000000000" pitchFamily="2" charset="0"/>
          <a:cs typeface="Museo For Dell" panose="02000000000000000000" pitchFamily="2" charset="0"/>
          <a:sym typeface="Museo For Dell" panose="02000000000000000000" pitchFamily="2" charset="0"/>
        </a:defRPr>
      </a:lvl7pPr>
      <a:lvl8pPr marL="1344479" algn="l" rtl="0" fontAlgn="base">
        <a:lnSpc>
          <a:spcPct val="90000"/>
        </a:lnSpc>
        <a:spcBef>
          <a:spcPct val="0"/>
        </a:spcBef>
        <a:spcAft>
          <a:spcPct val="0"/>
        </a:spcAft>
        <a:defRPr sz="2400">
          <a:solidFill>
            <a:schemeClr val="accent1"/>
          </a:solidFill>
          <a:latin typeface="Museo For Dell" panose="02000000000000000000" pitchFamily="2" charset="0"/>
          <a:ea typeface="Museo For Dell" panose="02000000000000000000" pitchFamily="2" charset="0"/>
          <a:cs typeface="Museo For Dell" panose="02000000000000000000" pitchFamily="2" charset="0"/>
          <a:sym typeface="Museo For Dell" panose="02000000000000000000" pitchFamily="2" charset="0"/>
        </a:defRPr>
      </a:lvl8pPr>
      <a:lvl9pPr marL="1792484" algn="l" rtl="0" fontAlgn="base">
        <a:lnSpc>
          <a:spcPct val="90000"/>
        </a:lnSpc>
        <a:spcBef>
          <a:spcPct val="0"/>
        </a:spcBef>
        <a:spcAft>
          <a:spcPct val="0"/>
        </a:spcAft>
        <a:defRPr sz="2400">
          <a:solidFill>
            <a:schemeClr val="accent1"/>
          </a:solidFill>
          <a:latin typeface="Museo For Dell" panose="02000000000000000000" pitchFamily="2" charset="0"/>
          <a:ea typeface="Museo For Dell" panose="02000000000000000000" pitchFamily="2" charset="0"/>
          <a:cs typeface="Museo For Dell" panose="02000000000000000000" pitchFamily="2" charset="0"/>
          <a:sym typeface="Museo For Dell" panose="02000000000000000000" pitchFamily="2" charset="0"/>
        </a:defRPr>
      </a:lvl9pPr>
    </p:titleStyle>
    <p:bodyStyle>
      <a:lvl1pPr marL="223760" indent="-223760" algn="l" defTabSz="0" rtl="0" eaLnBrk="0" fontAlgn="base" hangingPunct="0">
        <a:lnSpc>
          <a:spcPct val="90000"/>
        </a:lnSpc>
        <a:spcBef>
          <a:spcPts val="1200"/>
        </a:spcBef>
        <a:spcAft>
          <a:spcPct val="0"/>
        </a:spcAft>
        <a:buClr>
          <a:schemeClr val="accent1"/>
        </a:buClr>
        <a:buFont typeface="Arial" pitchFamily="34" charset="0"/>
        <a:buChar char="•"/>
        <a:defRPr kern="1200">
          <a:solidFill>
            <a:schemeClr val="tx1"/>
          </a:solidFill>
          <a:latin typeface="+mn-lt"/>
          <a:ea typeface="+mn-ea"/>
          <a:cs typeface="Museo Sans For Dell" charset="0"/>
          <a:sym typeface="Museo Sans For Dell" pitchFamily="2" charset="0"/>
        </a:defRPr>
      </a:lvl1pPr>
      <a:lvl2pPr marL="561790" indent="-217409" algn="l" defTabSz="0" rtl="0" eaLnBrk="0" fontAlgn="base" hangingPunct="0">
        <a:lnSpc>
          <a:spcPct val="90000"/>
        </a:lnSpc>
        <a:spcBef>
          <a:spcPts val="300"/>
        </a:spcBef>
        <a:spcAft>
          <a:spcPct val="0"/>
        </a:spcAft>
        <a:buClr>
          <a:schemeClr val="accent1"/>
        </a:buClr>
        <a:buFont typeface="Museo Sans For Dell" pitchFamily="2" charset="0"/>
        <a:buChar char="–"/>
        <a:defRPr sz="1600" kern="1200">
          <a:solidFill>
            <a:schemeClr val="tx1"/>
          </a:solidFill>
          <a:latin typeface="+mn-lt"/>
          <a:ea typeface="+mn-ea"/>
          <a:cs typeface="Museo Sans For Dell" charset="0"/>
          <a:sym typeface="Museo Sans For Dell" pitchFamily="2" charset="0"/>
        </a:defRPr>
      </a:lvl2pPr>
      <a:lvl3pPr marL="890006" indent="-214362" algn="l" defTabSz="0" rtl="0" eaLnBrk="0" fontAlgn="base" hangingPunct="0">
        <a:lnSpc>
          <a:spcPct val="90000"/>
        </a:lnSpc>
        <a:spcBef>
          <a:spcPts val="300"/>
        </a:spcBef>
        <a:spcAft>
          <a:spcPct val="0"/>
        </a:spcAft>
        <a:buClr>
          <a:schemeClr val="accent1"/>
        </a:buClr>
        <a:buFont typeface="Museo Sans For Dell" pitchFamily="2" charset="0"/>
        <a:buChar char="›"/>
        <a:defRPr sz="1400" kern="1200">
          <a:solidFill>
            <a:schemeClr val="tx1"/>
          </a:solidFill>
          <a:latin typeface="+mn-lt"/>
          <a:ea typeface="+mn-ea"/>
          <a:cs typeface="Museo Sans For Dell" charset="0"/>
          <a:sym typeface="Museo Sans For Dell" pitchFamily="2" charset="0"/>
        </a:defRPr>
      </a:lvl3pPr>
      <a:lvl4pPr marL="1218542" indent="-215822" algn="l" defTabSz="0" rtl="0" eaLnBrk="0" fontAlgn="base" hangingPunct="0">
        <a:lnSpc>
          <a:spcPct val="90000"/>
        </a:lnSpc>
        <a:spcBef>
          <a:spcPts val="300"/>
        </a:spcBef>
        <a:spcAft>
          <a:spcPct val="0"/>
        </a:spcAft>
        <a:buClr>
          <a:schemeClr val="accent1"/>
        </a:buClr>
        <a:buFont typeface="Museo For Dell 300" pitchFamily="50" charset="0"/>
        <a:buChar char="–"/>
        <a:defRPr sz="1200" kern="1200">
          <a:solidFill>
            <a:schemeClr val="tx1"/>
          </a:solidFill>
          <a:latin typeface="+mn-lt"/>
          <a:ea typeface="+mn-ea"/>
          <a:cs typeface="Museo Sans For Dell" charset="0"/>
          <a:sym typeface="Museo Sans For Dell" pitchFamily="2" charset="0"/>
        </a:defRPr>
      </a:lvl4pPr>
      <a:lvl5pPr marL="1571690" indent="-230108" algn="l" defTabSz="0" rtl="0" eaLnBrk="0" fontAlgn="base" hangingPunct="0">
        <a:lnSpc>
          <a:spcPct val="90000"/>
        </a:lnSpc>
        <a:spcBef>
          <a:spcPts val="800"/>
        </a:spcBef>
        <a:spcAft>
          <a:spcPct val="0"/>
        </a:spcAft>
        <a:buFont typeface="Museo For Dell 300" pitchFamily="50" charset="0"/>
        <a:buChar char="–"/>
        <a:defRPr kern="1200">
          <a:solidFill>
            <a:schemeClr val="bg2"/>
          </a:solidFill>
          <a:latin typeface="+mn-lt"/>
          <a:ea typeface="+mn-ea"/>
          <a:cs typeface="Museo Sans For Dell" charset="0"/>
          <a:sym typeface="Museo Sans For Dell" pitchFamily="2" charset="0"/>
        </a:defRPr>
      </a:lvl5pPr>
      <a:lvl6pPr marL="2464343" indent="-223760" algn="l" defTabSz="89624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12558" indent="-223760" algn="l" defTabSz="89624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360731" indent="-223760" algn="l" defTabSz="89624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08676" indent="-223760" algn="l" defTabSz="89624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896243" rtl="0" eaLnBrk="1" latinLnBrk="0" hangingPunct="1">
        <a:defRPr sz="1800" kern="1200">
          <a:solidFill>
            <a:schemeClr val="tx1"/>
          </a:solidFill>
          <a:latin typeface="+mn-lt"/>
          <a:ea typeface="+mn-ea"/>
          <a:cs typeface="+mn-cs"/>
        </a:defRPr>
      </a:lvl1pPr>
      <a:lvl2pPr marL="448141" algn="l" defTabSz="896243" rtl="0" eaLnBrk="1" latinLnBrk="0" hangingPunct="1">
        <a:defRPr sz="1800" kern="1200">
          <a:solidFill>
            <a:schemeClr val="tx1"/>
          </a:solidFill>
          <a:latin typeface="+mn-lt"/>
          <a:ea typeface="+mn-ea"/>
          <a:cs typeface="+mn-cs"/>
        </a:defRPr>
      </a:lvl2pPr>
      <a:lvl3pPr marL="896243" algn="l" defTabSz="896243" rtl="0" eaLnBrk="1" latinLnBrk="0" hangingPunct="1">
        <a:defRPr sz="1800" kern="1200">
          <a:solidFill>
            <a:schemeClr val="tx1"/>
          </a:solidFill>
          <a:latin typeface="+mn-lt"/>
          <a:ea typeface="+mn-ea"/>
          <a:cs typeface="+mn-cs"/>
        </a:defRPr>
      </a:lvl3pPr>
      <a:lvl4pPr marL="1344479" algn="l" defTabSz="896243" rtl="0" eaLnBrk="1" latinLnBrk="0" hangingPunct="1">
        <a:defRPr sz="1800" kern="1200">
          <a:solidFill>
            <a:schemeClr val="tx1"/>
          </a:solidFill>
          <a:latin typeface="+mn-lt"/>
          <a:ea typeface="+mn-ea"/>
          <a:cs typeface="+mn-cs"/>
        </a:defRPr>
      </a:lvl4pPr>
      <a:lvl5pPr marL="1792484" algn="l" defTabSz="896243" rtl="0" eaLnBrk="1" latinLnBrk="0" hangingPunct="1">
        <a:defRPr sz="1800" kern="1200">
          <a:solidFill>
            <a:schemeClr val="tx1"/>
          </a:solidFill>
          <a:latin typeface="+mn-lt"/>
          <a:ea typeface="+mn-ea"/>
          <a:cs typeface="+mn-cs"/>
        </a:defRPr>
      </a:lvl5pPr>
      <a:lvl6pPr marL="2240266" algn="l" defTabSz="896243" rtl="0" eaLnBrk="1" latinLnBrk="0" hangingPunct="1">
        <a:defRPr sz="1800" kern="1200">
          <a:solidFill>
            <a:schemeClr val="tx1"/>
          </a:solidFill>
          <a:latin typeface="+mn-lt"/>
          <a:ea typeface="+mn-ea"/>
          <a:cs typeface="+mn-cs"/>
        </a:defRPr>
      </a:lvl6pPr>
      <a:lvl7pPr marL="2688453" algn="l" defTabSz="896243" rtl="0" eaLnBrk="1" latinLnBrk="0" hangingPunct="1">
        <a:defRPr sz="1800" kern="1200">
          <a:solidFill>
            <a:schemeClr val="tx1"/>
          </a:solidFill>
          <a:latin typeface="+mn-lt"/>
          <a:ea typeface="+mn-ea"/>
          <a:cs typeface="+mn-cs"/>
        </a:defRPr>
      </a:lvl7pPr>
      <a:lvl8pPr marL="3136685" algn="l" defTabSz="896243" rtl="0" eaLnBrk="1" latinLnBrk="0" hangingPunct="1">
        <a:defRPr sz="1800" kern="1200">
          <a:solidFill>
            <a:schemeClr val="tx1"/>
          </a:solidFill>
          <a:latin typeface="+mn-lt"/>
          <a:ea typeface="+mn-ea"/>
          <a:cs typeface="+mn-cs"/>
        </a:defRPr>
      </a:lvl8pPr>
      <a:lvl9pPr marL="3584705" algn="l" defTabSz="896243" rtl="0" eaLnBrk="1" latinLnBrk="0" hangingPunct="1">
        <a:defRPr sz="1800"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16" name="TextBox 15" hidden="1"/>
          <p:cNvSpPr txBox="1"/>
          <p:nvPr/>
        </p:nvSpPr>
        <p:spPr>
          <a:xfrm>
            <a:off x="1896495" y="4825328"/>
            <a:ext cx="649537" cy="124650"/>
          </a:xfrm>
          <a:prstGeom prst="rect">
            <a:avLst/>
          </a:prstGeom>
          <a:noFill/>
        </p:spPr>
        <p:txBody>
          <a:bodyPr wrap="square" lIns="0" tIns="0" rIns="0" bIns="0" rtlCol="0" anchor="ctr">
            <a:spAutoFit/>
          </a:bodyPr>
          <a:lstStyle/>
          <a:p>
            <a:pPr defTabSz="891551">
              <a:lnSpc>
                <a:spcPct val="90000"/>
              </a:lnSpc>
              <a:spcBef>
                <a:spcPts val="600"/>
              </a:spcBef>
              <a:spcAft>
                <a:spcPts val="0"/>
              </a:spcAft>
              <a:buClr>
                <a:srgbClr val="007DB8"/>
              </a:buClr>
            </a:pPr>
            <a:fld id="{E00CF047-7350-4707-AA1A-E56FA69586CC}" type="datetime1">
              <a:rPr lang="en-US" sz="900" smtClean="0">
                <a:solidFill>
                  <a:srgbClr val="000000">
                    <a:lumMod val="50000"/>
                    <a:lumOff val="50000"/>
                  </a:srgbClr>
                </a:solidFill>
                <a:latin typeface="Arial"/>
              </a:rPr>
              <a:pPr defTabSz="891551">
                <a:lnSpc>
                  <a:spcPct val="90000"/>
                </a:lnSpc>
                <a:spcBef>
                  <a:spcPts val="600"/>
                </a:spcBef>
                <a:spcAft>
                  <a:spcPts val="0"/>
                </a:spcAft>
                <a:buClr>
                  <a:srgbClr val="007DB8"/>
                </a:buClr>
              </a:pPr>
              <a:t>2/25/2021</a:t>
            </a:fld>
            <a:endParaRPr lang="en-US" sz="900" dirty="0">
              <a:solidFill>
                <a:srgbClr val="000000">
                  <a:lumMod val="50000"/>
                  <a:lumOff val="50000"/>
                </a:srgbClr>
              </a:solidFill>
              <a:latin typeface="Arial"/>
            </a:endParaRPr>
          </a:p>
        </p:txBody>
      </p:sp>
      <p:sp>
        <p:nvSpPr>
          <p:cNvPr id="13" name="TextBox 12" hidden="1"/>
          <p:cNvSpPr txBox="1"/>
          <p:nvPr/>
        </p:nvSpPr>
        <p:spPr>
          <a:xfrm>
            <a:off x="1896495" y="4825328"/>
            <a:ext cx="649537" cy="124650"/>
          </a:xfrm>
          <a:prstGeom prst="rect">
            <a:avLst/>
          </a:prstGeom>
          <a:noFill/>
        </p:spPr>
        <p:txBody>
          <a:bodyPr wrap="square" lIns="0" tIns="0" rIns="0" bIns="0" rtlCol="0" anchor="ctr">
            <a:spAutoFit/>
          </a:bodyPr>
          <a:lstStyle/>
          <a:p>
            <a:pPr defTabSz="891551">
              <a:lnSpc>
                <a:spcPct val="90000"/>
              </a:lnSpc>
              <a:spcBef>
                <a:spcPts val="600"/>
              </a:spcBef>
              <a:spcAft>
                <a:spcPts val="0"/>
              </a:spcAft>
              <a:buClr>
                <a:srgbClr val="007DB8"/>
              </a:buClr>
            </a:pPr>
            <a:fld id="{E00CF047-7350-4707-AA1A-E56FA69586CC}" type="datetime1">
              <a:rPr lang="en-US" sz="900" smtClean="0">
                <a:solidFill>
                  <a:srgbClr val="000000">
                    <a:lumMod val="50000"/>
                    <a:lumOff val="50000"/>
                  </a:srgbClr>
                </a:solidFill>
                <a:latin typeface="Arial"/>
              </a:rPr>
              <a:pPr defTabSz="891551">
                <a:lnSpc>
                  <a:spcPct val="90000"/>
                </a:lnSpc>
                <a:spcBef>
                  <a:spcPts val="600"/>
                </a:spcBef>
                <a:spcAft>
                  <a:spcPts val="0"/>
                </a:spcAft>
                <a:buClr>
                  <a:srgbClr val="007DB8"/>
                </a:buClr>
              </a:pPr>
              <a:t>2/25/2021</a:t>
            </a:fld>
            <a:endParaRPr lang="en-US" sz="900" dirty="0">
              <a:solidFill>
                <a:srgbClr val="000000">
                  <a:lumMod val="50000"/>
                  <a:lumOff val="50000"/>
                </a:srgbClr>
              </a:solidFill>
              <a:latin typeface="Arial"/>
            </a:endParaRPr>
          </a:p>
        </p:txBody>
      </p:sp>
      <p:pic>
        <p:nvPicPr>
          <p:cNvPr id="3" name="Picture 2"/>
          <p:cNvPicPr>
            <a:picLocks noChangeAspect="1"/>
          </p:cNvPicPr>
          <p:nvPr/>
        </p:nvPicPr>
        <p:blipFill>
          <a:blip r:embed="rId46"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
        <p:nvSpPr>
          <p:cNvPr id="22" name="TextBox 21"/>
          <p:cNvSpPr txBox="1"/>
          <p:nvPr/>
        </p:nvSpPr>
        <p:spPr>
          <a:xfrm>
            <a:off x="296612" y="4837275"/>
            <a:ext cx="65" cy="110800"/>
          </a:xfrm>
          <a:prstGeom prst="rect">
            <a:avLst/>
          </a:prstGeom>
        </p:spPr>
        <p:txBody>
          <a:bodyPr vert="horz" wrap="none" lIns="0" tIns="0" rIns="0" bIns="0" rtlCol="0" anchor="ctr" anchorCtr="0">
            <a:spAutoFit/>
          </a:bodyPr>
          <a:lstStyle/>
          <a:p>
            <a:pPr algn="r" defTabSz="891551">
              <a:lnSpc>
                <a:spcPct val="90000"/>
              </a:lnSpc>
              <a:buClr>
                <a:srgbClr val="007DB8"/>
              </a:buClr>
            </a:pPr>
            <a:endParaRPr lang="en-US" sz="800" dirty="0" err="1">
              <a:solidFill>
                <a:srgbClr val="000000">
                  <a:lumMod val="50000"/>
                  <a:lumOff val="50000"/>
                </a:srgbClr>
              </a:solidFill>
              <a:latin typeface="Arial"/>
            </a:endParaRPr>
          </a:p>
        </p:txBody>
      </p:sp>
      <p:sp>
        <p:nvSpPr>
          <p:cNvPr id="23" name="fl" descr="                              Dell - Internal Use - Confidential&#10;"/>
          <p:cNvSpPr txBox="1"/>
          <p:nvPr/>
        </p:nvSpPr>
        <p:spPr>
          <a:xfrm>
            <a:off x="998832" y="4835544"/>
            <a:ext cx="1594187" cy="114262"/>
          </a:xfrm>
          <a:prstGeom prst="rect">
            <a:avLst/>
          </a:prstGeom>
          <a:noFill/>
        </p:spPr>
        <p:txBody>
          <a:bodyPr vert="horz" wrap="none" lIns="0" tIns="0" rIns="0" bIns="0" rtlCol="0" anchor="ctr" anchorCtr="0">
            <a:spAutoFit/>
          </a:bodyPr>
          <a:lstStyle/>
          <a:p>
            <a:pPr defTabSz="891551">
              <a:lnSpc>
                <a:spcPct val="90000"/>
              </a:lnSpc>
              <a:spcBef>
                <a:spcPts val="100"/>
              </a:spcBef>
              <a:spcAft>
                <a:spcPts val="100"/>
              </a:spcAft>
            </a:pPr>
            <a:r>
              <a:rPr lang="en-US" sz="800" b="1" dirty="0">
                <a:solidFill>
                  <a:srgbClr val="7F7F7F"/>
                </a:solidFill>
                <a:latin typeface="Arial"/>
              </a:rPr>
              <a:t>Dell - Internal Use - Confidential</a:t>
            </a:r>
          </a:p>
        </p:txBody>
      </p:sp>
      <p:sp>
        <p:nvSpPr>
          <p:cNvPr id="24" name="TextBox 23"/>
          <p:cNvSpPr txBox="1"/>
          <p:nvPr/>
        </p:nvSpPr>
        <p:spPr>
          <a:xfrm>
            <a:off x="296612" y="4837275"/>
            <a:ext cx="65" cy="110800"/>
          </a:xfrm>
          <a:prstGeom prst="rect">
            <a:avLst/>
          </a:prstGeom>
        </p:spPr>
        <p:txBody>
          <a:bodyPr vert="horz" wrap="none" lIns="0" tIns="0" rIns="0" bIns="0" rtlCol="0" anchor="ctr" anchorCtr="0">
            <a:spAutoFit/>
          </a:bodyPr>
          <a:lstStyle/>
          <a:p>
            <a:pPr algn="r" defTabSz="891551">
              <a:lnSpc>
                <a:spcPct val="90000"/>
              </a:lnSpc>
              <a:buClr>
                <a:srgbClr val="007DB8"/>
              </a:buClr>
            </a:pPr>
            <a:endParaRPr lang="en-US" sz="800" dirty="0" err="1">
              <a:solidFill>
                <a:srgbClr val="000000">
                  <a:lumMod val="50000"/>
                  <a:lumOff val="50000"/>
                </a:srgbClr>
              </a:solidFill>
              <a:latin typeface="Arial"/>
            </a:endParaRPr>
          </a:p>
        </p:txBody>
      </p:sp>
      <p:sp>
        <p:nvSpPr>
          <p:cNvPr id="25" name="TextBox 24"/>
          <p:cNvSpPr txBox="1"/>
          <p:nvPr/>
        </p:nvSpPr>
        <p:spPr>
          <a:xfrm>
            <a:off x="307781" y="4835544"/>
            <a:ext cx="128641" cy="114262"/>
          </a:xfrm>
          <a:prstGeom prst="rect">
            <a:avLst/>
          </a:prstGeom>
        </p:spPr>
        <p:txBody>
          <a:bodyPr vert="horz" wrap="none" lIns="0" tIns="0" rIns="0" bIns="0" rtlCol="0" anchor="ctr" anchorCtr="0">
            <a:spAutoFit/>
          </a:bodyPr>
          <a:lstStyle/>
          <a:p>
            <a:pPr algn="r" defTabSz="891551">
              <a:lnSpc>
                <a:spcPct val="90000"/>
              </a:lnSpc>
              <a:buClr>
                <a:srgbClr val="007DB8"/>
              </a:buClr>
            </a:pPr>
            <a:fld id="{58EC7406-F4CC-4ABF-902E-2AF4E70E5C0F}" type="slidenum">
              <a:rPr lang="en-US" sz="800" smtClean="0">
                <a:solidFill>
                  <a:srgbClr val="000000">
                    <a:lumMod val="50000"/>
                    <a:lumOff val="50000"/>
                  </a:srgbClr>
                </a:solidFill>
                <a:latin typeface="Arial"/>
              </a:rPr>
              <a:pPr algn="r" defTabSz="891551">
                <a:lnSpc>
                  <a:spcPct val="90000"/>
                </a:lnSpc>
                <a:buClr>
                  <a:srgbClr val="007DB8"/>
                </a:buClr>
              </a:pPr>
              <a:t>‹#›</a:t>
            </a:fld>
            <a:endParaRPr lang="en-US" sz="800" dirty="0" err="1">
              <a:solidFill>
                <a:srgbClr val="000000">
                  <a:lumMod val="50000"/>
                  <a:lumOff val="50000"/>
                </a:srgbClr>
              </a:solidFill>
              <a:latin typeface="Arial"/>
            </a:endParaRPr>
          </a:p>
        </p:txBody>
      </p:sp>
      <p:sp>
        <p:nvSpPr>
          <p:cNvPr id="26" name="TextBox 25"/>
          <p:cNvSpPr txBox="1"/>
          <p:nvPr/>
        </p:nvSpPr>
        <p:spPr>
          <a:xfrm>
            <a:off x="458777" y="4835544"/>
            <a:ext cx="187551" cy="114262"/>
          </a:xfrm>
          <a:prstGeom prst="rect">
            <a:avLst/>
          </a:prstGeom>
        </p:spPr>
        <p:txBody>
          <a:bodyPr vert="horz" wrap="none" lIns="0" tIns="0" rIns="0" bIns="0" rtlCol="0" anchor="ctr" anchorCtr="0">
            <a:spAutoFit/>
          </a:bodyPr>
          <a:lstStyle/>
          <a:p>
            <a:pPr defTabSz="891551">
              <a:lnSpc>
                <a:spcPct val="90000"/>
              </a:lnSpc>
              <a:buClr>
                <a:srgbClr val="007DB8"/>
              </a:buClr>
            </a:pPr>
            <a:r>
              <a:rPr lang="en-US" sz="800" dirty="0">
                <a:solidFill>
                  <a:srgbClr val="000000">
                    <a:lumMod val="50000"/>
                    <a:lumOff val="50000"/>
                  </a:srgbClr>
                </a:solidFill>
                <a:latin typeface="Arial"/>
              </a:rPr>
              <a:t>of Y</a:t>
            </a:r>
          </a:p>
        </p:txBody>
      </p:sp>
    </p:spTree>
    <p:extLst>
      <p:ext uri="{BB962C8B-B14F-4D97-AF65-F5344CB8AC3E}">
        <p14:creationId xmlns:p14="http://schemas.microsoft.com/office/powerpoint/2010/main" val="4071886517"/>
      </p:ext>
    </p:extLst>
  </p:cSld>
  <p:clrMap bg1="dk2" tx1="lt1" bg2="dk1" tx2="lt2" accent1="accent1" accent2="accent2" accent3="accent3" accent4="accent4" accent5="accent5" accent6="accent6" hlink="hlink" folHlink="folHlink"/>
  <p:sldLayoutIdLst>
    <p:sldLayoutId id="2147485096" r:id="rId1"/>
    <p:sldLayoutId id="2147485097" r:id="rId2"/>
    <p:sldLayoutId id="2147485098" r:id="rId3"/>
    <p:sldLayoutId id="2147485099" r:id="rId4"/>
    <p:sldLayoutId id="2147485100" r:id="rId5"/>
    <p:sldLayoutId id="2147485101" r:id="rId6"/>
    <p:sldLayoutId id="2147485102" r:id="rId7"/>
    <p:sldLayoutId id="2147485103" r:id="rId8"/>
    <p:sldLayoutId id="2147485104" r:id="rId9"/>
    <p:sldLayoutId id="2147485105" r:id="rId10"/>
    <p:sldLayoutId id="2147485106" r:id="rId11"/>
    <p:sldLayoutId id="2147485107" r:id="rId12"/>
    <p:sldLayoutId id="2147485108" r:id="rId13"/>
    <p:sldLayoutId id="2147485109" r:id="rId14"/>
    <p:sldLayoutId id="2147485110" r:id="rId15"/>
    <p:sldLayoutId id="2147485111" r:id="rId16"/>
    <p:sldLayoutId id="2147485112" r:id="rId17"/>
    <p:sldLayoutId id="2147485113" r:id="rId18"/>
    <p:sldLayoutId id="2147485114" r:id="rId19"/>
    <p:sldLayoutId id="2147485115" r:id="rId20"/>
    <p:sldLayoutId id="2147485116" r:id="rId21"/>
    <p:sldLayoutId id="2147485117" r:id="rId22"/>
    <p:sldLayoutId id="2147485119" r:id="rId23"/>
    <p:sldLayoutId id="2147485120" r:id="rId24"/>
    <p:sldLayoutId id="2147485121" r:id="rId25"/>
    <p:sldLayoutId id="2147485122" r:id="rId26"/>
    <p:sldLayoutId id="2147485123" r:id="rId27"/>
    <p:sldLayoutId id="2147485124" r:id="rId28"/>
    <p:sldLayoutId id="2147485125" r:id="rId29"/>
    <p:sldLayoutId id="2147485126" r:id="rId30"/>
    <p:sldLayoutId id="2147485127" r:id="rId31"/>
    <p:sldLayoutId id="2147485128" r:id="rId32"/>
    <p:sldLayoutId id="2147485129" r:id="rId33"/>
    <p:sldLayoutId id="2147485130" r:id="rId34"/>
    <p:sldLayoutId id="2147485131" r:id="rId35"/>
    <p:sldLayoutId id="2147485132" r:id="rId36"/>
    <p:sldLayoutId id="2147485133" r:id="rId37"/>
    <p:sldLayoutId id="2147485134" r:id="rId38"/>
    <p:sldLayoutId id="2147485135" r:id="rId39"/>
    <p:sldLayoutId id="2147485136" r:id="rId40"/>
    <p:sldLayoutId id="2147485137" r:id="rId41"/>
    <p:sldLayoutId id="2147485138" r:id="rId42"/>
    <p:sldLayoutId id="2147485139" r:id="rId43"/>
    <p:sldLayoutId id="2147485140" r:id="rId44"/>
  </p:sldLayoutIdLst>
  <p:transition spd="med">
    <p:wipe dir="r"/>
  </p:transition>
  <p:hf hdr="0" ftr="0" dt="0"/>
  <p:txStyles>
    <p:titleStyle>
      <a:lvl1pPr algn="l" rtl="0" eaLnBrk="1" fontAlgn="base" hangingPunct="1">
        <a:lnSpc>
          <a:spcPct val="90000"/>
        </a:lnSpc>
        <a:spcBef>
          <a:spcPct val="0"/>
        </a:spcBef>
        <a:spcAft>
          <a:spcPct val="0"/>
        </a:spcAft>
        <a:defRPr sz="2800" b="0" cap="none" baseline="0">
          <a:solidFill>
            <a:schemeClr val="bg1"/>
          </a:solidFill>
          <a:latin typeface="+mj-lt"/>
          <a:ea typeface="Museo Sans For Dell" panose="02000000000000000000" pitchFamily="2" charset="0"/>
          <a:cs typeface="+mj-cs"/>
        </a:defRPr>
      </a:lvl1pPr>
      <a:lvl2pPr algn="l" rtl="0" eaLnBrk="1" fontAlgn="base" hangingPunct="1">
        <a:lnSpc>
          <a:spcPct val="80000"/>
        </a:lnSpc>
        <a:spcBef>
          <a:spcPct val="0"/>
        </a:spcBef>
        <a:spcAft>
          <a:spcPct val="0"/>
        </a:spcAft>
        <a:defRPr sz="3200" b="1">
          <a:solidFill>
            <a:schemeClr val="accent1"/>
          </a:solidFill>
          <a:latin typeface="Arial Black" pitchFamily="34" charset="0"/>
        </a:defRPr>
      </a:lvl2pPr>
      <a:lvl3pPr algn="l" rtl="0" eaLnBrk="1" fontAlgn="base" hangingPunct="1">
        <a:lnSpc>
          <a:spcPct val="80000"/>
        </a:lnSpc>
        <a:spcBef>
          <a:spcPct val="0"/>
        </a:spcBef>
        <a:spcAft>
          <a:spcPct val="0"/>
        </a:spcAft>
        <a:defRPr sz="3200" b="1">
          <a:solidFill>
            <a:schemeClr val="accent1"/>
          </a:solidFill>
          <a:latin typeface="Arial Black" pitchFamily="34" charset="0"/>
        </a:defRPr>
      </a:lvl3pPr>
      <a:lvl4pPr algn="l" rtl="0" eaLnBrk="1" fontAlgn="base" hangingPunct="1">
        <a:lnSpc>
          <a:spcPct val="80000"/>
        </a:lnSpc>
        <a:spcBef>
          <a:spcPct val="0"/>
        </a:spcBef>
        <a:spcAft>
          <a:spcPct val="0"/>
        </a:spcAft>
        <a:defRPr sz="3200" b="1">
          <a:solidFill>
            <a:schemeClr val="accent1"/>
          </a:solidFill>
          <a:latin typeface="Arial Black" pitchFamily="34" charset="0"/>
        </a:defRPr>
      </a:lvl4pPr>
      <a:lvl5pPr algn="l" rtl="0" eaLnBrk="1" fontAlgn="base" hangingPunct="1">
        <a:lnSpc>
          <a:spcPct val="80000"/>
        </a:lnSpc>
        <a:spcBef>
          <a:spcPct val="0"/>
        </a:spcBef>
        <a:spcAft>
          <a:spcPct val="0"/>
        </a:spcAft>
        <a:defRPr sz="3200" b="1">
          <a:solidFill>
            <a:schemeClr val="accent1"/>
          </a:solidFill>
          <a:latin typeface="Arial Black" pitchFamily="34" charset="0"/>
        </a:defRPr>
      </a:lvl5pPr>
      <a:lvl6pPr marL="445809" algn="l" rtl="0" eaLnBrk="1" fontAlgn="base" hangingPunct="1">
        <a:lnSpc>
          <a:spcPct val="70000"/>
        </a:lnSpc>
        <a:spcBef>
          <a:spcPct val="0"/>
        </a:spcBef>
        <a:spcAft>
          <a:spcPct val="0"/>
        </a:spcAft>
        <a:defRPr sz="4400" b="1">
          <a:solidFill>
            <a:schemeClr val="accent1"/>
          </a:solidFill>
          <a:latin typeface="Arial Black" pitchFamily="34" charset="0"/>
        </a:defRPr>
      </a:lvl6pPr>
      <a:lvl7pPr marL="891551" algn="l" rtl="0" eaLnBrk="1" fontAlgn="base" hangingPunct="1">
        <a:lnSpc>
          <a:spcPct val="70000"/>
        </a:lnSpc>
        <a:spcBef>
          <a:spcPct val="0"/>
        </a:spcBef>
        <a:spcAft>
          <a:spcPct val="0"/>
        </a:spcAft>
        <a:defRPr sz="4400" b="1">
          <a:solidFill>
            <a:schemeClr val="accent1"/>
          </a:solidFill>
          <a:latin typeface="Arial Black" pitchFamily="34" charset="0"/>
        </a:defRPr>
      </a:lvl7pPr>
      <a:lvl8pPr marL="1337483" algn="l" rtl="0" eaLnBrk="1" fontAlgn="base" hangingPunct="1">
        <a:lnSpc>
          <a:spcPct val="70000"/>
        </a:lnSpc>
        <a:spcBef>
          <a:spcPct val="0"/>
        </a:spcBef>
        <a:spcAft>
          <a:spcPct val="0"/>
        </a:spcAft>
        <a:defRPr sz="4400" b="1">
          <a:solidFill>
            <a:schemeClr val="accent1"/>
          </a:solidFill>
          <a:latin typeface="Arial Black" pitchFamily="34" charset="0"/>
        </a:defRPr>
      </a:lvl8pPr>
      <a:lvl9pPr marL="1782944" algn="l" rtl="0" eaLnBrk="1" fontAlgn="base" hangingPunct="1">
        <a:lnSpc>
          <a:spcPct val="70000"/>
        </a:lnSpc>
        <a:spcBef>
          <a:spcPct val="0"/>
        </a:spcBef>
        <a:spcAft>
          <a:spcPct val="0"/>
        </a:spcAft>
        <a:defRPr sz="4400" b="1">
          <a:solidFill>
            <a:schemeClr val="accent1"/>
          </a:solidFill>
          <a:latin typeface="Arial Black" pitchFamily="34" charset="0"/>
        </a:defRPr>
      </a:lvl9pPr>
    </p:titleStyle>
    <p:bodyStyle>
      <a:lvl1pPr marL="222488" indent="-222488" algn="l" rtl="0" eaLnBrk="1" fontAlgn="base" hangingPunct="1">
        <a:lnSpc>
          <a:spcPct val="100000"/>
        </a:lnSpc>
        <a:spcBef>
          <a:spcPts val="1200"/>
        </a:spcBef>
        <a:spcAft>
          <a:spcPts val="0"/>
        </a:spcAft>
        <a:buClr>
          <a:srgbClr val="AAAAAA"/>
        </a:buClr>
        <a:buFont typeface="Arial" pitchFamily="34" charset="0"/>
        <a:buChar char="•"/>
        <a:defRPr sz="1400">
          <a:solidFill>
            <a:srgbClr val="000000"/>
          </a:solidFill>
          <a:latin typeface="+mj-lt"/>
          <a:ea typeface="Museo Sans For Dell" pitchFamily="2" charset="0"/>
          <a:cs typeface="+mn-cs"/>
        </a:defRPr>
      </a:lvl1pPr>
      <a:lvl2pPr marL="560409" indent="-227249" algn="l" rtl="0" eaLnBrk="1" fontAlgn="base" hangingPunct="1">
        <a:lnSpc>
          <a:spcPct val="100000"/>
        </a:lnSpc>
        <a:spcBef>
          <a:spcPts val="300"/>
        </a:spcBef>
        <a:spcAft>
          <a:spcPts val="0"/>
        </a:spcAft>
        <a:buClr>
          <a:srgbClr val="AAAAAA"/>
        </a:buClr>
        <a:buFont typeface="Museo Sans For Dell" pitchFamily="2" charset="0"/>
        <a:buChar char="–"/>
        <a:defRPr sz="1200" baseline="0">
          <a:solidFill>
            <a:srgbClr val="000000"/>
          </a:solidFill>
          <a:latin typeface="+mj-lt"/>
          <a:ea typeface="Museo Sans For Dell" pitchFamily="2" charset="0"/>
        </a:defRPr>
      </a:lvl2pPr>
      <a:lvl3pPr marL="886895" indent="-214625" algn="l" rtl="0" eaLnBrk="1" fontAlgn="base" hangingPunct="1">
        <a:lnSpc>
          <a:spcPct val="100000"/>
        </a:lnSpc>
        <a:spcBef>
          <a:spcPts val="300"/>
        </a:spcBef>
        <a:spcAft>
          <a:spcPts val="0"/>
        </a:spcAft>
        <a:buClr>
          <a:srgbClr val="AAAAAA"/>
        </a:buClr>
        <a:buFont typeface="Museo Sans For Dell" pitchFamily="2" charset="0"/>
        <a:buChar char="›"/>
        <a:defRPr sz="1000" baseline="0">
          <a:solidFill>
            <a:srgbClr val="000000"/>
          </a:solidFill>
          <a:latin typeface="+mj-lt"/>
          <a:ea typeface="Museo Sans For Dell" pitchFamily="2" charset="0"/>
        </a:defRPr>
      </a:lvl3pPr>
      <a:lvl4pPr marL="1215257" indent="-216137" algn="l" rtl="0" eaLnBrk="1" fontAlgn="base" hangingPunct="1">
        <a:lnSpc>
          <a:spcPct val="90000"/>
        </a:lnSpc>
        <a:spcBef>
          <a:spcPts val="300"/>
        </a:spcBef>
        <a:spcAft>
          <a:spcPts val="0"/>
        </a:spcAft>
        <a:buClr>
          <a:srgbClr val="AAAAAA"/>
        </a:buClr>
        <a:buFont typeface="Courier New" panose="02070309020205020404" pitchFamily="49" charset="0"/>
        <a:buChar char="o"/>
        <a:defRPr sz="1000" baseline="0">
          <a:solidFill>
            <a:srgbClr val="000000"/>
          </a:solidFill>
          <a:latin typeface="+mj-lt"/>
          <a:ea typeface="Museo Sans For Dell" pitchFamily="2" charset="0"/>
        </a:defRPr>
      </a:lvl4pPr>
      <a:lvl5pPr marL="1568066" indent="-230424" algn="l" rtl="0" eaLnBrk="1" fontAlgn="base" hangingPunct="1">
        <a:lnSpc>
          <a:spcPct val="90000"/>
        </a:lnSpc>
        <a:spcBef>
          <a:spcPts val="800"/>
        </a:spcBef>
        <a:spcAft>
          <a:spcPct val="0"/>
        </a:spcAft>
        <a:buClr>
          <a:schemeClr val="bg1"/>
        </a:buClr>
        <a:buFont typeface="Museo For Dell 300" pitchFamily="50" charset="0"/>
        <a:buChar char="–"/>
        <a:defRPr sz="1800">
          <a:solidFill>
            <a:schemeClr val="bg2"/>
          </a:solidFill>
          <a:latin typeface="Museo Sans For Dell" pitchFamily="2" charset="0"/>
          <a:ea typeface="Museo Sans For Dell" pitchFamily="2" charset="0"/>
        </a:defRPr>
      </a:lvl5pPr>
      <a:lvl6pPr marL="2013400" indent="-230424"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6pPr>
      <a:lvl7pPr marL="2459054" indent="-230424"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7pPr>
      <a:lvl8pPr marL="2904956" indent="-230424"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8pPr>
      <a:lvl9pPr marL="3350708" indent="-230424"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9pPr>
    </p:bodyStyle>
    <p:otherStyle>
      <a:defPPr>
        <a:defRPr lang="en-US"/>
      </a:defPPr>
      <a:lvl1pPr marL="0" algn="l" defTabSz="891551" rtl="0" eaLnBrk="1" latinLnBrk="0" hangingPunct="1">
        <a:defRPr sz="1800" kern="1200">
          <a:solidFill>
            <a:schemeClr val="tx1"/>
          </a:solidFill>
          <a:latin typeface="+mn-lt"/>
          <a:ea typeface="+mn-ea"/>
          <a:cs typeface="+mn-cs"/>
        </a:defRPr>
      </a:lvl1pPr>
      <a:lvl2pPr marL="445809" algn="l" defTabSz="891551" rtl="0" eaLnBrk="1" latinLnBrk="0" hangingPunct="1">
        <a:defRPr sz="1800" kern="1200">
          <a:solidFill>
            <a:schemeClr val="tx1"/>
          </a:solidFill>
          <a:latin typeface="+mn-lt"/>
          <a:ea typeface="+mn-ea"/>
          <a:cs typeface="+mn-cs"/>
        </a:defRPr>
      </a:lvl2pPr>
      <a:lvl3pPr marL="891551" algn="l" defTabSz="891551" rtl="0" eaLnBrk="1" latinLnBrk="0" hangingPunct="1">
        <a:defRPr sz="1800" kern="1200">
          <a:solidFill>
            <a:schemeClr val="tx1"/>
          </a:solidFill>
          <a:latin typeface="+mn-lt"/>
          <a:ea typeface="+mn-ea"/>
          <a:cs typeface="+mn-cs"/>
        </a:defRPr>
      </a:lvl3pPr>
      <a:lvl4pPr marL="1337483" algn="l" defTabSz="891551" rtl="0" eaLnBrk="1" latinLnBrk="0" hangingPunct="1">
        <a:defRPr sz="1800" kern="1200">
          <a:solidFill>
            <a:schemeClr val="tx1"/>
          </a:solidFill>
          <a:latin typeface="+mn-lt"/>
          <a:ea typeface="+mn-ea"/>
          <a:cs typeface="+mn-cs"/>
        </a:defRPr>
      </a:lvl4pPr>
      <a:lvl5pPr marL="1782944" algn="l" defTabSz="891551" rtl="0" eaLnBrk="1" latinLnBrk="0" hangingPunct="1">
        <a:defRPr sz="1800" kern="1200">
          <a:solidFill>
            <a:schemeClr val="tx1"/>
          </a:solidFill>
          <a:latin typeface="+mn-lt"/>
          <a:ea typeface="+mn-ea"/>
          <a:cs typeface="+mn-cs"/>
        </a:defRPr>
      </a:lvl5pPr>
      <a:lvl6pPr marL="2228453" algn="l" defTabSz="891551" rtl="0" eaLnBrk="1" latinLnBrk="0" hangingPunct="1">
        <a:defRPr sz="1800" kern="1200">
          <a:solidFill>
            <a:schemeClr val="tx1"/>
          </a:solidFill>
          <a:latin typeface="+mn-lt"/>
          <a:ea typeface="+mn-ea"/>
          <a:cs typeface="+mn-cs"/>
        </a:defRPr>
      </a:lvl6pPr>
      <a:lvl7pPr marL="2674259" algn="l" defTabSz="891551" rtl="0" eaLnBrk="1" latinLnBrk="0" hangingPunct="1">
        <a:defRPr sz="1800" kern="1200">
          <a:solidFill>
            <a:schemeClr val="tx1"/>
          </a:solidFill>
          <a:latin typeface="+mn-lt"/>
          <a:ea typeface="+mn-ea"/>
          <a:cs typeface="+mn-cs"/>
        </a:defRPr>
      </a:lvl7pPr>
      <a:lvl8pPr marL="3120149" algn="l" defTabSz="891551" rtl="0" eaLnBrk="1" latinLnBrk="0" hangingPunct="1">
        <a:defRPr sz="1800" kern="1200">
          <a:solidFill>
            <a:schemeClr val="tx1"/>
          </a:solidFill>
          <a:latin typeface="+mn-lt"/>
          <a:ea typeface="+mn-ea"/>
          <a:cs typeface="+mn-cs"/>
        </a:defRPr>
      </a:lvl8pPr>
      <a:lvl9pPr marL="3565729" algn="l" defTabSz="891551"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3084" userDrawn="1">
          <p15:clr>
            <a:srgbClr val="F26B43"/>
          </p15:clr>
        </p15:guide>
        <p15:guide id="2" pos="2880"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90114" name="Title Placeholder 21"/>
          <p:cNvSpPr>
            <a:spLocks noGrp="1"/>
          </p:cNvSpPr>
          <p:nvPr>
            <p:ph type="title"/>
          </p:nvPr>
        </p:nvSpPr>
        <p:spPr bwMode="auto">
          <a:xfrm>
            <a:off x="425451" y="196854"/>
            <a:ext cx="8280400" cy="62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lstStyle/>
          <a:p>
            <a:pPr lvl="0"/>
            <a:r>
              <a:rPr lang="en-US" altLang="zh-TW" smtClean="0"/>
              <a:t>Click to edit Master title style</a:t>
            </a:r>
          </a:p>
        </p:txBody>
      </p:sp>
      <p:sp>
        <p:nvSpPr>
          <p:cNvPr id="90115" name="Text Placeholder 12"/>
          <p:cNvSpPr>
            <a:spLocks noGrp="1"/>
          </p:cNvSpPr>
          <p:nvPr>
            <p:ph type="body" idx="1"/>
          </p:nvPr>
        </p:nvSpPr>
        <p:spPr bwMode="auto">
          <a:xfrm>
            <a:off x="438150" y="931863"/>
            <a:ext cx="8267700" cy="3611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lstStyle/>
          <a:p>
            <a:pPr lvl="0"/>
            <a:r>
              <a:rPr lang="en-US" altLang="zh-TW" smtClean="0"/>
              <a:t>Click to edit Master text styles</a:t>
            </a:r>
          </a:p>
          <a:p>
            <a:pPr lvl="1"/>
            <a:r>
              <a:rPr lang="en-US" altLang="zh-TW" smtClean="0"/>
              <a:t>Second level</a:t>
            </a:r>
          </a:p>
          <a:p>
            <a:pPr lvl="2"/>
            <a:r>
              <a:rPr lang="en-US" altLang="zh-TW" smtClean="0"/>
              <a:t>Third level</a:t>
            </a:r>
          </a:p>
          <a:p>
            <a:pPr lvl="3"/>
            <a:r>
              <a:rPr lang="en-US" altLang="zh-TW" smtClean="0"/>
              <a:t>Fourth level</a:t>
            </a:r>
          </a:p>
        </p:txBody>
      </p:sp>
      <p:sp>
        <p:nvSpPr>
          <p:cNvPr id="90116" name="TextBox 9"/>
          <p:cNvSpPr txBox="1">
            <a:spLocks noChangeArrowheads="1"/>
          </p:cNvSpPr>
          <p:nvPr/>
        </p:nvSpPr>
        <p:spPr bwMode="black">
          <a:xfrm>
            <a:off x="6428614" y="4826731"/>
            <a:ext cx="1768475" cy="346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sz="2400">
                <a:solidFill>
                  <a:schemeClr val="tx1"/>
                </a:solidFill>
                <a:latin typeface="Arial" panose="020B0604020202020204" pitchFamily="34" charset="0"/>
                <a:ea typeface="SimSun" panose="02010600030101010101" pitchFamily="2" charset="-122"/>
              </a:defRPr>
            </a:lvl1pPr>
            <a:lvl2pPr defTabSz="911225">
              <a:defRPr sz="2400">
                <a:solidFill>
                  <a:schemeClr val="tx1"/>
                </a:solidFill>
                <a:latin typeface="Arial" panose="020B0604020202020204" pitchFamily="34" charset="0"/>
                <a:ea typeface="SimSun" panose="02010600030101010101" pitchFamily="2" charset="-122"/>
              </a:defRPr>
            </a:lvl2pPr>
            <a:lvl3pPr defTabSz="911225">
              <a:defRPr sz="2400">
                <a:solidFill>
                  <a:schemeClr val="tx1"/>
                </a:solidFill>
                <a:latin typeface="Arial" panose="020B0604020202020204" pitchFamily="34" charset="0"/>
                <a:ea typeface="SimSun" panose="02010600030101010101" pitchFamily="2" charset="-122"/>
              </a:defRPr>
            </a:lvl3pPr>
            <a:lvl4pPr defTabSz="911225">
              <a:defRPr sz="2400">
                <a:solidFill>
                  <a:schemeClr val="tx1"/>
                </a:solidFill>
                <a:latin typeface="Arial" panose="020B0604020202020204" pitchFamily="34" charset="0"/>
                <a:ea typeface="SimSun" panose="02010600030101010101" pitchFamily="2" charset="-122"/>
              </a:defRPr>
            </a:lvl4pPr>
            <a:lvl5pPr defTabSz="911225">
              <a:defRPr sz="2400">
                <a:solidFill>
                  <a:schemeClr val="tx1"/>
                </a:solidFill>
                <a:latin typeface="Arial" panose="020B0604020202020204" pitchFamily="34" charset="0"/>
                <a:ea typeface="SimSun" panose="02010600030101010101" pitchFamily="2" charset="-122"/>
              </a:defRPr>
            </a:lvl5pPr>
            <a:lvl6pPr marL="2281555" indent="5080" defTabSz="911225"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738755" indent="5080" defTabSz="911225"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195955" indent="5080" defTabSz="911225"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653155" indent="5080" defTabSz="911225"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algn="r">
              <a:defRPr/>
            </a:pPr>
            <a:r>
              <a:rPr lang="en-US" altLang="zh-TW" sz="1100" smtClean="0">
                <a:solidFill>
                  <a:srgbClr val="666666"/>
                </a:solidFill>
                <a:latin typeface="Museo Sans For Dell" pitchFamily="2" charset="0"/>
              </a:rPr>
              <a:t>EUC Technology and Engineering</a:t>
            </a:r>
          </a:p>
        </p:txBody>
      </p:sp>
      <p:sp>
        <p:nvSpPr>
          <p:cNvPr id="11" name="Slide Number Placeholder 5"/>
          <p:cNvSpPr>
            <a:spLocks noGrp="1"/>
          </p:cNvSpPr>
          <p:nvPr>
            <p:ph type="sldNum" sz="quarter" idx="4"/>
          </p:nvPr>
        </p:nvSpPr>
        <p:spPr>
          <a:xfrm>
            <a:off x="434976" y="4824413"/>
            <a:ext cx="260350" cy="114300"/>
          </a:xfrm>
          <a:prstGeom prst="rect">
            <a:avLst/>
          </a:prstGeom>
        </p:spPr>
        <p:txBody>
          <a:bodyPr vert="horz" lIns="0" tIns="0" rIns="119249" bIns="0" rtlCol="0" anchor="ctr"/>
          <a:lstStyle>
            <a:lvl1pPr algn="l" eaLnBrk="1" hangingPunct="1">
              <a:defRPr sz="1200">
                <a:solidFill>
                  <a:srgbClr val="000000">
                    <a:lumMod val="60000"/>
                    <a:lumOff val="40000"/>
                  </a:srgbClr>
                </a:solidFill>
                <a:latin typeface="Museo Sans For Dell" pitchFamily="2" charset="0"/>
                <a:ea typeface="+mn-ea"/>
              </a:defRPr>
            </a:lvl1pPr>
          </a:lstStyle>
          <a:p>
            <a:pPr defTabSz="895727">
              <a:defRPr/>
            </a:pPr>
            <a:fld id="{20FE3A23-B949-4828-A943-DC5D8F8A3399}" type="slidenum">
              <a:rPr lang="en-US" smtClean="0"/>
              <a:pPr defTabSz="895727">
                <a:defRPr/>
              </a:pPr>
              <a:t>‹#›</a:t>
            </a:fld>
            <a:endParaRPr lang="en-US" dirty="0"/>
          </a:p>
        </p:txBody>
      </p:sp>
      <p:sp>
        <p:nvSpPr>
          <p:cNvPr id="12" name="Date Placeholder 8"/>
          <p:cNvSpPr>
            <a:spLocks noGrp="1"/>
          </p:cNvSpPr>
          <p:nvPr>
            <p:ph type="dt" sz="half" idx="2"/>
          </p:nvPr>
        </p:nvSpPr>
        <p:spPr>
          <a:xfrm>
            <a:off x="1711325" y="4819650"/>
            <a:ext cx="914400" cy="114300"/>
          </a:xfrm>
          <a:prstGeom prst="rect">
            <a:avLst/>
          </a:prstGeom>
        </p:spPr>
        <p:txBody>
          <a:bodyPr vert="horz" lIns="0" tIns="0" rIns="0" bIns="0" rtlCol="0" anchor="ctr"/>
          <a:lstStyle>
            <a:lvl1pPr algn="l" rtl="0" eaLnBrk="1" fontAlgn="base" hangingPunct="1">
              <a:spcBef>
                <a:spcPct val="0"/>
              </a:spcBef>
              <a:spcAft>
                <a:spcPct val="0"/>
              </a:spcAft>
              <a:defRPr lang="en-US" sz="1300" kern="1200">
                <a:solidFill>
                  <a:srgbClr val="000000">
                    <a:lumMod val="60000"/>
                    <a:lumOff val="40000"/>
                  </a:srgbClr>
                </a:solidFill>
                <a:latin typeface="Museo Sans For Dell" pitchFamily="2" charset="0"/>
                <a:ea typeface="+mn-ea"/>
                <a:cs typeface="+mn-cs"/>
              </a:defRPr>
            </a:lvl1pPr>
          </a:lstStyle>
          <a:p>
            <a:pPr defTabSz="895727">
              <a:defRPr/>
            </a:pPr>
            <a:endParaRPr lang="zh-TW" altLang="en-US"/>
          </a:p>
        </p:txBody>
      </p:sp>
      <p:pic>
        <p:nvPicPr>
          <p:cNvPr id="90119" name="Picture 14" descr="dell_gray_logo.png"/>
          <p:cNvPicPr>
            <a:picLocks noChangeAspect="1"/>
          </p:cNvPicPr>
          <p:nvPr/>
        </p:nvPicPr>
        <p:blipFill>
          <a:blip r:embed="rId23">
            <a:extLst>
              <a:ext uri="{28A0092B-C50C-407E-A947-70E740481C1C}">
                <a14:useLocalDpi xmlns:a14="http://schemas.microsoft.com/office/drawing/2010/main" val="0"/>
              </a:ext>
            </a:extLst>
          </a:blip>
          <a:srcRect/>
          <a:stretch>
            <a:fillRect/>
          </a:stretch>
        </p:blipFill>
        <p:spPr bwMode="auto">
          <a:xfrm>
            <a:off x="8226427" y="4648203"/>
            <a:ext cx="471488"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l" descr="                              Dell - Restricted - Confidential&#10;"/>
          <p:cNvSpPr txBox="1"/>
          <p:nvPr/>
        </p:nvSpPr>
        <p:spPr>
          <a:xfrm>
            <a:off x="0" y="4764088"/>
            <a:ext cx="9144000" cy="0"/>
          </a:xfrm>
          <a:prstGeom prst="rect">
            <a:avLst/>
          </a:prstGeom>
          <a:noFill/>
        </p:spPr>
        <p:txBody>
          <a:bodyPr wrap="none" lIns="119257" tIns="59627" rIns="119257" bIns="59627"/>
          <a:lstStyle/>
          <a:p>
            <a:pPr defTabSz="895727">
              <a:lnSpc>
                <a:spcPct val="90000"/>
              </a:lnSpc>
              <a:spcBef>
                <a:spcPts val="800"/>
              </a:spcBef>
              <a:spcAft>
                <a:spcPts val="0"/>
              </a:spcAft>
              <a:buClr>
                <a:srgbClr val="0085C3"/>
              </a:buClr>
              <a:defRPr/>
            </a:pPr>
            <a:r>
              <a:rPr lang="en-US" sz="1100" b="1">
                <a:solidFill>
                  <a:srgbClr val="7F7F7F"/>
                </a:solidFill>
                <a:latin typeface="Museo Sans For Dell"/>
                <a:ea typeface="SimSun" panose="02010600030101010101" pitchFamily="2" charset="-122"/>
              </a:rPr>
              <a:t>                              Dell - Restricted - Confidential</a:t>
            </a:r>
          </a:p>
          <a:p>
            <a:pPr defTabSz="895727">
              <a:lnSpc>
                <a:spcPct val="90000"/>
              </a:lnSpc>
              <a:spcBef>
                <a:spcPts val="800"/>
              </a:spcBef>
              <a:spcAft>
                <a:spcPts val="0"/>
              </a:spcAft>
              <a:buClr>
                <a:srgbClr val="0085C3"/>
              </a:buClr>
              <a:defRPr/>
            </a:pPr>
            <a:endParaRPr lang="en-US" sz="1200" b="1" dirty="0" err="1">
              <a:solidFill>
                <a:srgbClr val="7F7F7F"/>
              </a:solidFill>
              <a:latin typeface="Museo Sans For Dell"/>
              <a:ea typeface="SimSun" panose="02010600030101010101" pitchFamily="2" charset="-122"/>
            </a:endParaRPr>
          </a:p>
        </p:txBody>
      </p:sp>
    </p:spTree>
    <p:extLst>
      <p:ext uri="{BB962C8B-B14F-4D97-AF65-F5344CB8AC3E}">
        <p14:creationId xmlns:p14="http://schemas.microsoft.com/office/powerpoint/2010/main" val="3247042116"/>
      </p:ext>
    </p:extLst>
  </p:cSld>
  <p:clrMap bg1="dk2" tx1="lt1" bg2="dk1" tx2="lt2" accent1="accent1" accent2="accent2" accent3="accent3" accent4="accent4" accent5="accent5" accent6="accent6" hlink="hlink" folHlink="folHlink"/>
  <p:sldLayoutIdLst>
    <p:sldLayoutId id="2147484522" r:id="rId1"/>
    <p:sldLayoutId id="2147484523" r:id="rId2"/>
    <p:sldLayoutId id="2147484524" r:id="rId3"/>
    <p:sldLayoutId id="2147484525" r:id="rId4"/>
    <p:sldLayoutId id="2147484526" r:id="rId5"/>
    <p:sldLayoutId id="2147484527" r:id="rId6"/>
    <p:sldLayoutId id="2147484528" r:id="rId7"/>
    <p:sldLayoutId id="2147484529" r:id="rId8"/>
    <p:sldLayoutId id="2147484530" r:id="rId9"/>
    <p:sldLayoutId id="2147484531" r:id="rId10"/>
    <p:sldLayoutId id="2147484532" r:id="rId11"/>
    <p:sldLayoutId id="2147484533" r:id="rId12"/>
    <p:sldLayoutId id="2147484534" r:id="rId13"/>
    <p:sldLayoutId id="2147484535" r:id="rId14"/>
    <p:sldLayoutId id="2147484536" r:id="rId15"/>
    <p:sldLayoutId id="2147484537" r:id="rId16"/>
    <p:sldLayoutId id="2147484538" r:id="rId17"/>
    <p:sldLayoutId id="2147484539" r:id="rId18"/>
    <p:sldLayoutId id="2147484540" r:id="rId19"/>
    <p:sldLayoutId id="2147484541" r:id="rId20"/>
    <p:sldLayoutId id="2147484542" r:id="rId21"/>
  </p:sldLayoutIdLst>
  <p:transition spd="med">
    <p:wipe dir="r"/>
  </p:transition>
  <p:timing>
    <p:tnLst>
      <p:par>
        <p:cTn id="1" dur="indefinite" restart="never" nodeType="tmRoot"/>
      </p:par>
    </p:tnLst>
  </p:timing>
  <p:hf hdr="0" ftr="0" dt="0"/>
  <p:txStyles>
    <p:titleStyle>
      <a:lvl1pPr algn="l" rtl="0" eaLnBrk="0" fontAlgn="base" hangingPunct="0">
        <a:lnSpc>
          <a:spcPct val="90000"/>
        </a:lnSpc>
        <a:spcBef>
          <a:spcPct val="0"/>
        </a:spcBef>
        <a:spcAft>
          <a:spcPct val="0"/>
        </a:spcAft>
        <a:defRPr sz="3200">
          <a:solidFill>
            <a:schemeClr val="accent1"/>
          </a:solidFill>
          <a:latin typeface="Museo For Dell" pitchFamily="2" charset="0"/>
          <a:ea typeface="Museo For Dell" pitchFamily="2" charset="0"/>
          <a:cs typeface="Museo For Dell" pitchFamily="2" charset="0"/>
        </a:defRPr>
      </a:lvl1pPr>
      <a:lvl2pPr algn="l" rtl="0" eaLnBrk="0" fontAlgn="base" hangingPunct="0">
        <a:lnSpc>
          <a:spcPct val="90000"/>
        </a:lnSpc>
        <a:spcBef>
          <a:spcPct val="0"/>
        </a:spcBef>
        <a:spcAft>
          <a:spcPct val="0"/>
        </a:spcAft>
        <a:defRPr sz="3200">
          <a:solidFill>
            <a:schemeClr val="accent1"/>
          </a:solidFill>
          <a:latin typeface="Museo For Dell" pitchFamily="2" charset="0"/>
          <a:ea typeface="Museo For Dell" pitchFamily="2" charset="0"/>
          <a:cs typeface="Museo For Dell" pitchFamily="2" charset="0"/>
        </a:defRPr>
      </a:lvl2pPr>
      <a:lvl3pPr algn="l" rtl="0" eaLnBrk="0" fontAlgn="base" hangingPunct="0">
        <a:lnSpc>
          <a:spcPct val="90000"/>
        </a:lnSpc>
        <a:spcBef>
          <a:spcPct val="0"/>
        </a:spcBef>
        <a:spcAft>
          <a:spcPct val="0"/>
        </a:spcAft>
        <a:defRPr sz="3200">
          <a:solidFill>
            <a:schemeClr val="accent1"/>
          </a:solidFill>
          <a:latin typeface="Museo For Dell" pitchFamily="2" charset="0"/>
          <a:ea typeface="Museo For Dell" pitchFamily="2" charset="0"/>
          <a:cs typeface="Museo For Dell" pitchFamily="2" charset="0"/>
        </a:defRPr>
      </a:lvl3pPr>
      <a:lvl4pPr algn="l" rtl="0" eaLnBrk="0" fontAlgn="base" hangingPunct="0">
        <a:lnSpc>
          <a:spcPct val="90000"/>
        </a:lnSpc>
        <a:spcBef>
          <a:spcPct val="0"/>
        </a:spcBef>
        <a:spcAft>
          <a:spcPct val="0"/>
        </a:spcAft>
        <a:defRPr sz="3200">
          <a:solidFill>
            <a:schemeClr val="accent1"/>
          </a:solidFill>
          <a:latin typeface="Museo For Dell" pitchFamily="2" charset="0"/>
          <a:ea typeface="Museo For Dell" pitchFamily="2" charset="0"/>
          <a:cs typeface="Museo For Dell" pitchFamily="2" charset="0"/>
        </a:defRPr>
      </a:lvl4pPr>
      <a:lvl5pPr algn="l" rtl="0" eaLnBrk="0" fontAlgn="base" hangingPunct="0">
        <a:lnSpc>
          <a:spcPct val="90000"/>
        </a:lnSpc>
        <a:spcBef>
          <a:spcPct val="0"/>
        </a:spcBef>
        <a:spcAft>
          <a:spcPct val="0"/>
        </a:spcAft>
        <a:defRPr sz="3200">
          <a:solidFill>
            <a:schemeClr val="accent1"/>
          </a:solidFill>
          <a:latin typeface="Museo For Dell" pitchFamily="2" charset="0"/>
          <a:ea typeface="Museo For Dell" pitchFamily="2" charset="0"/>
          <a:cs typeface="Museo For Dell" pitchFamily="2" charset="0"/>
        </a:defRPr>
      </a:lvl5pPr>
      <a:lvl6pPr marL="595670" algn="l" rtl="0" eaLnBrk="1" fontAlgn="base" hangingPunct="1">
        <a:lnSpc>
          <a:spcPct val="70000"/>
        </a:lnSpc>
        <a:spcBef>
          <a:spcPct val="0"/>
        </a:spcBef>
        <a:spcAft>
          <a:spcPct val="0"/>
        </a:spcAft>
        <a:defRPr sz="5900" b="1">
          <a:solidFill>
            <a:schemeClr val="accent1"/>
          </a:solidFill>
          <a:latin typeface="Arial Black" panose="020B0A04020102020204" pitchFamily="34" charset="0"/>
        </a:defRPr>
      </a:lvl6pPr>
      <a:lvl7pPr marL="1191975" algn="l" rtl="0" eaLnBrk="1" fontAlgn="base" hangingPunct="1">
        <a:lnSpc>
          <a:spcPct val="70000"/>
        </a:lnSpc>
        <a:spcBef>
          <a:spcPct val="0"/>
        </a:spcBef>
        <a:spcAft>
          <a:spcPct val="0"/>
        </a:spcAft>
        <a:defRPr sz="5900" b="1">
          <a:solidFill>
            <a:schemeClr val="accent1"/>
          </a:solidFill>
          <a:latin typeface="Arial Black" panose="020B0A04020102020204" pitchFamily="34" charset="0"/>
        </a:defRPr>
      </a:lvl7pPr>
      <a:lvl8pPr marL="1787645" algn="l" rtl="0" eaLnBrk="1" fontAlgn="base" hangingPunct="1">
        <a:lnSpc>
          <a:spcPct val="70000"/>
        </a:lnSpc>
        <a:spcBef>
          <a:spcPct val="0"/>
        </a:spcBef>
        <a:spcAft>
          <a:spcPct val="0"/>
        </a:spcAft>
        <a:defRPr sz="5900" b="1">
          <a:solidFill>
            <a:schemeClr val="accent1"/>
          </a:solidFill>
          <a:latin typeface="Arial Black" panose="020B0A04020102020204" pitchFamily="34" charset="0"/>
        </a:defRPr>
      </a:lvl8pPr>
      <a:lvl9pPr marL="2383313" algn="l" rtl="0" eaLnBrk="1" fontAlgn="base" hangingPunct="1">
        <a:lnSpc>
          <a:spcPct val="70000"/>
        </a:lnSpc>
        <a:spcBef>
          <a:spcPct val="0"/>
        </a:spcBef>
        <a:spcAft>
          <a:spcPct val="0"/>
        </a:spcAft>
        <a:defRPr sz="5900" b="1">
          <a:solidFill>
            <a:schemeClr val="accent1"/>
          </a:solidFill>
          <a:latin typeface="Arial Black" panose="020B0A04020102020204" pitchFamily="34" charset="0"/>
        </a:defRPr>
      </a:lvl9pPr>
    </p:titleStyle>
    <p:bodyStyle>
      <a:lvl1pPr marL="296882" indent="-296882" algn="l" rtl="0" eaLnBrk="0" fontAlgn="base" hangingPunct="0">
        <a:lnSpc>
          <a:spcPct val="90000"/>
        </a:lnSpc>
        <a:spcBef>
          <a:spcPts val="1600"/>
        </a:spcBef>
        <a:spcAft>
          <a:spcPct val="0"/>
        </a:spcAft>
        <a:buClr>
          <a:schemeClr val="accent1"/>
        </a:buClr>
        <a:buFont typeface="Arial" panose="020B0604020202020204" pitchFamily="34" charset="0"/>
        <a:buChar char="•"/>
        <a:defRPr>
          <a:solidFill>
            <a:schemeClr val="tx1"/>
          </a:solidFill>
          <a:latin typeface="Museo Sans For Dell" pitchFamily="2" charset="0"/>
          <a:ea typeface="Museo Sans For Dell" pitchFamily="2" charset="0"/>
          <a:cs typeface="Museo Sans For Dell" pitchFamily="2" charset="0"/>
        </a:defRPr>
      </a:lvl1pPr>
      <a:lvl2pPr marL="749327" indent="-290830" algn="l" rtl="0" eaLnBrk="0" fontAlgn="base" hangingPunct="0">
        <a:lnSpc>
          <a:spcPct val="90000"/>
        </a:lnSpc>
        <a:spcBef>
          <a:spcPts val="400"/>
        </a:spcBef>
        <a:spcAft>
          <a:spcPct val="0"/>
        </a:spcAft>
        <a:buClr>
          <a:schemeClr val="accent1"/>
        </a:buClr>
        <a:buFont typeface="Museo Sans For Dell" pitchFamily="2" charset="0"/>
        <a:buChar char="–"/>
        <a:defRPr sz="2100">
          <a:solidFill>
            <a:schemeClr val="tx1"/>
          </a:solidFill>
          <a:latin typeface="Museo Sans For Dell" pitchFamily="2" charset="0"/>
          <a:ea typeface="Museo Sans For Dell" pitchFamily="2" charset="0"/>
          <a:cs typeface="Museo Sans For Dell" pitchFamily="2" charset="0"/>
        </a:defRPr>
      </a:lvl2pPr>
      <a:lvl3pPr marL="1184357" indent="-286446" algn="l" rtl="0" eaLnBrk="0" fontAlgn="base" hangingPunct="0">
        <a:lnSpc>
          <a:spcPct val="90000"/>
        </a:lnSpc>
        <a:spcBef>
          <a:spcPts val="400"/>
        </a:spcBef>
        <a:spcAft>
          <a:spcPct val="0"/>
        </a:spcAft>
        <a:buClr>
          <a:schemeClr val="accent1"/>
        </a:buClr>
        <a:buFont typeface="Museo Sans For Dell" pitchFamily="2" charset="0"/>
        <a:buChar char="›"/>
        <a:defRPr sz="1900">
          <a:solidFill>
            <a:schemeClr val="tx1"/>
          </a:solidFill>
          <a:latin typeface="Museo Sans For Dell" pitchFamily="2" charset="0"/>
          <a:ea typeface="Museo Sans For Dell" pitchFamily="2" charset="0"/>
          <a:cs typeface="Museo Sans For Dell" pitchFamily="2" charset="0"/>
        </a:defRPr>
      </a:lvl3pPr>
      <a:lvl4pPr marL="1622393" indent="-288351" algn="l" rtl="0" eaLnBrk="0" fontAlgn="base" hangingPunct="0">
        <a:lnSpc>
          <a:spcPct val="90000"/>
        </a:lnSpc>
        <a:spcBef>
          <a:spcPts val="400"/>
        </a:spcBef>
        <a:spcAft>
          <a:spcPct val="0"/>
        </a:spcAft>
        <a:buClr>
          <a:schemeClr val="accent1"/>
        </a:buClr>
        <a:buFont typeface="Museo For Dell 300" pitchFamily="50" charset="0"/>
        <a:buChar char="–"/>
        <a:defRPr sz="1600">
          <a:solidFill>
            <a:schemeClr val="tx1"/>
          </a:solidFill>
          <a:latin typeface="Museo Sans For Dell" pitchFamily="2" charset="0"/>
          <a:ea typeface="Museo Sans For Dell" pitchFamily="2" charset="0"/>
          <a:cs typeface="Museo Sans For Dell" pitchFamily="2" charset="0"/>
        </a:defRPr>
      </a:lvl4pPr>
      <a:lvl5pPr marL="2095153" indent="-307043" algn="l" rtl="0" eaLnBrk="0" fontAlgn="base" hangingPunct="0">
        <a:lnSpc>
          <a:spcPct val="90000"/>
        </a:lnSpc>
        <a:spcBef>
          <a:spcPts val="1065"/>
        </a:spcBef>
        <a:spcAft>
          <a:spcPct val="0"/>
        </a:spcAft>
        <a:buClr>
          <a:schemeClr val="bg1"/>
        </a:buClr>
        <a:buFont typeface="Museo For Dell 300" pitchFamily="50" charset="0"/>
        <a:buChar char="–"/>
        <a:defRPr>
          <a:solidFill>
            <a:schemeClr val="bg2"/>
          </a:solidFill>
          <a:latin typeface="Museo Sans For Dell" pitchFamily="2" charset="0"/>
          <a:ea typeface="Museo Sans For Dell" pitchFamily="2" charset="0"/>
          <a:cs typeface="Museo Sans For Dell" pitchFamily="2" charset="0"/>
        </a:defRPr>
      </a:lvl5pPr>
      <a:lvl6pPr marL="2692014" indent="-308312" algn="l" rtl="0" eaLnBrk="1" fontAlgn="base" hangingPunct="1">
        <a:lnSpc>
          <a:spcPct val="95000"/>
        </a:lnSpc>
        <a:spcBef>
          <a:spcPct val="30000"/>
        </a:spcBef>
        <a:spcAft>
          <a:spcPct val="0"/>
        </a:spcAft>
        <a:buClr>
          <a:schemeClr val="accent1"/>
        </a:buClr>
        <a:buFont typeface="Arial" panose="020B0604020202020204" pitchFamily="34" charset="0"/>
        <a:buChar char="–"/>
        <a:defRPr sz="2100">
          <a:solidFill>
            <a:schemeClr val="accent1"/>
          </a:solidFill>
          <a:latin typeface="+mn-lt"/>
        </a:defRPr>
      </a:lvl6pPr>
      <a:lvl7pPr marL="3287643" indent="-308312" algn="l" rtl="0" eaLnBrk="1" fontAlgn="base" hangingPunct="1">
        <a:lnSpc>
          <a:spcPct val="95000"/>
        </a:lnSpc>
        <a:spcBef>
          <a:spcPct val="30000"/>
        </a:spcBef>
        <a:spcAft>
          <a:spcPct val="0"/>
        </a:spcAft>
        <a:buClr>
          <a:schemeClr val="accent1"/>
        </a:buClr>
        <a:buFont typeface="Arial" panose="020B0604020202020204" pitchFamily="34" charset="0"/>
        <a:buChar char="–"/>
        <a:defRPr sz="2100">
          <a:solidFill>
            <a:schemeClr val="accent1"/>
          </a:solidFill>
          <a:latin typeface="+mn-lt"/>
        </a:defRPr>
      </a:lvl7pPr>
      <a:lvl8pPr marL="3883280" indent="-308312" algn="l" rtl="0" eaLnBrk="1" fontAlgn="base" hangingPunct="1">
        <a:lnSpc>
          <a:spcPct val="95000"/>
        </a:lnSpc>
        <a:spcBef>
          <a:spcPct val="30000"/>
        </a:spcBef>
        <a:spcAft>
          <a:spcPct val="0"/>
        </a:spcAft>
        <a:buClr>
          <a:schemeClr val="accent1"/>
        </a:buClr>
        <a:buFont typeface="Arial" panose="020B0604020202020204" pitchFamily="34" charset="0"/>
        <a:buChar char="–"/>
        <a:defRPr sz="2100">
          <a:solidFill>
            <a:schemeClr val="accent1"/>
          </a:solidFill>
          <a:latin typeface="+mn-lt"/>
        </a:defRPr>
      </a:lvl8pPr>
      <a:lvl9pPr marL="4478928" indent="-308312" algn="l" rtl="0" eaLnBrk="1" fontAlgn="base" hangingPunct="1">
        <a:lnSpc>
          <a:spcPct val="95000"/>
        </a:lnSpc>
        <a:spcBef>
          <a:spcPct val="30000"/>
        </a:spcBef>
        <a:spcAft>
          <a:spcPct val="0"/>
        </a:spcAft>
        <a:buClr>
          <a:schemeClr val="accent1"/>
        </a:buClr>
        <a:buFont typeface="Arial" panose="020B0604020202020204" pitchFamily="34" charset="0"/>
        <a:buChar char="–"/>
        <a:defRPr sz="2100">
          <a:solidFill>
            <a:schemeClr val="accent1"/>
          </a:solidFill>
          <a:latin typeface="+mn-lt"/>
        </a:defRPr>
      </a:lvl9pPr>
    </p:bodyStyle>
    <p:otherStyle>
      <a:defPPr>
        <a:defRPr lang="en-US"/>
      </a:defPPr>
      <a:lvl1pPr marL="0" algn="l" defTabSz="1191341" rtl="0" eaLnBrk="1" latinLnBrk="0" hangingPunct="1">
        <a:defRPr sz="2400" kern="1200">
          <a:solidFill>
            <a:schemeClr val="tx1"/>
          </a:solidFill>
          <a:latin typeface="+mn-lt"/>
          <a:ea typeface="+mn-ea"/>
          <a:cs typeface="+mn-cs"/>
        </a:defRPr>
      </a:lvl1pPr>
      <a:lvl2pPr marL="595670" algn="l" defTabSz="1191341" rtl="0" eaLnBrk="1" latinLnBrk="0" hangingPunct="1">
        <a:defRPr sz="2400" kern="1200">
          <a:solidFill>
            <a:schemeClr val="tx1"/>
          </a:solidFill>
          <a:latin typeface="+mn-lt"/>
          <a:ea typeface="+mn-ea"/>
          <a:cs typeface="+mn-cs"/>
        </a:defRPr>
      </a:lvl2pPr>
      <a:lvl3pPr marL="1191975" algn="l" defTabSz="1191341" rtl="0" eaLnBrk="1" latinLnBrk="0" hangingPunct="1">
        <a:defRPr sz="2400" kern="1200">
          <a:solidFill>
            <a:schemeClr val="tx1"/>
          </a:solidFill>
          <a:latin typeface="+mn-lt"/>
          <a:ea typeface="+mn-ea"/>
          <a:cs typeface="+mn-cs"/>
        </a:defRPr>
      </a:lvl3pPr>
      <a:lvl4pPr marL="1787645" algn="l" defTabSz="1191341" rtl="0" eaLnBrk="1" latinLnBrk="0" hangingPunct="1">
        <a:defRPr sz="2400" kern="1200">
          <a:solidFill>
            <a:schemeClr val="tx1"/>
          </a:solidFill>
          <a:latin typeface="+mn-lt"/>
          <a:ea typeface="+mn-ea"/>
          <a:cs typeface="+mn-cs"/>
        </a:defRPr>
      </a:lvl4pPr>
      <a:lvl5pPr marL="2383313" algn="l" defTabSz="1191341" rtl="0" eaLnBrk="1" latinLnBrk="0" hangingPunct="1">
        <a:defRPr sz="2400" kern="1200">
          <a:solidFill>
            <a:schemeClr val="tx1"/>
          </a:solidFill>
          <a:latin typeface="+mn-lt"/>
          <a:ea typeface="+mn-ea"/>
          <a:cs typeface="+mn-cs"/>
        </a:defRPr>
      </a:lvl5pPr>
      <a:lvl6pPr marL="2979620" algn="l" defTabSz="1191341" rtl="0" eaLnBrk="1" latinLnBrk="0" hangingPunct="1">
        <a:defRPr sz="2400" kern="1200">
          <a:solidFill>
            <a:schemeClr val="tx1"/>
          </a:solidFill>
          <a:latin typeface="+mn-lt"/>
          <a:ea typeface="+mn-ea"/>
          <a:cs typeface="+mn-cs"/>
        </a:defRPr>
      </a:lvl6pPr>
      <a:lvl7pPr marL="3575237" algn="l" defTabSz="1191341" rtl="0" eaLnBrk="1" latinLnBrk="0" hangingPunct="1">
        <a:defRPr sz="2400" kern="1200">
          <a:solidFill>
            <a:schemeClr val="tx1"/>
          </a:solidFill>
          <a:latin typeface="+mn-lt"/>
          <a:ea typeface="+mn-ea"/>
          <a:cs typeface="+mn-cs"/>
        </a:defRPr>
      </a:lvl7pPr>
      <a:lvl8pPr marL="4170890" algn="l" defTabSz="1191341" rtl="0" eaLnBrk="1" latinLnBrk="0" hangingPunct="1">
        <a:defRPr sz="2400" kern="1200">
          <a:solidFill>
            <a:schemeClr val="tx1"/>
          </a:solidFill>
          <a:latin typeface="+mn-lt"/>
          <a:ea typeface="+mn-ea"/>
          <a:cs typeface="+mn-cs"/>
        </a:defRPr>
      </a:lvl8pPr>
      <a:lvl9pPr marL="4766553" algn="l" defTabSz="1191341" rtl="0" eaLnBrk="1" latinLnBrk="0" hangingPunct="1">
        <a:defRPr sz="24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6"/>
            </p:custDataLst>
            <p:extLst/>
          </p:nvPr>
        </p:nvGraphicFramePr>
        <p:xfrm>
          <a:off x="1591" y="1207"/>
          <a:ext cx="1587" cy="1190"/>
        </p:xfrm>
        <a:graphic>
          <a:graphicData uri="http://schemas.openxmlformats.org/presentationml/2006/ole">
            <mc:AlternateContent xmlns:mc="http://schemas.openxmlformats.org/markup-compatibility/2006">
              <mc:Choice xmlns:v="urn:schemas-microsoft-com:vml" Requires="v">
                <p:oleObj spid="_x0000_s14755" name="think-cell Slide" r:id="rId7" imgW="270" imgH="270" progId="TCLayout.ActiveDocument.1">
                  <p:embed/>
                </p:oleObj>
              </mc:Choice>
              <mc:Fallback>
                <p:oleObj name="think-cell Slide" r:id="rId7" imgW="270" imgH="270" progId="TCLayout.ActiveDocument.1">
                  <p:embed/>
                  <p:pic>
                    <p:nvPicPr>
                      <p:cNvPr id="0" name=""/>
                      <p:cNvPicPr/>
                      <p:nvPr/>
                    </p:nvPicPr>
                    <p:blipFill>
                      <a:blip r:embed="rId8"/>
                      <a:stretch>
                        <a:fillRect/>
                      </a:stretch>
                    </p:blipFill>
                    <p:spPr>
                      <a:xfrm>
                        <a:off x="1591" y="1207"/>
                        <a:ext cx="1587" cy="1190"/>
                      </a:xfrm>
                      <a:prstGeom prst="rect">
                        <a:avLst/>
                      </a:prstGeom>
                    </p:spPr>
                  </p:pic>
                </p:oleObj>
              </mc:Fallback>
            </mc:AlternateContent>
          </a:graphicData>
        </a:graphic>
      </p:graphicFrame>
      <p:sp>
        <p:nvSpPr>
          <p:cNvPr id="20482" name="Title Placeholder 21"/>
          <p:cNvSpPr>
            <a:spLocks noGrp="1"/>
          </p:cNvSpPr>
          <p:nvPr>
            <p:ph type="title"/>
          </p:nvPr>
        </p:nvSpPr>
        <p:spPr bwMode="auto">
          <a:xfrm>
            <a:off x="457200" y="196454"/>
            <a:ext cx="8229600" cy="636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t>Click to edit Master title style</a:t>
            </a:r>
          </a:p>
        </p:txBody>
      </p:sp>
      <p:sp>
        <p:nvSpPr>
          <p:cNvPr id="20483" name="Text Placeholder 12"/>
          <p:cNvSpPr>
            <a:spLocks noGrp="1"/>
          </p:cNvSpPr>
          <p:nvPr>
            <p:ph type="body" idx="1"/>
          </p:nvPr>
        </p:nvSpPr>
        <p:spPr bwMode="auto">
          <a:xfrm>
            <a:off x="457200" y="959646"/>
            <a:ext cx="8229600" cy="356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2"/>
            <a:endParaRPr lang="en-US"/>
          </a:p>
        </p:txBody>
      </p:sp>
      <p:sp>
        <p:nvSpPr>
          <p:cNvPr id="7" name="Footer Placeholder 4"/>
          <p:cNvSpPr>
            <a:spLocks noGrp="1"/>
          </p:cNvSpPr>
          <p:nvPr>
            <p:ph type="ftr" sz="quarter" idx="3"/>
          </p:nvPr>
        </p:nvSpPr>
        <p:spPr>
          <a:xfrm>
            <a:off x="742950" y="4822031"/>
            <a:ext cx="1885950" cy="114300"/>
          </a:xfrm>
          <a:prstGeom prst="rect">
            <a:avLst/>
          </a:prstGeom>
        </p:spPr>
        <p:txBody>
          <a:bodyPr vert="horz" lIns="0" tIns="0" rIns="67620" bIns="0" rtlCol="0" anchor="ctr"/>
          <a:lstStyle>
            <a:lvl1pPr algn="l">
              <a:defRPr sz="800">
                <a:solidFill>
                  <a:srgbClr val="000000">
                    <a:lumMod val="60000"/>
                    <a:lumOff val="40000"/>
                  </a:srgbClr>
                </a:solidFill>
                <a:latin typeface="Museo Sans For Dell" pitchFamily="2" charset="0"/>
                <a:cs typeface="+mn-cs"/>
              </a:defRPr>
            </a:lvl1pPr>
          </a:lstStyle>
          <a:p>
            <a:pPr>
              <a:defRPr/>
            </a:pPr>
            <a:endParaRPr lang="en-US" dirty="0"/>
          </a:p>
        </p:txBody>
      </p:sp>
      <p:sp>
        <p:nvSpPr>
          <p:cNvPr id="8" name="Slide Number Placeholder 5"/>
          <p:cNvSpPr>
            <a:spLocks noGrp="1"/>
          </p:cNvSpPr>
          <p:nvPr>
            <p:ph type="sldNum" sz="quarter" idx="4"/>
          </p:nvPr>
        </p:nvSpPr>
        <p:spPr>
          <a:xfrm>
            <a:off x="434976" y="4823222"/>
            <a:ext cx="260350" cy="114300"/>
          </a:xfrm>
          <a:prstGeom prst="rect">
            <a:avLst/>
          </a:prstGeom>
        </p:spPr>
        <p:txBody>
          <a:bodyPr vert="horz" lIns="0" tIns="0" rIns="67620" bIns="0" rtlCol="0" anchor="ctr"/>
          <a:lstStyle>
            <a:lvl1pPr algn="l">
              <a:defRPr sz="700">
                <a:solidFill>
                  <a:srgbClr val="000000">
                    <a:lumMod val="60000"/>
                    <a:lumOff val="40000"/>
                  </a:srgbClr>
                </a:solidFill>
                <a:latin typeface="Museo Sans For Dell" pitchFamily="2" charset="0"/>
                <a:cs typeface="+mn-cs"/>
              </a:defRPr>
            </a:lvl1pPr>
          </a:lstStyle>
          <a:p>
            <a:pPr>
              <a:defRPr/>
            </a:pPr>
            <a:fld id="{BAFC9F95-FC62-4769-A095-8D2D490F7992}" type="slidenum">
              <a:rPr lang="en-US"/>
              <a:pPr>
                <a:defRPr/>
              </a:pPr>
              <a:t>‹#›</a:t>
            </a:fld>
            <a:endParaRPr lang="en-US" dirty="0"/>
          </a:p>
        </p:txBody>
      </p:sp>
      <p:sp>
        <p:nvSpPr>
          <p:cNvPr id="2" name="fl"/>
          <p:cNvSpPr txBox="1"/>
          <p:nvPr/>
        </p:nvSpPr>
        <p:spPr>
          <a:xfrm>
            <a:off x="0" y="4913185"/>
            <a:ext cx="9144000" cy="157544"/>
          </a:xfrm>
          <a:prstGeom prst="rect">
            <a:avLst/>
          </a:prstGeom>
          <a:noFill/>
        </p:spPr>
        <p:txBody>
          <a:bodyPr vert="horz" wrap="square" lIns="67620" tIns="34289" rIns="67620" bIns="34289" rtlCol="0">
            <a:spAutoFit/>
          </a:bodyPr>
          <a:lstStyle/>
          <a:p>
            <a:pPr marL="172460" indent="-172460">
              <a:lnSpc>
                <a:spcPct val="90000"/>
              </a:lnSpc>
              <a:spcBef>
                <a:spcPts val="75"/>
              </a:spcBef>
              <a:spcAft>
                <a:spcPts val="75"/>
              </a:spcAft>
              <a:buClr>
                <a:srgbClr val="0085C3"/>
              </a:buClr>
              <a:buFont typeface="Arial" pitchFamily="34" charset="0"/>
              <a:buChar char="•"/>
            </a:pPr>
            <a:endParaRPr lang="en-US" sz="600" b="1" dirty="0">
              <a:solidFill>
                <a:srgbClr val="7F7F7F"/>
              </a:solidFill>
              <a:latin typeface="museo sans for dell"/>
            </a:endParaRPr>
          </a:p>
        </p:txBody>
      </p:sp>
    </p:spTree>
    <p:extLst>
      <p:ext uri="{BB962C8B-B14F-4D97-AF65-F5344CB8AC3E}">
        <p14:creationId xmlns:p14="http://schemas.microsoft.com/office/powerpoint/2010/main" val="606205446"/>
      </p:ext>
    </p:extLst>
  </p:cSld>
  <p:clrMap bg1="dk2" tx1="lt1" bg2="dk1" tx2="lt2" accent1="accent1" accent2="accent2" accent3="accent3" accent4="accent4" accent5="accent5" accent6="accent6" hlink="hlink" folHlink="folHlink"/>
  <p:sldLayoutIdLst>
    <p:sldLayoutId id="2147485142" r:id="rId1"/>
    <p:sldLayoutId id="2147485143" r:id="rId2"/>
    <p:sldLayoutId id="2147485145" r:id="rId3"/>
  </p:sldLayoutIdLst>
  <p:transition spd="med">
    <p:wipe dir="r"/>
  </p:transition>
  <p:hf hdr="0" ftr="0" dt="0"/>
  <p:txStyles>
    <p:titleStyle>
      <a:lvl1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1pPr>
      <a:lvl2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2pPr>
      <a:lvl3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3pPr>
      <a:lvl4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4pPr>
      <a:lvl5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5pPr>
      <a:lvl6pPr marL="337142" algn="l" rtl="0" eaLnBrk="1" fontAlgn="base" hangingPunct="1">
        <a:lnSpc>
          <a:spcPct val="70000"/>
        </a:lnSpc>
        <a:spcBef>
          <a:spcPct val="0"/>
        </a:spcBef>
        <a:spcAft>
          <a:spcPct val="0"/>
        </a:spcAft>
        <a:defRPr sz="3300" b="1">
          <a:solidFill>
            <a:schemeClr val="accent1"/>
          </a:solidFill>
          <a:latin typeface="Arial Black" pitchFamily="34" charset="0"/>
        </a:defRPr>
      </a:lvl6pPr>
      <a:lvl7pPr marL="674922" algn="l" rtl="0" eaLnBrk="1" fontAlgn="base" hangingPunct="1">
        <a:lnSpc>
          <a:spcPct val="70000"/>
        </a:lnSpc>
        <a:spcBef>
          <a:spcPct val="0"/>
        </a:spcBef>
        <a:spcAft>
          <a:spcPct val="0"/>
        </a:spcAft>
        <a:defRPr sz="3300" b="1">
          <a:solidFill>
            <a:schemeClr val="accent1"/>
          </a:solidFill>
          <a:latin typeface="Arial Black" pitchFamily="34" charset="0"/>
        </a:defRPr>
      </a:lvl7pPr>
      <a:lvl8pPr marL="1012432" algn="l" rtl="0" eaLnBrk="1" fontAlgn="base" hangingPunct="1">
        <a:lnSpc>
          <a:spcPct val="70000"/>
        </a:lnSpc>
        <a:spcBef>
          <a:spcPct val="0"/>
        </a:spcBef>
        <a:spcAft>
          <a:spcPct val="0"/>
        </a:spcAft>
        <a:defRPr sz="3300" b="1">
          <a:solidFill>
            <a:schemeClr val="accent1"/>
          </a:solidFill>
          <a:latin typeface="Arial Black" pitchFamily="34" charset="0"/>
        </a:defRPr>
      </a:lvl8pPr>
      <a:lvl9pPr marL="1349990" algn="l" rtl="0" eaLnBrk="1" fontAlgn="base" hangingPunct="1">
        <a:lnSpc>
          <a:spcPct val="70000"/>
        </a:lnSpc>
        <a:spcBef>
          <a:spcPct val="0"/>
        </a:spcBef>
        <a:spcAft>
          <a:spcPct val="0"/>
        </a:spcAft>
        <a:defRPr sz="3300" b="1">
          <a:solidFill>
            <a:schemeClr val="accent1"/>
          </a:solidFill>
          <a:latin typeface="Arial Black" pitchFamily="34" charset="0"/>
        </a:defRPr>
      </a:lvl9pPr>
    </p:titleStyle>
    <p:bodyStyle>
      <a:lvl1pPr marL="168890" indent="-168890" algn="l" rtl="0" eaLnBrk="0" fontAlgn="base" hangingPunct="0">
        <a:lnSpc>
          <a:spcPct val="90000"/>
        </a:lnSpc>
        <a:spcBef>
          <a:spcPts val="75"/>
        </a:spcBef>
        <a:spcAft>
          <a:spcPts val="75"/>
        </a:spcAft>
        <a:buClr>
          <a:schemeClr val="accent1"/>
        </a:buClr>
        <a:buFont typeface="Arial" pitchFamily="34" charset="0"/>
        <a:buChar char="•"/>
        <a:defRPr sz="1500">
          <a:solidFill>
            <a:schemeClr val="bg2"/>
          </a:solidFill>
          <a:latin typeface="Museo Sans For Dell" pitchFamily="2" charset="0"/>
          <a:ea typeface="Museo Sans For Dell" pitchFamily="2" charset="0"/>
          <a:cs typeface="Museo Sans For Dell" pitchFamily="2" charset="0"/>
        </a:defRPr>
      </a:lvl1pPr>
      <a:lvl2pPr marL="424286" indent="-165319" algn="l" rtl="0" eaLnBrk="0" fontAlgn="base" hangingPunct="0">
        <a:lnSpc>
          <a:spcPct val="90000"/>
        </a:lnSpc>
        <a:spcBef>
          <a:spcPts val="75"/>
        </a:spcBef>
        <a:spcAft>
          <a:spcPts val="75"/>
        </a:spcAft>
        <a:buClr>
          <a:schemeClr val="accent1"/>
        </a:buClr>
        <a:buFont typeface="Museo Sans For Dell" pitchFamily="2" charset="0"/>
        <a:buChar char="–"/>
        <a:defRPr>
          <a:solidFill>
            <a:schemeClr val="bg2"/>
          </a:solidFill>
          <a:latin typeface="Museo Sans For Dell" pitchFamily="2" charset="0"/>
          <a:ea typeface="Museo Sans For Dell" pitchFamily="2" charset="0"/>
          <a:cs typeface="Museo Sans For Dell" pitchFamily="2" charset="0"/>
        </a:defRPr>
      </a:lvl2pPr>
      <a:lvl3pPr marL="671456" indent="-162937" algn="l" rtl="0" eaLnBrk="0" fontAlgn="base" hangingPunct="0">
        <a:lnSpc>
          <a:spcPct val="90000"/>
        </a:lnSpc>
        <a:spcBef>
          <a:spcPts val="75"/>
        </a:spcBef>
        <a:spcAft>
          <a:spcPts val="75"/>
        </a:spcAft>
        <a:buClr>
          <a:schemeClr val="accent1"/>
        </a:buClr>
        <a:buFont typeface="Museo Sans For Dell" pitchFamily="2" charset="0"/>
        <a:buChar char="›"/>
        <a:defRPr sz="1200">
          <a:solidFill>
            <a:schemeClr val="bg2"/>
          </a:solidFill>
          <a:latin typeface="Museo Sans For Dell" pitchFamily="2" charset="0"/>
          <a:ea typeface="Museo Sans For Dell" pitchFamily="2" charset="0"/>
          <a:cs typeface="Museo Sans For Dell" pitchFamily="2" charset="0"/>
        </a:defRPr>
      </a:lvl3pPr>
      <a:lvl4pPr marL="919921" indent="-164128" algn="l" rtl="0" eaLnBrk="0" fontAlgn="base" hangingPunct="0">
        <a:lnSpc>
          <a:spcPct val="90000"/>
        </a:lnSpc>
        <a:spcBef>
          <a:spcPts val="75"/>
        </a:spcBef>
        <a:spcAft>
          <a:spcPts val="75"/>
        </a:spcAft>
        <a:buClr>
          <a:schemeClr val="accent1"/>
        </a:buClr>
        <a:buFont typeface="Museo For Dell 300"/>
        <a:buChar char="–"/>
        <a:defRPr sz="1100">
          <a:solidFill>
            <a:schemeClr val="bg2"/>
          </a:solidFill>
          <a:latin typeface="Museo Sans For Dell" pitchFamily="2" charset="0"/>
          <a:ea typeface="Museo Sans For Dell" pitchFamily="2" charset="0"/>
          <a:cs typeface="Museo Sans For Dell" pitchFamily="2" charset="0"/>
        </a:defRPr>
      </a:lvl4pPr>
      <a:lvl5pPr marL="1186904" indent="-174577" algn="l" rtl="0" eaLnBrk="0" fontAlgn="base" hangingPunct="0">
        <a:lnSpc>
          <a:spcPct val="90000"/>
        </a:lnSpc>
        <a:spcBef>
          <a:spcPts val="600"/>
        </a:spcBef>
        <a:spcAft>
          <a:spcPct val="0"/>
        </a:spcAft>
        <a:buClr>
          <a:schemeClr val="bg1"/>
        </a:buClr>
        <a:buFont typeface="Museo For Dell 300"/>
        <a:buChar char="–"/>
        <a:defRPr>
          <a:solidFill>
            <a:schemeClr val="bg2"/>
          </a:solidFill>
          <a:latin typeface="Museo Sans For Dell" pitchFamily="2" charset="0"/>
          <a:ea typeface="Museo Sans For Dell" pitchFamily="2" charset="0"/>
          <a:cs typeface="Museo Sans For Dell" pitchFamily="2" charset="0"/>
        </a:defRPr>
      </a:lvl5pPr>
      <a:lvl6pPr marL="1524324" indent="-174577"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6pPr>
      <a:lvl7pPr marL="1861964" indent="-174577"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7pPr>
      <a:lvl8pPr marL="2199426" indent="-174577"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8pPr>
      <a:lvl9pPr marL="2537006" indent="-174577"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9pPr>
    </p:bodyStyle>
    <p:otherStyle>
      <a:defPPr>
        <a:defRPr lang="en-US"/>
      </a:defPPr>
      <a:lvl1pPr marL="0" algn="l" defTabSz="674922" rtl="0" eaLnBrk="1" latinLnBrk="0" hangingPunct="1">
        <a:defRPr sz="1400" kern="1200">
          <a:solidFill>
            <a:schemeClr val="tx1"/>
          </a:solidFill>
          <a:latin typeface="+mn-lt"/>
          <a:ea typeface="+mn-ea"/>
          <a:cs typeface="+mn-cs"/>
        </a:defRPr>
      </a:lvl1pPr>
      <a:lvl2pPr marL="337142" algn="l" defTabSz="674922" rtl="0" eaLnBrk="1" latinLnBrk="0" hangingPunct="1">
        <a:defRPr sz="1400" kern="1200">
          <a:solidFill>
            <a:schemeClr val="tx1"/>
          </a:solidFill>
          <a:latin typeface="+mn-lt"/>
          <a:ea typeface="+mn-ea"/>
          <a:cs typeface="+mn-cs"/>
        </a:defRPr>
      </a:lvl2pPr>
      <a:lvl3pPr marL="674922" algn="l" defTabSz="674922" rtl="0" eaLnBrk="1" latinLnBrk="0" hangingPunct="1">
        <a:defRPr sz="1400" kern="1200">
          <a:solidFill>
            <a:schemeClr val="tx1"/>
          </a:solidFill>
          <a:latin typeface="+mn-lt"/>
          <a:ea typeface="+mn-ea"/>
          <a:cs typeface="+mn-cs"/>
        </a:defRPr>
      </a:lvl3pPr>
      <a:lvl4pPr marL="1012432" algn="l" defTabSz="674922" rtl="0" eaLnBrk="1" latinLnBrk="0" hangingPunct="1">
        <a:defRPr sz="1400" kern="1200">
          <a:solidFill>
            <a:schemeClr val="tx1"/>
          </a:solidFill>
          <a:latin typeface="+mn-lt"/>
          <a:ea typeface="+mn-ea"/>
          <a:cs typeface="+mn-cs"/>
        </a:defRPr>
      </a:lvl4pPr>
      <a:lvl5pPr marL="1349990" algn="l" defTabSz="674922" rtl="0" eaLnBrk="1" latinLnBrk="0" hangingPunct="1">
        <a:defRPr sz="1400" kern="1200">
          <a:solidFill>
            <a:schemeClr val="tx1"/>
          </a:solidFill>
          <a:latin typeface="+mn-lt"/>
          <a:ea typeface="+mn-ea"/>
          <a:cs typeface="+mn-cs"/>
        </a:defRPr>
      </a:lvl5pPr>
      <a:lvl6pPr marL="1687619" algn="l" defTabSz="674922" rtl="0" eaLnBrk="1" latinLnBrk="0" hangingPunct="1">
        <a:defRPr sz="1400" kern="1200">
          <a:solidFill>
            <a:schemeClr val="tx1"/>
          </a:solidFill>
          <a:latin typeface="+mn-lt"/>
          <a:ea typeface="+mn-ea"/>
          <a:cs typeface="+mn-cs"/>
        </a:defRPr>
      </a:lvl6pPr>
      <a:lvl7pPr marL="2024759" algn="l" defTabSz="674922" rtl="0" eaLnBrk="1" latinLnBrk="0" hangingPunct="1">
        <a:defRPr sz="1400" kern="1200">
          <a:solidFill>
            <a:schemeClr val="tx1"/>
          </a:solidFill>
          <a:latin typeface="+mn-lt"/>
          <a:ea typeface="+mn-ea"/>
          <a:cs typeface="+mn-cs"/>
        </a:defRPr>
      </a:lvl7pPr>
      <a:lvl8pPr marL="2362120" algn="l" defTabSz="674922" rtl="0" eaLnBrk="1" latinLnBrk="0" hangingPunct="1">
        <a:defRPr sz="1400" kern="1200">
          <a:solidFill>
            <a:schemeClr val="tx1"/>
          </a:solidFill>
          <a:latin typeface="+mn-lt"/>
          <a:ea typeface="+mn-ea"/>
          <a:cs typeface="+mn-cs"/>
        </a:defRPr>
      </a:lvl8pPr>
      <a:lvl9pPr marL="2699677" algn="l" defTabSz="674922" rtl="0" eaLnBrk="1" latinLnBrk="0" hangingPunct="1">
        <a:defRPr sz="140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18"/>
            </p:custDataLst>
            <p:extLst/>
          </p:nvPr>
        </p:nvGraphicFramePr>
        <p:xfrm>
          <a:off x="1591" y="1207"/>
          <a:ext cx="1587" cy="1190"/>
        </p:xfrm>
        <a:graphic>
          <a:graphicData uri="http://schemas.openxmlformats.org/presentationml/2006/ole">
            <mc:AlternateContent xmlns:mc="http://schemas.openxmlformats.org/markup-compatibility/2006">
              <mc:Choice xmlns:v="urn:schemas-microsoft-com:vml" Requires="v">
                <p:oleObj spid="_x0000_s15782" name="think-cell Slide" r:id="rId19" imgW="270" imgH="270" progId="TCLayout.ActiveDocument.1">
                  <p:embed/>
                </p:oleObj>
              </mc:Choice>
              <mc:Fallback>
                <p:oleObj name="think-cell Slide" r:id="rId19" imgW="270" imgH="270" progId="TCLayout.ActiveDocument.1">
                  <p:embed/>
                  <p:pic>
                    <p:nvPicPr>
                      <p:cNvPr id="0" name=""/>
                      <p:cNvPicPr/>
                      <p:nvPr/>
                    </p:nvPicPr>
                    <p:blipFill>
                      <a:blip r:embed="rId20"/>
                      <a:stretch>
                        <a:fillRect/>
                      </a:stretch>
                    </p:blipFill>
                    <p:spPr>
                      <a:xfrm>
                        <a:off x="1591" y="1207"/>
                        <a:ext cx="1587" cy="1190"/>
                      </a:xfrm>
                      <a:prstGeom prst="rect">
                        <a:avLst/>
                      </a:prstGeom>
                    </p:spPr>
                  </p:pic>
                </p:oleObj>
              </mc:Fallback>
            </mc:AlternateContent>
          </a:graphicData>
        </a:graphic>
      </p:graphicFrame>
      <p:sp>
        <p:nvSpPr>
          <p:cNvPr id="20482" name="Title Placeholder 21"/>
          <p:cNvSpPr>
            <a:spLocks noGrp="1"/>
          </p:cNvSpPr>
          <p:nvPr>
            <p:ph type="title"/>
          </p:nvPr>
        </p:nvSpPr>
        <p:spPr bwMode="auto">
          <a:xfrm>
            <a:off x="457200" y="196454"/>
            <a:ext cx="8229600" cy="636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t>Click to edit Master title style</a:t>
            </a:r>
          </a:p>
        </p:txBody>
      </p:sp>
      <p:sp>
        <p:nvSpPr>
          <p:cNvPr id="20483" name="Text Placeholder 12"/>
          <p:cNvSpPr>
            <a:spLocks noGrp="1"/>
          </p:cNvSpPr>
          <p:nvPr>
            <p:ph type="body" idx="1"/>
          </p:nvPr>
        </p:nvSpPr>
        <p:spPr bwMode="auto">
          <a:xfrm>
            <a:off x="457200" y="959646"/>
            <a:ext cx="8229600" cy="356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2"/>
            <a:endParaRPr lang="en-US"/>
          </a:p>
        </p:txBody>
      </p:sp>
      <p:sp>
        <p:nvSpPr>
          <p:cNvPr id="20484" name="TextBox 3"/>
          <p:cNvSpPr txBox="1">
            <a:spLocks noChangeArrowheads="1"/>
          </p:cNvSpPr>
          <p:nvPr/>
        </p:nvSpPr>
        <p:spPr bwMode="black">
          <a:xfrm>
            <a:off x="5349875" y="4826796"/>
            <a:ext cx="2743200" cy="126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2400">
                <a:solidFill>
                  <a:schemeClr val="tx1"/>
                </a:solidFill>
                <a:latin typeface="Arial" pitchFamily="34" charset="0"/>
                <a:cs typeface="Arial" pitchFamily="34" charset="0"/>
              </a:defRPr>
            </a:lvl1pPr>
            <a:lvl2pPr marL="742950" indent="-285750" eaLnBrk="0" hangingPunct="0">
              <a:defRPr sz="2400">
                <a:solidFill>
                  <a:schemeClr val="tx1"/>
                </a:solidFill>
                <a:latin typeface="Arial" pitchFamily="34" charset="0"/>
                <a:cs typeface="Arial" pitchFamily="34" charset="0"/>
              </a:defRPr>
            </a:lvl2pPr>
            <a:lvl3pPr marL="1143000" indent="-228600" eaLnBrk="0" hangingPunct="0">
              <a:defRPr sz="2400">
                <a:solidFill>
                  <a:schemeClr val="tx1"/>
                </a:solidFill>
                <a:latin typeface="Arial" pitchFamily="34" charset="0"/>
                <a:cs typeface="Arial" pitchFamily="34" charset="0"/>
              </a:defRPr>
            </a:lvl3pPr>
            <a:lvl4pPr marL="1600200" indent="-228600" eaLnBrk="0" hangingPunct="0">
              <a:defRPr sz="2400">
                <a:solidFill>
                  <a:schemeClr val="tx1"/>
                </a:solidFill>
                <a:latin typeface="Arial" pitchFamily="34" charset="0"/>
                <a:cs typeface="Arial" pitchFamily="34" charset="0"/>
              </a:defRPr>
            </a:lvl4pPr>
            <a:lvl5pPr marL="2057400" indent="-228600" eaLnBrk="0" hangingPunct="0">
              <a:defRPr sz="24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cs typeface="Arial" pitchFamily="34" charset="0"/>
              </a:defRPr>
            </a:lvl9pPr>
          </a:lstStyle>
          <a:p>
            <a:pPr algn="r" eaLnBrk="1" hangingPunct="1">
              <a:defRPr/>
            </a:pPr>
            <a:r>
              <a:rPr lang="en-US" sz="800">
                <a:solidFill>
                  <a:srgbClr val="666666"/>
                </a:solidFill>
                <a:latin typeface="Museo Sans For Dell" pitchFamily="2" charset="0"/>
              </a:rPr>
              <a:t>Client Product Development</a:t>
            </a:r>
          </a:p>
        </p:txBody>
      </p:sp>
      <p:pic>
        <p:nvPicPr>
          <p:cNvPr id="20485" name="Picture 5" descr="dell_gray_logo.png"/>
          <p:cNvPicPr>
            <a:picLocks noChangeAspect="1"/>
          </p:cNvPicPr>
          <p:nvPr/>
        </p:nvPicPr>
        <p:blipFill>
          <a:blip r:embed="rId21">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Footer Placeholder 4"/>
          <p:cNvSpPr>
            <a:spLocks noGrp="1"/>
          </p:cNvSpPr>
          <p:nvPr>
            <p:ph type="ftr" sz="quarter" idx="3"/>
          </p:nvPr>
        </p:nvSpPr>
        <p:spPr>
          <a:xfrm>
            <a:off x="742950" y="4822031"/>
            <a:ext cx="1885950" cy="114300"/>
          </a:xfrm>
          <a:prstGeom prst="rect">
            <a:avLst/>
          </a:prstGeom>
        </p:spPr>
        <p:txBody>
          <a:bodyPr vert="horz" lIns="0" tIns="0" rIns="67635" bIns="0" rtlCol="0" anchor="ctr"/>
          <a:lstStyle>
            <a:lvl1pPr algn="l">
              <a:defRPr sz="800">
                <a:solidFill>
                  <a:srgbClr val="000000">
                    <a:lumMod val="60000"/>
                    <a:lumOff val="40000"/>
                  </a:srgbClr>
                </a:solidFill>
                <a:latin typeface="Museo Sans For Dell" pitchFamily="2" charset="0"/>
                <a:cs typeface="+mn-cs"/>
              </a:defRPr>
            </a:lvl1pPr>
          </a:lstStyle>
          <a:p>
            <a:pPr>
              <a:defRPr/>
            </a:pPr>
            <a:endParaRPr lang="en-US"/>
          </a:p>
        </p:txBody>
      </p:sp>
      <p:sp>
        <p:nvSpPr>
          <p:cNvPr id="8" name="Slide Number Placeholder 5"/>
          <p:cNvSpPr>
            <a:spLocks noGrp="1"/>
          </p:cNvSpPr>
          <p:nvPr>
            <p:ph type="sldNum" sz="quarter" idx="4"/>
          </p:nvPr>
        </p:nvSpPr>
        <p:spPr>
          <a:xfrm>
            <a:off x="434976" y="4823222"/>
            <a:ext cx="260350" cy="114300"/>
          </a:xfrm>
          <a:prstGeom prst="rect">
            <a:avLst/>
          </a:prstGeom>
        </p:spPr>
        <p:txBody>
          <a:bodyPr vert="horz" lIns="0" tIns="0" rIns="67635" bIns="0" rtlCol="0" anchor="ctr"/>
          <a:lstStyle>
            <a:lvl1pPr algn="l">
              <a:defRPr sz="700">
                <a:solidFill>
                  <a:srgbClr val="000000">
                    <a:lumMod val="60000"/>
                    <a:lumOff val="40000"/>
                  </a:srgbClr>
                </a:solidFill>
                <a:latin typeface="Museo Sans For Dell" pitchFamily="2" charset="0"/>
                <a:cs typeface="+mn-cs"/>
              </a:defRPr>
            </a:lvl1pPr>
          </a:lstStyle>
          <a:p>
            <a:pPr>
              <a:defRPr/>
            </a:pPr>
            <a:fld id="{BAFC9F95-FC62-4769-A095-8D2D490F7992}" type="slidenum">
              <a:rPr lang="en-US"/>
              <a:pPr>
                <a:defRPr/>
              </a:pPr>
              <a:t>‹#›</a:t>
            </a:fld>
            <a:endParaRPr lang="en-US" dirty="0"/>
          </a:p>
        </p:txBody>
      </p:sp>
      <p:sp>
        <p:nvSpPr>
          <p:cNvPr id="2" name="fl"/>
          <p:cNvSpPr txBox="1"/>
          <p:nvPr/>
        </p:nvSpPr>
        <p:spPr>
          <a:xfrm>
            <a:off x="0" y="4913185"/>
            <a:ext cx="9144000" cy="157544"/>
          </a:xfrm>
          <a:prstGeom prst="rect">
            <a:avLst/>
          </a:prstGeom>
          <a:noFill/>
        </p:spPr>
        <p:txBody>
          <a:bodyPr vert="horz" wrap="square" lIns="67635" tIns="34289" rIns="67635" bIns="34289" rtlCol="0">
            <a:spAutoFit/>
          </a:bodyPr>
          <a:lstStyle/>
          <a:p>
            <a:pPr marL="172500" indent="-172500">
              <a:lnSpc>
                <a:spcPct val="90000"/>
              </a:lnSpc>
              <a:spcBef>
                <a:spcPts val="75"/>
              </a:spcBef>
              <a:spcAft>
                <a:spcPts val="75"/>
              </a:spcAft>
              <a:buClr>
                <a:srgbClr val="0085C3"/>
              </a:buClr>
              <a:buFont typeface="Arial" pitchFamily="34" charset="0"/>
              <a:buChar char="•"/>
            </a:pPr>
            <a:endParaRPr lang="en-US" sz="600" b="1" dirty="0">
              <a:solidFill>
                <a:srgbClr val="7F7F7F"/>
              </a:solidFill>
              <a:latin typeface="museo sans for dell"/>
            </a:endParaRPr>
          </a:p>
        </p:txBody>
      </p:sp>
    </p:spTree>
    <p:extLst>
      <p:ext uri="{BB962C8B-B14F-4D97-AF65-F5344CB8AC3E}">
        <p14:creationId xmlns:p14="http://schemas.microsoft.com/office/powerpoint/2010/main" val="4139827850"/>
      </p:ext>
    </p:extLst>
  </p:cSld>
  <p:clrMap bg1="dk2" tx1="lt1" bg2="dk1" tx2="lt2" accent1="accent1" accent2="accent2" accent3="accent3" accent4="accent4" accent5="accent5" accent6="accent6" hlink="hlink" folHlink="folHlink"/>
  <p:sldLayoutIdLst>
    <p:sldLayoutId id="2147485148" r:id="rId1"/>
    <p:sldLayoutId id="2147485149" r:id="rId2"/>
    <p:sldLayoutId id="2147485150" r:id="rId3"/>
    <p:sldLayoutId id="2147485151" r:id="rId4"/>
    <p:sldLayoutId id="2147485152" r:id="rId5"/>
    <p:sldLayoutId id="2147485153" r:id="rId6"/>
    <p:sldLayoutId id="2147485154" r:id="rId7"/>
    <p:sldLayoutId id="2147485155" r:id="rId8"/>
    <p:sldLayoutId id="2147485156" r:id="rId9"/>
    <p:sldLayoutId id="2147485157" r:id="rId10"/>
    <p:sldLayoutId id="2147485158" r:id="rId11"/>
    <p:sldLayoutId id="2147485159" r:id="rId12"/>
    <p:sldLayoutId id="2147485160" r:id="rId13"/>
    <p:sldLayoutId id="2147485161" r:id="rId14"/>
    <p:sldLayoutId id="2147485162" r:id="rId15"/>
  </p:sldLayoutIdLst>
  <p:transition spd="med">
    <p:wipe dir="r"/>
  </p:transition>
  <p:hf hdr="0" ftr="0" dt="0"/>
  <p:txStyles>
    <p:titleStyle>
      <a:lvl1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1pPr>
      <a:lvl2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2pPr>
      <a:lvl3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3pPr>
      <a:lvl4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4pPr>
      <a:lvl5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5pPr>
      <a:lvl6pPr marL="337232" algn="l" rtl="0" eaLnBrk="1" fontAlgn="base" hangingPunct="1">
        <a:lnSpc>
          <a:spcPct val="70000"/>
        </a:lnSpc>
        <a:spcBef>
          <a:spcPct val="0"/>
        </a:spcBef>
        <a:spcAft>
          <a:spcPct val="0"/>
        </a:spcAft>
        <a:defRPr sz="3300" b="1">
          <a:solidFill>
            <a:schemeClr val="accent1"/>
          </a:solidFill>
          <a:latin typeface="Arial Black" pitchFamily="34" charset="0"/>
        </a:defRPr>
      </a:lvl6pPr>
      <a:lvl7pPr marL="675090" algn="l" rtl="0" eaLnBrk="1" fontAlgn="base" hangingPunct="1">
        <a:lnSpc>
          <a:spcPct val="70000"/>
        </a:lnSpc>
        <a:spcBef>
          <a:spcPct val="0"/>
        </a:spcBef>
        <a:spcAft>
          <a:spcPct val="0"/>
        </a:spcAft>
        <a:defRPr sz="3300" b="1">
          <a:solidFill>
            <a:schemeClr val="accent1"/>
          </a:solidFill>
          <a:latin typeface="Arial Black" pitchFamily="34" charset="0"/>
        </a:defRPr>
      </a:lvl7pPr>
      <a:lvl8pPr marL="1012682" algn="l" rtl="0" eaLnBrk="1" fontAlgn="base" hangingPunct="1">
        <a:lnSpc>
          <a:spcPct val="70000"/>
        </a:lnSpc>
        <a:spcBef>
          <a:spcPct val="0"/>
        </a:spcBef>
        <a:spcAft>
          <a:spcPct val="0"/>
        </a:spcAft>
        <a:defRPr sz="3300" b="1">
          <a:solidFill>
            <a:schemeClr val="accent1"/>
          </a:solidFill>
          <a:latin typeface="Arial Black" pitchFamily="34" charset="0"/>
        </a:defRPr>
      </a:lvl8pPr>
      <a:lvl9pPr marL="1350320" algn="l" rtl="0" eaLnBrk="1" fontAlgn="base" hangingPunct="1">
        <a:lnSpc>
          <a:spcPct val="70000"/>
        </a:lnSpc>
        <a:spcBef>
          <a:spcPct val="0"/>
        </a:spcBef>
        <a:spcAft>
          <a:spcPct val="0"/>
        </a:spcAft>
        <a:defRPr sz="3300" b="1">
          <a:solidFill>
            <a:schemeClr val="accent1"/>
          </a:solidFill>
          <a:latin typeface="Arial Black" pitchFamily="34" charset="0"/>
        </a:defRPr>
      </a:lvl9pPr>
    </p:titleStyle>
    <p:bodyStyle>
      <a:lvl1pPr marL="168930" indent="-168930" algn="l" rtl="0" eaLnBrk="0" fontAlgn="base" hangingPunct="0">
        <a:lnSpc>
          <a:spcPct val="90000"/>
        </a:lnSpc>
        <a:spcBef>
          <a:spcPts val="75"/>
        </a:spcBef>
        <a:spcAft>
          <a:spcPts val="75"/>
        </a:spcAft>
        <a:buClr>
          <a:schemeClr val="accent1"/>
        </a:buClr>
        <a:buFont typeface="Arial" pitchFamily="34" charset="0"/>
        <a:buChar char="•"/>
        <a:defRPr sz="1500">
          <a:solidFill>
            <a:schemeClr val="bg2"/>
          </a:solidFill>
          <a:latin typeface="Museo Sans For Dell" pitchFamily="2" charset="0"/>
          <a:ea typeface="Museo Sans For Dell" pitchFamily="2" charset="0"/>
          <a:cs typeface="Museo Sans For Dell" pitchFamily="2" charset="0"/>
        </a:defRPr>
      </a:lvl1pPr>
      <a:lvl2pPr marL="424391" indent="-165359" algn="l" rtl="0" eaLnBrk="0" fontAlgn="base" hangingPunct="0">
        <a:lnSpc>
          <a:spcPct val="90000"/>
        </a:lnSpc>
        <a:spcBef>
          <a:spcPts val="75"/>
        </a:spcBef>
        <a:spcAft>
          <a:spcPts val="75"/>
        </a:spcAft>
        <a:buClr>
          <a:schemeClr val="accent1"/>
        </a:buClr>
        <a:buFont typeface="Museo Sans For Dell" pitchFamily="2" charset="0"/>
        <a:buChar char="–"/>
        <a:defRPr>
          <a:solidFill>
            <a:schemeClr val="bg2"/>
          </a:solidFill>
          <a:latin typeface="Museo Sans For Dell" pitchFamily="2" charset="0"/>
          <a:ea typeface="Museo Sans For Dell" pitchFamily="2" charset="0"/>
          <a:cs typeface="Museo Sans For Dell" pitchFamily="2" charset="0"/>
        </a:defRPr>
      </a:lvl2pPr>
      <a:lvl3pPr marL="671621" indent="-162977" algn="l" rtl="0" eaLnBrk="0" fontAlgn="base" hangingPunct="0">
        <a:lnSpc>
          <a:spcPct val="90000"/>
        </a:lnSpc>
        <a:spcBef>
          <a:spcPts val="75"/>
        </a:spcBef>
        <a:spcAft>
          <a:spcPts val="75"/>
        </a:spcAft>
        <a:buClr>
          <a:schemeClr val="accent1"/>
        </a:buClr>
        <a:buFont typeface="Museo Sans For Dell" pitchFamily="2" charset="0"/>
        <a:buChar char="›"/>
        <a:defRPr sz="1200">
          <a:solidFill>
            <a:schemeClr val="bg2"/>
          </a:solidFill>
          <a:latin typeface="Museo Sans For Dell" pitchFamily="2" charset="0"/>
          <a:ea typeface="Museo Sans For Dell" pitchFamily="2" charset="0"/>
          <a:cs typeface="Museo Sans For Dell" pitchFamily="2" charset="0"/>
        </a:defRPr>
      </a:lvl3pPr>
      <a:lvl4pPr marL="920151" indent="-164168" algn="l" rtl="0" eaLnBrk="0" fontAlgn="base" hangingPunct="0">
        <a:lnSpc>
          <a:spcPct val="90000"/>
        </a:lnSpc>
        <a:spcBef>
          <a:spcPts val="75"/>
        </a:spcBef>
        <a:spcAft>
          <a:spcPts val="75"/>
        </a:spcAft>
        <a:buClr>
          <a:schemeClr val="accent1"/>
        </a:buClr>
        <a:buFont typeface="Museo For Dell 300"/>
        <a:buChar char="–"/>
        <a:defRPr sz="1100">
          <a:solidFill>
            <a:schemeClr val="bg2"/>
          </a:solidFill>
          <a:latin typeface="Museo Sans For Dell" pitchFamily="2" charset="0"/>
          <a:ea typeface="Museo Sans For Dell" pitchFamily="2" charset="0"/>
          <a:cs typeface="Museo Sans For Dell" pitchFamily="2" charset="0"/>
        </a:defRPr>
      </a:lvl4pPr>
      <a:lvl5pPr marL="1187204" indent="-174617" algn="l" rtl="0" eaLnBrk="0" fontAlgn="base" hangingPunct="0">
        <a:lnSpc>
          <a:spcPct val="90000"/>
        </a:lnSpc>
        <a:spcBef>
          <a:spcPts val="600"/>
        </a:spcBef>
        <a:spcAft>
          <a:spcPct val="0"/>
        </a:spcAft>
        <a:buClr>
          <a:schemeClr val="bg1"/>
        </a:buClr>
        <a:buFont typeface="Museo For Dell 300"/>
        <a:buChar char="–"/>
        <a:defRPr>
          <a:solidFill>
            <a:schemeClr val="bg2"/>
          </a:solidFill>
          <a:latin typeface="Museo Sans For Dell" pitchFamily="2" charset="0"/>
          <a:ea typeface="Museo Sans For Dell" pitchFamily="2" charset="0"/>
          <a:cs typeface="Museo Sans For Dell" pitchFamily="2" charset="0"/>
        </a:defRPr>
      </a:lvl5pPr>
      <a:lvl6pPr marL="1524704" indent="-174617"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6pPr>
      <a:lvl7pPr marL="1862429" indent="-174617"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7pPr>
      <a:lvl8pPr marL="2199976" indent="-174617"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8pPr>
      <a:lvl9pPr marL="2537636" indent="-174617"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9pPr>
    </p:bodyStyle>
    <p:otherStyle>
      <a:defPPr>
        <a:defRPr lang="en-US"/>
      </a:defPPr>
      <a:lvl1pPr marL="0" algn="l" defTabSz="675090" rtl="0" eaLnBrk="1" latinLnBrk="0" hangingPunct="1">
        <a:defRPr sz="1400" kern="1200">
          <a:solidFill>
            <a:schemeClr val="tx1"/>
          </a:solidFill>
          <a:latin typeface="+mn-lt"/>
          <a:ea typeface="+mn-ea"/>
          <a:cs typeface="+mn-cs"/>
        </a:defRPr>
      </a:lvl1pPr>
      <a:lvl2pPr marL="337232" algn="l" defTabSz="675090" rtl="0" eaLnBrk="1" latinLnBrk="0" hangingPunct="1">
        <a:defRPr sz="1400" kern="1200">
          <a:solidFill>
            <a:schemeClr val="tx1"/>
          </a:solidFill>
          <a:latin typeface="+mn-lt"/>
          <a:ea typeface="+mn-ea"/>
          <a:cs typeface="+mn-cs"/>
        </a:defRPr>
      </a:lvl2pPr>
      <a:lvl3pPr marL="675090" algn="l" defTabSz="675090" rtl="0" eaLnBrk="1" latinLnBrk="0" hangingPunct="1">
        <a:defRPr sz="1400" kern="1200">
          <a:solidFill>
            <a:schemeClr val="tx1"/>
          </a:solidFill>
          <a:latin typeface="+mn-lt"/>
          <a:ea typeface="+mn-ea"/>
          <a:cs typeface="+mn-cs"/>
        </a:defRPr>
      </a:lvl3pPr>
      <a:lvl4pPr marL="1012682" algn="l" defTabSz="675090" rtl="0" eaLnBrk="1" latinLnBrk="0" hangingPunct="1">
        <a:defRPr sz="1400" kern="1200">
          <a:solidFill>
            <a:schemeClr val="tx1"/>
          </a:solidFill>
          <a:latin typeface="+mn-lt"/>
          <a:ea typeface="+mn-ea"/>
          <a:cs typeface="+mn-cs"/>
        </a:defRPr>
      </a:lvl4pPr>
      <a:lvl5pPr marL="1350320" algn="l" defTabSz="675090" rtl="0" eaLnBrk="1" latinLnBrk="0" hangingPunct="1">
        <a:defRPr sz="1400" kern="1200">
          <a:solidFill>
            <a:schemeClr val="tx1"/>
          </a:solidFill>
          <a:latin typeface="+mn-lt"/>
          <a:ea typeface="+mn-ea"/>
          <a:cs typeface="+mn-cs"/>
        </a:defRPr>
      </a:lvl5pPr>
      <a:lvl6pPr marL="1688039" algn="l" defTabSz="675090" rtl="0" eaLnBrk="1" latinLnBrk="0" hangingPunct="1">
        <a:defRPr sz="1400" kern="1200">
          <a:solidFill>
            <a:schemeClr val="tx1"/>
          </a:solidFill>
          <a:latin typeface="+mn-lt"/>
          <a:ea typeface="+mn-ea"/>
          <a:cs typeface="+mn-cs"/>
        </a:defRPr>
      </a:lvl6pPr>
      <a:lvl7pPr marL="2025269" algn="l" defTabSz="675090" rtl="0" eaLnBrk="1" latinLnBrk="0" hangingPunct="1">
        <a:defRPr sz="1400" kern="1200">
          <a:solidFill>
            <a:schemeClr val="tx1"/>
          </a:solidFill>
          <a:latin typeface="+mn-lt"/>
          <a:ea typeface="+mn-ea"/>
          <a:cs typeface="+mn-cs"/>
        </a:defRPr>
      </a:lvl7pPr>
      <a:lvl8pPr marL="2362710" algn="l" defTabSz="675090" rtl="0" eaLnBrk="1" latinLnBrk="0" hangingPunct="1">
        <a:defRPr sz="1400" kern="1200">
          <a:solidFill>
            <a:schemeClr val="tx1"/>
          </a:solidFill>
          <a:latin typeface="+mn-lt"/>
          <a:ea typeface="+mn-ea"/>
          <a:cs typeface="+mn-cs"/>
        </a:defRPr>
      </a:lvl8pPr>
      <a:lvl9pPr marL="2700352" algn="l" defTabSz="675090" rtl="0" eaLnBrk="1" latinLnBrk="0" hangingPunct="1">
        <a:defRPr sz="14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90114" name="Title Placeholder 21"/>
          <p:cNvSpPr>
            <a:spLocks noGrp="1"/>
          </p:cNvSpPr>
          <p:nvPr>
            <p:ph type="title"/>
          </p:nvPr>
        </p:nvSpPr>
        <p:spPr bwMode="auto">
          <a:xfrm>
            <a:off x="425451" y="196857"/>
            <a:ext cx="8280400" cy="62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zh-TW" smtClean="0"/>
              <a:t>Click to edit Master title style</a:t>
            </a:r>
          </a:p>
        </p:txBody>
      </p:sp>
      <p:sp>
        <p:nvSpPr>
          <p:cNvPr id="90115" name="Text Placeholder 12"/>
          <p:cNvSpPr>
            <a:spLocks noGrp="1"/>
          </p:cNvSpPr>
          <p:nvPr>
            <p:ph type="body" idx="1"/>
          </p:nvPr>
        </p:nvSpPr>
        <p:spPr bwMode="auto">
          <a:xfrm>
            <a:off x="438150" y="931863"/>
            <a:ext cx="8267700" cy="3611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zh-TW" smtClean="0"/>
              <a:t>Click to edit Master text styles</a:t>
            </a:r>
          </a:p>
          <a:p>
            <a:pPr lvl="1"/>
            <a:r>
              <a:rPr lang="en-US" altLang="zh-TW" smtClean="0"/>
              <a:t>Second level</a:t>
            </a:r>
          </a:p>
          <a:p>
            <a:pPr lvl="2"/>
            <a:r>
              <a:rPr lang="en-US" altLang="zh-TW" smtClean="0"/>
              <a:t>Third level</a:t>
            </a:r>
          </a:p>
          <a:p>
            <a:pPr lvl="3"/>
            <a:r>
              <a:rPr lang="en-US" altLang="zh-TW" smtClean="0"/>
              <a:t>Fourth level</a:t>
            </a:r>
          </a:p>
        </p:txBody>
      </p:sp>
      <p:sp>
        <p:nvSpPr>
          <p:cNvPr id="90116" name="TextBox 9"/>
          <p:cNvSpPr txBox="1">
            <a:spLocks noChangeArrowheads="1"/>
          </p:cNvSpPr>
          <p:nvPr/>
        </p:nvSpPr>
        <p:spPr bwMode="black">
          <a:xfrm>
            <a:off x="6428511" y="4826004"/>
            <a:ext cx="1768475" cy="126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sz="2400">
                <a:solidFill>
                  <a:schemeClr val="tx1"/>
                </a:solidFill>
                <a:latin typeface="Arial" pitchFamily="34" charset="0"/>
                <a:ea typeface="SimSun" pitchFamily="2" charset="-122"/>
              </a:defRPr>
            </a:lvl1pPr>
            <a:lvl2pPr defTabSz="911225">
              <a:defRPr sz="2400">
                <a:solidFill>
                  <a:schemeClr val="tx1"/>
                </a:solidFill>
                <a:latin typeface="Arial" pitchFamily="34" charset="0"/>
                <a:ea typeface="SimSun" pitchFamily="2" charset="-122"/>
              </a:defRPr>
            </a:lvl2pPr>
            <a:lvl3pPr defTabSz="911225">
              <a:defRPr sz="2400">
                <a:solidFill>
                  <a:schemeClr val="tx1"/>
                </a:solidFill>
                <a:latin typeface="Arial" pitchFamily="34" charset="0"/>
                <a:ea typeface="SimSun" pitchFamily="2" charset="-122"/>
              </a:defRPr>
            </a:lvl3pPr>
            <a:lvl4pPr defTabSz="911225">
              <a:defRPr sz="2400">
                <a:solidFill>
                  <a:schemeClr val="tx1"/>
                </a:solidFill>
                <a:latin typeface="Arial" pitchFamily="34" charset="0"/>
                <a:ea typeface="SimSun" pitchFamily="2" charset="-122"/>
              </a:defRPr>
            </a:lvl4pPr>
            <a:lvl5pPr defTabSz="911225">
              <a:defRPr sz="2400">
                <a:solidFill>
                  <a:schemeClr val="tx1"/>
                </a:solidFill>
                <a:latin typeface="Arial" pitchFamily="34" charset="0"/>
                <a:ea typeface="SimSun" pitchFamily="2" charset="-122"/>
              </a:defRPr>
            </a:lvl5pPr>
            <a:lvl6pPr marL="2281238" indent="4763" defTabSz="911225" eaLnBrk="0" fontAlgn="base" hangingPunct="0">
              <a:spcBef>
                <a:spcPct val="0"/>
              </a:spcBef>
              <a:spcAft>
                <a:spcPct val="0"/>
              </a:spcAft>
              <a:defRPr sz="2400">
                <a:solidFill>
                  <a:schemeClr val="tx1"/>
                </a:solidFill>
                <a:latin typeface="Arial" pitchFamily="34" charset="0"/>
                <a:ea typeface="SimSun" pitchFamily="2" charset="-122"/>
              </a:defRPr>
            </a:lvl6pPr>
            <a:lvl7pPr marL="2738438" indent="4763" defTabSz="911225" eaLnBrk="0" fontAlgn="base" hangingPunct="0">
              <a:spcBef>
                <a:spcPct val="0"/>
              </a:spcBef>
              <a:spcAft>
                <a:spcPct val="0"/>
              </a:spcAft>
              <a:defRPr sz="2400">
                <a:solidFill>
                  <a:schemeClr val="tx1"/>
                </a:solidFill>
                <a:latin typeface="Arial" pitchFamily="34" charset="0"/>
                <a:ea typeface="SimSun" pitchFamily="2" charset="-122"/>
              </a:defRPr>
            </a:lvl7pPr>
            <a:lvl8pPr marL="3195638" indent="4763" defTabSz="911225" eaLnBrk="0" fontAlgn="base" hangingPunct="0">
              <a:spcBef>
                <a:spcPct val="0"/>
              </a:spcBef>
              <a:spcAft>
                <a:spcPct val="0"/>
              </a:spcAft>
              <a:defRPr sz="2400">
                <a:solidFill>
                  <a:schemeClr val="tx1"/>
                </a:solidFill>
                <a:latin typeface="Arial" pitchFamily="34" charset="0"/>
                <a:ea typeface="SimSun" pitchFamily="2" charset="-122"/>
              </a:defRPr>
            </a:lvl8pPr>
            <a:lvl9pPr marL="3652838" indent="4763" defTabSz="911225" eaLnBrk="0" fontAlgn="base" hangingPunct="0">
              <a:spcBef>
                <a:spcPct val="0"/>
              </a:spcBef>
              <a:spcAft>
                <a:spcPct val="0"/>
              </a:spcAft>
              <a:defRPr sz="2400">
                <a:solidFill>
                  <a:schemeClr val="tx1"/>
                </a:solidFill>
                <a:latin typeface="Arial" pitchFamily="34" charset="0"/>
                <a:ea typeface="SimSun" pitchFamily="2" charset="-122"/>
              </a:defRPr>
            </a:lvl9pPr>
          </a:lstStyle>
          <a:p>
            <a:pPr algn="r">
              <a:defRPr/>
            </a:pPr>
            <a:r>
              <a:rPr lang="en-US" altLang="zh-TW" sz="800" smtClean="0">
                <a:solidFill>
                  <a:srgbClr val="666666"/>
                </a:solidFill>
                <a:latin typeface="Museo Sans For Dell" pitchFamily="2" charset="0"/>
              </a:rPr>
              <a:t>EUC Technology and Engineering</a:t>
            </a:r>
          </a:p>
        </p:txBody>
      </p:sp>
      <p:sp>
        <p:nvSpPr>
          <p:cNvPr id="11" name="Slide Number Placeholder 5"/>
          <p:cNvSpPr>
            <a:spLocks noGrp="1"/>
          </p:cNvSpPr>
          <p:nvPr>
            <p:ph type="sldNum" sz="quarter" idx="4"/>
          </p:nvPr>
        </p:nvSpPr>
        <p:spPr>
          <a:xfrm>
            <a:off x="434976" y="4824413"/>
            <a:ext cx="260350" cy="114300"/>
          </a:xfrm>
          <a:prstGeom prst="rect">
            <a:avLst/>
          </a:prstGeom>
        </p:spPr>
        <p:txBody>
          <a:bodyPr vert="horz" lIns="0" tIns="0" rIns="89784" bIns="0" rtlCol="0" anchor="ctr"/>
          <a:lstStyle>
            <a:lvl1pPr algn="l" eaLnBrk="1" hangingPunct="1">
              <a:defRPr sz="900">
                <a:solidFill>
                  <a:srgbClr val="000000">
                    <a:lumMod val="60000"/>
                    <a:lumOff val="40000"/>
                  </a:srgbClr>
                </a:solidFill>
                <a:latin typeface="Museo Sans For Dell" pitchFamily="2" charset="0"/>
                <a:ea typeface="+mn-ea"/>
              </a:defRPr>
            </a:lvl1pPr>
          </a:lstStyle>
          <a:p>
            <a:pPr defTabSz="673619">
              <a:defRPr/>
            </a:pPr>
            <a:fld id="{20FE3A23-B949-4828-A943-DC5D8F8A3399}" type="slidenum">
              <a:rPr lang="en-US" smtClean="0"/>
              <a:pPr defTabSz="673619">
                <a:defRPr/>
              </a:pPr>
              <a:t>‹#›</a:t>
            </a:fld>
            <a:endParaRPr lang="en-US" dirty="0"/>
          </a:p>
        </p:txBody>
      </p:sp>
      <p:sp>
        <p:nvSpPr>
          <p:cNvPr id="12" name="Date Placeholder 8"/>
          <p:cNvSpPr>
            <a:spLocks noGrp="1"/>
          </p:cNvSpPr>
          <p:nvPr>
            <p:ph type="dt" sz="half" idx="2"/>
          </p:nvPr>
        </p:nvSpPr>
        <p:spPr>
          <a:xfrm>
            <a:off x="1711325" y="4819650"/>
            <a:ext cx="914400" cy="114300"/>
          </a:xfrm>
          <a:prstGeom prst="rect">
            <a:avLst/>
          </a:prstGeom>
        </p:spPr>
        <p:txBody>
          <a:bodyPr vert="horz" lIns="0" tIns="0" rIns="0" bIns="0" rtlCol="0" anchor="ctr"/>
          <a:lstStyle>
            <a:lvl1pPr algn="l" rtl="0" eaLnBrk="1" fontAlgn="base" hangingPunct="1">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defTabSz="673619">
              <a:defRPr/>
            </a:pPr>
            <a:endParaRPr lang="zh-TW" altLang="en-US"/>
          </a:p>
        </p:txBody>
      </p:sp>
      <p:pic>
        <p:nvPicPr>
          <p:cNvPr id="90119" name="Picture 14" descr="dell_gray_logo.png"/>
          <p:cNvPicPr>
            <a:picLocks noChangeAspect="1"/>
          </p:cNvPicPr>
          <p:nvPr/>
        </p:nvPicPr>
        <p:blipFill>
          <a:blip r:embed="rId20">
            <a:extLst>
              <a:ext uri="{28A0092B-C50C-407E-A947-70E740481C1C}">
                <a14:useLocalDpi xmlns:a14="http://schemas.microsoft.com/office/drawing/2010/main" val="0"/>
              </a:ext>
            </a:extLst>
          </a:blip>
          <a:srcRect/>
          <a:stretch>
            <a:fillRect/>
          </a:stretch>
        </p:blipFill>
        <p:spPr bwMode="auto">
          <a:xfrm>
            <a:off x="8226427" y="4648206"/>
            <a:ext cx="471488"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l" descr="                              Dell - Restricted - Confidential&#10;"/>
          <p:cNvSpPr txBox="1"/>
          <p:nvPr/>
        </p:nvSpPr>
        <p:spPr>
          <a:xfrm>
            <a:off x="0" y="4764088"/>
            <a:ext cx="9144000" cy="0"/>
          </a:xfrm>
          <a:prstGeom prst="rect">
            <a:avLst/>
          </a:prstGeom>
          <a:noFill/>
        </p:spPr>
        <p:txBody>
          <a:bodyPr wrap="none" lIns="89790" tIns="44894" rIns="89790" bIns="44894"/>
          <a:lstStyle/>
          <a:p>
            <a:pPr defTabSz="673619">
              <a:lnSpc>
                <a:spcPct val="90000"/>
              </a:lnSpc>
              <a:spcBef>
                <a:spcPts val="600"/>
              </a:spcBef>
              <a:spcAft>
                <a:spcPts val="0"/>
              </a:spcAft>
              <a:buClr>
                <a:srgbClr val="0085C3"/>
              </a:buClr>
              <a:defRPr/>
            </a:pPr>
            <a:r>
              <a:rPr lang="en-US" sz="800" b="1">
                <a:solidFill>
                  <a:srgbClr val="7F7F7F"/>
                </a:solidFill>
                <a:latin typeface="Museo For Dell"/>
                <a:ea typeface="SimSun" pitchFamily="2" charset="-122"/>
              </a:rPr>
              <a:t>                              Dell - Restricted - Confidential</a:t>
            </a:r>
          </a:p>
          <a:p>
            <a:pPr defTabSz="673619">
              <a:lnSpc>
                <a:spcPct val="90000"/>
              </a:lnSpc>
              <a:spcBef>
                <a:spcPts val="600"/>
              </a:spcBef>
              <a:spcAft>
                <a:spcPts val="0"/>
              </a:spcAft>
              <a:buClr>
                <a:srgbClr val="0085C3"/>
              </a:buClr>
              <a:defRPr/>
            </a:pPr>
            <a:endParaRPr lang="en-US" sz="900" b="1" dirty="0" err="1">
              <a:solidFill>
                <a:srgbClr val="7F7F7F"/>
              </a:solidFill>
              <a:latin typeface="Museo For Dell"/>
              <a:ea typeface="SimSun" pitchFamily="2" charset="-122"/>
            </a:endParaRPr>
          </a:p>
        </p:txBody>
      </p:sp>
    </p:spTree>
    <p:extLst>
      <p:ext uri="{BB962C8B-B14F-4D97-AF65-F5344CB8AC3E}">
        <p14:creationId xmlns:p14="http://schemas.microsoft.com/office/powerpoint/2010/main" val="4175286664"/>
      </p:ext>
    </p:extLst>
  </p:cSld>
  <p:clrMap bg1="dk2" tx1="lt1" bg2="dk1" tx2="lt2" accent1="accent1" accent2="accent2" accent3="accent3" accent4="accent4" accent5="accent5" accent6="accent6" hlink="hlink" folHlink="folHlink"/>
  <p:sldLayoutIdLst>
    <p:sldLayoutId id="2147485165" r:id="rId1"/>
    <p:sldLayoutId id="2147485166" r:id="rId2"/>
    <p:sldLayoutId id="2147485167" r:id="rId3"/>
    <p:sldLayoutId id="2147485168" r:id="rId4"/>
    <p:sldLayoutId id="2147485169" r:id="rId5"/>
    <p:sldLayoutId id="2147485170" r:id="rId6"/>
    <p:sldLayoutId id="2147485171" r:id="rId7"/>
    <p:sldLayoutId id="2147485172" r:id="rId8"/>
    <p:sldLayoutId id="2147485173" r:id="rId9"/>
    <p:sldLayoutId id="2147485174" r:id="rId10"/>
    <p:sldLayoutId id="2147485175" r:id="rId11"/>
    <p:sldLayoutId id="2147485176" r:id="rId12"/>
    <p:sldLayoutId id="2147485178" r:id="rId13"/>
    <p:sldLayoutId id="2147485179" r:id="rId14"/>
    <p:sldLayoutId id="2147485180" r:id="rId15"/>
    <p:sldLayoutId id="2147485181" r:id="rId16"/>
    <p:sldLayoutId id="2147485182" r:id="rId17"/>
    <p:sldLayoutId id="2147485183" r:id="rId18"/>
  </p:sldLayoutIdLst>
  <p:transition spd="med">
    <p:wipe dir="r"/>
  </p:transition>
  <p:timing>
    <p:tnLst>
      <p:par>
        <p:cTn id="1" dur="indefinite" restart="never" nodeType="tmRoot"/>
      </p:par>
    </p:tnLst>
  </p:timing>
  <p:hf hdr="0" ftr="0" dt="0"/>
  <p:txStyles>
    <p:titleStyle>
      <a:lvl1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1pPr>
      <a:lvl2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2pPr>
      <a:lvl3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3pPr>
      <a:lvl4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4pPr>
      <a:lvl5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5pPr>
      <a:lvl6pPr marL="447905" algn="l" rtl="0" eaLnBrk="1" fontAlgn="base" hangingPunct="1">
        <a:lnSpc>
          <a:spcPct val="70000"/>
        </a:lnSpc>
        <a:spcBef>
          <a:spcPct val="0"/>
        </a:spcBef>
        <a:spcAft>
          <a:spcPct val="0"/>
        </a:spcAft>
        <a:defRPr sz="4400" b="1">
          <a:solidFill>
            <a:schemeClr val="accent1"/>
          </a:solidFill>
          <a:latin typeface="Arial Black" pitchFamily="34" charset="0"/>
        </a:defRPr>
      </a:lvl6pPr>
      <a:lvl7pPr marL="895738" algn="l" rtl="0" eaLnBrk="1" fontAlgn="base" hangingPunct="1">
        <a:lnSpc>
          <a:spcPct val="70000"/>
        </a:lnSpc>
        <a:spcBef>
          <a:spcPct val="0"/>
        </a:spcBef>
        <a:spcAft>
          <a:spcPct val="0"/>
        </a:spcAft>
        <a:defRPr sz="4400" b="1">
          <a:solidFill>
            <a:schemeClr val="accent1"/>
          </a:solidFill>
          <a:latin typeface="Arial Black" pitchFamily="34" charset="0"/>
        </a:defRPr>
      </a:lvl7pPr>
      <a:lvl8pPr marL="1343741" algn="l" rtl="0" eaLnBrk="1" fontAlgn="base" hangingPunct="1">
        <a:lnSpc>
          <a:spcPct val="70000"/>
        </a:lnSpc>
        <a:spcBef>
          <a:spcPct val="0"/>
        </a:spcBef>
        <a:spcAft>
          <a:spcPct val="0"/>
        </a:spcAft>
        <a:defRPr sz="4400" b="1">
          <a:solidFill>
            <a:schemeClr val="accent1"/>
          </a:solidFill>
          <a:latin typeface="Arial Black" pitchFamily="34" charset="0"/>
        </a:defRPr>
      </a:lvl8pPr>
      <a:lvl9pPr marL="1791473" algn="l" rtl="0" eaLnBrk="1" fontAlgn="base" hangingPunct="1">
        <a:lnSpc>
          <a:spcPct val="70000"/>
        </a:lnSpc>
        <a:spcBef>
          <a:spcPct val="0"/>
        </a:spcBef>
        <a:spcAft>
          <a:spcPct val="0"/>
        </a:spcAft>
        <a:defRPr sz="4400" b="1">
          <a:solidFill>
            <a:schemeClr val="accent1"/>
          </a:solidFill>
          <a:latin typeface="Arial Black" pitchFamily="34" charset="0"/>
        </a:defRPr>
      </a:lvl9pPr>
    </p:titleStyle>
    <p:bodyStyle>
      <a:lvl1pPr marL="222695" indent="-222695" algn="l" rtl="0" eaLnBrk="0" fontAlgn="base" hangingPunct="0">
        <a:lnSpc>
          <a:spcPct val="90000"/>
        </a:lnSpc>
        <a:spcBef>
          <a:spcPts val="1200"/>
        </a:spcBef>
        <a:spcAft>
          <a:spcPct val="0"/>
        </a:spcAft>
        <a:buClr>
          <a:schemeClr val="accent1"/>
        </a:buClr>
        <a:buFont typeface="Arial" pitchFamily="34" charset="0"/>
        <a:buChar char="•"/>
        <a:defRPr>
          <a:solidFill>
            <a:schemeClr val="tx1"/>
          </a:solidFill>
          <a:latin typeface="Museo Sans For Dell" pitchFamily="2" charset="0"/>
          <a:ea typeface="Museo Sans For Dell" pitchFamily="2" charset="0"/>
          <a:cs typeface="Museo Sans For Dell" pitchFamily="2" charset="0"/>
        </a:defRPr>
      </a:lvl1pPr>
      <a:lvl2pPr marL="563008" indent="-217931" algn="l" rtl="0" eaLnBrk="0" fontAlgn="base" hangingPunct="0">
        <a:lnSpc>
          <a:spcPct val="90000"/>
        </a:lnSpc>
        <a:spcBef>
          <a:spcPts val="300"/>
        </a:spcBef>
        <a:spcAft>
          <a:spcPct val="0"/>
        </a:spcAft>
        <a:buClr>
          <a:schemeClr val="accent1"/>
        </a:buClr>
        <a:buFont typeface="Museo Sans For Dell" pitchFamily="2" charset="0"/>
        <a:buChar char="–"/>
        <a:defRPr sz="1600">
          <a:solidFill>
            <a:schemeClr val="tx1"/>
          </a:solidFill>
          <a:latin typeface="Museo Sans For Dell" pitchFamily="2" charset="0"/>
          <a:ea typeface="Museo Sans For Dell" pitchFamily="2" charset="0"/>
          <a:cs typeface="Museo Sans For Dell" pitchFamily="2" charset="0"/>
        </a:defRPr>
      </a:lvl2pPr>
      <a:lvl3pPr marL="890368" indent="-214797" algn="l" rtl="0" eaLnBrk="0" fontAlgn="base" hangingPunct="0">
        <a:lnSpc>
          <a:spcPct val="90000"/>
        </a:lnSpc>
        <a:spcBef>
          <a:spcPts val="300"/>
        </a:spcBef>
        <a:spcAft>
          <a:spcPct val="0"/>
        </a:spcAft>
        <a:buClr>
          <a:schemeClr val="accent1"/>
        </a:buClr>
        <a:buFont typeface="Museo Sans For Dell" pitchFamily="2" charset="0"/>
        <a:buChar char="›"/>
        <a:defRPr sz="1400">
          <a:solidFill>
            <a:schemeClr val="tx1"/>
          </a:solidFill>
          <a:latin typeface="Museo Sans For Dell" pitchFamily="2" charset="0"/>
          <a:ea typeface="Museo Sans For Dell" pitchFamily="2" charset="0"/>
          <a:cs typeface="Museo Sans For Dell" pitchFamily="2" charset="0"/>
        </a:defRPr>
      </a:lvl3pPr>
      <a:lvl4pPr marL="1219616" indent="-216344" algn="l" rtl="0" eaLnBrk="0" fontAlgn="base" hangingPunct="0">
        <a:lnSpc>
          <a:spcPct val="90000"/>
        </a:lnSpc>
        <a:spcBef>
          <a:spcPts val="300"/>
        </a:spcBef>
        <a:spcAft>
          <a:spcPct val="0"/>
        </a:spcAft>
        <a:buClr>
          <a:schemeClr val="accent1"/>
        </a:buClr>
        <a:buFont typeface="Museo For Dell 300" pitchFamily="50" charset="0"/>
        <a:buChar char="–"/>
        <a:defRPr sz="1200">
          <a:solidFill>
            <a:schemeClr val="tx1"/>
          </a:solidFill>
          <a:latin typeface="Museo Sans For Dell" pitchFamily="2" charset="0"/>
          <a:ea typeface="Museo Sans For Dell" pitchFamily="2" charset="0"/>
          <a:cs typeface="Museo Sans For Dell" pitchFamily="2" charset="0"/>
        </a:defRPr>
      </a:lvl4pPr>
      <a:lvl5pPr marL="1575083" indent="-230630" algn="l" rtl="0" eaLnBrk="0" fontAlgn="base" hangingPunct="0">
        <a:lnSpc>
          <a:spcPct val="90000"/>
        </a:lnSpc>
        <a:spcBef>
          <a:spcPts val="800"/>
        </a:spcBef>
        <a:spcAft>
          <a:spcPct val="0"/>
        </a:spcAft>
        <a:buClr>
          <a:schemeClr val="bg1"/>
        </a:buClr>
        <a:buFont typeface="Museo For Dell 300" pitchFamily="50" charset="0"/>
        <a:buChar char="–"/>
        <a:defRPr>
          <a:solidFill>
            <a:schemeClr val="bg2"/>
          </a:solidFill>
          <a:latin typeface="Museo Sans For Dell" pitchFamily="2" charset="0"/>
          <a:ea typeface="Museo Sans For Dell" pitchFamily="2" charset="0"/>
          <a:cs typeface="Museo Sans For Dell" pitchFamily="2" charset="0"/>
        </a:defRPr>
      </a:lvl5pPr>
      <a:lvl6pPr marL="2023040" indent="-231564"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6pPr>
      <a:lvl7pPr marL="2470724" indent="-231564"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7pPr>
      <a:lvl8pPr marL="2918677" indent="-231564"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8pPr>
      <a:lvl9pPr marL="3366650" indent="-231564"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9pPr>
    </p:bodyStyle>
    <p:otherStyle>
      <a:defPPr>
        <a:defRPr lang="en-US"/>
      </a:defPPr>
      <a:lvl1pPr marL="0" algn="l" defTabSz="895738" rtl="0" eaLnBrk="1" latinLnBrk="0" hangingPunct="1">
        <a:defRPr sz="1800" kern="1200">
          <a:solidFill>
            <a:schemeClr val="tx1"/>
          </a:solidFill>
          <a:latin typeface="+mn-lt"/>
          <a:ea typeface="+mn-ea"/>
          <a:cs typeface="+mn-cs"/>
        </a:defRPr>
      </a:lvl1pPr>
      <a:lvl2pPr marL="447905" algn="l" defTabSz="895738" rtl="0" eaLnBrk="1" latinLnBrk="0" hangingPunct="1">
        <a:defRPr sz="1800" kern="1200">
          <a:solidFill>
            <a:schemeClr val="tx1"/>
          </a:solidFill>
          <a:latin typeface="+mn-lt"/>
          <a:ea typeface="+mn-ea"/>
          <a:cs typeface="+mn-cs"/>
        </a:defRPr>
      </a:lvl2pPr>
      <a:lvl3pPr marL="895738" algn="l" defTabSz="895738" rtl="0" eaLnBrk="1" latinLnBrk="0" hangingPunct="1">
        <a:defRPr sz="1800" kern="1200">
          <a:solidFill>
            <a:schemeClr val="tx1"/>
          </a:solidFill>
          <a:latin typeface="+mn-lt"/>
          <a:ea typeface="+mn-ea"/>
          <a:cs typeface="+mn-cs"/>
        </a:defRPr>
      </a:lvl3pPr>
      <a:lvl4pPr marL="1343741" algn="l" defTabSz="895738" rtl="0" eaLnBrk="1" latinLnBrk="0" hangingPunct="1">
        <a:defRPr sz="1800" kern="1200">
          <a:solidFill>
            <a:schemeClr val="tx1"/>
          </a:solidFill>
          <a:latin typeface="+mn-lt"/>
          <a:ea typeface="+mn-ea"/>
          <a:cs typeface="+mn-cs"/>
        </a:defRPr>
      </a:lvl4pPr>
      <a:lvl5pPr marL="1791473" algn="l" defTabSz="895738" rtl="0" eaLnBrk="1" latinLnBrk="0" hangingPunct="1">
        <a:defRPr sz="1800" kern="1200">
          <a:solidFill>
            <a:schemeClr val="tx1"/>
          </a:solidFill>
          <a:latin typeface="+mn-lt"/>
          <a:ea typeface="+mn-ea"/>
          <a:cs typeface="+mn-cs"/>
        </a:defRPr>
      </a:lvl5pPr>
      <a:lvl6pPr marL="2239019" algn="l" defTabSz="895738" rtl="0" eaLnBrk="1" latinLnBrk="0" hangingPunct="1">
        <a:defRPr sz="1800" kern="1200">
          <a:solidFill>
            <a:schemeClr val="tx1"/>
          </a:solidFill>
          <a:latin typeface="+mn-lt"/>
          <a:ea typeface="+mn-ea"/>
          <a:cs typeface="+mn-cs"/>
        </a:defRPr>
      </a:lvl6pPr>
      <a:lvl7pPr marL="2686967" algn="l" defTabSz="895738" rtl="0" eaLnBrk="1" latinLnBrk="0" hangingPunct="1">
        <a:defRPr sz="1800" kern="1200">
          <a:solidFill>
            <a:schemeClr val="tx1"/>
          </a:solidFill>
          <a:latin typeface="+mn-lt"/>
          <a:ea typeface="+mn-ea"/>
          <a:cs typeface="+mn-cs"/>
        </a:defRPr>
      </a:lvl7pPr>
      <a:lvl8pPr marL="3134954" algn="l" defTabSz="895738" rtl="0" eaLnBrk="1" latinLnBrk="0" hangingPunct="1">
        <a:defRPr sz="1800" kern="1200">
          <a:solidFill>
            <a:schemeClr val="tx1"/>
          </a:solidFill>
          <a:latin typeface="+mn-lt"/>
          <a:ea typeface="+mn-ea"/>
          <a:cs typeface="+mn-cs"/>
        </a:defRPr>
      </a:lvl8pPr>
      <a:lvl9pPr marL="3582707" algn="l" defTabSz="895738"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18"/>
            </p:custDataLst>
            <p:extLst/>
          </p:nvPr>
        </p:nvGraphicFramePr>
        <p:xfrm>
          <a:off x="1591" y="1207"/>
          <a:ext cx="1587" cy="1190"/>
        </p:xfrm>
        <a:graphic>
          <a:graphicData uri="http://schemas.openxmlformats.org/presentationml/2006/ole">
            <mc:AlternateContent xmlns:mc="http://schemas.openxmlformats.org/markup-compatibility/2006">
              <mc:Choice xmlns:v="urn:schemas-microsoft-com:vml" Requires="v">
                <p:oleObj spid="_x0000_s16801" name="think-cell Slide" r:id="rId19" imgW="270" imgH="270" progId="TCLayout.ActiveDocument.1">
                  <p:embed/>
                </p:oleObj>
              </mc:Choice>
              <mc:Fallback>
                <p:oleObj name="think-cell Slide" r:id="rId19" imgW="270" imgH="270" progId="TCLayout.ActiveDocument.1">
                  <p:embed/>
                  <p:pic>
                    <p:nvPicPr>
                      <p:cNvPr id="0" name=""/>
                      <p:cNvPicPr/>
                      <p:nvPr/>
                    </p:nvPicPr>
                    <p:blipFill>
                      <a:blip r:embed="rId20"/>
                      <a:stretch>
                        <a:fillRect/>
                      </a:stretch>
                    </p:blipFill>
                    <p:spPr>
                      <a:xfrm>
                        <a:off x="1591" y="1207"/>
                        <a:ext cx="1587" cy="1190"/>
                      </a:xfrm>
                      <a:prstGeom prst="rect">
                        <a:avLst/>
                      </a:prstGeom>
                    </p:spPr>
                  </p:pic>
                </p:oleObj>
              </mc:Fallback>
            </mc:AlternateContent>
          </a:graphicData>
        </a:graphic>
      </p:graphicFrame>
      <p:sp>
        <p:nvSpPr>
          <p:cNvPr id="20482" name="Title Placeholder 21"/>
          <p:cNvSpPr>
            <a:spLocks noGrp="1"/>
          </p:cNvSpPr>
          <p:nvPr>
            <p:ph type="title"/>
          </p:nvPr>
        </p:nvSpPr>
        <p:spPr bwMode="auto">
          <a:xfrm>
            <a:off x="457200" y="196454"/>
            <a:ext cx="8229600" cy="636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t>Click to edit Master title style</a:t>
            </a:r>
          </a:p>
        </p:txBody>
      </p:sp>
      <p:sp>
        <p:nvSpPr>
          <p:cNvPr id="20483" name="Text Placeholder 12"/>
          <p:cNvSpPr>
            <a:spLocks noGrp="1"/>
          </p:cNvSpPr>
          <p:nvPr>
            <p:ph type="body" idx="1"/>
          </p:nvPr>
        </p:nvSpPr>
        <p:spPr bwMode="auto">
          <a:xfrm>
            <a:off x="457200" y="959646"/>
            <a:ext cx="8229600" cy="356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2"/>
            <a:endParaRPr lang="en-US"/>
          </a:p>
        </p:txBody>
      </p:sp>
      <p:sp>
        <p:nvSpPr>
          <p:cNvPr id="20484" name="TextBox 3"/>
          <p:cNvSpPr txBox="1">
            <a:spLocks noChangeArrowheads="1"/>
          </p:cNvSpPr>
          <p:nvPr/>
        </p:nvSpPr>
        <p:spPr bwMode="black">
          <a:xfrm>
            <a:off x="5349875" y="4826796"/>
            <a:ext cx="2743200" cy="126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2400">
                <a:solidFill>
                  <a:schemeClr val="tx1"/>
                </a:solidFill>
                <a:latin typeface="Arial" pitchFamily="34" charset="0"/>
                <a:cs typeface="Arial" pitchFamily="34" charset="0"/>
              </a:defRPr>
            </a:lvl1pPr>
            <a:lvl2pPr marL="742950" indent="-285750" eaLnBrk="0" hangingPunct="0">
              <a:defRPr sz="2400">
                <a:solidFill>
                  <a:schemeClr val="tx1"/>
                </a:solidFill>
                <a:latin typeface="Arial" pitchFamily="34" charset="0"/>
                <a:cs typeface="Arial" pitchFamily="34" charset="0"/>
              </a:defRPr>
            </a:lvl2pPr>
            <a:lvl3pPr marL="1143000" indent="-228600" eaLnBrk="0" hangingPunct="0">
              <a:defRPr sz="2400">
                <a:solidFill>
                  <a:schemeClr val="tx1"/>
                </a:solidFill>
                <a:latin typeface="Arial" pitchFamily="34" charset="0"/>
                <a:cs typeface="Arial" pitchFamily="34" charset="0"/>
              </a:defRPr>
            </a:lvl3pPr>
            <a:lvl4pPr marL="1600200" indent="-228600" eaLnBrk="0" hangingPunct="0">
              <a:defRPr sz="2400">
                <a:solidFill>
                  <a:schemeClr val="tx1"/>
                </a:solidFill>
                <a:latin typeface="Arial" pitchFamily="34" charset="0"/>
                <a:cs typeface="Arial" pitchFamily="34" charset="0"/>
              </a:defRPr>
            </a:lvl4pPr>
            <a:lvl5pPr marL="2057400" indent="-228600" eaLnBrk="0" hangingPunct="0">
              <a:defRPr sz="24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cs typeface="Arial" pitchFamily="34" charset="0"/>
              </a:defRPr>
            </a:lvl9pPr>
          </a:lstStyle>
          <a:p>
            <a:pPr algn="r" defTabSz="898921" eaLnBrk="1" hangingPunct="1">
              <a:defRPr/>
            </a:pPr>
            <a:r>
              <a:rPr lang="en-US" sz="800" dirty="0">
                <a:solidFill>
                  <a:srgbClr val="666666"/>
                </a:solidFill>
                <a:latin typeface="Museo Sans For Dell" pitchFamily="2" charset="0"/>
              </a:rPr>
              <a:t>Client Product Development</a:t>
            </a:r>
          </a:p>
        </p:txBody>
      </p:sp>
      <p:pic>
        <p:nvPicPr>
          <p:cNvPr id="20485" name="Picture 5" descr="dell_gray_logo.png"/>
          <p:cNvPicPr>
            <a:picLocks noChangeAspect="1"/>
          </p:cNvPicPr>
          <p:nvPr/>
        </p:nvPicPr>
        <p:blipFill>
          <a:blip r:embed="rId21">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Footer Placeholder 4"/>
          <p:cNvSpPr>
            <a:spLocks noGrp="1"/>
          </p:cNvSpPr>
          <p:nvPr>
            <p:ph type="ftr" sz="quarter" idx="3"/>
          </p:nvPr>
        </p:nvSpPr>
        <p:spPr>
          <a:xfrm>
            <a:off x="742950" y="4822031"/>
            <a:ext cx="1885950" cy="114300"/>
          </a:xfrm>
          <a:prstGeom prst="rect">
            <a:avLst/>
          </a:prstGeom>
        </p:spPr>
        <p:txBody>
          <a:bodyPr vert="horz" lIns="0" tIns="0" rIns="67548" bIns="0" rtlCol="0" anchor="ctr"/>
          <a:lstStyle>
            <a:lvl1pPr algn="l">
              <a:defRPr sz="800">
                <a:solidFill>
                  <a:srgbClr val="000000">
                    <a:lumMod val="60000"/>
                    <a:lumOff val="40000"/>
                  </a:srgbClr>
                </a:solidFill>
                <a:latin typeface="Museo Sans For Dell" pitchFamily="2" charset="0"/>
                <a:cs typeface="+mn-cs"/>
              </a:defRPr>
            </a:lvl1pPr>
          </a:lstStyle>
          <a:p>
            <a:pPr defTabSz="898921">
              <a:defRPr/>
            </a:pPr>
            <a:endParaRPr lang="en-US" dirty="0"/>
          </a:p>
        </p:txBody>
      </p:sp>
      <p:sp>
        <p:nvSpPr>
          <p:cNvPr id="8" name="Slide Number Placeholder 5"/>
          <p:cNvSpPr>
            <a:spLocks noGrp="1"/>
          </p:cNvSpPr>
          <p:nvPr>
            <p:ph type="sldNum" sz="quarter" idx="4"/>
          </p:nvPr>
        </p:nvSpPr>
        <p:spPr>
          <a:xfrm>
            <a:off x="434976" y="4823222"/>
            <a:ext cx="260350" cy="114300"/>
          </a:xfrm>
          <a:prstGeom prst="rect">
            <a:avLst/>
          </a:prstGeom>
        </p:spPr>
        <p:txBody>
          <a:bodyPr vert="horz" lIns="0" tIns="0" rIns="67548" bIns="0" rtlCol="0" anchor="ctr"/>
          <a:lstStyle>
            <a:lvl1pPr algn="l">
              <a:defRPr sz="700">
                <a:solidFill>
                  <a:srgbClr val="000000">
                    <a:lumMod val="60000"/>
                    <a:lumOff val="40000"/>
                  </a:srgbClr>
                </a:solidFill>
                <a:latin typeface="Museo Sans For Dell" pitchFamily="2" charset="0"/>
                <a:cs typeface="+mn-cs"/>
              </a:defRPr>
            </a:lvl1pPr>
          </a:lstStyle>
          <a:p>
            <a:pPr defTabSz="898921">
              <a:defRPr/>
            </a:pPr>
            <a:fld id="{BAFC9F95-FC62-4769-A095-8D2D490F7992}" type="slidenum">
              <a:rPr lang="en-US" smtClean="0"/>
              <a:pPr defTabSz="898921">
                <a:defRPr/>
              </a:pPr>
              <a:t>‹#›</a:t>
            </a:fld>
            <a:endParaRPr lang="en-US" dirty="0"/>
          </a:p>
        </p:txBody>
      </p:sp>
      <p:sp>
        <p:nvSpPr>
          <p:cNvPr id="2" name="fl"/>
          <p:cNvSpPr txBox="1"/>
          <p:nvPr/>
        </p:nvSpPr>
        <p:spPr>
          <a:xfrm>
            <a:off x="0" y="4913185"/>
            <a:ext cx="9144000" cy="157544"/>
          </a:xfrm>
          <a:prstGeom prst="rect">
            <a:avLst/>
          </a:prstGeom>
          <a:noFill/>
        </p:spPr>
        <p:txBody>
          <a:bodyPr vert="horz" wrap="square" lIns="67548" tIns="34289" rIns="67548" bIns="34289" rtlCol="0">
            <a:spAutoFit/>
          </a:bodyPr>
          <a:lstStyle/>
          <a:p>
            <a:pPr marL="172268" indent="-172268" defTabSz="898921">
              <a:lnSpc>
                <a:spcPct val="90000"/>
              </a:lnSpc>
              <a:spcBef>
                <a:spcPts val="75"/>
              </a:spcBef>
              <a:spcAft>
                <a:spcPts val="75"/>
              </a:spcAft>
              <a:buClr>
                <a:srgbClr val="0085C3"/>
              </a:buClr>
              <a:buFont typeface="Arial" pitchFamily="34" charset="0"/>
              <a:buChar char="•"/>
            </a:pPr>
            <a:endParaRPr lang="en-US" sz="600" b="1" dirty="0">
              <a:solidFill>
                <a:srgbClr val="7F7F7F"/>
              </a:solidFill>
              <a:latin typeface="Museo Sans For Dell"/>
            </a:endParaRPr>
          </a:p>
        </p:txBody>
      </p:sp>
    </p:spTree>
    <p:extLst>
      <p:ext uri="{BB962C8B-B14F-4D97-AF65-F5344CB8AC3E}">
        <p14:creationId xmlns:p14="http://schemas.microsoft.com/office/powerpoint/2010/main" val="1694669799"/>
      </p:ext>
    </p:extLst>
  </p:cSld>
  <p:clrMap bg1="dk2" tx1="lt1" bg2="dk1" tx2="lt2" accent1="accent1" accent2="accent2" accent3="accent3" accent4="accent4" accent5="accent5" accent6="accent6" hlink="hlink" folHlink="folHlink"/>
  <p:sldLayoutIdLst>
    <p:sldLayoutId id="2147485185" r:id="rId1"/>
    <p:sldLayoutId id="2147485186" r:id="rId2"/>
    <p:sldLayoutId id="2147485187" r:id="rId3"/>
    <p:sldLayoutId id="2147485188" r:id="rId4"/>
    <p:sldLayoutId id="2147485189" r:id="rId5"/>
    <p:sldLayoutId id="2147485190" r:id="rId6"/>
    <p:sldLayoutId id="2147485191" r:id="rId7"/>
    <p:sldLayoutId id="2147485192" r:id="rId8"/>
    <p:sldLayoutId id="2147485193" r:id="rId9"/>
    <p:sldLayoutId id="2147485194" r:id="rId10"/>
    <p:sldLayoutId id="2147485195" r:id="rId11"/>
    <p:sldLayoutId id="2147485196" r:id="rId12"/>
    <p:sldLayoutId id="2147485197" r:id="rId13"/>
    <p:sldLayoutId id="2147485198" r:id="rId14"/>
    <p:sldLayoutId id="2147485199" r:id="rId15"/>
  </p:sldLayoutIdLst>
  <p:transition spd="med">
    <p:wipe dir="r"/>
  </p:transition>
  <p:hf hdr="0" ftr="0" dt="0"/>
  <p:txStyles>
    <p:titleStyle>
      <a:lvl1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1pPr>
      <a:lvl2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2pPr>
      <a:lvl3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3pPr>
      <a:lvl4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4pPr>
      <a:lvl5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5pPr>
      <a:lvl6pPr marL="336710" algn="l" rtl="0" eaLnBrk="1" fontAlgn="base" hangingPunct="1">
        <a:lnSpc>
          <a:spcPct val="70000"/>
        </a:lnSpc>
        <a:spcBef>
          <a:spcPct val="0"/>
        </a:spcBef>
        <a:spcAft>
          <a:spcPct val="0"/>
        </a:spcAft>
        <a:defRPr sz="3300" b="1">
          <a:solidFill>
            <a:schemeClr val="accent1"/>
          </a:solidFill>
          <a:latin typeface="Arial Black" pitchFamily="34" charset="0"/>
        </a:defRPr>
      </a:lvl6pPr>
      <a:lvl7pPr marL="674130" algn="l" rtl="0" eaLnBrk="1" fontAlgn="base" hangingPunct="1">
        <a:lnSpc>
          <a:spcPct val="70000"/>
        </a:lnSpc>
        <a:spcBef>
          <a:spcPct val="0"/>
        </a:spcBef>
        <a:spcAft>
          <a:spcPct val="0"/>
        </a:spcAft>
        <a:defRPr sz="3300" b="1">
          <a:solidFill>
            <a:schemeClr val="accent1"/>
          </a:solidFill>
          <a:latin typeface="Arial Black" pitchFamily="34" charset="0"/>
        </a:defRPr>
      </a:lvl7pPr>
      <a:lvl8pPr marL="1011232" algn="l" rtl="0" eaLnBrk="1" fontAlgn="base" hangingPunct="1">
        <a:lnSpc>
          <a:spcPct val="70000"/>
        </a:lnSpc>
        <a:spcBef>
          <a:spcPct val="0"/>
        </a:spcBef>
        <a:spcAft>
          <a:spcPct val="0"/>
        </a:spcAft>
        <a:defRPr sz="3300" b="1">
          <a:solidFill>
            <a:schemeClr val="accent1"/>
          </a:solidFill>
          <a:latin typeface="Arial Black" pitchFamily="34" charset="0"/>
        </a:defRPr>
      </a:lvl8pPr>
      <a:lvl9pPr marL="1348406" algn="l" rtl="0" eaLnBrk="1" fontAlgn="base" hangingPunct="1">
        <a:lnSpc>
          <a:spcPct val="70000"/>
        </a:lnSpc>
        <a:spcBef>
          <a:spcPct val="0"/>
        </a:spcBef>
        <a:spcAft>
          <a:spcPct val="0"/>
        </a:spcAft>
        <a:defRPr sz="3300" b="1">
          <a:solidFill>
            <a:schemeClr val="accent1"/>
          </a:solidFill>
          <a:latin typeface="Arial Black" pitchFamily="34" charset="0"/>
        </a:defRPr>
      </a:lvl9pPr>
    </p:titleStyle>
    <p:bodyStyle>
      <a:lvl1pPr marL="168698" indent="-168698" algn="l" rtl="0" eaLnBrk="0" fontAlgn="base" hangingPunct="0">
        <a:lnSpc>
          <a:spcPct val="90000"/>
        </a:lnSpc>
        <a:spcBef>
          <a:spcPts val="75"/>
        </a:spcBef>
        <a:spcAft>
          <a:spcPts val="75"/>
        </a:spcAft>
        <a:buClr>
          <a:schemeClr val="accent1"/>
        </a:buClr>
        <a:buFont typeface="Arial" pitchFamily="34" charset="0"/>
        <a:buChar char="•"/>
        <a:defRPr sz="1500">
          <a:solidFill>
            <a:schemeClr val="bg2"/>
          </a:solidFill>
          <a:latin typeface="Museo Sans For Dell" pitchFamily="2" charset="0"/>
          <a:ea typeface="Museo Sans For Dell" pitchFamily="2" charset="0"/>
          <a:cs typeface="Museo Sans For Dell" pitchFamily="2" charset="0"/>
        </a:defRPr>
      </a:lvl1pPr>
      <a:lvl2pPr marL="423782" indent="-165127" algn="l" rtl="0" eaLnBrk="0" fontAlgn="base" hangingPunct="0">
        <a:lnSpc>
          <a:spcPct val="90000"/>
        </a:lnSpc>
        <a:spcBef>
          <a:spcPts val="75"/>
        </a:spcBef>
        <a:spcAft>
          <a:spcPts val="75"/>
        </a:spcAft>
        <a:buClr>
          <a:schemeClr val="accent1"/>
        </a:buClr>
        <a:buFont typeface="Museo Sans For Dell" pitchFamily="2" charset="0"/>
        <a:buChar char="–"/>
        <a:defRPr>
          <a:solidFill>
            <a:schemeClr val="bg2"/>
          </a:solidFill>
          <a:latin typeface="Museo Sans For Dell" pitchFamily="2" charset="0"/>
          <a:ea typeface="Museo Sans For Dell" pitchFamily="2" charset="0"/>
          <a:cs typeface="Museo Sans For Dell" pitchFamily="2" charset="0"/>
        </a:defRPr>
      </a:lvl2pPr>
      <a:lvl3pPr marL="670664" indent="-162745" algn="l" rtl="0" eaLnBrk="0" fontAlgn="base" hangingPunct="0">
        <a:lnSpc>
          <a:spcPct val="90000"/>
        </a:lnSpc>
        <a:spcBef>
          <a:spcPts val="75"/>
        </a:spcBef>
        <a:spcAft>
          <a:spcPts val="75"/>
        </a:spcAft>
        <a:buClr>
          <a:schemeClr val="accent1"/>
        </a:buClr>
        <a:buFont typeface="Museo Sans For Dell" pitchFamily="2" charset="0"/>
        <a:buChar char="›"/>
        <a:defRPr sz="1200">
          <a:solidFill>
            <a:schemeClr val="bg2"/>
          </a:solidFill>
          <a:latin typeface="Museo Sans For Dell" pitchFamily="2" charset="0"/>
          <a:ea typeface="Museo Sans For Dell" pitchFamily="2" charset="0"/>
          <a:cs typeface="Museo Sans For Dell" pitchFamily="2" charset="0"/>
        </a:defRPr>
      </a:lvl3pPr>
      <a:lvl4pPr marL="918817" indent="-163936" algn="l" rtl="0" eaLnBrk="0" fontAlgn="base" hangingPunct="0">
        <a:lnSpc>
          <a:spcPct val="90000"/>
        </a:lnSpc>
        <a:spcBef>
          <a:spcPts val="75"/>
        </a:spcBef>
        <a:spcAft>
          <a:spcPts val="75"/>
        </a:spcAft>
        <a:buClr>
          <a:schemeClr val="accent1"/>
        </a:buClr>
        <a:buFont typeface="Museo For Dell 300"/>
        <a:buChar char="–"/>
        <a:defRPr sz="1100">
          <a:solidFill>
            <a:schemeClr val="bg2"/>
          </a:solidFill>
          <a:latin typeface="Museo Sans For Dell" pitchFamily="2" charset="0"/>
          <a:ea typeface="Museo Sans For Dell" pitchFamily="2" charset="0"/>
          <a:cs typeface="Museo Sans For Dell" pitchFamily="2" charset="0"/>
        </a:defRPr>
      </a:lvl4pPr>
      <a:lvl5pPr marL="1185464" indent="-174385" algn="l" rtl="0" eaLnBrk="0" fontAlgn="base" hangingPunct="0">
        <a:lnSpc>
          <a:spcPct val="90000"/>
        </a:lnSpc>
        <a:spcBef>
          <a:spcPts val="600"/>
        </a:spcBef>
        <a:spcAft>
          <a:spcPct val="0"/>
        </a:spcAft>
        <a:buClr>
          <a:schemeClr val="bg1"/>
        </a:buClr>
        <a:buFont typeface="Museo For Dell 300"/>
        <a:buChar char="–"/>
        <a:defRPr>
          <a:solidFill>
            <a:schemeClr val="bg2"/>
          </a:solidFill>
          <a:latin typeface="Museo Sans For Dell" pitchFamily="2" charset="0"/>
          <a:ea typeface="Museo Sans For Dell" pitchFamily="2" charset="0"/>
          <a:cs typeface="Museo Sans For Dell" pitchFamily="2" charset="0"/>
        </a:defRPr>
      </a:lvl5pPr>
      <a:lvl6pPr marL="1522500" indent="-174385"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6pPr>
      <a:lvl7pPr marL="1859732" indent="-174385"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7pPr>
      <a:lvl8pPr marL="2196786" indent="-174385"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8pPr>
      <a:lvl9pPr marL="2533982" indent="-174385"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9pPr>
    </p:bodyStyle>
    <p:otherStyle>
      <a:defPPr>
        <a:defRPr lang="en-US"/>
      </a:defPPr>
      <a:lvl1pPr marL="0" algn="l" defTabSz="674130" rtl="0" eaLnBrk="1" latinLnBrk="0" hangingPunct="1">
        <a:defRPr sz="1400" kern="1200">
          <a:solidFill>
            <a:schemeClr val="tx1"/>
          </a:solidFill>
          <a:latin typeface="+mn-lt"/>
          <a:ea typeface="+mn-ea"/>
          <a:cs typeface="+mn-cs"/>
        </a:defRPr>
      </a:lvl1pPr>
      <a:lvl2pPr marL="336710" algn="l" defTabSz="674130" rtl="0" eaLnBrk="1" latinLnBrk="0" hangingPunct="1">
        <a:defRPr sz="1400" kern="1200">
          <a:solidFill>
            <a:schemeClr val="tx1"/>
          </a:solidFill>
          <a:latin typeface="+mn-lt"/>
          <a:ea typeface="+mn-ea"/>
          <a:cs typeface="+mn-cs"/>
        </a:defRPr>
      </a:lvl2pPr>
      <a:lvl3pPr marL="674130" algn="l" defTabSz="674130" rtl="0" eaLnBrk="1" latinLnBrk="0" hangingPunct="1">
        <a:defRPr sz="1400" kern="1200">
          <a:solidFill>
            <a:schemeClr val="tx1"/>
          </a:solidFill>
          <a:latin typeface="+mn-lt"/>
          <a:ea typeface="+mn-ea"/>
          <a:cs typeface="+mn-cs"/>
        </a:defRPr>
      </a:lvl3pPr>
      <a:lvl4pPr marL="1011232" algn="l" defTabSz="674130" rtl="0" eaLnBrk="1" latinLnBrk="0" hangingPunct="1">
        <a:defRPr sz="1400" kern="1200">
          <a:solidFill>
            <a:schemeClr val="tx1"/>
          </a:solidFill>
          <a:latin typeface="+mn-lt"/>
          <a:ea typeface="+mn-ea"/>
          <a:cs typeface="+mn-cs"/>
        </a:defRPr>
      </a:lvl4pPr>
      <a:lvl5pPr marL="1348406" algn="l" defTabSz="674130" rtl="0" eaLnBrk="1" latinLnBrk="0" hangingPunct="1">
        <a:defRPr sz="1400" kern="1200">
          <a:solidFill>
            <a:schemeClr val="tx1"/>
          </a:solidFill>
          <a:latin typeface="+mn-lt"/>
          <a:ea typeface="+mn-ea"/>
          <a:cs typeface="+mn-cs"/>
        </a:defRPr>
      </a:lvl5pPr>
      <a:lvl6pPr marL="1685603" algn="l" defTabSz="674130" rtl="0" eaLnBrk="1" latinLnBrk="0" hangingPunct="1">
        <a:defRPr sz="1400" kern="1200">
          <a:solidFill>
            <a:schemeClr val="tx1"/>
          </a:solidFill>
          <a:latin typeface="+mn-lt"/>
          <a:ea typeface="+mn-ea"/>
          <a:cs typeface="+mn-cs"/>
        </a:defRPr>
      </a:lvl6pPr>
      <a:lvl7pPr marL="2022311" algn="l" defTabSz="674130" rtl="0" eaLnBrk="1" latinLnBrk="0" hangingPunct="1">
        <a:defRPr sz="1400" kern="1200">
          <a:solidFill>
            <a:schemeClr val="tx1"/>
          </a:solidFill>
          <a:latin typeface="+mn-lt"/>
          <a:ea typeface="+mn-ea"/>
          <a:cs typeface="+mn-cs"/>
        </a:defRPr>
      </a:lvl7pPr>
      <a:lvl8pPr marL="2359288" algn="l" defTabSz="674130" rtl="0" eaLnBrk="1" latinLnBrk="0" hangingPunct="1">
        <a:defRPr sz="1400" kern="1200">
          <a:solidFill>
            <a:schemeClr val="tx1"/>
          </a:solidFill>
          <a:latin typeface="+mn-lt"/>
          <a:ea typeface="+mn-ea"/>
          <a:cs typeface="+mn-cs"/>
        </a:defRPr>
      </a:lvl8pPr>
      <a:lvl9pPr marL="2696437" algn="l" defTabSz="674130" rtl="0" eaLnBrk="1" latinLnBrk="0" hangingPunct="1">
        <a:defRPr sz="14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18"/>
            </p:custDataLst>
          </p:nvPr>
        </p:nvGraphicFramePr>
        <p:xfrm>
          <a:off x="1591" y="1207"/>
          <a:ext cx="1587" cy="1190"/>
        </p:xfrm>
        <a:graphic>
          <a:graphicData uri="http://schemas.openxmlformats.org/presentationml/2006/ole">
            <mc:AlternateContent xmlns:mc="http://schemas.openxmlformats.org/markup-compatibility/2006">
              <mc:Choice xmlns:v="urn:schemas-microsoft-com:vml" Requires="v">
                <p:oleObj spid="_x0000_s17825" name="think-cell Slide" r:id="rId19" imgW="270" imgH="270" progId="TCLayout.ActiveDocument.1">
                  <p:embed/>
                </p:oleObj>
              </mc:Choice>
              <mc:Fallback>
                <p:oleObj name="think-cell Slide" r:id="rId19" imgW="270" imgH="270" progId="TCLayout.ActiveDocument.1">
                  <p:embed/>
                  <p:pic>
                    <p:nvPicPr>
                      <p:cNvPr id="0" name=""/>
                      <p:cNvPicPr/>
                      <p:nvPr/>
                    </p:nvPicPr>
                    <p:blipFill>
                      <a:blip r:embed="rId20"/>
                      <a:stretch>
                        <a:fillRect/>
                      </a:stretch>
                    </p:blipFill>
                    <p:spPr>
                      <a:xfrm>
                        <a:off x="1591" y="1207"/>
                        <a:ext cx="1587" cy="1190"/>
                      </a:xfrm>
                      <a:prstGeom prst="rect">
                        <a:avLst/>
                      </a:prstGeom>
                    </p:spPr>
                  </p:pic>
                </p:oleObj>
              </mc:Fallback>
            </mc:AlternateContent>
          </a:graphicData>
        </a:graphic>
      </p:graphicFrame>
      <p:sp>
        <p:nvSpPr>
          <p:cNvPr id="20482" name="Title Placeholder 21"/>
          <p:cNvSpPr>
            <a:spLocks noGrp="1"/>
          </p:cNvSpPr>
          <p:nvPr>
            <p:ph type="title"/>
          </p:nvPr>
        </p:nvSpPr>
        <p:spPr bwMode="auto">
          <a:xfrm>
            <a:off x="457200" y="196454"/>
            <a:ext cx="8229600" cy="636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t>Click to edit Master title style</a:t>
            </a:r>
          </a:p>
        </p:txBody>
      </p:sp>
      <p:sp>
        <p:nvSpPr>
          <p:cNvPr id="20483" name="Text Placeholder 12"/>
          <p:cNvSpPr>
            <a:spLocks noGrp="1"/>
          </p:cNvSpPr>
          <p:nvPr>
            <p:ph type="body" idx="1"/>
          </p:nvPr>
        </p:nvSpPr>
        <p:spPr bwMode="auto">
          <a:xfrm>
            <a:off x="457200" y="959646"/>
            <a:ext cx="8229600" cy="356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2"/>
            <a:endParaRPr lang="en-US"/>
          </a:p>
        </p:txBody>
      </p:sp>
      <p:sp>
        <p:nvSpPr>
          <p:cNvPr id="20484" name="TextBox 3"/>
          <p:cNvSpPr txBox="1">
            <a:spLocks noChangeArrowheads="1"/>
          </p:cNvSpPr>
          <p:nvPr/>
        </p:nvSpPr>
        <p:spPr bwMode="black">
          <a:xfrm>
            <a:off x="5349875" y="4826796"/>
            <a:ext cx="2743200" cy="126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2400">
                <a:solidFill>
                  <a:schemeClr val="tx1"/>
                </a:solidFill>
                <a:latin typeface="Arial" pitchFamily="34" charset="0"/>
                <a:cs typeface="Arial" pitchFamily="34" charset="0"/>
              </a:defRPr>
            </a:lvl1pPr>
            <a:lvl2pPr marL="742950" indent="-285750" eaLnBrk="0" hangingPunct="0">
              <a:defRPr sz="2400">
                <a:solidFill>
                  <a:schemeClr val="tx1"/>
                </a:solidFill>
                <a:latin typeface="Arial" pitchFamily="34" charset="0"/>
                <a:cs typeface="Arial" pitchFamily="34" charset="0"/>
              </a:defRPr>
            </a:lvl2pPr>
            <a:lvl3pPr marL="1143000" indent="-228600" eaLnBrk="0" hangingPunct="0">
              <a:defRPr sz="2400">
                <a:solidFill>
                  <a:schemeClr val="tx1"/>
                </a:solidFill>
                <a:latin typeface="Arial" pitchFamily="34" charset="0"/>
                <a:cs typeface="Arial" pitchFamily="34" charset="0"/>
              </a:defRPr>
            </a:lvl3pPr>
            <a:lvl4pPr marL="1600200" indent="-228600" eaLnBrk="0" hangingPunct="0">
              <a:defRPr sz="2400">
                <a:solidFill>
                  <a:schemeClr val="tx1"/>
                </a:solidFill>
                <a:latin typeface="Arial" pitchFamily="34" charset="0"/>
                <a:cs typeface="Arial" pitchFamily="34" charset="0"/>
              </a:defRPr>
            </a:lvl4pPr>
            <a:lvl5pPr marL="2057400" indent="-228600" eaLnBrk="0" hangingPunct="0">
              <a:defRPr sz="24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cs typeface="Arial" pitchFamily="34" charset="0"/>
              </a:defRPr>
            </a:lvl9pPr>
          </a:lstStyle>
          <a:p>
            <a:pPr algn="r" defTabSz="899303" eaLnBrk="1" hangingPunct="1">
              <a:defRPr/>
            </a:pPr>
            <a:r>
              <a:rPr lang="en-US" sz="800" dirty="0">
                <a:solidFill>
                  <a:srgbClr val="666666"/>
                </a:solidFill>
                <a:latin typeface="Museo Sans For Dell" pitchFamily="2" charset="0"/>
              </a:rPr>
              <a:t>Client Product Development</a:t>
            </a:r>
          </a:p>
        </p:txBody>
      </p:sp>
      <p:pic>
        <p:nvPicPr>
          <p:cNvPr id="20485" name="Picture 5" descr="dell_gray_logo.png"/>
          <p:cNvPicPr>
            <a:picLocks noChangeAspect="1"/>
          </p:cNvPicPr>
          <p:nvPr/>
        </p:nvPicPr>
        <p:blipFill>
          <a:blip r:embed="rId21">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Footer Placeholder 4"/>
          <p:cNvSpPr>
            <a:spLocks noGrp="1"/>
          </p:cNvSpPr>
          <p:nvPr>
            <p:ph type="ftr" sz="quarter" idx="3"/>
          </p:nvPr>
        </p:nvSpPr>
        <p:spPr>
          <a:xfrm>
            <a:off x="742950" y="4822031"/>
            <a:ext cx="1885950" cy="114300"/>
          </a:xfrm>
          <a:prstGeom prst="rect">
            <a:avLst/>
          </a:prstGeom>
        </p:spPr>
        <p:txBody>
          <a:bodyPr vert="horz" lIns="0" tIns="0" rIns="67574" bIns="0" rtlCol="0" anchor="ctr"/>
          <a:lstStyle>
            <a:lvl1pPr algn="l">
              <a:defRPr sz="800">
                <a:solidFill>
                  <a:srgbClr val="000000">
                    <a:lumMod val="60000"/>
                    <a:lumOff val="40000"/>
                  </a:srgbClr>
                </a:solidFill>
                <a:latin typeface="Museo Sans For Dell" pitchFamily="2" charset="0"/>
                <a:cs typeface="+mn-cs"/>
              </a:defRPr>
            </a:lvl1pPr>
          </a:lstStyle>
          <a:p>
            <a:pPr defTabSz="899303">
              <a:defRPr/>
            </a:pPr>
            <a:endParaRPr lang="en-US" dirty="0"/>
          </a:p>
        </p:txBody>
      </p:sp>
      <p:sp>
        <p:nvSpPr>
          <p:cNvPr id="8" name="Slide Number Placeholder 5"/>
          <p:cNvSpPr>
            <a:spLocks noGrp="1"/>
          </p:cNvSpPr>
          <p:nvPr>
            <p:ph type="sldNum" sz="quarter" idx="4"/>
          </p:nvPr>
        </p:nvSpPr>
        <p:spPr>
          <a:xfrm>
            <a:off x="434976" y="4823222"/>
            <a:ext cx="260350" cy="114300"/>
          </a:xfrm>
          <a:prstGeom prst="rect">
            <a:avLst/>
          </a:prstGeom>
        </p:spPr>
        <p:txBody>
          <a:bodyPr vert="horz" lIns="0" tIns="0" rIns="67574" bIns="0" rtlCol="0" anchor="ctr"/>
          <a:lstStyle>
            <a:lvl1pPr algn="l">
              <a:defRPr sz="700">
                <a:solidFill>
                  <a:srgbClr val="000000">
                    <a:lumMod val="60000"/>
                    <a:lumOff val="40000"/>
                  </a:srgbClr>
                </a:solidFill>
                <a:latin typeface="Museo Sans For Dell" pitchFamily="2" charset="0"/>
                <a:cs typeface="+mn-cs"/>
              </a:defRPr>
            </a:lvl1pPr>
          </a:lstStyle>
          <a:p>
            <a:pPr defTabSz="899303">
              <a:defRPr/>
            </a:pPr>
            <a:fld id="{BAFC9F95-FC62-4769-A095-8D2D490F7992}" type="slidenum">
              <a:rPr lang="en-US" smtClean="0"/>
              <a:pPr defTabSz="899303">
                <a:defRPr/>
              </a:pPr>
              <a:t>‹#›</a:t>
            </a:fld>
            <a:endParaRPr lang="en-US" dirty="0"/>
          </a:p>
        </p:txBody>
      </p:sp>
      <p:sp>
        <p:nvSpPr>
          <p:cNvPr id="2" name="fl"/>
          <p:cNvSpPr txBox="1"/>
          <p:nvPr/>
        </p:nvSpPr>
        <p:spPr>
          <a:xfrm>
            <a:off x="0" y="4913185"/>
            <a:ext cx="9144000" cy="157544"/>
          </a:xfrm>
          <a:prstGeom prst="rect">
            <a:avLst/>
          </a:prstGeom>
          <a:noFill/>
        </p:spPr>
        <p:txBody>
          <a:bodyPr vert="horz" wrap="square" lIns="67574" tIns="34289" rIns="67574" bIns="34289" rtlCol="0">
            <a:spAutoFit/>
          </a:bodyPr>
          <a:lstStyle/>
          <a:p>
            <a:pPr marL="172336" indent="-172336" defTabSz="899303">
              <a:lnSpc>
                <a:spcPct val="90000"/>
              </a:lnSpc>
              <a:spcBef>
                <a:spcPts val="75"/>
              </a:spcBef>
              <a:spcAft>
                <a:spcPts val="75"/>
              </a:spcAft>
              <a:buClr>
                <a:srgbClr val="0085C3"/>
              </a:buClr>
              <a:buFont typeface="Arial" pitchFamily="34" charset="0"/>
              <a:buChar char="•"/>
            </a:pPr>
            <a:endParaRPr lang="en-US" sz="600" b="1" dirty="0">
              <a:solidFill>
                <a:srgbClr val="7F7F7F"/>
              </a:solidFill>
              <a:latin typeface="Museo Sans For Dell"/>
            </a:endParaRPr>
          </a:p>
        </p:txBody>
      </p:sp>
    </p:spTree>
    <p:extLst>
      <p:ext uri="{BB962C8B-B14F-4D97-AF65-F5344CB8AC3E}">
        <p14:creationId xmlns:p14="http://schemas.microsoft.com/office/powerpoint/2010/main" val="44288631"/>
      </p:ext>
    </p:extLst>
  </p:cSld>
  <p:clrMap bg1="dk2" tx1="lt1" bg2="dk1" tx2="lt2" accent1="accent1" accent2="accent2" accent3="accent3" accent4="accent4" accent5="accent5" accent6="accent6" hlink="hlink" folHlink="folHlink"/>
  <p:sldLayoutIdLst>
    <p:sldLayoutId id="2147485202" r:id="rId1"/>
    <p:sldLayoutId id="2147485203" r:id="rId2"/>
    <p:sldLayoutId id="2147485204" r:id="rId3"/>
    <p:sldLayoutId id="2147485205" r:id="rId4"/>
    <p:sldLayoutId id="2147485206" r:id="rId5"/>
    <p:sldLayoutId id="2147485207" r:id="rId6"/>
    <p:sldLayoutId id="2147485208" r:id="rId7"/>
    <p:sldLayoutId id="2147485209" r:id="rId8"/>
    <p:sldLayoutId id="2147485210" r:id="rId9"/>
    <p:sldLayoutId id="2147485211" r:id="rId10"/>
    <p:sldLayoutId id="2147485212" r:id="rId11"/>
    <p:sldLayoutId id="2147485213" r:id="rId12"/>
    <p:sldLayoutId id="2147485214" r:id="rId13"/>
    <p:sldLayoutId id="2147485215" r:id="rId14"/>
    <p:sldLayoutId id="2147485216" r:id="rId15"/>
  </p:sldLayoutIdLst>
  <p:transition spd="med">
    <p:wipe dir="r"/>
  </p:transition>
  <p:hf hdr="0" ftr="0" dt="0"/>
  <p:txStyles>
    <p:titleStyle>
      <a:lvl1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1pPr>
      <a:lvl2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2pPr>
      <a:lvl3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3pPr>
      <a:lvl4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4pPr>
      <a:lvl5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5pPr>
      <a:lvl6pPr marL="336863" algn="l" rtl="0" eaLnBrk="1" fontAlgn="base" hangingPunct="1">
        <a:lnSpc>
          <a:spcPct val="70000"/>
        </a:lnSpc>
        <a:spcBef>
          <a:spcPct val="0"/>
        </a:spcBef>
        <a:spcAft>
          <a:spcPct val="0"/>
        </a:spcAft>
        <a:defRPr sz="3300" b="1">
          <a:solidFill>
            <a:schemeClr val="accent1"/>
          </a:solidFill>
          <a:latin typeface="Arial Black" pitchFamily="34" charset="0"/>
        </a:defRPr>
      </a:lvl6pPr>
      <a:lvl7pPr marL="674411" algn="l" rtl="0" eaLnBrk="1" fontAlgn="base" hangingPunct="1">
        <a:lnSpc>
          <a:spcPct val="70000"/>
        </a:lnSpc>
        <a:spcBef>
          <a:spcPct val="0"/>
        </a:spcBef>
        <a:spcAft>
          <a:spcPct val="0"/>
        </a:spcAft>
        <a:defRPr sz="3300" b="1">
          <a:solidFill>
            <a:schemeClr val="accent1"/>
          </a:solidFill>
          <a:latin typeface="Arial Black" pitchFamily="34" charset="0"/>
        </a:defRPr>
      </a:lvl7pPr>
      <a:lvl8pPr marL="1011657" algn="l" rtl="0" eaLnBrk="1" fontAlgn="base" hangingPunct="1">
        <a:lnSpc>
          <a:spcPct val="70000"/>
        </a:lnSpc>
        <a:spcBef>
          <a:spcPct val="0"/>
        </a:spcBef>
        <a:spcAft>
          <a:spcPct val="0"/>
        </a:spcAft>
        <a:defRPr sz="3300" b="1">
          <a:solidFill>
            <a:schemeClr val="accent1"/>
          </a:solidFill>
          <a:latin typeface="Arial Black" pitchFamily="34" charset="0"/>
        </a:defRPr>
      </a:lvl8pPr>
      <a:lvl9pPr marL="1348967" algn="l" rtl="0" eaLnBrk="1" fontAlgn="base" hangingPunct="1">
        <a:lnSpc>
          <a:spcPct val="70000"/>
        </a:lnSpc>
        <a:spcBef>
          <a:spcPct val="0"/>
        </a:spcBef>
        <a:spcAft>
          <a:spcPct val="0"/>
        </a:spcAft>
        <a:defRPr sz="3300" b="1">
          <a:solidFill>
            <a:schemeClr val="accent1"/>
          </a:solidFill>
          <a:latin typeface="Arial Black" pitchFamily="34" charset="0"/>
        </a:defRPr>
      </a:lvl9pPr>
    </p:titleStyle>
    <p:bodyStyle>
      <a:lvl1pPr marL="168766" indent="-168766" algn="l" rtl="0" eaLnBrk="0" fontAlgn="base" hangingPunct="0">
        <a:lnSpc>
          <a:spcPct val="90000"/>
        </a:lnSpc>
        <a:spcBef>
          <a:spcPts val="75"/>
        </a:spcBef>
        <a:spcAft>
          <a:spcPts val="75"/>
        </a:spcAft>
        <a:buClr>
          <a:schemeClr val="accent1"/>
        </a:buClr>
        <a:buFont typeface="Arial" pitchFamily="34" charset="0"/>
        <a:buChar char="•"/>
        <a:defRPr sz="1500">
          <a:solidFill>
            <a:schemeClr val="bg2"/>
          </a:solidFill>
          <a:latin typeface="Museo Sans For Dell" pitchFamily="2" charset="0"/>
          <a:ea typeface="Museo Sans For Dell" pitchFamily="2" charset="0"/>
          <a:cs typeface="Museo Sans For Dell" pitchFamily="2" charset="0"/>
        </a:defRPr>
      </a:lvl1pPr>
      <a:lvl2pPr marL="423961" indent="-165195" algn="l" rtl="0" eaLnBrk="0" fontAlgn="base" hangingPunct="0">
        <a:lnSpc>
          <a:spcPct val="90000"/>
        </a:lnSpc>
        <a:spcBef>
          <a:spcPts val="75"/>
        </a:spcBef>
        <a:spcAft>
          <a:spcPts val="75"/>
        </a:spcAft>
        <a:buClr>
          <a:schemeClr val="accent1"/>
        </a:buClr>
        <a:buFont typeface="Museo Sans For Dell" pitchFamily="2" charset="0"/>
        <a:buChar char="–"/>
        <a:defRPr>
          <a:solidFill>
            <a:schemeClr val="bg2"/>
          </a:solidFill>
          <a:latin typeface="Museo Sans For Dell" pitchFamily="2" charset="0"/>
          <a:ea typeface="Museo Sans For Dell" pitchFamily="2" charset="0"/>
          <a:cs typeface="Museo Sans For Dell" pitchFamily="2" charset="0"/>
        </a:defRPr>
      </a:lvl2pPr>
      <a:lvl3pPr marL="670944" indent="-162813" algn="l" rtl="0" eaLnBrk="0" fontAlgn="base" hangingPunct="0">
        <a:lnSpc>
          <a:spcPct val="90000"/>
        </a:lnSpc>
        <a:spcBef>
          <a:spcPts val="75"/>
        </a:spcBef>
        <a:spcAft>
          <a:spcPts val="75"/>
        </a:spcAft>
        <a:buClr>
          <a:schemeClr val="accent1"/>
        </a:buClr>
        <a:buFont typeface="Museo Sans For Dell" pitchFamily="2" charset="0"/>
        <a:buChar char="›"/>
        <a:defRPr sz="1200">
          <a:solidFill>
            <a:schemeClr val="bg2"/>
          </a:solidFill>
          <a:latin typeface="Museo Sans For Dell" pitchFamily="2" charset="0"/>
          <a:ea typeface="Museo Sans For Dell" pitchFamily="2" charset="0"/>
          <a:cs typeface="Museo Sans For Dell" pitchFamily="2" charset="0"/>
        </a:defRPr>
      </a:lvl3pPr>
      <a:lvl4pPr marL="919208" indent="-164004" algn="l" rtl="0" eaLnBrk="0" fontAlgn="base" hangingPunct="0">
        <a:lnSpc>
          <a:spcPct val="90000"/>
        </a:lnSpc>
        <a:spcBef>
          <a:spcPts val="75"/>
        </a:spcBef>
        <a:spcAft>
          <a:spcPts val="75"/>
        </a:spcAft>
        <a:buClr>
          <a:schemeClr val="accent1"/>
        </a:buClr>
        <a:buFont typeface="Museo For Dell 300"/>
        <a:buChar char="–"/>
        <a:defRPr sz="1100">
          <a:solidFill>
            <a:schemeClr val="bg2"/>
          </a:solidFill>
          <a:latin typeface="Museo Sans For Dell" pitchFamily="2" charset="0"/>
          <a:ea typeface="Museo Sans For Dell" pitchFamily="2" charset="0"/>
          <a:cs typeface="Museo Sans For Dell" pitchFamily="2" charset="0"/>
        </a:defRPr>
      </a:lvl4pPr>
      <a:lvl5pPr marL="1185974" indent="-174453" algn="l" rtl="0" eaLnBrk="0" fontAlgn="base" hangingPunct="0">
        <a:lnSpc>
          <a:spcPct val="90000"/>
        </a:lnSpc>
        <a:spcBef>
          <a:spcPts val="600"/>
        </a:spcBef>
        <a:spcAft>
          <a:spcPct val="0"/>
        </a:spcAft>
        <a:buClr>
          <a:schemeClr val="bg1"/>
        </a:buClr>
        <a:buFont typeface="Museo For Dell 300"/>
        <a:buChar char="–"/>
        <a:defRPr>
          <a:solidFill>
            <a:schemeClr val="bg2"/>
          </a:solidFill>
          <a:latin typeface="Museo Sans For Dell" pitchFamily="2" charset="0"/>
          <a:ea typeface="Museo Sans For Dell" pitchFamily="2" charset="0"/>
          <a:cs typeface="Museo Sans For Dell" pitchFamily="2" charset="0"/>
        </a:defRPr>
      </a:lvl5pPr>
      <a:lvl6pPr marL="1523146" indent="-174453"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6pPr>
      <a:lvl7pPr marL="1860523" indent="-174453"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7pPr>
      <a:lvl8pPr marL="2197721" indent="-174453"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8pPr>
      <a:lvl9pPr marL="2535053" indent="-174453"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9pPr>
    </p:bodyStyle>
    <p:otherStyle>
      <a:defPPr>
        <a:defRPr lang="en-US"/>
      </a:defPPr>
      <a:lvl1pPr marL="0" algn="l" defTabSz="674411" rtl="0" eaLnBrk="1" latinLnBrk="0" hangingPunct="1">
        <a:defRPr sz="1400" kern="1200">
          <a:solidFill>
            <a:schemeClr val="tx1"/>
          </a:solidFill>
          <a:latin typeface="+mn-lt"/>
          <a:ea typeface="+mn-ea"/>
          <a:cs typeface="+mn-cs"/>
        </a:defRPr>
      </a:lvl1pPr>
      <a:lvl2pPr marL="336863" algn="l" defTabSz="674411" rtl="0" eaLnBrk="1" latinLnBrk="0" hangingPunct="1">
        <a:defRPr sz="1400" kern="1200">
          <a:solidFill>
            <a:schemeClr val="tx1"/>
          </a:solidFill>
          <a:latin typeface="+mn-lt"/>
          <a:ea typeface="+mn-ea"/>
          <a:cs typeface="+mn-cs"/>
        </a:defRPr>
      </a:lvl2pPr>
      <a:lvl3pPr marL="674411" algn="l" defTabSz="674411" rtl="0" eaLnBrk="1" latinLnBrk="0" hangingPunct="1">
        <a:defRPr sz="1400" kern="1200">
          <a:solidFill>
            <a:schemeClr val="tx1"/>
          </a:solidFill>
          <a:latin typeface="+mn-lt"/>
          <a:ea typeface="+mn-ea"/>
          <a:cs typeface="+mn-cs"/>
        </a:defRPr>
      </a:lvl3pPr>
      <a:lvl4pPr marL="1011657" algn="l" defTabSz="674411" rtl="0" eaLnBrk="1" latinLnBrk="0" hangingPunct="1">
        <a:defRPr sz="1400" kern="1200">
          <a:solidFill>
            <a:schemeClr val="tx1"/>
          </a:solidFill>
          <a:latin typeface="+mn-lt"/>
          <a:ea typeface="+mn-ea"/>
          <a:cs typeface="+mn-cs"/>
        </a:defRPr>
      </a:lvl4pPr>
      <a:lvl5pPr marL="1348967" algn="l" defTabSz="674411" rtl="0" eaLnBrk="1" latinLnBrk="0" hangingPunct="1">
        <a:defRPr sz="1400" kern="1200">
          <a:solidFill>
            <a:schemeClr val="tx1"/>
          </a:solidFill>
          <a:latin typeface="+mn-lt"/>
          <a:ea typeface="+mn-ea"/>
          <a:cs typeface="+mn-cs"/>
        </a:defRPr>
      </a:lvl5pPr>
      <a:lvl6pPr marL="1686317" algn="l" defTabSz="674411" rtl="0" eaLnBrk="1" latinLnBrk="0" hangingPunct="1">
        <a:defRPr sz="1400" kern="1200">
          <a:solidFill>
            <a:schemeClr val="tx1"/>
          </a:solidFill>
          <a:latin typeface="+mn-lt"/>
          <a:ea typeface="+mn-ea"/>
          <a:cs typeface="+mn-cs"/>
        </a:defRPr>
      </a:lvl6pPr>
      <a:lvl7pPr marL="2023178" algn="l" defTabSz="674411" rtl="0" eaLnBrk="1" latinLnBrk="0" hangingPunct="1">
        <a:defRPr sz="1400" kern="1200">
          <a:solidFill>
            <a:schemeClr val="tx1"/>
          </a:solidFill>
          <a:latin typeface="+mn-lt"/>
          <a:ea typeface="+mn-ea"/>
          <a:cs typeface="+mn-cs"/>
        </a:defRPr>
      </a:lvl7pPr>
      <a:lvl8pPr marL="2360291" algn="l" defTabSz="674411" rtl="0" eaLnBrk="1" latinLnBrk="0" hangingPunct="1">
        <a:defRPr sz="1400" kern="1200">
          <a:solidFill>
            <a:schemeClr val="tx1"/>
          </a:solidFill>
          <a:latin typeface="+mn-lt"/>
          <a:ea typeface="+mn-ea"/>
          <a:cs typeface="+mn-cs"/>
        </a:defRPr>
      </a:lvl8pPr>
      <a:lvl9pPr marL="2697584" algn="l" defTabSz="674411" rtl="0" eaLnBrk="1" latinLnBrk="0" hangingPunct="1">
        <a:defRPr sz="14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18"/>
            </p:custDataLst>
          </p:nvPr>
        </p:nvGraphicFramePr>
        <p:xfrm>
          <a:off x="1591" y="1207"/>
          <a:ext cx="1587" cy="1190"/>
        </p:xfrm>
        <a:graphic>
          <a:graphicData uri="http://schemas.openxmlformats.org/presentationml/2006/ole">
            <mc:AlternateContent xmlns:mc="http://schemas.openxmlformats.org/markup-compatibility/2006">
              <mc:Choice xmlns:v="urn:schemas-microsoft-com:vml" Requires="v">
                <p:oleObj spid="_x0000_s18849" name="think-cell Slide" r:id="rId19" imgW="270" imgH="270" progId="TCLayout.ActiveDocument.1">
                  <p:embed/>
                </p:oleObj>
              </mc:Choice>
              <mc:Fallback>
                <p:oleObj name="think-cell Slide" r:id="rId19" imgW="270" imgH="270" progId="TCLayout.ActiveDocument.1">
                  <p:embed/>
                  <p:pic>
                    <p:nvPicPr>
                      <p:cNvPr id="0" name=""/>
                      <p:cNvPicPr/>
                      <p:nvPr/>
                    </p:nvPicPr>
                    <p:blipFill>
                      <a:blip r:embed="rId20"/>
                      <a:stretch>
                        <a:fillRect/>
                      </a:stretch>
                    </p:blipFill>
                    <p:spPr>
                      <a:xfrm>
                        <a:off x="1591" y="1207"/>
                        <a:ext cx="1587" cy="1190"/>
                      </a:xfrm>
                      <a:prstGeom prst="rect">
                        <a:avLst/>
                      </a:prstGeom>
                    </p:spPr>
                  </p:pic>
                </p:oleObj>
              </mc:Fallback>
            </mc:AlternateContent>
          </a:graphicData>
        </a:graphic>
      </p:graphicFrame>
      <p:sp>
        <p:nvSpPr>
          <p:cNvPr id="20482" name="Title Placeholder 21"/>
          <p:cNvSpPr>
            <a:spLocks noGrp="1"/>
          </p:cNvSpPr>
          <p:nvPr>
            <p:ph type="title"/>
          </p:nvPr>
        </p:nvSpPr>
        <p:spPr bwMode="auto">
          <a:xfrm>
            <a:off x="457200" y="196454"/>
            <a:ext cx="8229600" cy="636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t>Click to edit Master title style</a:t>
            </a:r>
          </a:p>
        </p:txBody>
      </p:sp>
      <p:sp>
        <p:nvSpPr>
          <p:cNvPr id="20483" name="Text Placeholder 12"/>
          <p:cNvSpPr>
            <a:spLocks noGrp="1"/>
          </p:cNvSpPr>
          <p:nvPr>
            <p:ph type="body" idx="1"/>
          </p:nvPr>
        </p:nvSpPr>
        <p:spPr bwMode="auto">
          <a:xfrm>
            <a:off x="457200" y="959646"/>
            <a:ext cx="8229600" cy="356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2"/>
            <a:endParaRPr lang="en-US"/>
          </a:p>
        </p:txBody>
      </p:sp>
      <p:sp>
        <p:nvSpPr>
          <p:cNvPr id="20484" name="TextBox 3"/>
          <p:cNvSpPr txBox="1">
            <a:spLocks noChangeArrowheads="1"/>
          </p:cNvSpPr>
          <p:nvPr/>
        </p:nvSpPr>
        <p:spPr bwMode="black">
          <a:xfrm>
            <a:off x="5349875" y="4826796"/>
            <a:ext cx="2743200" cy="126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2400">
                <a:solidFill>
                  <a:schemeClr val="tx1"/>
                </a:solidFill>
                <a:latin typeface="Arial" pitchFamily="34" charset="0"/>
                <a:cs typeface="Arial" pitchFamily="34" charset="0"/>
              </a:defRPr>
            </a:lvl1pPr>
            <a:lvl2pPr marL="742950" indent="-285750" eaLnBrk="0" hangingPunct="0">
              <a:defRPr sz="2400">
                <a:solidFill>
                  <a:schemeClr val="tx1"/>
                </a:solidFill>
                <a:latin typeface="Arial" pitchFamily="34" charset="0"/>
                <a:cs typeface="Arial" pitchFamily="34" charset="0"/>
              </a:defRPr>
            </a:lvl2pPr>
            <a:lvl3pPr marL="1143000" indent="-228600" eaLnBrk="0" hangingPunct="0">
              <a:defRPr sz="2400">
                <a:solidFill>
                  <a:schemeClr val="tx1"/>
                </a:solidFill>
                <a:latin typeface="Arial" pitchFamily="34" charset="0"/>
                <a:cs typeface="Arial" pitchFamily="34" charset="0"/>
              </a:defRPr>
            </a:lvl3pPr>
            <a:lvl4pPr marL="1600200" indent="-228600" eaLnBrk="0" hangingPunct="0">
              <a:defRPr sz="2400">
                <a:solidFill>
                  <a:schemeClr val="tx1"/>
                </a:solidFill>
                <a:latin typeface="Arial" pitchFamily="34" charset="0"/>
                <a:cs typeface="Arial" pitchFamily="34" charset="0"/>
              </a:defRPr>
            </a:lvl4pPr>
            <a:lvl5pPr marL="2057400" indent="-228600" eaLnBrk="0" hangingPunct="0">
              <a:defRPr sz="24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cs typeface="Arial" pitchFamily="34" charset="0"/>
              </a:defRPr>
            </a:lvl9pPr>
          </a:lstStyle>
          <a:p>
            <a:pPr algn="r" defTabSz="899303" eaLnBrk="1" hangingPunct="1">
              <a:defRPr/>
            </a:pPr>
            <a:r>
              <a:rPr lang="en-US" sz="800" dirty="0">
                <a:solidFill>
                  <a:srgbClr val="666666"/>
                </a:solidFill>
                <a:latin typeface="Museo Sans For Dell" pitchFamily="2" charset="0"/>
              </a:rPr>
              <a:t>Client Product Development</a:t>
            </a:r>
          </a:p>
        </p:txBody>
      </p:sp>
      <p:pic>
        <p:nvPicPr>
          <p:cNvPr id="20485" name="Picture 5" descr="dell_gray_logo.png"/>
          <p:cNvPicPr>
            <a:picLocks noChangeAspect="1"/>
          </p:cNvPicPr>
          <p:nvPr/>
        </p:nvPicPr>
        <p:blipFill>
          <a:blip r:embed="rId21">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Footer Placeholder 4"/>
          <p:cNvSpPr>
            <a:spLocks noGrp="1"/>
          </p:cNvSpPr>
          <p:nvPr>
            <p:ph type="ftr" sz="quarter" idx="3"/>
          </p:nvPr>
        </p:nvSpPr>
        <p:spPr>
          <a:xfrm>
            <a:off x="742950" y="4822031"/>
            <a:ext cx="1885950" cy="114300"/>
          </a:xfrm>
          <a:prstGeom prst="rect">
            <a:avLst/>
          </a:prstGeom>
        </p:spPr>
        <p:txBody>
          <a:bodyPr vert="horz" lIns="0" tIns="0" rIns="67574" bIns="0" rtlCol="0" anchor="ctr"/>
          <a:lstStyle>
            <a:lvl1pPr algn="l">
              <a:defRPr sz="800">
                <a:solidFill>
                  <a:srgbClr val="000000">
                    <a:lumMod val="60000"/>
                    <a:lumOff val="40000"/>
                  </a:srgbClr>
                </a:solidFill>
                <a:latin typeface="Museo Sans For Dell" pitchFamily="2" charset="0"/>
                <a:cs typeface="+mn-cs"/>
              </a:defRPr>
            </a:lvl1pPr>
          </a:lstStyle>
          <a:p>
            <a:pPr defTabSz="899303">
              <a:defRPr/>
            </a:pPr>
            <a:endParaRPr lang="en-US" dirty="0"/>
          </a:p>
        </p:txBody>
      </p:sp>
      <p:sp>
        <p:nvSpPr>
          <p:cNvPr id="8" name="Slide Number Placeholder 5"/>
          <p:cNvSpPr>
            <a:spLocks noGrp="1"/>
          </p:cNvSpPr>
          <p:nvPr>
            <p:ph type="sldNum" sz="quarter" idx="4"/>
          </p:nvPr>
        </p:nvSpPr>
        <p:spPr>
          <a:xfrm>
            <a:off x="434976" y="4823222"/>
            <a:ext cx="260350" cy="114300"/>
          </a:xfrm>
          <a:prstGeom prst="rect">
            <a:avLst/>
          </a:prstGeom>
        </p:spPr>
        <p:txBody>
          <a:bodyPr vert="horz" lIns="0" tIns="0" rIns="67574" bIns="0" rtlCol="0" anchor="ctr"/>
          <a:lstStyle>
            <a:lvl1pPr algn="l">
              <a:defRPr sz="700">
                <a:solidFill>
                  <a:srgbClr val="000000">
                    <a:lumMod val="60000"/>
                    <a:lumOff val="40000"/>
                  </a:srgbClr>
                </a:solidFill>
                <a:latin typeface="Museo Sans For Dell" pitchFamily="2" charset="0"/>
                <a:cs typeface="+mn-cs"/>
              </a:defRPr>
            </a:lvl1pPr>
          </a:lstStyle>
          <a:p>
            <a:pPr defTabSz="899303">
              <a:defRPr/>
            </a:pPr>
            <a:fld id="{BAFC9F95-FC62-4769-A095-8D2D490F7992}" type="slidenum">
              <a:rPr lang="en-US" smtClean="0"/>
              <a:pPr defTabSz="899303">
                <a:defRPr/>
              </a:pPr>
              <a:t>‹#›</a:t>
            </a:fld>
            <a:endParaRPr lang="en-US" dirty="0"/>
          </a:p>
        </p:txBody>
      </p:sp>
      <p:sp>
        <p:nvSpPr>
          <p:cNvPr id="2" name="fl"/>
          <p:cNvSpPr txBox="1"/>
          <p:nvPr/>
        </p:nvSpPr>
        <p:spPr>
          <a:xfrm>
            <a:off x="0" y="4913185"/>
            <a:ext cx="9144000" cy="157544"/>
          </a:xfrm>
          <a:prstGeom prst="rect">
            <a:avLst/>
          </a:prstGeom>
          <a:noFill/>
        </p:spPr>
        <p:txBody>
          <a:bodyPr vert="horz" wrap="square" lIns="67574" tIns="34289" rIns="67574" bIns="34289" rtlCol="0">
            <a:spAutoFit/>
          </a:bodyPr>
          <a:lstStyle/>
          <a:p>
            <a:pPr marL="172336" indent="-172336" defTabSz="899303">
              <a:lnSpc>
                <a:spcPct val="90000"/>
              </a:lnSpc>
              <a:spcBef>
                <a:spcPts val="75"/>
              </a:spcBef>
              <a:spcAft>
                <a:spcPts val="75"/>
              </a:spcAft>
              <a:buClr>
                <a:srgbClr val="0085C3"/>
              </a:buClr>
              <a:buFont typeface="Arial" pitchFamily="34" charset="0"/>
              <a:buChar char="•"/>
            </a:pPr>
            <a:endParaRPr lang="en-US" sz="600" b="1" dirty="0">
              <a:solidFill>
                <a:srgbClr val="7F7F7F"/>
              </a:solidFill>
              <a:latin typeface="Museo Sans For Dell"/>
            </a:endParaRPr>
          </a:p>
        </p:txBody>
      </p:sp>
    </p:spTree>
    <p:extLst>
      <p:ext uri="{BB962C8B-B14F-4D97-AF65-F5344CB8AC3E}">
        <p14:creationId xmlns:p14="http://schemas.microsoft.com/office/powerpoint/2010/main" val="2711547334"/>
      </p:ext>
    </p:extLst>
  </p:cSld>
  <p:clrMap bg1="dk2" tx1="lt1" bg2="dk1" tx2="lt2" accent1="accent1" accent2="accent2" accent3="accent3" accent4="accent4" accent5="accent5" accent6="accent6" hlink="hlink" folHlink="folHlink"/>
  <p:sldLayoutIdLst>
    <p:sldLayoutId id="2147485218" r:id="rId1"/>
    <p:sldLayoutId id="2147485219" r:id="rId2"/>
    <p:sldLayoutId id="2147485220" r:id="rId3"/>
    <p:sldLayoutId id="2147485221" r:id="rId4"/>
    <p:sldLayoutId id="2147485222" r:id="rId5"/>
    <p:sldLayoutId id="2147485223" r:id="rId6"/>
    <p:sldLayoutId id="2147485224" r:id="rId7"/>
    <p:sldLayoutId id="2147485225" r:id="rId8"/>
    <p:sldLayoutId id="2147485226" r:id="rId9"/>
    <p:sldLayoutId id="2147485227" r:id="rId10"/>
    <p:sldLayoutId id="2147485228" r:id="rId11"/>
    <p:sldLayoutId id="2147485229" r:id="rId12"/>
    <p:sldLayoutId id="2147485230" r:id="rId13"/>
    <p:sldLayoutId id="2147485231" r:id="rId14"/>
    <p:sldLayoutId id="2147485232" r:id="rId15"/>
  </p:sldLayoutIdLst>
  <p:transition spd="med">
    <p:wipe dir="r"/>
  </p:transition>
  <p:hf hdr="0" ftr="0" dt="0"/>
  <p:txStyles>
    <p:titleStyle>
      <a:lvl1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1pPr>
      <a:lvl2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2pPr>
      <a:lvl3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3pPr>
      <a:lvl4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4pPr>
      <a:lvl5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5pPr>
      <a:lvl6pPr marL="336863" algn="l" rtl="0" eaLnBrk="1" fontAlgn="base" hangingPunct="1">
        <a:lnSpc>
          <a:spcPct val="70000"/>
        </a:lnSpc>
        <a:spcBef>
          <a:spcPct val="0"/>
        </a:spcBef>
        <a:spcAft>
          <a:spcPct val="0"/>
        </a:spcAft>
        <a:defRPr sz="3300" b="1">
          <a:solidFill>
            <a:schemeClr val="accent1"/>
          </a:solidFill>
          <a:latin typeface="Arial Black" pitchFamily="34" charset="0"/>
        </a:defRPr>
      </a:lvl6pPr>
      <a:lvl7pPr marL="674411" algn="l" rtl="0" eaLnBrk="1" fontAlgn="base" hangingPunct="1">
        <a:lnSpc>
          <a:spcPct val="70000"/>
        </a:lnSpc>
        <a:spcBef>
          <a:spcPct val="0"/>
        </a:spcBef>
        <a:spcAft>
          <a:spcPct val="0"/>
        </a:spcAft>
        <a:defRPr sz="3300" b="1">
          <a:solidFill>
            <a:schemeClr val="accent1"/>
          </a:solidFill>
          <a:latin typeface="Arial Black" pitchFamily="34" charset="0"/>
        </a:defRPr>
      </a:lvl7pPr>
      <a:lvl8pPr marL="1011657" algn="l" rtl="0" eaLnBrk="1" fontAlgn="base" hangingPunct="1">
        <a:lnSpc>
          <a:spcPct val="70000"/>
        </a:lnSpc>
        <a:spcBef>
          <a:spcPct val="0"/>
        </a:spcBef>
        <a:spcAft>
          <a:spcPct val="0"/>
        </a:spcAft>
        <a:defRPr sz="3300" b="1">
          <a:solidFill>
            <a:schemeClr val="accent1"/>
          </a:solidFill>
          <a:latin typeface="Arial Black" pitchFamily="34" charset="0"/>
        </a:defRPr>
      </a:lvl8pPr>
      <a:lvl9pPr marL="1348967" algn="l" rtl="0" eaLnBrk="1" fontAlgn="base" hangingPunct="1">
        <a:lnSpc>
          <a:spcPct val="70000"/>
        </a:lnSpc>
        <a:spcBef>
          <a:spcPct val="0"/>
        </a:spcBef>
        <a:spcAft>
          <a:spcPct val="0"/>
        </a:spcAft>
        <a:defRPr sz="3300" b="1">
          <a:solidFill>
            <a:schemeClr val="accent1"/>
          </a:solidFill>
          <a:latin typeface="Arial Black" pitchFamily="34" charset="0"/>
        </a:defRPr>
      </a:lvl9pPr>
    </p:titleStyle>
    <p:bodyStyle>
      <a:lvl1pPr marL="168766" indent="-168766" algn="l" rtl="0" eaLnBrk="0" fontAlgn="base" hangingPunct="0">
        <a:lnSpc>
          <a:spcPct val="90000"/>
        </a:lnSpc>
        <a:spcBef>
          <a:spcPts val="75"/>
        </a:spcBef>
        <a:spcAft>
          <a:spcPts val="75"/>
        </a:spcAft>
        <a:buClr>
          <a:schemeClr val="accent1"/>
        </a:buClr>
        <a:buFont typeface="Arial" pitchFamily="34" charset="0"/>
        <a:buChar char="•"/>
        <a:defRPr sz="1500">
          <a:solidFill>
            <a:schemeClr val="bg2"/>
          </a:solidFill>
          <a:latin typeface="Museo Sans For Dell" pitchFamily="2" charset="0"/>
          <a:ea typeface="Museo Sans For Dell" pitchFamily="2" charset="0"/>
          <a:cs typeface="Museo Sans For Dell" pitchFamily="2" charset="0"/>
        </a:defRPr>
      </a:lvl1pPr>
      <a:lvl2pPr marL="423961" indent="-165195" algn="l" rtl="0" eaLnBrk="0" fontAlgn="base" hangingPunct="0">
        <a:lnSpc>
          <a:spcPct val="90000"/>
        </a:lnSpc>
        <a:spcBef>
          <a:spcPts val="75"/>
        </a:spcBef>
        <a:spcAft>
          <a:spcPts val="75"/>
        </a:spcAft>
        <a:buClr>
          <a:schemeClr val="accent1"/>
        </a:buClr>
        <a:buFont typeface="Museo Sans For Dell" pitchFamily="2" charset="0"/>
        <a:buChar char="–"/>
        <a:defRPr>
          <a:solidFill>
            <a:schemeClr val="bg2"/>
          </a:solidFill>
          <a:latin typeface="Museo Sans For Dell" pitchFamily="2" charset="0"/>
          <a:ea typeface="Museo Sans For Dell" pitchFamily="2" charset="0"/>
          <a:cs typeface="Museo Sans For Dell" pitchFamily="2" charset="0"/>
        </a:defRPr>
      </a:lvl2pPr>
      <a:lvl3pPr marL="670944" indent="-162813" algn="l" rtl="0" eaLnBrk="0" fontAlgn="base" hangingPunct="0">
        <a:lnSpc>
          <a:spcPct val="90000"/>
        </a:lnSpc>
        <a:spcBef>
          <a:spcPts val="75"/>
        </a:spcBef>
        <a:spcAft>
          <a:spcPts val="75"/>
        </a:spcAft>
        <a:buClr>
          <a:schemeClr val="accent1"/>
        </a:buClr>
        <a:buFont typeface="Museo Sans For Dell" pitchFamily="2" charset="0"/>
        <a:buChar char="›"/>
        <a:defRPr sz="1200">
          <a:solidFill>
            <a:schemeClr val="bg2"/>
          </a:solidFill>
          <a:latin typeface="Museo Sans For Dell" pitchFamily="2" charset="0"/>
          <a:ea typeface="Museo Sans For Dell" pitchFamily="2" charset="0"/>
          <a:cs typeface="Museo Sans For Dell" pitchFamily="2" charset="0"/>
        </a:defRPr>
      </a:lvl3pPr>
      <a:lvl4pPr marL="919208" indent="-164004" algn="l" rtl="0" eaLnBrk="0" fontAlgn="base" hangingPunct="0">
        <a:lnSpc>
          <a:spcPct val="90000"/>
        </a:lnSpc>
        <a:spcBef>
          <a:spcPts val="75"/>
        </a:spcBef>
        <a:spcAft>
          <a:spcPts val="75"/>
        </a:spcAft>
        <a:buClr>
          <a:schemeClr val="accent1"/>
        </a:buClr>
        <a:buFont typeface="Museo For Dell 300"/>
        <a:buChar char="–"/>
        <a:defRPr sz="1100">
          <a:solidFill>
            <a:schemeClr val="bg2"/>
          </a:solidFill>
          <a:latin typeface="Museo Sans For Dell" pitchFamily="2" charset="0"/>
          <a:ea typeface="Museo Sans For Dell" pitchFamily="2" charset="0"/>
          <a:cs typeface="Museo Sans For Dell" pitchFamily="2" charset="0"/>
        </a:defRPr>
      </a:lvl4pPr>
      <a:lvl5pPr marL="1185974" indent="-174453" algn="l" rtl="0" eaLnBrk="0" fontAlgn="base" hangingPunct="0">
        <a:lnSpc>
          <a:spcPct val="90000"/>
        </a:lnSpc>
        <a:spcBef>
          <a:spcPts val="600"/>
        </a:spcBef>
        <a:spcAft>
          <a:spcPct val="0"/>
        </a:spcAft>
        <a:buClr>
          <a:schemeClr val="bg1"/>
        </a:buClr>
        <a:buFont typeface="Museo For Dell 300"/>
        <a:buChar char="–"/>
        <a:defRPr>
          <a:solidFill>
            <a:schemeClr val="bg2"/>
          </a:solidFill>
          <a:latin typeface="Museo Sans For Dell" pitchFamily="2" charset="0"/>
          <a:ea typeface="Museo Sans For Dell" pitchFamily="2" charset="0"/>
          <a:cs typeface="Museo Sans For Dell" pitchFamily="2" charset="0"/>
        </a:defRPr>
      </a:lvl5pPr>
      <a:lvl6pPr marL="1523146" indent="-174453"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6pPr>
      <a:lvl7pPr marL="1860523" indent="-174453"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7pPr>
      <a:lvl8pPr marL="2197721" indent="-174453"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8pPr>
      <a:lvl9pPr marL="2535053" indent="-174453"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9pPr>
    </p:bodyStyle>
    <p:otherStyle>
      <a:defPPr>
        <a:defRPr lang="en-US"/>
      </a:defPPr>
      <a:lvl1pPr marL="0" algn="l" defTabSz="674411" rtl="0" eaLnBrk="1" latinLnBrk="0" hangingPunct="1">
        <a:defRPr sz="1400" kern="1200">
          <a:solidFill>
            <a:schemeClr val="tx1"/>
          </a:solidFill>
          <a:latin typeface="+mn-lt"/>
          <a:ea typeface="+mn-ea"/>
          <a:cs typeface="+mn-cs"/>
        </a:defRPr>
      </a:lvl1pPr>
      <a:lvl2pPr marL="336863" algn="l" defTabSz="674411" rtl="0" eaLnBrk="1" latinLnBrk="0" hangingPunct="1">
        <a:defRPr sz="1400" kern="1200">
          <a:solidFill>
            <a:schemeClr val="tx1"/>
          </a:solidFill>
          <a:latin typeface="+mn-lt"/>
          <a:ea typeface="+mn-ea"/>
          <a:cs typeface="+mn-cs"/>
        </a:defRPr>
      </a:lvl2pPr>
      <a:lvl3pPr marL="674411" algn="l" defTabSz="674411" rtl="0" eaLnBrk="1" latinLnBrk="0" hangingPunct="1">
        <a:defRPr sz="1400" kern="1200">
          <a:solidFill>
            <a:schemeClr val="tx1"/>
          </a:solidFill>
          <a:latin typeface="+mn-lt"/>
          <a:ea typeface="+mn-ea"/>
          <a:cs typeface="+mn-cs"/>
        </a:defRPr>
      </a:lvl3pPr>
      <a:lvl4pPr marL="1011657" algn="l" defTabSz="674411" rtl="0" eaLnBrk="1" latinLnBrk="0" hangingPunct="1">
        <a:defRPr sz="1400" kern="1200">
          <a:solidFill>
            <a:schemeClr val="tx1"/>
          </a:solidFill>
          <a:latin typeface="+mn-lt"/>
          <a:ea typeface="+mn-ea"/>
          <a:cs typeface="+mn-cs"/>
        </a:defRPr>
      </a:lvl4pPr>
      <a:lvl5pPr marL="1348967" algn="l" defTabSz="674411" rtl="0" eaLnBrk="1" latinLnBrk="0" hangingPunct="1">
        <a:defRPr sz="1400" kern="1200">
          <a:solidFill>
            <a:schemeClr val="tx1"/>
          </a:solidFill>
          <a:latin typeface="+mn-lt"/>
          <a:ea typeface="+mn-ea"/>
          <a:cs typeface="+mn-cs"/>
        </a:defRPr>
      </a:lvl5pPr>
      <a:lvl6pPr marL="1686317" algn="l" defTabSz="674411" rtl="0" eaLnBrk="1" latinLnBrk="0" hangingPunct="1">
        <a:defRPr sz="1400" kern="1200">
          <a:solidFill>
            <a:schemeClr val="tx1"/>
          </a:solidFill>
          <a:latin typeface="+mn-lt"/>
          <a:ea typeface="+mn-ea"/>
          <a:cs typeface="+mn-cs"/>
        </a:defRPr>
      </a:lvl6pPr>
      <a:lvl7pPr marL="2023178" algn="l" defTabSz="674411" rtl="0" eaLnBrk="1" latinLnBrk="0" hangingPunct="1">
        <a:defRPr sz="1400" kern="1200">
          <a:solidFill>
            <a:schemeClr val="tx1"/>
          </a:solidFill>
          <a:latin typeface="+mn-lt"/>
          <a:ea typeface="+mn-ea"/>
          <a:cs typeface="+mn-cs"/>
        </a:defRPr>
      </a:lvl7pPr>
      <a:lvl8pPr marL="2360291" algn="l" defTabSz="674411" rtl="0" eaLnBrk="1" latinLnBrk="0" hangingPunct="1">
        <a:defRPr sz="1400" kern="1200">
          <a:solidFill>
            <a:schemeClr val="tx1"/>
          </a:solidFill>
          <a:latin typeface="+mn-lt"/>
          <a:ea typeface="+mn-ea"/>
          <a:cs typeface="+mn-cs"/>
        </a:defRPr>
      </a:lvl8pPr>
      <a:lvl9pPr marL="2697584" algn="l" defTabSz="674411" rtl="0" eaLnBrk="1" latinLnBrk="0" hangingPunct="1">
        <a:defRPr sz="14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18"/>
            </p:custDataLst>
            <p:extLst/>
          </p:nvPr>
        </p:nvGraphicFramePr>
        <p:xfrm>
          <a:off x="1591" y="1207"/>
          <a:ext cx="1587" cy="1190"/>
        </p:xfrm>
        <a:graphic>
          <a:graphicData uri="http://schemas.openxmlformats.org/presentationml/2006/ole">
            <mc:AlternateContent xmlns:mc="http://schemas.openxmlformats.org/markup-compatibility/2006">
              <mc:Choice xmlns:v="urn:schemas-microsoft-com:vml" Requires="v">
                <p:oleObj spid="_x0000_s19873" name="think-cell Slide" r:id="rId19" imgW="270" imgH="270" progId="TCLayout.ActiveDocument.1">
                  <p:embed/>
                </p:oleObj>
              </mc:Choice>
              <mc:Fallback>
                <p:oleObj name="think-cell Slide" r:id="rId19" imgW="270" imgH="270" progId="TCLayout.ActiveDocument.1">
                  <p:embed/>
                  <p:pic>
                    <p:nvPicPr>
                      <p:cNvPr id="0" name=""/>
                      <p:cNvPicPr/>
                      <p:nvPr/>
                    </p:nvPicPr>
                    <p:blipFill>
                      <a:blip r:embed="rId20"/>
                      <a:stretch>
                        <a:fillRect/>
                      </a:stretch>
                    </p:blipFill>
                    <p:spPr>
                      <a:xfrm>
                        <a:off x="1591" y="1207"/>
                        <a:ext cx="1587" cy="1190"/>
                      </a:xfrm>
                      <a:prstGeom prst="rect">
                        <a:avLst/>
                      </a:prstGeom>
                    </p:spPr>
                  </p:pic>
                </p:oleObj>
              </mc:Fallback>
            </mc:AlternateContent>
          </a:graphicData>
        </a:graphic>
      </p:graphicFrame>
      <p:sp>
        <p:nvSpPr>
          <p:cNvPr id="20482" name="Title Placeholder 21"/>
          <p:cNvSpPr>
            <a:spLocks noGrp="1"/>
          </p:cNvSpPr>
          <p:nvPr>
            <p:ph type="title"/>
          </p:nvPr>
        </p:nvSpPr>
        <p:spPr bwMode="auto">
          <a:xfrm>
            <a:off x="457200" y="196454"/>
            <a:ext cx="8229600" cy="636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t>Click to edit Master title style</a:t>
            </a:r>
          </a:p>
        </p:txBody>
      </p:sp>
      <p:sp>
        <p:nvSpPr>
          <p:cNvPr id="20483" name="Text Placeholder 12"/>
          <p:cNvSpPr>
            <a:spLocks noGrp="1"/>
          </p:cNvSpPr>
          <p:nvPr>
            <p:ph type="body" idx="1"/>
          </p:nvPr>
        </p:nvSpPr>
        <p:spPr bwMode="auto">
          <a:xfrm>
            <a:off x="457200" y="959646"/>
            <a:ext cx="8229600" cy="356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2"/>
            <a:endParaRPr lang="en-US"/>
          </a:p>
        </p:txBody>
      </p:sp>
      <p:sp>
        <p:nvSpPr>
          <p:cNvPr id="20484" name="TextBox 3"/>
          <p:cNvSpPr txBox="1">
            <a:spLocks noChangeArrowheads="1"/>
          </p:cNvSpPr>
          <p:nvPr/>
        </p:nvSpPr>
        <p:spPr bwMode="black">
          <a:xfrm>
            <a:off x="5349875" y="4826796"/>
            <a:ext cx="2743200" cy="126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2400">
                <a:solidFill>
                  <a:schemeClr val="tx1"/>
                </a:solidFill>
                <a:latin typeface="Arial" pitchFamily="34" charset="0"/>
                <a:cs typeface="Arial" pitchFamily="34" charset="0"/>
              </a:defRPr>
            </a:lvl1pPr>
            <a:lvl2pPr marL="742950" indent="-285750" eaLnBrk="0" hangingPunct="0">
              <a:defRPr sz="2400">
                <a:solidFill>
                  <a:schemeClr val="tx1"/>
                </a:solidFill>
                <a:latin typeface="Arial" pitchFamily="34" charset="0"/>
                <a:cs typeface="Arial" pitchFamily="34" charset="0"/>
              </a:defRPr>
            </a:lvl2pPr>
            <a:lvl3pPr marL="1143000" indent="-228600" eaLnBrk="0" hangingPunct="0">
              <a:defRPr sz="2400">
                <a:solidFill>
                  <a:schemeClr val="tx1"/>
                </a:solidFill>
                <a:latin typeface="Arial" pitchFamily="34" charset="0"/>
                <a:cs typeface="Arial" pitchFamily="34" charset="0"/>
              </a:defRPr>
            </a:lvl3pPr>
            <a:lvl4pPr marL="1600200" indent="-228600" eaLnBrk="0" hangingPunct="0">
              <a:defRPr sz="2400">
                <a:solidFill>
                  <a:schemeClr val="tx1"/>
                </a:solidFill>
                <a:latin typeface="Arial" pitchFamily="34" charset="0"/>
                <a:cs typeface="Arial" pitchFamily="34" charset="0"/>
              </a:defRPr>
            </a:lvl4pPr>
            <a:lvl5pPr marL="2057400" indent="-228600" eaLnBrk="0" hangingPunct="0">
              <a:defRPr sz="24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cs typeface="Arial" pitchFamily="34" charset="0"/>
              </a:defRPr>
            </a:lvl9pPr>
          </a:lstStyle>
          <a:p>
            <a:pPr algn="r" defTabSz="899033" eaLnBrk="1" hangingPunct="1">
              <a:defRPr/>
            </a:pPr>
            <a:r>
              <a:rPr lang="en-US" sz="800" dirty="0">
                <a:solidFill>
                  <a:srgbClr val="666666"/>
                </a:solidFill>
                <a:latin typeface="Museo Sans For Dell" pitchFamily="2" charset="0"/>
              </a:rPr>
              <a:t>Client Product Development</a:t>
            </a:r>
          </a:p>
        </p:txBody>
      </p:sp>
      <p:pic>
        <p:nvPicPr>
          <p:cNvPr id="20485" name="Picture 5" descr="dell_gray_logo.png"/>
          <p:cNvPicPr>
            <a:picLocks noChangeAspect="1"/>
          </p:cNvPicPr>
          <p:nvPr/>
        </p:nvPicPr>
        <p:blipFill>
          <a:blip r:embed="rId21">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Footer Placeholder 4"/>
          <p:cNvSpPr>
            <a:spLocks noGrp="1"/>
          </p:cNvSpPr>
          <p:nvPr>
            <p:ph type="ftr" sz="quarter" idx="3"/>
          </p:nvPr>
        </p:nvSpPr>
        <p:spPr>
          <a:xfrm>
            <a:off x="742950" y="4822031"/>
            <a:ext cx="1885950" cy="114300"/>
          </a:xfrm>
          <a:prstGeom prst="rect">
            <a:avLst/>
          </a:prstGeom>
        </p:spPr>
        <p:txBody>
          <a:bodyPr vert="horz" lIns="0" tIns="0" rIns="67556" bIns="0" rtlCol="0" anchor="ctr"/>
          <a:lstStyle>
            <a:lvl1pPr algn="l">
              <a:defRPr sz="800">
                <a:solidFill>
                  <a:srgbClr val="000000">
                    <a:lumMod val="60000"/>
                    <a:lumOff val="40000"/>
                  </a:srgbClr>
                </a:solidFill>
                <a:latin typeface="Museo Sans For Dell" pitchFamily="2" charset="0"/>
                <a:cs typeface="+mn-cs"/>
              </a:defRPr>
            </a:lvl1pPr>
          </a:lstStyle>
          <a:p>
            <a:pPr defTabSz="899033">
              <a:defRPr/>
            </a:pPr>
            <a:endParaRPr lang="en-US" dirty="0"/>
          </a:p>
        </p:txBody>
      </p:sp>
      <p:sp>
        <p:nvSpPr>
          <p:cNvPr id="8" name="Slide Number Placeholder 5"/>
          <p:cNvSpPr>
            <a:spLocks noGrp="1"/>
          </p:cNvSpPr>
          <p:nvPr>
            <p:ph type="sldNum" sz="quarter" idx="4"/>
          </p:nvPr>
        </p:nvSpPr>
        <p:spPr>
          <a:xfrm>
            <a:off x="434976" y="4823222"/>
            <a:ext cx="260350" cy="114300"/>
          </a:xfrm>
          <a:prstGeom prst="rect">
            <a:avLst/>
          </a:prstGeom>
        </p:spPr>
        <p:txBody>
          <a:bodyPr vert="horz" lIns="0" tIns="0" rIns="67556" bIns="0" rtlCol="0" anchor="ctr"/>
          <a:lstStyle>
            <a:lvl1pPr algn="l">
              <a:defRPr sz="700">
                <a:solidFill>
                  <a:srgbClr val="000000">
                    <a:lumMod val="60000"/>
                    <a:lumOff val="40000"/>
                  </a:srgbClr>
                </a:solidFill>
                <a:latin typeface="Museo Sans For Dell" pitchFamily="2" charset="0"/>
                <a:cs typeface="+mn-cs"/>
              </a:defRPr>
            </a:lvl1pPr>
          </a:lstStyle>
          <a:p>
            <a:pPr defTabSz="899033">
              <a:defRPr/>
            </a:pPr>
            <a:fld id="{BAFC9F95-FC62-4769-A095-8D2D490F7992}" type="slidenum">
              <a:rPr lang="en-US" smtClean="0"/>
              <a:pPr defTabSz="899033">
                <a:defRPr/>
              </a:pPr>
              <a:t>‹#›</a:t>
            </a:fld>
            <a:endParaRPr lang="en-US" dirty="0"/>
          </a:p>
        </p:txBody>
      </p:sp>
      <p:sp>
        <p:nvSpPr>
          <p:cNvPr id="2" name="fl"/>
          <p:cNvSpPr txBox="1"/>
          <p:nvPr/>
        </p:nvSpPr>
        <p:spPr>
          <a:xfrm>
            <a:off x="0" y="4913185"/>
            <a:ext cx="9144000" cy="157544"/>
          </a:xfrm>
          <a:prstGeom prst="rect">
            <a:avLst/>
          </a:prstGeom>
          <a:noFill/>
        </p:spPr>
        <p:txBody>
          <a:bodyPr vert="horz" wrap="square" lIns="67556" tIns="34289" rIns="67556" bIns="34289" rtlCol="0">
            <a:spAutoFit/>
          </a:bodyPr>
          <a:lstStyle/>
          <a:p>
            <a:pPr marL="172288" indent="-172288" defTabSz="899033">
              <a:lnSpc>
                <a:spcPct val="90000"/>
              </a:lnSpc>
              <a:spcBef>
                <a:spcPts val="75"/>
              </a:spcBef>
              <a:spcAft>
                <a:spcPts val="75"/>
              </a:spcAft>
              <a:buClr>
                <a:srgbClr val="0085C3"/>
              </a:buClr>
              <a:buFont typeface="Arial" pitchFamily="34" charset="0"/>
              <a:buChar char="•"/>
            </a:pPr>
            <a:endParaRPr lang="en-US" sz="600" b="1" dirty="0">
              <a:solidFill>
                <a:srgbClr val="7F7F7F"/>
              </a:solidFill>
              <a:latin typeface="Museo Sans For Dell"/>
            </a:endParaRPr>
          </a:p>
        </p:txBody>
      </p:sp>
    </p:spTree>
    <p:extLst>
      <p:ext uri="{BB962C8B-B14F-4D97-AF65-F5344CB8AC3E}">
        <p14:creationId xmlns:p14="http://schemas.microsoft.com/office/powerpoint/2010/main" val="825377868"/>
      </p:ext>
    </p:extLst>
  </p:cSld>
  <p:clrMap bg1="dk2" tx1="lt1" bg2="dk1" tx2="lt2" accent1="accent1" accent2="accent2" accent3="accent3" accent4="accent4" accent5="accent5" accent6="accent6" hlink="hlink" folHlink="folHlink"/>
  <p:sldLayoutIdLst>
    <p:sldLayoutId id="2147485234" r:id="rId1"/>
    <p:sldLayoutId id="2147485235" r:id="rId2"/>
    <p:sldLayoutId id="2147485236" r:id="rId3"/>
    <p:sldLayoutId id="2147485237" r:id="rId4"/>
    <p:sldLayoutId id="2147485238" r:id="rId5"/>
    <p:sldLayoutId id="2147485239" r:id="rId6"/>
    <p:sldLayoutId id="2147485240" r:id="rId7"/>
    <p:sldLayoutId id="2147485241" r:id="rId8"/>
    <p:sldLayoutId id="2147485242" r:id="rId9"/>
    <p:sldLayoutId id="2147485243" r:id="rId10"/>
    <p:sldLayoutId id="2147485244" r:id="rId11"/>
    <p:sldLayoutId id="2147485245" r:id="rId12"/>
    <p:sldLayoutId id="2147485247" r:id="rId13"/>
    <p:sldLayoutId id="2147485248" r:id="rId14"/>
    <p:sldLayoutId id="2147485249" r:id="rId15"/>
  </p:sldLayoutIdLst>
  <p:transition spd="med">
    <p:wipe dir="r"/>
  </p:transition>
  <p:hf hdr="0" ftr="0" dt="0"/>
  <p:txStyles>
    <p:titleStyle>
      <a:lvl1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1pPr>
      <a:lvl2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2pPr>
      <a:lvl3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3pPr>
      <a:lvl4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4pPr>
      <a:lvl5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5pPr>
      <a:lvl6pPr marL="336755" algn="l" rtl="0" eaLnBrk="1" fontAlgn="base" hangingPunct="1">
        <a:lnSpc>
          <a:spcPct val="70000"/>
        </a:lnSpc>
        <a:spcBef>
          <a:spcPct val="0"/>
        </a:spcBef>
        <a:spcAft>
          <a:spcPct val="0"/>
        </a:spcAft>
        <a:defRPr sz="3300" b="1">
          <a:solidFill>
            <a:schemeClr val="accent1"/>
          </a:solidFill>
          <a:latin typeface="Arial Black" pitchFamily="34" charset="0"/>
        </a:defRPr>
      </a:lvl6pPr>
      <a:lvl7pPr marL="674213" algn="l" rtl="0" eaLnBrk="1" fontAlgn="base" hangingPunct="1">
        <a:lnSpc>
          <a:spcPct val="70000"/>
        </a:lnSpc>
        <a:spcBef>
          <a:spcPct val="0"/>
        </a:spcBef>
        <a:spcAft>
          <a:spcPct val="0"/>
        </a:spcAft>
        <a:defRPr sz="3300" b="1">
          <a:solidFill>
            <a:schemeClr val="accent1"/>
          </a:solidFill>
          <a:latin typeface="Arial Black" pitchFamily="34" charset="0"/>
        </a:defRPr>
      </a:lvl7pPr>
      <a:lvl8pPr marL="1011357" algn="l" rtl="0" eaLnBrk="1" fontAlgn="base" hangingPunct="1">
        <a:lnSpc>
          <a:spcPct val="70000"/>
        </a:lnSpc>
        <a:spcBef>
          <a:spcPct val="0"/>
        </a:spcBef>
        <a:spcAft>
          <a:spcPct val="0"/>
        </a:spcAft>
        <a:defRPr sz="3300" b="1">
          <a:solidFill>
            <a:schemeClr val="accent1"/>
          </a:solidFill>
          <a:latin typeface="Arial Black" pitchFamily="34" charset="0"/>
        </a:defRPr>
      </a:lvl8pPr>
      <a:lvl9pPr marL="1348571" algn="l" rtl="0" eaLnBrk="1" fontAlgn="base" hangingPunct="1">
        <a:lnSpc>
          <a:spcPct val="70000"/>
        </a:lnSpc>
        <a:spcBef>
          <a:spcPct val="0"/>
        </a:spcBef>
        <a:spcAft>
          <a:spcPct val="0"/>
        </a:spcAft>
        <a:defRPr sz="3300" b="1">
          <a:solidFill>
            <a:schemeClr val="accent1"/>
          </a:solidFill>
          <a:latin typeface="Arial Black" pitchFamily="34" charset="0"/>
        </a:defRPr>
      </a:lvl9pPr>
    </p:titleStyle>
    <p:bodyStyle>
      <a:lvl1pPr marL="168718" indent="-168718" algn="l" rtl="0" eaLnBrk="0" fontAlgn="base" hangingPunct="0">
        <a:lnSpc>
          <a:spcPct val="90000"/>
        </a:lnSpc>
        <a:spcBef>
          <a:spcPts val="75"/>
        </a:spcBef>
        <a:spcAft>
          <a:spcPts val="75"/>
        </a:spcAft>
        <a:buClr>
          <a:schemeClr val="accent1"/>
        </a:buClr>
        <a:buFont typeface="Arial" pitchFamily="34" charset="0"/>
        <a:buChar char="•"/>
        <a:defRPr sz="1500">
          <a:solidFill>
            <a:schemeClr val="bg2"/>
          </a:solidFill>
          <a:latin typeface="Museo Sans For Dell" pitchFamily="2" charset="0"/>
          <a:ea typeface="Museo Sans For Dell" pitchFamily="2" charset="0"/>
          <a:cs typeface="Museo Sans For Dell" pitchFamily="2" charset="0"/>
        </a:defRPr>
      </a:lvl1pPr>
      <a:lvl2pPr marL="423835" indent="-165147" algn="l" rtl="0" eaLnBrk="0" fontAlgn="base" hangingPunct="0">
        <a:lnSpc>
          <a:spcPct val="90000"/>
        </a:lnSpc>
        <a:spcBef>
          <a:spcPts val="75"/>
        </a:spcBef>
        <a:spcAft>
          <a:spcPts val="75"/>
        </a:spcAft>
        <a:buClr>
          <a:schemeClr val="accent1"/>
        </a:buClr>
        <a:buFont typeface="Museo Sans For Dell" pitchFamily="2" charset="0"/>
        <a:buChar char="–"/>
        <a:defRPr>
          <a:solidFill>
            <a:schemeClr val="bg2"/>
          </a:solidFill>
          <a:latin typeface="Museo Sans For Dell" pitchFamily="2" charset="0"/>
          <a:ea typeface="Museo Sans For Dell" pitchFamily="2" charset="0"/>
          <a:cs typeface="Museo Sans For Dell" pitchFamily="2" charset="0"/>
        </a:defRPr>
      </a:lvl2pPr>
      <a:lvl3pPr marL="670746" indent="-162765" algn="l" rtl="0" eaLnBrk="0" fontAlgn="base" hangingPunct="0">
        <a:lnSpc>
          <a:spcPct val="90000"/>
        </a:lnSpc>
        <a:spcBef>
          <a:spcPts val="75"/>
        </a:spcBef>
        <a:spcAft>
          <a:spcPts val="75"/>
        </a:spcAft>
        <a:buClr>
          <a:schemeClr val="accent1"/>
        </a:buClr>
        <a:buFont typeface="Museo Sans For Dell" pitchFamily="2" charset="0"/>
        <a:buChar char="›"/>
        <a:defRPr sz="1200">
          <a:solidFill>
            <a:schemeClr val="bg2"/>
          </a:solidFill>
          <a:latin typeface="Museo Sans For Dell" pitchFamily="2" charset="0"/>
          <a:ea typeface="Museo Sans For Dell" pitchFamily="2" charset="0"/>
          <a:cs typeface="Museo Sans For Dell" pitchFamily="2" charset="0"/>
        </a:defRPr>
      </a:lvl3pPr>
      <a:lvl4pPr marL="918932" indent="-163956" algn="l" rtl="0" eaLnBrk="0" fontAlgn="base" hangingPunct="0">
        <a:lnSpc>
          <a:spcPct val="90000"/>
        </a:lnSpc>
        <a:spcBef>
          <a:spcPts val="75"/>
        </a:spcBef>
        <a:spcAft>
          <a:spcPts val="75"/>
        </a:spcAft>
        <a:buClr>
          <a:schemeClr val="accent1"/>
        </a:buClr>
        <a:buFont typeface="Museo For Dell 300"/>
        <a:buChar char="–"/>
        <a:defRPr sz="1100">
          <a:solidFill>
            <a:schemeClr val="bg2"/>
          </a:solidFill>
          <a:latin typeface="Museo Sans For Dell" pitchFamily="2" charset="0"/>
          <a:ea typeface="Museo Sans For Dell" pitchFamily="2" charset="0"/>
          <a:cs typeface="Museo Sans For Dell" pitchFamily="2" charset="0"/>
        </a:defRPr>
      </a:lvl4pPr>
      <a:lvl5pPr marL="1185614" indent="-174405" algn="l" rtl="0" eaLnBrk="0" fontAlgn="base" hangingPunct="0">
        <a:lnSpc>
          <a:spcPct val="90000"/>
        </a:lnSpc>
        <a:spcBef>
          <a:spcPts val="600"/>
        </a:spcBef>
        <a:spcAft>
          <a:spcPct val="0"/>
        </a:spcAft>
        <a:buClr>
          <a:schemeClr val="bg1"/>
        </a:buClr>
        <a:buFont typeface="Museo For Dell 300"/>
        <a:buChar char="–"/>
        <a:defRPr>
          <a:solidFill>
            <a:schemeClr val="bg2"/>
          </a:solidFill>
          <a:latin typeface="Museo Sans For Dell" pitchFamily="2" charset="0"/>
          <a:ea typeface="Museo Sans For Dell" pitchFamily="2" charset="0"/>
          <a:cs typeface="Museo Sans For Dell" pitchFamily="2" charset="0"/>
        </a:defRPr>
      </a:lvl5pPr>
      <a:lvl6pPr marL="1522690" indent="-174405"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6pPr>
      <a:lvl7pPr marL="1859965" indent="-174405"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7pPr>
      <a:lvl8pPr marL="2197061" indent="-174405"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8pPr>
      <a:lvl9pPr marL="2534297" indent="-174405"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9pPr>
    </p:bodyStyle>
    <p:otherStyle>
      <a:defPPr>
        <a:defRPr lang="en-US"/>
      </a:defPPr>
      <a:lvl1pPr marL="0" algn="l" defTabSz="674213" rtl="0" eaLnBrk="1" latinLnBrk="0" hangingPunct="1">
        <a:defRPr sz="1400" kern="1200">
          <a:solidFill>
            <a:schemeClr val="tx1"/>
          </a:solidFill>
          <a:latin typeface="+mn-lt"/>
          <a:ea typeface="+mn-ea"/>
          <a:cs typeface="+mn-cs"/>
        </a:defRPr>
      </a:lvl1pPr>
      <a:lvl2pPr marL="336755" algn="l" defTabSz="674213" rtl="0" eaLnBrk="1" latinLnBrk="0" hangingPunct="1">
        <a:defRPr sz="1400" kern="1200">
          <a:solidFill>
            <a:schemeClr val="tx1"/>
          </a:solidFill>
          <a:latin typeface="+mn-lt"/>
          <a:ea typeface="+mn-ea"/>
          <a:cs typeface="+mn-cs"/>
        </a:defRPr>
      </a:lvl2pPr>
      <a:lvl3pPr marL="674213" algn="l" defTabSz="674213" rtl="0" eaLnBrk="1" latinLnBrk="0" hangingPunct="1">
        <a:defRPr sz="1400" kern="1200">
          <a:solidFill>
            <a:schemeClr val="tx1"/>
          </a:solidFill>
          <a:latin typeface="+mn-lt"/>
          <a:ea typeface="+mn-ea"/>
          <a:cs typeface="+mn-cs"/>
        </a:defRPr>
      </a:lvl3pPr>
      <a:lvl4pPr marL="1011357" algn="l" defTabSz="674213" rtl="0" eaLnBrk="1" latinLnBrk="0" hangingPunct="1">
        <a:defRPr sz="1400" kern="1200">
          <a:solidFill>
            <a:schemeClr val="tx1"/>
          </a:solidFill>
          <a:latin typeface="+mn-lt"/>
          <a:ea typeface="+mn-ea"/>
          <a:cs typeface="+mn-cs"/>
        </a:defRPr>
      </a:lvl4pPr>
      <a:lvl5pPr marL="1348571" algn="l" defTabSz="674213" rtl="0" eaLnBrk="1" latinLnBrk="0" hangingPunct="1">
        <a:defRPr sz="1400" kern="1200">
          <a:solidFill>
            <a:schemeClr val="tx1"/>
          </a:solidFill>
          <a:latin typeface="+mn-lt"/>
          <a:ea typeface="+mn-ea"/>
          <a:cs typeface="+mn-cs"/>
        </a:defRPr>
      </a:lvl5pPr>
      <a:lvl6pPr marL="1685813" algn="l" defTabSz="674213" rtl="0" eaLnBrk="1" latinLnBrk="0" hangingPunct="1">
        <a:defRPr sz="1400" kern="1200">
          <a:solidFill>
            <a:schemeClr val="tx1"/>
          </a:solidFill>
          <a:latin typeface="+mn-lt"/>
          <a:ea typeface="+mn-ea"/>
          <a:cs typeface="+mn-cs"/>
        </a:defRPr>
      </a:lvl6pPr>
      <a:lvl7pPr marL="2022566" algn="l" defTabSz="674213" rtl="0" eaLnBrk="1" latinLnBrk="0" hangingPunct="1">
        <a:defRPr sz="1400" kern="1200">
          <a:solidFill>
            <a:schemeClr val="tx1"/>
          </a:solidFill>
          <a:latin typeface="+mn-lt"/>
          <a:ea typeface="+mn-ea"/>
          <a:cs typeface="+mn-cs"/>
        </a:defRPr>
      </a:lvl7pPr>
      <a:lvl8pPr marL="2359583" algn="l" defTabSz="674213" rtl="0" eaLnBrk="1" latinLnBrk="0" hangingPunct="1">
        <a:defRPr sz="1400" kern="1200">
          <a:solidFill>
            <a:schemeClr val="tx1"/>
          </a:solidFill>
          <a:latin typeface="+mn-lt"/>
          <a:ea typeface="+mn-ea"/>
          <a:cs typeface="+mn-cs"/>
        </a:defRPr>
      </a:lvl8pPr>
      <a:lvl9pPr marL="2696774" algn="l" defTabSz="674213" rtl="0" eaLnBrk="1" latinLnBrk="0" hangingPunct="1">
        <a:defRPr sz="14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3"/>
            </p:custDataLst>
            <p:extLst/>
          </p:nvPr>
        </p:nvGraphicFramePr>
        <p:xfrm>
          <a:off x="1591" y="1207"/>
          <a:ext cx="1587" cy="1190"/>
        </p:xfrm>
        <a:graphic>
          <a:graphicData uri="http://schemas.openxmlformats.org/presentationml/2006/ole">
            <mc:AlternateContent xmlns:mc="http://schemas.openxmlformats.org/markup-compatibility/2006">
              <mc:Choice xmlns:v="urn:schemas-microsoft-com:vml" Requires="v">
                <p:oleObj spid="_x0000_s20897" name="think-cell Slide" r:id="rId24" imgW="270" imgH="270" progId="TCLayout.ActiveDocument.1">
                  <p:embed/>
                </p:oleObj>
              </mc:Choice>
              <mc:Fallback>
                <p:oleObj name="think-cell Slide" r:id="rId24" imgW="270" imgH="270" progId="TCLayout.ActiveDocument.1">
                  <p:embed/>
                  <p:pic>
                    <p:nvPicPr>
                      <p:cNvPr id="0" name=""/>
                      <p:cNvPicPr/>
                      <p:nvPr/>
                    </p:nvPicPr>
                    <p:blipFill>
                      <a:blip r:embed="rId25"/>
                      <a:stretch>
                        <a:fillRect/>
                      </a:stretch>
                    </p:blipFill>
                    <p:spPr>
                      <a:xfrm>
                        <a:off x="1591" y="1207"/>
                        <a:ext cx="1587" cy="1190"/>
                      </a:xfrm>
                      <a:prstGeom prst="rect">
                        <a:avLst/>
                      </a:prstGeom>
                    </p:spPr>
                  </p:pic>
                </p:oleObj>
              </mc:Fallback>
            </mc:AlternateContent>
          </a:graphicData>
        </a:graphic>
      </p:graphicFrame>
      <p:sp>
        <p:nvSpPr>
          <p:cNvPr id="20482" name="Title Placeholder 21"/>
          <p:cNvSpPr>
            <a:spLocks noGrp="1"/>
          </p:cNvSpPr>
          <p:nvPr>
            <p:ph type="title"/>
          </p:nvPr>
        </p:nvSpPr>
        <p:spPr bwMode="auto">
          <a:xfrm>
            <a:off x="457200" y="196454"/>
            <a:ext cx="8229600" cy="636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t>Click to edit Master title style</a:t>
            </a:r>
          </a:p>
        </p:txBody>
      </p:sp>
      <p:sp>
        <p:nvSpPr>
          <p:cNvPr id="20483" name="Text Placeholder 12"/>
          <p:cNvSpPr>
            <a:spLocks noGrp="1"/>
          </p:cNvSpPr>
          <p:nvPr>
            <p:ph type="body" idx="1"/>
          </p:nvPr>
        </p:nvSpPr>
        <p:spPr bwMode="auto">
          <a:xfrm>
            <a:off x="457200" y="959646"/>
            <a:ext cx="8229600" cy="356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2"/>
            <a:endParaRPr lang="en-US"/>
          </a:p>
        </p:txBody>
      </p:sp>
      <p:sp>
        <p:nvSpPr>
          <p:cNvPr id="20484" name="TextBox 3"/>
          <p:cNvSpPr txBox="1">
            <a:spLocks noChangeArrowheads="1"/>
          </p:cNvSpPr>
          <p:nvPr/>
        </p:nvSpPr>
        <p:spPr bwMode="black">
          <a:xfrm>
            <a:off x="5349875" y="4826796"/>
            <a:ext cx="2743200" cy="126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2400">
                <a:solidFill>
                  <a:schemeClr val="tx1"/>
                </a:solidFill>
                <a:latin typeface="Arial" pitchFamily="34" charset="0"/>
                <a:cs typeface="Arial" pitchFamily="34" charset="0"/>
              </a:defRPr>
            </a:lvl1pPr>
            <a:lvl2pPr marL="742950" indent="-285750" eaLnBrk="0" hangingPunct="0">
              <a:defRPr sz="2400">
                <a:solidFill>
                  <a:schemeClr val="tx1"/>
                </a:solidFill>
                <a:latin typeface="Arial" pitchFamily="34" charset="0"/>
                <a:cs typeface="Arial" pitchFamily="34" charset="0"/>
              </a:defRPr>
            </a:lvl2pPr>
            <a:lvl3pPr marL="1143000" indent="-228600" eaLnBrk="0" hangingPunct="0">
              <a:defRPr sz="2400">
                <a:solidFill>
                  <a:schemeClr val="tx1"/>
                </a:solidFill>
                <a:latin typeface="Arial" pitchFamily="34" charset="0"/>
                <a:cs typeface="Arial" pitchFamily="34" charset="0"/>
              </a:defRPr>
            </a:lvl3pPr>
            <a:lvl4pPr marL="1600200" indent="-228600" eaLnBrk="0" hangingPunct="0">
              <a:defRPr sz="2400">
                <a:solidFill>
                  <a:schemeClr val="tx1"/>
                </a:solidFill>
                <a:latin typeface="Arial" pitchFamily="34" charset="0"/>
                <a:cs typeface="Arial" pitchFamily="34" charset="0"/>
              </a:defRPr>
            </a:lvl4pPr>
            <a:lvl5pPr marL="2057400" indent="-228600" eaLnBrk="0" hangingPunct="0">
              <a:defRPr sz="24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cs typeface="Arial" pitchFamily="34" charset="0"/>
              </a:defRPr>
            </a:lvl9pPr>
          </a:lstStyle>
          <a:p>
            <a:pPr algn="r" defTabSz="899641" eaLnBrk="1" hangingPunct="1">
              <a:defRPr/>
            </a:pPr>
            <a:r>
              <a:rPr lang="en-US" sz="800">
                <a:solidFill>
                  <a:srgbClr val="666666"/>
                </a:solidFill>
                <a:latin typeface="Museo Sans For Dell" pitchFamily="2" charset="0"/>
              </a:rPr>
              <a:t>Client Product Development</a:t>
            </a:r>
          </a:p>
        </p:txBody>
      </p:sp>
      <p:pic>
        <p:nvPicPr>
          <p:cNvPr id="20485" name="Picture 5" descr="dell_gray_logo.png"/>
          <p:cNvPicPr>
            <a:picLocks noChangeAspect="1"/>
          </p:cNvPicPr>
          <p:nvPr/>
        </p:nvPicPr>
        <p:blipFill>
          <a:blip r:embed="rId26">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Footer Placeholder 4"/>
          <p:cNvSpPr>
            <a:spLocks noGrp="1"/>
          </p:cNvSpPr>
          <p:nvPr>
            <p:ph type="ftr" sz="quarter" idx="3"/>
          </p:nvPr>
        </p:nvSpPr>
        <p:spPr>
          <a:xfrm>
            <a:off x="742950" y="4822031"/>
            <a:ext cx="1885950" cy="114300"/>
          </a:xfrm>
          <a:prstGeom prst="rect">
            <a:avLst/>
          </a:prstGeom>
        </p:spPr>
        <p:txBody>
          <a:bodyPr vert="horz" lIns="0" tIns="0" rIns="67596" bIns="0" rtlCol="0" anchor="ctr"/>
          <a:lstStyle>
            <a:lvl1pPr algn="l">
              <a:defRPr sz="800">
                <a:solidFill>
                  <a:srgbClr val="000000">
                    <a:lumMod val="60000"/>
                    <a:lumOff val="40000"/>
                  </a:srgbClr>
                </a:solidFill>
                <a:latin typeface="Museo Sans For Dell" pitchFamily="2" charset="0"/>
                <a:cs typeface="+mn-cs"/>
              </a:defRPr>
            </a:lvl1pPr>
          </a:lstStyle>
          <a:p>
            <a:pPr defTabSz="899641">
              <a:defRPr/>
            </a:pPr>
            <a:endParaRPr lang="en-US"/>
          </a:p>
        </p:txBody>
      </p:sp>
      <p:sp>
        <p:nvSpPr>
          <p:cNvPr id="8" name="Slide Number Placeholder 5"/>
          <p:cNvSpPr>
            <a:spLocks noGrp="1"/>
          </p:cNvSpPr>
          <p:nvPr>
            <p:ph type="sldNum" sz="quarter" idx="4"/>
          </p:nvPr>
        </p:nvSpPr>
        <p:spPr>
          <a:xfrm>
            <a:off x="434976" y="4823222"/>
            <a:ext cx="260350" cy="114300"/>
          </a:xfrm>
          <a:prstGeom prst="rect">
            <a:avLst/>
          </a:prstGeom>
        </p:spPr>
        <p:txBody>
          <a:bodyPr vert="horz" lIns="0" tIns="0" rIns="67596" bIns="0" rtlCol="0" anchor="ctr"/>
          <a:lstStyle>
            <a:lvl1pPr algn="l">
              <a:defRPr sz="700">
                <a:solidFill>
                  <a:srgbClr val="000000">
                    <a:lumMod val="60000"/>
                    <a:lumOff val="40000"/>
                  </a:srgbClr>
                </a:solidFill>
                <a:latin typeface="Museo Sans For Dell" pitchFamily="2" charset="0"/>
                <a:cs typeface="+mn-cs"/>
              </a:defRPr>
            </a:lvl1pPr>
          </a:lstStyle>
          <a:p>
            <a:pPr defTabSz="899641">
              <a:defRPr/>
            </a:pPr>
            <a:fld id="{BAFC9F95-FC62-4769-A095-8D2D490F7992}" type="slidenum">
              <a:rPr lang="en-US" smtClean="0"/>
              <a:pPr defTabSz="899641">
                <a:defRPr/>
              </a:pPr>
              <a:t>‹#›</a:t>
            </a:fld>
            <a:endParaRPr lang="en-US" dirty="0"/>
          </a:p>
        </p:txBody>
      </p:sp>
      <p:sp>
        <p:nvSpPr>
          <p:cNvPr id="2" name="fl"/>
          <p:cNvSpPr txBox="1"/>
          <p:nvPr/>
        </p:nvSpPr>
        <p:spPr>
          <a:xfrm>
            <a:off x="0" y="4913185"/>
            <a:ext cx="9144000" cy="157544"/>
          </a:xfrm>
          <a:prstGeom prst="rect">
            <a:avLst/>
          </a:prstGeom>
          <a:noFill/>
        </p:spPr>
        <p:txBody>
          <a:bodyPr vert="horz" wrap="square" lIns="67596" tIns="34289" rIns="67596" bIns="34289" rtlCol="0">
            <a:spAutoFit/>
          </a:bodyPr>
          <a:lstStyle/>
          <a:p>
            <a:pPr marL="172396" indent="-172396" defTabSz="899641">
              <a:lnSpc>
                <a:spcPct val="90000"/>
              </a:lnSpc>
              <a:spcBef>
                <a:spcPts val="75"/>
              </a:spcBef>
              <a:spcAft>
                <a:spcPts val="75"/>
              </a:spcAft>
              <a:buClr>
                <a:srgbClr val="0085C3"/>
              </a:buClr>
              <a:buFont typeface="Arial" pitchFamily="34" charset="0"/>
              <a:buChar char="•"/>
            </a:pPr>
            <a:endParaRPr lang="en-US" sz="600" b="1" dirty="0">
              <a:solidFill>
                <a:srgbClr val="7F7F7F"/>
              </a:solidFill>
              <a:latin typeface="Museo Sans For Dell"/>
            </a:endParaRPr>
          </a:p>
        </p:txBody>
      </p:sp>
    </p:spTree>
    <p:extLst>
      <p:ext uri="{BB962C8B-B14F-4D97-AF65-F5344CB8AC3E}">
        <p14:creationId xmlns:p14="http://schemas.microsoft.com/office/powerpoint/2010/main" val="4240103911"/>
      </p:ext>
    </p:extLst>
  </p:cSld>
  <p:clrMap bg1="dk2" tx1="lt1" bg2="dk1" tx2="lt2" accent1="accent1" accent2="accent2" accent3="accent3" accent4="accent4" accent5="accent5" accent6="accent6" hlink="hlink" folHlink="folHlink"/>
  <p:sldLayoutIdLst>
    <p:sldLayoutId id="2147485251" r:id="rId1"/>
    <p:sldLayoutId id="2147485252" r:id="rId2"/>
    <p:sldLayoutId id="2147485253" r:id="rId3"/>
    <p:sldLayoutId id="2147485254" r:id="rId4"/>
    <p:sldLayoutId id="2147485255" r:id="rId5"/>
    <p:sldLayoutId id="2147485256" r:id="rId6"/>
    <p:sldLayoutId id="2147485257" r:id="rId7"/>
    <p:sldLayoutId id="2147485258" r:id="rId8"/>
    <p:sldLayoutId id="2147485259" r:id="rId9"/>
    <p:sldLayoutId id="2147485260" r:id="rId10"/>
    <p:sldLayoutId id="2147485261" r:id="rId11"/>
    <p:sldLayoutId id="2147485262" r:id="rId12"/>
    <p:sldLayoutId id="2147485263" r:id="rId13"/>
    <p:sldLayoutId id="2147485264" r:id="rId14"/>
    <p:sldLayoutId id="2147485265" r:id="rId15"/>
    <p:sldLayoutId id="2147485266" r:id="rId16"/>
    <p:sldLayoutId id="2147485267" r:id="rId17"/>
    <p:sldLayoutId id="2147485268" r:id="rId18"/>
    <p:sldLayoutId id="2147485269" r:id="rId19"/>
    <p:sldLayoutId id="2147485270" r:id="rId20"/>
  </p:sldLayoutIdLst>
  <p:transition spd="med">
    <p:wipe dir="r"/>
  </p:transition>
  <p:hf hdr="0" ftr="0" dt="0"/>
  <p:txStyles>
    <p:titleStyle>
      <a:lvl1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1pPr>
      <a:lvl2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2pPr>
      <a:lvl3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3pPr>
      <a:lvl4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4pPr>
      <a:lvl5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5pPr>
      <a:lvl6pPr marL="336998" algn="l" rtl="0" eaLnBrk="1" fontAlgn="base" hangingPunct="1">
        <a:lnSpc>
          <a:spcPct val="70000"/>
        </a:lnSpc>
        <a:spcBef>
          <a:spcPct val="0"/>
        </a:spcBef>
        <a:spcAft>
          <a:spcPct val="0"/>
        </a:spcAft>
        <a:defRPr sz="3300" b="1">
          <a:solidFill>
            <a:schemeClr val="accent1"/>
          </a:solidFill>
          <a:latin typeface="Arial Black" pitchFamily="34" charset="0"/>
        </a:defRPr>
      </a:lvl6pPr>
      <a:lvl7pPr marL="674658" algn="l" rtl="0" eaLnBrk="1" fontAlgn="base" hangingPunct="1">
        <a:lnSpc>
          <a:spcPct val="70000"/>
        </a:lnSpc>
        <a:spcBef>
          <a:spcPct val="0"/>
        </a:spcBef>
        <a:spcAft>
          <a:spcPct val="0"/>
        </a:spcAft>
        <a:defRPr sz="3300" b="1">
          <a:solidFill>
            <a:schemeClr val="accent1"/>
          </a:solidFill>
          <a:latin typeface="Arial Black" pitchFamily="34" charset="0"/>
        </a:defRPr>
      </a:lvl7pPr>
      <a:lvl8pPr marL="1012032" algn="l" rtl="0" eaLnBrk="1" fontAlgn="base" hangingPunct="1">
        <a:lnSpc>
          <a:spcPct val="70000"/>
        </a:lnSpc>
        <a:spcBef>
          <a:spcPct val="0"/>
        </a:spcBef>
        <a:spcAft>
          <a:spcPct val="0"/>
        </a:spcAft>
        <a:defRPr sz="3300" b="1">
          <a:solidFill>
            <a:schemeClr val="accent1"/>
          </a:solidFill>
          <a:latin typeface="Arial Black" pitchFamily="34" charset="0"/>
        </a:defRPr>
      </a:lvl8pPr>
      <a:lvl9pPr marL="1349462" algn="l" rtl="0" eaLnBrk="1" fontAlgn="base" hangingPunct="1">
        <a:lnSpc>
          <a:spcPct val="70000"/>
        </a:lnSpc>
        <a:spcBef>
          <a:spcPct val="0"/>
        </a:spcBef>
        <a:spcAft>
          <a:spcPct val="0"/>
        </a:spcAft>
        <a:defRPr sz="3300" b="1">
          <a:solidFill>
            <a:schemeClr val="accent1"/>
          </a:solidFill>
          <a:latin typeface="Arial Black" pitchFamily="34" charset="0"/>
        </a:defRPr>
      </a:lvl9pPr>
    </p:titleStyle>
    <p:bodyStyle>
      <a:lvl1pPr marL="168826" indent="-168826" algn="l" rtl="0" eaLnBrk="0" fontAlgn="base" hangingPunct="0">
        <a:lnSpc>
          <a:spcPct val="90000"/>
        </a:lnSpc>
        <a:spcBef>
          <a:spcPts val="75"/>
        </a:spcBef>
        <a:spcAft>
          <a:spcPts val="75"/>
        </a:spcAft>
        <a:buClr>
          <a:schemeClr val="accent1"/>
        </a:buClr>
        <a:buFont typeface="Arial" pitchFamily="34" charset="0"/>
        <a:buChar char="•"/>
        <a:defRPr sz="1500">
          <a:solidFill>
            <a:schemeClr val="bg2"/>
          </a:solidFill>
          <a:latin typeface="Museo Sans For Dell" pitchFamily="2" charset="0"/>
          <a:ea typeface="Museo Sans For Dell" pitchFamily="2" charset="0"/>
          <a:cs typeface="Museo Sans For Dell" pitchFamily="2" charset="0"/>
        </a:defRPr>
      </a:lvl1pPr>
      <a:lvl2pPr marL="424118" indent="-165255" algn="l" rtl="0" eaLnBrk="0" fontAlgn="base" hangingPunct="0">
        <a:lnSpc>
          <a:spcPct val="90000"/>
        </a:lnSpc>
        <a:spcBef>
          <a:spcPts val="75"/>
        </a:spcBef>
        <a:spcAft>
          <a:spcPts val="75"/>
        </a:spcAft>
        <a:buClr>
          <a:schemeClr val="accent1"/>
        </a:buClr>
        <a:buFont typeface="Museo Sans For Dell" pitchFamily="2" charset="0"/>
        <a:buChar char="–"/>
        <a:defRPr>
          <a:solidFill>
            <a:schemeClr val="bg2"/>
          </a:solidFill>
          <a:latin typeface="Museo Sans For Dell" pitchFamily="2" charset="0"/>
          <a:ea typeface="Museo Sans For Dell" pitchFamily="2" charset="0"/>
          <a:cs typeface="Museo Sans For Dell" pitchFamily="2" charset="0"/>
        </a:defRPr>
      </a:lvl2pPr>
      <a:lvl3pPr marL="671192" indent="-162873" algn="l" rtl="0" eaLnBrk="0" fontAlgn="base" hangingPunct="0">
        <a:lnSpc>
          <a:spcPct val="90000"/>
        </a:lnSpc>
        <a:spcBef>
          <a:spcPts val="75"/>
        </a:spcBef>
        <a:spcAft>
          <a:spcPts val="75"/>
        </a:spcAft>
        <a:buClr>
          <a:schemeClr val="accent1"/>
        </a:buClr>
        <a:buFont typeface="Museo Sans For Dell" pitchFamily="2" charset="0"/>
        <a:buChar char="›"/>
        <a:defRPr sz="1200">
          <a:solidFill>
            <a:schemeClr val="bg2"/>
          </a:solidFill>
          <a:latin typeface="Museo Sans For Dell" pitchFamily="2" charset="0"/>
          <a:ea typeface="Museo Sans For Dell" pitchFamily="2" charset="0"/>
          <a:cs typeface="Museo Sans For Dell" pitchFamily="2" charset="0"/>
        </a:defRPr>
      </a:lvl3pPr>
      <a:lvl4pPr marL="919553" indent="-164064" algn="l" rtl="0" eaLnBrk="0" fontAlgn="base" hangingPunct="0">
        <a:lnSpc>
          <a:spcPct val="90000"/>
        </a:lnSpc>
        <a:spcBef>
          <a:spcPts val="75"/>
        </a:spcBef>
        <a:spcAft>
          <a:spcPts val="75"/>
        </a:spcAft>
        <a:buClr>
          <a:schemeClr val="accent1"/>
        </a:buClr>
        <a:buFont typeface="Museo For Dell 300"/>
        <a:buChar char="–"/>
        <a:defRPr sz="1100">
          <a:solidFill>
            <a:schemeClr val="bg2"/>
          </a:solidFill>
          <a:latin typeface="Museo Sans For Dell" pitchFamily="2" charset="0"/>
          <a:ea typeface="Museo Sans For Dell" pitchFamily="2" charset="0"/>
          <a:cs typeface="Museo Sans For Dell" pitchFamily="2" charset="0"/>
        </a:defRPr>
      </a:lvl4pPr>
      <a:lvl5pPr marL="1186424" indent="-174513" algn="l" rtl="0" eaLnBrk="0" fontAlgn="base" hangingPunct="0">
        <a:lnSpc>
          <a:spcPct val="90000"/>
        </a:lnSpc>
        <a:spcBef>
          <a:spcPts val="600"/>
        </a:spcBef>
        <a:spcAft>
          <a:spcPct val="0"/>
        </a:spcAft>
        <a:buClr>
          <a:schemeClr val="bg1"/>
        </a:buClr>
        <a:buFont typeface="Museo For Dell 300"/>
        <a:buChar char="–"/>
        <a:defRPr>
          <a:solidFill>
            <a:schemeClr val="bg2"/>
          </a:solidFill>
          <a:latin typeface="Museo Sans For Dell" pitchFamily="2" charset="0"/>
          <a:ea typeface="Museo Sans For Dell" pitchFamily="2" charset="0"/>
          <a:cs typeface="Museo Sans For Dell" pitchFamily="2" charset="0"/>
        </a:defRPr>
      </a:lvl5pPr>
      <a:lvl6pPr marL="1523716" indent="-174513"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6pPr>
      <a:lvl7pPr marL="1861220" indent="-174513"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7pPr>
      <a:lvl8pPr marL="2198546" indent="-174513"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8pPr>
      <a:lvl9pPr marL="2535998" indent="-174513"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9pPr>
    </p:bodyStyle>
    <p:otherStyle>
      <a:defPPr>
        <a:defRPr lang="en-US"/>
      </a:defPPr>
      <a:lvl1pPr marL="0" algn="l" defTabSz="674658" rtl="0" eaLnBrk="1" latinLnBrk="0" hangingPunct="1">
        <a:defRPr sz="1400" kern="1200">
          <a:solidFill>
            <a:schemeClr val="tx1"/>
          </a:solidFill>
          <a:latin typeface="+mn-lt"/>
          <a:ea typeface="+mn-ea"/>
          <a:cs typeface="+mn-cs"/>
        </a:defRPr>
      </a:lvl1pPr>
      <a:lvl2pPr marL="336998" algn="l" defTabSz="674658" rtl="0" eaLnBrk="1" latinLnBrk="0" hangingPunct="1">
        <a:defRPr sz="1400" kern="1200">
          <a:solidFill>
            <a:schemeClr val="tx1"/>
          </a:solidFill>
          <a:latin typeface="+mn-lt"/>
          <a:ea typeface="+mn-ea"/>
          <a:cs typeface="+mn-cs"/>
        </a:defRPr>
      </a:lvl2pPr>
      <a:lvl3pPr marL="674658" algn="l" defTabSz="674658" rtl="0" eaLnBrk="1" latinLnBrk="0" hangingPunct="1">
        <a:defRPr sz="1400" kern="1200">
          <a:solidFill>
            <a:schemeClr val="tx1"/>
          </a:solidFill>
          <a:latin typeface="+mn-lt"/>
          <a:ea typeface="+mn-ea"/>
          <a:cs typeface="+mn-cs"/>
        </a:defRPr>
      </a:lvl3pPr>
      <a:lvl4pPr marL="1012032" algn="l" defTabSz="674658" rtl="0" eaLnBrk="1" latinLnBrk="0" hangingPunct="1">
        <a:defRPr sz="1400" kern="1200">
          <a:solidFill>
            <a:schemeClr val="tx1"/>
          </a:solidFill>
          <a:latin typeface="+mn-lt"/>
          <a:ea typeface="+mn-ea"/>
          <a:cs typeface="+mn-cs"/>
        </a:defRPr>
      </a:lvl4pPr>
      <a:lvl5pPr marL="1349462" algn="l" defTabSz="674658" rtl="0" eaLnBrk="1" latinLnBrk="0" hangingPunct="1">
        <a:defRPr sz="1400" kern="1200">
          <a:solidFill>
            <a:schemeClr val="tx1"/>
          </a:solidFill>
          <a:latin typeface="+mn-lt"/>
          <a:ea typeface="+mn-ea"/>
          <a:cs typeface="+mn-cs"/>
        </a:defRPr>
      </a:lvl5pPr>
      <a:lvl6pPr marL="1686947" algn="l" defTabSz="674658" rtl="0" eaLnBrk="1" latinLnBrk="0" hangingPunct="1">
        <a:defRPr sz="1400" kern="1200">
          <a:solidFill>
            <a:schemeClr val="tx1"/>
          </a:solidFill>
          <a:latin typeface="+mn-lt"/>
          <a:ea typeface="+mn-ea"/>
          <a:cs typeface="+mn-cs"/>
        </a:defRPr>
      </a:lvl6pPr>
      <a:lvl7pPr marL="2023943" algn="l" defTabSz="674658" rtl="0" eaLnBrk="1" latinLnBrk="0" hangingPunct="1">
        <a:defRPr sz="1400" kern="1200">
          <a:solidFill>
            <a:schemeClr val="tx1"/>
          </a:solidFill>
          <a:latin typeface="+mn-lt"/>
          <a:ea typeface="+mn-ea"/>
          <a:cs typeface="+mn-cs"/>
        </a:defRPr>
      </a:lvl7pPr>
      <a:lvl8pPr marL="2361176" algn="l" defTabSz="674658" rtl="0" eaLnBrk="1" latinLnBrk="0" hangingPunct="1">
        <a:defRPr sz="1400" kern="1200">
          <a:solidFill>
            <a:schemeClr val="tx1"/>
          </a:solidFill>
          <a:latin typeface="+mn-lt"/>
          <a:ea typeface="+mn-ea"/>
          <a:cs typeface="+mn-cs"/>
        </a:defRPr>
      </a:lvl8pPr>
      <a:lvl9pPr marL="2698597" algn="l" defTabSz="674658" rtl="0" eaLnBrk="1" latinLnBrk="0" hangingPunct="1">
        <a:defRPr sz="14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4"/>
            </p:custDataLst>
            <p:extLst/>
          </p:nvPr>
        </p:nvGraphicFramePr>
        <p:xfrm>
          <a:off x="1591" y="1207"/>
          <a:ext cx="1587" cy="1190"/>
        </p:xfrm>
        <a:graphic>
          <a:graphicData uri="http://schemas.openxmlformats.org/presentationml/2006/ole">
            <mc:AlternateContent xmlns:mc="http://schemas.openxmlformats.org/markup-compatibility/2006">
              <mc:Choice xmlns:v="urn:schemas-microsoft-com:vml" Requires="v">
                <p:oleObj spid="_x0000_s21921" name="think-cell Slide" r:id="rId25" imgW="270" imgH="270" progId="TCLayout.ActiveDocument.1">
                  <p:embed/>
                </p:oleObj>
              </mc:Choice>
              <mc:Fallback>
                <p:oleObj name="think-cell Slide" r:id="rId25" imgW="270" imgH="270" progId="TCLayout.ActiveDocument.1">
                  <p:embed/>
                  <p:pic>
                    <p:nvPicPr>
                      <p:cNvPr id="0" name=""/>
                      <p:cNvPicPr/>
                      <p:nvPr/>
                    </p:nvPicPr>
                    <p:blipFill>
                      <a:blip r:embed="rId26"/>
                      <a:stretch>
                        <a:fillRect/>
                      </a:stretch>
                    </p:blipFill>
                    <p:spPr>
                      <a:xfrm>
                        <a:off x="1591" y="1207"/>
                        <a:ext cx="1587" cy="1190"/>
                      </a:xfrm>
                      <a:prstGeom prst="rect">
                        <a:avLst/>
                      </a:prstGeom>
                    </p:spPr>
                  </p:pic>
                </p:oleObj>
              </mc:Fallback>
            </mc:AlternateContent>
          </a:graphicData>
        </a:graphic>
      </p:graphicFrame>
      <p:sp>
        <p:nvSpPr>
          <p:cNvPr id="20482" name="Title Placeholder 21"/>
          <p:cNvSpPr>
            <a:spLocks noGrp="1"/>
          </p:cNvSpPr>
          <p:nvPr>
            <p:ph type="title"/>
          </p:nvPr>
        </p:nvSpPr>
        <p:spPr bwMode="auto">
          <a:xfrm>
            <a:off x="457200" y="196454"/>
            <a:ext cx="8229600" cy="636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t>Click to edit Master title style</a:t>
            </a:r>
          </a:p>
        </p:txBody>
      </p:sp>
      <p:sp>
        <p:nvSpPr>
          <p:cNvPr id="20483" name="Text Placeholder 12"/>
          <p:cNvSpPr>
            <a:spLocks noGrp="1"/>
          </p:cNvSpPr>
          <p:nvPr>
            <p:ph type="body" idx="1"/>
          </p:nvPr>
        </p:nvSpPr>
        <p:spPr bwMode="auto">
          <a:xfrm>
            <a:off x="457200" y="959646"/>
            <a:ext cx="8229600" cy="356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2"/>
            <a:endParaRPr lang="en-US"/>
          </a:p>
        </p:txBody>
      </p:sp>
      <p:sp>
        <p:nvSpPr>
          <p:cNvPr id="20484" name="TextBox 3"/>
          <p:cNvSpPr txBox="1">
            <a:spLocks noChangeArrowheads="1"/>
          </p:cNvSpPr>
          <p:nvPr/>
        </p:nvSpPr>
        <p:spPr bwMode="black">
          <a:xfrm>
            <a:off x="5349875" y="4826796"/>
            <a:ext cx="2743200" cy="126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2400">
                <a:solidFill>
                  <a:schemeClr val="tx1"/>
                </a:solidFill>
                <a:latin typeface="Arial" pitchFamily="34" charset="0"/>
                <a:cs typeface="Arial" pitchFamily="34" charset="0"/>
              </a:defRPr>
            </a:lvl1pPr>
            <a:lvl2pPr marL="742950" indent="-285750" eaLnBrk="0" hangingPunct="0">
              <a:defRPr sz="2400">
                <a:solidFill>
                  <a:schemeClr val="tx1"/>
                </a:solidFill>
                <a:latin typeface="Arial" pitchFamily="34" charset="0"/>
                <a:cs typeface="Arial" pitchFamily="34" charset="0"/>
              </a:defRPr>
            </a:lvl2pPr>
            <a:lvl3pPr marL="1143000" indent="-228600" eaLnBrk="0" hangingPunct="0">
              <a:defRPr sz="2400">
                <a:solidFill>
                  <a:schemeClr val="tx1"/>
                </a:solidFill>
                <a:latin typeface="Arial" pitchFamily="34" charset="0"/>
                <a:cs typeface="Arial" pitchFamily="34" charset="0"/>
              </a:defRPr>
            </a:lvl3pPr>
            <a:lvl4pPr marL="1600200" indent="-228600" eaLnBrk="0" hangingPunct="0">
              <a:defRPr sz="2400">
                <a:solidFill>
                  <a:schemeClr val="tx1"/>
                </a:solidFill>
                <a:latin typeface="Arial" pitchFamily="34" charset="0"/>
                <a:cs typeface="Arial" pitchFamily="34" charset="0"/>
              </a:defRPr>
            </a:lvl4pPr>
            <a:lvl5pPr marL="2057400" indent="-228600" eaLnBrk="0" hangingPunct="0">
              <a:defRPr sz="24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cs typeface="Arial" pitchFamily="34" charset="0"/>
              </a:defRPr>
            </a:lvl9pPr>
          </a:lstStyle>
          <a:p>
            <a:pPr algn="r" defTabSz="900001" eaLnBrk="1" hangingPunct="1">
              <a:defRPr/>
            </a:pPr>
            <a:r>
              <a:rPr lang="en-US" sz="800">
                <a:solidFill>
                  <a:srgbClr val="666666"/>
                </a:solidFill>
                <a:latin typeface="Museo Sans For Dell" pitchFamily="2" charset="0"/>
              </a:rPr>
              <a:t>Client Product Development</a:t>
            </a:r>
          </a:p>
        </p:txBody>
      </p:sp>
      <p:pic>
        <p:nvPicPr>
          <p:cNvPr id="20485" name="Picture 5" descr="dell_gray_logo.png"/>
          <p:cNvPicPr>
            <a:picLocks noChangeAspect="1"/>
          </p:cNvPicPr>
          <p:nvPr/>
        </p:nvPicPr>
        <p:blipFill>
          <a:blip r:embed="rId27">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Footer Placeholder 4"/>
          <p:cNvSpPr>
            <a:spLocks noGrp="1"/>
          </p:cNvSpPr>
          <p:nvPr>
            <p:ph type="ftr" sz="quarter" idx="3"/>
          </p:nvPr>
        </p:nvSpPr>
        <p:spPr>
          <a:xfrm>
            <a:off x="742950" y="4822031"/>
            <a:ext cx="1885950" cy="114300"/>
          </a:xfrm>
          <a:prstGeom prst="rect">
            <a:avLst/>
          </a:prstGeom>
        </p:spPr>
        <p:txBody>
          <a:bodyPr vert="horz" lIns="0" tIns="0" rIns="67620" bIns="0" rtlCol="0" anchor="ctr"/>
          <a:lstStyle>
            <a:lvl1pPr algn="l">
              <a:defRPr sz="800">
                <a:solidFill>
                  <a:srgbClr val="000000">
                    <a:lumMod val="60000"/>
                    <a:lumOff val="40000"/>
                  </a:srgbClr>
                </a:solidFill>
                <a:latin typeface="Museo Sans For Dell" pitchFamily="2" charset="0"/>
                <a:cs typeface="+mn-cs"/>
              </a:defRPr>
            </a:lvl1pPr>
          </a:lstStyle>
          <a:p>
            <a:pPr defTabSz="900001">
              <a:defRPr/>
            </a:pPr>
            <a:endParaRPr lang="en-US"/>
          </a:p>
        </p:txBody>
      </p:sp>
      <p:sp>
        <p:nvSpPr>
          <p:cNvPr id="8" name="Slide Number Placeholder 5"/>
          <p:cNvSpPr>
            <a:spLocks noGrp="1"/>
          </p:cNvSpPr>
          <p:nvPr>
            <p:ph type="sldNum" sz="quarter" idx="4"/>
          </p:nvPr>
        </p:nvSpPr>
        <p:spPr>
          <a:xfrm>
            <a:off x="434976" y="4823222"/>
            <a:ext cx="260350" cy="114300"/>
          </a:xfrm>
          <a:prstGeom prst="rect">
            <a:avLst/>
          </a:prstGeom>
        </p:spPr>
        <p:txBody>
          <a:bodyPr vert="horz" lIns="0" tIns="0" rIns="67620" bIns="0" rtlCol="0" anchor="ctr"/>
          <a:lstStyle>
            <a:lvl1pPr algn="l">
              <a:defRPr sz="700">
                <a:solidFill>
                  <a:srgbClr val="000000">
                    <a:lumMod val="60000"/>
                    <a:lumOff val="40000"/>
                  </a:srgbClr>
                </a:solidFill>
                <a:latin typeface="Museo Sans For Dell" pitchFamily="2" charset="0"/>
                <a:cs typeface="+mn-cs"/>
              </a:defRPr>
            </a:lvl1pPr>
          </a:lstStyle>
          <a:p>
            <a:pPr defTabSz="900001">
              <a:defRPr/>
            </a:pPr>
            <a:fld id="{BAFC9F95-FC62-4769-A095-8D2D490F7992}" type="slidenum">
              <a:rPr lang="en-US" smtClean="0"/>
              <a:pPr defTabSz="900001">
                <a:defRPr/>
              </a:pPr>
              <a:t>‹#›</a:t>
            </a:fld>
            <a:endParaRPr lang="en-US" dirty="0"/>
          </a:p>
        </p:txBody>
      </p:sp>
      <p:sp>
        <p:nvSpPr>
          <p:cNvPr id="2" name="fl"/>
          <p:cNvSpPr txBox="1"/>
          <p:nvPr/>
        </p:nvSpPr>
        <p:spPr>
          <a:xfrm>
            <a:off x="0" y="4913185"/>
            <a:ext cx="9144000" cy="157544"/>
          </a:xfrm>
          <a:prstGeom prst="rect">
            <a:avLst/>
          </a:prstGeom>
          <a:noFill/>
        </p:spPr>
        <p:txBody>
          <a:bodyPr vert="horz" wrap="square" lIns="67620" tIns="34289" rIns="67620" bIns="34289" rtlCol="0">
            <a:spAutoFit/>
          </a:bodyPr>
          <a:lstStyle/>
          <a:p>
            <a:pPr marL="172460" indent="-172460" defTabSz="900001">
              <a:lnSpc>
                <a:spcPct val="90000"/>
              </a:lnSpc>
              <a:spcBef>
                <a:spcPts val="75"/>
              </a:spcBef>
              <a:spcAft>
                <a:spcPts val="75"/>
              </a:spcAft>
              <a:buClr>
                <a:srgbClr val="0085C3"/>
              </a:buClr>
              <a:buFont typeface="Arial" pitchFamily="34" charset="0"/>
              <a:buChar char="•"/>
            </a:pPr>
            <a:endParaRPr lang="en-US" sz="600" b="1" dirty="0">
              <a:solidFill>
                <a:srgbClr val="7F7F7F"/>
              </a:solidFill>
              <a:latin typeface="Museo Sans For Dell"/>
            </a:endParaRPr>
          </a:p>
        </p:txBody>
      </p:sp>
    </p:spTree>
    <p:extLst>
      <p:ext uri="{BB962C8B-B14F-4D97-AF65-F5344CB8AC3E}">
        <p14:creationId xmlns:p14="http://schemas.microsoft.com/office/powerpoint/2010/main" val="244757389"/>
      </p:ext>
    </p:extLst>
  </p:cSld>
  <p:clrMap bg1="dk2" tx1="lt1" bg2="dk1" tx2="lt2" accent1="accent1" accent2="accent2" accent3="accent3" accent4="accent4" accent5="accent5" accent6="accent6" hlink="hlink" folHlink="folHlink"/>
  <p:sldLayoutIdLst>
    <p:sldLayoutId id="2147485272" r:id="rId1"/>
    <p:sldLayoutId id="2147485273" r:id="rId2"/>
    <p:sldLayoutId id="2147485274" r:id="rId3"/>
    <p:sldLayoutId id="2147485275" r:id="rId4"/>
    <p:sldLayoutId id="2147485276" r:id="rId5"/>
    <p:sldLayoutId id="2147485277" r:id="rId6"/>
    <p:sldLayoutId id="2147485278" r:id="rId7"/>
    <p:sldLayoutId id="2147485279" r:id="rId8"/>
    <p:sldLayoutId id="2147485280" r:id="rId9"/>
    <p:sldLayoutId id="2147485281" r:id="rId10"/>
    <p:sldLayoutId id="2147485282" r:id="rId11"/>
    <p:sldLayoutId id="2147485283" r:id="rId12"/>
    <p:sldLayoutId id="2147485284" r:id="rId13"/>
    <p:sldLayoutId id="2147485285" r:id="rId14"/>
    <p:sldLayoutId id="2147485286" r:id="rId15"/>
    <p:sldLayoutId id="2147485287" r:id="rId16"/>
    <p:sldLayoutId id="2147485288" r:id="rId17"/>
    <p:sldLayoutId id="2147485289" r:id="rId18"/>
    <p:sldLayoutId id="2147485290" r:id="rId19"/>
    <p:sldLayoutId id="2147485291" r:id="rId20"/>
    <p:sldLayoutId id="2147485292" r:id="rId21"/>
  </p:sldLayoutIdLst>
  <p:transition spd="med">
    <p:wipe dir="r"/>
  </p:transition>
  <p:hf hdr="0" ftr="0" dt="0"/>
  <p:txStyles>
    <p:titleStyle>
      <a:lvl1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1pPr>
      <a:lvl2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2pPr>
      <a:lvl3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3pPr>
      <a:lvl4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4pPr>
      <a:lvl5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5pPr>
      <a:lvl6pPr marL="337142" algn="l" rtl="0" eaLnBrk="1" fontAlgn="base" hangingPunct="1">
        <a:lnSpc>
          <a:spcPct val="70000"/>
        </a:lnSpc>
        <a:spcBef>
          <a:spcPct val="0"/>
        </a:spcBef>
        <a:spcAft>
          <a:spcPct val="0"/>
        </a:spcAft>
        <a:defRPr sz="3300" b="1">
          <a:solidFill>
            <a:schemeClr val="accent1"/>
          </a:solidFill>
          <a:latin typeface="Arial Black" pitchFamily="34" charset="0"/>
        </a:defRPr>
      </a:lvl6pPr>
      <a:lvl7pPr marL="674922" algn="l" rtl="0" eaLnBrk="1" fontAlgn="base" hangingPunct="1">
        <a:lnSpc>
          <a:spcPct val="70000"/>
        </a:lnSpc>
        <a:spcBef>
          <a:spcPct val="0"/>
        </a:spcBef>
        <a:spcAft>
          <a:spcPct val="0"/>
        </a:spcAft>
        <a:defRPr sz="3300" b="1">
          <a:solidFill>
            <a:schemeClr val="accent1"/>
          </a:solidFill>
          <a:latin typeface="Arial Black" pitchFamily="34" charset="0"/>
        </a:defRPr>
      </a:lvl7pPr>
      <a:lvl8pPr marL="1012432" algn="l" rtl="0" eaLnBrk="1" fontAlgn="base" hangingPunct="1">
        <a:lnSpc>
          <a:spcPct val="70000"/>
        </a:lnSpc>
        <a:spcBef>
          <a:spcPct val="0"/>
        </a:spcBef>
        <a:spcAft>
          <a:spcPct val="0"/>
        </a:spcAft>
        <a:defRPr sz="3300" b="1">
          <a:solidFill>
            <a:schemeClr val="accent1"/>
          </a:solidFill>
          <a:latin typeface="Arial Black" pitchFamily="34" charset="0"/>
        </a:defRPr>
      </a:lvl8pPr>
      <a:lvl9pPr marL="1349990" algn="l" rtl="0" eaLnBrk="1" fontAlgn="base" hangingPunct="1">
        <a:lnSpc>
          <a:spcPct val="70000"/>
        </a:lnSpc>
        <a:spcBef>
          <a:spcPct val="0"/>
        </a:spcBef>
        <a:spcAft>
          <a:spcPct val="0"/>
        </a:spcAft>
        <a:defRPr sz="3300" b="1">
          <a:solidFill>
            <a:schemeClr val="accent1"/>
          </a:solidFill>
          <a:latin typeface="Arial Black" pitchFamily="34" charset="0"/>
        </a:defRPr>
      </a:lvl9pPr>
    </p:titleStyle>
    <p:bodyStyle>
      <a:lvl1pPr marL="168890" indent="-168890" algn="l" rtl="0" eaLnBrk="0" fontAlgn="base" hangingPunct="0">
        <a:lnSpc>
          <a:spcPct val="90000"/>
        </a:lnSpc>
        <a:spcBef>
          <a:spcPts val="75"/>
        </a:spcBef>
        <a:spcAft>
          <a:spcPts val="75"/>
        </a:spcAft>
        <a:buClr>
          <a:schemeClr val="accent1"/>
        </a:buClr>
        <a:buFont typeface="Arial" pitchFamily="34" charset="0"/>
        <a:buChar char="•"/>
        <a:defRPr sz="1500">
          <a:solidFill>
            <a:schemeClr val="bg2"/>
          </a:solidFill>
          <a:latin typeface="Museo Sans For Dell" pitchFamily="2" charset="0"/>
          <a:ea typeface="Museo Sans For Dell" pitchFamily="2" charset="0"/>
          <a:cs typeface="Museo Sans For Dell" pitchFamily="2" charset="0"/>
        </a:defRPr>
      </a:lvl1pPr>
      <a:lvl2pPr marL="424286" indent="-165319" algn="l" rtl="0" eaLnBrk="0" fontAlgn="base" hangingPunct="0">
        <a:lnSpc>
          <a:spcPct val="90000"/>
        </a:lnSpc>
        <a:spcBef>
          <a:spcPts val="75"/>
        </a:spcBef>
        <a:spcAft>
          <a:spcPts val="75"/>
        </a:spcAft>
        <a:buClr>
          <a:schemeClr val="accent1"/>
        </a:buClr>
        <a:buFont typeface="Museo Sans For Dell" pitchFamily="2" charset="0"/>
        <a:buChar char="–"/>
        <a:defRPr>
          <a:solidFill>
            <a:schemeClr val="bg2"/>
          </a:solidFill>
          <a:latin typeface="Museo Sans For Dell" pitchFamily="2" charset="0"/>
          <a:ea typeface="Museo Sans For Dell" pitchFamily="2" charset="0"/>
          <a:cs typeface="Museo Sans For Dell" pitchFamily="2" charset="0"/>
        </a:defRPr>
      </a:lvl2pPr>
      <a:lvl3pPr marL="671456" indent="-162937" algn="l" rtl="0" eaLnBrk="0" fontAlgn="base" hangingPunct="0">
        <a:lnSpc>
          <a:spcPct val="90000"/>
        </a:lnSpc>
        <a:spcBef>
          <a:spcPts val="75"/>
        </a:spcBef>
        <a:spcAft>
          <a:spcPts val="75"/>
        </a:spcAft>
        <a:buClr>
          <a:schemeClr val="accent1"/>
        </a:buClr>
        <a:buFont typeface="Museo Sans For Dell" pitchFamily="2" charset="0"/>
        <a:buChar char="›"/>
        <a:defRPr sz="1200">
          <a:solidFill>
            <a:schemeClr val="bg2"/>
          </a:solidFill>
          <a:latin typeface="Museo Sans For Dell" pitchFamily="2" charset="0"/>
          <a:ea typeface="Museo Sans For Dell" pitchFamily="2" charset="0"/>
          <a:cs typeface="Museo Sans For Dell" pitchFamily="2" charset="0"/>
        </a:defRPr>
      </a:lvl3pPr>
      <a:lvl4pPr marL="919921" indent="-164128" algn="l" rtl="0" eaLnBrk="0" fontAlgn="base" hangingPunct="0">
        <a:lnSpc>
          <a:spcPct val="90000"/>
        </a:lnSpc>
        <a:spcBef>
          <a:spcPts val="75"/>
        </a:spcBef>
        <a:spcAft>
          <a:spcPts val="75"/>
        </a:spcAft>
        <a:buClr>
          <a:schemeClr val="accent1"/>
        </a:buClr>
        <a:buFont typeface="Museo For Dell 300"/>
        <a:buChar char="–"/>
        <a:defRPr sz="1100">
          <a:solidFill>
            <a:schemeClr val="bg2"/>
          </a:solidFill>
          <a:latin typeface="Museo Sans For Dell" pitchFamily="2" charset="0"/>
          <a:ea typeface="Museo Sans For Dell" pitchFamily="2" charset="0"/>
          <a:cs typeface="Museo Sans For Dell" pitchFamily="2" charset="0"/>
        </a:defRPr>
      </a:lvl4pPr>
      <a:lvl5pPr marL="1186904" indent="-174577" algn="l" rtl="0" eaLnBrk="0" fontAlgn="base" hangingPunct="0">
        <a:lnSpc>
          <a:spcPct val="90000"/>
        </a:lnSpc>
        <a:spcBef>
          <a:spcPts val="600"/>
        </a:spcBef>
        <a:spcAft>
          <a:spcPct val="0"/>
        </a:spcAft>
        <a:buClr>
          <a:schemeClr val="bg1"/>
        </a:buClr>
        <a:buFont typeface="Museo For Dell 300"/>
        <a:buChar char="–"/>
        <a:defRPr>
          <a:solidFill>
            <a:schemeClr val="bg2"/>
          </a:solidFill>
          <a:latin typeface="Museo Sans For Dell" pitchFamily="2" charset="0"/>
          <a:ea typeface="Museo Sans For Dell" pitchFamily="2" charset="0"/>
          <a:cs typeface="Museo Sans For Dell" pitchFamily="2" charset="0"/>
        </a:defRPr>
      </a:lvl5pPr>
      <a:lvl6pPr marL="1524324" indent="-174577"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6pPr>
      <a:lvl7pPr marL="1861964" indent="-174577"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7pPr>
      <a:lvl8pPr marL="2199426" indent="-174577"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8pPr>
      <a:lvl9pPr marL="2537006" indent="-174577"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9pPr>
    </p:bodyStyle>
    <p:otherStyle>
      <a:defPPr>
        <a:defRPr lang="en-US"/>
      </a:defPPr>
      <a:lvl1pPr marL="0" algn="l" defTabSz="674922" rtl="0" eaLnBrk="1" latinLnBrk="0" hangingPunct="1">
        <a:defRPr sz="1400" kern="1200">
          <a:solidFill>
            <a:schemeClr val="tx1"/>
          </a:solidFill>
          <a:latin typeface="+mn-lt"/>
          <a:ea typeface="+mn-ea"/>
          <a:cs typeface="+mn-cs"/>
        </a:defRPr>
      </a:lvl1pPr>
      <a:lvl2pPr marL="337142" algn="l" defTabSz="674922" rtl="0" eaLnBrk="1" latinLnBrk="0" hangingPunct="1">
        <a:defRPr sz="1400" kern="1200">
          <a:solidFill>
            <a:schemeClr val="tx1"/>
          </a:solidFill>
          <a:latin typeface="+mn-lt"/>
          <a:ea typeface="+mn-ea"/>
          <a:cs typeface="+mn-cs"/>
        </a:defRPr>
      </a:lvl2pPr>
      <a:lvl3pPr marL="674922" algn="l" defTabSz="674922" rtl="0" eaLnBrk="1" latinLnBrk="0" hangingPunct="1">
        <a:defRPr sz="1400" kern="1200">
          <a:solidFill>
            <a:schemeClr val="tx1"/>
          </a:solidFill>
          <a:latin typeface="+mn-lt"/>
          <a:ea typeface="+mn-ea"/>
          <a:cs typeface="+mn-cs"/>
        </a:defRPr>
      </a:lvl3pPr>
      <a:lvl4pPr marL="1012432" algn="l" defTabSz="674922" rtl="0" eaLnBrk="1" latinLnBrk="0" hangingPunct="1">
        <a:defRPr sz="1400" kern="1200">
          <a:solidFill>
            <a:schemeClr val="tx1"/>
          </a:solidFill>
          <a:latin typeface="+mn-lt"/>
          <a:ea typeface="+mn-ea"/>
          <a:cs typeface="+mn-cs"/>
        </a:defRPr>
      </a:lvl4pPr>
      <a:lvl5pPr marL="1349990" algn="l" defTabSz="674922" rtl="0" eaLnBrk="1" latinLnBrk="0" hangingPunct="1">
        <a:defRPr sz="1400" kern="1200">
          <a:solidFill>
            <a:schemeClr val="tx1"/>
          </a:solidFill>
          <a:latin typeface="+mn-lt"/>
          <a:ea typeface="+mn-ea"/>
          <a:cs typeface="+mn-cs"/>
        </a:defRPr>
      </a:lvl5pPr>
      <a:lvl6pPr marL="1687619" algn="l" defTabSz="674922" rtl="0" eaLnBrk="1" latinLnBrk="0" hangingPunct="1">
        <a:defRPr sz="1400" kern="1200">
          <a:solidFill>
            <a:schemeClr val="tx1"/>
          </a:solidFill>
          <a:latin typeface="+mn-lt"/>
          <a:ea typeface="+mn-ea"/>
          <a:cs typeface="+mn-cs"/>
        </a:defRPr>
      </a:lvl6pPr>
      <a:lvl7pPr marL="2024759" algn="l" defTabSz="674922" rtl="0" eaLnBrk="1" latinLnBrk="0" hangingPunct="1">
        <a:defRPr sz="1400" kern="1200">
          <a:solidFill>
            <a:schemeClr val="tx1"/>
          </a:solidFill>
          <a:latin typeface="+mn-lt"/>
          <a:ea typeface="+mn-ea"/>
          <a:cs typeface="+mn-cs"/>
        </a:defRPr>
      </a:lvl7pPr>
      <a:lvl8pPr marL="2362120" algn="l" defTabSz="674922" rtl="0" eaLnBrk="1" latinLnBrk="0" hangingPunct="1">
        <a:defRPr sz="1400" kern="1200">
          <a:solidFill>
            <a:schemeClr val="tx1"/>
          </a:solidFill>
          <a:latin typeface="+mn-lt"/>
          <a:ea typeface="+mn-ea"/>
          <a:cs typeface="+mn-cs"/>
        </a:defRPr>
      </a:lvl8pPr>
      <a:lvl9pPr marL="2699677" algn="l" defTabSz="674922" rtl="0" eaLnBrk="1" latinLnBrk="0" hangingPunct="1">
        <a:defRPr sz="14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3"/>
            </p:custDataLst>
            <p:extLst/>
          </p:nvPr>
        </p:nvGraphicFramePr>
        <p:xfrm>
          <a:off x="1591" y="1207"/>
          <a:ext cx="1587" cy="1190"/>
        </p:xfrm>
        <a:graphic>
          <a:graphicData uri="http://schemas.openxmlformats.org/presentationml/2006/ole">
            <mc:AlternateContent xmlns:mc="http://schemas.openxmlformats.org/markup-compatibility/2006">
              <mc:Choice xmlns:v="urn:schemas-microsoft-com:vml" Requires="v">
                <p:oleObj spid="_x0000_s22945" name="think-cell Slide" r:id="rId24" imgW="270" imgH="270" progId="TCLayout.ActiveDocument.1">
                  <p:embed/>
                </p:oleObj>
              </mc:Choice>
              <mc:Fallback>
                <p:oleObj name="think-cell Slide" r:id="rId24" imgW="270" imgH="270" progId="TCLayout.ActiveDocument.1">
                  <p:embed/>
                  <p:pic>
                    <p:nvPicPr>
                      <p:cNvPr id="0" name=""/>
                      <p:cNvPicPr/>
                      <p:nvPr/>
                    </p:nvPicPr>
                    <p:blipFill>
                      <a:blip r:embed="rId25"/>
                      <a:stretch>
                        <a:fillRect/>
                      </a:stretch>
                    </p:blipFill>
                    <p:spPr>
                      <a:xfrm>
                        <a:off x="1591" y="1207"/>
                        <a:ext cx="1587" cy="1190"/>
                      </a:xfrm>
                      <a:prstGeom prst="rect">
                        <a:avLst/>
                      </a:prstGeom>
                    </p:spPr>
                  </p:pic>
                </p:oleObj>
              </mc:Fallback>
            </mc:AlternateContent>
          </a:graphicData>
        </a:graphic>
      </p:graphicFrame>
      <p:sp>
        <p:nvSpPr>
          <p:cNvPr id="20482" name="Title Placeholder 21"/>
          <p:cNvSpPr>
            <a:spLocks noGrp="1"/>
          </p:cNvSpPr>
          <p:nvPr>
            <p:ph type="title"/>
          </p:nvPr>
        </p:nvSpPr>
        <p:spPr bwMode="auto">
          <a:xfrm>
            <a:off x="457200" y="196454"/>
            <a:ext cx="8229600" cy="636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t>Click to edit Master title style</a:t>
            </a:r>
          </a:p>
        </p:txBody>
      </p:sp>
      <p:sp>
        <p:nvSpPr>
          <p:cNvPr id="20483" name="Text Placeholder 12"/>
          <p:cNvSpPr>
            <a:spLocks noGrp="1"/>
          </p:cNvSpPr>
          <p:nvPr>
            <p:ph type="body" idx="1"/>
          </p:nvPr>
        </p:nvSpPr>
        <p:spPr bwMode="auto">
          <a:xfrm>
            <a:off x="457200" y="959646"/>
            <a:ext cx="8229600" cy="356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2"/>
            <a:endParaRPr lang="en-US"/>
          </a:p>
        </p:txBody>
      </p:sp>
      <p:sp>
        <p:nvSpPr>
          <p:cNvPr id="20484" name="TextBox 3"/>
          <p:cNvSpPr txBox="1">
            <a:spLocks noChangeArrowheads="1"/>
          </p:cNvSpPr>
          <p:nvPr/>
        </p:nvSpPr>
        <p:spPr bwMode="black">
          <a:xfrm>
            <a:off x="5349875" y="4826796"/>
            <a:ext cx="2743200" cy="126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2400">
                <a:solidFill>
                  <a:schemeClr val="tx1"/>
                </a:solidFill>
                <a:latin typeface="Arial" pitchFamily="34" charset="0"/>
                <a:cs typeface="Arial" pitchFamily="34" charset="0"/>
              </a:defRPr>
            </a:lvl1pPr>
            <a:lvl2pPr marL="742950" indent="-285750" eaLnBrk="0" hangingPunct="0">
              <a:defRPr sz="2400">
                <a:solidFill>
                  <a:schemeClr val="tx1"/>
                </a:solidFill>
                <a:latin typeface="Arial" pitchFamily="34" charset="0"/>
                <a:cs typeface="Arial" pitchFamily="34" charset="0"/>
              </a:defRPr>
            </a:lvl2pPr>
            <a:lvl3pPr marL="1143000" indent="-228600" eaLnBrk="0" hangingPunct="0">
              <a:defRPr sz="2400">
                <a:solidFill>
                  <a:schemeClr val="tx1"/>
                </a:solidFill>
                <a:latin typeface="Arial" pitchFamily="34" charset="0"/>
                <a:cs typeface="Arial" pitchFamily="34" charset="0"/>
              </a:defRPr>
            </a:lvl3pPr>
            <a:lvl4pPr marL="1600200" indent="-228600" eaLnBrk="0" hangingPunct="0">
              <a:defRPr sz="2400">
                <a:solidFill>
                  <a:schemeClr val="tx1"/>
                </a:solidFill>
                <a:latin typeface="Arial" pitchFamily="34" charset="0"/>
                <a:cs typeface="Arial" pitchFamily="34" charset="0"/>
              </a:defRPr>
            </a:lvl4pPr>
            <a:lvl5pPr marL="2057400" indent="-228600" eaLnBrk="0" hangingPunct="0">
              <a:defRPr sz="24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cs typeface="Arial" pitchFamily="34" charset="0"/>
              </a:defRPr>
            </a:lvl9pPr>
          </a:lstStyle>
          <a:p>
            <a:pPr algn="r" eaLnBrk="1" hangingPunct="1">
              <a:defRPr/>
            </a:pPr>
            <a:r>
              <a:rPr lang="en-US" sz="800">
                <a:solidFill>
                  <a:srgbClr val="666666"/>
                </a:solidFill>
                <a:latin typeface="Museo Sans For Dell" pitchFamily="2" charset="0"/>
              </a:rPr>
              <a:t>Client Product Development</a:t>
            </a:r>
          </a:p>
        </p:txBody>
      </p:sp>
      <p:pic>
        <p:nvPicPr>
          <p:cNvPr id="20485" name="Picture 5" descr="dell_gray_logo.png"/>
          <p:cNvPicPr>
            <a:picLocks noChangeAspect="1"/>
          </p:cNvPicPr>
          <p:nvPr/>
        </p:nvPicPr>
        <p:blipFill>
          <a:blip r:embed="rId26">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Footer Placeholder 4"/>
          <p:cNvSpPr>
            <a:spLocks noGrp="1"/>
          </p:cNvSpPr>
          <p:nvPr>
            <p:ph type="ftr" sz="quarter" idx="3"/>
          </p:nvPr>
        </p:nvSpPr>
        <p:spPr>
          <a:xfrm>
            <a:off x="742950" y="4822031"/>
            <a:ext cx="1885950" cy="114300"/>
          </a:xfrm>
          <a:prstGeom prst="rect">
            <a:avLst/>
          </a:prstGeom>
        </p:spPr>
        <p:txBody>
          <a:bodyPr vert="horz" lIns="0" tIns="0" rIns="67646" bIns="0" rtlCol="0" anchor="ctr"/>
          <a:lstStyle>
            <a:lvl1pPr algn="l">
              <a:defRPr sz="800">
                <a:solidFill>
                  <a:srgbClr val="000000">
                    <a:lumMod val="60000"/>
                    <a:lumOff val="40000"/>
                  </a:srgbClr>
                </a:solidFill>
                <a:latin typeface="Museo Sans For Dell" pitchFamily="2" charset="0"/>
                <a:cs typeface="+mn-cs"/>
              </a:defRPr>
            </a:lvl1pPr>
          </a:lstStyle>
          <a:p>
            <a:pPr>
              <a:defRPr/>
            </a:pPr>
            <a:endParaRPr lang="en-US"/>
          </a:p>
        </p:txBody>
      </p:sp>
      <p:sp>
        <p:nvSpPr>
          <p:cNvPr id="8" name="Slide Number Placeholder 5"/>
          <p:cNvSpPr>
            <a:spLocks noGrp="1"/>
          </p:cNvSpPr>
          <p:nvPr>
            <p:ph type="sldNum" sz="quarter" idx="4"/>
          </p:nvPr>
        </p:nvSpPr>
        <p:spPr>
          <a:xfrm>
            <a:off x="434976" y="4823222"/>
            <a:ext cx="260350" cy="114300"/>
          </a:xfrm>
          <a:prstGeom prst="rect">
            <a:avLst/>
          </a:prstGeom>
        </p:spPr>
        <p:txBody>
          <a:bodyPr vert="horz" lIns="0" tIns="0" rIns="67646" bIns="0" rtlCol="0" anchor="ctr"/>
          <a:lstStyle>
            <a:lvl1pPr algn="l">
              <a:defRPr sz="700">
                <a:solidFill>
                  <a:srgbClr val="000000">
                    <a:lumMod val="60000"/>
                    <a:lumOff val="40000"/>
                  </a:srgbClr>
                </a:solidFill>
                <a:latin typeface="Museo Sans For Dell" pitchFamily="2" charset="0"/>
                <a:cs typeface="+mn-cs"/>
              </a:defRPr>
            </a:lvl1pPr>
          </a:lstStyle>
          <a:p>
            <a:pPr>
              <a:defRPr/>
            </a:pPr>
            <a:fld id="{BAFC9F95-FC62-4769-A095-8D2D490F7992}" type="slidenum">
              <a:rPr lang="en-US"/>
              <a:pPr>
                <a:defRPr/>
              </a:pPr>
              <a:t>‹#›</a:t>
            </a:fld>
            <a:endParaRPr lang="en-US" dirty="0"/>
          </a:p>
        </p:txBody>
      </p:sp>
      <p:sp>
        <p:nvSpPr>
          <p:cNvPr id="2" name="fl"/>
          <p:cNvSpPr txBox="1"/>
          <p:nvPr/>
        </p:nvSpPr>
        <p:spPr>
          <a:xfrm>
            <a:off x="0" y="4913185"/>
            <a:ext cx="9144000" cy="157544"/>
          </a:xfrm>
          <a:prstGeom prst="rect">
            <a:avLst/>
          </a:prstGeom>
          <a:noFill/>
        </p:spPr>
        <p:txBody>
          <a:bodyPr vert="horz" wrap="square" lIns="67646" tIns="34289" rIns="67646" bIns="34289" rtlCol="0">
            <a:spAutoFit/>
          </a:bodyPr>
          <a:lstStyle/>
          <a:p>
            <a:pPr marL="172528" indent="-172528">
              <a:lnSpc>
                <a:spcPct val="90000"/>
              </a:lnSpc>
              <a:spcBef>
                <a:spcPts val="75"/>
              </a:spcBef>
              <a:spcAft>
                <a:spcPts val="75"/>
              </a:spcAft>
              <a:buClr>
                <a:srgbClr val="0085C3"/>
              </a:buClr>
              <a:buFont typeface="Arial" pitchFamily="34" charset="0"/>
              <a:buChar char="•"/>
            </a:pPr>
            <a:endParaRPr lang="en-US" sz="600" b="1" dirty="0">
              <a:solidFill>
                <a:srgbClr val="7F7F7F"/>
              </a:solidFill>
              <a:latin typeface="Museo Sans For Dell"/>
            </a:endParaRPr>
          </a:p>
        </p:txBody>
      </p:sp>
    </p:spTree>
    <p:extLst>
      <p:ext uri="{BB962C8B-B14F-4D97-AF65-F5344CB8AC3E}">
        <p14:creationId xmlns:p14="http://schemas.microsoft.com/office/powerpoint/2010/main" val="2786110609"/>
      </p:ext>
    </p:extLst>
  </p:cSld>
  <p:clrMap bg1="dk2" tx1="lt1" bg2="dk1" tx2="lt2" accent1="accent1" accent2="accent2" accent3="accent3" accent4="accent4" accent5="accent5" accent6="accent6" hlink="hlink" folHlink="folHlink"/>
  <p:sldLayoutIdLst>
    <p:sldLayoutId id="2147485294" r:id="rId1"/>
    <p:sldLayoutId id="2147485295" r:id="rId2"/>
    <p:sldLayoutId id="2147485296" r:id="rId3"/>
    <p:sldLayoutId id="2147485297" r:id="rId4"/>
    <p:sldLayoutId id="2147485298" r:id="rId5"/>
    <p:sldLayoutId id="2147485299" r:id="rId6"/>
    <p:sldLayoutId id="2147485300" r:id="rId7"/>
    <p:sldLayoutId id="2147485301" r:id="rId8"/>
    <p:sldLayoutId id="2147485302" r:id="rId9"/>
    <p:sldLayoutId id="2147485303" r:id="rId10"/>
    <p:sldLayoutId id="2147485304" r:id="rId11"/>
    <p:sldLayoutId id="2147485305" r:id="rId12"/>
    <p:sldLayoutId id="2147485306" r:id="rId13"/>
    <p:sldLayoutId id="2147485307" r:id="rId14"/>
    <p:sldLayoutId id="2147485308" r:id="rId15"/>
    <p:sldLayoutId id="2147485309" r:id="rId16"/>
    <p:sldLayoutId id="2147485310" r:id="rId17"/>
    <p:sldLayoutId id="2147485311" r:id="rId18"/>
    <p:sldLayoutId id="2147485312" r:id="rId19"/>
    <p:sldLayoutId id="2147485313" r:id="rId20"/>
  </p:sldLayoutIdLst>
  <p:transition spd="med">
    <p:wipe dir="r"/>
  </p:transition>
  <p:hf hdr="0" ftr="0" dt="0"/>
  <p:txStyles>
    <p:titleStyle>
      <a:lvl1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1pPr>
      <a:lvl2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2pPr>
      <a:lvl3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3pPr>
      <a:lvl4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4pPr>
      <a:lvl5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5pPr>
      <a:lvl6pPr marL="337295" algn="l" rtl="0" eaLnBrk="1" fontAlgn="base" hangingPunct="1">
        <a:lnSpc>
          <a:spcPct val="70000"/>
        </a:lnSpc>
        <a:spcBef>
          <a:spcPct val="0"/>
        </a:spcBef>
        <a:spcAft>
          <a:spcPct val="0"/>
        </a:spcAft>
        <a:defRPr sz="3300" b="1">
          <a:solidFill>
            <a:schemeClr val="accent1"/>
          </a:solidFill>
          <a:latin typeface="Arial Black" pitchFamily="34" charset="0"/>
        </a:defRPr>
      </a:lvl6pPr>
      <a:lvl7pPr marL="675209" algn="l" rtl="0" eaLnBrk="1" fontAlgn="base" hangingPunct="1">
        <a:lnSpc>
          <a:spcPct val="70000"/>
        </a:lnSpc>
        <a:spcBef>
          <a:spcPct val="0"/>
        </a:spcBef>
        <a:spcAft>
          <a:spcPct val="0"/>
        </a:spcAft>
        <a:defRPr sz="3300" b="1">
          <a:solidFill>
            <a:schemeClr val="accent1"/>
          </a:solidFill>
          <a:latin typeface="Arial Black" pitchFamily="34" charset="0"/>
        </a:defRPr>
      </a:lvl7pPr>
      <a:lvl8pPr marL="1012857" algn="l" rtl="0" eaLnBrk="1" fontAlgn="base" hangingPunct="1">
        <a:lnSpc>
          <a:spcPct val="70000"/>
        </a:lnSpc>
        <a:spcBef>
          <a:spcPct val="0"/>
        </a:spcBef>
        <a:spcAft>
          <a:spcPct val="0"/>
        </a:spcAft>
        <a:defRPr sz="3300" b="1">
          <a:solidFill>
            <a:schemeClr val="accent1"/>
          </a:solidFill>
          <a:latin typeface="Arial Black" pitchFamily="34" charset="0"/>
        </a:defRPr>
      </a:lvl8pPr>
      <a:lvl9pPr marL="1350551" algn="l" rtl="0" eaLnBrk="1" fontAlgn="base" hangingPunct="1">
        <a:lnSpc>
          <a:spcPct val="70000"/>
        </a:lnSpc>
        <a:spcBef>
          <a:spcPct val="0"/>
        </a:spcBef>
        <a:spcAft>
          <a:spcPct val="0"/>
        </a:spcAft>
        <a:defRPr sz="3300" b="1">
          <a:solidFill>
            <a:schemeClr val="accent1"/>
          </a:solidFill>
          <a:latin typeface="Arial Black" pitchFamily="34" charset="0"/>
        </a:defRPr>
      </a:lvl9pPr>
    </p:titleStyle>
    <p:bodyStyle>
      <a:lvl1pPr marL="168958" indent="-168958" algn="l" rtl="0" eaLnBrk="0" fontAlgn="base" hangingPunct="0">
        <a:lnSpc>
          <a:spcPct val="90000"/>
        </a:lnSpc>
        <a:spcBef>
          <a:spcPts val="75"/>
        </a:spcBef>
        <a:spcAft>
          <a:spcPts val="75"/>
        </a:spcAft>
        <a:buClr>
          <a:schemeClr val="accent1"/>
        </a:buClr>
        <a:buFont typeface="Arial" pitchFamily="34" charset="0"/>
        <a:buChar char="•"/>
        <a:defRPr sz="1500">
          <a:solidFill>
            <a:schemeClr val="bg2"/>
          </a:solidFill>
          <a:latin typeface="Museo Sans For Dell" pitchFamily="2" charset="0"/>
          <a:ea typeface="Museo Sans For Dell" pitchFamily="2" charset="0"/>
          <a:cs typeface="Museo Sans For Dell" pitchFamily="2" charset="0"/>
        </a:defRPr>
      </a:lvl1pPr>
      <a:lvl2pPr marL="424465" indent="-165387" algn="l" rtl="0" eaLnBrk="0" fontAlgn="base" hangingPunct="0">
        <a:lnSpc>
          <a:spcPct val="90000"/>
        </a:lnSpc>
        <a:spcBef>
          <a:spcPts val="75"/>
        </a:spcBef>
        <a:spcAft>
          <a:spcPts val="75"/>
        </a:spcAft>
        <a:buClr>
          <a:schemeClr val="accent1"/>
        </a:buClr>
        <a:buFont typeface="Museo Sans For Dell" pitchFamily="2" charset="0"/>
        <a:buChar char="–"/>
        <a:defRPr>
          <a:solidFill>
            <a:schemeClr val="bg2"/>
          </a:solidFill>
          <a:latin typeface="Museo Sans For Dell" pitchFamily="2" charset="0"/>
          <a:ea typeface="Museo Sans For Dell" pitchFamily="2" charset="0"/>
          <a:cs typeface="Museo Sans For Dell" pitchFamily="2" charset="0"/>
        </a:defRPr>
      </a:lvl2pPr>
      <a:lvl3pPr marL="671736" indent="-163005" algn="l" rtl="0" eaLnBrk="0" fontAlgn="base" hangingPunct="0">
        <a:lnSpc>
          <a:spcPct val="90000"/>
        </a:lnSpc>
        <a:spcBef>
          <a:spcPts val="75"/>
        </a:spcBef>
        <a:spcAft>
          <a:spcPts val="75"/>
        </a:spcAft>
        <a:buClr>
          <a:schemeClr val="accent1"/>
        </a:buClr>
        <a:buFont typeface="Museo Sans For Dell" pitchFamily="2" charset="0"/>
        <a:buChar char="›"/>
        <a:defRPr sz="1200">
          <a:solidFill>
            <a:schemeClr val="bg2"/>
          </a:solidFill>
          <a:latin typeface="Museo Sans For Dell" pitchFamily="2" charset="0"/>
          <a:ea typeface="Museo Sans For Dell" pitchFamily="2" charset="0"/>
          <a:cs typeface="Museo Sans For Dell" pitchFamily="2" charset="0"/>
        </a:defRPr>
      </a:lvl3pPr>
      <a:lvl4pPr marL="920312" indent="-164196" algn="l" rtl="0" eaLnBrk="0" fontAlgn="base" hangingPunct="0">
        <a:lnSpc>
          <a:spcPct val="90000"/>
        </a:lnSpc>
        <a:spcBef>
          <a:spcPts val="75"/>
        </a:spcBef>
        <a:spcAft>
          <a:spcPts val="75"/>
        </a:spcAft>
        <a:buClr>
          <a:schemeClr val="accent1"/>
        </a:buClr>
        <a:buFont typeface="Museo For Dell 300"/>
        <a:buChar char="–"/>
        <a:defRPr sz="1100">
          <a:solidFill>
            <a:schemeClr val="bg2"/>
          </a:solidFill>
          <a:latin typeface="Museo Sans For Dell" pitchFamily="2" charset="0"/>
          <a:ea typeface="Museo Sans For Dell" pitchFamily="2" charset="0"/>
          <a:cs typeface="Museo Sans For Dell" pitchFamily="2" charset="0"/>
        </a:defRPr>
      </a:lvl4pPr>
      <a:lvl5pPr marL="1187414" indent="-174645" algn="l" rtl="0" eaLnBrk="0" fontAlgn="base" hangingPunct="0">
        <a:lnSpc>
          <a:spcPct val="90000"/>
        </a:lnSpc>
        <a:spcBef>
          <a:spcPts val="600"/>
        </a:spcBef>
        <a:spcAft>
          <a:spcPct val="0"/>
        </a:spcAft>
        <a:buClr>
          <a:schemeClr val="bg1"/>
        </a:buClr>
        <a:buFont typeface="Museo For Dell 300"/>
        <a:buChar char="–"/>
        <a:defRPr>
          <a:solidFill>
            <a:schemeClr val="bg2"/>
          </a:solidFill>
          <a:latin typeface="Museo Sans For Dell" pitchFamily="2" charset="0"/>
          <a:ea typeface="Museo Sans For Dell" pitchFamily="2" charset="0"/>
          <a:cs typeface="Museo Sans For Dell" pitchFamily="2" charset="0"/>
        </a:defRPr>
      </a:lvl5pPr>
      <a:lvl6pPr marL="1524970" indent="-174645"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6pPr>
      <a:lvl7pPr marL="1862755" indent="-174645"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7pPr>
      <a:lvl8pPr marL="2200361" indent="-174645"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8pPr>
      <a:lvl9pPr marL="2538077" indent="-174645"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9pPr>
    </p:bodyStyle>
    <p:otherStyle>
      <a:defPPr>
        <a:defRPr lang="en-US"/>
      </a:defPPr>
      <a:lvl1pPr marL="0" algn="l" defTabSz="675209" rtl="0" eaLnBrk="1" latinLnBrk="0" hangingPunct="1">
        <a:defRPr sz="1400" kern="1200">
          <a:solidFill>
            <a:schemeClr val="tx1"/>
          </a:solidFill>
          <a:latin typeface="+mn-lt"/>
          <a:ea typeface="+mn-ea"/>
          <a:cs typeface="+mn-cs"/>
        </a:defRPr>
      </a:lvl1pPr>
      <a:lvl2pPr marL="337295" algn="l" defTabSz="675209" rtl="0" eaLnBrk="1" latinLnBrk="0" hangingPunct="1">
        <a:defRPr sz="1400" kern="1200">
          <a:solidFill>
            <a:schemeClr val="tx1"/>
          </a:solidFill>
          <a:latin typeface="+mn-lt"/>
          <a:ea typeface="+mn-ea"/>
          <a:cs typeface="+mn-cs"/>
        </a:defRPr>
      </a:lvl2pPr>
      <a:lvl3pPr marL="675209" algn="l" defTabSz="675209" rtl="0" eaLnBrk="1" latinLnBrk="0" hangingPunct="1">
        <a:defRPr sz="1400" kern="1200">
          <a:solidFill>
            <a:schemeClr val="tx1"/>
          </a:solidFill>
          <a:latin typeface="+mn-lt"/>
          <a:ea typeface="+mn-ea"/>
          <a:cs typeface="+mn-cs"/>
        </a:defRPr>
      </a:lvl3pPr>
      <a:lvl4pPr marL="1012857" algn="l" defTabSz="675209" rtl="0" eaLnBrk="1" latinLnBrk="0" hangingPunct="1">
        <a:defRPr sz="1400" kern="1200">
          <a:solidFill>
            <a:schemeClr val="tx1"/>
          </a:solidFill>
          <a:latin typeface="+mn-lt"/>
          <a:ea typeface="+mn-ea"/>
          <a:cs typeface="+mn-cs"/>
        </a:defRPr>
      </a:lvl4pPr>
      <a:lvl5pPr marL="1350551" algn="l" defTabSz="675209" rtl="0" eaLnBrk="1" latinLnBrk="0" hangingPunct="1">
        <a:defRPr sz="1400" kern="1200">
          <a:solidFill>
            <a:schemeClr val="tx1"/>
          </a:solidFill>
          <a:latin typeface="+mn-lt"/>
          <a:ea typeface="+mn-ea"/>
          <a:cs typeface="+mn-cs"/>
        </a:defRPr>
      </a:lvl5pPr>
      <a:lvl6pPr marL="1688333" algn="l" defTabSz="675209" rtl="0" eaLnBrk="1" latinLnBrk="0" hangingPunct="1">
        <a:defRPr sz="1400" kern="1200">
          <a:solidFill>
            <a:schemeClr val="tx1"/>
          </a:solidFill>
          <a:latin typeface="+mn-lt"/>
          <a:ea typeface="+mn-ea"/>
          <a:cs typeface="+mn-cs"/>
        </a:defRPr>
      </a:lvl6pPr>
      <a:lvl7pPr marL="2025626" algn="l" defTabSz="675209" rtl="0" eaLnBrk="1" latinLnBrk="0" hangingPunct="1">
        <a:defRPr sz="1400" kern="1200">
          <a:solidFill>
            <a:schemeClr val="tx1"/>
          </a:solidFill>
          <a:latin typeface="+mn-lt"/>
          <a:ea typeface="+mn-ea"/>
          <a:cs typeface="+mn-cs"/>
        </a:defRPr>
      </a:lvl7pPr>
      <a:lvl8pPr marL="2363123" algn="l" defTabSz="675209" rtl="0" eaLnBrk="1" latinLnBrk="0" hangingPunct="1">
        <a:defRPr sz="1400" kern="1200">
          <a:solidFill>
            <a:schemeClr val="tx1"/>
          </a:solidFill>
          <a:latin typeface="+mn-lt"/>
          <a:ea typeface="+mn-ea"/>
          <a:cs typeface="+mn-cs"/>
        </a:defRPr>
      </a:lvl8pPr>
      <a:lvl9pPr marL="2700824" algn="l" defTabSz="675209" rtl="0" eaLnBrk="1" latinLnBrk="0" hangingPunct="1">
        <a:defRPr sz="14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1"/>
            </p:custDataLst>
            <p:extLst/>
          </p:nvPr>
        </p:nvGraphicFramePr>
        <p:xfrm>
          <a:off x="1591" y="1192"/>
          <a:ext cx="1587" cy="1190"/>
        </p:xfrm>
        <a:graphic>
          <a:graphicData uri="http://schemas.openxmlformats.org/presentationml/2006/ole">
            <mc:AlternateContent xmlns:mc="http://schemas.openxmlformats.org/markup-compatibility/2006">
              <mc:Choice xmlns:v="urn:schemas-microsoft-com:vml" Requires="v">
                <p:oleObj spid="_x0000_s1447" name="think-cell Slide" r:id="rId22" imgW="270" imgH="270" progId="TCLayout.ActiveDocument.1">
                  <p:embed/>
                </p:oleObj>
              </mc:Choice>
              <mc:Fallback>
                <p:oleObj name="think-cell Slide" r:id="rId22" imgW="270" imgH="270" progId="TCLayout.ActiveDocument.1">
                  <p:embed/>
                  <p:pic>
                    <p:nvPicPr>
                      <p:cNvPr id="0" name=""/>
                      <p:cNvPicPr/>
                      <p:nvPr/>
                    </p:nvPicPr>
                    <p:blipFill>
                      <a:blip r:embed="rId23"/>
                      <a:stretch>
                        <a:fillRect/>
                      </a:stretch>
                    </p:blipFill>
                    <p:spPr>
                      <a:xfrm>
                        <a:off x="1591" y="1192"/>
                        <a:ext cx="1587" cy="1190"/>
                      </a:xfrm>
                      <a:prstGeom prst="rect">
                        <a:avLst/>
                      </a:prstGeom>
                    </p:spPr>
                  </p:pic>
                </p:oleObj>
              </mc:Fallback>
            </mc:AlternateContent>
          </a:graphicData>
        </a:graphic>
      </p:graphicFrame>
      <p:sp>
        <p:nvSpPr>
          <p:cNvPr id="20482" name="Title Placeholder 21"/>
          <p:cNvSpPr>
            <a:spLocks noGrp="1"/>
          </p:cNvSpPr>
          <p:nvPr>
            <p:ph type="title"/>
          </p:nvPr>
        </p:nvSpPr>
        <p:spPr bwMode="auto">
          <a:xfrm>
            <a:off x="457200" y="196454"/>
            <a:ext cx="8229600" cy="636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t>Click to edit Master title style</a:t>
            </a:r>
          </a:p>
        </p:txBody>
      </p:sp>
      <p:sp>
        <p:nvSpPr>
          <p:cNvPr id="20483" name="Text Placeholder 12"/>
          <p:cNvSpPr>
            <a:spLocks noGrp="1"/>
          </p:cNvSpPr>
          <p:nvPr>
            <p:ph type="body" idx="1"/>
          </p:nvPr>
        </p:nvSpPr>
        <p:spPr bwMode="auto">
          <a:xfrm>
            <a:off x="457200" y="959646"/>
            <a:ext cx="8229600" cy="356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2"/>
            <a:endParaRPr lang="en-US"/>
          </a:p>
        </p:txBody>
      </p:sp>
      <p:sp>
        <p:nvSpPr>
          <p:cNvPr id="20484" name="TextBox 3"/>
          <p:cNvSpPr txBox="1">
            <a:spLocks noChangeArrowheads="1"/>
          </p:cNvSpPr>
          <p:nvPr/>
        </p:nvSpPr>
        <p:spPr bwMode="black">
          <a:xfrm>
            <a:off x="5349875" y="4826796"/>
            <a:ext cx="2743200" cy="126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2400">
                <a:solidFill>
                  <a:schemeClr val="tx1"/>
                </a:solidFill>
                <a:latin typeface="Arial" pitchFamily="34" charset="0"/>
                <a:cs typeface="Arial" pitchFamily="34" charset="0"/>
              </a:defRPr>
            </a:lvl1pPr>
            <a:lvl2pPr marL="742950" indent="-285750" eaLnBrk="0" hangingPunct="0">
              <a:defRPr sz="2400">
                <a:solidFill>
                  <a:schemeClr val="tx1"/>
                </a:solidFill>
                <a:latin typeface="Arial" pitchFamily="34" charset="0"/>
                <a:cs typeface="Arial" pitchFamily="34" charset="0"/>
              </a:defRPr>
            </a:lvl2pPr>
            <a:lvl3pPr marL="1143000" indent="-228600" eaLnBrk="0" hangingPunct="0">
              <a:defRPr sz="2400">
                <a:solidFill>
                  <a:schemeClr val="tx1"/>
                </a:solidFill>
                <a:latin typeface="Arial" pitchFamily="34" charset="0"/>
                <a:cs typeface="Arial" pitchFamily="34" charset="0"/>
              </a:defRPr>
            </a:lvl3pPr>
            <a:lvl4pPr marL="1600200" indent="-228600" eaLnBrk="0" hangingPunct="0">
              <a:defRPr sz="2400">
                <a:solidFill>
                  <a:schemeClr val="tx1"/>
                </a:solidFill>
                <a:latin typeface="Arial" pitchFamily="34" charset="0"/>
                <a:cs typeface="Arial" pitchFamily="34" charset="0"/>
              </a:defRPr>
            </a:lvl4pPr>
            <a:lvl5pPr marL="2057400" indent="-228600" eaLnBrk="0" hangingPunct="0">
              <a:defRPr sz="24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cs typeface="Arial" pitchFamily="34" charset="0"/>
              </a:defRPr>
            </a:lvl9pPr>
          </a:lstStyle>
          <a:p>
            <a:pPr algn="r" eaLnBrk="1" hangingPunct="1">
              <a:defRPr/>
            </a:pPr>
            <a:r>
              <a:rPr lang="en-US" sz="800">
                <a:solidFill>
                  <a:srgbClr val="666666"/>
                </a:solidFill>
                <a:latin typeface="Museo Sans For Dell" pitchFamily="2" charset="0"/>
              </a:rPr>
              <a:t>Client Product Development</a:t>
            </a:r>
          </a:p>
        </p:txBody>
      </p:sp>
      <p:pic>
        <p:nvPicPr>
          <p:cNvPr id="20485" name="Picture 5" descr="dell_gray_logo.png"/>
          <p:cNvPicPr>
            <a:picLocks noChangeAspect="1"/>
          </p:cNvPicPr>
          <p:nvPr/>
        </p:nvPicPr>
        <p:blipFill>
          <a:blip r:embed="rId24">
            <a:extLst>
              <a:ext uri="{28A0092B-C50C-407E-A947-70E740481C1C}">
                <a14:useLocalDpi xmlns:a14="http://schemas.microsoft.com/office/drawing/2010/main" val="0"/>
              </a:ext>
            </a:extLst>
          </a:blip>
          <a:srcRect/>
          <a:stretch>
            <a:fillRect/>
          </a:stretch>
        </p:blipFill>
        <p:spPr bwMode="auto">
          <a:xfrm>
            <a:off x="8193406"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Footer Placeholder 4"/>
          <p:cNvSpPr>
            <a:spLocks noGrp="1"/>
          </p:cNvSpPr>
          <p:nvPr>
            <p:ph type="ftr" sz="quarter" idx="3"/>
          </p:nvPr>
        </p:nvSpPr>
        <p:spPr>
          <a:xfrm>
            <a:off x="742950" y="4822031"/>
            <a:ext cx="1885950" cy="114300"/>
          </a:xfrm>
          <a:prstGeom prst="rect">
            <a:avLst/>
          </a:prstGeom>
        </p:spPr>
        <p:txBody>
          <a:bodyPr vert="horz" lIns="0" tIns="0" rIns="90006" bIns="0" rtlCol="0" anchor="ctr"/>
          <a:lstStyle>
            <a:lvl1pPr algn="l">
              <a:defRPr sz="800">
                <a:solidFill>
                  <a:srgbClr val="000000">
                    <a:lumMod val="60000"/>
                    <a:lumOff val="40000"/>
                  </a:srgbClr>
                </a:solidFill>
                <a:latin typeface="Museo Sans For Dell" pitchFamily="2" charset="0"/>
                <a:cs typeface="+mn-cs"/>
              </a:defRPr>
            </a:lvl1pPr>
          </a:lstStyle>
          <a:p>
            <a:pPr>
              <a:defRPr/>
            </a:pPr>
            <a:endParaRPr lang="en-US"/>
          </a:p>
        </p:txBody>
      </p:sp>
      <p:sp>
        <p:nvSpPr>
          <p:cNvPr id="8" name="Slide Number Placeholder 5"/>
          <p:cNvSpPr>
            <a:spLocks noGrp="1"/>
          </p:cNvSpPr>
          <p:nvPr>
            <p:ph type="sldNum" sz="quarter" idx="4"/>
          </p:nvPr>
        </p:nvSpPr>
        <p:spPr>
          <a:xfrm>
            <a:off x="434976" y="4823222"/>
            <a:ext cx="260350" cy="114300"/>
          </a:xfrm>
          <a:prstGeom prst="rect">
            <a:avLst/>
          </a:prstGeom>
        </p:spPr>
        <p:txBody>
          <a:bodyPr vert="horz" lIns="0" tIns="0" rIns="90006" bIns="0" rtlCol="0" anchor="ctr"/>
          <a:lstStyle>
            <a:lvl1pPr algn="l">
              <a:defRPr sz="700">
                <a:solidFill>
                  <a:srgbClr val="000000">
                    <a:lumMod val="60000"/>
                    <a:lumOff val="40000"/>
                  </a:srgbClr>
                </a:solidFill>
                <a:latin typeface="Museo Sans For Dell" pitchFamily="2" charset="0"/>
                <a:cs typeface="+mn-cs"/>
              </a:defRPr>
            </a:lvl1pPr>
          </a:lstStyle>
          <a:p>
            <a:pPr>
              <a:defRPr/>
            </a:pPr>
            <a:fld id="{BAFC9F95-FC62-4769-A095-8D2D490F7992}" type="slidenum">
              <a:rPr lang="en-US"/>
              <a:pPr>
                <a:defRPr/>
              </a:pPr>
              <a:t>‹#›</a:t>
            </a:fld>
            <a:endParaRPr lang="en-US" dirty="0"/>
          </a:p>
        </p:txBody>
      </p:sp>
      <p:sp>
        <p:nvSpPr>
          <p:cNvPr id="2" name="fl"/>
          <p:cNvSpPr txBox="1"/>
          <p:nvPr/>
        </p:nvSpPr>
        <p:spPr>
          <a:xfrm>
            <a:off x="0" y="4913901"/>
            <a:ext cx="9144000" cy="189281"/>
          </a:xfrm>
          <a:prstGeom prst="rect">
            <a:avLst/>
          </a:prstGeom>
          <a:noFill/>
        </p:spPr>
        <p:txBody>
          <a:bodyPr vert="horz" wrap="square" lIns="90006" tIns="45003" rIns="90006" bIns="45003" rtlCol="0">
            <a:spAutoFit/>
          </a:bodyPr>
          <a:lstStyle/>
          <a:p>
            <a:pPr marL="172152" indent="-172152">
              <a:lnSpc>
                <a:spcPct val="90000"/>
              </a:lnSpc>
              <a:spcBef>
                <a:spcPts val="75"/>
              </a:spcBef>
              <a:spcAft>
                <a:spcPts val="75"/>
              </a:spcAft>
              <a:buClr>
                <a:srgbClr val="0085C3"/>
              </a:buClr>
              <a:buFont typeface="Arial" pitchFamily="34" charset="0"/>
              <a:buChar char="•"/>
            </a:pPr>
            <a:endParaRPr lang="en-US" sz="700" b="1" dirty="0">
              <a:solidFill>
                <a:srgbClr val="7F7F7F"/>
              </a:solidFill>
              <a:latin typeface="museo sans for dell"/>
            </a:endParaRPr>
          </a:p>
        </p:txBody>
      </p:sp>
    </p:spTree>
    <p:extLst>
      <p:ext uri="{BB962C8B-B14F-4D97-AF65-F5344CB8AC3E}">
        <p14:creationId xmlns:p14="http://schemas.microsoft.com/office/powerpoint/2010/main" val="412624851"/>
      </p:ext>
    </p:extLst>
  </p:cSld>
  <p:clrMap bg1="dk2" tx1="lt1" bg2="dk1" tx2="lt2" accent1="accent1" accent2="accent2" accent3="accent3" accent4="accent4" accent5="accent5" accent6="accent6" hlink="hlink" folHlink="fol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 id="2147484556" r:id="rId12"/>
    <p:sldLayoutId id="2147484557" r:id="rId13"/>
    <p:sldLayoutId id="2147484558" r:id="rId14"/>
    <p:sldLayoutId id="2147484559" r:id="rId15"/>
    <p:sldLayoutId id="2147484560" r:id="rId16"/>
    <p:sldLayoutId id="2147484561" r:id="rId17"/>
    <p:sldLayoutId id="2147484562" r:id="rId18"/>
  </p:sldLayoutIdLst>
  <p:transition spd="med">
    <p:wipe dir="r"/>
  </p:transition>
  <p:hf hdr="0" ftr="0" dt="0"/>
  <p:txStyles>
    <p:titleStyle>
      <a:lvl1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1pPr>
      <a:lvl2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2pPr>
      <a:lvl3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3pPr>
      <a:lvl4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4pPr>
      <a:lvl5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5pPr>
      <a:lvl6pPr marL="336449" algn="l" rtl="0" eaLnBrk="1" fontAlgn="base" hangingPunct="1">
        <a:lnSpc>
          <a:spcPct val="70000"/>
        </a:lnSpc>
        <a:spcBef>
          <a:spcPct val="0"/>
        </a:spcBef>
        <a:spcAft>
          <a:spcPct val="0"/>
        </a:spcAft>
        <a:defRPr sz="3300" b="1">
          <a:solidFill>
            <a:schemeClr val="accent1"/>
          </a:solidFill>
          <a:latin typeface="Arial Black" pitchFamily="34" charset="0"/>
        </a:defRPr>
      </a:lvl6pPr>
      <a:lvl7pPr marL="673652" algn="l" rtl="0" eaLnBrk="1" fontAlgn="base" hangingPunct="1">
        <a:lnSpc>
          <a:spcPct val="70000"/>
        </a:lnSpc>
        <a:spcBef>
          <a:spcPct val="0"/>
        </a:spcBef>
        <a:spcAft>
          <a:spcPct val="0"/>
        </a:spcAft>
        <a:defRPr sz="3300" b="1">
          <a:solidFill>
            <a:schemeClr val="accent1"/>
          </a:solidFill>
          <a:latin typeface="Arial Black" pitchFamily="34" charset="0"/>
        </a:defRPr>
      </a:lvl7pPr>
      <a:lvl8pPr marL="1010507" algn="l" rtl="0" eaLnBrk="1" fontAlgn="base" hangingPunct="1">
        <a:lnSpc>
          <a:spcPct val="70000"/>
        </a:lnSpc>
        <a:spcBef>
          <a:spcPct val="0"/>
        </a:spcBef>
        <a:spcAft>
          <a:spcPct val="0"/>
        </a:spcAft>
        <a:defRPr sz="3300" b="1">
          <a:solidFill>
            <a:schemeClr val="accent1"/>
          </a:solidFill>
          <a:latin typeface="Arial Black" pitchFamily="34" charset="0"/>
        </a:defRPr>
      </a:lvl8pPr>
      <a:lvl9pPr marL="1347449" algn="l" rtl="0" eaLnBrk="1" fontAlgn="base" hangingPunct="1">
        <a:lnSpc>
          <a:spcPct val="70000"/>
        </a:lnSpc>
        <a:spcBef>
          <a:spcPct val="0"/>
        </a:spcBef>
        <a:spcAft>
          <a:spcPct val="0"/>
        </a:spcAft>
        <a:defRPr sz="3300" b="1">
          <a:solidFill>
            <a:schemeClr val="accent1"/>
          </a:solidFill>
          <a:latin typeface="Arial Black" pitchFamily="34" charset="0"/>
        </a:defRPr>
      </a:lvl9pPr>
    </p:titleStyle>
    <p:bodyStyle>
      <a:lvl1pPr marL="168582" indent="-168582" algn="l" rtl="0" eaLnBrk="0" fontAlgn="base" hangingPunct="0">
        <a:lnSpc>
          <a:spcPct val="90000"/>
        </a:lnSpc>
        <a:spcBef>
          <a:spcPts val="75"/>
        </a:spcBef>
        <a:spcAft>
          <a:spcPts val="75"/>
        </a:spcAft>
        <a:buClr>
          <a:schemeClr val="accent1"/>
        </a:buClr>
        <a:buFont typeface="Arial" pitchFamily="34" charset="0"/>
        <a:buChar char="•"/>
        <a:defRPr sz="1500">
          <a:solidFill>
            <a:schemeClr val="bg2"/>
          </a:solidFill>
          <a:latin typeface="Museo Sans For Dell" pitchFamily="2" charset="0"/>
          <a:ea typeface="Museo Sans For Dell" pitchFamily="2" charset="0"/>
          <a:cs typeface="Museo Sans For Dell" pitchFamily="2" charset="0"/>
        </a:defRPr>
      </a:lvl1pPr>
      <a:lvl2pPr marL="423478" indent="-165011" algn="l" rtl="0" eaLnBrk="0" fontAlgn="base" hangingPunct="0">
        <a:lnSpc>
          <a:spcPct val="90000"/>
        </a:lnSpc>
        <a:spcBef>
          <a:spcPts val="75"/>
        </a:spcBef>
        <a:spcAft>
          <a:spcPts val="75"/>
        </a:spcAft>
        <a:buClr>
          <a:schemeClr val="accent1"/>
        </a:buClr>
        <a:buFont typeface="Museo Sans For Dell" pitchFamily="2" charset="0"/>
        <a:buChar char="–"/>
        <a:defRPr>
          <a:solidFill>
            <a:schemeClr val="bg2"/>
          </a:solidFill>
          <a:latin typeface="Museo Sans For Dell" pitchFamily="2" charset="0"/>
          <a:ea typeface="Museo Sans For Dell" pitchFamily="2" charset="0"/>
          <a:cs typeface="Museo Sans For Dell" pitchFamily="2" charset="0"/>
        </a:defRPr>
      </a:lvl2pPr>
      <a:lvl3pPr marL="670185" indent="-162629" algn="l" rtl="0" eaLnBrk="0" fontAlgn="base" hangingPunct="0">
        <a:lnSpc>
          <a:spcPct val="90000"/>
        </a:lnSpc>
        <a:spcBef>
          <a:spcPts val="75"/>
        </a:spcBef>
        <a:spcAft>
          <a:spcPts val="75"/>
        </a:spcAft>
        <a:buClr>
          <a:schemeClr val="accent1"/>
        </a:buClr>
        <a:buFont typeface="Museo Sans For Dell" pitchFamily="2" charset="0"/>
        <a:buChar char="›"/>
        <a:defRPr sz="1200">
          <a:solidFill>
            <a:schemeClr val="bg2"/>
          </a:solidFill>
          <a:latin typeface="Museo Sans For Dell" pitchFamily="2" charset="0"/>
          <a:ea typeface="Museo Sans For Dell" pitchFamily="2" charset="0"/>
          <a:cs typeface="Museo Sans For Dell" pitchFamily="2" charset="0"/>
        </a:defRPr>
      </a:lvl3pPr>
      <a:lvl4pPr marL="918150" indent="-163820" algn="l" rtl="0" eaLnBrk="0" fontAlgn="base" hangingPunct="0">
        <a:lnSpc>
          <a:spcPct val="90000"/>
        </a:lnSpc>
        <a:spcBef>
          <a:spcPts val="75"/>
        </a:spcBef>
        <a:spcAft>
          <a:spcPts val="75"/>
        </a:spcAft>
        <a:buClr>
          <a:schemeClr val="accent1"/>
        </a:buClr>
        <a:buFont typeface="Museo For Dell 300"/>
        <a:buChar char="–"/>
        <a:defRPr sz="1100">
          <a:solidFill>
            <a:schemeClr val="bg2"/>
          </a:solidFill>
          <a:latin typeface="Museo Sans For Dell" pitchFamily="2" charset="0"/>
          <a:ea typeface="Museo Sans For Dell" pitchFamily="2" charset="0"/>
          <a:cs typeface="Museo Sans For Dell" pitchFamily="2" charset="0"/>
        </a:defRPr>
      </a:lvl4pPr>
      <a:lvl5pPr marL="1184594" indent="-174269" algn="l" rtl="0" eaLnBrk="0" fontAlgn="base" hangingPunct="0">
        <a:lnSpc>
          <a:spcPct val="90000"/>
        </a:lnSpc>
        <a:spcBef>
          <a:spcPts val="600"/>
        </a:spcBef>
        <a:spcAft>
          <a:spcPct val="0"/>
        </a:spcAft>
        <a:buClr>
          <a:schemeClr val="bg1"/>
        </a:buClr>
        <a:buFont typeface="Museo For Dell 300"/>
        <a:buChar char="–"/>
        <a:defRPr>
          <a:solidFill>
            <a:schemeClr val="bg2"/>
          </a:solidFill>
          <a:latin typeface="Museo Sans For Dell" pitchFamily="2" charset="0"/>
          <a:ea typeface="Museo Sans For Dell" pitchFamily="2" charset="0"/>
          <a:cs typeface="Museo Sans For Dell" pitchFamily="2" charset="0"/>
        </a:defRPr>
      </a:lvl5pPr>
      <a:lvl6pPr marL="1521398" indent="-174269"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6pPr>
      <a:lvl7pPr marL="1858384" indent="-174269"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7pPr>
      <a:lvl8pPr marL="2195191" indent="-174269"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8pPr>
      <a:lvl9pPr marL="2532155" indent="-174269"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9pPr>
    </p:bodyStyle>
    <p:otherStyle>
      <a:defPPr>
        <a:defRPr lang="en-US"/>
      </a:defPPr>
      <a:lvl1pPr marL="0" algn="l" defTabSz="673652" rtl="0" eaLnBrk="1" latinLnBrk="0" hangingPunct="1">
        <a:defRPr sz="1400" kern="1200">
          <a:solidFill>
            <a:schemeClr val="tx1"/>
          </a:solidFill>
          <a:latin typeface="+mn-lt"/>
          <a:ea typeface="+mn-ea"/>
          <a:cs typeface="+mn-cs"/>
        </a:defRPr>
      </a:lvl1pPr>
      <a:lvl2pPr marL="336449" algn="l" defTabSz="673652" rtl="0" eaLnBrk="1" latinLnBrk="0" hangingPunct="1">
        <a:defRPr sz="1400" kern="1200">
          <a:solidFill>
            <a:schemeClr val="tx1"/>
          </a:solidFill>
          <a:latin typeface="+mn-lt"/>
          <a:ea typeface="+mn-ea"/>
          <a:cs typeface="+mn-cs"/>
        </a:defRPr>
      </a:lvl2pPr>
      <a:lvl3pPr marL="673652" algn="l" defTabSz="673652" rtl="0" eaLnBrk="1" latinLnBrk="0" hangingPunct="1">
        <a:defRPr sz="1400" kern="1200">
          <a:solidFill>
            <a:schemeClr val="tx1"/>
          </a:solidFill>
          <a:latin typeface="+mn-lt"/>
          <a:ea typeface="+mn-ea"/>
          <a:cs typeface="+mn-cs"/>
        </a:defRPr>
      </a:lvl3pPr>
      <a:lvl4pPr marL="1010507" algn="l" defTabSz="673652" rtl="0" eaLnBrk="1" latinLnBrk="0" hangingPunct="1">
        <a:defRPr sz="1400" kern="1200">
          <a:solidFill>
            <a:schemeClr val="tx1"/>
          </a:solidFill>
          <a:latin typeface="+mn-lt"/>
          <a:ea typeface="+mn-ea"/>
          <a:cs typeface="+mn-cs"/>
        </a:defRPr>
      </a:lvl4pPr>
      <a:lvl5pPr marL="1347449" algn="l" defTabSz="673652" rtl="0" eaLnBrk="1" latinLnBrk="0" hangingPunct="1">
        <a:defRPr sz="1400" kern="1200">
          <a:solidFill>
            <a:schemeClr val="tx1"/>
          </a:solidFill>
          <a:latin typeface="+mn-lt"/>
          <a:ea typeface="+mn-ea"/>
          <a:cs typeface="+mn-cs"/>
        </a:defRPr>
      </a:lvl5pPr>
      <a:lvl6pPr marL="1684385" algn="l" defTabSz="673652" rtl="0" eaLnBrk="1" latinLnBrk="0" hangingPunct="1">
        <a:defRPr sz="1400" kern="1200">
          <a:solidFill>
            <a:schemeClr val="tx1"/>
          </a:solidFill>
          <a:latin typeface="+mn-lt"/>
          <a:ea typeface="+mn-ea"/>
          <a:cs typeface="+mn-cs"/>
        </a:defRPr>
      </a:lvl6pPr>
      <a:lvl7pPr marL="2020832" algn="l" defTabSz="673652" rtl="0" eaLnBrk="1" latinLnBrk="0" hangingPunct="1">
        <a:defRPr sz="1400" kern="1200">
          <a:solidFill>
            <a:schemeClr val="tx1"/>
          </a:solidFill>
          <a:latin typeface="+mn-lt"/>
          <a:ea typeface="+mn-ea"/>
          <a:cs typeface="+mn-cs"/>
        </a:defRPr>
      </a:lvl7pPr>
      <a:lvl8pPr marL="2357577" algn="l" defTabSz="673652" rtl="0" eaLnBrk="1" latinLnBrk="0" hangingPunct="1">
        <a:defRPr sz="1400" kern="1200">
          <a:solidFill>
            <a:schemeClr val="tx1"/>
          </a:solidFill>
          <a:latin typeface="+mn-lt"/>
          <a:ea typeface="+mn-ea"/>
          <a:cs typeface="+mn-cs"/>
        </a:defRPr>
      </a:lvl8pPr>
      <a:lvl9pPr marL="2694483" algn="l" defTabSz="673652" rtl="0" eaLnBrk="1" latinLnBrk="0" hangingPunct="1">
        <a:defRPr sz="14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90114" name="Title Placeholder 21"/>
          <p:cNvSpPr>
            <a:spLocks noGrp="1"/>
          </p:cNvSpPr>
          <p:nvPr>
            <p:ph type="title"/>
          </p:nvPr>
        </p:nvSpPr>
        <p:spPr bwMode="auto">
          <a:xfrm>
            <a:off x="425451" y="196854"/>
            <a:ext cx="8280400" cy="62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lstStyle/>
          <a:p>
            <a:pPr lvl="0"/>
            <a:r>
              <a:rPr lang="en-US" altLang="zh-TW" smtClean="0"/>
              <a:t>Click to edit Master title style</a:t>
            </a:r>
          </a:p>
        </p:txBody>
      </p:sp>
      <p:sp>
        <p:nvSpPr>
          <p:cNvPr id="90115" name="Text Placeholder 12"/>
          <p:cNvSpPr>
            <a:spLocks noGrp="1"/>
          </p:cNvSpPr>
          <p:nvPr>
            <p:ph type="body" idx="1"/>
          </p:nvPr>
        </p:nvSpPr>
        <p:spPr bwMode="auto">
          <a:xfrm>
            <a:off x="438150" y="931863"/>
            <a:ext cx="8267700" cy="3611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lstStyle/>
          <a:p>
            <a:pPr lvl="0"/>
            <a:r>
              <a:rPr lang="en-US" altLang="zh-TW" smtClean="0"/>
              <a:t>Click to edit Master text styles</a:t>
            </a:r>
          </a:p>
          <a:p>
            <a:pPr lvl="1"/>
            <a:r>
              <a:rPr lang="en-US" altLang="zh-TW" smtClean="0"/>
              <a:t>Second level</a:t>
            </a:r>
          </a:p>
          <a:p>
            <a:pPr lvl="2"/>
            <a:r>
              <a:rPr lang="en-US" altLang="zh-TW" smtClean="0"/>
              <a:t>Third level</a:t>
            </a:r>
          </a:p>
          <a:p>
            <a:pPr lvl="3"/>
            <a:r>
              <a:rPr lang="en-US" altLang="zh-TW" smtClean="0"/>
              <a:t>Fourth level</a:t>
            </a:r>
          </a:p>
        </p:txBody>
      </p:sp>
      <p:sp>
        <p:nvSpPr>
          <p:cNvPr id="90116" name="TextBox 9"/>
          <p:cNvSpPr txBox="1">
            <a:spLocks noChangeArrowheads="1"/>
          </p:cNvSpPr>
          <p:nvPr/>
        </p:nvSpPr>
        <p:spPr bwMode="black">
          <a:xfrm>
            <a:off x="6428520" y="4826637"/>
            <a:ext cx="1768475" cy="346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sz="2400">
                <a:solidFill>
                  <a:schemeClr val="tx1"/>
                </a:solidFill>
                <a:latin typeface="Arial" panose="020B0604020202020204" pitchFamily="34" charset="0"/>
                <a:ea typeface="SimSun" panose="02010600030101010101" pitchFamily="2" charset="-122"/>
              </a:defRPr>
            </a:lvl1pPr>
            <a:lvl2pPr defTabSz="911225">
              <a:defRPr sz="2400">
                <a:solidFill>
                  <a:schemeClr val="tx1"/>
                </a:solidFill>
                <a:latin typeface="Arial" panose="020B0604020202020204" pitchFamily="34" charset="0"/>
                <a:ea typeface="SimSun" panose="02010600030101010101" pitchFamily="2" charset="-122"/>
              </a:defRPr>
            </a:lvl2pPr>
            <a:lvl3pPr defTabSz="911225">
              <a:defRPr sz="2400">
                <a:solidFill>
                  <a:schemeClr val="tx1"/>
                </a:solidFill>
                <a:latin typeface="Arial" panose="020B0604020202020204" pitchFamily="34" charset="0"/>
                <a:ea typeface="SimSun" panose="02010600030101010101" pitchFamily="2" charset="-122"/>
              </a:defRPr>
            </a:lvl3pPr>
            <a:lvl4pPr defTabSz="911225">
              <a:defRPr sz="2400">
                <a:solidFill>
                  <a:schemeClr val="tx1"/>
                </a:solidFill>
                <a:latin typeface="Arial" panose="020B0604020202020204" pitchFamily="34" charset="0"/>
                <a:ea typeface="SimSun" panose="02010600030101010101" pitchFamily="2" charset="-122"/>
              </a:defRPr>
            </a:lvl4pPr>
            <a:lvl5pPr defTabSz="911225">
              <a:defRPr sz="2400">
                <a:solidFill>
                  <a:schemeClr val="tx1"/>
                </a:solidFill>
                <a:latin typeface="Arial" panose="020B0604020202020204" pitchFamily="34" charset="0"/>
                <a:ea typeface="SimSun" panose="02010600030101010101" pitchFamily="2" charset="-122"/>
              </a:defRPr>
            </a:lvl5pPr>
            <a:lvl6pPr marL="2281555" indent="5080" defTabSz="911225"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738755" indent="5080" defTabSz="911225"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195955" indent="5080" defTabSz="911225"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653155" indent="5080" defTabSz="911225"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algn="r">
              <a:defRPr/>
            </a:pPr>
            <a:r>
              <a:rPr lang="en-US" altLang="zh-TW" sz="1100" smtClean="0">
                <a:solidFill>
                  <a:srgbClr val="666666"/>
                </a:solidFill>
                <a:latin typeface="Museo Sans For Dell" pitchFamily="2" charset="0"/>
              </a:rPr>
              <a:t>EUC Technology and Engineering</a:t>
            </a:r>
          </a:p>
        </p:txBody>
      </p:sp>
      <p:sp>
        <p:nvSpPr>
          <p:cNvPr id="11" name="Slide Number Placeholder 5"/>
          <p:cNvSpPr>
            <a:spLocks noGrp="1"/>
          </p:cNvSpPr>
          <p:nvPr>
            <p:ph type="sldNum" sz="quarter" idx="4"/>
          </p:nvPr>
        </p:nvSpPr>
        <p:spPr>
          <a:xfrm>
            <a:off x="434976" y="4824413"/>
            <a:ext cx="260350" cy="114300"/>
          </a:xfrm>
          <a:prstGeom prst="rect">
            <a:avLst/>
          </a:prstGeom>
        </p:spPr>
        <p:txBody>
          <a:bodyPr vert="horz" lIns="0" tIns="0" rIns="119531" bIns="0" rtlCol="0" anchor="ctr"/>
          <a:lstStyle>
            <a:lvl1pPr algn="l" eaLnBrk="1" hangingPunct="1">
              <a:defRPr sz="1200">
                <a:solidFill>
                  <a:srgbClr val="000000">
                    <a:lumMod val="60000"/>
                    <a:lumOff val="40000"/>
                  </a:srgbClr>
                </a:solidFill>
                <a:latin typeface="Museo Sans For Dell" pitchFamily="2" charset="0"/>
                <a:ea typeface="+mn-ea"/>
              </a:defRPr>
            </a:lvl1pPr>
          </a:lstStyle>
          <a:p>
            <a:pPr defTabSz="897842">
              <a:defRPr/>
            </a:pPr>
            <a:fld id="{20FE3A23-B949-4828-A943-DC5D8F8A3399}" type="slidenum">
              <a:rPr lang="en-US" smtClean="0"/>
              <a:pPr defTabSz="897842">
                <a:defRPr/>
              </a:pPr>
              <a:t>‹#›</a:t>
            </a:fld>
            <a:endParaRPr lang="en-US" dirty="0"/>
          </a:p>
        </p:txBody>
      </p:sp>
      <p:sp>
        <p:nvSpPr>
          <p:cNvPr id="12" name="Date Placeholder 8"/>
          <p:cNvSpPr>
            <a:spLocks noGrp="1"/>
          </p:cNvSpPr>
          <p:nvPr>
            <p:ph type="dt" sz="half" idx="2"/>
          </p:nvPr>
        </p:nvSpPr>
        <p:spPr>
          <a:xfrm>
            <a:off x="1711325" y="4819650"/>
            <a:ext cx="914400" cy="114300"/>
          </a:xfrm>
          <a:prstGeom prst="rect">
            <a:avLst/>
          </a:prstGeom>
        </p:spPr>
        <p:txBody>
          <a:bodyPr vert="horz" lIns="0" tIns="0" rIns="0" bIns="0" rtlCol="0" anchor="ctr"/>
          <a:lstStyle>
            <a:lvl1pPr algn="l" rtl="0" eaLnBrk="1" fontAlgn="base" hangingPunct="1">
              <a:spcBef>
                <a:spcPct val="0"/>
              </a:spcBef>
              <a:spcAft>
                <a:spcPct val="0"/>
              </a:spcAft>
              <a:defRPr lang="en-US" sz="1300" kern="1200">
                <a:solidFill>
                  <a:srgbClr val="000000">
                    <a:lumMod val="60000"/>
                    <a:lumOff val="40000"/>
                  </a:srgbClr>
                </a:solidFill>
                <a:latin typeface="Museo Sans For Dell" pitchFamily="2" charset="0"/>
                <a:ea typeface="+mn-ea"/>
                <a:cs typeface="+mn-cs"/>
              </a:defRPr>
            </a:lvl1pPr>
          </a:lstStyle>
          <a:p>
            <a:pPr defTabSz="897842">
              <a:defRPr/>
            </a:pPr>
            <a:endParaRPr lang="zh-TW" altLang="en-US"/>
          </a:p>
        </p:txBody>
      </p:sp>
      <p:pic>
        <p:nvPicPr>
          <p:cNvPr id="90119" name="Picture 14" descr="dell_gray_logo.png"/>
          <p:cNvPicPr>
            <a:picLocks noChangeAspect="1"/>
          </p:cNvPicPr>
          <p:nvPr/>
        </p:nvPicPr>
        <p:blipFill>
          <a:blip r:embed="rId21">
            <a:extLst>
              <a:ext uri="{28A0092B-C50C-407E-A947-70E740481C1C}">
                <a14:useLocalDpi xmlns:a14="http://schemas.microsoft.com/office/drawing/2010/main" val="0"/>
              </a:ext>
            </a:extLst>
          </a:blip>
          <a:srcRect/>
          <a:stretch>
            <a:fillRect/>
          </a:stretch>
        </p:blipFill>
        <p:spPr bwMode="auto">
          <a:xfrm>
            <a:off x="8226427" y="4648203"/>
            <a:ext cx="471488"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l" descr="                              Dell - Restricted - Confidential&#10;"/>
          <p:cNvSpPr txBox="1"/>
          <p:nvPr/>
        </p:nvSpPr>
        <p:spPr>
          <a:xfrm>
            <a:off x="0" y="4764088"/>
            <a:ext cx="9144000" cy="0"/>
          </a:xfrm>
          <a:prstGeom prst="rect">
            <a:avLst/>
          </a:prstGeom>
          <a:noFill/>
        </p:spPr>
        <p:txBody>
          <a:bodyPr wrap="none" lIns="119539" tIns="59768" rIns="119539" bIns="59768"/>
          <a:lstStyle/>
          <a:p>
            <a:pPr defTabSz="897842">
              <a:lnSpc>
                <a:spcPct val="90000"/>
              </a:lnSpc>
              <a:spcBef>
                <a:spcPts val="800"/>
              </a:spcBef>
              <a:spcAft>
                <a:spcPts val="0"/>
              </a:spcAft>
              <a:buClr>
                <a:srgbClr val="0085C3"/>
              </a:buClr>
              <a:defRPr/>
            </a:pPr>
            <a:r>
              <a:rPr lang="en-US" sz="1100" b="1">
                <a:solidFill>
                  <a:srgbClr val="7F7F7F"/>
                </a:solidFill>
                <a:latin typeface="Museo Sans For Dell"/>
                <a:ea typeface="SimSun" panose="02010600030101010101" pitchFamily="2" charset="-122"/>
              </a:rPr>
              <a:t>                              Dell - Restricted - Confidential</a:t>
            </a:r>
          </a:p>
          <a:p>
            <a:pPr defTabSz="897842">
              <a:lnSpc>
                <a:spcPct val="90000"/>
              </a:lnSpc>
              <a:spcBef>
                <a:spcPts val="800"/>
              </a:spcBef>
              <a:spcAft>
                <a:spcPts val="0"/>
              </a:spcAft>
              <a:buClr>
                <a:srgbClr val="0085C3"/>
              </a:buClr>
              <a:defRPr/>
            </a:pPr>
            <a:endParaRPr lang="en-US" sz="1200" b="1" dirty="0" err="1">
              <a:solidFill>
                <a:srgbClr val="7F7F7F"/>
              </a:solidFill>
              <a:latin typeface="Museo Sans For Dell"/>
              <a:ea typeface="SimSun" panose="02010600030101010101" pitchFamily="2" charset="-122"/>
            </a:endParaRPr>
          </a:p>
        </p:txBody>
      </p:sp>
    </p:spTree>
    <p:extLst>
      <p:ext uri="{BB962C8B-B14F-4D97-AF65-F5344CB8AC3E}">
        <p14:creationId xmlns:p14="http://schemas.microsoft.com/office/powerpoint/2010/main" val="602571034"/>
      </p:ext>
    </p:extLst>
  </p:cSld>
  <p:clrMap bg1="dk2" tx1="lt1" bg2="dk1" tx2="lt2" accent1="accent1" accent2="accent2" accent3="accent3" accent4="accent4" accent5="accent5" accent6="accent6" hlink="hlink" folHlink="folHlink"/>
  <p:sldLayoutIdLst>
    <p:sldLayoutId id="2147485315" r:id="rId1"/>
    <p:sldLayoutId id="2147485316" r:id="rId2"/>
    <p:sldLayoutId id="2147485317" r:id="rId3"/>
    <p:sldLayoutId id="2147485318" r:id="rId4"/>
    <p:sldLayoutId id="2147485319" r:id="rId5"/>
    <p:sldLayoutId id="2147485320" r:id="rId6"/>
    <p:sldLayoutId id="2147485321" r:id="rId7"/>
    <p:sldLayoutId id="2147485322" r:id="rId8"/>
    <p:sldLayoutId id="2147485323" r:id="rId9"/>
    <p:sldLayoutId id="2147485324" r:id="rId10"/>
    <p:sldLayoutId id="2147485325" r:id="rId11"/>
    <p:sldLayoutId id="2147485326" r:id="rId12"/>
    <p:sldLayoutId id="2147485327" r:id="rId13"/>
    <p:sldLayoutId id="2147485328" r:id="rId14"/>
    <p:sldLayoutId id="2147485329" r:id="rId15"/>
    <p:sldLayoutId id="2147485330" r:id="rId16"/>
    <p:sldLayoutId id="2147485331" r:id="rId17"/>
    <p:sldLayoutId id="2147485332" r:id="rId18"/>
    <p:sldLayoutId id="2147485333" r:id="rId19"/>
  </p:sldLayoutIdLst>
  <p:transition spd="med">
    <p:wipe dir="r"/>
  </p:transition>
  <p:timing>
    <p:tnLst>
      <p:par>
        <p:cTn id="1" dur="indefinite" restart="never" nodeType="tmRoot"/>
      </p:par>
    </p:tnLst>
  </p:timing>
  <p:hf hdr="0" ftr="0" dt="0"/>
  <p:txStyles>
    <p:titleStyle>
      <a:lvl1pPr algn="l" rtl="0" eaLnBrk="0" fontAlgn="base" hangingPunct="0">
        <a:lnSpc>
          <a:spcPct val="90000"/>
        </a:lnSpc>
        <a:spcBef>
          <a:spcPct val="0"/>
        </a:spcBef>
        <a:spcAft>
          <a:spcPct val="0"/>
        </a:spcAft>
        <a:defRPr sz="3200">
          <a:solidFill>
            <a:schemeClr val="accent1"/>
          </a:solidFill>
          <a:latin typeface="Museo For Dell" pitchFamily="2" charset="0"/>
          <a:ea typeface="Museo For Dell" pitchFamily="2" charset="0"/>
          <a:cs typeface="Museo For Dell" pitchFamily="2" charset="0"/>
        </a:defRPr>
      </a:lvl1pPr>
      <a:lvl2pPr algn="l" rtl="0" eaLnBrk="0" fontAlgn="base" hangingPunct="0">
        <a:lnSpc>
          <a:spcPct val="90000"/>
        </a:lnSpc>
        <a:spcBef>
          <a:spcPct val="0"/>
        </a:spcBef>
        <a:spcAft>
          <a:spcPct val="0"/>
        </a:spcAft>
        <a:defRPr sz="3200">
          <a:solidFill>
            <a:schemeClr val="accent1"/>
          </a:solidFill>
          <a:latin typeface="Museo For Dell" pitchFamily="2" charset="0"/>
          <a:ea typeface="Museo For Dell" pitchFamily="2" charset="0"/>
          <a:cs typeface="Museo For Dell" pitchFamily="2" charset="0"/>
        </a:defRPr>
      </a:lvl2pPr>
      <a:lvl3pPr algn="l" rtl="0" eaLnBrk="0" fontAlgn="base" hangingPunct="0">
        <a:lnSpc>
          <a:spcPct val="90000"/>
        </a:lnSpc>
        <a:spcBef>
          <a:spcPct val="0"/>
        </a:spcBef>
        <a:spcAft>
          <a:spcPct val="0"/>
        </a:spcAft>
        <a:defRPr sz="3200">
          <a:solidFill>
            <a:schemeClr val="accent1"/>
          </a:solidFill>
          <a:latin typeface="Museo For Dell" pitchFamily="2" charset="0"/>
          <a:ea typeface="Museo For Dell" pitchFamily="2" charset="0"/>
          <a:cs typeface="Museo For Dell" pitchFamily="2" charset="0"/>
        </a:defRPr>
      </a:lvl3pPr>
      <a:lvl4pPr algn="l" rtl="0" eaLnBrk="0" fontAlgn="base" hangingPunct="0">
        <a:lnSpc>
          <a:spcPct val="90000"/>
        </a:lnSpc>
        <a:spcBef>
          <a:spcPct val="0"/>
        </a:spcBef>
        <a:spcAft>
          <a:spcPct val="0"/>
        </a:spcAft>
        <a:defRPr sz="3200">
          <a:solidFill>
            <a:schemeClr val="accent1"/>
          </a:solidFill>
          <a:latin typeface="Museo For Dell" pitchFamily="2" charset="0"/>
          <a:ea typeface="Museo For Dell" pitchFamily="2" charset="0"/>
          <a:cs typeface="Museo For Dell" pitchFamily="2" charset="0"/>
        </a:defRPr>
      </a:lvl4pPr>
      <a:lvl5pPr algn="l" rtl="0" eaLnBrk="0" fontAlgn="base" hangingPunct="0">
        <a:lnSpc>
          <a:spcPct val="90000"/>
        </a:lnSpc>
        <a:spcBef>
          <a:spcPct val="0"/>
        </a:spcBef>
        <a:spcAft>
          <a:spcPct val="0"/>
        </a:spcAft>
        <a:defRPr sz="3200">
          <a:solidFill>
            <a:schemeClr val="accent1"/>
          </a:solidFill>
          <a:latin typeface="Museo For Dell" pitchFamily="2" charset="0"/>
          <a:ea typeface="Museo For Dell" pitchFamily="2" charset="0"/>
          <a:cs typeface="Museo For Dell" pitchFamily="2" charset="0"/>
        </a:defRPr>
      </a:lvl5pPr>
      <a:lvl6pPr marL="597080" algn="l" rtl="0" eaLnBrk="1" fontAlgn="base" hangingPunct="1">
        <a:lnSpc>
          <a:spcPct val="70000"/>
        </a:lnSpc>
        <a:spcBef>
          <a:spcPct val="0"/>
        </a:spcBef>
        <a:spcAft>
          <a:spcPct val="0"/>
        </a:spcAft>
        <a:defRPr sz="5900" b="1">
          <a:solidFill>
            <a:schemeClr val="accent1"/>
          </a:solidFill>
          <a:latin typeface="Arial Black" panose="020B0A04020102020204" pitchFamily="34" charset="0"/>
        </a:defRPr>
      </a:lvl6pPr>
      <a:lvl7pPr marL="1194795" algn="l" rtl="0" eaLnBrk="1" fontAlgn="base" hangingPunct="1">
        <a:lnSpc>
          <a:spcPct val="70000"/>
        </a:lnSpc>
        <a:spcBef>
          <a:spcPct val="0"/>
        </a:spcBef>
        <a:spcAft>
          <a:spcPct val="0"/>
        </a:spcAft>
        <a:defRPr sz="5900" b="1">
          <a:solidFill>
            <a:schemeClr val="accent1"/>
          </a:solidFill>
          <a:latin typeface="Arial Black" panose="020B0A04020102020204" pitchFamily="34" charset="0"/>
        </a:defRPr>
      </a:lvl7pPr>
      <a:lvl8pPr marL="1791875" algn="l" rtl="0" eaLnBrk="1" fontAlgn="base" hangingPunct="1">
        <a:lnSpc>
          <a:spcPct val="70000"/>
        </a:lnSpc>
        <a:spcBef>
          <a:spcPct val="0"/>
        </a:spcBef>
        <a:spcAft>
          <a:spcPct val="0"/>
        </a:spcAft>
        <a:defRPr sz="5900" b="1">
          <a:solidFill>
            <a:schemeClr val="accent1"/>
          </a:solidFill>
          <a:latin typeface="Arial Black" panose="020B0A04020102020204" pitchFamily="34" charset="0"/>
        </a:defRPr>
      </a:lvl8pPr>
      <a:lvl9pPr marL="2388953" algn="l" rtl="0" eaLnBrk="1" fontAlgn="base" hangingPunct="1">
        <a:lnSpc>
          <a:spcPct val="70000"/>
        </a:lnSpc>
        <a:spcBef>
          <a:spcPct val="0"/>
        </a:spcBef>
        <a:spcAft>
          <a:spcPct val="0"/>
        </a:spcAft>
        <a:defRPr sz="5900" b="1">
          <a:solidFill>
            <a:schemeClr val="accent1"/>
          </a:solidFill>
          <a:latin typeface="Arial Black" panose="020B0A04020102020204" pitchFamily="34" charset="0"/>
        </a:defRPr>
      </a:lvl9pPr>
    </p:titleStyle>
    <p:bodyStyle>
      <a:lvl1pPr marL="297587" indent="-297587" algn="l" rtl="0" eaLnBrk="0" fontAlgn="base" hangingPunct="0">
        <a:lnSpc>
          <a:spcPct val="90000"/>
        </a:lnSpc>
        <a:spcBef>
          <a:spcPts val="1600"/>
        </a:spcBef>
        <a:spcAft>
          <a:spcPct val="0"/>
        </a:spcAft>
        <a:buClr>
          <a:schemeClr val="accent1"/>
        </a:buClr>
        <a:buFont typeface="Arial" panose="020B0604020202020204" pitchFamily="34" charset="0"/>
        <a:buChar char="•"/>
        <a:defRPr>
          <a:solidFill>
            <a:schemeClr val="tx1"/>
          </a:solidFill>
          <a:latin typeface="Museo Sans For Dell" pitchFamily="2" charset="0"/>
          <a:ea typeface="Museo Sans For Dell" pitchFamily="2" charset="0"/>
          <a:cs typeface="Museo Sans For Dell" pitchFamily="2" charset="0"/>
        </a:defRPr>
      </a:lvl1pPr>
      <a:lvl2pPr marL="751019" indent="-291488" algn="l" rtl="0" eaLnBrk="0" fontAlgn="base" hangingPunct="0">
        <a:lnSpc>
          <a:spcPct val="90000"/>
        </a:lnSpc>
        <a:spcBef>
          <a:spcPts val="400"/>
        </a:spcBef>
        <a:spcAft>
          <a:spcPct val="0"/>
        </a:spcAft>
        <a:buClr>
          <a:schemeClr val="accent1"/>
        </a:buClr>
        <a:buFont typeface="Museo Sans For Dell" pitchFamily="2" charset="0"/>
        <a:buChar char="–"/>
        <a:defRPr sz="2100">
          <a:solidFill>
            <a:schemeClr val="tx1"/>
          </a:solidFill>
          <a:latin typeface="Museo Sans For Dell" pitchFamily="2" charset="0"/>
          <a:ea typeface="Museo Sans For Dell" pitchFamily="2" charset="0"/>
          <a:cs typeface="Museo Sans For Dell" pitchFamily="2" charset="0"/>
        </a:defRPr>
      </a:lvl2pPr>
      <a:lvl3pPr marL="1187175" indent="-287104" algn="l" rtl="0" eaLnBrk="0" fontAlgn="base" hangingPunct="0">
        <a:lnSpc>
          <a:spcPct val="90000"/>
        </a:lnSpc>
        <a:spcBef>
          <a:spcPts val="400"/>
        </a:spcBef>
        <a:spcAft>
          <a:spcPct val="0"/>
        </a:spcAft>
        <a:buClr>
          <a:schemeClr val="accent1"/>
        </a:buClr>
        <a:buFont typeface="Museo Sans For Dell" pitchFamily="2" charset="0"/>
        <a:buChar char="›"/>
        <a:defRPr sz="1900">
          <a:solidFill>
            <a:schemeClr val="tx1"/>
          </a:solidFill>
          <a:latin typeface="Museo Sans For Dell" pitchFamily="2" charset="0"/>
          <a:ea typeface="Museo Sans For Dell" pitchFamily="2" charset="0"/>
          <a:cs typeface="Museo Sans For Dell" pitchFamily="2" charset="0"/>
        </a:defRPr>
      </a:lvl3pPr>
      <a:lvl4pPr marL="1626200" indent="-289009" algn="l" rtl="0" eaLnBrk="0" fontAlgn="base" hangingPunct="0">
        <a:lnSpc>
          <a:spcPct val="90000"/>
        </a:lnSpc>
        <a:spcBef>
          <a:spcPts val="400"/>
        </a:spcBef>
        <a:spcAft>
          <a:spcPct val="0"/>
        </a:spcAft>
        <a:buClr>
          <a:schemeClr val="accent1"/>
        </a:buClr>
        <a:buFont typeface="Museo For Dell 300" pitchFamily="50" charset="0"/>
        <a:buChar char="–"/>
        <a:defRPr sz="1600">
          <a:solidFill>
            <a:schemeClr val="tx1"/>
          </a:solidFill>
          <a:latin typeface="Museo Sans For Dell" pitchFamily="2" charset="0"/>
          <a:ea typeface="Museo Sans For Dell" pitchFamily="2" charset="0"/>
          <a:cs typeface="Museo Sans For Dell" pitchFamily="2" charset="0"/>
        </a:defRPr>
      </a:lvl4pPr>
      <a:lvl5pPr marL="2100088" indent="-307748" algn="l" rtl="0" eaLnBrk="0" fontAlgn="base" hangingPunct="0">
        <a:lnSpc>
          <a:spcPct val="90000"/>
        </a:lnSpc>
        <a:spcBef>
          <a:spcPts val="1065"/>
        </a:spcBef>
        <a:spcAft>
          <a:spcPct val="0"/>
        </a:spcAft>
        <a:buClr>
          <a:schemeClr val="bg1"/>
        </a:buClr>
        <a:buFont typeface="Museo For Dell 300" pitchFamily="50" charset="0"/>
        <a:buChar char="–"/>
        <a:defRPr>
          <a:solidFill>
            <a:schemeClr val="bg2"/>
          </a:solidFill>
          <a:latin typeface="Museo Sans For Dell" pitchFamily="2" charset="0"/>
          <a:ea typeface="Museo Sans For Dell" pitchFamily="2" charset="0"/>
          <a:cs typeface="Museo Sans For Dell" pitchFamily="2" charset="0"/>
        </a:defRPr>
      </a:lvl5pPr>
      <a:lvl6pPr marL="2698337" indent="-309017" algn="l" rtl="0" eaLnBrk="1" fontAlgn="base" hangingPunct="1">
        <a:lnSpc>
          <a:spcPct val="95000"/>
        </a:lnSpc>
        <a:spcBef>
          <a:spcPct val="30000"/>
        </a:spcBef>
        <a:spcAft>
          <a:spcPct val="0"/>
        </a:spcAft>
        <a:buClr>
          <a:schemeClr val="accent1"/>
        </a:buClr>
        <a:buFont typeface="Arial" panose="020B0604020202020204" pitchFamily="34" charset="0"/>
        <a:buChar char="–"/>
        <a:defRPr sz="2100">
          <a:solidFill>
            <a:schemeClr val="accent1"/>
          </a:solidFill>
          <a:latin typeface="+mn-lt"/>
        </a:defRPr>
      </a:lvl6pPr>
      <a:lvl7pPr marL="3295354" indent="-309017" algn="l" rtl="0" eaLnBrk="1" fontAlgn="base" hangingPunct="1">
        <a:lnSpc>
          <a:spcPct val="95000"/>
        </a:lnSpc>
        <a:spcBef>
          <a:spcPct val="30000"/>
        </a:spcBef>
        <a:spcAft>
          <a:spcPct val="0"/>
        </a:spcAft>
        <a:buClr>
          <a:schemeClr val="accent1"/>
        </a:buClr>
        <a:buFont typeface="Arial" panose="020B0604020202020204" pitchFamily="34" charset="0"/>
        <a:buChar char="–"/>
        <a:defRPr sz="2100">
          <a:solidFill>
            <a:schemeClr val="accent1"/>
          </a:solidFill>
          <a:latin typeface="+mn-lt"/>
        </a:defRPr>
      </a:lvl7pPr>
      <a:lvl8pPr marL="3892398" indent="-309017" algn="l" rtl="0" eaLnBrk="1" fontAlgn="base" hangingPunct="1">
        <a:lnSpc>
          <a:spcPct val="95000"/>
        </a:lnSpc>
        <a:spcBef>
          <a:spcPct val="30000"/>
        </a:spcBef>
        <a:spcAft>
          <a:spcPct val="0"/>
        </a:spcAft>
        <a:buClr>
          <a:schemeClr val="accent1"/>
        </a:buClr>
        <a:buFont typeface="Arial" panose="020B0604020202020204" pitchFamily="34" charset="0"/>
        <a:buChar char="–"/>
        <a:defRPr sz="2100">
          <a:solidFill>
            <a:schemeClr val="accent1"/>
          </a:solidFill>
          <a:latin typeface="+mn-lt"/>
        </a:defRPr>
      </a:lvl8pPr>
      <a:lvl9pPr marL="4489456" indent="-309017" algn="l" rtl="0" eaLnBrk="1" fontAlgn="base" hangingPunct="1">
        <a:lnSpc>
          <a:spcPct val="95000"/>
        </a:lnSpc>
        <a:spcBef>
          <a:spcPct val="30000"/>
        </a:spcBef>
        <a:spcAft>
          <a:spcPct val="0"/>
        </a:spcAft>
        <a:buClr>
          <a:schemeClr val="accent1"/>
        </a:buClr>
        <a:buFont typeface="Arial" panose="020B0604020202020204" pitchFamily="34" charset="0"/>
        <a:buChar char="–"/>
        <a:defRPr sz="2100">
          <a:solidFill>
            <a:schemeClr val="accent1"/>
          </a:solidFill>
          <a:latin typeface="+mn-lt"/>
        </a:defRPr>
      </a:lvl9pPr>
    </p:bodyStyle>
    <p:otherStyle>
      <a:defPPr>
        <a:defRPr lang="en-US"/>
      </a:defPPr>
      <a:lvl1pPr marL="0" algn="l" defTabSz="1194161" rtl="0" eaLnBrk="1" latinLnBrk="0" hangingPunct="1">
        <a:defRPr sz="2400" kern="1200">
          <a:solidFill>
            <a:schemeClr val="tx1"/>
          </a:solidFill>
          <a:latin typeface="+mn-lt"/>
          <a:ea typeface="+mn-ea"/>
          <a:cs typeface="+mn-cs"/>
        </a:defRPr>
      </a:lvl1pPr>
      <a:lvl2pPr marL="597080" algn="l" defTabSz="1194161" rtl="0" eaLnBrk="1" latinLnBrk="0" hangingPunct="1">
        <a:defRPr sz="2400" kern="1200">
          <a:solidFill>
            <a:schemeClr val="tx1"/>
          </a:solidFill>
          <a:latin typeface="+mn-lt"/>
          <a:ea typeface="+mn-ea"/>
          <a:cs typeface="+mn-cs"/>
        </a:defRPr>
      </a:lvl2pPr>
      <a:lvl3pPr marL="1194795" algn="l" defTabSz="1194161" rtl="0" eaLnBrk="1" latinLnBrk="0" hangingPunct="1">
        <a:defRPr sz="2400" kern="1200">
          <a:solidFill>
            <a:schemeClr val="tx1"/>
          </a:solidFill>
          <a:latin typeface="+mn-lt"/>
          <a:ea typeface="+mn-ea"/>
          <a:cs typeface="+mn-cs"/>
        </a:defRPr>
      </a:lvl3pPr>
      <a:lvl4pPr marL="1791875" algn="l" defTabSz="1194161" rtl="0" eaLnBrk="1" latinLnBrk="0" hangingPunct="1">
        <a:defRPr sz="2400" kern="1200">
          <a:solidFill>
            <a:schemeClr val="tx1"/>
          </a:solidFill>
          <a:latin typeface="+mn-lt"/>
          <a:ea typeface="+mn-ea"/>
          <a:cs typeface="+mn-cs"/>
        </a:defRPr>
      </a:lvl4pPr>
      <a:lvl5pPr marL="2388953" algn="l" defTabSz="1194161" rtl="0" eaLnBrk="1" latinLnBrk="0" hangingPunct="1">
        <a:defRPr sz="2400" kern="1200">
          <a:solidFill>
            <a:schemeClr val="tx1"/>
          </a:solidFill>
          <a:latin typeface="+mn-lt"/>
          <a:ea typeface="+mn-ea"/>
          <a:cs typeface="+mn-cs"/>
        </a:defRPr>
      </a:lvl5pPr>
      <a:lvl6pPr marL="2986670" algn="l" defTabSz="1194161" rtl="0" eaLnBrk="1" latinLnBrk="0" hangingPunct="1">
        <a:defRPr sz="2400" kern="1200">
          <a:solidFill>
            <a:schemeClr val="tx1"/>
          </a:solidFill>
          <a:latin typeface="+mn-lt"/>
          <a:ea typeface="+mn-ea"/>
          <a:cs typeface="+mn-cs"/>
        </a:defRPr>
      </a:lvl6pPr>
      <a:lvl7pPr marL="3583697" algn="l" defTabSz="1194161" rtl="0" eaLnBrk="1" latinLnBrk="0" hangingPunct="1">
        <a:defRPr sz="2400" kern="1200">
          <a:solidFill>
            <a:schemeClr val="tx1"/>
          </a:solidFill>
          <a:latin typeface="+mn-lt"/>
          <a:ea typeface="+mn-ea"/>
          <a:cs typeface="+mn-cs"/>
        </a:defRPr>
      </a:lvl7pPr>
      <a:lvl8pPr marL="4180721" algn="l" defTabSz="1194161" rtl="0" eaLnBrk="1" latinLnBrk="0" hangingPunct="1">
        <a:defRPr sz="2400" kern="1200">
          <a:solidFill>
            <a:schemeClr val="tx1"/>
          </a:solidFill>
          <a:latin typeface="+mn-lt"/>
          <a:ea typeface="+mn-ea"/>
          <a:cs typeface="+mn-cs"/>
        </a:defRPr>
      </a:lvl8pPr>
      <a:lvl9pPr marL="4777763" algn="l" defTabSz="1194161" rtl="0" eaLnBrk="1" latinLnBrk="0" hangingPunct="1">
        <a:defRPr sz="24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90114" name="Title Placeholder 21"/>
          <p:cNvSpPr>
            <a:spLocks noGrp="1"/>
          </p:cNvSpPr>
          <p:nvPr>
            <p:ph type="title"/>
          </p:nvPr>
        </p:nvSpPr>
        <p:spPr bwMode="auto">
          <a:xfrm>
            <a:off x="425451" y="196854"/>
            <a:ext cx="8280400" cy="62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lstStyle/>
          <a:p>
            <a:pPr lvl="0"/>
            <a:r>
              <a:rPr lang="en-US" altLang="zh-TW" smtClean="0"/>
              <a:t>Click to edit Master title style</a:t>
            </a:r>
          </a:p>
        </p:txBody>
      </p:sp>
      <p:sp>
        <p:nvSpPr>
          <p:cNvPr id="90115" name="Text Placeholder 12"/>
          <p:cNvSpPr>
            <a:spLocks noGrp="1"/>
          </p:cNvSpPr>
          <p:nvPr>
            <p:ph type="body" idx="1"/>
          </p:nvPr>
        </p:nvSpPr>
        <p:spPr bwMode="auto">
          <a:xfrm>
            <a:off x="438150" y="931863"/>
            <a:ext cx="8267700" cy="3611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lstStyle/>
          <a:p>
            <a:pPr lvl="0"/>
            <a:r>
              <a:rPr lang="en-US" altLang="zh-TW" smtClean="0"/>
              <a:t>Click to edit Master text styles</a:t>
            </a:r>
          </a:p>
          <a:p>
            <a:pPr lvl="1"/>
            <a:r>
              <a:rPr lang="en-US" altLang="zh-TW" smtClean="0"/>
              <a:t>Second level</a:t>
            </a:r>
          </a:p>
          <a:p>
            <a:pPr lvl="2"/>
            <a:r>
              <a:rPr lang="en-US" altLang="zh-TW" smtClean="0"/>
              <a:t>Third level</a:t>
            </a:r>
          </a:p>
          <a:p>
            <a:pPr lvl="3"/>
            <a:r>
              <a:rPr lang="en-US" altLang="zh-TW" smtClean="0"/>
              <a:t>Fourth level</a:t>
            </a:r>
          </a:p>
        </p:txBody>
      </p:sp>
      <p:sp>
        <p:nvSpPr>
          <p:cNvPr id="90116" name="TextBox 9"/>
          <p:cNvSpPr txBox="1">
            <a:spLocks noChangeArrowheads="1"/>
          </p:cNvSpPr>
          <p:nvPr/>
        </p:nvSpPr>
        <p:spPr bwMode="black">
          <a:xfrm>
            <a:off x="6428520" y="4826637"/>
            <a:ext cx="1768475" cy="346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sz="2400">
                <a:solidFill>
                  <a:schemeClr val="tx1"/>
                </a:solidFill>
                <a:latin typeface="Arial" panose="020B0604020202020204" pitchFamily="34" charset="0"/>
                <a:ea typeface="SimSun" panose="02010600030101010101" pitchFamily="2" charset="-122"/>
              </a:defRPr>
            </a:lvl1pPr>
            <a:lvl2pPr defTabSz="911225">
              <a:defRPr sz="2400">
                <a:solidFill>
                  <a:schemeClr val="tx1"/>
                </a:solidFill>
                <a:latin typeface="Arial" panose="020B0604020202020204" pitchFamily="34" charset="0"/>
                <a:ea typeface="SimSun" panose="02010600030101010101" pitchFamily="2" charset="-122"/>
              </a:defRPr>
            </a:lvl2pPr>
            <a:lvl3pPr defTabSz="911225">
              <a:defRPr sz="2400">
                <a:solidFill>
                  <a:schemeClr val="tx1"/>
                </a:solidFill>
                <a:latin typeface="Arial" panose="020B0604020202020204" pitchFamily="34" charset="0"/>
                <a:ea typeface="SimSun" panose="02010600030101010101" pitchFamily="2" charset="-122"/>
              </a:defRPr>
            </a:lvl3pPr>
            <a:lvl4pPr defTabSz="911225">
              <a:defRPr sz="2400">
                <a:solidFill>
                  <a:schemeClr val="tx1"/>
                </a:solidFill>
                <a:latin typeface="Arial" panose="020B0604020202020204" pitchFamily="34" charset="0"/>
                <a:ea typeface="SimSun" panose="02010600030101010101" pitchFamily="2" charset="-122"/>
              </a:defRPr>
            </a:lvl4pPr>
            <a:lvl5pPr defTabSz="911225">
              <a:defRPr sz="2400">
                <a:solidFill>
                  <a:schemeClr val="tx1"/>
                </a:solidFill>
                <a:latin typeface="Arial" panose="020B0604020202020204" pitchFamily="34" charset="0"/>
                <a:ea typeface="SimSun" panose="02010600030101010101" pitchFamily="2" charset="-122"/>
              </a:defRPr>
            </a:lvl5pPr>
            <a:lvl6pPr marL="2281555" indent="5080" defTabSz="911225"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738755" indent="5080" defTabSz="911225"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195955" indent="5080" defTabSz="911225"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653155" indent="5080" defTabSz="911225"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algn="r">
              <a:defRPr/>
            </a:pPr>
            <a:r>
              <a:rPr lang="en-US" altLang="zh-TW" sz="1100" smtClean="0">
                <a:solidFill>
                  <a:srgbClr val="666666"/>
                </a:solidFill>
                <a:latin typeface="Museo Sans For Dell" pitchFamily="2" charset="0"/>
              </a:rPr>
              <a:t>EUC Technology and Engineering</a:t>
            </a:r>
          </a:p>
        </p:txBody>
      </p:sp>
      <p:sp>
        <p:nvSpPr>
          <p:cNvPr id="11" name="Slide Number Placeholder 5"/>
          <p:cNvSpPr>
            <a:spLocks noGrp="1"/>
          </p:cNvSpPr>
          <p:nvPr>
            <p:ph type="sldNum" sz="quarter" idx="4"/>
          </p:nvPr>
        </p:nvSpPr>
        <p:spPr>
          <a:xfrm>
            <a:off x="434976" y="4824413"/>
            <a:ext cx="260350" cy="114300"/>
          </a:xfrm>
          <a:prstGeom prst="rect">
            <a:avLst/>
          </a:prstGeom>
        </p:spPr>
        <p:txBody>
          <a:bodyPr vert="horz" lIns="0" tIns="0" rIns="119531" bIns="0" rtlCol="0" anchor="ctr"/>
          <a:lstStyle>
            <a:lvl1pPr algn="l" eaLnBrk="1" hangingPunct="1">
              <a:defRPr sz="1200">
                <a:solidFill>
                  <a:srgbClr val="000000">
                    <a:lumMod val="60000"/>
                    <a:lumOff val="40000"/>
                  </a:srgbClr>
                </a:solidFill>
                <a:latin typeface="Museo Sans For Dell" pitchFamily="2" charset="0"/>
                <a:ea typeface="+mn-ea"/>
              </a:defRPr>
            </a:lvl1pPr>
          </a:lstStyle>
          <a:p>
            <a:pPr defTabSz="897842">
              <a:defRPr/>
            </a:pPr>
            <a:fld id="{20FE3A23-B949-4828-A943-DC5D8F8A3399}" type="slidenum">
              <a:rPr lang="en-US" smtClean="0"/>
              <a:pPr defTabSz="897842">
                <a:defRPr/>
              </a:pPr>
              <a:t>‹#›</a:t>
            </a:fld>
            <a:endParaRPr lang="en-US" dirty="0"/>
          </a:p>
        </p:txBody>
      </p:sp>
      <p:sp>
        <p:nvSpPr>
          <p:cNvPr id="12" name="Date Placeholder 8"/>
          <p:cNvSpPr>
            <a:spLocks noGrp="1"/>
          </p:cNvSpPr>
          <p:nvPr>
            <p:ph type="dt" sz="half" idx="2"/>
          </p:nvPr>
        </p:nvSpPr>
        <p:spPr>
          <a:xfrm>
            <a:off x="1711325" y="4819650"/>
            <a:ext cx="914400" cy="114300"/>
          </a:xfrm>
          <a:prstGeom prst="rect">
            <a:avLst/>
          </a:prstGeom>
        </p:spPr>
        <p:txBody>
          <a:bodyPr vert="horz" lIns="0" tIns="0" rIns="0" bIns="0" rtlCol="0" anchor="ctr"/>
          <a:lstStyle>
            <a:lvl1pPr algn="l" rtl="0" eaLnBrk="1" fontAlgn="base" hangingPunct="1">
              <a:spcBef>
                <a:spcPct val="0"/>
              </a:spcBef>
              <a:spcAft>
                <a:spcPct val="0"/>
              </a:spcAft>
              <a:defRPr lang="en-US" sz="1300" kern="1200">
                <a:solidFill>
                  <a:srgbClr val="000000">
                    <a:lumMod val="60000"/>
                    <a:lumOff val="40000"/>
                  </a:srgbClr>
                </a:solidFill>
                <a:latin typeface="Museo Sans For Dell" pitchFamily="2" charset="0"/>
                <a:ea typeface="+mn-ea"/>
                <a:cs typeface="+mn-cs"/>
              </a:defRPr>
            </a:lvl1pPr>
          </a:lstStyle>
          <a:p>
            <a:pPr defTabSz="897842">
              <a:defRPr/>
            </a:pPr>
            <a:endParaRPr lang="zh-TW" altLang="en-US"/>
          </a:p>
        </p:txBody>
      </p:sp>
      <p:pic>
        <p:nvPicPr>
          <p:cNvPr id="90119" name="Picture 14" descr="dell_gray_logo.png"/>
          <p:cNvPicPr>
            <a:picLocks noChangeAspect="1"/>
          </p:cNvPicPr>
          <p:nvPr/>
        </p:nvPicPr>
        <p:blipFill>
          <a:blip r:embed="rId23">
            <a:extLst>
              <a:ext uri="{28A0092B-C50C-407E-A947-70E740481C1C}">
                <a14:useLocalDpi xmlns:a14="http://schemas.microsoft.com/office/drawing/2010/main" val="0"/>
              </a:ext>
            </a:extLst>
          </a:blip>
          <a:srcRect/>
          <a:stretch>
            <a:fillRect/>
          </a:stretch>
        </p:blipFill>
        <p:spPr bwMode="auto">
          <a:xfrm>
            <a:off x="8226427" y="4648203"/>
            <a:ext cx="471488"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l" descr="                              Dell - Restricted - Confidential&#10;"/>
          <p:cNvSpPr txBox="1"/>
          <p:nvPr/>
        </p:nvSpPr>
        <p:spPr>
          <a:xfrm>
            <a:off x="0" y="4764088"/>
            <a:ext cx="9144000" cy="0"/>
          </a:xfrm>
          <a:prstGeom prst="rect">
            <a:avLst/>
          </a:prstGeom>
          <a:noFill/>
        </p:spPr>
        <p:txBody>
          <a:bodyPr wrap="none" lIns="119539" tIns="59768" rIns="119539" bIns="59768"/>
          <a:lstStyle/>
          <a:p>
            <a:pPr defTabSz="897842">
              <a:lnSpc>
                <a:spcPct val="90000"/>
              </a:lnSpc>
              <a:spcBef>
                <a:spcPts val="800"/>
              </a:spcBef>
              <a:spcAft>
                <a:spcPts val="0"/>
              </a:spcAft>
              <a:buClr>
                <a:srgbClr val="0085C3"/>
              </a:buClr>
              <a:defRPr/>
            </a:pPr>
            <a:r>
              <a:rPr lang="en-US" sz="1100" b="1">
                <a:solidFill>
                  <a:srgbClr val="7F7F7F"/>
                </a:solidFill>
                <a:latin typeface="Museo Sans For Dell"/>
                <a:ea typeface="SimSun" panose="02010600030101010101" pitchFamily="2" charset="-122"/>
              </a:rPr>
              <a:t>                              Dell - Restricted - Confidential</a:t>
            </a:r>
          </a:p>
          <a:p>
            <a:pPr defTabSz="897842">
              <a:lnSpc>
                <a:spcPct val="90000"/>
              </a:lnSpc>
              <a:spcBef>
                <a:spcPts val="800"/>
              </a:spcBef>
              <a:spcAft>
                <a:spcPts val="0"/>
              </a:spcAft>
              <a:buClr>
                <a:srgbClr val="0085C3"/>
              </a:buClr>
              <a:defRPr/>
            </a:pPr>
            <a:endParaRPr lang="en-US" sz="1200" b="1" dirty="0" err="1">
              <a:solidFill>
                <a:srgbClr val="7F7F7F"/>
              </a:solidFill>
              <a:latin typeface="Museo Sans For Dell"/>
              <a:ea typeface="SimSun" panose="02010600030101010101" pitchFamily="2" charset="-122"/>
            </a:endParaRPr>
          </a:p>
        </p:txBody>
      </p:sp>
    </p:spTree>
    <p:extLst>
      <p:ext uri="{BB962C8B-B14F-4D97-AF65-F5344CB8AC3E}">
        <p14:creationId xmlns:p14="http://schemas.microsoft.com/office/powerpoint/2010/main" val="4208402645"/>
      </p:ext>
    </p:extLst>
  </p:cSld>
  <p:clrMap bg1="dk2" tx1="lt1" bg2="dk1" tx2="lt2" accent1="accent1" accent2="accent2" accent3="accent3" accent4="accent4" accent5="accent5" accent6="accent6" hlink="hlink" folHlink="folHlink"/>
  <p:sldLayoutIdLst>
    <p:sldLayoutId id="2147485337" r:id="rId1"/>
    <p:sldLayoutId id="2147485338" r:id="rId2"/>
    <p:sldLayoutId id="2147485339" r:id="rId3"/>
    <p:sldLayoutId id="2147485340" r:id="rId4"/>
    <p:sldLayoutId id="2147485341" r:id="rId5"/>
    <p:sldLayoutId id="2147485342" r:id="rId6"/>
    <p:sldLayoutId id="2147485343" r:id="rId7"/>
    <p:sldLayoutId id="2147485344" r:id="rId8"/>
    <p:sldLayoutId id="2147485345" r:id="rId9"/>
    <p:sldLayoutId id="2147485346" r:id="rId10"/>
    <p:sldLayoutId id="2147485347" r:id="rId11"/>
    <p:sldLayoutId id="2147485348" r:id="rId12"/>
    <p:sldLayoutId id="2147485349" r:id="rId13"/>
    <p:sldLayoutId id="2147485350" r:id="rId14"/>
    <p:sldLayoutId id="2147485351" r:id="rId15"/>
    <p:sldLayoutId id="2147485352" r:id="rId16"/>
    <p:sldLayoutId id="2147485353" r:id="rId17"/>
    <p:sldLayoutId id="2147485354" r:id="rId18"/>
    <p:sldLayoutId id="2147485355" r:id="rId19"/>
    <p:sldLayoutId id="2147485356" r:id="rId20"/>
    <p:sldLayoutId id="2147485357" r:id="rId21"/>
  </p:sldLayoutIdLst>
  <p:transition spd="med">
    <p:wipe dir="r"/>
  </p:transition>
  <p:timing>
    <p:tnLst>
      <p:par>
        <p:cTn id="1" dur="indefinite" restart="never" nodeType="tmRoot"/>
      </p:par>
    </p:tnLst>
  </p:timing>
  <p:hf hdr="0" ftr="0" dt="0"/>
  <p:txStyles>
    <p:titleStyle>
      <a:lvl1pPr algn="l" rtl="0" eaLnBrk="0" fontAlgn="base" hangingPunct="0">
        <a:lnSpc>
          <a:spcPct val="90000"/>
        </a:lnSpc>
        <a:spcBef>
          <a:spcPct val="0"/>
        </a:spcBef>
        <a:spcAft>
          <a:spcPct val="0"/>
        </a:spcAft>
        <a:defRPr sz="3200">
          <a:solidFill>
            <a:schemeClr val="accent1"/>
          </a:solidFill>
          <a:latin typeface="Museo For Dell" pitchFamily="2" charset="0"/>
          <a:ea typeface="Museo For Dell" pitchFamily="2" charset="0"/>
          <a:cs typeface="Museo For Dell" pitchFamily="2" charset="0"/>
        </a:defRPr>
      </a:lvl1pPr>
      <a:lvl2pPr algn="l" rtl="0" eaLnBrk="0" fontAlgn="base" hangingPunct="0">
        <a:lnSpc>
          <a:spcPct val="90000"/>
        </a:lnSpc>
        <a:spcBef>
          <a:spcPct val="0"/>
        </a:spcBef>
        <a:spcAft>
          <a:spcPct val="0"/>
        </a:spcAft>
        <a:defRPr sz="3200">
          <a:solidFill>
            <a:schemeClr val="accent1"/>
          </a:solidFill>
          <a:latin typeface="Museo For Dell" pitchFamily="2" charset="0"/>
          <a:ea typeface="Museo For Dell" pitchFamily="2" charset="0"/>
          <a:cs typeface="Museo For Dell" pitchFamily="2" charset="0"/>
        </a:defRPr>
      </a:lvl2pPr>
      <a:lvl3pPr algn="l" rtl="0" eaLnBrk="0" fontAlgn="base" hangingPunct="0">
        <a:lnSpc>
          <a:spcPct val="90000"/>
        </a:lnSpc>
        <a:spcBef>
          <a:spcPct val="0"/>
        </a:spcBef>
        <a:spcAft>
          <a:spcPct val="0"/>
        </a:spcAft>
        <a:defRPr sz="3200">
          <a:solidFill>
            <a:schemeClr val="accent1"/>
          </a:solidFill>
          <a:latin typeface="Museo For Dell" pitchFamily="2" charset="0"/>
          <a:ea typeface="Museo For Dell" pitchFamily="2" charset="0"/>
          <a:cs typeface="Museo For Dell" pitchFamily="2" charset="0"/>
        </a:defRPr>
      </a:lvl3pPr>
      <a:lvl4pPr algn="l" rtl="0" eaLnBrk="0" fontAlgn="base" hangingPunct="0">
        <a:lnSpc>
          <a:spcPct val="90000"/>
        </a:lnSpc>
        <a:spcBef>
          <a:spcPct val="0"/>
        </a:spcBef>
        <a:spcAft>
          <a:spcPct val="0"/>
        </a:spcAft>
        <a:defRPr sz="3200">
          <a:solidFill>
            <a:schemeClr val="accent1"/>
          </a:solidFill>
          <a:latin typeface="Museo For Dell" pitchFamily="2" charset="0"/>
          <a:ea typeface="Museo For Dell" pitchFamily="2" charset="0"/>
          <a:cs typeface="Museo For Dell" pitchFamily="2" charset="0"/>
        </a:defRPr>
      </a:lvl4pPr>
      <a:lvl5pPr algn="l" rtl="0" eaLnBrk="0" fontAlgn="base" hangingPunct="0">
        <a:lnSpc>
          <a:spcPct val="90000"/>
        </a:lnSpc>
        <a:spcBef>
          <a:spcPct val="0"/>
        </a:spcBef>
        <a:spcAft>
          <a:spcPct val="0"/>
        </a:spcAft>
        <a:defRPr sz="3200">
          <a:solidFill>
            <a:schemeClr val="accent1"/>
          </a:solidFill>
          <a:latin typeface="Museo For Dell" pitchFamily="2" charset="0"/>
          <a:ea typeface="Museo For Dell" pitchFamily="2" charset="0"/>
          <a:cs typeface="Museo For Dell" pitchFamily="2" charset="0"/>
        </a:defRPr>
      </a:lvl5pPr>
      <a:lvl6pPr marL="597080" algn="l" rtl="0" eaLnBrk="1" fontAlgn="base" hangingPunct="1">
        <a:lnSpc>
          <a:spcPct val="70000"/>
        </a:lnSpc>
        <a:spcBef>
          <a:spcPct val="0"/>
        </a:spcBef>
        <a:spcAft>
          <a:spcPct val="0"/>
        </a:spcAft>
        <a:defRPr sz="5900" b="1">
          <a:solidFill>
            <a:schemeClr val="accent1"/>
          </a:solidFill>
          <a:latin typeface="Arial Black" panose="020B0A04020102020204" pitchFamily="34" charset="0"/>
        </a:defRPr>
      </a:lvl6pPr>
      <a:lvl7pPr marL="1194795" algn="l" rtl="0" eaLnBrk="1" fontAlgn="base" hangingPunct="1">
        <a:lnSpc>
          <a:spcPct val="70000"/>
        </a:lnSpc>
        <a:spcBef>
          <a:spcPct val="0"/>
        </a:spcBef>
        <a:spcAft>
          <a:spcPct val="0"/>
        </a:spcAft>
        <a:defRPr sz="5900" b="1">
          <a:solidFill>
            <a:schemeClr val="accent1"/>
          </a:solidFill>
          <a:latin typeface="Arial Black" panose="020B0A04020102020204" pitchFamily="34" charset="0"/>
        </a:defRPr>
      </a:lvl7pPr>
      <a:lvl8pPr marL="1791875" algn="l" rtl="0" eaLnBrk="1" fontAlgn="base" hangingPunct="1">
        <a:lnSpc>
          <a:spcPct val="70000"/>
        </a:lnSpc>
        <a:spcBef>
          <a:spcPct val="0"/>
        </a:spcBef>
        <a:spcAft>
          <a:spcPct val="0"/>
        </a:spcAft>
        <a:defRPr sz="5900" b="1">
          <a:solidFill>
            <a:schemeClr val="accent1"/>
          </a:solidFill>
          <a:latin typeface="Arial Black" panose="020B0A04020102020204" pitchFamily="34" charset="0"/>
        </a:defRPr>
      </a:lvl8pPr>
      <a:lvl9pPr marL="2388953" algn="l" rtl="0" eaLnBrk="1" fontAlgn="base" hangingPunct="1">
        <a:lnSpc>
          <a:spcPct val="70000"/>
        </a:lnSpc>
        <a:spcBef>
          <a:spcPct val="0"/>
        </a:spcBef>
        <a:spcAft>
          <a:spcPct val="0"/>
        </a:spcAft>
        <a:defRPr sz="5900" b="1">
          <a:solidFill>
            <a:schemeClr val="accent1"/>
          </a:solidFill>
          <a:latin typeface="Arial Black" panose="020B0A04020102020204" pitchFamily="34" charset="0"/>
        </a:defRPr>
      </a:lvl9pPr>
    </p:titleStyle>
    <p:bodyStyle>
      <a:lvl1pPr marL="297587" indent="-297587" algn="l" rtl="0" eaLnBrk="0" fontAlgn="base" hangingPunct="0">
        <a:lnSpc>
          <a:spcPct val="90000"/>
        </a:lnSpc>
        <a:spcBef>
          <a:spcPts val="1600"/>
        </a:spcBef>
        <a:spcAft>
          <a:spcPct val="0"/>
        </a:spcAft>
        <a:buClr>
          <a:schemeClr val="accent1"/>
        </a:buClr>
        <a:buFont typeface="Arial" panose="020B0604020202020204" pitchFamily="34" charset="0"/>
        <a:buChar char="•"/>
        <a:defRPr>
          <a:solidFill>
            <a:schemeClr val="tx1"/>
          </a:solidFill>
          <a:latin typeface="Museo Sans For Dell" pitchFamily="2" charset="0"/>
          <a:ea typeface="Museo Sans For Dell" pitchFamily="2" charset="0"/>
          <a:cs typeface="Museo Sans For Dell" pitchFamily="2" charset="0"/>
        </a:defRPr>
      </a:lvl1pPr>
      <a:lvl2pPr marL="751019" indent="-291488" algn="l" rtl="0" eaLnBrk="0" fontAlgn="base" hangingPunct="0">
        <a:lnSpc>
          <a:spcPct val="90000"/>
        </a:lnSpc>
        <a:spcBef>
          <a:spcPts val="400"/>
        </a:spcBef>
        <a:spcAft>
          <a:spcPct val="0"/>
        </a:spcAft>
        <a:buClr>
          <a:schemeClr val="accent1"/>
        </a:buClr>
        <a:buFont typeface="Museo Sans For Dell" pitchFamily="2" charset="0"/>
        <a:buChar char="–"/>
        <a:defRPr sz="2100">
          <a:solidFill>
            <a:schemeClr val="tx1"/>
          </a:solidFill>
          <a:latin typeface="Museo Sans For Dell" pitchFamily="2" charset="0"/>
          <a:ea typeface="Museo Sans For Dell" pitchFamily="2" charset="0"/>
          <a:cs typeface="Museo Sans For Dell" pitchFamily="2" charset="0"/>
        </a:defRPr>
      </a:lvl2pPr>
      <a:lvl3pPr marL="1187175" indent="-287104" algn="l" rtl="0" eaLnBrk="0" fontAlgn="base" hangingPunct="0">
        <a:lnSpc>
          <a:spcPct val="90000"/>
        </a:lnSpc>
        <a:spcBef>
          <a:spcPts val="400"/>
        </a:spcBef>
        <a:spcAft>
          <a:spcPct val="0"/>
        </a:spcAft>
        <a:buClr>
          <a:schemeClr val="accent1"/>
        </a:buClr>
        <a:buFont typeface="Museo Sans For Dell" pitchFamily="2" charset="0"/>
        <a:buChar char="›"/>
        <a:defRPr sz="1900">
          <a:solidFill>
            <a:schemeClr val="tx1"/>
          </a:solidFill>
          <a:latin typeface="Museo Sans For Dell" pitchFamily="2" charset="0"/>
          <a:ea typeface="Museo Sans For Dell" pitchFamily="2" charset="0"/>
          <a:cs typeface="Museo Sans For Dell" pitchFamily="2" charset="0"/>
        </a:defRPr>
      </a:lvl3pPr>
      <a:lvl4pPr marL="1626200" indent="-289009" algn="l" rtl="0" eaLnBrk="0" fontAlgn="base" hangingPunct="0">
        <a:lnSpc>
          <a:spcPct val="90000"/>
        </a:lnSpc>
        <a:spcBef>
          <a:spcPts val="400"/>
        </a:spcBef>
        <a:spcAft>
          <a:spcPct val="0"/>
        </a:spcAft>
        <a:buClr>
          <a:schemeClr val="accent1"/>
        </a:buClr>
        <a:buFont typeface="Museo For Dell 300" pitchFamily="50" charset="0"/>
        <a:buChar char="–"/>
        <a:defRPr sz="1600">
          <a:solidFill>
            <a:schemeClr val="tx1"/>
          </a:solidFill>
          <a:latin typeface="Museo Sans For Dell" pitchFamily="2" charset="0"/>
          <a:ea typeface="Museo Sans For Dell" pitchFamily="2" charset="0"/>
          <a:cs typeface="Museo Sans For Dell" pitchFamily="2" charset="0"/>
        </a:defRPr>
      </a:lvl4pPr>
      <a:lvl5pPr marL="2100088" indent="-307748" algn="l" rtl="0" eaLnBrk="0" fontAlgn="base" hangingPunct="0">
        <a:lnSpc>
          <a:spcPct val="90000"/>
        </a:lnSpc>
        <a:spcBef>
          <a:spcPts val="1065"/>
        </a:spcBef>
        <a:spcAft>
          <a:spcPct val="0"/>
        </a:spcAft>
        <a:buClr>
          <a:schemeClr val="bg1"/>
        </a:buClr>
        <a:buFont typeface="Museo For Dell 300" pitchFamily="50" charset="0"/>
        <a:buChar char="–"/>
        <a:defRPr>
          <a:solidFill>
            <a:schemeClr val="bg2"/>
          </a:solidFill>
          <a:latin typeface="Museo Sans For Dell" pitchFamily="2" charset="0"/>
          <a:ea typeface="Museo Sans For Dell" pitchFamily="2" charset="0"/>
          <a:cs typeface="Museo Sans For Dell" pitchFamily="2" charset="0"/>
        </a:defRPr>
      </a:lvl5pPr>
      <a:lvl6pPr marL="2698337" indent="-309017" algn="l" rtl="0" eaLnBrk="1" fontAlgn="base" hangingPunct="1">
        <a:lnSpc>
          <a:spcPct val="95000"/>
        </a:lnSpc>
        <a:spcBef>
          <a:spcPct val="30000"/>
        </a:spcBef>
        <a:spcAft>
          <a:spcPct val="0"/>
        </a:spcAft>
        <a:buClr>
          <a:schemeClr val="accent1"/>
        </a:buClr>
        <a:buFont typeface="Arial" panose="020B0604020202020204" pitchFamily="34" charset="0"/>
        <a:buChar char="–"/>
        <a:defRPr sz="2100">
          <a:solidFill>
            <a:schemeClr val="accent1"/>
          </a:solidFill>
          <a:latin typeface="+mn-lt"/>
        </a:defRPr>
      </a:lvl6pPr>
      <a:lvl7pPr marL="3295354" indent="-309017" algn="l" rtl="0" eaLnBrk="1" fontAlgn="base" hangingPunct="1">
        <a:lnSpc>
          <a:spcPct val="95000"/>
        </a:lnSpc>
        <a:spcBef>
          <a:spcPct val="30000"/>
        </a:spcBef>
        <a:spcAft>
          <a:spcPct val="0"/>
        </a:spcAft>
        <a:buClr>
          <a:schemeClr val="accent1"/>
        </a:buClr>
        <a:buFont typeface="Arial" panose="020B0604020202020204" pitchFamily="34" charset="0"/>
        <a:buChar char="–"/>
        <a:defRPr sz="2100">
          <a:solidFill>
            <a:schemeClr val="accent1"/>
          </a:solidFill>
          <a:latin typeface="+mn-lt"/>
        </a:defRPr>
      </a:lvl7pPr>
      <a:lvl8pPr marL="3892398" indent="-309017" algn="l" rtl="0" eaLnBrk="1" fontAlgn="base" hangingPunct="1">
        <a:lnSpc>
          <a:spcPct val="95000"/>
        </a:lnSpc>
        <a:spcBef>
          <a:spcPct val="30000"/>
        </a:spcBef>
        <a:spcAft>
          <a:spcPct val="0"/>
        </a:spcAft>
        <a:buClr>
          <a:schemeClr val="accent1"/>
        </a:buClr>
        <a:buFont typeface="Arial" panose="020B0604020202020204" pitchFamily="34" charset="0"/>
        <a:buChar char="–"/>
        <a:defRPr sz="2100">
          <a:solidFill>
            <a:schemeClr val="accent1"/>
          </a:solidFill>
          <a:latin typeface="+mn-lt"/>
        </a:defRPr>
      </a:lvl8pPr>
      <a:lvl9pPr marL="4489456" indent="-309017" algn="l" rtl="0" eaLnBrk="1" fontAlgn="base" hangingPunct="1">
        <a:lnSpc>
          <a:spcPct val="95000"/>
        </a:lnSpc>
        <a:spcBef>
          <a:spcPct val="30000"/>
        </a:spcBef>
        <a:spcAft>
          <a:spcPct val="0"/>
        </a:spcAft>
        <a:buClr>
          <a:schemeClr val="accent1"/>
        </a:buClr>
        <a:buFont typeface="Arial" panose="020B0604020202020204" pitchFamily="34" charset="0"/>
        <a:buChar char="–"/>
        <a:defRPr sz="2100">
          <a:solidFill>
            <a:schemeClr val="accent1"/>
          </a:solidFill>
          <a:latin typeface="+mn-lt"/>
        </a:defRPr>
      </a:lvl9pPr>
    </p:bodyStyle>
    <p:otherStyle>
      <a:defPPr>
        <a:defRPr lang="en-US"/>
      </a:defPPr>
      <a:lvl1pPr marL="0" algn="l" defTabSz="1194161" rtl="0" eaLnBrk="1" latinLnBrk="0" hangingPunct="1">
        <a:defRPr sz="2400" kern="1200">
          <a:solidFill>
            <a:schemeClr val="tx1"/>
          </a:solidFill>
          <a:latin typeface="+mn-lt"/>
          <a:ea typeface="+mn-ea"/>
          <a:cs typeface="+mn-cs"/>
        </a:defRPr>
      </a:lvl1pPr>
      <a:lvl2pPr marL="597080" algn="l" defTabSz="1194161" rtl="0" eaLnBrk="1" latinLnBrk="0" hangingPunct="1">
        <a:defRPr sz="2400" kern="1200">
          <a:solidFill>
            <a:schemeClr val="tx1"/>
          </a:solidFill>
          <a:latin typeface="+mn-lt"/>
          <a:ea typeface="+mn-ea"/>
          <a:cs typeface="+mn-cs"/>
        </a:defRPr>
      </a:lvl2pPr>
      <a:lvl3pPr marL="1194795" algn="l" defTabSz="1194161" rtl="0" eaLnBrk="1" latinLnBrk="0" hangingPunct="1">
        <a:defRPr sz="2400" kern="1200">
          <a:solidFill>
            <a:schemeClr val="tx1"/>
          </a:solidFill>
          <a:latin typeface="+mn-lt"/>
          <a:ea typeface="+mn-ea"/>
          <a:cs typeface="+mn-cs"/>
        </a:defRPr>
      </a:lvl3pPr>
      <a:lvl4pPr marL="1791875" algn="l" defTabSz="1194161" rtl="0" eaLnBrk="1" latinLnBrk="0" hangingPunct="1">
        <a:defRPr sz="2400" kern="1200">
          <a:solidFill>
            <a:schemeClr val="tx1"/>
          </a:solidFill>
          <a:latin typeface="+mn-lt"/>
          <a:ea typeface="+mn-ea"/>
          <a:cs typeface="+mn-cs"/>
        </a:defRPr>
      </a:lvl4pPr>
      <a:lvl5pPr marL="2388953" algn="l" defTabSz="1194161" rtl="0" eaLnBrk="1" latinLnBrk="0" hangingPunct="1">
        <a:defRPr sz="2400" kern="1200">
          <a:solidFill>
            <a:schemeClr val="tx1"/>
          </a:solidFill>
          <a:latin typeface="+mn-lt"/>
          <a:ea typeface="+mn-ea"/>
          <a:cs typeface="+mn-cs"/>
        </a:defRPr>
      </a:lvl5pPr>
      <a:lvl6pPr marL="2986670" algn="l" defTabSz="1194161" rtl="0" eaLnBrk="1" latinLnBrk="0" hangingPunct="1">
        <a:defRPr sz="2400" kern="1200">
          <a:solidFill>
            <a:schemeClr val="tx1"/>
          </a:solidFill>
          <a:latin typeface="+mn-lt"/>
          <a:ea typeface="+mn-ea"/>
          <a:cs typeface="+mn-cs"/>
        </a:defRPr>
      </a:lvl6pPr>
      <a:lvl7pPr marL="3583697" algn="l" defTabSz="1194161" rtl="0" eaLnBrk="1" latinLnBrk="0" hangingPunct="1">
        <a:defRPr sz="2400" kern="1200">
          <a:solidFill>
            <a:schemeClr val="tx1"/>
          </a:solidFill>
          <a:latin typeface="+mn-lt"/>
          <a:ea typeface="+mn-ea"/>
          <a:cs typeface="+mn-cs"/>
        </a:defRPr>
      </a:lvl7pPr>
      <a:lvl8pPr marL="4180721" algn="l" defTabSz="1194161" rtl="0" eaLnBrk="1" latinLnBrk="0" hangingPunct="1">
        <a:defRPr sz="2400" kern="1200">
          <a:solidFill>
            <a:schemeClr val="tx1"/>
          </a:solidFill>
          <a:latin typeface="+mn-lt"/>
          <a:ea typeface="+mn-ea"/>
          <a:cs typeface="+mn-cs"/>
        </a:defRPr>
      </a:lvl8pPr>
      <a:lvl9pPr marL="4777763" algn="l" defTabSz="1194161" rtl="0" eaLnBrk="1" latinLnBrk="0" hangingPunct="1">
        <a:defRPr sz="2400"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1"/>
            </p:custDataLst>
            <p:extLst/>
          </p:nvPr>
        </p:nvGraphicFramePr>
        <p:xfrm>
          <a:off x="1591" y="1192"/>
          <a:ext cx="1587" cy="1190"/>
        </p:xfrm>
        <a:graphic>
          <a:graphicData uri="http://schemas.openxmlformats.org/presentationml/2006/ole">
            <mc:AlternateContent xmlns:mc="http://schemas.openxmlformats.org/markup-compatibility/2006">
              <mc:Choice xmlns:v="urn:schemas-microsoft-com:vml" Requires="v">
                <p:oleObj spid="_x0000_s23964" name="think-cell Slide" r:id="rId22" imgW="270" imgH="270" progId="TCLayout.ActiveDocument.1">
                  <p:embed/>
                </p:oleObj>
              </mc:Choice>
              <mc:Fallback>
                <p:oleObj name="think-cell Slide" r:id="rId22" imgW="270" imgH="270" progId="TCLayout.ActiveDocument.1">
                  <p:embed/>
                  <p:pic>
                    <p:nvPicPr>
                      <p:cNvPr id="0" name=""/>
                      <p:cNvPicPr/>
                      <p:nvPr/>
                    </p:nvPicPr>
                    <p:blipFill>
                      <a:blip r:embed="rId23"/>
                      <a:stretch>
                        <a:fillRect/>
                      </a:stretch>
                    </p:blipFill>
                    <p:spPr>
                      <a:xfrm>
                        <a:off x="1591" y="1192"/>
                        <a:ext cx="1587" cy="1190"/>
                      </a:xfrm>
                      <a:prstGeom prst="rect">
                        <a:avLst/>
                      </a:prstGeom>
                    </p:spPr>
                  </p:pic>
                </p:oleObj>
              </mc:Fallback>
            </mc:AlternateContent>
          </a:graphicData>
        </a:graphic>
      </p:graphicFrame>
      <p:sp>
        <p:nvSpPr>
          <p:cNvPr id="20482" name="Title Placeholder 21"/>
          <p:cNvSpPr>
            <a:spLocks noGrp="1"/>
          </p:cNvSpPr>
          <p:nvPr>
            <p:ph type="title"/>
          </p:nvPr>
        </p:nvSpPr>
        <p:spPr bwMode="auto">
          <a:xfrm>
            <a:off x="457200" y="196454"/>
            <a:ext cx="8229600" cy="636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t>Click to edit Master title style</a:t>
            </a:r>
          </a:p>
        </p:txBody>
      </p:sp>
      <p:sp>
        <p:nvSpPr>
          <p:cNvPr id="20483" name="Text Placeholder 12"/>
          <p:cNvSpPr>
            <a:spLocks noGrp="1"/>
          </p:cNvSpPr>
          <p:nvPr>
            <p:ph type="body" idx="1"/>
          </p:nvPr>
        </p:nvSpPr>
        <p:spPr bwMode="auto">
          <a:xfrm>
            <a:off x="457200" y="959646"/>
            <a:ext cx="8229600" cy="356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2"/>
            <a:endParaRPr lang="en-US"/>
          </a:p>
        </p:txBody>
      </p:sp>
      <p:sp>
        <p:nvSpPr>
          <p:cNvPr id="20484" name="TextBox 3"/>
          <p:cNvSpPr txBox="1">
            <a:spLocks noChangeArrowheads="1"/>
          </p:cNvSpPr>
          <p:nvPr/>
        </p:nvSpPr>
        <p:spPr bwMode="black">
          <a:xfrm>
            <a:off x="5349875" y="4826796"/>
            <a:ext cx="2743200" cy="126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2400">
                <a:solidFill>
                  <a:schemeClr val="tx1"/>
                </a:solidFill>
                <a:latin typeface="Arial" pitchFamily="34" charset="0"/>
                <a:cs typeface="Arial" pitchFamily="34" charset="0"/>
              </a:defRPr>
            </a:lvl1pPr>
            <a:lvl2pPr marL="742950" indent="-285750" eaLnBrk="0" hangingPunct="0">
              <a:defRPr sz="2400">
                <a:solidFill>
                  <a:schemeClr val="tx1"/>
                </a:solidFill>
                <a:latin typeface="Arial" pitchFamily="34" charset="0"/>
                <a:cs typeface="Arial" pitchFamily="34" charset="0"/>
              </a:defRPr>
            </a:lvl2pPr>
            <a:lvl3pPr marL="1143000" indent="-228600" eaLnBrk="0" hangingPunct="0">
              <a:defRPr sz="2400">
                <a:solidFill>
                  <a:schemeClr val="tx1"/>
                </a:solidFill>
                <a:latin typeface="Arial" pitchFamily="34" charset="0"/>
                <a:cs typeface="Arial" pitchFamily="34" charset="0"/>
              </a:defRPr>
            </a:lvl3pPr>
            <a:lvl4pPr marL="1600200" indent="-228600" eaLnBrk="0" hangingPunct="0">
              <a:defRPr sz="2400">
                <a:solidFill>
                  <a:schemeClr val="tx1"/>
                </a:solidFill>
                <a:latin typeface="Arial" pitchFamily="34" charset="0"/>
                <a:cs typeface="Arial" pitchFamily="34" charset="0"/>
              </a:defRPr>
            </a:lvl4pPr>
            <a:lvl5pPr marL="2057400" indent="-228600" eaLnBrk="0" hangingPunct="0">
              <a:defRPr sz="24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cs typeface="Arial" pitchFamily="34" charset="0"/>
              </a:defRPr>
            </a:lvl9pPr>
          </a:lstStyle>
          <a:p>
            <a:pPr algn="r" eaLnBrk="1" hangingPunct="1">
              <a:defRPr/>
            </a:pPr>
            <a:r>
              <a:rPr lang="en-US" sz="800">
                <a:solidFill>
                  <a:srgbClr val="666666"/>
                </a:solidFill>
                <a:latin typeface="Museo Sans For Dell" pitchFamily="2" charset="0"/>
              </a:rPr>
              <a:t>Client Product Development</a:t>
            </a:r>
          </a:p>
        </p:txBody>
      </p:sp>
      <p:pic>
        <p:nvPicPr>
          <p:cNvPr id="20485" name="Picture 5" descr="dell_gray_logo.png"/>
          <p:cNvPicPr>
            <a:picLocks noChangeAspect="1"/>
          </p:cNvPicPr>
          <p:nvPr/>
        </p:nvPicPr>
        <p:blipFill>
          <a:blip r:embed="rId24">
            <a:extLst>
              <a:ext uri="{28A0092B-C50C-407E-A947-70E740481C1C}">
                <a14:useLocalDpi xmlns:a14="http://schemas.microsoft.com/office/drawing/2010/main" val="0"/>
              </a:ext>
            </a:extLst>
          </a:blip>
          <a:srcRect/>
          <a:stretch>
            <a:fillRect/>
          </a:stretch>
        </p:blipFill>
        <p:spPr bwMode="auto">
          <a:xfrm>
            <a:off x="8193406"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Footer Placeholder 4"/>
          <p:cNvSpPr>
            <a:spLocks noGrp="1"/>
          </p:cNvSpPr>
          <p:nvPr>
            <p:ph type="ftr" sz="quarter" idx="3"/>
          </p:nvPr>
        </p:nvSpPr>
        <p:spPr>
          <a:xfrm>
            <a:off x="742950" y="4822031"/>
            <a:ext cx="1885950" cy="114300"/>
          </a:xfrm>
          <a:prstGeom prst="rect">
            <a:avLst/>
          </a:prstGeom>
        </p:spPr>
        <p:txBody>
          <a:bodyPr vert="horz" lIns="0" tIns="0" rIns="90194" bIns="0" rtlCol="0" anchor="ctr"/>
          <a:lstStyle>
            <a:lvl1pPr algn="l">
              <a:defRPr sz="800">
                <a:solidFill>
                  <a:srgbClr val="000000">
                    <a:lumMod val="60000"/>
                    <a:lumOff val="40000"/>
                  </a:srgbClr>
                </a:solidFill>
                <a:latin typeface="Museo Sans For Dell" pitchFamily="2" charset="0"/>
                <a:cs typeface="+mn-cs"/>
              </a:defRPr>
            </a:lvl1pPr>
          </a:lstStyle>
          <a:p>
            <a:pPr>
              <a:defRPr/>
            </a:pPr>
            <a:endParaRPr lang="en-US"/>
          </a:p>
        </p:txBody>
      </p:sp>
      <p:sp>
        <p:nvSpPr>
          <p:cNvPr id="8" name="Slide Number Placeholder 5"/>
          <p:cNvSpPr>
            <a:spLocks noGrp="1"/>
          </p:cNvSpPr>
          <p:nvPr>
            <p:ph type="sldNum" sz="quarter" idx="4"/>
          </p:nvPr>
        </p:nvSpPr>
        <p:spPr>
          <a:xfrm>
            <a:off x="434976" y="4823222"/>
            <a:ext cx="260350" cy="114300"/>
          </a:xfrm>
          <a:prstGeom prst="rect">
            <a:avLst/>
          </a:prstGeom>
        </p:spPr>
        <p:txBody>
          <a:bodyPr vert="horz" lIns="0" tIns="0" rIns="90194" bIns="0" rtlCol="0" anchor="ctr"/>
          <a:lstStyle>
            <a:lvl1pPr algn="l">
              <a:defRPr sz="700">
                <a:solidFill>
                  <a:srgbClr val="000000">
                    <a:lumMod val="60000"/>
                    <a:lumOff val="40000"/>
                  </a:srgbClr>
                </a:solidFill>
                <a:latin typeface="Museo Sans For Dell" pitchFamily="2" charset="0"/>
                <a:cs typeface="+mn-cs"/>
              </a:defRPr>
            </a:lvl1pPr>
          </a:lstStyle>
          <a:p>
            <a:pPr>
              <a:defRPr/>
            </a:pPr>
            <a:fld id="{BAFC9F95-FC62-4769-A095-8D2D490F7992}" type="slidenum">
              <a:rPr lang="en-US"/>
              <a:pPr>
                <a:defRPr/>
              </a:pPr>
              <a:t>‹#›</a:t>
            </a:fld>
            <a:endParaRPr lang="en-US" dirty="0"/>
          </a:p>
        </p:txBody>
      </p:sp>
      <p:sp>
        <p:nvSpPr>
          <p:cNvPr id="2" name="fl"/>
          <p:cNvSpPr txBox="1"/>
          <p:nvPr/>
        </p:nvSpPr>
        <p:spPr>
          <a:xfrm>
            <a:off x="0" y="4913807"/>
            <a:ext cx="9144000" cy="189281"/>
          </a:xfrm>
          <a:prstGeom prst="rect">
            <a:avLst/>
          </a:prstGeom>
          <a:noFill/>
        </p:spPr>
        <p:txBody>
          <a:bodyPr vert="horz" wrap="square" lIns="90194" tIns="45097" rIns="90194" bIns="45097" rtlCol="0">
            <a:spAutoFit/>
          </a:bodyPr>
          <a:lstStyle/>
          <a:p>
            <a:pPr marL="172528" indent="-172528">
              <a:lnSpc>
                <a:spcPct val="90000"/>
              </a:lnSpc>
              <a:spcBef>
                <a:spcPts val="75"/>
              </a:spcBef>
              <a:spcAft>
                <a:spcPts val="75"/>
              </a:spcAft>
              <a:buClr>
                <a:srgbClr val="0085C3"/>
              </a:buClr>
              <a:buFont typeface="Arial" pitchFamily="34" charset="0"/>
              <a:buChar char="•"/>
            </a:pPr>
            <a:endParaRPr lang="en-US" sz="700" b="1" dirty="0">
              <a:solidFill>
                <a:srgbClr val="7F7F7F"/>
              </a:solidFill>
              <a:latin typeface="museo sans for dell"/>
            </a:endParaRPr>
          </a:p>
        </p:txBody>
      </p:sp>
    </p:spTree>
    <p:extLst>
      <p:ext uri="{BB962C8B-B14F-4D97-AF65-F5344CB8AC3E}">
        <p14:creationId xmlns:p14="http://schemas.microsoft.com/office/powerpoint/2010/main" val="2803758601"/>
      </p:ext>
    </p:extLst>
  </p:cSld>
  <p:clrMap bg1="dk2" tx1="lt1" bg2="dk1" tx2="lt2" accent1="accent1" accent2="accent2" accent3="accent3" accent4="accent4" accent5="accent5" accent6="accent6" hlink="hlink" folHlink="folHlink"/>
  <p:sldLayoutIdLst>
    <p:sldLayoutId id="2147485360" r:id="rId1"/>
    <p:sldLayoutId id="2147485361" r:id="rId2"/>
    <p:sldLayoutId id="2147485362" r:id="rId3"/>
    <p:sldLayoutId id="2147485363" r:id="rId4"/>
    <p:sldLayoutId id="2147485364" r:id="rId5"/>
    <p:sldLayoutId id="2147485365" r:id="rId6"/>
    <p:sldLayoutId id="2147485366" r:id="rId7"/>
    <p:sldLayoutId id="2147485367" r:id="rId8"/>
    <p:sldLayoutId id="2147485368" r:id="rId9"/>
    <p:sldLayoutId id="2147485369" r:id="rId10"/>
    <p:sldLayoutId id="2147485370" r:id="rId11"/>
    <p:sldLayoutId id="2147485371" r:id="rId12"/>
    <p:sldLayoutId id="2147485372" r:id="rId13"/>
    <p:sldLayoutId id="2147485373" r:id="rId14"/>
    <p:sldLayoutId id="2147485374" r:id="rId15"/>
    <p:sldLayoutId id="2147485375" r:id="rId16"/>
    <p:sldLayoutId id="2147485376" r:id="rId17"/>
    <p:sldLayoutId id="2147485377" r:id="rId18"/>
  </p:sldLayoutIdLst>
  <p:transition spd="med">
    <p:wipe dir="r"/>
  </p:transition>
  <p:hf hdr="0" ftr="0" dt="0"/>
  <p:txStyles>
    <p:titleStyle>
      <a:lvl1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1pPr>
      <a:lvl2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2pPr>
      <a:lvl3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3pPr>
      <a:lvl4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4pPr>
      <a:lvl5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5pPr>
      <a:lvl6pPr marL="337295" algn="l" rtl="0" eaLnBrk="1" fontAlgn="base" hangingPunct="1">
        <a:lnSpc>
          <a:spcPct val="70000"/>
        </a:lnSpc>
        <a:spcBef>
          <a:spcPct val="0"/>
        </a:spcBef>
        <a:spcAft>
          <a:spcPct val="0"/>
        </a:spcAft>
        <a:defRPr sz="3300" b="1">
          <a:solidFill>
            <a:schemeClr val="accent1"/>
          </a:solidFill>
          <a:latin typeface="Arial Black" pitchFamily="34" charset="0"/>
        </a:defRPr>
      </a:lvl6pPr>
      <a:lvl7pPr marL="675209" algn="l" rtl="0" eaLnBrk="1" fontAlgn="base" hangingPunct="1">
        <a:lnSpc>
          <a:spcPct val="70000"/>
        </a:lnSpc>
        <a:spcBef>
          <a:spcPct val="0"/>
        </a:spcBef>
        <a:spcAft>
          <a:spcPct val="0"/>
        </a:spcAft>
        <a:defRPr sz="3300" b="1">
          <a:solidFill>
            <a:schemeClr val="accent1"/>
          </a:solidFill>
          <a:latin typeface="Arial Black" pitchFamily="34" charset="0"/>
        </a:defRPr>
      </a:lvl7pPr>
      <a:lvl8pPr marL="1012857" algn="l" rtl="0" eaLnBrk="1" fontAlgn="base" hangingPunct="1">
        <a:lnSpc>
          <a:spcPct val="70000"/>
        </a:lnSpc>
        <a:spcBef>
          <a:spcPct val="0"/>
        </a:spcBef>
        <a:spcAft>
          <a:spcPct val="0"/>
        </a:spcAft>
        <a:defRPr sz="3300" b="1">
          <a:solidFill>
            <a:schemeClr val="accent1"/>
          </a:solidFill>
          <a:latin typeface="Arial Black" pitchFamily="34" charset="0"/>
        </a:defRPr>
      </a:lvl8pPr>
      <a:lvl9pPr marL="1350551" algn="l" rtl="0" eaLnBrk="1" fontAlgn="base" hangingPunct="1">
        <a:lnSpc>
          <a:spcPct val="70000"/>
        </a:lnSpc>
        <a:spcBef>
          <a:spcPct val="0"/>
        </a:spcBef>
        <a:spcAft>
          <a:spcPct val="0"/>
        </a:spcAft>
        <a:defRPr sz="3300" b="1">
          <a:solidFill>
            <a:schemeClr val="accent1"/>
          </a:solidFill>
          <a:latin typeface="Arial Black" pitchFamily="34" charset="0"/>
        </a:defRPr>
      </a:lvl9pPr>
    </p:titleStyle>
    <p:bodyStyle>
      <a:lvl1pPr marL="168958" indent="-168958" algn="l" rtl="0" eaLnBrk="0" fontAlgn="base" hangingPunct="0">
        <a:lnSpc>
          <a:spcPct val="90000"/>
        </a:lnSpc>
        <a:spcBef>
          <a:spcPts val="75"/>
        </a:spcBef>
        <a:spcAft>
          <a:spcPts val="75"/>
        </a:spcAft>
        <a:buClr>
          <a:schemeClr val="accent1"/>
        </a:buClr>
        <a:buFont typeface="Arial" pitchFamily="34" charset="0"/>
        <a:buChar char="•"/>
        <a:defRPr sz="1500">
          <a:solidFill>
            <a:schemeClr val="bg2"/>
          </a:solidFill>
          <a:latin typeface="Museo Sans For Dell" pitchFamily="2" charset="0"/>
          <a:ea typeface="Museo Sans For Dell" pitchFamily="2" charset="0"/>
          <a:cs typeface="Museo Sans For Dell" pitchFamily="2" charset="0"/>
        </a:defRPr>
      </a:lvl1pPr>
      <a:lvl2pPr marL="424465" indent="-165387" algn="l" rtl="0" eaLnBrk="0" fontAlgn="base" hangingPunct="0">
        <a:lnSpc>
          <a:spcPct val="90000"/>
        </a:lnSpc>
        <a:spcBef>
          <a:spcPts val="75"/>
        </a:spcBef>
        <a:spcAft>
          <a:spcPts val="75"/>
        </a:spcAft>
        <a:buClr>
          <a:schemeClr val="accent1"/>
        </a:buClr>
        <a:buFont typeface="Museo Sans For Dell" pitchFamily="2" charset="0"/>
        <a:buChar char="–"/>
        <a:defRPr>
          <a:solidFill>
            <a:schemeClr val="bg2"/>
          </a:solidFill>
          <a:latin typeface="Museo Sans For Dell" pitchFamily="2" charset="0"/>
          <a:ea typeface="Museo Sans For Dell" pitchFamily="2" charset="0"/>
          <a:cs typeface="Museo Sans For Dell" pitchFamily="2" charset="0"/>
        </a:defRPr>
      </a:lvl2pPr>
      <a:lvl3pPr marL="671736" indent="-163005" algn="l" rtl="0" eaLnBrk="0" fontAlgn="base" hangingPunct="0">
        <a:lnSpc>
          <a:spcPct val="90000"/>
        </a:lnSpc>
        <a:spcBef>
          <a:spcPts val="75"/>
        </a:spcBef>
        <a:spcAft>
          <a:spcPts val="75"/>
        </a:spcAft>
        <a:buClr>
          <a:schemeClr val="accent1"/>
        </a:buClr>
        <a:buFont typeface="Museo Sans For Dell" pitchFamily="2" charset="0"/>
        <a:buChar char="›"/>
        <a:defRPr sz="1200">
          <a:solidFill>
            <a:schemeClr val="bg2"/>
          </a:solidFill>
          <a:latin typeface="Museo Sans For Dell" pitchFamily="2" charset="0"/>
          <a:ea typeface="Museo Sans For Dell" pitchFamily="2" charset="0"/>
          <a:cs typeface="Museo Sans For Dell" pitchFamily="2" charset="0"/>
        </a:defRPr>
      </a:lvl3pPr>
      <a:lvl4pPr marL="920312" indent="-164196" algn="l" rtl="0" eaLnBrk="0" fontAlgn="base" hangingPunct="0">
        <a:lnSpc>
          <a:spcPct val="90000"/>
        </a:lnSpc>
        <a:spcBef>
          <a:spcPts val="75"/>
        </a:spcBef>
        <a:spcAft>
          <a:spcPts val="75"/>
        </a:spcAft>
        <a:buClr>
          <a:schemeClr val="accent1"/>
        </a:buClr>
        <a:buFont typeface="Museo For Dell 300"/>
        <a:buChar char="–"/>
        <a:defRPr sz="1100">
          <a:solidFill>
            <a:schemeClr val="bg2"/>
          </a:solidFill>
          <a:latin typeface="Museo Sans For Dell" pitchFamily="2" charset="0"/>
          <a:ea typeface="Museo Sans For Dell" pitchFamily="2" charset="0"/>
          <a:cs typeface="Museo Sans For Dell" pitchFamily="2" charset="0"/>
        </a:defRPr>
      </a:lvl4pPr>
      <a:lvl5pPr marL="1187414" indent="-174645" algn="l" rtl="0" eaLnBrk="0" fontAlgn="base" hangingPunct="0">
        <a:lnSpc>
          <a:spcPct val="90000"/>
        </a:lnSpc>
        <a:spcBef>
          <a:spcPts val="600"/>
        </a:spcBef>
        <a:spcAft>
          <a:spcPct val="0"/>
        </a:spcAft>
        <a:buClr>
          <a:schemeClr val="bg1"/>
        </a:buClr>
        <a:buFont typeface="Museo For Dell 300"/>
        <a:buChar char="–"/>
        <a:defRPr>
          <a:solidFill>
            <a:schemeClr val="bg2"/>
          </a:solidFill>
          <a:latin typeface="Museo Sans For Dell" pitchFamily="2" charset="0"/>
          <a:ea typeface="Museo Sans For Dell" pitchFamily="2" charset="0"/>
          <a:cs typeface="Museo Sans For Dell" pitchFamily="2" charset="0"/>
        </a:defRPr>
      </a:lvl5pPr>
      <a:lvl6pPr marL="1524970" indent="-174645"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6pPr>
      <a:lvl7pPr marL="1862755" indent="-174645"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7pPr>
      <a:lvl8pPr marL="2200361" indent="-174645"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8pPr>
      <a:lvl9pPr marL="2538077" indent="-174645"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9pPr>
    </p:bodyStyle>
    <p:otherStyle>
      <a:defPPr>
        <a:defRPr lang="en-US"/>
      </a:defPPr>
      <a:lvl1pPr marL="0" algn="l" defTabSz="675209" rtl="0" eaLnBrk="1" latinLnBrk="0" hangingPunct="1">
        <a:defRPr sz="1400" kern="1200">
          <a:solidFill>
            <a:schemeClr val="tx1"/>
          </a:solidFill>
          <a:latin typeface="+mn-lt"/>
          <a:ea typeface="+mn-ea"/>
          <a:cs typeface="+mn-cs"/>
        </a:defRPr>
      </a:lvl1pPr>
      <a:lvl2pPr marL="337295" algn="l" defTabSz="675209" rtl="0" eaLnBrk="1" latinLnBrk="0" hangingPunct="1">
        <a:defRPr sz="1400" kern="1200">
          <a:solidFill>
            <a:schemeClr val="tx1"/>
          </a:solidFill>
          <a:latin typeface="+mn-lt"/>
          <a:ea typeface="+mn-ea"/>
          <a:cs typeface="+mn-cs"/>
        </a:defRPr>
      </a:lvl2pPr>
      <a:lvl3pPr marL="675209" algn="l" defTabSz="675209" rtl="0" eaLnBrk="1" latinLnBrk="0" hangingPunct="1">
        <a:defRPr sz="1400" kern="1200">
          <a:solidFill>
            <a:schemeClr val="tx1"/>
          </a:solidFill>
          <a:latin typeface="+mn-lt"/>
          <a:ea typeface="+mn-ea"/>
          <a:cs typeface="+mn-cs"/>
        </a:defRPr>
      </a:lvl3pPr>
      <a:lvl4pPr marL="1012857" algn="l" defTabSz="675209" rtl="0" eaLnBrk="1" latinLnBrk="0" hangingPunct="1">
        <a:defRPr sz="1400" kern="1200">
          <a:solidFill>
            <a:schemeClr val="tx1"/>
          </a:solidFill>
          <a:latin typeface="+mn-lt"/>
          <a:ea typeface="+mn-ea"/>
          <a:cs typeface="+mn-cs"/>
        </a:defRPr>
      </a:lvl4pPr>
      <a:lvl5pPr marL="1350551" algn="l" defTabSz="675209" rtl="0" eaLnBrk="1" latinLnBrk="0" hangingPunct="1">
        <a:defRPr sz="1400" kern="1200">
          <a:solidFill>
            <a:schemeClr val="tx1"/>
          </a:solidFill>
          <a:latin typeface="+mn-lt"/>
          <a:ea typeface="+mn-ea"/>
          <a:cs typeface="+mn-cs"/>
        </a:defRPr>
      </a:lvl5pPr>
      <a:lvl6pPr marL="1688333" algn="l" defTabSz="675209" rtl="0" eaLnBrk="1" latinLnBrk="0" hangingPunct="1">
        <a:defRPr sz="1400" kern="1200">
          <a:solidFill>
            <a:schemeClr val="tx1"/>
          </a:solidFill>
          <a:latin typeface="+mn-lt"/>
          <a:ea typeface="+mn-ea"/>
          <a:cs typeface="+mn-cs"/>
        </a:defRPr>
      </a:lvl6pPr>
      <a:lvl7pPr marL="2025626" algn="l" defTabSz="675209" rtl="0" eaLnBrk="1" latinLnBrk="0" hangingPunct="1">
        <a:defRPr sz="1400" kern="1200">
          <a:solidFill>
            <a:schemeClr val="tx1"/>
          </a:solidFill>
          <a:latin typeface="+mn-lt"/>
          <a:ea typeface="+mn-ea"/>
          <a:cs typeface="+mn-cs"/>
        </a:defRPr>
      </a:lvl7pPr>
      <a:lvl8pPr marL="2363123" algn="l" defTabSz="675209" rtl="0" eaLnBrk="1" latinLnBrk="0" hangingPunct="1">
        <a:defRPr sz="1400" kern="1200">
          <a:solidFill>
            <a:schemeClr val="tx1"/>
          </a:solidFill>
          <a:latin typeface="+mn-lt"/>
          <a:ea typeface="+mn-ea"/>
          <a:cs typeface="+mn-cs"/>
        </a:defRPr>
      </a:lvl8pPr>
      <a:lvl9pPr marL="2700824" algn="l" defTabSz="675209" rtl="0" eaLnBrk="1" latinLnBrk="0" hangingPunct="1">
        <a:defRPr sz="14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reserve="1">
  <p:cSld>
    <p:bg bwMode="auto">
      <p:bgPr>
        <a:solidFill>
          <a:schemeClr val="tx2"/>
        </a:solidFill>
        <a:effectLst/>
      </p:bgPr>
    </p:bg>
    <p:spTree>
      <p:nvGrpSpPr>
        <p:cNvPr id="1" name=""/>
        <p:cNvGrpSpPr/>
        <p:nvPr/>
      </p:nvGrpSpPr>
      <p:grpSpPr>
        <a:xfrm>
          <a:off x="0" y="0"/>
          <a:ext cx="0" cy="0"/>
          <a:chOff x="0" y="0"/>
          <a:chExt cx="0" cy="0"/>
        </a:xfrm>
      </p:grpSpPr>
      <p:sp>
        <p:nvSpPr>
          <p:cNvPr id="13314" name="Title Placeholder 21"/>
          <p:cNvSpPr>
            <a:spLocks noGrp="1" noChangeArrowheads="1"/>
          </p:cNvSpPr>
          <p:nvPr>
            <p:ph type="title" idx="4294967295"/>
          </p:nvPr>
        </p:nvSpPr>
        <p:spPr bwMode="auto">
          <a:xfrm>
            <a:off x="425451" y="196857"/>
            <a:ext cx="8280400" cy="62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zh-TW" altLang="zh-CN">
                <a:sym typeface="Museo For Dell" pitchFamily="2" charset="0"/>
              </a:rPr>
              <a:t>Click to edit Master title style</a:t>
            </a:r>
          </a:p>
        </p:txBody>
      </p:sp>
      <p:sp>
        <p:nvSpPr>
          <p:cNvPr id="13315" name="Text Placeholder 12"/>
          <p:cNvSpPr>
            <a:spLocks noGrp="1" noChangeArrowheads="1"/>
          </p:cNvSpPr>
          <p:nvPr>
            <p:ph type="body" idx="1"/>
          </p:nvPr>
        </p:nvSpPr>
        <p:spPr bwMode="auto">
          <a:xfrm>
            <a:off x="438150" y="930281"/>
            <a:ext cx="8267700" cy="3613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zh-TW" altLang="zh-CN">
                <a:sym typeface="Museo Sans For Dell" pitchFamily="2" charset="0"/>
              </a:rPr>
              <a:t>Click to edit Master text styles</a:t>
            </a:r>
          </a:p>
          <a:p>
            <a:pPr lvl="1"/>
            <a:r>
              <a:rPr lang="zh-TW" altLang="zh-CN">
                <a:sym typeface="Museo Sans For Dell" pitchFamily="2" charset="0"/>
              </a:rPr>
              <a:t>Second level</a:t>
            </a:r>
          </a:p>
          <a:p>
            <a:pPr lvl="2"/>
            <a:r>
              <a:rPr lang="zh-TW" altLang="zh-CN">
                <a:sym typeface="Museo Sans For Dell" pitchFamily="2" charset="0"/>
              </a:rPr>
              <a:t>Third level</a:t>
            </a:r>
          </a:p>
          <a:p>
            <a:pPr lvl="3"/>
            <a:r>
              <a:rPr lang="zh-TW" altLang="zh-CN">
                <a:sym typeface="Museo Sans For Dell" pitchFamily="2" charset="0"/>
              </a:rPr>
              <a:t>Fourth level</a:t>
            </a:r>
          </a:p>
        </p:txBody>
      </p:sp>
      <p:sp>
        <p:nvSpPr>
          <p:cNvPr id="13316" name="TextBox 9"/>
          <p:cNvSpPr>
            <a:spLocks noChangeArrowheads="1"/>
          </p:cNvSpPr>
          <p:nvPr/>
        </p:nvSpPr>
        <p:spPr bwMode="auto">
          <a:xfrm>
            <a:off x="6428532" y="4826004"/>
            <a:ext cx="1768475" cy="126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1pPr>
            <a:lvl2pPr marL="742950" indent="-285750">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2pPr>
            <a:lvl3pPr marL="1143000" indent="-228600">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3pPr>
            <a:lvl4pPr marL="1600200" indent="-228600">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4pPr>
            <a:lvl5pPr marL="2057400" indent="-228600">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9pPr>
          </a:lstStyle>
          <a:p>
            <a:pPr algn="r" defTabSz="673305" eaLnBrk="0" hangingPunct="0">
              <a:defRPr/>
            </a:pPr>
            <a:r>
              <a:rPr lang="en-US" altLang="zh-TW" sz="800" dirty="0">
                <a:solidFill>
                  <a:srgbClr val="666666"/>
                </a:solidFill>
                <a:latin typeface="Museo Sans For Dell" pitchFamily="2" charset="-120"/>
                <a:sym typeface="Museo Sans For Dell" pitchFamily="2" charset="-120"/>
              </a:rPr>
              <a:t>EUC Technology and Engineering</a:t>
            </a:r>
          </a:p>
        </p:txBody>
      </p:sp>
      <p:sp>
        <p:nvSpPr>
          <p:cNvPr id="13317" name="Slide Number Placeholder 5"/>
          <p:cNvSpPr>
            <a:spLocks noGrp="1" noChangeArrowheads="1"/>
          </p:cNvSpPr>
          <p:nvPr>
            <p:ph type="sldNum" sz="quarter" idx="4"/>
          </p:nvPr>
        </p:nvSpPr>
        <p:spPr bwMode="auto">
          <a:xfrm>
            <a:off x="434976" y="4824413"/>
            <a:ext cx="260350" cy="11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89742" bIns="0" numCol="1" anchor="ctr" anchorCtr="0" compatLnSpc="1">
            <a:prstTxWarp prst="textNoShape">
              <a:avLst/>
            </a:prstTxWarp>
          </a:bodyPr>
          <a:lstStyle>
            <a:lvl1pPr>
              <a:buFont typeface="Arial" charset="0"/>
              <a:buNone/>
              <a:defRPr sz="900">
                <a:solidFill>
                  <a:srgbClr val="666666"/>
                </a:solidFill>
                <a:latin typeface="Museo Sans For Dell" charset="0"/>
                <a:sym typeface="Museo Sans For Dell" charset="0"/>
              </a:defRPr>
            </a:lvl1pPr>
          </a:lstStyle>
          <a:p>
            <a:pPr defTabSz="673305" eaLnBrk="0" hangingPunct="0">
              <a:defRPr/>
            </a:pPr>
            <a:fld id="{9617D136-9632-4CBE-9F87-C2EC49438D9D}" type="slidenum">
              <a:rPr lang="zh-TW" altLang="en-US" smtClean="0">
                <a:ea typeface="SimSun" pitchFamily="2" charset="-122"/>
              </a:rPr>
              <a:pPr defTabSz="673305" eaLnBrk="0" hangingPunct="0">
                <a:defRPr/>
              </a:pPr>
              <a:t>‹#›</a:t>
            </a:fld>
            <a:endParaRPr lang="en-US" altLang="zh-TW" sz="1800" dirty="0">
              <a:latin typeface="Arial" charset="0"/>
              <a:ea typeface="SimSun" pitchFamily="2" charset="-122"/>
            </a:endParaRPr>
          </a:p>
        </p:txBody>
      </p:sp>
      <p:sp>
        <p:nvSpPr>
          <p:cNvPr id="13318" name="Date Placeholder 8"/>
          <p:cNvSpPr>
            <a:spLocks noGrp="1" noChangeArrowheads="1"/>
          </p:cNvSpPr>
          <p:nvPr>
            <p:ph type="dt" sz="half" idx="2"/>
          </p:nvPr>
        </p:nvSpPr>
        <p:spPr bwMode="auto">
          <a:xfrm>
            <a:off x="1711325" y="4819650"/>
            <a:ext cx="914400" cy="11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a:buFont typeface="Arial" panose="020B0604020202020204" pitchFamily="34" charset="0"/>
              <a:buNone/>
              <a:defRPr sz="1800">
                <a:solidFill>
                  <a:srgbClr val="666666"/>
                </a:solidFill>
                <a:latin typeface="Arial" panose="020B0604020202020204" pitchFamily="34" charset="0"/>
                <a:ea typeface="SimSun" panose="02010600030101010101" pitchFamily="2" charset="-122"/>
                <a:sym typeface="Museo Sans For Dell" pitchFamily="2" charset="-120"/>
              </a:defRPr>
            </a:lvl1pPr>
          </a:lstStyle>
          <a:p>
            <a:pPr defTabSz="673305" eaLnBrk="0" hangingPunct="0">
              <a:defRPr/>
            </a:pPr>
            <a:endParaRPr lang="zh-TW" altLang="en-US"/>
          </a:p>
        </p:txBody>
      </p:sp>
      <p:pic>
        <p:nvPicPr>
          <p:cNvPr id="13319" name="Picture 14" descr="dell_gray_logo.png"/>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8226426" y="4648206"/>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20" name="fl" descr="                              Dell - Restricted - Confidential&#10;"/>
          <p:cNvSpPr>
            <a:spLocks noChangeArrowheads="1"/>
          </p:cNvSpPr>
          <p:nvPr/>
        </p:nvSpPr>
        <p:spPr bwMode="auto">
          <a:xfrm>
            <a:off x="0" y="47640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9748" tIns="44873" rIns="89748" bIns="44873"/>
          <a:lstStyle>
            <a:lvl1pPr>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1pPr>
            <a:lvl2pPr marL="742950" indent="-285750">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2pPr>
            <a:lvl3pPr marL="1143000" indent="-228600">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3pPr>
            <a:lvl4pPr marL="1600200" indent="-228600">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4pPr>
            <a:lvl5pPr marL="2057400" indent="-228600">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9pPr>
          </a:lstStyle>
          <a:p>
            <a:pPr defTabSz="673305" eaLnBrk="0" hangingPunct="0">
              <a:lnSpc>
                <a:spcPct val="90000"/>
              </a:lnSpc>
              <a:spcBef>
                <a:spcPts val="600"/>
              </a:spcBef>
              <a:buClr>
                <a:srgbClr val="0085C3"/>
              </a:buClr>
              <a:defRPr/>
            </a:pPr>
            <a:r>
              <a:rPr lang="en-US" altLang="zh-TW" sz="800" b="1" dirty="0">
                <a:solidFill>
                  <a:srgbClr val="7F7F7F"/>
                </a:solidFill>
                <a:latin typeface="Museo Sans For Dell" pitchFamily="2" charset="-120"/>
                <a:sym typeface="Museo Sans For Dell" pitchFamily="2" charset="-120"/>
              </a:rPr>
              <a:t>                              Dell - Restricted - Confidential</a:t>
            </a:r>
            <a:endParaRPr lang="zh-TW" altLang="en-US" sz="800" b="1">
              <a:solidFill>
                <a:srgbClr val="7F7F7F"/>
              </a:solidFill>
              <a:latin typeface="Museo Sans For Dell" pitchFamily="2" charset="-120"/>
              <a:sym typeface="Museo Sans For Dell" pitchFamily="2" charset="-120"/>
            </a:endParaRPr>
          </a:p>
          <a:p>
            <a:pPr defTabSz="673305" eaLnBrk="0" hangingPunct="0">
              <a:lnSpc>
                <a:spcPct val="90000"/>
              </a:lnSpc>
              <a:spcBef>
                <a:spcPts val="600"/>
              </a:spcBef>
              <a:buClr>
                <a:srgbClr val="0085C3"/>
              </a:buClr>
              <a:defRPr/>
            </a:pPr>
            <a:endParaRPr lang="zh-TW" altLang="en-US" sz="900" b="1">
              <a:solidFill>
                <a:srgbClr val="7F7F7F"/>
              </a:solidFill>
              <a:latin typeface="Museo Sans For Dell" pitchFamily="2" charset="-120"/>
              <a:sym typeface="Museo Sans For Dell" pitchFamily="2" charset="-120"/>
            </a:endParaRPr>
          </a:p>
        </p:txBody>
      </p:sp>
    </p:spTree>
    <p:extLst>
      <p:ext uri="{BB962C8B-B14F-4D97-AF65-F5344CB8AC3E}">
        <p14:creationId xmlns:p14="http://schemas.microsoft.com/office/powerpoint/2010/main" val="3623691295"/>
      </p:ext>
    </p:extLst>
  </p:cSld>
  <p:clrMap bg1="lt1" tx1="dk1" bg2="lt2" tx2="dk2" accent1="accent1" accent2="accent2" accent3="accent3" accent4="accent4" accent5="accent5" accent6="accent6" hlink="hlink" folHlink="folHlink"/>
  <p:sldLayoutIdLst>
    <p:sldLayoutId id="2147485379" r:id="rId1"/>
    <p:sldLayoutId id="2147485380" r:id="rId2"/>
    <p:sldLayoutId id="2147485381" r:id="rId3"/>
    <p:sldLayoutId id="2147485382" r:id="rId4"/>
    <p:sldLayoutId id="2147485383" r:id="rId5"/>
    <p:sldLayoutId id="2147485384" r:id="rId6"/>
    <p:sldLayoutId id="2147485385" r:id="rId7"/>
    <p:sldLayoutId id="2147485386" r:id="rId8"/>
    <p:sldLayoutId id="2147485387" r:id="rId9"/>
    <p:sldLayoutId id="2147485388" r:id="rId10"/>
    <p:sldLayoutId id="2147485389" r:id="rId11"/>
    <p:sldLayoutId id="2147485390" r:id="rId12"/>
    <p:sldLayoutId id="2147485391" r:id="rId13"/>
    <p:sldLayoutId id="2147485392" r:id="rId14"/>
    <p:sldLayoutId id="2147485394" r:id="rId15"/>
    <p:sldLayoutId id="2147485395" r:id="rId16"/>
    <p:sldLayoutId id="2147485396" r:id="rId17"/>
  </p:sldLayoutIdLst>
  <p:transition spd="med">
    <p:wipe dir="r"/>
  </p:transition>
  <p:hf hdr="0" ftr="0" dt="0"/>
  <p:txStyles>
    <p:titleStyle>
      <a:lvl1pPr algn="l" rtl="0" eaLnBrk="0" fontAlgn="base" hangingPunct="0">
        <a:lnSpc>
          <a:spcPct val="90000"/>
        </a:lnSpc>
        <a:spcBef>
          <a:spcPct val="0"/>
        </a:spcBef>
        <a:spcAft>
          <a:spcPct val="0"/>
        </a:spcAft>
        <a:defRPr sz="2400" kern="1200">
          <a:solidFill>
            <a:schemeClr val="accent1"/>
          </a:solidFill>
          <a:latin typeface="+mj-lt"/>
          <a:ea typeface="+mj-ea"/>
          <a:cs typeface="+mj-cs"/>
          <a:sym typeface="Museo For Dell" pitchFamily="2" charset="0"/>
        </a:defRPr>
      </a:lvl1pPr>
      <a:lvl2pPr algn="l" rtl="0" eaLnBrk="0" fontAlgn="base" hangingPunct="0">
        <a:lnSpc>
          <a:spcPct val="90000"/>
        </a:lnSpc>
        <a:spcBef>
          <a:spcPct val="0"/>
        </a:spcBef>
        <a:spcAft>
          <a:spcPct val="0"/>
        </a:spcAft>
        <a:defRPr sz="2400">
          <a:solidFill>
            <a:schemeClr val="accent1"/>
          </a:solidFill>
          <a:latin typeface="Museo For Dell" panose="02000000000000000000" pitchFamily="2" charset="0"/>
          <a:ea typeface="Museo For Dell" panose="02000000000000000000" pitchFamily="2" charset="0"/>
          <a:cs typeface="Museo For Dell" panose="02000000000000000000" pitchFamily="2" charset="0"/>
          <a:sym typeface="Museo For Dell" pitchFamily="2" charset="0"/>
        </a:defRPr>
      </a:lvl2pPr>
      <a:lvl3pPr algn="l" rtl="0" eaLnBrk="0" fontAlgn="base" hangingPunct="0">
        <a:lnSpc>
          <a:spcPct val="90000"/>
        </a:lnSpc>
        <a:spcBef>
          <a:spcPct val="0"/>
        </a:spcBef>
        <a:spcAft>
          <a:spcPct val="0"/>
        </a:spcAft>
        <a:defRPr sz="2400">
          <a:solidFill>
            <a:schemeClr val="accent1"/>
          </a:solidFill>
          <a:latin typeface="Museo For Dell" panose="02000000000000000000" pitchFamily="2" charset="0"/>
          <a:ea typeface="Museo For Dell" panose="02000000000000000000" pitchFamily="2" charset="0"/>
          <a:cs typeface="Museo For Dell" panose="02000000000000000000" pitchFamily="2" charset="0"/>
          <a:sym typeface="Museo For Dell" pitchFamily="2" charset="0"/>
        </a:defRPr>
      </a:lvl3pPr>
      <a:lvl4pPr algn="l" rtl="0" eaLnBrk="0" fontAlgn="base" hangingPunct="0">
        <a:lnSpc>
          <a:spcPct val="90000"/>
        </a:lnSpc>
        <a:spcBef>
          <a:spcPct val="0"/>
        </a:spcBef>
        <a:spcAft>
          <a:spcPct val="0"/>
        </a:spcAft>
        <a:defRPr sz="2400">
          <a:solidFill>
            <a:schemeClr val="accent1"/>
          </a:solidFill>
          <a:latin typeface="Museo For Dell" panose="02000000000000000000" pitchFamily="2" charset="0"/>
          <a:ea typeface="Museo For Dell" panose="02000000000000000000" pitchFamily="2" charset="0"/>
          <a:cs typeface="Museo For Dell" panose="02000000000000000000" pitchFamily="2" charset="0"/>
          <a:sym typeface="Museo For Dell" pitchFamily="2" charset="0"/>
        </a:defRPr>
      </a:lvl4pPr>
      <a:lvl5pPr algn="l" rtl="0" eaLnBrk="0" fontAlgn="base" hangingPunct="0">
        <a:lnSpc>
          <a:spcPct val="90000"/>
        </a:lnSpc>
        <a:spcBef>
          <a:spcPct val="0"/>
        </a:spcBef>
        <a:spcAft>
          <a:spcPct val="0"/>
        </a:spcAft>
        <a:defRPr sz="2400">
          <a:solidFill>
            <a:schemeClr val="accent1"/>
          </a:solidFill>
          <a:latin typeface="Museo For Dell" panose="02000000000000000000" pitchFamily="2" charset="0"/>
          <a:ea typeface="Museo For Dell" panose="02000000000000000000" pitchFamily="2" charset="0"/>
          <a:cs typeface="Museo For Dell" panose="02000000000000000000" pitchFamily="2" charset="0"/>
          <a:sym typeface="Museo For Dell" pitchFamily="2" charset="0"/>
        </a:defRPr>
      </a:lvl5pPr>
      <a:lvl6pPr marL="448867" algn="l" rtl="0" fontAlgn="base">
        <a:lnSpc>
          <a:spcPct val="90000"/>
        </a:lnSpc>
        <a:spcBef>
          <a:spcPct val="0"/>
        </a:spcBef>
        <a:spcAft>
          <a:spcPct val="0"/>
        </a:spcAft>
        <a:defRPr sz="2400">
          <a:solidFill>
            <a:schemeClr val="accent1"/>
          </a:solidFill>
          <a:latin typeface="Museo For Dell" panose="02000000000000000000" pitchFamily="2" charset="0"/>
          <a:ea typeface="Museo For Dell" panose="02000000000000000000" pitchFamily="2" charset="0"/>
          <a:cs typeface="Museo For Dell" panose="02000000000000000000" pitchFamily="2" charset="0"/>
          <a:sym typeface="Museo For Dell" panose="02000000000000000000" pitchFamily="2" charset="0"/>
        </a:defRPr>
      </a:lvl6pPr>
      <a:lvl7pPr marL="897728" algn="l" rtl="0" fontAlgn="base">
        <a:lnSpc>
          <a:spcPct val="90000"/>
        </a:lnSpc>
        <a:spcBef>
          <a:spcPct val="0"/>
        </a:spcBef>
        <a:spcAft>
          <a:spcPct val="0"/>
        </a:spcAft>
        <a:defRPr sz="2400">
          <a:solidFill>
            <a:schemeClr val="accent1"/>
          </a:solidFill>
          <a:latin typeface="Museo For Dell" panose="02000000000000000000" pitchFamily="2" charset="0"/>
          <a:ea typeface="Museo For Dell" panose="02000000000000000000" pitchFamily="2" charset="0"/>
          <a:cs typeface="Museo For Dell" panose="02000000000000000000" pitchFamily="2" charset="0"/>
          <a:sym typeface="Museo For Dell" panose="02000000000000000000" pitchFamily="2" charset="0"/>
        </a:defRPr>
      </a:lvl7pPr>
      <a:lvl8pPr marL="1346657" algn="l" rtl="0" fontAlgn="base">
        <a:lnSpc>
          <a:spcPct val="90000"/>
        </a:lnSpc>
        <a:spcBef>
          <a:spcPct val="0"/>
        </a:spcBef>
        <a:spcAft>
          <a:spcPct val="0"/>
        </a:spcAft>
        <a:defRPr sz="2400">
          <a:solidFill>
            <a:schemeClr val="accent1"/>
          </a:solidFill>
          <a:latin typeface="Museo For Dell" panose="02000000000000000000" pitchFamily="2" charset="0"/>
          <a:ea typeface="Museo For Dell" panose="02000000000000000000" pitchFamily="2" charset="0"/>
          <a:cs typeface="Museo For Dell" panose="02000000000000000000" pitchFamily="2" charset="0"/>
          <a:sym typeface="Museo For Dell" panose="02000000000000000000" pitchFamily="2" charset="0"/>
        </a:defRPr>
      </a:lvl8pPr>
      <a:lvl9pPr marL="1795454" algn="l" rtl="0" fontAlgn="base">
        <a:lnSpc>
          <a:spcPct val="90000"/>
        </a:lnSpc>
        <a:spcBef>
          <a:spcPct val="0"/>
        </a:spcBef>
        <a:spcAft>
          <a:spcPct val="0"/>
        </a:spcAft>
        <a:defRPr sz="2400">
          <a:solidFill>
            <a:schemeClr val="accent1"/>
          </a:solidFill>
          <a:latin typeface="Museo For Dell" panose="02000000000000000000" pitchFamily="2" charset="0"/>
          <a:ea typeface="Museo For Dell" panose="02000000000000000000" pitchFamily="2" charset="0"/>
          <a:cs typeface="Museo For Dell" panose="02000000000000000000" pitchFamily="2" charset="0"/>
          <a:sym typeface="Museo For Dell" panose="02000000000000000000" pitchFamily="2" charset="0"/>
        </a:defRPr>
      </a:lvl9pPr>
    </p:titleStyle>
    <p:bodyStyle>
      <a:lvl1pPr marL="224156" indent="-224156" algn="l" defTabSz="0" rtl="0" eaLnBrk="0" fontAlgn="base" hangingPunct="0">
        <a:lnSpc>
          <a:spcPct val="90000"/>
        </a:lnSpc>
        <a:spcBef>
          <a:spcPts val="1200"/>
        </a:spcBef>
        <a:spcAft>
          <a:spcPct val="0"/>
        </a:spcAft>
        <a:buClr>
          <a:schemeClr val="accent1"/>
        </a:buClr>
        <a:buFont typeface="Arial" pitchFamily="34" charset="0"/>
        <a:buChar char="•"/>
        <a:defRPr kern="1200">
          <a:solidFill>
            <a:schemeClr val="tx1"/>
          </a:solidFill>
          <a:latin typeface="+mn-lt"/>
          <a:ea typeface="+mn-ea"/>
          <a:cs typeface="Museo Sans For Dell" charset="0"/>
          <a:sym typeface="Museo Sans For Dell" pitchFamily="2" charset="0"/>
        </a:defRPr>
      </a:lvl1pPr>
      <a:lvl2pPr marL="562714" indent="-217805" algn="l" defTabSz="0" rtl="0" eaLnBrk="0" fontAlgn="base" hangingPunct="0">
        <a:lnSpc>
          <a:spcPct val="90000"/>
        </a:lnSpc>
        <a:spcBef>
          <a:spcPts val="300"/>
        </a:spcBef>
        <a:spcAft>
          <a:spcPct val="0"/>
        </a:spcAft>
        <a:buClr>
          <a:schemeClr val="accent1"/>
        </a:buClr>
        <a:buFont typeface="Museo Sans For Dell" pitchFamily="2" charset="0"/>
        <a:buChar char="–"/>
        <a:defRPr sz="1600" kern="1200">
          <a:solidFill>
            <a:schemeClr val="tx1"/>
          </a:solidFill>
          <a:latin typeface="+mn-lt"/>
          <a:ea typeface="+mn-ea"/>
          <a:cs typeface="Museo Sans For Dell" charset="0"/>
          <a:sym typeface="Museo Sans For Dell" pitchFamily="2" charset="0"/>
        </a:defRPr>
      </a:lvl2pPr>
      <a:lvl3pPr marL="891458" indent="-214692" algn="l" defTabSz="0" rtl="0" eaLnBrk="0" fontAlgn="base" hangingPunct="0">
        <a:lnSpc>
          <a:spcPct val="90000"/>
        </a:lnSpc>
        <a:spcBef>
          <a:spcPts val="300"/>
        </a:spcBef>
        <a:spcAft>
          <a:spcPct val="0"/>
        </a:spcAft>
        <a:buClr>
          <a:schemeClr val="accent1"/>
        </a:buClr>
        <a:buFont typeface="Museo Sans For Dell" pitchFamily="2" charset="0"/>
        <a:buChar char="›"/>
        <a:defRPr sz="1400" kern="1200">
          <a:solidFill>
            <a:schemeClr val="tx1"/>
          </a:solidFill>
          <a:latin typeface="+mn-lt"/>
          <a:ea typeface="+mn-ea"/>
          <a:cs typeface="Museo Sans For Dell" charset="0"/>
          <a:sym typeface="Museo Sans For Dell" pitchFamily="2" charset="0"/>
        </a:defRPr>
      </a:lvl3pPr>
      <a:lvl4pPr marL="1220522" indent="-216218" algn="l" defTabSz="0" rtl="0" eaLnBrk="0" fontAlgn="base" hangingPunct="0">
        <a:lnSpc>
          <a:spcPct val="90000"/>
        </a:lnSpc>
        <a:spcBef>
          <a:spcPts val="300"/>
        </a:spcBef>
        <a:spcAft>
          <a:spcPct val="0"/>
        </a:spcAft>
        <a:buClr>
          <a:schemeClr val="accent1"/>
        </a:buClr>
        <a:buFont typeface="Museo For Dell 300" pitchFamily="50" charset="0"/>
        <a:buChar char="–"/>
        <a:defRPr sz="1200" kern="1200">
          <a:solidFill>
            <a:schemeClr val="tx1"/>
          </a:solidFill>
          <a:latin typeface="+mn-lt"/>
          <a:ea typeface="+mn-ea"/>
          <a:cs typeface="Museo Sans For Dell" charset="0"/>
          <a:sym typeface="Museo Sans For Dell" pitchFamily="2" charset="0"/>
        </a:defRPr>
      </a:lvl4pPr>
      <a:lvl5pPr marL="1574264" indent="-230504" algn="l" defTabSz="0" rtl="0" eaLnBrk="0" fontAlgn="base" hangingPunct="0">
        <a:lnSpc>
          <a:spcPct val="90000"/>
        </a:lnSpc>
        <a:spcBef>
          <a:spcPts val="800"/>
        </a:spcBef>
        <a:spcAft>
          <a:spcPct val="0"/>
        </a:spcAft>
        <a:buFont typeface="Museo For Dell 300" pitchFamily="50" charset="0"/>
        <a:buChar char="–"/>
        <a:defRPr kern="1200">
          <a:solidFill>
            <a:schemeClr val="bg2"/>
          </a:solidFill>
          <a:latin typeface="+mn-lt"/>
          <a:ea typeface="+mn-ea"/>
          <a:cs typeface="Museo Sans For Dell" charset="0"/>
          <a:sym typeface="Museo Sans For Dell" pitchFamily="2" charset="0"/>
        </a:defRPr>
      </a:lvl5pPr>
      <a:lvl6pPr marL="2468402" indent="-224156" algn="l" defTabSz="89772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17344" indent="-224156" algn="l" defTabSz="89772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366275" indent="-224156" algn="l" defTabSz="89772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14946" indent="-224156" algn="l" defTabSz="89772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897728" rtl="0" eaLnBrk="1" latinLnBrk="0" hangingPunct="1">
        <a:defRPr sz="1800" kern="1200">
          <a:solidFill>
            <a:schemeClr val="tx1"/>
          </a:solidFill>
          <a:latin typeface="+mn-lt"/>
          <a:ea typeface="+mn-ea"/>
          <a:cs typeface="+mn-cs"/>
        </a:defRPr>
      </a:lvl1pPr>
      <a:lvl2pPr marL="448867" algn="l" defTabSz="897728" rtl="0" eaLnBrk="1" latinLnBrk="0" hangingPunct="1">
        <a:defRPr sz="1800" kern="1200">
          <a:solidFill>
            <a:schemeClr val="tx1"/>
          </a:solidFill>
          <a:latin typeface="+mn-lt"/>
          <a:ea typeface="+mn-ea"/>
          <a:cs typeface="+mn-cs"/>
        </a:defRPr>
      </a:lvl2pPr>
      <a:lvl3pPr marL="897728" algn="l" defTabSz="897728" rtl="0" eaLnBrk="1" latinLnBrk="0" hangingPunct="1">
        <a:defRPr sz="1800" kern="1200">
          <a:solidFill>
            <a:schemeClr val="tx1"/>
          </a:solidFill>
          <a:latin typeface="+mn-lt"/>
          <a:ea typeface="+mn-ea"/>
          <a:cs typeface="+mn-cs"/>
        </a:defRPr>
      </a:lvl3pPr>
      <a:lvl4pPr marL="1346657" algn="l" defTabSz="897728" rtl="0" eaLnBrk="1" latinLnBrk="0" hangingPunct="1">
        <a:defRPr sz="1800" kern="1200">
          <a:solidFill>
            <a:schemeClr val="tx1"/>
          </a:solidFill>
          <a:latin typeface="+mn-lt"/>
          <a:ea typeface="+mn-ea"/>
          <a:cs typeface="+mn-cs"/>
        </a:defRPr>
      </a:lvl4pPr>
      <a:lvl5pPr marL="1795454" algn="l" defTabSz="897728" rtl="0" eaLnBrk="1" latinLnBrk="0" hangingPunct="1">
        <a:defRPr sz="1800" kern="1200">
          <a:solidFill>
            <a:schemeClr val="tx1"/>
          </a:solidFill>
          <a:latin typeface="+mn-lt"/>
          <a:ea typeface="+mn-ea"/>
          <a:cs typeface="+mn-cs"/>
        </a:defRPr>
      </a:lvl5pPr>
      <a:lvl6pPr marL="2243962" algn="l" defTabSz="897728" rtl="0" eaLnBrk="1" latinLnBrk="0" hangingPunct="1">
        <a:defRPr sz="1800" kern="1200">
          <a:solidFill>
            <a:schemeClr val="tx1"/>
          </a:solidFill>
          <a:latin typeface="+mn-lt"/>
          <a:ea typeface="+mn-ea"/>
          <a:cs typeface="+mn-cs"/>
        </a:defRPr>
      </a:lvl6pPr>
      <a:lvl7pPr marL="2692875" algn="l" defTabSz="897728" rtl="0" eaLnBrk="1" latinLnBrk="0" hangingPunct="1">
        <a:defRPr sz="1800" kern="1200">
          <a:solidFill>
            <a:schemeClr val="tx1"/>
          </a:solidFill>
          <a:latin typeface="+mn-lt"/>
          <a:ea typeface="+mn-ea"/>
          <a:cs typeface="+mn-cs"/>
        </a:defRPr>
      </a:lvl7pPr>
      <a:lvl8pPr marL="3141833" algn="l" defTabSz="897728" rtl="0" eaLnBrk="1" latinLnBrk="0" hangingPunct="1">
        <a:defRPr sz="1800" kern="1200">
          <a:solidFill>
            <a:schemeClr val="tx1"/>
          </a:solidFill>
          <a:latin typeface="+mn-lt"/>
          <a:ea typeface="+mn-ea"/>
          <a:cs typeface="+mn-cs"/>
        </a:defRPr>
      </a:lvl8pPr>
      <a:lvl9pPr marL="3590645" algn="l" defTabSz="897728"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reserve="1">
  <p:cSld>
    <p:bg bwMode="auto">
      <p:bgPr>
        <a:solidFill>
          <a:schemeClr val="tx2"/>
        </a:solidFill>
        <a:effectLst/>
      </p:bgPr>
    </p:bg>
    <p:spTree>
      <p:nvGrpSpPr>
        <p:cNvPr id="1" name=""/>
        <p:cNvGrpSpPr/>
        <p:nvPr/>
      </p:nvGrpSpPr>
      <p:grpSpPr>
        <a:xfrm>
          <a:off x="0" y="0"/>
          <a:ext cx="0" cy="0"/>
          <a:chOff x="0" y="0"/>
          <a:chExt cx="0" cy="0"/>
        </a:xfrm>
      </p:grpSpPr>
      <p:sp>
        <p:nvSpPr>
          <p:cNvPr id="13314" name="Title Placeholder 21"/>
          <p:cNvSpPr>
            <a:spLocks noGrp="1" noChangeArrowheads="1"/>
          </p:cNvSpPr>
          <p:nvPr>
            <p:ph type="title" idx="4294967295"/>
          </p:nvPr>
        </p:nvSpPr>
        <p:spPr bwMode="auto">
          <a:xfrm>
            <a:off x="425451" y="196857"/>
            <a:ext cx="8280400" cy="62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zh-TW" altLang="zh-CN">
                <a:sym typeface="Museo For Dell" pitchFamily="2" charset="0"/>
              </a:rPr>
              <a:t>Click to edit Master title style</a:t>
            </a:r>
          </a:p>
        </p:txBody>
      </p:sp>
      <p:sp>
        <p:nvSpPr>
          <p:cNvPr id="13315" name="Text Placeholder 12"/>
          <p:cNvSpPr>
            <a:spLocks noGrp="1" noChangeArrowheads="1"/>
          </p:cNvSpPr>
          <p:nvPr>
            <p:ph type="body" idx="1"/>
          </p:nvPr>
        </p:nvSpPr>
        <p:spPr bwMode="auto">
          <a:xfrm>
            <a:off x="438150" y="930281"/>
            <a:ext cx="8267700" cy="3613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zh-TW" altLang="zh-CN">
                <a:sym typeface="Museo Sans For Dell" pitchFamily="2" charset="0"/>
              </a:rPr>
              <a:t>Click to edit Master text styles</a:t>
            </a:r>
          </a:p>
          <a:p>
            <a:pPr lvl="1"/>
            <a:r>
              <a:rPr lang="zh-TW" altLang="zh-CN">
                <a:sym typeface="Museo Sans For Dell" pitchFamily="2" charset="0"/>
              </a:rPr>
              <a:t>Second level</a:t>
            </a:r>
          </a:p>
          <a:p>
            <a:pPr lvl="2"/>
            <a:r>
              <a:rPr lang="zh-TW" altLang="zh-CN">
                <a:sym typeface="Museo Sans For Dell" pitchFamily="2" charset="0"/>
              </a:rPr>
              <a:t>Third level</a:t>
            </a:r>
          </a:p>
          <a:p>
            <a:pPr lvl="3"/>
            <a:r>
              <a:rPr lang="zh-TW" altLang="zh-CN">
                <a:sym typeface="Museo Sans For Dell" pitchFamily="2" charset="0"/>
              </a:rPr>
              <a:t>Fourth level</a:t>
            </a:r>
          </a:p>
        </p:txBody>
      </p:sp>
      <p:sp>
        <p:nvSpPr>
          <p:cNvPr id="13316" name="TextBox 9"/>
          <p:cNvSpPr>
            <a:spLocks noChangeArrowheads="1"/>
          </p:cNvSpPr>
          <p:nvPr/>
        </p:nvSpPr>
        <p:spPr bwMode="auto">
          <a:xfrm>
            <a:off x="6428532" y="4826004"/>
            <a:ext cx="1768475" cy="126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1pPr>
            <a:lvl2pPr marL="742950" indent="-285750">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2pPr>
            <a:lvl3pPr marL="1143000" indent="-228600">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3pPr>
            <a:lvl4pPr marL="1600200" indent="-228600">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4pPr>
            <a:lvl5pPr marL="2057400" indent="-228600">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9pPr>
          </a:lstStyle>
          <a:p>
            <a:pPr algn="r" defTabSz="673305" eaLnBrk="0" hangingPunct="0">
              <a:defRPr/>
            </a:pPr>
            <a:r>
              <a:rPr lang="en-US" altLang="zh-TW" sz="800" dirty="0">
                <a:solidFill>
                  <a:srgbClr val="666666"/>
                </a:solidFill>
                <a:latin typeface="Museo Sans For Dell" pitchFamily="2" charset="-120"/>
                <a:sym typeface="Museo Sans For Dell" pitchFamily="2" charset="-120"/>
              </a:rPr>
              <a:t>EUC Technology and Engineering</a:t>
            </a:r>
          </a:p>
        </p:txBody>
      </p:sp>
      <p:sp>
        <p:nvSpPr>
          <p:cNvPr id="13317" name="Slide Number Placeholder 5"/>
          <p:cNvSpPr>
            <a:spLocks noGrp="1" noChangeArrowheads="1"/>
          </p:cNvSpPr>
          <p:nvPr>
            <p:ph type="sldNum" sz="quarter" idx="4"/>
          </p:nvPr>
        </p:nvSpPr>
        <p:spPr bwMode="auto">
          <a:xfrm>
            <a:off x="434976" y="4824413"/>
            <a:ext cx="260350" cy="11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89742" bIns="0" numCol="1" anchor="ctr" anchorCtr="0" compatLnSpc="1">
            <a:prstTxWarp prst="textNoShape">
              <a:avLst/>
            </a:prstTxWarp>
          </a:bodyPr>
          <a:lstStyle>
            <a:lvl1pPr>
              <a:buFont typeface="Arial" charset="0"/>
              <a:buNone/>
              <a:defRPr sz="900">
                <a:solidFill>
                  <a:srgbClr val="666666"/>
                </a:solidFill>
                <a:latin typeface="Museo Sans For Dell" charset="0"/>
                <a:sym typeface="Museo Sans For Dell" charset="0"/>
              </a:defRPr>
            </a:lvl1pPr>
          </a:lstStyle>
          <a:p>
            <a:pPr defTabSz="673305" eaLnBrk="0" hangingPunct="0">
              <a:defRPr/>
            </a:pPr>
            <a:fld id="{9617D136-9632-4CBE-9F87-C2EC49438D9D}" type="slidenum">
              <a:rPr lang="zh-TW" altLang="en-US" smtClean="0">
                <a:ea typeface="SimSun" pitchFamily="2" charset="-122"/>
              </a:rPr>
              <a:pPr defTabSz="673305" eaLnBrk="0" hangingPunct="0">
                <a:defRPr/>
              </a:pPr>
              <a:t>‹#›</a:t>
            </a:fld>
            <a:endParaRPr lang="en-US" altLang="zh-TW" sz="1800" dirty="0">
              <a:latin typeface="Arial" charset="0"/>
              <a:ea typeface="SimSun" pitchFamily="2" charset="-122"/>
            </a:endParaRPr>
          </a:p>
        </p:txBody>
      </p:sp>
      <p:sp>
        <p:nvSpPr>
          <p:cNvPr id="13318" name="Date Placeholder 8"/>
          <p:cNvSpPr>
            <a:spLocks noGrp="1" noChangeArrowheads="1"/>
          </p:cNvSpPr>
          <p:nvPr>
            <p:ph type="dt" sz="half" idx="2"/>
          </p:nvPr>
        </p:nvSpPr>
        <p:spPr bwMode="auto">
          <a:xfrm>
            <a:off x="1711325" y="4819650"/>
            <a:ext cx="914400" cy="11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a:buFont typeface="Arial" panose="020B0604020202020204" pitchFamily="34" charset="0"/>
              <a:buNone/>
              <a:defRPr sz="1800">
                <a:solidFill>
                  <a:srgbClr val="666666"/>
                </a:solidFill>
                <a:latin typeface="Arial" panose="020B0604020202020204" pitchFamily="34" charset="0"/>
                <a:ea typeface="SimSun" panose="02010600030101010101" pitchFamily="2" charset="-122"/>
                <a:sym typeface="Museo Sans For Dell" pitchFamily="2" charset="-120"/>
              </a:defRPr>
            </a:lvl1pPr>
          </a:lstStyle>
          <a:p>
            <a:pPr defTabSz="673305" eaLnBrk="0" hangingPunct="0">
              <a:defRPr/>
            </a:pPr>
            <a:endParaRPr lang="zh-TW" altLang="en-US"/>
          </a:p>
        </p:txBody>
      </p:sp>
      <p:pic>
        <p:nvPicPr>
          <p:cNvPr id="13319" name="Picture 14" descr="dell_gray_logo.png"/>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8226426" y="4648206"/>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20" name="fl" descr="                              Dell - Restricted - Confidential&#10;"/>
          <p:cNvSpPr>
            <a:spLocks noChangeArrowheads="1"/>
          </p:cNvSpPr>
          <p:nvPr/>
        </p:nvSpPr>
        <p:spPr bwMode="auto">
          <a:xfrm>
            <a:off x="0" y="47640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9748" tIns="44873" rIns="89748" bIns="44873"/>
          <a:lstStyle>
            <a:lvl1pPr>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1pPr>
            <a:lvl2pPr marL="742950" indent="-285750">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2pPr>
            <a:lvl3pPr marL="1143000" indent="-228600">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3pPr>
            <a:lvl4pPr marL="1600200" indent="-228600">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4pPr>
            <a:lvl5pPr marL="2057400" indent="-228600">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9pPr>
          </a:lstStyle>
          <a:p>
            <a:pPr defTabSz="673305" eaLnBrk="0" hangingPunct="0">
              <a:lnSpc>
                <a:spcPct val="90000"/>
              </a:lnSpc>
              <a:spcBef>
                <a:spcPts val="600"/>
              </a:spcBef>
              <a:buClr>
                <a:srgbClr val="0085C3"/>
              </a:buClr>
              <a:defRPr/>
            </a:pPr>
            <a:r>
              <a:rPr lang="en-US" altLang="zh-TW" sz="800" b="1" dirty="0">
                <a:solidFill>
                  <a:srgbClr val="7F7F7F"/>
                </a:solidFill>
                <a:latin typeface="Museo Sans For Dell" pitchFamily="2" charset="-120"/>
                <a:sym typeface="Museo Sans For Dell" pitchFamily="2" charset="-120"/>
              </a:rPr>
              <a:t>                              Dell - Restricted - Confidential</a:t>
            </a:r>
            <a:endParaRPr lang="zh-TW" altLang="en-US" sz="800" b="1">
              <a:solidFill>
                <a:srgbClr val="7F7F7F"/>
              </a:solidFill>
              <a:latin typeface="Museo Sans For Dell" pitchFamily="2" charset="-120"/>
              <a:sym typeface="Museo Sans For Dell" pitchFamily="2" charset="-120"/>
            </a:endParaRPr>
          </a:p>
          <a:p>
            <a:pPr defTabSz="673305" eaLnBrk="0" hangingPunct="0">
              <a:lnSpc>
                <a:spcPct val="90000"/>
              </a:lnSpc>
              <a:spcBef>
                <a:spcPts val="600"/>
              </a:spcBef>
              <a:buClr>
                <a:srgbClr val="0085C3"/>
              </a:buClr>
              <a:defRPr/>
            </a:pPr>
            <a:endParaRPr lang="zh-TW" altLang="en-US" sz="900" b="1">
              <a:solidFill>
                <a:srgbClr val="7F7F7F"/>
              </a:solidFill>
              <a:latin typeface="Museo Sans For Dell" pitchFamily="2" charset="-120"/>
              <a:sym typeface="Museo Sans For Dell" pitchFamily="2" charset="-120"/>
            </a:endParaRPr>
          </a:p>
        </p:txBody>
      </p:sp>
    </p:spTree>
    <p:extLst>
      <p:ext uri="{BB962C8B-B14F-4D97-AF65-F5344CB8AC3E}">
        <p14:creationId xmlns:p14="http://schemas.microsoft.com/office/powerpoint/2010/main" val="2042322970"/>
      </p:ext>
    </p:extLst>
  </p:cSld>
  <p:clrMap bg1="lt1" tx1="dk1" bg2="lt2" tx2="dk2" accent1="accent1" accent2="accent2" accent3="accent3" accent4="accent4" accent5="accent5" accent6="accent6" hlink="hlink" folHlink="folHlink"/>
  <p:sldLayoutIdLst>
    <p:sldLayoutId id="2147485398" r:id="rId1"/>
    <p:sldLayoutId id="2147485399" r:id="rId2"/>
    <p:sldLayoutId id="2147485400" r:id="rId3"/>
    <p:sldLayoutId id="2147485401" r:id="rId4"/>
    <p:sldLayoutId id="2147485402" r:id="rId5"/>
    <p:sldLayoutId id="2147485403" r:id="rId6"/>
    <p:sldLayoutId id="2147485404" r:id="rId7"/>
    <p:sldLayoutId id="2147485405" r:id="rId8"/>
    <p:sldLayoutId id="2147485406" r:id="rId9"/>
    <p:sldLayoutId id="2147485407" r:id="rId10"/>
    <p:sldLayoutId id="2147485408" r:id="rId11"/>
    <p:sldLayoutId id="2147485409" r:id="rId12"/>
    <p:sldLayoutId id="2147485410" r:id="rId13"/>
    <p:sldLayoutId id="2147485411" r:id="rId14"/>
    <p:sldLayoutId id="2147485412" r:id="rId15"/>
    <p:sldLayoutId id="2147485413" r:id="rId16"/>
    <p:sldLayoutId id="2147485414" r:id="rId17"/>
    <p:sldLayoutId id="2147485415" r:id="rId18"/>
  </p:sldLayoutIdLst>
  <p:transition spd="med">
    <p:wipe dir="r"/>
  </p:transition>
  <p:hf hdr="0" ftr="0" dt="0"/>
  <p:txStyles>
    <p:titleStyle>
      <a:lvl1pPr algn="l" rtl="0" eaLnBrk="0" fontAlgn="base" hangingPunct="0">
        <a:lnSpc>
          <a:spcPct val="90000"/>
        </a:lnSpc>
        <a:spcBef>
          <a:spcPct val="0"/>
        </a:spcBef>
        <a:spcAft>
          <a:spcPct val="0"/>
        </a:spcAft>
        <a:defRPr sz="2400" kern="1200">
          <a:solidFill>
            <a:schemeClr val="accent1"/>
          </a:solidFill>
          <a:latin typeface="+mj-lt"/>
          <a:ea typeface="+mj-ea"/>
          <a:cs typeface="+mj-cs"/>
          <a:sym typeface="Museo For Dell" pitchFamily="2" charset="0"/>
        </a:defRPr>
      </a:lvl1pPr>
      <a:lvl2pPr algn="l" rtl="0" eaLnBrk="0" fontAlgn="base" hangingPunct="0">
        <a:lnSpc>
          <a:spcPct val="90000"/>
        </a:lnSpc>
        <a:spcBef>
          <a:spcPct val="0"/>
        </a:spcBef>
        <a:spcAft>
          <a:spcPct val="0"/>
        </a:spcAft>
        <a:defRPr sz="2400">
          <a:solidFill>
            <a:schemeClr val="accent1"/>
          </a:solidFill>
          <a:latin typeface="Museo For Dell" panose="02000000000000000000" pitchFamily="2" charset="0"/>
          <a:ea typeface="Museo For Dell" panose="02000000000000000000" pitchFamily="2" charset="0"/>
          <a:cs typeface="Museo For Dell" panose="02000000000000000000" pitchFamily="2" charset="0"/>
          <a:sym typeface="Museo For Dell" pitchFamily="2" charset="0"/>
        </a:defRPr>
      </a:lvl2pPr>
      <a:lvl3pPr algn="l" rtl="0" eaLnBrk="0" fontAlgn="base" hangingPunct="0">
        <a:lnSpc>
          <a:spcPct val="90000"/>
        </a:lnSpc>
        <a:spcBef>
          <a:spcPct val="0"/>
        </a:spcBef>
        <a:spcAft>
          <a:spcPct val="0"/>
        </a:spcAft>
        <a:defRPr sz="2400">
          <a:solidFill>
            <a:schemeClr val="accent1"/>
          </a:solidFill>
          <a:latin typeface="Museo For Dell" panose="02000000000000000000" pitchFamily="2" charset="0"/>
          <a:ea typeface="Museo For Dell" panose="02000000000000000000" pitchFamily="2" charset="0"/>
          <a:cs typeface="Museo For Dell" panose="02000000000000000000" pitchFamily="2" charset="0"/>
          <a:sym typeface="Museo For Dell" pitchFamily="2" charset="0"/>
        </a:defRPr>
      </a:lvl3pPr>
      <a:lvl4pPr algn="l" rtl="0" eaLnBrk="0" fontAlgn="base" hangingPunct="0">
        <a:lnSpc>
          <a:spcPct val="90000"/>
        </a:lnSpc>
        <a:spcBef>
          <a:spcPct val="0"/>
        </a:spcBef>
        <a:spcAft>
          <a:spcPct val="0"/>
        </a:spcAft>
        <a:defRPr sz="2400">
          <a:solidFill>
            <a:schemeClr val="accent1"/>
          </a:solidFill>
          <a:latin typeface="Museo For Dell" panose="02000000000000000000" pitchFamily="2" charset="0"/>
          <a:ea typeface="Museo For Dell" panose="02000000000000000000" pitchFamily="2" charset="0"/>
          <a:cs typeface="Museo For Dell" panose="02000000000000000000" pitchFamily="2" charset="0"/>
          <a:sym typeface="Museo For Dell" pitchFamily="2" charset="0"/>
        </a:defRPr>
      </a:lvl4pPr>
      <a:lvl5pPr algn="l" rtl="0" eaLnBrk="0" fontAlgn="base" hangingPunct="0">
        <a:lnSpc>
          <a:spcPct val="90000"/>
        </a:lnSpc>
        <a:spcBef>
          <a:spcPct val="0"/>
        </a:spcBef>
        <a:spcAft>
          <a:spcPct val="0"/>
        </a:spcAft>
        <a:defRPr sz="2400">
          <a:solidFill>
            <a:schemeClr val="accent1"/>
          </a:solidFill>
          <a:latin typeface="Museo For Dell" panose="02000000000000000000" pitchFamily="2" charset="0"/>
          <a:ea typeface="Museo For Dell" panose="02000000000000000000" pitchFamily="2" charset="0"/>
          <a:cs typeface="Museo For Dell" panose="02000000000000000000" pitchFamily="2" charset="0"/>
          <a:sym typeface="Museo For Dell" pitchFamily="2" charset="0"/>
        </a:defRPr>
      </a:lvl5pPr>
      <a:lvl6pPr marL="448867" algn="l" rtl="0" fontAlgn="base">
        <a:lnSpc>
          <a:spcPct val="90000"/>
        </a:lnSpc>
        <a:spcBef>
          <a:spcPct val="0"/>
        </a:spcBef>
        <a:spcAft>
          <a:spcPct val="0"/>
        </a:spcAft>
        <a:defRPr sz="2400">
          <a:solidFill>
            <a:schemeClr val="accent1"/>
          </a:solidFill>
          <a:latin typeface="Museo For Dell" panose="02000000000000000000" pitchFamily="2" charset="0"/>
          <a:ea typeface="Museo For Dell" panose="02000000000000000000" pitchFamily="2" charset="0"/>
          <a:cs typeface="Museo For Dell" panose="02000000000000000000" pitchFamily="2" charset="0"/>
          <a:sym typeface="Museo For Dell" panose="02000000000000000000" pitchFamily="2" charset="0"/>
        </a:defRPr>
      </a:lvl6pPr>
      <a:lvl7pPr marL="897728" algn="l" rtl="0" fontAlgn="base">
        <a:lnSpc>
          <a:spcPct val="90000"/>
        </a:lnSpc>
        <a:spcBef>
          <a:spcPct val="0"/>
        </a:spcBef>
        <a:spcAft>
          <a:spcPct val="0"/>
        </a:spcAft>
        <a:defRPr sz="2400">
          <a:solidFill>
            <a:schemeClr val="accent1"/>
          </a:solidFill>
          <a:latin typeface="Museo For Dell" panose="02000000000000000000" pitchFamily="2" charset="0"/>
          <a:ea typeface="Museo For Dell" panose="02000000000000000000" pitchFamily="2" charset="0"/>
          <a:cs typeface="Museo For Dell" panose="02000000000000000000" pitchFamily="2" charset="0"/>
          <a:sym typeface="Museo For Dell" panose="02000000000000000000" pitchFamily="2" charset="0"/>
        </a:defRPr>
      </a:lvl7pPr>
      <a:lvl8pPr marL="1346657" algn="l" rtl="0" fontAlgn="base">
        <a:lnSpc>
          <a:spcPct val="90000"/>
        </a:lnSpc>
        <a:spcBef>
          <a:spcPct val="0"/>
        </a:spcBef>
        <a:spcAft>
          <a:spcPct val="0"/>
        </a:spcAft>
        <a:defRPr sz="2400">
          <a:solidFill>
            <a:schemeClr val="accent1"/>
          </a:solidFill>
          <a:latin typeface="Museo For Dell" panose="02000000000000000000" pitchFamily="2" charset="0"/>
          <a:ea typeface="Museo For Dell" panose="02000000000000000000" pitchFamily="2" charset="0"/>
          <a:cs typeface="Museo For Dell" panose="02000000000000000000" pitchFamily="2" charset="0"/>
          <a:sym typeface="Museo For Dell" panose="02000000000000000000" pitchFamily="2" charset="0"/>
        </a:defRPr>
      </a:lvl8pPr>
      <a:lvl9pPr marL="1795454" algn="l" rtl="0" fontAlgn="base">
        <a:lnSpc>
          <a:spcPct val="90000"/>
        </a:lnSpc>
        <a:spcBef>
          <a:spcPct val="0"/>
        </a:spcBef>
        <a:spcAft>
          <a:spcPct val="0"/>
        </a:spcAft>
        <a:defRPr sz="2400">
          <a:solidFill>
            <a:schemeClr val="accent1"/>
          </a:solidFill>
          <a:latin typeface="Museo For Dell" panose="02000000000000000000" pitchFamily="2" charset="0"/>
          <a:ea typeface="Museo For Dell" panose="02000000000000000000" pitchFamily="2" charset="0"/>
          <a:cs typeface="Museo For Dell" panose="02000000000000000000" pitchFamily="2" charset="0"/>
          <a:sym typeface="Museo For Dell" panose="02000000000000000000" pitchFamily="2" charset="0"/>
        </a:defRPr>
      </a:lvl9pPr>
    </p:titleStyle>
    <p:bodyStyle>
      <a:lvl1pPr marL="224156" indent="-224156" algn="l" defTabSz="0" rtl="0" eaLnBrk="0" fontAlgn="base" hangingPunct="0">
        <a:lnSpc>
          <a:spcPct val="90000"/>
        </a:lnSpc>
        <a:spcBef>
          <a:spcPts val="1200"/>
        </a:spcBef>
        <a:spcAft>
          <a:spcPct val="0"/>
        </a:spcAft>
        <a:buClr>
          <a:schemeClr val="accent1"/>
        </a:buClr>
        <a:buFont typeface="Arial" pitchFamily="34" charset="0"/>
        <a:buChar char="•"/>
        <a:defRPr kern="1200">
          <a:solidFill>
            <a:schemeClr val="tx1"/>
          </a:solidFill>
          <a:latin typeface="+mn-lt"/>
          <a:ea typeface="+mn-ea"/>
          <a:cs typeface="Museo Sans For Dell" charset="0"/>
          <a:sym typeface="Museo Sans For Dell" pitchFamily="2" charset="0"/>
        </a:defRPr>
      </a:lvl1pPr>
      <a:lvl2pPr marL="562714" indent="-217805" algn="l" defTabSz="0" rtl="0" eaLnBrk="0" fontAlgn="base" hangingPunct="0">
        <a:lnSpc>
          <a:spcPct val="90000"/>
        </a:lnSpc>
        <a:spcBef>
          <a:spcPts val="300"/>
        </a:spcBef>
        <a:spcAft>
          <a:spcPct val="0"/>
        </a:spcAft>
        <a:buClr>
          <a:schemeClr val="accent1"/>
        </a:buClr>
        <a:buFont typeface="Museo Sans For Dell" pitchFamily="2" charset="0"/>
        <a:buChar char="–"/>
        <a:defRPr sz="1600" kern="1200">
          <a:solidFill>
            <a:schemeClr val="tx1"/>
          </a:solidFill>
          <a:latin typeface="+mn-lt"/>
          <a:ea typeface="+mn-ea"/>
          <a:cs typeface="Museo Sans For Dell" charset="0"/>
          <a:sym typeface="Museo Sans For Dell" pitchFamily="2" charset="0"/>
        </a:defRPr>
      </a:lvl2pPr>
      <a:lvl3pPr marL="891458" indent="-214692" algn="l" defTabSz="0" rtl="0" eaLnBrk="0" fontAlgn="base" hangingPunct="0">
        <a:lnSpc>
          <a:spcPct val="90000"/>
        </a:lnSpc>
        <a:spcBef>
          <a:spcPts val="300"/>
        </a:spcBef>
        <a:spcAft>
          <a:spcPct val="0"/>
        </a:spcAft>
        <a:buClr>
          <a:schemeClr val="accent1"/>
        </a:buClr>
        <a:buFont typeface="Museo Sans For Dell" pitchFamily="2" charset="0"/>
        <a:buChar char="›"/>
        <a:defRPr sz="1400" kern="1200">
          <a:solidFill>
            <a:schemeClr val="tx1"/>
          </a:solidFill>
          <a:latin typeface="+mn-lt"/>
          <a:ea typeface="+mn-ea"/>
          <a:cs typeface="Museo Sans For Dell" charset="0"/>
          <a:sym typeface="Museo Sans For Dell" pitchFamily="2" charset="0"/>
        </a:defRPr>
      </a:lvl3pPr>
      <a:lvl4pPr marL="1220522" indent="-216218" algn="l" defTabSz="0" rtl="0" eaLnBrk="0" fontAlgn="base" hangingPunct="0">
        <a:lnSpc>
          <a:spcPct val="90000"/>
        </a:lnSpc>
        <a:spcBef>
          <a:spcPts val="300"/>
        </a:spcBef>
        <a:spcAft>
          <a:spcPct val="0"/>
        </a:spcAft>
        <a:buClr>
          <a:schemeClr val="accent1"/>
        </a:buClr>
        <a:buFont typeface="Museo For Dell 300" pitchFamily="50" charset="0"/>
        <a:buChar char="–"/>
        <a:defRPr sz="1200" kern="1200">
          <a:solidFill>
            <a:schemeClr val="tx1"/>
          </a:solidFill>
          <a:latin typeface="+mn-lt"/>
          <a:ea typeface="+mn-ea"/>
          <a:cs typeface="Museo Sans For Dell" charset="0"/>
          <a:sym typeface="Museo Sans For Dell" pitchFamily="2" charset="0"/>
        </a:defRPr>
      </a:lvl4pPr>
      <a:lvl5pPr marL="1574264" indent="-230504" algn="l" defTabSz="0" rtl="0" eaLnBrk="0" fontAlgn="base" hangingPunct="0">
        <a:lnSpc>
          <a:spcPct val="90000"/>
        </a:lnSpc>
        <a:spcBef>
          <a:spcPts val="800"/>
        </a:spcBef>
        <a:spcAft>
          <a:spcPct val="0"/>
        </a:spcAft>
        <a:buFont typeface="Museo For Dell 300" pitchFamily="50" charset="0"/>
        <a:buChar char="–"/>
        <a:defRPr kern="1200">
          <a:solidFill>
            <a:schemeClr val="bg2"/>
          </a:solidFill>
          <a:latin typeface="+mn-lt"/>
          <a:ea typeface="+mn-ea"/>
          <a:cs typeface="Museo Sans For Dell" charset="0"/>
          <a:sym typeface="Museo Sans For Dell" pitchFamily="2" charset="0"/>
        </a:defRPr>
      </a:lvl5pPr>
      <a:lvl6pPr marL="2468402" indent="-224156" algn="l" defTabSz="89772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17344" indent="-224156" algn="l" defTabSz="89772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366275" indent="-224156" algn="l" defTabSz="89772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14946" indent="-224156" algn="l" defTabSz="89772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897728" rtl="0" eaLnBrk="1" latinLnBrk="0" hangingPunct="1">
        <a:defRPr sz="1800" kern="1200">
          <a:solidFill>
            <a:schemeClr val="tx1"/>
          </a:solidFill>
          <a:latin typeface="+mn-lt"/>
          <a:ea typeface="+mn-ea"/>
          <a:cs typeface="+mn-cs"/>
        </a:defRPr>
      </a:lvl1pPr>
      <a:lvl2pPr marL="448867" algn="l" defTabSz="897728" rtl="0" eaLnBrk="1" latinLnBrk="0" hangingPunct="1">
        <a:defRPr sz="1800" kern="1200">
          <a:solidFill>
            <a:schemeClr val="tx1"/>
          </a:solidFill>
          <a:latin typeface="+mn-lt"/>
          <a:ea typeface="+mn-ea"/>
          <a:cs typeface="+mn-cs"/>
        </a:defRPr>
      </a:lvl2pPr>
      <a:lvl3pPr marL="897728" algn="l" defTabSz="897728" rtl="0" eaLnBrk="1" latinLnBrk="0" hangingPunct="1">
        <a:defRPr sz="1800" kern="1200">
          <a:solidFill>
            <a:schemeClr val="tx1"/>
          </a:solidFill>
          <a:latin typeface="+mn-lt"/>
          <a:ea typeface="+mn-ea"/>
          <a:cs typeface="+mn-cs"/>
        </a:defRPr>
      </a:lvl3pPr>
      <a:lvl4pPr marL="1346657" algn="l" defTabSz="897728" rtl="0" eaLnBrk="1" latinLnBrk="0" hangingPunct="1">
        <a:defRPr sz="1800" kern="1200">
          <a:solidFill>
            <a:schemeClr val="tx1"/>
          </a:solidFill>
          <a:latin typeface="+mn-lt"/>
          <a:ea typeface="+mn-ea"/>
          <a:cs typeface="+mn-cs"/>
        </a:defRPr>
      </a:lvl4pPr>
      <a:lvl5pPr marL="1795454" algn="l" defTabSz="897728" rtl="0" eaLnBrk="1" latinLnBrk="0" hangingPunct="1">
        <a:defRPr sz="1800" kern="1200">
          <a:solidFill>
            <a:schemeClr val="tx1"/>
          </a:solidFill>
          <a:latin typeface="+mn-lt"/>
          <a:ea typeface="+mn-ea"/>
          <a:cs typeface="+mn-cs"/>
        </a:defRPr>
      </a:lvl5pPr>
      <a:lvl6pPr marL="2243962" algn="l" defTabSz="897728" rtl="0" eaLnBrk="1" latinLnBrk="0" hangingPunct="1">
        <a:defRPr sz="1800" kern="1200">
          <a:solidFill>
            <a:schemeClr val="tx1"/>
          </a:solidFill>
          <a:latin typeface="+mn-lt"/>
          <a:ea typeface="+mn-ea"/>
          <a:cs typeface="+mn-cs"/>
        </a:defRPr>
      </a:lvl6pPr>
      <a:lvl7pPr marL="2692875" algn="l" defTabSz="897728" rtl="0" eaLnBrk="1" latinLnBrk="0" hangingPunct="1">
        <a:defRPr sz="1800" kern="1200">
          <a:solidFill>
            <a:schemeClr val="tx1"/>
          </a:solidFill>
          <a:latin typeface="+mn-lt"/>
          <a:ea typeface="+mn-ea"/>
          <a:cs typeface="+mn-cs"/>
        </a:defRPr>
      </a:lvl7pPr>
      <a:lvl8pPr marL="3141833" algn="l" defTabSz="897728" rtl="0" eaLnBrk="1" latinLnBrk="0" hangingPunct="1">
        <a:defRPr sz="1800" kern="1200">
          <a:solidFill>
            <a:schemeClr val="tx1"/>
          </a:solidFill>
          <a:latin typeface="+mn-lt"/>
          <a:ea typeface="+mn-ea"/>
          <a:cs typeface="+mn-cs"/>
        </a:defRPr>
      </a:lvl8pPr>
      <a:lvl9pPr marL="3590645" algn="l" defTabSz="897728"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16" name="TextBox 15" hidden="1"/>
          <p:cNvSpPr txBox="1"/>
          <p:nvPr/>
        </p:nvSpPr>
        <p:spPr>
          <a:xfrm>
            <a:off x="1896436" y="4825328"/>
            <a:ext cx="649537" cy="124650"/>
          </a:xfrm>
          <a:prstGeom prst="rect">
            <a:avLst/>
          </a:prstGeom>
          <a:noFill/>
        </p:spPr>
        <p:txBody>
          <a:bodyPr wrap="square" lIns="0" tIns="0" rIns="0" bIns="0" rtlCol="0" anchor="ctr">
            <a:spAutoFit/>
          </a:bodyPr>
          <a:lstStyle/>
          <a:p>
            <a:pPr defTabSz="892849">
              <a:lnSpc>
                <a:spcPct val="90000"/>
              </a:lnSpc>
              <a:spcBef>
                <a:spcPts val="600"/>
              </a:spcBef>
              <a:spcAft>
                <a:spcPts val="0"/>
              </a:spcAft>
              <a:buClr>
                <a:srgbClr val="007DB8"/>
              </a:buClr>
            </a:pPr>
            <a:fld id="{E00CF047-7350-4707-AA1A-E56FA69586CC}" type="datetime1">
              <a:rPr lang="en-US" sz="900" smtClean="0">
                <a:solidFill>
                  <a:srgbClr val="000000">
                    <a:lumMod val="50000"/>
                    <a:lumOff val="50000"/>
                  </a:srgbClr>
                </a:solidFill>
                <a:latin typeface="Arial"/>
              </a:rPr>
              <a:pPr defTabSz="892849">
                <a:lnSpc>
                  <a:spcPct val="90000"/>
                </a:lnSpc>
                <a:spcBef>
                  <a:spcPts val="600"/>
                </a:spcBef>
                <a:spcAft>
                  <a:spcPts val="0"/>
                </a:spcAft>
                <a:buClr>
                  <a:srgbClr val="007DB8"/>
                </a:buClr>
              </a:pPr>
              <a:t>2/25/2021</a:t>
            </a:fld>
            <a:endParaRPr lang="en-US" sz="900" dirty="0">
              <a:solidFill>
                <a:srgbClr val="000000">
                  <a:lumMod val="50000"/>
                  <a:lumOff val="50000"/>
                </a:srgbClr>
              </a:solidFill>
              <a:latin typeface="Arial"/>
            </a:endParaRPr>
          </a:p>
        </p:txBody>
      </p:sp>
      <p:sp>
        <p:nvSpPr>
          <p:cNvPr id="13" name="TextBox 12" hidden="1"/>
          <p:cNvSpPr txBox="1"/>
          <p:nvPr/>
        </p:nvSpPr>
        <p:spPr>
          <a:xfrm>
            <a:off x="1896436" y="4825328"/>
            <a:ext cx="649537" cy="124650"/>
          </a:xfrm>
          <a:prstGeom prst="rect">
            <a:avLst/>
          </a:prstGeom>
          <a:noFill/>
        </p:spPr>
        <p:txBody>
          <a:bodyPr wrap="square" lIns="0" tIns="0" rIns="0" bIns="0" rtlCol="0" anchor="ctr">
            <a:spAutoFit/>
          </a:bodyPr>
          <a:lstStyle/>
          <a:p>
            <a:pPr defTabSz="892849">
              <a:lnSpc>
                <a:spcPct val="90000"/>
              </a:lnSpc>
              <a:spcBef>
                <a:spcPts val="600"/>
              </a:spcBef>
              <a:spcAft>
                <a:spcPts val="0"/>
              </a:spcAft>
              <a:buClr>
                <a:srgbClr val="007DB8"/>
              </a:buClr>
            </a:pPr>
            <a:fld id="{E00CF047-7350-4707-AA1A-E56FA69586CC}" type="datetime1">
              <a:rPr lang="en-US" sz="900" smtClean="0">
                <a:solidFill>
                  <a:srgbClr val="000000">
                    <a:lumMod val="50000"/>
                    <a:lumOff val="50000"/>
                  </a:srgbClr>
                </a:solidFill>
                <a:latin typeface="Arial"/>
              </a:rPr>
              <a:pPr defTabSz="892849">
                <a:lnSpc>
                  <a:spcPct val="90000"/>
                </a:lnSpc>
                <a:spcBef>
                  <a:spcPts val="600"/>
                </a:spcBef>
                <a:spcAft>
                  <a:spcPts val="0"/>
                </a:spcAft>
                <a:buClr>
                  <a:srgbClr val="007DB8"/>
                </a:buClr>
              </a:pPr>
              <a:t>2/25/2021</a:t>
            </a:fld>
            <a:endParaRPr lang="en-US" sz="900" dirty="0">
              <a:solidFill>
                <a:srgbClr val="000000">
                  <a:lumMod val="50000"/>
                  <a:lumOff val="50000"/>
                </a:srgbClr>
              </a:solidFill>
              <a:latin typeface="Arial"/>
            </a:endParaRPr>
          </a:p>
        </p:txBody>
      </p:sp>
      <p:pic>
        <p:nvPicPr>
          <p:cNvPr id="3" name="Picture 2"/>
          <p:cNvPicPr>
            <a:picLocks noChangeAspect="1"/>
          </p:cNvPicPr>
          <p:nvPr/>
        </p:nvPicPr>
        <p:blipFill>
          <a:blip r:embed="rId46"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
        <p:nvSpPr>
          <p:cNvPr id="22" name="TextBox 21"/>
          <p:cNvSpPr txBox="1"/>
          <p:nvPr/>
        </p:nvSpPr>
        <p:spPr>
          <a:xfrm>
            <a:off x="296531" y="4837275"/>
            <a:ext cx="65" cy="110800"/>
          </a:xfrm>
          <a:prstGeom prst="rect">
            <a:avLst/>
          </a:prstGeom>
        </p:spPr>
        <p:txBody>
          <a:bodyPr vert="horz" wrap="none" lIns="0" tIns="0" rIns="0" bIns="0" rtlCol="0" anchor="ctr" anchorCtr="0">
            <a:spAutoFit/>
          </a:bodyPr>
          <a:lstStyle/>
          <a:p>
            <a:pPr algn="r" defTabSz="892849">
              <a:lnSpc>
                <a:spcPct val="90000"/>
              </a:lnSpc>
              <a:buClr>
                <a:srgbClr val="007DB8"/>
              </a:buClr>
            </a:pPr>
            <a:endParaRPr lang="en-US" sz="800" dirty="0" err="1">
              <a:solidFill>
                <a:srgbClr val="000000">
                  <a:lumMod val="50000"/>
                  <a:lumOff val="50000"/>
                </a:srgbClr>
              </a:solidFill>
              <a:latin typeface="Arial"/>
            </a:endParaRPr>
          </a:p>
        </p:txBody>
      </p:sp>
      <p:sp>
        <p:nvSpPr>
          <p:cNvPr id="23" name="fl" descr="                              Dell - Internal Use - Confidential&#10;"/>
          <p:cNvSpPr txBox="1"/>
          <p:nvPr/>
        </p:nvSpPr>
        <p:spPr>
          <a:xfrm>
            <a:off x="998832" y="4835544"/>
            <a:ext cx="1594187" cy="114262"/>
          </a:xfrm>
          <a:prstGeom prst="rect">
            <a:avLst/>
          </a:prstGeom>
          <a:noFill/>
        </p:spPr>
        <p:txBody>
          <a:bodyPr vert="horz" wrap="none" lIns="0" tIns="0" rIns="0" bIns="0" rtlCol="0" anchor="ctr" anchorCtr="0">
            <a:spAutoFit/>
          </a:bodyPr>
          <a:lstStyle/>
          <a:p>
            <a:pPr defTabSz="892849">
              <a:lnSpc>
                <a:spcPct val="90000"/>
              </a:lnSpc>
              <a:spcBef>
                <a:spcPts val="100"/>
              </a:spcBef>
              <a:spcAft>
                <a:spcPts val="100"/>
              </a:spcAft>
            </a:pPr>
            <a:r>
              <a:rPr lang="en-US" sz="800" b="1" dirty="0">
                <a:solidFill>
                  <a:srgbClr val="7F7F7F"/>
                </a:solidFill>
                <a:latin typeface="Arial"/>
              </a:rPr>
              <a:t>Dell - Internal Use - Confidential</a:t>
            </a:r>
          </a:p>
        </p:txBody>
      </p:sp>
      <p:sp>
        <p:nvSpPr>
          <p:cNvPr id="24" name="TextBox 23"/>
          <p:cNvSpPr txBox="1"/>
          <p:nvPr/>
        </p:nvSpPr>
        <p:spPr>
          <a:xfrm>
            <a:off x="296531" y="4837275"/>
            <a:ext cx="65" cy="110800"/>
          </a:xfrm>
          <a:prstGeom prst="rect">
            <a:avLst/>
          </a:prstGeom>
        </p:spPr>
        <p:txBody>
          <a:bodyPr vert="horz" wrap="none" lIns="0" tIns="0" rIns="0" bIns="0" rtlCol="0" anchor="ctr" anchorCtr="0">
            <a:spAutoFit/>
          </a:bodyPr>
          <a:lstStyle/>
          <a:p>
            <a:pPr algn="r" defTabSz="892849">
              <a:lnSpc>
                <a:spcPct val="90000"/>
              </a:lnSpc>
              <a:buClr>
                <a:srgbClr val="007DB8"/>
              </a:buClr>
            </a:pPr>
            <a:endParaRPr lang="en-US" sz="800" dirty="0" err="1">
              <a:solidFill>
                <a:srgbClr val="000000">
                  <a:lumMod val="50000"/>
                  <a:lumOff val="50000"/>
                </a:srgbClr>
              </a:solidFill>
              <a:latin typeface="Arial"/>
            </a:endParaRPr>
          </a:p>
        </p:txBody>
      </p:sp>
      <p:sp>
        <p:nvSpPr>
          <p:cNvPr id="25" name="TextBox 24"/>
          <p:cNvSpPr txBox="1"/>
          <p:nvPr/>
        </p:nvSpPr>
        <p:spPr>
          <a:xfrm>
            <a:off x="307781" y="4835544"/>
            <a:ext cx="128641" cy="114262"/>
          </a:xfrm>
          <a:prstGeom prst="rect">
            <a:avLst/>
          </a:prstGeom>
        </p:spPr>
        <p:txBody>
          <a:bodyPr vert="horz" wrap="none" lIns="0" tIns="0" rIns="0" bIns="0" rtlCol="0" anchor="ctr" anchorCtr="0">
            <a:spAutoFit/>
          </a:bodyPr>
          <a:lstStyle/>
          <a:p>
            <a:pPr algn="r" defTabSz="892849">
              <a:lnSpc>
                <a:spcPct val="90000"/>
              </a:lnSpc>
              <a:buClr>
                <a:srgbClr val="007DB8"/>
              </a:buClr>
            </a:pPr>
            <a:fld id="{58EC7406-F4CC-4ABF-902E-2AF4E70E5C0F}" type="slidenum">
              <a:rPr lang="en-US" sz="800" smtClean="0">
                <a:solidFill>
                  <a:srgbClr val="000000">
                    <a:lumMod val="50000"/>
                    <a:lumOff val="50000"/>
                  </a:srgbClr>
                </a:solidFill>
                <a:latin typeface="Arial"/>
              </a:rPr>
              <a:pPr algn="r" defTabSz="892849">
                <a:lnSpc>
                  <a:spcPct val="90000"/>
                </a:lnSpc>
                <a:buClr>
                  <a:srgbClr val="007DB8"/>
                </a:buClr>
              </a:pPr>
              <a:t>‹#›</a:t>
            </a:fld>
            <a:endParaRPr lang="en-US" sz="800" dirty="0" err="1">
              <a:solidFill>
                <a:srgbClr val="000000">
                  <a:lumMod val="50000"/>
                  <a:lumOff val="50000"/>
                </a:srgbClr>
              </a:solidFill>
              <a:latin typeface="Arial"/>
            </a:endParaRPr>
          </a:p>
        </p:txBody>
      </p:sp>
      <p:sp>
        <p:nvSpPr>
          <p:cNvPr id="26" name="TextBox 25"/>
          <p:cNvSpPr txBox="1"/>
          <p:nvPr/>
        </p:nvSpPr>
        <p:spPr>
          <a:xfrm>
            <a:off x="458777" y="4835544"/>
            <a:ext cx="187551" cy="114262"/>
          </a:xfrm>
          <a:prstGeom prst="rect">
            <a:avLst/>
          </a:prstGeom>
        </p:spPr>
        <p:txBody>
          <a:bodyPr vert="horz" wrap="none" lIns="0" tIns="0" rIns="0" bIns="0" rtlCol="0" anchor="ctr" anchorCtr="0">
            <a:spAutoFit/>
          </a:bodyPr>
          <a:lstStyle/>
          <a:p>
            <a:pPr defTabSz="892849">
              <a:lnSpc>
                <a:spcPct val="90000"/>
              </a:lnSpc>
              <a:buClr>
                <a:srgbClr val="007DB8"/>
              </a:buClr>
            </a:pPr>
            <a:r>
              <a:rPr lang="en-US" sz="800" dirty="0">
                <a:solidFill>
                  <a:srgbClr val="000000">
                    <a:lumMod val="50000"/>
                    <a:lumOff val="50000"/>
                  </a:srgbClr>
                </a:solidFill>
                <a:latin typeface="Arial"/>
              </a:rPr>
              <a:t>of Y</a:t>
            </a:r>
          </a:p>
        </p:txBody>
      </p:sp>
    </p:spTree>
    <p:extLst>
      <p:ext uri="{BB962C8B-B14F-4D97-AF65-F5344CB8AC3E}">
        <p14:creationId xmlns:p14="http://schemas.microsoft.com/office/powerpoint/2010/main" val="4150208085"/>
      </p:ext>
    </p:extLst>
  </p:cSld>
  <p:clrMap bg1="dk2" tx1="lt1" bg2="dk1" tx2="lt2" accent1="accent1" accent2="accent2" accent3="accent3" accent4="accent4" accent5="accent5" accent6="accent6" hlink="hlink" folHlink="folHlink"/>
  <p:sldLayoutIdLst>
    <p:sldLayoutId id="2147485417" r:id="rId1"/>
    <p:sldLayoutId id="2147485418" r:id="rId2"/>
    <p:sldLayoutId id="2147485419" r:id="rId3"/>
    <p:sldLayoutId id="2147485420" r:id="rId4"/>
    <p:sldLayoutId id="2147485421" r:id="rId5"/>
    <p:sldLayoutId id="2147485422" r:id="rId6"/>
    <p:sldLayoutId id="2147485423" r:id="rId7"/>
    <p:sldLayoutId id="2147485424" r:id="rId8"/>
    <p:sldLayoutId id="2147485425" r:id="rId9"/>
    <p:sldLayoutId id="2147485426" r:id="rId10"/>
    <p:sldLayoutId id="2147485427" r:id="rId11"/>
    <p:sldLayoutId id="2147485428" r:id="rId12"/>
    <p:sldLayoutId id="2147485429" r:id="rId13"/>
    <p:sldLayoutId id="2147485430" r:id="rId14"/>
    <p:sldLayoutId id="2147485431" r:id="rId15"/>
    <p:sldLayoutId id="2147485432" r:id="rId16"/>
    <p:sldLayoutId id="2147485433" r:id="rId17"/>
    <p:sldLayoutId id="2147485434" r:id="rId18"/>
    <p:sldLayoutId id="2147485435" r:id="rId19"/>
    <p:sldLayoutId id="2147485436" r:id="rId20"/>
    <p:sldLayoutId id="2147485437" r:id="rId21"/>
    <p:sldLayoutId id="2147485438" r:id="rId22"/>
    <p:sldLayoutId id="2147485440" r:id="rId23"/>
    <p:sldLayoutId id="2147485441" r:id="rId24"/>
    <p:sldLayoutId id="2147485442" r:id="rId25"/>
    <p:sldLayoutId id="2147485443" r:id="rId26"/>
    <p:sldLayoutId id="2147485444" r:id="rId27"/>
    <p:sldLayoutId id="2147485445" r:id="rId28"/>
    <p:sldLayoutId id="2147485446" r:id="rId29"/>
    <p:sldLayoutId id="2147485447" r:id="rId30"/>
    <p:sldLayoutId id="2147485448" r:id="rId31"/>
    <p:sldLayoutId id="2147485449" r:id="rId32"/>
    <p:sldLayoutId id="2147485450" r:id="rId33"/>
    <p:sldLayoutId id="2147485451" r:id="rId34"/>
    <p:sldLayoutId id="2147485452" r:id="rId35"/>
    <p:sldLayoutId id="2147485453" r:id="rId36"/>
    <p:sldLayoutId id="2147485454" r:id="rId37"/>
    <p:sldLayoutId id="2147485455" r:id="rId38"/>
    <p:sldLayoutId id="2147485456" r:id="rId39"/>
    <p:sldLayoutId id="2147485457" r:id="rId40"/>
    <p:sldLayoutId id="2147485458" r:id="rId41"/>
    <p:sldLayoutId id="2147485459" r:id="rId42"/>
    <p:sldLayoutId id="2147485460" r:id="rId43"/>
    <p:sldLayoutId id="2147485461" r:id="rId44"/>
  </p:sldLayoutIdLst>
  <p:transition spd="med">
    <p:wipe dir="r"/>
  </p:transition>
  <p:hf hdr="0" ftr="0" dt="0"/>
  <p:txStyles>
    <p:titleStyle>
      <a:lvl1pPr algn="l" rtl="0" eaLnBrk="1" fontAlgn="base" hangingPunct="1">
        <a:lnSpc>
          <a:spcPct val="90000"/>
        </a:lnSpc>
        <a:spcBef>
          <a:spcPct val="0"/>
        </a:spcBef>
        <a:spcAft>
          <a:spcPct val="0"/>
        </a:spcAft>
        <a:defRPr sz="2800" b="0" cap="none" baseline="0">
          <a:solidFill>
            <a:schemeClr val="bg1"/>
          </a:solidFill>
          <a:latin typeface="+mj-lt"/>
          <a:ea typeface="Museo Sans For Dell" panose="02000000000000000000" pitchFamily="2" charset="0"/>
          <a:cs typeface="+mj-cs"/>
        </a:defRPr>
      </a:lvl1pPr>
      <a:lvl2pPr algn="l" rtl="0" eaLnBrk="1" fontAlgn="base" hangingPunct="1">
        <a:lnSpc>
          <a:spcPct val="80000"/>
        </a:lnSpc>
        <a:spcBef>
          <a:spcPct val="0"/>
        </a:spcBef>
        <a:spcAft>
          <a:spcPct val="0"/>
        </a:spcAft>
        <a:defRPr sz="3200" b="1">
          <a:solidFill>
            <a:schemeClr val="accent1"/>
          </a:solidFill>
          <a:latin typeface="Arial Black" pitchFamily="34" charset="0"/>
        </a:defRPr>
      </a:lvl2pPr>
      <a:lvl3pPr algn="l" rtl="0" eaLnBrk="1" fontAlgn="base" hangingPunct="1">
        <a:lnSpc>
          <a:spcPct val="80000"/>
        </a:lnSpc>
        <a:spcBef>
          <a:spcPct val="0"/>
        </a:spcBef>
        <a:spcAft>
          <a:spcPct val="0"/>
        </a:spcAft>
        <a:defRPr sz="3200" b="1">
          <a:solidFill>
            <a:schemeClr val="accent1"/>
          </a:solidFill>
          <a:latin typeface="Arial Black" pitchFamily="34" charset="0"/>
        </a:defRPr>
      </a:lvl3pPr>
      <a:lvl4pPr algn="l" rtl="0" eaLnBrk="1" fontAlgn="base" hangingPunct="1">
        <a:lnSpc>
          <a:spcPct val="80000"/>
        </a:lnSpc>
        <a:spcBef>
          <a:spcPct val="0"/>
        </a:spcBef>
        <a:spcAft>
          <a:spcPct val="0"/>
        </a:spcAft>
        <a:defRPr sz="3200" b="1">
          <a:solidFill>
            <a:schemeClr val="accent1"/>
          </a:solidFill>
          <a:latin typeface="Arial Black" pitchFamily="34" charset="0"/>
        </a:defRPr>
      </a:lvl4pPr>
      <a:lvl5pPr algn="l" rtl="0" eaLnBrk="1" fontAlgn="base" hangingPunct="1">
        <a:lnSpc>
          <a:spcPct val="80000"/>
        </a:lnSpc>
        <a:spcBef>
          <a:spcPct val="0"/>
        </a:spcBef>
        <a:spcAft>
          <a:spcPct val="0"/>
        </a:spcAft>
        <a:defRPr sz="3200" b="1">
          <a:solidFill>
            <a:schemeClr val="accent1"/>
          </a:solidFill>
          <a:latin typeface="Arial Black" pitchFamily="34" charset="0"/>
        </a:defRPr>
      </a:lvl5pPr>
      <a:lvl6pPr marL="446458" algn="l" rtl="0" eaLnBrk="1" fontAlgn="base" hangingPunct="1">
        <a:lnSpc>
          <a:spcPct val="70000"/>
        </a:lnSpc>
        <a:spcBef>
          <a:spcPct val="0"/>
        </a:spcBef>
        <a:spcAft>
          <a:spcPct val="0"/>
        </a:spcAft>
        <a:defRPr sz="4400" b="1">
          <a:solidFill>
            <a:schemeClr val="accent1"/>
          </a:solidFill>
          <a:latin typeface="Arial Black" pitchFamily="34" charset="0"/>
        </a:defRPr>
      </a:lvl6pPr>
      <a:lvl7pPr marL="892849" algn="l" rtl="0" eaLnBrk="1" fontAlgn="base" hangingPunct="1">
        <a:lnSpc>
          <a:spcPct val="70000"/>
        </a:lnSpc>
        <a:spcBef>
          <a:spcPct val="0"/>
        </a:spcBef>
        <a:spcAft>
          <a:spcPct val="0"/>
        </a:spcAft>
        <a:defRPr sz="4400" b="1">
          <a:solidFill>
            <a:schemeClr val="accent1"/>
          </a:solidFill>
          <a:latin typeface="Arial Black" pitchFamily="34" charset="0"/>
        </a:defRPr>
      </a:lvl7pPr>
      <a:lvl8pPr marL="1339430" algn="l" rtl="0" eaLnBrk="1" fontAlgn="base" hangingPunct="1">
        <a:lnSpc>
          <a:spcPct val="70000"/>
        </a:lnSpc>
        <a:spcBef>
          <a:spcPct val="0"/>
        </a:spcBef>
        <a:spcAft>
          <a:spcPct val="0"/>
        </a:spcAft>
        <a:defRPr sz="4400" b="1">
          <a:solidFill>
            <a:schemeClr val="accent1"/>
          </a:solidFill>
          <a:latin typeface="Arial Black" pitchFamily="34" charset="0"/>
        </a:defRPr>
      </a:lvl8pPr>
      <a:lvl9pPr marL="1785599" algn="l" rtl="0" eaLnBrk="1" fontAlgn="base" hangingPunct="1">
        <a:lnSpc>
          <a:spcPct val="70000"/>
        </a:lnSpc>
        <a:spcBef>
          <a:spcPct val="0"/>
        </a:spcBef>
        <a:spcAft>
          <a:spcPct val="0"/>
        </a:spcAft>
        <a:defRPr sz="4400" b="1">
          <a:solidFill>
            <a:schemeClr val="accent1"/>
          </a:solidFill>
          <a:latin typeface="Arial Black" pitchFamily="34" charset="0"/>
        </a:defRPr>
      </a:lvl9pPr>
    </p:titleStyle>
    <p:bodyStyle>
      <a:lvl1pPr marL="222842" indent="-222842" algn="l" rtl="0" eaLnBrk="1" fontAlgn="base" hangingPunct="1">
        <a:lnSpc>
          <a:spcPct val="100000"/>
        </a:lnSpc>
        <a:spcBef>
          <a:spcPts val="1200"/>
        </a:spcBef>
        <a:spcAft>
          <a:spcPts val="0"/>
        </a:spcAft>
        <a:buClr>
          <a:srgbClr val="AAAAAA"/>
        </a:buClr>
        <a:buFont typeface="Arial" pitchFamily="34" charset="0"/>
        <a:buChar char="•"/>
        <a:defRPr sz="1400">
          <a:solidFill>
            <a:srgbClr val="000000"/>
          </a:solidFill>
          <a:latin typeface="+mj-lt"/>
          <a:ea typeface="Museo Sans For Dell" pitchFamily="2" charset="0"/>
          <a:cs typeface="+mn-cs"/>
        </a:defRPr>
      </a:lvl1pPr>
      <a:lvl2pPr marL="561235" indent="-227603" algn="l" rtl="0" eaLnBrk="1" fontAlgn="base" hangingPunct="1">
        <a:lnSpc>
          <a:spcPct val="100000"/>
        </a:lnSpc>
        <a:spcBef>
          <a:spcPts val="300"/>
        </a:spcBef>
        <a:spcAft>
          <a:spcPts val="0"/>
        </a:spcAft>
        <a:buClr>
          <a:srgbClr val="AAAAAA"/>
        </a:buClr>
        <a:buFont typeface="Museo Sans For Dell" pitchFamily="2" charset="0"/>
        <a:buChar char="–"/>
        <a:defRPr sz="1200" baseline="0">
          <a:solidFill>
            <a:srgbClr val="000000"/>
          </a:solidFill>
          <a:latin typeface="+mj-lt"/>
          <a:ea typeface="Museo Sans For Dell" pitchFamily="2" charset="0"/>
        </a:defRPr>
      </a:lvl2pPr>
      <a:lvl3pPr marL="888193" indent="-214920" algn="l" rtl="0" eaLnBrk="1" fontAlgn="base" hangingPunct="1">
        <a:lnSpc>
          <a:spcPct val="100000"/>
        </a:lnSpc>
        <a:spcBef>
          <a:spcPts val="300"/>
        </a:spcBef>
        <a:spcAft>
          <a:spcPts val="0"/>
        </a:spcAft>
        <a:buClr>
          <a:srgbClr val="AAAAAA"/>
        </a:buClr>
        <a:buFont typeface="Museo Sans For Dell" pitchFamily="2" charset="0"/>
        <a:buChar char="›"/>
        <a:defRPr sz="1000" baseline="0">
          <a:solidFill>
            <a:srgbClr val="000000"/>
          </a:solidFill>
          <a:latin typeface="+mj-lt"/>
          <a:ea typeface="Museo Sans For Dell" pitchFamily="2" charset="0"/>
        </a:defRPr>
      </a:lvl3pPr>
      <a:lvl4pPr marL="1217027" indent="-216491" algn="l" rtl="0" eaLnBrk="1" fontAlgn="base" hangingPunct="1">
        <a:lnSpc>
          <a:spcPct val="90000"/>
        </a:lnSpc>
        <a:spcBef>
          <a:spcPts val="300"/>
        </a:spcBef>
        <a:spcAft>
          <a:spcPts val="0"/>
        </a:spcAft>
        <a:buClr>
          <a:srgbClr val="AAAAAA"/>
        </a:buClr>
        <a:buFont typeface="Courier New" panose="02070309020205020404" pitchFamily="49" charset="0"/>
        <a:buChar char="o"/>
        <a:defRPr sz="1000" baseline="0">
          <a:solidFill>
            <a:srgbClr val="000000"/>
          </a:solidFill>
          <a:latin typeface="+mj-lt"/>
          <a:ea typeface="Museo Sans For Dell" pitchFamily="2" charset="0"/>
        </a:defRPr>
      </a:lvl4pPr>
      <a:lvl5pPr marL="1570367" indent="-230778" algn="l" rtl="0" eaLnBrk="1" fontAlgn="base" hangingPunct="1">
        <a:lnSpc>
          <a:spcPct val="90000"/>
        </a:lnSpc>
        <a:spcBef>
          <a:spcPts val="800"/>
        </a:spcBef>
        <a:spcAft>
          <a:spcPct val="0"/>
        </a:spcAft>
        <a:buClr>
          <a:schemeClr val="bg1"/>
        </a:buClr>
        <a:buFont typeface="Museo For Dell 300" pitchFamily="50" charset="0"/>
        <a:buChar char="–"/>
        <a:defRPr sz="1800">
          <a:solidFill>
            <a:schemeClr val="bg2"/>
          </a:solidFill>
          <a:latin typeface="Museo Sans For Dell" pitchFamily="2" charset="0"/>
          <a:ea typeface="Museo Sans For Dell" pitchFamily="2" charset="0"/>
        </a:defRPr>
      </a:lvl5pPr>
      <a:lvl6pPr marL="2016377" indent="-23077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6pPr>
      <a:lvl7pPr marL="2462683" indent="-23077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7pPr>
      <a:lvl8pPr marL="2909204" indent="-23077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8pPr>
      <a:lvl9pPr marL="3355664" indent="-23077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9pPr>
    </p:bodyStyle>
    <p:otherStyle>
      <a:defPPr>
        <a:defRPr lang="en-US"/>
      </a:defPPr>
      <a:lvl1pPr marL="0" algn="l" defTabSz="892849" rtl="0" eaLnBrk="1" latinLnBrk="0" hangingPunct="1">
        <a:defRPr sz="1800" kern="1200">
          <a:solidFill>
            <a:schemeClr val="tx1"/>
          </a:solidFill>
          <a:latin typeface="+mn-lt"/>
          <a:ea typeface="+mn-ea"/>
          <a:cs typeface="+mn-cs"/>
        </a:defRPr>
      </a:lvl1pPr>
      <a:lvl2pPr marL="446458" algn="l" defTabSz="892849" rtl="0" eaLnBrk="1" latinLnBrk="0" hangingPunct="1">
        <a:defRPr sz="1800" kern="1200">
          <a:solidFill>
            <a:schemeClr val="tx1"/>
          </a:solidFill>
          <a:latin typeface="+mn-lt"/>
          <a:ea typeface="+mn-ea"/>
          <a:cs typeface="+mn-cs"/>
        </a:defRPr>
      </a:lvl2pPr>
      <a:lvl3pPr marL="892849" algn="l" defTabSz="892849" rtl="0" eaLnBrk="1" latinLnBrk="0" hangingPunct="1">
        <a:defRPr sz="1800" kern="1200">
          <a:solidFill>
            <a:schemeClr val="tx1"/>
          </a:solidFill>
          <a:latin typeface="+mn-lt"/>
          <a:ea typeface="+mn-ea"/>
          <a:cs typeface="+mn-cs"/>
        </a:defRPr>
      </a:lvl3pPr>
      <a:lvl4pPr marL="1339430" algn="l" defTabSz="892849" rtl="0" eaLnBrk="1" latinLnBrk="0" hangingPunct="1">
        <a:defRPr sz="1800" kern="1200">
          <a:solidFill>
            <a:schemeClr val="tx1"/>
          </a:solidFill>
          <a:latin typeface="+mn-lt"/>
          <a:ea typeface="+mn-ea"/>
          <a:cs typeface="+mn-cs"/>
        </a:defRPr>
      </a:lvl4pPr>
      <a:lvl5pPr marL="1785599" algn="l" defTabSz="892849" rtl="0" eaLnBrk="1" latinLnBrk="0" hangingPunct="1">
        <a:defRPr sz="1800" kern="1200">
          <a:solidFill>
            <a:schemeClr val="tx1"/>
          </a:solidFill>
          <a:latin typeface="+mn-lt"/>
          <a:ea typeface="+mn-ea"/>
          <a:cs typeface="+mn-cs"/>
        </a:defRPr>
      </a:lvl5pPr>
      <a:lvl6pPr marL="2231727" algn="l" defTabSz="892849" rtl="0" eaLnBrk="1" latinLnBrk="0" hangingPunct="1">
        <a:defRPr sz="1800" kern="1200">
          <a:solidFill>
            <a:schemeClr val="tx1"/>
          </a:solidFill>
          <a:latin typeface="+mn-lt"/>
          <a:ea typeface="+mn-ea"/>
          <a:cs typeface="+mn-cs"/>
        </a:defRPr>
      </a:lvl6pPr>
      <a:lvl7pPr marL="2678202" algn="l" defTabSz="892849" rtl="0" eaLnBrk="1" latinLnBrk="0" hangingPunct="1">
        <a:defRPr sz="1800" kern="1200">
          <a:solidFill>
            <a:schemeClr val="tx1"/>
          </a:solidFill>
          <a:latin typeface="+mn-lt"/>
          <a:ea typeface="+mn-ea"/>
          <a:cs typeface="+mn-cs"/>
        </a:defRPr>
      </a:lvl7pPr>
      <a:lvl8pPr marL="3124751" algn="l" defTabSz="892849" rtl="0" eaLnBrk="1" latinLnBrk="0" hangingPunct="1">
        <a:defRPr sz="1800" kern="1200">
          <a:solidFill>
            <a:schemeClr val="tx1"/>
          </a:solidFill>
          <a:latin typeface="+mn-lt"/>
          <a:ea typeface="+mn-ea"/>
          <a:cs typeface="+mn-cs"/>
        </a:defRPr>
      </a:lvl8pPr>
      <a:lvl9pPr marL="3570980" algn="l" defTabSz="892849"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3084" userDrawn="1">
          <p15:clr>
            <a:srgbClr val="F26B43"/>
          </p15:clr>
        </p15:guide>
        <p15:guide id="2" pos="2880" userDrawn="1">
          <p15:clr>
            <a:srgbClr val="F26B43"/>
          </p15:clr>
        </p15:guide>
      </p15:sldGuideLst>
    </p:ext>
  </p:extLst>
</p:sldMaster>
</file>

<file path=ppt/slideMasters/slideMaster46.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18"/>
            </p:custDataLst>
            <p:extLst/>
          </p:nvPr>
        </p:nvGraphicFramePr>
        <p:xfrm>
          <a:off x="1591" y="1207"/>
          <a:ext cx="1587" cy="1190"/>
        </p:xfrm>
        <a:graphic>
          <a:graphicData uri="http://schemas.openxmlformats.org/presentationml/2006/ole">
            <mc:AlternateContent xmlns:mc="http://schemas.openxmlformats.org/markup-compatibility/2006">
              <mc:Choice xmlns:v="urn:schemas-microsoft-com:vml" Requires="v">
                <p:oleObj spid="_x0000_s24988" name="think-cell Slide" r:id="rId19" imgW="270" imgH="270" progId="TCLayout.ActiveDocument.1">
                  <p:embed/>
                </p:oleObj>
              </mc:Choice>
              <mc:Fallback>
                <p:oleObj name="think-cell Slide" r:id="rId19" imgW="270" imgH="270" progId="TCLayout.ActiveDocument.1">
                  <p:embed/>
                  <p:pic>
                    <p:nvPicPr>
                      <p:cNvPr id="0" name=""/>
                      <p:cNvPicPr/>
                      <p:nvPr/>
                    </p:nvPicPr>
                    <p:blipFill>
                      <a:blip r:embed="rId20"/>
                      <a:stretch>
                        <a:fillRect/>
                      </a:stretch>
                    </p:blipFill>
                    <p:spPr>
                      <a:xfrm>
                        <a:off x="1591" y="1207"/>
                        <a:ext cx="1587" cy="1190"/>
                      </a:xfrm>
                      <a:prstGeom prst="rect">
                        <a:avLst/>
                      </a:prstGeom>
                    </p:spPr>
                  </p:pic>
                </p:oleObj>
              </mc:Fallback>
            </mc:AlternateContent>
          </a:graphicData>
        </a:graphic>
      </p:graphicFrame>
      <p:sp>
        <p:nvSpPr>
          <p:cNvPr id="20482" name="Title Placeholder 21"/>
          <p:cNvSpPr>
            <a:spLocks noGrp="1"/>
          </p:cNvSpPr>
          <p:nvPr>
            <p:ph type="title"/>
          </p:nvPr>
        </p:nvSpPr>
        <p:spPr bwMode="auto">
          <a:xfrm>
            <a:off x="457200" y="196454"/>
            <a:ext cx="8229600" cy="636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t>Click to edit Master title style</a:t>
            </a:r>
          </a:p>
        </p:txBody>
      </p:sp>
      <p:sp>
        <p:nvSpPr>
          <p:cNvPr id="20483" name="Text Placeholder 12"/>
          <p:cNvSpPr>
            <a:spLocks noGrp="1"/>
          </p:cNvSpPr>
          <p:nvPr>
            <p:ph type="body" idx="1"/>
          </p:nvPr>
        </p:nvSpPr>
        <p:spPr bwMode="auto">
          <a:xfrm>
            <a:off x="457200" y="959646"/>
            <a:ext cx="8229600" cy="356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2"/>
            <a:endParaRPr lang="en-US"/>
          </a:p>
        </p:txBody>
      </p:sp>
      <p:sp>
        <p:nvSpPr>
          <p:cNvPr id="20484" name="TextBox 3"/>
          <p:cNvSpPr txBox="1">
            <a:spLocks noChangeArrowheads="1"/>
          </p:cNvSpPr>
          <p:nvPr/>
        </p:nvSpPr>
        <p:spPr bwMode="black">
          <a:xfrm>
            <a:off x="5349875" y="4826796"/>
            <a:ext cx="2743200" cy="126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2400">
                <a:solidFill>
                  <a:schemeClr val="tx1"/>
                </a:solidFill>
                <a:latin typeface="Arial" pitchFamily="34" charset="0"/>
                <a:cs typeface="Arial" pitchFamily="34" charset="0"/>
              </a:defRPr>
            </a:lvl1pPr>
            <a:lvl2pPr marL="742950" indent="-285750" eaLnBrk="0" hangingPunct="0">
              <a:defRPr sz="2400">
                <a:solidFill>
                  <a:schemeClr val="tx1"/>
                </a:solidFill>
                <a:latin typeface="Arial" pitchFamily="34" charset="0"/>
                <a:cs typeface="Arial" pitchFamily="34" charset="0"/>
              </a:defRPr>
            </a:lvl2pPr>
            <a:lvl3pPr marL="1143000" indent="-228600" eaLnBrk="0" hangingPunct="0">
              <a:defRPr sz="2400">
                <a:solidFill>
                  <a:schemeClr val="tx1"/>
                </a:solidFill>
                <a:latin typeface="Arial" pitchFamily="34" charset="0"/>
                <a:cs typeface="Arial" pitchFamily="34" charset="0"/>
              </a:defRPr>
            </a:lvl3pPr>
            <a:lvl4pPr marL="1600200" indent="-228600" eaLnBrk="0" hangingPunct="0">
              <a:defRPr sz="2400">
                <a:solidFill>
                  <a:schemeClr val="tx1"/>
                </a:solidFill>
                <a:latin typeface="Arial" pitchFamily="34" charset="0"/>
                <a:cs typeface="Arial" pitchFamily="34" charset="0"/>
              </a:defRPr>
            </a:lvl4pPr>
            <a:lvl5pPr marL="2057400" indent="-228600" eaLnBrk="0" hangingPunct="0">
              <a:defRPr sz="24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cs typeface="Arial" pitchFamily="34" charset="0"/>
              </a:defRPr>
            </a:lvl9pPr>
          </a:lstStyle>
          <a:p>
            <a:pPr algn="r" defTabSz="898921" eaLnBrk="1" hangingPunct="1">
              <a:defRPr/>
            </a:pPr>
            <a:r>
              <a:rPr lang="en-US" sz="800" dirty="0">
                <a:solidFill>
                  <a:srgbClr val="666666"/>
                </a:solidFill>
                <a:latin typeface="Museo Sans For Dell" pitchFamily="2" charset="0"/>
              </a:rPr>
              <a:t>Client Product Development</a:t>
            </a:r>
          </a:p>
        </p:txBody>
      </p:sp>
      <p:pic>
        <p:nvPicPr>
          <p:cNvPr id="20485" name="Picture 5" descr="dell_gray_logo.png"/>
          <p:cNvPicPr>
            <a:picLocks noChangeAspect="1"/>
          </p:cNvPicPr>
          <p:nvPr/>
        </p:nvPicPr>
        <p:blipFill>
          <a:blip r:embed="rId21">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Footer Placeholder 4"/>
          <p:cNvSpPr>
            <a:spLocks noGrp="1"/>
          </p:cNvSpPr>
          <p:nvPr>
            <p:ph type="ftr" sz="quarter" idx="3"/>
          </p:nvPr>
        </p:nvSpPr>
        <p:spPr>
          <a:xfrm>
            <a:off x="742950" y="4822031"/>
            <a:ext cx="1885950" cy="114300"/>
          </a:xfrm>
          <a:prstGeom prst="rect">
            <a:avLst/>
          </a:prstGeom>
        </p:spPr>
        <p:txBody>
          <a:bodyPr vert="horz" lIns="0" tIns="0" rIns="67548" bIns="0" rtlCol="0" anchor="ctr"/>
          <a:lstStyle>
            <a:lvl1pPr algn="l">
              <a:defRPr sz="800">
                <a:solidFill>
                  <a:srgbClr val="000000">
                    <a:lumMod val="60000"/>
                    <a:lumOff val="40000"/>
                  </a:srgbClr>
                </a:solidFill>
                <a:latin typeface="Museo Sans For Dell" pitchFamily="2" charset="0"/>
                <a:cs typeface="+mn-cs"/>
              </a:defRPr>
            </a:lvl1pPr>
          </a:lstStyle>
          <a:p>
            <a:pPr defTabSz="898921">
              <a:defRPr/>
            </a:pPr>
            <a:endParaRPr lang="en-US" dirty="0"/>
          </a:p>
        </p:txBody>
      </p:sp>
      <p:sp>
        <p:nvSpPr>
          <p:cNvPr id="8" name="Slide Number Placeholder 5"/>
          <p:cNvSpPr>
            <a:spLocks noGrp="1"/>
          </p:cNvSpPr>
          <p:nvPr>
            <p:ph type="sldNum" sz="quarter" idx="4"/>
          </p:nvPr>
        </p:nvSpPr>
        <p:spPr>
          <a:xfrm>
            <a:off x="434976" y="4823222"/>
            <a:ext cx="260350" cy="114300"/>
          </a:xfrm>
          <a:prstGeom prst="rect">
            <a:avLst/>
          </a:prstGeom>
        </p:spPr>
        <p:txBody>
          <a:bodyPr vert="horz" lIns="0" tIns="0" rIns="67548" bIns="0" rtlCol="0" anchor="ctr"/>
          <a:lstStyle>
            <a:lvl1pPr algn="l">
              <a:defRPr sz="700">
                <a:solidFill>
                  <a:srgbClr val="000000">
                    <a:lumMod val="60000"/>
                    <a:lumOff val="40000"/>
                  </a:srgbClr>
                </a:solidFill>
                <a:latin typeface="Museo Sans For Dell" pitchFamily="2" charset="0"/>
                <a:cs typeface="+mn-cs"/>
              </a:defRPr>
            </a:lvl1pPr>
          </a:lstStyle>
          <a:p>
            <a:pPr defTabSz="898921">
              <a:defRPr/>
            </a:pPr>
            <a:fld id="{BAFC9F95-FC62-4769-A095-8D2D490F7992}" type="slidenum">
              <a:rPr lang="en-US" smtClean="0"/>
              <a:pPr defTabSz="898921">
                <a:defRPr/>
              </a:pPr>
              <a:t>‹#›</a:t>
            </a:fld>
            <a:endParaRPr lang="en-US" dirty="0"/>
          </a:p>
        </p:txBody>
      </p:sp>
      <p:sp>
        <p:nvSpPr>
          <p:cNvPr id="2" name="fl"/>
          <p:cNvSpPr txBox="1"/>
          <p:nvPr/>
        </p:nvSpPr>
        <p:spPr>
          <a:xfrm>
            <a:off x="0" y="4913185"/>
            <a:ext cx="9144000" cy="157544"/>
          </a:xfrm>
          <a:prstGeom prst="rect">
            <a:avLst/>
          </a:prstGeom>
          <a:noFill/>
        </p:spPr>
        <p:txBody>
          <a:bodyPr vert="horz" wrap="square" lIns="67548" tIns="34289" rIns="67548" bIns="34289" rtlCol="0">
            <a:spAutoFit/>
          </a:bodyPr>
          <a:lstStyle/>
          <a:p>
            <a:pPr marL="172268" indent="-172268" defTabSz="898921">
              <a:lnSpc>
                <a:spcPct val="90000"/>
              </a:lnSpc>
              <a:spcBef>
                <a:spcPts val="75"/>
              </a:spcBef>
              <a:spcAft>
                <a:spcPts val="75"/>
              </a:spcAft>
              <a:buClr>
                <a:srgbClr val="0085C3"/>
              </a:buClr>
              <a:buFont typeface="Arial" pitchFamily="34" charset="0"/>
              <a:buChar char="•"/>
            </a:pPr>
            <a:endParaRPr lang="en-US" sz="600" b="1" dirty="0">
              <a:solidFill>
                <a:srgbClr val="7F7F7F"/>
              </a:solidFill>
              <a:latin typeface="Museo Sans For Dell"/>
            </a:endParaRPr>
          </a:p>
        </p:txBody>
      </p:sp>
    </p:spTree>
    <p:extLst>
      <p:ext uri="{BB962C8B-B14F-4D97-AF65-F5344CB8AC3E}">
        <p14:creationId xmlns:p14="http://schemas.microsoft.com/office/powerpoint/2010/main" val="1607085624"/>
      </p:ext>
    </p:extLst>
  </p:cSld>
  <p:clrMap bg1="dk2" tx1="lt1" bg2="dk1" tx2="lt2" accent1="accent1" accent2="accent2" accent3="accent3" accent4="accent4" accent5="accent5" accent6="accent6" hlink="hlink" folHlink="folHlink"/>
  <p:sldLayoutIdLst>
    <p:sldLayoutId id="2147485463" r:id="rId1"/>
    <p:sldLayoutId id="2147485464" r:id="rId2"/>
    <p:sldLayoutId id="2147485465" r:id="rId3"/>
    <p:sldLayoutId id="2147485466" r:id="rId4"/>
    <p:sldLayoutId id="2147485467" r:id="rId5"/>
    <p:sldLayoutId id="2147485468" r:id="rId6"/>
    <p:sldLayoutId id="2147485469" r:id="rId7"/>
    <p:sldLayoutId id="2147485470" r:id="rId8"/>
    <p:sldLayoutId id="2147485471" r:id="rId9"/>
    <p:sldLayoutId id="2147485472" r:id="rId10"/>
    <p:sldLayoutId id="2147485473" r:id="rId11"/>
    <p:sldLayoutId id="2147485474" r:id="rId12"/>
    <p:sldLayoutId id="2147485475" r:id="rId13"/>
    <p:sldLayoutId id="2147485476" r:id="rId14"/>
    <p:sldLayoutId id="2147485477" r:id="rId15"/>
  </p:sldLayoutIdLst>
  <p:transition spd="med">
    <p:wipe dir="r"/>
  </p:transition>
  <p:hf hdr="0" ftr="0" dt="0"/>
  <p:txStyles>
    <p:titleStyle>
      <a:lvl1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1pPr>
      <a:lvl2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2pPr>
      <a:lvl3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3pPr>
      <a:lvl4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4pPr>
      <a:lvl5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5pPr>
      <a:lvl6pPr marL="336710" algn="l" rtl="0" eaLnBrk="1" fontAlgn="base" hangingPunct="1">
        <a:lnSpc>
          <a:spcPct val="70000"/>
        </a:lnSpc>
        <a:spcBef>
          <a:spcPct val="0"/>
        </a:spcBef>
        <a:spcAft>
          <a:spcPct val="0"/>
        </a:spcAft>
        <a:defRPr sz="3300" b="1">
          <a:solidFill>
            <a:schemeClr val="accent1"/>
          </a:solidFill>
          <a:latin typeface="Arial Black" pitchFamily="34" charset="0"/>
        </a:defRPr>
      </a:lvl6pPr>
      <a:lvl7pPr marL="674130" algn="l" rtl="0" eaLnBrk="1" fontAlgn="base" hangingPunct="1">
        <a:lnSpc>
          <a:spcPct val="70000"/>
        </a:lnSpc>
        <a:spcBef>
          <a:spcPct val="0"/>
        </a:spcBef>
        <a:spcAft>
          <a:spcPct val="0"/>
        </a:spcAft>
        <a:defRPr sz="3300" b="1">
          <a:solidFill>
            <a:schemeClr val="accent1"/>
          </a:solidFill>
          <a:latin typeface="Arial Black" pitchFamily="34" charset="0"/>
        </a:defRPr>
      </a:lvl7pPr>
      <a:lvl8pPr marL="1011232" algn="l" rtl="0" eaLnBrk="1" fontAlgn="base" hangingPunct="1">
        <a:lnSpc>
          <a:spcPct val="70000"/>
        </a:lnSpc>
        <a:spcBef>
          <a:spcPct val="0"/>
        </a:spcBef>
        <a:spcAft>
          <a:spcPct val="0"/>
        </a:spcAft>
        <a:defRPr sz="3300" b="1">
          <a:solidFill>
            <a:schemeClr val="accent1"/>
          </a:solidFill>
          <a:latin typeface="Arial Black" pitchFamily="34" charset="0"/>
        </a:defRPr>
      </a:lvl8pPr>
      <a:lvl9pPr marL="1348406" algn="l" rtl="0" eaLnBrk="1" fontAlgn="base" hangingPunct="1">
        <a:lnSpc>
          <a:spcPct val="70000"/>
        </a:lnSpc>
        <a:spcBef>
          <a:spcPct val="0"/>
        </a:spcBef>
        <a:spcAft>
          <a:spcPct val="0"/>
        </a:spcAft>
        <a:defRPr sz="3300" b="1">
          <a:solidFill>
            <a:schemeClr val="accent1"/>
          </a:solidFill>
          <a:latin typeface="Arial Black" pitchFamily="34" charset="0"/>
        </a:defRPr>
      </a:lvl9pPr>
    </p:titleStyle>
    <p:bodyStyle>
      <a:lvl1pPr marL="168698" indent="-168698" algn="l" rtl="0" eaLnBrk="0" fontAlgn="base" hangingPunct="0">
        <a:lnSpc>
          <a:spcPct val="90000"/>
        </a:lnSpc>
        <a:spcBef>
          <a:spcPts val="75"/>
        </a:spcBef>
        <a:spcAft>
          <a:spcPts val="75"/>
        </a:spcAft>
        <a:buClr>
          <a:schemeClr val="accent1"/>
        </a:buClr>
        <a:buFont typeface="Arial" pitchFamily="34" charset="0"/>
        <a:buChar char="•"/>
        <a:defRPr sz="1500">
          <a:solidFill>
            <a:schemeClr val="bg2"/>
          </a:solidFill>
          <a:latin typeface="Museo Sans For Dell" pitchFamily="2" charset="0"/>
          <a:ea typeface="Museo Sans For Dell" pitchFamily="2" charset="0"/>
          <a:cs typeface="Museo Sans For Dell" pitchFamily="2" charset="0"/>
        </a:defRPr>
      </a:lvl1pPr>
      <a:lvl2pPr marL="423782" indent="-165127" algn="l" rtl="0" eaLnBrk="0" fontAlgn="base" hangingPunct="0">
        <a:lnSpc>
          <a:spcPct val="90000"/>
        </a:lnSpc>
        <a:spcBef>
          <a:spcPts val="75"/>
        </a:spcBef>
        <a:spcAft>
          <a:spcPts val="75"/>
        </a:spcAft>
        <a:buClr>
          <a:schemeClr val="accent1"/>
        </a:buClr>
        <a:buFont typeface="Museo Sans For Dell" pitchFamily="2" charset="0"/>
        <a:buChar char="–"/>
        <a:defRPr>
          <a:solidFill>
            <a:schemeClr val="bg2"/>
          </a:solidFill>
          <a:latin typeface="Museo Sans For Dell" pitchFamily="2" charset="0"/>
          <a:ea typeface="Museo Sans For Dell" pitchFamily="2" charset="0"/>
          <a:cs typeface="Museo Sans For Dell" pitchFamily="2" charset="0"/>
        </a:defRPr>
      </a:lvl2pPr>
      <a:lvl3pPr marL="670664" indent="-162745" algn="l" rtl="0" eaLnBrk="0" fontAlgn="base" hangingPunct="0">
        <a:lnSpc>
          <a:spcPct val="90000"/>
        </a:lnSpc>
        <a:spcBef>
          <a:spcPts val="75"/>
        </a:spcBef>
        <a:spcAft>
          <a:spcPts val="75"/>
        </a:spcAft>
        <a:buClr>
          <a:schemeClr val="accent1"/>
        </a:buClr>
        <a:buFont typeface="Museo Sans For Dell" pitchFamily="2" charset="0"/>
        <a:buChar char="›"/>
        <a:defRPr sz="1200">
          <a:solidFill>
            <a:schemeClr val="bg2"/>
          </a:solidFill>
          <a:latin typeface="Museo Sans For Dell" pitchFamily="2" charset="0"/>
          <a:ea typeface="Museo Sans For Dell" pitchFamily="2" charset="0"/>
          <a:cs typeface="Museo Sans For Dell" pitchFamily="2" charset="0"/>
        </a:defRPr>
      </a:lvl3pPr>
      <a:lvl4pPr marL="918817" indent="-163936" algn="l" rtl="0" eaLnBrk="0" fontAlgn="base" hangingPunct="0">
        <a:lnSpc>
          <a:spcPct val="90000"/>
        </a:lnSpc>
        <a:spcBef>
          <a:spcPts val="75"/>
        </a:spcBef>
        <a:spcAft>
          <a:spcPts val="75"/>
        </a:spcAft>
        <a:buClr>
          <a:schemeClr val="accent1"/>
        </a:buClr>
        <a:buFont typeface="Museo For Dell 300"/>
        <a:buChar char="–"/>
        <a:defRPr sz="1100">
          <a:solidFill>
            <a:schemeClr val="bg2"/>
          </a:solidFill>
          <a:latin typeface="Museo Sans For Dell" pitchFamily="2" charset="0"/>
          <a:ea typeface="Museo Sans For Dell" pitchFamily="2" charset="0"/>
          <a:cs typeface="Museo Sans For Dell" pitchFamily="2" charset="0"/>
        </a:defRPr>
      </a:lvl4pPr>
      <a:lvl5pPr marL="1185464" indent="-174385" algn="l" rtl="0" eaLnBrk="0" fontAlgn="base" hangingPunct="0">
        <a:lnSpc>
          <a:spcPct val="90000"/>
        </a:lnSpc>
        <a:spcBef>
          <a:spcPts val="600"/>
        </a:spcBef>
        <a:spcAft>
          <a:spcPct val="0"/>
        </a:spcAft>
        <a:buClr>
          <a:schemeClr val="bg1"/>
        </a:buClr>
        <a:buFont typeface="Museo For Dell 300"/>
        <a:buChar char="–"/>
        <a:defRPr>
          <a:solidFill>
            <a:schemeClr val="bg2"/>
          </a:solidFill>
          <a:latin typeface="Museo Sans For Dell" pitchFamily="2" charset="0"/>
          <a:ea typeface="Museo Sans For Dell" pitchFamily="2" charset="0"/>
          <a:cs typeface="Museo Sans For Dell" pitchFamily="2" charset="0"/>
        </a:defRPr>
      </a:lvl5pPr>
      <a:lvl6pPr marL="1522500" indent="-174385"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6pPr>
      <a:lvl7pPr marL="1859732" indent="-174385"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7pPr>
      <a:lvl8pPr marL="2196786" indent="-174385"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8pPr>
      <a:lvl9pPr marL="2533982" indent="-174385"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9pPr>
    </p:bodyStyle>
    <p:otherStyle>
      <a:defPPr>
        <a:defRPr lang="en-US"/>
      </a:defPPr>
      <a:lvl1pPr marL="0" algn="l" defTabSz="674130" rtl="0" eaLnBrk="1" latinLnBrk="0" hangingPunct="1">
        <a:defRPr sz="1400" kern="1200">
          <a:solidFill>
            <a:schemeClr val="tx1"/>
          </a:solidFill>
          <a:latin typeface="+mn-lt"/>
          <a:ea typeface="+mn-ea"/>
          <a:cs typeface="+mn-cs"/>
        </a:defRPr>
      </a:lvl1pPr>
      <a:lvl2pPr marL="336710" algn="l" defTabSz="674130" rtl="0" eaLnBrk="1" latinLnBrk="0" hangingPunct="1">
        <a:defRPr sz="1400" kern="1200">
          <a:solidFill>
            <a:schemeClr val="tx1"/>
          </a:solidFill>
          <a:latin typeface="+mn-lt"/>
          <a:ea typeface="+mn-ea"/>
          <a:cs typeface="+mn-cs"/>
        </a:defRPr>
      </a:lvl2pPr>
      <a:lvl3pPr marL="674130" algn="l" defTabSz="674130" rtl="0" eaLnBrk="1" latinLnBrk="0" hangingPunct="1">
        <a:defRPr sz="1400" kern="1200">
          <a:solidFill>
            <a:schemeClr val="tx1"/>
          </a:solidFill>
          <a:latin typeface="+mn-lt"/>
          <a:ea typeface="+mn-ea"/>
          <a:cs typeface="+mn-cs"/>
        </a:defRPr>
      </a:lvl3pPr>
      <a:lvl4pPr marL="1011232" algn="l" defTabSz="674130" rtl="0" eaLnBrk="1" latinLnBrk="0" hangingPunct="1">
        <a:defRPr sz="1400" kern="1200">
          <a:solidFill>
            <a:schemeClr val="tx1"/>
          </a:solidFill>
          <a:latin typeface="+mn-lt"/>
          <a:ea typeface="+mn-ea"/>
          <a:cs typeface="+mn-cs"/>
        </a:defRPr>
      </a:lvl4pPr>
      <a:lvl5pPr marL="1348406" algn="l" defTabSz="674130" rtl="0" eaLnBrk="1" latinLnBrk="0" hangingPunct="1">
        <a:defRPr sz="1400" kern="1200">
          <a:solidFill>
            <a:schemeClr val="tx1"/>
          </a:solidFill>
          <a:latin typeface="+mn-lt"/>
          <a:ea typeface="+mn-ea"/>
          <a:cs typeface="+mn-cs"/>
        </a:defRPr>
      </a:lvl5pPr>
      <a:lvl6pPr marL="1685603" algn="l" defTabSz="674130" rtl="0" eaLnBrk="1" latinLnBrk="0" hangingPunct="1">
        <a:defRPr sz="1400" kern="1200">
          <a:solidFill>
            <a:schemeClr val="tx1"/>
          </a:solidFill>
          <a:latin typeface="+mn-lt"/>
          <a:ea typeface="+mn-ea"/>
          <a:cs typeface="+mn-cs"/>
        </a:defRPr>
      </a:lvl6pPr>
      <a:lvl7pPr marL="2022311" algn="l" defTabSz="674130" rtl="0" eaLnBrk="1" latinLnBrk="0" hangingPunct="1">
        <a:defRPr sz="1400" kern="1200">
          <a:solidFill>
            <a:schemeClr val="tx1"/>
          </a:solidFill>
          <a:latin typeface="+mn-lt"/>
          <a:ea typeface="+mn-ea"/>
          <a:cs typeface="+mn-cs"/>
        </a:defRPr>
      </a:lvl7pPr>
      <a:lvl8pPr marL="2359288" algn="l" defTabSz="674130" rtl="0" eaLnBrk="1" latinLnBrk="0" hangingPunct="1">
        <a:defRPr sz="1400" kern="1200">
          <a:solidFill>
            <a:schemeClr val="tx1"/>
          </a:solidFill>
          <a:latin typeface="+mn-lt"/>
          <a:ea typeface="+mn-ea"/>
          <a:cs typeface="+mn-cs"/>
        </a:defRPr>
      </a:lvl8pPr>
      <a:lvl9pPr marL="2696437" algn="l" defTabSz="674130" rtl="0" eaLnBrk="1" latinLnBrk="0" hangingPunct="1">
        <a:defRPr sz="14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18"/>
            </p:custDataLst>
          </p:nvPr>
        </p:nvGraphicFramePr>
        <p:xfrm>
          <a:off x="1591" y="1207"/>
          <a:ext cx="1587" cy="1190"/>
        </p:xfrm>
        <a:graphic>
          <a:graphicData uri="http://schemas.openxmlformats.org/presentationml/2006/ole">
            <mc:AlternateContent xmlns:mc="http://schemas.openxmlformats.org/markup-compatibility/2006">
              <mc:Choice xmlns:v="urn:schemas-microsoft-com:vml" Requires="v">
                <p:oleObj spid="_x0000_s26012" name="think-cell Slide" r:id="rId19" imgW="270" imgH="270" progId="TCLayout.ActiveDocument.1">
                  <p:embed/>
                </p:oleObj>
              </mc:Choice>
              <mc:Fallback>
                <p:oleObj name="think-cell Slide" r:id="rId19" imgW="270" imgH="270" progId="TCLayout.ActiveDocument.1">
                  <p:embed/>
                  <p:pic>
                    <p:nvPicPr>
                      <p:cNvPr id="0" name=""/>
                      <p:cNvPicPr/>
                      <p:nvPr/>
                    </p:nvPicPr>
                    <p:blipFill>
                      <a:blip r:embed="rId20"/>
                      <a:stretch>
                        <a:fillRect/>
                      </a:stretch>
                    </p:blipFill>
                    <p:spPr>
                      <a:xfrm>
                        <a:off x="1591" y="1207"/>
                        <a:ext cx="1587" cy="1190"/>
                      </a:xfrm>
                      <a:prstGeom prst="rect">
                        <a:avLst/>
                      </a:prstGeom>
                    </p:spPr>
                  </p:pic>
                </p:oleObj>
              </mc:Fallback>
            </mc:AlternateContent>
          </a:graphicData>
        </a:graphic>
      </p:graphicFrame>
      <p:sp>
        <p:nvSpPr>
          <p:cNvPr id="20482" name="Title Placeholder 21"/>
          <p:cNvSpPr>
            <a:spLocks noGrp="1"/>
          </p:cNvSpPr>
          <p:nvPr>
            <p:ph type="title"/>
          </p:nvPr>
        </p:nvSpPr>
        <p:spPr bwMode="auto">
          <a:xfrm>
            <a:off x="457200" y="196454"/>
            <a:ext cx="8229600" cy="636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t>Click to edit Master title style</a:t>
            </a:r>
          </a:p>
        </p:txBody>
      </p:sp>
      <p:sp>
        <p:nvSpPr>
          <p:cNvPr id="20483" name="Text Placeholder 12"/>
          <p:cNvSpPr>
            <a:spLocks noGrp="1"/>
          </p:cNvSpPr>
          <p:nvPr>
            <p:ph type="body" idx="1"/>
          </p:nvPr>
        </p:nvSpPr>
        <p:spPr bwMode="auto">
          <a:xfrm>
            <a:off x="457200" y="959646"/>
            <a:ext cx="8229600" cy="356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2"/>
            <a:endParaRPr lang="en-US"/>
          </a:p>
        </p:txBody>
      </p:sp>
      <p:sp>
        <p:nvSpPr>
          <p:cNvPr id="20484" name="TextBox 3"/>
          <p:cNvSpPr txBox="1">
            <a:spLocks noChangeArrowheads="1"/>
          </p:cNvSpPr>
          <p:nvPr/>
        </p:nvSpPr>
        <p:spPr bwMode="black">
          <a:xfrm>
            <a:off x="5349875" y="4826796"/>
            <a:ext cx="2743200" cy="126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2400">
                <a:solidFill>
                  <a:schemeClr val="tx1"/>
                </a:solidFill>
                <a:latin typeface="Arial" pitchFamily="34" charset="0"/>
                <a:cs typeface="Arial" pitchFamily="34" charset="0"/>
              </a:defRPr>
            </a:lvl1pPr>
            <a:lvl2pPr marL="742950" indent="-285750" eaLnBrk="0" hangingPunct="0">
              <a:defRPr sz="2400">
                <a:solidFill>
                  <a:schemeClr val="tx1"/>
                </a:solidFill>
                <a:latin typeface="Arial" pitchFamily="34" charset="0"/>
                <a:cs typeface="Arial" pitchFamily="34" charset="0"/>
              </a:defRPr>
            </a:lvl2pPr>
            <a:lvl3pPr marL="1143000" indent="-228600" eaLnBrk="0" hangingPunct="0">
              <a:defRPr sz="2400">
                <a:solidFill>
                  <a:schemeClr val="tx1"/>
                </a:solidFill>
                <a:latin typeface="Arial" pitchFamily="34" charset="0"/>
                <a:cs typeface="Arial" pitchFamily="34" charset="0"/>
              </a:defRPr>
            </a:lvl3pPr>
            <a:lvl4pPr marL="1600200" indent="-228600" eaLnBrk="0" hangingPunct="0">
              <a:defRPr sz="2400">
                <a:solidFill>
                  <a:schemeClr val="tx1"/>
                </a:solidFill>
                <a:latin typeface="Arial" pitchFamily="34" charset="0"/>
                <a:cs typeface="Arial" pitchFamily="34" charset="0"/>
              </a:defRPr>
            </a:lvl4pPr>
            <a:lvl5pPr marL="2057400" indent="-228600" eaLnBrk="0" hangingPunct="0">
              <a:defRPr sz="24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cs typeface="Arial" pitchFamily="34" charset="0"/>
              </a:defRPr>
            </a:lvl9pPr>
          </a:lstStyle>
          <a:p>
            <a:pPr algn="r" defTabSz="899303" eaLnBrk="1" hangingPunct="1">
              <a:defRPr/>
            </a:pPr>
            <a:r>
              <a:rPr lang="en-US" sz="800" dirty="0">
                <a:solidFill>
                  <a:srgbClr val="666666"/>
                </a:solidFill>
                <a:latin typeface="Museo Sans For Dell" pitchFamily="2" charset="0"/>
              </a:rPr>
              <a:t>Client Product Development</a:t>
            </a:r>
          </a:p>
        </p:txBody>
      </p:sp>
      <p:pic>
        <p:nvPicPr>
          <p:cNvPr id="20485" name="Picture 5" descr="dell_gray_logo.png"/>
          <p:cNvPicPr>
            <a:picLocks noChangeAspect="1"/>
          </p:cNvPicPr>
          <p:nvPr/>
        </p:nvPicPr>
        <p:blipFill>
          <a:blip r:embed="rId21">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Footer Placeholder 4"/>
          <p:cNvSpPr>
            <a:spLocks noGrp="1"/>
          </p:cNvSpPr>
          <p:nvPr>
            <p:ph type="ftr" sz="quarter" idx="3"/>
          </p:nvPr>
        </p:nvSpPr>
        <p:spPr>
          <a:xfrm>
            <a:off x="742950" y="4822031"/>
            <a:ext cx="1885950" cy="114300"/>
          </a:xfrm>
          <a:prstGeom prst="rect">
            <a:avLst/>
          </a:prstGeom>
        </p:spPr>
        <p:txBody>
          <a:bodyPr vert="horz" lIns="0" tIns="0" rIns="67574" bIns="0" rtlCol="0" anchor="ctr"/>
          <a:lstStyle>
            <a:lvl1pPr algn="l">
              <a:defRPr sz="800">
                <a:solidFill>
                  <a:srgbClr val="000000">
                    <a:lumMod val="60000"/>
                    <a:lumOff val="40000"/>
                  </a:srgbClr>
                </a:solidFill>
                <a:latin typeface="Museo Sans For Dell" pitchFamily="2" charset="0"/>
                <a:cs typeface="+mn-cs"/>
              </a:defRPr>
            </a:lvl1pPr>
          </a:lstStyle>
          <a:p>
            <a:pPr defTabSz="899303">
              <a:defRPr/>
            </a:pPr>
            <a:endParaRPr lang="en-US" dirty="0"/>
          </a:p>
        </p:txBody>
      </p:sp>
      <p:sp>
        <p:nvSpPr>
          <p:cNvPr id="8" name="Slide Number Placeholder 5"/>
          <p:cNvSpPr>
            <a:spLocks noGrp="1"/>
          </p:cNvSpPr>
          <p:nvPr>
            <p:ph type="sldNum" sz="quarter" idx="4"/>
          </p:nvPr>
        </p:nvSpPr>
        <p:spPr>
          <a:xfrm>
            <a:off x="434976" y="4823222"/>
            <a:ext cx="260350" cy="114300"/>
          </a:xfrm>
          <a:prstGeom prst="rect">
            <a:avLst/>
          </a:prstGeom>
        </p:spPr>
        <p:txBody>
          <a:bodyPr vert="horz" lIns="0" tIns="0" rIns="67574" bIns="0" rtlCol="0" anchor="ctr"/>
          <a:lstStyle>
            <a:lvl1pPr algn="l">
              <a:defRPr sz="700">
                <a:solidFill>
                  <a:srgbClr val="000000">
                    <a:lumMod val="60000"/>
                    <a:lumOff val="40000"/>
                  </a:srgbClr>
                </a:solidFill>
                <a:latin typeface="Museo Sans For Dell" pitchFamily="2" charset="0"/>
                <a:cs typeface="+mn-cs"/>
              </a:defRPr>
            </a:lvl1pPr>
          </a:lstStyle>
          <a:p>
            <a:pPr defTabSz="899303">
              <a:defRPr/>
            </a:pPr>
            <a:fld id="{BAFC9F95-FC62-4769-A095-8D2D490F7992}" type="slidenum">
              <a:rPr lang="en-US" smtClean="0"/>
              <a:pPr defTabSz="899303">
                <a:defRPr/>
              </a:pPr>
              <a:t>‹#›</a:t>
            </a:fld>
            <a:endParaRPr lang="en-US" dirty="0"/>
          </a:p>
        </p:txBody>
      </p:sp>
      <p:sp>
        <p:nvSpPr>
          <p:cNvPr id="2" name="fl"/>
          <p:cNvSpPr txBox="1"/>
          <p:nvPr/>
        </p:nvSpPr>
        <p:spPr>
          <a:xfrm>
            <a:off x="0" y="4913185"/>
            <a:ext cx="9144000" cy="157544"/>
          </a:xfrm>
          <a:prstGeom prst="rect">
            <a:avLst/>
          </a:prstGeom>
          <a:noFill/>
        </p:spPr>
        <p:txBody>
          <a:bodyPr vert="horz" wrap="square" lIns="67574" tIns="34289" rIns="67574" bIns="34289" rtlCol="0">
            <a:spAutoFit/>
          </a:bodyPr>
          <a:lstStyle/>
          <a:p>
            <a:pPr marL="172336" indent="-172336" defTabSz="899303">
              <a:lnSpc>
                <a:spcPct val="90000"/>
              </a:lnSpc>
              <a:spcBef>
                <a:spcPts val="75"/>
              </a:spcBef>
              <a:spcAft>
                <a:spcPts val="75"/>
              </a:spcAft>
              <a:buClr>
                <a:srgbClr val="0085C3"/>
              </a:buClr>
              <a:buFont typeface="Arial" pitchFamily="34" charset="0"/>
              <a:buChar char="•"/>
            </a:pPr>
            <a:endParaRPr lang="en-US" sz="600" b="1" dirty="0">
              <a:solidFill>
                <a:srgbClr val="7F7F7F"/>
              </a:solidFill>
              <a:latin typeface="Museo Sans For Dell"/>
            </a:endParaRPr>
          </a:p>
        </p:txBody>
      </p:sp>
    </p:spTree>
    <p:extLst>
      <p:ext uri="{BB962C8B-B14F-4D97-AF65-F5344CB8AC3E}">
        <p14:creationId xmlns:p14="http://schemas.microsoft.com/office/powerpoint/2010/main" val="2531392083"/>
      </p:ext>
    </p:extLst>
  </p:cSld>
  <p:clrMap bg1="dk2" tx1="lt1" bg2="dk1" tx2="lt2" accent1="accent1" accent2="accent2" accent3="accent3" accent4="accent4" accent5="accent5" accent6="accent6" hlink="hlink" folHlink="folHlink"/>
  <p:sldLayoutIdLst>
    <p:sldLayoutId id="2147485480" r:id="rId1"/>
    <p:sldLayoutId id="2147485481" r:id="rId2"/>
    <p:sldLayoutId id="2147485482" r:id="rId3"/>
    <p:sldLayoutId id="2147485483" r:id="rId4"/>
    <p:sldLayoutId id="2147485484" r:id="rId5"/>
    <p:sldLayoutId id="2147485485" r:id="rId6"/>
    <p:sldLayoutId id="2147485486" r:id="rId7"/>
    <p:sldLayoutId id="2147485487" r:id="rId8"/>
    <p:sldLayoutId id="2147485488" r:id="rId9"/>
    <p:sldLayoutId id="2147485489" r:id="rId10"/>
    <p:sldLayoutId id="2147485490" r:id="rId11"/>
    <p:sldLayoutId id="2147485491" r:id="rId12"/>
    <p:sldLayoutId id="2147485492" r:id="rId13"/>
    <p:sldLayoutId id="2147485493" r:id="rId14"/>
    <p:sldLayoutId id="2147485494" r:id="rId15"/>
  </p:sldLayoutIdLst>
  <p:transition spd="med">
    <p:wipe dir="r"/>
  </p:transition>
  <p:hf hdr="0" ftr="0" dt="0"/>
  <p:txStyles>
    <p:titleStyle>
      <a:lvl1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1pPr>
      <a:lvl2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2pPr>
      <a:lvl3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3pPr>
      <a:lvl4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4pPr>
      <a:lvl5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5pPr>
      <a:lvl6pPr marL="336863" algn="l" rtl="0" eaLnBrk="1" fontAlgn="base" hangingPunct="1">
        <a:lnSpc>
          <a:spcPct val="70000"/>
        </a:lnSpc>
        <a:spcBef>
          <a:spcPct val="0"/>
        </a:spcBef>
        <a:spcAft>
          <a:spcPct val="0"/>
        </a:spcAft>
        <a:defRPr sz="3300" b="1">
          <a:solidFill>
            <a:schemeClr val="accent1"/>
          </a:solidFill>
          <a:latin typeface="Arial Black" pitchFamily="34" charset="0"/>
        </a:defRPr>
      </a:lvl6pPr>
      <a:lvl7pPr marL="674411" algn="l" rtl="0" eaLnBrk="1" fontAlgn="base" hangingPunct="1">
        <a:lnSpc>
          <a:spcPct val="70000"/>
        </a:lnSpc>
        <a:spcBef>
          <a:spcPct val="0"/>
        </a:spcBef>
        <a:spcAft>
          <a:spcPct val="0"/>
        </a:spcAft>
        <a:defRPr sz="3300" b="1">
          <a:solidFill>
            <a:schemeClr val="accent1"/>
          </a:solidFill>
          <a:latin typeface="Arial Black" pitchFamily="34" charset="0"/>
        </a:defRPr>
      </a:lvl7pPr>
      <a:lvl8pPr marL="1011657" algn="l" rtl="0" eaLnBrk="1" fontAlgn="base" hangingPunct="1">
        <a:lnSpc>
          <a:spcPct val="70000"/>
        </a:lnSpc>
        <a:spcBef>
          <a:spcPct val="0"/>
        </a:spcBef>
        <a:spcAft>
          <a:spcPct val="0"/>
        </a:spcAft>
        <a:defRPr sz="3300" b="1">
          <a:solidFill>
            <a:schemeClr val="accent1"/>
          </a:solidFill>
          <a:latin typeface="Arial Black" pitchFamily="34" charset="0"/>
        </a:defRPr>
      </a:lvl8pPr>
      <a:lvl9pPr marL="1348967" algn="l" rtl="0" eaLnBrk="1" fontAlgn="base" hangingPunct="1">
        <a:lnSpc>
          <a:spcPct val="70000"/>
        </a:lnSpc>
        <a:spcBef>
          <a:spcPct val="0"/>
        </a:spcBef>
        <a:spcAft>
          <a:spcPct val="0"/>
        </a:spcAft>
        <a:defRPr sz="3300" b="1">
          <a:solidFill>
            <a:schemeClr val="accent1"/>
          </a:solidFill>
          <a:latin typeface="Arial Black" pitchFamily="34" charset="0"/>
        </a:defRPr>
      </a:lvl9pPr>
    </p:titleStyle>
    <p:bodyStyle>
      <a:lvl1pPr marL="168766" indent="-168766" algn="l" rtl="0" eaLnBrk="0" fontAlgn="base" hangingPunct="0">
        <a:lnSpc>
          <a:spcPct val="90000"/>
        </a:lnSpc>
        <a:spcBef>
          <a:spcPts val="75"/>
        </a:spcBef>
        <a:spcAft>
          <a:spcPts val="75"/>
        </a:spcAft>
        <a:buClr>
          <a:schemeClr val="accent1"/>
        </a:buClr>
        <a:buFont typeface="Arial" pitchFamily="34" charset="0"/>
        <a:buChar char="•"/>
        <a:defRPr sz="1500">
          <a:solidFill>
            <a:schemeClr val="bg2"/>
          </a:solidFill>
          <a:latin typeface="Museo Sans For Dell" pitchFamily="2" charset="0"/>
          <a:ea typeface="Museo Sans For Dell" pitchFamily="2" charset="0"/>
          <a:cs typeface="Museo Sans For Dell" pitchFamily="2" charset="0"/>
        </a:defRPr>
      </a:lvl1pPr>
      <a:lvl2pPr marL="423961" indent="-165195" algn="l" rtl="0" eaLnBrk="0" fontAlgn="base" hangingPunct="0">
        <a:lnSpc>
          <a:spcPct val="90000"/>
        </a:lnSpc>
        <a:spcBef>
          <a:spcPts val="75"/>
        </a:spcBef>
        <a:spcAft>
          <a:spcPts val="75"/>
        </a:spcAft>
        <a:buClr>
          <a:schemeClr val="accent1"/>
        </a:buClr>
        <a:buFont typeface="Museo Sans For Dell" pitchFamily="2" charset="0"/>
        <a:buChar char="–"/>
        <a:defRPr>
          <a:solidFill>
            <a:schemeClr val="bg2"/>
          </a:solidFill>
          <a:latin typeface="Museo Sans For Dell" pitchFamily="2" charset="0"/>
          <a:ea typeface="Museo Sans For Dell" pitchFamily="2" charset="0"/>
          <a:cs typeface="Museo Sans For Dell" pitchFamily="2" charset="0"/>
        </a:defRPr>
      </a:lvl2pPr>
      <a:lvl3pPr marL="670944" indent="-162813" algn="l" rtl="0" eaLnBrk="0" fontAlgn="base" hangingPunct="0">
        <a:lnSpc>
          <a:spcPct val="90000"/>
        </a:lnSpc>
        <a:spcBef>
          <a:spcPts val="75"/>
        </a:spcBef>
        <a:spcAft>
          <a:spcPts val="75"/>
        </a:spcAft>
        <a:buClr>
          <a:schemeClr val="accent1"/>
        </a:buClr>
        <a:buFont typeface="Museo Sans For Dell" pitchFamily="2" charset="0"/>
        <a:buChar char="›"/>
        <a:defRPr sz="1200">
          <a:solidFill>
            <a:schemeClr val="bg2"/>
          </a:solidFill>
          <a:latin typeface="Museo Sans For Dell" pitchFamily="2" charset="0"/>
          <a:ea typeface="Museo Sans For Dell" pitchFamily="2" charset="0"/>
          <a:cs typeface="Museo Sans For Dell" pitchFamily="2" charset="0"/>
        </a:defRPr>
      </a:lvl3pPr>
      <a:lvl4pPr marL="919208" indent="-164004" algn="l" rtl="0" eaLnBrk="0" fontAlgn="base" hangingPunct="0">
        <a:lnSpc>
          <a:spcPct val="90000"/>
        </a:lnSpc>
        <a:spcBef>
          <a:spcPts val="75"/>
        </a:spcBef>
        <a:spcAft>
          <a:spcPts val="75"/>
        </a:spcAft>
        <a:buClr>
          <a:schemeClr val="accent1"/>
        </a:buClr>
        <a:buFont typeface="Museo For Dell 300"/>
        <a:buChar char="–"/>
        <a:defRPr sz="1100">
          <a:solidFill>
            <a:schemeClr val="bg2"/>
          </a:solidFill>
          <a:latin typeface="Museo Sans For Dell" pitchFamily="2" charset="0"/>
          <a:ea typeface="Museo Sans For Dell" pitchFamily="2" charset="0"/>
          <a:cs typeface="Museo Sans For Dell" pitchFamily="2" charset="0"/>
        </a:defRPr>
      </a:lvl4pPr>
      <a:lvl5pPr marL="1185974" indent="-174453" algn="l" rtl="0" eaLnBrk="0" fontAlgn="base" hangingPunct="0">
        <a:lnSpc>
          <a:spcPct val="90000"/>
        </a:lnSpc>
        <a:spcBef>
          <a:spcPts val="600"/>
        </a:spcBef>
        <a:spcAft>
          <a:spcPct val="0"/>
        </a:spcAft>
        <a:buClr>
          <a:schemeClr val="bg1"/>
        </a:buClr>
        <a:buFont typeface="Museo For Dell 300"/>
        <a:buChar char="–"/>
        <a:defRPr>
          <a:solidFill>
            <a:schemeClr val="bg2"/>
          </a:solidFill>
          <a:latin typeface="Museo Sans For Dell" pitchFamily="2" charset="0"/>
          <a:ea typeface="Museo Sans For Dell" pitchFamily="2" charset="0"/>
          <a:cs typeface="Museo Sans For Dell" pitchFamily="2" charset="0"/>
        </a:defRPr>
      </a:lvl5pPr>
      <a:lvl6pPr marL="1523146" indent="-174453"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6pPr>
      <a:lvl7pPr marL="1860523" indent="-174453"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7pPr>
      <a:lvl8pPr marL="2197721" indent="-174453"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8pPr>
      <a:lvl9pPr marL="2535053" indent="-174453"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9pPr>
    </p:bodyStyle>
    <p:otherStyle>
      <a:defPPr>
        <a:defRPr lang="en-US"/>
      </a:defPPr>
      <a:lvl1pPr marL="0" algn="l" defTabSz="674411" rtl="0" eaLnBrk="1" latinLnBrk="0" hangingPunct="1">
        <a:defRPr sz="1400" kern="1200">
          <a:solidFill>
            <a:schemeClr val="tx1"/>
          </a:solidFill>
          <a:latin typeface="+mn-lt"/>
          <a:ea typeface="+mn-ea"/>
          <a:cs typeface="+mn-cs"/>
        </a:defRPr>
      </a:lvl1pPr>
      <a:lvl2pPr marL="336863" algn="l" defTabSz="674411" rtl="0" eaLnBrk="1" latinLnBrk="0" hangingPunct="1">
        <a:defRPr sz="1400" kern="1200">
          <a:solidFill>
            <a:schemeClr val="tx1"/>
          </a:solidFill>
          <a:latin typeface="+mn-lt"/>
          <a:ea typeface="+mn-ea"/>
          <a:cs typeface="+mn-cs"/>
        </a:defRPr>
      </a:lvl2pPr>
      <a:lvl3pPr marL="674411" algn="l" defTabSz="674411" rtl="0" eaLnBrk="1" latinLnBrk="0" hangingPunct="1">
        <a:defRPr sz="1400" kern="1200">
          <a:solidFill>
            <a:schemeClr val="tx1"/>
          </a:solidFill>
          <a:latin typeface="+mn-lt"/>
          <a:ea typeface="+mn-ea"/>
          <a:cs typeface="+mn-cs"/>
        </a:defRPr>
      </a:lvl3pPr>
      <a:lvl4pPr marL="1011657" algn="l" defTabSz="674411" rtl="0" eaLnBrk="1" latinLnBrk="0" hangingPunct="1">
        <a:defRPr sz="1400" kern="1200">
          <a:solidFill>
            <a:schemeClr val="tx1"/>
          </a:solidFill>
          <a:latin typeface="+mn-lt"/>
          <a:ea typeface="+mn-ea"/>
          <a:cs typeface="+mn-cs"/>
        </a:defRPr>
      </a:lvl4pPr>
      <a:lvl5pPr marL="1348967" algn="l" defTabSz="674411" rtl="0" eaLnBrk="1" latinLnBrk="0" hangingPunct="1">
        <a:defRPr sz="1400" kern="1200">
          <a:solidFill>
            <a:schemeClr val="tx1"/>
          </a:solidFill>
          <a:latin typeface="+mn-lt"/>
          <a:ea typeface="+mn-ea"/>
          <a:cs typeface="+mn-cs"/>
        </a:defRPr>
      </a:lvl5pPr>
      <a:lvl6pPr marL="1686317" algn="l" defTabSz="674411" rtl="0" eaLnBrk="1" latinLnBrk="0" hangingPunct="1">
        <a:defRPr sz="1400" kern="1200">
          <a:solidFill>
            <a:schemeClr val="tx1"/>
          </a:solidFill>
          <a:latin typeface="+mn-lt"/>
          <a:ea typeface="+mn-ea"/>
          <a:cs typeface="+mn-cs"/>
        </a:defRPr>
      </a:lvl6pPr>
      <a:lvl7pPr marL="2023178" algn="l" defTabSz="674411" rtl="0" eaLnBrk="1" latinLnBrk="0" hangingPunct="1">
        <a:defRPr sz="1400" kern="1200">
          <a:solidFill>
            <a:schemeClr val="tx1"/>
          </a:solidFill>
          <a:latin typeface="+mn-lt"/>
          <a:ea typeface="+mn-ea"/>
          <a:cs typeface="+mn-cs"/>
        </a:defRPr>
      </a:lvl7pPr>
      <a:lvl8pPr marL="2360291" algn="l" defTabSz="674411" rtl="0" eaLnBrk="1" latinLnBrk="0" hangingPunct="1">
        <a:defRPr sz="1400" kern="1200">
          <a:solidFill>
            <a:schemeClr val="tx1"/>
          </a:solidFill>
          <a:latin typeface="+mn-lt"/>
          <a:ea typeface="+mn-ea"/>
          <a:cs typeface="+mn-cs"/>
        </a:defRPr>
      </a:lvl8pPr>
      <a:lvl9pPr marL="2697584" algn="l" defTabSz="674411" rtl="0" eaLnBrk="1" latinLnBrk="0" hangingPunct="1">
        <a:defRPr sz="140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18"/>
            </p:custDataLst>
          </p:nvPr>
        </p:nvGraphicFramePr>
        <p:xfrm>
          <a:off x="1591" y="1207"/>
          <a:ext cx="1587" cy="1190"/>
        </p:xfrm>
        <a:graphic>
          <a:graphicData uri="http://schemas.openxmlformats.org/presentationml/2006/ole">
            <mc:AlternateContent xmlns:mc="http://schemas.openxmlformats.org/markup-compatibility/2006">
              <mc:Choice xmlns:v="urn:schemas-microsoft-com:vml" Requires="v">
                <p:oleObj spid="_x0000_s27036" name="think-cell Slide" r:id="rId19" imgW="270" imgH="270" progId="TCLayout.ActiveDocument.1">
                  <p:embed/>
                </p:oleObj>
              </mc:Choice>
              <mc:Fallback>
                <p:oleObj name="think-cell Slide" r:id="rId19" imgW="270" imgH="270" progId="TCLayout.ActiveDocument.1">
                  <p:embed/>
                  <p:pic>
                    <p:nvPicPr>
                      <p:cNvPr id="0" name=""/>
                      <p:cNvPicPr/>
                      <p:nvPr/>
                    </p:nvPicPr>
                    <p:blipFill>
                      <a:blip r:embed="rId20"/>
                      <a:stretch>
                        <a:fillRect/>
                      </a:stretch>
                    </p:blipFill>
                    <p:spPr>
                      <a:xfrm>
                        <a:off x="1591" y="1207"/>
                        <a:ext cx="1587" cy="1190"/>
                      </a:xfrm>
                      <a:prstGeom prst="rect">
                        <a:avLst/>
                      </a:prstGeom>
                    </p:spPr>
                  </p:pic>
                </p:oleObj>
              </mc:Fallback>
            </mc:AlternateContent>
          </a:graphicData>
        </a:graphic>
      </p:graphicFrame>
      <p:sp>
        <p:nvSpPr>
          <p:cNvPr id="20482" name="Title Placeholder 21"/>
          <p:cNvSpPr>
            <a:spLocks noGrp="1"/>
          </p:cNvSpPr>
          <p:nvPr>
            <p:ph type="title"/>
          </p:nvPr>
        </p:nvSpPr>
        <p:spPr bwMode="auto">
          <a:xfrm>
            <a:off x="457200" y="196454"/>
            <a:ext cx="8229600" cy="636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t>Click to edit Master title style</a:t>
            </a:r>
          </a:p>
        </p:txBody>
      </p:sp>
      <p:sp>
        <p:nvSpPr>
          <p:cNvPr id="20483" name="Text Placeholder 12"/>
          <p:cNvSpPr>
            <a:spLocks noGrp="1"/>
          </p:cNvSpPr>
          <p:nvPr>
            <p:ph type="body" idx="1"/>
          </p:nvPr>
        </p:nvSpPr>
        <p:spPr bwMode="auto">
          <a:xfrm>
            <a:off x="457200" y="959646"/>
            <a:ext cx="8229600" cy="356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2"/>
            <a:endParaRPr lang="en-US"/>
          </a:p>
        </p:txBody>
      </p:sp>
      <p:sp>
        <p:nvSpPr>
          <p:cNvPr id="20484" name="TextBox 3"/>
          <p:cNvSpPr txBox="1">
            <a:spLocks noChangeArrowheads="1"/>
          </p:cNvSpPr>
          <p:nvPr/>
        </p:nvSpPr>
        <p:spPr bwMode="black">
          <a:xfrm>
            <a:off x="5349875" y="4826796"/>
            <a:ext cx="2743200" cy="126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2400">
                <a:solidFill>
                  <a:schemeClr val="tx1"/>
                </a:solidFill>
                <a:latin typeface="Arial" pitchFamily="34" charset="0"/>
                <a:cs typeface="Arial" pitchFamily="34" charset="0"/>
              </a:defRPr>
            </a:lvl1pPr>
            <a:lvl2pPr marL="742950" indent="-285750" eaLnBrk="0" hangingPunct="0">
              <a:defRPr sz="2400">
                <a:solidFill>
                  <a:schemeClr val="tx1"/>
                </a:solidFill>
                <a:latin typeface="Arial" pitchFamily="34" charset="0"/>
                <a:cs typeface="Arial" pitchFamily="34" charset="0"/>
              </a:defRPr>
            </a:lvl2pPr>
            <a:lvl3pPr marL="1143000" indent="-228600" eaLnBrk="0" hangingPunct="0">
              <a:defRPr sz="2400">
                <a:solidFill>
                  <a:schemeClr val="tx1"/>
                </a:solidFill>
                <a:latin typeface="Arial" pitchFamily="34" charset="0"/>
                <a:cs typeface="Arial" pitchFamily="34" charset="0"/>
              </a:defRPr>
            </a:lvl3pPr>
            <a:lvl4pPr marL="1600200" indent="-228600" eaLnBrk="0" hangingPunct="0">
              <a:defRPr sz="2400">
                <a:solidFill>
                  <a:schemeClr val="tx1"/>
                </a:solidFill>
                <a:latin typeface="Arial" pitchFamily="34" charset="0"/>
                <a:cs typeface="Arial" pitchFamily="34" charset="0"/>
              </a:defRPr>
            </a:lvl4pPr>
            <a:lvl5pPr marL="2057400" indent="-228600" eaLnBrk="0" hangingPunct="0">
              <a:defRPr sz="24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cs typeface="Arial" pitchFamily="34" charset="0"/>
              </a:defRPr>
            </a:lvl9pPr>
          </a:lstStyle>
          <a:p>
            <a:pPr algn="r" defTabSz="899303" eaLnBrk="1" hangingPunct="1">
              <a:defRPr/>
            </a:pPr>
            <a:r>
              <a:rPr lang="en-US" sz="800" dirty="0">
                <a:solidFill>
                  <a:srgbClr val="666666"/>
                </a:solidFill>
                <a:latin typeface="Museo Sans For Dell" pitchFamily="2" charset="0"/>
              </a:rPr>
              <a:t>Client Product Development</a:t>
            </a:r>
          </a:p>
        </p:txBody>
      </p:sp>
      <p:pic>
        <p:nvPicPr>
          <p:cNvPr id="20485" name="Picture 5" descr="dell_gray_logo.png"/>
          <p:cNvPicPr>
            <a:picLocks noChangeAspect="1"/>
          </p:cNvPicPr>
          <p:nvPr/>
        </p:nvPicPr>
        <p:blipFill>
          <a:blip r:embed="rId21">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Footer Placeholder 4"/>
          <p:cNvSpPr>
            <a:spLocks noGrp="1"/>
          </p:cNvSpPr>
          <p:nvPr>
            <p:ph type="ftr" sz="quarter" idx="3"/>
          </p:nvPr>
        </p:nvSpPr>
        <p:spPr>
          <a:xfrm>
            <a:off x="742950" y="4822031"/>
            <a:ext cx="1885950" cy="114300"/>
          </a:xfrm>
          <a:prstGeom prst="rect">
            <a:avLst/>
          </a:prstGeom>
        </p:spPr>
        <p:txBody>
          <a:bodyPr vert="horz" lIns="0" tIns="0" rIns="67574" bIns="0" rtlCol="0" anchor="ctr"/>
          <a:lstStyle>
            <a:lvl1pPr algn="l">
              <a:defRPr sz="800">
                <a:solidFill>
                  <a:srgbClr val="000000">
                    <a:lumMod val="60000"/>
                    <a:lumOff val="40000"/>
                  </a:srgbClr>
                </a:solidFill>
                <a:latin typeface="Museo Sans For Dell" pitchFamily="2" charset="0"/>
                <a:cs typeface="+mn-cs"/>
              </a:defRPr>
            </a:lvl1pPr>
          </a:lstStyle>
          <a:p>
            <a:pPr defTabSz="899303">
              <a:defRPr/>
            </a:pPr>
            <a:endParaRPr lang="en-US" dirty="0"/>
          </a:p>
        </p:txBody>
      </p:sp>
      <p:sp>
        <p:nvSpPr>
          <p:cNvPr id="8" name="Slide Number Placeholder 5"/>
          <p:cNvSpPr>
            <a:spLocks noGrp="1"/>
          </p:cNvSpPr>
          <p:nvPr>
            <p:ph type="sldNum" sz="quarter" idx="4"/>
          </p:nvPr>
        </p:nvSpPr>
        <p:spPr>
          <a:xfrm>
            <a:off x="434976" y="4823222"/>
            <a:ext cx="260350" cy="114300"/>
          </a:xfrm>
          <a:prstGeom prst="rect">
            <a:avLst/>
          </a:prstGeom>
        </p:spPr>
        <p:txBody>
          <a:bodyPr vert="horz" lIns="0" tIns="0" rIns="67574" bIns="0" rtlCol="0" anchor="ctr"/>
          <a:lstStyle>
            <a:lvl1pPr algn="l">
              <a:defRPr sz="700">
                <a:solidFill>
                  <a:srgbClr val="000000">
                    <a:lumMod val="60000"/>
                    <a:lumOff val="40000"/>
                  </a:srgbClr>
                </a:solidFill>
                <a:latin typeface="Museo Sans For Dell" pitchFamily="2" charset="0"/>
                <a:cs typeface="+mn-cs"/>
              </a:defRPr>
            </a:lvl1pPr>
          </a:lstStyle>
          <a:p>
            <a:pPr defTabSz="899303">
              <a:defRPr/>
            </a:pPr>
            <a:fld id="{BAFC9F95-FC62-4769-A095-8D2D490F7992}" type="slidenum">
              <a:rPr lang="en-US" smtClean="0"/>
              <a:pPr defTabSz="899303">
                <a:defRPr/>
              </a:pPr>
              <a:t>‹#›</a:t>
            </a:fld>
            <a:endParaRPr lang="en-US" dirty="0"/>
          </a:p>
        </p:txBody>
      </p:sp>
      <p:sp>
        <p:nvSpPr>
          <p:cNvPr id="2" name="fl"/>
          <p:cNvSpPr txBox="1"/>
          <p:nvPr/>
        </p:nvSpPr>
        <p:spPr>
          <a:xfrm>
            <a:off x="0" y="4913185"/>
            <a:ext cx="9144000" cy="157544"/>
          </a:xfrm>
          <a:prstGeom prst="rect">
            <a:avLst/>
          </a:prstGeom>
          <a:noFill/>
        </p:spPr>
        <p:txBody>
          <a:bodyPr vert="horz" wrap="square" lIns="67574" tIns="34289" rIns="67574" bIns="34289" rtlCol="0">
            <a:spAutoFit/>
          </a:bodyPr>
          <a:lstStyle/>
          <a:p>
            <a:pPr marL="172336" indent="-172336" defTabSz="899303">
              <a:lnSpc>
                <a:spcPct val="90000"/>
              </a:lnSpc>
              <a:spcBef>
                <a:spcPts val="75"/>
              </a:spcBef>
              <a:spcAft>
                <a:spcPts val="75"/>
              </a:spcAft>
              <a:buClr>
                <a:srgbClr val="0085C3"/>
              </a:buClr>
              <a:buFont typeface="Arial" pitchFamily="34" charset="0"/>
              <a:buChar char="•"/>
            </a:pPr>
            <a:endParaRPr lang="en-US" sz="600" b="1" dirty="0">
              <a:solidFill>
                <a:srgbClr val="7F7F7F"/>
              </a:solidFill>
              <a:latin typeface="Museo Sans For Dell"/>
            </a:endParaRPr>
          </a:p>
        </p:txBody>
      </p:sp>
    </p:spTree>
    <p:extLst>
      <p:ext uri="{BB962C8B-B14F-4D97-AF65-F5344CB8AC3E}">
        <p14:creationId xmlns:p14="http://schemas.microsoft.com/office/powerpoint/2010/main" val="3679528937"/>
      </p:ext>
    </p:extLst>
  </p:cSld>
  <p:clrMap bg1="dk2" tx1="lt1" bg2="dk1" tx2="lt2" accent1="accent1" accent2="accent2" accent3="accent3" accent4="accent4" accent5="accent5" accent6="accent6" hlink="hlink" folHlink="folHlink"/>
  <p:sldLayoutIdLst>
    <p:sldLayoutId id="2147485496" r:id="rId1"/>
    <p:sldLayoutId id="2147485497" r:id="rId2"/>
    <p:sldLayoutId id="2147485498" r:id="rId3"/>
    <p:sldLayoutId id="2147485499" r:id="rId4"/>
    <p:sldLayoutId id="2147485500" r:id="rId5"/>
    <p:sldLayoutId id="2147485501" r:id="rId6"/>
    <p:sldLayoutId id="2147485502" r:id="rId7"/>
    <p:sldLayoutId id="2147485503" r:id="rId8"/>
    <p:sldLayoutId id="2147485504" r:id="rId9"/>
    <p:sldLayoutId id="2147485505" r:id="rId10"/>
    <p:sldLayoutId id="2147485506" r:id="rId11"/>
    <p:sldLayoutId id="2147485507" r:id="rId12"/>
    <p:sldLayoutId id="2147485508" r:id="rId13"/>
    <p:sldLayoutId id="2147485509" r:id="rId14"/>
    <p:sldLayoutId id="2147485510" r:id="rId15"/>
  </p:sldLayoutIdLst>
  <p:transition spd="med">
    <p:wipe dir="r"/>
  </p:transition>
  <p:hf hdr="0" ftr="0" dt="0"/>
  <p:txStyles>
    <p:titleStyle>
      <a:lvl1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1pPr>
      <a:lvl2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2pPr>
      <a:lvl3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3pPr>
      <a:lvl4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4pPr>
      <a:lvl5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5pPr>
      <a:lvl6pPr marL="336863" algn="l" rtl="0" eaLnBrk="1" fontAlgn="base" hangingPunct="1">
        <a:lnSpc>
          <a:spcPct val="70000"/>
        </a:lnSpc>
        <a:spcBef>
          <a:spcPct val="0"/>
        </a:spcBef>
        <a:spcAft>
          <a:spcPct val="0"/>
        </a:spcAft>
        <a:defRPr sz="3300" b="1">
          <a:solidFill>
            <a:schemeClr val="accent1"/>
          </a:solidFill>
          <a:latin typeface="Arial Black" pitchFamily="34" charset="0"/>
        </a:defRPr>
      </a:lvl6pPr>
      <a:lvl7pPr marL="674411" algn="l" rtl="0" eaLnBrk="1" fontAlgn="base" hangingPunct="1">
        <a:lnSpc>
          <a:spcPct val="70000"/>
        </a:lnSpc>
        <a:spcBef>
          <a:spcPct val="0"/>
        </a:spcBef>
        <a:spcAft>
          <a:spcPct val="0"/>
        </a:spcAft>
        <a:defRPr sz="3300" b="1">
          <a:solidFill>
            <a:schemeClr val="accent1"/>
          </a:solidFill>
          <a:latin typeface="Arial Black" pitchFamily="34" charset="0"/>
        </a:defRPr>
      </a:lvl7pPr>
      <a:lvl8pPr marL="1011657" algn="l" rtl="0" eaLnBrk="1" fontAlgn="base" hangingPunct="1">
        <a:lnSpc>
          <a:spcPct val="70000"/>
        </a:lnSpc>
        <a:spcBef>
          <a:spcPct val="0"/>
        </a:spcBef>
        <a:spcAft>
          <a:spcPct val="0"/>
        </a:spcAft>
        <a:defRPr sz="3300" b="1">
          <a:solidFill>
            <a:schemeClr val="accent1"/>
          </a:solidFill>
          <a:latin typeface="Arial Black" pitchFamily="34" charset="0"/>
        </a:defRPr>
      </a:lvl8pPr>
      <a:lvl9pPr marL="1348967" algn="l" rtl="0" eaLnBrk="1" fontAlgn="base" hangingPunct="1">
        <a:lnSpc>
          <a:spcPct val="70000"/>
        </a:lnSpc>
        <a:spcBef>
          <a:spcPct val="0"/>
        </a:spcBef>
        <a:spcAft>
          <a:spcPct val="0"/>
        </a:spcAft>
        <a:defRPr sz="3300" b="1">
          <a:solidFill>
            <a:schemeClr val="accent1"/>
          </a:solidFill>
          <a:latin typeface="Arial Black" pitchFamily="34" charset="0"/>
        </a:defRPr>
      </a:lvl9pPr>
    </p:titleStyle>
    <p:bodyStyle>
      <a:lvl1pPr marL="168766" indent="-168766" algn="l" rtl="0" eaLnBrk="0" fontAlgn="base" hangingPunct="0">
        <a:lnSpc>
          <a:spcPct val="90000"/>
        </a:lnSpc>
        <a:spcBef>
          <a:spcPts val="75"/>
        </a:spcBef>
        <a:spcAft>
          <a:spcPts val="75"/>
        </a:spcAft>
        <a:buClr>
          <a:schemeClr val="accent1"/>
        </a:buClr>
        <a:buFont typeface="Arial" pitchFamily="34" charset="0"/>
        <a:buChar char="•"/>
        <a:defRPr sz="1500">
          <a:solidFill>
            <a:schemeClr val="bg2"/>
          </a:solidFill>
          <a:latin typeface="Museo Sans For Dell" pitchFamily="2" charset="0"/>
          <a:ea typeface="Museo Sans For Dell" pitchFamily="2" charset="0"/>
          <a:cs typeface="Museo Sans For Dell" pitchFamily="2" charset="0"/>
        </a:defRPr>
      </a:lvl1pPr>
      <a:lvl2pPr marL="423961" indent="-165195" algn="l" rtl="0" eaLnBrk="0" fontAlgn="base" hangingPunct="0">
        <a:lnSpc>
          <a:spcPct val="90000"/>
        </a:lnSpc>
        <a:spcBef>
          <a:spcPts val="75"/>
        </a:spcBef>
        <a:spcAft>
          <a:spcPts val="75"/>
        </a:spcAft>
        <a:buClr>
          <a:schemeClr val="accent1"/>
        </a:buClr>
        <a:buFont typeface="Museo Sans For Dell" pitchFamily="2" charset="0"/>
        <a:buChar char="–"/>
        <a:defRPr>
          <a:solidFill>
            <a:schemeClr val="bg2"/>
          </a:solidFill>
          <a:latin typeface="Museo Sans For Dell" pitchFamily="2" charset="0"/>
          <a:ea typeface="Museo Sans For Dell" pitchFamily="2" charset="0"/>
          <a:cs typeface="Museo Sans For Dell" pitchFamily="2" charset="0"/>
        </a:defRPr>
      </a:lvl2pPr>
      <a:lvl3pPr marL="670944" indent="-162813" algn="l" rtl="0" eaLnBrk="0" fontAlgn="base" hangingPunct="0">
        <a:lnSpc>
          <a:spcPct val="90000"/>
        </a:lnSpc>
        <a:spcBef>
          <a:spcPts val="75"/>
        </a:spcBef>
        <a:spcAft>
          <a:spcPts val="75"/>
        </a:spcAft>
        <a:buClr>
          <a:schemeClr val="accent1"/>
        </a:buClr>
        <a:buFont typeface="Museo Sans For Dell" pitchFamily="2" charset="0"/>
        <a:buChar char="›"/>
        <a:defRPr sz="1200">
          <a:solidFill>
            <a:schemeClr val="bg2"/>
          </a:solidFill>
          <a:latin typeface="Museo Sans For Dell" pitchFamily="2" charset="0"/>
          <a:ea typeface="Museo Sans For Dell" pitchFamily="2" charset="0"/>
          <a:cs typeface="Museo Sans For Dell" pitchFamily="2" charset="0"/>
        </a:defRPr>
      </a:lvl3pPr>
      <a:lvl4pPr marL="919208" indent="-164004" algn="l" rtl="0" eaLnBrk="0" fontAlgn="base" hangingPunct="0">
        <a:lnSpc>
          <a:spcPct val="90000"/>
        </a:lnSpc>
        <a:spcBef>
          <a:spcPts val="75"/>
        </a:spcBef>
        <a:spcAft>
          <a:spcPts val="75"/>
        </a:spcAft>
        <a:buClr>
          <a:schemeClr val="accent1"/>
        </a:buClr>
        <a:buFont typeface="Museo For Dell 300"/>
        <a:buChar char="–"/>
        <a:defRPr sz="1100">
          <a:solidFill>
            <a:schemeClr val="bg2"/>
          </a:solidFill>
          <a:latin typeface="Museo Sans For Dell" pitchFamily="2" charset="0"/>
          <a:ea typeface="Museo Sans For Dell" pitchFamily="2" charset="0"/>
          <a:cs typeface="Museo Sans For Dell" pitchFamily="2" charset="0"/>
        </a:defRPr>
      </a:lvl4pPr>
      <a:lvl5pPr marL="1185974" indent="-174453" algn="l" rtl="0" eaLnBrk="0" fontAlgn="base" hangingPunct="0">
        <a:lnSpc>
          <a:spcPct val="90000"/>
        </a:lnSpc>
        <a:spcBef>
          <a:spcPts val="600"/>
        </a:spcBef>
        <a:spcAft>
          <a:spcPct val="0"/>
        </a:spcAft>
        <a:buClr>
          <a:schemeClr val="bg1"/>
        </a:buClr>
        <a:buFont typeface="Museo For Dell 300"/>
        <a:buChar char="–"/>
        <a:defRPr>
          <a:solidFill>
            <a:schemeClr val="bg2"/>
          </a:solidFill>
          <a:latin typeface="Museo Sans For Dell" pitchFamily="2" charset="0"/>
          <a:ea typeface="Museo Sans For Dell" pitchFamily="2" charset="0"/>
          <a:cs typeface="Museo Sans For Dell" pitchFamily="2" charset="0"/>
        </a:defRPr>
      </a:lvl5pPr>
      <a:lvl6pPr marL="1523146" indent="-174453"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6pPr>
      <a:lvl7pPr marL="1860523" indent="-174453"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7pPr>
      <a:lvl8pPr marL="2197721" indent="-174453"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8pPr>
      <a:lvl9pPr marL="2535053" indent="-174453"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9pPr>
    </p:bodyStyle>
    <p:otherStyle>
      <a:defPPr>
        <a:defRPr lang="en-US"/>
      </a:defPPr>
      <a:lvl1pPr marL="0" algn="l" defTabSz="674411" rtl="0" eaLnBrk="1" latinLnBrk="0" hangingPunct="1">
        <a:defRPr sz="1400" kern="1200">
          <a:solidFill>
            <a:schemeClr val="tx1"/>
          </a:solidFill>
          <a:latin typeface="+mn-lt"/>
          <a:ea typeface="+mn-ea"/>
          <a:cs typeface="+mn-cs"/>
        </a:defRPr>
      </a:lvl1pPr>
      <a:lvl2pPr marL="336863" algn="l" defTabSz="674411" rtl="0" eaLnBrk="1" latinLnBrk="0" hangingPunct="1">
        <a:defRPr sz="1400" kern="1200">
          <a:solidFill>
            <a:schemeClr val="tx1"/>
          </a:solidFill>
          <a:latin typeface="+mn-lt"/>
          <a:ea typeface="+mn-ea"/>
          <a:cs typeface="+mn-cs"/>
        </a:defRPr>
      </a:lvl2pPr>
      <a:lvl3pPr marL="674411" algn="l" defTabSz="674411" rtl="0" eaLnBrk="1" latinLnBrk="0" hangingPunct="1">
        <a:defRPr sz="1400" kern="1200">
          <a:solidFill>
            <a:schemeClr val="tx1"/>
          </a:solidFill>
          <a:latin typeface="+mn-lt"/>
          <a:ea typeface="+mn-ea"/>
          <a:cs typeface="+mn-cs"/>
        </a:defRPr>
      </a:lvl3pPr>
      <a:lvl4pPr marL="1011657" algn="l" defTabSz="674411" rtl="0" eaLnBrk="1" latinLnBrk="0" hangingPunct="1">
        <a:defRPr sz="1400" kern="1200">
          <a:solidFill>
            <a:schemeClr val="tx1"/>
          </a:solidFill>
          <a:latin typeface="+mn-lt"/>
          <a:ea typeface="+mn-ea"/>
          <a:cs typeface="+mn-cs"/>
        </a:defRPr>
      </a:lvl4pPr>
      <a:lvl5pPr marL="1348967" algn="l" defTabSz="674411" rtl="0" eaLnBrk="1" latinLnBrk="0" hangingPunct="1">
        <a:defRPr sz="1400" kern="1200">
          <a:solidFill>
            <a:schemeClr val="tx1"/>
          </a:solidFill>
          <a:latin typeface="+mn-lt"/>
          <a:ea typeface="+mn-ea"/>
          <a:cs typeface="+mn-cs"/>
        </a:defRPr>
      </a:lvl5pPr>
      <a:lvl6pPr marL="1686317" algn="l" defTabSz="674411" rtl="0" eaLnBrk="1" latinLnBrk="0" hangingPunct="1">
        <a:defRPr sz="1400" kern="1200">
          <a:solidFill>
            <a:schemeClr val="tx1"/>
          </a:solidFill>
          <a:latin typeface="+mn-lt"/>
          <a:ea typeface="+mn-ea"/>
          <a:cs typeface="+mn-cs"/>
        </a:defRPr>
      </a:lvl6pPr>
      <a:lvl7pPr marL="2023178" algn="l" defTabSz="674411" rtl="0" eaLnBrk="1" latinLnBrk="0" hangingPunct="1">
        <a:defRPr sz="1400" kern="1200">
          <a:solidFill>
            <a:schemeClr val="tx1"/>
          </a:solidFill>
          <a:latin typeface="+mn-lt"/>
          <a:ea typeface="+mn-ea"/>
          <a:cs typeface="+mn-cs"/>
        </a:defRPr>
      </a:lvl7pPr>
      <a:lvl8pPr marL="2360291" algn="l" defTabSz="674411" rtl="0" eaLnBrk="1" latinLnBrk="0" hangingPunct="1">
        <a:defRPr sz="1400" kern="1200">
          <a:solidFill>
            <a:schemeClr val="tx1"/>
          </a:solidFill>
          <a:latin typeface="+mn-lt"/>
          <a:ea typeface="+mn-ea"/>
          <a:cs typeface="+mn-cs"/>
        </a:defRPr>
      </a:lvl8pPr>
      <a:lvl9pPr marL="2697584" algn="l" defTabSz="674411" rtl="0" eaLnBrk="1" latinLnBrk="0" hangingPunct="1">
        <a:defRPr sz="140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18"/>
            </p:custDataLst>
            <p:extLst/>
          </p:nvPr>
        </p:nvGraphicFramePr>
        <p:xfrm>
          <a:off x="1591" y="1207"/>
          <a:ext cx="1587" cy="1190"/>
        </p:xfrm>
        <a:graphic>
          <a:graphicData uri="http://schemas.openxmlformats.org/presentationml/2006/ole">
            <mc:AlternateContent xmlns:mc="http://schemas.openxmlformats.org/markup-compatibility/2006">
              <mc:Choice xmlns:v="urn:schemas-microsoft-com:vml" Requires="v">
                <p:oleObj spid="_x0000_s28060" name="think-cell Slide" r:id="rId19" imgW="270" imgH="270" progId="TCLayout.ActiveDocument.1">
                  <p:embed/>
                </p:oleObj>
              </mc:Choice>
              <mc:Fallback>
                <p:oleObj name="think-cell Slide" r:id="rId19" imgW="270" imgH="270" progId="TCLayout.ActiveDocument.1">
                  <p:embed/>
                  <p:pic>
                    <p:nvPicPr>
                      <p:cNvPr id="0" name=""/>
                      <p:cNvPicPr/>
                      <p:nvPr/>
                    </p:nvPicPr>
                    <p:blipFill>
                      <a:blip r:embed="rId20"/>
                      <a:stretch>
                        <a:fillRect/>
                      </a:stretch>
                    </p:blipFill>
                    <p:spPr>
                      <a:xfrm>
                        <a:off x="1591" y="1207"/>
                        <a:ext cx="1587" cy="1190"/>
                      </a:xfrm>
                      <a:prstGeom prst="rect">
                        <a:avLst/>
                      </a:prstGeom>
                    </p:spPr>
                  </p:pic>
                </p:oleObj>
              </mc:Fallback>
            </mc:AlternateContent>
          </a:graphicData>
        </a:graphic>
      </p:graphicFrame>
      <p:sp>
        <p:nvSpPr>
          <p:cNvPr id="20482" name="Title Placeholder 21"/>
          <p:cNvSpPr>
            <a:spLocks noGrp="1"/>
          </p:cNvSpPr>
          <p:nvPr>
            <p:ph type="title"/>
          </p:nvPr>
        </p:nvSpPr>
        <p:spPr bwMode="auto">
          <a:xfrm>
            <a:off x="457200" y="196454"/>
            <a:ext cx="8229600" cy="636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t>Click to edit Master title style</a:t>
            </a:r>
          </a:p>
        </p:txBody>
      </p:sp>
      <p:sp>
        <p:nvSpPr>
          <p:cNvPr id="20483" name="Text Placeholder 12"/>
          <p:cNvSpPr>
            <a:spLocks noGrp="1"/>
          </p:cNvSpPr>
          <p:nvPr>
            <p:ph type="body" idx="1"/>
          </p:nvPr>
        </p:nvSpPr>
        <p:spPr bwMode="auto">
          <a:xfrm>
            <a:off x="457200" y="959646"/>
            <a:ext cx="8229600" cy="356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2"/>
            <a:endParaRPr lang="en-US"/>
          </a:p>
        </p:txBody>
      </p:sp>
      <p:sp>
        <p:nvSpPr>
          <p:cNvPr id="20484" name="TextBox 3"/>
          <p:cNvSpPr txBox="1">
            <a:spLocks noChangeArrowheads="1"/>
          </p:cNvSpPr>
          <p:nvPr/>
        </p:nvSpPr>
        <p:spPr bwMode="black">
          <a:xfrm>
            <a:off x="5349875" y="4826796"/>
            <a:ext cx="2743200" cy="126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2400">
                <a:solidFill>
                  <a:schemeClr val="tx1"/>
                </a:solidFill>
                <a:latin typeface="Arial" pitchFamily="34" charset="0"/>
                <a:cs typeface="Arial" pitchFamily="34" charset="0"/>
              </a:defRPr>
            </a:lvl1pPr>
            <a:lvl2pPr marL="742950" indent="-285750" eaLnBrk="0" hangingPunct="0">
              <a:defRPr sz="2400">
                <a:solidFill>
                  <a:schemeClr val="tx1"/>
                </a:solidFill>
                <a:latin typeface="Arial" pitchFamily="34" charset="0"/>
                <a:cs typeface="Arial" pitchFamily="34" charset="0"/>
              </a:defRPr>
            </a:lvl2pPr>
            <a:lvl3pPr marL="1143000" indent="-228600" eaLnBrk="0" hangingPunct="0">
              <a:defRPr sz="2400">
                <a:solidFill>
                  <a:schemeClr val="tx1"/>
                </a:solidFill>
                <a:latin typeface="Arial" pitchFamily="34" charset="0"/>
                <a:cs typeface="Arial" pitchFamily="34" charset="0"/>
              </a:defRPr>
            </a:lvl3pPr>
            <a:lvl4pPr marL="1600200" indent="-228600" eaLnBrk="0" hangingPunct="0">
              <a:defRPr sz="2400">
                <a:solidFill>
                  <a:schemeClr val="tx1"/>
                </a:solidFill>
                <a:latin typeface="Arial" pitchFamily="34" charset="0"/>
                <a:cs typeface="Arial" pitchFamily="34" charset="0"/>
              </a:defRPr>
            </a:lvl4pPr>
            <a:lvl5pPr marL="2057400" indent="-228600" eaLnBrk="0" hangingPunct="0">
              <a:defRPr sz="24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cs typeface="Arial" pitchFamily="34" charset="0"/>
              </a:defRPr>
            </a:lvl9pPr>
          </a:lstStyle>
          <a:p>
            <a:pPr algn="r" defTabSz="899033" eaLnBrk="1" hangingPunct="1">
              <a:defRPr/>
            </a:pPr>
            <a:r>
              <a:rPr lang="en-US" sz="800" dirty="0">
                <a:solidFill>
                  <a:srgbClr val="666666"/>
                </a:solidFill>
                <a:latin typeface="Museo Sans For Dell" pitchFamily="2" charset="0"/>
              </a:rPr>
              <a:t>Client Product Development</a:t>
            </a:r>
          </a:p>
        </p:txBody>
      </p:sp>
      <p:pic>
        <p:nvPicPr>
          <p:cNvPr id="20485" name="Picture 5" descr="dell_gray_logo.png"/>
          <p:cNvPicPr>
            <a:picLocks noChangeAspect="1"/>
          </p:cNvPicPr>
          <p:nvPr/>
        </p:nvPicPr>
        <p:blipFill>
          <a:blip r:embed="rId21">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Footer Placeholder 4"/>
          <p:cNvSpPr>
            <a:spLocks noGrp="1"/>
          </p:cNvSpPr>
          <p:nvPr>
            <p:ph type="ftr" sz="quarter" idx="3"/>
          </p:nvPr>
        </p:nvSpPr>
        <p:spPr>
          <a:xfrm>
            <a:off x="742950" y="4822031"/>
            <a:ext cx="1885950" cy="114300"/>
          </a:xfrm>
          <a:prstGeom prst="rect">
            <a:avLst/>
          </a:prstGeom>
        </p:spPr>
        <p:txBody>
          <a:bodyPr vert="horz" lIns="0" tIns="0" rIns="67556" bIns="0" rtlCol="0" anchor="ctr"/>
          <a:lstStyle>
            <a:lvl1pPr algn="l">
              <a:defRPr sz="800">
                <a:solidFill>
                  <a:srgbClr val="000000">
                    <a:lumMod val="60000"/>
                    <a:lumOff val="40000"/>
                  </a:srgbClr>
                </a:solidFill>
                <a:latin typeface="Museo Sans For Dell" pitchFamily="2" charset="0"/>
                <a:cs typeface="+mn-cs"/>
              </a:defRPr>
            </a:lvl1pPr>
          </a:lstStyle>
          <a:p>
            <a:pPr defTabSz="899033">
              <a:defRPr/>
            </a:pPr>
            <a:endParaRPr lang="en-US" dirty="0"/>
          </a:p>
        </p:txBody>
      </p:sp>
      <p:sp>
        <p:nvSpPr>
          <p:cNvPr id="8" name="Slide Number Placeholder 5"/>
          <p:cNvSpPr>
            <a:spLocks noGrp="1"/>
          </p:cNvSpPr>
          <p:nvPr>
            <p:ph type="sldNum" sz="quarter" idx="4"/>
          </p:nvPr>
        </p:nvSpPr>
        <p:spPr>
          <a:xfrm>
            <a:off x="434976" y="4823222"/>
            <a:ext cx="260350" cy="114300"/>
          </a:xfrm>
          <a:prstGeom prst="rect">
            <a:avLst/>
          </a:prstGeom>
        </p:spPr>
        <p:txBody>
          <a:bodyPr vert="horz" lIns="0" tIns="0" rIns="67556" bIns="0" rtlCol="0" anchor="ctr"/>
          <a:lstStyle>
            <a:lvl1pPr algn="l">
              <a:defRPr sz="700">
                <a:solidFill>
                  <a:srgbClr val="000000">
                    <a:lumMod val="60000"/>
                    <a:lumOff val="40000"/>
                  </a:srgbClr>
                </a:solidFill>
                <a:latin typeface="Museo Sans For Dell" pitchFamily="2" charset="0"/>
                <a:cs typeface="+mn-cs"/>
              </a:defRPr>
            </a:lvl1pPr>
          </a:lstStyle>
          <a:p>
            <a:pPr defTabSz="899033">
              <a:defRPr/>
            </a:pPr>
            <a:fld id="{BAFC9F95-FC62-4769-A095-8D2D490F7992}" type="slidenum">
              <a:rPr lang="en-US" smtClean="0"/>
              <a:pPr defTabSz="899033">
                <a:defRPr/>
              </a:pPr>
              <a:t>‹#›</a:t>
            </a:fld>
            <a:endParaRPr lang="en-US" dirty="0"/>
          </a:p>
        </p:txBody>
      </p:sp>
      <p:sp>
        <p:nvSpPr>
          <p:cNvPr id="2" name="fl"/>
          <p:cNvSpPr txBox="1"/>
          <p:nvPr/>
        </p:nvSpPr>
        <p:spPr>
          <a:xfrm>
            <a:off x="0" y="4913185"/>
            <a:ext cx="9144000" cy="157544"/>
          </a:xfrm>
          <a:prstGeom prst="rect">
            <a:avLst/>
          </a:prstGeom>
          <a:noFill/>
        </p:spPr>
        <p:txBody>
          <a:bodyPr vert="horz" wrap="square" lIns="67556" tIns="34289" rIns="67556" bIns="34289" rtlCol="0">
            <a:spAutoFit/>
          </a:bodyPr>
          <a:lstStyle/>
          <a:p>
            <a:pPr marL="172288" indent="-172288" defTabSz="899033">
              <a:lnSpc>
                <a:spcPct val="90000"/>
              </a:lnSpc>
              <a:spcBef>
                <a:spcPts val="75"/>
              </a:spcBef>
              <a:spcAft>
                <a:spcPts val="75"/>
              </a:spcAft>
              <a:buClr>
                <a:srgbClr val="0085C3"/>
              </a:buClr>
              <a:buFont typeface="Arial" pitchFamily="34" charset="0"/>
              <a:buChar char="•"/>
            </a:pPr>
            <a:endParaRPr lang="en-US" sz="600" b="1" dirty="0">
              <a:solidFill>
                <a:srgbClr val="7F7F7F"/>
              </a:solidFill>
              <a:latin typeface="Museo Sans For Dell"/>
            </a:endParaRPr>
          </a:p>
        </p:txBody>
      </p:sp>
    </p:spTree>
    <p:extLst>
      <p:ext uri="{BB962C8B-B14F-4D97-AF65-F5344CB8AC3E}">
        <p14:creationId xmlns:p14="http://schemas.microsoft.com/office/powerpoint/2010/main" val="2350824318"/>
      </p:ext>
    </p:extLst>
  </p:cSld>
  <p:clrMap bg1="dk2" tx1="lt1" bg2="dk1" tx2="lt2" accent1="accent1" accent2="accent2" accent3="accent3" accent4="accent4" accent5="accent5" accent6="accent6" hlink="hlink" folHlink="folHlink"/>
  <p:sldLayoutIdLst>
    <p:sldLayoutId id="2147485512" r:id="rId1"/>
    <p:sldLayoutId id="2147485513" r:id="rId2"/>
    <p:sldLayoutId id="2147485514" r:id="rId3"/>
    <p:sldLayoutId id="2147485515" r:id="rId4"/>
    <p:sldLayoutId id="2147485516" r:id="rId5"/>
    <p:sldLayoutId id="2147485517" r:id="rId6"/>
    <p:sldLayoutId id="2147485518" r:id="rId7"/>
    <p:sldLayoutId id="2147485519" r:id="rId8"/>
    <p:sldLayoutId id="2147485520" r:id="rId9"/>
    <p:sldLayoutId id="2147485521" r:id="rId10"/>
    <p:sldLayoutId id="2147485522" r:id="rId11"/>
    <p:sldLayoutId id="2147485523" r:id="rId12"/>
    <p:sldLayoutId id="2147485525" r:id="rId13"/>
    <p:sldLayoutId id="2147485526" r:id="rId14"/>
    <p:sldLayoutId id="2147485527" r:id="rId15"/>
  </p:sldLayoutIdLst>
  <p:transition spd="med">
    <p:wipe dir="r"/>
  </p:transition>
  <p:hf hdr="0" ftr="0" dt="0"/>
  <p:txStyles>
    <p:titleStyle>
      <a:lvl1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1pPr>
      <a:lvl2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2pPr>
      <a:lvl3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3pPr>
      <a:lvl4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4pPr>
      <a:lvl5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5pPr>
      <a:lvl6pPr marL="336755" algn="l" rtl="0" eaLnBrk="1" fontAlgn="base" hangingPunct="1">
        <a:lnSpc>
          <a:spcPct val="70000"/>
        </a:lnSpc>
        <a:spcBef>
          <a:spcPct val="0"/>
        </a:spcBef>
        <a:spcAft>
          <a:spcPct val="0"/>
        </a:spcAft>
        <a:defRPr sz="3300" b="1">
          <a:solidFill>
            <a:schemeClr val="accent1"/>
          </a:solidFill>
          <a:latin typeface="Arial Black" pitchFamily="34" charset="0"/>
        </a:defRPr>
      </a:lvl6pPr>
      <a:lvl7pPr marL="674213" algn="l" rtl="0" eaLnBrk="1" fontAlgn="base" hangingPunct="1">
        <a:lnSpc>
          <a:spcPct val="70000"/>
        </a:lnSpc>
        <a:spcBef>
          <a:spcPct val="0"/>
        </a:spcBef>
        <a:spcAft>
          <a:spcPct val="0"/>
        </a:spcAft>
        <a:defRPr sz="3300" b="1">
          <a:solidFill>
            <a:schemeClr val="accent1"/>
          </a:solidFill>
          <a:latin typeface="Arial Black" pitchFamily="34" charset="0"/>
        </a:defRPr>
      </a:lvl7pPr>
      <a:lvl8pPr marL="1011357" algn="l" rtl="0" eaLnBrk="1" fontAlgn="base" hangingPunct="1">
        <a:lnSpc>
          <a:spcPct val="70000"/>
        </a:lnSpc>
        <a:spcBef>
          <a:spcPct val="0"/>
        </a:spcBef>
        <a:spcAft>
          <a:spcPct val="0"/>
        </a:spcAft>
        <a:defRPr sz="3300" b="1">
          <a:solidFill>
            <a:schemeClr val="accent1"/>
          </a:solidFill>
          <a:latin typeface="Arial Black" pitchFamily="34" charset="0"/>
        </a:defRPr>
      </a:lvl8pPr>
      <a:lvl9pPr marL="1348571" algn="l" rtl="0" eaLnBrk="1" fontAlgn="base" hangingPunct="1">
        <a:lnSpc>
          <a:spcPct val="70000"/>
        </a:lnSpc>
        <a:spcBef>
          <a:spcPct val="0"/>
        </a:spcBef>
        <a:spcAft>
          <a:spcPct val="0"/>
        </a:spcAft>
        <a:defRPr sz="3300" b="1">
          <a:solidFill>
            <a:schemeClr val="accent1"/>
          </a:solidFill>
          <a:latin typeface="Arial Black" pitchFamily="34" charset="0"/>
        </a:defRPr>
      </a:lvl9pPr>
    </p:titleStyle>
    <p:bodyStyle>
      <a:lvl1pPr marL="168718" indent="-168718" algn="l" rtl="0" eaLnBrk="0" fontAlgn="base" hangingPunct="0">
        <a:lnSpc>
          <a:spcPct val="90000"/>
        </a:lnSpc>
        <a:spcBef>
          <a:spcPts val="75"/>
        </a:spcBef>
        <a:spcAft>
          <a:spcPts val="75"/>
        </a:spcAft>
        <a:buClr>
          <a:schemeClr val="accent1"/>
        </a:buClr>
        <a:buFont typeface="Arial" pitchFamily="34" charset="0"/>
        <a:buChar char="•"/>
        <a:defRPr sz="1500">
          <a:solidFill>
            <a:schemeClr val="bg2"/>
          </a:solidFill>
          <a:latin typeface="Museo Sans For Dell" pitchFamily="2" charset="0"/>
          <a:ea typeface="Museo Sans For Dell" pitchFamily="2" charset="0"/>
          <a:cs typeface="Museo Sans For Dell" pitchFamily="2" charset="0"/>
        </a:defRPr>
      </a:lvl1pPr>
      <a:lvl2pPr marL="423835" indent="-165147" algn="l" rtl="0" eaLnBrk="0" fontAlgn="base" hangingPunct="0">
        <a:lnSpc>
          <a:spcPct val="90000"/>
        </a:lnSpc>
        <a:spcBef>
          <a:spcPts val="75"/>
        </a:spcBef>
        <a:spcAft>
          <a:spcPts val="75"/>
        </a:spcAft>
        <a:buClr>
          <a:schemeClr val="accent1"/>
        </a:buClr>
        <a:buFont typeface="Museo Sans For Dell" pitchFamily="2" charset="0"/>
        <a:buChar char="–"/>
        <a:defRPr>
          <a:solidFill>
            <a:schemeClr val="bg2"/>
          </a:solidFill>
          <a:latin typeface="Museo Sans For Dell" pitchFamily="2" charset="0"/>
          <a:ea typeface="Museo Sans For Dell" pitchFamily="2" charset="0"/>
          <a:cs typeface="Museo Sans For Dell" pitchFamily="2" charset="0"/>
        </a:defRPr>
      </a:lvl2pPr>
      <a:lvl3pPr marL="670746" indent="-162765" algn="l" rtl="0" eaLnBrk="0" fontAlgn="base" hangingPunct="0">
        <a:lnSpc>
          <a:spcPct val="90000"/>
        </a:lnSpc>
        <a:spcBef>
          <a:spcPts val="75"/>
        </a:spcBef>
        <a:spcAft>
          <a:spcPts val="75"/>
        </a:spcAft>
        <a:buClr>
          <a:schemeClr val="accent1"/>
        </a:buClr>
        <a:buFont typeface="Museo Sans For Dell" pitchFamily="2" charset="0"/>
        <a:buChar char="›"/>
        <a:defRPr sz="1200">
          <a:solidFill>
            <a:schemeClr val="bg2"/>
          </a:solidFill>
          <a:latin typeface="Museo Sans For Dell" pitchFamily="2" charset="0"/>
          <a:ea typeface="Museo Sans For Dell" pitchFamily="2" charset="0"/>
          <a:cs typeface="Museo Sans For Dell" pitchFamily="2" charset="0"/>
        </a:defRPr>
      </a:lvl3pPr>
      <a:lvl4pPr marL="918932" indent="-163956" algn="l" rtl="0" eaLnBrk="0" fontAlgn="base" hangingPunct="0">
        <a:lnSpc>
          <a:spcPct val="90000"/>
        </a:lnSpc>
        <a:spcBef>
          <a:spcPts val="75"/>
        </a:spcBef>
        <a:spcAft>
          <a:spcPts val="75"/>
        </a:spcAft>
        <a:buClr>
          <a:schemeClr val="accent1"/>
        </a:buClr>
        <a:buFont typeface="Museo For Dell 300"/>
        <a:buChar char="–"/>
        <a:defRPr sz="1100">
          <a:solidFill>
            <a:schemeClr val="bg2"/>
          </a:solidFill>
          <a:latin typeface="Museo Sans For Dell" pitchFamily="2" charset="0"/>
          <a:ea typeface="Museo Sans For Dell" pitchFamily="2" charset="0"/>
          <a:cs typeface="Museo Sans For Dell" pitchFamily="2" charset="0"/>
        </a:defRPr>
      </a:lvl4pPr>
      <a:lvl5pPr marL="1185614" indent="-174405" algn="l" rtl="0" eaLnBrk="0" fontAlgn="base" hangingPunct="0">
        <a:lnSpc>
          <a:spcPct val="90000"/>
        </a:lnSpc>
        <a:spcBef>
          <a:spcPts val="600"/>
        </a:spcBef>
        <a:spcAft>
          <a:spcPct val="0"/>
        </a:spcAft>
        <a:buClr>
          <a:schemeClr val="bg1"/>
        </a:buClr>
        <a:buFont typeface="Museo For Dell 300"/>
        <a:buChar char="–"/>
        <a:defRPr>
          <a:solidFill>
            <a:schemeClr val="bg2"/>
          </a:solidFill>
          <a:latin typeface="Museo Sans For Dell" pitchFamily="2" charset="0"/>
          <a:ea typeface="Museo Sans For Dell" pitchFamily="2" charset="0"/>
          <a:cs typeface="Museo Sans For Dell" pitchFamily="2" charset="0"/>
        </a:defRPr>
      </a:lvl5pPr>
      <a:lvl6pPr marL="1522690" indent="-174405"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6pPr>
      <a:lvl7pPr marL="1859965" indent="-174405"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7pPr>
      <a:lvl8pPr marL="2197061" indent="-174405"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8pPr>
      <a:lvl9pPr marL="2534297" indent="-174405"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9pPr>
    </p:bodyStyle>
    <p:otherStyle>
      <a:defPPr>
        <a:defRPr lang="en-US"/>
      </a:defPPr>
      <a:lvl1pPr marL="0" algn="l" defTabSz="674213" rtl="0" eaLnBrk="1" latinLnBrk="0" hangingPunct="1">
        <a:defRPr sz="1400" kern="1200">
          <a:solidFill>
            <a:schemeClr val="tx1"/>
          </a:solidFill>
          <a:latin typeface="+mn-lt"/>
          <a:ea typeface="+mn-ea"/>
          <a:cs typeface="+mn-cs"/>
        </a:defRPr>
      </a:lvl1pPr>
      <a:lvl2pPr marL="336755" algn="l" defTabSz="674213" rtl="0" eaLnBrk="1" latinLnBrk="0" hangingPunct="1">
        <a:defRPr sz="1400" kern="1200">
          <a:solidFill>
            <a:schemeClr val="tx1"/>
          </a:solidFill>
          <a:latin typeface="+mn-lt"/>
          <a:ea typeface="+mn-ea"/>
          <a:cs typeface="+mn-cs"/>
        </a:defRPr>
      </a:lvl2pPr>
      <a:lvl3pPr marL="674213" algn="l" defTabSz="674213" rtl="0" eaLnBrk="1" latinLnBrk="0" hangingPunct="1">
        <a:defRPr sz="1400" kern="1200">
          <a:solidFill>
            <a:schemeClr val="tx1"/>
          </a:solidFill>
          <a:latin typeface="+mn-lt"/>
          <a:ea typeface="+mn-ea"/>
          <a:cs typeface="+mn-cs"/>
        </a:defRPr>
      </a:lvl3pPr>
      <a:lvl4pPr marL="1011357" algn="l" defTabSz="674213" rtl="0" eaLnBrk="1" latinLnBrk="0" hangingPunct="1">
        <a:defRPr sz="1400" kern="1200">
          <a:solidFill>
            <a:schemeClr val="tx1"/>
          </a:solidFill>
          <a:latin typeface="+mn-lt"/>
          <a:ea typeface="+mn-ea"/>
          <a:cs typeface="+mn-cs"/>
        </a:defRPr>
      </a:lvl4pPr>
      <a:lvl5pPr marL="1348571" algn="l" defTabSz="674213" rtl="0" eaLnBrk="1" latinLnBrk="0" hangingPunct="1">
        <a:defRPr sz="1400" kern="1200">
          <a:solidFill>
            <a:schemeClr val="tx1"/>
          </a:solidFill>
          <a:latin typeface="+mn-lt"/>
          <a:ea typeface="+mn-ea"/>
          <a:cs typeface="+mn-cs"/>
        </a:defRPr>
      </a:lvl5pPr>
      <a:lvl6pPr marL="1685813" algn="l" defTabSz="674213" rtl="0" eaLnBrk="1" latinLnBrk="0" hangingPunct="1">
        <a:defRPr sz="1400" kern="1200">
          <a:solidFill>
            <a:schemeClr val="tx1"/>
          </a:solidFill>
          <a:latin typeface="+mn-lt"/>
          <a:ea typeface="+mn-ea"/>
          <a:cs typeface="+mn-cs"/>
        </a:defRPr>
      </a:lvl6pPr>
      <a:lvl7pPr marL="2022566" algn="l" defTabSz="674213" rtl="0" eaLnBrk="1" latinLnBrk="0" hangingPunct="1">
        <a:defRPr sz="1400" kern="1200">
          <a:solidFill>
            <a:schemeClr val="tx1"/>
          </a:solidFill>
          <a:latin typeface="+mn-lt"/>
          <a:ea typeface="+mn-ea"/>
          <a:cs typeface="+mn-cs"/>
        </a:defRPr>
      </a:lvl7pPr>
      <a:lvl8pPr marL="2359583" algn="l" defTabSz="674213" rtl="0" eaLnBrk="1" latinLnBrk="0" hangingPunct="1">
        <a:defRPr sz="1400" kern="1200">
          <a:solidFill>
            <a:schemeClr val="tx1"/>
          </a:solidFill>
          <a:latin typeface="+mn-lt"/>
          <a:ea typeface="+mn-ea"/>
          <a:cs typeface="+mn-cs"/>
        </a:defRPr>
      </a:lvl8pPr>
      <a:lvl9pPr marL="2696774" algn="l" defTabSz="674213" rtl="0" eaLnBrk="1" latinLnBrk="0" hangingPunct="1">
        <a:defRPr sz="14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18"/>
            </p:custDataLst>
            <p:extLst/>
          </p:nvPr>
        </p:nvGraphicFramePr>
        <p:xfrm>
          <a:off x="1591" y="1207"/>
          <a:ext cx="1587" cy="1190"/>
        </p:xfrm>
        <a:graphic>
          <a:graphicData uri="http://schemas.openxmlformats.org/presentationml/2006/ole">
            <mc:AlternateContent xmlns:mc="http://schemas.openxmlformats.org/markup-compatibility/2006">
              <mc:Choice xmlns:v="urn:schemas-microsoft-com:vml" Requires="v">
                <p:oleObj spid="_x0000_s2470" name="think-cell Slide" r:id="rId19" imgW="270" imgH="270" progId="TCLayout.ActiveDocument.1">
                  <p:embed/>
                </p:oleObj>
              </mc:Choice>
              <mc:Fallback>
                <p:oleObj name="think-cell Slide" r:id="rId19" imgW="270" imgH="270" progId="TCLayout.ActiveDocument.1">
                  <p:embed/>
                  <p:pic>
                    <p:nvPicPr>
                      <p:cNvPr id="0" name=""/>
                      <p:cNvPicPr/>
                      <p:nvPr/>
                    </p:nvPicPr>
                    <p:blipFill>
                      <a:blip r:embed="rId20"/>
                      <a:stretch>
                        <a:fillRect/>
                      </a:stretch>
                    </p:blipFill>
                    <p:spPr>
                      <a:xfrm>
                        <a:off x="1591" y="1207"/>
                        <a:ext cx="1587" cy="1190"/>
                      </a:xfrm>
                      <a:prstGeom prst="rect">
                        <a:avLst/>
                      </a:prstGeom>
                    </p:spPr>
                  </p:pic>
                </p:oleObj>
              </mc:Fallback>
            </mc:AlternateContent>
          </a:graphicData>
        </a:graphic>
      </p:graphicFrame>
      <p:sp>
        <p:nvSpPr>
          <p:cNvPr id="20482" name="Title Placeholder 21"/>
          <p:cNvSpPr>
            <a:spLocks noGrp="1"/>
          </p:cNvSpPr>
          <p:nvPr>
            <p:ph type="title"/>
          </p:nvPr>
        </p:nvSpPr>
        <p:spPr bwMode="auto">
          <a:xfrm>
            <a:off x="457200" y="196454"/>
            <a:ext cx="8229600" cy="636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t>Click to edit Master title style</a:t>
            </a:r>
          </a:p>
        </p:txBody>
      </p:sp>
      <p:sp>
        <p:nvSpPr>
          <p:cNvPr id="20483" name="Text Placeholder 12"/>
          <p:cNvSpPr>
            <a:spLocks noGrp="1"/>
          </p:cNvSpPr>
          <p:nvPr>
            <p:ph type="body" idx="1"/>
          </p:nvPr>
        </p:nvSpPr>
        <p:spPr bwMode="auto">
          <a:xfrm>
            <a:off x="457200" y="959646"/>
            <a:ext cx="8229600" cy="356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2"/>
            <a:endParaRPr lang="en-US"/>
          </a:p>
        </p:txBody>
      </p:sp>
      <p:sp>
        <p:nvSpPr>
          <p:cNvPr id="20484" name="TextBox 3"/>
          <p:cNvSpPr txBox="1">
            <a:spLocks noChangeArrowheads="1"/>
          </p:cNvSpPr>
          <p:nvPr/>
        </p:nvSpPr>
        <p:spPr bwMode="black">
          <a:xfrm>
            <a:off x="5349875" y="4826796"/>
            <a:ext cx="2743200" cy="126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2400">
                <a:solidFill>
                  <a:schemeClr val="tx1"/>
                </a:solidFill>
                <a:latin typeface="Arial" pitchFamily="34" charset="0"/>
                <a:cs typeface="Arial" pitchFamily="34" charset="0"/>
              </a:defRPr>
            </a:lvl1pPr>
            <a:lvl2pPr marL="742950" indent="-285750" eaLnBrk="0" hangingPunct="0">
              <a:defRPr sz="2400">
                <a:solidFill>
                  <a:schemeClr val="tx1"/>
                </a:solidFill>
                <a:latin typeface="Arial" pitchFamily="34" charset="0"/>
                <a:cs typeface="Arial" pitchFamily="34" charset="0"/>
              </a:defRPr>
            </a:lvl2pPr>
            <a:lvl3pPr marL="1143000" indent="-228600" eaLnBrk="0" hangingPunct="0">
              <a:defRPr sz="2400">
                <a:solidFill>
                  <a:schemeClr val="tx1"/>
                </a:solidFill>
                <a:latin typeface="Arial" pitchFamily="34" charset="0"/>
                <a:cs typeface="Arial" pitchFamily="34" charset="0"/>
              </a:defRPr>
            </a:lvl3pPr>
            <a:lvl4pPr marL="1600200" indent="-228600" eaLnBrk="0" hangingPunct="0">
              <a:defRPr sz="2400">
                <a:solidFill>
                  <a:schemeClr val="tx1"/>
                </a:solidFill>
                <a:latin typeface="Arial" pitchFamily="34" charset="0"/>
                <a:cs typeface="Arial" pitchFamily="34" charset="0"/>
              </a:defRPr>
            </a:lvl4pPr>
            <a:lvl5pPr marL="2057400" indent="-228600" eaLnBrk="0" hangingPunct="0">
              <a:defRPr sz="24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cs typeface="Arial" pitchFamily="34" charset="0"/>
              </a:defRPr>
            </a:lvl9pPr>
          </a:lstStyle>
          <a:p>
            <a:pPr algn="r" eaLnBrk="1" hangingPunct="1">
              <a:defRPr/>
            </a:pPr>
            <a:r>
              <a:rPr lang="en-US" sz="800">
                <a:solidFill>
                  <a:srgbClr val="666666"/>
                </a:solidFill>
                <a:latin typeface="Museo Sans For Dell" pitchFamily="2" charset="0"/>
              </a:rPr>
              <a:t>Client Product Development</a:t>
            </a:r>
          </a:p>
        </p:txBody>
      </p:sp>
      <p:pic>
        <p:nvPicPr>
          <p:cNvPr id="20485" name="Picture 5" descr="dell_gray_logo.png"/>
          <p:cNvPicPr>
            <a:picLocks noChangeAspect="1"/>
          </p:cNvPicPr>
          <p:nvPr/>
        </p:nvPicPr>
        <p:blipFill>
          <a:blip r:embed="rId21">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Footer Placeholder 4"/>
          <p:cNvSpPr>
            <a:spLocks noGrp="1"/>
          </p:cNvSpPr>
          <p:nvPr>
            <p:ph type="ftr" sz="quarter" idx="3"/>
          </p:nvPr>
        </p:nvSpPr>
        <p:spPr>
          <a:xfrm>
            <a:off x="742950" y="4822031"/>
            <a:ext cx="1885950" cy="114300"/>
          </a:xfrm>
          <a:prstGeom prst="rect">
            <a:avLst/>
          </a:prstGeom>
        </p:spPr>
        <p:txBody>
          <a:bodyPr vert="horz" lIns="0" tIns="0" rIns="67365" bIns="0" rtlCol="0" anchor="ctr"/>
          <a:lstStyle>
            <a:lvl1pPr algn="l">
              <a:defRPr sz="800">
                <a:solidFill>
                  <a:srgbClr val="000000">
                    <a:lumMod val="60000"/>
                    <a:lumOff val="40000"/>
                  </a:srgbClr>
                </a:solidFill>
                <a:latin typeface="Museo Sans For Dell" pitchFamily="2" charset="0"/>
                <a:cs typeface="+mn-cs"/>
              </a:defRPr>
            </a:lvl1pPr>
          </a:lstStyle>
          <a:p>
            <a:pPr>
              <a:defRPr/>
            </a:pPr>
            <a:endParaRPr lang="en-US"/>
          </a:p>
        </p:txBody>
      </p:sp>
      <p:sp>
        <p:nvSpPr>
          <p:cNvPr id="8" name="Slide Number Placeholder 5"/>
          <p:cNvSpPr>
            <a:spLocks noGrp="1"/>
          </p:cNvSpPr>
          <p:nvPr>
            <p:ph type="sldNum" sz="quarter" idx="4"/>
          </p:nvPr>
        </p:nvSpPr>
        <p:spPr>
          <a:xfrm>
            <a:off x="434976" y="4823222"/>
            <a:ext cx="260350" cy="114300"/>
          </a:xfrm>
          <a:prstGeom prst="rect">
            <a:avLst/>
          </a:prstGeom>
        </p:spPr>
        <p:txBody>
          <a:bodyPr vert="horz" lIns="0" tIns="0" rIns="67365" bIns="0" rtlCol="0" anchor="ctr"/>
          <a:lstStyle>
            <a:lvl1pPr algn="l">
              <a:defRPr sz="700">
                <a:solidFill>
                  <a:srgbClr val="000000">
                    <a:lumMod val="60000"/>
                    <a:lumOff val="40000"/>
                  </a:srgbClr>
                </a:solidFill>
                <a:latin typeface="Museo Sans For Dell" pitchFamily="2" charset="0"/>
                <a:cs typeface="+mn-cs"/>
              </a:defRPr>
            </a:lvl1pPr>
          </a:lstStyle>
          <a:p>
            <a:pPr>
              <a:defRPr/>
            </a:pPr>
            <a:fld id="{BAFC9F95-FC62-4769-A095-8D2D490F7992}" type="slidenum">
              <a:rPr lang="en-US"/>
              <a:pPr>
                <a:defRPr/>
              </a:pPr>
              <a:t>‹#›</a:t>
            </a:fld>
            <a:endParaRPr lang="en-US" dirty="0"/>
          </a:p>
        </p:txBody>
      </p:sp>
      <p:sp>
        <p:nvSpPr>
          <p:cNvPr id="2" name="fl"/>
          <p:cNvSpPr txBox="1"/>
          <p:nvPr/>
        </p:nvSpPr>
        <p:spPr>
          <a:xfrm>
            <a:off x="0" y="4913185"/>
            <a:ext cx="9144000" cy="157544"/>
          </a:xfrm>
          <a:prstGeom prst="rect">
            <a:avLst/>
          </a:prstGeom>
          <a:noFill/>
        </p:spPr>
        <p:txBody>
          <a:bodyPr vert="horz" wrap="square" lIns="67365" tIns="34289" rIns="67365" bIns="34289" rtlCol="0">
            <a:spAutoFit/>
          </a:bodyPr>
          <a:lstStyle/>
          <a:p>
            <a:pPr marL="171780" indent="-171780">
              <a:lnSpc>
                <a:spcPct val="90000"/>
              </a:lnSpc>
              <a:spcBef>
                <a:spcPts val="75"/>
              </a:spcBef>
              <a:spcAft>
                <a:spcPts val="75"/>
              </a:spcAft>
              <a:buClr>
                <a:srgbClr val="0085C3"/>
              </a:buClr>
              <a:buFont typeface="Arial" pitchFamily="34" charset="0"/>
              <a:buChar char="•"/>
            </a:pPr>
            <a:endParaRPr lang="en-US" sz="600" b="1" dirty="0">
              <a:solidFill>
                <a:srgbClr val="7F7F7F"/>
              </a:solidFill>
              <a:latin typeface="museo sans for dell"/>
            </a:endParaRPr>
          </a:p>
        </p:txBody>
      </p:sp>
    </p:spTree>
    <p:extLst>
      <p:ext uri="{BB962C8B-B14F-4D97-AF65-F5344CB8AC3E}">
        <p14:creationId xmlns:p14="http://schemas.microsoft.com/office/powerpoint/2010/main" val="718907130"/>
      </p:ext>
    </p:extLst>
  </p:cSld>
  <p:clrMap bg1="dk2" tx1="lt1" bg2="dk1" tx2="lt2" accent1="accent1" accent2="accent2" accent3="accent3" accent4="accent4" accent5="accent5" accent6="accent6" hlink="hlink" folHlink="folHlink"/>
  <p:sldLayoutIdLst>
    <p:sldLayoutId id="2147484564" r:id="rId1"/>
    <p:sldLayoutId id="2147484565" r:id="rId2"/>
    <p:sldLayoutId id="2147484566" r:id="rId3"/>
    <p:sldLayoutId id="2147484567" r:id="rId4"/>
    <p:sldLayoutId id="2147484568" r:id="rId5"/>
    <p:sldLayoutId id="2147484569" r:id="rId6"/>
    <p:sldLayoutId id="2147484570" r:id="rId7"/>
    <p:sldLayoutId id="2147484571" r:id="rId8"/>
    <p:sldLayoutId id="2147484572" r:id="rId9"/>
    <p:sldLayoutId id="2147484573" r:id="rId10"/>
    <p:sldLayoutId id="2147484574" r:id="rId11"/>
    <p:sldLayoutId id="2147484575" r:id="rId12"/>
    <p:sldLayoutId id="2147484576" r:id="rId13"/>
    <p:sldLayoutId id="2147484577" r:id="rId14"/>
    <p:sldLayoutId id="2147484578" r:id="rId15"/>
  </p:sldLayoutIdLst>
  <p:transition spd="med">
    <p:wipe dir="r"/>
  </p:transition>
  <p:hf hdr="0" ftr="0" dt="0"/>
  <p:txStyles>
    <p:titleStyle>
      <a:lvl1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1pPr>
      <a:lvl2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2pPr>
      <a:lvl3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3pPr>
      <a:lvl4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4pPr>
      <a:lvl5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5pPr>
      <a:lvl6pPr marL="335612" algn="l" rtl="0" eaLnBrk="1" fontAlgn="base" hangingPunct="1">
        <a:lnSpc>
          <a:spcPct val="70000"/>
        </a:lnSpc>
        <a:spcBef>
          <a:spcPct val="0"/>
        </a:spcBef>
        <a:spcAft>
          <a:spcPct val="0"/>
        </a:spcAft>
        <a:defRPr sz="3300" b="1">
          <a:solidFill>
            <a:schemeClr val="accent1"/>
          </a:solidFill>
          <a:latin typeface="Arial Black" pitchFamily="34" charset="0"/>
        </a:defRPr>
      </a:lvl6pPr>
      <a:lvl7pPr marL="672117" algn="l" rtl="0" eaLnBrk="1" fontAlgn="base" hangingPunct="1">
        <a:lnSpc>
          <a:spcPct val="70000"/>
        </a:lnSpc>
        <a:spcBef>
          <a:spcPct val="0"/>
        </a:spcBef>
        <a:spcAft>
          <a:spcPct val="0"/>
        </a:spcAft>
        <a:defRPr sz="3300" b="1">
          <a:solidFill>
            <a:schemeClr val="accent1"/>
          </a:solidFill>
          <a:latin typeface="Arial Black" pitchFamily="34" charset="0"/>
        </a:defRPr>
      </a:lvl7pPr>
      <a:lvl8pPr marL="1008182" algn="l" rtl="0" eaLnBrk="1" fontAlgn="base" hangingPunct="1">
        <a:lnSpc>
          <a:spcPct val="70000"/>
        </a:lnSpc>
        <a:spcBef>
          <a:spcPct val="0"/>
        </a:spcBef>
        <a:spcAft>
          <a:spcPct val="0"/>
        </a:spcAft>
        <a:defRPr sz="3300" b="1">
          <a:solidFill>
            <a:schemeClr val="accent1"/>
          </a:solidFill>
          <a:latin typeface="Arial Black" pitchFamily="34" charset="0"/>
        </a:defRPr>
      </a:lvl8pPr>
      <a:lvl9pPr marL="1344380" algn="l" rtl="0" eaLnBrk="1" fontAlgn="base" hangingPunct="1">
        <a:lnSpc>
          <a:spcPct val="70000"/>
        </a:lnSpc>
        <a:spcBef>
          <a:spcPct val="0"/>
        </a:spcBef>
        <a:spcAft>
          <a:spcPct val="0"/>
        </a:spcAft>
        <a:defRPr sz="3300" b="1">
          <a:solidFill>
            <a:schemeClr val="accent1"/>
          </a:solidFill>
          <a:latin typeface="Arial Black" pitchFamily="34" charset="0"/>
        </a:defRPr>
      </a:lvl9pPr>
    </p:titleStyle>
    <p:bodyStyle>
      <a:lvl1pPr marL="168210" indent="-168210" algn="l" rtl="0" eaLnBrk="0" fontAlgn="base" hangingPunct="0">
        <a:lnSpc>
          <a:spcPct val="90000"/>
        </a:lnSpc>
        <a:spcBef>
          <a:spcPts val="75"/>
        </a:spcBef>
        <a:spcAft>
          <a:spcPts val="75"/>
        </a:spcAft>
        <a:buClr>
          <a:schemeClr val="accent1"/>
        </a:buClr>
        <a:buFont typeface="Arial" pitchFamily="34" charset="0"/>
        <a:buChar char="•"/>
        <a:defRPr sz="1500">
          <a:solidFill>
            <a:schemeClr val="bg2"/>
          </a:solidFill>
          <a:latin typeface="Museo Sans For Dell" pitchFamily="2" charset="0"/>
          <a:ea typeface="Museo Sans For Dell" pitchFamily="2" charset="0"/>
          <a:cs typeface="Museo Sans For Dell" pitchFamily="2" charset="0"/>
        </a:defRPr>
      </a:lvl1pPr>
      <a:lvl2pPr marL="422501" indent="-164639" algn="l" rtl="0" eaLnBrk="0" fontAlgn="base" hangingPunct="0">
        <a:lnSpc>
          <a:spcPct val="90000"/>
        </a:lnSpc>
        <a:spcBef>
          <a:spcPts val="75"/>
        </a:spcBef>
        <a:spcAft>
          <a:spcPts val="75"/>
        </a:spcAft>
        <a:buClr>
          <a:schemeClr val="accent1"/>
        </a:buClr>
        <a:buFont typeface="Museo Sans For Dell" pitchFamily="2" charset="0"/>
        <a:buChar char="–"/>
        <a:defRPr>
          <a:solidFill>
            <a:schemeClr val="bg2"/>
          </a:solidFill>
          <a:latin typeface="Museo Sans For Dell" pitchFamily="2" charset="0"/>
          <a:ea typeface="Museo Sans For Dell" pitchFamily="2" charset="0"/>
          <a:cs typeface="Museo Sans For Dell" pitchFamily="2" charset="0"/>
        </a:defRPr>
      </a:lvl2pPr>
      <a:lvl3pPr marL="668651" indent="-162257" algn="l" rtl="0" eaLnBrk="0" fontAlgn="base" hangingPunct="0">
        <a:lnSpc>
          <a:spcPct val="90000"/>
        </a:lnSpc>
        <a:spcBef>
          <a:spcPts val="75"/>
        </a:spcBef>
        <a:spcAft>
          <a:spcPts val="75"/>
        </a:spcAft>
        <a:buClr>
          <a:schemeClr val="accent1"/>
        </a:buClr>
        <a:buFont typeface="Museo Sans For Dell" pitchFamily="2" charset="0"/>
        <a:buChar char="›"/>
        <a:defRPr sz="1200">
          <a:solidFill>
            <a:schemeClr val="bg2"/>
          </a:solidFill>
          <a:latin typeface="Museo Sans For Dell" pitchFamily="2" charset="0"/>
          <a:ea typeface="Museo Sans For Dell" pitchFamily="2" charset="0"/>
          <a:cs typeface="Museo Sans For Dell" pitchFamily="2" charset="0"/>
        </a:defRPr>
      </a:lvl3pPr>
      <a:lvl4pPr marL="916011" indent="-163448" algn="l" rtl="0" eaLnBrk="0" fontAlgn="base" hangingPunct="0">
        <a:lnSpc>
          <a:spcPct val="90000"/>
        </a:lnSpc>
        <a:spcBef>
          <a:spcPts val="75"/>
        </a:spcBef>
        <a:spcAft>
          <a:spcPts val="75"/>
        </a:spcAft>
        <a:buClr>
          <a:schemeClr val="accent1"/>
        </a:buClr>
        <a:buFont typeface="Museo For Dell 300"/>
        <a:buChar char="–"/>
        <a:defRPr sz="1100">
          <a:solidFill>
            <a:schemeClr val="bg2"/>
          </a:solidFill>
          <a:latin typeface="Museo Sans For Dell" pitchFamily="2" charset="0"/>
          <a:ea typeface="Museo Sans For Dell" pitchFamily="2" charset="0"/>
          <a:cs typeface="Museo Sans For Dell" pitchFamily="2" charset="0"/>
        </a:defRPr>
      </a:lvl4pPr>
      <a:lvl5pPr marL="1181804" indent="-173897" algn="l" rtl="0" eaLnBrk="0" fontAlgn="base" hangingPunct="0">
        <a:lnSpc>
          <a:spcPct val="90000"/>
        </a:lnSpc>
        <a:spcBef>
          <a:spcPts val="600"/>
        </a:spcBef>
        <a:spcAft>
          <a:spcPct val="0"/>
        </a:spcAft>
        <a:buClr>
          <a:schemeClr val="bg1"/>
        </a:buClr>
        <a:buFont typeface="Museo For Dell 300"/>
        <a:buChar char="–"/>
        <a:defRPr>
          <a:solidFill>
            <a:schemeClr val="bg2"/>
          </a:solidFill>
          <a:latin typeface="Museo Sans For Dell" pitchFamily="2" charset="0"/>
          <a:ea typeface="Museo Sans For Dell" pitchFamily="2" charset="0"/>
          <a:cs typeface="Museo Sans For Dell" pitchFamily="2" charset="0"/>
        </a:defRPr>
      </a:lvl5pPr>
      <a:lvl6pPr marL="1517864" indent="-173897"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6pPr>
      <a:lvl7pPr marL="1854069" indent="-173897"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7pPr>
      <a:lvl8pPr marL="2190164" indent="-173897"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8pPr>
      <a:lvl9pPr marL="2526296" indent="-173897"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9pPr>
    </p:bodyStyle>
    <p:otherStyle>
      <a:defPPr>
        <a:defRPr lang="en-US"/>
      </a:defPPr>
      <a:lvl1pPr marL="0" algn="l" defTabSz="672117" rtl="0" eaLnBrk="1" latinLnBrk="0" hangingPunct="1">
        <a:defRPr sz="1400" kern="1200">
          <a:solidFill>
            <a:schemeClr val="tx1"/>
          </a:solidFill>
          <a:latin typeface="+mn-lt"/>
          <a:ea typeface="+mn-ea"/>
          <a:cs typeface="+mn-cs"/>
        </a:defRPr>
      </a:lvl1pPr>
      <a:lvl2pPr marL="335612" algn="l" defTabSz="672117" rtl="0" eaLnBrk="1" latinLnBrk="0" hangingPunct="1">
        <a:defRPr sz="1400" kern="1200">
          <a:solidFill>
            <a:schemeClr val="tx1"/>
          </a:solidFill>
          <a:latin typeface="+mn-lt"/>
          <a:ea typeface="+mn-ea"/>
          <a:cs typeface="+mn-cs"/>
        </a:defRPr>
      </a:lvl2pPr>
      <a:lvl3pPr marL="672117" algn="l" defTabSz="672117" rtl="0" eaLnBrk="1" latinLnBrk="0" hangingPunct="1">
        <a:defRPr sz="1400" kern="1200">
          <a:solidFill>
            <a:schemeClr val="tx1"/>
          </a:solidFill>
          <a:latin typeface="+mn-lt"/>
          <a:ea typeface="+mn-ea"/>
          <a:cs typeface="+mn-cs"/>
        </a:defRPr>
      </a:lvl3pPr>
      <a:lvl4pPr marL="1008182" algn="l" defTabSz="672117" rtl="0" eaLnBrk="1" latinLnBrk="0" hangingPunct="1">
        <a:defRPr sz="1400" kern="1200">
          <a:solidFill>
            <a:schemeClr val="tx1"/>
          </a:solidFill>
          <a:latin typeface="+mn-lt"/>
          <a:ea typeface="+mn-ea"/>
          <a:cs typeface="+mn-cs"/>
        </a:defRPr>
      </a:lvl4pPr>
      <a:lvl5pPr marL="1344380" algn="l" defTabSz="672117" rtl="0" eaLnBrk="1" latinLnBrk="0" hangingPunct="1">
        <a:defRPr sz="1400" kern="1200">
          <a:solidFill>
            <a:schemeClr val="tx1"/>
          </a:solidFill>
          <a:latin typeface="+mn-lt"/>
          <a:ea typeface="+mn-ea"/>
          <a:cs typeface="+mn-cs"/>
        </a:defRPr>
      </a:lvl5pPr>
      <a:lvl6pPr marL="1680479" algn="l" defTabSz="672117" rtl="0" eaLnBrk="1" latinLnBrk="0" hangingPunct="1">
        <a:defRPr sz="1400" kern="1200">
          <a:solidFill>
            <a:schemeClr val="tx1"/>
          </a:solidFill>
          <a:latin typeface="+mn-lt"/>
          <a:ea typeface="+mn-ea"/>
          <a:cs typeface="+mn-cs"/>
        </a:defRPr>
      </a:lvl6pPr>
      <a:lvl7pPr marL="2016089" algn="l" defTabSz="672117" rtl="0" eaLnBrk="1" latinLnBrk="0" hangingPunct="1">
        <a:defRPr sz="1400" kern="1200">
          <a:solidFill>
            <a:schemeClr val="tx1"/>
          </a:solidFill>
          <a:latin typeface="+mn-lt"/>
          <a:ea typeface="+mn-ea"/>
          <a:cs typeface="+mn-cs"/>
        </a:defRPr>
      </a:lvl7pPr>
      <a:lvl8pPr marL="2352114" algn="l" defTabSz="672117" rtl="0" eaLnBrk="1" latinLnBrk="0" hangingPunct="1">
        <a:defRPr sz="1400" kern="1200">
          <a:solidFill>
            <a:schemeClr val="tx1"/>
          </a:solidFill>
          <a:latin typeface="+mn-lt"/>
          <a:ea typeface="+mn-ea"/>
          <a:cs typeface="+mn-cs"/>
        </a:defRPr>
      </a:lvl8pPr>
      <a:lvl9pPr marL="2688252" algn="l" defTabSz="672117" rtl="0" eaLnBrk="1" latinLnBrk="0" hangingPunct="1">
        <a:defRPr sz="1400"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3"/>
            </p:custDataLst>
            <p:extLst/>
          </p:nvPr>
        </p:nvGraphicFramePr>
        <p:xfrm>
          <a:off x="1591" y="1207"/>
          <a:ext cx="1587" cy="1190"/>
        </p:xfrm>
        <a:graphic>
          <a:graphicData uri="http://schemas.openxmlformats.org/presentationml/2006/ole">
            <mc:AlternateContent xmlns:mc="http://schemas.openxmlformats.org/markup-compatibility/2006">
              <mc:Choice xmlns:v="urn:schemas-microsoft-com:vml" Requires="v">
                <p:oleObj spid="_x0000_s29084" name="think-cell Slide" r:id="rId24" imgW="270" imgH="270" progId="TCLayout.ActiveDocument.1">
                  <p:embed/>
                </p:oleObj>
              </mc:Choice>
              <mc:Fallback>
                <p:oleObj name="think-cell Slide" r:id="rId24" imgW="270" imgH="270" progId="TCLayout.ActiveDocument.1">
                  <p:embed/>
                  <p:pic>
                    <p:nvPicPr>
                      <p:cNvPr id="0" name=""/>
                      <p:cNvPicPr/>
                      <p:nvPr/>
                    </p:nvPicPr>
                    <p:blipFill>
                      <a:blip r:embed="rId25"/>
                      <a:stretch>
                        <a:fillRect/>
                      </a:stretch>
                    </p:blipFill>
                    <p:spPr>
                      <a:xfrm>
                        <a:off x="1591" y="1207"/>
                        <a:ext cx="1587" cy="1190"/>
                      </a:xfrm>
                      <a:prstGeom prst="rect">
                        <a:avLst/>
                      </a:prstGeom>
                    </p:spPr>
                  </p:pic>
                </p:oleObj>
              </mc:Fallback>
            </mc:AlternateContent>
          </a:graphicData>
        </a:graphic>
      </p:graphicFrame>
      <p:sp>
        <p:nvSpPr>
          <p:cNvPr id="20482" name="Title Placeholder 21"/>
          <p:cNvSpPr>
            <a:spLocks noGrp="1"/>
          </p:cNvSpPr>
          <p:nvPr>
            <p:ph type="title"/>
          </p:nvPr>
        </p:nvSpPr>
        <p:spPr bwMode="auto">
          <a:xfrm>
            <a:off x="457200" y="196454"/>
            <a:ext cx="8229600" cy="636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t>Click to edit Master title style</a:t>
            </a:r>
          </a:p>
        </p:txBody>
      </p:sp>
      <p:sp>
        <p:nvSpPr>
          <p:cNvPr id="20483" name="Text Placeholder 12"/>
          <p:cNvSpPr>
            <a:spLocks noGrp="1"/>
          </p:cNvSpPr>
          <p:nvPr>
            <p:ph type="body" idx="1"/>
          </p:nvPr>
        </p:nvSpPr>
        <p:spPr bwMode="auto">
          <a:xfrm>
            <a:off x="457200" y="959646"/>
            <a:ext cx="8229600" cy="356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2"/>
            <a:endParaRPr lang="en-US"/>
          </a:p>
        </p:txBody>
      </p:sp>
      <p:sp>
        <p:nvSpPr>
          <p:cNvPr id="20484" name="TextBox 3"/>
          <p:cNvSpPr txBox="1">
            <a:spLocks noChangeArrowheads="1"/>
          </p:cNvSpPr>
          <p:nvPr/>
        </p:nvSpPr>
        <p:spPr bwMode="black">
          <a:xfrm>
            <a:off x="5349875" y="4826796"/>
            <a:ext cx="2743200" cy="126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2400">
                <a:solidFill>
                  <a:schemeClr val="tx1"/>
                </a:solidFill>
                <a:latin typeface="Arial" pitchFamily="34" charset="0"/>
                <a:cs typeface="Arial" pitchFamily="34" charset="0"/>
              </a:defRPr>
            </a:lvl1pPr>
            <a:lvl2pPr marL="742950" indent="-285750" eaLnBrk="0" hangingPunct="0">
              <a:defRPr sz="2400">
                <a:solidFill>
                  <a:schemeClr val="tx1"/>
                </a:solidFill>
                <a:latin typeface="Arial" pitchFamily="34" charset="0"/>
                <a:cs typeface="Arial" pitchFamily="34" charset="0"/>
              </a:defRPr>
            </a:lvl2pPr>
            <a:lvl3pPr marL="1143000" indent="-228600" eaLnBrk="0" hangingPunct="0">
              <a:defRPr sz="2400">
                <a:solidFill>
                  <a:schemeClr val="tx1"/>
                </a:solidFill>
                <a:latin typeface="Arial" pitchFamily="34" charset="0"/>
                <a:cs typeface="Arial" pitchFamily="34" charset="0"/>
              </a:defRPr>
            </a:lvl3pPr>
            <a:lvl4pPr marL="1600200" indent="-228600" eaLnBrk="0" hangingPunct="0">
              <a:defRPr sz="2400">
                <a:solidFill>
                  <a:schemeClr val="tx1"/>
                </a:solidFill>
                <a:latin typeface="Arial" pitchFamily="34" charset="0"/>
                <a:cs typeface="Arial" pitchFamily="34" charset="0"/>
              </a:defRPr>
            </a:lvl4pPr>
            <a:lvl5pPr marL="2057400" indent="-228600" eaLnBrk="0" hangingPunct="0">
              <a:defRPr sz="24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cs typeface="Arial" pitchFamily="34" charset="0"/>
              </a:defRPr>
            </a:lvl9pPr>
          </a:lstStyle>
          <a:p>
            <a:pPr algn="r" defTabSz="899641" eaLnBrk="1" hangingPunct="1">
              <a:defRPr/>
            </a:pPr>
            <a:r>
              <a:rPr lang="en-US" sz="800">
                <a:solidFill>
                  <a:srgbClr val="666666"/>
                </a:solidFill>
                <a:latin typeface="Museo Sans For Dell" pitchFamily="2" charset="0"/>
              </a:rPr>
              <a:t>Client Product Development</a:t>
            </a:r>
          </a:p>
        </p:txBody>
      </p:sp>
      <p:pic>
        <p:nvPicPr>
          <p:cNvPr id="20485" name="Picture 5" descr="dell_gray_logo.png"/>
          <p:cNvPicPr>
            <a:picLocks noChangeAspect="1"/>
          </p:cNvPicPr>
          <p:nvPr/>
        </p:nvPicPr>
        <p:blipFill>
          <a:blip r:embed="rId26">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Footer Placeholder 4"/>
          <p:cNvSpPr>
            <a:spLocks noGrp="1"/>
          </p:cNvSpPr>
          <p:nvPr>
            <p:ph type="ftr" sz="quarter" idx="3"/>
          </p:nvPr>
        </p:nvSpPr>
        <p:spPr>
          <a:xfrm>
            <a:off x="742950" y="4822031"/>
            <a:ext cx="1885950" cy="114300"/>
          </a:xfrm>
          <a:prstGeom prst="rect">
            <a:avLst/>
          </a:prstGeom>
        </p:spPr>
        <p:txBody>
          <a:bodyPr vert="horz" lIns="0" tIns="0" rIns="67596" bIns="0" rtlCol="0" anchor="ctr"/>
          <a:lstStyle>
            <a:lvl1pPr algn="l">
              <a:defRPr sz="800">
                <a:solidFill>
                  <a:srgbClr val="000000">
                    <a:lumMod val="60000"/>
                    <a:lumOff val="40000"/>
                  </a:srgbClr>
                </a:solidFill>
                <a:latin typeface="Museo Sans For Dell" pitchFamily="2" charset="0"/>
                <a:cs typeface="+mn-cs"/>
              </a:defRPr>
            </a:lvl1pPr>
          </a:lstStyle>
          <a:p>
            <a:pPr defTabSz="899641">
              <a:defRPr/>
            </a:pPr>
            <a:endParaRPr lang="en-US"/>
          </a:p>
        </p:txBody>
      </p:sp>
      <p:sp>
        <p:nvSpPr>
          <p:cNvPr id="8" name="Slide Number Placeholder 5"/>
          <p:cNvSpPr>
            <a:spLocks noGrp="1"/>
          </p:cNvSpPr>
          <p:nvPr>
            <p:ph type="sldNum" sz="quarter" idx="4"/>
          </p:nvPr>
        </p:nvSpPr>
        <p:spPr>
          <a:xfrm>
            <a:off x="434976" y="4823222"/>
            <a:ext cx="260350" cy="114300"/>
          </a:xfrm>
          <a:prstGeom prst="rect">
            <a:avLst/>
          </a:prstGeom>
        </p:spPr>
        <p:txBody>
          <a:bodyPr vert="horz" lIns="0" tIns="0" rIns="67596" bIns="0" rtlCol="0" anchor="ctr"/>
          <a:lstStyle>
            <a:lvl1pPr algn="l">
              <a:defRPr sz="700">
                <a:solidFill>
                  <a:srgbClr val="000000">
                    <a:lumMod val="60000"/>
                    <a:lumOff val="40000"/>
                  </a:srgbClr>
                </a:solidFill>
                <a:latin typeface="Museo Sans For Dell" pitchFamily="2" charset="0"/>
                <a:cs typeface="+mn-cs"/>
              </a:defRPr>
            </a:lvl1pPr>
          </a:lstStyle>
          <a:p>
            <a:pPr defTabSz="899641">
              <a:defRPr/>
            </a:pPr>
            <a:fld id="{BAFC9F95-FC62-4769-A095-8D2D490F7992}" type="slidenum">
              <a:rPr lang="en-US" smtClean="0"/>
              <a:pPr defTabSz="899641">
                <a:defRPr/>
              </a:pPr>
              <a:t>‹#›</a:t>
            </a:fld>
            <a:endParaRPr lang="en-US" dirty="0"/>
          </a:p>
        </p:txBody>
      </p:sp>
      <p:sp>
        <p:nvSpPr>
          <p:cNvPr id="2" name="fl"/>
          <p:cNvSpPr txBox="1"/>
          <p:nvPr/>
        </p:nvSpPr>
        <p:spPr>
          <a:xfrm>
            <a:off x="0" y="4913185"/>
            <a:ext cx="9144000" cy="157544"/>
          </a:xfrm>
          <a:prstGeom prst="rect">
            <a:avLst/>
          </a:prstGeom>
          <a:noFill/>
        </p:spPr>
        <p:txBody>
          <a:bodyPr vert="horz" wrap="square" lIns="67596" tIns="34289" rIns="67596" bIns="34289" rtlCol="0">
            <a:spAutoFit/>
          </a:bodyPr>
          <a:lstStyle/>
          <a:p>
            <a:pPr marL="172396" indent="-172396" defTabSz="899641">
              <a:lnSpc>
                <a:spcPct val="90000"/>
              </a:lnSpc>
              <a:spcBef>
                <a:spcPts val="75"/>
              </a:spcBef>
              <a:spcAft>
                <a:spcPts val="75"/>
              </a:spcAft>
              <a:buClr>
                <a:srgbClr val="0085C3"/>
              </a:buClr>
              <a:buFont typeface="Arial" pitchFamily="34" charset="0"/>
              <a:buChar char="•"/>
            </a:pPr>
            <a:endParaRPr lang="en-US" sz="600" b="1" dirty="0">
              <a:solidFill>
                <a:srgbClr val="7F7F7F"/>
              </a:solidFill>
              <a:latin typeface="Museo Sans For Dell"/>
            </a:endParaRPr>
          </a:p>
        </p:txBody>
      </p:sp>
    </p:spTree>
    <p:extLst>
      <p:ext uri="{BB962C8B-B14F-4D97-AF65-F5344CB8AC3E}">
        <p14:creationId xmlns:p14="http://schemas.microsoft.com/office/powerpoint/2010/main" val="2063135073"/>
      </p:ext>
    </p:extLst>
  </p:cSld>
  <p:clrMap bg1="dk2" tx1="lt1" bg2="dk1" tx2="lt2" accent1="accent1" accent2="accent2" accent3="accent3" accent4="accent4" accent5="accent5" accent6="accent6" hlink="hlink" folHlink="folHlink"/>
  <p:sldLayoutIdLst>
    <p:sldLayoutId id="2147485529" r:id="rId1"/>
    <p:sldLayoutId id="2147485530" r:id="rId2"/>
    <p:sldLayoutId id="2147485531" r:id="rId3"/>
    <p:sldLayoutId id="2147485532" r:id="rId4"/>
    <p:sldLayoutId id="2147485533" r:id="rId5"/>
    <p:sldLayoutId id="2147485534" r:id="rId6"/>
    <p:sldLayoutId id="2147485535" r:id="rId7"/>
    <p:sldLayoutId id="2147485536" r:id="rId8"/>
    <p:sldLayoutId id="2147485537" r:id="rId9"/>
    <p:sldLayoutId id="2147485538" r:id="rId10"/>
    <p:sldLayoutId id="2147485539" r:id="rId11"/>
    <p:sldLayoutId id="2147485540" r:id="rId12"/>
    <p:sldLayoutId id="2147485541" r:id="rId13"/>
    <p:sldLayoutId id="2147485542" r:id="rId14"/>
    <p:sldLayoutId id="2147485543" r:id="rId15"/>
    <p:sldLayoutId id="2147485544" r:id="rId16"/>
    <p:sldLayoutId id="2147485545" r:id="rId17"/>
    <p:sldLayoutId id="2147485546" r:id="rId18"/>
    <p:sldLayoutId id="2147485547" r:id="rId19"/>
    <p:sldLayoutId id="2147485548" r:id="rId20"/>
  </p:sldLayoutIdLst>
  <p:transition spd="med">
    <p:wipe dir="r"/>
  </p:transition>
  <p:hf hdr="0" ftr="0" dt="0"/>
  <p:txStyles>
    <p:titleStyle>
      <a:lvl1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1pPr>
      <a:lvl2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2pPr>
      <a:lvl3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3pPr>
      <a:lvl4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4pPr>
      <a:lvl5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5pPr>
      <a:lvl6pPr marL="336998" algn="l" rtl="0" eaLnBrk="1" fontAlgn="base" hangingPunct="1">
        <a:lnSpc>
          <a:spcPct val="70000"/>
        </a:lnSpc>
        <a:spcBef>
          <a:spcPct val="0"/>
        </a:spcBef>
        <a:spcAft>
          <a:spcPct val="0"/>
        </a:spcAft>
        <a:defRPr sz="3300" b="1">
          <a:solidFill>
            <a:schemeClr val="accent1"/>
          </a:solidFill>
          <a:latin typeface="Arial Black" pitchFamily="34" charset="0"/>
        </a:defRPr>
      </a:lvl6pPr>
      <a:lvl7pPr marL="674658" algn="l" rtl="0" eaLnBrk="1" fontAlgn="base" hangingPunct="1">
        <a:lnSpc>
          <a:spcPct val="70000"/>
        </a:lnSpc>
        <a:spcBef>
          <a:spcPct val="0"/>
        </a:spcBef>
        <a:spcAft>
          <a:spcPct val="0"/>
        </a:spcAft>
        <a:defRPr sz="3300" b="1">
          <a:solidFill>
            <a:schemeClr val="accent1"/>
          </a:solidFill>
          <a:latin typeface="Arial Black" pitchFamily="34" charset="0"/>
        </a:defRPr>
      </a:lvl7pPr>
      <a:lvl8pPr marL="1012032" algn="l" rtl="0" eaLnBrk="1" fontAlgn="base" hangingPunct="1">
        <a:lnSpc>
          <a:spcPct val="70000"/>
        </a:lnSpc>
        <a:spcBef>
          <a:spcPct val="0"/>
        </a:spcBef>
        <a:spcAft>
          <a:spcPct val="0"/>
        </a:spcAft>
        <a:defRPr sz="3300" b="1">
          <a:solidFill>
            <a:schemeClr val="accent1"/>
          </a:solidFill>
          <a:latin typeface="Arial Black" pitchFamily="34" charset="0"/>
        </a:defRPr>
      </a:lvl8pPr>
      <a:lvl9pPr marL="1349462" algn="l" rtl="0" eaLnBrk="1" fontAlgn="base" hangingPunct="1">
        <a:lnSpc>
          <a:spcPct val="70000"/>
        </a:lnSpc>
        <a:spcBef>
          <a:spcPct val="0"/>
        </a:spcBef>
        <a:spcAft>
          <a:spcPct val="0"/>
        </a:spcAft>
        <a:defRPr sz="3300" b="1">
          <a:solidFill>
            <a:schemeClr val="accent1"/>
          </a:solidFill>
          <a:latin typeface="Arial Black" pitchFamily="34" charset="0"/>
        </a:defRPr>
      </a:lvl9pPr>
    </p:titleStyle>
    <p:bodyStyle>
      <a:lvl1pPr marL="168826" indent="-168826" algn="l" rtl="0" eaLnBrk="0" fontAlgn="base" hangingPunct="0">
        <a:lnSpc>
          <a:spcPct val="90000"/>
        </a:lnSpc>
        <a:spcBef>
          <a:spcPts val="75"/>
        </a:spcBef>
        <a:spcAft>
          <a:spcPts val="75"/>
        </a:spcAft>
        <a:buClr>
          <a:schemeClr val="accent1"/>
        </a:buClr>
        <a:buFont typeface="Arial" pitchFamily="34" charset="0"/>
        <a:buChar char="•"/>
        <a:defRPr sz="1500">
          <a:solidFill>
            <a:schemeClr val="bg2"/>
          </a:solidFill>
          <a:latin typeface="Museo Sans For Dell" pitchFamily="2" charset="0"/>
          <a:ea typeface="Museo Sans For Dell" pitchFamily="2" charset="0"/>
          <a:cs typeface="Museo Sans For Dell" pitchFamily="2" charset="0"/>
        </a:defRPr>
      </a:lvl1pPr>
      <a:lvl2pPr marL="424118" indent="-165255" algn="l" rtl="0" eaLnBrk="0" fontAlgn="base" hangingPunct="0">
        <a:lnSpc>
          <a:spcPct val="90000"/>
        </a:lnSpc>
        <a:spcBef>
          <a:spcPts val="75"/>
        </a:spcBef>
        <a:spcAft>
          <a:spcPts val="75"/>
        </a:spcAft>
        <a:buClr>
          <a:schemeClr val="accent1"/>
        </a:buClr>
        <a:buFont typeface="Museo Sans For Dell" pitchFamily="2" charset="0"/>
        <a:buChar char="–"/>
        <a:defRPr>
          <a:solidFill>
            <a:schemeClr val="bg2"/>
          </a:solidFill>
          <a:latin typeface="Museo Sans For Dell" pitchFamily="2" charset="0"/>
          <a:ea typeface="Museo Sans For Dell" pitchFamily="2" charset="0"/>
          <a:cs typeface="Museo Sans For Dell" pitchFamily="2" charset="0"/>
        </a:defRPr>
      </a:lvl2pPr>
      <a:lvl3pPr marL="671192" indent="-162873" algn="l" rtl="0" eaLnBrk="0" fontAlgn="base" hangingPunct="0">
        <a:lnSpc>
          <a:spcPct val="90000"/>
        </a:lnSpc>
        <a:spcBef>
          <a:spcPts val="75"/>
        </a:spcBef>
        <a:spcAft>
          <a:spcPts val="75"/>
        </a:spcAft>
        <a:buClr>
          <a:schemeClr val="accent1"/>
        </a:buClr>
        <a:buFont typeface="Museo Sans For Dell" pitchFamily="2" charset="0"/>
        <a:buChar char="›"/>
        <a:defRPr sz="1200">
          <a:solidFill>
            <a:schemeClr val="bg2"/>
          </a:solidFill>
          <a:latin typeface="Museo Sans For Dell" pitchFamily="2" charset="0"/>
          <a:ea typeface="Museo Sans For Dell" pitchFamily="2" charset="0"/>
          <a:cs typeface="Museo Sans For Dell" pitchFamily="2" charset="0"/>
        </a:defRPr>
      </a:lvl3pPr>
      <a:lvl4pPr marL="919553" indent="-164064" algn="l" rtl="0" eaLnBrk="0" fontAlgn="base" hangingPunct="0">
        <a:lnSpc>
          <a:spcPct val="90000"/>
        </a:lnSpc>
        <a:spcBef>
          <a:spcPts val="75"/>
        </a:spcBef>
        <a:spcAft>
          <a:spcPts val="75"/>
        </a:spcAft>
        <a:buClr>
          <a:schemeClr val="accent1"/>
        </a:buClr>
        <a:buFont typeface="Museo For Dell 300"/>
        <a:buChar char="–"/>
        <a:defRPr sz="1100">
          <a:solidFill>
            <a:schemeClr val="bg2"/>
          </a:solidFill>
          <a:latin typeface="Museo Sans For Dell" pitchFamily="2" charset="0"/>
          <a:ea typeface="Museo Sans For Dell" pitchFamily="2" charset="0"/>
          <a:cs typeface="Museo Sans For Dell" pitchFamily="2" charset="0"/>
        </a:defRPr>
      </a:lvl4pPr>
      <a:lvl5pPr marL="1186424" indent="-174513" algn="l" rtl="0" eaLnBrk="0" fontAlgn="base" hangingPunct="0">
        <a:lnSpc>
          <a:spcPct val="90000"/>
        </a:lnSpc>
        <a:spcBef>
          <a:spcPts val="600"/>
        </a:spcBef>
        <a:spcAft>
          <a:spcPct val="0"/>
        </a:spcAft>
        <a:buClr>
          <a:schemeClr val="bg1"/>
        </a:buClr>
        <a:buFont typeface="Museo For Dell 300"/>
        <a:buChar char="–"/>
        <a:defRPr>
          <a:solidFill>
            <a:schemeClr val="bg2"/>
          </a:solidFill>
          <a:latin typeface="Museo Sans For Dell" pitchFamily="2" charset="0"/>
          <a:ea typeface="Museo Sans For Dell" pitchFamily="2" charset="0"/>
          <a:cs typeface="Museo Sans For Dell" pitchFamily="2" charset="0"/>
        </a:defRPr>
      </a:lvl5pPr>
      <a:lvl6pPr marL="1523716" indent="-174513"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6pPr>
      <a:lvl7pPr marL="1861220" indent="-174513"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7pPr>
      <a:lvl8pPr marL="2198546" indent="-174513"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8pPr>
      <a:lvl9pPr marL="2535998" indent="-174513"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9pPr>
    </p:bodyStyle>
    <p:otherStyle>
      <a:defPPr>
        <a:defRPr lang="en-US"/>
      </a:defPPr>
      <a:lvl1pPr marL="0" algn="l" defTabSz="674658" rtl="0" eaLnBrk="1" latinLnBrk="0" hangingPunct="1">
        <a:defRPr sz="1400" kern="1200">
          <a:solidFill>
            <a:schemeClr val="tx1"/>
          </a:solidFill>
          <a:latin typeface="+mn-lt"/>
          <a:ea typeface="+mn-ea"/>
          <a:cs typeface="+mn-cs"/>
        </a:defRPr>
      </a:lvl1pPr>
      <a:lvl2pPr marL="336998" algn="l" defTabSz="674658" rtl="0" eaLnBrk="1" latinLnBrk="0" hangingPunct="1">
        <a:defRPr sz="1400" kern="1200">
          <a:solidFill>
            <a:schemeClr val="tx1"/>
          </a:solidFill>
          <a:latin typeface="+mn-lt"/>
          <a:ea typeface="+mn-ea"/>
          <a:cs typeface="+mn-cs"/>
        </a:defRPr>
      </a:lvl2pPr>
      <a:lvl3pPr marL="674658" algn="l" defTabSz="674658" rtl="0" eaLnBrk="1" latinLnBrk="0" hangingPunct="1">
        <a:defRPr sz="1400" kern="1200">
          <a:solidFill>
            <a:schemeClr val="tx1"/>
          </a:solidFill>
          <a:latin typeface="+mn-lt"/>
          <a:ea typeface="+mn-ea"/>
          <a:cs typeface="+mn-cs"/>
        </a:defRPr>
      </a:lvl3pPr>
      <a:lvl4pPr marL="1012032" algn="l" defTabSz="674658" rtl="0" eaLnBrk="1" latinLnBrk="0" hangingPunct="1">
        <a:defRPr sz="1400" kern="1200">
          <a:solidFill>
            <a:schemeClr val="tx1"/>
          </a:solidFill>
          <a:latin typeface="+mn-lt"/>
          <a:ea typeface="+mn-ea"/>
          <a:cs typeface="+mn-cs"/>
        </a:defRPr>
      </a:lvl4pPr>
      <a:lvl5pPr marL="1349462" algn="l" defTabSz="674658" rtl="0" eaLnBrk="1" latinLnBrk="0" hangingPunct="1">
        <a:defRPr sz="1400" kern="1200">
          <a:solidFill>
            <a:schemeClr val="tx1"/>
          </a:solidFill>
          <a:latin typeface="+mn-lt"/>
          <a:ea typeface="+mn-ea"/>
          <a:cs typeface="+mn-cs"/>
        </a:defRPr>
      </a:lvl5pPr>
      <a:lvl6pPr marL="1686947" algn="l" defTabSz="674658" rtl="0" eaLnBrk="1" latinLnBrk="0" hangingPunct="1">
        <a:defRPr sz="1400" kern="1200">
          <a:solidFill>
            <a:schemeClr val="tx1"/>
          </a:solidFill>
          <a:latin typeface="+mn-lt"/>
          <a:ea typeface="+mn-ea"/>
          <a:cs typeface="+mn-cs"/>
        </a:defRPr>
      </a:lvl6pPr>
      <a:lvl7pPr marL="2023943" algn="l" defTabSz="674658" rtl="0" eaLnBrk="1" latinLnBrk="0" hangingPunct="1">
        <a:defRPr sz="1400" kern="1200">
          <a:solidFill>
            <a:schemeClr val="tx1"/>
          </a:solidFill>
          <a:latin typeface="+mn-lt"/>
          <a:ea typeface="+mn-ea"/>
          <a:cs typeface="+mn-cs"/>
        </a:defRPr>
      </a:lvl7pPr>
      <a:lvl8pPr marL="2361176" algn="l" defTabSz="674658" rtl="0" eaLnBrk="1" latinLnBrk="0" hangingPunct="1">
        <a:defRPr sz="1400" kern="1200">
          <a:solidFill>
            <a:schemeClr val="tx1"/>
          </a:solidFill>
          <a:latin typeface="+mn-lt"/>
          <a:ea typeface="+mn-ea"/>
          <a:cs typeface="+mn-cs"/>
        </a:defRPr>
      </a:lvl8pPr>
      <a:lvl9pPr marL="2698597" algn="l" defTabSz="674658" rtl="0" eaLnBrk="1" latinLnBrk="0" hangingPunct="1">
        <a:defRPr sz="14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4"/>
            </p:custDataLst>
            <p:extLst/>
          </p:nvPr>
        </p:nvGraphicFramePr>
        <p:xfrm>
          <a:off x="1591" y="1207"/>
          <a:ext cx="1587" cy="1190"/>
        </p:xfrm>
        <a:graphic>
          <a:graphicData uri="http://schemas.openxmlformats.org/presentationml/2006/ole">
            <mc:AlternateContent xmlns:mc="http://schemas.openxmlformats.org/markup-compatibility/2006">
              <mc:Choice xmlns:v="urn:schemas-microsoft-com:vml" Requires="v">
                <p:oleObj spid="_x0000_s30108" name="think-cell Slide" r:id="rId25" imgW="270" imgH="270" progId="TCLayout.ActiveDocument.1">
                  <p:embed/>
                </p:oleObj>
              </mc:Choice>
              <mc:Fallback>
                <p:oleObj name="think-cell Slide" r:id="rId25" imgW="270" imgH="270" progId="TCLayout.ActiveDocument.1">
                  <p:embed/>
                  <p:pic>
                    <p:nvPicPr>
                      <p:cNvPr id="0" name=""/>
                      <p:cNvPicPr/>
                      <p:nvPr/>
                    </p:nvPicPr>
                    <p:blipFill>
                      <a:blip r:embed="rId26"/>
                      <a:stretch>
                        <a:fillRect/>
                      </a:stretch>
                    </p:blipFill>
                    <p:spPr>
                      <a:xfrm>
                        <a:off x="1591" y="1207"/>
                        <a:ext cx="1587" cy="1190"/>
                      </a:xfrm>
                      <a:prstGeom prst="rect">
                        <a:avLst/>
                      </a:prstGeom>
                    </p:spPr>
                  </p:pic>
                </p:oleObj>
              </mc:Fallback>
            </mc:AlternateContent>
          </a:graphicData>
        </a:graphic>
      </p:graphicFrame>
      <p:sp>
        <p:nvSpPr>
          <p:cNvPr id="20482" name="Title Placeholder 21"/>
          <p:cNvSpPr>
            <a:spLocks noGrp="1"/>
          </p:cNvSpPr>
          <p:nvPr>
            <p:ph type="title"/>
          </p:nvPr>
        </p:nvSpPr>
        <p:spPr bwMode="auto">
          <a:xfrm>
            <a:off x="457200" y="196454"/>
            <a:ext cx="8229600" cy="636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t>Click to edit Master title style</a:t>
            </a:r>
          </a:p>
        </p:txBody>
      </p:sp>
      <p:sp>
        <p:nvSpPr>
          <p:cNvPr id="20483" name="Text Placeholder 12"/>
          <p:cNvSpPr>
            <a:spLocks noGrp="1"/>
          </p:cNvSpPr>
          <p:nvPr>
            <p:ph type="body" idx="1"/>
          </p:nvPr>
        </p:nvSpPr>
        <p:spPr bwMode="auto">
          <a:xfrm>
            <a:off x="457200" y="959646"/>
            <a:ext cx="8229600" cy="356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2"/>
            <a:endParaRPr lang="en-US"/>
          </a:p>
        </p:txBody>
      </p:sp>
      <p:sp>
        <p:nvSpPr>
          <p:cNvPr id="20484" name="TextBox 3"/>
          <p:cNvSpPr txBox="1">
            <a:spLocks noChangeArrowheads="1"/>
          </p:cNvSpPr>
          <p:nvPr/>
        </p:nvSpPr>
        <p:spPr bwMode="black">
          <a:xfrm>
            <a:off x="5349875" y="4826796"/>
            <a:ext cx="2743200" cy="126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2400">
                <a:solidFill>
                  <a:schemeClr val="tx1"/>
                </a:solidFill>
                <a:latin typeface="Arial" pitchFamily="34" charset="0"/>
                <a:cs typeface="Arial" pitchFamily="34" charset="0"/>
              </a:defRPr>
            </a:lvl1pPr>
            <a:lvl2pPr marL="742950" indent="-285750" eaLnBrk="0" hangingPunct="0">
              <a:defRPr sz="2400">
                <a:solidFill>
                  <a:schemeClr val="tx1"/>
                </a:solidFill>
                <a:latin typeface="Arial" pitchFamily="34" charset="0"/>
                <a:cs typeface="Arial" pitchFamily="34" charset="0"/>
              </a:defRPr>
            </a:lvl2pPr>
            <a:lvl3pPr marL="1143000" indent="-228600" eaLnBrk="0" hangingPunct="0">
              <a:defRPr sz="2400">
                <a:solidFill>
                  <a:schemeClr val="tx1"/>
                </a:solidFill>
                <a:latin typeface="Arial" pitchFamily="34" charset="0"/>
                <a:cs typeface="Arial" pitchFamily="34" charset="0"/>
              </a:defRPr>
            </a:lvl3pPr>
            <a:lvl4pPr marL="1600200" indent="-228600" eaLnBrk="0" hangingPunct="0">
              <a:defRPr sz="2400">
                <a:solidFill>
                  <a:schemeClr val="tx1"/>
                </a:solidFill>
                <a:latin typeface="Arial" pitchFamily="34" charset="0"/>
                <a:cs typeface="Arial" pitchFamily="34" charset="0"/>
              </a:defRPr>
            </a:lvl4pPr>
            <a:lvl5pPr marL="2057400" indent="-228600" eaLnBrk="0" hangingPunct="0">
              <a:defRPr sz="24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cs typeface="Arial" pitchFamily="34" charset="0"/>
              </a:defRPr>
            </a:lvl9pPr>
          </a:lstStyle>
          <a:p>
            <a:pPr algn="r" defTabSz="900001" eaLnBrk="1" hangingPunct="1">
              <a:defRPr/>
            </a:pPr>
            <a:r>
              <a:rPr lang="en-US" sz="800">
                <a:solidFill>
                  <a:srgbClr val="666666"/>
                </a:solidFill>
                <a:latin typeface="Museo Sans For Dell" pitchFamily="2" charset="0"/>
              </a:rPr>
              <a:t>Client Product Development</a:t>
            </a:r>
          </a:p>
        </p:txBody>
      </p:sp>
      <p:pic>
        <p:nvPicPr>
          <p:cNvPr id="20485" name="Picture 5" descr="dell_gray_logo.png"/>
          <p:cNvPicPr>
            <a:picLocks noChangeAspect="1"/>
          </p:cNvPicPr>
          <p:nvPr/>
        </p:nvPicPr>
        <p:blipFill>
          <a:blip r:embed="rId27">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Footer Placeholder 4"/>
          <p:cNvSpPr>
            <a:spLocks noGrp="1"/>
          </p:cNvSpPr>
          <p:nvPr>
            <p:ph type="ftr" sz="quarter" idx="3"/>
          </p:nvPr>
        </p:nvSpPr>
        <p:spPr>
          <a:xfrm>
            <a:off x="742950" y="4822031"/>
            <a:ext cx="1885950" cy="114300"/>
          </a:xfrm>
          <a:prstGeom prst="rect">
            <a:avLst/>
          </a:prstGeom>
        </p:spPr>
        <p:txBody>
          <a:bodyPr vert="horz" lIns="0" tIns="0" rIns="67620" bIns="0" rtlCol="0" anchor="ctr"/>
          <a:lstStyle>
            <a:lvl1pPr algn="l">
              <a:defRPr sz="800">
                <a:solidFill>
                  <a:srgbClr val="000000">
                    <a:lumMod val="60000"/>
                    <a:lumOff val="40000"/>
                  </a:srgbClr>
                </a:solidFill>
                <a:latin typeface="Museo Sans For Dell" pitchFamily="2" charset="0"/>
                <a:cs typeface="+mn-cs"/>
              </a:defRPr>
            </a:lvl1pPr>
          </a:lstStyle>
          <a:p>
            <a:pPr defTabSz="900001">
              <a:defRPr/>
            </a:pPr>
            <a:endParaRPr lang="en-US"/>
          </a:p>
        </p:txBody>
      </p:sp>
      <p:sp>
        <p:nvSpPr>
          <p:cNvPr id="8" name="Slide Number Placeholder 5"/>
          <p:cNvSpPr>
            <a:spLocks noGrp="1"/>
          </p:cNvSpPr>
          <p:nvPr>
            <p:ph type="sldNum" sz="quarter" idx="4"/>
          </p:nvPr>
        </p:nvSpPr>
        <p:spPr>
          <a:xfrm>
            <a:off x="434976" y="4823222"/>
            <a:ext cx="260350" cy="114300"/>
          </a:xfrm>
          <a:prstGeom prst="rect">
            <a:avLst/>
          </a:prstGeom>
        </p:spPr>
        <p:txBody>
          <a:bodyPr vert="horz" lIns="0" tIns="0" rIns="67620" bIns="0" rtlCol="0" anchor="ctr"/>
          <a:lstStyle>
            <a:lvl1pPr algn="l">
              <a:defRPr sz="700">
                <a:solidFill>
                  <a:srgbClr val="000000">
                    <a:lumMod val="60000"/>
                    <a:lumOff val="40000"/>
                  </a:srgbClr>
                </a:solidFill>
                <a:latin typeface="Museo Sans For Dell" pitchFamily="2" charset="0"/>
                <a:cs typeface="+mn-cs"/>
              </a:defRPr>
            </a:lvl1pPr>
          </a:lstStyle>
          <a:p>
            <a:pPr defTabSz="900001">
              <a:defRPr/>
            </a:pPr>
            <a:fld id="{BAFC9F95-FC62-4769-A095-8D2D490F7992}" type="slidenum">
              <a:rPr lang="en-US" smtClean="0"/>
              <a:pPr defTabSz="900001">
                <a:defRPr/>
              </a:pPr>
              <a:t>‹#›</a:t>
            </a:fld>
            <a:endParaRPr lang="en-US" dirty="0"/>
          </a:p>
        </p:txBody>
      </p:sp>
      <p:sp>
        <p:nvSpPr>
          <p:cNvPr id="2" name="fl"/>
          <p:cNvSpPr txBox="1"/>
          <p:nvPr/>
        </p:nvSpPr>
        <p:spPr>
          <a:xfrm>
            <a:off x="0" y="4913185"/>
            <a:ext cx="9144000" cy="157544"/>
          </a:xfrm>
          <a:prstGeom prst="rect">
            <a:avLst/>
          </a:prstGeom>
          <a:noFill/>
        </p:spPr>
        <p:txBody>
          <a:bodyPr vert="horz" wrap="square" lIns="67620" tIns="34289" rIns="67620" bIns="34289" rtlCol="0">
            <a:spAutoFit/>
          </a:bodyPr>
          <a:lstStyle/>
          <a:p>
            <a:pPr marL="172460" indent="-172460" defTabSz="900001">
              <a:lnSpc>
                <a:spcPct val="90000"/>
              </a:lnSpc>
              <a:spcBef>
                <a:spcPts val="75"/>
              </a:spcBef>
              <a:spcAft>
                <a:spcPts val="75"/>
              </a:spcAft>
              <a:buClr>
                <a:srgbClr val="0085C3"/>
              </a:buClr>
              <a:buFont typeface="Arial" pitchFamily="34" charset="0"/>
              <a:buChar char="•"/>
            </a:pPr>
            <a:endParaRPr lang="en-US" sz="600" b="1" dirty="0">
              <a:solidFill>
                <a:srgbClr val="7F7F7F"/>
              </a:solidFill>
              <a:latin typeface="Museo Sans For Dell"/>
            </a:endParaRPr>
          </a:p>
        </p:txBody>
      </p:sp>
    </p:spTree>
    <p:extLst>
      <p:ext uri="{BB962C8B-B14F-4D97-AF65-F5344CB8AC3E}">
        <p14:creationId xmlns:p14="http://schemas.microsoft.com/office/powerpoint/2010/main" val="1491523938"/>
      </p:ext>
    </p:extLst>
  </p:cSld>
  <p:clrMap bg1="dk2" tx1="lt1" bg2="dk1" tx2="lt2" accent1="accent1" accent2="accent2" accent3="accent3" accent4="accent4" accent5="accent5" accent6="accent6" hlink="hlink" folHlink="folHlink"/>
  <p:sldLayoutIdLst>
    <p:sldLayoutId id="2147485550" r:id="rId1"/>
    <p:sldLayoutId id="2147485551" r:id="rId2"/>
    <p:sldLayoutId id="2147485552" r:id="rId3"/>
    <p:sldLayoutId id="2147485553" r:id="rId4"/>
    <p:sldLayoutId id="2147485554" r:id="rId5"/>
    <p:sldLayoutId id="2147485555" r:id="rId6"/>
    <p:sldLayoutId id="2147485556" r:id="rId7"/>
    <p:sldLayoutId id="2147485557" r:id="rId8"/>
    <p:sldLayoutId id="2147485558" r:id="rId9"/>
    <p:sldLayoutId id="2147485559" r:id="rId10"/>
    <p:sldLayoutId id="2147485560" r:id="rId11"/>
    <p:sldLayoutId id="2147485561" r:id="rId12"/>
    <p:sldLayoutId id="2147485562" r:id="rId13"/>
    <p:sldLayoutId id="2147485563" r:id="rId14"/>
    <p:sldLayoutId id="2147485564" r:id="rId15"/>
    <p:sldLayoutId id="2147485565" r:id="rId16"/>
    <p:sldLayoutId id="2147485566" r:id="rId17"/>
    <p:sldLayoutId id="2147485567" r:id="rId18"/>
    <p:sldLayoutId id="2147485568" r:id="rId19"/>
    <p:sldLayoutId id="2147485569" r:id="rId20"/>
    <p:sldLayoutId id="2147485570" r:id="rId21"/>
  </p:sldLayoutIdLst>
  <p:transition spd="med">
    <p:wipe dir="r"/>
  </p:transition>
  <p:hf hdr="0" ftr="0" dt="0"/>
  <p:txStyles>
    <p:titleStyle>
      <a:lvl1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1pPr>
      <a:lvl2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2pPr>
      <a:lvl3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3pPr>
      <a:lvl4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4pPr>
      <a:lvl5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5pPr>
      <a:lvl6pPr marL="337142" algn="l" rtl="0" eaLnBrk="1" fontAlgn="base" hangingPunct="1">
        <a:lnSpc>
          <a:spcPct val="70000"/>
        </a:lnSpc>
        <a:spcBef>
          <a:spcPct val="0"/>
        </a:spcBef>
        <a:spcAft>
          <a:spcPct val="0"/>
        </a:spcAft>
        <a:defRPr sz="3300" b="1">
          <a:solidFill>
            <a:schemeClr val="accent1"/>
          </a:solidFill>
          <a:latin typeface="Arial Black" pitchFamily="34" charset="0"/>
        </a:defRPr>
      </a:lvl6pPr>
      <a:lvl7pPr marL="674922" algn="l" rtl="0" eaLnBrk="1" fontAlgn="base" hangingPunct="1">
        <a:lnSpc>
          <a:spcPct val="70000"/>
        </a:lnSpc>
        <a:spcBef>
          <a:spcPct val="0"/>
        </a:spcBef>
        <a:spcAft>
          <a:spcPct val="0"/>
        </a:spcAft>
        <a:defRPr sz="3300" b="1">
          <a:solidFill>
            <a:schemeClr val="accent1"/>
          </a:solidFill>
          <a:latin typeface="Arial Black" pitchFamily="34" charset="0"/>
        </a:defRPr>
      </a:lvl7pPr>
      <a:lvl8pPr marL="1012432" algn="l" rtl="0" eaLnBrk="1" fontAlgn="base" hangingPunct="1">
        <a:lnSpc>
          <a:spcPct val="70000"/>
        </a:lnSpc>
        <a:spcBef>
          <a:spcPct val="0"/>
        </a:spcBef>
        <a:spcAft>
          <a:spcPct val="0"/>
        </a:spcAft>
        <a:defRPr sz="3300" b="1">
          <a:solidFill>
            <a:schemeClr val="accent1"/>
          </a:solidFill>
          <a:latin typeface="Arial Black" pitchFamily="34" charset="0"/>
        </a:defRPr>
      </a:lvl8pPr>
      <a:lvl9pPr marL="1349990" algn="l" rtl="0" eaLnBrk="1" fontAlgn="base" hangingPunct="1">
        <a:lnSpc>
          <a:spcPct val="70000"/>
        </a:lnSpc>
        <a:spcBef>
          <a:spcPct val="0"/>
        </a:spcBef>
        <a:spcAft>
          <a:spcPct val="0"/>
        </a:spcAft>
        <a:defRPr sz="3300" b="1">
          <a:solidFill>
            <a:schemeClr val="accent1"/>
          </a:solidFill>
          <a:latin typeface="Arial Black" pitchFamily="34" charset="0"/>
        </a:defRPr>
      </a:lvl9pPr>
    </p:titleStyle>
    <p:bodyStyle>
      <a:lvl1pPr marL="168890" indent="-168890" algn="l" rtl="0" eaLnBrk="0" fontAlgn="base" hangingPunct="0">
        <a:lnSpc>
          <a:spcPct val="90000"/>
        </a:lnSpc>
        <a:spcBef>
          <a:spcPts val="75"/>
        </a:spcBef>
        <a:spcAft>
          <a:spcPts val="75"/>
        </a:spcAft>
        <a:buClr>
          <a:schemeClr val="accent1"/>
        </a:buClr>
        <a:buFont typeface="Arial" pitchFamily="34" charset="0"/>
        <a:buChar char="•"/>
        <a:defRPr sz="1500">
          <a:solidFill>
            <a:schemeClr val="bg2"/>
          </a:solidFill>
          <a:latin typeface="Museo Sans For Dell" pitchFamily="2" charset="0"/>
          <a:ea typeface="Museo Sans For Dell" pitchFamily="2" charset="0"/>
          <a:cs typeface="Museo Sans For Dell" pitchFamily="2" charset="0"/>
        </a:defRPr>
      </a:lvl1pPr>
      <a:lvl2pPr marL="424286" indent="-165319" algn="l" rtl="0" eaLnBrk="0" fontAlgn="base" hangingPunct="0">
        <a:lnSpc>
          <a:spcPct val="90000"/>
        </a:lnSpc>
        <a:spcBef>
          <a:spcPts val="75"/>
        </a:spcBef>
        <a:spcAft>
          <a:spcPts val="75"/>
        </a:spcAft>
        <a:buClr>
          <a:schemeClr val="accent1"/>
        </a:buClr>
        <a:buFont typeface="Museo Sans For Dell" pitchFamily="2" charset="0"/>
        <a:buChar char="–"/>
        <a:defRPr>
          <a:solidFill>
            <a:schemeClr val="bg2"/>
          </a:solidFill>
          <a:latin typeface="Museo Sans For Dell" pitchFamily="2" charset="0"/>
          <a:ea typeface="Museo Sans For Dell" pitchFamily="2" charset="0"/>
          <a:cs typeface="Museo Sans For Dell" pitchFamily="2" charset="0"/>
        </a:defRPr>
      </a:lvl2pPr>
      <a:lvl3pPr marL="671456" indent="-162937" algn="l" rtl="0" eaLnBrk="0" fontAlgn="base" hangingPunct="0">
        <a:lnSpc>
          <a:spcPct val="90000"/>
        </a:lnSpc>
        <a:spcBef>
          <a:spcPts val="75"/>
        </a:spcBef>
        <a:spcAft>
          <a:spcPts val="75"/>
        </a:spcAft>
        <a:buClr>
          <a:schemeClr val="accent1"/>
        </a:buClr>
        <a:buFont typeface="Museo Sans For Dell" pitchFamily="2" charset="0"/>
        <a:buChar char="›"/>
        <a:defRPr sz="1200">
          <a:solidFill>
            <a:schemeClr val="bg2"/>
          </a:solidFill>
          <a:latin typeface="Museo Sans For Dell" pitchFamily="2" charset="0"/>
          <a:ea typeface="Museo Sans For Dell" pitchFamily="2" charset="0"/>
          <a:cs typeface="Museo Sans For Dell" pitchFamily="2" charset="0"/>
        </a:defRPr>
      </a:lvl3pPr>
      <a:lvl4pPr marL="919921" indent="-164128" algn="l" rtl="0" eaLnBrk="0" fontAlgn="base" hangingPunct="0">
        <a:lnSpc>
          <a:spcPct val="90000"/>
        </a:lnSpc>
        <a:spcBef>
          <a:spcPts val="75"/>
        </a:spcBef>
        <a:spcAft>
          <a:spcPts val="75"/>
        </a:spcAft>
        <a:buClr>
          <a:schemeClr val="accent1"/>
        </a:buClr>
        <a:buFont typeface="Museo For Dell 300"/>
        <a:buChar char="–"/>
        <a:defRPr sz="1100">
          <a:solidFill>
            <a:schemeClr val="bg2"/>
          </a:solidFill>
          <a:latin typeface="Museo Sans For Dell" pitchFamily="2" charset="0"/>
          <a:ea typeface="Museo Sans For Dell" pitchFamily="2" charset="0"/>
          <a:cs typeface="Museo Sans For Dell" pitchFamily="2" charset="0"/>
        </a:defRPr>
      </a:lvl4pPr>
      <a:lvl5pPr marL="1186904" indent="-174577" algn="l" rtl="0" eaLnBrk="0" fontAlgn="base" hangingPunct="0">
        <a:lnSpc>
          <a:spcPct val="90000"/>
        </a:lnSpc>
        <a:spcBef>
          <a:spcPts val="600"/>
        </a:spcBef>
        <a:spcAft>
          <a:spcPct val="0"/>
        </a:spcAft>
        <a:buClr>
          <a:schemeClr val="bg1"/>
        </a:buClr>
        <a:buFont typeface="Museo For Dell 300"/>
        <a:buChar char="–"/>
        <a:defRPr>
          <a:solidFill>
            <a:schemeClr val="bg2"/>
          </a:solidFill>
          <a:latin typeface="Museo Sans For Dell" pitchFamily="2" charset="0"/>
          <a:ea typeface="Museo Sans For Dell" pitchFamily="2" charset="0"/>
          <a:cs typeface="Museo Sans For Dell" pitchFamily="2" charset="0"/>
        </a:defRPr>
      </a:lvl5pPr>
      <a:lvl6pPr marL="1524324" indent="-174577"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6pPr>
      <a:lvl7pPr marL="1861964" indent="-174577"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7pPr>
      <a:lvl8pPr marL="2199426" indent="-174577"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8pPr>
      <a:lvl9pPr marL="2537006" indent="-174577"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9pPr>
    </p:bodyStyle>
    <p:otherStyle>
      <a:defPPr>
        <a:defRPr lang="en-US"/>
      </a:defPPr>
      <a:lvl1pPr marL="0" algn="l" defTabSz="674922" rtl="0" eaLnBrk="1" latinLnBrk="0" hangingPunct="1">
        <a:defRPr sz="1400" kern="1200">
          <a:solidFill>
            <a:schemeClr val="tx1"/>
          </a:solidFill>
          <a:latin typeface="+mn-lt"/>
          <a:ea typeface="+mn-ea"/>
          <a:cs typeface="+mn-cs"/>
        </a:defRPr>
      </a:lvl1pPr>
      <a:lvl2pPr marL="337142" algn="l" defTabSz="674922" rtl="0" eaLnBrk="1" latinLnBrk="0" hangingPunct="1">
        <a:defRPr sz="1400" kern="1200">
          <a:solidFill>
            <a:schemeClr val="tx1"/>
          </a:solidFill>
          <a:latin typeface="+mn-lt"/>
          <a:ea typeface="+mn-ea"/>
          <a:cs typeface="+mn-cs"/>
        </a:defRPr>
      </a:lvl2pPr>
      <a:lvl3pPr marL="674922" algn="l" defTabSz="674922" rtl="0" eaLnBrk="1" latinLnBrk="0" hangingPunct="1">
        <a:defRPr sz="1400" kern="1200">
          <a:solidFill>
            <a:schemeClr val="tx1"/>
          </a:solidFill>
          <a:latin typeface="+mn-lt"/>
          <a:ea typeface="+mn-ea"/>
          <a:cs typeface="+mn-cs"/>
        </a:defRPr>
      </a:lvl3pPr>
      <a:lvl4pPr marL="1012432" algn="l" defTabSz="674922" rtl="0" eaLnBrk="1" latinLnBrk="0" hangingPunct="1">
        <a:defRPr sz="1400" kern="1200">
          <a:solidFill>
            <a:schemeClr val="tx1"/>
          </a:solidFill>
          <a:latin typeface="+mn-lt"/>
          <a:ea typeface="+mn-ea"/>
          <a:cs typeface="+mn-cs"/>
        </a:defRPr>
      </a:lvl4pPr>
      <a:lvl5pPr marL="1349990" algn="l" defTabSz="674922" rtl="0" eaLnBrk="1" latinLnBrk="0" hangingPunct="1">
        <a:defRPr sz="1400" kern="1200">
          <a:solidFill>
            <a:schemeClr val="tx1"/>
          </a:solidFill>
          <a:latin typeface="+mn-lt"/>
          <a:ea typeface="+mn-ea"/>
          <a:cs typeface="+mn-cs"/>
        </a:defRPr>
      </a:lvl5pPr>
      <a:lvl6pPr marL="1687619" algn="l" defTabSz="674922" rtl="0" eaLnBrk="1" latinLnBrk="0" hangingPunct="1">
        <a:defRPr sz="1400" kern="1200">
          <a:solidFill>
            <a:schemeClr val="tx1"/>
          </a:solidFill>
          <a:latin typeface="+mn-lt"/>
          <a:ea typeface="+mn-ea"/>
          <a:cs typeface="+mn-cs"/>
        </a:defRPr>
      </a:lvl6pPr>
      <a:lvl7pPr marL="2024759" algn="l" defTabSz="674922" rtl="0" eaLnBrk="1" latinLnBrk="0" hangingPunct="1">
        <a:defRPr sz="1400" kern="1200">
          <a:solidFill>
            <a:schemeClr val="tx1"/>
          </a:solidFill>
          <a:latin typeface="+mn-lt"/>
          <a:ea typeface="+mn-ea"/>
          <a:cs typeface="+mn-cs"/>
        </a:defRPr>
      </a:lvl7pPr>
      <a:lvl8pPr marL="2362120" algn="l" defTabSz="674922" rtl="0" eaLnBrk="1" latinLnBrk="0" hangingPunct="1">
        <a:defRPr sz="1400" kern="1200">
          <a:solidFill>
            <a:schemeClr val="tx1"/>
          </a:solidFill>
          <a:latin typeface="+mn-lt"/>
          <a:ea typeface="+mn-ea"/>
          <a:cs typeface="+mn-cs"/>
        </a:defRPr>
      </a:lvl8pPr>
      <a:lvl9pPr marL="2699677" algn="l" defTabSz="674922" rtl="0" eaLnBrk="1" latinLnBrk="0" hangingPunct="1">
        <a:defRPr sz="140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3"/>
            </p:custDataLst>
            <p:extLst/>
          </p:nvPr>
        </p:nvGraphicFramePr>
        <p:xfrm>
          <a:off x="1591" y="1207"/>
          <a:ext cx="1587" cy="1190"/>
        </p:xfrm>
        <a:graphic>
          <a:graphicData uri="http://schemas.openxmlformats.org/presentationml/2006/ole">
            <mc:AlternateContent xmlns:mc="http://schemas.openxmlformats.org/markup-compatibility/2006">
              <mc:Choice xmlns:v="urn:schemas-microsoft-com:vml" Requires="v">
                <p:oleObj spid="_x0000_s31132" name="think-cell Slide" r:id="rId24" imgW="270" imgH="270" progId="TCLayout.ActiveDocument.1">
                  <p:embed/>
                </p:oleObj>
              </mc:Choice>
              <mc:Fallback>
                <p:oleObj name="think-cell Slide" r:id="rId24" imgW="270" imgH="270" progId="TCLayout.ActiveDocument.1">
                  <p:embed/>
                  <p:pic>
                    <p:nvPicPr>
                      <p:cNvPr id="0" name=""/>
                      <p:cNvPicPr/>
                      <p:nvPr/>
                    </p:nvPicPr>
                    <p:blipFill>
                      <a:blip r:embed="rId25"/>
                      <a:stretch>
                        <a:fillRect/>
                      </a:stretch>
                    </p:blipFill>
                    <p:spPr>
                      <a:xfrm>
                        <a:off x="1591" y="1207"/>
                        <a:ext cx="1587" cy="1190"/>
                      </a:xfrm>
                      <a:prstGeom prst="rect">
                        <a:avLst/>
                      </a:prstGeom>
                    </p:spPr>
                  </p:pic>
                </p:oleObj>
              </mc:Fallback>
            </mc:AlternateContent>
          </a:graphicData>
        </a:graphic>
      </p:graphicFrame>
      <p:sp>
        <p:nvSpPr>
          <p:cNvPr id="20482" name="Title Placeholder 21"/>
          <p:cNvSpPr>
            <a:spLocks noGrp="1"/>
          </p:cNvSpPr>
          <p:nvPr>
            <p:ph type="title"/>
          </p:nvPr>
        </p:nvSpPr>
        <p:spPr bwMode="auto">
          <a:xfrm>
            <a:off x="457200" y="196454"/>
            <a:ext cx="8229600" cy="636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t>Click to edit Master title style</a:t>
            </a:r>
          </a:p>
        </p:txBody>
      </p:sp>
      <p:sp>
        <p:nvSpPr>
          <p:cNvPr id="20483" name="Text Placeholder 12"/>
          <p:cNvSpPr>
            <a:spLocks noGrp="1"/>
          </p:cNvSpPr>
          <p:nvPr>
            <p:ph type="body" idx="1"/>
          </p:nvPr>
        </p:nvSpPr>
        <p:spPr bwMode="auto">
          <a:xfrm>
            <a:off x="457200" y="959646"/>
            <a:ext cx="8229600" cy="356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2"/>
            <a:endParaRPr lang="en-US"/>
          </a:p>
        </p:txBody>
      </p:sp>
      <p:sp>
        <p:nvSpPr>
          <p:cNvPr id="20484" name="TextBox 3"/>
          <p:cNvSpPr txBox="1">
            <a:spLocks noChangeArrowheads="1"/>
          </p:cNvSpPr>
          <p:nvPr/>
        </p:nvSpPr>
        <p:spPr bwMode="black">
          <a:xfrm>
            <a:off x="5349875" y="4826796"/>
            <a:ext cx="2743200" cy="126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2400">
                <a:solidFill>
                  <a:schemeClr val="tx1"/>
                </a:solidFill>
                <a:latin typeface="Arial" pitchFamily="34" charset="0"/>
                <a:cs typeface="Arial" pitchFamily="34" charset="0"/>
              </a:defRPr>
            </a:lvl1pPr>
            <a:lvl2pPr marL="742950" indent="-285750" eaLnBrk="0" hangingPunct="0">
              <a:defRPr sz="2400">
                <a:solidFill>
                  <a:schemeClr val="tx1"/>
                </a:solidFill>
                <a:latin typeface="Arial" pitchFamily="34" charset="0"/>
                <a:cs typeface="Arial" pitchFamily="34" charset="0"/>
              </a:defRPr>
            </a:lvl2pPr>
            <a:lvl3pPr marL="1143000" indent="-228600" eaLnBrk="0" hangingPunct="0">
              <a:defRPr sz="2400">
                <a:solidFill>
                  <a:schemeClr val="tx1"/>
                </a:solidFill>
                <a:latin typeface="Arial" pitchFamily="34" charset="0"/>
                <a:cs typeface="Arial" pitchFamily="34" charset="0"/>
              </a:defRPr>
            </a:lvl3pPr>
            <a:lvl4pPr marL="1600200" indent="-228600" eaLnBrk="0" hangingPunct="0">
              <a:defRPr sz="2400">
                <a:solidFill>
                  <a:schemeClr val="tx1"/>
                </a:solidFill>
                <a:latin typeface="Arial" pitchFamily="34" charset="0"/>
                <a:cs typeface="Arial" pitchFamily="34" charset="0"/>
              </a:defRPr>
            </a:lvl4pPr>
            <a:lvl5pPr marL="2057400" indent="-228600" eaLnBrk="0" hangingPunct="0">
              <a:defRPr sz="24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cs typeface="Arial" pitchFamily="34" charset="0"/>
              </a:defRPr>
            </a:lvl9pPr>
          </a:lstStyle>
          <a:p>
            <a:pPr algn="r" eaLnBrk="1" hangingPunct="1">
              <a:defRPr/>
            </a:pPr>
            <a:r>
              <a:rPr lang="en-US" sz="800">
                <a:solidFill>
                  <a:srgbClr val="666666"/>
                </a:solidFill>
                <a:latin typeface="Museo Sans For Dell" pitchFamily="2" charset="0"/>
              </a:rPr>
              <a:t>Client Product Development</a:t>
            </a:r>
          </a:p>
        </p:txBody>
      </p:sp>
      <p:pic>
        <p:nvPicPr>
          <p:cNvPr id="20485" name="Picture 5" descr="dell_gray_logo.png"/>
          <p:cNvPicPr>
            <a:picLocks noChangeAspect="1"/>
          </p:cNvPicPr>
          <p:nvPr/>
        </p:nvPicPr>
        <p:blipFill>
          <a:blip r:embed="rId26">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Footer Placeholder 4"/>
          <p:cNvSpPr>
            <a:spLocks noGrp="1"/>
          </p:cNvSpPr>
          <p:nvPr>
            <p:ph type="ftr" sz="quarter" idx="3"/>
          </p:nvPr>
        </p:nvSpPr>
        <p:spPr>
          <a:xfrm>
            <a:off x="742950" y="4822031"/>
            <a:ext cx="1885950" cy="114300"/>
          </a:xfrm>
          <a:prstGeom prst="rect">
            <a:avLst/>
          </a:prstGeom>
        </p:spPr>
        <p:txBody>
          <a:bodyPr vert="horz" lIns="0" tIns="0" rIns="67646" bIns="0" rtlCol="0" anchor="ctr"/>
          <a:lstStyle>
            <a:lvl1pPr algn="l">
              <a:defRPr sz="800">
                <a:solidFill>
                  <a:srgbClr val="000000">
                    <a:lumMod val="60000"/>
                    <a:lumOff val="40000"/>
                  </a:srgbClr>
                </a:solidFill>
                <a:latin typeface="Museo Sans For Dell" pitchFamily="2" charset="0"/>
                <a:cs typeface="+mn-cs"/>
              </a:defRPr>
            </a:lvl1pPr>
          </a:lstStyle>
          <a:p>
            <a:pPr>
              <a:defRPr/>
            </a:pPr>
            <a:endParaRPr lang="en-US"/>
          </a:p>
        </p:txBody>
      </p:sp>
      <p:sp>
        <p:nvSpPr>
          <p:cNvPr id="8" name="Slide Number Placeholder 5"/>
          <p:cNvSpPr>
            <a:spLocks noGrp="1"/>
          </p:cNvSpPr>
          <p:nvPr>
            <p:ph type="sldNum" sz="quarter" idx="4"/>
          </p:nvPr>
        </p:nvSpPr>
        <p:spPr>
          <a:xfrm>
            <a:off x="434976" y="4823222"/>
            <a:ext cx="260350" cy="114300"/>
          </a:xfrm>
          <a:prstGeom prst="rect">
            <a:avLst/>
          </a:prstGeom>
        </p:spPr>
        <p:txBody>
          <a:bodyPr vert="horz" lIns="0" tIns="0" rIns="67646" bIns="0" rtlCol="0" anchor="ctr"/>
          <a:lstStyle>
            <a:lvl1pPr algn="l">
              <a:defRPr sz="700">
                <a:solidFill>
                  <a:srgbClr val="000000">
                    <a:lumMod val="60000"/>
                    <a:lumOff val="40000"/>
                  </a:srgbClr>
                </a:solidFill>
                <a:latin typeface="Museo Sans For Dell" pitchFamily="2" charset="0"/>
                <a:cs typeface="+mn-cs"/>
              </a:defRPr>
            </a:lvl1pPr>
          </a:lstStyle>
          <a:p>
            <a:pPr>
              <a:defRPr/>
            </a:pPr>
            <a:fld id="{BAFC9F95-FC62-4769-A095-8D2D490F7992}" type="slidenum">
              <a:rPr lang="en-US"/>
              <a:pPr>
                <a:defRPr/>
              </a:pPr>
              <a:t>‹#›</a:t>
            </a:fld>
            <a:endParaRPr lang="en-US" dirty="0"/>
          </a:p>
        </p:txBody>
      </p:sp>
      <p:sp>
        <p:nvSpPr>
          <p:cNvPr id="2" name="fl"/>
          <p:cNvSpPr txBox="1"/>
          <p:nvPr/>
        </p:nvSpPr>
        <p:spPr>
          <a:xfrm>
            <a:off x="0" y="4913185"/>
            <a:ext cx="9144000" cy="157544"/>
          </a:xfrm>
          <a:prstGeom prst="rect">
            <a:avLst/>
          </a:prstGeom>
          <a:noFill/>
        </p:spPr>
        <p:txBody>
          <a:bodyPr vert="horz" wrap="square" lIns="67646" tIns="34289" rIns="67646" bIns="34289" rtlCol="0">
            <a:spAutoFit/>
          </a:bodyPr>
          <a:lstStyle/>
          <a:p>
            <a:pPr marL="172528" indent="-172528">
              <a:lnSpc>
                <a:spcPct val="90000"/>
              </a:lnSpc>
              <a:spcBef>
                <a:spcPts val="75"/>
              </a:spcBef>
              <a:spcAft>
                <a:spcPts val="75"/>
              </a:spcAft>
              <a:buClr>
                <a:srgbClr val="0085C3"/>
              </a:buClr>
              <a:buFont typeface="Arial" pitchFamily="34" charset="0"/>
              <a:buChar char="•"/>
            </a:pPr>
            <a:endParaRPr lang="en-US" sz="600" b="1" dirty="0">
              <a:solidFill>
                <a:srgbClr val="7F7F7F"/>
              </a:solidFill>
              <a:latin typeface="Museo Sans For Dell"/>
            </a:endParaRPr>
          </a:p>
        </p:txBody>
      </p:sp>
    </p:spTree>
    <p:extLst>
      <p:ext uri="{BB962C8B-B14F-4D97-AF65-F5344CB8AC3E}">
        <p14:creationId xmlns:p14="http://schemas.microsoft.com/office/powerpoint/2010/main" val="31972005"/>
      </p:ext>
    </p:extLst>
  </p:cSld>
  <p:clrMap bg1="dk2" tx1="lt1" bg2="dk1" tx2="lt2" accent1="accent1" accent2="accent2" accent3="accent3" accent4="accent4" accent5="accent5" accent6="accent6" hlink="hlink" folHlink="folHlink"/>
  <p:sldLayoutIdLst>
    <p:sldLayoutId id="2147485572" r:id="rId1"/>
    <p:sldLayoutId id="2147485573" r:id="rId2"/>
    <p:sldLayoutId id="2147485574" r:id="rId3"/>
    <p:sldLayoutId id="2147485575" r:id="rId4"/>
    <p:sldLayoutId id="2147485576" r:id="rId5"/>
    <p:sldLayoutId id="2147485577" r:id="rId6"/>
    <p:sldLayoutId id="2147485578" r:id="rId7"/>
    <p:sldLayoutId id="2147485579" r:id="rId8"/>
    <p:sldLayoutId id="2147485580" r:id="rId9"/>
    <p:sldLayoutId id="2147485581" r:id="rId10"/>
    <p:sldLayoutId id="2147485582" r:id="rId11"/>
    <p:sldLayoutId id="2147485583" r:id="rId12"/>
    <p:sldLayoutId id="2147485584" r:id="rId13"/>
    <p:sldLayoutId id="2147485585" r:id="rId14"/>
    <p:sldLayoutId id="2147485586" r:id="rId15"/>
    <p:sldLayoutId id="2147485587" r:id="rId16"/>
    <p:sldLayoutId id="2147485588" r:id="rId17"/>
    <p:sldLayoutId id="2147485589" r:id="rId18"/>
    <p:sldLayoutId id="2147485590" r:id="rId19"/>
    <p:sldLayoutId id="2147485591" r:id="rId20"/>
  </p:sldLayoutIdLst>
  <p:transition spd="med">
    <p:wipe dir="r"/>
  </p:transition>
  <p:hf hdr="0" ftr="0" dt="0"/>
  <p:txStyles>
    <p:titleStyle>
      <a:lvl1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1pPr>
      <a:lvl2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2pPr>
      <a:lvl3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3pPr>
      <a:lvl4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4pPr>
      <a:lvl5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5pPr>
      <a:lvl6pPr marL="337295" algn="l" rtl="0" eaLnBrk="1" fontAlgn="base" hangingPunct="1">
        <a:lnSpc>
          <a:spcPct val="70000"/>
        </a:lnSpc>
        <a:spcBef>
          <a:spcPct val="0"/>
        </a:spcBef>
        <a:spcAft>
          <a:spcPct val="0"/>
        </a:spcAft>
        <a:defRPr sz="3300" b="1">
          <a:solidFill>
            <a:schemeClr val="accent1"/>
          </a:solidFill>
          <a:latin typeface="Arial Black" pitchFamily="34" charset="0"/>
        </a:defRPr>
      </a:lvl6pPr>
      <a:lvl7pPr marL="675209" algn="l" rtl="0" eaLnBrk="1" fontAlgn="base" hangingPunct="1">
        <a:lnSpc>
          <a:spcPct val="70000"/>
        </a:lnSpc>
        <a:spcBef>
          <a:spcPct val="0"/>
        </a:spcBef>
        <a:spcAft>
          <a:spcPct val="0"/>
        </a:spcAft>
        <a:defRPr sz="3300" b="1">
          <a:solidFill>
            <a:schemeClr val="accent1"/>
          </a:solidFill>
          <a:latin typeface="Arial Black" pitchFamily="34" charset="0"/>
        </a:defRPr>
      </a:lvl7pPr>
      <a:lvl8pPr marL="1012857" algn="l" rtl="0" eaLnBrk="1" fontAlgn="base" hangingPunct="1">
        <a:lnSpc>
          <a:spcPct val="70000"/>
        </a:lnSpc>
        <a:spcBef>
          <a:spcPct val="0"/>
        </a:spcBef>
        <a:spcAft>
          <a:spcPct val="0"/>
        </a:spcAft>
        <a:defRPr sz="3300" b="1">
          <a:solidFill>
            <a:schemeClr val="accent1"/>
          </a:solidFill>
          <a:latin typeface="Arial Black" pitchFamily="34" charset="0"/>
        </a:defRPr>
      </a:lvl8pPr>
      <a:lvl9pPr marL="1350551" algn="l" rtl="0" eaLnBrk="1" fontAlgn="base" hangingPunct="1">
        <a:lnSpc>
          <a:spcPct val="70000"/>
        </a:lnSpc>
        <a:spcBef>
          <a:spcPct val="0"/>
        </a:spcBef>
        <a:spcAft>
          <a:spcPct val="0"/>
        </a:spcAft>
        <a:defRPr sz="3300" b="1">
          <a:solidFill>
            <a:schemeClr val="accent1"/>
          </a:solidFill>
          <a:latin typeface="Arial Black" pitchFamily="34" charset="0"/>
        </a:defRPr>
      </a:lvl9pPr>
    </p:titleStyle>
    <p:bodyStyle>
      <a:lvl1pPr marL="168958" indent="-168958" algn="l" rtl="0" eaLnBrk="0" fontAlgn="base" hangingPunct="0">
        <a:lnSpc>
          <a:spcPct val="90000"/>
        </a:lnSpc>
        <a:spcBef>
          <a:spcPts val="75"/>
        </a:spcBef>
        <a:spcAft>
          <a:spcPts val="75"/>
        </a:spcAft>
        <a:buClr>
          <a:schemeClr val="accent1"/>
        </a:buClr>
        <a:buFont typeface="Arial" pitchFamily="34" charset="0"/>
        <a:buChar char="•"/>
        <a:defRPr sz="1500">
          <a:solidFill>
            <a:schemeClr val="bg2"/>
          </a:solidFill>
          <a:latin typeface="Museo Sans For Dell" pitchFamily="2" charset="0"/>
          <a:ea typeface="Museo Sans For Dell" pitchFamily="2" charset="0"/>
          <a:cs typeface="Museo Sans For Dell" pitchFamily="2" charset="0"/>
        </a:defRPr>
      </a:lvl1pPr>
      <a:lvl2pPr marL="424465" indent="-165387" algn="l" rtl="0" eaLnBrk="0" fontAlgn="base" hangingPunct="0">
        <a:lnSpc>
          <a:spcPct val="90000"/>
        </a:lnSpc>
        <a:spcBef>
          <a:spcPts val="75"/>
        </a:spcBef>
        <a:spcAft>
          <a:spcPts val="75"/>
        </a:spcAft>
        <a:buClr>
          <a:schemeClr val="accent1"/>
        </a:buClr>
        <a:buFont typeface="Museo Sans For Dell" pitchFamily="2" charset="0"/>
        <a:buChar char="–"/>
        <a:defRPr>
          <a:solidFill>
            <a:schemeClr val="bg2"/>
          </a:solidFill>
          <a:latin typeface="Museo Sans For Dell" pitchFamily="2" charset="0"/>
          <a:ea typeface="Museo Sans For Dell" pitchFamily="2" charset="0"/>
          <a:cs typeface="Museo Sans For Dell" pitchFamily="2" charset="0"/>
        </a:defRPr>
      </a:lvl2pPr>
      <a:lvl3pPr marL="671736" indent="-163005" algn="l" rtl="0" eaLnBrk="0" fontAlgn="base" hangingPunct="0">
        <a:lnSpc>
          <a:spcPct val="90000"/>
        </a:lnSpc>
        <a:spcBef>
          <a:spcPts val="75"/>
        </a:spcBef>
        <a:spcAft>
          <a:spcPts val="75"/>
        </a:spcAft>
        <a:buClr>
          <a:schemeClr val="accent1"/>
        </a:buClr>
        <a:buFont typeface="Museo Sans For Dell" pitchFamily="2" charset="0"/>
        <a:buChar char="›"/>
        <a:defRPr sz="1200">
          <a:solidFill>
            <a:schemeClr val="bg2"/>
          </a:solidFill>
          <a:latin typeface="Museo Sans For Dell" pitchFamily="2" charset="0"/>
          <a:ea typeface="Museo Sans For Dell" pitchFamily="2" charset="0"/>
          <a:cs typeface="Museo Sans For Dell" pitchFamily="2" charset="0"/>
        </a:defRPr>
      </a:lvl3pPr>
      <a:lvl4pPr marL="920312" indent="-164196" algn="l" rtl="0" eaLnBrk="0" fontAlgn="base" hangingPunct="0">
        <a:lnSpc>
          <a:spcPct val="90000"/>
        </a:lnSpc>
        <a:spcBef>
          <a:spcPts val="75"/>
        </a:spcBef>
        <a:spcAft>
          <a:spcPts val="75"/>
        </a:spcAft>
        <a:buClr>
          <a:schemeClr val="accent1"/>
        </a:buClr>
        <a:buFont typeface="Museo For Dell 300"/>
        <a:buChar char="–"/>
        <a:defRPr sz="1100">
          <a:solidFill>
            <a:schemeClr val="bg2"/>
          </a:solidFill>
          <a:latin typeface="Museo Sans For Dell" pitchFamily="2" charset="0"/>
          <a:ea typeface="Museo Sans For Dell" pitchFamily="2" charset="0"/>
          <a:cs typeface="Museo Sans For Dell" pitchFamily="2" charset="0"/>
        </a:defRPr>
      </a:lvl4pPr>
      <a:lvl5pPr marL="1187414" indent="-174645" algn="l" rtl="0" eaLnBrk="0" fontAlgn="base" hangingPunct="0">
        <a:lnSpc>
          <a:spcPct val="90000"/>
        </a:lnSpc>
        <a:spcBef>
          <a:spcPts val="600"/>
        </a:spcBef>
        <a:spcAft>
          <a:spcPct val="0"/>
        </a:spcAft>
        <a:buClr>
          <a:schemeClr val="bg1"/>
        </a:buClr>
        <a:buFont typeface="Museo For Dell 300"/>
        <a:buChar char="–"/>
        <a:defRPr>
          <a:solidFill>
            <a:schemeClr val="bg2"/>
          </a:solidFill>
          <a:latin typeface="Museo Sans For Dell" pitchFamily="2" charset="0"/>
          <a:ea typeface="Museo Sans For Dell" pitchFamily="2" charset="0"/>
          <a:cs typeface="Museo Sans For Dell" pitchFamily="2" charset="0"/>
        </a:defRPr>
      </a:lvl5pPr>
      <a:lvl6pPr marL="1524970" indent="-174645"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6pPr>
      <a:lvl7pPr marL="1862755" indent="-174645"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7pPr>
      <a:lvl8pPr marL="2200361" indent="-174645"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8pPr>
      <a:lvl9pPr marL="2538077" indent="-174645"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9pPr>
    </p:bodyStyle>
    <p:otherStyle>
      <a:defPPr>
        <a:defRPr lang="en-US"/>
      </a:defPPr>
      <a:lvl1pPr marL="0" algn="l" defTabSz="675209" rtl="0" eaLnBrk="1" latinLnBrk="0" hangingPunct="1">
        <a:defRPr sz="1400" kern="1200">
          <a:solidFill>
            <a:schemeClr val="tx1"/>
          </a:solidFill>
          <a:latin typeface="+mn-lt"/>
          <a:ea typeface="+mn-ea"/>
          <a:cs typeface="+mn-cs"/>
        </a:defRPr>
      </a:lvl1pPr>
      <a:lvl2pPr marL="337295" algn="l" defTabSz="675209" rtl="0" eaLnBrk="1" latinLnBrk="0" hangingPunct="1">
        <a:defRPr sz="1400" kern="1200">
          <a:solidFill>
            <a:schemeClr val="tx1"/>
          </a:solidFill>
          <a:latin typeface="+mn-lt"/>
          <a:ea typeface="+mn-ea"/>
          <a:cs typeface="+mn-cs"/>
        </a:defRPr>
      </a:lvl2pPr>
      <a:lvl3pPr marL="675209" algn="l" defTabSz="675209" rtl="0" eaLnBrk="1" latinLnBrk="0" hangingPunct="1">
        <a:defRPr sz="1400" kern="1200">
          <a:solidFill>
            <a:schemeClr val="tx1"/>
          </a:solidFill>
          <a:latin typeface="+mn-lt"/>
          <a:ea typeface="+mn-ea"/>
          <a:cs typeface="+mn-cs"/>
        </a:defRPr>
      </a:lvl3pPr>
      <a:lvl4pPr marL="1012857" algn="l" defTabSz="675209" rtl="0" eaLnBrk="1" latinLnBrk="0" hangingPunct="1">
        <a:defRPr sz="1400" kern="1200">
          <a:solidFill>
            <a:schemeClr val="tx1"/>
          </a:solidFill>
          <a:latin typeface="+mn-lt"/>
          <a:ea typeface="+mn-ea"/>
          <a:cs typeface="+mn-cs"/>
        </a:defRPr>
      </a:lvl4pPr>
      <a:lvl5pPr marL="1350551" algn="l" defTabSz="675209" rtl="0" eaLnBrk="1" latinLnBrk="0" hangingPunct="1">
        <a:defRPr sz="1400" kern="1200">
          <a:solidFill>
            <a:schemeClr val="tx1"/>
          </a:solidFill>
          <a:latin typeface="+mn-lt"/>
          <a:ea typeface="+mn-ea"/>
          <a:cs typeface="+mn-cs"/>
        </a:defRPr>
      </a:lvl5pPr>
      <a:lvl6pPr marL="1688333" algn="l" defTabSz="675209" rtl="0" eaLnBrk="1" latinLnBrk="0" hangingPunct="1">
        <a:defRPr sz="1400" kern="1200">
          <a:solidFill>
            <a:schemeClr val="tx1"/>
          </a:solidFill>
          <a:latin typeface="+mn-lt"/>
          <a:ea typeface="+mn-ea"/>
          <a:cs typeface="+mn-cs"/>
        </a:defRPr>
      </a:lvl6pPr>
      <a:lvl7pPr marL="2025626" algn="l" defTabSz="675209" rtl="0" eaLnBrk="1" latinLnBrk="0" hangingPunct="1">
        <a:defRPr sz="1400" kern="1200">
          <a:solidFill>
            <a:schemeClr val="tx1"/>
          </a:solidFill>
          <a:latin typeface="+mn-lt"/>
          <a:ea typeface="+mn-ea"/>
          <a:cs typeface="+mn-cs"/>
        </a:defRPr>
      </a:lvl7pPr>
      <a:lvl8pPr marL="2363123" algn="l" defTabSz="675209" rtl="0" eaLnBrk="1" latinLnBrk="0" hangingPunct="1">
        <a:defRPr sz="1400" kern="1200">
          <a:solidFill>
            <a:schemeClr val="tx1"/>
          </a:solidFill>
          <a:latin typeface="+mn-lt"/>
          <a:ea typeface="+mn-ea"/>
          <a:cs typeface="+mn-cs"/>
        </a:defRPr>
      </a:lvl8pPr>
      <a:lvl9pPr marL="2700824" algn="l" defTabSz="675209" rtl="0" eaLnBrk="1" latinLnBrk="0" hangingPunct="1">
        <a:defRPr sz="1400" kern="1200">
          <a:solidFill>
            <a:schemeClr val="tx1"/>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16" name="TextBox 15" hidden="1"/>
          <p:cNvSpPr txBox="1"/>
          <p:nvPr/>
        </p:nvSpPr>
        <p:spPr>
          <a:xfrm>
            <a:off x="1896436" y="4825328"/>
            <a:ext cx="649537" cy="124650"/>
          </a:xfrm>
          <a:prstGeom prst="rect">
            <a:avLst/>
          </a:prstGeom>
          <a:noFill/>
        </p:spPr>
        <p:txBody>
          <a:bodyPr wrap="square" lIns="0" tIns="0" rIns="0" bIns="0" rtlCol="0" anchor="ctr">
            <a:spAutoFit/>
          </a:bodyPr>
          <a:lstStyle/>
          <a:p>
            <a:pPr defTabSz="892849">
              <a:lnSpc>
                <a:spcPct val="90000"/>
              </a:lnSpc>
              <a:spcBef>
                <a:spcPts val="600"/>
              </a:spcBef>
              <a:spcAft>
                <a:spcPts val="0"/>
              </a:spcAft>
              <a:buClr>
                <a:srgbClr val="007DB8"/>
              </a:buClr>
            </a:pPr>
            <a:fld id="{E00CF047-7350-4707-AA1A-E56FA69586CC}" type="datetime1">
              <a:rPr lang="en-US" sz="900" smtClean="0">
                <a:solidFill>
                  <a:srgbClr val="000000">
                    <a:lumMod val="50000"/>
                    <a:lumOff val="50000"/>
                  </a:srgbClr>
                </a:solidFill>
                <a:latin typeface="Arial"/>
              </a:rPr>
              <a:pPr defTabSz="892849">
                <a:lnSpc>
                  <a:spcPct val="90000"/>
                </a:lnSpc>
                <a:spcBef>
                  <a:spcPts val="600"/>
                </a:spcBef>
                <a:spcAft>
                  <a:spcPts val="0"/>
                </a:spcAft>
                <a:buClr>
                  <a:srgbClr val="007DB8"/>
                </a:buClr>
              </a:pPr>
              <a:t>2/25/2021</a:t>
            </a:fld>
            <a:endParaRPr lang="en-US" sz="900" dirty="0">
              <a:solidFill>
                <a:srgbClr val="000000">
                  <a:lumMod val="50000"/>
                  <a:lumOff val="50000"/>
                </a:srgbClr>
              </a:solidFill>
              <a:latin typeface="Arial"/>
            </a:endParaRPr>
          </a:p>
        </p:txBody>
      </p:sp>
      <p:sp>
        <p:nvSpPr>
          <p:cNvPr id="13" name="TextBox 12" hidden="1"/>
          <p:cNvSpPr txBox="1"/>
          <p:nvPr/>
        </p:nvSpPr>
        <p:spPr>
          <a:xfrm>
            <a:off x="1896436" y="4825328"/>
            <a:ext cx="649537" cy="124650"/>
          </a:xfrm>
          <a:prstGeom prst="rect">
            <a:avLst/>
          </a:prstGeom>
          <a:noFill/>
        </p:spPr>
        <p:txBody>
          <a:bodyPr wrap="square" lIns="0" tIns="0" rIns="0" bIns="0" rtlCol="0" anchor="ctr">
            <a:spAutoFit/>
          </a:bodyPr>
          <a:lstStyle/>
          <a:p>
            <a:pPr defTabSz="892849">
              <a:lnSpc>
                <a:spcPct val="90000"/>
              </a:lnSpc>
              <a:spcBef>
                <a:spcPts val="600"/>
              </a:spcBef>
              <a:spcAft>
                <a:spcPts val="0"/>
              </a:spcAft>
              <a:buClr>
                <a:srgbClr val="007DB8"/>
              </a:buClr>
            </a:pPr>
            <a:fld id="{E00CF047-7350-4707-AA1A-E56FA69586CC}" type="datetime1">
              <a:rPr lang="en-US" sz="900" smtClean="0">
                <a:solidFill>
                  <a:srgbClr val="000000">
                    <a:lumMod val="50000"/>
                    <a:lumOff val="50000"/>
                  </a:srgbClr>
                </a:solidFill>
                <a:latin typeface="Arial"/>
              </a:rPr>
              <a:pPr defTabSz="892849">
                <a:lnSpc>
                  <a:spcPct val="90000"/>
                </a:lnSpc>
                <a:spcBef>
                  <a:spcPts val="600"/>
                </a:spcBef>
                <a:spcAft>
                  <a:spcPts val="0"/>
                </a:spcAft>
                <a:buClr>
                  <a:srgbClr val="007DB8"/>
                </a:buClr>
              </a:pPr>
              <a:t>2/25/2021</a:t>
            </a:fld>
            <a:endParaRPr lang="en-US" sz="900" dirty="0">
              <a:solidFill>
                <a:srgbClr val="000000">
                  <a:lumMod val="50000"/>
                  <a:lumOff val="50000"/>
                </a:srgbClr>
              </a:solidFill>
              <a:latin typeface="Arial"/>
            </a:endParaRPr>
          </a:p>
        </p:txBody>
      </p:sp>
      <p:pic>
        <p:nvPicPr>
          <p:cNvPr id="3" name="Picture 2"/>
          <p:cNvPicPr>
            <a:picLocks noChangeAspect="1"/>
          </p:cNvPicPr>
          <p:nvPr/>
        </p:nvPicPr>
        <p:blipFill>
          <a:blip r:embed="rId46"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
        <p:nvSpPr>
          <p:cNvPr id="22" name="TextBox 21"/>
          <p:cNvSpPr txBox="1"/>
          <p:nvPr/>
        </p:nvSpPr>
        <p:spPr>
          <a:xfrm>
            <a:off x="296531" y="4837275"/>
            <a:ext cx="65" cy="110800"/>
          </a:xfrm>
          <a:prstGeom prst="rect">
            <a:avLst/>
          </a:prstGeom>
        </p:spPr>
        <p:txBody>
          <a:bodyPr vert="horz" wrap="none" lIns="0" tIns="0" rIns="0" bIns="0" rtlCol="0" anchor="ctr" anchorCtr="0">
            <a:spAutoFit/>
          </a:bodyPr>
          <a:lstStyle/>
          <a:p>
            <a:pPr algn="r" defTabSz="892849">
              <a:lnSpc>
                <a:spcPct val="90000"/>
              </a:lnSpc>
              <a:buClr>
                <a:srgbClr val="007DB8"/>
              </a:buClr>
            </a:pPr>
            <a:endParaRPr lang="en-US" sz="800" dirty="0" err="1">
              <a:solidFill>
                <a:srgbClr val="000000">
                  <a:lumMod val="50000"/>
                  <a:lumOff val="50000"/>
                </a:srgbClr>
              </a:solidFill>
              <a:latin typeface="Arial"/>
            </a:endParaRPr>
          </a:p>
        </p:txBody>
      </p:sp>
      <p:sp>
        <p:nvSpPr>
          <p:cNvPr id="23" name="fl" descr="                              Dell - Internal Use - Confidential&#10;"/>
          <p:cNvSpPr txBox="1"/>
          <p:nvPr/>
        </p:nvSpPr>
        <p:spPr>
          <a:xfrm>
            <a:off x="998832" y="4835544"/>
            <a:ext cx="1594187" cy="114262"/>
          </a:xfrm>
          <a:prstGeom prst="rect">
            <a:avLst/>
          </a:prstGeom>
          <a:noFill/>
        </p:spPr>
        <p:txBody>
          <a:bodyPr vert="horz" wrap="none" lIns="0" tIns="0" rIns="0" bIns="0" rtlCol="0" anchor="ctr" anchorCtr="0">
            <a:spAutoFit/>
          </a:bodyPr>
          <a:lstStyle/>
          <a:p>
            <a:pPr defTabSz="892849">
              <a:lnSpc>
                <a:spcPct val="90000"/>
              </a:lnSpc>
              <a:spcBef>
                <a:spcPts val="100"/>
              </a:spcBef>
              <a:spcAft>
                <a:spcPts val="100"/>
              </a:spcAft>
            </a:pPr>
            <a:r>
              <a:rPr lang="en-US" sz="800" b="1" dirty="0">
                <a:solidFill>
                  <a:srgbClr val="7F7F7F"/>
                </a:solidFill>
                <a:latin typeface="Arial"/>
              </a:rPr>
              <a:t>Dell - Internal Use - Confidential</a:t>
            </a:r>
          </a:p>
        </p:txBody>
      </p:sp>
      <p:sp>
        <p:nvSpPr>
          <p:cNvPr id="24" name="TextBox 23"/>
          <p:cNvSpPr txBox="1"/>
          <p:nvPr/>
        </p:nvSpPr>
        <p:spPr>
          <a:xfrm>
            <a:off x="296531" y="4837275"/>
            <a:ext cx="65" cy="110800"/>
          </a:xfrm>
          <a:prstGeom prst="rect">
            <a:avLst/>
          </a:prstGeom>
        </p:spPr>
        <p:txBody>
          <a:bodyPr vert="horz" wrap="none" lIns="0" tIns="0" rIns="0" bIns="0" rtlCol="0" anchor="ctr" anchorCtr="0">
            <a:spAutoFit/>
          </a:bodyPr>
          <a:lstStyle/>
          <a:p>
            <a:pPr algn="r" defTabSz="892849">
              <a:lnSpc>
                <a:spcPct val="90000"/>
              </a:lnSpc>
              <a:buClr>
                <a:srgbClr val="007DB8"/>
              </a:buClr>
            </a:pPr>
            <a:endParaRPr lang="en-US" sz="800" dirty="0" err="1">
              <a:solidFill>
                <a:srgbClr val="000000">
                  <a:lumMod val="50000"/>
                  <a:lumOff val="50000"/>
                </a:srgbClr>
              </a:solidFill>
              <a:latin typeface="Arial"/>
            </a:endParaRPr>
          </a:p>
        </p:txBody>
      </p:sp>
      <p:sp>
        <p:nvSpPr>
          <p:cNvPr id="25" name="TextBox 24"/>
          <p:cNvSpPr txBox="1"/>
          <p:nvPr/>
        </p:nvSpPr>
        <p:spPr>
          <a:xfrm>
            <a:off x="307781" y="4835544"/>
            <a:ext cx="128641" cy="114262"/>
          </a:xfrm>
          <a:prstGeom prst="rect">
            <a:avLst/>
          </a:prstGeom>
        </p:spPr>
        <p:txBody>
          <a:bodyPr vert="horz" wrap="none" lIns="0" tIns="0" rIns="0" bIns="0" rtlCol="0" anchor="ctr" anchorCtr="0">
            <a:spAutoFit/>
          </a:bodyPr>
          <a:lstStyle/>
          <a:p>
            <a:pPr algn="r" defTabSz="892849">
              <a:lnSpc>
                <a:spcPct val="90000"/>
              </a:lnSpc>
              <a:buClr>
                <a:srgbClr val="007DB8"/>
              </a:buClr>
            </a:pPr>
            <a:fld id="{58EC7406-F4CC-4ABF-902E-2AF4E70E5C0F}" type="slidenum">
              <a:rPr lang="en-US" sz="800" smtClean="0">
                <a:solidFill>
                  <a:srgbClr val="000000">
                    <a:lumMod val="50000"/>
                    <a:lumOff val="50000"/>
                  </a:srgbClr>
                </a:solidFill>
                <a:latin typeface="Arial"/>
              </a:rPr>
              <a:pPr algn="r" defTabSz="892849">
                <a:lnSpc>
                  <a:spcPct val="90000"/>
                </a:lnSpc>
                <a:buClr>
                  <a:srgbClr val="007DB8"/>
                </a:buClr>
              </a:pPr>
              <a:t>‹#›</a:t>
            </a:fld>
            <a:endParaRPr lang="en-US" sz="800" dirty="0" err="1">
              <a:solidFill>
                <a:srgbClr val="000000">
                  <a:lumMod val="50000"/>
                  <a:lumOff val="50000"/>
                </a:srgbClr>
              </a:solidFill>
              <a:latin typeface="Arial"/>
            </a:endParaRPr>
          </a:p>
        </p:txBody>
      </p:sp>
      <p:sp>
        <p:nvSpPr>
          <p:cNvPr id="26" name="TextBox 25"/>
          <p:cNvSpPr txBox="1"/>
          <p:nvPr/>
        </p:nvSpPr>
        <p:spPr>
          <a:xfrm>
            <a:off x="458777" y="4835544"/>
            <a:ext cx="187551" cy="114262"/>
          </a:xfrm>
          <a:prstGeom prst="rect">
            <a:avLst/>
          </a:prstGeom>
        </p:spPr>
        <p:txBody>
          <a:bodyPr vert="horz" wrap="none" lIns="0" tIns="0" rIns="0" bIns="0" rtlCol="0" anchor="ctr" anchorCtr="0">
            <a:spAutoFit/>
          </a:bodyPr>
          <a:lstStyle/>
          <a:p>
            <a:pPr defTabSz="892849">
              <a:lnSpc>
                <a:spcPct val="90000"/>
              </a:lnSpc>
              <a:buClr>
                <a:srgbClr val="007DB8"/>
              </a:buClr>
            </a:pPr>
            <a:r>
              <a:rPr lang="en-US" sz="800" dirty="0">
                <a:solidFill>
                  <a:srgbClr val="000000">
                    <a:lumMod val="50000"/>
                    <a:lumOff val="50000"/>
                  </a:srgbClr>
                </a:solidFill>
                <a:latin typeface="Arial"/>
              </a:rPr>
              <a:t>of Y</a:t>
            </a:r>
          </a:p>
        </p:txBody>
      </p:sp>
    </p:spTree>
    <p:extLst>
      <p:ext uri="{BB962C8B-B14F-4D97-AF65-F5344CB8AC3E}">
        <p14:creationId xmlns:p14="http://schemas.microsoft.com/office/powerpoint/2010/main" val="3231973026"/>
      </p:ext>
    </p:extLst>
  </p:cSld>
  <p:clrMap bg1="dk2" tx1="lt1" bg2="dk1" tx2="lt2" accent1="accent1" accent2="accent2" accent3="accent3" accent4="accent4" accent5="accent5" accent6="accent6" hlink="hlink" folHlink="folHlink"/>
  <p:sldLayoutIdLst>
    <p:sldLayoutId id="2147485593" r:id="rId1"/>
    <p:sldLayoutId id="2147485594" r:id="rId2"/>
    <p:sldLayoutId id="2147485595" r:id="rId3"/>
    <p:sldLayoutId id="2147485596" r:id="rId4"/>
    <p:sldLayoutId id="2147485597" r:id="rId5"/>
    <p:sldLayoutId id="2147485598" r:id="rId6"/>
    <p:sldLayoutId id="2147485599" r:id="rId7"/>
    <p:sldLayoutId id="2147485600" r:id="rId8"/>
    <p:sldLayoutId id="2147485601" r:id="rId9"/>
    <p:sldLayoutId id="2147485602" r:id="rId10"/>
    <p:sldLayoutId id="2147485603" r:id="rId11"/>
    <p:sldLayoutId id="2147485604" r:id="rId12"/>
    <p:sldLayoutId id="2147485605" r:id="rId13"/>
    <p:sldLayoutId id="2147485606" r:id="rId14"/>
    <p:sldLayoutId id="2147485607" r:id="rId15"/>
    <p:sldLayoutId id="2147485608" r:id="rId16"/>
    <p:sldLayoutId id="2147485609" r:id="rId17"/>
    <p:sldLayoutId id="2147485610" r:id="rId18"/>
    <p:sldLayoutId id="2147485611" r:id="rId19"/>
    <p:sldLayoutId id="2147485612" r:id="rId20"/>
    <p:sldLayoutId id="2147485613" r:id="rId21"/>
    <p:sldLayoutId id="2147485614" r:id="rId22"/>
    <p:sldLayoutId id="2147485615" r:id="rId23"/>
    <p:sldLayoutId id="2147485616" r:id="rId24"/>
    <p:sldLayoutId id="2147485617" r:id="rId25"/>
    <p:sldLayoutId id="2147485618" r:id="rId26"/>
    <p:sldLayoutId id="2147485619" r:id="rId27"/>
    <p:sldLayoutId id="2147485620" r:id="rId28"/>
    <p:sldLayoutId id="2147485621" r:id="rId29"/>
    <p:sldLayoutId id="2147485622" r:id="rId30"/>
    <p:sldLayoutId id="2147485623" r:id="rId31"/>
    <p:sldLayoutId id="2147485624" r:id="rId32"/>
    <p:sldLayoutId id="2147485625" r:id="rId33"/>
    <p:sldLayoutId id="2147485627" r:id="rId34"/>
    <p:sldLayoutId id="2147485628" r:id="rId35"/>
    <p:sldLayoutId id="2147485629" r:id="rId36"/>
    <p:sldLayoutId id="2147485630" r:id="rId37"/>
    <p:sldLayoutId id="2147485631" r:id="rId38"/>
    <p:sldLayoutId id="2147485632" r:id="rId39"/>
    <p:sldLayoutId id="2147485633" r:id="rId40"/>
    <p:sldLayoutId id="2147485634" r:id="rId41"/>
    <p:sldLayoutId id="2147485635" r:id="rId42"/>
    <p:sldLayoutId id="2147485636" r:id="rId43"/>
    <p:sldLayoutId id="2147485637" r:id="rId44"/>
  </p:sldLayoutIdLst>
  <p:transition spd="med">
    <p:wipe dir="r"/>
  </p:transition>
  <p:hf hdr="0" ftr="0" dt="0"/>
  <p:txStyles>
    <p:titleStyle>
      <a:lvl1pPr algn="l" rtl="0" eaLnBrk="1" fontAlgn="base" hangingPunct="1">
        <a:lnSpc>
          <a:spcPct val="90000"/>
        </a:lnSpc>
        <a:spcBef>
          <a:spcPct val="0"/>
        </a:spcBef>
        <a:spcAft>
          <a:spcPct val="0"/>
        </a:spcAft>
        <a:defRPr sz="2800" b="0" cap="none" baseline="0">
          <a:solidFill>
            <a:schemeClr val="bg1"/>
          </a:solidFill>
          <a:latin typeface="+mj-lt"/>
          <a:ea typeface="Museo Sans For Dell" panose="02000000000000000000" pitchFamily="2" charset="0"/>
          <a:cs typeface="+mj-cs"/>
        </a:defRPr>
      </a:lvl1pPr>
      <a:lvl2pPr algn="l" rtl="0" eaLnBrk="1" fontAlgn="base" hangingPunct="1">
        <a:lnSpc>
          <a:spcPct val="80000"/>
        </a:lnSpc>
        <a:spcBef>
          <a:spcPct val="0"/>
        </a:spcBef>
        <a:spcAft>
          <a:spcPct val="0"/>
        </a:spcAft>
        <a:defRPr sz="3200" b="1">
          <a:solidFill>
            <a:schemeClr val="accent1"/>
          </a:solidFill>
          <a:latin typeface="Arial Black" pitchFamily="34" charset="0"/>
        </a:defRPr>
      </a:lvl2pPr>
      <a:lvl3pPr algn="l" rtl="0" eaLnBrk="1" fontAlgn="base" hangingPunct="1">
        <a:lnSpc>
          <a:spcPct val="80000"/>
        </a:lnSpc>
        <a:spcBef>
          <a:spcPct val="0"/>
        </a:spcBef>
        <a:spcAft>
          <a:spcPct val="0"/>
        </a:spcAft>
        <a:defRPr sz="3200" b="1">
          <a:solidFill>
            <a:schemeClr val="accent1"/>
          </a:solidFill>
          <a:latin typeface="Arial Black" pitchFamily="34" charset="0"/>
        </a:defRPr>
      </a:lvl3pPr>
      <a:lvl4pPr algn="l" rtl="0" eaLnBrk="1" fontAlgn="base" hangingPunct="1">
        <a:lnSpc>
          <a:spcPct val="80000"/>
        </a:lnSpc>
        <a:spcBef>
          <a:spcPct val="0"/>
        </a:spcBef>
        <a:spcAft>
          <a:spcPct val="0"/>
        </a:spcAft>
        <a:defRPr sz="3200" b="1">
          <a:solidFill>
            <a:schemeClr val="accent1"/>
          </a:solidFill>
          <a:latin typeface="Arial Black" pitchFamily="34" charset="0"/>
        </a:defRPr>
      </a:lvl4pPr>
      <a:lvl5pPr algn="l" rtl="0" eaLnBrk="1" fontAlgn="base" hangingPunct="1">
        <a:lnSpc>
          <a:spcPct val="80000"/>
        </a:lnSpc>
        <a:spcBef>
          <a:spcPct val="0"/>
        </a:spcBef>
        <a:spcAft>
          <a:spcPct val="0"/>
        </a:spcAft>
        <a:defRPr sz="3200" b="1">
          <a:solidFill>
            <a:schemeClr val="accent1"/>
          </a:solidFill>
          <a:latin typeface="Arial Black" pitchFamily="34" charset="0"/>
        </a:defRPr>
      </a:lvl5pPr>
      <a:lvl6pPr marL="446458" algn="l" rtl="0" eaLnBrk="1" fontAlgn="base" hangingPunct="1">
        <a:lnSpc>
          <a:spcPct val="70000"/>
        </a:lnSpc>
        <a:spcBef>
          <a:spcPct val="0"/>
        </a:spcBef>
        <a:spcAft>
          <a:spcPct val="0"/>
        </a:spcAft>
        <a:defRPr sz="4400" b="1">
          <a:solidFill>
            <a:schemeClr val="accent1"/>
          </a:solidFill>
          <a:latin typeface="Arial Black" pitchFamily="34" charset="0"/>
        </a:defRPr>
      </a:lvl6pPr>
      <a:lvl7pPr marL="892849" algn="l" rtl="0" eaLnBrk="1" fontAlgn="base" hangingPunct="1">
        <a:lnSpc>
          <a:spcPct val="70000"/>
        </a:lnSpc>
        <a:spcBef>
          <a:spcPct val="0"/>
        </a:spcBef>
        <a:spcAft>
          <a:spcPct val="0"/>
        </a:spcAft>
        <a:defRPr sz="4400" b="1">
          <a:solidFill>
            <a:schemeClr val="accent1"/>
          </a:solidFill>
          <a:latin typeface="Arial Black" pitchFamily="34" charset="0"/>
        </a:defRPr>
      </a:lvl7pPr>
      <a:lvl8pPr marL="1339430" algn="l" rtl="0" eaLnBrk="1" fontAlgn="base" hangingPunct="1">
        <a:lnSpc>
          <a:spcPct val="70000"/>
        </a:lnSpc>
        <a:spcBef>
          <a:spcPct val="0"/>
        </a:spcBef>
        <a:spcAft>
          <a:spcPct val="0"/>
        </a:spcAft>
        <a:defRPr sz="4400" b="1">
          <a:solidFill>
            <a:schemeClr val="accent1"/>
          </a:solidFill>
          <a:latin typeface="Arial Black" pitchFamily="34" charset="0"/>
        </a:defRPr>
      </a:lvl8pPr>
      <a:lvl9pPr marL="1785599" algn="l" rtl="0" eaLnBrk="1" fontAlgn="base" hangingPunct="1">
        <a:lnSpc>
          <a:spcPct val="70000"/>
        </a:lnSpc>
        <a:spcBef>
          <a:spcPct val="0"/>
        </a:spcBef>
        <a:spcAft>
          <a:spcPct val="0"/>
        </a:spcAft>
        <a:defRPr sz="4400" b="1">
          <a:solidFill>
            <a:schemeClr val="accent1"/>
          </a:solidFill>
          <a:latin typeface="Arial Black" pitchFamily="34" charset="0"/>
        </a:defRPr>
      </a:lvl9pPr>
    </p:titleStyle>
    <p:bodyStyle>
      <a:lvl1pPr marL="222842" indent="-222842" algn="l" rtl="0" eaLnBrk="1" fontAlgn="base" hangingPunct="1">
        <a:lnSpc>
          <a:spcPct val="100000"/>
        </a:lnSpc>
        <a:spcBef>
          <a:spcPts val="1200"/>
        </a:spcBef>
        <a:spcAft>
          <a:spcPts val="0"/>
        </a:spcAft>
        <a:buClr>
          <a:srgbClr val="AAAAAA"/>
        </a:buClr>
        <a:buFont typeface="Arial" pitchFamily="34" charset="0"/>
        <a:buChar char="•"/>
        <a:defRPr sz="1400">
          <a:solidFill>
            <a:srgbClr val="000000"/>
          </a:solidFill>
          <a:latin typeface="+mj-lt"/>
          <a:ea typeface="Museo Sans For Dell" pitchFamily="2" charset="0"/>
          <a:cs typeface="+mn-cs"/>
        </a:defRPr>
      </a:lvl1pPr>
      <a:lvl2pPr marL="561235" indent="-227603" algn="l" rtl="0" eaLnBrk="1" fontAlgn="base" hangingPunct="1">
        <a:lnSpc>
          <a:spcPct val="100000"/>
        </a:lnSpc>
        <a:spcBef>
          <a:spcPts val="300"/>
        </a:spcBef>
        <a:spcAft>
          <a:spcPts val="0"/>
        </a:spcAft>
        <a:buClr>
          <a:srgbClr val="AAAAAA"/>
        </a:buClr>
        <a:buFont typeface="Museo Sans For Dell" pitchFamily="2" charset="0"/>
        <a:buChar char="–"/>
        <a:defRPr sz="1200" baseline="0">
          <a:solidFill>
            <a:srgbClr val="000000"/>
          </a:solidFill>
          <a:latin typeface="+mj-lt"/>
          <a:ea typeface="Museo Sans For Dell" pitchFamily="2" charset="0"/>
        </a:defRPr>
      </a:lvl2pPr>
      <a:lvl3pPr marL="888193" indent="-214920" algn="l" rtl="0" eaLnBrk="1" fontAlgn="base" hangingPunct="1">
        <a:lnSpc>
          <a:spcPct val="100000"/>
        </a:lnSpc>
        <a:spcBef>
          <a:spcPts val="300"/>
        </a:spcBef>
        <a:spcAft>
          <a:spcPts val="0"/>
        </a:spcAft>
        <a:buClr>
          <a:srgbClr val="AAAAAA"/>
        </a:buClr>
        <a:buFont typeface="Museo Sans For Dell" pitchFamily="2" charset="0"/>
        <a:buChar char="›"/>
        <a:defRPr sz="1000" baseline="0">
          <a:solidFill>
            <a:srgbClr val="000000"/>
          </a:solidFill>
          <a:latin typeface="+mj-lt"/>
          <a:ea typeface="Museo Sans For Dell" pitchFamily="2" charset="0"/>
        </a:defRPr>
      </a:lvl3pPr>
      <a:lvl4pPr marL="1217027" indent="-216491" algn="l" rtl="0" eaLnBrk="1" fontAlgn="base" hangingPunct="1">
        <a:lnSpc>
          <a:spcPct val="90000"/>
        </a:lnSpc>
        <a:spcBef>
          <a:spcPts val="300"/>
        </a:spcBef>
        <a:spcAft>
          <a:spcPts val="0"/>
        </a:spcAft>
        <a:buClr>
          <a:srgbClr val="AAAAAA"/>
        </a:buClr>
        <a:buFont typeface="Courier New" panose="02070309020205020404" pitchFamily="49" charset="0"/>
        <a:buChar char="o"/>
        <a:defRPr sz="1000" baseline="0">
          <a:solidFill>
            <a:srgbClr val="000000"/>
          </a:solidFill>
          <a:latin typeface="+mj-lt"/>
          <a:ea typeface="Museo Sans For Dell" pitchFamily="2" charset="0"/>
        </a:defRPr>
      </a:lvl4pPr>
      <a:lvl5pPr marL="1570367" indent="-230778" algn="l" rtl="0" eaLnBrk="1" fontAlgn="base" hangingPunct="1">
        <a:lnSpc>
          <a:spcPct val="90000"/>
        </a:lnSpc>
        <a:spcBef>
          <a:spcPts val="800"/>
        </a:spcBef>
        <a:spcAft>
          <a:spcPct val="0"/>
        </a:spcAft>
        <a:buClr>
          <a:schemeClr val="bg1"/>
        </a:buClr>
        <a:buFont typeface="Museo For Dell 300" pitchFamily="50" charset="0"/>
        <a:buChar char="–"/>
        <a:defRPr sz="1800">
          <a:solidFill>
            <a:schemeClr val="bg2"/>
          </a:solidFill>
          <a:latin typeface="Museo Sans For Dell" pitchFamily="2" charset="0"/>
          <a:ea typeface="Museo Sans For Dell" pitchFamily="2" charset="0"/>
        </a:defRPr>
      </a:lvl5pPr>
      <a:lvl6pPr marL="2016377" indent="-23077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6pPr>
      <a:lvl7pPr marL="2462683" indent="-23077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7pPr>
      <a:lvl8pPr marL="2909204" indent="-23077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8pPr>
      <a:lvl9pPr marL="3355664" indent="-23077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9pPr>
    </p:bodyStyle>
    <p:otherStyle>
      <a:defPPr>
        <a:defRPr lang="en-US"/>
      </a:defPPr>
      <a:lvl1pPr marL="0" algn="l" defTabSz="892849" rtl="0" eaLnBrk="1" latinLnBrk="0" hangingPunct="1">
        <a:defRPr sz="1800" kern="1200">
          <a:solidFill>
            <a:schemeClr val="tx1"/>
          </a:solidFill>
          <a:latin typeface="+mn-lt"/>
          <a:ea typeface="+mn-ea"/>
          <a:cs typeface="+mn-cs"/>
        </a:defRPr>
      </a:lvl1pPr>
      <a:lvl2pPr marL="446458" algn="l" defTabSz="892849" rtl="0" eaLnBrk="1" latinLnBrk="0" hangingPunct="1">
        <a:defRPr sz="1800" kern="1200">
          <a:solidFill>
            <a:schemeClr val="tx1"/>
          </a:solidFill>
          <a:latin typeface="+mn-lt"/>
          <a:ea typeface="+mn-ea"/>
          <a:cs typeface="+mn-cs"/>
        </a:defRPr>
      </a:lvl2pPr>
      <a:lvl3pPr marL="892849" algn="l" defTabSz="892849" rtl="0" eaLnBrk="1" latinLnBrk="0" hangingPunct="1">
        <a:defRPr sz="1800" kern="1200">
          <a:solidFill>
            <a:schemeClr val="tx1"/>
          </a:solidFill>
          <a:latin typeface="+mn-lt"/>
          <a:ea typeface="+mn-ea"/>
          <a:cs typeface="+mn-cs"/>
        </a:defRPr>
      </a:lvl3pPr>
      <a:lvl4pPr marL="1339430" algn="l" defTabSz="892849" rtl="0" eaLnBrk="1" latinLnBrk="0" hangingPunct="1">
        <a:defRPr sz="1800" kern="1200">
          <a:solidFill>
            <a:schemeClr val="tx1"/>
          </a:solidFill>
          <a:latin typeface="+mn-lt"/>
          <a:ea typeface="+mn-ea"/>
          <a:cs typeface="+mn-cs"/>
        </a:defRPr>
      </a:lvl4pPr>
      <a:lvl5pPr marL="1785599" algn="l" defTabSz="892849" rtl="0" eaLnBrk="1" latinLnBrk="0" hangingPunct="1">
        <a:defRPr sz="1800" kern="1200">
          <a:solidFill>
            <a:schemeClr val="tx1"/>
          </a:solidFill>
          <a:latin typeface="+mn-lt"/>
          <a:ea typeface="+mn-ea"/>
          <a:cs typeface="+mn-cs"/>
        </a:defRPr>
      </a:lvl5pPr>
      <a:lvl6pPr marL="2231727" algn="l" defTabSz="892849" rtl="0" eaLnBrk="1" latinLnBrk="0" hangingPunct="1">
        <a:defRPr sz="1800" kern="1200">
          <a:solidFill>
            <a:schemeClr val="tx1"/>
          </a:solidFill>
          <a:latin typeface="+mn-lt"/>
          <a:ea typeface="+mn-ea"/>
          <a:cs typeface="+mn-cs"/>
        </a:defRPr>
      </a:lvl6pPr>
      <a:lvl7pPr marL="2678202" algn="l" defTabSz="892849" rtl="0" eaLnBrk="1" latinLnBrk="0" hangingPunct="1">
        <a:defRPr sz="1800" kern="1200">
          <a:solidFill>
            <a:schemeClr val="tx1"/>
          </a:solidFill>
          <a:latin typeface="+mn-lt"/>
          <a:ea typeface="+mn-ea"/>
          <a:cs typeface="+mn-cs"/>
        </a:defRPr>
      </a:lvl7pPr>
      <a:lvl8pPr marL="3124751" algn="l" defTabSz="892849" rtl="0" eaLnBrk="1" latinLnBrk="0" hangingPunct="1">
        <a:defRPr sz="1800" kern="1200">
          <a:solidFill>
            <a:schemeClr val="tx1"/>
          </a:solidFill>
          <a:latin typeface="+mn-lt"/>
          <a:ea typeface="+mn-ea"/>
          <a:cs typeface="+mn-cs"/>
        </a:defRPr>
      </a:lvl8pPr>
      <a:lvl9pPr marL="3570980" algn="l" defTabSz="892849"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3084" userDrawn="1">
          <p15:clr>
            <a:srgbClr val="F26B43"/>
          </p15:clr>
        </p15:guide>
        <p15:guide id="2" pos="2880" userDrawn="1">
          <p15:clr>
            <a:srgbClr val="F26B43"/>
          </p15:clr>
        </p15:guide>
      </p15:sldGuideLst>
    </p:ext>
  </p:extLst>
</p:sldMaster>
</file>

<file path=ppt/slideMasters/slideMaster54.xml><?xml version="1.0" encoding="utf-8"?>
<p:sldMaster xmlns:a="http://schemas.openxmlformats.org/drawingml/2006/main" xmlns:r="http://schemas.openxmlformats.org/officeDocument/2006/relationships" xmlns:p="http://schemas.openxmlformats.org/presentationml/2006/main" preserve="1">
  <p:cSld>
    <p:bg bwMode="auto">
      <p:bgPr>
        <a:solidFill>
          <a:schemeClr val="tx2"/>
        </a:solidFill>
        <a:effectLst/>
      </p:bgPr>
    </p:bg>
    <p:spTree>
      <p:nvGrpSpPr>
        <p:cNvPr id="1" name=""/>
        <p:cNvGrpSpPr/>
        <p:nvPr/>
      </p:nvGrpSpPr>
      <p:grpSpPr>
        <a:xfrm>
          <a:off x="0" y="0"/>
          <a:ext cx="0" cy="0"/>
          <a:chOff x="0" y="0"/>
          <a:chExt cx="0" cy="0"/>
        </a:xfrm>
      </p:grpSpPr>
      <p:sp>
        <p:nvSpPr>
          <p:cNvPr id="13314" name="Title Placeholder 21"/>
          <p:cNvSpPr>
            <a:spLocks noGrp="1" noChangeArrowheads="1"/>
          </p:cNvSpPr>
          <p:nvPr>
            <p:ph type="title" idx="4294967295"/>
          </p:nvPr>
        </p:nvSpPr>
        <p:spPr bwMode="auto">
          <a:xfrm>
            <a:off x="425451" y="196857"/>
            <a:ext cx="8280400" cy="62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zh-TW" altLang="zh-CN">
                <a:sym typeface="Museo For Dell" pitchFamily="2" charset="0"/>
              </a:rPr>
              <a:t>Click to edit Master title style</a:t>
            </a:r>
          </a:p>
        </p:txBody>
      </p:sp>
      <p:sp>
        <p:nvSpPr>
          <p:cNvPr id="13315" name="Text Placeholder 12"/>
          <p:cNvSpPr>
            <a:spLocks noGrp="1" noChangeArrowheads="1"/>
          </p:cNvSpPr>
          <p:nvPr>
            <p:ph type="body" idx="1"/>
          </p:nvPr>
        </p:nvSpPr>
        <p:spPr bwMode="auto">
          <a:xfrm>
            <a:off x="438150" y="930281"/>
            <a:ext cx="8267700" cy="3613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zh-TW" altLang="zh-CN">
                <a:sym typeface="Museo Sans For Dell" pitchFamily="2" charset="0"/>
              </a:rPr>
              <a:t>Click to edit Master text styles</a:t>
            </a:r>
          </a:p>
          <a:p>
            <a:pPr lvl="1"/>
            <a:r>
              <a:rPr lang="zh-TW" altLang="zh-CN">
                <a:sym typeface="Museo Sans For Dell" pitchFamily="2" charset="0"/>
              </a:rPr>
              <a:t>Second level</a:t>
            </a:r>
          </a:p>
          <a:p>
            <a:pPr lvl="2"/>
            <a:r>
              <a:rPr lang="zh-TW" altLang="zh-CN">
                <a:sym typeface="Museo Sans For Dell" pitchFamily="2" charset="0"/>
              </a:rPr>
              <a:t>Third level</a:t>
            </a:r>
          </a:p>
          <a:p>
            <a:pPr lvl="3"/>
            <a:r>
              <a:rPr lang="zh-TW" altLang="zh-CN">
                <a:sym typeface="Museo Sans For Dell" pitchFamily="2" charset="0"/>
              </a:rPr>
              <a:t>Fourth level</a:t>
            </a:r>
          </a:p>
        </p:txBody>
      </p:sp>
      <p:sp>
        <p:nvSpPr>
          <p:cNvPr id="13316" name="TextBox 9"/>
          <p:cNvSpPr>
            <a:spLocks noChangeArrowheads="1"/>
          </p:cNvSpPr>
          <p:nvPr/>
        </p:nvSpPr>
        <p:spPr bwMode="auto">
          <a:xfrm>
            <a:off x="6428532" y="4826004"/>
            <a:ext cx="1768475" cy="126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1pPr>
            <a:lvl2pPr marL="742950" indent="-285750">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2pPr>
            <a:lvl3pPr marL="1143000" indent="-228600">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3pPr>
            <a:lvl4pPr marL="1600200" indent="-228600">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4pPr>
            <a:lvl5pPr marL="2057400" indent="-228600">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9pPr>
          </a:lstStyle>
          <a:p>
            <a:pPr algn="r" defTabSz="673305" eaLnBrk="0" hangingPunct="0">
              <a:defRPr/>
            </a:pPr>
            <a:r>
              <a:rPr lang="en-US" altLang="zh-TW" sz="800" dirty="0">
                <a:solidFill>
                  <a:srgbClr val="666666"/>
                </a:solidFill>
                <a:latin typeface="Museo Sans For Dell" pitchFamily="2" charset="-120"/>
                <a:sym typeface="Museo Sans For Dell" pitchFamily="2" charset="-120"/>
              </a:rPr>
              <a:t>EUC Technology and Engineering</a:t>
            </a:r>
          </a:p>
        </p:txBody>
      </p:sp>
      <p:sp>
        <p:nvSpPr>
          <p:cNvPr id="13317" name="Slide Number Placeholder 5"/>
          <p:cNvSpPr>
            <a:spLocks noGrp="1" noChangeArrowheads="1"/>
          </p:cNvSpPr>
          <p:nvPr>
            <p:ph type="sldNum" sz="quarter" idx="4"/>
          </p:nvPr>
        </p:nvSpPr>
        <p:spPr bwMode="auto">
          <a:xfrm>
            <a:off x="434976" y="4824413"/>
            <a:ext cx="260350" cy="11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89742" bIns="0" numCol="1" anchor="ctr" anchorCtr="0" compatLnSpc="1">
            <a:prstTxWarp prst="textNoShape">
              <a:avLst/>
            </a:prstTxWarp>
          </a:bodyPr>
          <a:lstStyle>
            <a:lvl1pPr>
              <a:buFont typeface="Arial" charset="0"/>
              <a:buNone/>
              <a:defRPr sz="900">
                <a:solidFill>
                  <a:srgbClr val="666666"/>
                </a:solidFill>
                <a:latin typeface="Museo Sans For Dell" charset="0"/>
                <a:sym typeface="Museo Sans For Dell" charset="0"/>
              </a:defRPr>
            </a:lvl1pPr>
          </a:lstStyle>
          <a:p>
            <a:pPr defTabSz="673305" eaLnBrk="0" hangingPunct="0">
              <a:defRPr/>
            </a:pPr>
            <a:fld id="{9617D136-9632-4CBE-9F87-C2EC49438D9D}" type="slidenum">
              <a:rPr lang="zh-TW" altLang="en-US" smtClean="0">
                <a:ea typeface="SimSun" pitchFamily="2" charset="-122"/>
              </a:rPr>
              <a:pPr defTabSz="673305" eaLnBrk="0" hangingPunct="0">
                <a:defRPr/>
              </a:pPr>
              <a:t>‹#›</a:t>
            </a:fld>
            <a:endParaRPr lang="en-US" altLang="zh-TW" sz="1800" dirty="0">
              <a:latin typeface="Arial" charset="0"/>
              <a:ea typeface="SimSun" pitchFamily="2" charset="-122"/>
            </a:endParaRPr>
          </a:p>
        </p:txBody>
      </p:sp>
      <p:sp>
        <p:nvSpPr>
          <p:cNvPr id="13318" name="Date Placeholder 8"/>
          <p:cNvSpPr>
            <a:spLocks noGrp="1" noChangeArrowheads="1"/>
          </p:cNvSpPr>
          <p:nvPr>
            <p:ph type="dt" sz="half" idx="2"/>
          </p:nvPr>
        </p:nvSpPr>
        <p:spPr bwMode="auto">
          <a:xfrm>
            <a:off x="1711325" y="4819650"/>
            <a:ext cx="914400" cy="11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a:buFont typeface="Arial" panose="020B0604020202020204" pitchFamily="34" charset="0"/>
              <a:buNone/>
              <a:defRPr sz="1800">
                <a:solidFill>
                  <a:srgbClr val="666666"/>
                </a:solidFill>
                <a:latin typeface="Arial" panose="020B0604020202020204" pitchFamily="34" charset="0"/>
                <a:ea typeface="SimSun" panose="02010600030101010101" pitchFamily="2" charset="-122"/>
                <a:sym typeface="Museo Sans For Dell" pitchFamily="2" charset="-120"/>
              </a:defRPr>
            </a:lvl1pPr>
          </a:lstStyle>
          <a:p>
            <a:pPr defTabSz="673305" eaLnBrk="0" hangingPunct="0">
              <a:defRPr/>
            </a:pPr>
            <a:endParaRPr lang="zh-TW" altLang="en-US"/>
          </a:p>
        </p:txBody>
      </p:sp>
      <p:pic>
        <p:nvPicPr>
          <p:cNvPr id="13319" name="Picture 14" descr="dell_gray_logo.png"/>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8226426" y="4648206"/>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20" name="fl" descr="                              Dell - Restricted - Confidential&#10;"/>
          <p:cNvSpPr>
            <a:spLocks noChangeArrowheads="1"/>
          </p:cNvSpPr>
          <p:nvPr/>
        </p:nvSpPr>
        <p:spPr bwMode="auto">
          <a:xfrm>
            <a:off x="0" y="47640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9748" tIns="44873" rIns="89748" bIns="44873"/>
          <a:lstStyle>
            <a:lvl1pPr>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1pPr>
            <a:lvl2pPr marL="742950" indent="-285750">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2pPr>
            <a:lvl3pPr marL="1143000" indent="-228600">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3pPr>
            <a:lvl4pPr marL="1600200" indent="-228600">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4pPr>
            <a:lvl5pPr marL="2057400" indent="-228600">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9pPr>
          </a:lstStyle>
          <a:p>
            <a:pPr defTabSz="673305" eaLnBrk="0" hangingPunct="0">
              <a:lnSpc>
                <a:spcPct val="90000"/>
              </a:lnSpc>
              <a:spcBef>
                <a:spcPts val="600"/>
              </a:spcBef>
              <a:buClr>
                <a:srgbClr val="0085C3"/>
              </a:buClr>
              <a:defRPr/>
            </a:pPr>
            <a:r>
              <a:rPr lang="en-US" altLang="zh-TW" sz="800" b="1" dirty="0">
                <a:solidFill>
                  <a:srgbClr val="7F7F7F"/>
                </a:solidFill>
                <a:latin typeface="Museo Sans For Dell" pitchFamily="2" charset="-120"/>
                <a:sym typeface="Museo Sans For Dell" pitchFamily="2" charset="-120"/>
              </a:rPr>
              <a:t>                              Dell - Restricted - Confidential</a:t>
            </a:r>
            <a:endParaRPr lang="zh-TW" altLang="en-US" sz="800" b="1">
              <a:solidFill>
                <a:srgbClr val="7F7F7F"/>
              </a:solidFill>
              <a:latin typeface="Museo Sans For Dell" pitchFamily="2" charset="-120"/>
              <a:sym typeface="Museo Sans For Dell" pitchFamily="2" charset="-120"/>
            </a:endParaRPr>
          </a:p>
          <a:p>
            <a:pPr defTabSz="673305" eaLnBrk="0" hangingPunct="0">
              <a:lnSpc>
                <a:spcPct val="90000"/>
              </a:lnSpc>
              <a:spcBef>
                <a:spcPts val="600"/>
              </a:spcBef>
              <a:buClr>
                <a:srgbClr val="0085C3"/>
              </a:buClr>
              <a:defRPr/>
            </a:pPr>
            <a:endParaRPr lang="zh-TW" altLang="en-US" sz="900" b="1">
              <a:solidFill>
                <a:srgbClr val="7F7F7F"/>
              </a:solidFill>
              <a:latin typeface="Museo Sans For Dell" pitchFamily="2" charset="-120"/>
              <a:sym typeface="Museo Sans For Dell" pitchFamily="2" charset="-120"/>
            </a:endParaRPr>
          </a:p>
        </p:txBody>
      </p:sp>
    </p:spTree>
    <p:extLst>
      <p:ext uri="{BB962C8B-B14F-4D97-AF65-F5344CB8AC3E}">
        <p14:creationId xmlns:p14="http://schemas.microsoft.com/office/powerpoint/2010/main" val="2613172691"/>
      </p:ext>
    </p:extLst>
  </p:cSld>
  <p:clrMap bg1="lt1" tx1="dk1" bg2="lt2" tx2="dk2" accent1="accent1" accent2="accent2" accent3="accent3" accent4="accent4" accent5="accent5" accent6="accent6" hlink="hlink" folHlink="folHlink"/>
  <p:sldLayoutIdLst>
    <p:sldLayoutId id="2147485639" r:id="rId1"/>
    <p:sldLayoutId id="2147485640" r:id="rId2"/>
    <p:sldLayoutId id="2147485641" r:id="rId3"/>
    <p:sldLayoutId id="2147485642" r:id="rId4"/>
    <p:sldLayoutId id="2147485643" r:id="rId5"/>
    <p:sldLayoutId id="2147485644" r:id="rId6"/>
    <p:sldLayoutId id="2147485645" r:id="rId7"/>
    <p:sldLayoutId id="2147485646" r:id="rId8"/>
    <p:sldLayoutId id="2147485647" r:id="rId9"/>
    <p:sldLayoutId id="2147485648" r:id="rId10"/>
    <p:sldLayoutId id="2147485649" r:id="rId11"/>
    <p:sldLayoutId id="2147485650" r:id="rId12"/>
    <p:sldLayoutId id="2147485651" r:id="rId13"/>
    <p:sldLayoutId id="2147485652" r:id="rId14"/>
    <p:sldLayoutId id="2147485654" r:id="rId15"/>
    <p:sldLayoutId id="2147485655" r:id="rId16"/>
    <p:sldLayoutId id="2147485656" r:id="rId17"/>
  </p:sldLayoutIdLst>
  <p:transition spd="med">
    <p:wipe dir="r"/>
  </p:transition>
  <p:hf hdr="0" ftr="0" dt="0"/>
  <p:txStyles>
    <p:titleStyle>
      <a:lvl1pPr algn="l" rtl="0" eaLnBrk="0" fontAlgn="base" hangingPunct="0">
        <a:lnSpc>
          <a:spcPct val="90000"/>
        </a:lnSpc>
        <a:spcBef>
          <a:spcPct val="0"/>
        </a:spcBef>
        <a:spcAft>
          <a:spcPct val="0"/>
        </a:spcAft>
        <a:defRPr sz="2400" kern="1200">
          <a:solidFill>
            <a:schemeClr val="accent1"/>
          </a:solidFill>
          <a:latin typeface="+mj-lt"/>
          <a:ea typeface="+mj-ea"/>
          <a:cs typeface="+mj-cs"/>
          <a:sym typeface="Museo For Dell" pitchFamily="2" charset="0"/>
        </a:defRPr>
      </a:lvl1pPr>
      <a:lvl2pPr algn="l" rtl="0" eaLnBrk="0" fontAlgn="base" hangingPunct="0">
        <a:lnSpc>
          <a:spcPct val="90000"/>
        </a:lnSpc>
        <a:spcBef>
          <a:spcPct val="0"/>
        </a:spcBef>
        <a:spcAft>
          <a:spcPct val="0"/>
        </a:spcAft>
        <a:defRPr sz="2400">
          <a:solidFill>
            <a:schemeClr val="accent1"/>
          </a:solidFill>
          <a:latin typeface="Museo For Dell" panose="02000000000000000000" pitchFamily="2" charset="0"/>
          <a:ea typeface="Museo For Dell" panose="02000000000000000000" pitchFamily="2" charset="0"/>
          <a:cs typeface="Museo For Dell" panose="02000000000000000000" pitchFamily="2" charset="0"/>
          <a:sym typeface="Museo For Dell" pitchFamily="2" charset="0"/>
        </a:defRPr>
      </a:lvl2pPr>
      <a:lvl3pPr algn="l" rtl="0" eaLnBrk="0" fontAlgn="base" hangingPunct="0">
        <a:lnSpc>
          <a:spcPct val="90000"/>
        </a:lnSpc>
        <a:spcBef>
          <a:spcPct val="0"/>
        </a:spcBef>
        <a:spcAft>
          <a:spcPct val="0"/>
        </a:spcAft>
        <a:defRPr sz="2400">
          <a:solidFill>
            <a:schemeClr val="accent1"/>
          </a:solidFill>
          <a:latin typeface="Museo For Dell" panose="02000000000000000000" pitchFamily="2" charset="0"/>
          <a:ea typeface="Museo For Dell" panose="02000000000000000000" pitchFamily="2" charset="0"/>
          <a:cs typeface="Museo For Dell" panose="02000000000000000000" pitchFamily="2" charset="0"/>
          <a:sym typeface="Museo For Dell" pitchFamily="2" charset="0"/>
        </a:defRPr>
      </a:lvl3pPr>
      <a:lvl4pPr algn="l" rtl="0" eaLnBrk="0" fontAlgn="base" hangingPunct="0">
        <a:lnSpc>
          <a:spcPct val="90000"/>
        </a:lnSpc>
        <a:spcBef>
          <a:spcPct val="0"/>
        </a:spcBef>
        <a:spcAft>
          <a:spcPct val="0"/>
        </a:spcAft>
        <a:defRPr sz="2400">
          <a:solidFill>
            <a:schemeClr val="accent1"/>
          </a:solidFill>
          <a:latin typeface="Museo For Dell" panose="02000000000000000000" pitchFamily="2" charset="0"/>
          <a:ea typeface="Museo For Dell" panose="02000000000000000000" pitchFamily="2" charset="0"/>
          <a:cs typeface="Museo For Dell" panose="02000000000000000000" pitchFamily="2" charset="0"/>
          <a:sym typeface="Museo For Dell" pitchFamily="2" charset="0"/>
        </a:defRPr>
      </a:lvl4pPr>
      <a:lvl5pPr algn="l" rtl="0" eaLnBrk="0" fontAlgn="base" hangingPunct="0">
        <a:lnSpc>
          <a:spcPct val="90000"/>
        </a:lnSpc>
        <a:spcBef>
          <a:spcPct val="0"/>
        </a:spcBef>
        <a:spcAft>
          <a:spcPct val="0"/>
        </a:spcAft>
        <a:defRPr sz="2400">
          <a:solidFill>
            <a:schemeClr val="accent1"/>
          </a:solidFill>
          <a:latin typeface="Museo For Dell" panose="02000000000000000000" pitchFamily="2" charset="0"/>
          <a:ea typeface="Museo For Dell" panose="02000000000000000000" pitchFamily="2" charset="0"/>
          <a:cs typeface="Museo For Dell" panose="02000000000000000000" pitchFamily="2" charset="0"/>
          <a:sym typeface="Museo For Dell" pitchFamily="2" charset="0"/>
        </a:defRPr>
      </a:lvl5pPr>
      <a:lvl6pPr marL="448867" algn="l" rtl="0" fontAlgn="base">
        <a:lnSpc>
          <a:spcPct val="90000"/>
        </a:lnSpc>
        <a:spcBef>
          <a:spcPct val="0"/>
        </a:spcBef>
        <a:spcAft>
          <a:spcPct val="0"/>
        </a:spcAft>
        <a:defRPr sz="2400">
          <a:solidFill>
            <a:schemeClr val="accent1"/>
          </a:solidFill>
          <a:latin typeface="Museo For Dell" panose="02000000000000000000" pitchFamily="2" charset="0"/>
          <a:ea typeface="Museo For Dell" panose="02000000000000000000" pitchFamily="2" charset="0"/>
          <a:cs typeface="Museo For Dell" panose="02000000000000000000" pitchFamily="2" charset="0"/>
          <a:sym typeface="Museo For Dell" panose="02000000000000000000" pitchFamily="2" charset="0"/>
        </a:defRPr>
      </a:lvl6pPr>
      <a:lvl7pPr marL="897728" algn="l" rtl="0" fontAlgn="base">
        <a:lnSpc>
          <a:spcPct val="90000"/>
        </a:lnSpc>
        <a:spcBef>
          <a:spcPct val="0"/>
        </a:spcBef>
        <a:spcAft>
          <a:spcPct val="0"/>
        </a:spcAft>
        <a:defRPr sz="2400">
          <a:solidFill>
            <a:schemeClr val="accent1"/>
          </a:solidFill>
          <a:latin typeface="Museo For Dell" panose="02000000000000000000" pitchFamily="2" charset="0"/>
          <a:ea typeface="Museo For Dell" panose="02000000000000000000" pitchFamily="2" charset="0"/>
          <a:cs typeface="Museo For Dell" panose="02000000000000000000" pitchFamily="2" charset="0"/>
          <a:sym typeface="Museo For Dell" panose="02000000000000000000" pitchFamily="2" charset="0"/>
        </a:defRPr>
      </a:lvl7pPr>
      <a:lvl8pPr marL="1346657" algn="l" rtl="0" fontAlgn="base">
        <a:lnSpc>
          <a:spcPct val="90000"/>
        </a:lnSpc>
        <a:spcBef>
          <a:spcPct val="0"/>
        </a:spcBef>
        <a:spcAft>
          <a:spcPct val="0"/>
        </a:spcAft>
        <a:defRPr sz="2400">
          <a:solidFill>
            <a:schemeClr val="accent1"/>
          </a:solidFill>
          <a:latin typeface="Museo For Dell" panose="02000000000000000000" pitchFamily="2" charset="0"/>
          <a:ea typeface="Museo For Dell" panose="02000000000000000000" pitchFamily="2" charset="0"/>
          <a:cs typeface="Museo For Dell" panose="02000000000000000000" pitchFamily="2" charset="0"/>
          <a:sym typeface="Museo For Dell" panose="02000000000000000000" pitchFamily="2" charset="0"/>
        </a:defRPr>
      </a:lvl8pPr>
      <a:lvl9pPr marL="1795454" algn="l" rtl="0" fontAlgn="base">
        <a:lnSpc>
          <a:spcPct val="90000"/>
        </a:lnSpc>
        <a:spcBef>
          <a:spcPct val="0"/>
        </a:spcBef>
        <a:spcAft>
          <a:spcPct val="0"/>
        </a:spcAft>
        <a:defRPr sz="2400">
          <a:solidFill>
            <a:schemeClr val="accent1"/>
          </a:solidFill>
          <a:latin typeface="Museo For Dell" panose="02000000000000000000" pitchFamily="2" charset="0"/>
          <a:ea typeface="Museo For Dell" panose="02000000000000000000" pitchFamily="2" charset="0"/>
          <a:cs typeface="Museo For Dell" panose="02000000000000000000" pitchFamily="2" charset="0"/>
          <a:sym typeface="Museo For Dell" panose="02000000000000000000" pitchFamily="2" charset="0"/>
        </a:defRPr>
      </a:lvl9pPr>
    </p:titleStyle>
    <p:bodyStyle>
      <a:lvl1pPr marL="224156" indent="-224156" algn="l" defTabSz="0" rtl="0" eaLnBrk="0" fontAlgn="base" hangingPunct="0">
        <a:lnSpc>
          <a:spcPct val="90000"/>
        </a:lnSpc>
        <a:spcBef>
          <a:spcPts val="1200"/>
        </a:spcBef>
        <a:spcAft>
          <a:spcPct val="0"/>
        </a:spcAft>
        <a:buClr>
          <a:schemeClr val="accent1"/>
        </a:buClr>
        <a:buFont typeface="Arial" pitchFamily="34" charset="0"/>
        <a:buChar char="•"/>
        <a:defRPr kern="1200">
          <a:solidFill>
            <a:schemeClr val="tx1"/>
          </a:solidFill>
          <a:latin typeface="+mn-lt"/>
          <a:ea typeface="+mn-ea"/>
          <a:cs typeface="Museo Sans For Dell" charset="0"/>
          <a:sym typeface="Museo Sans For Dell" pitchFamily="2" charset="0"/>
        </a:defRPr>
      </a:lvl1pPr>
      <a:lvl2pPr marL="562714" indent="-217805" algn="l" defTabSz="0" rtl="0" eaLnBrk="0" fontAlgn="base" hangingPunct="0">
        <a:lnSpc>
          <a:spcPct val="90000"/>
        </a:lnSpc>
        <a:spcBef>
          <a:spcPts val="300"/>
        </a:spcBef>
        <a:spcAft>
          <a:spcPct val="0"/>
        </a:spcAft>
        <a:buClr>
          <a:schemeClr val="accent1"/>
        </a:buClr>
        <a:buFont typeface="Museo Sans For Dell" pitchFamily="2" charset="0"/>
        <a:buChar char="–"/>
        <a:defRPr sz="1600" kern="1200">
          <a:solidFill>
            <a:schemeClr val="tx1"/>
          </a:solidFill>
          <a:latin typeface="+mn-lt"/>
          <a:ea typeface="+mn-ea"/>
          <a:cs typeface="Museo Sans For Dell" charset="0"/>
          <a:sym typeface="Museo Sans For Dell" pitchFamily="2" charset="0"/>
        </a:defRPr>
      </a:lvl2pPr>
      <a:lvl3pPr marL="891458" indent="-214692" algn="l" defTabSz="0" rtl="0" eaLnBrk="0" fontAlgn="base" hangingPunct="0">
        <a:lnSpc>
          <a:spcPct val="90000"/>
        </a:lnSpc>
        <a:spcBef>
          <a:spcPts val="300"/>
        </a:spcBef>
        <a:spcAft>
          <a:spcPct val="0"/>
        </a:spcAft>
        <a:buClr>
          <a:schemeClr val="accent1"/>
        </a:buClr>
        <a:buFont typeface="Museo Sans For Dell" pitchFamily="2" charset="0"/>
        <a:buChar char="›"/>
        <a:defRPr sz="1400" kern="1200">
          <a:solidFill>
            <a:schemeClr val="tx1"/>
          </a:solidFill>
          <a:latin typeface="+mn-lt"/>
          <a:ea typeface="+mn-ea"/>
          <a:cs typeface="Museo Sans For Dell" charset="0"/>
          <a:sym typeface="Museo Sans For Dell" pitchFamily="2" charset="0"/>
        </a:defRPr>
      </a:lvl3pPr>
      <a:lvl4pPr marL="1220522" indent="-216218" algn="l" defTabSz="0" rtl="0" eaLnBrk="0" fontAlgn="base" hangingPunct="0">
        <a:lnSpc>
          <a:spcPct val="90000"/>
        </a:lnSpc>
        <a:spcBef>
          <a:spcPts val="300"/>
        </a:spcBef>
        <a:spcAft>
          <a:spcPct val="0"/>
        </a:spcAft>
        <a:buClr>
          <a:schemeClr val="accent1"/>
        </a:buClr>
        <a:buFont typeface="Museo For Dell 300" pitchFamily="50" charset="0"/>
        <a:buChar char="–"/>
        <a:defRPr sz="1200" kern="1200">
          <a:solidFill>
            <a:schemeClr val="tx1"/>
          </a:solidFill>
          <a:latin typeface="+mn-lt"/>
          <a:ea typeface="+mn-ea"/>
          <a:cs typeface="Museo Sans For Dell" charset="0"/>
          <a:sym typeface="Museo Sans For Dell" pitchFamily="2" charset="0"/>
        </a:defRPr>
      </a:lvl4pPr>
      <a:lvl5pPr marL="1574264" indent="-230504" algn="l" defTabSz="0" rtl="0" eaLnBrk="0" fontAlgn="base" hangingPunct="0">
        <a:lnSpc>
          <a:spcPct val="90000"/>
        </a:lnSpc>
        <a:spcBef>
          <a:spcPts val="800"/>
        </a:spcBef>
        <a:spcAft>
          <a:spcPct val="0"/>
        </a:spcAft>
        <a:buFont typeface="Museo For Dell 300" pitchFamily="50" charset="0"/>
        <a:buChar char="–"/>
        <a:defRPr kern="1200">
          <a:solidFill>
            <a:schemeClr val="bg2"/>
          </a:solidFill>
          <a:latin typeface="+mn-lt"/>
          <a:ea typeface="+mn-ea"/>
          <a:cs typeface="Museo Sans For Dell" charset="0"/>
          <a:sym typeface="Museo Sans For Dell" pitchFamily="2" charset="0"/>
        </a:defRPr>
      </a:lvl5pPr>
      <a:lvl6pPr marL="2468402" indent="-224156" algn="l" defTabSz="89772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17344" indent="-224156" algn="l" defTabSz="89772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366275" indent="-224156" algn="l" defTabSz="89772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14946" indent="-224156" algn="l" defTabSz="89772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897728" rtl="0" eaLnBrk="1" latinLnBrk="0" hangingPunct="1">
        <a:defRPr sz="1800" kern="1200">
          <a:solidFill>
            <a:schemeClr val="tx1"/>
          </a:solidFill>
          <a:latin typeface="+mn-lt"/>
          <a:ea typeface="+mn-ea"/>
          <a:cs typeface="+mn-cs"/>
        </a:defRPr>
      </a:lvl1pPr>
      <a:lvl2pPr marL="448867" algn="l" defTabSz="897728" rtl="0" eaLnBrk="1" latinLnBrk="0" hangingPunct="1">
        <a:defRPr sz="1800" kern="1200">
          <a:solidFill>
            <a:schemeClr val="tx1"/>
          </a:solidFill>
          <a:latin typeface="+mn-lt"/>
          <a:ea typeface="+mn-ea"/>
          <a:cs typeface="+mn-cs"/>
        </a:defRPr>
      </a:lvl2pPr>
      <a:lvl3pPr marL="897728" algn="l" defTabSz="897728" rtl="0" eaLnBrk="1" latinLnBrk="0" hangingPunct="1">
        <a:defRPr sz="1800" kern="1200">
          <a:solidFill>
            <a:schemeClr val="tx1"/>
          </a:solidFill>
          <a:latin typeface="+mn-lt"/>
          <a:ea typeface="+mn-ea"/>
          <a:cs typeface="+mn-cs"/>
        </a:defRPr>
      </a:lvl3pPr>
      <a:lvl4pPr marL="1346657" algn="l" defTabSz="897728" rtl="0" eaLnBrk="1" latinLnBrk="0" hangingPunct="1">
        <a:defRPr sz="1800" kern="1200">
          <a:solidFill>
            <a:schemeClr val="tx1"/>
          </a:solidFill>
          <a:latin typeface="+mn-lt"/>
          <a:ea typeface="+mn-ea"/>
          <a:cs typeface="+mn-cs"/>
        </a:defRPr>
      </a:lvl4pPr>
      <a:lvl5pPr marL="1795454" algn="l" defTabSz="897728" rtl="0" eaLnBrk="1" latinLnBrk="0" hangingPunct="1">
        <a:defRPr sz="1800" kern="1200">
          <a:solidFill>
            <a:schemeClr val="tx1"/>
          </a:solidFill>
          <a:latin typeface="+mn-lt"/>
          <a:ea typeface="+mn-ea"/>
          <a:cs typeface="+mn-cs"/>
        </a:defRPr>
      </a:lvl5pPr>
      <a:lvl6pPr marL="2243962" algn="l" defTabSz="897728" rtl="0" eaLnBrk="1" latinLnBrk="0" hangingPunct="1">
        <a:defRPr sz="1800" kern="1200">
          <a:solidFill>
            <a:schemeClr val="tx1"/>
          </a:solidFill>
          <a:latin typeface="+mn-lt"/>
          <a:ea typeface="+mn-ea"/>
          <a:cs typeface="+mn-cs"/>
        </a:defRPr>
      </a:lvl6pPr>
      <a:lvl7pPr marL="2692875" algn="l" defTabSz="897728" rtl="0" eaLnBrk="1" latinLnBrk="0" hangingPunct="1">
        <a:defRPr sz="1800" kern="1200">
          <a:solidFill>
            <a:schemeClr val="tx1"/>
          </a:solidFill>
          <a:latin typeface="+mn-lt"/>
          <a:ea typeface="+mn-ea"/>
          <a:cs typeface="+mn-cs"/>
        </a:defRPr>
      </a:lvl7pPr>
      <a:lvl8pPr marL="3141833" algn="l" defTabSz="897728" rtl="0" eaLnBrk="1" latinLnBrk="0" hangingPunct="1">
        <a:defRPr sz="1800" kern="1200">
          <a:solidFill>
            <a:schemeClr val="tx1"/>
          </a:solidFill>
          <a:latin typeface="+mn-lt"/>
          <a:ea typeface="+mn-ea"/>
          <a:cs typeface="+mn-cs"/>
        </a:defRPr>
      </a:lvl8pPr>
      <a:lvl9pPr marL="3590645" algn="l" defTabSz="897728" rtl="0" eaLnBrk="1" latinLnBrk="0" hangingPunct="1">
        <a:defRPr sz="1800" kern="1200">
          <a:solidFill>
            <a:schemeClr val="tx1"/>
          </a:solidFill>
          <a:latin typeface="+mn-lt"/>
          <a:ea typeface="+mn-ea"/>
          <a:cs typeface="+mn-cs"/>
        </a:defRPr>
      </a:lvl9pPr>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reserve="1">
  <p:cSld>
    <p:bg bwMode="auto">
      <p:bgPr>
        <a:solidFill>
          <a:schemeClr val="tx2"/>
        </a:solidFill>
        <a:effectLst/>
      </p:bgPr>
    </p:bg>
    <p:spTree>
      <p:nvGrpSpPr>
        <p:cNvPr id="1" name=""/>
        <p:cNvGrpSpPr/>
        <p:nvPr/>
      </p:nvGrpSpPr>
      <p:grpSpPr>
        <a:xfrm>
          <a:off x="0" y="0"/>
          <a:ext cx="0" cy="0"/>
          <a:chOff x="0" y="0"/>
          <a:chExt cx="0" cy="0"/>
        </a:xfrm>
      </p:grpSpPr>
      <p:sp>
        <p:nvSpPr>
          <p:cNvPr id="13314" name="Title Placeholder 21"/>
          <p:cNvSpPr>
            <a:spLocks noGrp="1" noChangeArrowheads="1"/>
          </p:cNvSpPr>
          <p:nvPr>
            <p:ph type="title" idx="4294967295"/>
          </p:nvPr>
        </p:nvSpPr>
        <p:spPr bwMode="auto">
          <a:xfrm>
            <a:off x="425451" y="196857"/>
            <a:ext cx="8280400" cy="62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zh-TW" altLang="zh-CN">
                <a:sym typeface="Museo For Dell" pitchFamily="2" charset="0"/>
              </a:rPr>
              <a:t>Click to edit Master title style</a:t>
            </a:r>
          </a:p>
        </p:txBody>
      </p:sp>
      <p:sp>
        <p:nvSpPr>
          <p:cNvPr id="13315" name="Text Placeholder 12"/>
          <p:cNvSpPr>
            <a:spLocks noGrp="1" noChangeArrowheads="1"/>
          </p:cNvSpPr>
          <p:nvPr>
            <p:ph type="body" idx="1"/>
          </p:nvPr>
        </p:nvSpPr>
        <p:spPr bwMode="auto">
          <a:xfrm>
            <a:off x="438150" y="930281"/>
            <a:ext cx="8267700" cy="3613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zh-TW" altLang="zh-CN">
                <a:sym typeface="Museo Sans For Dell" pitchFamily="2" charset="0"/>
              </a:rPr>
              <a:t>Click to edit Master text styles</a:t>
            </a:r>
          </a:p>
          <a:p>
            <a:pPr lvl="1"/>
            <a:r>
              <a:rPr lang="zh-TW" altLang="zh-CN">
                <a:sym typeface="Museo Sans For Dell" pitchFamily="2" charset="0"/>
              </a:rPr>
              <a:t>Second level</a:t>
            </a:r>
          </a:p>
          <a:p>
            <a:pPr lvl="2"/>
            <a:r>
              <a:rPr lang="zh-TW" altLang="zh-CN">
                <a:sym typeface="Museo Sans For Dell" pitchFamily="2" charset="0"/>
              </a:rPr>
              <a:t>Third level</a:t>
            </a:r>
          </a:p>
          <a:p>
            <a:pPr lvl="3"/>
            <a:r>
              <a:rPr lang="zh-TW" altLang="zh-CN">
                <a:sym typeface="Museo Sans For Dell" pitchFamily="2" charset="0"/>
              </a:rPr>
              <a:t>Fourth level</a:t>
            </a:r>
          </a:p>
        </p:txBody>
      </p:sp>
      <p:sp>
        <p:nvSpPr>
          <p:cNvPr id="13316" name="TextBox 9"/>
          <p:cNvSpPr>
            <a:spLocks noChangeArrowheads="1"/>
          </p:cNvSpPr>
          <p:nvPr/>
        </p:nvSpPr>
        <p:spPr bwMode="auto">
          <a:xfrm>
            <a:off x="6428532" y="4826004"/>
            <a:ext cx="1768475" cy="126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1pPr>
            <a:lvl2pPr marL="742950" indent="-285750">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2pPr>
            <a:lvl3pPr marL="1143000" indent="-228600">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3pPr>
            <a:lvl4pPr marL="1600200" indent="-228600">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4pPr>
            <a:lvl5pPr marL="2057400" indent="-228600">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9pPr>
          </a:lstStyle>
          <a:p>
            <a:pPr algn="r" defTabSz="673305" eaLnBrk="0" hangingPunct="0">
              <a:defRPr/>
            </a:pPr>
            <a:r>
              <a:rPr lang="en-US" altLang="zh-TW" sz="800" dirty="0">
                <a:solidFill>
                  <a:srgbClr val="666666"/>
                </a:solidFill>
                <a:latin typeface="Museo Sans For Dell" pitchFamily="2" charset="-120"/>
                <a:sym typeface="Museo Sans For Dell" pitchFamily="2" charset="-120"/>
              </a:rPr>
              <a:t>EUC Technology and Engineering</a:t>
            </a:r>
          </a:p>
        </p:txBody>
      </p:sp>
      <p:sp>
        <p:nvSpPr>
          <p:cNvPr id="13317" name="Slide Number Placeholder 5"/>
          <p:cNvSpPr>
            <a:spLocks noGrp="1" noChangeArrowheads="1"/>
          </p:cNvSpPr>
          <p:nvPr>
            <p:ph type="sldNum" sz="quarter" idx="4"/>
          </p:nvPr>
        </p:nvSpPr>
        <p:spPr bwMode="auto">
          <a:xfrm>
            <a:off x="434976" y="4824413"/>
            <a:ext cx="260350" cy="11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89742" bIns="0" numCol="1" anchor="ctr" anchorCtr="0" compatLnSpc="1">
            <a:prstTxWarp prst="textNoShape">
              <a:avLst/>
            </a:prstTxWarp>
          </a:bodyPr>
          <a:lstStyle>
            <a:lvl1pPr>
              <a:buFont typeface="Arial" charset="0"/>
              <a:buNone/>
              <a:defRPr sz="900">
                <a:solidFill>
                  <a:srgbClr val="666666"/>
                </a:solidFill>
                <a:latin typeface="Museo Sans For Dell" charset="0"/>
                <a:sym typeface="Museo Sans For Dell" charset="0"/>
              </a:defRPr>
            </a:lvl1pPr>
          </a:lstStyle>
          <a:p>
            <a:pPr defTabSz="673305" eaLnBrk="0" hangingPunct="0">
              <a:defRPr/>
            </a:pPr>
            <a:fld id="{9617D136-9632-4CBE-9F87-C2EC49438D9D}" type="slidenum">
              <a:rPr lang="zh-TW" altLang="en-US" smtClean="0">
                <a:ea typeface="SimSun" pitchFamily="2" charset="-122"/>
              </a:rPr>
              <a:pPr defTabSz="673305" eaLnBrk="0" hangingPunct="0">
                <a:defRPr/>
              </a:pPr>
              <a:t>‹#›</a:t>
            </a:fld>
            <a:endParaRPr lang="en-US" altLang="zh-TW" sz="1800" dirty="0">
              <a:latin typeface="Arial" charset="0"/>
              <a:ea typeface="SimSun" pitchFamily="2" charset="-122"/>
            </a:endParaRPr>
          </a:p>
        </p:txBody>
      </p:sp>
      <p:sp>
        <p:nvSpPr>
          <p:cNvPr id="13318" name="Date Placeholder 8"/>
          <p:cNvSpPr>
            <a:spLocks noGrp="1" noChangeArrowheads="1"/>
          </p:cNvSpPr>
          <p:nvPr>
            <p:ph type="dt" sz="half" idx="2"/>
          </p:nvPr>
        </p:nvSpPr>
        <p:spPr bwMode="auto">
          <a:xfrm>
            <a:off x="1711325" y="4819650"/>
            <a:ext cx="914400" cy="11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a:buFont typeface="Arial" panose="020B0604020202020204" pitchFamily="34" charset="0"/>
              <a:buNone/>
              <a:defRPr sz="1800">
                <a:solidFill>
                  <a:srgbClr val="666666"/>
                </a:solidFill>
                <a:latin typeface="Arial" panose="020B0604020202020204" pitchFamily="34" charset="0"/>
                <a:ea typeface="SimSun" panose="02010600030101010101" pitchFamily="2" charset="-122"/>
                <a:sym typeface="Museo Sans For Dell" pitchFamily="2" charset="-120"/>
              </a:defRPr>
            </a:lvl1pPr>
          </a:lstStyle>
          <a:p>
            <a:pPr defTabSz="673305" eaLnBrk="0" hangingPunct="0">
              <a:defRPr/>
            </a:pPr>
            <a:endParaRPr lang="zh-TW" altLang="en-US"/>
          </a:p>
        </p:txBody>
      </p:sp>
      <p:pic>
        <p:nvPicPr>
          <p:cNvPr id="13319" name="Picture 14" descr="dell_gray_logo.png"/>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8226426" y="4648206"/>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20" name="fl" descr="                              Dell - Restricted - Confidential&#10;"/>
          <p:cNvSpPr>
            <a:spLocks noChangeArrowheads="1"/>
          </p:cNvSpPr>
          <p:nvPr/>
        </p:nvSpPr>
        <p:spPr bwMode="auto">
          <a:xfrm>
            <a:off x="0" y="47640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9748" tIns="44873" rIns="89748" bIns="44873"/>
          <a:lstStyle>
            <a:lvl1pPr>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1pPr>
            <a:lvl2pPr marL="742950" indent="-285750">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2pPr>
            <a:lvl3pPr marL="1143000" indent="-228600">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3pPr>
            <a:lvl4pPr marL="1600200" indent="-228600">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4pPr>
            <a:lvl5pPr marL="2057400" indent="-228600">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9pPr>
          </a:lstStyle>
          <a:p>
            <a:pPr defTabSz="673305" eaLnBrk="0" hangingPunct="0">
              <a:lnSpc>
                <a:spcPct val="90000"/>
              </a:lnSpc>
              <a:spcBef>
                <a:spcPts val="600"/>
              </a:spcBef>
              <a:buClr>
                <a:srgbClr val="0085C3"/>
              </a:buClr>
              <a:defRPr/>
            </a:pPr>
            <a:r>
              <a:rPr lang="en-US" altLang="zh-TW" sz="800" b="1" dirty="0">
                <a:solidFill>
                  <a:srgbClr val="7F7F7F"/>
                </a:solidFill>
                <a:latin typeface="Museo Sans For Dell" pitchFamily="2" charset="-120"/>
                <a:sym typeface="Museo Sans For Dell" pitchFamily="2" charset="-120"/>
              </a:rPr>
              <a:t>                              Dell - Restricted - Confidential</a:t>
            </a:r>
            <a:endParaRPr lang="zh-TW" altLang="en-US" sz="800" b="1">
              <a:solidFill>
                <a:srgbClr val="7F7F7F"/>
              </a:solidFill>
              <a:latin typeface="Museo Sans For Dell" pitchFamily="2" charset="-120"/>
              <a:sym typeface="Museo Sans For Dell" pitchFamily="2" charset="-120"/>
            </a:endParaRPr>
          </a:p>
          <a:p>
            <a:pPr defTabSz="673305" eaLnBrk="0" hangingPunct="0">
              <a:lnSpc>
                <a:spcPct val="90000"/>
              </a:lnSpc>
              <a:spcBef>
                <a:spcPts val="600"/>
              </a:spcBef>
              <a:buClr>
                <a:srgbClr val="0085C3"/>
              </a:buClr>
              <a:defRPr/>
            </a:pPr>
            <a:endParaRPr lang="zh-TW" altLang="en-US" sz="900" b="1">
              <a:solidFill>
                <a:srgbClr val="7F7F7F"/>
              </a:solidFill>
              <a:latin typeface="Museo Sans For Dell" pitchFamily="2" charset="-120"/>
              <a:sym typeface="Museo Sans For Dell" pitchFamily="2" charset="-120"/>
            </a:endParaRPr>
          </a:p>
        </p:txBody>
      </p:sp>
    </p:spTree>
    <p:extLst>
      <p:ext uri="{BB962C8B-B14F-4D97-AF65-F5344CB8AC3E}">
        <p14:creationId xmlns:p14="http://schemas.microsoft.com/office/powerpoint/2010/main" val="37805592"/>
      </p:ext>
    </p:extLst>
  </p:cSld>
  <p:clrMap bg1="lt1" tx1="dk1" bg2="lt2" tx2="dk2" accent1="accent1" accent2="accent2" accent3="accent3" accent4="accent4" accent5="accent5" accent6="accent6" hlink="hlink" folHlink="folHlink"/>
  <p:sldLayoutIdLst>
    <p:sldLayoutId id="2147485658" r:id="rId1"/>
    <p:sldLayoutId id="2147485659" r:id="rId2"/>
    <p:sldLayoutId id="2147485660" r:id="rId3"/>
    <p:sldLayoutId id="2147485661" r:id="rId4"/>
    <p:sldLayoutId id="2147485662" r:id="rId5"/>
    <p:sldLayoutId id="2147485663" r:id="rId6"/>
    <p:sldLayoutId id="2147485664" r:id="rId7"/>
    <p:sldLayoutId id="2147485665" r:id="rId8"/>
    <p:sldLayoutId id="2147485666" r:id="rId9"/>
    <p:sldLayoutId id="2147485667" r:id="rId10"/>
    <p:sldLayoutId id="2147485668" r:id="rId11"/>
    <p:sldLayoutId id="2147485669" r:id="rId12"/>
    <p:sldLayoutId id="2147485670" r:id="rId13"/>
    <p:sldLayoutId id="2147485671" r:id="rId14"/>
    <p:sldLayoutId id="2147485672" r:id="rId15"/>
    <p:sldLayoutId id="2147485673" r:id="rId16"/>
    <p:sldLayoutId id="2147485674" r:id="rId17"/>
    <p:sldLayoutId id="2147485675" r:id="rId18"/>
  </p:sldLayoutIdLst>
  <p:transition spd="med">
    <p:wipe dir="r"/>
  </p:transition>
  <p:hf hdr="0" ftr="0" dt="0"/>
  <p:txStyles>
    <p:titleStyle>
      <a:lvl1pPr algn="l" rtl="0" eaLnBrk="0" fontAlgn="base" hangingPunct="0">
        <a:lnSpc>
          <a:spcPct val="90000"/>
        </a:lnSpc>
        <a:spcBef>
          <a:spcPct val="0"/>
        </a:spcBef>
        <a:spcAft>
          <a:spcPct val="0"/>
        </a:spcAft>
        <a:defRPr sz="2400" kern="1200">
          <a:solidFill>
            <a:schemeClr val="accent1"/>
          </a:solidFill>
          <a:latin typeface="+mj-lt"/>
          <a:ea typeface="+mj-ea"/>
          <a:cs typeface="+mj-cs"/>
          <a:sym typeface="Museo For Dell" pitchFamily="2" charset="0"/>
        </a:defRPr>
      </a:lvl1pPr>
      <a:lvl2pPr algn="l" rtl="0" eaLnBrk="0" fontAlgn="base" hangingPunct="0">
        <a:lnSpc>
          <a:spcPct val="90000"/>
        </a:lnSpc>
        <a:spcBef>
          <a:spcPct val="0"/>
        </a:spcBef>
        <a:spcAft>
          <a:spcPct val="0"/>
        </a:spcAft>
        <a:defRPr sz="2400">
          <a:solidFill>
            <a:schemeClr val="accent1"/>
          </a:solidFill>
          <a:latin typeface="Museo For Dell" panose="02000000000000000000" pitchFamily="2" charset="0"/>
          <a:ea typeface="Museo For Dell" panose="02000000000000000000" pitchFamily="2" charset="0"/>
          <a:cs typeface="Museo For Dell" panose="02000000000000000000" pitchFamily="2" charset="0"/>
          <a:sym typeface="Museo For Dell" pitchFamily="2" charset="0"/>
        </a:defRPr>
      </a:lvl2pPr>
      <a:lvl3pPr algn="l" rtl="0" eaLnBrk="0" fontAlgn="base" hangingPunct="0">
        <a:lnSpc>
          <a:spcPct val="90000"/>
        </a:lnSpc>
        <a:spcBef>
          <a:spcPct val="0"/>
        </a:spcBef>
        <a:spcAft>
          <a:spcPct val="0"/>
        </a:spcAft>
        <a:defRPr sz="2400">
          <a:solidFill>
            <a:schemeClr val="accent1"/>
          </a:solidFill>
          <a:latin typeface="Museo For Dell" panose="02000000000000000000" pitchFamily="2" charset="0"/>
          <a:ea typeface="Museo For Dell" panose="02000000000000000000" pitchFamily="2" charset="0"/>
          <a:cs typeface="Museo For Dell" panose="02000000000000000000" pitchFamily="2" charset="0"/>
          <a:sym typeface="Museo For Dell" pitchFamily="2" charset="0"/>
        </a:defRPr>
      </a:lvl3pPr>
      <a:lvl4pPr algn="l" rtl="0" eaLnBrk="0" fontAlgn="base" hangingPunct="0">
        <a:lnSpc>
          <a:spcPct val="90000"/>
        </a:lnSpc>
        <a:spcBef>
          <a:spcPct val="0"/>
        </a:spcBef>
        <a:spcAft>
          <a:spcPct val="0"/>
        </a:spcAft>
        <a:defRPr sz="2400">
          <a:solidFill>
            <a:schemeClr val="accent1"/>
          </a:solidFill>
          <a:latin typeface="Museo For Dell" panose="02000000000000000000" pitchFamily="2" charset="0"/>
          <a:ea typeface="Museo For Dell" panose="02000000000000000000" pitchFamily="2" charset="0"/>
          <a:cs typeface="Museo For Dell" panose="02000000000000000000" pitchFamily="2" charset="0"/>
          <a:sym typeface="Museo For Dell" pitchFamily="2" charset="0"/>
        </a:defRPr>
      </a:lvl4pPr>
      <a:lvl5pPr algn="l" rtl="0" eaLnBrk="0" fontAlgn="base" hangingPunct="0">
        <a:lnSpc>
          <a:spcPct val="90000"/>
        </a:lnSpc>
        <a:spcBef>
          <a:spcPct val="0"/>
        </a:spcBef>
        <a:spcAft>
          <a:spcPct val="0"/>
        </a:spcAft>
        <a:defRPr sz="2400">
          <a:solidFill>
            <a:schemeClr val="accent1"/>
          </a:solidFill>
          <a:latin typeface="Museo For Dell" panose="02000000000000000000" pitchFamily="2" charset="0"/>
          <a:ea typeface="Museo For Dell" panose="02000000000000000000" pitchFamily="2" charset="0"/>
          <a:cs typeface="Museo For Dell" panose="02000000000000000000" pitchFamily="2" charset="0"/>
          <a:sym typeface="Museo For Dell" pitchFamily="2" charset="0"/>
        </a:defRPr>
      </a:lvl5pPr>
      <a:lvl6pPr marL="448867" algn="l" rtl="0" fontAlgn="base">
        <a:lnSpc>
          <a:spcPct val="90000"/>
        </a:lnSpc>
        <a:spcBef>
          <a:spcPct val="0"/>
        </a:spcBef>
        <a:spcAft>
          <a:spcPct val="0"/>
        </a:spcAft>
        <a:defRPr sz="2400">
          <a:solidFill>
            <a:schemeClr val="accent1"/>
          </a:solidFill>
          <a:latin typeface="Museo For Dell" panose="02000000000000000000" pitchFamily="2" charset="0"/>
          <a:ea typeface="Museo For Dell" panose="02000000000000000000" pitchFamily="2" charset="0"/>
          <a:cs typeface="Museo For Dell" panose="02000000000000000000" pitchFamily="2" charset="0"/>
          <a:sym typeface="Museo For Dell" panose="02000000000000000000" pitchFamily="2" charset="0"/>
        </a:defRPr>
      </a:lvl6pPr>
      <a:lvl7pPr marL="897728" algn="l" rtl="0" fontAlgn="base">
        <a:lnSpc>
          <a:spcPct val="90000"/>
        </a:lnSpc>
        <a:spcBef>
          <a:spcPct val="0"/>
        </a:spcBef>
        <a:spcAft>
          <a:spcPct val="0"/>
        </a:spcAft>
        <a:defRPr sz="2400">
          <a:solidFill>
            <a:schemeClr val="accent1"/>
          </a:solidFill>
          <a:latin typeface="Museo For Dell" panose="02000000000000000000" pitchFamily="2" charset="0"/>
          <a:ea typeface="Museo For Dell" panose="02000000000000000000" pitchFamily="2" charset="0"/>
          <a:cs typeface="Museo For Dell" panose="02000000000000000000" pitchFamily="2" charset="0"/>
          <a:sym typeface="Museo For Dell" panose="02000000000000000000" pitchFamily="2" charset="0"/>
        </a:defRPr>
      </a:lvl7pPr>
      <a:lvl8pPr marL="1346657" algn="l" rtl="0" fontAlgn="base">
        <a:lnSpc>
          <a:spcPct val="90000"/>
        </a:lnSpc>
        <a:spcBef>
          <a:spcPct val="0"/>
        </a:spcBef>
        <a:spcAft>
          <a:spcPct val="0"/>
        </a:spcAft>
        <a:defRPr sz="2400">
          <a:solidFill>
            <a:schemeClr val="accent1"/>
          </a:solidFill>
          <a:latin typeface="Museo For Dell" panose="02000000000000000000" pitchFamily="2" charset="0"/>
          <a:ea typeface="Museo For Dell" panose="02000000000000000000" pitchFamily="2" charset="0"/>
          <a:cs typeface="Museo For Dell" panose="02000000000000000000" pitchFamily="2" charset="0"/>
          <a:sym typeface="Museo For Dell" panose="02000000000000000000" pitchFamily="2" charset="0"/>
        </a:defRPr>
      </a:lvl8pPr>
      <a:lvl9pPr marL="1795454" algn="l" rtl="0" fontAlgn="base">
        <a:lnSpc>
          <a:spcPct val="90000"/>
        </a:lnSpc>
        <a:spcBef>
          <a:spcPct val="0"/>
        </a:spcBef>
        <a:spcAft>
          <a:spcPct val="0"/>
        </a:spcAft>
        <a:defRPr sz="2400">
          <a:solidFill>
            <a:schemeClr val="accent1"/>
          </a:solidFill>
          <a:latin typeface="Museo For Dell" panose="02000000000000000000" pitchFamily="2" charset="0"/>
          <a:ea typeface="Museo For Dell" panose="02000000000000000000" pitchFamily="2" charset="0"/>
          <a:cs typeface="Museo For Dell" panose="02000000000000000000" pitchFamily="2" charset="0"/>
          <a:sym typeface="Museo For Dell" panose="02000000000000000000" pitchFamily="2" charset="0"/>
        </a:defRPr>
      </a:lvl9pPr>
    </p:titleStyle>
    <p:bodyStyle>
      <a:lvl1pPr marL="224156" indent="-224156" algn="l" defTabSz="0" rtl="0" eaLnBrk="0" fontAlgn="base" hangingPunct="0">
        <a:lnSpc>
          <a:spcPct val="90000"/>
        </a:lnSpc>
        <a:spcBef>
          <a:spcPts val="1200"/>
        </a:spcBef>
        <a:spcAft>
          <a:spcPct val="0"/>
        </a:spcAft>
        <a:buClr>
          <a:schemeClr val="accent1"/>
        </a:buClr>
        <a:buFont typeface="Arial" pitchFamily="34" charset="0"/>
        <a:buChar char="•"/>
        <a:defRPr kern="1200">
          <a:solidFill>
            <a:schemeClr val="tx1"/>
          </a:solidFill>
          <a:latin typeface="+mn-lt"/>
          <a:ea typeface="+mn-ea"/>
          <a:cs typeface="Museo Sans For Dell" charset="0"/>
          <a:sym typeface="Museo Sans For Dell" pitchFamily="2" charset="0"/>
        </a:defRPr>
      </a:lvl1pPr>
      <a:lvl2pPr marL="562714" indent="-217805" algn="l" defTabSz="0" rtl="0" eaLnBrk="0" fontAlgn="base" hangingPunct="0">
        <a:lnSpc>
          <a:spcPct val="90000"/>
        </a:lnSpc>
        <a:spcBef>
          <a:spcPts val="300"/>
        </a:spcBef>
        <a:spcAft>
          <a:spcPct val="0"/>
        </a:spcAft>
        <a:buClr>
          <a:schemeClr val="accent1"/>
        </a:buClr>
        <a:buFont typeface="Museo Sans For Dell" pitchFamily="2" charset="0"/>
        <a:buChar char="–"/>
        <a:defRPr sz="1600" kern="1200">
          <a:solidFill>
            <a:schemeClr val="tx1"/>
          </a:solidFill>
          <a:latin typeface="+mn-lt"/>
          <a:ea typeface="+mn-ea"/>
          <a:cs typeface="Museo Sans For Dell" charset="0"/>
          <a:sym typeface="Museo Sans For Dell" pitchFamily="2" charset="0"/>
        </a:defRPr>
      </a:lvl2pPr>
      <a:lvl3pPr marL="891458" indent="-214692" algn="l" defTabSz="0" rtl="0" eaLnBrk="0" fontAlgn="base" hangingPunct="0">
        <a:lnSpc>
          <a:spcPct val="90000"/>
        </a:lnSpc>
        <a:spcBef>
          <a:spcPts val="300"/>
        </a:spcBef>
        <a:spcAft>
          <a:spcPct val="0"/>
        </a:spcAft>
        <a:buClr>
          <a:schemeClr val="accent1"/>
        </a:buClr>
        <a:buFont typeface="Museo Sans For Dell" pitchFamily="2" charset="0"/>
        <a:buChar char="›"/>
        <a:defRPr sz="1400" kern="1200">
          <a:solidFill>
            <a:schemeClr val="tx1"/>
          </a:solidFill>
          <a:latin typeface="+mn-lt"/>
          <a:ea typeface="+mn-ea"/>
          <a:cs typeface="Museo Sans For Dell" charset="0"/>
          <a:sym typeface="Museo Sans For Dell" pitchFamily="2" charset="0"/>
        </a:defRPr>
      </a:lvl3pPr>
      <a:lvl4pPr marL="1220522" indent="-216218" algn="l" defTabSz="0" rtl="0" eaLnBrk="0" fontAlgn="base" hangingPunct="0">
        <a:lnSpc>
          <a:spcPct val="90000"/>
        </a:lnSpc>
        <a:spcBef>
          <a:spcPts val="300"/>
        </a:spcBef>
        <a:spcAft>
          <a:spcPct val="0"/>
        </a:spcAft>
        <a:buClr>
          <a:schemeClr val="accent1"/>
        </a:buClr>
        <a:buFont typeface="Museo For Dell 300" pitchFamily="50" charset="0"/>
        <a:buChar char="–"/>
        <a:defRPr sz="1200" kern="1200">
          <a:solidFill>
            <a:schemeClr val="tx1"/>
          </a:solidFill>
          <a:latin typeface="+mn-lt"/>
          <a:ea typeface="+mn-ea"/>
          <a:cs typeface="Museo Sans For Dell" charset="0"/>
          <a:sym typeface="Museo Sans For Dell" pitchFamily="2" charset="0"/>
        </a:defRPr>
      </a:lvl4pPr>
      <a:lvl5pPr marL="1574264" indent="-230504" algn="l" defTabSz="0" rtl="0" eaLnBrk="0" fontAlgn="base" hangingPunct="0">
        <a:lnSpc>
          <a:spcPct val="90000"/>
        </a:lnSpc>
        <a:spcBef>
          <a:spcPts val="800"/>
        </a:spcBef>
        <a:spcAft>
          <a:spcPct val="0"/>
        </a:spcAft>
        <a:buFont typeface="Museo For Dell 300" pitchFamily="50" charset="0"/>
        <a:buChar char="–"/>
        <a:defRPr kern="1200">
          <a:solidFill>
            <a:schemeClr val="bg2"/>
          </a:solidFill>
          <a:latin typeface="+mn-lt"/>
          <a:ea typeface="+mn-ea"/>
          <a:cs typeface="Museo Sans For Dell" charset="0"/>
          <a:sym typeface="Museo Sans For Dell" pitchFamily="2" charset="0"/>
        </a:defRPr>
      </a:lvl5pPr>
      <a:lvl6pPr marL="2468402" indent="-224156" algn="l" defTabSz="89772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17344" indent="-224156" algn="l" defTabSz="89772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366275" indent="-224156" algn="l" defTabSz="89772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14946" indent="-224156" algn="l" defTabSz="89772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897728" rtl="0" eaLnBrk="1" latinLnBrk="0" hangingPunct="1">
        <a:defRPr sz="1800" kern="1200">
          <a:solidFill>
            <a:schemeClr val="tx1"/>
          </a:solidFill>
          <a:latin typeface="+mn-lt"/>
          <a:ea typeface="+mn-ea"/>
          <a:cs typeface="+mn-cs"/>
        </a:defRPr>
      </a:lvl1pPr>
      <a:lvl2pPr marL="448867" algn="l" defTabSz="897728" rtl="0" eaLnBrk="1" latinLnBrk="0" hangingPunct="1">
        <a:defRPr sz="1800" kern="1200">
          <a:solidFill>
            <a:schemeClr val="tx1"/>
          </a:solidFill>
          <a:latin typeface="+mn-lt"/>
          <a:ea typeface="+mn-ea"/>
          <a:cs typeface="+mn-cs"/>
        </a:defRPr>
      </a:lvl2pPr>
      <a:lvl3pPr marL="897728" algn="l" defTabSz="897728" rtl="0" eaLnBrk="1" latinLnBrk="0" hangingPunct="1">
        <a:defRPr sz="1800" kern="1200">
          <a:solidFill>
            <a:schemeClr val="tx1"/>
          </a:solidFill>
          <a:latin typeface="+mn-lt"/>
          <a:ea typeface="+mn-ea"/>
          <a:cs typeface="+mn-cs"/>
        </a:defRPr>
      </a:lvl3pPr>
      <a:lvl4pPr marL="1346657" algn="l" defTabSz="897728" rtl="0" eaLnBrk="1" latinLnBrk="0" hangingPunct="1">
        <a:defRPr sz="1800" kern="1200">
          <a:solidFill>
            <a:schemeClr val="tx1"/>
          </a:solidFill>
          <a:latin typeface="+mn-lt"/>
          <a:ea typeface="+mn-ea"/>
          <a:cs typeface="+mn-cs"/>
        </a:defRPr>
      </a:lvl4pPr>
      <a:lvl5pPr marL="1795454" algn="l" defTabSz="897728" rtl="0" eaLnBrk="1" latinLnBrk="0" hangingPunct="1">
        <a:defRPr sz="1800" kern="1200">
          <a:solidFill>
            <a:schemeClr val="tx1"/>
          </a:solidFill>
          <a:latin typeface="+mn-lt"/>
          <a:ea typeface="+mn-ea"/>
          <a:cs typeface="+mn-cs"/>
        </a:defRPr>
      </a:lvl5pPr>
      <a:lvl6pPr marL="2243962" algn="l" defTabSz="897728" rtl="0" eaLnBrk="1" latinLnBrk="0" hangingPunct="1">
        <a:defRPr sz="1800" kern="1200">
          <a:solidFill>
            <a:schemeClr val="tx1"/>
          </a:solidFill>
          <a:latin typeface="+mn-lt"/>
          <a:ea typeface="+mn-ea"/>
          <a:cs typeface="+mn-cs"/>
        </a:defRPr>
      </a:lvl6pPr>
      <a:lvl7pPr marL="2692875" algn="l" defTabSz="897728" rtl="0" eaLnBrk="1" latinLnBrk="0" hangingPunct="1">
        <a:defRPr sz="1800" kern="1200">
          <a:solidFill>
            <a:schemeClr val="tx1"/>
          </a:solidFill>
          <a:latin typeface="+mn-lt"/>
          <a:ea typeface="+mn-ea"/>
          <a:cs typeface="+mn-cs"/>
        </a:defRPr>
      </a:lvl7pPr>
      <a:lvl8pPr marL="3141833" algn="l" defTabSz="897728" rtl="0" eaLnBrk="1" latinLnBrk="0" hangingPunct="1">
        <a:defRPr sz="1800" kern="1200">
          <a:solidFill>
            <a:schemeClr val="tx1"/>
          </a:solidFill>
          <a:latin typeface="+mn-lt"/>
          <a:ea typeface="+mn-ea"/>
          <a:cs typeface="+mn-cs"/>
        </a:defRPr>
      </a:lvl8pPr>
      <a:lvl9pPr marL="3590645" algn="l" defTabSz="897728" rtl="0" eaLnBrk="1" latinLnBrk="0" hangingPunct="1">
        <a:defRPr sz="1800" kern="1200">
          <a:solidFill>
            <a:schemeClr val="tx1"/>
          </a:solidFill>
          <a:latin typeface="+mn-lt"/>
          <a:ea typeface="+mn-ea"/>
          <a:cs typeface="+mn-cs"/>
        </a:defRPr>
      </a:lvl9pPr>
    </p:otherStyle>
  </p:txStyles>
</p:sldMaster>
</file>

<file path=ppt/slideMasters/slideMaster56.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16" name="TextBox 15" hidden="1"/>
          <p:cNvSpPr txBox="1"/>
          <p:nvPr/>
        </p:nvSpPr>
        <p:spPr>
          <a:xfrm>
            <a:off x="1896436" y="4825328"/>
            <a:ext cx="649537" cy="124650"/>
          </a:xfrm>
          <a:prstGeom prst="rect">
            <a:avLst/>
          </a:prstGeom>
          <a:noFill/>
        </p:spPr>
        <p:txBody>
          <a:bodyPr wrap="square" lIns="0" tIns="0" rIns="0" bIns="0" rtlCol="0" anchor="ctr">
            <a:spAutoFit/>
          </a:bodyPr>
          <a:lstStyle/>
          <a:p>
            <a:pPr defTabSz="892849">
              <a:lnSpc>
                <a:spcPct val="90000"/>
              </a:lnSpc>
              <a:spcBef>
                <a:spcPts val="600"/>
              </a:spcBef>
              <a:spcAft>
                <a:spcPts val="0"/>
              </a:spcAft>
              <a:buClr>
                <a:srgbClr val="007DB8"/>
              </a:buClr>
            </a:pPr>
            <a:fld id="{E00CF047-7350-4707-AA1A-E56FA69586CC}" type="datetime1">
              <a:rPr lang="en-US" sz="900" smtClean="0">
                <a:solidFill>
                  <a:srgbClr val="000000">
                    <a:lumMod val="50000"/>
                    <a:lumOff val="50000"/>
                  </a:srgbClr>
                </a:solidFill>
                <a:latin typeface="Arial"/>
              </a:rPr>
              <a:pPr defTabSz="892849">
                <a:lnSpc>
                  <a:spcPct val="90000"/>
                </a:lnSpc>
                <a:spcBef>
                  <a:spcPts val="600"/>
                </a:spcBef>
                <a:spcAft>
                  <a:spcPts val="0"/>
                </a:spcAft>
                <a:buClr>
                  <a:srgbClr val="007DB8"/>
                </a:buClr>
              </a:pPr>
              <a:t>2/25/2021</a:t>
            </a:fld>
            <a:endParaRPr lang="en-US" sz="900" dirty="0">
              <a:solidFill>
                <a:srgbClr val="000000">
                  <a:lumMod val="50000"/>
                  <a:lumOff val="50000"/>
                </a:srgbClr>
              </a:solidFill>
              <a:latin typeface="Arial"/>
            </a:endParaRPr>
          </a:p>
        </p:txBody>
      </p:sp>
      <p:sp>
        <p:nvSpPr>
          <p:cNvPr id="13" name="TextBox 12" hidden="1"/>
          <p:cNvSpPr txBox="1"/>
          <p:nvPr/>
        </p:nvSpPr>
        <p:spPr>
          <a:xfrm>
            <a:off x="1896436" y="4825328"/>
            <a:ext cx="649537" cy="124650"/>
          </a:xfrm>
          <a:prstGeom prst="rect">
            <a:avLst/>
          </a:prstGeom>
          <a:noFill/>
        </p:spPr>
        <p:txBody>
          <a:bodyPr wrap="square" lIns="0" tIns="0" rIns="0" bIns="0" rtlCol="0" anchor="ctr">
            <a:spAutoFit/>
          </a:bodyPr>
          <a:lstStyle/>
          <a:p>
            <a:pPr defTabSz="892849">
              <a:lnSpc>
                <a:spcPct val="90000"/>
              </a:lnSpc>
              <a:spcBef>
                <a:spcPts val="600"/>
              </a:spcBef>
              <a:spcAft>
                <a:spcPts val="0"/>
              </a:spcAft>
              <a:buClr>
                <a:srgbClr val="007DB8"/>
              </a:buClr>
            </a:pPr>
            <a:fld id="{E00CF047-7350-4707-AA1A-E56FA69586CC}" type="datetime1">
              <a:rPr lang="en-US" sz="900" smtClean="0">
                <a:solidFill>
                  <a:srgbClr val="000000">
                    <a:lumMod val="50000"/>
                    <a:lumOff val="50000"/>
                  </a:srgbClr>
                </a:solidFill>
                <a:latin typeface="Arial"/>
              </a:rPr>
              <a:pPr defTabSz="892849">
                <a:lnSpc>
                  <a:spcPct val="90000"/>
                </a:lnSpc>
                <a:spcBef>
                  <a:spcPts val="600"/>
                </a:spcBef>
                <a:spcAft>
                  <a:spcPts val="0"/>
                </a:spcAft>
                <a:buClr>
                  <a:srgbClr val="007DB8"/>
                </a:buClr>
              </a:pPr>
              <a:t>2/25/2021</a:t>
            </a:fld>
            <a:endParaRPr lang="en-US" sz="900" dirty="0">
              <a:solidFill>
                <a:srgbClr val="000000">
                  <a:lumMod val="50000"/>
                  <a:lumOff val="50000"/>
                </a:srgbClr>
              </a:solidFill>
              <a:latin typeface="Arial"/>
            </a:endParaRPr>
          </a:p>
        </p:txBody>
      </p:sp>
      <p:pic>
        <p:nvPicPr>
          <p:cNvPr id="3" name="Picture 2"/>
          <p:cNvPicPr>
            <a:picLocks noChangeAspect="1"/>
          </p:cNvPicPr>
          <p:nvPr/>
        </p:nvPicPr>
        <p:blipFill>
          <a:blip r:embed="rId46"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
        <p:nvSpPr>
          <p:cNvPr id="22" name="TextBox 21"/>
          <p:cNvSpPr txBox="1"/>
          <p:nvPr/>
        </p:nvSpPr>
        <p:spPr>
          <a:xfrm>
            <a:off x="296531" y="4837275"/>
            <a:ext cx="65" cy="110800"/>
          </a:xfrm>
          <a:prstGeom prst="rect">
            <a:avLst/>
          </a:prstGeom>
        </p:spPr>
        <p:txBody>
          <a:bodyPr vert="horz" wrap="none" lIns="0" tIns="0" rIns="0" bIns="0" rtlCol="0" anchor="ctr" anchorCtr="0">
            <a:spAutoFit/>
          </a:bodyPr>
          <a:lstStyle/>
          <a:p>
            <a:pPr algn="r" defTabSz="892849">
              <a:lnSpc>
                <a:spcPct val="90000"/>
              </a:lnSpc>
              <a:buClr>
                <a:srgbClr val="007DB8"/>
              </a:buClr>
            </a:pPr>
            <a:endParaRPr lang="en-US" sz="800" dirty="0" err="1">
              <a:solidFill>
                <a:srgbClr val="000000">
                  <a:lumMod val="50000"/>
                  <a:lumOff val="50000"/>
                </a:srgbClr>
              </a:solidFill>
              <a:latin typeface="Arial"/>
            </a:endParaRPr>
          </a:p>
        </p:txBody>
      </p:sp>
      <p:sp>
        <p:nvSpPr>
          <p:cNvPr id="23" name="fl" descr="                              Dell - Internal Use - Confidential&#10;"/>
          <p:cNvSpPr txBox="1"/>
          <p:nvPr/>
        </p:nvSpPr>
        <p:spPr>
          <a:xfrm>
            <a:off x="998832" y="4835544"/>
            <a:ext cx="1594187" cy="114262"/>
          </a:xfrm>
          <a:prstGeom prst="rect">
            <a:avLst/>
          </a:prstGeom>
          <a:noFill/>
        </p:spPr>
        <p:txBody>
          <a:bodyPr vert="horz" wrap="none" lIns="0" tIns="0" rIns="0" bIns="0" rtlCol="0" anchor="ctr" anchorCtr="0">
            <a:spAutoFit/>
          </a:bodyPr>
          <a:lstStyle/>
          <a:p>
            <a:pPr defTabSz="892849">
              <a:lnSpc>
                <a:spcPct val="90000"/>
              </a:lnSpc>
              <a:spcBef>
                <a:spcPts val="100"/>
              </a:spcBef>
              <a:spcAft>
                <a:spcPts val="100"/>
              </a:spcAft>
            </a:pPr>
            <a:r>
              <a:rPr lang="en-US" sz="800" b="1" dirty="0">
                <a:solidFill>
                  <a:srgbClr val="7F7F7F"/>
                </a:solidFill>
                <a:latin typeface="Arial"/>
              </a:rPr>
              <a:t>Dell - Internal Use - Confidential</a:t>
            </a:r>
          </a:p>
        </p:txBody>
      </p:sp>
      <p:sp>
        <p:nvSpPr>
          <p:cNvPr id="24" name="TextBox 23"/>
          <p:cNvSpPr txBox="1"/>
          <p:nvPr/>
        </p:nvSpPr>
        <p:spPr>
          <a:xfrm>
            <a:off x="296531" y="4837275"/>
            <a:ext cx="65" cy="110800"/>
          </a:xfrm>
          <a:prstGeom prst="rect">
            <a:avLst/>
          </a:prstGeom>
        </p:spPr>
        <p:txBody>
          <a:bodyPr vert="horz" wrap="none" lIns="0" tIns="0" rIns="0" bIns="0" rtlCol="0" anchor="ctr" anchorCtr="0">
            <a:spAutoFit/>
          </a:bodyPr>
          <a:lstStyle/>
          <a:p>
            <a:pPr algn="r" defTabSz="892849">
              <a:lnSpc>
                <a:spcPct val="90000"/>
              </a:lnSpc>
              <a:buClr>
                <a:srgbClr val="007DB8"/>
              </a:buClr>
            </a:pPr>
            <a:endParaRPr lang="en-US" sz="800" dirty="0" err="1">
              <a:solidFill>
                <a:srgbClr val="000000">
                  <a:lumMod val="50000"/>
                  <a:lumOff val="50000"/>
                </a:srgbClr>
              </a:solidFill>
              <a:latin typeface="Arial"/>
            </a:endParaRPr>
          </a:p>
        </p:txBody>
      </p:sp>
      <p:sp>
        <p:nvSpPr>
          <p:cNvPr id="25" name="TextBox 24"/>
          <p:cNvSpPr txBox="1"/>
          <p:nvPr/>
        </p:nvSpPr>
        <p:spPr>
          <a:xfrm>
            <a:off x="307781" y="4835544"/>
            <a:ext cx="128641" cy="114262"/>
          </a:xfrm>
          <a:prstGeom prst="rect">
            <a:avLst/>
          </a:prstGeom>
        </p:spPr>
        <p:txBody>
          <a:bodyPr vert="horz" wrap="none" lIns="0" tIns="0" rIns="0" bIns="0" rtlCol="0" anchor="ctr" anchorCtr="0">
            <a:spAutoFit/>
          </a:bodyPr>
          <a:lstStyle/>
          <a:p>
            <a:pPr algn="r" defTabSz="892849">
              <a:lnSpc>
                <a:spcPct val="90000"/>
              </a:lnSpc>
              <a:buClr>
                <a:srgbClr val="007DB8"/>
              </a:buClr>
            </a:pPr>
            <a:fld id="{58EC7406-F4CC-4ABF-902E-2AF4E70E5C0F}" type="slidenum">
              <a:rPr lang="en-US" sz="800" smtClean="0">
                <a:solidFill>
                  <a:srgbClr val="000000">
                    <a:lumMod val="50000"/>
                    <a:lumOff val="50000"/>
                  </a:srgbClr>
                </a:solidFill>
                <a:latin typeface="Arial"/>
              </a:rPr>
              <a:pPr algn="r" defTabSz="892849">
                <a:lnSpc>
                  <a:spcPct val="90000"/>
                </a:lnSpc>
                <a:buClr>
                  <a:srgbClr val="007DB8"/>
                </a:buClr>
              </a:pPr>
              <a:t>‹#›</a:t>
            </a:fld>
            <a:endParaRPr lang="en-US" sz="800" dirty="0" err="1">
              <a:solidFill>
                <a:srgbClr val="000000">
                  <a:lumMod val="50000"/>
                  <a:lumOff val="50000"/>
                </a:srgbClr>
              </a:solidFill>
              <a:latin typeface="Arial"/>
            </a:endParaRPr>
          </a:p>
        </p:txBody>
      </p:sp>
      <p:sp>
        <p:nvSpPr>
          <p:cNvPr id="26" name="TextBox 25"/>
          <p:cNvSpPr txBox="1"/>
          <p:nvPr/>
        </p:nvSpPr>
        <p:spPr>
          <a:xfrm>
            <a:off x="458777" y="4835544"/>
            <a:ext cx="187551" cy="114262"/>
          </a:xfrm>
          <a:prstGeom prst="rect">
            <a:avLst/>
          </a:prstGeom>
        </p:spPr>
        <p:txBody>
          <a:bodyPr vert="horz" wrap="none" lIns="0" tIns="0" rIns="0" bIns="0" rtlCol="0" anchor="ctr" anchorCtr="0">
            <a:spAutoFit/>
          </a:bodyPr>
          <a:lstStyle/>
          <a:p>
            <a:pPr defTabSz="892849">
              <a:lnSpc>
                <a:spcPct val="90000"/>
              </a:lnSpc>
              <a:buClr>
                <a:srgbClr val="007DB8"/>
              </a:buClr>
            </a:pPr>
            <a:r>
              <a:rPr lang="en-US" sz="800" dirty="0">
                <a:solidFill>
                  <a:srgbClr val="000000">
                    <a:lumMod val="50000"/>
                    <a:lumOff val="50000"/>
                  </a:srgbClr>
                </a:solidFill>
                <a:latin typeface="Arial"/>
              </a:rPr>
              <a:t>of Y</a:t>
            </a:r>
          </a:p>
        </p:txBody>
      </p:sp>
    </p:spTree>
    <p:extLst>
      <p:ext uri="{BB962C8B-B14F-4D97-AF65-F5344CB8AC3E}">
        <p14:creationId xmlns:p14="http://schemas.microsoft.com/office/powerpoint/2010/main" val="4189231819"/>
      </p:ext>
    </p:extLst>
  </p:cSld>
  <p:clrMap bg1="dk2" tx1="lt1" bg2="dk1" tx2="lt2" accent1="accent1" accent2="accent2" accent3="accent3" accent4="accent4" accent5="accent5" accent6="accent6" hlink="hlink" folHlink="folHlink"/>
  <p:sldLayoutIdLst>
    <p:sldLayoutId id="2147485677" r:id="rId1"/>
    <p:sldLayoutId id="2147485678" r:id="rId2"/>
    <p:sldLayoutId id="2147485679" r:id="rId3"/>
    <p:sldLayoutId id="2147485680" r:id="rId4"/>
    <p:sldLayoutId id="2147485681" r:id="rId5"/>
    <p:sldLayoutId id="2147485682" r:id="rId6"/>
    <p:sldLayoutId id="2147485683" r:id="rId7"/>
    <p:sldLayoutId id="2147485684" r:id="rId8"/>
    <p:sldLayoutId id="2147485685" r:id="rId9"/>
    <p:sldLayoutId id="2147485686" r:id="rId10"/>
    <p:sldLayoutId id="2147485687" r:id="rId11"/>
    <p:sldLayoutId id="2147485688" r:id="rId12"/>
    <p:sldLayoutId id="2147485689" r:id="rId13"/>
    <p:sldLayoutId id="2147485690" r:id="rId14"/>
    <p:sldLayoutId id="2147485691" r:id="rId15"/>
    <p:sldLayoutId id="2147485692" r:id="rId16"/>
    <p:sldLayoutId id="2147485693" r:id="rId17"/>
    <p:sldLayoutId id="2147485694" r:id="rId18"/>
    <p:sldLayoutId id="2147485695" r:id="rId19"/>
    <p:sldLayoutId id="2147485696" r:id="rId20"/>
    <p:sldLayoutId id="2147485697" r:id="rId21"/>
    <p:sldLayoutId id="2147485698" r:id="rId22"/>
    <p:sldLayoutId id="2147485700" r:id="rId23"/>
    <p:sldLayoutId id="2147485701" r:id="rId24"/>
    <p:sldLayoutId id="2147485702" r:id="rId25"/>
    <p:sldLayoutId id="2147485703" r:id="rId26"/>
    <p:sldLayoutId id="2147485704" r:id="rId27"/>
    <p:sldLayoutId id="2147485705" r:id="rId28"/>
    <p:sldLayoutId id="2147485706" r:id="rId29"/>
    <p:sldLayoutId id="2147485707" r:id="rId30"/>
    <p:sldLayoutId id="2147485708" r:id="rId31"/>
    <p:sldLayoutId id="2147485709" r:id="rId32"/>
    <p:sldLayoutId id="2147485710" r:id="rId33"/>
    <p:sldLayoutId id="2147485711" r:id="rId34"/>
    <p:sldLayoutId id="2147485712" r:id="rId35"/>
    <p:sldLayoutId id="2147485713" r:id="rId36"/>
    <p:sldLayoutId id="2147485714" r:id="rId37"/>
    <p:sldLayoutId id="2147485715" r:id="rId38"/>
    <p:sldLayoutId id="2147485716" r:id="rId39"/>
    <p:sldLayoutId id="2147485717" r:id="rId40"/>
    <p:sldLayoutId id="2147485718" r:id="rId41"/>
    <p:sldLayoutId id="2147485719" r:id="rId42"/>
    <p:sldLayoutId id="2147485720" r:id="rId43"/>
    <p:sldLayoutId id="2147485721" r:id="rId44"/>
  </p:sldLayoutIdLst>
  <p:transition spd="med">
    <p:wipe dir="r"/>
  </p:transition>
  <p:hf hdr="0" ftr="0" dt="0"/>
  <p:txStyles>
    <p:titleStyle>
      <a:lvl1pPr algn="l" rtl="0" eaLnBrk="1" fontAlgn="base" hangingPunct="1">
        <a:lnSpc>
          <a:spcPct val="90000"/>
        </a:lnSpc>
        <a:spcBef>
          <a:spcPct val="0"/>
        </a:spcBef>
        <a:spcAft>
          <a:spcPct val="0"/>
        </a:spcAft>
        <a:defRPr sz="2800" b="0" cap="none" baseline="0">
          <a:solidFill>
            <a:schemeClr val="bg1"/>
          </a:solidFill>
          <a:latin typeface="+mj-lt"/>
          <a:ea typeface="Museo Sans For Dell" panose="02000000000000000000" pitchFamily="2" charset="0"/>
          <a:cs typeface="+mj-cs"/>
        </a:defRPr>
      </a:lvl1pPr>
      <a:lvl2pPr algn="l" rtl="0" eaLnBrk="1" fontAlgn="base" hangingPunct="1">
        <a:lnSpc>
          <a:spcPct val="80000"/>
        </a:lnSpc>
        <a:spcBef>
          <a:spcPct val="0"/>
        </a:spcBef>
        <a:spcAft>
          <a:spcPct val="0"/>
        </a:spcAft>
        <a:defRPr sz="3200" b="1">
          <a:solidFill>
            <a:schemeClr val="accent1"/>
          </a:solidFill>
          <a:latin typeface="Arial Black" pitchFamily="34" charset="0"/>
        </a:defRPr>
      </a:lvl2pPr>
      <a:lvl3pPr algn="l" rtl="0" eaLnBrk="1" fontAlgn="base" hangingPunct="1">
        <a:lnSpc>
          <a:spcPct val="80000"/>
        </a:lnSpc>
        <a:spcBef>
          <a:spcPct val="0"/>
        </a:spcBef>
        <a:spcAft>
          <a:spcPct val="0"/>
        </a:spcAft>
        <a:defRPr sz="3200" b="1">
          <a:solidFill>
            <a:schemeClr val="accent1"/>
          </a:solidFill>
          <a:latin typeface="Arial Black" pitchFamily="34" charset="0"/>
        </a:defRPr>
      </a:lvl3pPr>
      <a:lvl4pPr algn="l" rtl="0" eaLnBrk="1" fontAlgn="base" hangingPunct="1">
        <a:lnSpc>
          <a:spcPct val="80000"/>
        </a:lnSpc>
        <a:spcBef>
          <a:spcPct val="0"/>
        </a:spcBef>
        <a:spcAft>
          <a:spcPct val="0"/>
        </a:spcAft>
        <a:defRPr sz="3200" b="1">
          <a:solidFill>
            <a:schemeClr val="accent1"/>
          </a:solidFill>
          <a:latin typeface="Arial Black" pitchFamily="34" charset="0"/>
        </a:defRPr>
      </a:lvl4pPr>
      <a:lvl5pPr algn="l" rtl="0" eaLnBrk="1" fontAlgn="base" hangingPunct="1">
        <a:lnSpc>
          <a:spcPct val="80000"/>
        </a:lnSpc>
        <a:spcBef>
          <a:spcPct val="0"/>
        </a:spcBef>
        <a:spcAft>
          <a:spcPct val="0"/>
        </a:spcAft>
        <a:defRPr sz="3200" b="1">
          <a:solidFill>
            <a:schemeClr val="accent1"/>
          </a:solidFill>
          <a:latin typeface="Arial Black" pitchFamily="34" charset="0"/>
        </a:defRPr>
      </a:lvl5pPr>
      <a:lvl6pPr marL="446458" algn="l" rtl="0" eaLnBrk="1" fontAlgn="base" hangingPunct="1">
        <a:lnSpc>
          <a:spcPct val="70000"/>
        </a:lnSpc>
        <a:spcBef>
          <a:spcPct val="0"/>
        </a:spcBef>
        <a:spcAft>
          <a:spcPct val="0"/>
        </a:spcAft>
        <a:defRPr sz="4400" b="1">
          <a:solidFill>
            <a:schemeClr val="accent1"/>
          </a:solidFill>
          <a:latin typeface="Arial Black" pitchFamily="34" charset="0"/>
        </a:defRPr>
      </a:lvl6pPr>
      <a:lvl7pPr marL="892849" algn="l" rtl="0" eaLnBrk="1" fontAlgn="base" hangingPunct="1">
        <a:lnSpc>
          <a:spcPct val="70000"/>
        </a:lnSpc>
        <a:spcBef>
          <a:spcPct val="0"/>
        </a:spcBef>
        <a:spcAft>
          <a:spcPct val="0"/>
        </a:spcAft>
        <a:defRPr sz="4400" b="1">
          <a:solidFill>
            <a:schemeClr val="accent1"/>
          </a:solidFill>
          <a:latin typeface="Arial Black" pitchFamily="34" charset="0"/>
        </a:defRPr>
      </a:lvl7pPr>
      <a:lvl8pPr marL="1339430" algn="l" rtl="0" eaLnBrk="1" fontAlgn="base" hangingPunct="1">
        <a:lnSpc>
          <a:spcPct val="70000"/>
        </a:lnSpc>
        <a:spcBef>
          <a:spcPct val="0"/>
        </a:spcBef>
        <a:spcAft>
          <a:spcPct val="0"/>
        </a:spcAft>
        <a:defRPr sz="4400" b="1">
          <a:solidFill>
            <a:schemeClr val="accent1"/>
          </a:solidFill>
          <a:latin typeface="Arial Black" pitchFamily="34" charset="0"/>
        </a:defRPr>
      </a:lvl8pPr>
      <a:lvl9pPr marL="1785599" algn="l" rtl="0" eaLnBrk="1" fontAlgn="base" hangingPunct="1">
        <a:lnSpc>
          <a:spcPct val="70000"/>
        </a:lnSpc>
        <a:spcBef>
          <a:spcPct val="0"/>
        </a:spcBef>
        <a:spcAft>
          <a:spcPct val="0"/>
        </a:spcAft>
        <a:defRPr sz="4400" b="1">
          <a:solidFill>
            <a:schemeClr val="accent1"/>
          </a:solidFill>
          <a:latin typeface="Arial Black" pitchFamily="34" charset="0"/>
        </a:defRPr>
      </a:lvl9pPr>
    </p:titleStyle>
    <p:bodyStyle>
      <a:lvl1pPr marL="222842" indent="-222842" algn="l" rtl="0" eaLnBrk="1" fontAlgn="base" hangingPunct="1">
        <a:lnSpc>
          <a:spcPct val="100000"/>
        </a:lnSpc>
        <a:spcBef>
          <a:spcPts val="1200"/>
        </a:spcBef>
        <a:spcAft>
          <a:spcPts val="0"/>
        </a:spcAft>
        <a:buClr>
          <a:srgbClr val="AAAAAA"/>
        </a:buClr>
        <a:buFont typeface="Arial" pitchFamily="34" charset="0"/>
        <a:buChar char="•"/>
        <a:defRPr sz="1400">
          <a:solidFill>
            <a:srgbClr val="000000"/>
          </a:solidFill>
          <a:latin typeface="+mj-lt"/>
          <a:ea typeface="Museo Sans For Dell" pitchFamily="2" charset="0"/>
          <a:cs typeface="+mn-cs"/>
        </a:defRPr>
      </a:lvl1pPr>
      <a:lvl2pPr marL="561235" indent="-227603" algn="l" rtl="0" eaLnBrk="1" fontAlgn="base" hangingPunct="1">
        <a:lnSpc>
          <a:spcPct val="100000"/>
        </a:lnSpc>
        <a:spcBef>
          <a:spcPts val="300"/>
        </a:spcBef>
        <a:spcAft>
          <a:spcPts val="0"/>
        </a:spcAft>
        <a:buClr>
          <a:srgbClr val="AAAAAA"/>
        </a:buClr>
        <a:buFont typeface="Museo Sans For Dell" pitchFamily="2" charset="0"/>
        <a:buChar char="–"/>
        <a:defRPr sz="1200" baseline="0">
          <a:solidFill>
            <a:srgbClr val="000000"/>
          </a:solidFill>
          <a:latin typeface="+mj-lt"/>
          <a:ea typeface="Museo Sans For Dell" pitchFamily="2" charset="0"/>
        </a:defRPr>
      </a:lvl2pPr>
      <a:lvl3pPr marL="888193" indent="-214920" algn="l" rtl="0" eaLnBrk="1" fontAlgn="base" hangingPunct="1">
        <a:lnSpc>
          <a:spcPct val="100000"/>
        </a:lnSpc>
        <a:spcBef>
          <a:spcPts val="300"/>
        </a:spcBef>
        <a:spcAft>
          <a:spcPts val="0"/>
        </a:spcAft>
        <a:buClr>
          <a:srgbClr val="AAAAAA"/>
        </a:buClr>
        <a:buFont typeface="Museo Sans For Dell" pitchFamily="2" charset="0"/>
        <a:buChar char="›"/>
        <a:defRPr sz="1000" baseline="0">
          <a:solidFill>
            <a:srgbClr val="000000"/>
          </a:solidFill>
          <a:latin typeface="+mj-lt"/>
          <a:ea typeface="Museo Sans For Dell" pitchFamily="2" charset="0"/>
        </a:defRPr>
      </a:lvl3pPr>
      <a:lvl4pPr marL="1217027" indent="-216491" algn="l" rtl="0" eaLnBrk="1" fontAlgn="base" hangingPunct="1">
        <a:lnSpc>
          <a:spcPct val="90000"/>
        </a:lnSpc>
        <a:spcBef>
          <a:spcPts val="300"/>
        </a:spcBef>
        <a:spcAft>
          <a:spcPts val="0"/>
        </a:spcAft>
        <a:buClr>
          <a:srgbClr val="AAAAAA"/>
        </a:buClr>
        <a:buFont typeface="Courier New" panose="02070309020205020404" pitchFamily="49" charset="0"/>
        <a:buChar char="o"/>
        <a:defRPr sz="1000" baseline="0">
          <a:solidFill>
            <a:srgbClr val="000000"/>
          </a:solidFill>
          <a:latin typeface="+mj-lt"/>
          <a:ea typeface="Museo Sans For Dell" pitchFamily="2" charset="0"/>
        </a:defRPr>
      </a:lvl4pPr>
      <a:lvl5pPr marL="1570367" indent="-230778" algn="l" rtl="0" eaLnBrk="1" fontAlgn="base" hangingPunct="1">
        <a:lnSpc>
          <a:spcPct val="90000"/>
        </a:lnSpc>
        <a:spcBef>
          <a:spcPts val="800"/>
        </a:spcBef>
        <a:spcAft>
          <a:spcPct val="0"/>
        </a:spcAft>
        <a:buClr>
          <a:schemeClr val="bg1"/>
        </a:buClr>
        <a:buFont typeface="Museo For Dell 300" pitchFamily="50" charset="0"/>
        <a:buChar char="–"/>
        <a:defRPr sz="1800">
          <a:solidFill>
            <a:schemeClr val="bg2"/>
          </a:solidFill>
          <a:latin typeface="Museo Sans For Dell" pitchFamily="2" charset="0"/>
          <a:ea typeface="Museo Sans For Dell" pitchFamily="2" charset="0"/>
        </a:defRPr>
      </a:lvl5pPr>
      <a:lvl6pPr marL="2016377" indent="-23077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6pPr>
      <a:lvl7pPr marL="2462683" indent="-23077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7pPr>
      <a:lvl8pPr marL="2909204" indent="-23077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8pPr>
      <a:lvl9pPr marL="3355664" indent="-23077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9pPr>
    </p:bodyStyle>
    <p:otherStyle>
      <a:defPPr>
        <a:defRPr lang="en-US"/>
      </a:defPPr>
      <a:lvl1pPr marL="0" algn="l" defTabSz="892849" rtl="0" eaLnBrk="1" latinLnBrk="0" hangingPunct="1">
        <a:defRPr sz="1800" kern="1200">
          <a:solidFill>
            <a:schemeClr val="tx1"/>
          </a:solidFill>
          <a:latin typeface="+mn-lt"/>
          <a:ea typeface="+mn-ea"/>
          <a:cs typeface="+mn-cs"/>
        </a:defRPr>
      </a:lvl1pPr>
      <a:lvl2pPr marL="446458" algn="l" defTabSz="892849" rtl="0" eaLnBrk="1" latinLnBrk="0" hangingPunct="1">
        <a:defRPr sz="1800" kern="1200">
          <a:solidFill>
            <a:schemeClr val="tx1"/>
          </a:solidFill>
          <a:latin typeface="+mn-lt"/>
          <a:ea typeface="+mn-ea"/>
          <a:cs typeface="+mn-cs"/>
        </a:defRPr>
      </a:lvl2pPr>
      <a:lvl3pPr marL="892849" algn="l" defTabSz="892849" rtl="0" eaLnBrk="1" latinLnBrk="0" hangingPunct="1">
        <a:defRPr sz="1800" kern="1200">
          <a:solidFill>
            <a:schemeClr val="tx1"/>
          </a:solidFill>
          <a:latin typeface="+mn-lt"/>
          <a:ea typeface="+mn-ea"/>
          <a:cs typeface="+mn-cs"/>
        </a:defRPr>
      </a:lvl3pPr>
      <a:lvl4pPr marL="1339430" algn="l" defTabSz="892849" rtl="0" eaLnBrk="1" latinLnBrk="0" hangingPunct="1">
        <a:defRPr sz="1800" kern="1200">
          <a:solidFill>
            <a:schemeClr val="tx1"/>
          </a:solidFill>
          <a:latin typeface="+mn-lt"/>
          <a:ea typeface="+mn-ea"/>
          <a:cs typeface="+mn-cs"/>
        </a:defRPr>
      </a:lvl4pPr>
      <a:lvl5pPr marL="1785599" algn="l" defTabSz="892849" rtl="0" eaLnBrk="1" latinLnBrk="0" hangingPunct="1">
        <a:defRPr sz="1800" kern="1200">
          <a:solidFill>
            <a:schemeClr val="tx1"/>
          </a:solidFill>
          <a:latin typeface="+mn-lt"/>
          <a:ea typeface="+mn-ea"/>
          <a:cs typeface="+mn-cs"/>
        </a:defRPr>
      </a:lvl5pPr>
      <a:lvl6pPr marL="2231727" algn="l" defTabSz="892849" rtl="0" eaLnBrk="1" latinLnBrk="0" hangingPunct="1">
        <a:defRPr sz="1800" kern="1200">
          <a:solidFill>
            <a:schemeClr val="tx1"/>
          </a:solidFill>
          <a:latin typeface="+mn-lt"/>
          <a:ea typeface="+mn-ea"/>
          <a:cs typeface="+mn-cs"/>
        </a:defRPr>
      </a:lvl6pPr>
      <a:lvl7pPr marL="2678202" algn="l" defTabSz="892849" rtl="0" eaLnBrk="1" latinLnBrk="0" hangingPunct="1">
        <a:defRPr sz="1800" kern="1200">
          <a:solidFill>
            <a:schemeClr val="tx1"/>
          </a:solidFill>
          <a:latin typeface="+mn-lt"/>
          <a:ea typeface="+mn-ea"/>
          <a:cs typeface="+mn-cs"/>
        </a:defRPr>
      </a:lvl7pPr>
      <a:lvl8pPr marL="3124751" algn="l" defTabSz="892849" rtl="0" eaLnBrk="1" latinLnBrk="0" hangingPunct="1">
        <a:defRPr sz="1800" kern="1200">
          <a:solidFill>
            <a:schemeClr val="tx1"/>
          </a:solidFill>
          <a:latin typeface="+mn-lt"/>
          <a:ea typeface="+mn-ea"/>
          <a:cs typeface="+mn-cs"/>
        </a:defRPr>
      </a:lvl8pPr>
      <a:lvl9pPr marL="3570980" algn="l" defTabSz="892849"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3084" userDrawn="1">
          <p15:clr>
            <a:srgbClr val="F26B43"/>
          </p15:clr>
        </p15:guide>
        <p15:guide id="2" pos="2880" userDrawn="1">
          <p15:clr>
            <a:srgbClr val="F26B43"/>
          </p15:clr>
        </p15:guide>
      </p15:sldGuideLst>
    </p:ext>
  </p:extLst>
</p:sldMaster>
</file>

<file path=ppt/slideMasters/slideMaster57.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16" name="TextBox 15" hidden="1"/>
          <p:cNvSpPr txBox="1"/>
          <p:nvPr/>
        </p:nvSpPr>
        <p:spPr>
          <a:xfrm>
            <a:off x="1896099" y="4825328"/>
            <a:ext cx="649537" cy="124650"/>
          </a:xfrm>
          <a:prstGeom prst="rect">
            <a:avLst/>
          </a:prstGeom>
          <a:noFill/>
        </p:spPr>
        <p:txBody>
          <a:bodyPr wrap="square" lIns="0" tIns="0" rIns="0" bIns="0" rtlCol="0" anchor="ctr">
            <a:spAutoFit/>
          </a:bodyPr>
          <a:lstStyle/>
          <a:p>
            <a:pPr>
              <a:lnSpc>
                <a:spcPct val="90000"/>
              </a:lnSpc>
              <a:spcBef>
                <a:spcPts val="600"/>
              </a:spcBef>
              <a:spcAft>
                <a:spcPts val="0"/>
              </a:spcAft>
              <a:buClr>
                <a:srgbClr val="007DB8"/>
              </a:buClr>
            </a:pPr>
            <a:fld id="{E00CF047-7350-4707-AA1A-E56FA69586CC}" type="datetime1">
              <a:rPr lang="en-US" sz="900" smtClean="0">
                <a:solidFill>
                  <a:srgbClr val="000000">
                    <a:lumMod val="50000"/>
                    <a:lumOff val="50000"/>
                  </a:srgbClr>
                </a:solidFill>
                <a:latin typeface="Arial"/>
              </a:rPr>
              <a:pPr>
                <a:lnSpc>
                  <a:spcPct val="90000"/>
                </a:lnSpc>
                <a:spcBef>
                  <a:spcPts val="600"/>
                </a:spcBef>
                <a:spcAft>
                  <a:spcPts val="0"/>
                </a:spcAft>
                <a:buClr>
                  <a:srgbClr val="007DB8"/>
                </a:buClr>
              </a:pPr>
              <a:t>2/25/2021</a:t>
            </a:fld>
            <a:endParaRPr lang="en-US" sz="900" dirty="0">
              <a:solidFill>
                <a:srgbClr val="000000">
                  <a:lumMod val="50000"/>
                  <a:lumOff val="50000"/>
                </a:srgbClr>
              </a:solidFill>
              <a:latin typeface="Arial"/>
            </a:endParaRPr>
          </a:p>
        </p:txBody>
      </p:sp>
      <p:sp>
        <p:nvSpPr>
          <p:cNvPr id="13" name="TextBox 12" hidden="1"/>
          <p:cNvSpPr txBox="1"/>
          <p:nvPr/>
        </p:nvSpPr>
        <p:spPr>
          <a:xfrm>
            <a:off x="1896099" y="4825328"/>
            <a:ext cx="649537" cy="124650"/>
          </a:xfrm>
          <a:prstGeom prst="rect">
            <a:avLst/>
          </a:prstGeom>
          <a:noFill/>
        </p:spPr>
        <p:txBody>
          <a:bodyPr wrap="square" lIns="0" tIns="0" rIns="0" bIns="0" rtlCol="0" anchor="ctr">
            <a:spAutoFit/>
          </a:bodyPr>
          <a:lstStyle/>
          <a:p>
            <a:pPr>
              <a:lnSpc>
                <a:spcPct val="90000"/>
              </a:lnSpc>
              <a:spcBef>
                <a:spcPts val="600"/>
              </a:spcBef>
              <a:spcAft>
                <a:spcPts val="0"/>
              </a:spcAft>
              <a:buClr>
                <a:srgbClr val="007DB8"/>
              </a:buClr>
            </a:pPr>
            <a:fld id="{E00CF047-7350-4707-AA1A-E56FA69586CC}" type="datetime1">
              <a:rPr lang="en-US" sz="900" smtClean="0">
                <a:solidFill>
                  <a:srgbClr val="000000">
                    <a:lumMod val="50000"/>
                    <a:lumOff val="50000"/>
                  </a:srgbClr>
                </a:solidFill>
                <a:latin typeface="Arial"/>
              </a:rPr>
              <a:pPr>
                <a:lnSpc>
                  <a:spcPct val="90000"/>
                </a:lnSpc>
                <a:spcBef>
                  <a:spcPts val="600"/>
                </a:spcBef>
                <a:spcAft>
                  <a:spcPts val="0"/>
                </a:spcAft>
                <a:buClr>
                  <a:srgbClr val="007DB8"/>
                </a:buClr>
              </a:pPr>
              <a:t>2/25/2021</a:t>
            </a:fld>
            <a:endParaRPr lang="en-US" sz="900" dirty="0">
              <a:solidFill>
                <a:srgbClr val="000000">
                  <a:lumMod val="50000"/>
                  <a:lumOff val="50000"/>
                </a:srgbClr>
              </a:solidFill>
              <a:latin typeface="Arial"/>
            </a:endParaRPr>
          </a:p>
        </p:txBody>
      </p:sp>
      <p:pic>
        <p:nvPicPr>
          <p:cNvPr id="3" name="Picture 2"/>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
        <p:nvSpPr>
          <p:cNvPr id="22" name="TextBox 21"/>
          <p:cNvSpPr txBox="1"/>
          <p:nvPr/>
        </p:nvSpPr>
        <p:spPr>
          <a:xfrm>
            <a:off x="296064" y="4837275"/>
            <a:ext cx="65" cy="110800"/>
          </a:xfrm>
          <a:prstGeom prst="rect">
            <a:avLst/>
          </a:prstGeom>
        </p:spPr>
        <p:txBody>
          <a:bodyPr vert="horz" wrap="none" lIns="0" tIns="0" rIns="0" bIns="0" rtlCol="0" anchor="ctr" anchorCtr="0">
            <a:spAutoFit/>
          </a:bodyPr>
          <a:lstStyle/>
          <a:p>
            <a:pPr algn="r">
              <a:lnSpc>
                <a:spcPct val="90000"/>
              </a:lnSpc>
              <a:buClr>
                <a:srgbClr val="007DB8"/>
              </a:buClr>
            </a:pPr>
            <a:endParaRPr lang="en-US" sz="800" dirty="0" err="1">
              <a:solidFill>
                <a:srgbClr val="000000">
                  <a:lumMod val="50000"/>
                  <a:lumOff val="50000"/>
                </a:srgbClr>
              </a:solidFill>
              <a:latin typeface="Arial"/>
            </a:endParaRPr>
          </a:p>
        </p:txBody>
      </p:sp>
      <p:sp>
        <p:nvSpPr>
          <p:cNvPr id="24" name="TextBox 23"/>
          <p:cNvSpPr txBox="1"/>
          <p:nvPr/>
        </p:nvSpPr>
        <p:spPr>
          <a:xfrm>
            <a:off x="296064" y="4837275"/>
            <a:ext cx="65" cy="110800"/>
          </a:xfrm>
          <a:prstGeom prst="rect">
            <a:avLst/>
          </a:prstGeom>
        </p:spPr>
        <p:txBody>
          <a:bodyPr vert="horz" wrap="none" lIns="0" tIns="0" rIns="0" bIns="0" rtlCol="0" anchor="ctr" anchorCtr="0">
            <a:spAutoFit/>
          </a:bodyPr>
          <a:lstStyle/>
          <a:p>
            <a:pPr algn="r">
              <a:lnSpc>
                <a:spcPct val="90000"/>
              </a:lnSpc>
              <a:buClr>
                <a:srgbClr val="007DB8"/>
              </a:buClr>
            </a:pPr>
            <a:endParaRPr lang="en-US" sz="800" dirty="0" err="1">
              <a:solidFill>
                <a:srgbClr val="000000">
                  <a:lumMod val="50000"/>
                  <a:lumOff val="50000"/>
                </a:srgbClr>
              </a:solidFill>
              <a:latin typeface="Arial"/>
            </a:endParaRPr>
          </a:p>
        </p:txBody>
      </p:sp>
      <p:sp>
        <p:nvSpPr>
          <p:cNvPr id="25" name="TextBox 24"/>
          <p:cNvSpPr txBox="1"/>
          <p:nvPr/>
        </p:nvSpPr>
        <p:spPr>
          <a:xfrm>
            <a:off x="307781" y="4835544"/>
            <a:ext cx="128641" cy="114262"/>
          </a:xfrm>
          <a:prstGeom prst="rect">
            <a:avLst/>
          </a:prstGeom>
        </p:spPr>
        <p:txBody>
          <a:bodyPr vert="horz" wrap="none" lIns="0" tIns="0" rIns="0" bIns="0" rtlCol="0" anchor="ctr" anchorCtr="0">
            <a:spAutoFit/>
          </a:bodyPr>
          <a:lstStyle/>
          <a:p>
            <a:pPr algn="r">
              <a:lnSpc>
                <a:spcPct val="90000"/>
              </a:lnSpc>
              <a:buClr>
                <a:srgbClr val="007DB8"/>
              </a:buClr>
            </a:pPr>
            <a:fld id="{58EC7406-F4CC-4ABF-902E-2AF4E70E5C0F}" type="slidenum">
              <a:rPr lang="en-US" sz="800" smtClean="0">
                <a:solidFill>
                  <a:srgbClr val="000000">
                    <a:lumMod val="50000"/>
                    <a:lumOff val="50000"/>
                  </a:srgbClr>
                </a:solidFill>
                <a:latin typeface="Arial"/>
              </a:rPr>
              <a:pPr algn="r">
                <a:lnSpc>
                  <a:spcPct val="90000"/>
                </a:lnSpc>
                <a:buClr>
                  <a:srgbClr val="007DB8"/>
                </a:buClr>
              </a:pPr>
              <a:t>‹#›</a:t>
            </a:fld>
            <a:endParaRPr lang="en-US" sz="800" dirty="0" err="1">
              <a:solidFill>
                <a:srgbClr val="000000">
                  <a:lumMod val="50000"/>
                  <a:lumOff val="50000"/>
                </a:srgbClr>
              </a:solidFill>
              <a:latin typeface="Arial"/>
            </a:endParaRPr>
          </a:p>
        </p:txBody>
      </p:sp>
      <p:sp>
        <p:nvSpPr>
          <p:cNvPr id="26" name="TextBox 25"/>
          <p:cNvSpPr txBox="1"/>
          <p:nvPr/>
        </p:nvSpPr>
        <p:spPr>
          <a:xfrm>
            <a:off x="458777" y="4835544"/>
            <a:ext cx="187551" cy="114262"/>
          </a:xfrm>
          <a:prstGeom prst="rect">
            <a:avLst/>
          </a:prstGeom>
        </p:spPr>
        <p:txBody>
          <a:bodyPr vert="horz" wrap="none" lIns="0" tIns="0" rIns="0" bIns="0" rtlCol="0" anchor="ctr" anchorCtr="0">
            <a:spAutoFit/>
          </a:bodyPr>
          <a:lstStyle/>
          <a:p>
            <a:pPr>
              <a:lnSpc>
                <a:spcPct val="90000"/>
              </a:lnSpc>
              <a:buClr>
                <a:srgbClr val="007DB8"/>
              </a:buClr>
            </a:pPr>
            <a:r>
              <a:rPr lang="en-US" sz="800" dirty="0">
                <a:solidFill>
                  <a:srgbClr val="000000">
                    <a:lumMod val="50000"/>
                    <a:lumOff val="50000"/>
                  </a:srgbClr>
                </a:solidFill>
                <a:latin typeface="Arial"/>
              </a:rPr>
              <a:t>of Y</a:t>
            </a:r>
          </a:p>
        </p:txBody>
      </p:sp>
      <p:sp>
        <p:nvSpPr>
          <p:cNvPr id="10" name="TextBox 9"/>
          <p:cNvSpPr txBox="1"/>
          <p:nvPr/>
        </p:nvSpPr>
        <p:spPr>
          <a:xfrm>
            <a:off x="6765245" y="4784184"/>
            <a:ext cx="1659429" cy="216982"/>
          </a:xfrm>
          <a:prstGeom prst="rect">
            <a:avLst/>
          </a:prstGeom>
          <a:noFill/>
        </p:spPr>
        <p:txBody>
          <a:bodyPr wrap="none" lIns="90194" tIns="45097" rIns="90194" bIns="45097" rtlCol="0">
            <a:spAutoFit/>
          </a:bodyPr>
          <a:lstStyle/>
          <a:p>
            <a:pPr>
              <a:lnSpc>
                <a:spcPct val="90000"/>
              </a:lnSpc>
              <a:spcBef>
                <a:spcPts val="100"/>
              </a:spcBef>
              <a:spcAft>
                <a:spcPts val="100"/>
              </a:spcAft>
            </a:pPr>
            <a:r>
              <a:rPr lang="en-US" sz="900" dirty="0">
                <a:solidFill>
                  <a:srgbClr val="808080"/>
                </a:solidFill>
                <a:latin typeface="arial" panose="020B0604020202020204" pitchFamily="34" charset="0"/>
              </a:rPr>
              <a:t>Client Program Management</a:t>
            </a:r>
            <a:endParaRPr lang="en-US" sz="1200" dirty="0">
              <a:solidFill>
                <a:srgbClr val="808080"/>
              </a:solidFill>
              <a:latin typeface="arial" panose="020B0604020202020204" pitchFamily="34" charset="0"/>
            </a:endParaRPr>
          </a:p>
        </p:txBody>
      </p:sp>
      <p:sp>
        <p:nvSpPr>
          <p:cNvPr id="11" name="TextBox 10"/>
          <p:cNvSpPr txBox="1"/>
          <p:nvPr/>
        </p:nvSpPr>
        <p:spPr>
          <a:xfrm>
            <a:off x="1551383" y="4784184"/>
            <a:ext cx="1518364" cy="216982"/>
          </a:xfrm>
          <a:prstGeom prst="rect">
            <a:avLst/>
          </a:prstGeom>
          <a:noFill/>
        </p:spPr>
        <p:txBody>
          <a:bodyPr wrap="none" lIns="90194" tIns="45097" rIns="90194" bIns="45097" rtlCol="0">
            <a:spAutoFit/>
          </a:bodyPr>
          <a:lstStyle/>
          <a:p>
            <a:pPr>
              <a:lnSpc>
                <a:spcPct val="90000"/>
              </a:lnSpc>
              <a:spcBef>
                <a:spcPts val="100"/>
              </a:spcBef>
              <a:spcAft>
                <a:spcPts val="100"/>
              </a:spcAft>
            </a:pPr>
            <a:r>
              <a:rPr lang="en-US" sz="900" dirty="0">
                <a:solidFill>
                  <a:srgbClr val="808080"/>
                </a:solidFill>
                <a:latin typeface="arial" panose="020B0604020202020204" pitchFamily="34" charset="0"/>
              </a:rPr>
              <a:t>Internal Use - Confidential</a:t>
            </a:r>
            <a:endParaRPr lang="en-US" sz="1200" dirty="0">
              <a:solidFill>
                <a:srgbClr val="808080"/>
              </a:solidFill>
              <a:latin typeface="arial" panose="020B0604020202020204" pitchFamily="34" charset="0"/>
            </a:endParaRPr>
          </a:p>
        </p:txBody>
      </p:sp>
      <p:sp>
        <p:nvSpPr>
          <p:cNvPr id="23" name="fl"/>
          <p:cNvSpPr txBox="1"/>
          <p:nvPr/>
        </p:nvSpPr>
        <p:spPr>
          <a:xfrm>
            <a:off x="6" y="4839879"/>
            <a:ext cx="65" cy="110800"/>
          </a:xfrm>
          <a:prstGeom prst="rect">
            <a:avLst/>
          </a:prstGeom>
          <a:noFill/>
        </p:spPr>
        <p:txBody>
          <a:bodyPr vert="horz" wrap="none" lIns="0" tIns="0" rIns="0" bIns="0" rtlCol="0" anchor="ctr" anchorCtr="0">
            <a:spAutoFit/>
          </a:bodyPr>
          <a:lstStyle/>
          <a:p>
            <a:pPr>
              <a:lnSpc>
                <a:spcPct val="90000"/>
              </a:lnSpc>
              <a:spcBef>
                <a:spcPts val="100"/>
              </a:spcBef>
              <a:spcAft>
                <a:spcPts val="100"/>
              </a:spcAft>
            </a:pPr>
            <a:endParaRPr lang="en-US" sz="800" b="1" dirty="0">
              <a:solidFill>
                <a:srgbClr val="7F7F7F"/>
              </a:solidFill>
              <a:latin typeface="Arial"/>
            </a:endParaRPr>
          </a:p>
        </p:txBody>
      </p:sp>
      <p:sp>
        <p:nvSpPr>
          <p:cNvPr id="2" name="MSIPCMContentMarking" descr="{&quot;HashCode&quot;:-1913046509,&quot;Placement&quot;:&quot;Footer&quot;}">
            <a:extLst>
              <a:ext uri="{FF2B5EF4-FFF2-40B4-BE49-F238E27FC236}">
                <a16:creationId xmlns="" xmlns:a16="http://schemas.microsoft.com/office/drawing/2014/main" id="{9CA3C16B-2485-4A2D-9CF5-B96ED22483CE}"/>
              </a:ext>
            </a:extLst>
          </p:cNvPr>
          <p:cNvSpPr txBox="1"/>
          <p:nvPr/>
        </p:nvSpPr>
        <p:spPr>
          <a:xfrm>
            <a:off x="0" y="5000965"/>
            <a:ext cx="1028784" cy="92333"/>
          </a:xfrm>
          <a:prstGeom prst="rect">
            <a:avLst/>
          </a:prstGeom>
          <a:noFill/>
        </p:spPr>
        <p:txBody>
          <a:bodyPr vert="horz" wrap="square" lIns="0" tIns="0" rIns="0" bIns="0" rtlCol="0" anchor="ctr" anchorCtr="1">
            <a:spAutoFit/>
          </a:bodyPr>
          <a:lstStyle/>
          <a:p>
            <a:pPr>
              <a:spcBef>
                <a:spcPts val="0"/>
              </a:spcBef>
              <a:spcAft>
                <a:spcPts val="0"/>
              </a:spcAft>
              <a:buClr>
                <a:srgbClr val="007DB8"/>
              </a:buClr>
            </a:pPr>
            <a:r>
              <a:rPr lang="en-US" sz="600">
                <a:solidFill>
                  <a:srgbClr val="7F7F7F"/>
                </a:solidFill>
                <a:latin typeface="Calibri" panose="020F0502020204030204" pitchFamily="34" charset="0"/>
              </a:rPr>
              <a:t>Internal Use - Confidential</a:t>
            </a:r>
            <a:endParaRPr lang="en-US" sz="600" dirty="0" err="1">
              <a:solidFill>
                <a:srgbClr val="7F7F7F"/>
              </a:solidFill>
              <a:latin typeface="Calibri" panose="020F0502020204030204" pitchFamily="34" charset="0"/>
            </a:endParaRPr>
          </a:p>
        </p:txBody>
      </p:sp>
    </p:spTree>
    <p:extLst>
      <p:ext uri="{BB962C8B-B14F-4D97-AF65-F5344CB8AC3E}">
        <p14:creationId xmlns:p14="http://schemas.microsoft.com/office/powerpoint/2010/main" val="321547600"/>
      </p:ext>
    </p:extLst>
  </p:cSld>
  <p:clrMap bg1="dk2" tx1="lt1" bg2="dk1" tx2="lt2" accent1="accent1" accent2="accent2" accent3="accent3" accent4="accent4" accent5="accent5" accent6="accent6" hlink="hlink" folHlink="folHlink"/>
  <p:sldLayoutIdLst>
    <p:sldLayoutId id="2147485723" r:id="rId1"/>
    <p:sldLayoutId id="2147485724" r:id="rId2"/>
    <p:sldLayoutId id="2147485725" r:id="rId3"/>
    <p:sldLayoutId id="2147485726" r:id="rId4"/>
    <p:sldLayoutId id="2147485727" r:id="rId5"/>
    <p:sldLayoutId id="2147485728" r:id="rId6"/>
    <p:sldLayoutId id="2147485729" r:id="rId7"/>
    <p:sldLayoutId id="2147485730" r:id="rId8"/>
    <p:sldLayoutId id="2147485731" r:id="rId9"/>
    <p:sldLayoutId id="2147485732" r:id="rId10"/>
    <p:sldLayoutId id="2147485733" r:id="rId11"/>
    <p:sldLayoutId id="2147485734" r:id="rId12"/>
    <p:sldLayoutId id="2147485735" r:id="rId13"/>
    <p:sldLayoutId id="2147485736" r:id="rId14"/>
    <p:sldLayoutId id="2147485737" r:id="rId15"/>
    <p:sldLayoutId id="2147485738" r:id="rId16"/>
    <p:sldLayoutId id="2147485739" r:id="rId17"/>
    <p:sldLayoutId id="2147485740" r:id="rId18"/>
    <p:sldLayoutId id="2147485741" r:id="rId19"/>
    <p:sldLayoutId id="2147485742" r:id="rId20"/>
    <p:sldLayoutId id="2147485743" r:id="rId21"/>
    <p:sldLayoutId id="2147485744" r:id="rId22"/>
  </p:sldLayoutIdLst>
  <p:transition spd="med">
    <p:wipe dir="r"/>
  </p:transition>
  <p:hf hdr="0" ftr="0" dt="0"/>
  <p:txStyles>
    <p:titleStyle>
      <a:lvl1pPr algn="l" rtl="0" eaLnBrk="1" fontAlgn="base" hangingPunct="1">
        <a:lnSpc>
          <a:spcPct val="90000"/>
        </a:lnSpc>
        <a:spcBef>
          <a:spcPct val="0"/>
        </a:spcBef>
        <a:spcAft>
          <a:spcPct val="0"/>
        </a:spcAft>
        <a:defRPr sz="2800" b="0" cap="none" baseline="0">
          <a:solidFill>
            <a:schemeClr val="bg1"/>
          </a:solidFill>
          <a:latin typeface="+mj-lt"/>
          <a:ea typeface="Museo Sans For Dell" panose="02000000000000000000" pitchFamily="2" charset="0"/>
          <a:cs typeface="+mj-cs"/>
        </a:defRPr>
      </a:lvl1pPr>
      <a:lvl2pPr algn="l" rtl="0" eaLnBrk="1" fontAlgn="base" hangingPunct="1">
        <a:lnSpc>
          <a:spcPct val="80000"/>
        </a:lnSpc>
        <a:spcBef>
          <a:spcPct val="0"/>
        </a:spcBef>
        <a:spcAft>
          <a:spcPct val="0"/>
        </a:spcAft>
        <a:defRPr sz="3200" b="1">
          <a:solidFill>
            <a:schemeClr val="accent1"/>
          </a:solidFill>
          <a:latin typeface="Arial Black" pitchFamily="34" charset="0"/>
        </a:defRPr>
      </a:lvl2pPr>
      <a:lvl3pPr algn="l" rtl="0" eaLnBrk="1" fontAlgn="base" hangingPunct="1">
        <a:lnSpc>
          <a:spcPct val="80000"/>
        </a:lnSpc>
        <a:spcBef>
          <a:spcPct val="0"/>
        </a:spcBef>
        <a:spcAft>
          <a:spcPct val="0"/>
        </a:spcAft>
        <a:defRPr sz="3200" b="1">
          <a:solidFill>
            <a:schemeClr val="accent1"/>
          </a:solidFill>
          <a:latin typeface="Arial Black" pitchFamily="34" charset="0"/>
        </a:defRPr>
      </a:lvl3pPr>
      <a:lvl4pPr algn="l" rtl="0" eaLnBrk="1" fontAlgn="base" hangingPunct="1">
        <a:lnSpc>
          <a:spcPct val="80000"/>
        </a:lnSpc>
        <a:spcBef>
          <a:spcPct val="0"/>
        </a:spcBef>
        <a:spcAft>
          <a:spcPct val="0"/>
        </a:spcAft>
        <a:defRPr sz="3200" b="1">
          <a:solidFill>
            <a:schemeClr val="accent1"/>
          </a:solidFill>
          <a:latin typeface="Arial Black" pitchFamily="34" charset="0"/>
        </a:defRPr>
      </a:lvl4pPr>
      <a:lvl5pPr algn="l" rtl="0" eaLnBrk="1" fontAlgn="base" hangingPunct="1">
        <a:lnSpc>
          <a:spcPct val="80000"/>
        </a:lnSpc>
        <a:spcBef>
          <a:spcPct val="0"/>
        </a:spcBef>
        <a:spcAft>
          <a:spcPct val="0"/>
        </a:spcAft>
        <a:defRPr sz="3200" b="1">
          <a:solidFill>
            <a:schemeClr val="accent1"/>
          </a:solidFill>
          <a:latin typeface="Arial Black" pitchFamily="34" charset="0"/>
        </a:defRPr>
      </a:lvl5pPr>
      <a:lvl6pPr marL="450165" algn="l" rtl="0" eaLnBrk="1" fontAlgn="base" hangingPunct="1">
        <a:lnSpc>
          <a:spcPct val="70000"/>
        </a:lnSpc>
        <a:spcBef>
          <a:spcPct val="0"/>
        </a:spcBef>
        <a:spcAft>
          <a:spcPct val="0"/>
        </a:spcAft>
        <a:defRPr sz="4400" b="1">
          <a:solidFill>
            <a:schemeClr val="accent1"/>
          </a:solidFill>
          <a:latin typeface="Arial Black" pitchFamily="34" charset="0"/>
        </a:defRPr>
      </a:lvl6pPr>
      <a:lvl7pPr marL="900383" algn="l" rtl="0" eaLnBrk="1" fontAlgn="base" hangingPunct="1">
        <a:lnSpc>
          <a:spcPct val="70000"/>
        </a:lnSpc>
        <a:spcBef>
          <a:spcPct val="0"/>
        </a:spcBef>
        <a:spcAft>
          <a:spcPct val="0"/>
        </a:spcAft>
        <a:defRPr sz="4400" b="1">
          <a:solidFill>
            <a:schemeClr val="accent1"/>
          </a:solidFill>
          <a:latin typeface="Arial Black" pitchFamily="34" charset="0"/>
        </a:defRPr>
      </a:lvl7pPr>
      <a:lvl8pPr marL="1350551" algn="l" rtl="0" eaLnBrk="1" fontAlgn="base" hangingPunct="1">
        <a:lnSpc>
          <a:spcPct val="70000"/>
        </a:lnSpc>
        <a:spcBef>
          <a:spcPct val="0"/>
        </a:spcBef>
        <a:spcAft>
          <a:spcPct val="0"/>
        </a:spcAft>
        <a:defRPr sz="4400" b="1">
          <a:solidFill>
            <a:schemeClr val="accent1"/>
          </a:solidFill>
          <a:latin typeface="Arial Black" pitchFamily="34" charset="0"/>
        </a:defRPr>
      </a:lvl8pPr>
      <a:lvl9pPr marL="1800764" algn="l" rtl="0" eaLnBrk="1" fontAlgn="base" hangingPunct="1">
        <a:lnSpc>
          <a:spcPct val="70000"/>
        </a:lnSpc>
        <a:spcBef>
          <a:spcPct val="0"/>
        </a:spcBef>
        <a:spcAft>
          <a:spcPct val="0"/>
        </a:spcAft>
        <a:defRPr sz="4400" b="1">
          <a:solidFill>
            <a:schemeClr val="accent1"/>
          </a:solidFill>
          <a:latin typeface="Arial Black" pitchFamily="34" charset="0"/>
        </a:defRPr>
      </a:lvl9pPr>
    </p:titleStyle>
    <p:bodyStyle>
      <a:lvl1pPr marL="224864" indent="-224864" algn="l" rtl="0" eaLnBrk="1" fontAlgn="base" hangingPunct="1">
        <a:lnSpc>
          <a:spcPct val="100000"/>
        </a:lnSpc>
        <a:spcBef>
          <a:spcPts val="1200"/>
        </a:spcBef>
        <a:spcAft>
          <a:spcPts val="0"/>
        </a:spcAft>
        <a:buClr>
          <a:srgbClr val="AAAAAA"/>
        </a:buClr>
        <a:buFont typeface="Arial" pitchFamily="34" charset="0"/>
        <a:buChar char="•"/>
        <a:defRPr sz="1400">
          <a:solidFill>
            <a:srgbClr val="000000"/>
          </a:solidFill>
          <a:latin typeface="+mj-lt"/>
          <a:ea typeface="Museo Sans For Dell" pitchFamily="2" charset="0"/>
          <a:cs typeface="+mn-cs"/>
        </a:defRPr>
      </a:lvl1pPr>
      <a:lvl2pPr marL="565953" indent="-229625" algn="l" rtl="0" eaLnBrk="1" fontAlgn="base" hangingPunct="1">
        <a:lnSpc>
          <a:spcPct val="100000"/>
        </a:lnSpc>
        <a:spcBef>
          <a:spcPts val="300"/>
        </a:spcBef>
        <a:spcAft>
          <a:spcPts val="0"/>
        </a:spcAft>
        <a:buClr>
          <a:srgbClr val="AAAAAA"/>
        </a:buClr>
        <a:buFont typeface="Museo Sans For Dell" pitchFamily="2" charset="0"/>
        <a:buChar char="–"/>
        <a:defRPr sz="1200" baseline="0">
          <a:solidFill>
            <a:srgbClr val="000000"/>
          </a:solidFill>
          <a:latin typeface="+mj-lt"/>
          <a:ea typeface="Museo Sans For Dell" pitchFamily="2" charset="0"/>
        </a:defRPr>
      </a:lvl2pPr>
      <a:lvl3pPr marL="895621" indent="-216926" algn="l" rtl="0" eaLnBrk="1" fontAlgn="base" hangingPunct="1">
        <a:lnSpc>
          <a:spcPct val="100000"/>
        </a:lnSpc>
        <a:spcBef>
          <a:spcPts val="300"/>
        </a:spcBef>
        <a:spcAft>
          <a:spcPts val="0"/>
        </a:spcAft>
        <a:buClr>
          <a:srgbClr val="AAAAAA"/>
        </a:buClr>
        <a:buFont typeface="Museo Sans For Dell" pitchFamily="2" charset="0"/>
        <a:buChar char="›"/>
        <a:defRPr sz="1000" baseline="0">
          <a:solidFill>
            <a:srgbClr val="000000"/>
          </a:solidFill>
          <a:latin typeface="+mj-lt"/>
          <a:ea typeface="Museo Sans For Dell" pitchFamily="2" charset="0"/>
        </a:defRPr>
      </a:lvl3pPr>
      <a:lvl4pPr marL="1227137" indent="-218513" algn="l" rtl="0" eaLnBrk="1" fontAlgn="base" hangingPunct="1">
        <a:lnSpc>
          <a:spcPct val="90000"/>
        </a:lnSpc>
        <a:spcBef>
          <a:spcPts val="300"/>
        </a:spcBef>
        <a:spcAft>
          <a:spcPts val="0"/>
        </a:spcAft>
        <a:buClr>
          <a:srgbClr val="AAAAAA"/>
        </a:buClr>
        <a:buFont typeface="Courier New" panose="02070309020205020404" pitchFamily="49" charset="0"/>
        <a:buChar char="o"/>
        <a:defRPr sz="1000" baseline="0">
          <a:solidFill>
            <a:srgbClr val="000000"/>
          </a:solidFill>
          <a:latin typeface="+mj-lt"/>
          <a:ea typeface="Museo Sans For Dell" pitchFamily="2" charset="0"/>
        </a:defRPr>
      </a:lvl4pPr>
      <a:lvl5pPr marL="1583510" indent="-232800" algn="l" rtl="0" eaLnBrk="1" fontAlgn="base" hangingPunct="1">
        <a:lnSpc>
          <a:spcPct val="90000"/>
        </a:lnSpc>
        <a:spcBef>
          <a:spcPts val="800"/>
        </a:spcBef>
        <a:spcAft>
          <a:spcPct val="0"/>
        </a:spcAft>
        <a:buClr>
          <a:schemeClr val="bg1"/>
        </a:buClr>
        <a:buFont typeface="Museo For Dell 300" pitchFamily="50" charset="0"/>
        <a:buChar char="–"/>
        <a:defRPr sz="1800">
          <a:solidFill>
            <a:schemeClr val="bg2"/>
          </a:solidFill>
          <a:latin typeface="Museo Sans For Dell" pitchFamily="2" charset="0"/>
          <a:ea typeface="Museo Sans For Dell" pitchFamily="2" charset="0"/>
        </a:defRPr>
      </a:lvl5pPr>
      <a:lvl6pPr marL="2033564" indent="-232800"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6pPr>
      <a:lvl7pPr marL="2483476" indent="-232800"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7pPr>
      <a:lvl8pPr marL="2933727" indent="-232800"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8pPr>
      <a:lvl9pPr marL="3383972" indent="-232800"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9pPr>
    </p:bodyStyle>
    <p:otherStyle>
      <a:defPPr>
        <a:defRPr lang="en-US"/>
      </a:defPPr>
      <a:lvl1pPr marL="0" algn="l" defTabSz="900383" rtl="0" eaLnBrk="1" latinLnBrk="0" hangingPunct="1">
        <a:defRPr sz="1800" kern="1200">
          <a:solidFill>
            <a:schemeClr val="tx1"/>
          </a:solidFill>
          <a:latin typeface="+mn-lt"/>
          <a:ea typeface="+mn-ea"/>
          <a:cs typeface="+mn-cs"/>
        </a:defRPr>
      </a:lvl1pPr>
      <a:lvl2pPr marL="450165" algn="l" defTabSz="900383" rtl="0" eaLnBrk="1" latinLnBrk="0" hangingPunct="1">
        <a:defRPr sz="1800" kern="1200">
          <a:solidFill>
            <a:schemeClr val="tx1"/>
          </a:solidFill>
          <a:latin typeface="+mn-lt"/>
          <a:ea typeface="+mn-ea"/>
          <a:cs typeface="+mn-cs"/>
        </a:defRPr>
      </a:lvl2pPr>
      <a:lvl3pPr marL="900383" algn="l" defTabSz="900383" rtl="0" eaLnBrk="1" latinLnBrk="0" hangingPunct="1">
        <a:defRPr sz="1800" kern="1200">
          <a:solidFill>
            <a:schemeClr val="tx1"/>
          </a:solidFill>
          <a:latin typeface="+mn-lt"/>
          <a:ea typeface="+mn-ea"/>
          <a:cs typeface="+mn-cs"/>
        </a:defRPr>
      </a:lvl3pPr>
      <a:lvl4pPr marL="1350551" algn="l" defTabSz="900383" rtl="0" eaLnBrk="1" latinLnBrk="0" hangingPunct="1">
        <a:defRPr sz="1800" kern="1200">
          <a:solidFill>
            <a:schemeClr val="tx1"/>
          </a:solidFill>
          <a:latin typeface="+mn-lt"/>
          <a:ea typeface="+mn-ea"/>
          <a:cs typeface="+mn-cs"/>
        </a:defRPr>
      </a:lvl4pPr>
      <a:lvl5pPr marL="1800764" algn="l" defTabSz="900383" rtl="0" eaLnBrk="1" latinLnBrk="0" hangingPunct="1">
        <a:defRPr sz="1800" kern="1200">
          <a:solidFill>
            <a:schemeClr val="tx1"/>
          </a:solidFill>
          <a:latin typeface="+mn-lt"/>
          <a:ea typeface="+mn-ea"/>
          <a:cs typeface="+mn-cs"/>
        </a:defRPr>
      </a:lvl5pPr>
      <a:lvl6pPr marL="2250570" algn="l" defTabSz="900383" rtl="0" eaLnBrk="1" latinLnBrk="0" hangingPunct="1">
        <a:defRPr sz="1800" kern="1200">
          <a:solidFill>
            <a:schemeClr val="tx1"/>
          </a:solidFill>
          <a:latin typeface="+mn-lt"/>
          <a:ea typeface="+mn-ea"/>
          <a:cs typeface="+mn-cs"/>
        </a:defRPr>
      </a:lvl6pPr>
      <a:lvl7pPr marL="2700824" algn="l" defTabSz="900383" rtl="0" eaLnBrk="1" latinLnBrk="0" hangingPunct="1">
        <a:defRPr sz="1800" kern="1200">
          <a:solidFill>
            <a:schemeClr val="tx1"/>
          </a:solidFill>
          <a:latin typeface="+mn-lt"/>
          <a:ea typeface="+mn-ea"/>
          <a:cs typeface="+mn-cs"/>
        </a:defRPr>
      </a:lvl7pPr>
      <a:lvl8pPr marL="3151037" algn="l" defTabSz="900383" rtl="0" eaLnBrk="1" latinLnBrk="0" hangingPunct="1">
        <a:defRPr sz="1800" kern="1200">
          <a:solidFill>
            <a:schemeClr val="tx1"/>
          </a:solidFill>
          <a:latin typeface="+mn-lt"/>
          <a:ea typeface="+mn-ea"/>
          <a:cs typeface="+mn-cs"/>
        </a:defRPr>
      </a:lvl8pPr>
      <a:lvl9pPr marL="3601265" algn="l" defTabSz="90038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3084" userDrawn="1">
          <p15:clr>
            <a:srgbClr val="F26B43"/>
          </p15:clr>
        </p15:guide>
        <p15:guide id="2" pos="2880" userDrawn="1">
          <p15:clr>
            <a:srgbClr val="F26B43"/>
          </p15:clr>
        </p15:guide>
      </p15:sldGuideLst>
    </p:ext>
  </p:extLst>
</p:sldMaster>
</file>

<file path=ppt/slideMasters/slideMaster58.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90114" name="Title Placeholder 21"/>
          <p:cNvSpPr>
            <a:spLocks noGrp="1"/>
          </p:cNvSpPr>
          <p:nvPr>
            <p:ph type="title"/>
          </p:nvPr>
        </p:nvSpPr>
        <p:spPr bwMode="auto">
          <a:xfrm>
            <a:off x="425451" y="196857"/>
            <a:ext cx="8280400" cy="62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zh-TW" smtClean="0"/>
              <a:t>Click to edit Master title style</a:t>
            </a:r>
          </a:p>
        </p:txBody>
      </p:sp>
      <p:sp>
        <p:nvSpPr>
          <p:cNvPr id="90115" name="Text Placeholder 12"/>
          <p:cNvSpPr>
            <a:spLocks noGrp="1"/>
          </p:cNvSpPr>
          <p:nvPr>
            <p:ph type="body" idx="1"/>
          </p:nvPr>
        </p:nvSpPr>
        <p:spPr bwMode="auto">
          <a:xfrm>
            <a:off x="438150" y="931863"/>
            <a:ext cx="8267700" cy="3611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zh-TW" smtClean="0"/>
              <a:t>Click to edit Master text styles</a:t>
            </a:r>
          </a:p>
          <a:p>
            <a:pPr lvl="1"/>
            <a:r>
              <a:rPr lang="en-US" altLang="zh-TW" smtClean="0"/>
              <a:t>Second level</a:t>
            </a:r>
          </a:p>
          <a:p>
            <a:pPr lvl="2"/>
            <a:r>
              <a:rPr lang="en-US" altLang="zh-TW" smtClean="0"/>
              <a:t>Third level</a:t>
            </a:r>
          </a:p>
          <a:p>
            <a:pPr lvl="3"/>
            <a:r>
              <a:rPr lang="en-US" altLang="zh-TW" smtClean="0"/>
              <a:t>Fourth level</a:t>
            </a:r>
          </a:p>
        </p:txBody>
      </p:sp>
      <p:sp>
        <p:nvSpPr>
          <p:cNvPr id="90116" name="TextBox 9"/>
          <p:cNvSpPr txBox="1">
            <a:spLocks noChangeArrowheads="1"/>
          </p:cNvSpPr>
          <p:nvPr/>
        </p:nvSpPr>
        <p:spPr bwMode="black">
          <a:xfrm>
            <a:off x="6428496" y="4826004"/>
            <a:ext cx="1768475" cy="126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sz="2400">
                <a:solidFill>
                  <a:schemeClr val="tx1"/>
                </a:solidFill>
                <a:latin typeface="Arial" pitchFamily="34" charset="0"/>
                <a:ea typeface="SimSun" pitchFamily="2" charset="-122"/>
              </a:defRPr>
            </a:lvl1pPr>
            <a:lvl2pPr defTabSz="911225">
              <a:defRPr sz="2400">
                <a:solidFill>
                  <a:schemeClr val="tx1"/>
                </a:solidFill>
                <a:latin typeface="Arial" pitchFamily="34" charset="0"/>
                <a:ea typeface="SimSun" pitchFamily="2" charset="-122"/>
              </a:defRPr>
            </a:lvl2pPr>
            <a:lvl3pPr defTabSz="911225">
              <a:defRPr sz="2400">
                <a:solidFill>
                  <a:schemeClr val="tx1"/>
                </a:solidFill>
                <a:latin typeface="Arial" pitchFamily="34" charset="0"/>
                <a:ea typeface="SimSun" pitchFamily="2" charset="-122"/>
              </a:defRPr>
            </a:lvl3pPr>
            <a:lvl4pPr defTabSz="911225">
              <a:defRPr sz="2400">
                <a:solidFill>
                  <a:schemeClr val="tx1"/>
                </a:solidFill>
                <a:latin typeface="Arial" pitchFamily="34" charset="0"/>
                <a:ea typeface="SimSun" pitchFamily="2" charset="-122"/>
              </a:defRPr>
            </a:lvl4pPr>
            <a:lvl5pPr defTabSz="911225">
              <a:defRPr sz="2400">
                <a:solidFill>
                  <a:schemeClr val="tx1"/>
                </a:solidFill>
                <a:latin typeface="Arial" pitchFamily="34" charset="0"/>
                <a:ea typeface="SimSun" pitchFamily="2" charset="-122"/>
              </a:defRPr>
            </a:lvl5pPr>
            <a:lvl6pPr marL="2281238" indent="4763" defTabSz="911225" eaLnBrk="0" fontAlgn="base" hangingPunct="0">
              <a:spcBef>
                <a:spcPct val="0"/>
              </a:spcBef>
              <a:spcAft>
                <a:spcPct val="0"/>
              </a:spcAft>
              <a:defRPr sz="2400">
                <a:solidFill>
                  <a:schemeClr val="tx1"/>
                </a:solidFill>
                <a:latin typeface="Arial" pitchFamily="34" charset="0"/>
                <a:ea typeface="SimSun" pitchFamily="2" charset="-122"/>
              </a:defRPr>
            </a:lvl6pPr>
            <a:lvl7pPr marL="2738438" indent="4763" defTabSz="911225" eaLnBrk="0" fontAlgn="base" hangingPunct="0">
              <a:spcBef>
                <a:spcPct val="0"/>
              </a:spcBef>
              <a:spcAft>
                <a:spcPct val="0"/>
              </a:spcAft>
              <a:defRPr sz="2400">
                <a:solidFill>
                  <a:schemeClr val="tx1"/>
                </a:solidFill>
                <a:latin typeface="Arial" pitchFamily="34" charset="0"/>
                <a:ea typeface="SimSun" pitchFamily="2" charset="-122"/>
              </a:defRPr>
            </a:lvl7pPr>
            <a:lvl8pPr marL="3195638" indent="4763" defTabSz="911225" eaLnBrk="0" fontAlgn="base" hangingPunct="0">
              <a:spcBef>
                <a:spcPct val="0"/>
              </a:spcBef>
              <a:spcAft>
                <a:spcPct val="0"/>
              </a:spcAft>
              <a:defRPr sz="2400">
                <a:solidFill>
                  <a:schemeClr val="tx1"/>
                </a:solidFill>
                <a:latin typeface="Arial" pitchFamily="34" charset="0"/>
                <a:ea typeface="SimSun" pitchFamily="2" charset="-122"/>
              </a:defRPr>
            </a:lvl8pPr>
            <a:lvl9pPr marL="3652838" indent="4763" defTabSz="911225" eaLnBrk="0" fontAlgn="base" hangingPunct="0">
              <a:spcBef>
                <a:spcPct val="0"/>
              </a:spcBef>
              <a:spcAft>
                <a:spcPct val="0"/>
              </a:spcAft>
              <a:defRPr sz="2400">
                <a:solidFill>
                  <a:schemeClr val="tx1"/>
                </a:solidFill>
                <a:latin typeface="Arial" pitchFamily="34" charset="0"/>
                <a:ea typeface="SimSun" pitchFamily="2" charset="-122"/>
              </a:defRPr>
            </a:lvl9pPr>
          </a:lstStyle>
          <a:p>
            <a:pPr algn="r">
              <a:defRPr/>
            </a:pPr>
            <a:r>
              <a:rPr lang="en-US" altLang="zh-TW" sz="800" smtClean="0">
                <a:solidFill>
                  <a:srgbClr val="666666"/>
                </a:solidFill>
                <a:latin typeface="Museo Sans For Dell" pitchFamily="2" charset="0"/>
              </a:rPr>
              <a:t>EUC Technology and Engineering</a:t>
            </a:r>
          </a:p>
        </p:txBody>
      </p:sp>
      <p:sp>
        <p:nvSpPr>
          <p:cNvPr id="11" name="Slide Number Placeholder 5"/>
          <p:cNvSpPr>
            <a:spLocks noGrp="1"/>
          </p:cNvSpPr>
          <p:nvPr>
            <p:ph type="sldNum" sz="quarter" idx="4"/>
          </p:nvPr>
        </p:nvSpPr>
        <p:spPr>
          <a:xfrm>
            <a:off x="434976" y="4824413"/>
            <a:ext cx="260350" cy="114300"/>
          </a:xfrm>
          <a:prstGeom prst="rect">
            <a:avLst/>
          </a:prstGeom>
        </p:spPr>
        <p:txBody>
          <a:bodyPr vert="horz" lIns="0" tIns="0" rIns="89814" bIns="0" rtlCol="0" anchor="ctr"/>
          <a:lstStyle>
            <a:lvl1pPr algn="l" eaLnBrk="1" hangingPunct="1">
              <a:defRPr sz="900">
                <a:solidFill>
                  <a:srgbClr val="000000">
                    <a:lumMod val="60000"/>
                    <a:lumOff val="40000"/>
                  </a:srgbClr>
                </a:solidFill>
                <a:latin typeface="Museo Sans For Dell" pitchFamily="2" charset="0"/>
                <a:ea typeface="+mn-ea"/>
              </a:defRPr>
            </a:lvl1pPr>
          </a:lstStyle>
          <a:p>
            <a:pPr defTabSz="673866">
              <a:defRPr/>
            </a:pPr>
            <a:fld id="{20FE3A23-B949-4828-A943-DC5D8F8A3399}" type="slidenum">
              <a:rPr lang="en-US" smtClean="0"/>
              <a:pPr defTabSz="673866">
                <a:defRPr/>
              </a:pPr>
              <a:t>‹#›</a:t>
            </a:fld>
            <a:endParaRPr lang="en-US" dirty="0"/>
          </a:p>
        </p:txBody>
      </p:sp>
      <p:sp>
        <p:nvSpPr>
          <p:cNvPr id="12" name="Date Placeholder 8"/>
          <p:cNvSpPr>
            <a:spLocks noGrp="1"/>
          </p:cNvSpPr>
          <p:nvPr>
            <p:ph type="dt" sz="half" idx="2"/>
          </p:nvPr>
        </p:nvSpPr>
        <p:spPr>
          <a:xfrm>
            <a:off x="1711325" y="4819650"/>
            <a:ext cx="914400" cy="114300"/>
          </a:xfrm>
          <a:prstGeom prst="rect">
            <a:avLst/>
          </a:prstGeom>
        </p:spPr>
        <p:txBody>
          <a:bodyPr vert="horz" lIns="0" tIns="0" rIns="0" bIns="0" rtlCol="0" anchor="ctr"/>
          <a:lstStyle>
            <a:lvl1pPr algn="l" rtl="0" eaLnBrk="1" fontAlgn="base" hangingPunct="1">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defTabSz="673866">
              <a:defRPr/>
            </a:pPr>
            <a:endParaRPr lang="zh-TW" altLang="en-US"/>
          </a:p>
        </p:txBody>
      </p:sp>
      <p:pic>
        <p:nvPicPr>
          <p:cNvPr id="90119" name="Picture 14" descr="dell_gray_logo.png"/>
          <p:cNvPicPr>
            <a:picLocks noChangeAspect="1"/>
          </p:cNvPicPr>
          <p:nvPr/>
        </p:nvPicPr>
        <p:blipFill>
          <a:blip r:embed="rId20">
            <a:extLst>
              <a:ext uri="{28A0092B-C50C-407E-A947-70E740481C1C}">
                <a14:useLocalDpi xmlns:a14="http://schemas.microsoft.com/office/drawing/2010/main" val="0"/>
              </a:ext>
            </a:extLst>
          </a:blip>
          <a:srcRect/>
          <a:stretch>
            <a:fillRect/>
          </a:stretch>
        </p:blipFill>
        <p:spPr bwMode="auto">
          <a:xfrm>
            <a:off x="8226427" y="4648206"/>
            <a:ext cx="471488"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l" descr="                              Dell - Restricted - Confidential&#10;"/>
          <p:cNvSpPr txBox="1"/>
          <p:nvPr/>
        </p:nvSpPr>
        <p:spPr>
          <a:xfrm>
            <a:off x="0" y="4764088"/>
            <a:ext cx="9144000" cy="0"/>
          </a:xfrm>
          <a:prstGeom prst="rect">
            <a:avLst/>
          </a:prstGeom>
          <a:noFill/>
        </p:spPr>
        <p:txBody>
          <a:bodyPr wrap="none" lIns="89820" tIns="44909" rIns="89820" bIns="44909"/>
          <a:lstStyle/>
          <a:p>
            <a:pPr defTabSz="673866">
              <a:lnSpc>
                <a:spcPct val="90000"/>
              </a:lnSpc>
              <a:spcBef>
                <a:spcPts val="600"/>
              </a:spcBef>
              <a:spcAft>
                <a:spcPts val="0"/>
              </a:spcAft>
              <a:buClr>
                <a:srgbClr val="0085C3"/>
              </a:buClr>
              <a:defRPr/>
            </a:pPr>
            <a:r>
              <a:rPr lang="en-US" sz="800" b="1">
                <a:solidFill>
                  <a:srgbClr val="7F7F7F"/>
                </a:solidFill>
                <a:latin typeface="Museo For Dell"/>
                <a:ea typeface="SimSun" pitchFamily="2" charset="-122"/>
              </a:rPr>
              <a:t>                              Dell - Restricted - Confidential</a:t>
            </a:r>
          </a:p>
          <a:p>
            <a:pPr defTabSz="673866">
              <a:lnSpc>
                <a:spcPct val="90000"/>
              </a:lnSpc>
              <a:spcBef>
                <a:spcPts val="600"/>
              </a:spcBef>
              <a:spcAft>
                <a:spcPts val="0"/>
              </a:spcAft>
              <a:buClr>
                <a:srgbClr val="0085C3"/>
              </a:buClr>
              <a:defRPr/>
            </a:pPr>
            <a:endParaRPr lang="en-US" sz="900" b="1" dirty="0" err="1">
              <a:solidFill>
                <a:srgbClr val="7F7F7F"/>
              </a:solidFill>
              <a:latin typeface="Museo For Dell"/>
              <a:ea typeface="SimSun" pitchFamily="2" charset="-122"/>
            </a:endParaRPr>
          </a:p>
        </p:txBody>
      </p:sp>
    </p:spTree>
    <p:extLst>
      <p:ext uri="{BB962C8B-B14F-4D97-AF65-F5344CB8AC3E}">
        <p14:creationId xmlns:p14="http://schemas.microsoft.com/office/powerpoint/2010/main" val="1103218559"/>
      </p:ext>
    </p:extLst>
  </p:cSld>
  <p:clrMap bg1="dk2" tx1="lt1" bg2="dk1" tx2="lt2" accent1="accent1" accent2="accent2" accent3="accent3" accent4="accent4" accent5="accent5" accent6="accent6" hlink="hlink" folHlink="folHlink"/>
  <p:sldLayoutIdLst>
    <p:sldLayoutId id="2147485748" r:id="rId1"/>
    <p:sldLayoutId id="2147485749" r:id="rId2"/>
    <p:sldLayoutId id="2147485750" r:id="rId3"/>
    <p:sldLayoutId id="2147485751" r:id="rId4"/>
    <p:sldLayoutId id="2147485752" r:id="rId5"/>
    <p:sldLayoutId id="2147485753" r:id="rId6"/>
    <p:sldLayoutId id="2147485754" r:id="rId7"/>
    <p:sldLayoutId id="2147485755" r:id="rId8"/>
    <p:sldLayoutId id="2147485756" r:id="rId9"/>
    <p:sldLayoutId id="2147485757" r:id="rId10"/>
    <p:sldLayoutId id="2147485758" r:id="rId11"/>
    <p:sldLayoutId id="2147485759" r:id="rId12"/>
    <p:sldLayoutId id="2147485761" r:id="rId13"/>
    <p:sldLayoutId id="2147485762" r:id="rId14"/>
    <p:sldLayoutId id="2147485763" r:id="rId15"/>
    <p:sldLayoutId id="2147485764" r:id="rId16"/>
    <p:sldLayoutId id="2147485765" r:id="rId17"/>
    <p:sldLayoutId id="2147485766" r:id="rId18"/>
  </p:sldLayoutIdLst>
  <p:transition spd="med">
    <p:wipe dir="r"/>
  </p:transition>
  <p:timing>
    <p:tnLst>
      <p:par>
        <p:cTn id="1" dur="indefinite" restart="never" nodeType="tmRoot"/>
      </p:par>
    </p:tnLst>
  </p:timing>
  <p:hf hdr="0" ftr="0" dt="0"/>
  <p:txStyles>
    <p:titleStyle>
      <a:lvl1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1pPr>
      <a:lvl2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2pPr>
      <a:lvl3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3pPr>
      <a:lvl4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4pPr>
      <a:lvl5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5pPr>
      <a:lvl6pPr marL="448070" algn="l" rtl="0" eaLnBrk="1" fontAlgn="base" hangingPunct="1">
        <a:lnSpc>
          <a:spcPct val="70000"/>
        </a:lnSpc>
        <a:spcBef>
          <a:spcPct val="0"/>
        </a:spcBef>
        <a:spcAft>
          <a:spcPct val="0"/>
        </a:spcAft>
        <a:defRPr sz="4400" b="1">
          <a:solidFill>
            <a:schemeClr val="accent1"/>
          </a:solidFill>
          <a:latin typeface="Arial Black" pitchFamily="34" charset="0"/>
        </a:defRPr>
      </a:lvl6pPr>
      <a:lvl7pPr marL="896075" algn="l" rtl="0" eaLnBrk="1" fontAlgn="base" hangingPunct="1">
        <a:lnSpc>
          <a:spcPct val="70000"/>
        </a:lnSpc>
        <a:spcBef>
          <a:spcPct val="0"/>
        </a:spcBef>
        <a:spcAft>
          <a:spcPct val="0"/>
        </a:spcAft>
        <a:defRPr sz="4400" b="1">
          <a:solidFill>
            <a:schemeClr val="accent1"/>
          </a:solidFill>
          <a:latin typeface="Arial Black" pitchFamily="34" charset="0"/>
        </a:defRPr>
      </a:lvl7pPr>
      <a:lvl8pPr marL="1344236" algn="l" rtl="0" eaLnBrk="1" fontAlgn="base" hangingPunct="1">
        <a:lnSpc>
          <a:spcPct val="70000"/>
        </a:lnSpc>
        <a:spcBef>
          <a:spcPct val="0"/>
        </a:spcBef>
        <a:spcAft>
          <a:spcPct val="0"/>
        </a:spcAft>
        <a:defRPr sz="4400" b="1">
          <a:solidFill>
            <a:schemeClr val="accent1"/>
          </a:solidFill>
          <a:latin typeface="Arial Black" pitchFamily="34" charset="0"/>
        </a:defRPr>
      </a:lvl8pPr>
      <a:lvl9pPr marL="1792148" algn="l" rtl="0" eaLnBrk="1" fontAlgn="base" hangingPunct="1">
        <a:lnSpc>
          <a:spcPct val="70000"/>
        </a:lnSpc>
        <a:spcBef>
          <a:spcPct val="0"/>
        </a:spcBef>
        <a:spcAft>
          <a:spcPct val="0"/>
        </a:spcAft>
        <a:defRPr sz="4400" b="1">
          <a:solidFill>
            <a:schemeClr val="accent1"/>
          </a:solidFill>
          <a:latin typeface="Arial Black" pitchFamily="34" charset="0"/>
        </a:defRPr>
      </a:lvl9pPr>
    </p:titleStyle>
    <p:bodyStyle>
      <a:lvl1pPr marL="222785" indent="-222785" algn="l" rtl="0" eaLnBrk="0" fontAlgn="base" hangingPunct="0">
        <a:lnSpc>
          <a:spcPct val="90000"/>
        </a:lnSpc>
        <a:spcBef>
          <a:spcPts val="1200"/>
        </a:spcBef>
        <a:spcAft>
          <a:spcPct val="0"/>
        </a:spcAft>
        <a:buClr>
          <a:schemeClr val="accent1"/>
        </a:buClr>
        <a:buFont typeface="Arial" pitchFamily="34" charset="0"/>
        <a:buChar char="•"/>
        <a:defRPr>
          <a:solidFill>
            <a:schemeClr val="tx1"/>
          </a:solidFill>
          <a:latin typeface="Museo Sans For Dell" pitchFamily="2" charset="0"/>
          <a:ea typeface="Museo Sans For Dell" pitchFamily="2" charset="0"/>
          <a:cs typeface="Museo Sans For Dell" pitchFamily="2" charset="0"/>
        </a:defRPr>
      </a:lvl1pPr>
      <a:lvl2pPr marL="563218" indent="-218021" algn="l" rtl="0" eaLnBrk="0" fontAlgn="base" hangingPunct="0">
        <a:lnSpc>
          <a:spcPct val="90000"/>
        </a:lnSpc>
        <a:spcBef>
          <a:spcPts val="300"/>
        </a:spcBef>
        <a:spcAft>
          <a:spcPct val="0"/>
        </a:spcAft>
        <a:buClr>
          <a:schemeClr val="accent1"/>
        </a:buClr>
        <a:buFont typeface="Museo Sans For Dell" pitchFamily="2" charset="0"/>
        <a:buChar char="–"/>
        <a:defRPr sz="1600">
          <a:solidFill>
            <a:schemeClr val="tx1"/>
          </a:solidFill>
          <a:latin typeface="Museo Sans For Dell" pitchFamily="2" charset="0"/>
          <a:ea typeface="Museo Sans For Dell" pitchFamily="2" charset="0"/>
          <a:cs typeface="Museo Sans For Dell" pitchFamily="2" charset="0"/>
        </a:defRPr>
      </a:lvl2pPr>
      <a:lvl3pPr marL="890698" indent="-214872" algn="l" rtl="0" eaLnBrk="0" fontAlgn="base" hangingPunct="0">
        <a:lnSpc>
          <a:spcPct val="90000"/>
        </a:lnSpc>
        <a:spcBef>
          <a:spcPts val="300"/>
        </a:spcBef>
        <a:spcAft>
          <a:spcPct val="0"/>
        </a:spcAft>
        <a:buClr>
          <a:schemeClr val="accent1"/>
        </a:buClr>
        <a:buFont typeface="Museo Sans For Dell" pitchFamily="2" charset="0"/>
        <a:buChar char="›"/>
        <a:defRPr sz="1400">
          <a:solidFill>
            <a:schemeClr val="tx1"/>
          </a:solidFill>
          <a:latin typeface="Museo Sans For Dell" pitchFamily="2" charset="0"/>
          <a:ea typeface="Museo Sans For Dell" pitchFamily="2" charset="0"/>
          <a:cs typeface="Museo Sans For Dell" pitchFamily="2" charset="0"/>
        </a:defRPr>
      </a:lvl3pPr>
      <a:lvl4pPr marL="1220066" indent="-216434" algn="l" rtl="0" eaLnBrk="0" fontAlgn="base" hangingPunct="0">
        <a:lnSpc>
          <a:spcPct val="90000"/>
        </a:lnSpc>
        <a:spcBef>
          <a:spcPts val="300"/>
        </a:spcBef>
        <a:spcAft>
          <a:spcPct val="0"/>
        </a:spcAft>
        <a:buClr>
          <a:schemeClr val="accent1"/>
        </a:buClr>
        <a:buFont typeface="Museo For Dell 300" pitchFamily="50" charset="0"/>
        <a:buChar char="–"/>
        <a:defRPr sz="1200">
          <a:solidFill>
            <a:schemeClr val="tx1"/>
          </a:solidFill>
          <a:latin typeface="Museo Sans For Dell" pitchFamily="2" charset="0"/>
          <a:ea typeface="Museo Sans For Dell" pitchFamily="2" charset="0"/>
          <a:cs typeface="Museo Sans For Dell" pitchFamily="2" charset="0"/>
        </a:defRPr>
      </a:lvl4pPr>
      <a:lvl5pPr marL="1575668" indent="-230720" algn="l" rtl="0" eaLnBrk="0" fontAlgn="base" hangingPunct="0">
        <a:lnSpc>
          <a:spcPct val="90000"/>
        </a:lnSpc>
        <a:spcBef>
          <a:spcPts val="800"/>
        </a:spcBef>
        <a:spcAft>
          <a:spcPct val="0"/>
        </a:spcAft>
        <a:buClr>
          <a:schemeClr val="bg1"/>
        </a:buClr>
        <a:buFont typeface="Museo For Dell 300" pitchFamily="50" charset="0"/>
        <a:buChar char="–"/>
        <a:defRPr>
          <a:solidFill>
            <a:schemeClr val="bg2"/>
          </a:solidFill>
          <a:latin typeface="Museo Sans For Dell" pitchFamily="2" charset="0"/>
          <a:ea typeface="Museo Sans For Dell" pitchFamily="2" charset="0"/>
          <a:cs typeface="Museo Sans For Dell" pitchFamily="2" charset="0"/>
        </a:defRPr>
      </a:lvl5pPr>
      <a:lvl6pPr marL="2023805" indent="-231654"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6pPr>
      <a:lvl7pPr marL="2471646" indent="-231654"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7pPr>
      <a:lvl8pPr marL="2919772" indent="-231654"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8pPr>
      <a:lvl9pPr marL="3367910" indent="-231654"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9pPr>
    </p:bodyStyle>
    <p:otherStyle>
      <a:defPPr>
        <a:defRPr lang="en-US"/>
      </a:defPPr>
      <a:lvl1pPr marL="0" algn="l" defTabSz="896075" rtl="0" eaLnBrk="1" latinLnBrk="0" hangingPunct="1">
        <a:defRPr sz="1800" kern="1200">
          <a:solidFill>
            <a:schemeClr val="tx1"/>
          </a:solidFill>
          <a:latin typeface="+mn-lt"/>
          <a:ea typeface="+mn-ea"/>
          <a:cs typeface="+mn-cs"/>
        </a:defRPr>
      </a:lvl1pPr>
      <a:lvl2pPr marL="448070" algn="l" defTabSz="896075" rtl="0" eaLnBrk="1" latinLnBrk="0" hangingPunct="1">
        <a:defRPr sz="1800" kern="1200">
          <a:solidFill>
            <a:schemeClr val="tx1"/>
          </a:solidFill>
          <a:latin typeface="+mn-lt"/>
          <a:ea typeface="+mn-ea"/>
          <a:cs typeface="+mn-cs"/>
        </a:defRPr>
      </a:lvl2pPr>
      <a:lvl3pPr marL="896075" algn="l" defTabSz="896075" rtl="0" eaLnBrk="1" latinLnBrk="0" hangingPunct="1">
        <a:defRPr sz="1800" kern="1200">
          <a:solidFill>
            <a:schemeClr val="tx1"/>
          </a:solidFill>
          <a:latin typeface="+mn-lt"/>
          <a:ea typeface="+mn-ea"/>
          <a:cs typeface="+mn-cs"/>
        </a:defRPr>
      </a:lvl3pPr>
      <a:lvl4pPr marL="1344236" algn="l" defTabSz="896075" rtl="0" eaLnBrk="1" latinLnBrk="0" hangingPunct="1">
        <a:defRPr sz="1800" kern="1200">
          <a:solidFill>
            <a:schemeClr val="tx1"/>
          </a:solidFill>
          <a:latin typeface="+mn-lt"/>
          <a:ea typeface="+mn-ea"/>
          <a:cs typeface="+mn-cs"/>
        </a:defRPr>
      </a:lvl4pPr>
      <a:lvl5pPr marL="1792148" algn="l" defTabSz="896075" rtl="0" eaLnBrk="1" latinLnBrk="0" hangingPunct="1">
        <a:defRPr sz="1800" kern="1200">
          <a:solidFill>
            <a:schemeClr val="tx1"/>
          </a:solidFill>
          <a:latin typeface="+mn-lt"/>
          <a:ea typeface="+mn-ea"/>
          <a:cs typeface="+mn-cs"/>
        </a:defRPr>
      </a:lvl5pPr>
      <a:lvl6pPr marL="2239859" algn="l" defTabSz="896075" rtl="0" eaLnBrk="1" latinLnBrk="0" hangingPunct="1">
        <a:defRPr sz="1800" kern="1200">
          <a:solidFill>
            <a:schemeClr val="tx1"/>
          </a:solidFill>
          <a:latin typeface="+mn-lt"/>
          <a:ea typeface="+mn-ea"/>
          <a:cs typeface="+mn-cs"/>
        </a:defRPr>
      </a:lvl6pPr>
      <a:lvl7pPr marL="2687972" algn="l" defTabSz="896075" rtl="0" eaLnBrk="1" latinLnBrk="0" hangingPunct="1">
        <a:defRPr sz="1800" kern="1200">
          <a:solidFill>
            <a:schemeClr val="tx1"/>
          </a:solidFill>
          <a:latin typeface="+mn-lt"/>
          <a:ea typeface="+mn-ea"/>
          <a:cs typeface="+mn-cs"/>
        </a:defRPr>
      </a:lvl7pPr>
      <a:lvl8pPr marL="3136124" algn="l" defTabSz="896075" rtl="0" eaLnBrk="1" latinLnBrk="0" hangingPunct="1">
        <a:defRPr sz="1800" kern="1200">
          <a:solidFill>
            <a:schemeClr val="tx1"/>
          </a:solidFill>
          <a:latin typeface="+mn-lt"/>
          <a:ea typeface="+mn-ea"/>
          <a:cs typeface="+mn-cs"/>
        </a:defRPr>
      </a:lvl8pPr>
      <a:lvl9pPr marL="3584057" algn="l" defTabSz="896075" rtl="0" eaLnBrk="1" latinLnBrk="0" hangingPunct="1">
        <a:defRPr sz="1800" kern="1200">
          <a:solidFill>
            <a:schemeClr val="tx1"/>
          </a:solidFill>
          <a:latin typeface="+mn-lt"/>
          <a:ea typeface="+mn-ea"/>
          <a:cs typeface="+mn-cs"/>
        </a:defRPr>
      </a:lvl9pPr>
    </p:otherStyle>
  </p:txStyles>
</p:sldMaster>
</file>

<file path=ppt/slideMasters/slideMaster59.xml><?xml version="1.0" encoding="utf-8"?>
<p:sldMaster xmlns:a="http://schemas.openxmlformats.org/drawingml/2006/main" xmlns:r="http://schemas.openxmlformats.org/officeDocument/2006/relationships" xmlns:p="http://schemas.openxmlformats.org/presentationml/2006/main" preserve="1">
  <p:cSld>
    <p:bg bwMode="auto">
      <p:bgPr>
        <a:solidFill>
          <a:schemeClr val="tx2"/>
        </a:solidFill>
        <a:effectLst/>
      </p:bgPr>
    </p:bg>
    <p:spTree>
      <p:nvGrpSpPr>
        <p:cNvPr id="1" name=""/>
        <p:cNvGrpSpPr/>
        <p:nvPr/>
      </p:nvGrpSpPr>
      <p:grpSpPr>
        <a:xfrm>
          <a:off x="0" y="0"/>
          <a:ext cx="0" cy="0"/>
          <a:chOff x="0" y="0"/>
          <a:chExt cx="0" cy="0"/>
        </a:xfrm>
      </p:grpSpPr>
      <p:sp>
        <p:nvSpPr>
          <p:cNvPr id="13314" name="Title Placeholder 21"/>
          <p:cNvSpPr>
            <a:spLocks noGrp="1" noChangeArrowheads="1"/>
          </p:cNvSpPr>
          <p:nvPr>
            <p:ph type="title" idx="4294967295"/>
          </p:nvPr>
        </p:nvSpPr>
        <p:spPr bwMode="auto">
          <a:xfrm>
            <a:off x="425451" y="196857"/>
            <a:ext cx="8280400" cy="62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zh-TW" altLang="zh-CN">
                <a:sym typeface="Museo For Dell" pitchFamily="2" charset="0"/>
              </a:rPr>
              <a:t>Click to edit Master title style</a:t>
            </a:r>
          </a:p>
        </p:txBody>
      </p:sp>
      <p:sp>
        <p:nvSpPr>
          <p:cNvPr id="13315" name="Text Placeholder 12"/>
          <p:cNvSpPr>
            <a:spLocks noGrp="1" noChangeArrowheads="1"/>
          </p:cNvSpPr>
          <p:nvPr>
            <p:ph type="body" idx="1"/>
          </p:nvPr>
        </p:nvSpPr>
        <p:spPr bwMode="auto">
          <a:xfrm>
            <a:off x="438150" y="930281"/>
            <a:ext cx="8267700" cy="3613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zh-TW" altLang="zh-CN">
                <a:sym typeface="Museo Sans For Dell" pitchFamily="2" charset="0"/>
              </a:rPr>
              <a:t>Click to edit Master text styles</a:t>
            </a:r>
          </a:p>
          <a:p>
            <a:pPr lvl="1"/>
            <a:r>
              <a:rPr lang="zh-TW" altLang="zh-CN">
                <a:sym typeface="Museo Sans For Dell" pitchFamily="2" charset="0"/>
              </a:rPr>
              <a:t>Second level</a:t>
            </a:r>
          </a:p>
          <a:p>
            <a:pPr lvl="2"/>
            <a:r>
              <a:rPr lang="zh-TW" altLang="zh-CN">
                <a:sym typeface="Museo Sans For Dell" pitchFamily="2" charset="0"/>
              </a:rPr>
              <a:t>Third level</a:t>
            </a:r>
          </a:p>
          <a:p>
            <a:pPr lvl="3"/>
            <a:r>
              <a:rPr lang="zh-TW" altLang="zh-CN">
                <a:sym typeface="Museo Sans For Dell" pitchFamily="2" charset="0"/>
              </a:rPr>
              <a:t>Fourth level</a:t>
            </a:r>
          </a:p>
        </p:txBody>
      </p:sp>
      <p:sp>
        <p:nvSpPr>
          <p:cNvPr id="13316" name="TextBox 9"/>
          <p:cNvSpPr>
            <a:spLocks noChangeArrowheads="1"/>
          </p:cNvSpPr>
          <p:nvPr/>
        </p:nvSpPr>
        <p:spPr bwMode="auto">
          <a:xfrm>
            <a:off x="6428517" y="4826004"/>
            <a:ext cx="1768475" cy="126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1pPr>
            <a:lvl2pPr marL="742950" indent="-285750">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2pPr>
            <a:lvl3pPr marL="1143000" indent="-228600">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3pPr>
            <a:lvl4pPr marL="1600200" indent="-228600">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4pPr>
            <a:lvl5pPr marL="2057400" indent="-228600">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9pPr>
          </a:lstStyle>
          <a:p>
            <a:pPr algn="r" defTabSz="673553" eaLnBrk="0" hangingPunct="0">
              <a:defRPr/>
            </a:pPr>
            <a:r>
              <a:rPr lang="en-US" altLang="zh-TW" sz="800" dirty="0">
                <a:solidFill>
                  <a:srgbClr val="666666"/>
                </a:solidFill>
                <a:latin typeface="Museo Sans For Dell" pitchFamily="2" charset="-120"/>
                <a:sym typeface="Museo Sans For Dell" pitchFamily="2" charset="-120"/>
              </a:rPr>
              <a:t>EUC Technology and Engineering</a:t>
            </a:r>
          </a:p>
        </p:txBody>
      </p:sp>
      <p:sp>
        <p:nvSpPr>
          <p:cNvPr id="13317" name="Slide Number Placeholder 5"/>
          <p:cNvSpPr>
            <a:spLocks noGrp="1" noChangeArrowheads="1"/>
          </p:cNvSpPr>
          <p:nvPr>
            <p:ph type="sldNum" sz="quarter" idx="4"/>
          </p:nvPr>
        </p:nvSpPr>
        <p:spPr bwMode="auto">
          <a:xfrm>
            <a:off x="434976" y="4824413"/>
            <a:ext cx="260350" cy="11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89772" bIns="0" numCol="1" anchor="ctr" anchorCtr="0" compatLnSpc="1">
            <a:prstTxWarp prst="textNoShape">
              <a:avLst/>
            </a:prstTxWarp>
          </a:bodyPr>
          <a:lstStyle>
            <a:lvl1pPr>
              <a:buFont typeface="Arial" charset="0"/>
              <a:buNone/>
              <a:defRPr sz="900">
                <a:solidFill>
                  <a:srgbClr val="666666"/>
                </a:solidFill>
                <a:latin typeface="Museo Sans For Dell" charset="0"/>
                <a:sym typeface="Museo Sans For Dell" charset="0"/>
              </a:defRPr>
            </a:lvl1pPr>
          </a:lstStyle>
          <a:p>
            <a:pPr defTabSz="673553" eaLnBrk="0" hangingPunct="0">
              <a:defRPr/>
            </a:pPr>
            <a:fld id="{9617D136-9632-4CBE-9F87-C2EC49438D9D}" type="slidenum">
              <a:rPr lang="zh-TW" altLang="en-US" smtClean="0">
                <a:ea typeface="SimSun" pitchFamily="2" charset="-122"/>
              </a:rPr>
              <a:pPr defTabSz="673553" eaLnBrk="0" hangingPunct="0">
                <a:defRPr/>
              </a:pPr>
              <a:t>‹#›</a:t>
            </a:fld>
            <a:endParaRPr lang="en-US" altLang="zh-TW" sz="1800" dirty="0">
              <a:latin typeface="Arial" charset="0"/>
              <a:ea typeface="SimSun" pitchFamily="2" charset="-122"/>
            </a:endParaRPr>
          </a:p>
        </p:txBody>
      </p:sp>
      <p:sp>
        <p:nvSpPr>
          <p:cNvPr id="13318" name="Date Placeholder 8"/>
          <p:cNvSpPr>
            <a:spLocks noGrp="1" noChangeArrowheads="1"/>
          </p:cNvSpPr>
          <p:nvPr>
            <p:ph type="dt" sz="half" idx="2"/>
          </p:nvPr>
        </p:nvSpPr>
        <p:spPr bwMode="auto">
          <a:xfrm>
            <a:off x="1711325" y="4819650"/>
            <a:ext cx="914400" cy="11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a:buFont typeface="Arial" panose="020B0604020202020204" pitchFamily="34" charset="0"/>
              <a:buNone/>
              <a:defRPr sz="1800">
                <a:solidFill>
                  <a:srgbClr val="666666"/>
                </a:solidFill>
                <a:latin typeface="Arial" panose="020B0604020202020204" pitchFamily="34" charset="0"/>
                <a:ea typeface="SimSun" panose="02010600030101010101" pitchFamily="2" charset="-122"/>
                <a:sym typeface="Museo Sans For Dell" pitchFamily="2" charset="-120"/>
              </a:defRPr>
            </a:lvl1pPr>
          </a:lstStyle>
          <a:p>
            <a:pPr defTabSz="673553" eaLnBrk="0" hangingPunct="0">
              <a:defRPr/>
            </a:pPr>
            <a:endParaRPr lang="zh-TW" altLang="en-US"/>
          </a:p>
        </p:txBody>
      </p:sp>
      <p:pic>
        <p:nvPicPr>
          <p:cNvPr id="13319" name="Picture 14" descr="dell_gray_logo.png"/>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8226426" y="4648206"/>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20" name="fl" descr="                              Dell - Restricted - Confidential&#10;"/>
          <p:cNvSpPr>
            <a:spLocks noChangeArrowheads="1"/>
          </p:cNvSpPr>
          <p:nvPr/>
        </p:nvSpPr>
        <p:spPr bwMode="auto">
          <a:xfrm>
            <a:off x="0" y="47640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9778" tIns="44888" rIns="89778" bIns="44888"/>
          <a:lstStyle>
            <a:lvl1pPr>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1pPr>
            <a:lvl2pPr marL="742950" indent="-285750">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2pPr>
            <a:lvl3pPr marL="1143000" indent="-228600">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3pPr>
            <a:lvl4pPr marL="1600200" indent="-228600">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4pPr>
            <a:lvl5pPr marL="2057400" indent="-228600">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9pPr>
          </a:lstStyle>
          <a:p>
            <a:pPr defTabSz="673553" eaLnBrk="0" hangingPunct="0">
              <a:lnSpc>
                <a:spcPct val="90000"/>
              </a:lnSpc>
              <a:spcBef>
                <a:spcPts val="600"/>
              </a:spcBef>
              <a:buClr>
                <a:srgbClr val="0085C3"/>
              </a:buClr>
              <a:defRPr/>
            </a:pPr>
            <a:r>
              <a:rPr lang="en-US" altLang="zh-TW" sz="800" b="1" dirty="0">
                <a:solidFill>
                  <a:srgbClr val="7F7F7F"/>
                </a:solidFill>
                <a:latin typeface="Museo Sans For Dell" pitchFamily="2" charset="-120"/>
                <a:sym typeface="Museo Sans For Dell" pitchFamily="2" charset="-120"/>
              </a:rPr>
              <a:t>                              Dell - Restricted - Confidential</a:t>
            </a:r>
            <a:endParaRPr lang="zh-TW" altLang="en-US" sz="800" b="1">
              <a:solidFill>
                <a:srgbClr val="7F7F7F"/>
              </a:solidFill>
              <a:latin typeface="Museo Sans For Dell" pitchFamily="2" charset="-120"/>
              <a:sym typeface="Museo Sans For Dell" pitchFamily="2" charset="-120"/>
            </a:endParaRPr>
          </a:p>
          <a:p>
            <a:pPr defTabSz="673553" eaLnBrk="0" hangingPunct="0">
              <a:lnSpc>
                <a:spcPct val="90000"/>
              </a:lnSpc>
              <a:spcBef>
                <a:spcPts val="600"/>
              </a:spcBef>
              <a:buClr>
                <a:srgbClr val="0085C3"/>
              </a:buClr>
              <a:defRPr/>
            </a:pPr>
            <a:endParaRPr lang="zh-TW" altLang="en-US" sz="900" b="1">
              <a:solidFill>
                <a:srgbClr val="7F7F7F"/>
              </a:solidFill>
              <a:latin typeface="Museo Sans For Dell" pitchFamily="2" charset="-120"/>
              <a:sym typeface="Museo Sans For Dell" pitchFamily="2" charset="-120"/>
            </a:endParaRPr>
          </a:p>
        </p:txBody>
      </p:sp>
    </p:spTree>
    <p:extLst>
      <p:ext uri="{BB962C8B-B14F-4D97-AF65-F5344CB8AC3E}">
        <p14:creationId xmlns:p14="http://schemas.microsoft.com/office/powerpoint/2010/main" val="3547673403"/>
      </p:ext>
    </p:extLst>
  </p:cSld>
  <p:clrMap bg1="lt1" tx1="dk1" bg2="lt2" tx2="dk2" accent1="accent1" accent2="accent2" accent3="accent3" accent4="accent4" accent5="accent5" accent6="accent6" hlink="hlink" folHlink="folHlink"/>
  <p:sldLayoutIdLst>
    <p:sldLayoutId id="2147485768" r:id="rId1"/>
    <p:sldLayoutId id="2147485769" r:id="rId2"/>
    <p:sldLayoutId id="2147485770" r:id="rId3"/>
    <p:sldLayoutId id="2147485771" r:id="rId4"/>
    <p:sldLayoutId id="2147485772" r:id="rId5"/>
    <p:sldLayoutId id="2147485773" r:id="rId6"/>
    <p:sldLayoutId id="2147485774" r:id="rId7"/>
    <p:sldLayoutId id="2147485775" r:id="rId8"/>
    <p:sldLayoutId id="2147485776" r:id="rId9"/>
    <p:sldLayoutId id="2147485777" r:id="rId10"/>
    <p:sldLayoutId id="2147485778" r:id="rId11"/>
    <p:sldLayoutId id="2147485780" r:id="rId12"/>
    <p:sldLayoutId id="2147485783" r:id="rId13"/>
    <p:sldLayoutId id="2147485784" r:id="rId14"/>
  </p:sldLayoutIdLst>
  <p:transition spd="med">
    <p:wipe dir="r"/>
  </p:transition>
  <p:hf hdr="0" ftr="0" dt="0"/>
  <p:txStyles>
    <p:titleStyle>
      <a:lvl1pPr algn="l" rtl="0" eaLnBrk="0" fontAlgn="base" hangingPunct="0">
        <a:lnSpc>
          <a:spcPct val="90000"/>
        </a:lnSpc>
        <a:spcBef>
          <a:spcPct val="0"/>
        </a:spcBef>
        <a:spcAft>
          <a:spcPct val="0"/>
        </a:spcAft>
        <a:defRPr sz="2400" kern="1200">
          <a:solidFill>
            <a:schemeClr val="accent1"/>
          </a:solidFill>
          <a:latin typeface="+mj-lt"/>
          <a:ea typeface="+mj-ea"/>
          <a:cs typeface="+mj-cs"/>
          <a:sym typeface="Museo For Dell" pitchFamily="2" charset="0"/>
        </a:defRPr>
      </a:lvl1pPr>
      <a:lvl2pPr algn="l" rtl="0" eaLnBrk="0" fontAlgn="base" hangingPunct="0">
        <a:lnSpc>
          <a:spcPct val="90000"/>
        </a:lnSpc>
        <a:spcBef>
          <a:spcPct val="0"/>
        </a:spcBef>
        <a:spcAft>
          <a:spcPct val="0"/>
        </a:spcAft>
        <a:defRPr sz="2400">
          <a:solidFill>
            <a:schemeClr val="accent1"/>
          </a:solidFill>
          <a:latin typeface="Museo For Dell" panose="02000000000000000000" pitchFamily="2" charset="0"/>
          <a:ea typeface="Museo For Dell" panose="02000000000000000000" pitchFamily="2" charset="0"/>
          <a:cs typeface="Museo For Dell" panose="02000000000000000000" pitchFamily="2" charset="0"/>
          <a:sym typeface="Museo For Dell" pitchFamily="2" charset="0"/>
        </a:defRPr>
      </a:lvl2pPr>
      <a:lvl3pPr algn="l" rtl="0" eaLnBrk="0" fontAlgn="base" hangingPunct="0">
        <a:lnSpc>
          <a:spcPct val="90000"/>
        </a:lnSpc>
        <a:spcBef>
          <a:spcPct val="0"/>
        </a:spcBef>
        <a:spcAft>
          <a:spcPct val="0"/>
        </a:spcAft>
        <a:defRPr sz="2400">
          <a:solidFill>
            <a:schemeClr val="accent1"/>
          </a:solidFill>
          <a:latin typeface="Museo For Dell" panose="02000000000000000000" pitchFamily="2" charset="0"/>
          <a:ea typeface="Museo For Dell" panose="02000000000000000000" pitchFamily="2" charset="0"/>
          <a:cs typeface="Museo For Dell" panose="02000000000000000000" pitchFamily="2" charset="0"/>
          <a:sym typeface="Museo For Dell" pitchFamily="2" charset="0"/>
        </a:defRPr>
      </a:lvl3pPr>
      <a:lvl4pPr algn="l" rtl="0" eaLnBrk="0" fontAlgn="base" hangingPunct="0">
        <a:lnSpc>
          <a:spcPct val="90000"/>
        </a:lnSpc>
        <a:spcBef>
          <a:spcPct val="0"/>
        </a:spcBef>
        <a:spcAft>
          <a:spcPct val="0"/>
        </a:spcAft>
        <a:defRPr sz="2400">
          <a:solidFill>
            <a:schemeClr val="accent1"/>
          </a:solidFill>
          <a:latin typeface="Museo For Dell" panose="02000000000000000000" pitchFamily="2" charset="0"/>
          <a:ea typeface="Museo For Dell" panose="02000000000000000000" pitchFamily="2" charset="0"/>
          <a:cs typeface="Museo For Dell" panose="02000000000000000000" pitchFamily="2" charset="0"/>
          <a:sym typeface="Museo For Dell" pitchFamily="2" charset="0"/>
        </a:defRPr>
      </a:lvl4pPr>
      <a:lvl5pPr algn="l" rtl="0" eaLnBrk="0" fontAlgn="base" hangingPunct="0">
        <a:lnSpc>
          <a:spcPct val="90000"/>
        </a:lnSpc>
        <a:spcBef>
          <a:spcPct val="0"/>
        </a:spcBef>
        <a:spcAft>
          <a:spcPct val="0"/>
        </a:spcAft>
        <a:defRPr sz="2400">
          <a:solidFill>
            <a:schemeClr val="accent1"/>
          </a:solidFill>
          <a:latin typeface="Museo For Dell" panose="02000000000000000000" pitchFamily="2" charset="0"/>
          <a:ea typeface="Museo For Dell" panose="02000000000000000000" pitchFamily="2" charset="0"/>
          <a:cs typeface="Museo For Dell" panose="02000000000000000000" pitchFamily="2" charset="0"/>
          <a:sym typeface="Museo For Dell" pitchFamily="2" charset="0"/>
        </a:defRPr>
      </a:lvl5pPr>
      <a:lvl6pPr marL="449032" algn="l" rtl="0" fontAlgn="base">
        <a:lnSpc>
          <a:spcPct val="90000"/>
        </a:lnSpc>
        <a:spcBef>
          <a:spcPct val="0"/>
        </a:spcBef>
        <a:spcAft>
          <a:spcPct val="0"/>
        </a:spcAft>
        <a:defRPr sz="2400">
          <a:solidFill>
            <a:schemeClr val="accent1"/>
          </a:solidFill>
          <a:latin typeface="Museo For Dell" panose="02000000000000000000" pitchFamily="2" charset="0"/>
          <a:ea typeface="Museo For Dell" panose="02000000000000000000" pitchFamily="2" charset="0"/>
          <a:cs typeface="Museo For Dell" panose="02000000000000000000" pitchFamily="2" charset="0"/>
          <a:sym typeface="Museo For Dell" panose="02000000000000000000" pitchFamily="2" charset="0"/>
        </a:defRPr>
      </a:lvl6pPr>
      <a:lvl7pPr marL="898066" algn="l" rtl="0" fontAlgn="base">
        <a:lnSpc>
          <a:spcPct val="90000"/>
        </a:lnSpc>
        <a:spcBef>
          <a:spcPct val="0"/>
        </a:spcBef>
        <a:spcAft>
          <a:spcPct val="0"/>
        </a:spcAft>
        <a:defRPr sz="2400">
          <a:solidFill>
            <a:schemeClr val="accent1"/>
          </a:solidFill>
          <a:latin typeface="Museo For Dell" panose="02000000000000000000" pitchFamily="2" charset="0"/>
          <a:ea typeface="Museo For Dell" panose="02000000000000000000" pitchFamily="2" charset="0"/>
          <a:cs typeface="Museo For Dell" panose="02000000000000000000" pitchFamily="2" charset="0"/>
          <a:sym typeface="Museo For Dell" panose="02000000000000000000" pitchFamily="2" charset="0"/>
        </a:defRPr>
      </a:lvl7pPr>
      <a:lvl8pPr marL="1347152" algn="l" rtl="0" fontAlgn="base">
        <a:lnSpc>
          <a:spcPct val="90000"/>
        </a:lnSpc>
        <a:spcBef>
          <a:spcPct val="0"/>
        </a:spcBef>
        <a:spcAft>
          <a:spcPct val="0"/>
        </a:spcAft>
        <a:defRPr sz="2400">
          <a:solidFill>
            <a:schemeClr val="accent1"/>
          </a:solidFill>
          <a:latin typeface="Museo For Dell" panose="02000000000000000000" pitchFamily="2" charset="0"/>
          <a:ea typeface="Museo For Dell" panose="02000000000000000000" pitchFamily="2" charset="0"/>
          <a:cs typeface="Museo For Dell" panose="02000000000000000000" pitchFamily="2" charset="0"/>
          <a:sym typeface="Museo For Dell" panose="02000000000000000000" pitchFamily="2" charset="0"/>
        </a:defRPr>
      </a:lvl8pPr>
      <a:lvl9pPr marL="1796129" algn="l" rtl="0" fontAlgn="base">
        <a:lnSpc>
          <a:spcPct val="90000"/>
        </a:lnSpc>
        <a:spcBef>
          <a:spcPct val="0"/>
        </a:spcBef>
        <a:spcAft>
          <a:spcPct val="0"/>
        </a:spcAft>
        <a:defRPr sz="2400">
          <a:solidFill>
            <a:schemeClr val="accent1"/>
          </a:solidFill>
          <a:latin typeface="Museo For Dell" panose="02000000000000000000" pitchFamily="2" charset="0"/>
          <a:ea typeface="Museo For Dell" panose="02000000000000000000" pitchFamily="2" charset="0"/>
          <a:cs typeface="Museo For Dell" panose="02000000000000000000" pitchFamily="2" charset="0"/>
          <a:sym typeface="Museo For Dell" panose="02000000000000000000" pitchFamily="2" charset="0"/>
        </a:defRPr>
      </a:lvl9pPr>
    </p:titleStyle>
    <p:bodyStyle>
      <a:lvl1pPr marL="224246" indent="-224246" algn="l" defTabSz="0" rtl="0" eaLnBrk="0" fontAlgn="base" hangingPunct="0">
        <a:lnSpc>
          <a:spcPct val="90000"/>
        </a:lnSpc>
        <a:spcBef>
          <a:spcPts val="1200"/>
        </a:spcBef>
        <a:spcAft>
          <a:spcPct val="0"/>
        </a:spcAft>
        <a:buClr>
          <a:schemeClr val="accent1"/>
        </a:buClr>
        <a:buFont typeface="Arial" pitchFamily="34" charset="0"/>
        <a:buChar char="•"/>
        <a:defRPr kern="1200">
          <a:solidFill>
            <a:schemeClr val="tx1"/>
          </a:solidFill>
          <a:latin typeface="+mn-lt"/>
          <a:ea typeface="+mn-ea"/>
          <a:cs typeface="Museo Sans For Dell" charset="0"/>
          <a:sym typeface="Museo Sans For Dell" pitchFamily="2" charset="0"/>
        </a:defRPr>
      </a:lvl1pPr>
      <a:lvl2pPr marL="562924" indent="-217895" algn="l" defTabSz="0" rtl="0" eaLnBrk="0" fontAlgn="base" hangingPunct="0">
        <a:lnSpc>
          <a:spcPct val="90000"/>
        </a:lnSpc>
        <a:spcBef>
          <a:spcPts val="300"/>
        </a:spcBef>
        <a:spcAft>
          <a:spcPct val="0"/>
        </a:spcAft>
        <a:buClr>
          <a:schemeClr val="accent1"/>
        </a:buClr>
        <a:buFont typeface="Museo Sans For Dell" pitchFamily="2" charset="0"/>
        <a:buChar char="–"/>
        <a:defRPr sz="1600" kern="1200">
          <a:solidFill>
            <a:schemeClr val="tx1"/>
          </a:solidFill>
          <a:latin typeface="+mn-lt"/>
          <a:ea typeface="+mn-ea"/>
          <a:cs typeface="Museo Sans For Dell" charset="0"/>
          <a:sym typeface="Museo Sans For Dell" pitchFamily="2" charset="0"/>
        </a:defRPr>
      </a:lvl2pPr>
      <a:lvl3pPr marL="891788" indent="-214767" algn="l" defTabSz="0" rtl="0" eaLnBrk="0" fontAlgn="base" hangingPunct="0">
        <a:lnSpc>
          <a:spcPct val="90000"/>
        </a:lnSpc>
        <a:spcBef>
          <a:spcPts val="300"/>
        </a:spcBef>
        <a:spcAft>
          <a:spcPct val="0"/>
        </a:spcAft>
        <a:buClr>
          <a:schemeClr val="accent1"/>
        </a:buClr>
        <a:buFont typeface="Museo Sans For Dell" pitchFamily="2" charset="0"/>
        <a:buChar char="›"/>
        <a:defRPr sz="1400" kern="1200">
          <a:solidFill>
            <a:schemeClr val="tx1"/>
          </a:solidFill>
          <a:latin typeface="+mn-lt"/>
          <a:ea typeface="+mn-ea"/>
          <a:cs typeface="Museo Sans For Dell" charset="0"/>
          <a:sym typeface="Museo Sans For Dell" pitchFamily="2" charset="0"/>
        </a:defRPr>
      </a:lvl3pPr>
      <a:lvl4pPr marL="1220972" indent="-216308" algn="l" defTabSz="0" rtl="0" eaLnBrk="0" fontAlgn="base" hangingPunct="0">
        <a:lnSpc>
          <a:spcPct val="90000"/>
        </a:lnSpc>
        <a:spcBef>
          <a:spcPts val="300"/>
        </a:spcBef>
        <a:spcAft>
          <a:spcPct val="0"/>
        </a:spcAft>
        <a:buClr>
          <a:schemeClr val="accent1"/>
        </a:buClr>
        <a:buFont typeface="Museo For Dell 300" pitchFamily="50" charset="0"/>
        <a:buChar char="–"/>
        <a:defRPr sz="1200" kern="1200">
          <a:solidFill>
            <a:schemeClr val="tx1"/>
          </a:solidFill>
          <a:latin typeface="+mn-lt"/>
          <a:ea typeface="+mn-ea"/>
          <a:cs typeface="Museo Sans For Dell" charset="0"/>
          <a:sym typeface="Museo Sans For Dell" pitchFamily="2" charset="0"/>
        </a:defRPr>
      </a:lvl4pPr>
      <a:lvl5pPr marL="1574849" indent="-230594" algn="l" defTabSz="0" rtl="0" eaLnBrk="0" fontAlgn="base" hangingPunct="0">
        <a:lnSpc>
          <a:spcPct val="90000"/>
        </a:lnSpc>
        <a:spcBef>
          <a:spcPts val="800"/>
        </a:spcBef>
        <a:spcAft>
          <a:spcPct val="0"/>
        </a:spcAft>
        <a:buFont typeface="Museo For Dell 300" pitchFamily="50" charset="0"/>
        <a:buChar char="–"/>
        <a:defRPr kern="1200">
          <a:solidFill>
            <a:schemeClr val="bg2"/>
          </a:solidFill>
          <a:latin typeface="+mn-lt"/>
          <a:ea typeface="+mn-ea"/>
          <a:cs typeface="Museo Sans For Dell" charset="0"/>
          <a:sym typeface="Museo Sans For Dell" pitchFamily="2" charset="0"/>
        </a:defRPr>
      </a:lvl5pPr>
      <a:lvl6pPr marL="2469324" indent="-224246" algn="l" defTabSz="89806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18439" indent="-224246" algn="l" defTabSz="89806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367535" indent="-224246" algn="l" defTabSz="89806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16386" indent="-224246" algn="l" defTabSz="89806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898066" rtl="0" eaLnBrk="1" latinLnBrk="0" hangingPunct="1">
        <a:defRPr sz="1800" kern="1200">
          <a:solidFill>
            <a:schemeClr val="tx1"/>
          </a:solidFill>
          <a:latin typeface="+mn-lt"/>
          <a:ea typeface="+mn-ea"/>
          <a:cs typeface="+mn-cs"/>
        </a:defRPr>
      </a:lvl1pPr>
      <a:lvl2pPr marL="449032" algn="l" defTabSz="898066" rtl="0" eaLnBrk="1" latinLnBrk="0" hangingPunct="1">
        <a:defRPr sz="1800" kern="1200">
          <a:solidFill>
            <a:schemeClr val="tx1"/>
          </a:solidFill>
          <a:latin typeface="+mn-lt"/>
          <a:ea typeface="+mn-ea"/>
          <a:cs typeface="+mn-cs"/>
        </a:defRPr>
      </a:lvl2pPr>
      <a:lvl3pPr marL="898066" algn="l" defTabSz="898066" rtl="0" eaLnBrk="1" latinLnBrk="0" hangingPunct="1">
        <a:defRPr sz="1800" kern="1200">
          <a:solidFill>
            <a:schemeClr val="tx1"/>
          </a:solidFill>
          <a:latin typeface="+mn-lt"/>
          <a:ea typeface="+mn-ea"/>
          <a:cs typeface="+mn-cs"/>
        </a:defRPr>
      </a:lvl3pPr>
      <a:lvl4pPr marL="1347152" algn="l" defTabSz="898066" rtl="0" eaLnBrk="1" latinLnBrk="0" hangingPunct="1">
        <a:defRPr sz="1800" kern="1200">
          <a:solidFill>
            <a:schemeClr val="tx1"/>
          </a:solidFill>
          <a:latin typeface="+mn-lt"/>
          <a:ea typeface="+mn-ea"/>
          <a:cs typeface="+mn-cs"/>
        </a:defRPr>
      </a:lvl4pPr>
      <a:lvl5pPr marL="1796129" algn="l" defTabSz="898066" rtl="0" eaLnBrk="1" latinLnBrk="0" hangingPunct="1">
        <a:defRPr sz="1800" kern="1200">
          <a:solidFill>
            <a:schemeClr val="tx1"/>
          </a:solidFill>
          <a:latin typeface="+mn-lt"/>
          <a:ea typeface="+mn-ea"/>
          <a:cs typeface="+mn-cs"/>
        </a:defRPr>
      </a:lvl5pPr>
      <a:lvl6pPr marL="2244802" algn="l" defTabSz="898066" rtl="0" eaLnBrk="1" latinLnBrk="0" hangingPunct="1">
        <a:defRPr sz="1800" kern="1200">
          <a:solidFill>
            <a:schemeClr val="tx1"/>
          </a:solidFill>
          <a:latin typeface="+mn-lt"/>
          <a:ea typeface="+mn-ea"/>
          <a:cs typeface="+mn-cs"/>
        </a:defRPr>
      </a:lvl6pPr>
      <a:lvl7pPr marL="2693880" algn="l" defTabSz="898066" rtl="0" eaLnBrk="1" latinLnBrk="0" hangingPunct="1">
        <a:defRPr sz="1800" kern="1200">
          <a:solidFill>
            <a:schemeClr val="tx1"/>
          </a:solidFill>
          <a:latin typeface="+mn-lt"/>
          <a:ea typeface="+mn-ea"/>
          <a:cs typeface="+mn-cs"/>
        </a:defRPr>
      </a:lvl7pPr>
      <a:lvl8pPr marL="3143003" algn="l" defTabSz="898066" rtl="0" eaLnBrk="1" latinLnBrk="0" hangingPunct="1">
        <a:defRPr sz="1800" kern="1200">
          <a:solidFill>
            <a:schemeClr val="tx1"/>
          </a:solidFill>
          <a:latin typeface="+mn-lt"/>
          <a:ea typeface="+mn-ea"/>
          <a:cs typeface="+mn-cs"/>
        </a:defRPr>
      </a:lvl8pPr>
      <a:lvl9pPr marL="3591995" algn="l" defTabSz="898066"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18"/>
            </p:custDataLst>
            <p:extLst/>
          </p:nvPr>
        </p:nvGraphicFramePr>
        <p:xfrm>
          <a:off x="1591" y="1207"/>
          <a:ext cx="1587" cy="1190"/>
        </p:xfrm>
        <a:graphic>
          <a:graphicData uri="http://schemas.openxmlformats.org/presentationml/2006/ole">
            <mc:AlternateContent xmlns:mc="http://schemas.openxmlformats.org/markup-compatibility/2006">
              <mc:Choice xmlns:v="urn:schemas-microsoft-com:vml" Requires="v">
                <p:oleObj spid="_x0000_s3494" name="think-cell Slide" r:id="rId19" imgW="270" imgH="270" progId="TCLayout.ActiveDocument.1">
                  <p:embed/>
                </p:oleObj>
              </mc:Choice>
              <mc:Fallback>
                <p:oleObj name="think-cell Slide" r:id="rId19" imgW="270" imgH="270" progId="TCLayout.ActiveDocument.1">
                  <p:embed/>
                  <p:pic>
                    <p:nvPicPr>
                      <p:cNvPr id="0" name=""/>
                      <p:cNvPicPr/>
                      <p:nvPr/>
                    </p:nvPicPr>
                    <p:blipFill>
                      <a:blip r:embed="rId20"/>
                      <a:stretch>
                        <a:fillRect/>
                      </a:stretch>
                    </p:blipFill>
                    <p:spPr>
                      <a:xfrm>
                        <a:off x="1591" y="1207"/>
                        <a:ext cx="1587" cy="1190"/>
                      </a:xfrm>
                      <a:prstGeom prst="rect">
                        <a:avLst/>
                      </a:prstGeom>
                    </p:spPr>
                  </p:pic>
                </p:oleObj>
              </mc:Fallback>
            </mc:AlternateContent>
          </a:graphicData>
        </a:graphic>
      </p:graphicFrame>
      <p:sp>
        <p:nvSpPr>
          <p:cNvPr id="20482" name="Title Placeholder 21"/>
          <p:cNvSpPr>
            <a:spLocks noGrp="1"/>
          </p:cNvSpPr>
          <p:nvPr>
            <p:ph type="title"/>
          </p:nvPr>
        </p:nvSpPr>
        <p:spPr bwMode="auto">
          <a:xfrm>
            <a:off x="457200" y="196454"/>
            <a:ext cx="8229600" cy="636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t>Click to edit Master title style</a:t>
            </a:r>
          </a:p>
        </p:txBody>
      </p:sp>
      <p:sp>
        <p:nvSpPr>
          <p:cNvPr id="20483" name="Text Placeholder 12"/>
          <p:cNvSpPr>
            <a:spLocks noGrp="1"/>
          </p:cNvSpPr>
          <p:nvPr>
            <p:ph type="body" idx="1"/>
          </p:nvPr>
        </p:nvSpPr>
        <p:spPr bwMode="auto">
          <a:xfrm>
            <a:off x="457200" y="959646"/>
            <a:ext cx="8229600" cy="356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2"/>
            <a:endParaRPr lang="en-US"/>
          </a:p>
        </p:txBody>
      </p:sp>
      <p:sp>
        <p:nvSpPr>
          <p:cNvPr id="20484" name="TextBox 3"/>
          <p:cNvSpPr txBox="1">
            <a:spLocks noChangeArrowheads="1"/>
          </p:cNvSpPr>
          <p:nvPr/>
        </p:nvSpPr>
        <p:spPr bwMode="black">
          <a:xfrm>
            <a:off x="5349875" y="4826796"/>
            <a:ext cx="2743200" cy="126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2400">
                <a:solidFill>
                  <a:schemeClr val="tx1"/>
                </a:solidFill>
                <a:latin typeface="Arial" pitchFamily="34" charset="0"/>
                <a:cs typeface="Arial" pitchFamily="34" charset="0"/>
              </a:defRPr>
            </a:lvl1pPr>
            <a:lvl2pPr marL="742950" indent="-285750" eaLnBrk="0" hangingPunct="0">
              <a:defRPr sz="2400">
                <a:solidFill>
                  <a:schemeClr val="tx1"/>
                </a:solidFill>
                <a:latin typeface="Arial" pitchFamily="34" charset="0"/>
                <a:cs typeface="Arial" pitchFamily="34" charset="0"/>
              </a:defRPr>
            </a:lvl2pPr>
            <a:lvl3pPr marL="1143000" indent="-228600" eaLnBrk="0" hangingPunct="0">
              <a:defRPr sz="2400">
                <a:solidFill>
                  <a:schemeClr val="tx1"/>
                </a:solidFill>
                <a:latin typeface="Arial" pitchFamily="34" charset="0"/>
                <a:cs typeface="Arial" pitchFamily="34" charset="0"/>
              </a:defRPr>
            </a:lvl3pPr>
            <a:lvl4pPr marL="1600200" indent="-228600" eaLnBrk="0" hangingPunct="0">
              <a:defRPr sz="2400">
                <a:solidFill>
                  <a:schemeClr val="tx1"/>
                </a:solidFill>
                <a:latin typeface="Arial" pitchFamily="34" charset="0"/>
                <a:cs typeface="Arial" pitchFamily="34" charset="0"/>
              </a:defRPr>
            </a:lvl4pPr>
            <a:lvl5pPr marL="2057400" indent="-228600" eaLnBrk="0" hangingPunct="0">
              <a:defRPr sz="24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cs typeface="Arial" pitchFamily="34" charset="0"/>
              </a:defRPr>
            </a:lvl9pPr>
          </a:lstStyle>
          <a:p>
            <a:pPr algn="r" eaLnBrk="1" hangingPunct="1">
              <a:defRPr/>
            </a:pPr>
            <a:r>
              <a:rPr lang="en-US" sz="800">
                <a:solidFill>
                  <a:srgbClr val="666666"/>
                </a:solidFill>
                <a:latin typeface="Museo Sans For Dell" pitchFamily="2" charset="0"/>
              </a:rPr>
              <a:t>Client Product Development</a:t>
            </a:r>
          </a:p>
        </p:txBody>
      </p:sp>
      <p:pic>
        <p:nvPicPr>
          <p:cNvPr id="20485" name="Picture 5" descr="dell_gray_logo.png"/>
          <p:cNvPicPr>
            <a:picLocks noChangeAspect="1"/>
          </p:cNvPicPr>
          <p:nvPr/>
        </p:nvPicPr>
        <p:blipFill>
          <a:blip r:embed="rId21">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Footer Placeholder 4"/>
          <p:cNvSpPr>
            <a:spLocks noGrp="1"/>
          </p:cNvSpPr>
          <p:nvPr>
            <p:ph type="ftr" sz="quarter" idx="3"/>
          </p:nvPr>
        </p:nvSpPr>
        <p:spPr>
          <a:xfrm>
            <a:off x="742950" y="4822031"/>
            <a:ext cx="1885950" cy="114300"/>
          </a:xfrm>
          <a:prstGeom prst="rect">
            <a:avLst/>
          </a:prstGeom>
        </p:spPr>
        <p:txBody>
          <a:bodyPr vert="horz" lIns="0" tIns="0" rIns="67473" bIns="0" rtlCol="0" anchor="ctr"/>
          <a:lstStyle>
            <a:lvl1pPr algn="l">
              <a:defRPr sz="800">
                <a:solidFill>
                  <a:srgbClr val="000000">
                    <a:lumMod val="60000"/>
                    <a:lumOff val="40000"/>
                  </a:srgbClr>
                </a:solidFill>
                <a:latin typeface="Museo Sans For Dell" pitchFamily="2" charset="0"/>
                <a:cs typeface="+mn-cs"/>
              </a:defRPr>
            </a:lvl1pPr>
          </a:lstStyle>
          <a:p>
            <a:pPr>
              <a:defRPr/>
            </a:pPr>
            <a:endParaRPr lang="en-US"/>
          </a:p>
        </p:txBody>
      </p:sp>
      <p:sp>
        <p:nvSpPr>
          <p:cNvPr id="8" name="Slide Number Placeholder 5"/>
          <p:cNvSpPr>
            <a:spLocks noGrp="1"/>
          </p:cNvSpPr>
          <p:nvPr>
            <p:ph type="sldNum" sz="quarter" idx="4"/>
          </p:nvPr>
        </p:nvSpPr>
        <p:spPr>
          <a:xfrm>
            <a:off x="434976" y="4823222"/>
            <a:ext cx="260350" cy="114300"/>
          </a:xfrm>
          <a:prstGeom prst="rect">
            <a:avLst/>
          </a:prstGeom>
        </p:spPr>
        <p:txBody>
          <a:bodyPr vert="horz" lIns="0" tIns="0" rIns="67473" bIns="0" rtlCol="0" anchor="ctr"/>
          <a:lstStyle>
            <a:lvl1pPr algn="l">
              <a:defRPr sz="700">
                <a:solidFill>
                  <a:srgbClr val="000000">
                    <a:lumMod val="60000"/>
                    <a:lumOff val="40000"/>
                  </a:srgbClr>
                </a:solidFill>
                <a:latin typeface="Museo Sans For Dell" pitchFamily="2" charset="0"/>
                <a:cs typeface="+mn-cs"/>
              </a:defRPr>
            </a:lvl1pPr>
          </a:lstStyle>
          <a:p>
            <a:pPr>
              <a:defRPr/>
            </a:pPr>
            <a:fld id="{BAFC9F95-FC62-4769-A095-8D2D490F7992}" type="slidenum">
              <a:rPr lang="en-US"/>
              <a:pPr>
                <a:defRPr/>
              </a:pPr>
              <a:t>‹#›</a:t>
            </a:fld>
            <a:endParaRPr lang="en-US" dirty="0"/>
          </a:p>
        </p:txBody>
      </p:sp>
      <p:sp>
        <p:nvSpPr>
          <p:cNvPr id="2" name="fl"/>
          <p:cNvSpPr txBox="1"/>
          <p:nvPr/>
        </p:nvSpPr>
        <p:spPr>
          <a:xfrm>
            <a:off x="0" y="4913185"/>
            <a:ext cx="9144000" cy="157544"/>
          </a:xfrm>
          <a:prstGeom prst="rect">
            <a:avLst/>
          </a:prstGeom>
          <a:noFill/>
        </p:spPr>
        <p:txBody>
          <a:bodyPr vert="horz" wrap="square" lIns="67473" tIns="34289" rIns="67473" bIns="34289" rtlCol="0">
            <a:spAutoFit/>
          </a:bodyPr>
          <a:lstStyle/>
          <a:p>
            <a:pPr marL="172068" indent="-172068">
              <a:lnSpc>
                <a:spcPct val="90000"/>
              </a:lnSpc>
              <a:spcBef>
                <a:spcPts val="75"/>
              </a:spcBef>
              <a:spcAft>
                <a:spcPts val="75"/>
              </a:spcAft>
              <a:buClr>
                <a:srgbClr val="0085C3"/>
              </a:buClr>
              <a:buFont typeface="Arial" pitchFamily="34" charset="0"/>
              <a:buChar char="•"/>
            </a:pPr>
            <a:endParaRPr lang="en-US" sz="600" b="1" dirty="0">
              <a:solidFill>
                <a:srgbClr val="7F7F7F"/>
              </a:solidFill>
              <a:latin typeface="museo sans for dell"/>
            </a:endParaRPr>
          </a:p>
        </p:txBody>
      </p:sp>
    </p:spTree>
    <p:extLst>
      <p:ext uri="{BB962C8B-B14F-4D97-AF65-F5344CB8AC3E}">
        <p14:creationId xmlns:p14="http://schemas.microsoft.com/office/powerpoint/2010/main" val="1465599483"/>
      </p:ext>
    </p:extLst>
  </p:cSld>
  <p:clrMap bg1="dk2" tx1="lt1" bg2="dk1" tx2="lt2" accent1="accent1" accent2="accent2" accent3="accent3" accent4="accent4" accent5="accent5" accent6="accent6" hlink="hlink" folHlink="folHlink"/>
  <p:sldLayoutIdLst>
    <p:sldLayoutId id="2147484580" r:id="rId1"/>
    <p:sldLayoutId id="2147484581" r:id="rId2"/>
    <p:sldLayoutId id="2147484582" r:id="rId3"/>
    <p:sldLayoutId id="2147484583" r:id="rId4"/>
    <p:sldLayoutId id="2147484584" r:id="rId5"/>
    <p:sldLayoutId id="2147484585" r:id="rId6"/>
    <p:sldLayoutId id="2147484586" r:id="rId7"/>
    <p:sldLayoutId id="2147484587" r:id="rId8"/>
    <p:sldLayoutId id="2147484588" r:id="rId9"/>
    <p:sldLayoutId id="2147484589" r:id="rId10"/>
    <p:sldLayoutId id="2147484590" r:id="rId11"/>
    <p:sldLayoutId id="2147484591" r:id="rId12"/>
    <p:sldLayoutId id="2147484592" r:id="rId13"/>
    <p:sldLayoutId id="2147484593" r:id="rId14"/>
    <p:sldLayoutId id="2147484594" r:id="rId15"/>
  </p:sldLayoutIdLst>
  <p:transition spd="med">
    <p:wipe dir="r"/>
  </p:transition>
  <p:hf hdr="0" ftr="0" dt="0"/>
  <p:txStyles>
    <p:titleStyle>
      <a:lvl1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1pPr>
      <a:lvl2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2pPr>
      <a:lvl3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3pPr>
      <a:lvl4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4pPr>
      <a:lvl5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5pPr>
      <a:lvl6pPr marL="336260" algn="l" rtl="0" eaLnBrk="1" fontAlgn="base" hangingPunct="1">
        <a:lnSpc>
          <a:spcPct val="70000"/>
        </a:lnSpc>
        <a:spcBef>
          <a:spcPct val="0"/>
        </a:spcBef>
        <a:spcAft>
          <a:spcPct val="0"/>
        </a:spcAft>
        <a:defRPr sz="3300" b="1">
          <a:solidFill>
            <a:schemeClr val="accent1"/>
          </a:solidFill>
          <a:latin typeface="Arial Black" pitchFamily="34" charset="0"/>
        </a:defRPr>
      </a:lvl6pPr>
      <a:lvl7pPr marL="673305" algn="l" rtl="0" eaLnBrk="1" fontAlgn="base" hangingPunct="1">
        <a:lnSpc>
          <a:spcPct val="70000"/>
        </a:lnSpc>
        <a:spcBef>
          <a:spcPct val="0"/>
        </a:spcBef>
        <a:spcAft>
          <a:spcPct val="0"/>
        </a:spcAft>
        <a:defRPr sz="3300" b="1">
          <a:solidFill>
            <a:schemeClr val="accent1"/>
          </a:solidFill>
          <a:latin typeface="Arial Black" pitchFamily="34" charset="0"/>
        </a:defRPr>
      </a:lvl7pPr>
      <a:lvl8pPr marL="1009982" algn="l" rtl="0" eaLnBrk="1" fontAlgn="base" hangingPunct="1">
        <a:lnSpc>
          <a:spcPct val="70000"/>
        </a:lnSpc>
        <a:spcBef>
          <a:spcPct val="0"/>
        </a:spcBef>
        <a:spcAft>
          <a:spcPct val="0"/>
        </a:spcAft>
        <a:defRPr sz="3300" b="1">
          <a:solidFill>
            <a:schemeClr val="accent1"/>
          </a:solidFill>
          <a:latin typeface="Arial Black" pitchFamily="34" charset="0"/>
        </a:defRPr>
      </a:lvl8pPr>
      <a:lvl9pPr marL="1346756" algn="l" rtl="0" eaLnBrk="1" fontAlgn="base" hangingPunct="1">
        <a:lnSpc>
          <a:spcPct val="70000"/>
        </a:lnSpc>
        <a:spcBef>
          <a:spcPct val="0"/>
        </a:spcBef>
        <a:spcAft>
          <a:spcPct val="0"/>
        </a:spcAft>
        <a:defRPr sz="3300" b="1">
          <a:solidFill>
            <a:schemeClr val="accent1"/>
          </a:solidFill>
          <a:latin typeface="Arial Black" pitchFamily="34" charset="0"/>
        </a:defRPr>
      </a:lvl9pPr>
    </p:titleStyle>
    <p:bodyStyle>
      <a:lvl1pPr marL="168498" indent="-168498" algn="l" rtl="0" eaLnBrk="0" fontAlgn="base" hangingPunct="0">
        <a:lnSpc>
          <a:spcPct val="90000"/>
        </a:lnSpc>
        <a:spcBef>
          <a:spcPts val="75"/>
        </a:spcBef>
        <a:spcAft>
          <a:spcPts val="75"/>
        </a:spcAft>
        <a:buClr>
          <a:schemeClr val="accent1"/>
        </a:buClr>
        <a:buFont typeface="Arial" pitchFamily="34" charset="0"/>
        <a:buChar char="•"/>
        <a:defRPr sz="1500">
          <a:solidFill>
            <a:schemeClr val="bg2"/>
          </a:solidFill>
          <a:latin typeface="Museo Sans For Dell" pitchFamily="2" charset="0"/>
          <a:ea typeface="Museo Sans For Dell" pitchFamily="2" charset="0"/>
          <a:cs typeface="Museo Sans For Dell" pitchFamily="2" charset="0"/>
        </a:defRPr>
      </a:lvl1pPr>
      <a:lvl2pPr marL="423257" indent="-164927" algn="l" rtl="0" eaLnBrk="0" fontAlgn="base" hangingPunct="0">
        <a:lnSpc>
          <a:spcPct val="90000"/>
        </a:lnSpc>
        <a:spcBef>
          <a:spcPts val="75"/>
        </a:spcBef>
        <a:spcAft>
          <a:spcPts val="75"/>
        </a:spcAft>
        <a:buClr>
          <a:schemeClr val="accent1"/>
        </a:buClr>
        <a:buFont typeface="Museo Sans For Dell" pitchFamily="2" charset="0"/>
        <a:buChar char="–"/>
        <a:defRPr>
          <a:solidFill>
            <a:schemeClr val="bg2"/>
          </a:solidFill>
          <a:latin typeface="Museo Sans For Dell" pitchFamily="2" charset="0"/>
          <a:ea typeface="Museo Sans For Dell" pitchFamily="2" charset="0"/>
          <a:cs typeface="Museo Sans For Dell" pitchFamily="2" charset="0"/>
        </a:defRPr>
      </a:lvl2pPr>
      <a:lvl3pPr marL="669839" indent="-162545" algn="l" rtl="0" eaLnBrk="0" fontAlgn="base" hangingPunct="0">
        <a:lnSpc>
          <a:spcPct val="90000"/>
        </a:lnSpc>
        <a:spcBef>
          <a:spcPts val="75"/>
        </a:spcBef>
        <a:spcAft>
          <a:spcPts val="75"/>
        </a:spcAft>
        <a:buClr>
          <a:schemeClr val="accent1"/>
        </a:buClr>
        <a:buFont typeface="Museo Sans For Dell" pitchFamily="2" charset="0"/>
        <a:buChar char="›"/>
        <a:defRPr sz="1200">
          <a:solidFill>
            <a:schemeClr val="bg2"/>
          </a:solidFill>
          <a:latin typeface="Museo Sans For Dell" pitchFamily="2" charset="0"/>
          <a:ea typeface="Museo Sans For Dell" pitchFamily="2" charset="0"/>
          <a:cs typeface="Museo Sans For Dell" pitchFamily="2" charset="0"/>
        </a:defRPr>
      </a:lvl3pPr>
      <a:lvl4pPr marL="917667" indent="-163736" algn="l" rtl="0" eaLnBrk="0" fontAlgn="base" hangingPunct="0">
        <a:lnSpc>
          <a:spcPct val="90000"/>
        </a:lnSpc>
        <a:spcBef>
          <a:spcPts val="75"/>
        </a:spcBef>
        <a:spcAft>
          <a:spcPts val="75"/>
        </a:spcAft>
        <a:buClr>
          <a:schemeClr val="accent1"/>
        </a:buClr>
        <a:buFont typeface="Museo For Dell 300"/>
        <a:buChar char="–"/>
        <a:defRPr sz="1100">
          <a:solidFill>
            <a:schemeClr val="bg2"/>
          </a:solidFill>
          <a:latin typeface="Museo Sans For Dell" pitchFamily="2" charset="0"/>
          <a:ea typeface="Museo Sans For Dell" pitchFamily="2" charset="0"/>
          <a:cs typeface="Museo Sans For Dell" pitchFamily="2" charset="0"/>
        </a:defRPr>
      </a:lvl4pPr>
      <a:lvl5pPr marL="1183964" indent="-174185" algn="l" rtl="0" eaLnBrk="0" fontAlgn="base" hangingPunct="0">
        <a:lnSpc>
          <a:spcPct val="90000"/>
        </a:lnSpc>
        <a:spcBef>
          <a:spcPts val="600"/>
        </a:spcBef>
        <a:spcAft>
          <a:spcPct val="0"/>
        </a:spcAft>
        <a:buClr>
          <a:schemeClr val="bg1"/>
        </a:buClr>
        <a:buFont typeface="Museo For Dell 300"/>
        <a:buChar char="–"/>
        <a:defRPr>
          <a:solidFill>
            <a:schemeClr val="bg2"/>
          </a:solidFill>
          <a:latin typeface="Museo Sans For Dell" pitchFamily="2" charset="0"/>
          <a:ea typeface="Museo Sans For Dell" pitchFamily="2" charset="0"/>
          <a:cs typeface="Museo Sans For Dell" pitchFamily="2" charset="0"/>
        </a:defRPr>
      </a:lvl5pPr>
      <a:lvl6pPr marL="1520600" indent="-174185"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6pPr>
      <a:lvl7pPr marL="1857407" indent="-174185"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7pPr>
      <a:lvl8pPr marL="2194052" indent="-174185"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8pPr>
      <a:lvl9pPr marL="2530832" indent="-174185"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9pPr>
    </p:bodyStyle>
    <p:otherStyle>
      <a:defPPr>
        <a:defRPr lang="en-US"/>
      </a:defPPr>
      <a:lvl1pPr marL="0" algn="l" defTabSz="673305" rtl="0" eaLnBrk="1" latinLnBrk="0" hangingPunct="1">
        <a:defRPr sz="1400" kern="1200">
          <a:solidFill>
            <a:schemeClr val="tx1"/>
          </a:solidFill>
          <a:latin typeface="+mn-lt"/>
          <a:ea typeface="+mn-ea"/>
          <a:cs typeface="+mn-cs"/>
        </a:defRPr>
      </a:lvl1pPr>
      <a:lvl2pPr marL="336260" algn="l" defTabSz="673305" rtl="0" eaLnBrk="1" latinLnBrk="0" hangingPunct="1">
        <a:defRPr sz="1400" kern="1200">
          <a:solidFill>
            <a:schemeClr val="tx1"/>
          </a:solidFill>
          <a:latin typeface="+mn-lt"/>
          <a:ea typeface="+mn-ea"/>
          <a:cs typeface="+mn-cs"/>
        </a:defRPr>
      </a:lvl2pPr>
      <a:lvl3pPr marL="673305" algn="l" defTabSz="673305" rtl="0" eaLnBrk="1" latinLnBrk="0" hangingPunct="1">
        <a:defRPr sz="1400" kern="1200">
          <a:solidFill>
            <a:schemeClr val="tx1"/>
          </a:solidFill>
          <a:latin typeface="+mn-lt"/>
          <a:ea typeface="+mn-ea"/>
          <a:cs typeface="+mn-cs"/>
        </a:defRPr>
      </a:lvl3pPr>
      <a:lvl4pPr marL="1009982" algn="l" defTabSz="673305" rtl="0" eaLnBrk="1" latinLnBrk="0" hangingPunct="1">
        <a:defRPr sz="1400" kern="1200">
          <a:solidFill>
            <a:schemeClr val="tx1"/>
          </a:solidFill>
          <a:latin typeface="+mn-lt"/>
          <a:ea typeface="+mn-ea"/>
          <a:cs typeface="+mn-cs"/>
        </a:defRPr>
      </a:lvl4pPr>
      <a:lvl5pPr marL="1346756" algn="l" defTabSz="673305" rtl="0" eaLnBrk="1" latinLnBrk="0" hangingPunct="1">
        <a:defRPr sz="1400" kern="1200">
          <a:solidFill>
            <a:schemeClr val="tx1"/>
          </a:solidFill>
          <a:latin typeface="+mn-lt"/>
          <a:ea typeface="+mn-ea"/>
          <a:cs typeface="+mn-cs"/>
        </a:defRPr>
      </a:lvl5pPr>
      <a:lvl6pPr marL="1683503" algn="l" defTabSz="673305" rtl="0" eaLnBrk="1" latinLnBrk="0" hangingPunct="1">
        <a:defRPr sz="1400" kern="1200">
          <a:solidFill>
            <a:schemeClr val="tx1"/>
          </a:solidFill>
          <a:latin typeface="+mn-lt"/>
          <a:ea typeface="+mn-ea"/>
          <a:cs typeface="+mn-cs"/>
        </a:defRPr>
      </a:lvl6pPr>
      <a:lvl7pPr marL="2019761" algn="l" defTabSz="673305" rtl="0" eaLnBrk="1" latinLnBrk="0" hangingPunct="1">
        <a:defRPr sz="1400" kern="1200">
          <a:solidFill>
            <a:schemeClr val="tx1"/>
          </a:solidFill>
          <a:latin typeface="+mn-lt"/>
          <a:ea typeface="+mn-ea"/>
          <a:cs typeface="+mn-cs"/>
        </a:defRPr>
      </a:lvl7pPr>
      <a:lvl8pPr marL="2356338" algn="l" defTabSz="673305" rtl="0" eaLnBrk="1" latinLnBrk="0" hangingPunct="1">
        <a:defRPr sz="1400" kern="1200">
          <a:solidFill>
            <a:schemeClr val="tx1"/>
          </a:solidFill>
          <a:latin typeface="+mn-lt"/>
          <a:ea typeface="+mn-ea"/>
          <a:cs typeface="+mn-cs"/>
        </a:defRPr>
      </a:lvl8pPr>
      <a:lvl9pPr marL="2693076" algn="l" defTabSz="673305" rtl="0" eaLnBrk="1" latinLnBrk="0" hangingPunct="1">
        <a:defRPr sz="1400" kern="1200">
          <a:solidFill>
            <a:schemeClr val="tx1"/>
          </a:solidFill>
          <a:latin typeface="+mn-lt"/>
          <a:ea typeface="+mn-ea"/>
          <a:cs typeface="+mn-cs"/>
        </a:defRPr>
      </a:lvl9pPr>
    </p:otherStyle>
  </p:txStyles>
</p:sldMaster>
</file>

<file path=ppt/slideMasters/slideMaster60.xml><?xml version="1.0" encoding="utf-8"?>
<p:sldMaster xmlns:a="http://schemas.openxmlformats.org/drawingml/2006/main" xmlns:r="http://schemas.openxmlformats.org/officeDocument/2006/relationships" xmlns:p="http://schemas.openxmlformats.org/presentationml/2006/main" preserve="1">
  <p:cSld>
    <p:bg bwMode="auto">
      <p:bgPr>
        <a:solidFill>
          <a:schemeClr val="tx2"/>
        </a:solidFill>
        <a:effectLst/>
      </p:bgPr>
    </p:bg>
    <p:spTree>
      <p:nvGrpSpPr>
        <p:cNvPr id="1" name=""/>
        <p:cNvGrpSpPr/>
        <p:nvPr/>
      </p:nvGrpSpPr>
      <p:grpSpPr>
        <a:xfrm>
          <a:off x="0" y="0"/>
          <a:ext cx="0" cy="0"/>
          <a:chOff x="0" y="0"/>
          <a:chExt cx="0" cy="0"/>
        </a:xfrm>
      </p:grpSpPr>
      <p:sp>
        <p:nvSpPr>
          <p:cNvPr id="13314" name="Title Placeholder 21"/>
          <p:cNvSpPr>
            <a:spLocks noGrp="1" noChangeArrowheads="1"/>
          </p:cNvSpPr>
          <p:nvPr>
            <p:ph type="title" idx="4294967295"/>
          </p:nvPr>
        </p:nvSpPr>
        <p:spPr bwMode="auto">
          <a:xfrm>
            <a:off x="425451" y="196857"/>
            <a:ext cx="8280400" cy="62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zh-TW" altLang="zh-CN">
                <a:sym typeface="Museo For Dell" pitchFamily="2" charset="0"/>
              </a:rPr>
              <a:t>Click to edit Master title style</a:t>
            </a:r>
          </a:p>
        </p:txBody>
      </p:sp>
      <p:sp>
        <p:nvSpPr>
          <p:cNvPr id="13315" name="Text Placeholder 12"/>
          <p:cNvSpPr>
            <a:spLocks noGrp="1" noChangeArrowheads="1"/>
          </p:cNvSpPr>
          <p:nvPr>
            <p:ph type="body" idx="1"/>
          </p:nvPr>
        </p:nvSpPr>
        <p:spPr bwMode="auto">
          <a:xfrm>
            <a:off x="438150" y="930281"/>
            <a:ext cx="8267700" cy="3613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zh-TW" altLang="zh-CN">
                <a:sym typeface="Museo Sans For Dell" pitchFamily="2" charset="0"/>
              </a:rPr>
              <a:t>Click to edit Master text styles</a:t>
            </a:r>
          </a:p>
          <a:p>
            <a:pPr lvl="1"/>
            <a:r>
              <a:rPr lang="zh-TW" altLang="zh-CN">
                <a:sym typeface="Museo Sans For Dell" pitchFamily="2" charset="0"/>
              </a:rPr>
              <a:t>Second level</a:t>
            </a:r>
          </a:p>
          <a:p>
            <a:pPr lvl="2"/>
            <a:r>
              <a:rPr lang="zh-TW" altLang="zh-CN">
                <a:sym typeface="Museo Sans For Dell" pitchFamily="2" charset="0"/>
              </a:rPr>
              <a:t>Third level</a:t>
            </a:r>
          </a:p>
          <a:p>
            <a:pPr lvl="3"/>
            <a:r>
              <a:rPr lang="zh-TW" altLang="zh-CN">
                <a:sym typeface="Museo Sans For Dell" pitchFamily="2" charset="0"/>
              </a:rPr>
              <a:t>Fourth level</a:t>
            </a:r>
          </a:p>
        </p:txBody>
      </p:sp>
      <p:sp>
        <p:nvSpPr>
          <p:cNvPr id="13316" name="TextBox 9"/>
          <p:cNvSpPr>
            <a:spLocks noChangeArrowheads="1"/>
          </p:cNvSpPr>
          <p:nvPr/>
        </p:nvSpPr>
        <p:spPr bwMode="auto">
          <a:xfrm>
            <a:off x="6428517" y="4826004"/>
            <a:ext cx="1768475" cy="126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1pPr>
            <a:lvl2pPr marL="742950" indent="-285750">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2pPr>
            <a:lvl3pPr marL="1143000" indent="-228600">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3pPr>
            <a:lvl4pPr marL="1600200" indent="-228600">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4pPr>
            <a:lvl5pPr marL="2057400" indent="-228600">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9pPr>
          </a:lstStyle>
          <a:p>
            <a:pPr algn="r" defTabSz="673553" eaLnBrk="0" hangingPunct="0">
              <a:defRPr/>
            </a:pPr>
            <a:r>
              <a:rPr lang="en-US" altLang="zh-TW" sz="800" dirty="0">
                <a:solidFill>
                  <a:srgbClr val="666666"/>
                </a:solidFill>
                <a:latin typeface="Museo Sans For Dell" pitchFamily="2" charset="-120"/>
                <a:sym typeface="Museo Sans For Dell" pitchFamily="2" charset="-120"/>
              </a:rPr>
              <a:t>EUC Technology and Engineering</a:t>
            </a:r>
          </a:p>
        </p:txBody>
      </p:sp>
      <p:sp>
        <p:nvSpPr>
          <p:cNvPr id="13317" name="Slide Number Placeholder 5"/>
          <p:cNvSpPr>
            <a:spLocks noGrp="1" noChangeArrowheads="1"/>
          </p:cNvSpPr>
          <p:nvPr>
            <p:ph type="sldNum" sz="quarter" idx="4"/>
          </p:nvPr>
        </p:nvSpPr>
        <p:spPr bwMode="auto">
          <a:xfrm>
            <a:off x="434976" y="4824413"/>
            <a:ext cx="260350" cy="11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89772" bIns="0" numCol="1" anchor="ctr" anchorCtr="0" compatLnSpc="1">
            <a:prstTxWarp prst="textNoShape">
              <a:avLst/>
            </a:prstTxWarp>
          </a:bodyPr>
          <a:lstStyle>
            <a:lvl1pPr>
              <a:buFont typeface="Arial" charset="0"/>
              <a:buNone/>
              <a:defRPr sz="900">
                <a:solidFill>
                  <a:srgbClr val="666666"/>
                </a:solidFill>
                <a:latin typeface="Museo Sans For Dell" charset="0"/>
                <a:sym typeface="Museo Sans For Dell" charset="0"/>
              </a:defRPr>
            </a:lvl1pPr>
          </a:lstStyle>
          <a:p>
            <a:pPr defTabSz="673553" eaLnBrk="0" hangingPunct="0">
              <a:defRPr/>
            </a:pPr>
            <a:fld id="{9617D136-9632-4CBE-9F87-C2EC49438D9D}" type="slidenum">
              <a:rPr lang="zh-TW" altLang="en-US" smtClean="0">
                <a:ea typeface="SimSun" pitchFamily="2" charset="-122"/>
              </a:rPr>
              <a:pPr defTabSz="673553" eaLnBrk="0" hangingPunct="0">
                <a:defRPr/>
              </a:pPr>
              <a:t>‹#›</a:t>
            </a:fld>
            <a:endParaRPr lang="en-US" altLang="zh-TW" sz="1800" dirty="0">
              <a:latin typeface="Arial" charset="0"/>
              <a:ea typeface="SimSun" pitchFamily="2" charset="-122"/>
            </a:endParaRPr>
          </a:p>
        </p:txBody>
      </p:sp>
      <p:sp>
        <p:nvSpPr>
          <p:cNvPr id="13318" name="Date Placeholder 8"/>
          <p:cNvSpPr>
            <a:spLocks noGrp="1" noChangeArrowheads="1"/>
          </p:cNvSpPr>
          <p:nvPr>
            <p:ph type="dt" sz="half" idx="2"/>
          </p:nvPr>
        </p:nvSpPr>
        <p:spPr bwMode="auto">
          <a:xfrm>
            <a:off x="1711325" y="4819650"/>
            <a:ext cx="914400" cy="11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a:buFont typeface="Arial" panose="020B0604020202020204" pitchFamily="34" charset="0"/>
              <a:buNone/>
              <a:defRPr sz="1800">
                <a:solidFill>
                  <a:srgbClr val="666666"/>
                </a:solidFill>
                <a:latin typeface="Arial" panose="020B0604020202020204" pitchFamily="34" charset="0"/>
                <a:ea typeface="SimSun" panose="02010600030101010101" pitchFamily="2" charset="-122"/>
                <a:sym typeface="Museo Sans For Dell" pitchFamily="2" charset="-120"/>
              </a:defRPr>
            </a:lvl1pPr>
          </a:lstStyle>
          <a:p>
            <a:pPr defTabSz="673553" eaLnBrk="0" hangingPunct="0">
              <a:defRPr/>
            </a:pPr>
            <a:endParaRPr lang="zh-TW" altLang="en-US"/>
          </a:p>
        </p:txBody>
      </p:sp>
      <p:pic>
        <p:nvPicPr>
          <p:cNvPr id="13319" name="Picture 14" descr="dell_gray_logo.png"/>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8226426" y="4648206"/>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20" name="fl" descr="                              Dell - Restricted - Confidential&#10;"/>
          <p:cNvSpPr>
            <a:spLocks noChangeArrowheads="1"/>
          </p:cNvSpPr>
          <p:nvPr/>
        </p:nvSpPr>
        <p:spPr bwMode="auto">
          <a:xfrm>
            <a:off x="0" y="47640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9778" tIns="44888" rIns="89778" bIns="44888"/>
          <a:lstStyle>
            <a:lvl1pPr>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1pPr>
            <a:lvl2pPr marL="742950" indent="-285750">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2pPr>
            <a:lvl3pPr marL="1143000" indent="-228600">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3pPr>
            <a:lvl4pPr marL="1600200" indent="-228600">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4pPr>
            <a:lvl5pPr marL="2057400" indent="-228600">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9pPr>
          </a:lstStyle>
          <a:p>
            <a:pPr defTabSz="673553" eaLnBrk="0" hangingPunct="0">
              <a:lnSpc>
                <a:spcPct val="90000"/>
              </a:lnSpc>
              <a:spcBef>
                <a:spcPts val="600"/>
              </a:spcBef>
              <a:buClr>
                <a:srgbClr val="0085C3"/>
              </a:buClr>
              <a:defRPr/>
            </a:pPr>
            <a:r>
              <a:rPr lang="en-US" altLang="zh-TW" sz="800" b="1" dirty="0">
                <a:solidFill>
                  <a:srgbClr val="7F7F7F"/>
                </a:solidFill>
                <a:latin typeface="Museo Sans For Dell" pitchFamily="2" charset="-120"/>
                <a:sym typeface="Museo Sans For Dell" pitchFamily="2" charset="-120"/>
              </a:rPr>
              <a:t>                              Dell - Restricted - Confidential</a:t>
            </a:r>
            <a:endParaRPr lang="zh-TW" altLang="en-US" sz="800" b="1">
              <a:solidFill>
                <a:srgbClr val="7F7F7F"/>
              </a:solidFill>
              <a:latin typeface="Museo Sans For Dell" pitchFamily="2" charset="-120"/>
              <a:sym typeface="Museo Sans For Dell" pitchFamily="2" charset="-120"/>
            </a:endParaRPr>
          </a:p>
          <a:p>
            <a:pPr defTabSz="673553" eaLnBrk="0" hangingPunct="0">
              <a:lnSpc>
                <a:spcPct val="90000"/>
              </a:lnSpc>
              <a:spcBef>
                <a:spcPts val="600"/>
              </a:spcBef>
              <a:buClr>
                <a:srgbClr val="0085C3"/>
              </a:buClr>
              <a:defRPr/>
            </a:pPr>
            <a:endParaRPr lang="zh-TW" altLang="en-US" sz="900" b="1">
              <a:solidFill>
                <a:srgbClr val="7F7F7F"/>
              </a:solidFill>
              <a:latin typeface="Museo Sans For Dell" pitchFamily="2" charset="-120"/>
              <a:sym typeface="Museo Sans For Dell" pitchFamily="2" charset="-120"/>
            </a:endParaRPr>
          </a:p>
        </p:txBody>
      </p:sp>
    </p:spTree>
    <p:extLst>
      <p:ext uri="{BB962C8B-B14F-4D97-AF65-F5344CB8AC3E}">
        <p14:creationId xmlns:p14="http://schemas.microsoft.com/office/powerpoint/2010/main" val="850620256"/>
      </p:ext>
    </p:extLst>
  </p:cSld>
  <p:clrMap bg1="lt1" tx1="dk1" bg2="lt2" tx2="dk2" accent1="accent1" accent2="accent2" accent3="accent3" accent4="accent4" accent5="accent5" accent6="accent6" hlink="hlink" folHlink="folHlink"/>
  <p:sldLayoutIdLst>
    <p:sldLayoutId id="2147485787" r:id="rId1"/>
    <p:sldLayoutId id="2147485788" r:id="rId2"/>
    <p:sldLayoutId id="2147485789" r:id="rId3"/>
    <p:sldLayoutId id="2147485790" r:id="rId4"/>
    <p:sldLayoutId id="2147485791" r:id="rId5"/>
    <p:sldLayoutId id="2147485792" r:id="rId6"/>
    <p:sldLayoutId id="2147485793" r:id="rId7"/>
    <p:sldLayoutId id="2147485794" r:id="rId8"/>
    <p:sldLayoutId id="2147485795" r:id="rId9"/>
    <p:sldLayoutId id="2147485796" r:id="rId10"/>
    <p:sldLayoutId id="2147485797" r:id="rId11"/>
    <p:sldLayoutId id="2147485798" r:id="rId12"/>
    <p:sldLayoutId id="2147485799" r:id="rId13"/>
    <p:sldLayoutId id="2147485800" r:id="rId14"/>
    <p:sldLayoutId id="2147485801" r:id="rId15"/>
    <p:sldLayoutId id="2147485802" r:id="rId16"/>
    <p:sldLayoutId id="2147485803" r:id="rId17"/>
    <p:sldLayoutId id="2147485804" r:id="rId18"/>
  </p:sldLayoutIdLst>
  <p:transition spd="med">
    <p:wipe dir="r"/>
  </p:transition>
  <p:hf hdr="0" ftr="0" dt="0"/>
  <p:txStyles>
    <p:titleStyle>
      <a:lvl1pPr algn="l" rtl="0" eaLnBrk="0" fontAlgn="base" hangingPunct="0">
        <a:lnSpc>
          <a:spcPct val="90000"/>
        </a:lnSpc>
        <a:spcBef>
          <a:spcPct val="0"/>
        </a:spcBef>
        <a:spcAft>
          <a:spcPct val="0"/>
        </a:spcAft>
        <a:defRPr sz="2400" kern="1200">
          <a:solidFill>
            <a:schemeClr val="accent1"/>
          </a:solidFill>
          <a:latin typeface="+mj-lt"/>
          <a:ea typeface="+mj-ea"/>
          <a:cs typeface="+mj-cs"/>
          <a:sym typeface="Museo For Dell" pitchFamily="2" charset="0"/>
        </a:defRPr>
      </a:lvl1pPr>
      <a:lvl2pPr algn="l" rtl="0" eaLnBrk="0" fontAlgn="base" hangingPunct="0">
        <a:lnSpc>
          <a:spcPct val="90000"/>
        </a:lnSpc>
        <a:spcBef>
          <a:spcPct val="0"/>
        </a:spcBef>
        <a:spcAft>
          <a:spcPct val="0"/>
        </a:spcAft>
        <a:defRPr sz="2400">
          <a:solidFill>
            <a:schemeClr val="accent1"/>
          </a:solidFill>
          <a:latin typeface="Museo For Dell" panose="02000000000000000000" pitchFamily="2" charset="0"/>
          <a:ea typeface="Museo For Dell" panose="02000000000000000000" pitchFamily="2" charset="0"/>
          <a:cs typeface="Museo For Dell" panose="02000000000000000000" pitchFamily="2" charset="0"/>
          <a:sym typeface="Museo For Dell" pitchFamily="2" charset="0"/>
        </a:defRPr>
      </a:lvl2pPr>
      <a:lvl3pPr algn="l" rtl="0" eaLnBrk="0" fontAlgn="base" hangingPunct="0">
        <a:lnSpc>
          <a:spcPct val="90000"/>
        </a:lnSpc>
        <a:spcBef>
          <a:spcPct val="0"/>
        </a:spcBef>
        <a:spcAft>
          <a:spcPct val="0"/>
        </a:spcAft>
        <a:defRPr sz="2400">
          <a:solidFill>
            <a:schemeClr val="accent1"/>
          </a:solidFill>
          <a:latin typeface="Museo For Dell" panose="02000000000000000000" pitchFamily="2" charset="0"/>
          <a:ea typeface="Museo For Dell" panose="02000000000000000000" pitchFamily="2" charset="0"/>
          <a:cs typeface="Museo For Dell" panose="02000000000000000000" pitchFamily="2" charset="0"/>
          <a:sym typeface="Museo For Dell" pitchFamily="2" charset="0"/>
        </a:defRPr>
      </a:lvl3pPr>
      <a:lvl4pPr algn="l" rtl="0" eaLnBrk="0" fontAlgn="base" hangingPunct="0">
        <a:lnSpc>
          <a:spcPct val="90000"/>
        </a:lnSpc>
        <a:spcBef>
          <a:spcPct val="0"/>
        </a:spcBef>
        <a:spcAft>
          <a:spcPct val="0"/>
        </a:spcAft>
        <a:defRPr sz="2400">
          <a:solidFill>
            <a:schemeClr val="accent1"/>
          </a:solidFill>
          <a:latin typeface="Museo For Dell" panose="02000000000000000000" pitchFamily="2" charset="0"/>
          <a:ea typeface="Museo For Dell" panose="02000000000000000000" pitchFamily="2" charset="0"/>
          <a:cs typeface="Museo For Dell" panose="02000000000000000000" pitchFamily="2" charset="0"/>
          <a:sym typeface="Museo For Dell" pitchFamily="2" charset="0"/>
        </a:defRPr>
      </a:lvl4pPr>
      <a:lvl5pPr algn="l" rtl="0" eaLnBrk="0" fontAlgn="base" hangingPunct="0">
        <a:lnSpc>
          <a:spcPct val="90000"/>
        </a:lnSpc>
        <a:spcBef>
          <a:spcPct val="0"/>
        </a:spcBef>
        <a:spcAft>
          <a:spcPct val="0"/>
        </a:spcAft>
        <a:defRPr sz="2400">
          <a:solidFill>
            <a:schemeClr val="accent1"/>
          </a:solidFill>
          <a:latin typeface="Museo For Dell" panose="02000000000000000000" pitchFamily="2" charset="0"/>
          <a:ea typeface="Museo For Dell" panose="02000000000000000000" pitchFamily="2" charset="0"/>
          <a:cs typeface="Museo For Dell" panose="02000000000000000000" pitchFamily="2" charset="0"/>
          <a:sym typeface="Museo For Dell" pitchFamily="2" charset="0"/>
        </a:defRPr>
      </a:lvl5pPr>
      <a:lvl6pPr marL="449032" algn="l" rtl="0" fontAlgn="base">
        <a:lnSpc>
          <a:spcPct val="90000"/>
        </a:lnSpc>
        <a:spcBef>
          <a:spcPct val="0"/>
        </a:spcBef>
        <a:spcAft>
          <a:spcPct val="0"/>
        </a:spcAft>
        <a:defRPr sz="2400">
          <a:solidFill>
            <a:schemeClr val="accent1"/>
          </a:solidFill>
          <a:latin typeface="Museo For Dell" panose="02000000000000000000" pitchFamily="2" charset="0"/>
          <a:ea typeface="Museo For Dell" panose="02000000000000000000" pitchFamily="2" charset="0"/>
          <a:cs typeface="Museo For Dell" panose="02000000000000000000" pitchFamily="2" charset="0"/>
          <a:sym typeface="Museo For Dell" panose="02000000000000000000" pitchFamily="2" charset="0"/>
        </a:defRPr>
      </a:lvl6pPr>
      <a:lvl7pPr marL="898066" algn="l" rtl="0" fontAlgn="base">
        <a:lnSpc>
          <a:spcPct val="90000"/>
        </a:lnSpc>
        <a:spcBef>
          <a:spcPct val="0"/>
        </a:spcBef>
        <a:spcAft>
          <a:spcPct val="0"/>
        </a:spcAft>
        <a:defRPr sz="2400">
          <a:solidFill>
            <a:schemeClr val="accent1"/>
          </a:solidFill>
          <a:latin typeface="Museo For Dell" panose="02000000000000000000" pitchFamily="2" charset="0"/>
          <a:ea typeface="Museo For Dell" panose="02000000000000000000" pitchFamily="2" charset="0"/>
          <a:cs typeface="Museo For Dell" panose="02000000000000000000" pitchFamily="2" charset="0"/>
          <a:sym typeface="Museo For Dell" panose="02000000000000000000" pitchFamily="2" charset="0"/>
        </a:defRPr>
      </a:lvl7pPr>
      <a:lvl8pPr marL="1347152" algn="l" rtl="0" fontAlgn="base">
        <a:lnSpc>
          <a:spcPct val="90000"/>
        </a:lnSpc>
        <a:spcBef>
          <a:spcPct val="0"/>
        </a:spcBef>
        <a:spcAft>
          <a:spcPct val="0"/>
        </a:spcAft>
        <a:defRPr sz="2400">
          <a:solidFill>
            <a:schemeClr val="accent1"/>
          </a:solidFill>
          <a:latin typeface="Museo For Dell" panose="02000000000000000000" pitchFamily="2" charset="0"/>
          <a:ea typeface="Museo For Dell" panose="02000000000000000000" pitchFamily="2" charset="0"/>
          <a:cs typeface="Museo For Dell" panose="02000000000000000000" pitchFamily="2" charset="0"/>
          <a:sym typeface="Museo For Dell" panose="02000000000000000000" pitchFamily="2" charset="0"/>
        </a:defRPr>
      </a:lvl8pPr>
      <a:lvl9pPr marL="1796129" algn="l" rtl="0" fontAlgn="base">
        <a:lnSpc>
          <a:spcPct val="90000"/>
        </a:lnSpc>
        <a:spcBef>
          <a:spcPct val="0"/>
        </a:spcBef>
        <a:spcAft>
          <a:spcPct val="0"/>
        </a:spcAft>
        <a:defRPr sz="2400">
          <a:solidFill>
            <a:schemeClr val="accent1"/>
          </a:solidFill>
          <a:latin typeface="Museo For Dell" panose="02000000000000000000" pitchFamily="2" charset="0"/>
          <a:ea typeface="Museo For Dell" panose="02000000000000000000" pitchFamily="2" charset="0"/>
          <a:cs typeface="Museo For Dell" panose="02000000000000000000" pitchFamily="2" charset="0"/>
          <a:sym typeface="Museo For Dell" panose="02000000000000000000" pitchFamily="2" charset="0"/>
        </a:defRPr>
      </a:lvl9pPr>
    </p:titleStyle>
    <p:bodyStyle>
      <a:lvl1pPr marL="224246" indent="-224246" algn="l" defTabSz="0" rtl="0" eaLnBrk="0" fontAlgn="base" hangingPunct="0">
        <a:lnSpc>
          <a:spcPct val="90000"/>
        </a:lnSpc>
        <a:spcBef>
          <a:spcPts val="1200"/>
        </a:spcBef>
        <a:spcAft>
          <a:spcPct val="0"/>
        </a:spcAft>
        <a:buClr>
          <a:schemeClr val="accent1"/>
        </a:buClr>
        <a:buFont typeface="Arial" pitchFamily="34" charset="0"/>
        <a:buChar char="•"/>
        <a:defRPr kern="1200">
          <a:solidFill>
            <a:schemeClr val="tx1"/>
          </a:solidFill>
          <a:latin typeface="+mn-lt"/>
          <a:ea typeface="+mn-ea"/>
          <a:cs typeface="Museo Sans For Dell" charset="0"/>
          <a:sym typeface="Museo Sans For Dell" pitchFamily="2" charset="0"/>
        </a:defRPr>
      </a:lvl1pPr>
      <a:lvl2pPr marL="562924" indent="-217895" algn="l" defTabSz="0" rtl="0" eaLnBrk="0" fontAlgn="base" hangingPunct="0">
        <a:lnSpc>
          <a:spcPct val="90000"/>
        </a:lnSpc>
        <a:spcBef>
          <a:spcPts val="300"/>
        </a:spcBef>
        <a:spcAft>
          <a:spcPct val="0"/>
        </a:spcAft>
        <a:buClr>
          <a:schemeClr val="accent1"/>
        </a:buClr>
        <a:buFont typeface="Museo Sans For Dell" pitchFamily="2" charset="0"/>
        <a:buChar char="–"/>
        <a:defRPr sz="1600" kern="1200">
          <a:solidFill>
            <a:schemeClr val="tx1"/>
          </a:solidFill>
          <a:latin typeface="+mn-lt"/>
          <a:ea typeface="+mn-ea"/>
          <a:cs typeface="Museo Sans For Dell" charset="0"/>
          <a:sym typeface="Museo Sans For Dell" pitchFamily="2" charset="0"/>
        </a:defRPr>
      </a:lvl2pPr>
      <a:lvl3pPr marL="891788" indent="-214767" algn="l" defTabSz="0" rtl="0" eaLnBrk="0" fontAlgn="base" hangingPunct="0">
        <a:lnSpc>
          <a:spcPct val="90000"/>
        </a:lnSpc>
        <a:spcBef>
          <a:spcPts val="300"/>
        </a:spcBef>
        <a:spcAft>
          <a:spcPct val="0"/>
        </a:spcAft>
        <a:buClr>
          <a:schemeClr val="accent1"/>
        </a:buClr>
        <a:buFont typeface="Museo Sans For Dell" pitchFamily="2" charset="0"/>
        <a:buChar char="›"/>
        <a:defRPr sz="1400" kern="1200">
          <a:solidFill>
            <a:schemeClr val="tx1"/>
          </a:solidFill>
          <a:latin typeface="+mn-lt"/>
          <a:ea typeface="+mn-ea"/>
          <a:cs typeface="Museo Sans For Dell" charset="0"/>
          <a:sym typeface="Museo Sans For Dell" pitchFamily="2" charset="0"/>
        </a:defRPr>
      </a:lvl3pPr>
      <a:lvl4pPr marL="1220972" indent="-216308" algn="l" defTabSz="0" rtl="0" eaLnBrk="0" fontAlgn="base" hangingPunct="0">
        <a:lnSpc>
          <a:spcPct val="90000"/>
        </a:lnSpc>
        <a:spcBef>
          <a:spcPts val="300"/>
        </a:spcBef>
        <a:spcAft>
          <a:spcPct val="0"/>
        </a:spcAft>
        <a:buClr>
          <a:schemeClr val="accent1"/>
        </a:buClr>
        <a:buFont typeface="Museo For Dell 300" pitchFamily="50" charset="0"/>
        <a:buChar char="–"/>
        <a:defRPr sz="1200" kern="1200">
          <a:solidFill>
            <a:schemeClr val="tx1"/>
          </a:solidFill>
          <a:latin typeface="+mn-lt"/>
          <a:ea typeface="+mn-ea"/>
          <a:cs typeface="Museo Sans For Dell" charset="0"/>
          <a:sym typeface="Museo Sans For Dell" pitchFamily="2" charset="0"/>
        </a:defRPr>
      </a:lvl4pPr>
      <a:lvl5pPr marL="1574849" indent="-230594" algn="l" defTabSz="0" rtl="0" eaLnBrk="0" fontAlgn="base" hangingPunct="0">
        <a:lnSpc>
          <a:spcPct val="90000"/>
        </a:lnSpc>
        <a:spcBef>
          <a:spcPts val="800"/>
        </a:spcBef>
        <a:spcAft>
          <a:spcPct val="0"/>
        </a:spcAft>
        <a:buFont typeface="Museo For Dell 300" pitchFamily="50" charset="0"/>
        <a:buChar char="–"/>
        <a:defRPr kern="1200">
          <a:solidFill>
            <a:schemeClr val="bg2"/>
          </a:solidFill>
          <a:latin typeface="+mn-lt"/>
          <a:ea typeface="+mn-ea"/>
          <a:cs typeface="Museo Sans For Dell" charset="0"/>
          <a:sym typeface="Museo Sans For Dell" pitchFamily="2" charset="0"/>
        </a:defRPr>
      </a:lvl5pPr>
      <a:lvl6pPr marL="2469324" indent="-224246" algn="l" defTabSz="89806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18439" indent="-224246" algn="l" defTabSz="89806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367535" indent="-224246" algn="l" defTabSz="89806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16386" indent="-224246" algn="l" defTabSz="89806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898066" rtl="0" eaLnBrk="1" latinLnBrk="0" hangingPunct="1">
        <a:defRPr sz="1800" kern="1200">
          <a:solidFill>
            <a:schemeClr val="tx1"/>
          </a:solidFill>
          <a:latin typeface="+mn-lt"/>
          <a:ea typeface="+mn-ea"/>
          <a:cs typeface="+mn-cs"/>
        </a:defRPr>
      </a:lvl1pPr>
      <a:lvl2pPr marL="449032" algn="l" defTabSz="898066" rtl="0" eaLnBrk="1" latinLnBrk="0" hangingPunct="1">
        <a:defRPr sz="1800" kern="1200">
          <a:solidFill>
            <a:schemeClr val="tx1"/>
          </a:solidFill>
          <a:latin typeface="+mn-lt"/>
          <a:ea typeface="+mn-ea"/>
          <a:cs typeface="+mn-cs"/>
        </a:defRPr>
      </a:lvl2pPr>
      <a:lvl3pPr marL="898066" algn="l" defTabSz="898066" rtl="0" eaLnBrk="1" latinLnBrk="0" hangingPunct="1">
        <a:defRPr sz="1800" kern="1200">
          <a:solidFill>
            <a:schemeClr val="tx1"/>
          </a:solidFill>
          <a:latin typeface="+mn-lt"/>
          <a:ea typeface="+mn-ea"/>
          <a:cs typeface="+mn-cs"/>
        </a:defRPr>
      </a:lvl3pPr>
      <a:lvl4pPr marL="1347152" algn="l" defTabSz="898066" rtl="0" eaLnBrk="1" latinLnBrk="0" hangingPunct="1">
        <a:defRPr sz="1800" kern="1200">
          <a:solidFill>
            <a:schemeClr val="tx1"/>
          </a:solidFill>
          <a:latin typeface="+mn-lt"/>
          <a:ea typeface="+mn-ea"/>
          <a:cs typeface="+mn-cs"/>
        </a:defRPr>
      </a:lvl4pPr>
      <a:lvl5pPr marL="1796129" algn="l" defTabSz="898066" rtl="0" eaLnBrk="1" latinLnBrk="0" hangingPunct="1">
        <a:defRPr sz="1800" kern="1200">
          <a:solidFill>
            <a:schemeClr val="tx1"/>
          </a:solidFill>
          <a:latin typeface="+mn-lt"/>
          <a:ea typeface="+mn-ea"/>
          <a:cs typeface="+mn-cs"/>
        </a:defRPr>
      </a:lvl5pPr>
      <a:lvl6pPr marL="2244802" algn="l" defTabSz="898066" rtl="0" eaLnBrk="1" latinLnBrk="0" hangingPunct="1">
        <a:defRPr sz="1800" kern="1200">
          <a:solidFill>
            <a:schemeClr val="tx1"/>
          </a:solidFill>
          <a:latin typeface="+mn-lt"/>
          <a:ea typeface="+mn-ea"/>
          <a:cs typeface="+mn-cs"/>
        </a:defRPr>
      </a:lvl6pPr>
      <a:lvl7pPr marL="2693880" algn="l" defTabSz="898066" rtl="0" eaLnBrk="1" latinLnBrk="0" hangingPunct="1">
        <a:defRPr sz="1800" kern="1200">
          <a:solidFill>
            <a:schemeClr val="tx1"/>
          </a:solidFill>
          <a:latin typeface="+mn-lt"/>
          <a:ea typeface="+mn-ea"/>
          <a:cs typeface="+mn-cs"/>
        </a:defRPr>
      </a:lvl7pPr>
      <a:lvl8pPr marL="3143003" algn="l" defTabSz="898066" rtl="0" eaLnBrk="1" latinLnBrk="0" hangingPunct="1">
        <a:defRPr sz="1800" kern="1200">
          <a:solidFill>
            <a:schemeClr val="tx1"/>
          </a:solidFill>
          <a:latin typeface="+mn-lt"/>
          <a:ea typeface="+mn-ea"/>
          <a:cs typeface="+mn-cs"/>
        </a:defRPr>
      </a:lvl8pPr>
      <a:lvl9pPr marL="3591995" algn="l" defTabSz="898066" rtl="0" eaLnBrk="1" latinLnBrk="0" hangingPunct="1">
        <a:defRPr sz="1800" kern="1200">
          <a:solidFill>
            <a:schemeClr val="tx1"/>
          </a:solidFill>
          <a:latin typeface="+mn-lt"/>
          <a:ea typeface="+mn-ea"/>
          <a:cs typeface="+mn-cs"/>
        </a:defRPr>
      </a:lvl9pPr>
    </p:otherStyle>
  </p:txStyles>
</p:sldMaster>
</file>

<file path=ppt/slideMasters/slideMaster61.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16" name="TextBox 15" hidden="1"/>
          <p:cNvSpPr txBox="1"/>
          <p:nvPr/>
        </p:nvSpPr>
        <p:spPr>
          <a:xfrm>
            <a:off x="1896421" y="4825328"/>
            <a:ext cx="649537" cy="124650"/>
          </a:xfrm>
          <a:prstGeom prst="rect">
            <a:avLst/>
          </a:prstGeom>
          <a:noFill/>
        </p:spPr>
        <p:txBody>
          <a:bodyPr wrap="square" lIns="0" tIns="0" rIns="0" bIns="0" rtlCol="0" anchor="ctr">
            <a:spAutoFit/>
          </a:bodyPr>
          <a:lstStyle/>
          <a:p>
            <a:pPr defTabSz="893179">
              <a:lnSpc>
                <a:spcPct val="90000"/>
              </a:lnSpc>
              <a:spcBef>
                <a:spcPts val="600"/>
              </a:spcBef>
              <a:spcAft>
                <a:spcPts val="0"/>
              </a:spcAft>
              <a:buClr>
                <a:srgbClr val="007DB8"/>
              </a:buClr>
            </a:pPr>
            <a:fld id="{E00CF047-7350-4707-AA1A-E56FA69586CC}" type="datetime1">
              <a:rPr lang="en-US" sz="900" smtClean="0">
                <a:solidFill>
                  <a:srgbClr val="000000">
                    <a:lumMod val="50000"/>
                    <a:lumOff val="50000"/>
                  </a:srgbClr>
                </a:solidFill>
                <a:latin typeface="Arial"/>
              </a:rPr>
              <a:pPr defTabSz="893179">
                <a:lnSpc>
                  <a:spcPct val="90000"/>
                </a:lnSpc>
                <a:spcBef>
                  <a:spcPts val="600"/>
                </a:spcBef>
                <a:spcAft>
                  <a:spcPts val="0"/>
                </a:spcAft>
                <a:buClr>
                  <a:srgbClr val="007DB8"/>
                </a:buClr>
              </a:pPr>
              <a:t>2/25/2021</a:t>
            </a:fld>
            <a:endParaRPr lang="en-US" sz="900" dirty="0">
              <a:solidFill>
                <a:srgbClr val="000000">
                  <a:lumMod val="50000"/>
                  <a:lumOff val="50000"/>
                </a:srgbClr>
              </a:solidFill>
              <a:latin typeface="Arial"/>
            </a:endParaRPr>
          </a:p>
        </p:txBody>
      </p:sp>
      <p:sp>
        <p:nvSpPr>
          <p:cNvPr id="13" name="TextBox 12" hidden="1"/>
          <p:cNvSpPr txBox="1"/>
          <p:nvPr/>
        </p:nvSpPr>
        <p:spPr>
          <a:xfrm>
            <a:off x="1896421" y="4825328"/>
            <a:ext cx="649537" cy="124650"/>
          </a:xfrm>
          <a:prstGeom prst="rect">
            <a:avLst/>
          </a:prstGeom>
          <a:noFill/>
        </p:spPr>
        <p:txBody>
          <a:bodyPr wrap="square" lIns="0" tIns="0" rIns="0" bIns="0" rtlCol="0" anchor="ctr">
            <a:spAutoFit/>
          </a:bodyPr>
          <a:lstStyle/>
          <a:p>
            <a:pPr defTabSz="893179">
              <a:lnSpc>
                <a:spcPct val="90000"/>
              </a:lnSpc>
              <a:spcBef>
                <a:spcPts val="600"/>
              </a:spcBef>
              <a:spcAft>
                <a:spcPts val="0"/>
              </a:spcAft>
              <a:buClr>
                <a:srgbClr val="007DB8"/>
              </a:buClr>
            </a:pPr>
            <a:fld id="{E00CF047-7350-4707-AA1A-E56FA69586CC}" type="datetime1">
              <a:rPr lang="en-US" sz="900" smtClean="0">
                <a:solidFill>
                  <a:srgbClr val="000000">
                    <a:lumMod val="50000"/>
                    <a:lumOff val="50000"/>
                  </a:srgbClr>
                </a:solidFill>
                <a:latin typeface="Arial"/>
              </a:rPr>
              <a:pPr defTabSz="893179">
                <a:lnSpc>
                  <a:spcPct val="90000"/>
                </a:lnSpc>
                <a:spcBef>
                  <a:spcPts val="600"/>
                </a:spcBef>
                <a:spcAft>
                  <a:spcPts val="0"/>
                </a:spcAft>
                <a:buClr>
                  <a:srgbClr val="007DB8"/>
                </a:buClr>
              </a:pPr>
              <a:t>2/25/2021</a:t>
            </a:fld>
            <a:endParaRPr lang="en-US" sz="900" dirty="0">
              <a:solidFill>
                <a:srgbClr val="000000">
                  <a:lumMod val="50000"/>
                  <a:lumOff val="50000"/>
                </a:srgbClr>
              </a:solidFill>
              <a:latin typeface="Arial"/>
            </a:endParaRPr>
          </a:p>
        </p:txBody>
      </p:sp>
      <p:pic>
        <p:nvPicPr>
          <p:cNvPr id="3" name="Picture 2"/>
          <p:cNvPicPr>
            <a:picLocks noChangeAspect="1"/>
          </p:cNvPicPr>
          <p:nvPr/>
        </p:nvPicPr>
        <p:blipFill>
          <a:blip r:embed="rId46"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
        <p:nvSpPr>
          <p:cNvPr id="22" name="TextBox 21"/>
          <p:cNvSpPr txBox="1"/>
          <p:nvPr/>
        </p:nvSpPr>
        <p:spPr>
          <a:xfrm>
            <a:off x="296511" y="4837275"/>
            <a:ext cx="65" cy="110800"/>
          </a:xfrm>
          <a:prstGeom prst="rect">
            <a:avLst/>
          </a:prstGeom>
        </p:spPr>
        <p:txBody>
          <a:bodyPr vert="horz" wrap="none" lIns="0" tIns="0" rIns="0" bIns="0" rtlCol="0" anchor="ctr" anchorCtr="0">
            <a:spAutoFit/>
          </a:bodyPr>
          <a:lstStyle/>
          <a:p>
            <a:pPr algn="r" defTabSz="893179">
              <a:lnSpc>
                <a:spcPct val="90000"/>
              </a:lnSpc>
              <a:buClr>
                <a:srgbClr val="007DB8"/>
              </a:buClr>
            </a:pPr>
            <a:endParaRPr lang="en-US" sz="800" dirty="0" err="1">
              <a:solidFill>
                <a:srgbClr val="000000">
                  <a:lumMod val="50000"/>
                  <a:lumOff val="50000"/>
                </a:srgbClr>
              </a:solidFill>
              <a:latin typeface="Arial"/>
            </a:endParaRPr>
          </a:p>
        </p:txBody>
      </p:sp>
      <p:sp>
        <p:nvSpPr>
          <p:cNvPr id="23" name="fl" descr="                              Dell - Internal Use - Confidential&#10;"/>
          <p:cNvSpPr txBox="1"/>
          <p:nvPr/>
        </p:nvSpPr>
        <p:spPr>
          <a:xfrm>
            <a:off x="998832" y="4835544"/>
            <a:ext cx="1594187" cy="114262"/>
          </a:xfrm>
          <a:prstGeom prst="rect">
            <a:avLst/>
          </a:prstGeom>
          <a:noFill/>
        </p:spPr>
        <p:txBody>
          <a:bodyPr vert="horz" wrap="none" lIns="0" tIns="0" rIns="0" bIns="0" rtlCol="0" anchor="ctr" anchorCtr="0">
            <a:spAutoFit/>
          </a:bodyPr>
          <a:lstStyle/>
          <a:p>
            <a:pPr defTabSz="893179">
              <a:lnSpc>
                <a:spcPct val="90000"/>
              </a:lnSpc>
              <a:spcBef>
                <a:spcPts val="100"/>
              </a:spcBef>
              <a:spcAft>
                <a:spcPts val="100"/>
              </a:spcAft>
            </a:pPr>
            <a:r>
              <a:rPr lang="en-US" sz="800" b="1" dirty="0">
                <a:solidFill>
                  <a:srgbClr val="7F7F7F"/>
                </a:solidFill>
                <a:latin typeface="Arial"/>
              </a:rPr>
              <a:t>Dell - Internal Use - Confidential</a:t>
            </a:r>
          </a:p>
        </p:txBody>
      </p:sp>
      <p:sp>
        <p:nvSpPr>
          <p:cNvPr id="24" name="TextBox 23"/>
          <p:cNvSpPr txBox="1"/>
          <p:nvPr/>
        </p:nvSpPr>
        <p:spPr>
          <a:xfrm>
            <a:off x="296511" y="4837275"/>
            <a:ext cx="65" cy="110800"/>
          </a:xfrm>
          <a:prstGeom prst="rect">
            <a:avLst/>
          </a:prstGeom>
        </p:spPr>
        <p:txBody>
          <a:bodyPr vert="horz" wrap="none" lIns="0" tIns="0" rIns="0" bIns="0" rtlCol="0" anchor="ctr" anchorCtr="0">
            <a:spAutoFit/>
          </a:bodyPr>
          <a:lstStyle/>
          <a:p>
            <a:pPr algn="r" defTabSz="893179">
              <a:lnSpc>
                <a:spcPct val="90000"/>
              </a:lnSpc>
              <a:buClr>
                <a:srgbClr val="007DB8"/>
              </a:buClr>
            </a:pPr>
            <a:endParaRPr lang="en-US" sz="800" dirty="0" err="1">
              <a:solidFill>
                <a:srgbClr val="000000">
                  <a:lumMod val="50000"/>
                  <a:lumOff val="50000"/>
                </a:srgbClr>
              </a:solidFill>
              <a:latin typeface="Arial"/>
            </a:endParaRPr>
          </a:p>
        </p:txBody>
      </p:sp>
      <p:sp>
        <p:nvSpPr>
          <p:cNvPr id="25" name="TextBox 24"/>
          <p:cNvSpPr txBox="1"/>
          <p:nvPr/>
        </p:nvSpPr>
        <p:spPr>
          <a:xfrm>
            <a:off x="307781" y="4835544"/>
            <a:ext cx="128641" cy="114262"/>
          </a:xfrm>
          <a:prstGeom prst="rect">
            <a:avLst/>
          </a:prstGeom>
        </p:spPr>
        <p:txBody>
          <a:bodyPr vert="horz" wrap="none" lIns="0" tIns="0" rIns="0" bIns="0" rtlCol="0" anchor="ctr" anchorCtr="0">
            <a:spAutoFit/>
          </a:bodyPr>
          <a:lstStyle/>
          <a:p>
            <a:pPr algn="r" defTabSz="893179">
              <a:lnSpc>
                <a:spcPct val="90000"/>
              </a:lnSpc>
              <a:buClr>
                <a:srgbClr val="007DB8"/>
              </a:buClr>
            </a:pPr>
            <a:fld id="{58EC7406-F4CC-4ABF-902E-2AF4E70E5C0F}" type="slidenum">
              <a:rPr lang="en-US" sz="800" smtClean="0">
                <a:solidFill>
                  <a:srgbClr val="000000">
                    <a:lumMod val="50000"/>
                    <a:lumOff val="50000"/>
                  </a:srgbClr>
                </a:solidFill>
                <a:latin typeface="Arial"/>
              </a:rPr>
              <a:pPr algn="r" defTabSz="893179">
                <a:lnSpc>
                  <a:spcPct val="90000"/>
                </a:lnSpc>
                <a:buClr>
                  <a:srgbClr val="007DB8"/>
                </a:buClr>
              </a:pPr>
              <a:t>‹#›</a:t>
            </a:fld>
            <a:endParaRPr lang="en-US" sz="800" dirty="0" err="1">
              <a:solidFill>
                <a:srgbClr val="000000">
                  <a:lumMod val="50000"/>
                  <a:lumOff val="50000"/>
                </a:srgbClr>
              </a:solidFill>
              <a:latin typeface="Arial"/>
            </a:endParaRPr>
          </a:p>
        </p:txBody>
      </p:sp>
      <p:sp>
        <p:nvSpPr>
          <p:cNvPr id="26" name="TextBox 25"/>
          <p:cNvSpPr txBox="1"/>
          <p:nvPr/>
        </p:nvSpPr>
        <p:spPr>
          <a:xfrm>
            <a:off x="458777" y="4835544"/>
            <a:ext cx="187551" cy="114262"/>
          </a:xfrm>
          <a:prstGeom prst="rect">
            <a:avLst/>
          </a:prstGeom>
        </p:spPr>
        <p:txBody>
          <a:bodyPr vert="horz" wrap="none" lIns="0" tIns="0" rIns="0" bIns="0" rtlCol="0" anchor="ctr" anchorCtr="0">
            <a:spAutoFit/>
          </a:bodyPr>
          <a:lstStyle/>
          <a:p>
            <a:pPr defTabSz="893179">
              <a:lnSpc>
                <a:spcPct val="90000"/>
              </a:lnSpc>
              <a:buClr>
                <a:srgbClr val="007DB8"/>
              </a:buClr>
            </a:pPr>
            <a:r>
              <a:rPr lang="en-US" sz="800" dirty="0">
                <a:solidFill>
                  <a:srgbClr val="000000">
                    <a:lumMod val="50000"/>
                    <a:lumOff val="50000"/>
                  </a:srgbClr>
                </a:solidFill>
                <a:latin typeface="Arial"/>
              </a:rPr>
              <a:t>of Y</a:t>
            </a:r>
          </a:p>
        </p:txBody>
      </p:sp>
    </p:spTree>
    <p:extLst>
      <p:ext uri="{BB962C8B-B14F-4D97-AF65-F5344CB8AC3E}">
        <p14:creationId xmlns:p14="http://schemas.microsoft.com/office/powerpoint/2010/main" val="1693563619"/>
      </p:ext>
    </p:extLst>
  </p:cSld>
  <p:clrMap bg1="dk2" tx1="lt1" bg2="dk1" tx2="lt2" accent1="accent1" accent2="accent2" accent3="accent3" accent4="accent4" accent5="accent5" accent6="accent6" hlink="hlink" folHlink="folHlink"/>
  <p:sldLayoutIdLst>
    <p:sldLayoutId id="2147485806" r:id="rId1"/>
    <p:sldLayoutId id="2147485807" r:id="rId2"/>
    <p:sldLayoutId id="2147485808" r:id="rId3"/>
    <p:sldLayoutId id="2147485809" r:id="rId4"/>
    <p:sldLayoutId id="2147485810" r:id="rId5"/>
    <p:sldLayoutId id="2147485811" r:id="rId6"/>
    <p:sldLayoutId id="2147485812" r:id="rId7"/>
    <p:sldLayoutId id="2147485813" r:id="rId8"/>
    <p:sldLayoutId id="2147485814" r:id="rId9"/>
    <p:sldLayoutId id="2147485815" r:id="rId10"/>
    <p:sldLayoutId id="2147485816" r:id="rId11"/>
    <p:sldLayoutId id="2147485817" r:id="rId12"/>
    <p:sldLayoutId id="2147485818" r:id="rId13"/>
    <p:sldLayoutId id="2147485819" r:id="rId14"/>
    <p:sldLayoutId id="2147485820" r:id="rId15"/>
    <p:sldLayoutId id="2147485821" r:id="rId16"/>
    <p:sldLayoutId id="2147485822" r:id="rId17"/>
    <p:sldLayoutId id="2147485823" r:id="rId18"/>
    <p:sldLayoutId id="2147485824" r:id="rId19"/>
    <p:sldLayoutId id="2147485825" r:id="rId20"/>
    <p:sldLayoutId id="2147485826" r:id="rId21"/>
    <p:sldLayoutId id="2147485827" r:id="rId22"/>
    <p:sldLayoutId id="2147485829" r:id="rId23"/>
    <p:sldLayoutId id="2147485830" r:id="rId24"/>
    <p:sldLayoutId id="2147485831" r:id="rId25"/>
    <p:sldLayoutId id="2147485832" r:id="rId26"/>
    <p:sldLayoutId id="2147485833" r:id="rId27"/>
    <p:sldLayoutId id="2147485834" r:id="rId28"/>
    <p:sldLayoutId id="2147485835" r:id="rId29"/>
    <p:sldLayoutId id="2147485836" r:id="rId30"/>
    <p:sldLayoutId id="2147485837" r:id="rId31"/>
    <p:sldLayoutId id="2147485838" r:id="rId32"/>
    <p:sldLayoutId id="2147485839" r:id="rId33"/>
    <p:sldLayoutId id="2147485840" r:id="rId34"/>
    <p:sldLayoutId id="2147485841" r:id="rId35"/>
    <p:sldLayoutId id="2147485842" r:id="rId36"/>
    <p:sldLayoutId id="2147485843" r:id="rId37"/>
    <p:sldLayoutId id="2147485844" r:id="rId38"/>
    <p:sldLayoutId id="2147485845" r:id="rId39"/>
    <p:sldLayoutId id="2147485846" r:id="rId40"/>
    <p:sldLayoutId id="2147485847" r:id="rId41"/>
    <p:sldLayoutId id="2147485848" r:id="rId42"/>
    <p:sldLayoutId id="2147485849" r:id="rId43"/>
    <p:sldLayoutId id="2147485850" r:id="rId44"/>
  </p:sldLayoutIdLst>
  <p:transition spd="med">
    <p:wipe dir="r"/>
  </p:transition>
  <p:hf hdr="0" ftr="0" dt="0"/>
  <p:txStyles>
    <p:titleStyle>
      <a:lvl1pPr algn="l" rtl="0" eaLnBrk="1" fontAlgn="base" hangingPunct="1">
        <a:lnSpc>
          <a:spcPct val="90000"/>
        </a:lnSpc>
        <a:spcBef>
          <a:spcPct val="0"/>
        </a:spcBef>
        <a:spcAft>
          <a:spcPct val="0"/>
        </a:spcAft>
        <a:defRPr sz="2800" b="0" cap="none" baseline="0">
          <a:solidFill>
            <a:schemeClr val="bg1"/>
          </a:solidFill>
          <a:latin typeface="+mj-lt"/>
          <a:ea typeface="Museo Sans For Dell" panose="02000000000000000000" pitchFamily="2" charset="0"/>
          <a:cs typeface="+mj-cs"/>
        </a:defRPr>
      </a:lvl1pPr>
      <a:lvl2pPr algn="l" rtl="0" eaLnBrk="1" fontAlgn="base" hangingPunct="1">
        <a:lnSpc>
          <a:spcPct val="80000"/>
        </a:lnSpc>
        <a:spcBef>
          <a:spcPct val="0"/>
        </a:spcBef>
        <a:spcAft>
          <a:spcPct val="0"/>
        </a:spcAft>
        <a:defRPr sz="3200" b="1">
          <a:solidFill>
            <a:schemeClr val="accent1"/>
          </a:solidFill>
          <a:latin typeface="Arial Black" pitchFamily="34" charset="0"/>
        </a:defRPr>
      </a:lvl2pPr>
      <a:lvl3pPr algn="l" rtl="0" eaLnBrk="1" fontAlgn="base" hangingPunct="1">
        <a:lnSpc>
          <a:spcPct val="80000"/>
        </a:lnSpc>
        <a:spcBef>
          <a:spcPct val="0"/>
        </a:spcBef>
        <a:spcAft>
          <a:spcPct val="0"/>
        </a:spcAft>
        <a:defRPr sz="3200" b="1">
          <a:solidFill>
            <a:schemeClr val="accent1"/>
          </a:solidFill>
          <a:latin typeface="Arial Black" pitchFamily="34" charset="0"/>
        </a:defRPr>
      </a:lvl3pPr>
      <a:lvl4pPr algn="l" rtl="0" eaLnBrk="1" fontAlgn="base" hangingPunct="1">
        <a:lnSpc>
          <a:spcPct val="80000"/>
        </a:lnSpc>
        <a:spcBef>
          <a:spcPct val="0"/>
        </a:spcBef>
        <a:spcAft>
          <a:spcPct val="0"/>
        </a:spcAft>
        <a:defRPr sz="3200" b="1">
          <a:solidFill>
            <a:schemeClr val="accent1"/>
          </a:solidFill>
          <a:latin typeface="Arial Black" pitchFamily="34" charset="0"/>
        </a:defRPr>
      </a:lvl4pPr>
      <a:lvl5pPr algn="l" rtl="0" eaLnBrk="1" fontAlgn="base" hangingPunct="1">
        <a:lnSpc>
          <a:spcPct val="80000"/>
        </a:lnSpc>
        <a:spcBef>
          <a:spcPct val="0"/>
        </a:spcBef>
        <a:spcAft>
          <a:spcPct val="0"/>
        </a:spcAft>
        <a:defRPr sz="3200" b="1">
          <a:solidFill>
            <a:schemeClr val="accent1"/>
          </a:solidFill>
          <a:latin typeface="Arial Black" pitchFamily="34" charset="0"/>
        </a:defRPr>
      </a:lvl5pPr>
      <a:lvl6pPr marL="446623" algn="l" rtl="0" eaLnBrk="1" fontAlgn="base" hangingPunct="1">
        <a:lnSpc>
          <a:spcPct val="70000"/>
        </a:lnSpc>
        <a:spcBef>
          <a:spcPct val="0"/>
        </a:spcBef>
        <a:spcAft>
          <a:spcPct val="0"/>
        </a:spcAft>
        <a:defRPr sz="4400" b="1">
          <a:solidFill>
            <a:schemeClr val="accent1"/>
          </a:solidFill>
          <a:latin typeface="Arial Black" pitchFamily="34" charset="0"/>
        </a:defRPr>
      </a:lvl6pPr>
      <a:lvl7pPr marL="893179" algn="l" rtl="0" eaLnBrk="1" fontAlgn="base" hangingPunct="1">
        <a:lnSpc>
          <a:spcPct val="70000"/>
        </a:lnSpc>
        <a:spcBef>
          <a:spcPct val="0"/>
        </a:spcBef>
        <a:spcAft>
          <a:spcPct val="0"/>
        </a:spcAft>
        <a:defRPr sz="4400" b="1">
          <a:solidFill>
            <a:schemeClr val="accent1"/>
          </a:solidFill>
          <a:latin typeface="Arial Black" pitchFamily="34" charset="0"/>
        </a:defRPr>
      </a:lvl7pPr>
      <a:lvl8pPr marL="1339925" algn="l" rtl="0" eaLnBrk="1" fontAlgn="base" hangingPunct="1">
        <a:lnSpc>
          <a:spcPct val="70000"/>
        </a:lnSpc>
        <a:spcBef>
          <a:spcPct val="0"/>
        </a:spcBef>
        <a:spcAft>
          <a:spcPct val="0"/>
        </a:spcAft>
        <a:defRPr sz="4400" b="1">
          <a:solidFill>
            <a:schemeClr val="accent1"/>
          </a:solidFill>
          <a:latin typeface="Arial Black" pitchFamily="34" charset="0"/>
        </a:defRPr>
      </a:lvl8pPr>
      <a:lvl9pPr marL="1786274" algn="l" rtl="0" eaLnBrk="1" fontAlgn="base" hangingPunct="1">
        <a:lnSpc>
          <a:spcPct val="70000"/>
        </a:lnSpc>
        <a:spcBef>
          <a:spcPct val="0"/>
        </a:spcBef>
        <a:spcAft>
          <a:spcPct val="0"/>
        </a:spcAft>
        <a:defRPr sz="4400" b="1">
          <a:solidFill>
            <a:schemeClr val="accent1"/>
          </a:solidFill>
          <a:latin typeface="Arial Black" pitchFamily="34" charset="0"/>
        </a:defRPr>
      </a:lvl9pPr>
    </p:titleStyle>
    <p:bodyStyle>
      <a:lvl1pPr marL="222932" indent="-222932" algn="l" rtl="0" eaLnBrk="1" fontAlgn="base" hangingPunct="1">
        <a:lnSpc>
          <a:spcPct val="100000"/>
        </a:lnSpc>
        <a:spcBef>
          <a:spcPts val="1200"/>
        </a:spcBef>
        <a:spcAft>
          <a:spcPts val="0"/>
        </a:spcAft>
        <a:buClr>
          <a:srgbClr val="AAAAAA"/>
        </a:buClr>
        <a:buFont typeface="Arial" pitchFamily="34" charset="0"/>
        <a:buChar char="•"/>
        <a:defRPr sz="1400">
          <a:solidFill>
            <a:srgbClr val="000000"/>
          </a:solidFill>
          <a:latin typeface="+mj-lt"/>
          <a:ea typeface="Museo Sans For Dell" pitchFamily="2" charset="0"/>
          <a:cs typeface="+mn-cs"/>
        </a:defRPr>
      </a:lvl1pPr>
      <a:lvl2pPr marL="561445" indent="-227693" algn="l" rtl="0" eaLnBrk="1" fontAlgn="base" hangingPunct="1">
        <a:lnSpc>
          <a:spcPct val="100000"/>
        </a:lnSpc>
        <a:spcBef>
          <a:spcPts val="300"/>
        </a:spcBef>
        <a:spcAft>
          <a:spcPts val="0"/>
        </a:spcAft>
        <a:buClr>
          <a:srgbClr val="AAAAAA"/>
        </a:buClr>
        <a:buFont typeface="Museo Sans For Dell" pitchFamily="2" charset="0"/>
        <a:buChar char="–"/>
        <a:defRPr sz="1200" baseline="0">
          <a:solidFill>
            <a:srgbClr val="000000"/>
          </a:solidFill>
          <a:latin typeface="+mj-lt"/>
          <a:ea typeface="Museo Sans For Dell" pitchFamily="2" charset="0"/>
        </a:defRPr>
      </a:lvl2pPr>
      <a:lvl3pPr marL="888523" indent="-214995" algn="l" rtl="0" eaLnBrk="1" fontAlgn="base" hangingPunct="1">
        <a:lnSpc>
          <a:spcPct val="100000"/>
        </a:lnSpc>
        <a:spcBef>
          <a:spcPts val="300"/>
        </a:spcBef>
        <a:spcAft>
          <a:spcPts val="0"/>
        </a:spcAft>
        <a:buClr>
          <a:srgbClr val="AAAAAA"/>
        </a:buClr>
        <a:buFont typeface="Museo Sans For Dell" pitchFamily="2" charset="0"/>
        <a:buChar char="›"/>
        <a:defRPr sz="1000" baseline="0">
          <a:solidFill>
            <a:srgbClr val="000000"/>
          </a:solidFill>
          <a:latin typeface="+mj-lt"/>
          <a:ea typeface="Museo Sans For Dell" pitchFamily="2" charset="0"/>
        </a:defRPr>
      </a:lvl3pPr>
      <a:lvl4pPr marL="1217477" indent="-216581" algn="l" rtl="0" eaLnBrk="1" fontAlgn="base" hangingPunct="1">
        <a:lnSpc>
          <a:spcPct val="90000"/>
        </a:lnSpc>
        <a:spcBef>
          <a:spcPts val="300"/>
        </a:spcBef>
        <a:spcAft>
          <a:spcPts val="0"/>
        </a:spcAft>
        <a:buClr>
          <a:srgbClr val="AAAAAA"/>
        </a:buClr>
        <a:buFont typeface="Courier New" panose="02070309020205020404" pitchFamily="49" charset="0"/>
        <a:buChar char="o"/>
        <a:defRPr sz="1000" baseline="0">
          <a:solidFill>
            <a:srgbClr val="000000"/>
          </a:solidFill>
          <a:latin typeface="+mj-lt"/>
          <a:ea typeface="Museo Sans For Dell" pitchFamily="2" charset="0"/>
        </a:defRPr>
      </a:lvl4pPr>
      <a:lvl5pPr marL="1570952" indent="-230868" algn="l" rtl="0" eaLnBrk="1" fontAlgn="base" hangingPunct="1">
        <a:lnSpc>
          <a:spcPct val="90000"/>
        </a:lnSpc>
        <a:spcBef>
          <a:spcPts val="800"/>
        </a:spcBef>
        <a:spcAft>
          <a:spcPct val="0"/>
        </a:spcAft>
        <a:buClr>
          <a:schemeClr val="bg1"/>
        </a:buClr>
        <a:buFont typeface="Museo For Dell 300" pitchFamily="50" charset="0"/>
        <a:buChar char="–"/>
        <a:defRPr sz="1800">
          <a:solidFill>
            <a:schemeClr val="bg2"/>
          </a:solidFill>
          <a:latin typeface="Museo Sans For Dell" pitchFamily="2" charset="0"/>
          <a:ea typeface="Museo Sans For Dell" pitchFamily="2" charset="0"/>
        </a:defRPr>
      </a:lvl5pPr>
      <a:lvl6pPr marL="2017142" indent="-23086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6pPr>
      <a:lvl7pPr marL="2463605" indent="-23086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7pPr>
      <a:lvl8pPr marL="2910284" indent="-23086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8pPr>
      <a:lvl9pPr marL="3356924" indent="-23086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9pPr>
    </p:bodyStyle>
    <p:otherStyle>
      <a:defPPr>
        <a:defRPr lang="en-US"/>
      </a:defPPr>
      <a:lvl1pPr marL="0" algn="l" defTabSz="893179" rtl="0" eaLnBrk="1" latinLnBrk="0" hangingPunct="1">
        <a:defRPr sz="1800" kern="1200">
          <a:solidFill>
            <a:schemeClr val="tx1"/>
          </a:solidFill>
          <a:latin typeface="+mn-lt"/>
          <a:ea typeface="+mn-ea"/>
          <a:cs typeface="+mn-cs"/>
        </a:defRPr>
      </a:lvl1pPr>
      <a:lvl2pPr marL="446623" algn="l" defTabSz="893179" rtl="0" eaLnBrk="1" latinLnBrk="0" hangingPunct="1">
        <a:defRPr sz="1800" kern="1200">
          <a:solidFill>
            <a:schemeClr val="tx1"/>
          </a:solidFill>
          <a:latin typeface="+mn-lt"/>
          <a:ea typeface="+mn-ea"/>
          <a:cs typeface="+mn-cs"/>
        </a:defRPr>
      </a:lvl2pPr>
      <a:lvl3pPr marL="893179" algn="l" defTabSz="893179" rtl="0" eaLnBrk="1" latinLnBrk="0" hangingPunct="1">
        <a:defRPr sz="1800" kern="1200">
          <a:solidFill>
            <a:schemeClr val="tx1"/>
          </a:solidFill>
          <a:latin typeface="+mn-lt"/>
          <a:ea typeface="+mn-ea"/>
          <a:cs typeface="+mn-cs"/>
        </a:defRPr>
      </a:lvl3pPr>
      <a:lvl4pPr marL="1339925" algn="l" defTabSz="893179" rtl="0" eaLnBrk="1" latinLnBrk="0" hangingPunct="1">
        <a:defRPr sz="1800" kern="1200">
          <a:solidFill>
            <a:schemeClr val="tx1"/>
          </a:solidFill>
          <a:latin typeface="+mn-lt"/>
          <a:ea typeface="+mn-ea"/>
          <a:cs typeface="+mn-cs"/>
        </a:defRPr>
      </a:lvl4pPr>
      <a:lvl5pPr marL="1786274" algn="l" defTabSz="893179" rtl="0" eaLnBrk="1" latinLnBrk="0" hangingPunct="1">
        <a:defRPr sz="1800" kern="1200">
          <a:solidFill>
            <a:schemeClr val="tx1"/>
          </a:solidFill>
          <a:latin typeface="+mn-lt"/>
          <a:ea typeface="+mn-ea"/>
          <a:cs typeface="+mn-cs"/>
        </a:defRPr>
      </a:lvl5pPr>
      <a:lvl6pPr marL="2232560" algn="l" defTabSz="893179" rtl="0" eaLnBrk="1" latinLnBrk="0" hangingPunct="1">
        <a:defRPr sz="1800" kern="1200">
          <a:solidFill>
            <a:schemeClr val="tx1"/>
          </a:solidFill>
          <a:latin typeface="+mn-lt"/>
          <a:ea typeface="+mn-ea"/>
          <a:cs typeface="+mn-cs"/>
        </a:defRPr>
      </a:lvl6pPr>
      <a:lvl7pPr marL="2679207" algn="l" defTabSz="893179" rtl="0" eaLnBrk="1" latinLnBrk="0" hangingPunct="1">
        <a:defRPr sz="1800" kern="1200">
          <a:solidFill>
            <a:schemeClr val="tx1"/>
          </a:solidFill>
          <a:latin typeface="+mn-lt"/>
          <a:ea typeface="+mn-ea"/>
          <a:cs typeface="+mn-cs"/>
        </a:defRPr>
      </a:lvl7pPr>
      <a:lvl8pPr marL="3125921" algn="l" defTabSz="893179" rtl="0" eaLnBrk="1" latinLnBrk="0" hangingPunct="1">
        <a:defRPr sz="1800" kern="1200">
          <a:solidFill>
            <a:schemeClr val="tx1"/>
          </a:solidFill>
          <a:latin typeface="+mn-lt"/>
          <a:ea typeface="+mn-ea"/>
          <a:cs typeface="+mn-cs"/>
        </a:defRPr>
      </a:lvl8pPr>
      <a:lvl9pPr marL="3572315" algn="l" defTabSz="893179"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3084" userDrawn="1">
          <p15:clr>
            <a:srgbClr val="F26B43"/>
          </p15:clr>
        </p15:guide>
        <p15:guide id="2" pos="2880" userDrawn="1">
          <p15:clr>
            <a:srgbClr val="F26B43"/>
          </p15:clr>
        </p15:guide>
      </p15:sldGuideLst>
    </p:ext>
  </p:extLst>
</p:sldMaster>
</file>

<file path=ppt/slideMasters/slideMaster62.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16" name="TextBox 15" hidden="1"/>
          <p:cNvSpPr txBox="1"/>
          <p:nvPr/>
        </p:nvSpPr>
        <p:spPr>
          <a:xfrm>
            <a:off x="1896421" y="4825328"/>
            <a:ext cx="649537" cy="124650"/>
          </a:xfrm>
          <a:prstGeom prst="rect">
            <a:avLst/>
          </a:prstGeom>
          <a:noFill/>
        </p:spPr>
        <p:txBody>
          <a:bodyPr wrap="square" lIns="0" tIns="0" rIns="0" bIns="0" rtlCol="0" anchor="ctr">
            <a:spAutoFit/>
          </a:bodyPr>
          <a:lstStyle/>
          <a:p>
            <a:pPr defTabSz="893179">
              <a:lnSpc>
                <a:spcPct val="90000"/>
              </a:lnSpc>
              <a:spcBef>
                <a:spcPts val="600"/>
              </a:spcBef>
              <a:spcAft>
                <a:spcPts val="0"/>
              </a:spcAft>
              <a:buClr>
                <a:srgbClr val="007DB8"/>
              </a:buClr>
            </a:pPr>
            <a:fld id="{E00CF047-7350-4707-AA1A-E56FA69586CC}" type="datetime1">
              <a:rPr lang="en-US" sz="900" smtClean="0">
                <a:solidFill>
                  <a:srgbClr val="000000">
                    <a:lumMod val="50000"/>
                    <a:lumOff val="50000"/>
                  </a:srgbClr>
                </a:solidFill>
                <a:latin typeface="Arial"/>
              </a:rPr>
              <a:pPr defTabSz="893179">
                <a:lnSpc>
                  <a:spcPct val="90000"/>
                </a:lnSpc>
                <a:spcBef>
                  <a:spcPts val="600"/>
                </a:spcBef>
                <a:spcAft>
                  <a:spcPts val="0"/>
                </a:spcAft>
                <a:buClr>
                  <a:srgbClr val="007DB8"/>
                </a:buClr>
              </a:pPr>
              <a:t>2/25/2021</a:t>
            </a:fld>
            <a:endParaRPr lang="en-US" sz="900" dirty="0">
              <a:solidFill>
                <a:srgbClr val="000000">
                  <a:lumMod val="50000"/>
                  <a:lumOff val="50000"/>
                </a:srgbClr>
              </a:solidFill>
              <a:latin typeface="Arial"/>
            </a:endParaRPr>
          </a:p>
        </p:txBody>
      </p:sp>
      <p:sp>
        <p:nvSpPr>
          <p:cNvPr id="13" name="TextBox 12" hidden="1"/>
          <p:cNvSpPr txBox="1"/>
          <p:nvPr/>
        </p:nvSpPr>
        <p:spPr>
          <a:xfrm>
            <a:off x="1896421" y="4825328"/>
            <a:ext cx="649537" cy="124650"/>
          </a:xfrm>
          <a:prstGeom prst="rect">
            <a:avLst/>
          </a:prstGeom>
          <a:noFill/>
        </p:spPr>
        <p:txBody>
          <a:bodyPr wrap="square" lIns="0" tIns="0" rIns="0" bIns="0" rtlCol="0" anchor="ctr">
            <a:spAutoFit/>
          </a:bodyPr>
          <a:lstStyle/>
          <a:p>
            <a:pPr defTabSz="893179">
              <a:lnSpc>
                <a:spcPct val="90000"/>
              </a:lnSpc>
              <a:spcBef>
                <a:spcPts val="600"/>
              </a:spcBef>
              <a:spcAft>
                <a:spcPts val="0"/>
              </a:spcAft>
              <a:buClr>
                <a:srgbClr val="007DB8"/>
              </a:buClr>
            </a:pPr>
            <a:fld id="{E00CF047-7350-4707-AA1A-E56FA69586CC}" type="datetime1">
              <a:rPr lang="en-US" sz="900" smtClean="0">
                <a:solidFill>
                  <a:srgbClr val="000000">
                    <a:lumMod val="50000"/>
                    <a:lumOff val="50000"/>
                  </a:srgbClr>
                </a:solidFill>
                <a:latin typeface="Arial"/>
              </a:rPr>
              <a:pPr defTabSz="893179">
                <a:lnSpc>
                  <a:spcPct val="90000"/>
                </a:lnSpc>
                <a:spcBef>
                  <a:spcPts val="600"/>
                </a:spcBef>
                <a:spcAft>
                  <a:spcPts val="0"/>
                </a:spcAft>
                <a:buClr>
                  <a:srgbClr val="007DB8"/>
                </a:buClr>
              </a:pPr>
              <a:t>2/25/2021</a:t>
            </a:fld>
            <a:endParaRPr lang="en-US" sz="900" dirty="0">
              <a:solidFill>
                <a:srgbClr val="000000">
                  <a:lumMod val="50000"/>
                  <a:lumOff val="50000"/>
                </a:srgbClr>
              </a:solidFill>
              <a:latin typeface="Arial"/>
            </a:endParaRPr>
          </a:p>
        </p:txBody>
      </p:sp>
      <p:pic>
        <p:nvPicPr>
          <p:cNvPr id="3" name="Picture 2"/>
          <p:cNvPicPr>
            <a:picLocks noChangeAspect="1"/>
          </p:cNvPicPr>
          <p:nvPr/>
        </p:nvPicPr>
        <p:blipFill>
          <a:blip r:embed="rId46"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
        <p:nvSpPr>
          <p:cNvPr id="22" name="TextBox 21"/>
          <p:cNvSpPr txBox="1"/>
          <p:nvPr/>
        </p:nvSpPr>
        <p:spPr>
          <a:xfrm>
            <a:off x="296511" y="4837275"/>
            <a:ext cx="65" cy="110800"/>
          </a:xfrm>
          <a:prstGeom prst="rect">
            <a:avLst/>
          </a:prstGeom>
        </p:spPr>
        <p:txBody>
          <a:bodyPr vert="horz" wrap="none" lIns="0" tIns="0" rIns="0" bIns="0" rtlCol="0" anchor="ctr" anchorCtr="0">
            <a:spAutoFit/>
          </a:bodyPr>
          <a:lstStyle/>
          <a:p>
            <a:pPr algn="r" defTabSz="893179">
              <a:lnSpc>
                <a:spcPct val="90000"/>
              </a:lnSpc>
              <a:buClr>
                <a:srgbClr val="007DB8"/>
              </a:buClr>
            </a:pPr>
            <a:endParaRPr lang="en-US" sz="800" dirty="0" err="1">
              <a:solidFill>
                <a:srgbClr val="000000">
                  <a:lumMod val="50000"/>
                  <a:lumOff val="50000"/>
                </a:srgbClr>
              </a:solidFill>
              <a:latin typeface="Arial"/>
            </a:endParaRPr>
          </a:p>
        </p:txBody>
      </p:sp>
      <p:sp>
        <p:nvSpPr>
          <p:cNvPr id="23" name="fl" descr="                              Dell - Internal Use - Confidential&#10;"/>
          <p:cNvSpPr txBox="1"/>
          <p:nvPr/>
        </p:nvSpPr>
        <p:spPr>
          <a:xfrm>
            <a:off x="998832" y="4835544"/>
            <a:ext cx="1594187" cy="114262"/>
          </a:xfrm>
          <a:prstGeom prst="rect">
            <a:avLst/>
          </a:prstGeom>
          <a:noFill/>
        </p:spPr>
        <p:txBody>
          <a:bodyPr vert="horz" wrap="none" lIns="0" tIns="0" rIns="0" bIns="0" rtlCol="0" anchor="ctr" anchorCtr="0">
            <a:spAutoFit/>
          </a:bodyPr>
          <a:lstStyle/>
          <a:p>
            <a:pPr defTabSz="893179">
              <a:lnSpc>
                <a:spcPct val="90000"/>
              </a:lnSpc>
              <a:spcBef>
                <a:spcPts val="100"/>
              </a:spcBef>
              <a:spcAft>
                <a:spcPts val="100"/>
              </a:spcAft>
            </a:pPr>
            <a:r>
              <a:rPr lang="en-US" sz="800" b="1" dirty="0">
                <a:solidFill>
                  <a:srgbClr val="7F7F7F"/>
                </a:solidFill>
                <a:latin typeface="Arial"/>
              </a:rPr>
              <a:t>Dell - Internal Use - Confidential</a:t>
            </a:r>
          </a:p>
        </p:txBody>
      </p:sp>
      <p:sp>
        <p:nvSpPr>
          <p:cNvPr id="24" name="TextBox 23"/>
          <p:cNvSpPr txBox="1"/>
          <p:nvPr/>
        </p:nvSpPr>
        <p:spPr>
          <a:xfrm>
            <a:off x="296511" y="4837275"/>
            <a:ext cx="65" cy="110800"/>
          </a:xfrm>
          <a:prstGeom prst="rect">
            <a:avLst/>
          </a:prstGeom>
        </p:spPr>
        <p:txBody>
          <a:bodyPr vert="horz" wrap="none" lIns="0" tIns="0" rIns="0" bIns="0" rtlCol="0" anchor="ctr" anchorCtr="0">
            <a:spAutoFit/>
          </a:bodyPr>
          <a:lstStyle/>
          <a:p>
            <a:pPr algn="r" defTabSz="893179">
              <a:lnSpc>
                <a:spcPct val="90000"/>
              </a:lnSpc>
              <a:buClr>
                <a:srgbClr val="007DB8"/>
              </a:buClr>
            </a:pPr>
            <a:endParaRPr lang="en-US" sz="800" dirty="0" err="1">
              <a:solidFill>
                <a:srgbClr val="000000">
                  <a:lumMod val="50000"/>
                  <a:lumOff val="50000"/>
                </a:srgbClr>
              </a:solidFill>
              <a:latin typeface="Arial"/>
            </a:endParaRPr>
          </a:p>
        </p:txBody>
      </p:sp>
      <p:sp>
        <p:nvSpPr>
          <p:cNvPr id="25" name="TextBox 24"/>
          <p:cNvSpPr txBox="1"/>
          <p:nvPr/>
        </p:nvSpPr>
        <p:spPr>
          <a:xfrm>
            <a:off x="307781" y="4835544"/>
            <a:ext cx="128641" cy="114262"/>
          </a:xfrm>
          <a:prstGeom prst="rect">
            <a:avLst/>
          </a:prstGeom>
        </p:spPr>
        <p:txBody>
          <a:bodyPr vert="horz" wrap="none" lIns="0" tIns="0" rIns="0" bIns="0" rtlCol="0" anchor="ctr" anchorCtr="0">
            <a:spAutoFit/>
          </a:bodyPr>
          <a:lstStyle/>
          <a:p>
            <a:pPr algn="r" defTabSz="893179">
              <a:lnSpc>
                <a:spcPct val="90000"/>
              </a:lnSpc>
              <a:buClr>
                <a:srgbClr val="007DB8"/>
              </a:buClr>
            </a:pPr>
            <a:fld id="{58EC7406-F4CC-4ABF-902E-2AF4E70E5C0F}" type="slidenum">
              <a:rPr lang="en-US" sz="800" smtClean="0">
                <a:solidFill>
                  <a:srgbClr val="000000">
                    <a:lumMod val="50000"/>
                    <a:lumOff val="50000"/>
                  </a:srgbClr>
                </a:solidFill>
                <a:latin typeface="Arial"/>
              </a:rPr>
              <a:pPr algn="r" defTabSz="893179">
                <a:lnSpc>
                  <a:spcPct val="90000"/>
                </a:lnSpc>
                <a:buClr>
                  <a:srgbClr val="007DB8"/>
                </a:buClr>
              </a:pPr>
              <a:t>‹#›</a:t>
            </a:fld>
            <a:endParaRPr lang="en-US" sz="800" dirty="0" err="1">
              <a:solidFill>
                <a:srgbClr val="000000">
                  <a:lumMod val="50000"/>
                  <a:lumOff val="50000"/>
                </a:srgbClr>
              </a:solidFill>
              <a:latin typeface="Arial"/>
            </a:endParaRPr>
          </a:p>
        </p:txBody>
      </p:sp>
      <p:sp>
        <p:nvSpPr>
          <p:cNvPr id="26" name="TextBox 25"/>
          <p:cNvSpPr txBox="1"/>
          <p:nvPr/>
        </p:nvSpPr>
        <p:spPr>
          <a:xfrm>
            <a:off x="458777" y="4835544"/>
            <a:ext cx="187551" cy="114262"/>
          </a:xfrm>
          <a:prstGeom prst="rect">
            <a:avLst/>
          </a:prstGeom>
        </p:spPr>
        <p:txBody>
          <a:bodyPr vert="horz" wrap="none" lIns="0" tIns="0" rIns="0" bIns="0" rtlCol="0" anchor="ctr" anchorCtr="0">
            <a:spAutoFit/>
          </a:bodyPr>
          <a:lstStyle/>
          <a:p>
            <a:pPr defTabSz="893179">
              <a:lnSpc>
                <a:spcPct val="90000"/>
              </a:lnSpc>
              <a:buClr>
                <a:srgbClr val="007DB8"/>
              </a:buClr>
            </a:pPr>
            <a:r>
              <a:rPr lang="en-US" sz="800" dirty="0">
                <a:solidFill>
                  <a:srgbClr val="000000">
                    <a:lumMod val="50000"/>
                    <a:lumOff val="50000"/>
                  </a:srgbClr>
                </a:solidFill>
                <a:latin typeface="Arial"/>
              </a:rPr>
              <a:t>of Y</a:t>
            </a:r>
          </a:p>
        </p:txBody>
      </p:sp>
    </p:spTree>
    <p:extLst>
      <p:ext uri="{BB962C8B-B14F-4D97-AF65-F5344CB8AC3E}">
        <p14:creationId xmlns:p14="http://schemas.microsoft.com/office/powerpoint/2010/main" val="1377841598"/>
      </p:ext>
    </p:extLst>
  </p:cSld>
  <p:clrMap bg1="dk2" tx1="lt1" bg2="dk1" tx2="lt2" accent1="accent1" accent2="accent2" accent3="accent3" accent4="accent4" accent5="accent5" accent6="accent6" hlink="hlink" folHlink="folHlink"/>
  <p:sldLayoutIdLst>
    <p:sldLayoutId id="2147485852" r:id="rId1"/>
    <p:sldLayoutId id="2147485853" r:id="rId2"/>
    <p:sldLayoutId id="2147485854" r:id="rId3"/>
    <p:sldLayoutId id="2147485855" r:id="rId4"/>
    <p:sldLayoutId id="2147485856" r:id="rId5"/>
    <p:sldLayoutId id="2147485857" r:id="rId6"/>
    <p:sldLayoutId id="2147485858" r:id="rId7"/>
    <p:sldLayoutId id="2147485859" r:id="rId8"/>
    <p:sldLayoutId id="2147485860" r:id="rId9"/>
    <p:sldLayoutId id="2147485861" r:id="rId10"/>
    <p:sldLayoutId id="2147485862" r:id="rId11"/>
    <p:sldLayoutId id="2147485863" r:id="rId12"/>
    <p:sldLayoutId id="2147485864" r:id="rId13"/>
    <p:sldLayoutId id="2147485865" r:id="rId14"/>
    <p:sldLayoutId id="2147485866" r:id="rId15"/>
    <p:sldLayoutId id="2147485867" r:id="rId16"/>
    <p:sldLayoutId id="2147485868" r:id="rId17"/>
    <p:sldLayoutId id="2147485869" r:id="rId18"/>
    <p:sldLayoutId id="2147485870" r:id="rId19"/>
    <p:sldLayoutId id="2147485871" r:id="rId20"/>
    <p:sldLayoutId id="2147485872" r:id="rId21"/>
    <p:sldLayoutId id="2147485873" r:id="rId22"/>
    <p:sldLayoutId id="2147485875" r:id="rId23"/>
    <p:sldLayoutId id="2147485876" r:id="rId24"/>
    <p:sldLayoutId id="2147485877" r:id="rId25"/>
    <p:sldLayoutId id="2147485878" r:id="rId26"/>
    <p:sldLayoutId id="2147485879" r:id="rId27"/>
    <p:sldLayoutId id="2147485880" r:id="rId28"/>
    <p:sldLayoutId id="2147485881" r:id="rId29"/>
    <p:sldLayoutId id="2147485882" r:id="rId30"/>
    <p:sldLayoutId id="2147485883" r:id="rId31"/>
    <p:sldLayoutId id="2147485884" r:id="rId32"/>
    <p:sldLayoutId id="2147485885" r:id="rId33"/>
    <p:sldLayoutId id="2147485886" r:id="rId34"/>
    <p:sldLayoutId id="2147485887" r:id="rId35"/>
    <p:sldLayoutId id="2147485888" r:id="rId36"/>
    <p:sldLayoutId id="2147485889" r:id="rId37"/>
    <p:sldLayoutId id="2147485890" r:id="rId38"/>
    <p:sldLayoutId id="2147485891" r:id="rId39"/>
    <p:sldLayoutId id="2147485892" r:id="rId40"/>
    <p:sldLayoutId id="2147485893" r:id="rId41"/>
    <p:sldLayoutId id="2147485894" r:id="rId42"/>
    <p:sldLayoutId id="2147485895" r:id="rId43"/>
    <p:sldLayoutId id="2147485896" r:id="rId44"/>
  </p:sldLayoutIdLst>
  <p:transition spd="med">
    <p:wipe dir="r"/>
  </p:transition>
  <p:hf hdr="0" ftr="0" dt="0"/>
  <p:txStyles>
    <p:titleStyle>
      <a:lvl1pPr algn="l" rtl="0" eaLnBrk="1" fontAlgn="base" hangingPunct="1">
        <a:lnSpc>
          <a:spcPct val="90000"/>
        </a:lnSpc>
        <a:spcBef>
          <a:spcPct val="0"/>
        </a:spcBef>
        <a:spcAft>
          <a:spcPct val="0"/>
        </a:spcAft>
        <a:defRPr sz="2800" b="0" cap="none" baseline="0">
          <a:solidFill>
            <a:schemeClr val="bg1"/>
          </a:solidFill>
          <a:latin typeface="+mj-lt"/>
          <a:ea typeface="Museo Sans For Dell" panose="02000000000000000000" pitchFamily="2" charset="0"/>
          <a:cs typeface="+mj-cs"/>
        </a:defRPr>
      </a:lvl1pPr>
      <a:lvl2pPr algn="l" rtl="0" eaLnBrk="1" fontAlgn="base" hangingPunct="1">
        <a:lnSpc>
          <a:spcPct val="80000"/>
        </a:lnSpc>
        <a:spcBef>
          <a:spcPct val="0"/>
        </a:spcBef>
        <a:spcAft>
          <a:spcPct val="0"/>
        </a:spcAft>
        <a:defRPr sz="3200" b="1">
          <a:solidFill>
            <a:schemeClr val="accent1"/>
          </a:solidFill>
          <a:latin typeface="Arial Black" pitchFamily="34" charset="0"/>
        </a:defRPr>
      </a:lvl2pPr>
      <a:lvl3pPr algn="l" rtl="0" eaLnBrk="1" fontAlgn="base" hangingPunct="1">
        <a:lnSpc>
          <a:spcPct val="80000"/>
        </a:lnSpc>
        <a:spcBef>
          <a:spcPct val="0"/>
        </a:spcBef>
        <a:spcAft>
          <a:spcPct val="0"/>
        </a:spcAft>
        <a:defRPr sz="3200" b="1">
          <a:solidFill>
            <a:schemeClr val="accent1"/>
          </a:solidFill>
          <a:latin typeface="Arial Black" pitchFamily="34" charset="0"/>
        </a:defRPr>
      </a:lvl3pPr>
      <a:lvl4pPr algn="l" rtl="0" eaLnBrk="1" fontAlgn="base" hangingPunct="1">
        <a:lnSpc>
          <a:spcPct val="80000"/>
        </a:lnSpc>
        <a:spcBef>
          <a:spcPct val="0"/>
        </a:spcBef>
        <a:spcAft>
          <a:spcPct val="0"/>
        </a:spcAft>
        <a:defRPr sz="3200" b="1">
          <a:solidFill>
            <a:schemeClr val="accent1"/>
          </a:solidFill>
          <a:latin typeface="Arial Black" pitchFamily="34" charset="0"/>
        </a:defRPr>
      </a:lvl4pPr>
      <a:lvl5pPr algn="l" rtl="0" eaLnBrk="1" fontAlgn="base" hangingPunct="1">
        <a:lnSpc>
          <a:spcPct val="80000"/>
        </a:lnSpc>
        <a:spcBef>
          <a:spcPct val="0"/>
        </a:spcBef>
        <a:spcAft>
          <a:spcPct val="0"/>
        </a:spcAft>
        <a:defRPr sz="3200" b="1">
          <a:solidFill>
            <a:schemeClr val="accent1"/>
          </a:solidFill>
          <a:latin typeface="Arial Black" pitchFamily="34" charset="0"/>
        </a:defRPr>
      </a:lvl5pPr>
      <a:lvl6pPr marL="446623" algn="l" rtl="0" eaLnBrk="1" fontAlgn="base" hangingPunct="1">
        <a:lnSpc>
          <a:spcPct val="70000"/>
        </a:lnSpc>
        <a:spcBef>
          <a:spcPct val="0"/>
        </a:spcBef>
        <a:spcAft>
          <a:spcPct val="0"/>
        </a:spcAft>
        <a:defRPr sz="4400" b="1">
          <a:solidFill>
            <a:schemeClr val="accent1"/>
          </a:solidFill>
          <a:latin typeface="Arial Black" pitchFamily="34" charset="0"/>
        </a:defRPr>
      </a:lvl6pPr>
      <a:lvl7pPr marL="893179" algn="l" rtl="0" eaLnBrk="1" fontAlgn="base" hangingPunct="1">
        <a:lnSpc>
          <a:spcPct val="70000"/>
        </a:lnSpc>
        <a:spcBef>
          <a:spcPct val="0"/>
        </a:spcBef>
        <a:spcAft>
          <a:spcPct val="0"/>
        </a:spcAft>
        <a:defRPr sz="4400" b="1">
          <a:solidFill>
            <a:schemeClr val="accent1"/>
          </a:solidFill>
          <a:latin typeface="Arial Black" pitchFamily="34" charset="0"/>
        </a:defRPr>
      </a:lvl7pPr>
      <a:lvl8pPr marL="1339925" algn="l" rtl="0" eaLnBrk="1" fontAlgn="base" hangingPunct="1">
        <a:lnSpc>
          <a:spcPct val="70000"/>
        </a:lnSpc>
        <a:spcBef>
          <a:spcPct val="0"/>
        </a:spcBef>
        <a:spcAft>
          <a:spcPct val="0"/>
        </a:spcAft>
        <a:defRPr sz="4400" b="1">
          <a:solidFill>
            <a:schemeClr val="accent1"/>
          </a:solidFill>
          <a:latin typeface="Arial Black" pitchFamily="34" charset="0"/>
        </a:defRPr>
      </a:lvl8pPr>
      <a:lvl9pPr marL="1786274" algn="l" rtl="0" eaLnBrk="1" fontAlgn="base" hangingPunct="1">
        <a:lnSpc>
          <a:spcPct val="70000"/>
        </a:lnSpc>
        <a:spcBef>
          <a:spcPct val="0"/>
        </a:spcBef>
        <a:spcAft>
          <a:spcPct val="0"/>
        </a:spcAft>
        <a:defRPr sz="4400" b="1">
          <a:solidFill>
            <a:schemeClr val="accent1"/>
          </a:solidFill>
          <a:latin typeface="Arial Black" pitchFamily="34" charset="0"/>
        </a:defRPr>
      </a:lvl9pPr>
    </p:titleStyle>
    <p:bodyStyle>
      <a:lvl1pPr marL="222932" indent="-222932" algn="l" rtl="0" eaLnBrk="1" fontAlgn="base" hangingPunct="1">
        <a:lnSpc>
          <a:spcPct val="100000"/>
        </a:lnSpc>
        <a:spcBef>
          <a:spcPts val="1200"/>
        </a:spcBef>
        <a:spcAft>
          <a:spcPts val="0"/>
        </a:spcAft>
        <a:buClr>
          <a:srgbClr val="AAAAAA"/>
        </a:buClr>
        <a:buFont typeface="Arial" pitchFamily="34" charset="0"/>
        <a:buChar char="•"/>
        <a:defRPr sz="1400">
          <a:solidFill>
            <a:srgbClr val="000000"/>
          </a:solidFill>
          <a:latin typeface="+mj-lt"/>
          <a:ea typeface="Museo Sans For Dell" pitchFamily="2" charset="0"/>
          <a:cs typeface="+mn-cs"/>
        </a:defRPr>
      </a:lvl1pPr>
      <a:lvl2pPr marL="561445" indent="-227693" algn="l" rtl="0" eaLnBrk="1" fontAlgn="base" hangingPunct="1">
        <a:lnSpc>
          <a:spcPct val="100000"/>
        </a:lnSpc>
        <a:spcBef>
          <a:spcPts val="300"/>
        </a:spcBef>
        <a:spcAft>
          <a:spcPts val="0"/>
        </a:spcAft>
        <a:buClr>
          <a:srgbClr val="AAAAAA"/>
        </a:buClr>
        <a:buFont typeface="Museo Sans For Dell" pitchFamily="2" charset="0"/>
        <a:buChar char="–"/>
        <a:defRPr sz="1200" baseline="0">
          <a:solidFill>
            <a:srgbClr val="000000"/>
          </a:solidFill>
          <a:latin typeface="+mj-lt"/>
          <a:ea typeface="Museo Sans For Dell" pitchFamily="2" charset="0"/>
        </a:defRPr>
      </a:lvl2pPr>
      <a:lvl3pPr marL="888523" indent="-214995" algn="l" rtl="0" eaLnBrk="1" fontAlgn="base" hangingPunct="1">
        <a:lnSpc>
          <a:spcPct val="100000"/>
        </a:lnSpc>
        <a:spcBef>
          <a:spcPts val="300"/>
        </a:spcBef>
        <a:spcAft>
          <a:spcPts val="0"/>
        </a:spcAft>
        <a:buClr>
          <a:srgbClr val="AAAAAA"/>
        </a:buClr>
        <a:buFont typeface="Museo Sans For Dell" pitchFamily="2" charset="0"/>
        <a:buChar char="›"/>
        <a:defRPr sz="1000" baseline="0">
          <a:solidFill>
            <a:srgbClr val="000000"/>
          </a:solidFill>
          <a:latin typeface="+mj-lt"/>
          <a:ea typeface="Museo Sans For Dell" pitchFamily="2" charset="0"/>
        </a:defRPr>
      </a:lvl3pPr>
      <a:lvl4pPr marL="1217477" indent="-216581" algn="l" rtl="0" eaLnBrk="1" fontAlgn="base" hangingPunct="1">
        <a:lnSpc>
          <a:spcPct val="90000"/>
        </a:lnSpc>
        <a:spcBef>
          <a:spcPts val="300"/>
        </a:spcBef>
        <a:spcAft>
          <a:spcPts val="0"/>
        </a:spcAft>
        <a:buClr>
          <a:srgbClr val="AAAAAA"/>
        </a:buClr>
        <a:buFont typeface="Courier New" panose="02070309020205020404" pitchFamily="49" charset="0"/>
        <a:buChar char="o"/>
        <a:defRPr sz="1000" baseline="0">
          <a:solidFill>
            <a:srgbClr val="000000"/>
          </a:solidFill>
          <a:latin typeface="+mj-lt"/>
          <a:ea typeface="Museo Sans For Dell" pitchFamily="2" charset="0"/>
        </a:defRPr>
      </a:lvl4pPr>
      <a:lvl5pPr marL="1570952" indent="-230868" algn="l" rtl="0" eaLnBrk="1" fontAlgn="base" hangingPunct="1">
        <a:lnSpc>
          <a:spcPct val="90000"/>
        </a:lnSpc>
        <a:spcBef>
          <a:spcPts val="800"/>
        </a:spcBef>
        <a:spcAft>
          <a:spcPct val="0"/>
        </a:spcAft>
        <a:buClr>
          <a:schemeClr val="bg1"/>
        </a:buClr>
        <a:buFont typeface="Museo For Dell 300" pitchFamily="50" charset="0"/>
        <a:buChar char="–"/>
        <a:defRPr sz="1800">
          <a:solidFill>
            <a:schemeClr val="bg2"/>
          </a:solidFill>
          <a:latin typeface="Museo Sans For Dell" pitchFamily="2" charset="0"/>
          <a:ea typeface="Museo Sans For Dell" pitchFamily="2" charset="0"/>
        </a:defRPr>
      </a:lvl5pPr>
      <a:lvl6pPr marL="2017142" indent="-23086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6pPr>
      <a:lvl7pPr marL="2463605" indent="-23086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7pPr>
      <a:lvl8pPr marL="2910284" indent="-23086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8pPr>
      <a:lvl9pPr marL="3356924" indent="-23086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9pPr>
    </p:bodyStyle>
    <p:otherStyle>
      <a:defPPr>
        <a:defRPr lang="en-US"/>
      </a:defPPr>
      <a:lvl1pPr marL="0" algn="l" defTabSz="893179" rtl="0" eaLnBrk="1" latinLnBrk="0" hangingPunct="1">
        <a:defRPr sz="1800" kern="1200">
          <a:solidFill>
            <a:schemeClr val="tx1"/>
          </a:solidFill>
          <a:latin typeface="+mn-lt"/>
          <a:ea typeface="+mn-ea"/>
          <a:cs typeface="+mn-cs"/>
        </a:defRPr>
      </a:lvl1pPr>
      <a:lvl2pPr marL="446623" algn="l" defTabSz="893179" rtl="0" eaLnBrk="1" latinLnBrk="0" hangingPunct="1">
        <a:defRPr sz="1800" kern="1200">
          <a:solidFill>
            <a:schemeClr val="tx1"/>
          </a:solidFill>
          <a:latin typeface="+mn-lt"/>
          <a:ea typeface="+mn-ea"/>
          <a:cs typeface="+mn-cs"/>
        </a:defRPr>
      </a:lvl2pPr>
      <a:lvl3pPr marL="893179" algn="l" defTabSz="893179" rtl="0" eaLnBrk="1" latinLnBrk="0" hangingPunct="1">
        <a:defRPr sz="1800" kern="1200">
          <a:solidFill>
            <a:schemeClr val="tx1"/>
          </a:solidFill>
          <a:latin typeface="+mn-lt"/>
          <a:ea typeface="+mn-ea"/>
          <a:cs typeface="+mn-cs"/>
        </a:defRPr>
      </a:lvl3pPr>
      <a:lvl4pPr marL="1339925" algn="l" defTabSz="893179" rtl="0" eaLnBrk="1" latinLnBrk="0" hangingPunct="1">
        <a:defRPr sz="1800" kern="1200">
          <a:solidFill>
            <a:schemeClr val="tx1"/>
          </a:solidFill>
          <a:latin typeface="+mn-lt"/>
          <a:ea typeface="+mn-ea"/>
          <a:cs typeface="+mn-cs"/>
        </a:defRPr>
      </a:lvl4pPr>
      <a:lvl5pPr marL="1786274" algn="l" defTabSz="893179" rtl="0" eaLnBrk="1" latinLnBrk="0" hangingPunct="1">
        <a:defRPr sz="1800" kern="1200">
          <a:solidFill>
            <a:schemeClr val="tx1"/>
          </a:solidFill>
          <a:latin typeface="+mn-lt"/>
          <a:ea typeface="+mn-ea"/>
          <a:cs typeface="+mn-cs"/>
        </a:defRPr>
      </a:lvl5pPr>
      <a:lvl6pPr marL="2232560" algn="l" defTabSz="893179" rtl="0" eaLnBrk="1" latinLnBrk="0" hangingPunct="1">
        <a:defRPr sz="1800" kern="1200">
          <a:solidFill>
            <a:schemeClr val="tx1"/>
          </a:solidFill>
          <a:latin typeface="+mn-lt"/>
          <a:ea typeface="+mn-ea"/>
          <a:cs typeface="+mn-cs"/>
        </a:defRPr>
      </a:lvl6pPr>
      <a:lvl7pPr marL="2679207" algn="l" defTabSz="893179" rtl="0" eaLnBrk="1" latinLnBrk="0" hangingPunct="1">
        <a:defRPr sz="1800" kern="1200">
          <a:solidFill>
            <a:schemeClr val="tx1"/>
          </a:solidFill>
          <a:latin typeface="+mn-lt"/>
          <a:ea typeface="+mn-ea"/>
          <a:cs typeface="+mn-cs"/>
        </a:defRPr>
      </a:lvl7pPr>
      <a:lvl8pPr marL="3125921" algn="l" defTabSz="893179" rtl="0" eaLnBrk="1" latinLnBrk="0" hangingPunct="1">
        <a:defRPr sz="1800" kern="1200">
          <a:solidFill>
            <a:schemeClr val="tx1"/>
          </a:solidFill>
          <a:latin typeface="+mn-lt"/>
          <a:ea typeface="+mn-ea"/>
          <a:cs typeface="+mn-cs"/>
        </a:defRPr>
      </a:lvl8pPr>
      <a:lvl9pPr marL="3572315" algn="l" defTabSz="893179"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3084" userDrawn="1">
          <p15:clr>
            <a:srgbClr val="F26B43"/>
          </p15:clr>
        </p15:guide>
        <p15:guide id="2" pos="2880" userDrawn="1">
          <p15:clr>
            <a:srgbClr val="F26B43"/>
          </p15:clr>
        </p15:guide>
      </p15:sldGuideLst>
    </p:ext>
  </p:extLst>
</p:sldMaster>
</file>

<file path=ppt/slideMasters/slideMaster63.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90114" name="Title Placeholder 21"/>
          <p:cNvSpPr>
            <a:spLocks noGrp="1"/>
          </p:cNvSpPr>
          <p:nvPr>
            <p:ph type="title"/>
          </p:nvPr>
        </p:nvSpPr>
        <p:spPr bwMode="auto">
          <a:xfrm>
            <a:off x="425451" y="196857"/>
            <a:ext cx="8280400" cy="62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zh-TW" smtClean="0"/>
              <a:t>Click to edit Master title style</a:t>
            </a:r>
          </a:p>
        </p:txBody>
      </p:sp>
      <p:sp>
        <p:nvSpPr>
          <p:cNvPr id="90115" name="Text Placeholder 12"/>
          <p:cNvSpPr>
            <a:spLocks noGrp="1"/>
          </p:cNvSpPr>
          <p:nvPr>
            <p:ph type="body" idx="1"/>
          </p:nvPr>
        </p:nvSpPr>
        <p:spPr bwMode="auto">
          <a:xfrm>
            <a:off x="438150" y="931863"/>
            <a:ext cx="8267700" cy="3611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zh-TW" smtClean="0"/>
              <a:t>Click to edit Master text styles</a:t>
            </a:r>
          </a:p>
          <a:p>
            <a:pPr lvl="1"/>
            <a:r>
              <a:rPr lang="en-US" altLang="zh-TW" smtClean="0"/>
              <a:t>Second level</a:t>
            </a:r>
          </a:p>
          <a:p>
            <a:pPr lvl="2"/>
            <a:r>
              <a:rPr lang="en-US" altLang="zh-TW" smtClean="0"/>
              <a:t>Third level</a:t>
            </a:r>
          </a:p>
          <a:p>
            <a:pPr lvl="3"/>
            <a:r>
              <a:rPr lang="en-US" altLang="zh-TW" smtClean="0"/>
              <a:t>Fourth level</a:t>
            </a:r>
          </a:p>
        </p:txBody>
      </p:sp>
      <p:sp>
        <p:nvSpPr>
          <p:cNvPr id="90116" name="TextBox 9"/>
          <p:cNvSpPr txBox="1">
            <a:spLocks noChangeArrowheads="1"/>
          </p:cNvSpPr>
          <p:nvPr/>
        </p:nvSpPr>
        <p:spPr bwMode="black">
          <a:xfrm>
            <a:off x="6428496" y="4826004"/>
            <a:ext cx="1768475" cy="126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sz="2400">
                <a:solidFill>
                  <a:schemeClr val="tx1"/>
                </a:solidFill>
                <a:latin typeface="Arial" pitchFamily="34" charset="0"/>
                <a:ea typeface="SimSun" pitchFamily="2" charset="-122"/>
              </a:defRPr>
            </a:lvl1pPr>
            <a:lvl2pPr defTabSz="911225">
              <a:defRPr sz="2400">
                <a:solidFill>
                  <a:schemeClr val="tx1"/>
                </a:solidFill>
                <a:latin typeface="Arial" pitchFamily="34" charset="0"/>
                <a:ea typeface="SimSun" pitchFamily="2" charset="-122"/>
              </a:defRPr>
            </a:lvl2pPr>
            <a:lvl3pPr defTabSz="911225">
              <a:defRPr sz="2400">
                <a:solidFill>
                  <a:schemeClr val="tx1"/>
                </a:solidFill>
                <a:latin typeface="Arial" pitchFamily="34" charset="0"/>
                <a:ea typeface="SimSun" pitchFamily="2" charset="-122"/>
              </a:defRPr>
            </a:lvl3pPr>
            <a:lvl4pPr defTabSz="911225">
              <a:defRPr sz="2400">
                <a:solidFill>
                  <a:schemeClr val="tx1"/>
                </a:solidFill>
                <a:latin typeface="Arial" pitchFamily="34" charset="0"/>
                <a:ea typeface="SimSun" pitchFamily="2" charset="-122"/>
              </a:defRPr>
            </a:lvl4pPr>
            <a:lvl5pPr defTabSz="911225">
              <a:defRPr sz="2400">
                <a:solidFill>
                  <a:schemeClr val="tx1"/>
                </a:solidFill>
                <a:latin typeface="Arial" pitchFamily="34" charset="0"/>
                <a:ea typeface="SimSun" pitchFamily="2" charset="-122"/>
              </a:defRPr>
            </a:lvl5pPr>
            <a:lvl6pPr marL="2281238" indent="4763" defTabSz="911225" eaLnBrk="0" fontAlgn="base" hangingPunct="0">
              <a:spcBef>
                <a:spcPct val="0"/>
              </a:spcBef>
              <a:spcAft>
                <a:spcPct val="0"/>
              </a:spcAft>
              <a:defRPr sz="2400">
                <a:solidFill>
                  <a:schemeClr val="tx1"/>
                </a:solidFill>
                <a:latin typeface="Arial" pitchFamily="34" charset="0"/>
                <a:ea typeface="SimSun" pitchFamily="2" charset="-122"/>
              </a:defRPr>
            </a:lvl6pPr>
            <a:lvl7pPr marL="2738438" indent="4763" defTabSz="911225" eaLnBrk="0" fontAlgn="base" hangingPunct="0">
              <a:spcBef>
                <a:spcPct val="0"/>
              </a:spcBef>
              <a:spcAft>
                <a:spcPct val="0"/>
              </a:spcAft>
              <a:defRPr sz="2400">
                <a:solidFill>
                  <a:schemeClr val="tx1"/>
                </a:solidFill>
                <a:latin typeface="Arial" pitchFamily="34" charset="0"/>
                <a:ea typeface="SimSun" pitchFamily="2" charset="-122"/>
              </a:defRPr>
            </a:lvl7pPr>
            <a:lvl8pPr marL="3195638" indent="4763" defTabSz="911225" eaLnBrk="0" fontAlgn="base" hangingPunct="0">
              <a:spcBef>
                <a:spcPct val="0"/>
              </a:spcBef>
              <a:spcAft>
                <a:spcPct val="0"/>
              </a:spcAft>
              <a:defRPr sz="2400">
                <a:solidFill>
                  <a:schemeClr val="tx1"/>
                </a:solidFill>
                <a:latin typeface="Arial" pitchFamily="34" charset="0"/>
                <a:ea typeface="SimSun" pitchFamily="2" charset="-122"/>
              </a:defRPr>
            </a:lvl8pPr>
            <a:lvl9pPr marL="3652838" indent="4763" defTabSz="911225" eaLnBrk="0" fontAlgn="base" hangingPunct="0">
              <a:spcBef>
                <a:spcPct val="0"/>
              </a:spcBef>
              <a:spcAft>
                <a:spcPct val="0"/>
              </a:spcAft>
              <a:defRPr sz="2400">
                <a:solidFill>
                  <a:schemeClr val="tx1"/>
                </a:solidFill>
                <a:latin typeface="Arial" pitchFamily="34" charset="0"/>
                <a:ea typeface="SimSun" pitchFamily="2" charset="-122"/>
              </a:defRPr>
            </a:lvl9pPr>
          </a:lstStyle>
          <a:p>
            <a:pPr algn="r">
              <a:defRPr/>
            </a:pPr>
            <a:r>
              <a:rPr lang="en-US" altLang="zh-TW" sz="800" smtClean="0">
                <a:solidFill>
                  <a:srgbClr val="666666"/>
                </a:solidFill>
                <a:latin typeface="Museo Sans For Dell" pitchFamily="2" charset="0"/>
              </a:rPr>
              <a:t>EUC Technology and Engineering</a:t>
            </a:r>
          </a:p>
        </p:txBody>
      </p:sp>
      <p:sp>
        <p:nvSpPr>
          <p:cNvPr id="11" name="Slide Number Placeholder 5"/>
          <p:cNvSpPr>
            <a:spLocks noGrp="1"/>
          </p:cNvSpPr>
          <p:nvPr>
            <p:ph type="sldNum" sz="quarter" idx="4"/>
          </p:nvPr>
        </p:nvSpPr>
        <p:spPr>
          <a:xfrm>
            <a:off x="434976" y="4824413"/>
            <a:ext cx="260350" cy="114300"/>
          </a:xfrm>
          <a:prstGeom prst="rect">
            <a:avLst/>
          </a:prstGeom>
        </p:spPr>
        <p:txBody>
          <a:bodyPr vert="horz" lIns="0" tIns="0" rIns="89814" bIns="0" rtlCol="0" anchor="ctr"/>
          <a:lstStyle>
            <a:lvl1pPr algn="l" eaLnBrk="1" hangingPunct="1">
              <a:defRPr sz="900">
                <a:solidFill>
                  <a:srgbClr val="000000">
                    <a:lumMod val="60000"/>
                    <a:lumOff val="40000"/>
                  </a:srgbClr>
                </a:solidFill>
                <a:latin typeface="Museo Sans For Dell" pitchFamily="2" charset="0"/>
                <a:ea typeface="+mn-ea"/>
              </a:defRPr>
            </a:lvl1pPr>
          </a:lstStyle>
          <a:p>
            <a:pPr defTabSz="673866">
              <a:defRPr/>
            </a:pPr>
            <a:fld id="{20FE3A23-B949-4828-A943-DC5D8F8A3399}" type="slidenum">
              <a:rPr lang="en-US" smtClean="0"/>
              <a:pPr defTabSz="673866">
                <a:defRPr/>
              </a:pPr>
              <a:t>‹#›</a:t>
            </a:fld>
            <a:endParaRPr lang="en-US" dirty="0"/>
          </a:p>
        </p:txBody>
      </p:sp>
      <p:sp>
        <p:nvSpPr>
          <p:cNvPr id="12" name="Date Placeholder 8"/>
          <p:cNvSpPr>
            <a:spLocks noGrp="1"/>
          </p:cNvSpPr>
          <p:nvPr>
            <p:ph type="dt" sz="half" idx="2"/>
          </p:nvPr>
        </p:nvSpPr>
        <p:spPr>
          <a:xfrm>
            <a:off x="1711325" y="4819650"/>
            <a:ext cx="914400" cy="114300"/>
          </a:xfrm>
          <a:prstGeom prst="rect">
            <a:avLst/>
          </a:prstGeom>
        </p:spPr>
        <p:txBody>
          <a:bodyPr vert="horz" lIns="0" tIns="0" rIns="0" bIns="0" rtlCol="0" anchor="ctr"/>
          <a:lstStyle>
            <a:lvl1pPr algn="l" rtl="0" eaLnBrk="1" fontAlgn="base" hangingPunct="1">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defTabSz="673866">
              <a:defRPr/>
            </a:pPr>
            <a:endParaRPr lang="zh-TW" altLang="en-US"/>
          </a:p>
        </p:txBody>
      </p:sp>
      <p:pic>
        <p:nvPicPr>
          <p:cNvPr id="90119" name="Picture 14" descr="dell_gray_logo.png"/>
          <p:cNvPicPr>
            <a:picLocks noChangeAspect="1"/>
          </p:cNvPicPr>
          <p:nvPr/>
        </p:nvPicPr>
        <p:blipFill>
          <a:blip r:embed="rId20">
            <a:extLst>
              <a:ext uri="{28A0092B-C50C-407E-A947-70E740481C1C}">
                <a14:useLocalDpi xmlns:a14="http://schemas.microsoft.com/office/drawing/2010/main" val="0"/>
              </a:ext>
            </a:extLst>
          </a:blip>
          <a:srcRect/>
          <a:stretch>
            <a:fillRect/>
          </a:stretch>
        </p:blipFill>
        <p:spPr bwMode="auto">
          <a:xfrm>
            <a:off x="8226427" y="4648206"/>
            <a:ext cx="471488"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l" descr="                              Dell - Restricted - Confidential&#10;"/>
          <p:cNvSpPr txBox="1"/>
          <p:nvPr/>
        </p:nvSpPr>
        <p:spPr>
          <a:xfrm>
            <a:off x="0" y="4764088"/>
            <a:ext cx="9144000" cy="0"/>
          </a:xfrm>
          <a:prstGeom prst="rect">
            <a:avLst/>
          </a:prstGeom>
          <a:noFill/>
        </p:spPr>
        <p:txBody>
          <a:bodyPr wrap="none" lIns="89820" tIns="44909" rIns="89820" bIns="44909"/>
          <a:lstStyle/>
          <a:p>
            <a:pPr defTabSz="673866">
              <a:lnSpc>
                <a:spcPct val="90000"/>
              </a:lnSpc>
              <a:spcBef>
                <a:spcPts val="600"/>
              </a:spcBef>
              <a:spcAft>
                <a:spcPts val="0"/>
              </a:spcAft>
              <a:buClr>
                <a:srgbClr val="0085C3"/>
              </a:buClr>
              <a:defRPr/>
            </a:pPr>
            <a:r>
              <a:rPr lang="en-US" sz="800" b="1">
                <a:solidFill>
                  <a:srgbClr val="7F7F7F"/>
                </a:solidFill>
                <a:latin typeface="Museo For Dell"/>
                <a:ea typeface="SimSun" pitchFamily="2" charset="-122"/>
              </a:rPr>
              <a:t>                              Dell - Restricted - Confidential</a:t>
            </a:r>
          </a:p>
          <a:p>
            <a:pPr defTabSz="673866">
              <a:lnSpc>
                <a:spcPct val="90000"/>
              </a:lnSpc>
              <a:spcBef>
                <a:spcPts val="600"/>
              </a:spcBef>
              <a:spcAft>
                <a:spcPts val="0"/>
              </a:spcAft>
              <a:buClr>
                <a:srgbClr val="0085C3"/>
              </a:buClr>
              <a:defRPr/>
            </a:pPr>
            <a:endParaRPr lang="en-US" sz="900" b="1" dirty="0" err="1">
              <a:solidFill>
                <a:srgbClr val="7F7F7F"/>
              </a:solidFill>
              <a:latin typeface="Museo For Dell"/>
              <a:ea typeface="SimSun" pitchFamily="2" charset="-122"/>
            </a:endParaRPr>
          </a:p>
        </p:txBody>
      </p:sp>
    </p:spTree>
    <p:extLst>
      <p:ext uri="{BB962C8B-B14F-4D97-AF65-F5344CB8AC3E}">
        <p14:creationId xmlns:p14="http://schemas.microsoft.com/office/powerpoint/2010/main" val="3364450861"/>
      </p:ext>
    </p:extLst>
  </p:cSld>
  <p:clrMap bg1="dk2" tx1="lt1" bg2="dk1" tx2="lt2" accent1="accent1" accent2="accent2" accent3="accent3" accent4="accent4" accent5="accent5" accent6="accent6" hlink="hlink" folHlink="folHlink"/>
  <p:sldLayoutIdLst>
    <p:sldLayoutId id="2147485898" r:id="rId1"/>
    <p:sldLayoutId id="2147485899" r:id="rId2"/>
    <p:sldLayoutId id="2147485900" r:id="rId3"/>
    <p:sldLayoutId id="2147485901" r:id="rId4"/>
    <p:sldLayoutId id="2147485902" r:id="rId5"/>
    <p:sldLayoutId id="2147485903" r:id="rId6"/>
    <p:sldLayoutId id="2147485904" r:id="rId7"/>
    <p:sldLayoutId id="2147485905" r:id="rId8"/>
    <p:sldLayoutId id="2147485906" r:id="rId9"/>
    <p:sldLayoutId id="2147485907" r:id="rId10"/>
    <p:sldLayoutId id="2147485908" r:id="rId11"/>
    <p:sldLayoutId id="2147485909" r:id="rId12"/>
    <p:sldLayoutId id="2147485911" r:id="rId13"/>
    <p:sldLayoutId id="2147485912" r:id="rId14"/>
    <p:sldLayoutId id="2147485913" r:id="rId15"/>
    <p:sldLayoutId id="2147485914" r:id="rId16"/>
    <p:sldLayoutId id="2147485915" r:id="rId17"/>
    <p:sldLayoutId id="2147485916" r:id="rId18"/>
  </p:sldLayoutIdLst>
  <p:transition spd="med">
    <p:wipe dir="r"/>
  </p:transition>
  <p:timing>
    <p:tnLst>
      <p:par>
        <p:cTn id="1" dur="indefinite" restart="never" nodeType="tmRoot"/>
      </p:par>
    </p:tnLst>
  </p:timing>
  <p:hf hdr="0" ftr="0" dt="0"/>
  <p:txStyles>
    <p:titleStyle>
      <a:lvl1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1pPr>
      <a:lvl2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2pPr>
      <a:lvl3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3pPr>
      <a:lvl4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4pPr>
      <a:lvl5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5pPr>
      <a:lvl6pPr marL="448070" algn="l" rtl="0" eaLnBrk="1" fontAlgn="base" hangingPunct="1">
        <a:lnSpc>
          <a:spcPct val="70000"/>
        </a:lnSpc>
        <a:spcBef>
          <a:spcPct val="0"/>
        </a:spcBef>
        <a:spcAft>
          <a:spcPct val="0"/>
        </a:spcAft>
        <a:defRPr sz="4400" b="1">
          <a:solidFill>
            <a:schemeClr val="accent1"/>
          </a:solidFill>
          <a:latin typeface="Arial Black" pitchFamily="34" charset="0"/>
        </a:defRPr>
      </a:lvl6pPr>
      <a:lvl7pPr marL="896075" algn="l" rtl="0" eaLnBrk="1" fontAlgn="base" hangingPunct="1">
        <a:lnSpc>
          <a:spcPct val="70000"/>
        </a:lnSpc>
        <a:spcBef>
          <a:spcPct val="0"/>
        </a:spcBef>
        <a:spcAft>
          <a:spcPct val="0"/>
        </a:spcAft>
        <a:defRPr sz="4400" b="1">
          <a:solidFill>
            <a:schemeClr val="accent1"/>
          </a:solidFill>
          <a:latin typeface="Arial Black" pitchFamily="34" charset="0"/>
        </a:defRPr>
      </a:lvl7pPr>
      <a:lvl8pPr marL="1344236" algn="l" rtl="0" eaLnBrk="1" fontAlgn="base" hangingPunct="1">
        <a:lnSpc>
          <a:spcPct val="70000"/>
        </a:lnSpc>
        <a:spcBef>
          <a:spcPct val="0"/>
        </a:spcBef>
        <a:spcAft>
          <a:spcPct val="0"/>
        </a:spcAft>
        <a:defRPr sz="4400" b="1">
          <a:solidFill>
            <a:schemeClr val="accent1"/>
          </a:solidFill>
          <a:latin typeface="Arial Black" pitchFamily="34" charset="0"/>
        </a:defRPr>
      </a:lvl8pPr>
      <a:lvl9pPr marL="1792148" algn="l" rtl="0" eaLnBrk="1" fontAlgn="base" hangingPunct="1">
        <a:lnSpc>
          <a:spcPct val="70000"/>
        </a:lnSpc>
        <a:spcBef>
          <a:spcPct val="0"/>
        </a:spcBef>
        <a:spcAft>
          <a:spcPct val="0"/>
        </a:spcAft>
        <a:defRPr sz="4400" b="1">
          <a:solidFill>
            <a:schemeClr val="accent1"/>
          </a:solidFill>
          <a:latin typeface="Arial Black" pitchFamily="34" charset="0"/>
        </a:defRPr>
      </a:lvl9pPr>
    </p:titleStyle>
    <p:bodyStyle>
      <a:lvl1pPr marL="222785" indent="-222785" algn="l" rtl="0" eaLnBrk="0" fontAlgn="base" hangingPunct="0">
        <a:lnSpc>
          <a:spcPct val="90000"/>
        </a:lnSpc>
        <a:spcBef>
          <a:spcPts val="1200"/>
        </a:spcBef>
        <a:spcAft>
          <a:spcPct val="0"/>
        </a:spcAft>
        <a:buClr>
          <a:schemeClr val="accent1"/>
        </a:buClr>
        <a:buFont typeface="Arial" pitchFamily="34" charset="0"/>
        <a:buChar char="•"/>
        <a:defRPr>
          <a:solidFill>
            <a:schemeClr val="tx1"/>
          </a:solidFill>
          <a:latin typeface="Museo Sans For Dell" pitchFamily="2" charset="0"/>
          <a:ea typeface="Museo Sans For Dell" pitchFamily="2" charset="0"/>
          <a:cs typeface="Museo Sans For Dell" pitchFamily="2" charset="0"/>
        </a:defRPr>
      </a:lvl1pPr>
      <a:lvl2pPr marL="563218" indent="-218021" algn="l" rtl="0" eaLnBrk="0" fontAlgn="base" hangingPunct="0">
        <a:lnSpc>
          <a:spcPct val="90000"/>
        </a:lnSpc>
        <a:spcBef>
          <a:spcPts val="300"/>
        </a:spcBef>
        <a:spcAft>
          <a:spcPct val="0"/>
        </a:spcAft>
        <a:buClr>
          <a:schemeClr val="accent1"/>
        </a:buClr>
        <a:buFont typeface="Museo Sans For Dell" pitchFamily="2" charset="0"/>
        <a:buChar char="–"/>
        <a:defRPr sz="1600">
          <a:solidFill>
            <a:schemeClr val="tx1"/>
          </a:solidFill>
          <a:latin typeface="Museo Sans For Dell" pitchFamily="2" charset="0"/>
          <a:ea typeface="Museo Sans For Dell" pitchFamily="2" charset="0"/>
          <a:cs typeface="Museo Sans For Dell" pitchFamily="2" charset="0"/>
        </a:defRPr>
      </a:lvl2pPr>
      <a:lvl3pPr marL="890698" indent="-214872" algn="l" rtl="0" eaLnBrk="0" fontAlgn="base" hangingPunct="0">
        <a:lnSpc>
          <a:spcPct val="90000"/>
        </a:lnSpc>
        <a:spcBef>
          <a:spcPts val="300"/>
        </a:spcBef>
        <a:spcAft>
          <a:spcPct val="0"/>
        </a:spcAft>
        <a:buClr>
          <a:schemeClr val="accent1"/>
        </a:buClr>
        <a:buFont typeface="Museo Sans For Dell" pitchFamily="2" charset="0"/>
        <a:buChar char="›"/>
        <a:defRPr sz="1400">
          <a:solidFill>
            <a:schemeClr val="tx1"/>
          </a:solidFill>
          <a:latin typeface="Museo Sans For Dell" pitchFamily="2" charset="0"/>
          <a:ea typeface="Museo Sans For Dell" pitchFamily="2" charset="0"/>
          <a:cs typeface="Museo Sans For Dell" pitchFamily="2" charset="0"/>
        </a:defRPr>
      </a:lvl3pPr>
      <a:lvl4pPr marL="1220066" indent="-216434" algn="l" rtl="0" eaLnBrk="0" fontAlgn="base" hangingPunct="0">
        <a:lnSpc>
          <a:spcPct val="90000"/>
        </a:lnSpc>
        <a:spcBef>
          <a:spcPts val="300"/>
        </a:spcBef>
        <a:spcAft>
          <a:spcPct val="0"/>
        </a:spcAft>
        <a:buClr>
          <a:schemeClr val="accent1"/>
        </a:buClr>
        <a:buFont typeface="Museo For Dell 300" pitchFamily="50" charset="0"/>
        <a:buChar char="–"/>
        <a:defRPr sz="1200">
          <a:solidFill>
            <a:schemeClr val="tx1"/>
          </a:solidFill>
          <a:latin typeface="Museo Sans For Dell" pitchFamily="2" charset="0"/>
          <a:ea typeface="Museo Sans For Dell" pitchFamily="2" charset="0"/>
          <a:cs typeface="Museo Sans For Dell" pitchFamily="2" charset="0"/>
        </a:defRPr>
      </a:lvl4pPr>
      <a:lvl5pPr marL="1575668" indent="-230720" algn="l" rtl="0" eaLnBrk="0" fontAlgn="base" hangingPunct="0">
        <a:lnSpc>
          <a:spcPct val="90000"/>
        </a:lnSpc>
        <a:spcBef>
          <a:spcPts val="800"/>
        </a:spcBef>
        <a:spcAft>
          <a:spcPct val="0"/>
        </a:spcAft>
        <a:buClr>
          <a:schemeClr val="bg1"/>
        </a:buClr>
        <a:buFont typeface="Museo For Dell 300" pitchFamily="50" charset="0"/>
        <a:buChar char="–"/>
        <a:defRPr>
          <a:solidFill>
            <a:schemeClr val="bg2"/>
          </a:solidFill>
          <a:latin typeface="Museo Sans For Dell" pitchFamily="2" charset="0"/>
          <a:ea typeface="Museo Sans For Dell" pitchFamily="2" charset="0"/>
          <a:cs typeface="Museo Sans For Dell" pitchFamily="2" charset="0"/>
        </a:defRPr>
      </a:lvl5pPr>
      <a:lvl6pPr marL="2023805" indent="-231654"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6pPr>
      <a:lvl7pPr marL="2471646" indent="-231654"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7pPr>
      <a:lvl8pPr marL="2919772" indent="-231654"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8pPr>
      <a:lvl9pPr marL="3367910" indent="-231654"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9pPr>
    </p:bodyStyle>
    <p:otherStyle>
      <a:defPPr>
        <a:defRPr lang="en-US"/>
      </a:defPPr>
      <a:lvl1pPr marL="0" algn="l" defTabSz="896075" rtl="0" eaLnBrk="1" latinLnBrk="0" hangingPunct="1">
        <a:defRPr sz="1800" kern="1200">
          <a:solidFill>
            <a:schemeClr val="tx1"/>
          </a:solidFill>
          <a:latin typeface="+mn-lt"/>
          <a:ea typeface="+mn-ea"/>
          <a:cs typeface="+mn-cs"/>
        </a:defRPr>
      </a:lvl1pPr>
      <a:lvl2pPr marL="448070" algn="l" defTabSz="896075" rtl="0" eaLnBrk="1" latinLnBrk="0" hangingPunct="1">
        <a:defRPr sz="1800" kern="1200">
          <a:solidFill>
            <a:schemeClr val="tx1"/>
          </a:solidFill>
          <a:latin typeface="+mn-lt"/>
          <a:ea typeface="+mn-ea"/>
          <a:cs typeface="+mn-cs"/>
        </a:defRPr>
      </a:lvl2pPr>
      <a:lvl3pPr marL="896075" algn="l" defTabSz="896075" rtl="0" eaLnBrk="1" latinLnBrk="0" hangingPunct="1">
        <a:defRPr sz="1800" kern="1200">
          <a:solidFill>
            <a:schemeClr val="tx1"/>
          </a:solidFill>
          <a:latin typeface="+mn-lt"/>
          <a:ea typeface="+mn-ea"/>
          <a:cs typeface="+mn-cs"/>
        </a:defRPr>
      </a:lvl3pPr>
      <a:lvl4pPr marL="1344236" algn="l" defTabSz="896075" rtl="0" eaLnBrk="1" latinLnBrk="0" hangingPunct="1">
        <a:defRPr sz="1800" kern="1200">
          <a:solidFill>
            <a:schemeClr val="tx1"/>
          </a:solidFill>
          <a:latin typeface="+mn-lt"/>
          <a:ea typeface="+mn-ea"/>
          <a:cs typeface="+mn-cs"/>
        </a:defRPr>
      </a:lvl4pPr>
      <a:lvl5pPr marL="1792148" algn="l" defTabSz="896075" rtl="0" eaLnBrk="1" latinLnBrk="0" hangingPunct="1">
        <a:defRPr sz="1800" kern="1200">
          <a:solidFill>
            <a:schemeClr val="tx1"/>
          </a:solidFill>
          <a:latin typeface="+mn-lt"/>
          <a:ea typeface="+mn-ea"/>
          <a:cs typeface="+mn-cs"/>
        </a:defRPr>
      </a:lvl5pPr>
      <a:lvl6pPr marL="2239859" algn="l" defTabSz="896075" rtl="0" eaLnBrk="1" latinLnBrk="0" hangingPunct="1">
        <a:defRPr sz="1800" kern="1200">
          <a:solidFill>
            <a:schemeClr val="tx1"/>
          </a:solidFill>
          <a:latin typeface="+mn-lt"/>
          <a:ea typeface="+mn-ea"/>
          <a:cs typeface="+mn-cs"/>
        </a:defRPr>
      </a:lvl6pPr>
      <a:lvl7pPr marL="2687972" algn="l" defTabSz="896075" rtl="0" eaLnBrk="1" latinLnBrk="0" hangingPunct="1">
        <a:defRPr sz="1800" kern="1200">
          <a:solidFill>
            <a:schemeClr val="tx1"/>
          </a:solidFill>
          <a:latin typeface="+mn-lt"/>
          <a:ea typeface="+mn-ea"/>
          <a:cs typeface="+mn-cs"/>
        </a:defRPr>
      </a:lvl7pPr>
      <a:lvl8pPr marL="3136124" algn="l" defTabSz="896075" rtl="0" eaLnBrk="1" latinLnBrk="0" hangingPunct="1">
        <a:defRPr sz="1800" kern="1200">
          <a:solidFill>
            <a:schemeClr val="tx1"/>
          </a:solidFill>
          <a:latin typeface="+mn-lt"/>
          <a:ea typeface="+mn-ea"/>
          <a:cs typeface="+mn-cs"/>
        </a:defRPr>
      </a:lvl8pPr>
      <a:lvl9pPr marL="3584057" algn="l" defTabSz="896075" rtl="0" eaLnBrk="1" latinLnBrk="0" hangingPunct="1">
        <a:defRPr sz="1800" kern="1200">
          <a:solidFill>
            <a:schemeClr val="tx1"/>
          </a:solidFill>
          <a:latin typeface="+mn-lt"/>
          <a:ea typeface="+mn-ea"/>
          <a:cs typeface="+mn-cs"/>
        </a:defRPr>
      </a:lvl9pPr>
    </p:otherStyle>
  </p:txStyles>
</p:sldMaster>
</file>

<file path=ppt/slideMasters/slideMaster64.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7"/>
            </p:custDataLst>
            <p:extLst/>
          </p:nvPr>
        </p:nvGraphicFramePr>
        <p:xfrm>
          <a:off x="1591" y="1207"/>
          <a:ext cx="1587" cy="1190"/>
        </p:xfrm>
        <a:graphic>
          <a:graphicData uri="http://schemas.openxmlformats.org/presentationml/2006/ole">
            <mc:AlternateContent xmlns:mc="http://schemas.openxmlformats.org/markup-compatibility/2006">
              <mc:Choice xmlns:v="urn:schemas-microsoft-com:vml" Requires="v">
                <p:oleObj spid="_x0000_s32145" name="think-cell Slide" r:id="rId8" imgW="270" imgH="270" progId="TCLayout.ActiveDocument.1">
                  <p:embed/>
                </p:oleObj>
              </mc:Choice>
              <mc:Fallback>
                <p:oleObj name="think-cell Slide" r:id="rId8" imgW="270" imgH="270" progId="TCLayout.ActiveDocument.1">
                  <p:embed/>
                  <p:pic>
                    <p:nvPicPr>
                      <p:cNvPr id="0" name=""/>
                      <p:cNvPicPr/>
                      <p:nvPr/>
                    </p:nvPicPr>
                    <p:blipFill>
                      <a:blip r:embed="rId9"/>
                      <a:stretch>
                        <a:fillRect/>
                      </a:stretch>
                    </p:blipFill>
                    <p:spPr>
                      <a:xfrm>
                        <a:off x="1591" y="1207"/>
                        <a:ext cx="1587" cy="1190"/>
                      </a:xfrm>
                      <a:prstGeom prst="rect">
                        <a:avLst/>
                      </a:prstGeom>
                    </p:spPr>
                  </p:pic>
                </p:oleObj>
              </mc:Fallback>
            </mc:AlternateContent>
          </a:graphicData>
        </a:graphic>
      </p:graphicFrame>
      <p:sp>
        <p:nvSpPr>
          <p:cNvPr id="20482" name="Title Placeholder 21"/>
          <p:cNvSpPr>
            <a:spLocks noGrp="1"/>
          </p:cNvSpPr>
          <p:nvPr>
            <p:ph type="title"/>
          </p:nvPr>
        </p:nvSpPr>
        <p:spPr bwMode="auto">
          <a:xfrm>
            <a:off x="457200" y="196454"/>
            <a:ext cx="8229600" cy="636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t>Click to edit Master title style</a:t>
            </a:r>
          </a:p>
        </p:txBody>
      </p:sp>
      <p:sp>
        <p:nvSpPr>
          <p:cNvPr id="20483" name="Text Placeholder 12"/>
          <p:cNvSpPr>
            <a:spLocks noGrp="1"/>
          </p:cNvSpPr>
          <p:nvPr>
            <p:ph type="body" idx="1"/>
          </p:nvPr>
        </p:nvSpPr>
        <p:spPr bwMode="auto">
          <a:xfrm>
            <a:off x="457200" y="959646"/>
            <a:ext cx="8229600" cy="356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2"/>
            <a:endParaRPr lang="en-US"/>
          </a:p>
        </p:txBody>
      </p:sp>
      <p:sp>
        <p:nvSpPr>
          <p:cNvPr id="7" name="Footer Placeholder 4"/>
          <p:cNvSpPr>
            <a:spLocks noGrp="1"/>
          </p:cNvSpPr>
          <p:nvPr>
            <p:ph type="ftr" sz="quarter" idx="3"/>
          </p:nvPr>
        </p:nvSpPr>
        <p:spPr>
          <a:xfrm>
            <a:off x="742950" y="4822031"/>
            <a:ext cx="1885950" cy="114300"/>
          </a:xfrm>
          <a:prstGeom prst="rect">
            <a:avLst/>
          </a:prstGeom>
        </p:spPr>
        <p:txBody>
          <a:bodyPr vert="horz" lIns="0" tIns="0" rIns="67620" bIns="0" rtlCol="0" anchor="ctr"/>
          <a:lstStyle>
            <a:lvl1pPr algn="l">
              <a:defRPr sz="800">
                <a:solidFill>
                  <a:srgbClr val="000000">
                    <a:lumMod val="60000"/>
                    <a:lumOff val="40000"/>
                  </a:srgbClr>
                </a:solidFill>
                <a:latin typeface="Museo Sans For Dell" pitchFamily="2" charset="0"/>
                <a:cs typeface="+mn-cs"/>
              </a:defRPr>
            </a:lvl1pPr>
          </a:lstStyle>
          <a:p>
            <a:pPr>
              <a:defRPr/>
            </a:pPr>
            <a:endParaRPr lang="en-US" dirty="0"/>
          </a:p>
        </p:txBody>
      </p:sp>
      <p:sp>
        <p:nvSpPr>
          <p:cNvPr id="8" name="Slide Number Placeholder 5"/>
          <p:cNvSpPr>
            <a:spLocks noGrp="1"/>
          </p:cNvSpPr>
          <p:nvPr>
            <p:ph type="sldNum" sz="quarter" idx="4"/>
          </p:nvPr>
        </p:nvSpPr>
        <p:spPr>
          <a:xfrm>
            <a:off x="434976" y="4823222"/>
            <a:ext cx="260350" cy="114300"/>
          </a:xfrm>
          <a:prstGeom prst="rect">
            <a:avLst/>
          </a:prstGeom>
        </p:spPr>
        <p:txBody>
          <a:bodyPr vert="horz" lIns="0" tIns="0" rIns="67620" bIns="0" rtlCol="0" anchor="ctr"/>
          <a:lstStyle>
            <a:lvl1pPr algn="l">
              <a:defRPr sz="700">
                <a:solidFill>
                  <a:srgbClr val="000000">
                    <a:lumMod val="60000"/>
                    <a:lumOff val="40000"/>
                  </a:srgbClr>
                </a:solidFill>
                <a:latin typeface="Museo Sans For Dell" pitchFamily="2" charset="0"/>
                <a:cs typeface="+mn-cs"/>
              </a:defRPr>
            </a:lvl1pPr>
          </a:lstStyle>
          <a:p>
            <a:pPr>
              <a:defRPr/>
            </a:pPr>
            <a:fld id="{BAFC9F95-FC62-4769-A095-8D2D490F7992}" type="slidenum">
              <a:rPr lang="en-US"/>
              <a:pPr>
                <a:defRPr/>
              </a:pPr>
              <a:t>‹#›</a:t>
            </a:fld>
            <a:endParaRPr lang="en-US" dirty="0"/>
          </a:p>
        </p:txBody>
      </p:sp>
      <p:sp>
        <p:nvSpPr>
          <p:cNvPr id="2" name="fl"/>
          <p:cNvSpPr txBox="1"/>
          <p:nvPr/>
        </p:nvSpPr>
        <p:spPr>
          <a:xfrm>
            <a:off x="0" y="4913185"/>
            <a:ext cx="9144000" cy="157544"/>
          </a:xfrm>
          <a:prstGeom prst="rect">
            <a:avLst/>
          </a:prstGeom>
          <a:noFill/>
        </p:spPr>
        <p:txBody>
          <a:bodyPr vert="horz" wrap="square" lIns="67620" tIns="34289" rIns="67620" bIns="34289" rtlCol="0">
            <a:spAutoFit/>
          </a:bodyPr>
          <a:lstStyle/>
          <a:p>
            <a:pPr marL="172460" indent="-172460">
              <a:lnSpc>
                <a:spcPct val="90000"/>
              </a:lnSpc>
              <a:spcBef>
                <a:spcPts val="75"/>
              </a:spcBef>
              <a:spcAft>
                <a:spcPts val="75"/>
              </a:spcAft>
              <a:buClr>
                <a:srgbClr val="0085C3"/>
              </a:buClr>
              <a:buFont typeface="Arial" pitchFamily="34" charset="0"/>
              <a:buChar char="•"/>
            </a:pPr>
            <a:endParaRPr lang="en-US" sz="600" b="1" dirty="0">
              <a:solidFill>
                <a:srgbClr val="7F7F7F"/>
              </a:solidFill>
              <a:latin typeface="museo sans for dell"/>
            </a:endParaRPr>
          </a:p>
        </p:txBody>
      </p:sp>
    </p:spTree>
    <p:extLst>
      <p:ext uri="{BB962C8B-B14F-4D97-AF65-F5344CB8AC3E}">
        <p14:creationId xmlns:p14="http://schemas.microsoft.com/office/powerpoint/2010/main" val="3264639002"/>
      </p:ext>
    </p:extLst>
  </p:cSld>
  <p:clrMap bg1="dk2" tx1="lt1" bg2="dk1" tx2="lt2" accent1="accent1" accent2="accent2" accent3="accent3" accent4="accent4" accent5="accent5" accent6="accent6" hlink="hlink" folHlink="folHlink"/>
  <p:sldLayoutIdLst>
    <p:sldLayoutId id="2147485918" r:id="rId1"/>
    <p:sldLayoutId id="2147485919" r:id="rId2"/>
    <p:sldLayoutId id="2147485920" r:id="rId3"/>
    <p:sldLayoutId id="2147485921" r:id="rId4"/>
  </p:sldLayoutIdLst>
  <p:transition spd="med">
    <p:wipe dir="r"/>
  </p:transition>
  <p:hf hdr="0" ftr="0" dt="0"/>
  <p:txStyles>
    <p:titleStyle>
      <a:lvl1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1pPr>
      <a:lvl2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2pPr>
      <a:lvl3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3pPr>
      <a:lvl4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4pPr>
      <a:lvl5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5pPr>
      <a:lvl6pPr marL="337142" algn="l" rtl="0" eaLnBrk="1" fontAlgn="base" hangingPunct="1">
        <a:lnSpc>
          <a:spcPct val="70000"/>
        </a:lnSpc>
        <a:spcBef>
          <a:spcPct val="0"/>
        </a:spcBef>
        <a:spcAft>
          <a:spcPct val="0"/>
        </a:spcAft>
        <a:defRPr sz="3300" b="1">
          <a:solidFill>
            <a:schemeClr val="accent1"/>
          </a:solidFill>
          <a:latin typeface="Arial Black" pitchFamily="34" charset="0"/>
        </a:defRPr>
      </a:lvl6pPr>
      <a:lvl7pPr marL="674922" algn="l" rtl="0" eaLnBrk="1" fontAlgn="base" hangingPunct="1">
        <a:lnSpc>
          <a:spcPct val="70000"/>
        </a:lnSpc>
        <a:spcBef>
          <a:spcPct val="0"/>
        </a:spcBef>
        <a:spcAft>
          <a:spcPct val="0"/>
        </a:spcAft>
        <a:defRPr sz="3300" b="1">
          <a:solidFill>
            <a:schemeClr val="accent1"/>
          </a:solidFill>
          <a:latin typeface="Arial Black" pitchFamily="34" charset="0"/>
        </a:defRPr>
      </a:lvl7pPr>
      <a:lvl8pPr marL="1012432" algn="l" rtl="0" eaLnBrk="1" fontAlgn="base" hangingPunct="1">
        <a:lnSpc>
          <a:spcPct val="70000"/>
        </a:lnSpc>
        <a:spcBef>
          <a:spcPct val="0"/>
        </a:spcBef>
        <a:spcAft>
          <a:spcPct val="0"/>
        </a:spcAft>
        <a:defRPr sz="3300" b="1">
          <a:solidFill>
            <a:schemeClr val="accent1"/>
          </a:solidFill>
          <a:latin typeface="Arial Black" pitchFamily="34" charset="0"/>
        </a:defRPr>
      </a:lvl8pPr>
      <a:lvl9pPr marL="1349990" algn="l" rtl="0" eaLnBrk="1" fontAlgn="base" hangingPunct="1">
        <a:lnSpc>
          <a:spcPct val="70000"/>
        </a:lnSpc>
        <a:spcBef>
          <a:spcPct val="0"/>
        </a:spcBef>
        <a:spcAft>
          <a:spcPct val="0"/>
        </a:spcAft>
        <a:defRPr sz="3300" b="1">
          <a:solidFill>
            <a:schemeClr val="accent1"/>
          </a:solidFill>
          <a:latin typeface="Arial Black" pitchFamily="34" charset="0"/>
        </a:defRPr>
      </a:lvl9pPr>
    </p:titleStyle>
    <p:bodyStyle>
      <a:lvl1pPr marL="168890" indent="-168890" algn="l" rtl="0" eaLnBrk="0" fontAlgn="base" hangingPunct="0">
        <a:lnSpc>
          <a:spcPct val="90000"/>
        </a:lnSpc>
        <a:spcBef>
          <a:spcPts val="75"/>
        </a:spcBef>
        <a:spcAft>
          <a:spcPts val="75"/>
        </a:spcAft>
        <a:buClr>
          <a:schemeClr val="accent1"/>
        </a:buClr>
        <a:buFont typeface="Arial" pitchFamily="34" charset="0"/>
        <a:buChar char="•"/>
        <a:defRPr sz="1500">
          <a:solidFill>
            <a:schemeClr val="bg2"/>
          </a:solidFill>
          <a:latin typeface="Museo Sans For Dell" pitchFamily="2" charset="0"/>
          <a:ea typeface="Museo Sans For Dell" pitchFamily="2" charset="0"/>
          <a:cs typeface="Museo Sans For Dell" pitchFamily="2" charset="0"/>
        </a:defRPr>
      </a:lvl1pPr>
      <a:lvl2pPr marL="424286" indent="-165319" algn="l" rtl="0" eaLnBrk="0" fontAlgn="base" hangingPunct="0">
        <a:lnSpc>
          <a:spcPct val="90000"/>
        </a:lnSpc>
        <a:spcBef>
          <a:spcPts val="75"/>
        </a:spcBef>
        <a:spcAft>
          <a:spcPts val="75"/>
        </a:spcAft>
        <a:buClr>
          <a:schemeClr val="accent1"/>
        </a:buClr>
        <a:buFont typeface="Museo Sans For Dell" pitchFamily="2" charset="0"/>
        <a:buChar char="–"/>
        <a:defRPr>
          <a:solidFill>
            <a:schemeClr val="bg2"/>
          </a:solidFill>
          <a:latin typeface="Museo Sans For Dell" pitchFamily="2" charset="0"/>
          <a:ea typeface="Museo Sans For Dell" pitchFamily="2" charset="0"/>
          <a:cs typeface="Museo Sans For Dell" pitchFamily="2" charset="0"/>
        </a:defRPr>
      </a:lvl2pPr>
      <a:lvl3pPr marL="671456" indent="-162937" algn="l" rtl="0" eaLnBrk="0" fontAlgn="base" hangingPunct="0">
        <a:lnSpc>
          <a:spcPct val="90000"/>
        </a:lnSpc>
        <a:spcBef>
          <a:spcPts val="75"/>
        </a:spcBef>
        <a:spcAft>
          <a:spcPts val="75"/>
        </a:spcAft>
        <a:buClr>
          <a:schemeClr val="accent1"/>
        </a:buClr>
        <a:buFont typeface="Museo Sans For Dell" pitchFamily="2" charset="0"/>
        <a:buChar char="›"/>
        <a:defRPr sz="1200">
          <a:solidFill>
            <a:schemeClr val="bg2"/>
          </a:solidFill>
          <a:latin typeface="Museo Sans For Dell" pitchFamily="2" charset="0"/>
          <a:ea typeface="Museo Sans For Dell" pitchFamily="2" charset="0"/>
          <a:cs typeface="Museo Sans For Dell" pitchFamily="2" charset="0"/>
        </a:defRPr>
      </a:lvl3pPr>
      <a:lvl4pPr marL="919921" indent="-164128" algn="l" rtl="0" eaLnBrk="0" fontAlgn="base" hangingPunct="0">
        <a:lnSpc>
          <a:spcPct val="90000"/>
        </a:lnSpc>
        <a:spcBef>
          <a:spcPts val="75"/>
        </a:spcBef>
        <a:spcAft>
          <a:spcPts val="75"/>
        </a:spcAft>
        <a:buClr>
          <a:schemeClr val="accent1"/>
        </a:buClr>
        <a:buFont typeface="Museo For Dell 300"/>
        <a:buChar char="–"/>
        <a:defRPr sz="1100">
          <a:solidFill>
            <a:schemeClr val="bg2"/>
          </a:solidFill>
          <a:latin typeface="Museo Sans For Dell" pitchFamily="2" charset="0"/>
          <a:ea typeface="Museo Sans For Dell" pitchFamily="2" charset="0"/>
          <a:cs typeface="Museo Sans For Dell" pitchFamily="2" charset="0"/>
        </a:defRPr>
      </a:lvl4pPr>
      <a:lvl5pPr marL="1186904" indent="-174577" algn="l" rtl="0" eaLnBrk="0" fontAlgn="base" hangingPunct="0">
        <a:lnSpc>
          <a:spcPct val="90000"/>
        </a:lnSpc>
        <a:spcBef>
          <a:spcPts val="600"/>
        </a:spcBef>
        <a:spcAft>
          <a:spcPct val="0"/>
        </a:spcAft>
        <a:buClr>
          <a:schemeClr val="bg1"/>
        </a:buClr>
        <a:buFont typeface="Museo For Dell 300"/>
        <a:buChar char="–"/>
        <a:defRPr>
          <a:solidFill>
            <a:schemeClr val="bg2"/>
          </a:solidFill>
          <a:latin typeface="Museo Sans For Dell" pitchFamily="2" charset="0"/>
          <a:ea typeface="Museo Sans For Dell" pitchFamily="2" charset="0"/>
          <a:cs typeface="Museo Sans For Dell" pitchFamily="2" charset="0"/>
        </a:defRPr>
      </a:lvl5pPr>
      <a:lvl6pPr marL="1524324" indent="-174577"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6pPr>
      <a:lvl7pPr marL="1861964" indent="-174577"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7pPr>
      <a:lvl8pPr marL="2199426" indent="-174577"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8pPr>
      <a:lvl9pPr marL="2537006" indent="-174577"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9pPr>
    </p:bodyStyle>
    <p:otherStyle>
      <a:defPPr>
        <a:defRPr lang="en-US"/>
      </a:defPPr>
      <a:lvl1pPr marL="0" algn="l" defTabSz="674922" rtl="0" eaLnBrk="1" latinLnBrk="0" hangingPunct="1">
        <a:defRPr sz="1400" kern="1200">
          <a:solidFill>
            <a:schemeClr val="tx1"/>
          </a:solidFill>
          <a:latin typeface="+mn-lt"/>
          <a:ea typeface="+mn-ea"/>
          <a:cs typeface="+mn-cs"/>
        </a:defRPr>
      </a:lvl1pPr>
      <a:lvl2pPr marL="337142" algn="l" defTabSz="674922" rtl="0" eaLnBrk="1" latinLnBrk="0" hangingPunct="1">
        <a:defRPr sz="1400" kern="1200">
          <a:solidFill>
            <a:schemeClr val="tx1"/>
          </a:solidFill>
          <a:latin typeface="+mn-lt"/>
          <a:ea typeface="+mn-ea"/>
          <a:cs typeface="+mn-cs"/>
        </a:defRPr>
      </a:lvl2pPr>
      <a:lvl3pPr marL="674922" algn="l" defTabSz="674922" rtl="0" eaLnBrk="1" latinLnBrk="0" hangingPunct="1">
        <a:defRPr sz="1400" kern="1200">
          <a:solidFill>
            <a:schemeClr val="tx1"/>
          </a:solidFill>
          <a:latin typeface="+mn-lt"/>
          <a:ea typeface="+mn-ea"/>
          <a:cs typeface="+mn-cs"/>
        </a:defRPr>
      </a:lvl3pPr>
      <a:lvl4pPr marL="1012432" algn="l" defTabSz="674922" rtl="0" eaLnBrk="1" latinLnBrk="0" hangingPunct="1">
        <a:defRPr sz="1400" kern="1200">
          <a:solidFill>
            <a:schemeClr val="tx1"/>
          </a:solidFill>
          <a:latin typeface="+mn-lt"/>
          <a:ea typeface="+mn-ea"/>
          <a:cs typeface="+mn-cs"/>
        </a:defRPr>
      </a:lvl4pPr>
      <a:lvl5pPr marL="1349990" algn="l" defTabSz="674922" rtl="0" eaLnBrk="1" latinLnBrk="0" hangingPunct="1">
        <a:defRPr sz="1400" kern="1200">
          <a:solidFill>
            <a:schemeClr val="tx1"/>
          </a:solidFill>
          <a:latin typeface="+mn-lt"/>
          <a:ea typeface="+mn-ea"/>
          <a:cs typeface="+mn-cs"/>
        </a:defRPr>
      </a:lvl5pPr>
      <a:lvl6pPr marL="1687619" algn="l" defTabSz="674922" rtl="0" eaLnBrk="1" latinLnBrk="0" hangingPunct="1">
        <a:defRPr sz="1400" kern="1200">
          <a:solidFill>
            <a:schemeClr val="tx1"/>
          </a:solidFill>
          <a:latin typeface="+mn-lt"/>
          <a:ea typeface="+mn-ea"/>
          <a:cs typeface="+mn-cs"/>
        </a:defRPr>
      </a:lvl6pPr>
      <a:lvl7pPr marL="2024759" algn="l" defTabSz="674922" rtl="0" eaLnBrk="1" latinLnBrk="0" hangingPunct="1">
        <a:defRPr sz="1400" kern="1200">
          <a:solidFill>
            <a:schemeClr val="tx1"/>
          </a:solidFill>
          <a:latin typeface="+mn-lt"/>
          <a:ea typeface="+mn-ea"/>
          <a:cs typeface="+mn-cs"/>
        </a:defRPr>
      </a:lvl7pPr>
      <a:lvl8pPr marL="2362120" algn="l" defTabSz="674922" rtl="0" eaLnBrk="1" latinLnBrk="0" hangingPunct="1">
        <a:defRPr sz="1400" kern="1200">
          <a:solidFill>
            <a:schemeClr val="tx1"/>
          </a:solidFill>
          <a:latin typeface="+mn-lt"/>
          <a:ea typeface="+mn-ea"/>
          <a:cs typeface="+mn-cs"/>
        </a:defRPr>
      </a:lvl8pPr>
      <a:lvl9pPr marL="2699677" algn="l" defTabSz="674922" rtl="0" eaLnBrk="1" latinLnBrk="0" hangingPunct="1">
        <a:defRPr sz="1400" kern="1200">
          <a:solidFill>
            <a:schemeClr val="tx1"/>
          </a:solidFill>
          <a:latin typeface="+mn-lt"/>
          <a:ea typeface="+mn-ea"/>
          <a:cs typeface="+mn-cs"/>
        </a:defRPr>
      </a:lvl9pPr>
    </p:otherStyle>
  </p:txStyles>
</p:sldMaster>
</file>

<file path=ppt/slideMasters/slideMaster65.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18"/>
            </p:custDataLst>
            <p:extLst/>
          </p:nvPr>
        </p:nvGraphicFramePr>
        <p:xfrm>
          <a:off x="1591" y="1207"/>
          <a:ext cx="1587" cy="1190"/>
        </p:xfrm>
        <a:graphic>
          <a:graphicData uri="http://schemas.openxmlformats.org/presentationml/2006/ole">
            <mc:AlternateContent xmlns:mc="http://schemas.openxmlformats.org/markup-compatibility/2006">
              <mc:Choice xmlns:v="urn:schemas-microsoft-com:vml" Requires="v">
                <p:oleObj spid="_x0000_s33169" name="think-cell Slide" r:id="rId19" imgW="270" imgH="270" progId="TCLayout.ActiveDocument.1">
                  <p:embed/>
                </p:oleObj>
              </mc:Choice>
              <mc:Fallback>
                <p:oleObj name="think-cell Slide" r:id="rId19" imgW="270" imgH="270" progId="TCLayout.ActiveDocument.1">
                  <p:embed/>
                  <p:pic>
                    <p:nvPicPr>
                      <p:cNvPr id="0" name=""/>
                      <p:cNvPicPr/>
                      <p:nvPr/>
                    </p:nvPicPr>
                    <p:blipFill>
                      <a:blip r:embed="rId20"/>
                      <a:stretch>
                        <a:fillRect/>
                      </a:stretch>
                    </p:blipFill>
                    <p:spPr>
                      <a:xfrm>
                        <a:off x="1591" y="1207"/>
                        <a:ext cx="1587" cy="1190"/>
                      </a:xfrm>
                      <a:prstGeom prst="rect">
                        <a:avLst/>
                      </a:prstGeom>
                    </p:spPr>
                  </p:pic>
                </p:oleObj>
              </mc:Fallback>
            </mc:AlternateContent>
          </a:graphicData>
        </a:graphic>
      </p:graphicFrame>
      <p:sp>
        <p:nvSpPr>
          <p:cNvPr id="20482" name="Title Placeholder 21"/>
          <p:cNvSpPr>
            <a:spLocks noGrp="1"/>
          </p:cNvSpPr>
          <p:nvPr>
            <p:ph type="title"/>
          </p:nvPr>
        </p:nvSpPr>
        <p:spPr bwMode="auto">
          <a:xfrm>
            <a:off x="457200" y="196454"/>
            <a:ext cx="8229600" cy="636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t>Click to edit Master title style</a:t>
            </a:r>
          </a:p>
        </p:txBody>
      </p:sp>
      <p:sp>
        <p:nvSpPr>
          <p:cNvPr id="20483" name="Text Placeholder 12"/>
          <p:cNvSpPr>
            <a:spLocks noGrp="1"/>
          </p:cNvSpPr>
          <p:nvPr>
            <p:ph type="body" idx="1"/>
          </p:nvPr>
        </p:nvSpPr>
        <p:spPr bwMode="auto">
          <a:xfrm>
            <a:off x="457200" y="959646"/>
            <a:ext cx="8229600" cy="356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2"/>
            <a:endParaRPr lang="en-US"/>
          </a:p>
        </p:txBody>
      </p:sp>
      <p:sp>
        <p:nvSpPr>
          <p:cNvPr id="20484" name="TextBox 3"/>
          <p:cNvSpPr txBox="1">
            <a:spLocks noChangeArrowheads="1"/>
          </p:cNvSpPr>
          <p:nvPr/>
        </p:nvSpPr>
        <p:spPr bwMode="black">
          <a:xfrm>
            <a:off x="5349875" y="4826796"/>
            <a:ext cx="2743200" cy="126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2400">
                <a:solidFill>
                  <a:schemeClr val="tx1"/>
                </a:solidFill>
                <a:latin typeface="Arial" pitchFamily="34" charset="0"/>
                <a:cs typeface="Arial" pitchFamily="34" charset="0"/>
              </a:defRPr>
            </a:lvl1pPr>
            <a:lvl2pPr marL="742950" indent="-285750" eaLnBrk="0" hangingPunct="0">
              <a:defRPr sz="2400">
                <a:solidFill>
                  <a:schemeClr val="tx1"/>
                </a:solidFill>
                <a:latin typeface="Arial" pitchFamily="34" charset="0"/>
                <a:cs typeface="Arial" pitchFamily="34" charset="0"/>
              </a:defRPr>
            </a:lvl2pPr>
            <a:lvl3pPr marL="1143000" indent="-228600" eaLnBrk="0" hangingPunct="0">
              <a:defRPr sz="2400">
                <a:solidFill>
                  <a:schemeClr val="tx1"/>
                </a:solidFill>
                <a:latin typeface="Arial" pitchFamily="34" charset="0"/>
                <a:cs typeface="Arial" pitchFamily="34" charset="0"/>
              </a:defRPr>
            </a:lvl3pPr>
            <a:lvl4pPr marL="1600200" indent="-228600" eaLnBrk="0" hangingPunct="0">
              <a:defRPr sz="2400">
                <a:solidFill>
                  <a:schemeClr val="tx1"/>
                </a:solidFill>
                <a:latin typeface="Arial" pitchFamily="34" charset="0"/>
                <a:cs typeface="Arial" pitchFamily="34" charset="0"/>
              </a:defRPr>
            </a:lvl4pPr>
            <a:lvl5pPr marL="2057400" indent="-228600" eaLnBrk="0" hangingPunct="0">
              <a:defRPr sz="24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cs typeface="Arial" pitchFamily="34" charset="0"/>
              </a:defRPr>
            </a:lvl9pPr>
          </a:lstStyle>
          <a:p>
            <a:pPr algn="r" defTabSz="898921" eaLnBrk="1" hangingPunct="1">
              <a:defRPr/>
            </a:pPr>
            <a:r>
              <a:rPr lang="en-US" sz="800" dirty="0">
                <a:solidFill>
                  <a:srgbClr val="666666"/>
                </a:solidFill>
                <a:latin typeface="Museo Sans For Dell" pitchFamily="2" charset="0"/>
              </a:rPr>
              <a:t>Client Product Development</a:t>
            </a:r>
          </a:p>
        </p:txBody>
      </p:sp>
      <p:pic>
        <p:nvPicPr>
          <p:cNvPr id="20485" name="Picture 5" descr="dell_gray_logo.png"/>
          <p:cNvPicPr>
            <a:picLocks noChangeAspect="1"/>
          </p:cNvPicPr>
          <p:nvPr/>
        </p:nvPicPr>
        <p:blipFill>
          <a:blip r:embed="rId21">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Footer Placeholder 4"/>
          <p:cNvSpPr>
            <a:spLocks noGrp="1"/>
          </p:cNvSpPr>
          <p:nvPr>
            <p:ph type="ftr" sz="quarter" idx="3"/>
          </p:nvPr>
        </p:nvSpPr>
        <p:spPr>
          <a:xfrm>
            <a:off x="742950" y="4822031"/>
            <a:ext cx="1885950" cy="114300"/>
          </a:xfrm>
          <a:prstGeom prst="rect">
            <a:avLst/>
          </a:prstGeom>
        </p:spPr>
        <p:txBody>
          <a:bodyPr vert="horz" lIns="0" tIns="0" rIns="67548" bIns="0" rtlCol="0" anchor="ctr"/>
          <a:lstStyle>
            <a:lvl1pPr algn="l">
              <a:defRPr sz="800">
                <a:solidFill>
                  <a:srgbClr val="000000">
                    <a:lumMod val="60000"/>
                    <a:lumOff val="40000"/>
                  </a:srgbClr>
                </a:solidFill>
                <a:latin typeface="Museo Sans For Dell" pitchFamily="2" charset="0"/>
                <a:cs typeface="+mn-cs"/>
              </a:defRPr>
            </a:lvl1pPr>
          </a:lstStyle>
          <a:p>
            <a:pPr defTabSz="898921">
              <a:defRPr/>
            </a:pPr>
            <a:endParaRPr lang="en-US" dirty="0"/>
          </a:p>
        </p:txBody>
      </p:sp>
      <p:sp>
        <p:nvSpPr>
          <p:cNvPr id="8" name="Slide Number Placeholder 5"/>
          <p:cNvSpPr>
            <a:spLocks noGrp="1"/>
          </p:cNvSpPr>
          <p:nvPr>
            <p:ph type="sldNum" sz="quarter" idx="4"/>
          </p:nvPr>
        </p:nvSpPr>
        <p:spPr>
          <a:xfrm>
            <a:off x="434976" y="4823222"/>
            <a:ext cx="260350" cy="114300"/>
          </a:xfrm>
          <a:prstGeom prst="rect">
            <a:avLst/>
          </a:prstGeom>
        </p:spPr>
        <p:txBody>
          <a:bodyPr vert="horz" lIns="0" tIns="0" rIns="67548" bIns="0" rtlCol="0" anchor="ctr"/>
          <a:lstStyle>
            <a:lvl1pPr algn="l">
              <a:defRPr sz="700">
                <a:solidFill>
                  <a:srgbClr val="000000">
                    <a:lumMod val="60000"/>
                    <a:lumOff val="40000"/>
                  </a:srgbClr>
                </a:solidFill>
                <a:latin typeface="Museo Sans For Dell" pitchFamily="2" charset="0"/>
                <a:cs typeface="+mn-cs"/>
              </a:defRPr>
            </a:lvl1pPr>
          </a:lstStyle>
          <a:p>
            <a:pPr defTabSz="898921">
              <a:defRPr/>
            </a:pPr>
            <a:fld id="{BAFC9F95-FC62-4769-A095-8D2D490F7992}" type="slidenum">
              <a:rPr lang="en-US" smtClean="0"/>
              <a:pPr defTabSz="898921">
                <a:defRPr/>
              </a:pPr>
              <a:t>‹#›</a:t>
            </a:fld>
            <a:endParaRPr lang="en-US" dirty="0"/>
          </a:p>
        </p:txBody>
      </p:sp>
      <p:sp>
        <p:nvSpPr>
          <p:cNvPr id="2" name="fl"/>
          <p:cNvSpPr txBox="1"/>
          <p:nvPr/>
        </p:nvSpPr>
        <p:spPr>
          <a:xfrm>
            <a:off x="0" y="4913185"/>
            <a:ext cx="9144000" cy="157544"/>
          </a:xfrm>
          <a:prstGeom prst="rect">
            <a:avLst/>
          </a:prstGeom>
          <a:noFill/>
        </p:spPr>
        <p:txBody>
          <a:bodyPr vert="horz" wrap="square" lIns="67548" tIns="34289" rIns="67548" bIns="34289" rtlCol="0">
            <a:spAutoFit/>
          </a:bodyPr>
          <a:lstStyle/>
          <a:p>
            <a:pPr marL="172268" indent="-172268" defTabSz="898921">
              <a:lnSpc>
                <a:spcPct val="90000"/>
              </a:lnSpc>
              <a:spcBef>
                <a:spcPts val="75"/>
              </a:spcBef>
              <a:spcAft>
                <a:spcPts val="75"/>
              </a:spcAft>
              <a:buClr>
                <a:srgbClr val="0085C3"/>
              </a:buClr>
              <a:buFont typeface="Arial" pitchFamily="34" charset="0"/>
              <a:buChar char="•"/>
            </a:pPr>
            <a:endParaRPr lang="en-US" sz="600" b="1" dirty="0">
              <a:solidFill>
                <a:srgbClr val="7F7F7F"/>
              </a:solidFill>
              <a:latin typeface="Museo Sans For Dell"/>
            </a:endParaRPr>
          </a:p>
        </p:txBody>
      </p:sp>
    </p:spTree>
    <p:extLst>
      <p:ext uri="{BB962C8B-B14F-4D97-AF65-F5344CB8AC3E}">
        <p14:creationId xmlns:p14="http://schemas.microsoft.com/office/powerpoint/2010/main" val="3239630610"/>
      </p:ext>
    </p:extLst>
  </p:cSld>
  <p:clrMap bg1="dk2" tx1="lt1" bg2="dk1" tx2="lt2" accent1="accent1" accent2="accent2" accent3="accent3" accent4="accent4" accent5="accent5" accent6="accent6" hlink="hlink" folHlink="folHlink"/>
  <p:sldLayoutIdLst>
    <p:sldLayoutId id="2147485924" r:id="rId1"/>
    <p:sldLayoutId id="2147485925" r:id="rId2"/>
    <p:sldLayoutId id="2147485926" r:id="rId3"/>
    <p:sldLayoutId id="2147485927" r:id="rId4"/>
    <p:sldLayoutId id="2147485928" r:id="rId5"/>
    <p:sldLayoutId id="2147485929" r:id="rId6"/>
    <p:sldLayoutId id="2147485930" r:id="rId7"/>
    <p:sldLayoutId id="2147485931" r:id="rId8"/>
    <p:sldLayoutId id="2147485932" r:id="rId9"/>
    <p:sldLayoutId id="2147485933" r:id="rId10"/>
    <p:sldLayoutId id="2147485934" r:id="rId11"/>
    <p:sldLayoutId id="2147485935" r:id="rId12"/>
    <p:sldLayoutId id="2147485936" r:id="rId13"/>
    <p:sldLayoutId id="2147485937" r:id="rId14"/>
    <p:sldLayoutId id="2147485938" r:id="rId15"/>
  </p:sldLayoutIdLst>
  <p:transition spd="med">
    <p:wipe dir="r"/>
  </p:transition>
  <p:hf hdr="0" ftr="0" dt="0"/>
  <p:txStyles>
    <p:titleStyle>
      <a:lvl1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1pPr>
      <a:lvl2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2pPr>
      <a:lvl3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3pPr>
      <a:lvl4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4pPr>
      <a:lvl5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5pPr>
      <a:lvl6pPr marL="336710" algn="l" rtl="0" eaLnBrk="1" fontAlgn="base" hangingPunct="1">
        <a:lnSpc>
          <a:spcPct val="70000"/>
        </a:lnSpc>
        <a:spcBef>
          <a:spcPct val="0"/>
        </a:spcBef>
        <a:spcAft>
          <a:spcPct val="0"/>
        </a:spcAft>
        <a:defRPr sz="3300" b="1">
          <a:solidFill>
            <a:schemeClr val="accent1"/>
          </a:solidFill>
          <a:latin typeface="Arial Black" pitchFamily="34" charset="0"/>
        </a:defRPr>
      </a:lvl6pPr>
      <a:lvl7pPr marL="674130" algn="l" rtl="0" eaLnBrk="1" fontAlgn="base" hangingPunct="1">
        <a:lnSpc>
          <a:spcPct val="70000"/>
        </a:lnSpc>
        <a:spcBef>
          <a:spcPct val="0"/>
        </a:spcBef>
        <a:spcAft>
          <a:spcPct val="0"/>
        </a:spcAft>
        <a:defRPr sz="3300" b="1">
          <a:solidFill>
            <a:schemeClr val="accent1"/>
          </a:solidFill>
          <a:latin typeface="Arial Black" pitchFamily="34" charset="0"/>
        </a:defRPr>
      </a:lvl7pPr>
      <a:lvl8pPr marL="1011232" algn="l" rtl="0" eaLnBrk="1" fontAlgn="base" hangingPunct="1">
        <a:lnSpc>
          <a:spcPct val="70000"/>
        </a:lnSpc>
        <a:spcBef>
          <a:spcPct val="0"/>
        </a:spcBef>
        <a:spcAft>
          <a:spcPct val="0"/>
        </a:spcAft>
        <a:defRPr sz="3300" b="1">
          <a:solidFill>
            <a:schemeClr val="accent1"/>
          </a:solidFill>
          <a:latin typeface="Arial Black" pitchFamily="34" charset="0"/>
        </a:defRPr>
      </a:lvl8pPr>
      <a:lvl9pPr marL="1348406" algn="l" rtl="0" eaLnBrk="1" fontAlgn="base" hangingPunct="1">
        <a:lnSpc>
          <a:spcPct val="70000"/>
        </a:lnSpc>
        <a:spcBef>
          <a:spcPct val="0"/>
        </a:spcBef>
        <a:spcAft>
          <a:spcPct val="0"/>
        </a:spcAft>
        <a:defRPr sz="3300" b="1">
          <a:solidFill>
            <a:schemeClr val="accent1"/>
          </a:solidFill>
          <a:latin typeface="Arial Black" pitchFamily="34" charset="0"/>
        </a:defRPr>
      </a:lvl9pPr>
    </p:titleStyle>
    <p:bodyStyle>
      <a:lvl1pPr marL="168698" indent="-168698" algn="l" rtl="0" eaLnBrk="0" fontAlgn="base" hangingPunct="0">
        <a:lnSpc>
          <a:spcPct val="90000"/>
        </a:lnSpc>
        <a:spcBef>
          <a:spcPts val="75"/>
        </a:spcBef>
        <a:spcAft>
          <a:spcPts val="75"/>
        </a:spcAft>
        <a:buClr>
          <a:schemeClr val="accent1"/>
        </a:buClr>
        <a:buFont typeface="Arial" pitchFamily="34" charset="0"/>
        <a:buChar char="•"/>
        <a:defRPr sz="1500">
          <a:solidFill>
            <a:schemeClr val="bg2"/>
          </a:solidFill>
          <a:latin typeface="Museo Sans For Dell" pitchFamily="2" charset="0"/>
          <a:ea typeface="Museo Sans For Dell" pitchFamily="2" charset="0"/>
          <a:cs typeface="Museo Sans For Dell" pitchFamily="2" charset="0"/>
        </a:defRPr>
      </a:lvl1pPr>
      <a:lvl2pPr marL="423782" indent="-165127" algn="l" rtl="0" eaLnBrk="0" fontAlgn="base" hangingPunct="0">
        <a:lnSpc>
          <a:spcPct val="90000"/>
        </a:lnSpc>
        <a:spcBef>
          <a:spcPts val="75"/>
        </a:spcBef>
        <a:spcAft>
          <a:spcPts val="75"/>
        </a:spcAft>
        <a:buClr>
          <a:schemeClr val="accent1"/>
        </a:buClr>
        <a:buFont typeface="Museo Sans For Dell" pitchFamily="2" charset="0"/>
        <a:buChar char="–"/>
        <a:defRPr>
          <a:solidFill>
            <a:schemeClr val="bg2"/>
          </a:solidFill>
          <a:latin typeface="Museo Sans For Dell" pitchFamily="2" charset="0"/>
          <a:ea typeface="Museo Sans For Dell" pitchFamily="2" charset="0"/>
          <a:cs typeface="Museo Sans For Dell" pitchFamily="2" charset="0"/>
        </a:defRPr>
      </a:lvl2pPr>
      <a:lvl3pPr marL="670664" indent="-162745" algn="l" rtl="0" eaLnBrk="0" fontAlgn="base" hangingPunct="0">
        <a:lnSpc>
          <a:spcPct val="90000"/>
        </a:lnSpc>
        <a:spcBef>
          <a:spcPts val="75"/>
        </a:spcBef>
        <a:spcAft>
          <a:spcPts val="75"/>
        </a:spcAft>
        <a:buClr>
          <a:schemeClr val="accent1"/>
        </a:buClr>
        <a:buFont typeface="Museo Sans For Dell" pitchFamily="2" charset="0"/>
        <a:buChar char="›"/>
        <a:defRPr sz="1200">
          <a:solidFill>
            <a:schemeClr val="bg2"/>
          </a:solidFill>
          <a:latin typeface="Museo Sans For Dell" pitchFamily="2" charset="0"/>
          <a:ea typeface="Museo Sans For Dell" pitchFamily="2" charset="0"/>
          <a:cs typeface="Museo Sans For Dell" pitchFamily="2" charset="0"/>
        </a:defRPr>
      </a:lvl3pPr>
      <a:lvl4pPr marL="918817" indent="-163936" algn="l" rtl="0" eaLnBrk="0" fontAlgn="base" hangingPunct="0">
        <a:lnSpc>
          <a:spcPct val="90000"/>
        </a:lnSpc>
        <a:spcBef>
          <a:spcPts val="75"/>
        </a:spcBef>
        <a:spcAft>
          <a:spcPts val="75"/>
        </a:spcAft>
        <a:buClr>
          <a:schemeClr val="accent1"/>
        </a:buClr>
        <a:buFont typeface="Museo For Dell 300"/>
        <a:buChar char="–"/>
        <a:defRPr sz="1100">
          <a:solidFill>
            <a:schemeClr val="bg2"/>
          </a:solidFill>
          <a:latin typeface="Museo Sans For Dell" pitchFamily="2" charset="0"/>
          <a:ea typeface="Museo Sans For Dell" pitchFamily="2" charset="0"/>
          <a:cs typeface="Museo Sans For Dell" pitchFamily="2" charset="0"/>
        </a:defRPr>
      </a:lvl4pPr>
      <a:lvl5pPr marL="1185464" indent="-174385" algn="l" rtl="0" eaLnBrk="0" fontAlgn="base" hangingPunct="0">
        <a:lnSpc>
          <a:spcPct val="90000"/>
        </a:lnSpc>
        <a:spcBef>
          <a:spcPts val="600"/>
        </a:spcBef>
        <a:spcAft>
          <a:spcPct val="0"/>
        </a:spcAft>
        <a:buClr>
          <a:schemeClr val="bg1"/>
        </a:buClr>
        <a:buFont typeface="Museo For Dell 300"/>
        <a:buChar char="–"/>
        <a:defRPr>
          <a:solidFill>
            <a:schemeClr val="bg2"/>
          </a:solidFill>
          <a:latin typeface="Museo Sans For Dell" pitchFamily="2" charset="0"/>
          <a:ea typeface="Museo Sans For Dell" pitchFamily="2" charset="0"/>
          <a:cs typeface="Museo Sans For Dell" pitchFamily="2" charset="0"/>
        </a:defRPr>
      </a:lvl5pPr>
      <a:lvl6pPr marL="1522500" indent="-174385"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6pPr>
      <a:lvl7pPr marL="1859732" indent="-174385"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7pPr>
      <a:lvl8pPr marL="2196786" indent="-174385"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8pPr>
      <a:lvl9pPr marL="2533982" indent="-174385"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9pPr>
    </p:bodyStyle>
    <p:otherStyle>
      <a:defPPr>
        <a:defRPr lang="en-US"/>
      </a:defPPr>
      <a:lvl1pPr marL="0" algn="l" defTabSz="674130" rtl="0" eaLnBrk="1" latinLnBrk="0" hangingPunct="1">
        <a:defRPr sz="1400" kern="1200">
          <a:solidFill>
            <a:schemeClr val="tx1"/>
          </a:solidFill>
          <a:latin typeface="+mn-lt"/>
          <a:ea typeface="+mn-ea"/>
          <a:cs typeface="+mn-cs"/>
        </a:defRPr>
      </a:lvl1pPr>
      <a:lvl2pPr marL="336710" algn="l" defTabSz="674130" rtl="0" eaLnBrk="1" latinLnBrk="0" hangingPunct="1">
        <a:defRPr sz="1400" kern="1200">
          <a:solidFill>
            <a:schemeClr val="tx1"/>
          </a:solidFill>
          <a:latin typeface="+mn-lt"/>
          <a:ea typeface="+mn-ea"/>
          <a:cs typeface="+mn-cs"/>
        </a:defRPr>
      </a:lvl2pPr>
      <a:lvl3pPr marL="674130" algn="l" defTabSz="674130" rtl="0" eaLnBrk="1" latinLnBrk="0" hangingPunct="1">
        <a:defRPr sz="1400" kern="1200">
          <a:solidFill>
            <a:schemeClr val="tx1"/>
          </a:solidFill>
          <a:latin typeface="+mn-lt"/>
          <a:ea typeface="+mn-ea"/>
          <a:cs typeface="+mn-cs"/>
        </a:defRPr>
      </a:lvl3pPr>
      <a:lvl4pPr marL="1011232" algn="l" defTabSz="674130" rtl="0" eaLnBrk="1" latinLnBrk="0" hangingPunct="1">
        <a:defRPr sz="1400" kern="1200">
          <a:solidFill>
            <a:schemeClr val="tx1"/>
          </a:solidFill>
          <a:latin typeface="+mn-lt"/>
          <a:ea typeface="+mn-ea"/>
          <a:cs typeface="+mn-cs"/>
        </a:defRPr>
      </a:lvl4pPr>
      <a:lvl5pPr marL="1348406" algn="l" defTabSz="674130" rtl="0" eaLnBrk="1" latinLnBrk="0" hangingPunct="1">
        <a:defRPr sz="1400" kern="1200">
          <a:solidFill>
            <a:schemeClr val="tx1"/>
          </a:solidFill>
          <a:latin typeface="+mn-lt"/>
          <a:ea typeface="+mn-ea"/>
          <a:cs typeface="+mn-cs"/>
        </a:defRPr>
      </a:lvl5pPr>
      <a:lvl6pPr marL="1685603" algn="l" defTabSz="674130" rtl="0" eaLnBrk="1" latinLnBrk="0" hangingPunct="1">
        <a:defRPr sz="1400" kern="1200">
          <a:solidFill>
            <a:schemeClr val="tx1"/>
          </a:solidFill>
          <a:latin typeface="+mn-lt"/>
          <a:ea typeface="+mn-ea"/>
          <a:cs typeface="+mn-cs"/>
        </a:defRPr>
      </a:lvl6pPr>
      <a:lvl7pPr marL="2022311" algn="l" defTabSz="674130" rtl="0" eaLnBrk="1" latinLnBrk="0" hangingPunct="1">
        <a:defRPr sz="1400" kern="1200">
          <a:solidFill>
            <a:schemeClr val="tx1"/>
          </a:solidFill>
          <a:latin typeface="+mn-lt"/>
          <a:ea typeface="+mn-ea"/>
          <a:cs typeface="+mn-cs"/>
        </a:defRPr>
      </a:lvl7pPr>
      <a:lvl8pPr marL="2359288" algn="l" defTabSz="674130" rtl="0" eaLnBrk="1" latinLnBrk="0" hangingPunct="1">
        <a:defRPr sz="1400" kern="1200">
          <a:solidFill>
            <a:schemeClr val="tx1"/>
          </a:solidFill>
          <a:latin typeface="+mn-lt"/>
          <a:ea typeface="+mn-ea"/>
          <a:cs typeface="+mn-cs"/>
        </a:defRPr>
      </a:lvl8pPr>
      <a:lvl9pPr marL="2696437" algn="l" defTabSz="674130" rtl="0" eaLnBrk="1" latinLnBrk="0" hangingPunct="1">
        <a:defRPr sz="1400" kern="1200">
          <a:solidFill>
            <a:schemeClr val="tx1"/>
          </a:solidFill>
          <a:latin typeface="+mn-lt"/>
          <a:ea typeface="+mn-ea"/>
          <a:cs typeface="+mn-cs"/>
        </a:defRPr>
      </a:lvl9pPr>
    </p:otherStyle>
  </p:txStyles>
</p:sldMaster>
</file>

<file path=ppt/slideMasters/slideMaster66.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19"/>
            </p:custDataLst>
            <p:extLst/>
          </p:nvPr>
        </p:nvGraphicFramePr>
        <p:xfrm>
          <a:off x="1591" y="1207"/>
          <a:ext cx="1587" cy="1190"/>
        </p:xfrm>
        <a:graphic>
          <a:graphicData uri="http://schemas.openxmlformats.org/presentationml/2006/ole">
            <mc:AlternateContent xmlns:mc="http://schemas.openxmlformats.org/markup-compatibility/2006">
              <mc:Choice xmlns:v="urn:schemas-microsoft-com:vml" Requires="v">
                <p:oleObj spid="_x0000_s34191" name="think-cell Slide" r:id="rId20" imgW="270" imgH="270" progId="TCLayout.ActiveDocument.1">
                  <p:embed/>
                </p:oleObj>
              </mc:Choice>
              <mc:Fallback>
                <p:oleObj name="think-cell Slide" r:id="rId20" imgW="270" imgH="270" progId="TCLayout.ActiveDocument.1">
                  <p:embed/>
                  <p:pic>
                    <p:nvPicPr>
                      <p:cNvPr id="0" name=""/>
                      <p:cNvPicPr/>
                      <p:nvPr/>
                    </p:nvPicPr>
                    <p:blipFill>
                      <a:blip r:embed="rId21"/>
                      <a:stretch>
                        <a:fillRect/>
                      </a:stretch>
                    </p:blipFill>
                    <p:spPr>
                      <a:xfrm>
                        <a:off x="1591" y="1207"/>
                        <a:ext cx="1587" cy="1190"/>
                      </a:xfrm>
                      <a:prstGeom prst="rect">
                        <a:avLst/>
                      </a:prstGeom>
                    </p:spPr>
                  </p:pic>
                </p:oleObj>
              </mc:Fallback>
            </mc:AlternateContent>
          </a:graphicData>
        </a:graphic>
      </p:graphicFrame>
      <p:sp>
        <p:nvSpPr>
          <p:cNvPr id="20482" name="Title Placeholder 21"/>
          <p:cNvSpPr>
            <a:spLocks noGrp="1"/>
          </p:cNvSpPr>
          <p:nvPr>
            <p:ph type="title"/>
          </p:nvPr>
        </p:nvSpPr>
        <p:spPr bwMode="auto">
          <a:xfrm>
            <a:off x="457200" y="196454"/>
            <a:ext cx="8229600" cy="636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t>Click to edit Master title style</a:t>
            </a:r>
          </a:p>
        </p:txBody>
      </p:sp>
      <p:sp>
        <p:nvSpPr>
          <p:cNvPr id="20483" name="Text Placeholder 12"/>
          <p:cNvSpPr>
            <a:spLocks noGrp="1"/>
          </p:cNvSpPr>
          <p:nvPr>
            <p:ph type="body" idx="1"/>
          </p:nvPr>
        </p:nvSpPr>
        <p:spPr bwMode="auto">
          <a:xfrm>
            <a:off x="457200" y="959646"/>
            <a:ext cx="8229600" cy="356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2"/>
            <a:endParaRPr lang="en-US"/>
          </a:p>
        </p:txBody>
      </p:sp>
      <p:sp>
        <p:nvSpPr>
          <p:cNvPr id="20484" name="TextBox 3"/>
          <p:cNvSpPr txBox="1">
            <a:spLocks noChangeArrowheads="1"/>
          </p:cNvSpPr>
          <p:nvPr/>
        </p:nvSpPr>
        <p:spPr bwMode="black">
          <a:xfrm>
            <a:off x="5349875" y="4826796"/>
            <a:ext cx="2743200" cy="126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2400">
                <a:solidFill>
                  <a:schemeClr val="tx1"/>
                </a:solidFill>
                <a:latin typeface="Arial" pitchFamily="34" charset="0"/>
                <a:cs typeface="Arial" pitchFamily="34" charset="0"/>
              </a:defRPr>
            </a:lvl1pPr>
            <a:lvl2pPr marL="742950" indent="-285750" eaLnBrk="0" hangingPunct="0">
              <a:defRPr sz="2400">
                <a:solidFill>
                  <a:schemeClr val="tx1"/>
                </a:solidFill>
                <a:latin typeface="Arial" pitchFamily="34" charset="0"/>
                <a:cs typeface="Arial" pitchFamily="34" charset="0"/>
              </a:defRPr>
            </a:lvl2pPr>
            <a:lvl3pPr marL="1143000" indent="-228600" eaLnBrk="0" hangingPunct="0">
              <a:defRPr sz="2400">
                <a:solidFill>
                  <a:schemeClr val="tx1"/>
                </a:solidFill>
                <a:latin typeface="Arial" pitchFamily="34" charset="0"/>
                <a:cs typeface="Arial" pitchFamily="34" charset="0"/>
              </a:defRPr>
            </a:lvl3pPr>
            <a:lvl4pPr marL="1600200" indent="-228600" eaLnBrk="0" hangingPunct="0">
              <a:defRPr sz="2400">
                <a:solidFill>
                  <a:schemeClr val="tx1"/>
                </a:solidFill>
                <a:latin typeface="Arial" pitchFamily="34" charset="0"/>
                <a:cs typeface="Arial" pitchFamily="34" charset="0"/>
              </a:defRPr>
            </a:lvl4pPr>
            <a:lvl5pPr marL="2057400" indent="-228600" eaLnBrk="0" hangingPunct="0">
              <a:defRPr sz="24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cs typeface="Arial" pitchFamily="34" charset="0"/>
              </a:defRPr>
            </a:lvl9pPr>
          </a:lstStyle>
          <a:p>
            <a:pPr algn="r" eaLnBrk="1" hangingPunct="1">
              <a:defRPr/>
            </a:pPr>
            <a:r>
              <a:rPr lang="en-US" sz="800">
                <a:solidFill>
                  <a:srgbClr val="666666"/>
                </a:solidFill>
                <a:latin typeface="Museo Sans For Dell" pitchFamily="2" charset="0"/>
              </a:rPr>
              <a:t>Client Product Development</a:t>
            </a:r>
          </a:p>
        </p:txBody>
      </p:sp>
      <p:pic>
        <p:nvPicPr>
          <p:cNvPr id="20485" name="Picture 5" descr="dell_gray_logo.png"/>
          <p:cNvPicPr>
            <a:picLocks noChangeAspect="1"/>
          </p:cNvPicPr>
          <p:nvPr/>
        </p:nvPicPr>
        <p:blipFill>
          <a:blip r:embed="rId2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Footer Placeholder 4"/>
          <p:cNvSpPr>
            <a:spLocks noGrp="1"/>
          </p:cNvSpPr>
          <p:nvPr>
            <p:ph type="ftr" sz="quarter" idx="3"/>
          </p:nvPr>
        </p:nvSpPr>
        <p:spPr>
          <a:xfrm>
            <a:off x="742950" y="4822031"/>
            <a:ext cx="1885950" cy="114300"/>
          </a:xfrm>
          <a:prstGeom prst="rect">
            <a:avLst/>
          </a:prstGeom>
        </p:spPr>
        <p:txBody>
          <a:bodyPr vert="horz" lIns="0" tIns="0" rIns="67458" bIns="0" rtlCol="0" anchor="ctr"/>
          <a:lstStyle>
            <a:lvl1pPr algn="l">
              <a:defRPr sz="800">
                <a:solidFill>
                  <a:srgbClr val="000000">
                    <a:lumMod val="60000"/>
                    <a:lumOff val="40000"/>
                  </a:srgbClr>
                </a:solidFill>
                <a:latin typeface="Museo Sans For Dell" pitchFamily="2" charset="0"/>
                <a:cs typeface="+mn-cs"/>
              </a:defRPr>
            </a:lvl1pPr>
          </a:lstStyle>
          <a:p>
            <a:pPr>
              <a:defRPr/>
            </a:pPr>
            <a:endParaRPr lang="en-US"/>
          </a:p>
        </p:txBody>
      </p:sp>
      <p:sp>
        <p:nvSpPr>
          <p:cNvPr id="8" name="Slide Number Placeholder 5"/>
          <p:cNvSpPr>
            <a:spLocks noGrp="1"/>
          </p:cNvSpPr>
          <p:nvPr>
            <p:ph type="sldNum" sz="quarter" idx="4"/>
          </p:nvPr>
        </p:nvSpPr>
        <p:spPr>
          <a:xfrm>
            <a:off x="434976" y="4823222"/>
            <a:ext cx="260350" cy="114300"/>
          </a:xfrm>
          <a:prstGeom prst="rect">
            <a:avLst/>
          </a:prstGeom>
        </p:spPr>
        <p:txBody>
          <a:bodyPr vert="horz" lIns="0" tIns="0" rIns="67458" bIns="0" rtlCol="0" anchor="ctr"/>
          <a:lstStyle>
            <a:lvl1pPr algn="l">
              <a:defRPr sz="700">
                <a:solidFill>
                  <a:srgbClr val="000000">
                    <a:lumMod val="60000"/>
                    <a:lumOff val="40000"/>
                  </a:srgbClr>
                </a:solidFill>
                <a:latin typeface="Museo Sans For Dell" pitchFamily="2" charset="0"/>
                <a:cs typeface="+mn-cs"/>
              </a:defRPr>
            </a:lvl1pPr>
          </a:lstStyle>
          <a:p>
            <a:pPr>
              <a:defRPr/>
            </a:pPr>
            <a:fld id="{BAFC9F95-FC62-4769-A095-8D2D490F7992}" type="slidenum">
              <a:rPr lang="en-US"/>
              <a:pPr>
                <a:defRPr/>
              </a:pPr>
              <a:t>‹#›</a:t>
            </a:fld>
            <a:endParaRPr lang="en-US" dirty="0"/>
          </a:p>
        </p:txBody>
      </p:sp>
      <p:sp>
        <p:nvSpPr>
          <p:cNvPr id="2" name="fl"/>
          <p:cNvSpPr txBox="1"/>
          <p:nvPr/>
        </p:nvSpPr>
        <p:spPr>
          <a:xfrm>
            <a:off x="0" y="4913185"/>
            <a:ext cx="9144000" cy="157544"/>
          </a:xfrm>
          <a:prstGeom prst="rect">
            <a:avLst/>
          </a:prstGeom>
          <a:noFill/>
        </p:spPr>
        <p:txBody>
          <a:bodyPr vert="horz" wrap="square" lIns="67458" tIns="34289" rIns="67458" bIns="34289" rtlCol="0">
            <a:spAutoFit/>
          </a:bodyPr>
          <a:lstStyle/>
          <a:p>
            <a:pPr marL="172028" indent="-172028">
              <a:lnSpc>
                <a:spcPct val="90000"/>
              </a:lnSpc>
              <a:spcBef>
                <a:spcPts val="75"/>
              </a:spcBef>
              <a:spcAft>
                <a:spcPts val="75"/>
              </a:spcAft>
              <a:buClr>
                <a:srgbClr val="0085C3"/>
              </a:buClr>
              <a:buFont typeface="Arial" pitchFamily="34" charset="0"/>
              <a:buChar char="•"/>
            </a:pPr>
            <a:endParaRPr lang="en-US" sz="600" b="1" dirty="0">
              <a:solidFill>
                <a:srgbClr val="7F7F7F"/>
              </a:solidFill>
              <a:latin typeface="museo sans for dell"/>
            </a:endParaRPr>
          </a:p>
        </p:txBody>
      </p:sp>
    </p:spTree>
    <p:extLst>
      <p:ext uri="{BB962C8B-B14F-4D97-AF65-F5344CB8AC3E}">
        <p14:creationId xmlns:p14="http://schemas.microsoft.com/office/powerpoint/2010/main" val="945845588"/>
      </p:ext>
    </p:extLst>
  </p:cSld>
  <p:clrMap bg1="dk2" tx1="lt1" bg2="dk1" tx2="lt2" accent1="accent1" accent2="accent2" accent3="accent3" accent4="accent4" accent5="accent5" accent6="accent6" hlink="hlink" folHlink="folHlink"/>
  <p:sldLayoutIdLst>
    <p:sldLayoutId id="2147485941" r:id="rId1"/>
    <p:sldLayoutId id="2147485942" r:id="rId2"/>
    <p:sldLayoutId id="2147485943" r:id="rId3"/>
    <p:sldLayoutId id="2147485944" r:id="rId4"/>
    <p:sldLayoutId id="2147485945" r:id="rId5"/>
    <p:sldLayoutId id="2147485946" r:id="rId6"/>
    <p:sldLayoutId id="2147485947" r:id="rId7"/>
    <p:sldLayoutId id="2147485948" r:id="rId8"/>
    <p:sldLayoutId id="2147485949" r:id="rId9"/>
    <p:sldLayoutId id="2147485950" r:id="rId10"/>
    <p:sldLayoutId id="2147485951" r:id="rId11"/>
    <p:sldLayoutId id="2147485952" r:id="rId12"/>
    <p:sldLayoutId id="2147485953" r:id="rId13"/>
    <p:sldLayoutId id="2147485954" r:id="rId14"/>
    <p:sldLayoutId id="2147485955" r:id="rId15"/>
    <p:sldLayoutId id="2147485956" r:id="rId16"/>
  </p:sldLayoutIdLst>
  <p:transition spd="med">
    <p:wipe dir="r"/>
  </p:transition>
  <p:hf hdr="0" ftr="0" dt="0"/>
  <p:txStyles>
    <p:titleStyle>
      <a:lvl1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1pPr>
      <a:lvl2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2pPr>
      <a:lvl3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3pPr>
      <a:lvl4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4pPr>
      <a:lvl5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5pPr>
      <a:lvl6pPr marL="336170" algn="l" rtl="0" eaLnBrk="1" fontAlgn="base" hangingPunct="1">
        <a:lnSpc>
          <a:spcPct val="70000"/>
        </a:lnSpc>
        <a:spcBef>
          <a:spcPct val="0"/>
        </a:spcBef>
        <a:spcAft>
          <a:spcPct val="0"/>
        </a:spcAft>
        <a:defRPr sz="3300" b="1">
          <a:solidFill>
            <a:schemeClr val="accent1"/>
          </a:solidFill>
          <a:latin typeface="Arial Black" pitchFamily="34" charset="0"/>
        </a:defRPr>
      </a:lvl6pPr>
      <a:lvl7pPr marL="673140" algn="l" rtl="0" eaLnBrk="1" fontAlgn="base" hangingPunct="1">
        <a:lnSpc>
          <a:spcPct val="70000"/>
        </a:lnSpc>
        <a:spcBef>
          <a:spcPct val="0"/>
        </a:spcBef>
        <a:spcAft>
          <a:spcPct val="0"/>
        </a:spcAft>
        <a:defRPr sz="3300" b="1">
          <a:solidFill>
            <a:schemeClr val="accent1"/>
          </a:solidFill>
          <a:latin typeface="Arial Black" pitchFamily="34" charset="0"/>
        </a:defRPr>
      </a:lvl7pPr>
      <a:lvl8pPr marL="1009732" algn="l" rtl="0" eaLnBrk="1" fontAlgn="base" hangingPunct="1">
        <a:lnSpc>
          <a:spcPct val="70000"/>
        </a:lnSpc>
        <a:spcBef>
          <a:spcPct val="0"/>
        </a:spcBef>
        <a:spcAft>
          <a:spcPct val="0"/>
        </a:spcAft>
        <a:defRPr sz="3300" b="1">
          <a:solidFill>
            <a:schemeClr val="accent1"/>
          </a:solidFill>
          <a:latin typeface="Arial Black" pitchFamily="34" charset="0"/>
        </a:defRPr>
      </a:lvl8pPr>
      <a:lvl9pPr marL="1346426" algn="l" rtl="0" eaLnBrk="1" fontAlgn="base" hangingPunct="1">
        <a:lnSpc>
          <a:spcPct val="70000"/>
        </a:lnSpc>
        <a:spcBef>
          <a:spcPct val="0"/>
        </a:spcBef>
        <a:spcAft>
          <a:spcPct val="0"/>
        </a:spcAft>
        <a:defRPr sz="3300" b="1">
          <a:solidFill>
            <a:schemeClr val="accent1"/>
          </a:solidFill>
          <a:latin typeface="Arial Black" pitchFamily="34" charset="0"/>
        </a:defRPr>
      </a:lvl9pPr>
    </p:titleStyle>
    <p:bodyStyle>
      <a:lvl1pPr marL="168458" indent="-168458" algn="l" rtl="0" eaLnBrk="0" fontAlgn="base" hangingPunct="0">
        <a:lnSpc>
          <a:spcPct val="90000"/>
        </a:lnSpc>
        <a:spcBef>
          <a:spcPts val="75"/>
        </a:spcBef>
        <a:spcAft>
          <a:spcPts val="75"/>
        </a:spcAft>
        <a:buClr>
          <a:schemeClr val="accent1"/>
        </a:buClr>
        <a:buFont typeface="Arial" pitchFamily="34" charset="0"/>
        <a:buChar char="•"/>
        <a:defRPr sz="1500">
          <a:solidFill>
            <a:schemeClr val="bg2"/>
          </a:solidFill>
          <a:latin typeface="Museo Sans For Dell" pitchFamily="2" charset="0"/>
          <a:ea typeface="Museo Sans For Dell" pitchFamily="2" charset="0"/>
          <a:cs typeface="Museo Sans For Dell" pitchFamily="2" charset="0"/>
        </a:defRPr>
      </a:lvl1pPr>
      <a:lvl2pPr marL="423152" indent="-164887" algn="l" rtl="0" eaLnBrk="0" fontAlgn="base" hangingPunct="0">
        <a:lnSpc>
          <a:spcPct val="90000"/>
        </a:lnSpc>
        <a:spcBef>
          <a:spcPts val="75"/>
        </a:spcBef>
        <a:spcAft>
          <a:spcPts val="75"/>
        </a:spcAft>
        <a:buClr>
          <a:schemeClr val="accent1"/>
        </a:buClr>
        <a:buFont typeface="Museo Sans For Dell" pitchFamily="2" charset="0"/>
        <a:buChar char="–"/>
        <a:defRPr>
          <a:solidFill>
            <a:schemeClr val="bg2"/>
          </a:solidFill>
          <a:latin typeface="Museo Sans For Dell" pitchFamily="2" charset="0"/>
          <a:ea typeface="Museo Sans For Dell" pitchFamily="2" charset="0"/>
          <a:cs typeface="Museo Sans For Dell" pitchFamily="2" charset="0"/>
        </a:defRPr>
      </a:lvl2pPr>
      <a:lvl3pPr marL="669674" indent="-162505" algn="l" rtl="0" eaLnBrk="0" fontAlgn="base" hangingPunct="0">
        <a:lnSpc>
          <a:spcPct val="90000"/>
        </a:lnSpc>
        <a:spcBef>
          <a:spcPts val="75"/>
        </a:spcBef>
        <a:spcAft>
          <a:spcPts val="75"/>
        </a:spcAft>
        <a:buClr>
          <a:schemeClr val="accent1"/>
        </a:buClr>
        <a:buFont typeface="Museo Sans For Dell" pitchFamily="2" charset="0"/>
        <a:buChar char="›"/>
        <a:defRPr sz="1200">
          <a:solidFill>
            <a:schemeClr val="bg2"/>
          </a:solidFill>
          <a:latin typeface="Museo Sans For Dell" pitchFamily="2" charset="0"/>
          <a:ea typeface="Museo Sans For Dell" pitchFamily="2" charset="0"/>
          <a:cs typeface="Museo Sans For Dell" pitchFamily="2" charset="0"/>
        </a:defRPr>
      </a:lvl3pPr>
      <a:lvl4pPr marL="917437" indent="-163696" algn="l" rtl="0" eaLnBrk="0" fontAlgn="base" hangingPunct="0">
        <a:lnSpc>
          <a:spcPct val="90000"/>
        </a:lnSpc>
        <a:spcBef>
          <a:spcPts val="75"/>
        </a:spcBef>
        <a:spcAft>
          <a:spcPts val="75"/>
        </a:spcAft>
        <a:buClr>
          <a:schemeClr val="accent1"/>
        </a:buClr>
        <a:buFont typeface="Museo For Dell 300"/>
        <a:buChar char="–"/>
        <a:defRPr sz="1100">
          <a:solidFill>
            <a:schemeClr val="bg2"/>
          </a:solidFill>
          <a:latin typeface="Museo Sans For Dell" pitchFamily="2" charset="0"/>
          <a:ea typeface="Museo Sans For Dell" pitchFamily="2" charset="0"/>
          <a:cs typeface="Museo Sans For Dell" pitchFamily="2" charset="0"/>
        </a:defRPr>
      </a:lvl4pPr>
      <a:lvl5pPr marL="1183664" indent="-174145" algn="l" rtl="0" eaLnBrk="0" fontAlgn="base" hangingPunct="0">
        <a:lnSpc>
          <a:spcPct val="90000"/>
        </a:lnSpc>
        <a:spcBef>
          <a:spcPts val="600"/>
        </a:spcBef>
        <a:spcAft>
          <a:spcPct val="0"/>
        </a:spcAft>
        <a:buClr>
          <a:schemeClr val="bg1"/>
        </a:buClr>
        <a:buFont typeface="Museo For Dell 300"/>
        <a:buChar char="–"/>
        <a:defRPr>
          <a:solidFill>
            <a:schemeClr val="bg2"/>
          </a:solidFill>
          <a:latin typeface="Museo Sans For Dell" pitchFamily="2" charset="0"/>
          <a:ea typeface="Museo Sans For Dell" pitchFamily="2" charset="0"/>
          <a:cs typeface="Museo Sans For Dell" pitchFamily="2" charset="0"/>
        </a:defRPr>
      </a:lvl5pPr>
      <a:lvl6pPr marL="1520220" indent="-174145"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6pPr>
      <a:lvl7pPr marL="1856942" indent="-174145"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7pPr>
      <a:lvl8pPr marL="2193512" indent="-174145"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8pPr>
      <a:lvl9pPr marL="2530202" indent="-174145"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9pPr>
    </p:bodyStyle>
    <p:otherStyle>
      <a:defPPr>
        <a:defRPr lang="en-US"/>
      </a:defPPr>
      <a:lvl1pPr marL="0" algn="l" defTabSz="673140" rtl="0" eaLnBrk="1" latinLnBrk="0" hangingPunct="1">
        <a:defRPr sz="1400" kern="1200">
          <a:solidFill>
            <a:schemeClr val="tx1"/>
          </a:solidFill>
          <a:latin typeface="+mn-lt"/>
          <a:ea typeface="+mn-ea"/>
          <a:cs typeface="+mn-cs"/>
        </a:defRPr>
      </a:lvl1pPr>
      <a:lvl2pPr marL="336170" algn="l" defTabSz="673140" rtl="0" eaLnBrk="1" latinLnBrk="0" hangingPunct="1">
        <a:defRPr sz="1400" kern="1200">
          <a:solidFill>
            <a:schemeClr val="tx1"/>
          </a:solidFill>
          <a:latin typeface="+mn-lt"/>
          <a:ea typeface="+mn-ea"/>
          <a:cs typeface="+mn-cs"/>
        </a:defRPr>
      </a:lvl2pPr>
      <a:lvl3pPr marL="673140" algn="l" defTabSz="673140" rtl="0" eaLnBrk="1" latinLnBrk="0" hangingPunct="1">
        <a:defRPr sz="1400" kern="1200">
          <a:solidFill>
            <a:schemeClr val="tx1"/>
          </a:solidFill>
          <a:latin typeface="+mn-lt"/>
          <a:ea typeface="+mn-ea"/>
          <a:cs typeface="+mn-cs"/>
        </a:defRPr>
      </a:lvl3pPr>
      <a:lvl4pPr marL="1009732" algn="l" defTabSz="673140" rtl="0" eaLnBrk="1" latinLnBrk="0" hangingPunct="1">
        <a:defRPr sz="1400" kern="1200">
          <a:solidFill>
            <a:schemeClr val="tx1"/>
          </a:solidFill>
          <a:latin typeface="+mn-lt"/>
          <a:ea typeface="+mn-ea"/>
          <a:cs typeface="+mn-cs"/>
        </a:defRPr>
      </a:lvl4pPr>
      <a:lvl5pPr marL="1346426" algn="l" defTabSz="673140" rtl="0" eaLnBrk="1" latinLnBrk="0" hangingPunct="1">
        <a:defRPr sz="1400" kern="1200">
          <a:solidFill>
            <a:schemeClr val="tx1"/>
          </a:solidFill>
          <a:latin typeface="+mn-lt"/>
          <a:ea typeface="+mn-ea"/>
          <a:cs typeface="+mn-cs"/>
        </a:defRPr>
      </a:lvl5pPr>
      <a:lvl6pPr marL="1683083" algn="l" defTabSz="673140" rtl="0" eaLnBrk="1" latinLnBrk="0" hangingPunct="1">
        <a:defRPr sz="1400" kern="1200">
          <a:solidFill>
            <a:schemeClr val="tx1"/>
          </a:solidFill>
          <a:latin typeface="+mn-lt"/>
          <a:ea typeface="+mn-ea"/>
          <a:cs typeface="+mn-cs"/>
        </a:defRPr>
      </a:lvl6pPr>
      <a:lvl7pPr marL="2019251" algn="l" defTabSz="673140" rtl="0" eaLnBrk="1" latinLnBrk="0" hangingPunct="1">
        <a:defRPr sz="1400" kern="1200">
          <a:solidFill>
            <a:schemeClr val="tx1"/>
          </a:solidFill>
          <a:latin typeface="+mn-lt"/>
          <a:ea typeface="+mn-ea"/>
          <a:cs typeface="+mn-cs"/>
        </a:defRPr>
      </a:lvl7pPr>
      <a:lvl8pPr marL="2355748" algn="l" defTabSz="673140" rtl="0" eaLnBrk="1" latinLnBrk="0" hangingPunct="1">
        <a:defRPr sz="1400" kern="1200">
          <a:solidFill>
            <a:schemeClr val="tx1"/>
          </a:solidFill>
          <a:latin typeface="+mn-lt"/>
          <a:ea typeface="+mn-ea"/>
          <a:cs typeface="+mn-cs"/>
        </a:defRPr>
      </a:lvl8pPr>
      <a:lvl9pPr marL="2692406" algn="l" defTabSz="673140" rtl="0" eaLnBrk="1" latinLnBrk="0" hangingPunct="1">
        <a:defRPr sz="1400" kern="1200">
          <a:solidFill>
            <a:schemeClr val="tx1"/>
          </a:solidFill>
          <a:latin typeface="+mn-lt"/>
          <a:ea typeface="+mn-ea"/>
          <a:cs typeface="+mn-cs"/>
        </a:defRPr>
      </a:lvl9pPr>
    </p:otherStyle>
  </p:txStyles>
</p:sldMaster>
</file>

<file path=ppt/slideMasters/slideMaster67.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18"/>
            </p:custDataLst>
            <p:extLst/>
          </p:nvPr>
        </p:nvGraphicFramePr>
        <p:xfrm>
          <a:off x="1591" y="1207"/>
          <a:ext cx="1587" cy="1190"/>
        </p:xfrm>
        <a:graphic>
          <a:graphicData uri="http://schemas.openxmlformats.org/presentationml/2006/ole">
            <mc:AlternateContent xmlns:mc="http://schemas.openxmlformats.org/markup-compatibility/2006">
              <mc:Choice xmlns:v="urn:schemas-microsoft-com:vml" Requires="v">
                <p:oleObj spid="_x0000_s36233" name="think-cell Slide" r:id="rId19" imgW="270" imgH="270" progId="TCLayout.ActiveDocument.1">
                  <p:embed/>
                </p:oleObj>
              </mc:Choice>
              <mc:Fallback>
                <p:oleObj name="think-cell Slide" r:id="rId19" imgW="270" imgH="270" progId="TCLayout.ActiveDocument.1">
                  <p:embed/>
                  <p:pic>
                    <p:nvPicPr>
                      <p:cNvPr id="0" name=""/>
                      <p:cNvPicPr/>
                      <p:nvPr/>
                    </p:nvPicPr>
                    <p:blipFill>
                      <a:blip r:embed="rId20"/>
                      <a:stretch>
                        <a:fillRect/>
                      </a:stretch>
                    </p:blipFill>
                    <p:spPr>
                      <a:xfrm>
                        <a:off x="1591" y="1207"/>
                        <a:ext cx="1587" cy="1190"/>
                      </a:xfrm>
                      <a:prstGeom prst="rect">
                        <a:avLst/>
                      </a:prstGeom>
                    </p:spPr>
                  </p:pic>
                </p:oleObj>
              </mc:Fallback>
            </mc:AlternateContent>
          </a:graphicData>
        </a:graphic>
      </p:graphicFrame>
      <p:sp>
        <p:nvSpPr>
          <p:cNvPr id="20482" name="Title Placeholder 21"/>
          <p:cNvSpPr>
            <a:spLocks noGrp="1"/>
          </p:cNvSpPr>
          <p:nvPr>
            <p:ph type="title"/>
          </p:nvPr>
        </p:nvSpPr>
        <p:spPr bwMode="auto">
          <a:xfrm>
            <a:off x="457200" y="196454"/>
            <a:ext cx="8229600" cy="636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t>Click to edit Master title style</a:t>
            </a:r>
          </a:p>
        </p:txBody>
      </p:sp>
      <p:sp>
        <p:nvSpPr>
          <p:cNvPr id="20483" name="Text Placeholder 12"/>
          <p:cNvSpPr>
            <a:spLocks noGrp="1"/>
          </p:cNvSpPr>
          <p:nvPr>
            <p:ph type="body" idx="1"/>
          </p:nvPr>
        </p:nvSpPr>
        <p:spPr bwMode="auto">
          <a:xfrm>
            <a:off x="457200" y="959646"/>
            <a:ext cx="8229600" cy="356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2"/>
            <a:endParaRPr lang="en-US"/>
          </a:p>
        </p:txBody>
      </p:sp>
      <p:sp>
        <p:nvSpPr>
          <p:cNvPr id="20484" name="TextBox 3"/>
          <p:cNvSpPr txBox="1">
            <a:spLocks noChangeArrowheads="1"/>
          </p:cNvSpPr>
          <p:nvPr/>
        </p:nvSpPr>
        <p:spPr bwMode="black">
          <a:xfrm>
            <a:off x="5349875" y="4826796"/>
            <a:ext cx="2743200" cy="126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2400">
                <a:solidFill>
                  <a:schemeClr val="tx1"/>
                </a:solidFill>
                <a:latin typeface="Arial" pitchFamily="34" charset="0"/>
                <a:cs typeface="Arial" pitchFamily="34" charset="0"/>
              </a:defRPr>
            </a:lvl1pPr>
            <a:lvl2pPr marL="742950" indent="-285750" eaLnBrk="0" hangingPunct="0">
              <a:defRPr sz="2400">
                <a:solidFill>
                  <a:schemeClr val="tx1"/>
                </a:solidFill>
                <a:latin typeface="Arial" pitchFamily="34" charset="0"/>
                <a:cs typeface="Arial" pitchFamily="34" charset="0"/>
              </a:defRPr>
            </a:lvl2pPr>
            <a:lvl3pPr marL="1143000" indent="-228600" eaLnBrk="0" hangingPunct="0">
              <a:defRPr sz="2400">
                <a:solidFill>
                  <a:schemeClr val="tx1"/>
                </a:solidFill>
                <a:latin typeface="Arial" pitchFamily="34" charset="0"/>
                <a:cs typeface="Arial" pitchFamily="34" charset="0"/>
              </a:defRPr>
            </a:lvl3pPr>
            <a:lvl4pPr marL="1600200" indent="-228600" eaLnBrk="0" hangingPunct="0">
              <a:defRPr sz="2400">
                <a:solidFill>
                  <a:schemeClr val="tx1"/>
                </a:solidFill>
                <a:latin typeface="Arial" pitchFamily="34" charset="0"/>
                <a:cs typeface="Arial" pitchFamily="34" charset="0"/>
              </a:defRPr>
            </a:lvl4pPr>
            <a:lvl5pPr marL="2057400" indent="-228600" eaLnBrk="0" hangingPunct="0">
              <a:defRPr sz="24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cs typeface="Arial" pitchFamily="34" charset="0"/>
              </a:defRPr>
            </a:lvl9pPr>
          </a:lstStyle>
          <a:p>
            <a:pPr algn="r" defTabSz="899033" eaLnBrk="1" hangingPunct="1">
              <a:defRPr/>
            </a:pPr>
            <a:r>
              <a:rPr lang="en-US" sz="800" dirty="0">
                <a:solidFill>
                  <a:srgbClr val="666666"/>
                </a:solidFill>
                <a:latin typeface="Museo Sans For Dell" pitchFamily="2" charset="0"/>
              </a:rPr>
              <a:t>Client Product Development</a:t>
            </a:r>
          </a:p>
        </p:txBody>
      </p:sp>
      <p:pic>
        <p:nvPicPr>
          <p:cNvPr id="20485" name="Picture 5" descr="dell_gray_logo.png"/>
          <p:cNvPicPr>
            <a:picLocks noChangeAspect="1"/>
          </p:cNvPicPr>
          <p:nvPr/>
        </p:nvPicPr>
        <p:blipFill>
          <a:blip r:embed="rId21">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Footer Placeholder 4"/>
          <p:cNvSpPr>
            <a:spLocks noGrp="1"/>
          </p:cNvSpPr>
          <p:nvPr>
            <p:ph type="ftr" sz="quarter" idx="3"/>
          </p:nvPr>
        </p:nvSpPr>
        <p:spPr>
          <a:xfrm>
            <a:off x="742950" y="4822031"/>
            <a:ext cx="1885950" cy="114300"/>
          </a:xfrm>
          <a:prstGeom prst="rect">
            <a:avLst/>
          </a:prstGeom>
        </p:spPr>
        <p:txBody>
          <a:bodyPr vert="horz" lIns="0" tIns="0" rIns="67556" bIns="0" rtlCol="0" anchor="ctr"/>
          <a:lstStyle>
            <a:lvl1pPr algn="l">
              <a:defRPr sz="800">
                <a:solidFill>
                  <a:srgbClr val="000000">
                    <a:lumMod val="60000"/>
                    <a:lumOff val="40000"/>
                  </a:srgbClr>
                </a:solidFill>
                <a:latin typeface="Museo Sans For Dell" pitchFamily="2" charset="0"/>
                <a:cs typeface="+mn-cs"/>
              </a:defRPr>
            </a:lvl1pPr>
          </a:lstStyle>
          <a:p>
            <a:pPr defTabSz="899033">
              <a:defRPr/>
            </a:pPr>
            <a:endParaRPr lang="en-US" dirty="0"/>
          </a:p>
        </p:txBody>
      </p:sp>
      <p:sp>
        <p:nvSpPr>
          <p:cNvPr id="8" name="Slide Number Placeholder 5"/>
          <p:cNvSpPr>
            <a:spLocks noGrp="1"/>
          </p:cNvSpPr>
          <p:nvPr>
            <p:ph type="sldNum" sz="quarter" idx="4"/>
          </p:nvPr>
        </p:nvSpPr>
        <p:spPr>
          <a:xfrm>
            <a:off x="434976" y="4823222"/>
            <a:ext cx="260350" cy="114300"/>
          </a:xfrm>
          <a:prstGeom prst="rect">
            <a:avLst/>
          </a:prstGeom>
        </p:spPr>
        <p:txBody>
          <a:bodyPr vert="horz" lIns="0" tIns="0" rIns="67556" bIns="0" rtlCol="0" anchor="ctr"/>
          <a:lstStyle>
            <a:lvl1pPr algn="l">
              <a:defRPr sz="700">
                <a:solidFill>
                  <a:srgbClr val="000000">
                    <a:lumMod val="60000"/>
                    <a:lumOff val="40000"/>
                  </a:srgbClr>
                </a:solidFill>
                <a:latin typeface="Museo Sans For Dell" pitchFamily="2" charset="0"/>
                <a:cs typeface="+mn-cs"/>
              </a:defRPr>
            </a:lvl1pPr>
          </a:lstStyle>
          <a:p>
            <a:pPr defTabSz="899033">
              <a:defRPr/>
            </a:pPr>
            <a:fld id="{BAFC9F95-FC62-4769-A095-8D2D490F7992}" type="slidenum">
              <a:rPr lang="en-US" smtClean="0"/>
              <a:pPr defTabSz="899033">
                <a:defRPr/>
              </a:pPr>
              <a:t>‹#›</a:t>
            </a:fld>
            <a:endParaRPr lang="en-US" dirty="0"/>
          </a:p>
        </p:txBody>
      </p:sp>
      <p:sp>
        <p:nvSpPr>
          <p:cNvPr id="2" name="fl"/>
          <p:cNvSpPr txBox="1"/>
          <p:nvPr/>
        </p:nvSpPr>
        <p:spPr>
          <a:xfrm>
            <a:off x="0" y="4913185"/>
            <a:ext cx="9144000" cy="157544"/>
          </a:xfrm>
          <a:prstGeom prst="rect">
            <a:avLst/>
          </a:prstGeom>
          <a:noFill/>
        </p:spPr>
        <p:txBody>
          <a:bodyPr vert="horz" wrap="square" lIns="67556" tIns="34289" rIns="67556" bIns="34289" rtlCol="0">
            <a:spAutoFit/>
          </a:bodyPr>
          <a:lstStyle/>
          <a:p>
            <a:pPr marL="172288" indent="-172288" defTabSz="899033">
              <a:lnSpc>
                <a:spcPct val="90000"/>
              </a:lnSpc>
              <a:spcBef>
                <a:spcPts val="75"/>
              </a:spcBef>
              <a:spcAft>
                <a:spcPts val="75"/>
              </a:spcAft>
              <a:buClr>
                <a:srgbClr val="0085C3"/>
              </a:buClr>
              <a:buFont typeface="Arial" pitchFamily="34" charset="0"/>
              <a:buChar char="•"/>
            </a:pPr>
            <a:endParaRPr lang="en-US" sz="600" b="1" dirty="0">
              <a:solidFill>
                <a:srgbClr val="7F7F7F"/>
              </a:solidFill>
              <a:latin typeface="Museo Sans For Dell"/>
            </a:endParaRPr>
          </a:p>
        </p:txBody>
      </p:sp>
    </p:spTree>
    <p:extLst>
      <p:ext uri="{BB962C8B-B14F-4D97-AF65-F5344CB8AC3E}">
        <p14:creationId xmlns:p14="http://schemas.microsoft.com/office/powerpoint/2010/main" val="3674600063"/>
      </p:ext>
    </p:extLst>
  </p:cSld>
  <p:clrMap bg1="dk2" tx1="lt1" bg2="dk1" tx2="lt2" accent1="accent1" accent2="accent2" accent3="accent3" accent4="accent4" accent5="accent5" accent6="accent6" hlink="hlink" folHlink="folHlink"/>
  <p:sldLayoutIdLst>
    <p:sldLayoutId id="2147485959" r:id="rId1"/>
    <p:sldLayoutId id="2147485960" r:id="rId2"/>
    <p:sldLayoutId id="2147485961" r:id="rId3"/>
    <p:sldLayoutId id="2147485962" r:id="rId4"/>
    <p:sldLayoutId id="2147485963" r:id="rId5"/>
    <p:sldLayoutId id="2147485964" r:id="rId6"/>
    <p:sldLayoutId id="2147485965" r:id="rId7"/>
    <p:sldLayoutId id="2147485966" r:id="rId8"/>
    <p:sldLayoutId id="2147485967" r:id="rId9"/>
    <p:sldLayoutId id="2147485968" r:id="rId10"/>
    <p:sldLayoutId id="2147485969" r:id="rId11"/>
    <p:sldLayoutId id="2147485970" r:id="rId12"/>
    <p:sldLayoutId id="2147485972" r:id="rId13"/>
    <p:sldLayoutId id="2147485973" r:id="rId14"/>
    <p:sldLayoutId id="2147485974" r:id="rId15"/>
  </p:sldLayoutIdLst>
  <p:transition spd="med">
    <p:wipe dir="r"/>
  </p:transition>
  <p:hf hdr="0" ftr="0" dt="0"/>
  <p:txStyles>
    <p:titleStyle>
      <a:lvl1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1pPr>
      <a:lvl2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2pPr>
      <a:lvl3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3pPr>
      <a:lvl4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4pPr>
      <a:lvl5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5pPr>
      <a:lvl6pPr marL="336755" algn="l" rtl="0" eaLnBrk="1" fontAlgn="base" hangingPunct="1">
        <a:lnSpc>
          <a:spcPct val="70000"/>
        </a:lnSpc>
        <a:spcBef>
          <a:spcPct val="0"/>
        </a:spcBef>
        <a:spcAft>
          <a:spcPct val="0"/>
        </a:spcAft>
        <a:defRPr sz="3300" b="1">
          <a:solidFill>
            <a:schemeClr val="accent1"/>
          </a:solidFill>
          <a:latin typeface="Arial Black" pitchFamily="34" charset="0"/>
        </a:defRPr>
      </a:lvl6pPr>
      <a:lvl7pPr marL="674213" algn="l" rtl="0" eaLnBrk="1" fontAlgn="base" hangingPunct="1">
        <a:lnSpc>
          <a:spcPct val="70000"/>
        </a:lnSpc>
        <a:spcBef>
          <a:spcPct val="0"/>
        </a:spcBef>
        <a:spcAft>
          <a:spcPct val="0"/>
        </a:spcAft>
        <a:defRPr sz="3300" b="1">
          <a:solidFill>
            <a:schemeClr val="accent1"/>
          </a:solidFill>
          <a:latin typeface="Arial Black" pitchFamily="34" charset="0"/>
        </a:defRPr>
      </a:lvl7pPr>
      <a:lvl8pPr marL="1011357" algn="l" rtl="0" eaLnBrk="1" fontAlgn="base" hangingPunct="1">
        <a:lnSpc>
          <a:spcPct val="70000"/>
        </a:lnSpc>
        <a:spcBef>
          <a:spcPct val="0"/>
        </a:spcBef>
        <a:spcAft>
          <a:spcPct val="0"/>
        </a:spcAft>
        <a:defRPr sz="3300" b="1">
          <a:solidFill>
            <a:schemeClr val="accent1"/>
          </a:solidFill>
          <a:latin typeface="Arial Black" pitchFamily="34" charset="0"/>
        </a:defRPr>
      </a:lvl8pPr>
      <a:lvl9pPr marL="1348571" algn="l" rtl="0" eaLnBrk="1" fontAlgn="base" hangingPunct="1">
        <a:lnSpc>
          <a:spcPct val="70000"/>
        </a:lnSpc>
        <a:spcBef>
          <a:spcPct val="0"/>
        </a:spcBef>
        <a:spcAft>
          <a:spcPct val="0"/>
        </a:spcAft>
        <a:defRPr sz="3300" b="1">
          <a:solidFill>
            <a:schemeClr val="accent1"/>
          </a:solidFill>
          <a:latin typeface="Arial Black" pitchFamily="34" charset="0"/>
        </a:defRPr>
      </a:lvl9pPr>
    </p:titleStyle>
    <p:bodyStyle>
      <a:lvl1pPr marL="168718" indent="-168718" algn="l" rtl="0" eaLnBrk="0" fontAlgn="base" hangingPunct="0">
        <a:lnSpc>
          <a:spcPct val="90000"/>
        </a:lnSpc>
        <a:spcBef>
          <a:spcPts val="75"/>
        </a:spcBef>
        <a:spcAft>
          <a:spcPts val="75"/>
        </a:spcAft>
        <a:buClr>
          <a:schemeClr val="accent1"/>
        </a:buClr>
        <a:buFont typeface="Arial" pitchFamily="34" charset="0"/>
        <a:buChar char="•"/>
        <a:defRPr sz="1500">
          <a:solidFill>
            <a:schemeClr val="bg2"/>
          </a:solidFill>
          <a:latin typeface="Museo Sans For Dell" pitchFamily="2" charset="0"/>
          <a:ea typeface="Museo Sans For Dell" pitchFamily="2" charset="0"/>
          <a:cs typeface="Museo Sans For Dell" pitchFamily="2" charset="0"/>
        </a:defRPr>
      </a:lvl1pPr>
      <a:lvl2pPr marL="423835" indent="-165147" algn="l" rtl="0" eaLnBrk="0" fontAlgn="base" hangingPunct="0">
        <a:lnSpc>
          <a:spcPct val="90000"/>
        </a:lnSpc>
        <a:spcBef>
          <a:spcPts val="75"/>
        </a:spcBef>
        <a:spcAft>
          <a:spcPts val="75"/>
        </a:spcAft>
        <a:buClr>
          <a:schemeClr val="accent1"/>
        </a:buClr>
        <a:buFont typeface="Museo Sans For Dell" pitchFamily="2" charset="0"/>
        <a:buChar char="–"/>
        <a:defRPr>
          <a:solidFill>
            <a:schemeClr val="bg2"/>
          </a:solidFill>
          <a:latin typeface="Museo Sans For Dell" pitchFamily="2" charset="0"/>
          <a:ea typeface="Museo Sans For Dell" pitchFamily="2" charset="0"/>
          <a:cs typeface="Museo Sans For Dell" pitchFamily="2" charset="0"/>
        </a:defRPr>
      </a:lvl2pPr>
      <a:lvl3pPr marL="670746" indent="-162765" algn="l" rtl="0" eaLnBrk="0" fontAlgn="base" hangingPunct="0">
        <a:lnSpc>
          <a:spcPct val="90000"/>
        </a:lnSpc>
        <a:spcBef>
          <a:spcPts val="75"/>
        </a:spcBef>
        <a:spcAft>
          <a:spcPts val="75"/>
        </a:spcAft>
        <a:buClr>
          <a:schemeClr val="accent1"/>
        </a:buClr>
        <a:buFont typeface="Museo Sans For Dell" pitchFamily="2" charset="0"/>
        <a:buChar char="›"/>
        <a:defRPr sz="1200">
          <a:solidFill>
            <a:schemeClr val="bg2"/>
          </a:solidFill>
          <a:latin typeface="Museo Sans For Dell" pitchFamily="2" charset="0"/>
          <a:ea typeface="Museo Sans For Dell" pitchFamily="2" charset="0"/>
          <a:cs typeface="Museo Sans For Dell" pitchFamily="2" charset="0"/>
        </a:defRPr>
      </a:lvl3pPr>
      <a:lvl4pPr marL="918932" indent="-163956" algn="l" rtl="0" eaLnBrk="0" fontAlgn="base" hangingPunct="0">
        <a:lnSpc>
          <a:spcPct val="90000"/>
        </a:lnSpc>
        <a:spcBef>
          <a:spcPts val="75"/>
        </a:spcBef>
        <a:spcAft>
          <a:spcPts val="75"/>
        </a:spcAft>
        <a:buClr>
          <a:schemeClr val="accent1"/>
        </a:buClr>
        <a:buFont typeface="Museo For Dell 300"/>
        <a:buChar char="–"/>
        <a:defRPr sz="1100">
          <a:solidFill>
            <a:schemeClr val="bg2"/>
          </a:solidFill>
          <a:latin typeface="Museo Sans For Dell" pitchFamily="2" charset="0"/>
          <a:ea typeface="Museo Sans For Dell" pitchFamily="2" charset="0"/>
          <a:cs typeface="Museo Sans For Dell" pitchFamily="2" charset="0"/>
        </a:defRPr>
      </a:lvl4pPr>
      <a:lvl5pPr marL="1185614" indent="-174405" algn="l" rtl="0" eaLnBrk="0" fontAlgn="base" hangingPunct="0">
        <a:lnSpc>
          <a:spcPct val="90000"/>
        </a:lnSpc>
        <a:spcBef>
          <a:spcPts val="600"/>
        </a:spcBef>
        <a:spcAft>
          <a:spcPct val="0"/>
        </a:spcAft>
        <a:buClr>
          <a:schemeClr val="bg1"/>
        </a:buClr>
        <a:buFont typeface="Museo For Dell 300"/>
        <a:buChar char="–"/>
        <a:defRPr>
          <a:solidFill>
            <a:schemeClr val="bg2"/>
          </a:solidFill>
          <a:latin typeface="Museo Sans For Dell" pitchFamily="2" charset="0"/>
          <a:ea typeface="Museo Sans For Dell" pitchFamily="2" charset="0"/>
          <a:cs typeface="Museo Sans For Dell" pitchFamily="2" charset="0"/>
        </a:defRPr>
      </a:lvl5pPr>
      <a:lvl6pPr marL="1522690" indent="-174405"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6pPr>
      <a:lvl7pPr marL="1859965" indent="-174405"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7pPr>
      <a:lvl8pPr marL="2197061" indent="-174405"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8pPr>
      <a:lvl9pPr marL="2534297" indent="-174405"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9pPr>
    </p:bodyStyle>
    <p:otherStyle>
      <a:defPPr>
        <a:defRPr lang="en-US"/>
      </a:defPPr>
      <a:lvl1pPr marL="0" algn="l" defTabSz="674213" rtl="0" eaLnBrk="1" latinLnBrk="0" hangingPunct="1">
        <a:defRPr sz="1400" kern="1200">
          <a:solidFill>
            <a:schemeClr val="tx1"/>
          </a:solidFill>
          <a:latin typeface="+mn-lt"/>
          <a:ea typeface="+mn-ea"/>
          <a:cs typeface="+mn-cs"/>
        </a:defRPr>
      </a:lvl1pPr>
      <a:lvl2pPr marL="336755" algn="l" defTabSz="674213" rtl="0" eaLnBrk="1" latinLnBrk="0" hangingPunct="1">
        <a:defRPr sz="1400" kern="1200">
          <a:solidFill>
            <a:schemeClr val="tx1"/>
          </a:solidFill>
          <a:latin typeface="+mn-lt"/>
          <a:ea typeface="+mn-ea"/>
          <a:cs typeface="+mn-cs"/>
        </a:defRPr>
      </a:lvl2pPr>
      <a:lvl3pPr marL="674213" algn="l" defTabSz="674213" rtl="0" eaLnBrk="1" latinLnBrk="0" hangingPunct="1">
        <a:defRPr sz="1400" kern="1200">
          <a:solidFill>
            <a:schemeClr val="tx1"/>
          </a:solidFill>
          <a:latin typeface="+mn-lt"/>
          <a:ea typeface="+mn-ea"/>
          <a:cs typeface="+mn-cs"/>
        </a:defRPr>
      </a:lvl3pPr>
      <a:lvl4pPr marL="1011357" algn="l" defTabSz="674213" rtl="0" eaLnBrk="1" latinLnBrk="0" hangingPunct="1">
        <a:defRPr sz="1400" kern="1200">
          <a:solidFill>
            <a:schemeClr val="tx1"/>
          </a:solidFill>
          <a:latin typeface="+mn-lt"/>
          <a:ea typeface="+mn-ea"/>
          <a:cs typeface="+mn-cs"/>
        </a:defRPr>
      </a:lvl4pPr>
      <a:lvl5pPr marL="1348571" algn="l" defTabSz="674213" rtl="0" eaLnBrk="1" latinLnBrk="0" hangingPunct="1">
        <a:defRPr sz="1400" kern="1200">
          <a:solidFill>
            <a:schemeClr val="tx1"/>
          </a:solidFill>
          <a:latin typeface="+mn-lt"/>
          <a:ea typeface="+mn-ea"/>
          <a:cs typeface="+mn-cs"/>
        </a:defRPr>
      </a:lvl5pPr>
      <a:lvl6pPr marL="1685813" algn="l" defTabSz="674213" rtl="0" eaLnBrk="1" latinLnBrk="0" hangingPunct="1">
        <a:defRPr sz="1400" kern="1200">
          <a:solidFill>
            <a:schemeClr val="tx1"/>
          </a:solidFill>
          <a:latin typeface="+mn-lt"/>
          <a:ea typeface="+mn-ea"/>
          <a:cs typeface="+mn-cs"/>
        </a:defRPr>
      </a:lvl6pPr>
      <a:lvl7pPr marL="2022566" algn="l" defTabSz="674213" rtl="0" eaLnBrk="1" latinLnBrk="0" hangingPunct="1">
        <a:defRPr sz="1400" kern="1200">
          <a:solidFill>
            <a:schemeClr val="tx1"/>
          </a:solidFill>
          <a:latin typeface="+mn-lt"/>
          <a:ea typeface="+mn-ea"/>
          <a:cs typeface="+mn-cs"/>
        </a:defRPr>
      </a:lvl7pPr>
      <a:lvl8pPr marL="2359583" algn="l" defTabSz="674213" rtl="0" eaLnBrk="1" latinLnBrk="0" hangingPunct="1">
        <a:defRPr sz="1400" kern="1200">
          <a:solidFill>
            <a:schemeClr val="tx1"/>
          </a:solidFill>
          <a:latin typeface="+mn-lt"/>
          <a:ea typeface="+mn-ea"/>
          <a:cs typeface="+mn-cs"/>
        </a:defRPr>
      </a:lvl8pPr>
      <a:lvl9pPr marL="2696774" algn="l" defTabSz="674213" rtl="0" eaLnBrk="1" latinLnBrk="0" hangingPunct="1">
        <a:defRPr sz="1400" kern="1200">
          <a:solidFill>
            <a:schemeClr val="tx1"/>
          </a:solidFill>
          <a:latin typeface="+mn-lt"/>
          <a:ea typeface="+mn-ea"/>
          <a:cs typeface="+mn-cs"/>
        </a:defRPr>
      </a:lvl9pPr>
    </p:otherStyle>
  </p:txStyles>
</p:sldMaster>
</file>

<file path=ppt/slideMasters/slideMaster68.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16" name="TextBox 15" hidden="1"/>
          <p:cNvSpPr txBox="1"/>
          <p:nvPr/>
        </p:nvSpPr>
        <p:spPr>
          <a:xfrm>
            <a:off x="1896084" y="4825328"/>
            <a:ext cx="649537" cy="124650"/>
          </a:xfrm>
          <a:prstGeom prst="rect">
            <a:avLst/>
          </a:prstGeom>
          <a:noFill/>
        </p:spPr>
        <p:txBody>
          <a:bodyPr wrap="square" lIns="0" tIns="0" rIns="0" bIns="0" rtlCol="0" anchor="ctr">
            <a:spAutoFit/>
          </a:bodyPr>
          <a:lstStyle/>
          <a:p>
            <a:pPr>
              <a:lnSpc>
                <a:spcPct val="90000"/>
              </a:lnSpc>
              <a:spcBef>
                <a:spcPts val="600"/>
              </a:spcBef>
              <a:spcAft>
                <a:spcPts val="0"/>
              </a:spcAft>
              <a:buClr>
                <a:srgbClr val="007DB8"/>
              </a:buClr>
            </a:pPr>
            <a:fld id="{E00CF047-7350-4707-AA1A-E56FA69586CC}" type="datetime1">
              <a:rPr lang="en-US" sz="900" smtClean="0">
                <a:solidFill>
                  <a:srgbClr val="000000">
                    <a:lumMod val="50000"/>
                    <a:lumOff val="50000"/>
                  </a:srgbClr>
                </a:solidFill>
                <a:latin typeface="Arial"/>
              </a:rPr>
              <a:pPr>
                <a:lnSpc>
                  <a:spcPct val="90000"/>
                </a:lnSpc>
                <a:spcBef>
                  <a:spcPts val="600"/>
                </a:spcBef>
                <a:spcAft>
                  <a:spcPts val="0"/>
                </a:spcAft>
                <a:buClr>
                  <a:srgbClr val="007DB8"/>
                </a:buClr>
              </a:pPr>
              <a:t>2/25/2021</a:t>
            </a:fld>
            <a:endParaRPr lang="en-US" sz="900" dirty="0">
              <a:solidFill>
                <a:srgbClr val="000000">
                  <a:lumMod val="50000"/>
                  <a:lumOff val="50000"/>
                </a:srgbClr>
              </a:solidFill>
              <a:latin typeface="Arial"/>
            </a:endParaRPr>
          </a:p>
        </p:txBody>
      </p:sp>
      <p:sp>
        <p:nvSpPr>
          <p:cNvPr id="13" name="TextBox 12" hidden="1"/>
          <p:cNvSpPr txBox="1"/>
          <p:nvPr/>
        </p:nvSpPr>
        <p:spPr>
          <a:xfrm>
            <a:off x="1896084" y="4825328"/>
            <a:ext cx="649537" cy="124650"/>
          </a:xfrm>
          <a:prstGeom prst="rect">
            <a:avLst/>
          </a:prstGeom>
          <a:noFill/>
        </p:spPr>
        <p:txBody>
          <a:bodyPr wrap="square" lIns="0" tIns="0" rIns="0" bIns="0" rtlCol="0" anchor="ctr">
            <a:spAutoFit/>
          </a:bodyPr>
          <a:lstStyle/>
          <a:p>
            <a:pPr>
              <a:lnSpc>
                <a:spcPct val="90000"/>
              </a:lnSpc>
              <a:spcBef>
                <a:spcPts val="600"/>
              </a:spcBef>
              <a:spcAft>
                <a:spcPts val="0"/>
              </a:spcAft>
              <a:buClr>
                <a:srgbClr val="007DB8"/>
              </a:buClr>
            </a:pPr>
            <a:fld id="{E00CF047-7350-4707-AA1A-E56FA69586CC}" type="datetime1">
              <a:rPr lang="en-US" sz="900" smtClean="0">
                <a:solidFill>
                  <a:srgbClr val="000000">
                    <a:lumMod val="50000"/>
                    <a:lumOff val="50000"/>
                  </a:srgbClr>
                </a:solidFill>
                <a:latin typeface="Arial"/>
              </a:rPr>
              <a:pPr>
                <a:lnSpc>
                  <a:spcPct val="90000"/>
                </a:lnSpc>
                <a:spcBef>
                  <a:spcPts val="600"/>
                </a:spcBef>
                <a:spcAft>
                  <a:spcPts val="0"/>
                </a:spcAft>
                <a:buClr>
                  <a:srgbClr val="007DB8"/>
                </a:buClr>
              </a:pPr>
              <a:t>2/25/2021</a:t>
            </a:fld>
            <a:endParaRPr lang="en-US" sz="900" dirty="0">
              <a:solidFill>
                <a:srgbClr val="000000">
                  <a:lumMod val="50000"/>
                  <a:lumOff val="50000"/>
                </a:srgbClr>
              </a:solidFill>
              <a:latin typeface="Arial"/>
            </a:endParaRPr>
          </a:p>
        </p:txBody>
      </p:sp>
      <p:pic>
        <p:nvPicPr>
          <p:cNvPr id="3" name="Picture 2"/>
          <p:cNvPicPr>
            <a:picLocks noChangeAspect="1"/>
          </p:cNvPicPr>
          <p:nvPr/>
        </p:nvPicPr>
        <p:blipFill>
          <a:blip r:embed="rId47"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
        <p:nvSpPr>
          <p:cNvPr id="22" name="TextBox 21"/>
          <p:cNvSpPr txBox="1"/>
          <p:nvPr/>
        </p:nvSpPr>
        <p:spPr>
          <a:xfrm>
            <a:off x="296045" y="4837275"/>
            <a:ext cx="65" cy="110800"/>
          </a:xfrm>
          <a:prstGeom prst="rect">
            <a:avLst/>
          </a:prstGeom>
        </p:spPr>
        <p:txBody>
          <a:bodyPr vert="horz" wrap="none" lIns="0" tIns="0" rIns="0" bIns="0" rtlCol="0" anchor="ctr" anchorCtr="0">
            <a:spAutoFit/>
          </a:bodyPr>
          <a:lstStyle/>
          <a:p>
            <a:pPr algn="r">
              <a:lnSpc>
                <a:spcPct val="90000"/>
              </a:lnSpc>
              <a:buClr>
                <a:srgbClr val="007DB8"/>
              </a:buClr>
            </a:pPr>
            <a:endParaRPr lang="en-US" sz="800" dirty="0" err="1">
              <a:solidFill>
                <a:srgbClr val="000000">
                  <a:lumMod val="50000"/>
                  <a:lumOff val="50000"/>
                </a:srgbClr>
              </a:solidFill>
              <a:latin typeface="Arial"/>
            </a:endParaRPr>
          </a:p>
        </p:txBody>
      </p:sp>
      <p:sp>
        <p:nvSpPr>
          <p:cNvPr id="24" name="TextBox 23"/>
          <p:cNvSpPr txBox="1"/>
          <p:nvPr/>
        </p:nvSpPr>
        <p:spPr>
          <a:xfrm>
            <a:off x="296045" y="4837275"/>
            <a:ext cx="65" cy="110800"/>
          </a:xfrm>
          <a:prstGeom prst="rect">
            <a:avLst/>
          </a:prstGeom>
        </p:spPr>
        <p:txBody>
          <a:bodyPr vert="horz" wrap="none" lIns="0" tIns="0" rIns="0" bIns="0" rtlCol="0" anchor="ctr" anchorCtr="0">
            <a:spAutoFit/>
          </a:bodyPr>
          <a:lstStyle/>
          <a:p>
            <a:pPr algn="r">
              <a:lnSpc>
                <a:spcPct val="90000"/>
              </a:lnSpc>
              <a:buClr>
                <a:srgbClr val="007DB8"/>
              </a:buClr>
            </a:pPr>
            <a:endParaRPr lang="en-US" sz="800" dirty="0" err="1">
              <a:solidFill>
                <a:srgbClr val="000000">
                  <a:lumMod val="50000"/>
                  <a:lumOff val="50000"/>
                </a:srgbClr>
              </a:solidFill>
              <a:latin typeface="Arial"/>
            </a:endParaRPr>
          </a:p>
        </p:txBody>
      </p:sp>
      <p:sp>
        <p:nvSpPr>
          <p:cNvPr id="25" name="TextBox 24"/>
          <p:cNvSpPr txBox="1"/>
          <p:nvPr/>
        </p:nvSpPr>
        <p:spPr>
          <a:xfrm>
            <a:off x="307781" y="4835544"/>
            <a:ext cx="128641" cy="114262"/>
          </a:xfrm>
          <a:prstGeom prst="rect">
            <a:avLst/>
          </a:prstGeom>
        </p:spPr>
        <p:txBody>
          <a:bodyPr vert="horz" wrap="none" lIns="0" tIns="0" rIns="0" bIns="0" rtlCol="0" anchor="ctr" anchorCtr="0">
            <a:spAutoFit/>
          </a:bodyPr>
          <a:lstStyle/>
          <a:p>
            <a:pPr algn="r">
              <a:lnSpc>
                <a:spcPct val="90000"/>
              </a:lnSpc>
              <a:buClr>
                <a:srgbClr val="007DB8"/>
              </a:buClr>
            </a:pPr>
            <a:fld id="{58EC7406-F4CC-4ABF-902E-2AF4E70E5C0F}" type="slidenum">
              <a:rPr lang="en-US" sz="800" smtClean="0">
                <a:solidFill>
                  <a:srgbClr val="000000">
                    <a:lumMod val="50000"/>
                    <a:lumOff val="50000"/>
                  </a:srgbClr>
                </a:solidFill>
                <a:latin typeface="Arial"/>
              </a:rPr>
              <a:pPr algn="r">
                <a:lnSpc>
                  <a:spcPct val="90000"/>
                </a:lnSpc>
                <a:buClr>
                  <a:srgbClr val="007DB8"/>
                </a:buClr>
              </a:pPr>
              <a:t>‹#›</a:t>
            </a:fld>
            <a:endParaRPr lang="en-US" sz="800" dirty="0" err="1">
              <a:solidFill>
                <a:srgbClr val="000000">
                  <a:lumMod val="50000"/>
                  <a:lumOff val="50000"/>
                </a:srgbClr>
              </a:solidFill>
              <a:latin typeface="Arial"/>
            </a:endParaRPr>
          </a:p>
        </p:txBody>
      </p:sp>
      <p:sp>
        <p:nvSpPr>
          <p:cNvPr id="26" name="TextBox 25"/>
          <p:cNvSpPr txBox="1"/>
          <p:nvPr/>
        </p:nvSpPr>
        <p:spPr>
          <a:xfrm>
            <a:off x="458777" y="4835544"/>
            <a:ext cx="187551" cy="114262"/>
          </a:xfrm>
          <a:prstGeom prst="rect">
            <a:avLst/>
          </a:prstGeom>
        </p:spPr>
        <p:txBody>
          <a:bodyPr vert="horz" wrap="none" lIns="0" tIns="0" rIns="0" bIns="0" rtlCol="0" anchor="ctr" anchorCtr="0">
            <a:spAutoFit/>
          </a:bodyPr>
          <a:lstStyle/>
          <a:p>
            <a:pPr>
              <a:lnSpc>
                <a:spcPct val="90000"/>
              </a:lnSpc>
              <a:buClr>
                <a:srgbClr val="007DB8"/>
              </a:buClr>
            </a:pPr>
            <a:r>
              <a:rPr lang="en-US" sz="800" dirty="0">
                <a:solidFill>
                  <a:srgbClr val="000000">
                    <a:lumMod val="50000"/>
                    <a:lumOff val="50000"/>
                  </a:srgbClr>
                </a:solidFill>
                <a:latin typeface="Arial"/>
              </a:rPr>
              <a:t>of Y</a:t>
            </a:r>
          </a:p>
        </p:txBody>
      </p:sp>
      <p:sp>
        <p:nvSpPr>
          <p:cNvPr id="10" name="TextBox 9"/>
          <p:cNvSpPr txBox="1"/>
          <p:nvPr/>
        </p:nvSpPr>
        <p:spPr>
          <a:xfrm>
            <a:off x="6765245" y="4784184"/>
            <a:ext cx="1659429" cy="216982"/>
          </a:xfrm>
          <a:prstGeom prst="rect">
            <a:avLst/>
          </a:prstGeom>
          <a:noFill/>
        </p:spPr>
        <p:txBody>
          <a:bodyPr wrap="none" lIns="90224" tIns="45112" rIns="90224" bIns="45112" rtlCol="0">
            <a:spAutoFit/>
          </a:bodyPr>
          <a:lstStyle/>
          <a:p>
            <a:pPr>
              <a:lnSpc>
                <a:spcPct val="90000"/>
              </a:lnSpc>
              <a:spcBef>
                <a:spcPts val="100"/>
              </a:spcBef>
              <a:spcAft>
                <a:spcPts val="100"/>
              </a:spcAft>
            </a:pPr>
            <a:r>
              <a:rPr lang="en-US" sz="900" dirty="0">
                <a:solidFill>
                  <a:srgbClr val="808080"/>
                </a:solidFill>
                <a:latin typeface="arial" panose="020B0604020202020204" pitchFamily="34" charset="0"/>
              </a:rPr>
              <a:t>Client Program Management</a:t>
            </a:r>
            <a:endParaRPr lang="en-US" sz="1200" dirty="0">
              <a:solidFill>
                <a:srgbClr val="808080"/>
              </a:solidFill>
              <a:latin typeface="arial" panose="020B0604020202020204" pitchFamily="34" charset="0"/>
            </a:endParaRPr>
          </a:p>
        </p:txBody>
      </p:sp>
      <p:sp>
        <p:nvSpPr>
          <p:cNvPr id="11" name="TextBox 10"/>
          <p:cNvSpPr txBox="1"/>
          <p:nvPr/>
        </p:nvSpPr>
        <p:spPr>
          <a:xfrm>
            <a:off x="1551383" y="4784184"/>
            <a:ext cx="1518364" cy="216982"/>
          </a:xfrm>
          <a:prstGeom prst="rect">
            <a:avLst/>
          </a:prstGeom>
          <a:noFill/>
        </p:spPr>
        <p:txBody>
          <a:bodyPr wrap="none" lIns="90224" tIns="45112" rIns="90224" bIns="45112" rtlCol="0">
            <a:spAutoFit/>
          </a:bodyPr>
          <a:lstStyle/>
          <a:p>
            <a:pPr>
              <a:lnSpc>
                <a:spcPct val="90000"/>
              </a:lnSpc>
              <a:spcBef>
                <a:spcPts val="100"/>
              </a:spcBef>
              <a:spcAft>
                <a:spcPts val="100"/>
              </a:spcAft>
            </a:pPr>
            <a:r>
              <a:rPr lang="en-US" sz="900" dirty="0">
                <a:solidFill>
                  <a:srgbClr val="808080"/>
                </a:solidFill>
                <a:latin typeface="arial" panose="020B0604020202020204" pitchFamily="34" charset="0"/>
              </a:rPr>
              <a:t>Internal Use - Confidential</a:t>
            </a:r>
            <a:endParaRPr lang="en-US" sz="1200" dirty="0">
              <a:solidFill>
                <a:srgbClr val="808080"/>
              </a:solidFill>
              <a:latin typeface="arial" panose="020B0604020202020204" pitchFamily="34" charset="0"/>
            </a:endParaRPr>
          </a:p>
        </p:txBody>
      </p:sp>
      <p:sp>
        <p:nvSpPr>
          <p:cNvPr id="23" name="fl"/>
          <p:cNvSpPr txBox="1"/>
          <p:nvPr/>
        </p:nvSpPr>
        <p:spPr>
          <a:xfrm>
            <a:off x="6" y="4839879"/>
            <a:ext cx="65" cy="110800"/>
          </a:xfrm>
          <a:prstGeom prst="rect">
            <a:avLst/>
          </a:prstGeom>
          <a:noFill/>
        </p:spPr>
        <p:txBody>
          <a:bodyPr vert="horz" wrap="none" lIns="0" tIns="0" rIns="0" bIns="0" rtlCol="0" anchor="ctr" anchorCtr="0">
            <a:spAutoFit/>
          </a:bodyPr>
          <a:lstStyle/>
          <a:p>
            <a:pPr>
              <a:lnSpc>
                <a:spcPct val="90000"/>
              </a:lnSpc>
              <a:spcBef>
                <a:spcPts val="100"/>
              </a:spcBef>
              <a:spcAft>
                <a:spcPts val="100"/>
              </a:spcAft>
            </a:pPr>
            <a:endParaRPr lang="en-US" sz="800" b="1" dirty="0">
              <a:solidFill>
                <a:srgbClr val="7F7F7F"/>
              </a:solidFill>
              <a:latin typeface="Arial"/>
            </a:endParaRPr>
          </a:p>
        </p:txBody>
      </p:sp>
      <p:sp>
        <p:nvSpPr>
          <p:cNvPr id="2" name="MSIPCMContentMarking" descr="{&quot;HashCode&quot;:-1913046509,&quot;Placement&quot;:&quot;Footer&quot;}">
            <a:extLst>
              <a:ext uri="{FF2B5EF4-FFF2-40B4-BE49-F238E27FC236}">
                <a16:creationId xmlns="" xmlns:a16="http://schemas.microsoft.com/office/drawing/2014/main" id="{9CA3C16B-2485-4A2D-9CF5-B96ED22483CE}"/>
              </a:ext>
            </a:extLst>
          </p:cNvPr>
          <p:cNvSpPr txBox="1"/>
          <p:nvPr/>
        </p:nvSpPr>
        <p:spPr>
          <a:xfrm>
            <a:off x="0" y="5000950"/>
            <a:ext cx="1028784" cy="92333"/>
          </a:xfrm>
          <a:prstGeom prst="rect">
            <a:avLst/>
          </a:prstGeom>
          <a:noFill/>
        </p:spPr>
        <p:txBody>
          <a:bodyPr vert="horz" wrap="square" lIns="0" tIns="0" rIns="0" bIns="0" rtlCol="0" anchor="ctr" anchorCtr="1">
            <a:spAutoFit/>
          </a:bodyPr>
          <a:lstStyle/>
          <a:p>
            <a:pPr>
              <a:spcBef>
                <a:spcPts val="0"/>
              </a:spcBef>
              <a:spcAft>
                <a:spcPts val="0"/>
              </a:spcAft>
              <a:buClr>
                <a:srgbClr val="007DB8"/>
              </a:buClr>
            </a:pPr>
            <a:r>
              <a:rPr lang="en-US" sz="600">
                <a:solidFill>
                  <a:srgbClr val="7F7F7F"/>
                </a:solidFill>
                <a:latin typeface="Calibri" panose="020F0502020204030204" pitchFamily="34" charset="0"/>
              </a:rPr>
              <a:t>Internal Use - Confidential</a:t>
            </a:r>
            <a:endParaRPr lang="en-US" sz="600" dirty="0" err="1">
              <a:solidFill>
                <a:srgbClr val="7F7F7F"/>
              </a:solidFill>
              <a:latin typeface="Calibri" panose="020F0502020204030204" pitchFamily="34" charset="0"/>
            </a:endParaRPr>
          </a:p>
        </p:txBody>
      </p:sp>
    </p:spTree>
    <p:extLst>
      <p:ext uri="{BB962C8B-B14F-4D97-AF65-F5344CB8AC3E}">
        <p14:creationId xmlns:p14="http://schemas.microsoft.com/office/powerpoint/2010/main" val="4128862461"/>
      </p:ext>
    </p:extLst>
  </p:cSld>
  <p:clrMap bg1="dk2" tx1="lt1" bg2="dk1" tx2="lt2" accent1="accent1" accent2="accent2" accent3="accent3" accent4="accent4" accent5="accent5" accent6="accent6" hlink="hlink" folHlink="folHlink"/>
  <p:sldLayoutIdLst>
    <p:sldLayoutId id="2147485976" r:id="rId1"/>
    <p:sldLayoutId id="2147485977" r:id="rId2"/>
    <p:sldLayoutId id="2147485978" r:id="rId3"/>
    <p:sldLayoutId id="2147485979" r:id="rId4"/>
    <p:sldLayoutId id="2147485980" r:id="rId5"/>
    <p:sldLayoutId id="2147485981" r:id="rId6"/>
    <p:sldLayoutId id="2147485982" r:id="rId7"/>
    <p:sldLayoutId id="2147485983" r:id="rId8"/>
    <p:sldLayoutId id="2147485984" r:id="rId9"/>
    <p:sldLayoutId id="2147485985" r:id="rId10"/>
    <p:sldLayoutId id="2147485986" r:id="rId11"/>
    <p:sldLayoutId id="2147485987" r:id="rId12"/>
    <p:sldLayoutId id="2147485988" r:id="rId13"/>
    <p:sldLayoutId id="2147485989" r:id="rId14"/>
    <p:sldLayoutId id="2147485990" r:id="rId15"/>
    <p:sldLayoutId id="2147485991" r:id="rId16"/>
    <p:sldLayoutId id="2147485992" r:id="rId17"/>
    <p:sldLayoutId id="2147485993" r:id="rId18"/>
    <p:sldLayoutId id="2147485994" r:id="rId19"/>
    <p:sldLayoutId id="2147485995" r:id="rId20"/>
    <p:sldLayoutId id="2147485996" r:id="rId21"/>
    <p:sldLayoutId id="2147485997" r:id="rId22"/>
    <p:sldLayoutId id="2147485998" r:id="rId23"/>
    <p:sldLayoutId id="2147485999" r:id="rId24"/>
    <p:sldLayoutId id="2147486001" r:id="rId25"/>
    <p:sldLayoutId id="2147486002" r:id="rId26"/>
    <p:sldLayoutId id="2147486003" r:id="rId27"/>
    <p:sldLayoutId id="2147486004" r:id="rId28"/>
    <p:sldLayoutId id="2147486005" r:id="rId29"/>
    <p:sldLayoutId id="2147486006" r:id="rId30"/>
    <p:sldLayoutId id="2147486007" r:id="rId31"/>
    <p:sldLayoutId id="2147486008" r:id="rId32"/>
    <p:sldLayoutId id="2147486009" r:id="rId33"/>
    <p:sldLayoutId id="2147486010" r:id="rId34"/>
    <p:sldLayoutId id="2147486011" r:id="rId35"/>
    <p:sldLayoutId id="2147486012" r:id="rId36"/>
    <p:sldLayoutId id="2147486013" r:id="rId37"/>
    <p:sldLayoutId id="2147486014" r:id="rId38"/>
    <p:sldLayoutId id="2147486015" r:id="rId39"/>
    <p:sldLayoutId id="2147486016" r:id="rId40"/>
    <p:sldLayoutId id="2147486017" r:id="rId41"/>
    <p:sldLayoutId id="2147486018" r:id="rId42"/>
    <p:sldLayoutId id="2147486019" r:id="rId43"/>
    <p:sldLayoutId id="2147486020" r:id="rId44"/>
    <p:sldLayoutId id="2147486021" r:id="rId45"/>
  </p:sldLayoutIdLst>
  <p:transition spd="med">
    <p:wipe dir="r"/>
  </p:transition>
  <p:hf hdr="0" ftr="0" dt="0"/>
  <p:txStyles>
    <p:titleStyle>
      <a:lvl1pPr algn="l" rtl="0" eaLnBrk="1" fontAlgn="base" hangingPunct="1">
        <a:lnSpc>
          <a:spcPct val="90000"/>
        </a:lnSpc>
        <a:spcBef>
          <a:spcPct val="0"/>
        </a:spcBef>
        <a:spcAft>
          <a:spcPct val="0"/>
        </a:spcAft>
        <a:defRPr sz="2800" b="0" cap="none" baseline="0">
          <a:solidFill>
            <a:schemeClr val="bg1"/>
          </a:solidFill>
          <a:latin typeface="+mj-lt"/>
          <a:ea typeface="Museo Sans For Dell" panose="02000000000000000000" pitchFamily="2" charset="0"/>
          <a:cs typeface="+mj-cs"/>
        </a:defRPr>
      </a:lvl1pPr>
      <a:lvl2pPr algn="l" rtl="0" eaLnBrk="1" fontAlgn="base" hangingPunct="1">
        <a:lnSpc>
          <a:spcPct val="80000"/>
        </a:lnSpc>
        <a:spcBef>
          <a:spcPct val="0"/>
        </a:spcBef>
        <a:spcAft>
          <a:spcPct val="0"/>
        </a:spcAft>
        <a:defRPr sz="3200" b="1">
          <a:solidFill>
            <a:schemeClr val="accent1"/>
          </a:solidFill>
          <a:latin typeface="Arial Black" pitchFamily="34" charset="0"/>
        </a:defRPr>
      </a:lvl2pPr>
      <a:lvl3pPr algn="l" rtl="0" eaLnBrk="1" fontAlgn="base" hangingPunct="1">
        <a:lnSpc>
          <a:spcPct val="80000"/>
        </a:lnSpc>
        <a:spcBef>
          <a:spcPct val="0"/>
        </a:spcBef>
        <a:spcAft>
          <a:spcPct val="0"/>
        </a:spcAft>
        <a:defRPr sz="3200" b="1">
          <a:solidFill>
            <a:schemeClr val="accent1"/>
          </a:solidFill>
          <a:latin typeface="Arial Black" pitchFamily="34" charset="0"/>
        </a:defRPr>
      </a:lvl3pPr>
      <a:lvl4pPr algn="l" rtl="0" eaLnBrk="1" fontAlgn="base" hangingPunct="1">
        <a:lnSpc>
          <a:spcPct val="80000"/>
        </a:lnSpc>
        <a:spcBef>
          <a:spcPct val="0"/>
        </a:spcBef>
        <a:spcAft>
          <a:spcPct val="0"/>
        </a:spcAft>
        <a:defRPr sz="3200" b="1">
          <a:solidFill>
            <a:schemeClr val="accent1"/>
          </a:solidFill>
          <a:latin typeface="Arial Black" pitchFamily="34" charset="0"/>
        </a:defRPr>
      </a:lvl4pPr>
      <a:lvl5pPr algn="l" rtl="0" eaLnBrk="1" fontAlgn="base" hangingPunct="1">
        <a:lnSpc>
          <a:spcPct val="80000"/>
        </a:lnSpc>
        <a:spcBef>
          <a:spcPct val="0"/>
        </a:spcBef>
        <a:spcAft>
          <a:spcPct val="0"/>
        </a:spcAft>
        <a:defRPr sz="3200" b="1">
          <a:solidFill>
            <a:schemeClr val="accent1"/>
          </a:solidFill>
          <a:latin typeface="Arial Black" pitchFamily="34" charset="0"/>
        </a:defRPr>
      </a:lvl5pPr>
      <a:lvl6pPr marL="450330" algn="l" rtl="0" eaLnBrk="1" fontAlgn="base" hangingPunct="1">
        <a:lnSpc>
          <a:spcPct val="70000"/>
        </a:lnSpc>
        <a:spcBef>
          <a:spcPct val="0"/>
        </a:spcBef>
        <a:spcAft>
          <a:spcPct val="0"/>
        </a:spcAft>
        <a:defRPr sz="4400" b="1">
          <a:solidFill>
            <a:schemeClr val="accent1"/>
          </a:solidFill>
          <a:latin typeface="Arial Black" pitchFamily="34" charset="0"/>
        </a:defRPr>
      </a:lvl6pPr>
      <a:lvl7pPr marL="900721" algn="l" rtl="0" eaLnBrk="1" fontAlgn="base" hangingPunct="1">
        <a:lnSpc>
          <a:spcPct val="70000"/>
        </a:lnSpc>
        <a:spcBef>
          <a:spcPct val="0"/>
        </a:spcBef>
        <a:spcAft>
          <a:spcPct val="0"/>
        </a:spcAft>
        <a:defRPr sz="4400" b="1">
          <a:solidFill>
            <a:schemeClr val="accent1"/>
          </a:solidFill>
          <a:latin typeface="Arial Black" pitchFamily="34" charset="0"/>
        </a:defRPr>
      </a:lvl7pPr>
      <a:lvl8pPr marL="1351046" algn="l" rtl="0" eaLnBrk="1" fontAlgn="base" hangingPunct="1">
        <a:lnSpc>
          <a:spcPct val="70000"/>
        </a:lnSpc>
        <a:spcBef>
          <a:spcPct val="0"/>
        </a:spcBef>
        <a:spcAft>
          <a:spcPct val="0"/>
        </a:spcAft>
        <a:defRPr sz="4400" b="1">
          <a:solidFill>
            <a:schemeClr val="accent1"/>
          </a:solidFill>
          <a:latin typeface="Arial Black" pitchFamily="34" charset="0"/>
        </a:defRPr>
      </a:lvl8pPr>
      <a:lvl9pPr marL="1801439" algn="l" rtl="0" eaLnBrk="1" fontAlgn="base" hangingPunct="1">
        <a:lnSpc>
          <a:spcPct val="70000"/>
        </a:lnSpc>
        <a:spcBef>
          <a:spcPct val="0"/>
        </a:spcBef>
        <a:spcAft>
          <a:spcPct val="0"/>
        </a:spcAft>
        <a:defRPr sz="4400" b="1">
          <a:solidFill>
            <a:schemeClr val="accent1"/>
          </a:solidFill>
          <a:latin typeface="Arial Black" pitchFamily="34" charset="0"/>
        </a:defRPr>
      </a:lvl9pPr>
    </p:titleStyle>
    <p:bodyStyle>
      <a:lvl1pPr marL="224954" indent="-224954" algn="l" rtl="0" eaLnBrk="1" fontAlgn="base" hangingPunct="1">
        <a:lnSpc>
          <a:spcPct val="100000"/>
        </a:lnSpc>
        <a:spcBef>
          <a:spcPts val="1200"/>
        </a:spcBef>
        <a:spcAft>
          <a:spcPts val="0"/>
        </a:spcAft>
        <a:buClr>
          <a:srgbClr val="AAAAAA"/>
        </a:buClr>
        <a:buFont typeface="Arial" pitchFamily="34" charset="0"/>
        <a:buChar char="•"/>
        <a:defRPr sz="1400">
          <a:solidFill>
            <a:srgbClr val="000000"/>
          </a:solidFill>
          <a:latin typeface="+mj-lt"/>
          <a:ea typeface="Museo Sans For Dell" pitchFamily="2" charset="0"/>
          <a:cs typeface="+mn-cs"/>
        </a:defRPr>
      </a:lvl1pPr>
      <a:lvl2pPr marL="566163" indent="-229715" algn="l" rtl="0" eaLnBrk="1" fontAlgn="base" hangingPunct="1">
        <a:lnSpc>
          <a:spcPct val="100000"/>
        </a:lnSpc>
        <a:spcBef>
          <a:spcPts val="300"/>
        </a:spcBef>
        <a:spcAft>
          <a:spcPts val="0"/>
        </a:spcAft>
        <a:buClr>
          <a:srgbClr val="AAAAAA"/>
        </a:buClr>
        <a:buFont typeface="Museo Sans For Dell" pitchFamily="2" charset="0"/>
        <a:buChar char="–"/>
        <a:defRPr sz="1200" baseline="0">
          <a:solidFill>
            <a:srgbClr val="000000"/>
          </a:solidFill>
          <a:latin typeface="+mj-lt"/>
          <a:ea typeface="Museo Sans For Dell" pitchFamily="2" charset="0"/>
        </a:defRPr>
      </a:lvl2pPr>
      <a:lvl3pPr marL="895958" indent="-217016" algn="l" rtl="0" eaLnBrk="1" fontAlgn="base" hangingPunct="1">
        <a:lnSpc>
          <a:spcPct val="100000"/>
        </a:lnSpc>
        <a:spcBef>
          <a:spcPts val="300"/>
        </a:spcBef>
        <a:spcAft>
          <a:spcPts val="0"/>
        </a:spcAft>
        <a:buClr>
          <a:srgbClr val="AAAAAA"/>
        </a:buClr>
        <a:buFont typeface="Museo Sans For Dell" pitchFamily="2" charset="0"/>
        <a:buChar char="›"/>
        <a:defRPr sz="1000" baseline="0">
          <a:solidFill>
            <a:srgbClr val="000000"/>
          </a:solidFill>
          <a:latin typeface="+mj-lt"/>
          <a:ea typeface="Museo Sans For Dell" pitchFamily="2" charset="0"/>
        </a:defRPr>
      </a:lvl3pPr>
      <a:lvl4pPr marL="1227587" indent="-218603" algn="l" rtl="0" eaLnBrk="1" fontAlgn="base" hangingPunct="1">
        <a:lnSpc>
          <a:spcPct val="90000"/>
        </a:lnSpc>
        <a:spcBef>
          <a:spcPts val="300"/>
        </a:spcBef>
        <a:spcAft>
          <a:spcPts val="0"/>
        </a:spcAft>
        <a:buClr>
          <a:srgbClr val="AAAAAA"/>
        </a:buClr>
        <a:buFont typeface="Courier New" panose="02070309020205020404" pitchFamily="49" charset="0"/>
        <a:buChar char="o"/>
        <a:defRPr sz="1000" baseline="0">
          <a:solidFill>
            <a:srgbClr val="000000"/>
          </a:solidFill>
          <a:latin typeface="+mj-lt"/>
          <a:ea typeface="Museo Sans For Dell" pitchFamily="2" charset="0"/>
        </a:defRPr>
      </a:lvl4pPr>
      <a:lvl5pPr marL="1584095" indent="-232890" algn="l" rtl="0" eaLnBrk="1" fontAlgn="base" hangingPunct="1">
        <a:lnSpc>
          <a:spcPct val="90000"/>
        </a:lnSpc>
        <a:spcBef>
          <a:spcPts val="800"/>
        </a:spcBef>
        <a:spcAft>
          <a:spcPct val="0"/>
        </a:spcAft>
        <a:buClr>
          <a:schemeClr val="bg1"/>
        </a:buClr>
        <a:buFont typeface="Museo For Dell 300" pitchFamily="50" charset="0"/>
        <a:buChar char="–"/>
        <a:defRPr sz="1800">
          <a:solidFill>
            <a:schemeClr val="bg2"/>
          </a:solidFill>
          <a:latin typeface="Museo Sans For Dell" pitchFamily="2" charset="0"/>
          <a:ea typeface="Museo Sans For Dell" pitchFamily="2" charset="0"/>
        </a:defRPr>
      </a:lvl5pPr>
      <a:lvl6pPr marL="2034329" indent="-232890"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6pPr>
      <a:lvl7pPr marL="2484406" indent="-232890"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7pPr>
      <a:lvl8pPr marL="2934822" indent="-232890"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8pPr>
      <a:lvl9pPr marL="3385232" indent="-232890"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9pPr>
    </p:bodyStyle>
    <p:otherStyle>
      <a:defPPr>
        <a:defRPr lang="en-US"/>
      </a:defPPr>
      <a:lvl1pPr marL="0" algn="l" defTabSz="900721" rtl="0" eaLnBrk="1" latinLnBrk="0" hangingPunct="1">
        <a:defRPr sz="1800" kern="1200">
          <a:solidFill>
            <a:schemeClr val="tx1"/>
          </a:solidFill>
          <a:latin typeface="+mn-lt"/>
          <a:ea typeface="+mn-ea"/>
          <a:cs typeface="+mn-cs"/>
        </a:defRPr>
      </a:lvl1pPr>
      <a:lvl2pPr marL="450330" algn="l" defTabSz="900721" rtl="0" eaLnBrk="1" latinLnBrk="0" hangingPunct="1">
        <a:defRPr sz="1800" kern="1200">
          <a:solidFill>
            <a:schemeClr val="tx1"/>
          </a:solidFill>
          <a:latin typeface="+mn-lt"/>
          <a:ea typeface="+mn-ea"/>
          <a:cs typeface="+mn-cs"/>
        </a:defRPr>
      </a:lvl2pPr>
      <a:lvl3pPr marL="900721" algn="l" defTabSz="900721" rtl="0" eaLnBrk="1" latinLnBrk="0" hangingPunct="1">
        <a:defRPr sz="1800" kern="1200">
          <a:solidFill>
            <a:schemeClr val="tx1"/>
          </a:solidFill>
          <a:latin typeface="+mn-lt"/>
          <a:ea typeface="+mn-ea"/>
          <a:cs typeface="+mn-cs"/>
        </a:defRPr>
      </a:lvl3pPr>
      <a:lvl4pPr marL="1351046" algn="l" defTabSz="900721" rtl="0" eaLnBrk="1" latinLnBrk="0" hangingPunct="1">
        <a:defRPr sz="1800" kern="1200">
          <a:solidFill>
            <a:schemeClr val="tx1"/>
          </a:solidFill>
          <a:latin typeface="+mn-lt"/>
          <a:ea typeface="+mn-ea"/>
          <a:cs typeface="+mn-cs"/>
        </a:defRPr>
      </a:lvl4pPr>
      <a:lvl5pPr marL="1801439" algn="l" defTabSz="900721" rtl="0" eaLnBrk="1" latinLnBrk="0" hangingPunct="1">
        <a:defRPr sz="1800" kern="1200">
          <a:solidFill>
            <a:schemeClr val="tx1"/>
          </a:solidFill>
          <a:latin typeface="+mn-lt"/>
          <a:ea typeface="+mn-ea"/>
          <a:cs typeface="+mn-cs"/>
        </a:defRPr>
      </a:lvl5pPr>
      <a:lvl6pPr marL="2251410" algn="l" defTabSz="900721" rtl="0" eaLnBrk="1" latinLnBrk="0" hangingPunct="1">
        <a:defRPr sz="1800" kern="1200">
          <a:solidFill>
            <a:schemeClr val="tx1"/>
          </a:solidFill>
          <a:latin typeface="+mn-lt"/>
          <a:ea typeface="+mn-ea"/>
          <a:cs typeface="+mn-cs"/>
        </a:defRPr>
      </a:lvl6pPr>
      <a:lvl7pPr marL="2701837" algn="l" defTabSz="900721" rtl="0" eaLnBrk="1" latinLnBrk="0" hangingPunct="1">
        <a:defRPr sz="1800" kern="1200">
          <a:solidFill>
            <a:schemeClr val="tx1"/>
          </a:solidFill>
          <a:latin typeface="+mn-lt"/>
          <a:ea typeface="+mn-ea"/>
          <a:cs typeface="+mn-cs"/>
        </a:defRPr>
      </a:lvl7pPr>
      <a:lvl8pPr marL="3152207" algn="l" defTabSz="900721" rtl="0" eaLnBrk="1" latinLnBrk="0" hangingPunct="1">
        <a:defRPr sz="1800" kern="1200">
          <a:solidFill>
            <a:schemeClr val="tx1"/>
          </a:solidFill>
          <a:latin typeface="+mn-lt"/>
          <a:ea typeface="+mn-ea"/>
          <a:cs typeface="+mn-cs"/>
        </a:defRPr>
      </a:lvl8pPr>
      <a:lvl9pPr marL="3602615" algn="l" defTabSz="900721"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3084" userDrawn="1">
          <p15:clr>
            <a:srgbClr val="F26B43"/>
          </p15:clr>
        </p15:guide>
        <p15:guide id="2" pos="2880" userDrawn="1">
          <p15:clr>
            <a:srgbClr val="F26B43"/>
          </p15:clr>
        </p15:guide>
      </p15:sldGuideLst>
    </p:ext>
  </p:extLst>
</p:sldMaster>
</file>

<file path=ppt/slideMasters/slideMaster69.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16" name="TextBox 15" hidden="1"/>
          <p:cNvSpPr txBox="1"/>
          <p:nvPr/>
        </p:nvSpPr>
        <p:spPr>
          <a:xfrm>
            <a:off x="1896421" y="4825328"/>
            <a:ext cx="649537" cy="124650"/>
          </a:xfrm>
          <a:prstGeom prst="rect">
            <a:avLst/>
          </a:prstGeom>
          <a:noFill/>
        </p:spPr>
        <p:txBody>
          <a:bodyPr wrap="square" lIns="0" tIns="0" rIns="0" bIns="0" rtlCol="0" anchor="ctr">
            <a:spAutoFit/>
          </a:bodyPr>
          <a:lstStyle/>
          <a:p>
            <a:pPr defTabSz="893179">
              <a:lnSpc>
                <a:spcPct val="90000"/>
              </a:lnSpc>
              <a:spcBef>
                <a:spcPts val="600"/>
              </a:spcBef>
              <a:spcAft>
                <a:spcPts val="0"/>
              </a:spcAft>
              <a:buClr>
                <a:srgbClr val="007DB8"/>
              </a:buClr>
            </a:pPr>
            <a:fld id="{E00CF047-7350-4707-AA1A-E56FA69586CC}" type="datetime1">
              <a:rPr lang="en-US" sz="900" smtClean="0">
                <a:solidFill>
                  <a:srgbClr val="000000">
                    <a:lumMod val="50000"/>
                    <a:lumOff val="50000"/>
                  </a:srgbClr>
                </a:solidFill>
                <a:latin typeface="Arial"/>
              </a:rPr>
              <a:pPr defTabSz="893179">
                <a:lnSpc>
                  <a:spcPct val="90000"/>
                </a:lnSpc>
                <a:spcBef>
                  <a:spcPts val="600"/>
                </a:spcBef>
                <a:spcAft>
                  <a:spcPts val="0"/>
                </a:spcAft>
                <a:buClr>
                  <a:srgbClr val="007DB8"/>
                </a:buClr>
              </a:pPr>
              <a:t>2/25/2021</a:t>
            </a:fld>
            <a:endParaRPr lang="en-US" sz="900" dirty="0">
              <a:solidFill>
                <a:srgbClr val="000000">
                  <a:lumMod val="50000"/>
                  <a:lumOff val="50000"/>
                </a:srgbClr>
              </a:solidFill>
              <a:latin typeface="Arial"/>
            </a:endParaRPr>
          </a:p>
        </p:txBody>
      </p:sp>
      <p:sp>
        <p:nvSpPr>
          <p:cNvPr id="13" name="TextBox 12" hidden="1"/>
          <p:cNvSpPr txBox="1"/>
          <p:nvPr/>
        </p:nvSpPr>
        <p:spPr>
          <a:xfrm>
            <a:off x="1896421" y="4825328"/>
            <a:ext cx="649537" cy="124650"/>
          </a:xfrm>
          <a:prstGeom prst="rect">
            <a:avLst/>
          </a:prstGeom>
          <a:noFill/>
        </p:spPr>
        <p:txBody>
          <a:bodyPr wrap="square" lIns="0" tIns="0" rIns="0" bIns="0" rtlCol="0" anchor="ctr">
            <a:spAutoFit/>
          </a:bodyPr>
          <a:lstStyle/>
          <a:p>
            <a:pPr defTabSz="893179">
              <a:lnSpc>
                <a:spcPct val="90000"/>
              </a:lnSpc>
              <a:spcBef>
                <a:spcPts val="600"/>
              </a:spcBef>
              <a:spcAft>
                <a:spcPts val="0"/>
              </a:spcAft>
              <a:buClr>
                <a:srgbClr val="007DB8"/>
              </a:buClr>
            </a:pPr>
            <a:fld id="{E00CF047-7350-4707-AA1A-E56FA69586CC}" type="datetime1">
              <a:rPr lang="en-US" sz="900" smtClean="0">
                <a:solidFill>
                  <a:srgbClr val="000000">
                    <a:lumMod val="50000"/>
                    <a:lumOff val="50000"/>
                  </a:srgbClr>
                </a:solidFill>
                <a:latin typeface="Arial"/>
              </a:rPr>
              <a:pPr defTabSz="893179">
                <a:lnSpc>
                  <a:spcPct val="90000"/>
                </a:lnSpc>
                <a:spcBef>
                  <a:spcPts val="600"/>
                </a:spcBef>
                <a:spcAft>
                  <a:spcPts val="0"/>
                </a:spcAft>
                <a:buClr>
                  <a:srgbClr val="007DB8"/>
                </a:buClr>
              </a:pPr>
              <a:t>2/25/2021</a:t>
            </a:fld>
            <a:endParaRPr lang="en-US" sz="900" dirty="0">
              <a:solidFill>
                <a:srgbClr val="000000">
                  <a:lumMod val="50000"/>
                  <a:lumOff val="50000"/>
                </a:srgbClr>
              </a:solidFill>
              <a:latin typeface="Arial"/>
            </a:endParaRPr>
          </a:p>
        </p:txBody>
      </p:sp>
      <p:pic>
        <p:nvPicPr>
          <p:cNvPr id="3" name="Picture 2"/>
          <p:cNvPicPr>
            <a:picLocks noChangeAspect="1"/>
          </p:cNvPicPr>
          <p:nvPr/>
        </p:nvPicPr>
        <p:blipFill>
          <a:blip r:embed="rId46"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
        <p:nvSpPr>
          <p:cNvPr id="22" name="TextBox 21"/>
          <p:cNvSpPr txBox="1"/>
          <p:nvPr/>
        </p:nvSpPr>
        <p:spPr>
          <a:xfrm>
            <a:off x="296511" y="4837275"/>
            <a:ext cx="65" cy="110800"/>
          </a:xfrm>
          <a:prstGeom prst="rect">
            <a:avLst/>
          </a:prstGeom>
        </p:spPr>
        <p:txBody>
          <a:bodyPr vert="horz" wrap="none" lIns="0" tIns="0" rIns="0" bIns="0" rtlCol="0" anchor="ctr" anchorCtr="0">
            <a:spAutoFit/>
          </a:bodyPr>
          <a:lstStyle/>
          <a:p>
            <a:pPr algn="r" defTabSz="893179">
              <a:lnSpc>
                <a:spcPct val="90000"/>
              </a:lnSpc>
              <a:buClr>
                <a:srgbClr val="007DB8"/>
              </a:buClr>
            </a:pPr>
            <a:endParaRPr lang="en-US" sz="800" dirty="0" err="1">
              <a:solidFill>
                <a:srgbClr val="000000">
                  <a:lumMod val="50000"/>
                  <a:lumOff val="50000"/>
                </a:srgbClr>
              </a:solidFill>
              <a:latin typeface="Arial"/>
            </a:endParaRPr>
          </a:p>
        </p:txBody>
      </p:sp>
      <p:sp>
        <p:nvSpPr>
          <p:cNvPr id="23" name="fl" descr="                              Dell - Internal Use - Confidential&#10;"/>
          <p:cNvSpPr txBox="1"/>
          <p:nvPr/>
        </p:nvSpPr>
        <p:spPr>
          <a:xfrm>
            <a:off x="998832" y="4835544"/>
            <a:ext cx="1594187" cy="114262"/>
          </a:xfrm>
          <a:prstGeom prst="rect">
            <a:avLst/>
          </a:prstGeom>
          <a:noFill/>
        </p:spPr>
        <p:txBody>
          <a:bodyPr vert="horz" wrap="none" lIns="0" tIns="0" rIns="0" bIns="0" rtlCol="0" anchor="ctr" anchorCtr="0">
            <a:spAutoFit/>
          </a:bodyPr>
          <a:lstStyle/>
          <a:p>
            <a:pPr defTabSz="893179">
              <a:lnSpc>
                <a:spcPct val="90000"/>
              </a:lnSpc>
              <a:spcBef>
                <a:spcPts val="100"/>
              </a:spcBef>
              <a:spcAft>
                <a:spcPts val="100"/>
              </a:spcAft>
            </a:pPr>
            <a:r>
              <a:rPr lang="en-US" sz="800" b="1" dirty="0">
                <a:solidFill>
                  <a:srgbClr val="7F7F7F"/>
                </a:solidFill>
                <a:latin typeface="Arial"/>
              </a:rPr>
              <a:t>Dell - Internal Use - Confidential</a:t>
            </a:r>
          </a:p>
        </p:txBody>
      </p:sp>
      <p:sp>
        <p:nvSpPr>
          <p:cNvPr id="24" name="TextBox 23"/>
          <p:cNvSpPr txBox="1"/>
          <p:nvPr/>
        </p:nvSpPr>
        <p:spPr>
          <a:xfrm>
            <a:off x="296511" y="4837275"/>
            <a:ext cx="65" cy="110800"/>
          </a:xfrm>
          <a:prstGeom prst="rect">
            <a:avLst/>
          </a:prstGeom>
        </p:spPr>
        <p:txBody>
          <a:bodyPr vert="horz" wrap="none" lIns="0" tIns="0" rIns="0" bIns="0" rtlCol="0" anchor="ctr" anchorCtr="0">
            <a:spAutoFit/>
          </a:bodyPr>
          <a:lstStyle/>
          <a:p>
            <a:pPr algn="r" defTabSz="893179">
              <a:lnSpc>
                <a:spcPct val="90000"/>
              </a:lnSpc>
              <a:buClr>
                <a:srgbClr val="007DB8"/>
              </a:buClr>
            </a:pPr>
            <a:endParaRPr lang="en-US" sz="800" dirty="0" err="1">
              <a:solidFill>
                <a:srgbClr val="000000">
                  <a:lumMod val="50000"/>
                  <a:lumOff val="50000"/>
                </a:srgbClr>
              </a:solidFill>
              <a:latin typeface="Arial"/>
            </a:endParaRPr>
          </a:p>
        </p:txBody>
      </p:sp>
      <p:sp>
        <p:nvSpPr>
          <p:cNvPr id="25" name="TextBox 24"/>
          <p:cNvSpPr txBox="1"/>
          <p:nvPr/>
        </p:nvSpPr>
        <p:spPr>
          <a:xfrm>
            <a:off x="307781" y="4835544"/>
            <a:ext cx="128641" cy="114262"/>
          </a:xfrm>
          <a:prstGeom prst="rect">
            <a:avLst/>
          </a:prstGeom>
        </p:spPr>
        <p:txBody>
          <a:bodyPr vert="horz" wrap="none" lIns="0" tIns="0" rIns="0" bIns="0" rtlCol="0" anchor="ctr" anchorCtr="0">
            <a:spAutoFit/>
          </a:bodyPr>
          <a:lstStyle/>
          <a:p>
            <a:pPr algn="r" defTabSz="893179">
              <a:lnSpc>
                <a:spcPct val="90000"/>
              </a:lnSpc>
              <a:buClr>
                <a:srgbClr val="007DB8"/>
              </a:buClr>
            </a:pPr>
            <a:fld id="{58EC7406-F4CC-4ABF-902E-2AF4E70E5C0F}" type="slidenum">
              <a:rPr lang="en-US" sz="800" smtClean="0">
                <a:solidFill>
                  <a:srgbClr val="000000">
                    <a:lumMod val="50000"/>
                    <a:lumOff val="50000"/>
                  </a:srgbClr>
                </a:solidFill>
                <a:latin typeface="Arial"/>
              </a:rPr>
              <a:pPr algn="r" defTabSz="893179">
                <a:lnSpc>
                  <a:spcPct val="90000"/>
                </a:lnSpc>
                <a:buClr>
                  <a:srgbClr val="007DB8"/>
                </a:buClr>
              </a:pPr>
              <a:t>‹#›</a:t>
            </a:fld>
            <a:endParaRPr lang="en-US" sz="800" dirty="0" err="1">
              <a:solidFill>
                <a:srgbClr val="000000">
                  <a:lumMod val="50000"/>
                  <a:lumOff val="50000"/>
                </a:srgbClr>
              </a:solidFill>
              <a:latin typeface="Arial"/>
            </a:endParaRPr>
          </a:p>
        </p:txBody>
      </p:sp>
      <p:sp>
        <p:nvSpPr>
          <p:cNvPr id="26" name="TextBox 25"/>
          <p:cNvSpPr txBox="1"/>
          <p:nvPr/>
        </p:nvSpPr>
        <p:spPr>
          <a:xfrm>
            <a:off x="458777" y="4835544"/>
            <a:ext cx="187551" cy="114262"/>
          </a:xfrm>
          <a:prstGeom prst="rect">
            <a:avLst/>
          </a:prstGeom>
        </p:spPr>
        <p:txBody>
          <a:bodyPr vert="horz" wrap="none" lIns="0" tIns="0" rIns="0" bIns="0" rtlCol="0" anchor="ctr" anchorCtr="0">
            <a:spAutoFit/>
          </a:bodyPr>
          <a:lstStyle/>
          <a:p>
            <a:pPr defTabSz="893179">
              <a:lnSpc>
                <a:spcPct val="90000"/>
              </a:lnSpc>
              <a:buClr>
                <a:srgbClr val="007DB8"/>
              </a:buClr>
            </a:pPr>
            <a:r>
              <a:rPr lang="en-US" sz="800" dirty="0">
                <a:solidFill>
                  <a:srgbClr val="000000">
                    <a:lumMod val="50000"/>
                    <a:lumOff val="50000"/>
                  </a:srgbClr>
                </a:solidFill>
                <a:latin typeface="Arial"/>
              </a:rPr>
              <a:t>of Y</a:t>
            </a:r>
          </a:p>
        </p:txBody>
      </p:sp>
    </p:spTree>
    <p:extLst>
      <p:ext uri="{BB962C8B-B14F-4D97-AF65-F5344CB8AC3E}">
        <p14:creationId xmlns:p14="http://schemas.microsoft.com/office/powerpoint/2010/main" val="14869026"/>
      </p:ext>
    </p:extLst>
  </p:cSld>
  <p:clrMap bg1="dk2" tx1="lt1" bg2="dk1" tx2="lt2" accent1="accent1" accent2="accent2" accent3="accent3" accent4="accent4" accent5="accent5" accent6="accent6" hlink="hlink" folHlink="folHlink"/>
  <p:sldLayoutIdLst>
    <p:sldLayoutId id="2147486025" r:id="rId1"/>
    <p:sldLayoutId id="2147486026" r:id="rId2"/>
    <p:sldLayoutId id="2147486027" r:id="rId3"/>
    <p:sldLayoutId id="2147486028" r:id="rId4"/>
    <p:sldLayoutId id="2147486029" r:id="rId5"/>
    <p:sldLayoutId id="2147486030" r:id="rId6"/>
    <p:sldLayoutId id="2147486031" r:id="rId7"/>
    <p:sldLayoutId id="2147486032" r:id="rId8"/>
    <p:sldLayoutId id="2147486033" r:id="rId9"/>
    <p:sldLayoutId id="2147486034" r:id="rId10"/>
    <p:sldLayoutId id="2147486035" r:id="rId11"/>
    <p:sldLayoutId id="2147486036" r:id="rId12"/>
    <p:sldLayoutId id="2147486037" r:id="rId13"/>
    <p:sldLayoutId id="2147486038" r:id="rId14"/>
    <p:sldLayoutId id="2147486039" r:id="rId15"/>
    <p:sldLayoutId id="2147486040" r:id="rId16"/>
    <p:sldLayoutId id="2147486041" r:id="rId17"/>
    <p:sldLayoutId id="2147486042" r:id="rId18"/>
    <p:sldLayoutId id="2147486043" r:id="rId19"/>
    <p:sldLayoutId id="2147486044" r:id="rId20"/>
    <p:sldLayoutId id="2147486045" r:id="rId21"/>
    <p:sldLayoutId id="2147486046" r:id="rId22"/>
    <p:sldLayoutId id="2147486048" r:id="rId23"/>
    <p:sldLayoutId id="2147486049" r:id="rId24"/>
    <p:sldLayoutId id="2147486050" r:id="rId25"/>
    <p:sldLayoutId id="2147486051" r:id="rId26"/>
    <p:sldLayoutId id="2147486052" r:id="rId27"/>
    <p:sldLayoutId id="2147486053" r:id="rId28"/>
    <p:sldLayoutId id="2147486054" r:id="rId29"/>
    <p:sldLayoutId id="2147486055" r:id="rId30"/>
    <p:sldLayoutId id="2147486056" r:id="rId31"/>
    <p:sldLayoutId id="2147486057" r:id="rId32"/>
    <p:sldLayoutId id="2147486058" r:id="rId33"/>
    <p:sldLayoutId id="2147486059" r:id="rId34"/>
    <p:sldLayoutId id="2147486060" r:id="rId35"/>
    <p:sldLayoutId id="2147486061" r:id="rId36"/>
    <p:sldLayoutId id="2147486062" r:id="rId37"/>
    <p:sldLayoutId id="2147486063" r:id="rId38"/>
    <p:sldLayoutId id="2147486064" r:id="rId39"/>
    <p:sldLayoutId id="2147486065" r:id="rId40"/>
    <p:sldLayoutId id="2147486066" r:id="rId41"/>
    <p:sldLayoutId id="2147486067" r:id="rId42"/>
    <p:sldLayoutId id="2147486068" r:id="rId43"/>
    <p:sldLayoutId id="2147486069" r:id="rId44"/>
  </p:sldLayoutIdLst>
  <p:transition spd="med">
    <p:wipe dir="r"/>
  </p:transition>
  <p:hf hdr="0" ftr="0" dt="0"/>
  <p:txStyles>
    <p:titleStyle>
      <a:lvl1pPr algn="l" rtl="0" eaLnBrk="1" fontAlgn="base" hangingPunct="1">
        <a:lnSpc>
          <a:spcPct val="90000"/>
        </a:lnSpc>
        <a:spcBef>
          <a:spcPct val="0"/>
        </a:spcBef>
        <a:spcAft>
          <a:spcPct val="0"/>
        </a:spcAft>
        <a:defRPr sz="2800" b="0" cap="none" baseline="0">
          <a:solidFill>
            <a:schemeClr val="bg1"/>
          </a:solidFill>
          <a:latin typeface="+mj-lt"/>
          <a:ea typeface="Museo Sans For Dell" panose="02000000000000000000" pitchFamily="2" charset="0"/>
          <a:cs typeface="+mj-cs"/>
        </a:defRPr>
      </a:lvl1pPr>
      <a:lvl2pPr algn="l" rtl="0" eaLnBrk="1" fontAlgn="base" hangingPunct="1">
        <a:lnSpc>
          <a:spcPct val="80000"/>
        </a:lnSpc>
        <a:spcBef>
          <a:spcPct val="0"/>
        </a:spcBef>
        <a:spcAft>
          <a:spcPct val="0"/>
        </a:spcAft>
        <a:defRPr sz="3200" b="1">
          <a:solidFill>
            <a:schemeClr val="accent1"/>
          </a:solidFill>
          <a:latin typeface="Arial Black" pitchFamily="34" charset="0"/>
        </a:defRPr>
      </a:lvl2pPr>
      <a:lvl3pPr algn="l" rtl="0" eaLnBrk="1" fontAlgn="base" hangingPunct="1">
        <a:lnSpc>
          <a:spcPct val="80000"/>
        </a:lnSpc>
        <a:spcBef>
          <a:spcPct val="0"/>
        </a:spcBef>
        <a:spcAft>
          <a:spcPct val="0"/>
        </a:spcAft>
        <a:defRPr sz="3200" b="1">
          <a:solidFill>
            <a:schemeClr val="accent1"/>
          </a:solidFill>
          <a:latin typeface="Arial Black" pitchFamily="34" charset="0"/>
        </a:defRPr>
      </a:lvl3pPr>
      <a:lvl4pPr algn="l" rtl="0" eaLnBrk="1" fontAlgn="base" hangingPunct="1">
        <a:lnSpc>
          <a:spcPct val="80000"/>
        </a:lnSpc>
        <a:spcBef>
          <a:spcPct val="0"/>
        </a:spcBef>
        <a:spcAft>
          <a:spcPct val="0"/>
        </a:spcAft>
        <a:defRPr sz="3200" b="1">
          <a:solidFill>
            <a:schemeClr val="accent1"/>
          </a:solidFill>
          <a:latin typeface="Arial Black" pitchFamily="34" charset="0"/>
        </a:defRPr>
      </a:lvl4pPr>
      <a:lvl5pPr algn="l" rtl="0" eaLnBrk="1" fontAlgn="base" hangingPunct="1">
        <a:lnSpc>
          <a:spcPct val="80000"/>
        </a:lnSpc>
        <a:spcBef>
          <a:spcPct val="0"/>
        </a:spcBef>
        <a:spcAft>
          <a:spcPct val="0"/>
        </a:spcAft>
        <a:defRPr sz="3200" b="1">
          <a:solidFill>
            <a:schemeClr val="accent1"/>
          </a:solidFill>
          <a:latin typeface="Arial Black" pitchFamily="34" charset="0"/>
        </a:defRPr>
      </a:lvl5pPr>
      <a:lvl6pPr marL="446623" algn="l" rtl="0" eaLnBrk="1" fontAlgn="base" hangingPunct="1">
        <a:lnSpc>
          <a:spcPct val="70000"/>
        </a:lnSpc>
        <a:spcBef>
          <a:spcPct val="0"/>
        </a:spcBef>
        <a:spcAft>
          <a:spcPct val="0"/>
        </a:spcAft>
        <a:defRPr sz="4400" b="1">
          <a:solidFill>
            <a:schemeClr val="accent1"/>
          </a:solidFill>
          <a:latin typeface="Arial Black" pitchFamily="34" charset="0"/>
        </a:defRPr>
      </a:lvl6pPr>
      <a:lvl7pPr marL="893179" algn="l" rtl="0" eaLnBrk="1" fontAlgn="base" hangingPunct="1">
        <a:lnSpc>
          <a:spcPct val="70000"/>
        </a:lnSpc>
        <a:spcBef>
          <a:spcPct val="0"/>
        </a:spcBef>
        <a:spcAft>
          <a:spcPct val="0"/>
        </a:spcAft>
        <a:defRPr sz="4400" b="1">
          <a:solidFill>
            <a:schemeClr val="accent1"/>
          </a:solidFill>
          <a:latin typeface="Arial Black" pitchFamily="34" charset="0"/>
        </a:defRPr>
      </a:lvl7pPr>
      <a:lvl8pPr marL="1339925" algn="l" rtl="0" eaLnBrk="1" fontAlgn="base" hangingPunct="1">
        <a:lnSpc>
          <a:spcPct val="70000"/>
        </a:lnSpc>
        <a:spcBef>
          <a:spcPct val="0"/>
        </a:spcBef>
        <a:spcAft>
          <a:spcPct val="0"/>
        </a:spcAft>
        <a:defRPr sz="4400" b="1">
          <a:solidFill>
            <a:schemeClr val="accent1"/>
          </a:solidFill>
          <a:latin typeface="Arial Black" pitchFamily="34" charset="0"/>
        </a:defRPr>
      </a:lvl8pPr>
      <a:lvl9pPr marL="1786274" algn="l" rtl="0" eaLnBrk="1" fontAlgn="base" hangingPunct="1">
        <a:lnSpc>
          <a:spcPct val="70000"/>
        </a:lnSpc>
        <a:spcBef>
          <a:spcPct val="0"/>
        </a:spcBef>
        <a:spcAft>
          <a:spcPct val="0"/>
        </a:spcAft>
        <a:defRPr sz="4400" b="1">
          <a:solidFill>
            <a:schemeClr val="accent1"/>
          </a:solidFill>
          <a:latin typeface="Arial Black" pitchFamily="34" charset="0"/>
        </a:defRPr>
      </a:lvl9pPr>
    </p:titleStyle>
    <p:bodyStyle>
      <a:lvl1pPr marL="222932" indent="-222932" algn="l" rtl="0" eaLnBrk="1" fontAlgn="base" hangingPunct="1">
        <a:lnSpc>
          <a:spcPct val="100000"/>
        </a:lnSpc>
        <a:spcBef>
          <a:spcPts val="1200"/>
        </a:spcBef>
        <a:spcAft>
          <a:spcPts val="0"/>
        </a:spcAft>
        <a:buClr>
          <a:srgbClr val="AAAAAA"/>
        </a:buClr>
        <a:buFont typeface="Arial" pitchFamily="34" charset="0"/>
        <a:buChar char="•"/>
        <a:defRPr sz="1400">
          <a:solidFill>
            <a:srgbClr val="000000"/>
          </a:solidFill>
          <a:latin typeface="+mj-lt"/>
          <a:ea typeface="Museo Sans For Dell" pitchFamily="2" charset="0"/>
          <a:cs typeface="+mn-cs"/>
        </a:defRPr>
      </a:lvl1pPr>
      <a:lvl2pPr marL="561445" indent="-227693" algn="l" rtl="0" eaLnBrk="1" fontAlgn="base" hangingPunct="1">
        <a:lnSpc>
          <a:spcPct val="100000"/>
        </a:lnSpc>
        <a:spcBef>
          <a:spcPts val="300"/>
        </a:spcBef>
        <a:spcAft>
          <a:spcPts val="0"/>
        </a:spcAft>
        <a:buClr>
          <a:srgbClr val="AAAAAA"/>
        </a:buClr>
        <a:buFont typeface="Museo Sans For Dell" pitchFamily="2" charset="0"/>
        <a:buChar char="–"/>
        <a:defRPr sz="1200" baseline="0">
          <a:solidFill>
            <a:srgbClr val="000000"/>
          </a:solidFill>
          <a:latin typeface="+mj-lt"/>
          <a:ea typeface="Museo Sans For Dell" pitchFamily="2" charset="0"/>
        </a:defRPr>
      </a:lvl2pPr>
      <a:lvl3pPr marL="888523" indent="-214995" algn="l" rtl="0" eaLnBrk="1" fontAlgn="base" hangingPunct="1">
        <a:lnSpc>
          <a:spcPct val="100000"/>
        </a:lnSpc>
        <a:spcBef>
          <a:spcPts val="300"/>
        </a:spcBef>
        <a:spcAft>
          <a:spcPts val="0"/>
        </a:spcAft>
        <a:buClr>
          <a:srgbClr val="AAAAAA"/>
        </a:buClr>
        <a:buFont typeface="Museo Sans For Dell" pitchFamily="2" charset="0"/>
        <a:buChar char="›"/>
        <a:defRPr sz="1000" baseline="0">
          <a:solidFill>
            <a:srgbClr val="000000"/>
          </a:solidFill>
          <a:latin typeface="+mj-lt"/>
          <a:ea typeface="Museo Sans For Dell" pitchFamily="2" charset="0"/>
        </a:defRPr>
      </a:lvl3pPr>
      <a:lvl4pPr marL="1217477" indent="-216581" algn="l" rtl="0" eaLnBrk="1" fontAlgn="base" hangingPunct="1">
        <a:lnSpc>
          <a:spcPct val="90000"/>
        </a:lnSpc>
        <a:spcBef>
          <a:spcPts val="300"/>
        </a:spcBef>
        <a:spcAft>
          <a:spcPts val="0"/>
        </a:spcAft>
        <a:buClr>
          <a:srgbClr val="AAAAAA"/>
        </a:buClr>
        <a:buFont typeface="Courier New" panose="02070309020205020404" pitchFamily="49" charset="0"/>
        <a:buChar char="o"/>
        <a:defRPr sz="1000" baseline="0">
          <a:solidFill>
            <a:srgbClr val="000000"/>
          </a:solidFill>
          <a:latin typeface="+mj-lt"/>
          <a:ea typeface="Museo Sans For Dell" pitchFamily="2" charset="0"/>
        </a:defRPr>
      </a:lvl4pPr>
      <a:lvl5pPr marL="1570952" indent="-230868" algn="l" rtl="0" eaLnBrk="1" fontAlgn="base" hangingPunct="1">
        <a:lnSpc>
          <a:spcPct val="90000"/>
        </a:lnSpc>
        <a:spcBef>
          <a:spcPts val="800"/>
        </a:spcBef>
        <a:spcAft>
          <a:spcPct val="0"/>
        </a:spcAft>
        <a:buClr>
          <a:schemeClr val="bg1"/>
        </a:buClr>
        <a:buFont typeface="Museo For Dell 300" pitchFamily="50" charset="0"/>
        <a:buChar char="–"/>
        <a:defRPr sz="1800">
          <a:solidFill>
            <a:schemeClr val="bg2"/>
          </a:solidFill>
          <a:latin typeface="Museo Sans For Dell" pitchFamily="2" charset="0"/>
          <a:ea typeface="Museo Sans For Dell" pitchFamily="2" charset="0"/>
        </a:defRPr>
      </a:lvl5pPr>
      <a:lvl6pPr marL="2017142" indent="-23086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6pPr>
      <a:lvl7pPr marL="2463605" indent="-23086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7pPr>
      <a:lvl8pPr marL="2910284" indent="-23086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8pPr>
      <a:lvl9pPr marL="3356924" indent="-23086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9pPr>
    </p:bodyStyle>
    <p:otherStyle>
      <a:defPPr>
        <a:defRPr lang="en-US"/>
      </a:defPPr>
      <a:lvl1pPr marL="0" algn="l" defTabSz="893179" rtl="0" eaLnBrk="1" latinLnBrk="0" hangingPunct="1">
        <a:defRPr sz="1800" kern="1200">
          <a:solidFill>
            <a:schemeClr val="tx1"/>
          </a:solidFill>
          <a:latin typeface="+mn-lt"/>
          <a:ea typeface="+mn-ea"/>
          <a:cs typeface="+mn-cs"/>
        </a:defRPr>
      </a:lvl1pPr>
      <a:lvl2pPr marL="446623" algn="l" defTabSz="893179" rtl="0" eaLnBrk="1" latinLnBrk="0" hangingPunct="1">
        <a:defRPr sz="1800" kern="1200">
          <a:solidFill>
            <a:schemeClr val="tx1"/>
          </a:solidFill>
          <a:latin typeface="+mn-lt"/>
          <a:ea typeface="+mn-ea"/>
          <a:cs typeface="+mn-cs"/>
        </a:defRPr>
      </a:lvl2pPr>
      <a:lvl3pPr marL="893179" algn="l" defTabSz="893179" rtl="0" eaLnBrk="1" latinLnBrk="0" hangingPunct="1">
        <a:defRPr sz="1800" kern="1200">
          <a:solidFill>
            <a:schemeClr val="tx1"/>
          </a:solidFill>
          <a:latin typeface="+mn-lt"/>
          <a:ea typeface="+mn-ea"/>
          <a:cs typeface="+mn-cs"/>
        </a:defRPr>
      </a:lvl3pPr>
      <a:lvl4pPr marL="1339925" algn="l" defTabSz="893179" rtl="0" eaLnBrk="1" latinLnBrk="0" hangingPunct="1">
        <a:defRPr sz="1800" kern="1200">
          <a:solidFill>
            <a:schemeClr val="tx1"/>
          </a:solidFill>
          <a:latin typeface="+mn-lt"/>
          <a:ea typeface="+mn-ea"/>
          <a:cs typeface="+mn-cs"/>
        </a:defRPr>
      </a:lvl4pPr>
      <a:lvl5pPr marL="1786274" algn="l" defTabSz="893179" rtl="0" eaLnBrk="1" latinLnBrk="0" hangingPunct="1">
        <a:defRPr sz="1800" kern="1200">
          <a:solidFill>
            <a:schemeClr val="tx1"/>
          </a:solidFill>
          <a:latin typeface="+mn-lt"/>
          <a:ea typeface="+mn-ea"/>
          <a:cs typeface="+mn-cs"/>
        </a:defRPr>
      </a:lvl5pPr>
      <a:lvl6pPr marL="2232560" algn="l" defTabSz="893179" rtl="0" eaLnBrk="1" latinLnBrk="0" hangingPunct="1">
        <a:defRPr sz="1800" kern="1200">
          <a:solidFill>
            <a:schemeClr val="tx1"/>
          </a:solidFill>
          <a:latin typeface="+mn-lt"/>
          <a:ea typeface="+mn-ea"/>
          <a:cs typeface="+mn-cs"/>
        </a:defRPr>
      </a:lvl6pPr>
      <a:lvl7pPr marL="2679207" algn="l" defTabSz="893179" rtl="0" eaLnBrk="1" latinLnBrk="0" hangingPunct="1">
        <a:defRPr sz="1800" kern="1200">
          <a:solidFill>
            <a:schemeClr val="tx1"/>
          </a:solidFill>
          <a:latin typeface="+mn-lt"/>
          <a:ea typeface="+mn-ea"/>
          <a:cs typeface="+mn-cs"/>
        </a:defRPr>
      </a:lvl7pPr>
      <a:lvl8pPr marL="3125921" algn="l" defTabSz="893179" rtl="0" eaLnBrk="1" latinLnBrk="0" hangingPunct="1">
        <a:defRPr sz="1800" kern="1200">
          <a:solidFill>
            <a:schemeClr val="tx1"/>
          </a:solidFill>
          <a:latin typeface="+mn-lt"/>
          <a:ea typeface="+mn-ea"/>
          <a:cs typeface="+mn-cs"/>
        </a:defRPr>
      </a:lvl8pPr>
      <a:lvl9pPr marL="3572315" algn="l" defTabSz="893179"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3084" userDrawn="1">
          <p15:clr>
            <a:srgbClr val="F26B43"/>
          </p15:clr>
        </p15:guide>
        <p15:guide id="2" pos="2880" userDrawn="1">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6"/>
            </p:custDataLst>
            <p:extLst/>
          </p:nvPr>
        </p:nvGraphicFramePr>
        <p:xfrm>
          <a:off x="1591" y="1207"/>
          <a:ext cx="1587" cy="1190"/>
        </p:xfrm>
        <a:graphic>
          <a:graphicData uri="http://schemas.openxmlformats.org/presentationml/2006/ole">
            <mc:AlternateContent xmlns:mc="http://schemas.openxmlformats.org/markup-compatibility/2006">
              <mc:Choice xmlns:v="urn:schemas-microsoft-com:vml" Requires="v">
                <p:oleObj spid="_x0000_s4518" name="think-cell Slide" r:id="rId7" imgW="270" imgH="270" progId="TCLayout.ActiveDocument.1">
                  <p:embed/>
                </p:oleObj>
              </mc:Choice>
              <mc:Fallback>
                <p:oleObj name="think-cell Slide" r:id="rId7" imgW="270" imgH="270" progId="TCLayout.ActiveDocument.1">
                  <p:embed/>
                  <p:pic>
                    <p:nvPicPr>
                      <p:cNvPr id="0" name=""/>
                      <p:cNvPicPr/>
                      <p:nvPr/>
                    </p:nvPicPr>
                    <p:blipFill>
                      <a:blip r:embed="rId8"/>
                      <a:stretch>
                        <a:fillRect/>
                      </a:stretch>
                    </p:blipFill>
                    <p:spPr>
                      <a:xfrm>
                        <a:off x="1591" y="1207"/>
                        <a:ext cx="1587" cy="1190"/>
                      </a:xfrm>
                      <a:prstGeom prst="rect">
                        <a:avLst/>
                      </a:prstGeom>
                    </p:spPr>
                  </p:pic>
                </p:oleObj>
              </mc:Fallback>
            </mc:AlternateContent>
          </a:graphicData>
        </a:graphic>
      </p:graphicFrame>
      <p:sp>
        <p:nvSpPr>
          <p:cNvPr id="20482" name="Title Placeholder 21"/>
          <p:cNvSpPr>
            <a:spLocks noGrp="1"/>
          </p:cNvSpPr>
          <p:nvPr>
            <p:ph type="title"/>
          </p:nvPr>
        </p:nvSpPr>
        <p:spPr bwMode="auto">
          <a:xfrm>
            <a:off x="457200" y="196454"/>
            <a:ext cx="8229600" cy="636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t>Click to edit Master title style</a:t>
            </a:r>
          </a:p>
        </p:txBody>
      </p:sp>
      <p:sp>
        <p:nvSpPr>
          <p:cNvPr id="20483" name="Text Placeholder 12"/>
          <p:cNvSpPr>
            <a:spLocks noGrp="1"/>
          </p:cNvSpPr>
          <p:nvPr>
            <p:ph type="body" idx="1"/>
          </p:nvPr>
        </p:nvSpPr>
        <p:spPr bwMode="auto">
          <a:xfrm>
            <a:off x="457200" y="959646"/>
            <a:ext cx="8229600" cy="356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2"/>
            <a:endParaRPr lang="en-US"/>
          </a:p>
        </p:txBody>
      </p:sp>
      <p:sp>
        <p:nvSpPr>
          <p:cNvPr id="7" name="Footer Placeholder 4"/>
          <p:cNvSpPr>
            <a:spLocks noGrp="1"/>
          </p:cNvSpPr>
          <p:nvPr>
            <p:ph type="ftr" sz="quarter" idx="3"/>
          </p:nvPr>
        </p:nvSpPr>
        <p:spPr>
          <a:xfrm>
            <a:off x="742950" y="4822031"/>
            <a:ext cx="1885950" cy="114300"/>
          </a:xfrm>
          <a:prstGeom prst="rect">
            <a:avLst/>
          </a:prstGeom>
        </p:spPr>
        <p:txBody>
          <a:bodyPr vert="horz" lIns="0" tIns="0" rIns="67445" bIns="0" rtlCol="0" anchor="ctr"/>
          <a:lstStyle>
            <a:lvl1pPr algn="l">
              <a:defRPr sz="800">
                <a:solidFill>
                  <a:srgbClr val="000000">
                    <a:lumMod val="60000"/>
                    <a:lumOff val="40000"/>
                  </a:srgbClr>
                </a:solidFill>
                <a:latin typeface="Museo Sans For Dell" pitchFamily="2" charset="0"/>
                <a:cs typeface="+mn-cs"/>
              </a:defRPr>
            </a:lvl1pPr>
          </a:lstStyle>
          <a:p>
            <a:pPr>
              <a:defRPr/>
            </a:pPr>
            <a:endParaRPr lang="en-US" dirty="0"/>
          </a:p>
        </p:txBody>
      </p:sp>
      <p:sp>
        <p:nvSpPr>
          <p:cNvPr id="8" name="Slide Number Placeholder 5"/>
          <p:cNvSpPr>
            <a:spLocks noGrp="1"/>
          </p:cNvSpPr>
          <p:nvPr>
            <p:ph type="sldNum" sz="quarter" idx="4"/>
          </p:nvPr>
        </p:nvSpPr>
        <p:spPr>
          <a:xfrm>
            <a:off x="434976" y="4823222"/>
            <a:ext cx="260350" cy="114300"/>
          </a:xfrm>
          <a:prstGeom prst="rect">
            <a:avLst/>
          </a:prstGeom>
        </p:spPr>
        <p:txBody>
          <a:bodyPr vert="horz" lIns="0" tIns="0" rIns="67445" bIns="0" rtlCol="0" anchor="ctr"/>
          <a:lstStyle>
            <a:lvl1pPr algn="l">
              <a:defRPr sz="700">
                <a:solidFill>
                  <a:srgbClr val="000000">
                    <a:lumMod val="60000"/>
                    <a:lumOff val="40000"/>
                  </a:srgbClr>
                </a:solidFill>
                <a:latin typeface="Museo Sans For Dell" pitchFamily="2" charset="0"/>
                <a:cs typeface="+mn-cs"/>
              </a:defRPr>
            </a:lvl1pPr>
          </a:lstStyle>
          <a:p>
            <a:pPr>
              <a:defRPr/>
            </a:pPr>
            <a:fld id="{BAFC9F95-FC62-4769-A095-8D2D490F7992}" type="slidenum">
              <a:rPr lang="en-US"/>
              <a:pPr>
                <a:defRPr/>
              </a:pPr>
              <a:t>‹#›</a:t>
            </a:fld>
            <a:endParaRPr lang="en-US" dirty="0"/>
          </a:p>
        </p:txBody>
      </p:sp>
      <p:sp>
        <p:nvSpPr>
          <p:cNvPr id="2" name="fl"/>
          <p:cNvSpPr txBox="1"/>
          <p:nvPr/>
        </p:nvSpPr>
        <p:spPr>
          <a:xfrm>
            <a:off x="0" y="4913185"/>
            <a:ext cx="9144000" cy="157544"/>
          </a:xfrm>
          <a:prstGeom prst="rect">
            <a:avLst/>
          </a:prstGeom>
          <a:noFill/>
        </p:spPr>
        <p:txBody>
          <a:bodyPr vert="horz" wrap="square" lIns="67445" tIns="34289" rIns="67445" bIns="34289" rtlCol="0">
            <a:spAutoFit/>
          </a:bodyPr>
          <a:lstStyle/>
          <a:p>
            <a:pPr marL="171992" indent="-171992">
              <a:lnSpc>
                <a:spcPct val="90000"/>
              </a:lnSpc>
              <a:spcBef>
                <a:spcPts val="75"/>
              </a:spcBef>
              <a:spcAft>
                <a:spcPts val="75"/>
              </a:spcAft>
              <a:buClr>
                <a:srgbClr val="0085C3"/>
              </a:buClr>
              <a:buFont typeface="Arial" pitchFamily="34" charset="0"/>
              <a:buChar char="•"/>
            </a:pPr>
            <a:endParaRPr lang="en-US" sz="600" b="1" dirty="0">
              <a:solidFill>
                <a:srgbClr val="7F7F7F"/>
              </a:solidFill>
              <a:latin typeface="museo sans for dell"/>
            </a:endParaRPr>
          </a:p>
        </p:txBody>
      </p:sp>
    </p:spTree>
    <p:extLst>
      <p:ext uri="{BB962C8B-B14F-4D97-AF65-F5344CB8AC3E}">
        <p14:creationId xmlns:p14="http://schemas.microsoft.com/office/powerpoint/2010/main" val="489380383"/>
      </p:ext>
    </p:extLst>
  </p:cSld>
  <p:clrMap bg1="dk2" tx1="lt1" bg2="dk1" tx2="lt2" accent1="accent1" accent2="accent2" accent3="accent3" accent4="accent4" accent5="accent5" accent6="accent6" hlink="hlink" folHlink="folHlink"/>
  <p:sldLayoutIdLst>
    <p:sldLayoutId id="2147484597" r:id="rId1"/>
    <p:sldLayoutId id="2147484598" r:id="rId2"/>
    <p:sldLayoutId id="2147484600" r:id="rId3"/>
  </p:sldLayoutIdLst>
  <p:transition spd="med">
    <p:wipe dir="r"/>
  </p:transition>
  <p:hf hdr="0" ftr="0" dt="0"/>
  <p:txStyles>
    <p:titleStyle>
      <a:lvl1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1pPr>
      <a:lvl2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2pPr>
      <a:lvl3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3pPr>
      <a:lvl4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4pPr>
      <a:lvl5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5pPr>
      <a:lvl6pPr marL="336089" algn="l" rtl="0" eaLnBrk="1" fontAlgn="base" hangingPunct="1">
        <a:lnSpc>
          <a:spcPct val="70000"/>
        </a:lnSpc>
        <a:spcBef>
          <a:spcPct val="0"/>
        </a:spcBef>
        <a:spcAft>
          <a:spcPct val="0"/>
        </a:spcAft>
        <a:defRPr sz="3300" b="1">
          <a:solidFill>
            <a:schemeClr val="accent1"/>
          </a:solidFill>
          <a:latin typeface="Arial Black" pitchFamily="34" charset="0"/>
        </a:defRPr>
      </a:lvl6pPr>
      <a:lvl7pPr marL="672992" algn="l" rtl="0" eaLnBrk="1" fontAlgn="base" hangingPunct="1">
        <a:lnSpc>
          <a:spcPct val="70000"/>
        </a:lnSpc>
        <a:spcBef>
          <a:spcPct val="0"/>
        </a:spcBef>
        <a:spcAft>
          <a:spcPct val="0"/>
        </a:spcAft>
        <a:defRPr sz="3300" b="1">
          <a:solidFill>
            <a:schemeClr val="accent1"/>
          </a:solidFill>
          <a:latin typeface="Arial Black" pitchFamily="34" charset="0"/>
        </a:defRPr>
      </a:lvl7pPr>
      <a:lvl8pPr marL="1009507" algn="l" rtl="0" eaLnBrk="1" fontAlgn="base" hangingPunct="1">
        <a:lnSpc>
          <a:spcPct val="70000"/>
        </a:lnSpc>
        <a:spcBef>
          <a:spcPct val="0"/>
        </a:spcBef>
        <a:spcAft>
          <a:spcPct val="0"/>
        </a:spcAft>
        <a:defRPr sz="3300" b="1">
          <a:solidFill>
            <a:schemeClr val="accent1"/>
          </a:solidFill>
          <a:latin typeface="Arial Black" pitchFamily="34" charset="0"/>
        </a:defRPr>
      </a:lvl8pPr>
      <a:lvl9pPr marL="1346129" algn="l" rtl="0" eaLnBrk="1" fontAlgn="base" hangingPunct="1">
        <a:lnSpc>
          <a:spcPct val="70000"/>
        </a:lnSpc>
        <a:spcBef>
          <a:spcPct val="0"/>
        </a:spcBef>
        <a:spcAft>
          <a:spcPct val="0"/>
        </a:spcAft>
        <a:defRPr sz="3300" b="1">
          <a:solidFill>
            <a:schemeClr val="accent1"/>
          </a:solidFill>
          <a:latin typeface="Arial Black" pitchFamily="34" charset="0"/>
        </a:defRPr>
      </a:lvl9pPr>
    </p:titleStyle>
    <p:bodyStyle>
      <a:lvl1pPr marL="168422" indent="-168422" algn="l" rtl="0" eaLnBrk="0" fontAlgn="base" hangingPunct="0">
        <a:lnSpc>
          <a:spcPct val="90000"/>
        </a:lnSpc>
        <a:spcBef>
          <a:spcPts val="75"/>
        </a:spcBef>
        <a:spcAft>
          <a:spcPts val="75"/>
        </a:spcAft>
        <a:buClr>
          <a:schemeClr val="accent1"/>
        </a:buClr>
        <a:buFont typeface="Arial" pitchFamily="34" charset="0"/>
        <a:buChar char="•"/>
        <a:defRPr sz="1500">
          <a:solidFill>
            <a:schemeClr val="bg2"/>
          </a:solidFill>
          <a:latin typeface="Museo Sans For Dell" pitchFamily="2" charset="0"/>
          <a:ea typeface="Museo Sans For Dell" pitchFamily="2" charset="0"/>
          <a:cs typeface="Museo Sans For Dell" pitchFamily="2" charset="0"/>
        </a:defRPr>
      </a:lvl1pPr>
      <a:lvl2pPr marL="423058" indent="-164851" algn="l" rtl="0" eaLnBrk="0" fontAlgn="base" hangingPunct="0">
        <a:lnSpc>
          <a:spcPct val="90000"/>
        </a:lnSpc>
        <a:spcBef>
          <a:spcPts val="75"/>
        </a:spcBef>
        <a:spcAft>
          <a:spcPts val="75"/>
        </a:spcAft>
        <a:buClr>
          <a:schemeClr val="accent1"/>
        </a:buClr>
        <a:buFont typeface="Museo Sans For Dell" pitchFamily="2" charset="0"/>
        <a:buChar char="–"/>
        <a:defRPr>
          <a:solidFill>
            <a:schemeClr val="bg2"/>
          </a:solidFill>
          <a:latin typeface="Museo Sans For Dell" pitchFamily="2" charset="0"/>
          <a:ea typeface="Museo Sans For Dell" pitchFamily="2" charset="0"/>
          <a:cs typeface="Museo Sans For Dell" pitchFamily="2" charset="0"/>
        </a:defRPr>
      </a:lvl2pPr>
      <a:lvl3pPr marL="669525" indent="-162469" algn="l" rtl="0" eaLnBrk="0" fontAlgn="base" hangingPunct="0">
        <a:lnSpc>
          <a:spcPct val="90000"/>
        </a:lnSpc>
        <a:spcBef>
          <a:spcPts val="75"/>
        </a:spcBef>
        <a:spcAft>
          <a:spcPts val="75"/>
        </a:spcAft>
        <a:buClr>
          <a:schemeClr val="accent1"/>
        </a:buClr>
        <a:buFont typeface="Museo Sans For Dell" pitchFamily="2" charset="0"/>
        <a:buChar char="›"/>
        <a:defRPr sz="1200">
          <a:solidFill>
            <a:schemeClr val="bg2"/>
          </a:solidFill>
          <a:latin typeface="Museo Sans For Dell" pitchFamily="2" charset="0"/>
          <a:ea typeface="Museo Sans For Dell" pitchFamily="2" charset="0"/>
          <a:cs typeface="Museo Sans For Dell" pitchFamily="2" charset="0"/>
        </a:defRPr>
      </a:lvl3pPr>
      <a:lvl4pPr marL="917230" indent="-163660" algn="l" rtl="0" eaLnBrk="0" fontAlgn="base" hangingPunct="0">
        <a:lnSpc>
          <a:spcPct val="90000"/>
        </a:lnSpc>
        <a:spcBef>
          <a:spcPts val="75"/>
        </a:spcBef>
        <a:spcAft>
          <a:spcPts val="75"/>
        </a:spcAft>
        <a:buClr>
          <a:schemeClr val="accent1"/>
        </a:buClr>
        <a:buFont typeface="Museo For Dell 300"/>
        <a:buChar char="–"/>
        <a:defRPr sz="1100">
          <a:solidFill>
            <a:schemeClr val="bg2"/>
          </a:solidFill>
          <a:latin typeface="Museo Sans For Dell" pitchFamily="2" charset="0"/>
          <a:ea typeface="Museo Sans For Dell" pitchFamily="2" charset="0"/>
          <a:cs typeface="Museo Sans For Dell" pitchFamily="2" charset="0"/>
        </a:defRPr>
      </a:lvl4pPr>
      <a:lvl5pPr marL="1183394" indent="-174109" algn="l" rtl="0" eaLnBrk="0" fontAlgn="base" hangingPunct="0">
        <a:lnSpc>
          <a:spcPct val="90000"/>
        </a:lnSpc>
        <a:spcBef>
          <a:spcPts val="600"/>
        </a:spcBef>
        <a:spcAft>
          <a:spcPct val="0"/>
        </a:spcAft>
        <a:buClr>
          <a:schemeClr val="bg1"/>
        </a:buClr>
        <a:buFont typeface="Museo For Dell 300"/>
        <a:buChar char="–"/>
        <a:defRPr>
          <a:solidFill>
            <a:schemeClr val="bg2"/>
          </a:solidFill>
          <a:latin typeface="Museo Sans For Dell" pitchFamily="2" charset="0"/>
          <a:ea typeface="Museo Sans For Dell" pitchFamily="2" charset="0"/>
          <a:cs typeface="Museo Sans For Dell" pitchFamily="2" charset="0"/>
        </a:defRPr>
      </a:lvl5pPr>
      <a:lvl6pPr marL="1519878" indent="-174109"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6pPr>
      <a:lvl7pPr marL="1856524" indent="-174109"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7pPr>
      <a:lvl8pPr marL="2193026" indent="-174109"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8pPr>
      <a:lvl9pPr marL="2529635" indent="-174109"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9pPr>
    </p:bodyStyle>
    <p:otherStyle>
      <a:defPPr>
        <a:defRPr lang="en-US"/>
      </a:defPPr>
      <a:lvl1pPr marL="0" algn="l" defTabSz="672992" rtl="0" eaLnBrk="1" latinLnBrk="0" hangingPunct="1">
        <a:defRPr sz="1400" kern="1200">
          <a:solidFill>
            <a:schemeClr val="tx1"/>
          </a:solidFill>
          <a:latin typeface="+mn-lt"/>
          <a:ea typeface="+mn-ea"/>
          <a:cs typeface="+mn-cs"/>
        </a:defRPr>
      </a:lvl1pPr>
      <a:lvl2pPr marL="336089" algn="l" defTabSz="672992" rtl="0" eaLnBrk="1" latinLnBrk="0" hangingPunct="1">
        <a:defRPr sz="1400" kern="1200">
          <a:solidFill>
            <a:schemeClr val="tx1"/>
          </a:solidFill>
          <a:latin typeface="+mn-lt"/>
          <a:ea typeface="+mn-ea"/>
          <a:cs typeface="+mn-cs"/>
        </a:defRPr>
      </a:lvl2pPr>
      <a:lvl3pPr marL="672992" algn="l" defTabSz="672992" rtl="0" eaLnBrk="1" latinLnBrk="0" hangingPunct="1">
        <a:defRPr sz="1400" kern="1200">
          <a:solidFill>
            <a:schemeClr val="tx1"/>
          </a:solidFill>
          <a:latin typeface="+mn-lt"/>
          <a:ea typeface="+mn-ea"/>
          <a:cs typeface="+mn-cs"/>
        </a:defRPr>
      </a:lvl3pPr>
      <a:lvl4pPr marL="1009507" algn="l" defTabSz="672992" rtl="0" eaLnBrk="1" latinLnBrk="0" hangingPunct="1">
        <a:defRPr sz="1400" kern="1200">
          <a:solidFill>
            <a:schemeClr val="tx1"/>
          </a:solidFill>
          <a:latin typeface="+mn-lt"/>
          <a:ea typeface="+mn-ea"/>
          <a:cs typeface="+mn-cs"/>
        </a:defRPr>
      </a:lvl4pPr>
      <a:lvl5pPr marL="1346129" algn="l" defTabSz="672992" rtl="0" eaLnBrk="1" latinLnBrk="0" hangingPunct="1">
        <a:defRPr sz="1400" kern="1200">
          <a:solidFill>
            <a:schemeClr val="tx1"/>
          </a:solidFill>
          <a:latin typeface="+mn-lt"/>
          <a:ea typeface="+mn-ea"/>
          <a:cs typeface="+mn-cs"/>
        </a:defRPr>
      </a:lvl5pPr>
      <a:lvl6pPr marL="1682705" algn="l" defTabSz="672992" rtl="0" eaLnBrk="1" latinLnBrk="0" hangingPunct="1">
        <a:defRPr sz="1400" kern="1200">
          <a:solidFill>
            <a:schemeClr val="tx1"/>
          </a:solidFill>
          <a:latin typeface="+mn-lt"/>
          <a:ea typeface="+mn-ea"/>
          <a:cs typeface="+mn-cs"/>
        </a:defRPr>
      </a:lvl6pPr>
      <a:lvl7pPr marL="2018792" algn="l" defTabSz="672992" rtl="0" eaLnBrk="1" latinLnBrk="0" hangingPunct="1">
        <a:defRPr sz="1400" kern="1200">
          <a:solidFill>
            <a:schemeClr val="tx1"/>
          </a:solidFill>
          <a:latin typeface="+mn-lt"/>
          <a:ea typeface="+mn-ea"/>
          <a:cs typeface="+mn-cs"/>
        </a:defRPr>
      </a:lvl7pPr>
      <a:lvl8pPr marL="2355217" algn="l" defTabSz="672992" rtl="0" eaLnBrk="1" latinLnBrk="0" hangingPunct="1">
        <a:defRPr sz="1400" kern="1200">
          <a:solidFill>
            <a:schemeClr val="tx1"/>
          </a:solidFill>
          <a:latin typeface="+mn-lt"/>
          <a:ea typeface="+mn-ea"/>
          <a:cs typeface="+mn-cs"/>
        </a:defRPr>
      </a:lvl8pPr>
      <a:lvl9pPr marL="2691803" algn="l" defTabSz="672992" rtl="0" eaLnBrk="1" latinLnBrk="0" hangingPunct="1">
        <a:defRPr sz="1400" kern="1200">
          <a:solidFill>
            <a:schemeClr val="tx1"/>
          </a:solidFill>
          <a:latin typeface="+mn-lt"/>
          <a:ea typeface="+mn-ea"/>
          <a:cs typeface="+mn-cs"/>
        </a:defRPr>
      </a:lvl9pPr>
    </p:otherStyle>
  </p:txStyles>
</p:sldMaster>
</file>

<file path=ppt/slideMasters/slideMaster70.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6"/>
            </p:custDataLst>
            <p:extLst/>
          </p:nvPr>
        </p:nvGraphicFramePr>
        <p:xfrm>
          <a:off x="1591" y="1207"/>
          <a:ext cx="1587" cy="1190"/>
        </p:xfrm>
        <a:graphic>
          <a:graphicData uri="http://schemas.openxmlformats.org/presentationml/2006/ole">
            <mc:AlternateContent xmlns:mc="http://schemas.openxmlformats.org/markup-compatibility/2006">
              <mc:Choice xmlns:v="urn:schemas-microsoft-com:vml" Requires="v">
                <p:oleObj spid="_x0000_s37240" name="think-cell Slide" r:id="rId7" imgW="270" imgH="270" progId="TCLayout.ActiveDocument.1">
                  <p:embed/>
                </p:oleObj>
              </mc:Choice>
              <mc:Fallback>
                <p:oleObj name="think-cell Slide" r:id="rId7" imgW="270" imgH="270" progId="TCLayout.ActiveDocument.1">
                  <p:embed/>
                  <p:pic>
                    <p:nvPicPr>
                      <p:cNvPr id="0" name=""/>
                      <p:cNvPicPr/>
                      <p:nvPr/>
                    </p:nvPicPr>
                    <p:blipFill>
                      <a:blip r:embed="rId8"/>
                      <a:stretch>
                        <a:fillRect/>
                      </a:stretch>
                    </p:blipFill>
                    <p:spPr>
                      <a:xfrm>
                        <a:off x="1591" y="1207"/>
                        <a:ext cx="1587" cy="1190"/>
                      </a:xfrm>
                      <a:prstGeom prst="rect">
                        <a:avLst/>
                      </a:prstGeom>
                    </p:spPr>
                  </p:pic>
                </p:oleObj>
              </mc:Fallback>
            </mc:AlternateContent>
          </a:graphicData>
        </a:graphic>
      </p:graphicFrame>
      <p:sp>
        <p:nvSpPr>
          <p:cNvPr id="20482" name="Title Placeholder 21"/>
          <p:cNvSpPr>
            <a:spLocks noGrp="1"/>
          </p:cNvSpPr>
          <p:nvPr>
            <p:ph type="title"/>
          </p:nvPr>
        </p:nvSpPr>
        <p:spPr bwMode="auto">
          <a:xfrm>
            <a:off x="457200" y="196454"/>
            <a:ext cx="8229600" cy="636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t>Click to edit Master title style</a:t>
            </a:r>
          </a:p>
        </p:txBody>
      </p:sp>
      <p:sp>
        <p:nvSpPr>
          <p:cNvPr id="20483" name="Text Placeholder 12"/>
          <p:cNvSpPr>
            <a:spLocks noGrp="1"/>
          </p:cNvSpPr>
          <p:nvPr>
            <p:ph type="body" idx="1"/>
          </p:nvPr>
        </p:nvSpPr>
        <p:spPr bwMode="auto">
          <a:xfrm>
            <a:off x="457200" y="959646"/>
            <a:ext cx="8229600" cy="356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2"/>
            <a:endParaRPr lang="en-US"/>
          </a:p>
        </p:txBody>
      </p:sp>
      <p:sp>
        <p:nvSpPr>
          <p:cNvPr id="7" name="Footer Placeholder 4"/>
          <p:cNvSpPr>
            <a:spLocks noGrp="1"/>
          </p:cNvSpPr>
          <p:nvPr>
            <p:ph type="ftr" sz="quarter" idx="3"/>
          </p:nvPr>
        </p:nvSpPr>
        <p:spPr>
          <a:xfrm>
            <a:off x="742950" y="4822031"/>
            <a:ext cx="1885950" cy="114300"/>
          </a:xfrm>
          <a:prstGeom prst="rect">
            <a:avLst/>
          </a:prstGeom>
        </p:spPr>
        <p:txBody>
          <a:bodyPr vert="horz" lIns="0" tIns="0" rIns="67718" bIns="0" rtlCol="0" anchor="ctr"/>
          <a:lstStyle>
            <a:lvl1pPr algn="l">
              <a:defRPr sz="800">
                <a:solidFill>
                  <a:srgbClr val="000000">
                    <a:lumMod val="60000"/>
                    <a:lumOff val="40000"/>
                  </a:srgbClr>
                </a:solidFill>
                <a:latin typeface="Museo Sans For Dell" pitchFamily="2" charset="0"/>
                <a:cs typeface="+mn-cs"/>
              </a:defRPr>
            </a:lvl1pPr>
          </a:lstStyle>
          <a:p>
            <a:pPr>
              <a:defRPr/>
            </a:pPr>
            <a:endParaRPr lang="en-US" dirty="0"/>
          </a:p>
        </p:txBody>
      </p:sp>
      <p:sp>
        <p:nvSpPr>
          <p:cNvPr id="8" name="Slide Number Placeholder 5"/>
          <p:cNvSpPr>
            <a:spLocks noGrp="1"/>
          </p:cNvSpPr>
          <p:nvPr>
            <p:ph type="sldNum" sz="quarter" idx="4"/>
          </p:nvPr>
        </p:nvSpPr>
        <p:spPr>
          <a:xfrm>
            <a:off x="434976" y="4823222"/>
            <a:ext cx="260350" cy="114300"/>
          </a:xfrm>
          <a:prstGeom prst="rect">
            <a:avLst/>
          </a:prstGeom>
        </p:spPr>
        <p:txBody>
          <a:bodyPr vert="horz" lIns="0" tIns="0" rIns="67718" bIns="0" rtlCol="0" anchor="ctr"/>
          <a:lstStyle>
            <a:lvl1pPr algn="l">
              <a:defRPr sz="700">
                <a:solidFill>
                  <a:srgbClr val="000000">
                    <a:lumMod val="60000"/>
                    <a:lumOff val="40000"/>
                  </a:srgbClr>
                </a:solidFill>
                <a:latin typeface="Museo Sans For Dell" pitchFamily="2" charset="0"/>
                <a:cs typeface="+mn-cs"/>
              </a:defRPr>
            </a:lvl1pPr>
          </a:lstStyle>
          <a:p>
            <a:pPr>
              <a:defRPr/>
            </a:pPr>
            <a:fld id="{BAFC9F95-FC62-4769-A095-8D2D490F7992}" type="slidenum">
              <a:rPr lang="en-US"/>
              <a:pPr>
                <a:defRPr/>
              </a:pPr>
              <a:t>‹#›</a:t>
            </a:fld>
            <a:endParaRPr lang="en-US" dirty="0"/>
          </a:p>
        </p:txBody>
      </p:sp>
      <p:sp>
        <p:nvSpPr>
          <p:cNvPr id="2" name="fl"/>
          <p:cNvSpPr txBox="1"/>
          <p:nvPr userDrawn="1"/>
        </p:nvSpPr>
        <p:spPr>
          <a:xfrm>
            <a:off x="0" y="4913185"/>
            <a:ext cx="9144000" cy="157544"/>
          </a:xfrm>
          <a:prstGeom prst="rect">
            <a:avLst/>
          </a:prstGeom>
          <a:noFill/>
        </p:spPr>
        <p:txBody>
          <a:bodyPr vert="horz" wrap="square" lIns="67718" tIns="34289" rIns="67718" bIns="34289" rtlCol="0">
            <a:spAutoFit/>
          </a:bodyPr>
          <a:lstStyle/>
          <a:p>
            <a:pPr marL="172720" indent="-172720">
              <a:lnSpc>
                <a:spcPct val="90000"/>
              </a:lnSpc>
              <a:spcBef>
                <a:spcPts val="75"/>
              </a:spcBef>
              <a:spcAft>
                <a:spcPts val="75"/>
              </a:spcAft>
              <a:buClr>
                <a:srgbClr val="0085C3"/>
              </a:buClr>
              <a:buFont typeface="Arial" pitchFamily="34" charset="0"/>
              <a:buChar char="•"/>
            </a:pPr>
            <a:endParaRPr lang="en-US" sz="600" b="1" dirty="0">
              <a:solidFill>
                <a:srgbClr val="7F7F7F"/>
              </a:solidFill>
              <a:latin typeface="museo sans for dell"/>
            </a:endParaRPr>
          </a:p>
        </p:txBody>
      </p:sp>
    </p:spTree>
    <p:extLst>
      <p:ext uri="{BB962C8B-B14F-4D97-AF65-F5344CB8AC3E}">
        <p14:creationId xmlns:p14="http://schemas.microsoft.com/office/powerpoint/2010/main" val="110674306"/>
      </p:ext>
    </p:extLst>
  </p:cSld>
  <p:clrMap bg1="dk2" tx1="lt1" bg2="dk1" tx2="lt2" accent1="accent1" accent2="accent2" accent3="accent3" accent4="accent4" accent5="accent5" accent6="accent6" hlink="hlink" folHlink="folHlink"/>
  <p:sldLayoutIdLst>
    <p:sldLayoutId id="2147486071" r:id="rId1"/>
    <p:sldLayoutId id="2147486072" r:id="rId2"/>
    <p:sldLayoutId id="2147486074" r:id="rId3"/>
  </p:sldLayoutIdLst>
  <p:transition spd="med">
    <p:wipe dir="r"/>
  </p:transition>
  <p:hf hdr="0" ftr="0" dt="0"/>
  <p:txStyles>
    <p:titleStyle>
      <a:lvl1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1pPr>
      <a:lvl2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2pPr>
      <a:lvl3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3pPr>
      <a:lvl4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4pPr>
      <a:lvl5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5pPr>
      <a:lvl6pPr marL="337727" algn="l" rtl="0" eaLnBrk="1" fontAlgn="base" hangingPunct="1">
        <a:lnSpc>
          <a:spcPct val="70000"/>
        </a:lnSpc>
        <a:spcBef>
          <a:spcPct val="0"/>
        </a:spcBef>
        <a:spcAft>
          <a:spcPct val="0"/>
        </a:spcAft>
        <a:defRPr sz="3300" b="1">
          <a:solidFill>
            <a:schemeClr val="accent1"/>
          </a:solidFill>
          <a:latin typeface="Arial Black" pitchFamily="34" charset="0"/>
        </a:defRPr>
      </a:lvl6pPr>
      <a:lvl7pPr marL="676025" algn="l" rtl="0" eaLnBrk="1" fontAlgn="base" hangingPunct="1">
        <a:lnSpc>
          <a:spcPct val="70000"/>
        </a:lnSpc>
        <a:spcBef>
          <a:spcPct val="0"/>
        </a:spcBef>
        <a:spcAft>
          <a:spcPct val="0"/>
        </a:spcAft>
        <a:defRPr sz="3300" b="1">
          <a:solidFill>
            <a:schemeClr val="accent1"/>
          </a:solidFill>
          <a:latin typeface="Arial Black" pitchFamily="34" charset="0"/>
        </a:defRPr>
      </a:lvl7pPr>
      <a:lvl8pPr marL="1014057" algn="l" rtl="0" eaLnBrk="1" fontAlgn="base" hangingPunct="1">
        <a:lnSpc>
          <a:spcPct val="70000"/>
        </a:lnSpc>
        <a:spcBef>
          <a:spcPct val="0"/>
        </a:spcBef>
        <a:spcAft>
          <a:spcPct val="0"/>
        </a:spcAft>
        <a:defRPr sz="3300" b="1">
          <a:solidFill>
            <a:schemeClr val="accent1"/>
          </a:solidFill>
          <a:latin typeface="Arial Black" pitchFamily="34" charset="0"/>
        </a:defRPr>
      </a:lvl8pPr>
      <a:lvl9pPr marL="1352135" algn="l" rtl="0" eaLnBrk="1" fontAlgn="base" hangingPunct="1">
        <a:lnSpc>
          <a:spcPct val="70000"/>
        </a:lnSpc>
        <a:spcBef>
          <a:spcPct val="0"/>
        </a:spcBef>
        <a:spcAft>
          <a:spcPct val="0"/>
        </a:spcAft>
        <a:defRPr sz="3300" b="1">
          <a:solidFill>
            <a:schemeClr val="accent1"/>
          </a:solidFill>
          <a:latin typeface="Arial Black" pitchFamily="34" charset="0"/>
        </a:defRPr>
      </a:lvl9pPr>
    </p:titleStyle>
    <p:bodyStyle>
      <a:lvl1pPr marL="169150" indent="-169150" algn="l" rtl="0" eaLnBrk="0" fontAlgn="base" hangingPunct="0">
        <a:lnSpc>
          <a:spcPct val="90000"/>
        </a:lnSpc>
        <a:spcBef>
          <a:spcPts val="75"/>
        </a:spcBef>
        <a:spcAft>
          <a:spcPts val="75"/>
        </a:spcAft>
        <a:buClr>
          <a:schemeClr val="accent1"/>
        </a:buClr>
        <a:buFont typeface="Arial" pitchFamily="34" charset="0"/>
        <a:buChar char="•"/>
        <a:defRPr sz="1500">
          <a:solidFill>
            <a:schemeClr val="bg2"/>
          </a:solidFill>
          <a:latin typeface="Museo Sans For Dell" pitchFamily="2" charset="0"/>
          <a:ea typeface="Museo Sans For Dell" pitchFamily="2" charset="0"/>
          <a:cs typeface="Museo Sans For Dell" pitchFamily="2" charset="0"/>
        </a:defRPr>
      </a:lvl1pPr>
      <a:lvl2pPr marL="424969" indent="-165579" algn="l" rtl="0" eaLnBrk="0" fontAlgn="base" hangingPunct="0">
        <a:lnSpc>
          <a:spcPct val="90000"/>
        </a:lnSpc>
        <a:spcBef>
          <a:spcPts val="75"/>
        </a:spcBef>
        <a:spcAft>
          <a:spcPts val="75"/>
        </a:spcAft>
        <a:buClr>
          <a:schemeClr val="accent1"/>
        </a:buClr>
        <a:buFont typeface="Museo Sans For Dell" pitchFamily="2" charset="0"/>
        <a:buChar char="–"/>
        <a:defRPr>
          <a:solidFill>
            <a:schemeClr val="bg2"/>
          </a:solidFill>
          <a:latin typeface="Museo Sans For Dell" pitchFamily="2" charset="0"/>
          <a:ea typeface="Museo Sans For Dell" pitchFamily="2" charset="0"/>
          <a:cs typeface="Museo Sans For Dell" pitchFamily="2" charset="0"/>
        </a:defRPr>
      </a:lvl2pPr>
      <a:lvl3pPr marL="672528" indent="-163197" algn="l" rtl="0" eaLnBrk="0" fontAlgn="base" hangingPunct="0">
        <a:lnSpc>
          <a:spcPct val="90000"/>
        </a:lnSpc>
        <a:spcBef>
          <a:spcPts val="75"/>
        </a:spcBef>
        <a:spcAft>
          <a:spcPts val="75"/>
        </a:spcAft>
        <a:buClr>
          <a:schemeClr val="accent1"/>
        </a:buClr>
        <a:buFont typeface="Museo Sans For Dell" pitchFamily="2" charset="0"/>
        <a:buChar char="›"/>
        <a:defRPr sz="1200">
          <a:solidFill>
            <a:schemeClr val="bg2"/>
          </a:solidFill>
          <a:latin typeface="Museo Sans For Dell" pitchFamily="2" charset="0"/>
          <a:ea typeface="Museo Sans For Dell" pitchFamily="2" charset="0"/>
          <a:cs typeface="Museo Sans For Dell" pitchFamily="2" charset="0"/>
        </a:defRPr>
      </a:lvl3pPr>
      <a:lvl4pPr marL="921416" indent="-164388" algn="l" rtl="0" eaLnBrk="0" fontAlgn="base" hangingPunct="0">
        <a:lnSpc>
          <a:spcPct val="90000"/>
        </a:lnSpc>
        <a:spcBef>
          <a:spcPts val="75"/>
        </a:spcBef>
        <a:spcAft>
          <a:spcPts val="75"/>
        </a:spcAft>
        <a:buClr>
          <a:schemeClr val="accent1"/>
        </a:buClr>
        <a:buFont typeface="Museo For Dell 300"/>
        <a:buChar char="–"/>
        <a:defRPr sz="1100">
          <a:solidFill>
            <a:schemeClr val="bg2"/>
          </a:solidFill>
          <a:latin typeface="Museo Sans For Dell" pitchFamily="2" charset="0"/>
          <a:ea typeface="Museo Sans For Dell" pitchFamily="2" charset="0"/>
          <a:cs typeface="Museo Sans For Dell" pitchFamily="2" charset="0"/>
        </a:defRPr>
      </a:lvl4pPr>
      <a:lvl5pPr marL="1188854" indent="-174837" algn="l" rtl="0" eaLnBrk="0" fontAlgn="base" hangingPunct="0">
        <a:lnSpc>
          <a:spcPct val="90000"/>
        </a:lnSpc>
        <a:spcBef>
          <a:spcPts val="600"/>
        </a:spcBef>
        <a:spcAft>
          <a:spcPct val="0"/>
        </a:spcAft>
        <a:buClr>
          <a:schemeClr val="bg1"/>
        </a:buClr>
        <a:buFont typeface="Museo For Dell 300"/>
        <a:buChar char="–"/>
        <a:defRPr>
          <a:solidFill>
            <a:schemeClr val="bg2"/>
          </a:solidFill>
          <a:latin typeface="Museo Sans For Dell" pitchFamily="2" charset="0"/>
          <a:ea typeface="Museo Sans For Dell" pitchFamily="2" charset="0"/>
          <a:cs typeface="Museo Sans For Dell" pitchFamily="2" charset="0"/>
        </a:defRPr>
      </a:lvl5pPr>
      <a:lvl6pPr marL="1526794" indent="-174837"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6pPr>
      <a:lvl7pPr marL="1864986" indent="-174837"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7pPr>
      <a:lvl8pPr marL="2203001" indent="-174837"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8pPr>
      <a:lvl9pPr marL="2541101" indent="-174837"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9pPr>
    </p:bodyStyle>
    <p:otherStyle>
      <a:defPPr>
        <a:defRPr lang="en-US"/>
      </a:defPPr>
      <a:lvl1pPr marL="0" algn="l" defTabSz="676025" rtl="0" eaLnBrk="1" latinLnBrk="0" hangingPunct="1">
        <a:defRPr sz="1400" kern="1200">
          <a:solidFill>
            <a:schemeClr val="tx1"/>
          </a:solidFill>
          <a:latin typeface="+mn-lt"/>
          <a:ea typeface="+mn-ea"/>
          <a:cs typeface="+mn-cs"/>
        </a:defRPr>
      </a:lvl1pPr>
      <a:lvl2pPr marL="337727" algn="l" defTabSz="676025" rtl="0" eaLnBrk="1" latinLnBrk="0" hangingPunct="1">
        <a:defRPr sz="1400" kern="1200">
          <a:solidFill>
            <a:schemeClr val="tx1"/>
          </a:solidFill>
          <a:latin typeface="+mn-lt"/>
          <a:ea typeface="+mn-ea"/>
          <a:cs typeface="+mn-cs"/>
        </a:defRPr>
      </a:lvl2pPr>
      <a:lvl3pPr marL="676025" algn="l" defTabSz="676025" rtl="0" eaLnBrk="1" latinLnBrk="0" hangingPunct="1">
        <a:defRPr sz="1400" kern="1200">
          <a:solidFill>
            <a:schemeClr val="tx1"/>
          </a:solidFill>
          <a:latin typeface="+mn-lt"/>
          <a:ea typeface="+mn-ea"/>
          <a:cs typeface="+mn-cs"/>
        </a:defRPr>
      </a:lvl3pPr>
      <a:lvl4pPr marL="1014057" algn="l" defTabSz="676025" rtl="0" eaLnBrk="1" latinLnBrk="0" hangingPunct="1">
        <a:defRPr sz="1400" kern="1200">
          <a:solidFill>
            <a:schemeClr val="tx1"/>
          </a:solidFill>
          <a:latin typeface="+mn-lt"/>
          <a:ea typeface="+mn-ea"/>
          <a:cs typeface="+mn-cs"/>
        </a:defRPr>
      </a:lvl4pPr>
      <a:lvl5pPr marL="1352135" algn="l" defTabSz="676025" rtl="0" eaLnBrk="1" latinLnBrk="0" hangingPunct="1">
        <a:defRPr sz="1400" kern="1200">
          <a:solidFill>
            <a:schemeClr val="tx1"/>
          </a:solidFill>
          <a:latin typeface="+mn-lt"/>
          <a:ea typeface="+mn-ea"/>
          <a:cs typeface="+mn-cs"/>
        </a:defRPr>
      </a:lvl5pPr>
      <a:lvl6pPr marL="1690349" algn="l" defTabSz="676025" rtl="0" eaLnBrk="1" latinLnBrk="0" hangingPunct="1">
        <a:defRPr sz="1400" kern="1200">
          <a:solidFill>
            <a:schemeClr val="tx1"/>
          </a:solidFill>
          <a:latin typeface="+mn-lt"/>
          <a:ea typeface="+mn-ea"/>
          <a:cs typeface="+mn-cs"/>
        </a:defRPr>
      </a:lvl6pPr>
      <a:lvl7pPr marL="2028074" algn="l" defTabSz="676025" rtl="0" eaLnBrk="1" latinLnBrk="0" hangingPunct="1">
        <a:defRPr sz="1400" kern="1200">
          <a:solidFill>
            <a:schemeClr val="tx1"/>
          </a:solidFill>
          <a:latin typeface="+mn-lt"/>
          <a:ea typeface="+mn-ea"/>
          <a:cs typeface="+mn-cs"/>
        </a:defRPr>
      </a:lvl7pPr>
      <a:lvl8pPr marL="2365955" algn="l" defTabSz="676025" rtl="0" eaLnBrk="1" latinLnBrk="0" hangingPunct="1">
        <a:defRPr sz="1400" kern="1200">
          <a:solidFill>
            <a:schemeClr val="tx1"/>
          </a:solidFill>
          <a:latin typeface="+mn-lt"/>
          <a:ea typeface="+mn-ea"/>
          <a:cs typeface="+mn-cs"/>
        </a:defRPr>
      </a:lvl8pPr>
      <a:lvl9pPr marL="2704064" algn="l" defTabSz="676025" rtl="0" eaLnBrk="1" latinLnBrk="0" hangingPunct="1">
        <a:defRPr sz="1400" kern="1200">
          <a:solidFill>
            <a:schemeClr val="tx1"/>
          </a:solidFill>
          <a:latin typeface="+mn-lt"/>
          <a:ea typeface="+mn-ea"/>
          <a:cs typeface="+mn-cs"/>
        </a:defRPr>
      </a:lvl9pPr>
    </p:otherStyle>
  </p:txStyles>
</p:sldMaster>
</file>

<file path=ppt/slideMasters/slideMaster71.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7"/>
            </p:custDataLst>
            <p:extLst/>
          </p:nvPr>
        </p:nvGraphicFramePr>
        <p:xfrm>
          <a:off x="1591" y="1207"/>
          <a:ext cx="1587" cy="1190"/>
        </p:xfrm>
        <a:graphic>
          <a:graphicData uri="http://schemas.openxmlformats.org/presentationml/2006/ole">
            <mc:AlternateContent xmlns:mc="http://schemas.openxmlformats.org/markup-compatibility/2006">
              <mc:Choice xmlns:v="urn:schemas-microsoft-com:vml" Requires="v">
                <p:oleObj spid="_x0000_s38263" name="think-cell Slide" r:id="rId8" imgW="270" imgH="270" progId="TCLayout.ActiveDocument.1">
                  <p:embed/>
                </p:oleObj>
              </mc:Choice>
              <mc:Fallback>
                <p:oleObj name="think-cell Slide" r:id="rId8" imgW="270" imgH="270" progId="TCLayout.ActiveDocument.1">
                  <p:embed/>
                  <p:pic>
                    <p:nvPicPr>
                      <p:cNvPr id="0" name=""/>
                      <p:cNvPicPr/>
                      <p:nvPr/>
                    </p:nvPicPr>
                    <p:blipFill>
                      <a:blip r:embed="rId9"/>
                      <a:stretch>
                        <a:fillRect/>
                      </a:stretch>
                    </p:blipFill>
                    <p:spPr>
                      <a:xfrm>
                        <a:off x="1591" y="1207"/>
                        <a:ext cx="1587" cy="1190"/>
                      </a:xfrm>
                      <a:prstGeom prst="rect">
                        <a:avLst/>
                      </a:prstGeom>
                    </p:spPr>
                  </p:pic>
                </p:oleObj>
              </mc:Fallback>
            </mc:AlternateContent>
          </a:graphicData>
        </a:graphic>
      </p:graphicFrame>
      <p:sp>
        <p:nvSpPr>
          <p:cNvPr id="20482" name="Title Placeholder 21"/>
          <p:cNvSpPr>
            <a:spLocks noGrp="1"/>
          </p:cNvSpPr>
          <p:nvPr>
            <p:ph type="title"/>
          </p:nvPr>
        </p:nvSpPr>
        <p:spPr bwMode="auto">
          <a:xfrm>
            <a:off x="457200" y="196454"/>
            <a:ext cx="8229600" cy="636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t>Click to edit Master title style</a:t>
            </a:r>
          </a:p>
        </p:txBody>
      </p:sp>
      <p:sp>
        <p:nvSpPr>
          <p:cNvPr id="20483" name="Text Placeholder 12"/>
          <p:cNvSpPr>
            <a:spLocks noGrp="1"/>
          </p:cNvSpPr>
          <p:nvPr>
            <p:ph type="body" idx="1"/>
          </p:nvPr>
        </p:nvSpPr>
        <p:spPr bwMode="auto">
          <a:xfrm>
            <a:off x="457200" y="959646"/>
            <a:ext cx="8229600" cy="356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2"/>
            <a:endParaRPr lang="en-US"/>
          </a:p>
        </p:txBody>
      </p:sp>
      <p:sp>
        <p:nvSpPr>
          <p:cNvPr id="7" name="Footer Placeholder 4"/>
          <p:cNvSpPr>
            <a:spLocks noGrp="1"/>
          </p:cNvSpPr>
          <p:nvPr>
            <p:ph type="ftr" sz="quarter" idx="3"/>
          </p:nvPr>
        </p:nvSpPr>
        <p:spPr>
          <a:xfrm>
            <a:off x="742950" y="4822031"/>
            <a:ext cx="1885950" cy="114300"/>
          </a:xfrm>
          <a:prstGeom prst="rect">
            <a:avLst/>
          </a:prstGeom>
        </p:spPr>
        <p:txBody>
          <a:bodyPr vert="horz" lIns="0" tIns="0" rIns="67734" bIns="0" rtlCol="0" anchor="ctr"/>
          <a:lstStyle>
            <a:lvl1pPr algn="l">
              <a:defRPr sz="800">
                <a:solidFill>
                  <a:srgbClr val="000000">
                    <a:lumMod val="60000"/>
                    <a:lumOff val="40000"/>
                  </a:srgbClr>
                </a:solidFill>
                <a:latin typeface="Museo Sans For Dell" pitchFamily="2" charset="0"/>
                <a:cs typeface="+mn-cs"/>
              </a:defRPr>
            </a:lvl1pPr>
          </a:lstStyle>
          <a:p>
            <a:pPr>
              <a:defRPr/>
            </a:pPr>
            <a:endParaRPr lang="en-US" dirty="0"/>
          </a:p>
        </p:txBody>
      </p:sp>
      <p:sp>
        <p:nvSpPr>
          <p:cNvPr id="8" name="Slide Number Placeholder 5"/>
          <p:cNvSpPr>
            <a:spLocks noGrp="1"/>
          </p:cNvSpPr>
          <p:nvPr>
            <p:ph type="sldNum" sz="quarter" idx="4"/>
          </p:nvPr>
        </p:nvSpPr>
        <p:spPr>
          <a:xfrm>
            <a:off x="434976" y="4823222"/>
            <a:ext cx="260350" cy="114300"/>
          </a:xfrm>
          <a:prstGeom prst="rect">
            <a:avLst/>
          </a:prstGeom>
        </p:spPr>
        <p:txBody>
          <a:bodyPr vert="horz" lIns="0" tIns="0" rIns="67734" bIns="0" rtlCol="0" anchor="ctr"/>
          <a:lstStyle>
            <a:lvl1pPr algn="l">
              <a:defRPr sz="700">
                <a:solidFill>
                  <a:srgbClr val="000000">
                    <a:lumMod val="60000"/>
                    <a:lumOff val="40000"/>
                  </a:srgbClr>
                </a:solidFill>
                <a:latin typeface="Museo Sans For Dell" pitchFamily="2" charset="0"/>
                <a:cs typeface="+mn-cs"/>
              </a:defRPr>
            </a:lvl1pPr>
          </a:lstStyle>
          <a:p>
            <a:pPr>
              <a:defRPr/>
            </a:pPr>
            <a:fld id="{BAFC9F95-FC62-4769-A095-8D2D490F7992}" type="slidenum">
              <a:rPr lang="en-US"/>
              <a:pPr>
                <a:defRPr/>
              </a:pPr>
              <a:t>‹#›</a:t>
            </a:fld>
            <a:endParaRPr lang="en-US" dirty="0"/>
          </a:p>
        </p:txBody>
      </p:sp>
      <p:sp>
        <p:nvSpPr>
          <p:cNvPr id="2" name="fl"/>
          <p:cNvSpPr txBox="1"/>
          <p:nvPr userDrawn="1"/>
        </p:nvSpPr>
        <p:spPr>
          <a:xfrm>
            <a:off x="0" y="4913185"/>
            <a:ext cx="9144000" cy="157544"/>
          </a:xfrm>
          <a:prstGeom prst="rect">
            <a:avLst/>
          </a:prstGeom>
          <a:noFill/>
        </p:spPr>
        <p:txBody>
          <a:bodyPr vert="horz" wrap="square" lIns="67734" tIns="34289" rIns="67734" bIns="34289" rtlCol="0">
            <a:spAutoFit/>
          </a:bodyPr>
          <a:lstStyle/>
          <a:p>
            <a:pPr marL="172764" indent="-172764">
              <a:lnSpc>
                <a:spcPct val="90000"/>
              </a:lnSpc>
              <a:spcBef>
                <a:spcPts val="75"/>
              </a:spcBef>
              <a:spcAft>
                <a:spcPts val="75"/>
              </a:spcAft>
              <a:buClr>
                <a:srgbClr val="0085C3"/>
              </a:buClr>
              <a:buFont typeface="Arial" pitchFamily="34" charset="0"/>
              <a:buChar char="•"/>
            </a:pPr>
            <a:endParaRPr lang="en-US" sz="600" b="1" dirty="0">
              <a:solidFill>
                <a:srgbClr val="7F7F7F"/>
              </a:solidFill>
              <a:latin typeface="museo sans for dell"/>
            </a:endParaRPr>
          </a:p>
        </p:txBody>
      </p:sp>
    </p:spTree>
    <p:extLst>
      <p:ext uri="{BB962C8B-B14F-4D97-AF65-F5344CB8AC3E}">
        <p14:creationId xmlns:p14="http://schemas.microsoft.com/office/powerpoint/2010/main" val="3847420148"/>
      </p:ext>
    </p:extLst>
  </p:cSld>
  <p:clrMap bg1="dk2" tx1="lt1" bg2="dk1" tx2="lt2" accent1="accent1" accent2="accent2" accent3="accent3" accent4="accent4" accent5="accent5" accent6="accent6" hlink="hlink" folHlink="folHlink"/>
  <p:sldLayoutIdLst>
    <p:sldLayoutId id="2147486077" r:id="rId1"/>
    <p:sldLayoutId id="2147486078" r:id="rId2"/>
    <p:sldLayoutId id="2147486079" r:id="rId3"/>
    <p:sldLayoutId id="2147486080" r:id="rId4"/>
  </p:sldLayoutIdLst>
  <p:transition spd="med">
    <p:wipe dir="r"/>
  </p:transition>
  <p:hf hdr="0" ftr="0" dt="0"/>
  <p:txStyles>
    <p:titleStyle>
      <a:lvl1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1pPr>
      <a:lvl2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2pPr>
      <a:lvl3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3pPr>
      <a:lvl4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4pPr>
      <a:lvl5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5pPr>
      <a:lvl6pPr marL="337826" algn="l" rtl="0" eaLnBrk="1" fontAlgn="base" hangingPunct="1">
        <a:lnSpc>
          <a:spcPct val="70000"/>
        </a:lnSpc>
        <a:spcBef>
          <a:spcPct val="0"/>
        </a:spcBef>
        <a:spcAft>
          <a:spcPct val="0"/>
        </a:spcAft>
        <a:defRPr sz="3300" b="1">
          <a:solidFill>
            <a:schemeClr val="accent1"/>
          </a:solidFill>
          <a:latin typeface="Arial Black" pitchFamily="34" charset="0"/>
        </a:defRPr>
      </a:lvl6pPr>
      <a:lvl7pPr marL="676212" algn="l" rtl="0" eaLnBrk="1" fontAlgn="base" hangingPunct="1">
        <a:lnSpc>
          <a:spcPct val="70000"/>
        </a:lnSpc>
        <a:spcBef>
          <a:spcPct val="0"/>
        </a:spcBef>
        <a:spcAft>
          <a:spcPct val="0"/>
        </a:spcAft>
        <a:defRPr sz="3300" b="1">
          <a:solidFill>
            <a:schemeClr val="accent1"/>
          </a:solidFill>
          <a:latin typeface="Arial Black" pitchFamily="34" charset="0"/>
        </a:defRPr>
      </a:lvl7pPr>
      <a:lvl8pPr marL="1014332" algn="l" rtl="0" eaLnBrk="1" fontAlgn="base" hangingPunct="1">
        <a:lnSpc>
          <a:spcPct val="70000"/>
        </a:lnSpc>
        <a:spcBef>
          <a:spcPct val="0"/>
        </a:spcBef>
        <a:spcAft>
          <a:spcPct val="0"/>
        </a:spcAft>
        <a:defRPr sz="3300" b="1">
          <a:solidFill>
            <a:schemeClr val="accent1"/>
          </a:solidFill>
          <a:latin typeface="Arial Black" pitchFamily="34" charset="0"/>
        </a:defRPr>
      </a:lvl8pPr>
      <a:lvl9pPr marL="1352498" algn="l" rtl="0" eaLnBrk="1" fontAlgn="base" hangingPunct="1">
        <a:lnSpc>
          <a:spcPct val="70000"/>
        </a:lnSpc>
        <a:spcBef>
          <a:spcPct val="0"/>
        </a:spcBef>
        <a:spcAft>
          <a:spcPct val="0"/>
        </a:spcAft>
        <a:defRPr sz="3300" b="1">
          <a:solidFill>
            <a:schemeClr val="accent1"/>
          </a:solidFill>
          <a:latin typeface="Arial Black" pitchFamily="34" charset="0"/>
        </a:defRPr>
      </a:lvl9pPr>
    </p:titleStyle>
    <p:bodyStyle>
      <a:lvl1pPr marL="169194" indent="-169194" algn="l" rtl="0" eaLnBrk="0" fontAlgn="base" hangingPunct="0">
        <a:lnSpc>
          <a:spcPct val="90000"/>
        </a:lnSpc>
        <a:spcBef>
          <a:spcPts val="75"/>
        </a:spcBef>
        <a:spcAft>
          <a:spcPts val="75"/>
        </a:spcAft>
        <a:buClr>
          <a:schemeClr val="accent1"/>
        </a:buClr>
        <a:buFont typeface="Arial" pitchFamily="34" charset="0"/>
        <a:buChar char="•"/>
        <a:defRPr sz="1500">
          <a:solidFill>
            <a:schemeClr val="bg2"/>
          </a:solidFill>
          <a:latin typeface="Museo Sans For Dell" pitchFamily="2" charset="0"/>
          <a:ea typeface="Museo Sans For Dell" pitchFamily="2" charset="0"/>
          <a:cs typeface="Museo Sans For Dell" pitchFamily="2" charset="0"/>
        </a:defRPr>
      </a:lvl1pPr>
      <a:lvl2pPr marL="425084" indent="-165623" algn="l" rtl="0" eaLnBrk="0" fontAlgn="base" hangingPunct="0">
        <a:lnSpc>
          <a:spcPct val="90000"/>
        </a:lnSpc>
        <a:spcBef>
          <a:spcPts val="75"/>
        </a:spcBef>
        <a:spcAft>
          <a:spcPts val="75"/>
        </a:spcAft>
        <a:buClr>
          <a:schemeClr val="accent1"/>
        </a:buClr>
        <a:buFont typeface="Museo Sans For Dell" pitchFamily="2" charset="0"/>
        <a:buChar char="–"/>
        <a:defRPr>
          <a:solidFill>
            <a:schemeClr val="bg2"/>
          </a:solidFill>
          <a:latin typeface="Museo Sans For Dell" pitchFamily="2" charset="0"/>
          <a:ea typeface="Museo Sans For Dell" pitchFamily="2" charset="0"/>
          <a:cs typeface="Museo Sans For Dell" pitchFamily="2" charset="0"/>
        </a:defRPr>
      </a:lvl2pPr>
      <a:lvl3pPr marL="672710" indent="-163241" algn="l" rtl="0" eaLnBrk="0" fontAlgn="base" hangingPunct="0">
        <a:lnSpc>
          <a:spcPct val="90000"/>
        </a:lnSpc>
        <a:spcBef>
          <a:spcPts val="75"/>
        </a:spcBef>
        <a:spcAft>
          <a:spcPts val="75"/>
        </a:spcAft>
        <a:buClr>
          <a:schemeClr val="accent1"/>
        </a:buClr>
        <a:buFont typeface="Museo Sans For Dell" pitchFamily="2" charset="0"/>
        <a:buChar char="›"/>
        <a:defRPr sz="1200">
          <a:solidFill>
            <a:schemeClr val="bg2"/>
          </a:solidFill>
          <a:latin typeface="Museo Sans For Dell" pitchFamily="2" charset="0"/>
          <a:ea typeface="Museo Sans For Dell" pitchFamily="2" charset="0"/>
          <a:cs typeface="Museo Sans For Dell" pitchFamily="2" charset="0"/>
        </a:defRPr>
      </a:lvl3pPr>
      <a:lvl4pPr marL="921669" indent="-164432" algn="l" rtl="0" eaLnBrk="0" fontAlgn="base" hangingPunct="0">
        <a:lnSpc>
          <a:spcPct val="90000"/>
        </a:lnSpc>
        <a:spcBef>
          <a:spcPts val="75"/>
        </a:spcBef>
        <a:spcAft>
          <a:spcPts val="75"/>
        </a:spcAft>
        <a:buClr>
          <a:schemeClr val="accent1"/>
        </a:buClr>
        <a:buFont typeface="Museo For Dell 300"/>
        <a:buChar char="–"/>
        <a:defRPr sz="1100">
          <a:solidFill>
            <a:schemeClr val="bg2"/>
          </a:solidFill>
          <a:latin typeface="Museo Sans For Dell" pitchFamily="2" charset="0"/>
          <a:ea typeface="Museo Sans For Dell" pitchFamily="2" charset="0"/>
          <a:cs typeface="Museo Sans For Dell" pitchFamily="2" charset="0"/>
        </a:defRPr>
      </a:lvl4pPr>
      <a:lvl5pPr marL="1189184" indent="-174881" algn="l" rtl="0" eaLnBrk="0" fontAlgn="base" hangingPunct="0">
        <a:lnSpc>
          <a:spcPct val="90000"/>
        </a:lnSpc>
        <a:spcBef>
          <a:spcPts val="600"/>
        </a:spcBef>
        <a:spcAft>
          <a:spcPct val="0"/>
        </a:spcAft>
        <a:buClr>
          <a:schemeClr val="bg1"/>
        </a:buClr>
        <a:buFont typeface="Museo For Dell 300"/>
        <a:buChar char="–"/>
        <a:defRPr>
          <a:solidFill>
            <a:schemeClr val="bg2"/>
          </a:solidFill>
          <a:latin typeface="Museo Sans For Dell" pitchFamily="2" charset="0"/>
          <a:ea typeface="Museo Sans For Dell" pitchFamily="2" charset="0"/>
          <a:cs typeface="Museo Sans For Dell" pitchFamily="2" charset="0"/>
        </a:defRPr>
      </a:lvl5pPr>
      <a:lvl6pPr marL="1527212" indent="-174881"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6pPr>
      <a:lvl7pPr marL="1865498" indent="-174881"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7pPr>
      <a:lvl8pPr marL="2203606" indent="-174881"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8pPr>
      <a:lvl9pPr marL="2541794" indent="-174881"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9pPr>
    </p:bodyStyle>
    <p:otherStyle>
      <a:defPPr>
        <a:defRPr lang="en-US"/>
      </a:defPPr>
      <a:lvl1pPr marL="0" algn="l" defTabSz="676212" rtl="0" eaLnBrk="1" latinLnBrk="0" hangingPunct="1">
        <a:defRPr sz="1400" kern="1200">
          <a:solidFill>
            <a:schemeClr val="tx1"/>
          </a:solidFill>
          <a:latin typeface="+mn-lt"/>
          <a:ea typeface="+mn-ea"/>
          <a:cs typeface="+mn-cs"/>
        </a:defRPr>
      </a:lvl1pPr>
      <a:lvl2pPr marL="337826" algn="l" defTabSz="676212" rtl="0" eaLnBrk="1" latinLnBrk="0" hangingPunct="1">
        <a:defRPr sz="1400" kern="1200">
          <a:solidFill>
            <a:schemeClr val="tx1"/>
          </a:solidFill>
          <a:latin typeface="+mn-lt"/>
          <a:ea typeface="+mn-ea"/>
          <a:cs typeface="+mn-cs"/>
        </a:defRPr>
      </a:lvl2pPr>
      <a:lvl3pPr marL="676212" algn="l" defTabSz="676212" rtl="0" eaLnBrk="1" latinLnBrk="0" hangingPunct="1">
        <a:defRPr sz="1400" kern="1200">
          <a:solidFill>
            <a:schemeClr val="tx1"/>
          </a:solidFill>
          <a:latin typeface="+mn-lt"/>
          <a:ea typeface="+mn-ea"/>
          <a:cs typeface="+mn-cs"/>
        </a:defRPr>
      </a:lvl3pPr>
      <a:lvl4pPr marL="1014332" algn="l" defTabSz="676212" rtl="0" eaLnBrk="1" latinLnBrk="0" hangingPunct="1">
        <a:defRPr sz="1400" kern="1200">
          <a:solidFill>
            <a:schemeClr val="tx1"/>
          </a:solidFill>
          <a:latin typeface="+mn-lt"/>
          <a:ea typeface="+mn-ea"/>
          <a:cs typeface="+mn-cs"/>
        </a:defRPr>
      </a:lvl4pPr>
      <a:lvl5pPr marL="1352498" algn="l" defTabSz="676212" rtl="0" eaLnBrk="1" latinLnBrk="0" hangingPunct="1">
        <a:defRPr sz="1400" kern="1200">
          <a:solidFill>
            <a:schemeClr val="tx1"/>
          </a:solidFill>
          <a:latin typeface="+mn-lt"/>
          <a:ea typeface="+mn-ea"/>
          <a:cs typeface="+mn-cs"/>
        </a:defRPr>
      </a:lvl5pPr>
      <a:lvl6pPr marL="1690811" algn="l" defTabSz="676212" rtl="0" eaLnBrk="1" latinLnBrk="0" hangingPunct="1">
        <a:defRPr sz="1400" kern="1200">
          <a:solidFill>
            <a:schemeClr val="tx1"/>
          </a:solidFill>
          <a:latin typeface="+mn-lt"/>
          <a:ea typeface="+mn-ea"/>
          <a:cs typeface="+mn-cs"/>
        </a:defRPr>
      </a:lvl6pPr>
      <a:lvl7pPr marL="2028635" algn="l" defTabSz="676212" rtl="0" eaLnBrk="1" latinLnBrk="0" hangingPunct="1">
        <a:defRPr sz="1400" kern="1200">
          <a:solidFill>
            <a:schemeClr val="tx1"/>
          </a:solidFill>
          <a:latin typeface="+mn-lt"/>
          <a:ea typeface="+mn-ea"/>
          <a:cs typeface="+mn-cs"/>
        </a:defRPr>
      </a:lvl7pPr>
      <a:lvl8pPr marL="2366604" algn="l" defTabSz="676212" rtl="0" eaLnBrk="1" latinLnBrk="0" hangingPunct="1">
        <a:defRPr sz="1400" kern="1200">
          <a:solidFill>
            <a:schemeClr val="tx1"/>
          </a:solidFill>
          <a:latin typeface="+mn-lt"/>
          <a:ea typeface="+mn-ea"/>
          <a:cs typeface="+mn-cs"/>
        </a:defRPr>
      </a:lvl8pPr>
      <a:lvl9pPr marL="2704807" algn="l" defTabSz="676212" rtl="0" eaLnBrk="1" latinLnBrk="0" hangingPunct="1">
        <a:defRPr sz="1400" kern="1200">
          <a:solidFill>
            <a:schemeClr val="tx1"/>
          </a:solidFill>
          <a:latin typeface="+mn-lt"/>
          <a:ea typeface="+mn-ea"/>
          <a:cs typeface="+mn-cs"/>
        </a:defRPr>
      </a:lvl9pPr>
    </p:otherStyle>
  </p:txStyles>
</p:sldMaster>
</file>

<file path=ppt/slideMasters/slideMaster72.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1028" name="Title Placeholder 21"/>
          <p:cNvSpPr>
            <a:spLocks noGrp="1"/>
          </p:cNvSpPr>
          <p:nvPr>
            <p:ph type="title"/>
          </p:nvPr>
        </p:nvSpPr>
        <p:spPr bwMode="auto">
          <a:xfrm>
            <a:off x="426020" y="196176"/>
            <a:ext cx="8279943" cy="622978"/>
          </a:xfrm>
          <a:prstGeom prst="rect">
            <a:avLst/>
          </a:prstGeom>
          <a:noFill/>
          <a:ln w="9525">
            <a:noFill/>
            <a:miter lim="800000"/>
            <a:headEnd/>
            <a:tailEnd/>
          </a:ln>
        </p:spPr>
        <p:txBody>
          <a:bodyPr vert="horz" wrap="square" lIns="0" tIns="0" rIns="0" bIns="0" numCol="1" anchor="t" anchorCtr="0" compatLnSpc="1">
            <a:prstTxWarp prst="textNoShape">
              <a:avLst/>
            </a:prstTxWarp>
            <a:noAutofit/>
          </a:bodyPr>
          <a:lstStyle/>
          <a:p>
            <a:pPr lvl="0"/>
            <a:r>
              <a:rPr lang="en-US"/>
              <a:t>Click to edit Master title style</a:t>
            </a:r>
            <a:endParaRPr lang="en-US" dirty="0"/>
          </a:p>
        </p:txBody>
      </p:sp>
      <p:sp>
        <p:nvSpPr>
          <p:cNvPr id="1029" name="Text Placeholder 12"/>
          <p:cNvSpPr>
            <a:spLocks noGrp="1"/>
          </p:cNvSpPr>
          <p:nvPr>
            <p:ph type="body" idx="1"/>
          </p:nvPr>
        </p:nvSpPr>
        <p:spPr bwMode="auto">
          <a:xfrm>
            <a:off x="438714" y="931073"/>
            <a:ext cx="8267136" cy="3612357"/>
          </a:xfrm>
          <a:prstGeom prst="rect">
            <a:avLst/>
          </a:prstGeom>
          <a:noFill/>
          <a:ln w="9525">
            <a:noFill/>
            <a:miter lim="800000"/>
            <a:headEnd/>
            <a:tailEnd/>
          </a:ln>
        </p:spPr>
        <p:txBody>
          <a:bodyPr vert="horz" wrap="square" lIns="0" tIns="0" rIns="0" bIns="0" numCol="1" anchor="t" anchorCtr="0" compatLnSpc="1">
            <a:prstTxWarp prst="textNoShape">
              <a:avLst/>
            </a:prstTxWarp>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1" name="Slide Number Placeholder 5"/>
          <p:cNvSpPr>
            <a:spLocks noGrp="1"/>
          </p:cNvSpPr>
          <p:nvPr>
            <p:ph type="sldNum" sz="quarter" idx="4"/>
          </p:nvPr>
        </p:nvSpPr>
        <p:spPr>
          <a:xfrm>
            <a:off x="435656" y="4824269"/>
            <a:ext cx="260349" cy="114299"/>
          </a:xfrm>
          <a:prstGeom prst="rect">
            <a:avLst/>
          </a:prstGeom>
        </p:spPr>
        <p:txBody>
          <a:bodyPr vert="horz" lIns="0" tIns="0" rIns="90306" bIns="0" rtlCol="0" anchor="ctr"/>
          <a:lstStyle>
            <a:lvl1pPr algn="l">
              <a:defRPr sz="900">
                <a:solidFill>
                  <a:schemeClr val="bg2">
                    <a:lumMod val="60000"/>
                    <a:lumOff val="40000"/>
                  </a:schemeClr>
                </a:solidFill>
                <a:latin typeface="Museo Sans For Dell" pitchFamily="2" charset="0"/>
              </a:defRPr>
            </a:lvl1pPr>
          </a:lstStyle>
          <a:p>
            <a:fld id="{DBD5246C-868F-410A-AE52-FE248EDADC46}" type="slidenum">
              <a:rPr lang="en-US" smtClean="0">
                <a:solidFill>
                  <a:srgbClr val="000000">
                    <a:lumMod val="60000"/>
                    <a:lumOff val="40000"/>
                  </a:srgbClr>
                </a:solidFill>
              </a:rPr>
              <a:pPr/>
              <a:t>‹#›</a:t>
            </a:fld>
            <a:endParaRPr lang="en-US" dirty="0">
              <a:solidFill>
                <a:srgbClr val="000000">
                  <a:lumMod val="60000"/>
                  <a:lumOff val="40000"/>
                </a:srgbClr>
              </a:solidFill>
            </a:endParaRPr>
          </a:p>
        </p:txBody>
      </p:sp>
      <p:sp>
        <p:nvSpPr>
          <p:cNvPr id="12" name="Date Placeholder 8"/>
          <p:cNvSpPr>
            <a:spLocks noGrp="1"/>
          </p:cNvSpPr>
          <p:nvPr>
            <p:ph type="dt" sz="half" idx="2"/>
          </p:nvPr>
        </p:nvSpPr>
        <p:spPr>
          <a:xfrm>
            <a:off x="1711532" y="4819510"/>
            <a:ext cx="914401" cy="114299"/>
          </a:xfrm>
          <a:prstGeom prst="rect">
            <a:avLst/>
          </a:prstGeom>
        </p:spPr>
        <p:txBody>
          <a:bodyPr vert="horz" lIns="0" tIns="0" rIns="0" bIns="0" rtlCol="0" anchor="ctr"/>
          <a:lstStyle>
            <a:lvl1pPr algn="l" rtl="0" fontAlgn="base">
              <a:spcBef>
                <a:spcPct val="0"/>
              </a:spcBef>
              <a:spcAft>
                <a:spcPct val="0"/>
              </a:spcAft>
              <a:defRPr lang="en-US" sz="1000" kern="1200" smtClean="0">
                <a:solidFill>
                  <a:schemeClr val="bg2">
                    <a:lumMod val="60000"/>
                    <a:lumOff val="40000"/>
                  </a:schemeClr>
                </a:solidFill>
                <a:latin typeface="Museo Sans For Dell" pitchFamily="2" charset="0"/>
                <a:ea typeface="+mn-ea"/>
                <a:cs typeface="+mn-cs"/>
              </a:defRPr>
            </a:lvl1pPr>
          </a:lstStyle>
          <a:p>
            <a:endParaRPr dirty="0">
              <a:solidFill>
                <a:srgbClr val="000000">
                  <a:lumMod val="60000"/>
                  <a:lumOff val="40000"/>
                </a:srgbClr>
              </a:solidFill>
            </a:endParaRPr>
          </a:p>
        </p:txBody>
      </p:sp>
      <p:sp>
        <p:nvSpPr>
          <p:cNvPr id="2" name="fl" descr="                                              Internal Use - Confidential &#10;&#10;"/>
          <p:cNvSpPr txBox="1"/>
          <p:nvPr/>
        </p:nvSpPr>
        <p:spPr>
          <a:xfrm>
            <a:off x="0" y="4516120"/>
            <a:ext cx="9144000" cy="0"/>
          </a:xfrm>
          <a:prstGeom prst="rect">
            <a:avLst/>
          </a:prstGeom>
          <a:noFill/>
        </p:spPr>
        <p:txBody>
          <a:bodyPr vert="horz" wrap="none" lIns="90312" tIns="45156" rIns="90312" bIns="45156" rtlCol="0">
            <a:noAutofit/>
          </a:bodyPr>
          <a:lstStyle/>
          <a:p>
            <a:pPr>
              <a:lnSpc>
                <a:spcPct val="90000"/>
              </a:lnSpc>
              <a:spcBef>
                <a:spcPts val="600"/>
              </a:spcBef>
              <a:spcAft>
                <a:spcPts val="0"/>
              </a:spcAft>
              <a:buClr>
                <a:srgbClr val="0085C3"/>
              </a:buClr>
            </a:pPr>
            <a:r>
              <a:rPr lang="en-US" sz="1000">
                <a:solidFill>
                  <a:srgbClr val="808080"/>
                </a:solidFill>
                <a:latin typeface="arial" panose="020B0604020202020204" pitchFamily="34" charset="0"/>
              </a:rPr>
              <a:t>                                              Internal Use - Confidential </a:t>
            </a:r>
          </a:p>
          <a:p>
            <a:pPr>
              <a:lnSpc>
                <a:spcPct val="90000"/>
              </a:lnSpc>
              <a:spcBef>
                <a:spcPts val="600"/>
              </a:spcBef>
              <a:spcAft>
                <a:spcPts val="0"/>
              </a:spcAft>
              <a:buClr>
                <a:srgbClr val="0085C3"/>
              </a:buClr>
            </a:pPr>
            <a:endParaRPr lang="en-US" sz="1000">
              <a:solidFill>
                <a:srgbClr val="808080"/>
              </a:solidFill>
              <a:latin typeface="arial" panose="020B0604020202020204" pitchFamily="34" charset="0"/>
            </a:endParaRPr>
          </a:p>
          <a:p>
            <a:pPr>
              <a:lnSpc>
                <a:spcPct val="90000"/>
              </a:lnSpc>
              <a:spcBef>
                <a:spcPts val="600"/>
              </a:spcBef>
              <a:spcAft>
                <a:spcPts val="0"/>
              </a:spcAft>
              <a:buClr>
                <a:srgbClr val="0085C3"/>
              </a:buClr>
            </a:pPr>
            <a:endParaRPr lang="en-US" sz="1000" dirty="0" err="1">
              <a:solidFill>
                <a:srgbClr val="808080"/>
              </a:solidFill>
              <a:latin typeface="arial" panose="020B0604020202020204" pitchFamily="34" charset="0"/>
            </a:endParaRPr>
          </a:p>
        </p:txBody>
      </p:sp>
      <p:sp>
        <p:nvSpPr>
          <p:cNvPr id="3" name="MSIPCMContentMarking" descr="{&quot;HashCode&quot;:-1913046509,&quot;Placement&quot;:&quot;Footer&quot;}">
            <a:extLst>
              <a:ext uri="{FF2B5EF4-FFF2-40B4-BE49-F238E27FC236}">
                <a16:creationId xmlns:a16="http://schemas.microsoft.com/office/drawing/2014/main" xmlns="" id="{698BFCAC-85DF-45BD-8B6A-618F6B9C95D2}"/>
              </a:ext>
            </a:extLst>
          </p:cNvPr>
          <p:cNvSpPr txBox="1"/>
          <p:nvPr userDrawn="1"/>
        </p:nvSpPr>
        <p:spPr>
          <a:xfrm>
            <a:off x="0" y="4949519"/>
            <a:ext cx="1028784" cy="193983"/>
          </a:xfrm>
          <a:prstGeom prst="rect">
            <a:avLst/>
          </a:prstGeom>
          <a:noFill/>
        </p:spPr>
        <p:txBody>
          <a:bodyPr vert="horz" wrap="square" lIns="0" tIns="0" rIns="0" bIns="0" rtlCol="0" anchor="ctr" anchorCtr="1">
            <a:noAutofit/>
          </a:bodyPr>
          <a:lstStyle/>
          <a:p>
            <a:pPr>
              <a:lnSpc>
                <a:spcPct val="90000"/>
              </a:lnSpc>
              <a:spcBef>
                <a:spcPts val="0"/>
              </a:spcBef>
              <a:spcAft>
                <a:spcPts val="0"/>
              </a:spcAft>
              <a:buClr>
                <a:srgbClr val="0085C3"/>
              </a:buClr>
            </a:pPr>
            <a:r>
              <a:rPr lang="en-US" sz="600">
                <a:solidFill>
                  <a:srgbClr val="7F7F7F"/>
                </a:solidFill>
                <a:latin typeface="Calibri" panose="020F0502020204030204" pitchFamily="34" charset="0"/>
              </a:rPr>
              <a:t>Internal Use - Confidential</a:t>
            </a:r>
            <a:endParaRPr lang="en-US" sz="600" dirty="0" err="1">
              <a:solidFill>
                <a:srgbClr val="7F7F7F"/>
              </a:solidFill>
              <a:latin typeface="Calibri" panose="020F0502020204030204" pitchFamily="34" charset="0"/>
            </a:endParaRPr>
          </a:p>
        </p:txBody>
      </p:sp>
    </p:spTree>
    <p:extLst>
      <p:ext uri="{BB962C8B-B14F-4D97-AF65-F5344CB8AC3E}">
        <p14:creationId xmlns:p14="http://schemas.microsoft.com/office/powerpoint/2010/main" val="181392241"/>
      </p:ext>
    </p:extLst>
  </p:cSld>
  <p:clrMap bg1="dk2" tx1="lt1" bg2="dk1" tx2="lt2" accent1="accent1" accent2="accent2" accent3="accent3" accent4="accent4" accent5="accent5" accent6="accent6" hlink="hlink" folHlink="folHlink"/>
  <p:sldLayoutIdLst>
    <p:sldLayoutId id="2147486083" r:id="rId1"/>
    <p:sldLayoutId id="2147486084" r:id="rId2"/>
    <p:sldLayoutId id="2147486085" r:id="rId3"/>
    <p:sldLayoutId id="2147486086" r:id="rId4"/>
    <p:sldLayoutId id="2147486087" r:id="rId5"/>
    <p:sldLayoutId id="2147486088" r:id="rId6"/>
    <p:sldLayoutId id="2147486089" r:id="rId7"/>
    <p:sldLayoutId id="2147486090" r:id="rId8"/>
    <p:sldLayoutId id="2147486091" r:id="rId9"/>
  </p:sldLayoutIdLst>
  <p:transition spd="med">
    <p:wipe dir="r"/>
  </p:transition>
  <p:hf sldNum="0" hdr="0" ftr="0" dt="0"/>
  <p:txStyles>
    <p:titleStyle>
      <a:lvl1pPr algn="l" rtl="0" eaLnBrk="1" fontAlgn="base" hangingPunct="1">
        <a:lnSpc>
          <a:spcPct val="90000"/>
        </a:lnSpc>
        <a:spcBef>
          <a:spcPct val="0"/>
        </a:spcBef>
        <a:spcAft>
          <a:spcPct val="0"/>
        </a:spcAft>
        <a:defRPr sz="2400" b="0" cap="none" baseline="0">
          <a:solidFill>
            <a:schemeClr val="accent1"/>
          </a:solidFill>
          <a:latin typeface="Museo For Dell" pitchFamily="2" charset="0"/>
          <a:ea typeface="Museo For Dell" pitchFamily="2" charset="0"/>
          <a:cs typeface="+mj-cs"/>
        </a:defRPr>
      </a:lvl1pPr>
      <a:lvl2pPr algn="l" rtl="0" eaLnBrk="1" fontAlgn="base" hangingPunct="1">
        <a:lnSpc>
          <a:spcPct val="80000"/>
        </a:lnSpc>
        <a:spcBef>
          <a:spcPct val="0"/>
        </a:spcBef>
        <a:spcAft>
          <a:spcPct val="0"/>
        </a:spcAft>
        <a:defRPr sz="3200" b="1">
          <a:solidFill>
            <a:schemeClr val="accent1"/>
          </a:solidFill>
          <a:latin typeface="Arial Black" pitchFamily="34" charset="0"/>
        </a:defRPr>
      </a:lvl2pPr>
      <a:lvl3pPr algn="l" rtl="0" eaLnBrk="1" fontAlgn="base" hangingPunct="1">
        <a:lnSpc>
          <a:spcPct val="80000"/>
        </a:lnSpc>
        <a:spcBef>
          <a:spcPct val="0"/>
        </a:spcBef>
        <a:spcAft>
          <a:spcPct val="0"/>
        </a:spcAft>
        <a:defRPr sz="3200" b="1">
          <a:solidFill>
            <a:schemeClr val="accent1"/>
          </a:solidFill>
          <a:latin typeface="Arial Black" pitchFamily="34" charset="0"/>
        </a:defRPr>
      </a:lvl3pPr>
      <a:lvl4pPr algn="l" rtl="0" eaLnBrk="1" fontAlgn="base" hangingPunct="1">
        <a:lnSpc>
          <a:spcPct val="80000"/>
        </a:lnSpc>
        <a:spcBef>
          <a:spcPct val="0"/>
        </a:spcBef>
        <a:spcAft>
          <a:spcPct val="0"/>
        </a:spcAft>
        <a:defRPr sz="3200" b="1">
          <a:solidFill>
            <a:schemeClr val="accent1"/>
          </a:solidFill>
          <a:latin typeface="Arial Black" pitchFamily="34" charset="0"/>
        </a:defRPr>
      </a:lvl4pPr>
      <a:lvl5pPr algn="l" rtl="0" eaLnBrk="1" fontAlgn="base" hangingPunct="1">
        <a:lnSpc>
          <a:spcPct val="80000"/>
        </a:lnSpc>
        <a:spcBef>
          <a:spcPct val="0"/>
        </a:spcBef>
        <a:spcAft>
          <a:spcPct val="0"/>
        </a:spcAft>
        <a:defRPr sz="3200" b="1">
          <a:solidFill>
            <a:schemeClr val="accent1"/>
          </a:solidFill>
          <a:latin typeface="Arial Black" pitchFamily="34" charset="0"/>
        </a:defRPr>
      </a:lvl5pPr>
      <a:lvl6pPr marL="450759" algn="l" rtl="0" eaLnBrk="1" fontAlgn="base" hangingPunct="1">
        <a:lnSpc>
          <a:spcPct val="70000"/>
        </a:lnSpc>
        <a:spcBef>
          <a:spcPct val="0"/>
        </a:spcBef>
        <a:spcAft>
          <a:spcPct val="0"/>
        </a:spcAft>
        <a:defRPr sz="4400" b="1">
          <a:solidFill>
            <a:schemeClr val="accent1"/>
          </a:solidFill>
          <a:latin typeface="Arial Black" pitchFamily="34" charset="0"/>
        </a:defRPr>
      </a:lvl6pPr>
      <a:lvl7pPr marL="901594" algn="l" rtl="0" eaLnBrk="1" fontAlgn="base" hangingPunct="1">
        <a:lnSpc>
          <a:spcPct val="70000"/>
        </a:lnSpc>
        <a:spcBef>
          <a:spcPct val="0"/>
        </a:spcBef>
        <a:spcAft>
          <a:spcPct val="0"/>
        </a:spcAft>
        <a:defRPr sz="4400" b="1">
          <a:solidFill>
            <a:schemeClr val="accent1"/>
          </a:solidFill>
          <a:latin typeface="Arial Black" pitchFamily="34" charset="0"/>
        </a:defRPr>
      </a:lvl7pPr>
      <a:lvl8pPr marL="1352327" algn="l" rtl="0" eaLnBrk="1" fontAlgn="base" hangingPunct="1">
        <a:lnSpc>
          <a:spcPct val="70000"/>
        </a:lnSpc>
        <a:spcBef>
          <a:spcPct val="0"/>
        </a:spcBef>
        <a:spcAft>
          <a:spcPct val="0"/>
        </a:spcAft>
        <a:defRPr sz="4400" b="1">
          <a:solidFill>
            <a:schemeClr val="accent1"/>
          </a:solidFill>
          <a:latin typeface="Arial Black" pitchFamily="34" charset="0"/>
        </a:defRPr>
      </a:lvl8pPr>
      <a:lvl9pPr marL="1803185" algn="l" rtl="0" eaLnBrk="1" fontAlgn="base" hangingPunct="1">
        <a:lnSpc>
          <a:spcPct val="70000"/>
        </a:lnSpc>
        <a:spcBef>
          <a:spcPct val="0"/>
        </a:spcBef>
        <a:spcAft>
          <a:spcPct val="0"/>
        </a:spcAft>
        <a:defRPr sz="4400" b="1">
          <a:solidFill>
            <a:schemeClr val="accent1"/>
          </a:solidFill>
          <a:latin typeface="Arial Black" pitchFamily="34" charset="0"/>
        </a:defRPr>
      </a:lvl9pPr>
    </p:titleStyle>
    <p:bodyStyle>
      <a:lvl1pPr marL="225186" indent="-225186" algn="l" rtl="0" eaLnBrk="1" fontAlgn="base" hangingPunct="1">
        <a:lnSpc>
          <a:spcPct val="90000"/>
        </a:lnSpc>
        <a:spcBef>
          <a:spcPts val="1200"/>
        </a:spcBef>
        <a:spcAft>
          <a:spcPts val="0"/>
        </a:spcAft>
        <a:buClr>
          <a:schemeClr val="accent1"/>
        </a:buClr>
        <a:buFont typeface="Arial" pitchFamily="34" charset="0"/>
        <a:buChar char="•"/>
        <a:defRPr sz="1800">
          <a:solidFill>
            <a:schemeClr val="tx1"/>
          </a:solidFill>
          <a:latin typeface="Museo Sans For Dell" pitchFamily="2" charset="0"/>
          <a:ea typeface="Museo Sans For Dell" pitchFamily="2" charset="0"/>
          <a:cs typeface="+mn-cs"/>
        </a:defRPr>
      </a:lvl1pPr>
      <a:lvl2pPr marL="566705" indent="-220427" algn="l" rtl="0" eaLnBrk="1" fontAlgn="base" hangingPunct="1">
        <a:lnSpc>
          <a:spcPct val="90000"/>
        </a:lnSpc>
        <a:spcBef>
          <a:spcPts val="300"/>
        </a:spcBef>
        <a:spcAft>
          <a:spcPts val="0"/>
        </a:spcAft>
        <a:buClr>
          <a:schemeClr val="accent1"/>
        </a:buClr>
        <a:buFont typeface="Museo Sans For Dell" pitchFamily="2" charset="0"/>
        <a:buChar char="–"/>
        <a:defRPr sz="1600" baseline="0">
          <a:solidFill>
            <a:schemeClr val="tx1"/>
          </a:solidFill>
          <a:latin typeface="Museo Sans For Dell" pitchFamily="2" charset="0"/>
          <a:ea typeface="Museo Sans For Dell" pitchFamily="2" charset="0"/>
        </a:defRPr>
      </a:lvl2pPr>
      <a:lvl3pPr marL="896833" indent="-217253" algn="l" rtl="0" eaLnBrk="1" fontAlgn="base" hangingPunct="1">
        <a:lnSpc>
          <a:spcPct val="90000"/>
        </a:lnSpc>
        <a:spcBef>
          <a:spcPts val="300"/>
        </a:spcBef>
        <a:spcAft>
          <a:spcPts val="0"/>
        </a:spcAft>
        <a:buClr>
          <a:schemeClr val="accent1"/>
        </a:buClr>
        <a:buFont typeface="Museo Sans For Dell" pitchFamily="2" charset="0"/>
        <a:buChar char="›"/>
        <a:defRPr sz="1400" baseline="0">
          <a:solidFill>
            <a:schemeClr val="tx1"/>
          </a:solidFill>
          <a:latin typeface="Museo Sans For Dell" pitchFamily="2" charset="0"/>
          <a:ea typeface="Museo Sans For Dell" pitchFamily="2" charset="0"/>
        </a:defRPr>
      </a:lvl3pPr>
      <a:lvl4pPr marL="1228751" indent="-218840" algn="l" rtl="0" eaLnBrk="1" fontAlgn="base" hangingPunct="1">
        <a:lnSpc>
          <a:spcPct val="90000"/>
        </a:lnSpc>
        <a:spcBef>
          <a:spcPts val="300"/>
        </a:spcBef>
        <a:spcAft>
          <a:spcPts val="0"/>
        </a:spcAft>
        <a:buClr>
          <a:schemeClr val="accent1"/>
        </a:buClr>
        <a:buFont typeface="Museo For Dell 300" pitchFamily="50" charset="0"/>
        <a:buChar char="–"/>
        <a:defRPr sz="1200">
          <a:solidFill>
            <a:schemeClr val="tx1"/>
          </a:solidFill>
          <a:latin typeface="Museo Sans For Dell" pitchFamily="2" charset="0"/>
          <a:ea typeface="Museo Sans For Dell" pitchFamily="2" charset="0"/>
        </a:defRPr>
      </a:lvl4pPr>
      <a:lvl5pPr marL="1585610" indent="-233124" algn="l" rtl="0" eaLnBrk="1" fontAlgn="base" hangingPunct="1">
        <a:lnSpc>
          <a:spcPct val="90000"/>
        </a:lnSpc>
        <a:spcBef>
          <a:spcPts val="800"/>
        </a:spcBef>
        <a:spcAft>
          <a:spcPct val="0"/>
        </a:spcAft>
        <a:buClr>
          <a:schemeClr val="bg1"/>
        </a:buClr>
        <a:buFont typeface="Museo For Dell 300" pitchFamily="50" charset="0"/>
        <a:buChar char="–"/>
        <a:defRPr sz="1800">
          <a:solidFill>
            <a:schemeClr val="bg2"/>
          </a:solidFill>
          <a:latin typeface="Museo Sans For Dell" pitchFamily="2" charset="0"/>
          <a:ea typeface="Museo Sans For Dell" pitchFamily="2" charset="0"/>
        </a:defRPr>
      </a:lvl5pPr>
      <a:lvl6pPr marL="2036309" indent="-233124"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6pPr>
      <a:lvl7pPr marL="2486816" indent="-233124"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7pPr>
      <a:lvl8pPr marL="2937679" indent="-233124"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8pPr>
      <a:lvl9pPr marL="3388499" indent="-233124"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9pPr>
    </p:bodyStyle>
    <p:otherStyle>
      <a:defPPr>
        <a:defRPr lang="en-US"/>
      </a:defPPr>
      <a:lvl1pPr marL="0" algn="l" defTabSz="901594" rtl="0" eaLnBrk="1" latinLnBrk="0" hangingPunct="1">
        <a:defRPr sz="1800" kern="1200">
          <a:solidFill>
            <a:schemeClr val="tx1"/>
          </a:solidFill>
          <a:latin typeface="+mn-lt"/>
          <a:ea typeface="+mn-ea"/>
          <a:cs typeface="+mn-cs"/>
        </a:defRPr>
      </a:lvl1pPr>
      <a:lvl2pPr marL="450759" algn="l" defTabSz="901594" rtl="0" eaLnBrk="1" latinLnBrk="0" hangingPunct="1">
        <a:defRPr sz="1800" kern="1200">
          <a:solidFill>
            <a:schemeClr val="tx1"/>
          </a:solidFill>
          <a:latin typeface="+mn-lt"/>
          <a:ea typeface="+mn-ea"/>
          <a:cs typeface="+mn-cs"/>
        </a:defRPr>
      </a:lvl2pPr>
      <a:lvl3pPr marL="901594" algn="l" defTabSz="901594" rtl="0" eaLnBrk="1" latinLnBrk="0" hangingPunct="1">
        <a:defRPr sz="1800" kern="1200">
          <a:solidFill>
            <a:schemeClr val="tx1"/>
          </a:solidFill>
          <a:latin typeface="+mn-lt"/>
          <a:ea typeface="+mn-ea"/>
          <a:cs typeface="+mn-cs"/>
        </a:defRPr>
      </a:lvl3pPr>
      <a:lvl4pPr marL="1352327" algn="l" defTabSz="901594" rtl="0" eaLnBrk="1" latinLnBrk="0" hangingPunct="1">
        <a:defRPr sz="1800" kern="1200">
          <a:solidFill>
            <a:schemeClr val="tx1"/>
          </a:solidFill>
          <a:latin typeface="+mn-lt"/>
          <a:ea typeface="+mn-ea"/>
          <a:cs typeface="+mn-cs"/>
        </a:defRPr>
      </a:lvl4pPr>
      <a:lvl5pPr marL="1803185" algn="l" defTabSz="901594" rtl="0" eaLnBrk="1" latinLnBrk="0" hangingPunct="1">
        <a:defRPr sz="1800" kern="1200">
          <a:solidFill>
            <a:schemeClr val="tx1"/>
          </a:solidFill>
          <a:latin typeface="+mn-lt"/>
          <a:ea typeface="+mn-ea"/>
          <a:cs typeface="+mn-cs"/>
        </a:defRPr>
      </a:lvl5pPr>
      <a:lvl6pPr marL="2253585" algn="l" defTabSz="901594" rtl="0" eaLnBrk="1" latinLnBrk="0" hangingPunct="1">
        <a:defRPr sz="1800" kern="1200">
          <a:solidFill>
            <a:schemeClr val="tx1"/>
          </a:solidFill>
          <a:latin typeface="+mn-lt"/>
          <a:ea typeface="+mn-ea"/>
          <a:cs typeface="+mn-cs"/>
        </a:defRPr>
      </a:lvl6pPr>
      <a:lvl7pPr marL="2704460" algn="l" defTabSz="901594" rtl="0" eaLnBrk="1" latinLnBrk="0" hangingPunct="1">
        <a:defRPr sz="1800" kern="1200">
          <a:solidFill>
            <a:schemeClr val="tx1"/>
          </a:solidFill>
          <a:latin typeface="+mn-lt"/>
          <a:ea typeface="+mn-ea"/>
          <a:cs typeface="+mn-cs"/>
        </a:defRPr>
      </a:lvl7pPr>
      <a:lvl8pPr marL="3155245" algn="l" defTabSz="901594" rtl="0" eaLnBrk="1" latinLnBrk="0" hangingPunct="1">
        <a:defRPr sz="1800" kern="1200">
          <a:solidFill>
            <a:schemeClr val="tx1"/>
          </a:solidFill>
          <a:latin typeface="+mn-lt"/>
          <a:ea typeface="+mn-ea"/>
          <a:cs typeface="+mn-cs"/>
        </a:defRPr>
      </a:lvl8pPr>
      <a:lvl9pPr marL="3606116" algn="l" defTabSz="901594" rtl="0" eaLnBrk="1" latinLnBrk="0" hangingPunct="1">
        <a:defRPr sz="1800" kern="1200">
          <a:solidFill>
            <a:schemeClr val="tx1"/>
          </a:solidFill>
          <a:latin typeface="+mn-lt"/>
          <a:ea typeface="+mn-ea"/>
          <a:cs typeface="+mn-cs"/>
        </a:defRPr>
      </a:lvl9pPr>
    </p:otherStyle>
  </p:txStyles>
</p:sldMaster>
</file>

<file path=ppt/slideMasters/slideMaster73.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19"/>
            </p:custDataLst>
          </p:nvPr>
        </p:nvGraphicFramePr>
        <p:xfrm>
          <a:off x="1591" y="1207"/>
          <a:ext cx="1587" cy="1190"/>
        </p:xfrm>
        <a:graphic>
          <a:graphicData uri="http://schemas.openxmlformats.org/presentationml/2006/ole">
            <mc:AlternateContent xmlns:mc="http://schemas.openxmlformats.org/markup-compatibility/2006">
              <mc:Choice xmlns:v="urn:schemas-microsoft-com:vml" Requires="v">
                <p:oleObj spid="_x0000_s39285" name="think-cell Slide" r:id="rId20" imgW="270" imgH="270" progId="TCLayout.ActiveDocument.1">
                  <p:embed/>
                </p:oleObj>
              </mc:Choice>
              <mc:Fallback>
                <p:oleObj name="think-cell Slide" r:id="rId20" imgW="270" imgH="270" progId="TCLayout.ActiveDocument.1">
                  <p:embed/>
                  <p:pic>
                    <p:nvPicPr>
                      <p:cNvPr id="0" name=""/>
                      <p:cNvPicPr/>
                      <p:nvPr/>
                    </p:nvPicPr>
                    <p:blipFill>
                      <a:blip r:embed="rId21"/>
                      <a:stretch>
                        <a:fillRect/>
                      </a:stretch>
                    </p:blipFill>
                    <p:spPr>
                      <a:xfrm>
                        <a:off x="1591" y="1207"/>
                        <a:ext cx="1587" cy="1190"/>
                      </a:xfrm>
                      <a:prstGeom prst="rect">
                        <a:avLst/>
                      </a:prstGeom>
                    </p:spPr>
                  </p:pic>
                </p:oleObj>
              </mc:Fallback>
            </mc:AlternateContent>
          </a:graphicData>
        </a:graphic>
      </p:graphicFrame>
      <p:sp>
        <p:nvSpPr>
          <p:cNvPr id="20482" name="Title Placeholder 21"/>
          <p:cNvSpPr>
            <a:spLocks noGrp="1"/>
          </p:cNvSpPr>
          <p:nvPr>
            <p:ph type="title"/>
          </p:nvPr>
        </p:nvSpPr>
        <p:spPr bwMode="auto">
          <a:xfrm>
            <a:off x="457200" y="196454"/>
            <a:ext cx="8229600" cy="636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t>Click to edit Master title style</a:t>
            </a:r>
          </a:p>
        </p:txBody>
      </p:sp>
      <p:sp>
        <p:nvSpPr>
          <p:cNvPr id="20483" name="Text Placeholder 12"/>
          <p:cNvSpPr>
            <a:spLocks noGrp="1"/>
          </p:cNvSpPr>
          <p:nvPr>
            <p:ph type="body" idx="1"/>
          </p:nvPr>
        </p:nvSpPr>
        <p:spPr bwMode="auto">
          <a:xfrm>
            <a:off x="457200" y="959646"/>
            <a:ext cx="8229600" cy="356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2"/>
            <a:endParaRPr lang="en-US"/>
          </a:p>
        </p:txBody>
      </p:sp>
      <p:sp>
        <p:nvSpPr>
          <p:cNvPr id="20484" name="TextBox 3"/>
          <p:cNvSpPr txBox="1">
            <a:spLocks noChangeArrowheads="1"/>
          </p:cNvSpPr>
          <p:nvPr/>
        </p:nvSpPr>
        <p:spPr bwMode="black">
          <a:xfrm>
            <a:off x="5349875" y="4826796"/>
            <a:ext cx="2743200" cy="126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2400">
                <a:solidFill>
                  <a:schemeClr val="tx1"/>
                </a:solidFill>
                <a:latin typeface="Arial" pitchFamily="34" charset="0"/>
                <a:cs typeface="Arial" pitchFamily="34" charset="0"/>
              </a:defRPr>
            </a:lvl1pPr>
            <a:lvl2pPr marL="742950" indent="-285750" eaLnBrk="0" hangingPunct="0">
              <a:defRPr sz="2400">
                <a:solidFill>
                  <a:schemeClr val="tx1"/>
                </a:solidFill>
                <a:latin typeface="Arial" pitchFamily="34" charset="0"/>
                <a:cs typeface="Arial" pitchFamily="34" charset="0"/>
              </a:defRPr>
            </a:lvl2pPr>
            <a:lvl3pPr marL="1143000" indent="-228600" eaLnBrk="0" hangingPunct="0">
              <a:defRPr sz="2400">
                <a:solidFill>
                  <a:schemeClr val="tx1"/>
                </a:solidFill>
                <a:latin typeface="Arial" pitchFamily="34" charset="0"/>
                <a:cs typeface="Arial" pitchFamily="34" charset="0"/>
              </a:defRPr>
            </a:lvl3pPr>
            <a:lvl4pPr marL="1600200" indent="-228600" eaLnBrk="0" hangingPunct="0">
              <a:defRPr sz="2400">
                <a:solidFill>
                  <a:schemeClr val="tx1"/>
                </a:solidFill>
                <a:latin typeface="Arial" pitchFamily="34" charset="0"/>
                <a:cs typeface="Arial" pitchFamily="34" charset="0"/>
              </a:defRPr>
            </a:lvl4pPr>
            <a:lvl5pPr marL="2057400" indent="-228600" eaLnBrk="0" hangingPunct="0">
              <a:defRPr sz="24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cs typeface="Arial" pitchFamily="34" charset="0"/>
              </a:defRPr>
            </a:lvl9pPr>
          </a:lstStyle>
          <a:p>
            <a:pPr algn="r" eaLnBrk="1" hangingPunct="1">
              <a:defRPr/>
            </a:pPr>
            <a:r>
              <a:rPr lang="en-US" sz="800" dirty="0">
                <a:solidFill>
                  <a:srgbClr val="666666"/>
                </a:solidFill>
                <a:latin typeface="Museo Sans For Dell" pitchFamily="2" charset="0"/>
              </a:rPr>
              <a:t>Client Product Development</a:t>
            </a:r>
          </a:p>
        </p:txBody>
      </p:sp>
      <p:pic>
        <p:nvPicPr>
          <p:cNvPr id="20485" name="Picture 5" descr="dell_gray_logo.png"/>
          <p:cNvPicPr>
            <a:picLocks noChangeAspect="1"/>
          </p:cNvPicPr>
          <p:nvPr/>
        </p:nvPicPr>
        <p:blipFill>
          <a:blip r:embed="rId2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Footer Placeholder 4"/>
          <p:cNvSpPr>
            <a:spLocks noGrp="1"/>
          </p:cNvSpPr>
          <p:nvPr>
            <p:ph type="ftr" sz="quarter" idx="3"/>
          </p:nvPr>
        </p:nvSpPr>
        <p:spPr>
          <a:xfrm>
            <a:off x="742950" y="4822031"/>
            <a:ext cx="1885950" cy="114300"/>
          </a:xfrm>
          <a:prstGeom prst="rect">
            <a:avLst/>
          </a:prstGeom>
        </p:spPr>
        <p:txBody>
          <a:bodyPr vert="horz" lIns="0" tIns="0" rIns="67785" bIns="0" rtlCol="0" anchor="ctr"/>
          <a:lstStyle>
            <a:lvl1pPr algn="l">
              <a:defRPr sz="800">
                <a:solidFill>
                  <a:srgbClr val="000000">
                    <a:lumMod val="60000"/>
                    <a:lumOff val="40000"/>
                  </a:srgbClr>
                </a:solidFill>
                <a:latin typeface="Museo Sans For Dell" pitchFamily="2" charset="0"/>
                <a:cs typeface="+mn-cs"/>
              </a:defRPr>
            </a:lvl1pPr>
          </a:lstStyle>
          <a:p>
            <a:pPr>
              <a:defRPr/>
            </a:pPr>
            <a:endParaRPr lang="en-US" dirty="0"/>
          </a:p>
        </p:txBody>
      </p:sp>
      <p:sp>
        <p:nvSpPr>
          <p:cNvPr id="8" name="Slide Number Placeholder 5"/>
          <p:cNvSpPr>
            <a:spLocks noGrp="1"/>
          </p:cNvSpPr>
          <p:nvPr>
            <p:ph type="sldNum" sz="quarter" idx="4"/>
          </p:nvPr>
        </p:nvSpPr>
        <p:spPr>
          <a:xfrm>
            <a:off x="434976" y="4823222"/>
            <a:ext cx="260350" cy="114300"/>
          </a:xfrm>
          <a:prstGeom prst="rect">
            <a:avLst/>
          </a:prstGeom>
        </p:spPr>
        <p:txBody>
          <a:bodyPr vert="horz" lIns="0" tIns="0" rIns="67785" bIns="0" rtlCol="0" anchor="ctr"/>
          <a:lstStyle>
            <a:lvl1pPr algn="l">
              <a:defRPr sz="700">
                <a:solidFill>
                  <a:srgbClr val="000000">
                    <a:lumMod val="60000"/>
                    <a:lumOff val="40000"/>
                  </a:srgbClr>
                </a:solidFill>
                <a:latin typeface="Museo Sans For Dell" pitchFamily="2" charset="0"/>
                <a:cs typeface="+mn-cs"/>
              </a:defRPr>
            </a:lvl1pPr>
          </a:lstStyle>
          <a:p>
            <a:pPr>
              <a:defRPr/>
            </a:pPr>
            <a:fld id="{BAFC9F95-FC62-4769-A095-8D2D490F7992}" type="slidenum">
              <a:rPr lang="en-US"/>
              <a:pPr>
                <a:defRPr/>
              </a:pPr>
              <a:t>‹#›</a:t>
            </a:fld>
            <a:endParaRPr lang="en-US" dirty="0"/>
          </a:p>
        </p:txBody>
      </p:sp>
      <p:sp>
        <p:nvSpPr>
          <p:cNvPr id="2" name="fl"/>
          <p:cNvSpPr txBox="1"/>
          <p:nvPr/>
        </p:nvSpPr>
        <p:spPr>
          <a:xfrm>
            <a:off x="0" y="4913185"/>
            <a:ext cx="9144000" cy="157544"/>
          </a:xfrm>
          <a:prstGeom prst="rect">
            <a:avLst/>
          </a:prstGeom>
          <a:noFill/>
        </p:spPr>
        <p:txBody>
          <a:bodyPr vert="horz" wrap="square" lIns="67785" tIns="34289" rIns="67785" bIns="34289" rtlCol="0">
            <a:spAutoFit/>
          </a:bodyPr>
          <a:lstStyle/>
          <a:p>
            <a:pPr marL="172900" indent="-172900">
              <a:lnSpc>
                <a:spcPct val="90000"/>
              </a:lnSpc>
              <a:spcBef>
                <a:spcPts val="75"/>
              </a:spcBef>
              <a:spcAft>
                <a:spcPts val="75"/>
              </a:spcAft>
              <a:buClr>
                <a:srgbClr val="0085C3"/>
              </a:buClr>
              <a:buFont typeface="Arial" pitchFamily="34" charset="0"/>
              <a:buChar char="•"/>
            </a:pPr>
            <a:endParaRPr lang="en-US" sz="600" b="1" dirty="0">
              <a:solidFill>
                <a:srgbClr val="7F7F7F"/>
              </a:solidFill>
              <a:latin typeface="museo sans for dell"/>
            </a:endParaRPr>
          </a:p>
        </p:txBody>
      </p:sp>
      <p:sp>
        <p:nvSpPr>
          <p:cNvPr id="4" name="MSIPCMContentMarking" descr="{&quot;HashCode&quot;:-1913046509,&quot;Placement&quot;:&quot;Footer&quot;}">
            <a:extLst>
              <a:ext uri="{FF2B5EF4-FFF2-40B4-BE49-F238E27FC236}">
                <a16:creationId xmlns="" xmlns:a16="http://schemas.microsoft.com/office/drawing/2014/main" id="{F6E67E24-D5F3-4C94-8AFC-BA39EB48DBD6}"/>
              </a:ext>
            </a:extLst>
          </p:cNvPr>
          <p:cNvSpPr txBox="1"/>
          <p:nvPr userDrawn="1"/>
        </p:nvSpPr>
        <p:spPr>
          <a:xfrm>
            <a:off x="0" y="5001508"/>
            <a:ext cx="771588" cy="138499"/>
          </a:xfrm>
          <a:prstGeom prst="rect">
            <a:avLst/>
          </a:prstGeom>
          <a:noFill/>
        </p:spPr>
        <p:txBody>
          <a:bodyPr vert="horz" wrap="square" lIns="0" tIns="0" rIns="0" bIns="0" rtlCol="0" anchor="ctr" anchorCtr="1">
            <a:spAutoFit/>
          </a:bodyPr>
          <a:lstStyle/>
          <a:p>
            <a:pPr marL="172900" indent="-172900">
              <a:lnSpc>
                <a:spcPct val="90000"/>
              </a:lnSpc>
              <a:spcBef>
                <a:spcPts val="0"/>
              </a:spcBef>
              <a:spcAft>
                <a:spcPts val="0"/>
              </a:spcAft>
              <a:buClr>
                <a:srgbClr val="0085C3"/>
              </a:buClr>
              <a:buFont typeface="Arial" pitchFamily="34" charset="0"/>
              <a:buChar char="•"/>
            </a:pPr>
            <a:r>
              <a:rPr lang="en-US" sz="500">
                <a:solidFill>
                  <a:srgbClr val="7F7F7F"/>
                </a:solidFill>
                <a:latin typeface="Calibri" panose="020F0502020204030204" pitchFamily="34" charset="0"/>
              </a:rPr>
              <a:t>Internal Use - Confidential</a:t>
            </a:r>
            <a:endParaRPr lang="en-US" sz="500" dirty="0">
              <a:solidFill>
                <a:srgbClr val="7F7F7F"/>
              </a:solidFill>
              <a:latin typeface="Calibri" panose="020F0502020204030204" pitchFamily="34" charset="0"/>
            </a:endParaRPr>
          </a:p>
        </p:txBody>
      </p:sp>
    </p:spTree>
    <p:extLst>
      <p:ext uri="{BB962C8B-B14F-4D97-AF65-F5344CB8AC3E}">
        <p14:creationId xmlns:p14="http://schemas.microsoft.com/office/powerpoint/2010/main" val="3919773185"/>
      </p:ext>
    </p:extLst>
  </p:cSld>
  <p:clrMap bg1="dk2" tx1="lt1" bg2="dk1" tx2="lt2" accent1="accent1" accent2="accent2" accent3="accent3" accent4="accent4" accent5="accent5" accent6="accent6" hlink="hlink" folHlink="folHlink"/>
  <p:sldLayoutIdLst>
    <p:sldLayoutId id="2147486093" r:id="rId1"/>
    <p:sldLayoutId id="2147486094" r:id="rId2"/>
    <p:sldLayoutId id="2147486095" r:id="rId3"/>
    <p:sldLayoutId id="2147486096" r:id="rId4"/>
    <p:sldLayoutId id="2147486097" r:id="rId5"/>
    <p:sldLayoutId id="2147486098" r:id="rId6"/>
    <p:sldLayoutId id="2147486099" r:id="rId7"/>
    <p:sldLayoutId id="2147486100" r:id="rId8"/>
    <p:sldLayoutId id="2147486101" r:id="rId9"/>
    <p:sldLayoutId id="2147486102" r:id="rId10"/>
    <p:sldLayoutId id="2147486103" r:id="rId11"/>
    <p:sldLayoutId id="2147486104" r:id="rId12"/>
    <p:sldLayoutId id="2147486105" r:id="rId13"/>
    <p:sldLayoutId id="2147486106" r:id="rId14"/>
    <p:sldLayoutId id="2147486107" r:id="rId15"/>
    <p:sldLayoutId id="2147486108" r:id="rId16"/>
  </p:sldLayoutIdLst>
  <p:transition spd="med">
    <p:wipe dir="r"/>
  </p:transition>
  <p:hf hdr="0" ftr="0" dt="0"/>
  <p:txStyles>
    <p:titleStyle>
      <a:lvl1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1pPr>
      <a:lvl2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2pPr>
      <a:lvl3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3pPr>
      <a:lvl4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4pPr>
      <a:lvl5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5pPr>
      <a:lvl6pPr marL="338132" algn="l" rtl="0" eaLnBrk="1" fontAlgn="base" hangingPunct="1">
        <a:lnSpc>
          <a:spcPct val="70000"/>
        </a:lnSpc>
        <a:spcBef>
          <a:spcPct val="0"/>
        </a:spcBef>
        <a:spcAft>
          <a:spcPct val="0"/>
        </a:spcAft>
        <a:defRPr sz="3300" b="1">
          <a:solidFill>
            <a:schemeClr val="accent1"/>
          </a:solidFill>
          <a:latin typeface="Arial Black" pitchFamily="34" charset="0"/>
        </a:defRPr>
      </a:lvl6pPr>
      <a:lvl7pPr marL="676790" algn="l" rtl="0" eaLnBrk="1" fontAlgn="base" hangingPunct="1">
        <a:lnSpc>
          <a:spcPct val="70000"/>
        </a:lnSpc>
        <a:spcBef>
          <a:spcPct val="0"/>
        </a:spcBef>
        <a:spcAft>
          <a:spcPct val="0"/>
        </a:spcAft>
        <a:defRPr sz="3300" b="1">
          <a:solidFill>
            <a:schemeClr val="accent1"/>
          </a:solidFill>
          <a:latin typeface="Arial Black" pitchFamily="34" charset="0"/>
        </a:defRPr>
      </a:lvl7pPr>
      <a:lvl8pPr marL="1015186" algn="l" rtl="0" eaLnBrk="1" fontAlgn="base" hangingPunct="1">
        <a:lnSpc>
          <a:spcPct val="70000"/>
        </a:lnSpc>
        <a:spcBef>
          <a:spcPct val="0"/>
        </a:spcBef>
        <a:spcAft>
          <a:spcPct val="0"/>
        </a:spcAft>
        <a:defRPr sz="3300" b="1">
          <a:solidFill>
            <a:schemeClr val="accent1"/>
          </a:solidFill>
          <a:latin typeface="Arial Black" pitchFamily="34" charset="0"/>
        </a:defRPr>
      </a:lvl8pPr>
      <a:lvl9pPr marL="1353620" algn="l" rtl="0" eaLnBrk="1" fontAlgn="base" hangingPunct="1">
        <a:lnSpc>
          <a:spcPct val="70000"/>
        </a:lnSpc>
        <a:spcBef>
          <a:spcPct val="0"/>
        </a:spcBef>
        <a:spcAft>
          <a:spcPct val="0"/>
        </a:spcAft>
        <a:defRPr sz="3300" b="1">
          <a:solidFill>
            <a:schemeClr val="accent1"/>
          </a:solidFill>
          <a:latin typeface="Arial Black" pitchFamily="34" charset="0"/>
        </a:defRPr>
      </a:lvl9pPr>
    </p:titleStyle>
    <p:bodyStyle>
      <a:lvl1pPr marL="169330" indent="-169330" algn="l" rtl="0" eaLnBrk="0" fontAlgn="base" hangingPunct="0">
        <a:lnSpc>
          <a:spcPct val="90000"/>
        </a:lnSpc>
        <a:spcBef>
          <a:spcPts val="75"/>
        </a:spcBef>
        <a:spcAft>
          <a:spcPts val="75"/>
        </a:spcAft>
        <a:buClr>
          <a:schemeClr val="accent1"/>
        </a:buClr>
        <a:buFont typeface="Arial" pitchFamily="34" charset="0"/>
        <a:buChar char="•"/>
        <a:defRPr sz="1500">
          <a:solidFill>
            <a:schemeClr val="bg2"/>
          </a:solidFill>
          <a:latin typeface="Museo Sans For Dell" pitchFamily="2" charset="0"/>
          <a:ea typeface="Museo Sans For Dell" pitchFamily="2" charset="0"/>
          <a:cs typeface="Museo Sans For Dell" pitchFamily="2" charset="0"/>
        </a:defRPr>
      </a:lvl1pPr>
      <a:lvl2pPr marL="425441" indent="-165759" algn="l" rtl="0" eaLnBrk="0" fontAlgn="base" hangingPunct="0">
        <a:lnSpc>
          <a:spcPct val="90000"/>
        </a:lnSpc>
        <a:spcBef>
          <a:spcPts val="75"/>
        </a:spcBef>
        <a:spcAft>
          <a:spcPts val="75"/>
        </a:spcAft>
        <a:buClr>
          <a:schemeClr val="accent1"/>
        </a:buClr>
        <a:buFont typeface="Museo Sans For Dell" pitchFamily="2" charset="0"/>
        <a:buChar char="–"/>
        <a:defRPr>
          <a:solidFill>
            <a:schemeClr val="bg2"/>
          </a:solidFill>
          <a:latin typeface="Museo Sans For Dell" pitchFamily="2" charset="0"/>
          <a:ea typeface="Museo Sans For Dell" pitchFamily="2" charset="0"/>
          <a:cs typeface="Museo Sans For Dell" pitchFamily="2" charset="0"/>
        </a:defRPr>
      </a:lvl2pPr>
      <a:lvl3pPr marL="673271" indent="-163377" algn="l" rtl="0" eaLnBrk="0" fontAlgn="base" hangingPunct="0">
        <a:lnSpc>
          <a:spcPct val="90000"/>
        </a:lnSpc>
        <a:spcBef>
          <a:spcPts val="75"/>
        </a:spcBef>
        <a:spcAft>
          <a:spcPts val="75"/>
        </a:spcAft>
        <a:buClr>
          <a:schemeClr val="accent1"/>
        </a:buClr>
        <a:buFont typeface="Museo Sans For Dell" pitchFamily="2" charset="0"/>
        <a:buChar char="›"/>
        <a:defRPr sz="1200">
          <a:solidFill>
            <a:schemeClr val="bg2"/>
          </a:solidFill>
          <a:latin typeface="Museo Sans For Dell" pitchFamily="2" charset="0"/>
          <a:ea typeface="Museo Sans For Dell" pitchFamily="2" charset="0"/>
          <a:cs typeface="Museo Sans For Dell" pitchFamily="2" charset="0"/>
        </a:defRPr>
      </a:lvl3pPr>
      <a:lvl4pPr marL="922451" indent="-164568" algn="l" rtl="0" eaLnBrk="0" fontAlgn="base" hangingPunct="0">
        <a:lnSpc>
          <a:spcPct val="90000"/>
        </a:lnSpc>
        <a:spcBef>
          <a:spcPts val="75"/>
        </a:spcBef>
        <a:spcAft>
          <a:spcPts val="75"/>
        </a:spcAft>
        <a:buClr>
          <a:schemeClr val="accent1"/>
        </a:buClr>
        <a:buFont typeface="Museo For Dell 300"/>
        <a:buChar char="–"/>
        <a:defRPr sz="1100">
          <a:solidFill>
            <a:schemeClr val="bg2"/>
          </a:solidFill>
          <a:latin typeface="Museo Sans For Dell" pitchFamily="2" charset="0"/>
          <a:ea typeface="Museo Sans For Dell" pitchFamily="2" charset="0"/>
          <a:cs typeface="Museo Sans For Dell" pitchFamily="2" charset="0"/>
        </a:defRPr>
      </a:lvl4pPr>
      <a:lvl5pPr marL="1190204" indent="-175019" algn="l" rtl="0" eaLnBrk="0" fontAlgn="base" hangingPunct="0">
        <a:lnSpc>
          <a:spcPct val="90000"/>
        </a:lnSpc>
        <a:spcBef>
          <a:spcPts val="600"/>
        </a:spcBef>
        <a:spcAft>
          <a:spcPct val="0"/>
        </a:spcAft>
        <a:buClr>
          <a:schemeClr val="bg1"/>
        </a:buClr>
        <a:buFont typeface="Museo For Dell 300"/>
        <a:buChar char="–"/>
        <a:defRPr>
          <a:solidFill>
            <a:schemeClr val="bg2"/>
          </a:solidFill>
          <a:latin typeface="Museo Sans For Dell" pitchFamily="2" charset="0"/>
          <a:ea typeface="Museo Sans For Dell" pitchFamily="2" charset="0"/>
          <a:cs typeface="Museo Sans For Dell" pitchFamily="2" charset="0"/>
        </a:defRPr>
      </a:lvl5pPr>
      <a:lvl6pPr marL="1528504" indent="-175019"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6pPr>
      <a:lvl7pPr marL="1867079" indent="-175019"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7pPr>
      <a:lvl8pPr marL="2205476" indent="-175019"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8pPr>
      <a:lvl9pPr marL="2543936" indent="-175019"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9pPr>
    </p:bodyStyle>
    <p:otherStyle>
      <a:defPPr>
        <a:defRPr lang="en-US"/>
      </a:defPPr>
      <a:lvl1pPr marL="0" algn="l" defTabSz="676790" rtl="0" eaLnBrk="1" latinLnBrk="0" hangingPunct="1">
        <a:defRPr sz="1400" kern="1200">
          <a:solidFill>
            <a:schemeClr val="tx1"/>
          </a:solidFill>
          <a:latin typeface="+mn-lt"/>
          <a:ea typeface="+mn-ea"/>
          <a:cs typeface="+mn-cs"/>
        </a:defRPr>
      </a:lvl1pPr>
      <a:lvl2pPr marL="338132" algn="l" defTabSz="676790" rtl="0" eaLnBrk="1" latinLnBrk="0" hangingPunct="1">
        <a:defRPr sz="1400" kern="1200">
          <a:solidFill>
            <a:schemeClr val="tx1"/>
          </a:solidFill>
          <a:latin typeface="+mn-lt"/>
          <a:ea typeface="+mn-ea"/>
          <a:cs typeface="+mn-cs"/>
        </a:defRPr>
      </a:lvl2pPr>
      <a:lvl3pPr marL="676790" algn="l" defTabSz="676790" rtl="0" eaLnBrk="1" latinLnBrk="0" hangingPunct="1">
        <a:defRPr sz="1400" kern="1200">
          <a:solidFill>
            <a:schemeClr val="tx1"/>
          </a:solidFill>
          <a:latin typeface="+mn-lt"/>
          <a:ea typeface="+mn-ea"/>
          <a:cs typeface="+mn-cs"/>
        </a:defRPr>
      </a:lvl3pPr>
      <a:lvl4pPr marL="1015186" algn="l" defTabSz="676790" rtl="0" eaLnBrk="1" latinLnBrk="0" hangingPunct="1">
        <a:defRPr sz="1400" kern="1200">
          <a:solidFill>
            <a:schemeClr val="tx1"/>
          </a:solidFill>
          <a:latin typeface="+mn-lt"/>
          <a:ea typeface="+mn-ea"/>
          <a:cs typeface="+mn-cs"/>
        </a:defRPr>
      </a:lvl4pPr>
      <a:lvl5pPr marL="1353620" algn="l" defTabSz="676790" rtl="0" eaLnBrk="1" latinLnBrk="0" hangingPunct="1">
        <a:defRPr sz="1400" kern="1200">
          <a:solidFill>
            <a:schemeClr val="tx1"/>
          </a:solidFill>
          <a:latin typeface="+mn-lt"/>
          <a:ea typeface="+mn-ea"/>
          <a:cs typeface="+mn-cs"/>
        </a:defRPr>
      </a:lvl5pPr>
      <a:lvl6pPr marL="1692239" algn="l" defTabSz="676790" rtl="0" eaLnBrk="1" latinLnBrk="0" hangingPunct="1">
        <a:defRPr sz="1400" kern="1200">
          <a:solidFill>
            <a:schemeClr val="tx1"/>
          </a:solidFill>
          <a:latin typeface="+mn-lt"/>
          <a:ea typeface="+mn-ea"/>
          <a:cs typeface="+mn-cs"/>
        </a:defRPr>
      </a:lvl6pPr>
      <a:lvl7pPr marL="2030369" algn="l" defTabSz="676790" rtl="0" eaLnBrk="1" latinLnBrk="0" hangingPunct="1">
        <a:defRPr sz="1400" kern="1200">
          <a:solidFill>
            <a:schemeClr val="tx1"/>
          </a:solidFill>
          <a:latin typeface="+mn-lt"/>
          <a:ea typeface="+mn-ea"/>
          <a:cs typeface="+mn-cs"/>
        </a:defRPr>
      </a:lvl7pPr>
      <a:lvl8pPr marL="2368610" algn="l" defTabSz="676790" rtl="0" eaLnBrk="1" latinLnBrk="0" hangingPunct="1">
        <a:defRPr sz="1400" kern="1200">
          <a:solidFill>
            <a:schemeClr val="tx1"/>
          </a:solidFill>
          <a:latin typeface="+mn-lt"/>
          <a:ea typeface="+mn-ea"/>
          <a:cs typeface="+mn-cs"/>
        </a:defRPr>
      </a:lvl8pPr>
      <a:lvl9pPr marL="2707101" algn="l" defTabSz="676790" rtl="0" eaLnBrk="1" latinLnBrk="0" hangingPunct="1">
        <a:defRPr sz="1400" kern="1200">
          <a:solidFill>
            <a:schemeClr val="tx1"/>
          </a:solidFill>
          <a:latin typeface="+mn-lt"/>
          <a:ea typeface="+mn-ea"/>
          <a:cs typeface="+mn-cs"/>
        </a:defRPr>
      </a:lvl9pPr>
    </p:otherStyle>
  </p:txStyles>
</p:sldMaster>
</file>

<file path=ppt/slideMasters/slideMaster74.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19"/>
            </p:custDataLst>
          </p:nvPr>
        </p:nvGraphicFramePr>
        <p:xfrm>
          <a:off x="1591" y="1207"/>
          <a:ext cx="1587" cy="1190"/>
        </p:xfrm>
        <a:graphic>
          <a:graphicData uri="http://schemas.openxmlformats.org/presentationml/2006/ole">
            <mc:AlternateContent xmlns:mc="http://schemas.openxmlformats.org/markup-compatibility/2006">
              <mc:Choice xmlns:v="urn:schemas-microsoft-com:vml" Requires="v">
                <p:oleObj spid="_x0000_s40309" name="think-cell Slide" r:id="rId20" imgW="270" imgH="270" progId="TCLayout.ActiveDocument.1">
                  <p:embed/>
                </p:oleObj>
              </mc:Choice>
              <mc:Fallback>
                <p:oleObj name="think-cell Slide" r:id="rId20" imgW="270" imgH="270" progId="TCLayout.ActiveDocument.1">
                  <p:embed/>
                  <p:pic>
                    <p:nvPicPr>
                      <p:cNvPr id="0" name=""/>
                      <p:cNvPicPr/>
                      <p:nvPr/>
                    </p:nvPicPr>
                    <p:blipFill>
                      <a:blip r:embed="rId21"/>
                      <a:stretch>
                        <a:fillRect/>
                      </a:stretch>
                    </p:blipFill>
                    <p:spPr>
                      <a:xfrm>
                        <a:off x="1591" y="1207"/>
                        <a:ext cx="1587" cy="1190"/>
                      </a:xfrm>
                      <a:prstGeom prst="rect">
                        <a:avLst/>
                      </a:prstGeom>
                    </p:spPr>
                  </p:pic>
                </p:oleObj>
              </mc:Fallback>
            </mc:AlternateContent>
          </a:graphicData>
        </a:graphic>
      </p:graphicFrame>
      <p:sp>
        <p:nvSpPr>
          <p:cNvPr id="20482" name="Title Placeholder 21"/>
          <p:cNvSpPr>
            <a:spLocks noGrp="1"/>
          </p:cNvSpPr>
          <p:nvPr>
            <p:ph type="title"/>
          </p:nvPr>
        </p:nvSpPr>
        <p:spPr bwMode="auto">
          <a:xfrm>
            <a:off x="457200" y="196454"/>
            <a:ext cx="8229600" cy="636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t>Click to edit Master title style</a:t>
            </a:r>
          </a:p>
        </p:txBody>
      </p:sp>
      <p:sp>
        <p:nvSpPr>
          <p:cNvPr id="20483" name="Text Placeholder 12"/>
          <p:cNvSpPr>
            <a:spLocks noGrp="1"/>
          </p:cNvSpPr>
          <p:nvPr>
            <p:ph type="body" idx="1"/>
          </p:nvPr>
        </p:nvSpPr>
        <p:spPr bwMode="auto">
          <a:xfrm>
            <a:off x="457200" y="959646"/>
            <a:ext cx="8229600" cy="356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2"/>
            <a:endParaRPr lang="en-US"/>
          </a:p>
        </p:txBody>
      </p:sp>
      <p:sp>
        <p:nvSpPr>
          <p:cNvPr id="20484" name="TextBox 3"/>
          <p:cNvSpPr txBox="1">
            <a:spLocks noChangeArrowheads="1"/>
          </p:cNvSpPr>
          <p:nvPr/>
        </p:nvSpPr>
        <p:spPr bwMode="black">
          <a:xfrm>
            <a:off x="5349875" y="4826796"/>
            <a:ext cx="2743200" cy="126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2400">
                <a:solidFill>
                  <a:schemeClr val="tx1"/>
                </a:solidFill>
                <a:latin typeface="Arial" pitchFamily="34" charset="0"/>
                <a:cs typeface="Arial" pitchFamily="34" charset="0"/>
              </a:defRPr>
            </a:lvl1pPr>
            <a:lvl2pPr marL="742950" indent="-285750" eaLnBrk="0" hangingPunct="0">
              <a:defRPr sz="2400">
                <a:solidFill>
                  <a:schemeClr val="tx1"/>
                </a:solidFill>
                <a:latin typeface="Arial" pitchFamily="34" charset="0"/>
                <a:cs typeface="Arial" pitchFamily="34" charset="0"/>
              </a:defRPr>
            </a:lvl2pPr>
            <a:lvl3pPr marL="1143000" indent="-228600" eaLnBrk="0" hangingPunct="0">
              <a:defRPr sz="2400">
                <a:solidFill>
                  <a:schemeClr val="tx1"/>
                </a:solidFill>
                <a:latin typeface="Arial" pitchFamily="34" charset="0"/>
                <a:cs typeface="Arial" pitchFamily="34" charset="0"/>
              </a:defRPr>
            </a:lvl3pPr>
            <a:lvl4pPr marL="1600200" indent="-228600" eaLnBrk="0" hangingPunct="0">
              <a:defRPr sz="2400">
                <a:solidFill>
                  <a:schemeClr val="tx1"/>
                </a:solidFill>
                <a:latin typeface="Arial" pitchFamily="34" charset="0"/>
                <a:cs typeface="Arial" pitchFamily="34" charset="0"/>
              </a:defRPr>
            </a:lvl4pPr>
            <a:lvl5pPr marL="2057400" indent="-228600" eaLnBrk="0" hangingPunct="0">
              <a:defRPr sz="24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cs typeface="Arial" pitchFamily="34" charset="0"/>
              </a:defRPr>
            </a:lvl9pPr>
          </a:lstStyle>
          <a:p>
            <a:pPr algn="r" eaLnBrk="1" hangingPunct="1">
              <a:defRPr/>
            </a:pPr>
            <a:r>
              <a:rPr lang="en-US" sz="800" dirty="0">
                <a:solidFill>
                  <a:srgbClr val="666666"/>
                </a:solidFill>
                <a:latin typeface="Museo Sans For Dell" pitchFamily="2" charset="0"/>
              </a:rPr>
              <a:t>Client Product Development</a:t>
            </a:r>
          </a:p>
        </p:txBody>
      </p:sp>
      <p:pic>
        <p:nvPicPr>
          <p:cNvPr id="20485" name="Picture 5" descr="dell_gray_logo.png"/>
          <p:cNvPicPr>
            <a:picLocks noChangeAspect="1"/>
          </p:cNvPicPr>
          <p:nvPr/>
        </p:nvPicPr>
        <p:blipFill>
          <a:blip r:embed="rId2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Footer Placeholder 4"/>
          <p:cNvSpPr>
            <a:spLocks noGrp="1"/>
          </p:cNvSpPr>
          <p:nvPr>
            <p:ph type="ftr" sz="quarter" idx="3"/>
          </p:nvPr>
        </p:nvSpPr>
        <p:spPr>
          <a:xfrm>
            <a:off x="742950" y="4822031"/>
            <a:ext cx="1885950" cy="114300"/>
          </a:xfrm>
          <a:prstGeom prst="rect">
            <a:avLst/>
          </a:prstGeom>
        </p:spPr>
        <p:txBody>
          <a:bodyPr vert="horz" lIns="0" tIns="0" rIns="67838" bIns="0" rtlCol="0" anchor="ctr"/>
          <a:lstStyle>
            <a:lvl1pPr algn="l">
              <a:defRPr sz="800">
                <a:solidFill>
                  <a:srgbClr val="000000">
                    <a:lumMod val="60000"/>
                    <a:lumOff val="40000"/>
                  </a:srgbClr>
                </a:solidFill>
                <a:latin typeface="Museo Sans For Dell" pitchFamily="2" charset="0"/>
                <a:cs typeface="+mn-cs"/>
              </a:defRPr>
            </a:lvl1pPr>
          </a:lstStyle>
          <a:p>
            <a:pPr>
              <a:defRPr/>
            </a:pPr>
            <a:endParaRPr lang="en-US" dirty="0"/>
          </a:p>
        </p:txBody>
      </p:sp>
      <p:sp>
        <p:nvSpPr>
          <p:cNvPr id="8" name="Slide Number Placeholder 5"/>
          <p:cNvSpPr>
            <a:spLocks noGrp="1"/>
          </p:cNvSpPr>
          <p:nvPr>
            <p:ph type="sldNum" sz="quarter" idx="4"/>
          </p:nvPr>
        </p:nvSpPr>
        <p:spPr>
          <a:xfrm>
            <a:off x="434976" y="4823222"/>
            <a:ext cx="260350" cy="114300"/>
          </a:xfrm>
          <a:prstGeom prst="rect">
            <a:avLst/>
          </a:prstGeom>
        </p:spPr>
        <p:txBody>
          <a:bodyPr vert="horz" lIns="0" tIns="0" rIns="67838" bIns="0" rtlCol="0" anchor="ctr"/>
          <a:lstStyle>
            <a:lvl1pPr algn="l">
              <a:defRPr sz="700">
                <a:solidFill>
                  <a:srgbClr val="000000">
                    <a:lumMod val="60000"/>
                    <a:lumOff val="40000"/>
                  </a:srgbClr>
                </a:solidFill>
                <a:latin typeface="Museo Sans For Dell" pitchFamily="2" charset="0"/>
                <a:cs typeface="+mn-cs"/>
              </a:defRPr>
            </a:lvl1pPr>
          </a:lstStyle>
          <a:p>
            <a:pPr>
              <a:defRPr/>
            </a:pPr>
            <a:fld id="{BAFC9F95-FC62-4769-A095-8D2D490F7992}" type="slidenum">
              <a:rPr lang="en-US"/>
              <a:pPr>
                <a:defRPr/>
              </a:pPr>
              <a:t>‹#›</a:t>
            </a:fld>
            <a:endParaRPr lang="en-US" dirty="0"/>
          </a:p>
        </p:txBody>
      </p:sp>
      <p:sp>
        <p:nvSpPr>
          <p:cNvPr id="2" name="fl"/>
          <p:cNvSpPr txBox="1"/>
          <p:nvPr/>
        </p:nvSpPr>
        <p:spPr>
          <a:xfrm>
            <a:off x="0" y="4913185"/>
            <a:ext cx="9144000" cy="157544"/>
          </a:xfrm>
          <a:prstGeom prst="rect">
            <a:avLst/>
          </a:prstGeom>
          <a:noFill/>
        </p:spPr>
        <p:txBody>
          <a:bodyPr vert="horz" wrap="square" lIns="67838" tIns="34289" rIns="67838" bIns="34289" rtlCol="0">
            <a:spAutoFit/>
          </a:bodyPr>
          <a:lstStyle/>
          <a:p>
            <a:pPr marL="173040" indent="-173040">
              <a:lnSpc>
                <a:spcPct val="90000"/>
              </a:lnSpc>
              <a:spcBef>
                <a:spcPts val="75"/>
              </a:spcBef>
              <a:spcAft>
                <a:spcPts val="75"/>
              </a:spcAft>
              <a:buClr>
                <a:srgbClr val="0085C3"/>
              </a:buClr>
              <a:buFont typeface="Arial" pitchFamily="34" charset="0"/>
              <a:buChar char="•"/>
            </a:pPr>
            <a:endParaRPr lang="en-US" sz="600" b="1" dirty="0">
              <a:solidFill>
                <a:srgbClr val="7F7F7F"/>
              </a:solidFill>
              <a:latin typeface="museo sans for dell"/>
            </a:endParaRPr>
          </a:p>
        </p:txBody>
      </p:sp>
      <p:sp>
        <p:nvSpPr>
          <p:cNvPr id="4" name="MSIPCMContentMarking" descr="{&quot;HashCode&quot;:-1913046509,&quot;Placement&quot;:&quot;Footer&quot;}">
            <a:extLst>
              <a:ext uri="{FF2B5EF4-FFF2-40B4-BE49-F238E27FC236}">
                <a16:creationId xmlns="" xmlns:a16="http://schemas.microsoft.com/office/drawing/2014/main" id="{F6E67E24-D5F3-4C94-8AFC-BA39EB48DBD6}"/>
              </a:ext>
            </a:extLst>
          </p:cNvPr>
          <p:cNvSpPr txBox="1"/>
          <p:nvPr userDrawn="1"/>
        </p:nvSpPr>
        <p:spPr>
          <a:xfrm>
            <a:off x="0" y="5001508"/>
            <a:ext cx="771588" cy="138499"/>
          </a:xfrm>
          <a:prstGeom prst="rect">
            <a:avLst/>
          </a:prstGeom>
          <a:noFill/>
        </p:spPr>
        <p:txBody>
          <a:bodyPr vert="horz" wrap="square" lIns="0" tIns="0" rIns="0" bIns="0" rtlCol="0" anchor="ctr" anchorCtr="1">
            <a:spAutoFit/>
          </a:bodyPr>
          <a:lstStyle/>
          <a:p>
            <a:pPr marL="173040" indent="-173040">
              <a:lnSpc>
                <a:spcPct val="90000"/>
              </a:lnSpc>
              <a:spcBef>
                <a:spcPts val="0"/>
              </a:spcBef>
              <a:spcAft>
                <a:spcPts val="0"/>
              </a:spcAft>
              <a:buClr>
                <a:srgbClr val="0085C3"/>
              </a:buClr>
              <a:buFont typeface="Arial" pitchFamily="34" charset="0"/>
              <a:buChar char="•"/>
            </a:pPr>
            <a:r>
              <a:rPr lang="en-US" sz="500">
                <a:solidFill>
                  <a:srgbClr val="7F7F7F"/>
                </a:solidFill>
                <a:latin typeface="Calibri" panose="020F0502020204030204" pitchFamily="34" charset="0"/>
              </a:rPr>
              <a:t>Internal Use - Confidential</a:t>
            </a:r>
            <a:endParaRPr lang="en-US" sz="500" dirty="0">
              <a:solidFill>
                <a:srgbClr val="7F7F7F"/>
              </a:solidFill>
              <a:latin typeface="Calibri" panose="020F0502020204030204" pitchFamily="34" charset="0"/>
            </a:endParaRPr>
          </a:p>
        </p:txBody>
      </p:sp>
    </p:spTree>
    <p:extLst>
      <p:ext uri="{BB962C8B-B14F-4D97-AF65-F5344CB8AC3E}">
        <p14:creationId xmlns:p14="http://schemas.microsoft.com/office/powerpoint/2010/main" val="4062013182"/>
      </p:ext>
    </p:extLst>
  </p:cSld>
  <p:clrMap bg1="dk2" tx1="lt1" bg2="dk1" tx2="lt2" accent1="accent1" accent2="accent2" accent3="accent3" accent4="accent4" accent5="accent5" accent6="accent6" hlink="hlink" folHlink="folHlink"/>
  <p:sldLayoutIdLst>
    <p:sldLayoutId id="2147486110" r:id="rId1"/>
    <p:sldLayoutId id="2147486111" r:id="rId2"/>
    <p:sldLayoutId id="2147486112" r:id="rId3"/>
    <p:sldLayoutId id="2147486113" r:id="rId4"/>
    <p:sldLayoutId id="2147486114" r:id="rId5"/>
    <p:sldLayoutId id="2147486115" r:id="rId6"/>
    <p:sldLayoutId id="2147486116" r:id="rId7"/>
    <p:sldLayoutId id="2147486117" r:id="rId8"/>
    <p:sldLayoutId id="2147486118" r:id="rId9"/>
    <p:sldLayoutId id="2147486119" r:id="rId10"/>
    <p:sldLayoutId id="2147486120" r:id="rId11"/>
    <p:sldLayoutId id="2147486121" r:id="rId12"/>
    <p:sldLayoutId id="2147486122" r:id="rId13"/>
    <p:sldLayoutId id="2147486123" r:id="rId14"/>
    <p:sldLayoutId id="2147486124" r:id="rId15"/>
    <p:sldLayoutId id="2147486125" r:id="rId16"/>
  </p:sldLayoutIdLst>
  <p:transition spd="med">
    <p:wipe dir="r"/>
  </p:transition>
  <p:hf hdr="0" ftr="0" dt="0"/>
  <p:txStyles>
    <p:titleStyle>
      <a:lvl1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1pPr>
      <a:lvl2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2pPr>
      <a:lvl3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3pPr>
      <a:lvl4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4pPr>
      <a:lvl5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5pPr>
      <a:lvl6pPr marL="338447" algn="l" rtl="0" eaLnBrk="1" fontAlgn="base" hangingPunct="1">
        <a:lnSpc>
          <a:spcPct val="70000"/>
        </a:lnSpc>
        <a:spcBef>
          <a:spcPct val="0"/>
        </a:spcBef>
        <a:spcAft>
          <a:spcPct val="0"/>
        </a:spcAft>
        <a:defRPr sz="3300" b="1">
          <a:solidFill>
            <a:schemeClr val="accent1"/>
          </a:solidFill>
          <a:latin typeface="Arial Black" pitchFamily="34" charset="0"/>
        </a:defRPr>
      </a:lvl6pPr>
      <a:lvl7pPr marL="677385" algn="l" rtl="0" eaLnBrk="1" fontAlgn="base" hangingPunct="1">
        <a:lnSpc>
          <a:spcPct val="70000"/>
        </a:lnSpc>
        <a:spcBef>
          <a:spcPct val="0"/>
        </a:spcBef>
        <a:spcAft>
          <a:spcPct val="0"/>
        </a:spcAft>
        <a:defRPr sz="3300" b="1">
          <a:solidFill>
            <a:schemeClr val="accent1"/>
          </a:solidFill>
          <a:latin typeface="Arial Black" pitchFamily="34" charset="0"/>
        </a:defRPr>
      </a:lvl7pPr>
      <a:lvl8pPr marL="1016078" algn="l" rtl="0" eaLnBrk="1" fontAlgn="base" hangingPunct="1">
        <a:lnSpc>
          <a:spcPct val="70000"/>
        </a:lnSpc>
        <a:spcBef>
          <a:spcPct val="0"/>
        </a:spcBef>
        <a:spcAft>
          <a:spcPct val="0"/>
        </a:spcAft>
        <a:defRPr sz="3300" b="1">
          <a:solidFill>
            <a:schemeClr val="accent1"/>
          </a:solidFill>
          <a:latin typeface="Arial Black" pitchFamily="34" charset="0"/>
        </a:defRPr>
      </a:lvl8pPr>
      <a:lvl9pPr marL="1354775" algn="l" rtl="0" eaLnBrk="1" fontAlgn="base" hangingPunct="1">
        <a:lnSpc>
          <a:spcPct val="70000"/>
        </a:lnSpc>
        <a:spcBef>
          <a:spcPct val="0"/>
        </a:spcBef>
        <a:spcAft>
          <a:spcPct val="0"/>
        </a:spcAft>
        <a:defRPr sz="3300" b="1">
          <a:solidFill>
            <a:schemeClr val="accent1"/>
          </a:solidFill>
          <a:latin typeface="Arial Black" pitchFamily="34" charset="0"/>
        </a:defRPr>
      </a:lvl9pPr>
    </p:titleStyle>
    <p:bodyStyle>
      <a:lvl1pPr marL="169470" indent="-169470" algn="l" rtl="0" eaLnBrk="0" fontAlgn="base" hangingPunct="0">
        <a:lnSpc>
          <a:spcPct val="90000"/>
        </a:lnSpc>
        <a:spcBef>
          <a:spcPts val="75"/>
        </a:spcBef>
        <a:spcAft>
          <a:spcPts val="75"/>
        </a:spcAft>
        <a:buClr>
          <a:schemeClr val="accent1"/>
        </a:buClr>
        <a:buFont typeface="Arial" pitchFamily="34" charset="0"/>
        <a:buChar char="•"/>
        <a:defRPr sz="1500">
          <a:solidFill>
            <a:schemeClr val="bg2"/>
          </a:solidFill>
          <a:latin typeface="Museo Sans For Dell" pitchFamily="2" charset="0"/>
          <a:ea typeface="Museo Sans For Dell" pitchFamily="2" charset="0"/>
          <a:cs typeface="Museo Sans For Dell" pitchFamily="2" charset="0"/>
        </a:defRPr>
      </a:lvl1pPr>
      <a:lvl2pPr marL="425808" indent="-165899" algn="l" rtl="0" eaLnBrk="0" fontAlgn="base" hangingPunct="0">
        <a:lnSpc>
          <a:spcPct val="90000"/>
        </a:lnSpc>
        <a:spcBef>
          <a:spcPts val="75"/>
        </a:spcBef>
        <a:spcAft>
          <a:spcPts val="75"/>
        </a:spcAft>
        <a:buClr>
          <a:schemeClr val="accent1"/>
        </a:buClr>
        <a:buFont typeface="Museo Sans For Dell" pitchFamily="2" charset="0"/>
        <a:buChar char="–"/>
        <a:defRPr>
          <a:solidFill>
            <a:schemeClr val="bg2"/>
          </a:solidFill>
          <a:latin typeface="Museo Sans For Dell" pitchFamily="2" charset="0"/>
          <a:ea typeface="Museo Sans For Dell" pitchFamily="2" charset="0"/>
          <a:cs typeface="Museo Sans For Dell" pitchFamily="2" charset="0"/>
        </a:defRPr>
      </a:lvl2pPr>
      <a:lvl3pPr marL="673848" indent="-163517" algn="l" rtl="0" eaLnBrk="0" fontAlgn="base" hangingPunct="0">
        <a:lnSpc>
          <a:spcPct val="90000"/>
        </a:lnSpc>
        <a:spcBef>
          <a:spcPts val="75"/>
        </a:spcBef>
        <a:spcAft>
          <a:spcPts val="75"/>
        </a:spcAft>
        <a:buClr>
          <a:schemeClr val="accent1"/>
        </a:buClr>
        <a:buFont typeface="Museo Sans For Dell" pitchFamily="2" charset="0"/>
        <a:buChar char="›"/>
        <a:defRPr sz="1200">
          <a:solidFill>
            <a:schemeClr val="bg2"/>
          </a:solidFill>
          <a:latin typeface="Museo Sans For Dell" pitchFamily="2" charset="0"/>
          <a:ea typeface="Museo Sans For Dell" pitchFamily="2" charset="0"/>
          <a:cs typeface="Museo Sans For Dell" pitchFamily="2" charset="0"/>
        </a:defRPr>
      </a:lvl3pPr>
      <a:lvl4pPr marL="923256" indent="-164708" algn="l" rtl="0" eaLnBrk="0" fontAlgn="base" hangingPunct="0">
        <a:lnSpc>
          <a:spcPct val="90000"/>
        </a:lnSpc>
        <a:spcBef>
          <a:spcPts val="75"/>
        </a:spcBef>
        <a:spcAft>
          <a:spcPts val="75"/>
        </a:spcAft>
        <a:buClr>
          <a:schemeClr val="accent1"/>
        </a:buClr>
        <a:buFont typeface="Museo For Dell 300"/>
        <a:buChar char="–"/>
        <a:defRPr sz="1100">
          <a:solidFill>
            <a:schemeClr val="bg2"/>
          </a:solidFill>
          <a:latin typeface="Museo Sans For Dell" pitchFamily="2" charset="0"/>
          <a:ea typeface="Museo Sans For Dell" pitchFamily="2" charset="0"/>
          <a:cs typeface="Museo Sans For Dell" pitchFamily="2" charset="0"/>
        </a:defRPr>
      </a:lvl4pPr>
      <a:lvl5pPr marL="1191254" indent="-175177" algn="l" rtl="0" eaLnBrk="0" fontAlgn="base" hangingPunct="0">
        <a:lnSpc>
          <a:spcPct val="90000"/>
        </a:lnSpc>
        <a:spcBef>
          <a:spcPts val="600"/>
        </a:spcBef>
        <a:spcAft>
          <a:spcPct val="0"/>
        </a:spcAft>
        <a:buClr>
          <a:schemeClr val="bg1"/>
        </a:buClr>
        <a:buFont typeface="Museo For Dell 300"/>
        <a:buChar char="–"/>
        <a:defRPr>
          <a:solidFill>
            <a:schemeClr val="bg2"/>
          </a:solidFill>
          <a:latin typeface="Museo Sans For Dell" pitchFamily="2" charset="0"/>
          <a:ea typeface="Museo Sans For Dell" pitchFamily="2" charset="0"/>
          <a:cs typeface="Museo Sans For Dell" pitchFamily="2" charset="0"/>
        </a:defRPr>
      </a:lvl5pPr>
      <a:lvl6pPr marL="1529834" indent="-175177"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6pPr>
      <a:lvl7pPr marL="1868706" indent="-175177"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7pPr>
      <a:lvl8pPr marL="2207401" indent="-175177"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8pPr>
      <a:lvl9pPr marL="2546141" indent="-175177"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9pPr>
    </p:bodyStyle>
    <p:otherStyle>
      <a:defPPr>
        <a:defRPr lang="en-US"/>
      </a:defPPr>
      <a:lvl1pPr marL="0" algn="l" defTabSz="677385" rtl="0" eaLnBrk="1" latinLnBrk="0" hangingPunct="1">
        <a:defRPr sz="1400" kern="1200">
          <a:solidFill>
            <a:schemeClr val="tx1"/>
          </a:solidFill>
          <a:latin typeface="+mn-lt"/>
          <a:ea typeface="+mn-ea"/>
          <a:cs typeface="+mn-cs"/>
        </a:defRPr>
      </a:lvl1pPr>
      <a:lvl2pPr marL="338447" algn="l" defTabSz="677385" rtl="0" eaLnBrk="1" latinLnBrk="0" hangingPunct="1">
        <a:defRPr sz="1400" kern="1200">
          <a:solidFill>
            <a:schemeClr val="tx1"/>
          </a:solidFill>
          <a:latin typeface="+mn-lt"/>
          <a:ea typeface="+mn-ea"/>
          <a:cs typeface="+mn-cs"/>
        </a:defRPr>
      </a:lvl2pPr>
      <a:lvl3pPr marL="677385" algn="l" defTabSz="677385" rtl="0" eaLnBrk="1" latinLnBrk="0" hangingPunct="1">
        <a:defRPr sz="1400" kern="1200">
          <a:solidFill>
            <a:schemeClr val="tx1"/>
          </a:solidFill>
          <a:latin typeface="+mn-lt"/>
          <a:ea typeface="+mn-ea"/>
          <a:cs typeface="+mn-cs"/>
        </a:defRPr>
      </a:lvl3pPr>
      <a:lvl4pPr marL="1016078" algn="l" defTabSz="677385" rtl="0" eaLnBrk="1" latinLnBrk="0" hangingPunct="1">
        <a:defRPr sz="1400" kern="1200">
          <a:solidFill>
            <a:schemeClr val="tx1"/>
          </a:solidFill>
          <a:latin typeface="+mn-lt"/>
          <a:ea typeface="+mn-ea"/>
          <a:cs typeface="+mn-cs"/>
        </a:defRPr>
      </a:lvl4pPr>
      <a:lvl5pPr marL="1354775" algn="l" defTabSz="677385" rtl="0" eaLnBrk="1" latinLnBrk="0" hangingPunct="1">
        <a:defRPr sz="1400" kern="1200">
          <a:solidFill>
            <a:schemeClr val="tx1"/>
          </a:solidFill>
          <a:latin typeface="+mn-lt"/>
          <a:ea typeface="+mn-ea"/>
          <a:cs typeface="+mn-cs"/>
        </a:defRPr>
      </a:lvl5pPr>
      <a:lvl6pPr marL="1693709" algn="l" defTabSz="677385" rtl="0" eaLnBrk="1" latinLnBrk="0" hangingPunct="1">
        <a:defRPr sz="1400" kern="1200">
          <a:solidFill>
            <a:schemeClr val="tx1"/>
          </a:solidFill>
          <a:latin typeface="+mn-lt"/>
          <a:ea typeface="+mn-ea"/>
          <a:cs typeface="+mn-cs"/>
        </a:defRPr>
      </a:lvl6pPr>
      <a:lvl7pPr marL="2032154" algn="l" defTabSz="677385" rtl="0" eaLnBrk="1" latinLnBrk="0" hangingPunct="1">
        <a:defRPr sz="1400" kern="1200">
          <a:solidFill>
            <a:schemeClr val="tx1"/>
          </a:solidFill>
          <a:latin typeface="+mn-lt"/>
          <a:ea typeface="+mn-ea"/>
          <a:cs typeface="+mn-cs"/>
        </a:defRPr>
      </a:lvl7pPr>
      <a:lvl8pPr marL="2370675" algn="l" defTabSz="677385" rtl="0" eaLnBrk="1" latinLnBrk="0" hangingPunct="1">
        <a:defRPr sz="1400" kern="1200">
          <a:solidFill>
            <a:schemeClr val="tx1"/>
          </a:solidFill>
          <a:latin typeface="+mn-lt"/>
          <a:ea typeface="+mn-ea"/>
          <a:cs typeface="+mn-cs"/>
        </a:defRPr>
      </a:lvl8pPr>
      <a:lvl9pPr marL="2709464" algn="l" defTabSz="677385" rtl="0" eaLnBrk="1" latinLnBrk="0" hangingPunct="1">
        <a:defRPr sz="1400" kern="1200">
          <a:solidFill>
            <a:schemeClr val="tx1"/>
          </a:solidFill>
          <a:latin typeface="+mn-lt"/>
          <a:ea typeface="+mn-ea"/>
          <a:cs typeface="+mn-cs"/>
        </a:defRPr>
      </a:lvl9pPr>
    </p:otherStyle>
  </p:txStyles>
</p:sldMaster>
</file>

<file path=ppt/slideMasters/slideMaster75.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19"/>
            </p:custDataLst>
          </p:nvPr>
        </p:nvGraphicFramePr>
        <p:xfrm>
          <a:off x="1591" y="1207"/>
          <a:ext cx="1587" cy="1190"/>
        </p:xfrm>
        <a:graphic>
          <a:graphicData uri="http://schemas.openxmlformats.org/presentationml/2006/ole">
            <mc:AlternateContent xmlns:mc="http://schemas.openxmlformats.org/markup-compatibility/2006">
              <mc:Choice xmlns:v="urn:schemas-microsoft-com:vml" Requires="v">
                <p:oleObj spid="_x0000_s41331" name="think-cell Slide" r:id="rId20" imgW="270" imgH="270" progId="TCLayout.ActiveDocument.1">
                  <p:embed/>
                </p:oleObj>
              </mc:Choice>
              <mc:Fallback>
                <p:oleObj name="think-cell Slide" r:id="rId20" imgW="270" imgH="270" progId="TCLayout.ActiveDocument.1">
                  <p:embed/>
                  <p:pic>
                    <p:nvPicPr>
                      <p:cNvPr id="0" name=""/>
                      <p:cNvPicPr/>
                      <p:nvPr/>
                    </p:nvPicPr>
                    <p:blipFill>
                      <a:blip r:embed="rId21"/>
                      <a:stretch>
                        <a:fillRect/>
                      </a:stretch>
                    </p:blipFill>
                    <p:spPr>
                      <a:xfrm>
                        <a:off x="1591" y="1207"/>
                        <a:ext cx="1587" cy="1190"/>
                      </a:xfrm>
                      <a:prstGeom prst="rect">
                        <a:avLst/>
                      </a:prstGeom>
                    </p:spPr>
                  </p:pic>
                </p:oleObj>
              </mc:Fallback>
            </mc:AlternateContent>
          </a:graphicData>
        </a:graphic>
      </p:graphicFrame>
      <p:sp>
        <p:nvSpPr>
          <p:cNvPr id="20482" name="Title Placeholder 21"/>
          <p:cNvSpPr>
            <a:spLocks noGrp="1"/>
          </p:cNvSpPr>
          <p:nvPr>
            <p:ph type="title"/>
          </p:nvPr>
        </p:nvSpPr>
        <p:spPr bwMode="auto">
          <a:xfrm>
            <a:off x="457200" y="196454"/>
            <a:ext cx="8229600" cy="636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t>Click to edit Master title style</a:t>
            </a:r>
          </a:p>
        </p:txBody>
      </p:sp>
      <p:sp>
        <p:nvSpPr>
          <p:cNvPr id="20483" name="Text Placeholder 12"/>
          <p:cNvSpPr>
            <a:spLocks noGrp="1"/>
          </p:cNvSpPr>
          <p:nvPr>
            <p:ph type="body" idx="1"/>
          </p:nvPr>
        </p:nvSpPr>
        <p:spPr bwMode="auto">
          <a:xfrm>
            <a:off x="457200" y="959646"/>
            <a:ext cx="8229600" cy="356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2"/>
            <a:endParaRPr lang="en-US"/>
          </a:p>
        </p:txBody>
      </p:sp>
      <p:sp>
        <p:nvSpPr>
          <p:cNvPr id="20484" name="TextBox 3"/>
          <p:cNvSpPr txBox="1">
            <a:spLocks noChangeArrowheads="1"/>
          </p:cNvSpPr>
          <p:nvPr/>
        </p:nvSpPr>
        <p:spPr bwMode="black">
          <a:xfrm>
            <a:off x="5349875" y="4826796"/>
            <a:ext cx="2743200" cy="126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2400">
                <a:solidFill>
                  <a:schemeClr val="tx1"/>
                </a:solidFill>
                <a:latin typeface="Arial" pitchFamily="34" charset="0"/>
                <a:cs typeface="Arial" pitchFamily="34" charset="0"/>
              </a:defRPr>
            </a:lvl1pPr>
            <a:lvl2pPr marL="742950" indent="-285750" eaLnBrk="0" hangingPunct="0">
              <a:defRPr sz="2400">
                <a:solidFill>
                  <a:schemeClr val="tx1"/>
                </a:solidFill>
                <a:latin typeface="Arial" pitchFamily="34" charset="0"/>
                <a:cs typeface="Arial" pitchFamily="34" charset="0"/>
              </a:defRPr>
            </a:lvl2pPr>
            <a:lvl3pPr marL="1143000" indent="-228600" eaLnBrk="0" hangingPunct="0">
              <a:defRPr sz="2400">
                <a:solidFill>
                  <a:schemeClr val="tx1"/>
                </a:solidFill>
                <a:latin typeface="Arial" pitchFamily="34" charset="0"/>
                <a:cs typeface="Arial" pitchFamily="34" charset="0"/>
              </a:defRPr>
            </a:lvl3pPr>
            <a:lvl4pPr marL="1600200" indent="-228600" eaLnBrk="0" hangingPunct="0">
              <a:defRPr sz="2400">
                <a:solidFill>
                  <a:schemeClr val="tx1"/>
                </a:solidFill>
                <a:latin typeface="Arial" pitchFamily="34" charset="0"/>
                <a:cs typeface="Arial" pitchFamily="34" charset="0"/>
              </a:defRPr>
            </a:lvl4pPr>
            <a:lvl5pPr marL="2057400" indent="-228600" eaLnBrk="0" hangingPunct="0">
              <a:defRPr sz="24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cs typeface="Arial" pitchFamily="34" charset="0"/>
              </a:defRPr>
            </a:lvl9pPr>
          </a:lstStyle>
          <a:p>
            <a:pPr algn="r" eaLnBrk="1" hangingPunct="1">
              <a:defRPr/>
            </a:pPr>
            <a:r>
              <a:rPr lang="en-US" sz="800" dirty="0">
                <a:solidFill>
                  <a:srgbClr val="666666"/>
                </a:solidFill>
                <a:latin typeface="Museo Sans For Dell" pitchFamily="2" charset="0"/>
              </a:rPr>
              <a:t>Client Product Development</a:t>
            </a:r>
          </a:p>
        </p:txBody>
      </p:sp>
      <p:pic>
        <p:nvPicPr>
          <p:cNvPr id="20485" name="Picture 5" descr="dell_gray_logo.png"/>
          <p:cNvPicPr>
            <a:picLocks noChangeAspect="1"/>
          </p:cNvPicPr>
          <p:nvPr/>
        </p:nvPicPr>
        <p:blipFill>
          <a:blip r:embed="rId2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Footer Placeholder 4"/>
          <p:cNvSpPr>
            <a:spLocks noGrp="1"/>
          </p:cNvSpPr>
          <p:nvPr>
            <p:ph type="ftr" sz="quarter" idx="3"/>
          </p:nvPr>
        </p:nvSpPr>
        <p:spPr>
          <a:xfrm>
            <a:off x="742950" y="4822031"/>
            <a:ext cx="1885950" cy="114300"/>
          </a:xfrm>
          <a:prstGeom prst="rect">
            <a:avLst/>
          </a:prstGeom>
        </p:spPr>
        <p:txBody>
          <a:bodyPr vert="horz" lIns="0" tIns="0" rIns="67892" bIns="0" rtlCol="0" anchor="ctr"/>
          <a:lstStyle>
            <a:lvl1pPr algn="l">
              <a:defRPr sz="800">
                <a:solidFill>
                  <a:srgbClr val="000000">
                    <a:lumMod val="60000"/>
                    <a:lumOff val="40000"/>
                  </a:srgbClr>
                </a:solidFill>
                <a:latin typeface="Museo Sans For Dell" pitchFamily="2" charset="0"/>
                <a:cs typeface="+mn-cs"/>
              </a:defRPr>
            </a:lvl1pPr>
          </a:lstStyle>
          <a:p>
            <a:pPr>
              <a:defRPr/>
            </a:pPr>
            <a:endParaRPr lang="en-US" dirty="0"/>
          </a:p>
        </p:txBody>
      </p:sp>
      <p:sp>
        <p:nvSpPr>
          <p:cNvPr id="8" name="Slide Number Placeholder 5"/>
          <p:cNvSpPr>
            <a:spLocks noGrp="1"/>
          </p:cNvSpPr>
          <p:nvPr>
            <p:ph type="sldNum" sz="quarter" idx="4"/>
          </p:nvPr>
        </p:nvSpPr>
        <p:spPr>
          <a:xfrm>
            <a:off x="434976" y="4823222"/>
            <a:ext cx="260350" cy="114300"/>
          </a:xfrm>
          <a:prstGeom prst="rect">
            <a:avLst/>
          </a:prstGeom>
        </p:spPr>
        <p:txBody>
          <a:bodyPr vert="horz" lIns="0" tIns="0" rIns="67892" bIns="0" rtlCol="0" anchor="ctr"/>
          <a:lstStyle>
            <a:lvl1pPr algn="l">
              <a:defRPr sz="700">
                <a:solidFill>
                  <a:srgbClr val="000000">
                    <a:lumMod val="60000"/>
                    <a:lumOff val="40000"/>
                  </a:srgbClr>
                </a:solidFill>
                <a:latin typeface="Museo Sans For Dell" pitchFamily="2" charset="0"/>
                <a:cs typeface="+mn-cs"/>
              </a:defRPr>
            </a:lvl1pPr>
          </a:lstStyle>
          <a:p>
            <a:pPr>
              <a:defRPr/>
            </a:pPr>
            <a:fld id="{BAFC9F95-FC62-4769-A095-8D2D490F7992}" type="slidenum">
              <a:rPr lang="en-US"/>
              <a:pPr>
                <a:defRPr/>
              </a:pPr>
              <a:t>‹#›</a:t>
            </a:fld>
            <a:endParaRPr lang="en-US" dirty="0"/>
          </a:p>
        </p:txBody>
      </p:sp>
      <p:sp>
        <p:nvSpPr>
          <p:cNvPr id="2" name="fl"/>
          <p:cNvSpPr txBox="1"/>
          <p:nvPr/>
        </p:nvSpPr>
        <p:spPr>
          <a:xfrm>
            <a:off x="0" y="4913185"/>
            <a:ext cx="9144000" cy="157544"/>
          </a:xfrm>
          <a:prstGeom prst="rect">
            <a:avLst/>
          </a:prstGeom>
          <a:noFill/>
        </p:spPr>
        <p:txBody>
          <a:bodyPr vert="horz" wrap="square" lIns="67892" tIns="34289" rIns="67892" bIns="34289" rtlCol="0">
            <a:spAutoFit/>
          </a:bodyPr>
          <a:lstStyle/>
          <a:p>
            <a:pPr marL="173184" indent="-173184">
              <a:lnSpc>
                <a:spcPct val="90000"/>
              </a:lnSpc>
              <a:spcBef>
                <a:spcPts val="75"/>
              </a:spcBef>
              <a:spcAft>
                <a:spcPts val="75"/>
              </a:spcAft>
              <a:buClr>
                <a:srgbClr val="0085C3"/>
              </a:buClr>
              <a:buFont typeface="Arial" pitchFamily="34" charset="0"/>
              <a:buChar char="•"/>
            </a:pPr>
            <a:endParaRPr lang="en-US" sz="600" b="1" dirty="0">
              <a:solidFill>
                <a:srgbClr val="7F7F7F"/>
              </a:solidFill>
              <a:latin typeface="museo sans for dell"/>
            </a:endParaRPr>
          </a:p>
        </p:txBody>
      </p:sp>
      <p:sp>
        <p:nvSpPr>
          <p:cNvPr id="4" name="MSIPCMContentMarking" descr="{&quot;HashCode&quot;:-1913046509,&quot;Placement&quot;:&quot;Footer&quot;}">
            <a:extLst>
              <a:ext uri="{FF2B5EF4-FFF2-40B4-BE49-F238E27FC236}">
                <a16:creationId xmlns="" xmlns:a16="http://schemas.microsoft.com/office/drawing/2014/main" id="{F6E67E24-D5F3-4C94-8AFC-BA39EB48DBD6}"/>
              </a:ext>
            </a:extLst>
          </p:cNvPr>
          <p:cNvSpPr txBox="1"/>
          <p:nvPr userDrawn="1"/>
        </p:nvSpPr>
        <p:spPr>
          <a:xfrm>
            <a:off x="0" y="5001508"/>
            <a:ext cx="771588" cy="138499"/>
          </a:xfrm>
          <a:prstGeom prst="rect">
            <a:avLst/>
          </a:prstGeom>
          <a:noFill/>
        </p:spPr>
        <p:txBody>
          <a:bodyPr vert="horz" wrap="square" lIns="0" tIns="0" rIns="0" bIns="0" rtlCol="0" anchor="ctr" anchorCtr="1">
            <a:spAutoFit/>
          </a:bodyPr>
          <a:lstStyle/>
          <a:p>
            <a:pPr marL="173184" indent="-173184">
              <a:lnSpc>
                <a:spcPct val="90000"/>
              </a:lnSpc>
              <a:spcBef>
                <a:spcPts val="0"/>
              </a:spcBef>
              <a:spcAft>
                <a:spcPts val="0"/>
              </a:spcAft>
              <a:buClr>
                <a:srgbClr val="0085C3"/>
              </a:buClr>
              <a:buFont typeface="Arial" pitchFamily="34" charset="0"/>
              <a:buChar char="•"/>
            </a:pPr>
            <a:r>
              <a:rPr lang="en-US" sz="500">
                <a:solidFill>
                  <a:srgbClr val="7F7F7F"/>
                </a:solidFill>
                <a:latin typeface="Calibri" panose="020F0502020204030204" pitchFamily="34" charset="0"/>
              </a:rPr>
              <a:t>Internal Use - Confidential</a:t>
            </a:r>
            <a:endParaRPr lang="en-US" sz="500" dirty="0">
              <a:solidFill>
                <a:srgbClr val="7F7F7F"/>
              </a:solidFill>
              <a:latin typeface="Calibri" panose="020F0502020204030204" pitchFamily="34" charset="0"/>
            </a:endParaRPr>
          </a:p>
        </p:txBody>
      </p:sp>
    </p:spTree>
    <p:extLst>
      <p:ext uri="{BB962C8B-B14F-4D97-AF65-F5344CB8AC3E}">
        <p14:creationId xmlns:p14="http://schemas.microsoft.com/office/powerpoint/2010/main" val="2637531782"/>
      </p:ext>
    </p:extLst>
  </p:cSld>
  <p:clrMap bg1="dk2" tx1="lt1" bg2="dk1" tx2="lt2" accent1="accent1" accent2="accent2" accent3="accent3" accent4="accent4" accent5="accent5" accent6="accent6" hlink="hlink" folHlink="folHlink"/>
  <p:sldLayoutIdLst>
    <p:sldLayoutId id="2147486127" r:id="rId1"/>
    <p:sldLayoutId id="2147486128" r:id="rId2"/>
    <p:sldLayoutId id="2147486129" r:id="rId3"/>
    <p:sldLayoutId id="2147486130" r:id="rId4"/>
    <p:sldLayoutId id="2147486131" r:id="rId5"/>
    <p:sldLayoutId id="2147486132" r:id="rId6"/>
    <p:sldLayoutId id="2147486133" r:id="rId7"/>
    <p:sldLayoutId id="2147486134" r:id="rId8"/>
    <p:sldLayoutId id="2147486135" r:id="rId9"/>
    <p:sldLayoutId id="2147486136" r:id="rId10"/>
    <p:sldLayoutId id="2147486137" r:id="rId11"/>
    <p:sldLayoutId id="2147486138" r:id="rId12"/>
    <p:sldLayoutId id="2147486139" r:id="rId13"/>
    <p:sldLayoutId id="2147486140" r:id="rId14"/>
    <p:sldLayoutId id="2147486141" r:id="rId15"/>
    <p:sldLayoutId id="2147486142" r:id="rId16"/>
  </p:sldLayoutIdLst>
  <p:transition spd="med">
    <p:wipe dir="r"/>
  </p:transition>
  <p:hf hdr="0" ftr="0" dt="0"/>
  <p:txStyles>
    <p:titleStyle>
      <a:lvl1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1pPr>
      <a:lvl2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2pPr>
      <a:lvl3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3pPr>
      <a:lvl4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4pPr>
      <a:lvl5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5pPr>
      <a:lvl6pPr marL="338771" algn="l" rtl="0" eaLnBrk="1" fontAlgn="base" hangingPunct="1">
        <a:lnSpc>
          <a:spcPct val="70000"/>
        </a:lnSpc>
        <a:spcBef>
          <a:spcPct val="0"/>
        </a:spcBef>
        <a:spcAft>
          <a:spcPct val="0"/>
        </a:spcAft>
        <a:defRPr sz="3300" b="1">
          <a:solidFill>
            <a:schemeClr val="accent1"/>
          </a:solidFill>
          <a:latin typeface="Arial Black" pitchFamily="34" charset="0"/>
        </a:defRPr>
      </a:lvl6pPr>
      <a:lvl7pPr marL="677997" algn="l" rtl="0" eaLnBrk="1" fontAlgn="base" hangingPunct="1">
        <a:lnSpc>
          <a:spcPct val="70000"/>
        </a:lnSpc>
        <a:spcBef>
          <a:spcPct val="0"/>
        </a:spcBef>
        <a:spcAft>
          <a:spcPct val="0"/>
        </a:spcAft>
        <a:defRPr sz="3300" b="1">
          <a:solidFill>
            <a:schemeClr val="accent1"/>
          </a:solidFill>
          <a:latin typeface="Arial Black" pitchFamily="34" charset="0"/>
        </a:defRPr>
      </a:lvl7pPr>
      <a:lvl8pPr marL="1016996" algn="l" rtl="0" eaLnBrk="1" fontAlgn="base" hangingPunct="1">
        <a:lnSpc>
          <a:spcPct val="70000"/>
        </a:lnSpc>
        <a:spcBef>
          <a:spcPct val="0"/>
        </a:spcBef>
        <a:spcAft>
          <a:spcPct val="0"/>
        </a:spcAft>
        <a:defRPr sz="3300" b="1">
          <a:solidFill>
            <a:schemeClr val="accent1"/>
          </a:solidFill>
          <a:latin typeface="Arial Black" pitchFamily="34" charset="0"/>
        </a:defRPr>
      </a:lvl8pPr>
      <a:lvl9pPr marL="1355994" algn="l" rtl="0" eaLnBrk="1" fontAlgn="base" hangingPunct="1">
        <a:lnSpc>
          <a:spcPct val="70000"/>
        </a:lnSpc>
        <a:spcBef>
          <a:spcPct val="0"/>
        </a:spcBef>
        <a:spcAft>
          <a:spcPct val="0"/>
        </a:spcAft>
        <a:defRPr sz="3300" b="1">
          <a:solidFill>
            <a:schemeClr val="accent1"/>
          </a:solidFill>
          <a:latin typeface="Arial Black" pitchFamily="34" charset="0"/>
        </a:defRPr>
      </a:lvl9pPr>
    </p:titleStyle>
    <p:bodyStyle>
      <a:lvl1pPr marL="169614" indent="-169614" algn="l" rtl="0" eaLnBrk="0" fontAlgn="base" hangingPunct="0">
        <a:lnSpc>
          <a:spcPct val="90000"/>
        </a:lnSpc>
        <a:spcBef>
          <a:spcPts val="75"/>
        </a:spcBef>
        <a:spcAft>
          <a:spcPts val="75"/>
        </a:spcAft>
        <a:buClr>
          <a:schemeClr val="accent1"/>
        </a:buClr>
        <a:buFont typeface="Arial" pitchFamily="34" charset="0"/>
        <a:buChar char="•"/>
        <a:defRPr sz="1500">
          <a:solidFill>
            <a:schemeClr val="bg2"/>
          </a:solidFill>
          <a:latin typeface="Museo Sans For Dell" pitchFamily="2" charset="0"/>
          <a:ea typeface="Museo Sans For Dell" pitchFamily="2" charset="0"/>
          <a:cs typeface="Museo Sans For Dell" pitchFamily="2" charset="0"/>
        </a:defRPr>
      </a:lvl1pPr>
      <a:lvl2pPr marL="426186" indent="-166043" algn="l" rtl="0" eaLnBrk="0" fontAlgn="base" hangingPunct="0">
        <a:lnSpc>
          <a:spcPct val="90000"/>
        </a:lnSpc>
        <a:spcBef>
          <a:spcPts val="75"/>
        </a:spcBef>
        <a:spcAft>
          <a:spcPts val="75"/>
        </a:spcAft>
        <a:buClr>
          <a:schemeClr val="accent1"/>
        </a:buClr>
        <a:buFont typeface="Museo Sans For Dell" pitchFamily="2" charset="0"/>
        <a:buChar char="–"/>
        <a:defRPr>
          <a:solidFill>
            <a:schemeClr val="bg2"/>
          </a:solidFill>
          <a:latin typeface="Museo Sans For Dell" pitchFamily="2" charset="0"/>
          <a:ea typeface="Museo Sans For Dell" pitchFamily="2" charset="0"/>
          <a:cs typeface="Museo Sans For Dell" pitchFamily="2" charset="0"/>
        </a:defRPr>
      </a:lvl2pPr>
      <a:lvl3pPr marL="674442" indent="-163661" algn="l" rtl="0" eaLnBrk="0" fontAlgn="base" hangingPunct="0">
        <a:lnSpc>
          <a:spcPct val="90000"/>
        </a:lnSpc>
        <a:spcBef>
          <a:spcPts val="75"/>
        </a:spcBef>
        <a:spcAft>
          <a:spcPts val="75"/>
        </a:spcAft>
        <a:buClr>
          <a:schemeClr val="accent1"/>
        </a:buClr>
        <a:buFont typeface="Museo Sans For Dell" pitchFamily="2" charset="0"/>
        <a:buChar char="›"/>
        <a:defRPr sz="1200">
          <a:solidFill>
            <a:schemeClr val="bg2"/>
          </a:solidFill>
          <a:latin typeface="Museo Sans For Dell" pitchFamily="2" charset="0"/>
          <a:ea typeface="Museo Sans For Dell" pitchFamily="2" charset="0"/>
          <a:cs typeface="Museo Sans For Dell" pitchFamily="2" charset="0"/>
        </a:defRPr>
      </a:lvl3pPr>
      <a:lvl4pPr marL="924084" indent="-164852" algn="l" rtl="0" eaLnBrk="0" fontAlgn="base" hangingPunct="0">
        <a:lnSpc>
          <a:spcPct val="90000"/>
        </a:lnSpc>
        <a:spcBef>
          <a:spcPts val="75"/>
        </a:spcBef>
        <a:spcAft>
          <a:spcPts val="75"/>
        </a:spcAft>
        <a:buClr>
          <a:schemeClr val="accent1"/>
        </a:buClr>
        <a:buFont typeface="Museo For Dell 300"/>
        <a:buChar char="–"/>
        <a:defRPr sz="1100">
          <a:solidFill>
            <a:schemeClr val="bg2"/>
          </a:solidFill>
          <a:latin typeface="Museo Sans For Dell" pitchFamily="2" charset="0"/>
          <a:ea typeface="Museo Sans For Dell" pitchFamily="2" charset="0"/>
          <a:cs typeface="Museo Sans For Dell" pitchFamily="2" charset="0"/>
        </a:defRPr>
      </a:lvl4pPr>
      <a:lvl5pPr marL="1192334" indent="-175339" algn="l" rtl="0" eaLnBrk="0" fontAlgn="base" hangingPunct="0">
        <a:lnSpc>
          <a:spcPct val="90000"/>
        </a:lnSpc>
        <a:spcBef>
          <a:spcPts val="600"/>
        </a:spcBef>
        <a:spcAft>
          <a:spcPct val="0"/>
        </a:spcAft>
        <a:buClr>
          <a:schemeClr val="bg1"/>
        </a:buClr>
        <a:buFont typeface="Museo For Dell 300"/>
        <a:buChar char="–"/>
        <a:defRPr>
          <a:solidFill>
            <a:schemeClr val="bg2"/>
          </a:solidFill>
          <a:latin typeface="Museo Sans For Dell" pitchFamily="2" charset="0"/>
          <a:ea typeface="Museo Sans For Dell" pitchFamily="2" charset="0"/>
          <a:cs typeface="Museo Sans For Dell" pitchFamily="2" charset="0"/>
        </a:defRPr>
      </a:lvl5pPr>
      <a:lvl6pPr marL="1531202" indent="-175339"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6pPr>
      <a:lvl7pPr marL="1870380" indent="-175339"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7pPr>
      <a:lvl8pPr marL="2209381" indent="-175339"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8pPr>
      <a:lvl9pPr marL="2548409" indent="-175339"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9pPr>
    </p:bodyStyle>
    <p:otherStyle>
      <a:defPPr>
        <a:defRPr lang="en-US"/>
      </a:defPPr>
      <a:lvl1pPr marL="0" algn="l" defTabSz="677997" rtl="0" eaLnBrk="1" latinLnBrk="0" hangingPunct="1">
        <a:defRPr sz="1400" kern="1200">
          <a:solidFill>
            <a:schemeClr val="tx1"/>
          </a:solidFill>
          <a:latin typeface="+mn-lt"/>
          <a:ea typeface="+mn-ea"/>
          <a:cs typeface="+mn-cs"/>
        </a:defRPr>
      </a:lvl1pPr>
      <a:lvl2pPr marL="338771" algn="l" defTabSz="677997" rtl="0" eaLnBrk="1" latinLnBrk="0" hangingPunct="1">
        <a:defRPr sz="1400" kern="1200">
          <a:solidFill>
            <a:schemeClr val="tx1"/>
          </a:solidFill>
          <a:latin typeface="+mn-lt"/>
          <a:ea typeface="+mn-ea"/>
          <a:cs typeface="+mn-cs"/>
        </a:defRPr>
      </a:lvl2pPr>
      <a:lvl3pPr marL="677997" algn="l" defTabSz="677997" rtl="0" eaLnBrk="1" latinLnBrk="0" hangingPunct="1">
        <a:defRPr sz="1400" kern="1200">
          <a:solidFill>
            <a:schemeClr val="tx1"/>
          </a:solidFill>
          <a:latin typeface="+mn-lt"/>
          <a:ea typeface="+mn-ea"/>
          <a:cs typeface="+mn-cs"/>
        </a:defRPr>
      </a:lvl3pPr>
      <a:lvl4pPr marL="1016996" algn="l" defTabSz="677997" rtl="0" eaLnBrk="1" latinLnBrk="0" hangingPunct="1">
        <a:defRPr sz="1400" kern="1200">
          <a:solidFill>
            <a:schemeClr val="tx1"/>
          </a:solidFill>
          <a:latin typeface="+mn-lt"/>
          <a:ea typeface="+mn-ea"/>
          <a:cs typeface="+mn-cs"/>
        </a:defRPr>
      </a:lvl4pPr>
      <a:lvl5pPr marL="1355994" algn="l" defTabSz="677997" rtl="0" eaLnBrk="1" latinLnBrk="0" hangingPunct="1">
        <a:defRPr sz="1400" kern="1200">
          <a:solidFill>
            <a:schemeClr val="tx1"/>
          </a:solidFill>
          <a:latin typeface="+mn-lt"/>
          <a:ea typeface="+mn-ea"/>
          <a:cs typeface="+mn-cs"/>
        </a:defRPr>
      </a:lvl5pPr>
      <a:lvl6pPr marL="1695221" algn="l" defTabSz="677997" rtl="0" eaLnBrk="1" latinLnBrk="0" hangingPunct="1">
        <a:defRPr sz="1400" kern="1200">
          <a:solidFill>
            <a:schemeClr val="tx1"/>
          </a:solidFill>
          <a:latin typeface="+mn-lt"/>
          <a:ea typeface="+mn-ea"/>
          <a:cs typeface="+mn-cs"/>
        </a:defRPr>
      </a:lvl6pPr>
      <a:lvl7pPr marL="2033990" algn="l" defTabSz="677997" rtl="0" eaLnBrk="1" latinLnBrk="0" hangingPunct="1">
        <a:defRPr sz="1400" kern="1200">
          <a:solidFill>
            <a:schemeClr val="tx1"/>
          </a:solidFill>
          <a:latin typeface="+mn-lt"/>
          <a:ea typeface="+mn-ea"/>
          <a:cs typeface="+mn-cs"/>
        </a:defRPr>
      </a:lvl7pPr>
      <a:lvl8pPr marL="2372799" algn="l" defTabSz="677997" rtl="0" eaLnBrk="1" latinLnBrk="0" hangingPunct="1">
        <a:defRPr sz="1400" kern="1200">
          <a:solidFill>
            <a:schemeClr val="tx1"/>
          </a:solidFill>
          <a:latin typeface="+mn-lt"/>
          <a:ea typeface="+mn-ea"/>
          <a:cs typeface="+mn-cs"/>
        </a:defRPr>
      </a:lvl8pPr>
      <a:lvl9pPr marL="2711894" algn="l" defTabSz="677997" rtl="0" eaLnBrk="1" latinLnBrk="0" hangingPunct="1">
        <a:defRPr sz="1400" kern="1200">
          <a:solidFill>
            <a:schemeClr val="tx1"/>
          </a:solidFill>
          <a:latin typeface="+mn-lt"/>
          <a:ea typeface="+mn-ea"/>
          <a:cs typeface="+mn-cs"/>
        </a:defRPr>
      </a:lvl9pPr>
    </p:otherStyle>
  </p:txStyles>
</p:sldMaster>
</file>

<file path=ppt/slideMasters/slideMaster76.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19"/>
            </p:custDataLst>
          </p:nvPr>
        </p:nvGraphicFramePr>
        <p:xfrm>
          <a:off x="1591" y="1207"/>
          <a:ext cx="1587" cy="1190"/>
        </p:xfrm>
        <a:graphic>
          <a:graphicData uri="http://schemas.openxmlformats.org/presentationml/2006/ole">
            <mc:AlternateContent xmlns:mc="http://schemas.openxmlformats.org/markup-compatibility/2006">
              <mc:Choice xmlns:v="urn:schemas-microsoft-com:vml" Requires="v">
                <p:oleObj spid="_x0000_s42355" name="think-cell Slide" r:id="rId20" imgW="270" imgH="270" progId="TCLayout.ActiveDocument.1">
                  <p:embed/>
                </p:oleObj>
              </mc:Choice>
              <mc:Fallback>
                <p:oleObj name="think-cell Slide" r:id="rId20" imgW="270" imgH="270" progId="TCLayout.ActiveDocument.1">
                  <p:embed/>
                  <p:pic>
                    <p:nvPicPr>
                      <p:cNvPr id="0" name=""/>
                      <p:cNvPicPr/>
                      <p:nvPr/>
                    </p:nvPicPr>
                    <p:blipFill>
                      <a:blip r:embed="rId21"/>
                      <a:stretch>
                        <a:fillRect/>
                      </a:stretch>
                    </p:blipFill>
                    <p:spPr>
                      <a:xfrm>
                        <a:off x="1591" y="1207"/>
                        <a:ext cx="1587" cy="1190"/>
                      </a:xfrm>
                      <a:prstGeom prst="rect">
                        <a:avLst/>
                      </a:prstGeom>
                    </p:spPr>
                  </p:pic>
                </p:oleObj>
              </mc:Fallback>
            </mc:AlternateContent>
          </a:graphicData>
        </a:graphic>
      </p:graphicFrame>
      <p:sp>
        <p:nvSpPr>
          <p:cNvPr id="20482" name="Title Placeholder 21"/>
          <p:cNvSpPr>
            <a:spLocks noGrp="1"/>
          </p:cNvSpPr>
          <p:nvPr>
            <p:ph type="title"/>
          </p:nvPr>
        </p:nvSpPr>
        <p:spPr bwMode="auto">
          <a:xfrm>
            <a:off x="457200" y="196454"/>
            <a:ext cx="8229600" cy="636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t>Click to edit Master title style</a:t>
            </a:r>
          </a:p>
        </p:txBody>
      </p:sp>
      <p:sp>
        <p:nvSpPr>
          <p:cNvPr id="20483" name="Text Placeholder 12"/>
          <p:cNvSpPr>
            <a:spLocks noGrp="1"/>
          </p:cNvSpPr>
          <p:nvPr>
            <p:ph type="body" idx="1"/>
          </p:nvPr>
        </p:nvSpPr>
        <p:spPr bwMode="auto">
          <a:xfrm>
            <a:off x="457200" y="959646"/>
            <a:ext cx="8229600" cy="356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2"/>
            <a:endParaRPr lang="en-US"/>
          </a:p>
        </p:txBody>
      </p:sp>
      <p:sp>
        <p:nvSpPr>
          <p:cNvPr id="20484" name="TextBox 3"/>
          <p:cNvSpPr txBox="1">
            <a:spLocks noChangeArrowheads="1"/>
          </p:cNvSpPr>
          <p:nvPr/>
        </p:nvSpPr>
        <p:spPr bwMode="black">
          <a:xfrm>
            <a:off x="5349875" y="4826796"/>
            <a:ext cx="2743200" cy="126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2400">
                <a:solidFill>
                  <a:schemeClr val="tx1"/>
                </a:solidFill>
                <a:latin typeface="Arial" pitchFamily="34" charset="0"/>
                <a:cs typeface="Arial" pitchFamily="34" charset="0"/>
              </a:defRPr>
            </a:lvl1pPr>
            <a:lvl2pPr marL="742950" indent="-285750" eaLnBrk="0" hangingPunct="0">
              <a:defRPr sz="2400">
                <a:solidFill>
                  <a:schemeClr val="tx1"/>
                </a:solidFill>
                <a:latin typeface="Arial" pitchFamily="34" charset="0"/>
                <a:cs typeface="Arial" pitchFamily="34" charset="0"/>
              </a:defRPr>
            </a:lvl2pPr>
            <a:lvl3pPr marL="1143000" indent="-228600" eaLnBrk="0" hangingPunct="0">
              <a:defRPr sz="2400">
                <a:solidFill>
                  <a:schemeClr val="tx1"/>
                </a:solidFill>
                <a:latin typeface="Arial" pitchFamily="34" charset="0"/>
                <a:cs typeface="Arial" pitchFamily="34" charset="0"/>
              </a:defRPr>
            </a:lvl3pPr>
            <a:lvl4pPr marL="1600200" indent="-228600" eaLnBrk="0" hangingPunct="0">
              <a:defRPr sz="2400">
                <a:solidFill>
                  <a:schemeClr val="tx1"/>
                </a:solidFill>
                <a:latin typeface="Arial" pitchFamily="34" charset="0"/>
                <a:cs typeface="Arial" pitchFamily="34" charset="0"/>
              </a:defRPr>
            </a:lvl4pPr>
            <a:lvl5pPr marL="2057400" indent="-228600" eaLnBrk="0" hangingPunct="0">
              <a:defRPr sz="24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cs typeface="Arial" pitchFamily="34" charset="0"/>
              </a:defRPr>
            </a:lvl9pPr>
          </a:lstStyle>
          <a:p>
            <a:pPr algn="r" eaLnBrk="1" hangingPunct="1">
              <a:defRPr/>
            </a:pPr>
            <a:r>
              <a:rPr lang="en-US" sz="800" dirty="0">
                <a:solidFill>
                  <a:srgbClr val="666666"/>
                </a:solidFill>
                <a:latin typeface="Museo Sans For Dell" pitchFamily="2" charset="0"/>
              </a:rPr>
              <a:t>Client Product Development</a:t>
            </a:r>
          </a:p>
        </p:txBody>
      </p:sp>
      <p:pic>
        <p:nvPicPr>
          <p:cNvPr id="20485" name="Picture 5" descr="dell_gray_logo.png"/>
          <p:cNvPicPr>
            <a:picLocks noChangeAspect="1"/>
          </p:cNvPicPr>
          <p:nvPr/>
        </p:nvPicPr>
        <p:blipFill>
          <a:blip r:embed="rId2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Footer Placeholder 4"/>
          <p:cNvSpPr>
            <a:spLocks noGrp="1"/>
          </p:cNvSpPr>
          <p:nvPr>
            <p:ph type="ftr" sz="quarter" idx="3"/>
          </p:nvPr>
        </p:nvSpPr>
        <p:spPr>
          <a:xfrm>
            <a:off x="742950" y="4822031"/>
            <a:ext cx="1885950" cy="114300"/>
          </a:xfrm>
          <a:prstGeom prst="rect">
            <a:avLst/>
          </a:prstGeom>
        </p:spPr>
        <p:txBody>
          <a:bodyPr vert="horz" lIns="0" tIns="0" rIns="67949" bIns="0" rtlCol="0" anchor="ctr"/>
          <a:lstStyle>
            <a:lvl1pPr algn="l">
              <a:defRPr sz="800">
                <a:solidFill>
                  <a:srgbClr val="000000">
                    <a:lumMod val="60000"/>
                    <a:lumOff val="40000"/>
                  </a:srgbClr>
                </a:solidFill>
                <a:latin typeface="Museo Sans For Dell" pitchFamily="2" charset="0"/>
                <a:cs typeface="+mn-cs"/>
              </a:defRPr>
            </a:lvl1pPr>
          </a:lstStyle>
          <a:p>
            <a:pPr>
              <a:defRPr/>
            </a:pPr>
            <a:endParaRPr lang="en-US" dirty="0"/>
          </a:p>
        </p:txBody>
      </p:sp>
      <p:sp>
        <p:nvSpPr>
          <p:cNvPr id="8" name="Slide Number Placeholder 5"/>
          <p:cNvSpPr>
            <a:spLocks noGrp="1"/>
          </p:cNvSpPr>
          <p:nvPr>
            <p:ph type="sldNum" sz="quarter" idx="4"/>
          </p:nvPr>
        </p:nvSpPr>
        <p:spPr>
          <a:xfrm>
            <a:off x="434976" y="4823222"/>
            <a:ext cx="260350" cy="114300"/>
          </a:xfrm>
          <a:prstGeom prst="rect">
            <a:avLst/>
          </a:prstGeom>
        </p:spPr>
        <p:txBody>
          <a:bodyPr vert="horz" lIns="0" tIns="0" rIns="67949" bIns="0" rtlCol="0" anchor="ctr"/>
          <a:lstStyle>
            <a:lvl1pPr algn="l">
              <a:defRPr sz="700">
                <a:solidFill>
                  <a:srgbClr val="000000">
                    <a:lumMod val="60000"/>
                    <a:lumOff val="40000"/>
                  </a:srgbClr>
                </a:solidFill>
                <a:latin typeface="Museo Sans For Dell" pitchFamily="2" charset="0"/>
                <a:cs typeface="+mn-cs"/>
              </a:defRPr>
            </a:lvl1pPr>
          </a:lstStyle>
          <a:p>
            <a:pPr>
              <a:defRPr/>
            </a:pPr>
            <a:fld id="{BAFC9F95-FC62-4769-A095-8D2D490F7992}" type="slidenum">
              <a:rPr lang="en-US"/>
              <a:pPr>
                <a:defRPr/>
              </a:pPr>
              <a:t>‹#›</a:t>
            </a:fld>
            <a:endParaRPr lang="en-US" dirty="0"/>
          </a:p>
        </p:txBody>
      </p:sp>
      <p:sp>
        <p:nvSpPr>
          <p:cNvPr id="2" name="fl"/>
          <p:cNvSpPr txBox="1"/>
          <p:nvPr/>
        </p:nvSpPr>
        <p:spPr>
          <a:xfrm>
            <a:off x="0" y="4913185"/>
            <a:ext cx="9144000" cy="157544"/>
          </a:xfrm>
          <a:prstGeom prst="rect">
            <a:avLst/>
          </a:prstGeom>
          <a:noFill/>
        </p:spPr>
        <p:txBody>
          <a:bodyPr vert="horz" wrap="square" lIns="67949" tIns="34289" rIns="67949" bIns="34289" rtlCol="0">
            <a:spAutoFit/>
          </a:bodyPr>
          <a:lstStyle/>
          <a:p>
            <a:pPr marL="173336" indent="-173336">
              <a:lnSpc>
                <a:spcPct val="90000"/>
              </a:lnSpc>
              <a:spcBef>
                <a:spcPts val="75"/>
              </a:spcBef>
              <a:spcAft>
                <a:spcPts val="75"/>
              </a:spcAft>
              <a:buClr>
                <a:srgbClr val="0085C3"/>
              </a:buClr>
              <a:buFont typeface="Arial" pitchFamily="34" charset="0"/>
              <a:buChar char="•"/>
            </a:pPr>
            <a:endParaRPr lang="en-US" sz="600" b="1" dirty="0">
              <a:solidFill>
                <a:srgbClr val="7F7F7F"/>
              </a:solidFill>
              <a:latin typeface="museo sans for dell"/>
            </a:endParaRPr>
          </a:p>
        </p:txBody>
      </p:sp>
      <p:sp>
        <p:nvSpPr>
          <p:cNvPr id="4" name="MSIPCMContentMarking" descr="{&quot;HashCode&quot;:-1913046509,&quot;Placement&quot;:&quot;Footer&quot;}">
            <a:extLst>
              <a:ext uri="{FF2B5EF4-FFF2-40B4-BE49-F238E27FC236}">
                <a16:creationId xmlns="" xmlns:a16="http://schemas.microsoft.com/office/drawing/2014/main" id="{F6E67E24-D5F3-4C94-8AFC-BA39EB48DBD6}"/>
              </a:ext>
            </a:extLst>
          </p:cNvPr>
          <p:cNvSpPr txBox="1"/>
          <p:nvPr userDrawn="1"/>
        </p:nvSpPr>
        <p:spPr>
          <a:xfrm>
            <a:off x="0" y="5001508"/>
            <a:ext cx="771588" cy="138499"/>
          </a:xfrm>
          <a:prstGeom prst="rect">
            <a:avLst/>
          </a:prstGeom>
          <a:noFill/>
        </p:spPr>
        <p:txBody>
          <a:bodyPr vert="horz" wrap="square" lIns="0" tIns="0" rIns="0" bIns="0" rtlCol="0" anchor="ctr" anchorCtr="1">
            <a:spAutoFit/>
          </a:bodyPr>
          <a:lstStyle/>
          <a:p>
            <a:pPr marL="173336" indent="-173336">
              <a:lnSpc>
                <a:spcPct val="90000"/>
              </a:lnSpc>
              <a:spcBef>
                <a:spcPts val="0"/>
              </a:spcBef>
              <a:spcAft>
                <a:spcPts val="0"/>
              </a:spcAft>
              <a:buClr>
                <a:srgbClr val="0085C3"/>
              </a:buClr>
              <a:buFont typeface="Arial" pitchFamily="34" charset="0"/>
              <a:buChar char="•"/>
            </a:pPr>
            <a:r>
              <a:rPr lang="en-US" sz="500">
                <a:solidFill>
                  <a:srgbClr val="7F7F7F"/>
                </a:solidFill>
                <a:latin typeface="Calibri" panose="020F0502020204030204" pitchFamily="34" charset="0"/>
              </a:rPr>
              <a:t>Internal Use - Confidential</a:t>
            </a:r>
            <a:endParaRPr lang="en-US" sz="500" dirty="0">
              <a:solidFill>
                <a:srgbClr val="7F7F7F"/>
              </a:solidFill>
              <a:latin typeface="Calibri" panose="020F0502020204030204" pitchFamily="34" charset="0"/>
            </a:endParaRPr>
          </a:p>
        </p:txBody>
      </p:sp>
    </p:spTree>
    <p:extLst>
      <p:ext uri="{BB962C8B-B14F-4D97-AF65-F5344CB8AC3E}">
        <p14:creationId xmlns:p14="http://schemas.microsoft.com/office/powerpoint/2010/main" val="2787406216"/>
      </p:ext>
    </p:extLst>
  </p:cSld>
  <p:clrMap bg1="dk2" tx1="lt1" bg2="dk1" tx2="lt2" accent1="accent1" accent2="accent2" accent3="accent3" accent4="accent4" accent5="accent5" accent6="accent6" hlink="hlink" folHlink="folHlink"/>
  <p:sldLayoutIdLst>
    <p:sldLayoutId id="2147486144" r:id="rId1"/>
    <p:sldLayoutId id="2147486145" r:id="rId2"/>
    <p:sldLayoutId id="2147486146" r:id="rId3"/>
    <p:sldLayoutId id="2147486147" r:id="rId4"/>
    <p:sldLayoutId id="2147486148" r:id="rId5"/>
    <p:sldLayoutId id="2147486149" r:id="rId6"/>
    <p:sldLayoutId id="2147486150" r:id="rId7"/>
    <p:sldLayoutId id="2147486151" r:id="rId8"/>
    <p:sldLayoutId id="2147486152" r:id="rId9"/>
    <p:sldLayoutId id="2147486153" r:id="rId10"/>
    <p:sldLayoutId id="2147486154" r:id="rId11"/>
    <p:sldLayoutId id="2147486155" r:id="rId12"/>
    <p:sldLayoutId id="2147486156" r:id="rId13"/>
    <p:sldLayoutId id="2147486157" r:id="rId14"/>
    <p:sldLayoutId id="2147486158" r:id="rId15"/>
    <p:sldLayoutId id="2147486159" r:id="rId16"/>
  </p:sldLayoutIdLst>
  <p:transition spd="med">
    <p:wipe dir="r"/>
  </p:transition>
  <p:hf hdr="0" ftr="0" dt="0"/>
  <p:txStyles>
    <p:titleStyle>
      <a:lvl1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1pPr>
      <a:lvl2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2pPr>
      <a:lvl3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3pPr>
      <a:lvl4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4pPr>
      <a:lvl5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5pPr>
      <a:lvl6pPr marL="339113" algn="l" rtl="0" eaLnBrk="1" fontAlgn="base" hangingPunct="1">
        <a:lnSpc>
          <a:spcPct val="70000"/>
        </a:lnSpc>
        <a:spcBef>
          <a:spcPct val="0"/>
        </a:spcBef>
        <a:spcAft>
          <a:spcPct val="0"/>
        </a:spcAft>
        <a:defRPr sz="3300" b="1">
          <a:solidFill>
            <a:schemeClr val="accent1"/>
          </a:solidFill>
          <a:latin typeface="Arial Black" pitchFamily="34" charset="0"/>
        </a:defRPr>
      </a:lvl6pPr>
      <a:lvl7pPr marL="678643" algn="l" rtl="0" eaLnBrk="1" fontAlgn="base" hangingPunct="1">
        <a:lnSpc>
          <a:spcPct val="70000"/>
        </a:lnSpc>
        <a:spcBef>
          <a:spcPct val="0"/>
        </a:spcBef>
        <a:spcAft>
          <a:spcPct val="0"/>
        </a:spcAft>
        <a:defRPr sz="3300" b="1">
          <a:solidFill>
            <a:schemeClr val="accent1"/>
          </a:solidFill>
          <a:latin typeface="Arial Black" pitchFamily="34" charset="0"/>
        </a:defRPr>
      </a:lvl7pPr>
      <a:lvl8pPr marL="1017965" algn="l" rtl="0" eaLnBrk="1" fontAlgn="base" hangingPunct="1">
        <a:lnSpc>
          <a:spcPct val="70000"/>
        </a:lnSpc>
        <a:spcBef>
          <a:spcPct val="0"/>
        </a:spcBef>
        <a:spcAft>
          <a:spcPct val="0"/>
        </a:spcAft>
        <a:defRPr sz="3300" b="1">
          <a:solidFill>
            <a:schemeClr val="accent1"/>
          </a:solidFill>
          <a:latin typeface="Arial Black" pitchFamily="34" charset="0"/>
        </a:defRPr>
      </a:lvl8pPr>
      <a:lvl9pPr marL="1357286" algn="l" rtl="0" eaLnBrk="1" fontAlgn="base" hangingPunct="1">
        <a:lnSpc>
          <a:spcPct val="70000"/>
        </a:lnSpc>
        <a:spcBef>
          <a:spcPct val="0"/>
        </a:spcBef>
        <a:spcAft>
          <a:spcPct val="0"/>
        </a:spcAft>
        <a:defRPr sz="3300" b="1">
          <a:solidFill>
            <a:schemeClr val="accent1"/>
          </a:solidFill>
          <a:latin typeface="Arial Black" pitchFamily="34" charset="0"/>
        </a:defRPr>
      </a:lvl9pPr>
    </p:titleStyle>
    <p:bodyStyle>
      <a:lvl1pPr marL="169766" indent="-169766" algn="l" rtl="0" eaLnBrk="0" fontAlgn="base" hangingPunct="0">
        <a:lnSpc>
          <a:spcPct val="90000"/>
        </a:lnSpc>
        <a:spcBef>
          <a:spcPts val="75"/>
        </a:spcBef>
        <a:spcAft>
          <a:spcPts val="75"/>
        </a:spcAft>
        <a:buClr>
          <a:schemeClr val="accent1"/>
        </a:buClr>
        <a:buFont typeface="Arial" pitchFamily="34" charset="0"/>
        <a:buChar char="•"/>
        <a:defRPr sz="1500">
          <a:solidFill>
            <a:schemeClr val="bg2"/>
          </a:solidFill>
          <a:latin typeface="Museo Sans For Dell" pitchFamily="2" charset="0"/>
          <a:ea typeface="Museo Sans For Dell" pitchFamily="2" charset="0"/>
          <a:cs typeface="Museo Sans For Dell" pitchFamily="2" charset="0"/>
        </a:defRPr>
      </a:lvl1pPr>
      <a:lvl2pPr marL="426585" indent="-166195" algn="l" rtl="0" eaLnBrk="0" fontAlgn="base" hangingPunct="0">
        <a:lnSpc>
          <a:spcPct val="90000"/>
        </a:lnSpc>
        <a:spcBef>
          <a:spcPts val="75"/>
        </a:spcBef>
        <a:spcAft>
          <a:spcPts val="75"/>
        </a:spcAft>
        <a:buClr>
          <a:schemeClr val="accent1"/>
        </a:buClr>
        <a:buFont typeface="Museo Sans For Dell" pitchFamily="2" charset="0"/>
        <a:buChar char="–"/>
        <a:defRPr>
          <a:solidFill>
            <a:schemeClr val="bg2"/>
          </a:solidFill>
          <a:latin typeface="Museo Sans For Dell" pitchFamily="2" charset="0"/>
          <a:ea typeface="Museo Sans For Dell" pitchFamily="2" charset="0"/>
          <a:cs typeface="Museo Sans For Dell" pitchFamily="2" charset="0"/>
        </a:defRPr>
      </a:lvl2pPr>
      <a:lvl3pPr marL="675072" indent="-163813" algn="l" rtl="0" eaLnBrk="0" fontAlgn="base" hangingPunct="0">
        <a:lnSpc>
          <a:spcPct val="90000"/>
        </a:lnSpc>
        <a:spcBef>
          <a:spcPts val="75"/>
        </a:spcBef>
        <a:spcAft>
          <a:spcPts val="75"/>
        </a:spcAft>
        <a:buClr>
          <a:schemeClr val="accent1"/>
        </a:buClr>
        <a:buFont typeface="Museo Sans For Dell" pitchFamily="2" charset="0"/>
        <a:buChar char="›"/>
        <a:defRPr sz="1200">
          <a:solidFill>
            <a:schemeClr val="bg2"/>
          </a:solidFill>
          <a:latin typeface="Museo Sans For Dell" pitchFamily="2" charset="0"/>
          <a:ea typeface="Museo Sans For Dell" pitchFamily="2" charset="0"/>
          <a:cs typeface="Museo Sans For Dell" pitchFamily="2" charset="0"/>
        </a:defRPr>
      </a:lvl3pPr>
      <a:lvl4pPr marL="924958" indent="-165004" algn="l" rtl="0" eaLnBrk="0" fontAlgn="base" hangingPunct="0">
        <a:lnSpc>
          <a:spcPct val="90000"/>
        </a:lnSpc>
        <a:spcBef>
          <a:spcPts val="75"/>
        </a:spcBef>
        <a:spcAft>
          <a:spcPts val="75"/>
        </a:spcAft>
        <a:buClr>
          <a:schemeClr val="accent1"/>
        </a:buClr>
        <a:buFont typeface="Museo For Dell 300"/>
        <a:buChar char="–"/>
        <a:defRPr sz="1100">
          <a:solidFill>
            <a:schemeClr val="bg2"/>
          </a:solidFill>
          <a:latin typeface="Museo Sans For Dell" pitchFamily="2" charset="0"/>
          <a:ea typeface="Museo Sans For Dell" pitchFamily="2" charset="0"/>
          <a:cs typeface="Museo Sans For Dell" pitchFamily="2" charset="0"/>
        </a:defRPr>
      </a:lvl4pPr>
      <a:lvl5pPr marL="1193474" indent="-175510" algn="l" rtl="0" eaLnBrk="0" fontAlgn="base" hangingPunct="0">
        <a:lnSpc>
          <a:spcPct val="90000"/>
        </a:lnSpc>
        <a:spcBef>
          <a:spcPts val="600"/>
        </a:spcBef>
        <a:spcAft>
          <a:spcPct val="0"/>
        </a:spcAft>
        <a:buClr>
          <a:schemeClr val="bg1"/>
        </a:buClr>
        <a:buFont typeface="Museo For Dell 300"/>
        <a:buChar char="–"/>
        <a:defRPr>
          <a:solidFill>
            <a:schemeClr val="bg2"/>
          </a:solidFill>
          <a:latin typeface="Museo Sans For Dell" pitchFamily="2" charset="0"/>
          <a:ea typeface="Museo Sans For Dell" pitchFamily="2" charset="0"/>
          <a:cs typeface="Museo Sans For Dell" pitchFamily="2" charset="0"/>
        </a:defRPr>
      </a:lvl5pPr>
      <a:lvl6pPr marL="1532646" indent="-175510"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6pPr>
      <a:lvl7pPr marL="1872147" indent="-175510"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7pPr>
      <a:lvl8pPr marL="2211471" indent="-175510"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8pPr>
      <a:lvl9pPr marL="2550803" indent="-175510"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9pPr>
    </p:bodyStyle>
    <p:otherStyle>
      <a:defPPr>
        <a:defRPr lang="en-US"/>
      </a:defPPr>
      <a:lvl1pPr marL="0" algn="l" defTabSz="678643" rtl="0" eaLnBrk="1" latinLnBrk="0" hangingPunct="1">
        <a:defRPr sz="1400" kern="1200">
          <a:solidFill>
            <a:schemeClr val="tx1"/>
          </a:solidFill>
          <a:latin typeface="+mn-lt"/>
          <a:ea typeface="+mn-ea"/>
          <a:cs typeface="+mn-cs"/>
        </a:defRPr>
      </a:lvl1pPr>
      <a:lvl2pPr marL="339113" algn="l" defTabSz="678643" rtl="0" eaLnBrk="1" latinLnBrk="0" hangingPunct="1">
        <a:defRPr sz="1400" kern="1200">
          <a:solidFill>
            <a:schemeClr val="tx1"/>
          </a:solidFill>
          <a:latin typeface="+mn-lt"/>
          <a:ea typeface="+mn-ea"/>
          <a:cs typeface="+mn-cs"/>
        </a:defRPr>
      </a:lvl2pPr>
      <a:lvl3pPr marL="678643" algn="l" defTabSz="678643" rtl="0" eaLnBrk="1" latinLnBrk="0" hangingPunct="1">
        <a:defRPr sz="1400" kern="1200">
          <a:solidFill>
            <a:schemeClr val="tx1"/>
          </a:solidFill>
          <a:latin typeface="+mn-lt"/>
          <a:ea typeface="+mn-ea"/>
          <a:cs typeface="+mn-cs"/>
        </a:defRPr>
      </a:lvl3pPr>
      <a:lvl4pPr marL="1017965" algn="l" defTabSz="678643" rtl="0" eaLnBrk="1" latinLnBrk="0" hangingPunct="1">
        <a:defRPr sz="1400" kern="1200">
          <a:solidFill>
            <a:schemeClr val="tx1"/>
          </a:solidFill>
          <a:latin typeface="+mn-lt"/>
          <a:ea typeface="+mn-ea"/>
          <a:cs typeface="+mn-cs"/>
        </a:defRPr>
      </a:lvl4pPr>
      <a:lvl5pPr marL="1357286" algn="l" defTabSz="678643" rtl="0" eaLnBrk="1" latinLnBrk="0" hangingPunct="1">
        <a:defRPr sz="1400" kern="1200">
          <a:solidFill>
            <a:schemeClr val="tx1"/>
          </a:solidFill>
          <a:latin typeface="+mn-lt"/>
          <a:ea typeface="+mn-ea"/>
          <a:cs typeface="+mn-cs"/>
        </a:defRPr>
      </a:lvl5pPr>
      <a:lvl6pPr marL="1696817" algn="l" defTabSz="678643" rtl="0" eaLnBrk="1" latinLnBrk="0" hangingPunct="1">
        <a:defRPr sz="1400" kern="1200">
          <a:solidFill>
            <a:schemeClr val="tx1"/>
          </a:solidFill>
          <a:latin typeface="+mn-lt"/>
          <a:ea typeface="+mn-ea"/>
          <a:cs typeface="+mn-cs"/>
        </a:defRPr>
      </a:lvl6pPr>
      <a:lvl7pPr marL="2035928" algn="l" defTabSz="678643" rtl="0" eaLnBrk="1" latinLnBrk="0" hangingPunct="1">
        <a:defRPr sz="1400" kern="1200">
          <a:solidFill>
            <a:schemeClr val="tx1"/>
          </a:solidFill>
          <a:latin typeface="+mn-lt"/>
          <a:ea typeface="+mn-ea"/>
          <a:cs typeface="+mn-cs"/>
        </a:defRPr>
      </a:lvl7pPr>
      <a:lvl8pPr marL="2375042" algn="l" defTabSz="678643" rtl="0" eaLnBrk="1" latinLnBrk="0" hangingPunct="1">
        <a:defRPr sz="1400" kern="1200">
          <a:solidFill>
            <a:schemeClr val="tx1"/>
          </a:solidFill>
          <a:latin typeface="+mn-lt"/>
          <a:ea typeface="+mn-ea"/>
          <a:cs typeface="+mn-cs"/>
        </a:defRPr>
      </a:lvl8pPr>
      <a:lvl9pPr marL="2714459" algn="l" defTabSz="678643" rtl="0" eaLnBrk="1" latinLnBrk="0" hangingPunct="1">
        <a:defRPr sz="1400" kern="1200">
          <a:solidFill>
            <a:schemeClr val="tx1"/>
          </a:solidFill>
          <a:latin typeface="+mn-lt"/>
          <a:ea typeface="+mn-ea"/>
          <a:cs typeface="+mn-cs"/>
        </a:defRPr>
      </a:lvl9pPr>
    </p:otherStyle>
  </p:txStyles>
</p:sldMaster>
</file>

<file path=ppt/slideMasters/slideMaster77.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19"/>
            </p:custDataLst>
          </p:nvPr>
        </p:nvGraphicFramePr>
        <p:xfrm>
          <a:off x="1591" y="1207"/>
          <a:ext cx="1587" cy="1190"/>
        </p:xfrm>
        <a:graphic>
          <a:graphicData uri="http://schemas.openxmlformats.org/presentationml/2006/ole">
            <mc:AlternateContent xmlns:mc="http://schemas.openxmlformats.org/markup-compatibility/2006">
              <mc:Choice xmlns:v="urn:schemas-microsoft-com:vml" Requires="v">
                <p:oleObj spid="_x0000_s43378" name="think-cell Slide" r:id="rId20" imgW="270" imgH="270" progId="TCLayout.ActiveDocument.1">
                  <p:embed/>
                </p:oleObj>
              </mc:Choice>
              <mc:Fallback>
                <p:oleObj name="think-cell Slide" r:id="rId20" imgW="270" imgH="270" progId="TCLayout.ActiveDocument.1">
                  <p:embed/>
                  <p:pic>
                    <p:nvPicPr>
                      <p:cNvPr id="0" name=""/>
                      <p:cNvPicPr/>
                      <p:nvPr/>
                    </p:nvPicPr>
                    <p:blipFill>
                      <a:blip r:embed="rId21"/>
                      <a:stretch>
                        <a:fillRect/>
                      </a:stretch>
                    </p:blipFill>
                    <p:spPr>
                      <a:xfrm>
                        <a:off x="1591" y="1207"/>
                        <a:ext cx="1587" cy="1190"/>
                      </a:xfrm>
                      <a:prstGeom prst="rect">
                        <a:avLst/>
                      </a:prstGeom>
                    </p:spPr>
                  </p:pic>
                </p:oleObj>
              </mc:Fallback>
            </mc:AlternateContent>
          </a:graphicData>
        </a:graphic>
      </p:graphicFrame>
      <p:sp>
        <p:nvSpPr>
          <p:cNvPr id="20482" name="Title Placeholder 21"/>
          <p:cNvSpPr>
            <a:spLocks noGrp="1"/>
          </p:cNvSpPr>
          <p:nvPr>
            <p:ph type="title"/>
          </p:nvPr>
        </p:nvSpPr>
        <p:spPr bwMode="auto">
          <a:xfrm>
            <a:off x="457200" y="196454"/>
            <a:ext cx="8229600" cy="636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t>Click to edit Master title style</a:t>
            </a:r>
          </a:p>
        </p:txBody>
      </p:sp>
      <p:sp>
        <p:nvSpPr>
          <p:cNvPr id="20483" name="Text Placeholder 12"/>
          <p:cNvSpPr>
            <a:spLocks noGrp="1"/>
          </p:cNvSpPr>
          <p:nvPr>
            <p:ph type="body" idx="1"/>
          </p:nvPr>
        </p:nvSpPr>
        <p:spPr bwMode="auto">
          <a:xfrm>
            <a:off x="457200" y="959646"/>
            <a:ext cx="8229600" cy="356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2"/>
            <a:endParaRPr lang="en-US"/>
          </a:p>
        </p:txBody>
      </p:sp>
      <p:sp>
        <p:nvSpPr>
          <p:cNvPr id="20484" name="TextBox 3"/>
          <p:cNvSpPr txBox="1">
            <a:spLocks noChangeArrowheads="1"/>
          </p:cNvSpPr>
          <p:nvPr/>
        </p:nvSpPr>
        <p:spPr bwMode="black">
          <a:xfrm>
            <a:off x="5349875" y="4826796"/>
            <a:ext cx="2743200" cy="126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2400">
                <a:solidFill>
                  <a:schemeClr val="tx1"/>
                </a:solidFill>
                <a:latin typeface="Arial" pitchFamily="34" charset="0"/>
                <a:cs typeface="Arial" pitchFamily="34" charset="0"/>
              </a:defRPr>
            </a:lvl1pPr>
            <a:lvl2pPr marL="742950" indent="-285750" eaLnBrk="0" hangingPunct="0">
              <a:defRPr sz="2400">
                <a:solidFill>
                  <a:schemeClr val="tx1"/>
                </a:solidFill>
                <a:latin typeface="Arial" pitchFamily="34" charset="0"/>
                <a:cs typeface="Arial" pitchFamily="34" charset="0"/>
              </a:defRPr>
            </a:lvl2pPr>
            <a:lvl3pPr marL="1143000" indent="-228600" eaLnBrk="0" hangingPunct="0">
              <a:defRPr sz="2400">
                <a:solidFill>
                  <a:schemeClr val="tx1"/>
                </a:solidFill>
                <a:latin typeface="Arial" pitchFamily="34" charset="0"/>
                <a:cs typeface="Arial" pitchFamily="34" charset="0"/>
              </a:defRPr>
            </a:lvl3pPr>
            <a:lvl4pPr marL="1600200" indent="-228600" eaLnBrk="0" hangingPunct="0">
              <a:defRPr sz="2400">
                <a:solidFill>
                  <a:schemeClr val="tx1"/>
                </a:solidFill>
                <a:latin typeface="Arial" pitchFamily="34" charset="0"/>
                <a:cs typeface="Arial" pitchFamily="34" charset="0"/>
              </a:defRPr>
            </a:lvl4pPr>
            <a:lvl5pPr marL="2057400" indent="-228600" eaLnBrk="0" hangingPunct="0">
              <a:defRPr sz="24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cs typeface="Arial" pitchFamily="34" charset="0"/>
              </a:defRPr>
            </a:lvl9pPr>
          </a:lstStyle>
          <a:p>
            <a:pPr algn="r" eaLnBrk="1" hangingPunct="1">
              <a:defRPr/>
            </a:pPr>
            <a:r>
              <a:rPr lang="en-US" sz="800" dirty="0">
                <a:solidFill>
                  <a:srgbClr val="666666"/>
                </a:solidFill>
                <a:latin typeface="Museo Sans For Dell" pitchFamily="2" charset="0"/>
              </a:rPr>
              <a:t>Client Product Development</a:t>
            </a:r>
          </a:p>
        </p:txBody>
      </p:sp>
      <p:pic>
        <p:nvPicPr>
          <p:cNvPr id="20485" name="Picture 5" descr="dell_gray_logo.png"/>
          <p:cNvPicPr>
            <a:picLocks noChangeAspect="1"/>
          </p:cNvPicPr>
          <p:nvPr/>
        </p:nvPicPr>
        <p:blipFill>
          <a:blip r:embed="rId2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Footer Placeholder 4"/>
          <p:cNvSpPr>
            <a:spLocks noGrp="1"/>
          </p:cNvSpPr>
          <p:nvPr>
            <p:ph type="ftr" sz="quarter" idx="3"/>
          </p:nvPr>
        </p:nvSpPr>
        <p:spPr>
          <a:xfrm>
            <a:off x="742950" y="4822031"/>
            <a:ext cx="1885950" cy="114300"/>
          </a:xfrm>
          <a:prstGeom prst="rect">
            <a:avLst/>
          </a:prstGeom>
        </p:spPr>
        <p:txBody>
          <a:bodyPr vert="horz" lIns="0" tIns="0" rIns="68007" bIns="0" rtlCol="0" anchor="ctr"/>
          <a:lstStyle>
            <a:lvl1pPr algn="l">
              <a:defRPr sz="800">
                <a:solidFill>
                  <a:srgbClr val="000000">
                    <a:lumMod val="60000"/>
                    <a:lumOff val="40000"/>
                  </a:srgbClr>
                </a:solidFill>
                <a:latin typeface="Museo Sans For Dell" pitchFamily="2" charset="0"/>
                <a:cs typeface="+mn-cs"/>
              </a:defRPr>
            </a:lvl1pPr>
          </a:lstStyle>
          <a:p>
            <a:pPr>
              <a:defRPr/>
            </a:pPr>
            <a:endParaRPr lang="en-US" dirty="0"/>
          </a:p>
        </p:txBody>
      </p:sp>
      <p:sp>
        <p:nvSpPr>
          <p:cNvPr id="8" name="Slide Number Placeholder 5"/>
          <p:cNvSpPr>
            <a:spLocks noGrp="1"/>
          </p:cNvSpPr>
          <p:nvPr>
            <p:ph type="sldNum" sz="quarter" idx="4"/>
          </p:nvPr>
        </p:nvSpPr>
        <p:spPr>
          <a:xfrm>
            <a:off x="434976" y="4823222"/>
            <a:ext cx="260350" cy="114300"/>
          </a:xfrm>
          <a:prstGeom prst="rect">
            <a:avLst/>
          </a:prstGeom>
        </p:spPr>
        <p:txBody>
          <a:bodyPr vert="horz" lIns="0" tIns="0" rIns="68007" bIns="0" rtlCol="0" anchor="ctr"/>
          <a:lstStyle>
            <a:lvl1pPr algn="l">
              <a:defRPr sz="700">
                <a:solidFill>
                  <a:srgbClr val="000000">
                    <a:lumMod val="60000"/>
                    <a:lumOff val="40000"/>
                  </a:srgbClr>
                </a:solidFill>
                <a:latin typeface="Museo Sans For Dell" pitchFamily="2" charset="0"/>
                <a:cs typeface="+mn-cs"/>
              </a:defRPr>
            </a:lvl1pPr>
          </a:lstStyle>
          <a:p>
            <a:pPr>
              <a:defRPr/>
            </a:pPr>
            <a:fld id="{BAFC9F95-FC62-4769-A095-8D2D490F7992}" type="slidenum">
              <a:rPr lang="en-US"/>
              <a:pPr>
                <a:defRPr/>
              </a:pPr>
              <a:t>‹#›</a:t>
            </a:fld>
            <a:endParaRPr lang="en-US" dirty="0"/>
          </a:p>
        </p:txBody>
      </p:sp>
      <p:sp>
        <p:nvSpPr>
          <p:cNvPr id="2" name="fl"/>
          <p:cNvSpPr txBox="1"/>
          <p:nvPr/>
        </p:nvSpPr>
        <p:spPr>
          <a:xfrm>
            <a:off x="0" y="4913185"/>
            <a:ext cx="9144000" cy="157544"/>
          </a:xfrm>
          <a:prstGeom prst="rect">
            <a:avLst/>
          </a:prstGeom>
          <a:noFill/>
        </p:spPr>
        <p:txBody>
          <a:bodyPr vert="horz" wrap="square" lIns="68007" tIns="34289" rIns="68007" bIns="34289" rtlCol="0">
            <a:spAutoFit/>
          </a:bodyPr>
          <a:lstStyle/>
          <a:p>
            <a:pPr marL="173492" indent="-173492">
              <a:lnSpc>
                <a:spcPct val="90000"/>
              </a:lnSpc>
              <a:spcBef>
                <a:spcPts val="75"/>
              </a:spcBef>
              <a:spcAft>
                <a:spcPts val="75"/>
              </a:spcAft>
              <a:buClr>
                <a:srgbClr val="0085C3"/>
              </a:buClr>
              <a:buFont typeface="Arial" pitchFamily="34" charset="0"/>
              <a:buChar char="•"/>
            </a:pPr>
            <a:endParaRPr lang="en-US" sz="600" b="1" dirty="0">
              <a:solidFill>
                <a:srgbClr val="7F7F7F"/>
              </a:solidFill>
              <a:latin typeface="museo sans for dell"/>
            </a:endParaRPr>
          </a:p>
        </p:txBody>
      </p:sp>
      <p:sp>
        <p:nvSpPr>
          <p:cNvPr id="4" name="MSIPCMContentMarking" descr="{&quot;HashCode&quot;:-1913046509,&quot;Placement&quot;:&quot;Footer&quot;}">
            <a:extLst>
              <a:ext uri="{FF2B5EF4-FFF2-40B4-BE49-F238E27FC236}">
                <a16:creationId xmlns="" xmlns:a16="http://schemas.microsoft.com/office/drawing/2014/main" id="{F6E67E24-D5F3-4C94-8AFC-BA39EB48DBD6}"/>
              </a:ext>
            </a:extLst>
          </p:cNvPr>
          <p:cNvSpPr txBox="1"/>
          <p:nvPr userDrawn="1"/>
        </p:nvSpPr>
        <p:spPr>
          <a:xfrm>
            <a:off x="0" y="5001508"/>
            <a:ext cx="771588" cy="138499"/>
          </a:xfrm>
          <a:prstGeom prst="rect">
            <a:avLst/>
          </a:prstGeom>
          <a:noFill/>
        </p:spPr>
        <p:txBody>
          <a:bodyPr vert="horz" wrap="square" lIns="0" tIns="0" rIns="0" bIns="0" rtlCol="0" anchor="ctr" anchorCtr="1">
            <a:spAutoFit/>
          </a:bodyPr>
          <a:lstStyle/>
          <a:p>
            <a:pPr marL="173492" indent="-173492">
              <a:lnSpc>
                <a:spcPct val="90000"/>
              </a:lnSpc>
              <a:spcBef>
                <a:spcPts val="0"/>
              </a:spcBef>
              <a:spcAft>
                <a:spcPts val="0"/>
              </a:spcAft>
              <a:buClr>
                <a:srgbClr val="0085C3"/>
              </a:buClr>
              <a:buFont typeface="Arial" pitchFamily="34" charset="0"/>
              <a:buChar char="•"/>
            </a:pPr>
            <a:r>
              <a:rPr lang="en-US" sz="500">
                <a:solidFill>
                  <a:srgbClr val="7F7F7F"/>
                </a:solidFill>
                <a:latin typeface="Calibri" panose="020F0502020204030204" pitchFamily="34" charset="0"/>
              </a:rPr>
              <a:t>Internal Use - Confidential</a:t>
            </a:r>
            <a:endParaRPr lang="en-US" sz="500" dirty="0">
              <a:solidFill>
                <a:srgbClr val="7F7F7F"/>
              </a:solidFill>
              <a:latin typeface="Calibri" panose="020F0502020204030204" pitchFamily="34" charset="0"/>
            </a:endParaRPr>
          </a:p>
        </p:txBody>
      </p:sp>
    </p:spTree>
    <p:extLst>
      <p:ext uri="{BB962C8B-B14F-4D97-AF65-F5344CB8AC3E}">
        <p14:creationId xmlns:p14="http://schemas.microsoft.com/office/powerpoint/2010/main" val="3517427284"/>
      </p:ext>
    </p:extLst>
  </p:cSld>
  <p:clrMap bg1="dk2" tx1="lt1" bg2="dk1" tx2="lt2" accent1="accent1" accent2="accent2" accent3="accent3" accent4="accent4" accent5="accent5" accent6="accent6" hlink="hlink" folHlink="folHlink"/>
  <p:sldLayoutIdLst>
    <p:sldLayoutId id="2147486161" r:id="rId1"/>
    <p:sldLayoutId id="2147486162" r:id="rId2"/>
    <p:sldLayoutId id="2147486163" r:id="rId3"/>
    <p:sldLayoutId id="2147486164" r:id="rId4"/>
    <p:sldLayoutId id="2147486165" r:id="rId5"/>
    <p:sldLayoutId id="2147486166" r:id="rId6"/>
    <p:sldLayoutId id="2147486167" r:id="rId7"/>
    <p:sldLayoutId id="2147486168" r:id="rId8"/>
    <p:sldLayoutId id="2147486169" r:id="rId9"/>
    <p:sldLayoutId id="2147486170" r:id="rId10"/>
    <p:sldLayoutId id="2147486171" r:id="rId11"/>
    <p:sldLayoutId id="2147486172" r:id="rId12"/>
    <p:sldLayoutId id="2147486173" r:id="rId13"/>
    <p:sldLayoutId id="2147486174" r:id="rId14"/>
    <p:sldLayoutId id="2147486175" r:id="rId15"/>
    <p:sldLayoutId id="2147486176" r:id="rId16"/>
  </p:sldLayoutIdLst>
  <p:transition spd="med">
    <p:wipe dir="r"/>
  </p:transition>
  <p:hf hdr="0" ftr="0" dt="0"/>
  <p:txStyles>
    <p:titleStyle>
      <a:lvl1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1pPr>
      <a:lvl2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2pPr>
      <a:lvl3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3pPr>
      <a:lvl4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4pPr>
      <a:lvl5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5pPr>
      <a:lvl6pPr marL="339464" algn="l" rtl="0" eaLnBrk="1" fontAlgn="base" hangingPunct="1">
        <a:lnSpc>
          <a:spcPct val="70000"/>
        </a:lnSpc>
        <a:spcBef>
          <a:spcPct val="0"/>
        </a:spcBef>
        <a:spcAft>
          <a:spcPct val="0"/>
        </a:spcAft>
        <a:defRPr sz="3300" b="1">
          <a:solidFill>
            <a:schemeClr val="accent1"/>
          </a:solidFill>
          <a:latin typeface="Arial Black" pitchFamily="34" charset="0"/>
        </a:defRPr>
      </a:lvl6pPr>
      <a:lvl7pPr marL="679306" algn="l" rtl="0" eaLnBrk="1" fontAlgn="base" hangingPunct="1">
        <a:lnSpc>
          <a:spcPct val="70000"/>
        </a:lnSpc>
        <a:spcBef>
          <a:spcPct val="0"/>
        </a:spcBef>
        <a:spcAft>
          <a:spcPct val="0"/>
        </a:spcAft>
        <a:defRPr sz="3300" b="1">
          <a:solidFill>
            <a:schemeClr val="accent1"/>
          </a:solidFill>
          <a:latin typeface="Arial Black" pitchFamily="34" charset="0"/>
        </a:defRPr>
      </a:lvl7pPr>
      <a:lvl8pPr marL="1018960" algn="l" rtl="0" eaLnBrk="1" fontAlgn="base" hangingPunct="1">
        <a:lnSpc>
          <a:spcPct val="70000"/>
        </a:lnSpc>
        <a:spcBef>
          <a:spcPct val="0"/>
        </a:spcBef>
        <a:spcAft>
          <a:spcPct val="0"/>
        </a:spcAft>
        <a:defRPr sz="3300" b="1">
          <a:solidFill>
            <a:schemeClr val="accent1"/>
          </a:solidFill>
          <a:latin typeface="Arial Black" pitchFamily="34" charset="0"/>
        </a:defRPr>
      </a:lvl8pPr>
      <a:lvl9pPr marL="1358612" algn="l" rtl="0" eaLnBrk="1" fontAlgn="base" hangingPunct="1">
        <a:lnSpc>
          <a:spcPct val="70000"/>
        </a:lnSpc>
        <a:spcBef>
          <a:spcPct val="0"/>
        </a:spcBef>
        <a:spcAft>
          <a:spcPct val="0"/>
        </a:spcAft>
        <a:defRPr sz="3300" b="1">
          <a:solidFill>
            <a:schemeClr val="accent1"/>
          </a:solidFill>
          <a:latin typeface="Arial Black" pitchFamily="34" charset="0"/>
        </a:defRPr>
      </a:lvl9pPr>
    </p:titleStyle>
    <p:bodyStyle>
      <a:lvl1pPr marL="169922" indent="-169922" algn="l" rtl="0" eaLnBrk="0" fontAlgn="base" hangingPunct="0">
        <a:lnSpc>
          <a:spcPct val="90000"/>
        </a:lnSpc>
        <a:spcBef>
          <a:spcPts val="75"/>
        </a:spcBef>
        <a:spcAft>
          <a:spcPts val="75"/>
        </a:spcAft>
        <a:buClr>
          <a:schemeClr val="accent1"/>
        </a:buClr>
        <a:buFont typeface="Arial" pitchFamily="34" charset="0"/>
        <a:buChar char="•"/>
        <a:defRPr sz="1500">
          <a:solidFill>
            <a:schemeClr val="bg2"/>
          </a:solidFill>
          <a:latin typeface="Museo Sans For Dell" pitchFamily="2" charset="0"/>
          <a:ea typeface="Museo Sans For Dell" pitchFamily="2" charset="0"/>
          <a:cs typeface="Museo Sans For Dell" pitchFamily="2" charset="0"/>
        </a:defRPr>
      </a:lvl1pPr>
      <a:lvl2pPr marL="426995" indent="-166351" algn="l" rtl="0" eaLnBrk="0" fontAlgn="base" hangingPunct="0">
        <a:lnSpc>
          <a:spcPct val="90000"/>
        </a:lnSpc>
        <a:spcBef>
          <a:spcPts val="75"/>
        </a:spcBef>
        <a:spcAft>
          <a:spcPts val="75"/>
        </a:spcAft>
        <a:buClr>
          <a:schemeClr val="accent1"/>
        </a:buClr>
        <a:buFont typeface="Museo Sans For Dell" pitchFamily="2" charset="0"/>
        <a:buChar char="–"/>
        <a:defRPr>
          <a:solidFill>
            <a:schemeClr val="bg2"/>
          </a:solidFill>
          <a:latin typeface="Museo Sans For Dell" pitchFamily="2" charset="0"/>
          <a:ea typeface="Museo Sans For Dell" pitchFamily="2" charset="0"/>
          <a:cs typeface="Museo Sans For Dell" pitchFamily="2" charset="0"/>
        </a:defRPr>
      </a:lvl2pPr>
      <a:lvl3pPr marL="675735" indent="-163969" algn="l" rtl="0" eaLnBrk="0" fontAlgn="base" hangingPunct="0">
        <a:lnSpc>
          <a:spcPct val="90000"/>
        </a:lnSpc>
        <a:spcBef>
          <a:spcPts val="75"/>
        </a:spcBef>
        <a:spcAft>
          <a:spcPts val="75"/>
        </a:spcAft>
        <a:buClr>
          <a:schemeClr val="accent1"/>
        </a:buClr>
        <a:buFont typeface="Museo Sans For Dell" pitchFamily="2" charset="0"/>
        <a:buChar char="›"/>
        <a:defRPr sz="1200">
          <a:solidFill>
            <a:schemeClr val="bg2"/>
          </a:solidFill>
          <a:latin typeface="Museo Sans For Dell" pitchFamily="2" charset="0"/>
          <a:ea typeface="Museo Sans For Dell" pitchFamily="2" charset="0"/>
          <a:cs typeface="Museo Sans For Dell" pitchFamily="2" charset="0"/>
        </a:defRPr>
      </a:lvl3pPr>
      <a:lvl4pPr marL="925855" indent="-165160" algn="l" rtl="0" eaLnBrk="0" fontAlgn="base" hangingPunct="0">
        <a:lnSpc>
          <a:spcPct val="90000"/>
        </a:lnSpc>
        <a:spcBef>
          <a:spcPts val="75"/>
        </a:spcBef>
        <a:spcAft>
          <a:spcPts val="75"/>
        </a:spcAft>
        <a:buClr>
          <a:schemeClr val="accent1"/>
        </a:buClr>
        <a:buFont typeface="Museo For Dell 300"/>
        <a:buChar char="–"/>
        <a:defRPr sz="1100">
          <a:solidFill>
            <a:schemeClr val="bg2"/>
          </a:solidFill>
          <a:latin typeface="Museo Sans For Dell" pitchFamily="2" charset="0"/>
          <a:ea typeface="Museo Sans For Dell" pitchFamily="2" charset="0"/>
          <a:cs typeface="Museo Sans For Dell" pitchFamily="2" charset="0"/>
        </a:defRPr>
      </a:lvl4pPr>
      <a:lvl5pPr marL="1194644" indent="-175685" algn="l" rtl="0" eaLnBrk="0" fontAlgn="base" hangingPunct="0">
        <a:lnSpc>
          <a:spcPct val="90000"/>
        </a:lnSpc>
        <a:spcBef>
          <a:spcPts val="600"/>
        </a:spcBef>
        <a:spcAft>
          <a:spcPct val="0"/>
        </a:spcAft>
        <a:buClr>
          <a:schemeClr val="bg1"/>
        </a:buClr>
        <a:buFont typeface="Museo For Dell 300"/>
        <a:buChar char="–"/>
        <a:defRPr>
          <a:solidFill>
            <a:schemeClr val="bg2"/>
          </a:solidFill>
          <a:latin typeface="Museo Sans For Dell" pitchFamily="2" charset="0"/>
          <a:ea typeface="Museo Sans For Dell" pitchFamily="2" charset="0"/>
          <a:cs typeface="Museo Sans For Dell" pitchFamily="2" charset="0"/>
        </a:defRPr>
      </a:lvl5pPr>
      <a:lvl6pPr marL="1534128" indent="-175685"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6pPr>
      <a:lvl7pPr marL="1873961" indent="-175685"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7pPr>
      <a:lvl8pPr marL="2213616" indent="-175685"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8pPr>
      <a:lvl9pPr marL="2553260" indent="-175685"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9pPr>
    </p:bodyStyle>
    <p:otherStyle>
      <a:defPPr>
        <a:defRPr lang="en-US"/>
      </a:defPPr>
      <a:lvl1pPr marL="0" algn="l" defTabSz="679306" rtl="0" eaLnBrk="1" latinLnBrk="0" hangingPunct="1">
        <a:defRPr sz="1400" kern="1200">
          <a:solidFill>
            <a:schemeClr val="tx1"/>
          </a:solidFill>
          <a:latin typeface="+mn-lt"/>
          <a:ea typeface="+mn-ea"/>
          <a:cs typeface="+mn-cs"/>
        </a:defRPr>
      </a:lvl1pPr>
      <a:lvl2pPr marL="339464" algn="l" defTabSz="679306" rtl="0" eaLnBrk="1" latinLnBrk="0" hangingPunct="1">
        <a:defRPr sz="1400" kern="1200">
          <a:solidFill>
            <a:schemeClr val="tx1"/>
          </a:solidFill>
          <a:latin typeface="+mn-lt"/>
          <a:ea typeface="+mn-ea"/>
          <a:cs typeface="+mn-cs"/>
        </a:defRPr>
      </a:lvl2pPr>
      <a:lvl3pPr marL="679306" algn="l" defTabSz="679306" rtl="0" eaLnBrk="1" latinLnBrk="0" hangingPunct="1">
        <a:defRPr sz="1400" kern="1200">
          <a:solidFill>
            <a:schemeClr val="tx1"/>
          </a:solidFill>
          <a:latin typeface="+mn-lt"/>
          <a:ea typeface="+mn-ea"/>
          <a:cs typeface="+mn-cs"/>
        </a:defRPr>
      </a:lvl3pPr>
      <a:lvl4pPr marL="1018960" algn="l" defTabSz="679306" rtl="0" eaLnBrk="1" latinLnBrk="0" hangingPunct="1">
        <a:defRPr sz="1400" kern="1200">
          <a:solidFill>
            <a:schemeClr val="tx1"/>
          </a:solidFill>
          <a:latin typeface="+mn-lt"/>
          <a:ea typeface="+mn-ea"/>
          <a:cs typeface="+mn-cs"/>
        </a:defRPr>
      </a:lvl4pPr>
      <a:lvl5pPr marL="1358612" algn="l" defTabSz="679306" rtl="0" eaLnBrk="1" latinLnBrk="0" hangingPunct="1">
        <a:defRPr sz="1400" kern="1200">
          <a:solidFill>
            <a:schemeClr val="tx1"/>
          </a:solidFill>
          <a:latin typeface="+mn-lt"/>
          <a:ea typeface="+mn-ea"/>
          <a:cs typeface="+mn-cs"/>
        </a:defRPr>
      </a:lvl5pPr>
      <a:lvl6pPr marL="1698455" algn="l" defTabSz="679306" rtl="0" eaLnBrk="1" latinLnBrk="0" hangingPunct="1">
        <a:defRPr sz="1400" kern="1200">
          <a:solidFill>
            <a:schemeClr val="tx1"/>
          </a:solidFill>
          <a:latin typeface="+mn-lt"/>
          <a:ea typeface="+mn-ea"/>
          <a:cs typeface="+mn-cs"/>
        </a:defRPr>
      </a:lvl6pPr>
      <a:lvl7pPr marL="2037917" algn="l" defTabSz="679306" rtl="0" eaLnBrk="1" latinLnBrk="0" hangingPunct="1">
        <a:defRPr sz="1400" kern="1200">
          <a:solidFill>
            <a:schemeClr val="tx1"/>
          </a:solidFill>
          <a:latin typeface="+mn-lt"/>
          <a:ea typeface="+mn-ea"/>
          <a:cs typeface="+mn-cs"/>
        </a:defRPr>
      </a:lvl7pPr>
      <a:lvl8pPr marL="2377382" algn="l" defTabSz="679306" rtl="0" eaLnBrk="1" latinLnBrk="0" hangingPunct="1">
        <a:defRPr sz="1400" kern="1200">
          <a:solidFill>
            <a:schemeClr val="tx1"/>
          </a:solidFill>
          <a:latin typeface="+mn-lt"/>
          <a:ea typeface="+mn-ea"/>
          <a:cs typeface="+mn-cs"/>
        </a:defRPr>
      </a:lvl8pPr>
      <a:lvl9pPr marL="2717107" algn="l" defTabSz="679306" rtl="0" eaLnBrk="1" latinLnBrk="0" hangingPunct="1">
        <a:defRPr sz="1400" kern="1200">
          <a:solidFill>
            <a:schemeClr val="tx1"/>
          </a:solidFill>
          <a:latin typeface="+mn-lt"/>
          <a:ea typeface="+mn-ea"/>
          <a:cs typeface="+mn-cs"/>
        </a:defRPr>
      </a:lvl9pPr>
    </p:otherStyle>
  </p:txStyles>
</p:sldMaster>
</file>

<file path=ppt/slideMasters/slideMaster78.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16" name="TextBox 15" hidden="1"/>
          <p:cNvSpPr txBox="1"/>
          <p:nvPr/>
        </p:nvSpPr>
        <p:spPr>
          <a:xfrm>
            <a:off x="1896195" y="4825328"/>
            <a:ext cx="649537" cy="124650"/>
          </a:xfrm>
          <a:prstGeom prst="rect">
            <a:avLst/>
          </a:prstGeom>
          <a:noFill/>
        </p:spPr>
        <p:txBody>
          <a:bodyPr wrap="square" lIns="0" tIns="0" rIns="0" bIns="0" rtlCol="0" anchor="ctr">
            <a:spAutoFit/>
          </a:bodyPr>
          <a:lstStyle/>
          <a:p>
            <a:pPr defTabSz="898223">
              <a:lnSpc>
                <a:spcPct val="90000"/>
              </a:lnSpc>
              <a:spcBef>
                <a:spcPts val="600"/>
              </a:spcBef>
              <a:spcAft>
                <a:spcPts val="0"/>
              </a:spcAft>
              <a:buClr>
                <a:srgbClr val="007DB8"/>
              </a:buClr>
            </a:pPr>
            <a:fld id="{E00CF047-7350-4707-AA1A-E56FA69586CC}" type="datetime1">
              <a:rPr lang="en-US" sz="900" smtClean="0">
                <a:solidFill>
                  <a:srgbClr val="000000">
                    <a:lumMod val="50000"/>
                    <a:lumOff val="50000"/>
                  </a:srgbClr>
                </a:solidFill>
                <a:latin typeface="Arial"/>
              </a:rPr>
              <a:pPr defTabSz="898223">
                <a:lnSpc>
                  <a:spcPct val="90000"/>
                </a:lnSpc>
                <a:spcBef>
                  <a:spcPts val="600"/>
                </a:spcBef>
                <a:spcAft>
                  <a:spcPts val="0"/>
                </a:spcAft>
                <a:buClr>
                  <a:srgbClr val="007DB8"/>
                </a:buClr>
              </a:pPr>
              <a:t>2/25/2021</a:t>
            </a:fld>
            <a:endParaRPr lang="en-US" sz="900" dirty="0">
              <a:solidFill>
                <a:srgbClr val="000000">
                  <a:lumMod val="50000"/>
                  <a:lumOff val="50000"/>
                </a:srgbClr>
              </a:solidFill>
              <a:latin typeface="Arial"/>
            </a:endParaRPr>
          </a:p>
        </p:txBody>
      </p:sp>
      <p:sp>
        <p:nvSpPr>
          <p:cNvPr id="13" name="TextBox 12" hidden="1"/>
          <p:cNvSpPr txBox="1"/>
          <p:nvPr/>
        </p:nvSpPr>
        <p:spPr>
          <a:xfrm>
            <a:off x="1896195" y="4825328"/>
            <a:ext cx="649537" cy="124650"/>
          </a:xfrm>
          <a:prstGeom prst="rect">
            <a:avLst/>
          </a:prstGeom>
          <a:noFill/>
        </p:spPr>
        <p:txBody>
          <a:bodyPr wrap="square" lIns="0" tIns="0" rIns="0" bIns="0" rtlCol="0" anchor="ctr">
            <a:spAutoFit/>
          </a:bodyPr>
          <a:lstStyle/>
          <a:p>
            <a:pPr defTabSz="898223">
              <a:lnSpc>
                <a:spcPct val="90000"/>
              </a:lnSpc>
              <a:spcBef>
                <a:spcPts val="600"/>
              </a:spcBef>
              <a:spcAft>
                <a:spcPts val="0"/>
              </a:spcAft>
              <a:buClr>
                <a:srgbClr val="007DB8"/>
              </a:buClr>
            </a:pPr>
            <a:fld id="{E00CF047-7350-4707-AA1A-E56FA69586CC}" type="datetime1">
              <a:rPr lang="en-US" sz="900" smtClean="0">
                <a:solidFill>
                  <a:srgbClr val="000000">
                    <a:lumMod val="50000"/>
                    <a:lumOff val="50000"/>
                  </a:srgbClr>
                </a:solidFill>
                <a:latin typeface="Arial"/>
              </a:rPr>
              <a:pPr defTabSz="898223">
                <a:lnSpc>
                  <a:spcPct val="90000"/>
                </a:lnSpc>
                <a:spcBef>
                  <a:spcPts val="600"/>
                </a:spcBef>
                <a:spcAft>
                  <a:spcPts val="0"/>
                </a:spcAft>
                <a:buClr>
                  <a:srgbClr val="007DB8"/>
                </a:buClr>
              </a:pPr>
              <a:t>2/25/2021</a:t>
            </a:fld>
            <a:endParaRPr lang="en-US" sz="900" dirty="0">
              <a:solidFill>
                <a:srgbClr val="000000">
                  <a:lumMod val="50000"/>
                  <a:lumOff val="50000"/>
                </a:srgbClr>
              </a:solidFill>
              <a:latin typeface="Arial"/>
            </a:endParaRPr>
          </a:p>
        </p:txBody>
      </p:sp>
      <p:pic>
        <p:nvPicPr>
          <p:cNvPr id="3" name="Picture 2"/>
          <p:cNvPicPr>
            <a:picLocks noChangeAspect="1"/>
          </p:cNvPicPr>
          <p:nvPr/>
        </p:nvPicPr>
        <p:blipFill>
          <a:blip r:embed="rId46"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
        <p:nvSpPr>
          <p:cNvPr id="22" name="TextBox 21"/>
          <p:cNvSpPr txBox="1"/>
          <p:nvPr/>
        </p:nvSpPr>
        <p:spPr>
          <a:xfrm>
            <a:off x="296195" y="4837275"/>
            <a:ext cx="65" cy="110800"/>
          </a:xfrm>
          <a:prstGeom prst="rect">
            <a:avLst/>
          </a:prstGeom>
        </p:spPr>
        <p:txBody>
          <a:bodyPr vert="horz" wrap="none" lIns="0" tIns="0" rIns="0" bIns="0" rtlCol="0" anchor="ctr" anchorCtr="0">
            <a:spAutoFit/>
          </a:bodyPr>
          <a:lstStyle/>
          <a:p>
            <a:pPr algn="r" defTabSz="898223">
              <a:lnSpc>
                <a:spcPct val="90000"/>
              </a:lnSpc>
              <a:buClr>
                <a:srgbClr val="007DB8"/>
              </a:buClr>
            </a:pPr>
            <a:endParaRPr lang="en-US" sz="800" dirty="0" err="1">
              <a:solidFill>
                <a:srgbClr val="000000">
                  <a:lumMod val="50000"/>
                  <a:lumOff val="50000"/>
                </a:srgbClr>
              </a:solidFill>
              <a:latin typeface="Arial"/>
            </a:endParaRPr>
          </a:p>
        </p:txBody>
      </p:sp>
      <p:sp>
        <p:nvSpPr>
          <p:cNvPr id="23" name="fl" descr="                              Dell - Internal Use - Confidential&#10;"/>
          <p:cNvSpPr txBox="1"/>
          <p:nvPr/>
        </p:nvSpPr>
        <p:spPr>
          <a:xfrm>
            <a:off x="998832" y="4835544"/>
            <a:ext cx="1594187" cy="114262"/>
          </a:xfrm>
          <a:prstGeom prst="rect">
            <a:avLst/>
          </a:prstGeom>
          <a:noFill/>
        </p:spPr>
        <p:txBody>
          <a:bodyPr vert="horz" wrap="none" lIns="0" tIns="0" rIns="0" bIns="0" rtlCol="0" anchor="ctr" anchorCtr="0">
            <a:spAutoFit/>
          </a:bodyPr>
          <a:lstStyle/>
          <a:p>
            <a:pPr defTabSz="898223">
              <a:lnSpc>
                <a:spcPct val="90000"/>
              </a:lnSpc>
              <a:spcBef>
                <a:spcPts val="100"/>
              </a:spcBef>
              <a:spcAft>
                <a:spcPts val="100"/>
              </a:spcAft>
            </a:pPr>
            <a:r>
              <a:rPr lang="en-US" sz="800" b="1" dirty="0">
                <a:solidFill>
                  <a:srgbClr val="7F7F7F"/>
                </a:solidFill>
                <a:latin typeface="Arial"/>
              </a:rPr>
              <a:t>Dell - Internal Use - Confidential</a:t>
            </a:r>
          </a:p>
        </p:txBody>
      </p:sp>
      <p:sp>
        <p:nvSpPr>
          <p:cNvPr id="24" name="TextBox 23"/>
          <p:cNvSpPr txBox="1"/>
          <p:nvPr/>
        </p:nvSpPr>
        <p:spPr>
          <a:xfrm>
            <a:off x="296195" y="4837275"/>
            <a:ext cx="65" cy="110800"/>
          </a:xfrm>
          <a:prstGeom prst="rect">
            <a:avLst/>
          </a:prstGeom>
        </p:spPr>
        <p:txBody>
          <a:bodyPr vert="horz" wrap="none" lIns="0" tIns="0" rIns="0" bIns="0" rtlCol="0" anchor="ctr" anchorCtr="0">
            <a:spAutoFit/>
          </a:bodyPr>
          <a:lstStyle/>
          <a:p>
            <a:pPr algn="r" defTabSz="898223">
              <a:lnSpc>
                <a:spcPct val="90000"/>
              </a:lnSpc>
              <a:buClr>
                <a:srgbClr val="007DB8"/>
              </a:buClr>
            </a:pPr>
            <a:endParaRPr lang="en-US" sz="800" dirty="0" err="1">
              <a:solidFill>
                <a:srgbClr val="000000">
                  <a:lumMod val="50000"/>
                  <a:lumOff val="50000"/>
                </a:srgbClr>
              </a:solidFill>
              <a:latin typeface="Arial"/>
            </a:endParaRPr>
          </a:p>
        </p:txBody>
      </p:sp>
      <p:sp>
        <p:nvSpPr>
          <p:cNvPr id="25" name="TextBox 24"/>
          <p:cNvSpPr txBox="1"/>
          <p:nvPr/>
        </p:nvSpPr>
        <p:spPr>
          <a:xfrm>
            <a:off x="307781" y="4835544"/>
            <a:ext cx="128641" cy="114262"/>
          </a:xfrm>
          <a:prstGeom prst="rect">
            <a:avLst/>
          </a:prstGeom>
        </p:spPr>
        <p:txBody>
          <a:bodyPr vert="horz" wrap="none" lIns="0" tIns="0" rIns="0" bIns="0" rtlCol="0" anchor="ctr" anchorCtr="0">
            <a:spAutoFit/>
          </a:bodyPr>
          <a:lstStyle/>
          <a:p>
            <a:pPr algn="r" defTabSz="898223">
              <a:lnSpc>
                <a:spcPct val="90000"/>
              </a:lnSpc>
              <a:buClr>
                <a:srgbClr val="007DB8"/>
              </a:buClr>
            </a:pPr>
            <a:fld id="{58EC7406-F4CC-4ABF-902E-2AF4E70E5C0F}" type="slidenum">
              <a:rPr lang="en-US" sz="800" smtClean="0">
                <a:solidFill>
                  <a:srgbClr val="000000">
                    <a:lumMod val="50000"/>
                    <a:lumOff val="50000"/>
                  </a:srgbClr>
                </a:solidFill>
                <a:latin typeface="Arial"/>
              </a:rPr>
              <a:pPr algn="r" defTabSz="898223">
                <a:lnSpc>
                  <a:spcPct val="90000"/>
                </a:lnSpc>
                <a:buClr>
                  <a:srgbClr val="007DB8"/>
                </a:buClr>
              </a:pPr>
              <a:t>‹#›</a:t>
            </a:fld>
            <a:endParaRPr lang="en-US" sz="800" dirty="0" err="1">
              <a:solidFill>
                <a:srgbClr val="000000">
                  <a:lumMod val="50000"/>
                  <a:lumOff val="50000"/>
                </a:srgbClr>
              </a:solidFill>
              <a:latin typeface="Arial"/>
            </a:endParaRPr>
          </a:p>
        </p:txBody>
      </p:sp>
      <p:sp>
        <p:nvSpPr>
          <p:cNvPr id="26" name="TextBox 25"/>
          <p:cNvSpPr txBox="1"/>
          <p:nvPr/>
        </p:nvSpPr>
        <p:spPr>
          <a:xfrm>
            <a:off x="458777" y="4835544"/>
            <a:ext cx="187551" cy="114262"/>
          </a:xfrm>
          <a:prstGeom prst="rect">
            <a:avLst/>
          </a:prstGeom>
        </p:spPr>
        <p:txBody>
          <a:bodyPr vert="horz" wrap="none" lIns="0" tIns="0" rIns="0" bIns="0" rtlCol="0" anchor="ctr" anchorCtr="0">
            <a:spAutoFit/>
          </a:bodyPr>
          <a:lstStyle/>
          <a:p>
            <a:pPr defTabSz="898223">
              <a:lnSpc>
                <a:spcPct val="90000"/>
              </a:lnSpc>
              <a:buClr>
                <a:srgbClr val="007DB8"/>
              </a:buClr>
            </a:pPr>
            <a:r>
              <a:rPr lang="en-US" sz="800" dirty="0">
                <a:solidFill>
                  <a:srgbClr val="000000">
                    <a:lumMod val="50000"/>
                    <a:lumOff val="50000"/>
                  </a:srgbClr>
                </a:solidFill>
                <a:latin typeface="Arial"/>
              </a:rPr>
              <a:t>of Y</a:t>
            </a:r>
          </a:p>
        </p:txBody>
      </p:sp>
    </p:spTree>
    <p:extLst>
      <p:ext uri="{BB962C8B-B14F-4D97-AF65-F5344CB8AC3E}">
        <p14:creationId xmlns:p14="http://schemas.microsoft.com/office/powerpoint/2010/main" val="1724963990"/>
      </p:ext>
    </p:extLst>
  </p:cSld>
  <p:clrMap bg1="dk2" tx1="lt1" bg2="dk1" tx2="lt2" accent1="accent1" accent2="accent2" accent3="accent3" accent4="accent4" accent5="accent5" accent6="accent6" hlink="hlink" folHlink="folHlink"/>
  <p:sldLayoutIdLst>
    <p:sldLayoutId id="2147486178" r:id="rId1"/>
    <p:sldLayoutId id="2147486179" r:id="rId2"/>
    <p:sldLayoutId id="2147486180" r:id="rId3"/>
    <p:sldLayoutId id="2147486181" r:id="rId4"/>
    <p:sldLayoutId id="2147486182" r:id="rId5"/>
    <p:sldLayoutId id="2147486183" r:id="rId6"/>
    <p:sldLayoutId id="2147486184" r:id="rId7"/>
    <p:sldLayoutId id="2147486185" r:id="rId8"/>
    <p:sldLayoutId id="2147486186" r:id="rId9"/>
    <p:sldLayoutId id="2147486187" r:id="rId10"/>
    <p:sldLayoutId id="2147486188" r:id="rId11"/>
    <p:sldLayoutId id="2147486189" r:id="rId12"/>
    <p:sldLayoutId id="2147486190" r:id="rId13"/>
    <p:sldLayoutId id="2147486191" r:id="rId14"/>
    <p:sldLayoutId id="2147486192" r:id="rId15"/>
    <p:sldLayoutId id="2147486193" r:id="rId16"/>
    <p:sldLayoutId id="2147486194" r:id="rId17"/>
    <p:sldLayoutId id="2147486195" r:id="rId18"/>
    <p:sldLayoutId id="2147486196" r:id="rId19"/>
    <p:sldLayoutId id="2147486197" r:id="rId20"/>
    <p:sldLayoutId id="2147486198" r:id="rId21"/>
    <p:sldLayoutId id="2147486199" r:id="rId22"/>
    <p:sldLayoutId id="2147486201" r:id="rId23"/>
    <p:sldLayoutId id="2147486202" r:id="rId24"/>
    <p:sldLayoutId id="2147486203" r:id="rId25"/>
    <p:sldLayoutId id="2147486204" r:id="rId26"/>
    <p:sldLayoutId id="2147486205" r:id="rId27"/>
    <p:sldLayoutId id="2147486206" r:id="rId28"/>
    <p:sldLayoutId id="2147486207" r:id="rId29"/>
    <p:sldLayoutId id="2147486208" r:id="rId30"/>
    <p:sldLayoutId id="2147486209" r:id="rId31"/>
    <p:sldLayoutId id="2147486210" r:id="rId32"/>
    <p:sldLayoutId id="2147486211" r:id="rId33"/>
    <p:sldLayoutId id="2147486212" r:id="rId34"/>
    <p:sldLayoutId id="2147486213" r:id="rId35"/>
    <p:sldLayoutId id="2147486214" r:id="rId36"/>
    <p:sldLayoutId id="2147486215" r:id="rId37"/>
    <p:sldLayoutId id="2147486216" r:id="rId38"/>
    <p:sldLayoutId id="2147486217" r:id="rId39"/>
    <p:sldLayoutId id="2147486218" r:id="rId40"/>
    <p:sldLayoutId id="2147486219" r:id="rId41"/>
    <p:sldLayoutId id="2147486220" r:id="rId42"/>
    <p:sldLayoutId id="2147486221" r:id="rId43"/>
    <p:sldLayoutId id="2147486222" r:id="rId44"/>
  </p:sldLayoutIdLst>
  <p:transition spd="med">
    <p:wipe dir="r"/>
  </p:transition>
  <p:hf hdr="0" ftr="0" dt="0"/>
  <p:txStyles>
    <p:titleStyle>
      <a:lvl1pPr algn="l" rtl="0" eaLnBrk="1" fontAlgn="base" hangingPunct="1">
        <a:lnSpc>
          <a:spcPct val="90000"/>
        </a:lnSpc>
        <a:spcBef>
          <a:spcPct val="0"/>
        </a:spcBef>
        <a:spcAft>
          <a:spcPct val="0"/>
        </a:spcAft>
        <a:defRPr sz="2800" b="0" cap="none" baseline="0">
          <a:solidFill>
            <a:schemeClr val="bg1"/>
          </a:solidFill>
          <a:latin typeface="+mj-lt"/>
          <a:ea typeface="Museo Sans For Dell" panose="02000000000000000000" pitchFamily="2" charset="0"/>
          <a:cs typeface="+mj-cs"/>
        </a:defRPr>
      </a:lvl1pPr>
      <a:lvl2pPr algn="l" rtl="0" eaLnBrk="1" fontAlgn="base" hangingPunct="1">
        <a:lnSpc>
          <a:spcPct val="80000"/>
        </a:lnSpc>
        <a:spcBef>
          <a:spcPct val="0"/>
        </a:spcBef>
        <a:spcAft>
          <a:spcPct val="0"/>
        </a:spcAft>
        <a:defRPr sz="3200" b="1">
          <a:solidFill>
            <a:schemeClr val="accent1"/>
          </a:solidFill>
          <a:latin typeface="Arial Black" pitchFamily="34" charset="0"/>
        </a:defRPr>
      </a:lvl2pPr>
      <a:lvl3pPr algn="l" rtl="0" eaLnBrk="1" fontAlgn="base" hangingPunct="1">
        <a:lnSpc>
          <a:spcPct val="80000"/>
        </a:lnSpc>
        <a:spcBef>
          <a:spcPct val="0"/>
        </a:spcBef>
        <a:spcAft>
          <a:spcPct val="0"/>
        </a:spcAft>
        <a:defRPr sz="3200" b="1">
          <a:solidFill>
            <a:schemeClr val="accent1"/>
          </a:solidFill>
          <a:latin typeface="Arial Black" pitchFamily="34" charset="0"/>
        </a:defRPr>
      </a:lvl3pPr>
      <a:lvl4pPr algn="l" rtl="0" eaLnBrk="1" fontAlgn="base" hangingPunct="1">
        <a:lnSpc>
          <a:spcPct val="80000"/>
        </a:lnSpc>
        <a:spcBef>
          <a:spcPct val="0"/>
        </a:spcBef>
        <a:spcAft>
          <a:spcPct val="0"/>
        </a:spcAft>
        <a:defRPr sz="3200" b="1">
          <a:solidFill>
            <a:schemeClr val="accent1"/>
          </a:solidFill>
          <a:latin typeface="Arial Black" pitchFamily="34" charset="0"/>
        </a:defRPr>
      </a:lvl4pPr>
      <a:lvl5pPr algn="l" rtl="0" eaLnBrk="1" fontAlgn="base" hangingPunct="1">
        <a:lnSpc>
          <a:spcPct val="80000"/>
        </a:lnSpc>
        <a:spcBef>
          <a:spcPct val="0"/>
        </a:spcBef>
        <a:spcAft>
          <a:spcPct val="0"/>
        </a:spcAft>
        <a:defRPr sz="3200" b="1">
          <a:solidFill>
            <a:schemeClr val="accent1"/>
          </a:solidFill>
          <a:latin typeface="Arial Black" pitchFamily="34" charset="0"/>
        </a:defRPr>
      </a:lvl5pPr>
      <a:lvl6pPr marL="449109" algn="l" rtl="0" eaLnBrk="1" fontAlgn="base" hangingPunct="1">
        <a:lnSpc>
          <a:spcPct val="70000"/>
        </a:lnSpc>
        <a:spcBef>
          <a:spcPct val="0"/>
        </a:spcBef>
        <a:spcAft>
          <a:spcPct val="0"/>
        </a:spcAft>
        <a:defRPr sz="4400" b="1">
          <a:solidFill>
            <a:schemeClr val="accent1"/>
          </a:solidFill>
          <a:latin typeface="Arial Black" pitchFamily="34" charset="0"/>
        </a:defRPr>
      </a:lvl6pPr>
      <a:lvl7pPr marL="898223" algn="l" rtl="0" eaLnBrk="1" fontAlgn="base" hangingPunct="1">
        <a:lnSpc>
          <a:spcPct val="70000"/>
        </a:lnSpc>
        <a:spcBef>
          <a:spcPct val="0"/>
        </a:spcBef>
        <a:spcAft>
          <a:spcPct val="0"/>
        </a:spcAft>
        <a:defRPr sz="4400" b="1">
          <a:solidFill>
            <a:schemeClr val="accent1"/>
          </a:solidFill>
          <a:latin typeface="Arial Black" pitchFamily="34" charset="0"/>
        </a:defRPr>
      </a:lvl7pPr>
      <a:lvl8pPr marL="1347383" algn="l" rtl="0" eaLnBrk="1" fontAlgn="base" hangingPunct="1">
        <a:lnSpc>
          <a:spcPct val="70000"/>
        </a:lnSpc>
        <a:spcBef>
          <a:spcPct val="0"/>
        </a:spcBef>
        <a:spcAft>
          <a:spcPct val="0"/>
        </a:spcAft>
        <a:defRPr sz="4400" b="1">
          <a:solidFill>
            <a:schemeClr val="accent1"/>
          </a:solidFill>
          <a:latin typeface="Arial Black" pitchFamily="34" charset="0"/>
        </a:defRPr>
      </a:lvl8pPr>
      <a:lvl9pPr marL="1796444" algn="l" rtl="0" eaLnBrk="1" fontAlgn="base" hangingPunct="1">
        <a:lnSpc>
          <a:spcPct val="70000"/>
        </a:lnSpc>
        <a:spcBef>
          <a:spcPct val="0"/>
        </a:spcBef>
        <a:spcAft>
          <a:spcPct val="0"/>
        </a:spcAft>
        <a:defRPr sz="4400" b="1">
          <a:solidFill>
            <a:schemeClr val="accent1"/>
          </a:solidFill>
          <a:latin typeface="Arial Black" pitchFamily="34" charset="0"/>
        </a:defRPr>
      </a:lvl9pPr>
    </p:titleStyle>
    <p:bodyStyle>
      <a:lvl1pPr marL="224288" indent="-224288" algn="l" rtl="0" eaLnBrk="1" fontAlgn="base" hangingPunct="1">
        <a:lnSpc>
          <a:spcPct val="100000"/>
        </a:lnSpc>
        <a:spcBef>
          <a:spcPts val="1200"/>
        </a:spcBef>
        <a:spcAft>
          <a:spcPts val="0"/>
        </a:spcAft>
        <a:buClr>
          <a:srgbClr val="AAAAAA"/>
        </a:buClr>
        <a:buFont typeface="Arial" pitchFamily="34" charset="0"/>
        <a:buChar char="•"/>
        <a:defRPr sz="1400">
          <a:solidFill>
            <a:srgbClr val="000000"/>
          </a:solidFill>
          <a:latin typeface="+mj-lt"/>
          <a:ea typeface="Museo Sans For Dell" pitchFamily="2" charset="0"/>
          <a:cs typeface="+mn-cs"/>
        </a:defRPr>
      </a:lvl1pPr>
      <a:lvl2pPr marL="564609" indent="-229049" algn="l" rtl="0" eaLnBrk="1" fontAlgn="base" hangingPunct="1">
        <a:lnSpc>
          <a:spcPct val="100000"/>
        </a:lnSpc>
        <a:spcBef>
          <a:spcPts val="300"/>
        </a:spcBef>
        <a:spcAft>
          <a:spcPts val="0"/>
        </a:spcAft>
        <a:buClr>
          <a:srgbClr val="AAAAAA"/>
        </a:buClr>
        <a:buFont typeface="Museo Sans For Dell" pitchFamily="2" charset="0"/>
        <a:buChar char="–"/>
        <a:defRPr sz="1200" baseline="0">
          <a:solidFill>
            <a:srgbClr val="000000"/>
          </a:solidFill>
          <a:latin typeface="+mj-lt"/>
          <a:ea typeface="Museo Sans For Dell" pitchFamily="2" charset="0"/>
        </a:defRPr>
      </a:lvl2pPr>
      <a:lvl3pPr marL="893495" indent="-216350" algn="l" rtl="0" eaLnBrk="1" fontAlgn="base" hangingPunct="1">
        <a:lnSpc>
          <a:spcPct val="100000"/>
        </a:lnSpc>
        <a:spcBef>
          <a:spcPts val="300"/>
        </a:spcBef>
        <a:spcAft>
          <a:spcPts val="0"/>
        </a:spcAft>
        <a:buClr>
          <a:srgbClr val="AAAAAA"/>
        </a:buClr>
        <a:buFont typeface="Museo Sans For Dell" pitchFamily="2" charset="0"/>
        <a:buChar char="›"/>
        <a:defRPr sz="1000" baseline="0">
          <a:solidFill>
            <a:srgbClr val="000000"/>
          </a:solidFill>
          <a:latin typeface="+mj-lt"/>
          <a:ea typeface="Museo Sans For Dell" pitchFamily="2" charset="0"/>
        </a:defRPr>
      </a:lvl3pPr>
      <a:lvl4pPr marL="1224257" indent="-217937" algn="l" rtl="0" eaLnBrk="1" fontAlgn="base" hangingPunct="1">
        <a:lnSpc>
          <a:spcPct val="90000"/>
        </a:lnSpc>
        <a:spcBef>
          <a:spcPts val="300"/>
        </a:spcBef>
        <a:spcAft>
          <a:spcPts val="0"/>
        </a:spcAft>
        <a:buClr>
          <a:srgbClr val="AAAAAA"/>
        </a:buClr>
        <a:buFont typeface="Courier New" panose="02070309020205020404" pitchFamily="49" charset="0"/>
        <a:buChar char="o"/>
        <a:defRPr sz="1000" baseline="0">
          <a:solidFill>
            <a:srgbClr val="000000"/>
          </a:solidFill>
          <a:latin typeface="+mj-lt"/>
          <a:ea typeface="Museo Sans For Dell" pitchFamily="2" charset="0"/>
        </a:defRPr>
      </a:lvl4pPr>
      <a:lvl5pPr marL="1579766" indent="-232224" algn="l" rtl="0" eaLnBrk="1" fontAlgn="base" hangingPunct="1">
        <a:lnSpc>
          <a:spcPct val="90000"/>
        </a:lnSpc>
        <a:spcBef>
          <a:spcPts val="800"/>
        </a:spcBef>
        <a:spcAft>
          <a:spcPct val="0"/>
        </a:spcAft>
        <a:buClr>
          <a:schemeClr val="bg1"/>
        </a:buClr>
        <a:buFont typeface="Museo For Dell 300" pitchFamily="50" charset="0"/>
        <a:buChar char="–"/>
        <a:defRPr sz="1800">
          <a:solidFill>
            <a:schemeClr val="bg2"/>
          </a:solidFill>
          <a:latin typeface="Museo Sans For Dell" pitchFamily="2" charset="0"/>
          <a:ea typeface="Museo Sans For Dell" pitchFamily="2" charset="0"/>
        </a:defRPr>
      </a:lvl5pPr>
      <a:lvl6pPr marL="2028668" indent="-232224"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6pPr>
      <a:lvl7pPr marL="2477524" indent="-232224"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7pPr>
      <a:lvl8pPr marL="2926719" indent="-232224"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8pPr>
      <a:lvl9pPr marL="3375908" indent="-232224"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9pPr>
    </p:bodyStyle>
    <p:otherStyle>
      <a:defPPr>
        <a:defRPr lang="en-US"/>
      </a:defPPr>
      <a:lvl1pPr marL="0" algn="l" defTabSz="898223" rtl="0" eaLnBrk="1" latinLnBrk="0" hangingPunct="1">
        <a:defRPr sz="1800" kern="1200">
          <a:solidFill>
            <a:schemeClr val="tx1"/>
          </a:solidFill>
          <a:latin typeface="+mn-lt"/>
          <a:ea typeface="+mn-ea"/>
          <a:cs typeface="+mn-cs"/>
        </a:defRPr>
      </a:lvl1pPr>
      <a:lvl2pPr marL="449109" algn="l" defTabSz="898223" rtl="0" eaLnBrk="1" latinLnBrk="0" hangingPunct="1">
        <a:defRPr sz="1800" kern="1200">
          <a:solidFill>
            <a:schemeClr val="tx1"/>
          </a:solidFill>
          <a:latin typeface="+mn-lt"/>
          <a:ea typeface="+mn-ea"/>
          <a:cs typeface="+mn-cs"/>
        </a:defRPr>
      </a:lvl2pPr>
      <a:lvl3pPr marL="898223" algn="l" defTabSz="898223" rtl="0" eaLnBrk="1" latinLnBrk="0" hangingPunct="1">
        <a:defRPr sz="1800" kern="1200">
          <a:solidFill>
            <a:schemeClr val="tx1"/>
          </a:solidFill>
          <a:latin typeface="+mn-lt"/>
          <a:ea typeface="+mn-ea"/>
          <a:cs typeface="+mn-cs"/>
        </a:defRPr>
      </a:lvl3pPr>
      <a:lvl4pPr marL="1347383" algn="l" defTabSz="898223" rtl="0" eaLnBrk="1" latinLnBrk="0" hangingPunct="1">
        <a:defRPr sz="1800" kern="1200">
          <a:solidFill>
            <a:schemeClr val="tx1"/>
          </a:solidFill>
          <a:latin typeface="+mn-lt"/>
          <a:ea typeface="+mn-ea"/>
          <a:cs typeface="+mn-cs"/>
        </a:defRPr>
      </a:lvl4pPr>
      <a:lvl5pPr marL="1796444" algn="l" defTabSz="898223" rtl="0" eaLnBrk="1" latinLnBrk="0" hangingPunct="1">
        <a:defRPr sz="1800" kern="1200">
          <a:solidFill>
            <a:schemeClr val="tx1"/>
          </a:solidFill>
          <a:latin typeface="+mn-lt"/>
          <a:ea typeface="+mn-ea"/>
          <a:cs typeface="+mn-cs"/>
        </a:defRPr>
      </a:lvl5pPr>
      <a:lvl6pPr marL="2245194" algn="l" defTabSz="898223" rtl="0" eaLnBrk="1" latinLnBrk="0" hangingPunct="1">
        <a:defRPr sz="1800" kern="1200">
          <a:solidFill>
            <a:schemeClr val="tx1"/>
          </a:solidFill>
          <a:latin typeface="+mn-lt"/>
          <a:ea typeface="+mn-ea"/>
          <a:cs typeface="+mn-cs"/>
        </a:defRPr>
      </a:lvl6pPr>
      <a:lvl7pPr marL="2694349" algn="l" defTabSz="898223" rtl="0" eaLnBrk="1" latinLnBrk="0" hangingPunct="1">
        <a:defRPr sz="1800" kern="1200">
          <a:solidFill>
            <a:schemeClr val="tx1"/>
          </a:solidFill>
          <a:latin typeface="+mn-lt"/>
          <a:ea typeface="+mn-ea"/>
          <a:cs typeface="+mn-cs"/>
        </a:defRPr>
      </a:lvl7pPr>
      <a:lvl8pPr marL="3143549" algn="l" defTabSz="898223" rtl="0" eaLnBrk="1" latinLnBrk="0" hangingPunct="1">
        <a:defRPr sz="1800" kern="1200">
          <a:solidFill>
            <a:schemeClr val="tx1"/>
          </a:solidFill>
          <a:latin typeface="+mn-lt"/>
          <a:ea typeface="+mn-ea"/>
          <a:cs typeface="+mn-cs"/>
        </a:defRPr>
      </a:lvl8pPr>
      <a:lvl9pPr marL="3592625" algn="l" defTabSz="89822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3084" userDrawn="1">
          <p15:clr>
            <a:srgbClr val="F26B43"/>
          </p15:clr>
        </p15:guide>
        <p15:guide id="2" pos="2880" userDrawn="1">
          <p15:clr>
            <a:srgbClr val="F26B43"/>
          </p15:clr>
        </p15:guide>
      </p15:sldGuideLst>
    </p:ext>
  </p:extLst>
</p:sldMaster>
</file>

<file path=ppt/slideMasters/slideMaster79.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16" name="TextBox 15" hidden="1"/>
          <p:cNvSpPr txBox="1"/>
          <p:nvPr/>
        </p:nvSpPr>
        <p:spPr>
          <a:xfrm>
            <a:off x="1896195" y="4825328"/>
            <a:ext cx="649537" cy="124650"/>
          </a:xfrm>
          <a:prstGeom prst="rect">
            <a:avLst/>
          </a:prstGeom>
          <a:noFill/>
        </p:spPr>
        <p:txBody>
          <a:bodyPr wrap="square" lIns="0" tIns="0" rIns="0" bIns="0" rtlCol="0" anchor="ctr">
            <a:spAutoFit/>
          </a:bodyPr>
          <a:lstStyle/>
          <a:p>
            <a:pPr defTabSz="898223">
              <a:lnSpc>
                <a:spcPct val="90000"/>
              </a:lnSpc>
              <a:spcBef>
                <a:spcPts val="600"/>
              </a:spcBef>
              <a:spcAft>
                <a:spcPts val="0"/>
              </a:spcAft>
              <a:buClr>
                <a:srgbClr val="007DB8"/>
              </a:buClr>
            </a:pPr>
            <a:fld id="{E00CF047-7350-4707-AA1A-E56FA69586CC}" type="datetime1">
              <a:rPr lang="en-US" sz="900" smtClean="0">
                <a:solidFill>
                  <a:srgbClr val="000000">
                    <a:lumMod val="50000"/>
                    <a:lumOff val="50000"/>
                  </a:srgbClr>
                </a:solidFill>
                <a:latin typeface="Arial"/>
              </a:rPr>
              <a:pPr defTabSz="898223">
                <a:lnSpc>
                  <a:spcPct val="90000"/>
                </a:lnSpc>
                <a:spcBef>
                  <a:spcPts val="600"/>
                </a:spcBef>
                <a:spcAft>
                  <a:spcPts val="0"/>
                </a:spcAft>
                <a:buClr>
                  <a:srgbClr val="007DB8"/>
                </a:buClr>
              </a:pPr>
              <a:t>2/25/2021</a:t>
            </a:fld>
            <a:endParaRPr lang="en-US" sz="900" dirty="0">
              <a:solidFill>
                <a:srgbClr val="000000">
                  <a:lumMod val="50000"/>
                  <a:lumOff val="50000"/>
                </a:srgbClr>
              </a:solidFill>
              <a:latin typeface="Arial"/>
            </a:endParaRPr>
          </a:p>
        </p:txBody>
      </p:sp>
      <p:sp>
        <p:nvSpPr>
          <p:cNvPr id="13" name="TextBox 12" hidden="1"/>
          <p:cNvSpPr txBox="1"/>
          <p:nvPr/>
        </p:nvSpPr>
        <p:spPr>
          <a:xfrm>
            <a:off x="1896195" y="4825328"/>
            <a:ext cx="649537" cy="124650"/>
          </a:xfrm>
          <a:prstGeom prst="rect">
            <a:avLst/>
          </a:prstGeom>
          <a:noFill/>
        </p:spPr>
        <p:txBody>
          <a:bodyPr wrap="square" lIns="0" tIns="0" rIns="0" bIns="0" rtlCol="0" anchor="ctr">
            <a:spAutoFit/>
          </a:bodyPr>
          <a:lstStyle/>
          <a:p>
            <a:pPr defTabSz="898223">
              <a:lnSpc>
                <a:spcPct val="90000"/>
              </a:lnSpc>
              <a:spcBef>
                <a:spcPts val="600"/>
              </a:spcBef>
              <a:spcAft>
                <a:spcPts val="0"/>
              </a:spcAft>
              <a:buClr>
                <a:srgbClr val="007DB8"/>
              </a:buClr>
            </a:pPr>
            <a:fld id="{E00CF047-7350-4707-AA1A-E56FA69586CC}" type="datetime1">
              <a:rPr lang="en-US" sz="900" smtClean="0">
                <a:solidFill>
                  <a:srgbClr val="000000">
                    <a:lumMod val="50000"/>
                    <a:lumOff val="50000"/>
                  </a:srgbClr>
                </a:solidFill>
                <a:latin typeface="Arial"/>
              </a:rPr>
              <a:pPr defTabSz="898223">
                <a:lnSpc>
                  <a:spcPct val="90000"/>
                </a:lnSpc>
                <a:spcBef>
                  <a:spcPts val="600"/>
                </a:spcBef>
                <a:spcAft>
                  <a:spcPts val="0"/>
                </a:spcAft>
                <a:buClr>
                  <a:srgbClr val="007DB8"/>
                </a:buClr>
              </a:pPr>
              <a:t>2/25/2021</a:t>
            </a:fld>
            <a:endParaRPr lang="en-US" sz="900" dirty="0">
              <a:solidFill>
                <a:srgbClr val="000000">
                  <a:lumMod val="50000"/>
                  <a:lumOff val="50000"/>
                </a:srgbClr>
              </a:solidFill>
              <a:latin typeface="Arial"/>
            </a:endParaRPr>
          </a:p>
        </p:txBody>
      </p:sp>
      <p:pic>
        <p:nvPicPr>
          <p:cNvPr id="3" name="Picture 2"/>
          <p:cNvPicPr>
            <a:picLocks noChangeAspect="1"/>
          </p:cNvPicPr>
          <p:nvPr/>
        </p:nvPicPr>
        <p:blipFill>
          <a:blip r:embed="rId46"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
        <p:nvSpPr>
          <p:cNvPr id="22" name="TextBox 21"/>
          <p:cNvSpPr txBox="1"/>
          <p:nvPr/>
        </p:nvSpPr>
        <p:spPr>
          <a:xfrm>
            <a:off x="296195" y="4837275"/>
            <a:ext cx="65" cy="110800"/>
          </a:xfrm>
          <a:prstGeom prst="rect">
            <a:avLst/>
          </a:prstGeom>
        </p:spPr>
        <p:txBody>
          <a:bodyPr vert="horz" wrap="none" lIns="0" tIns="0" rIns="0" bIns="0" rtlCol="0" anchor="ctr" anchorCtr="0">
            <a:spAutoFit/>
          </a:bodyPr>
          <a:lstStyle/>
          <a:p>
            <a:pPr algn="r" defTabSz="898223">
              <a:lnSpc>
                <a:spcPct val="90000"/>
              </a:lnSpc>
              <a:buClr>
                <a:srgbClr val="007DB8"/>
              </a:buClr>
            </a:pPr>
            <a:endParaRPr lang="en-US" sz="800" dirty="0" err="1">
              <a:solidFill>
                <a:srgbClr val="000000">
                  <a:lumMod val="50000"/>
                  <a:lumOff val="50000"/>
                </a:srgbClr>
              </a:solidFill>
              <a:latin typeface="Arial"/>
            </a:endParaRPr>
          </a:p>
        </p:txBody>
      </p:sp>
      <p:sp>
        <p:nvSpPr>
          <p:cNvPr id="23" name="fl" descr="                              Dell - Internal Use - Confidential&#10;"/>
          <p:cNvSpPr txBox="1"/>
          <p:nvPr/>
        </p:nvSpPr>
        <p:spPr>
          <a:xfrm>
            <a:off x="998832" y="4835544"/>
            <a:ext cx="1594187" cy="114262"/>
          </a:xfrm>
          <a:prstGeom prst="rect">
            <a:avLst/>
          </a:prstGeom>
          <a:noFill/>
        </p:spPr>
        <p:txBody>
          <a:bodyPr vert="horz" wrap="none" lIns="0" tIns="0" rIns="0" bIns="0" rtlCol="0" anchor="ctr" anchorCtr="0">
            <a:spAutoFit/>
          </a:bodyPr>
          <a:lstStyle/>
          <a:p>
            <a:pPr defTabSz="898223">
              <a:lnSpc>
                <a:spcPct val="90000"/>
              </a:lnSpc>
              <a:spcBef>
                <a:spcPts val="100"/>
              </a:spcBef>
              <a:spcAft>
                <a:spcPts val="100"/>
              </a:spcAft>
            </a:pPr>
            <a:r>
              <a:rPr lang="en-US" sz="800" b="1" dirty="0">
                <a:solidFill>
                  <a:srgbClr val="7F7F7F"/>
                </a:solidFill>
                <a:latin typeface="Arial"/>
              </a:rPr>
              <a:t>Dell - Internal Use - Confidential</a:t>
            </a:r>
          </a:p>
        </p:txBody>
      </p:sp>
      <p:sp>
        <p:nvSpPr>
          <p:cNvPr id="24" name="TextBox 23"/>
          <p:cNvSpPr txBox="1"/>
          <p:nvPr/>
        </p:nvSpPr>
        <p:spPr>
          <a:xfrm>
            <a:off x="296195" y="4837275"/>
            <a:ext cx="65" cy="110800"/>
          </a:xfrm>
          <a:prstGeom prst="rect">
            <a:avLst/>
          </a:prstGeom>
        </p:spPr>
        <p:txBody>
          <a:bodyPr vert="horz" wrap="none" lIns="0" tIns="0" rIns="0" bIns="0" rtlCol="0" anchor="ctr" anchorCtr="0">
            <a:spAutoFit/>
          </a:bodyPr>
          <a:lstStyle/>
          <a:p>
            <a:pPr algn="r" defTabSz="898223">
              <a:lnSpc>
                <a:spcPct val="90000"/>
              </a:lnSpc>
              <a:buClr>
                <a:srgbClr val="007DB8"/>
              </a:buClr>
            </a:pPr>
            <a:endParaRPr lang="en-US" sz="800" dirty="0" err="1">
              <a:solidFill>
                <a:srgbClr val="000000">
                  <a:lumMod val="50000"/>
                  <a:lumOff val="50000"/>
                </a:srgbClr>
              </a:solidFill>
              <a:latin typeface="Arial"/>
            </a:endParaRPr>
          </a:p>
        </p:txBody>
      </p:sp>
      <p:sp>
        <p:nvSpPr>
          <p:cNvPr id="25" name="TextBox 24"/>
          <p:cNvSpPr txBox="1"/>
          <p:nvPr/>
        </p:nvSpPr>
        <p:spPr>
          <a:xfrm>
            <a:off x="307781" y="4835544"/>
            <a:ext cx="128641" cy="114262"/>
          </a:xfrm>
          <a:prstGeom prst="rect">
            <a:avLst/>
          </a:prstGeom>
        </p:spPr>
        <p:txBody>
          <a:bodyPr vert="horz" wrap="none" lIns="0" tIns="0" rIns="0" bIns="0" rtlCol="0" anchor="ctr" anchorCtr="0">
            <a:spAutoFit/>
          </a:bodyPr>
          <a:lstStyle/>
          <a:p>
            <a:pPr algn="r" defTabSz="898223">
              <a:lnSpc>
                <a:spcPct val="90000"/>
              </a:lnSpc>
              <a:buClr>
                <a:srgbClr val="007DB8"/>
              </a:buClr>
            </a:pPr>
            <a:fld id="{58EC7406-F4CC-4ABF-902E-2AF4E70E5C0F}" type="slidenum">
              <a:rPr lang="en-US" sz="800" smtClean="0">
                <a:solidFill>
                  <a:srgbClr val="000000">
                    <a:lumMod val="50000"/>
                    <a:lumOff val="50000"/>
                  </a:srgbClr>
                </a:solidFill>
                <a:latin typeface="Arial"/>
              </a:rPr>
              <a:pPr algn="r" defTabSz="898223">
                <a:lnSpc>
                  <a:spcPct val="90000"/>
                </a:lnSpc>
                <a:buClr>
                  <a:srgbClr val="007DB8"/>
                </a:buClr>
              </a:pPr>
              <a:t>‹#›</a:t>
            </a:fld>
            <a:endParaRPr lang="en-US" sz="800" dirty="0" err="1">
              <a:solidFill>
                <a:srgbClr val="000000">
                  <a:lumMod val="50000"/>
                  <a:lumOff val="50000"/>
                </a:srgbClr>
              </a:solidFill>
              <a:latin typeface="Arial"/>
            </a:endParaRPr>
          </a:p>
        </p:txBody>
      </p:sp>
      <p:sp>
        <p:nvSpPr>
          <p:cNvPr id="26" name="TextBox 25"/>
          <p:cNvSpPr txBox="1"/>
          <p:nvPr/>
        </p:nvSpPr>
        <p:spPr>
          <a:xfrm>
            <a:off x="458777" y="4835544"/>
            <a:ext cx="187551" cy="114262"/>
          </a:xfrm>
          <a:prstGeom prst="rect">
            <a:avLst/>
          </a:prstGeom>
        </p:spPr>
        <p:txBody>
          <a:bodyPr vert="horz" wrap="none" lIns="0" tIns="0" rIns="0" bIns="0" rtlCol="0" anchor="ctr" anchorCtr="0">
            <a:spAutoFit/>
          </a:bodyPr>
          <a:lstStyle/>
          <a:p>
            <a:pPr defTabSz="898223">
              <a:lnSpc>
                <a:spcPct val="90000"/>
              </a:lnSpc>
              <a:buClr>
                <a:srgbClr val="007DB8"/>
              </a:buClr>
            </a:pPr>
            <a:r>
              <a:rPr lang="en-US" sz="800" dirty="0">
                <a:solidFill>
                  <a:srgbClr val="000000">
                    <a:lumMod val="50000"/>
                    <a:lumOff val="50000"/>
                  </a:srgbClr>
                </a:solidFill>
                <a:latin typeface="Arial"/>
              </a:rPr>
              <a:t>of Y</a:t>
            </a:r>
          </a:p>
        </p:txBody>
      </p:sp>
    </p:spTree>
    <p:extLst>
      <p:ext uri="{BB962C8B-B14F-4D97-AF65-F5344CB8AC3E}">
        <p14:creationId xmlns:p14="http://schemas.microsoft.com/office/powerpoint/2010/main" val="309697300"/>
      </p:ext>
    </p:extLst>
  </p:cSld>
  <p:clrMap bg1="dk2" tx1="lt1" bg2="dk1" tx2="lt2" accent1="accent1" accent2="accent2" accent3="accent3" accent4="accent4" accent5="accent5" accent6="accent6" hlink="hlink" folHlink="folHlink"/>
  <p:sldLayoutIdLst>
    <p:sldLayoutId id="2147486225" r:id="rId1"/>
    <p:sldLayoutId id="2147486226" r:id="rId2"/>
    <p:sldLayoutId id="2147486227" r:id="rId3"/>
    <p:sldLayoutId id="2147486228" r:id="rId4"/>
    <p:sldLayoutId id="2147486229" r:id="rId5"/>
    <p:sldLayoutId id="2147486230" r:id="rId6"/>
    <p:sldLayoutId id="2147486231" r:id="rId7"/>
    <p:sldLayoutId id="2147486232" r:id="rId8"/>
    <p:sldLayoutId id="2147486233" r:id="rId9"/>
    <p:sldLayoutId id="2147486234" r:id="rId10"/>
    <p:sldLayoutId id="2147486235" r:id="rId11"/>
    <p:sldLayoutId id="2147486236" r:id="rId12"/>
    <p:sldLayoutId id="2147486237" r:id="rId13"/>
    <p:sldLayoutId id="2147486238" r:id="rId14"/>
    <p:sldLayoutId id="2147486239" r:id="rId15"/>
    <p:sldLayoutId id="2147486240" r:id="rId16"/>
    <p:sldLayoutId id="2147486241" r:id="rId17"/>
    <p:sldLayoutId id="2147486242" r:id="rId18"/>
    <p:sldLayoutId id="2147486243" r:id="rId19"/>
    <p:sldLayoutId id="2147486244" r:id="rId20"/>
    <p:sldLayoutId id="2147486245" r:id="rId21"/>
    <p:sldLayoutId id="2147486246" r:id="rId22"/>
    <p:sldLayoutId id="2147486248" r:id="rId23"/>
    <p:sldLayoutId id="2147486249" r:id="rId24"/>
    <p:sldLayoutId id="2147486250" r:id="rId25"/>
    <p:sldLayoutId id="2147486251" r:id="rId26"/>
    <p:sldLayoutId id="2147486252" r:id="rId27"/>
    <p:sldLayoutId id="2147486253" r:id="rId28"/>
    <p:sldLayoutId id="2147486254" r:id="rId29"/>
    <p:sldLayoutId id="2147486255" r:id="rId30"/>
    <p:sldLayoutId id="2147486256" r:id="rId31"/>
    <p:sldLayoutId id="2147486257" r:id="rId32"/>
    <p:sldLayoutId id="2147486258" r:id="rId33"/>
    <p:sldLayoutId id="2147486259" r:id="rId34"/>
    <p:sldLayoutId id="2147486260" r:id="rId35"/>
    <p:sldLayoutId id="2147486261" r:id="rId36"/>
    <p:sldLayoutId id="2147486262" r:id="rId37"/>
    <p:sldLayoutId id="2147486263" r:id="rId38"/>
    <p:sldLayoutId id="2147486264" r:id="rId39"/>
    <p:sldLayoutId id="2147486265" r:id="rId40"/>
    <p:sldLayoutId id="2147486266" r:id="rId41"/>
    <p:sldLayoutId id="2147486267" r:id="rId42"/>
    <p:sldLayoutId id="2147486268" r:id="rId43"/>
    <p:sldLayoutId id="2147486269" r:id="rId44"/>
  </p:sldLayoutIdLst>
  <p:transition spd="med">
    <p:wipe dir="r"/>
  </p:transition>
  <p:hf hdr="0" ftr="0" dt="0"/>
  <p:txStyles>
    <p:titleStyle>
      <a:lvl1pPr algn="l" rtl="0" eaLnBrk="1" fontAlgn="base" hangingPunct="1">
        <a:lnSpc>
          <a:spcPct val="90000"/>
        </a:lnSpc>
        <a:spcBef>
          <a:spcPct val="0"/>
        </a:spcBef>
        <a:spcAft>
          <a:spcPct val="0"/>
        </a:spcAft>
        <a:defRPr sz="2800" b="0" cap="none" baseline="0">
          <a:solidFill>
            <a:schemeClr val="bg1"/>
          </a:solidFill>
          <a:latin typeface="+mj-lt"/>
          <a:ea typeface="Museo Sans For Dell" panose="02000000000000000000" pitchFamily="2" charset="0"/>
          <a:cs typeface="+mj-cs"/>
        </a:defRPr>
      </a:lvl1pPr>
      <a:lvl2pPr algn="l" rtl="0" eaLnBrk="1" fontAlgn="base" hangingPunct="1">
        <a:lnSpc>
          <a:spcPct val="80000"/>
        </a:lnSpc>
        <a:spcBef>
          <a:spcPct val="0"/>
        </a:spcBef>
        <a:spcAft>
          <a:spcPct val="0"/>
        </a:spcAft>
        <a:defRPr sz="3200" b="1">
          <a:solidFill>
            <a:schemeClr val="accent1"/>
          </a:solidFill>
          <a:latin typeface="Arial Black" pitchFamily="34" charset="0"/>
        </a:defRPr>
      </a:lvl2pPr>
      <a:lvl3pPr algn="l" rtl="0" eaLnBrk="1" fontAlgn="base" hangingPunct="1">
        <a:lnSpc>
          <a:spcPct val="80000"/>
        </a:lnSpc>
        <a:spcBef>
          <a:spcPct val="0"/>
        </a:spcBef>
        <a:spcAft>
          <a:spcPct val="0"/>
        </a:spcAft>
        <a:defRPr sz="3200" b="1">
          <a:solidFill>
            <a:schemeClr val="accent1"/>
          </a:solidFill>
          <a:latin typeface="Arial Black" pitchFamily="34" charset="0"/>
        </a:defRPr>
      </a:lvl3pPr>
      <a:lvl4pPr algn="l" rtl="0" eaLnBrk="1" fontAlgn="base" hangingPunct="1">
        <a:lnSpc>
          <a:spcPct val="80000"/>
        </a:lnSpc>
        <a:spcBef>
          <a:spcPct val="0"/>
        </a:spcBef>
        <a:spcAft>
          <a:spcPct val="0"/>
        </a:spcAft>
        <a:defRPr sz="3200" b="1">
          <a:solidFill>
            <a:schemeClr val="accent1"/>
          </a:solidFill>
          <a:latin typeface="Arial Black" pitchFamily="34" charset="0"/>
        </a:defRPr>
      </a:lvl4pPr>
      <a:lvl5pPr algn="l" rtl="0" eaLnBrk="1" fontAlgn="base" hangingPunct="1">
        <a:lnSpc>
          <a:spcPct val="80000"/>
        </a:lnSpc>
        <a:spcBef>
          <a:spcPct val="0"/>
        </a:spcBef>
        <a:spcAft>
          <a:spcPct val="0"/>
        </a:spcAft>
        <a:defRPr sz="3200" b="1">
          <a:solidFill>
            <a:schemeClr val="accent1"/>
          </a:solidFill>
          <a:latin typeface="Arial Black" pitchFamily="34" charset="0"/>
        </a:defRPr>
      </a:lvl5pPr>
      <a:lvl6pPr marL="449109" algn="l" rtl="0" eaLnBrk="1" fontAlgn="base" hangingPunct="1">
        <a:lnSpc>
          <a:spcPct val="70000"/>
        </a:lnSpc>
        <a:spcBef>
          <a:spcPct val="0"/>
        </a:spcBef>
        <a:spcAft>
          <a:spcPct val="0"/>
        </a:spcAft>
        <a:defRPr sz="4400" b="1">
          <a:solidFill>
            <a:schemeClr val="accent1"/>
          </a:solidFill>
          <a:latin typeface="Arial Black" pitchFamily="34" charset="0"/>
        </a:defRPr>
      </a:lvl6pPr>
      <a:lvl7pPr marL="898223" algn="l" rtl="0" eaLnBrk="1" fontAlgn="base" hangingPunct="1">
        <a:lnSpc>
          <a:spcPct val="70000"/>
        </a:lnSpc>
        <a:spcBef>
          <a:spcPct val="0"/>
        </a:spcBef>
        <a:spcAft>
          <a:spcPct val="0"/>
        </a:spcAft>
        <a:defRPr sz="4400" b="1">
          <a:solidFill>
            <a:schemeClr val="accent1"/>
          </a:solidFill>
          <a:latin typeface="Arial Black" pitchFamily="34" charset="0"/>
        </a:defRPr>
      </a:lvl7pPr>
      <a:lvl8pPr marL="1347383" algn="l" rtl="0" eaLnBrk="1" fontAlgn="base" hangingPunct="1">
        <a:lnSpc>
          <a:spcPct val="70000"/>
        </a:lnSpc>
        <a:spcBef>
          <a:spcPct val="0"/>
        </a:spcBef>
        <a:spcAft>
          <a:spcPct val="0"/>
        </a:spcAft>
        <a:defRPr sz="4400" b="1">
          <a:solidFill>
            <a:schemeClr val="accent1"/>
          </a:solidFill>
          <a:latin typeface="Arial Black" pitchFamily="34" charset="0"/>
        </a:defRPr>
      </a:lvl8pPr>
      <a:lvl9pPr marL="1796444" algn="l" rtl="0" eaLnBrk="1" fontAlgn="base" hangingPunct="1">
        <a:lnSpc>
          <a:spcPct val="70000"/>
        </a:lnSpc>
        <a:spcBef>
          <a:spcPct val="0"/>
        </a:spcBef>
        <a:spcAft>
          <a:spcPct val="0"/>
        </a:spcAft>
        <a:defRPr sz="4400" b="1">
          <a:solidFill>
            <a:schemeClr val="accent1"/>
          </a:solidFill>
          <a:latin typeface="Arial Black" pitchFamily="34" charset="0"/>
        </a:defRPr>
      </a:lvl9pPr>
    </p:titleStyle>
    <p:bodyStyle>
      <a:lvl1pPr marL="224288" indent="-224288" algn="l" rtl="0" eaLnBrk="1" fontAlgn="base" hangingPunct="1">
        <a:lnSpc>
          <a:spcPct val="100000"/>
        </a:lnSpc>
        <a:spcBef>
          <a:spcPts val="1200"/>
        </a:spcBef>
        <a:spcAft>
          <a:spcPts val="0"/>
        </a:spcAft>
        <a:buClr>
          <a:srgbClr val="AAAAAA"/>
        </a:buClr>
        <a:buFont typeface="Arial" pitchFamily="34" charset="0"/>
        <a:buChar char="•"/>
        <a:defRPr sz="1400">
          <a:solidFill>
            <a:srgbClr val="000000"/>
          </a:solidFill>
          <a:latin typeface="+mj-lt"/>
          <a:ea typeface="Museo Sans For Dell" pitchFamily="2" charset="0"/>
          <a:cs typeface="+mn-cs"/>
        </a:defRPr>
      </a:lvl1pPr>
      <a:lvl2pPr marL="564609" indent="-229049" algn="l" rtl="0" eaLnBrk="1" fontAlgn="base" hangingPunct="1">
        <a:lnSpc>
          <a:spcPct val="100000"/>
        </a:lnSpc>
        <a:spcBef>
          <a:spcPts val="300"/>
        </a:spcBef>
        <a:spcAft>
          <a:spcPts val="0"/>
        </a:spcAft>
        <a:buClr>
          <a:srgbClr val="AAAAAA"/>
        </a:buClr>
        <a:buFont typeface="Museo Sans For Dell" pitchFamily="2" charset="0"/>
        <a:buChar char="–"/>
        <a:defRPr sz="1200" baseline="0">
          <a:solidFill>
            <a:srgbClr val="000000"/>
          </a:solidFill>
          <a:latin typeface="+mj-lt"/>
          <a:ea typeface="Museo Sans For Dell" pitchFamily="2" charset="0"/>
        </a:defRPr>
      </a:lvl2pPr>
      <a:lvl3pPr marL="893495" indent="-216350" algn="l" rtl="0" eaLnBrk="1" fontAlgn="base" hangingPunct="1">
        <a:lnSpc>
          <a:spcPct val="100000"/>
        </a:lnSpc>
        <a:spcBef>
          <a:spcPts val="300"/>
        </a:spcBef>
        <a:spcAft>
          <a:spcPts val="0"/>
        </a:spcAft>
        <a:buClr>
          <a:srgbClr val="AAAAAA"/>
        </a:buClr>
        <a:buFont typeface="Museo Sans For Dell" pitchFamily="2" charset="0"/>
        <a:buChar char="›"/>
        <a:defRPr sz="1000" baseline="0">
          <a:solidFill>
            <a:srgbClr val="000000"/>
          </a:solidFill>
          <a:latin typeface="+mj-lt"/>
          <a:ea typeface="Museo Sans For Dell" pitchFamily="2" charset="0"/>
        </a:defRPr>
      </a:lvl3pPr>
      <a:lvl4pPr marL="1224257" indent="-217937" algn="l" rtl="0" eaLnBrk="1" fontAlgn="base" hangingPunct="1">
        <a:lnSpc>
          <a:spcPct val="90000"/>
        </a:lnSpc>
        <a:spcBef>
          <a:spcPts val="300"/>
        </a:spcBef>
        <a:spcAft>
          <a:spcPts val="0"/>
        </a:spcAft>
        <a:buClr>
          <a:srgbClr val="AAAAAA"/>
        </a:buClr>
        <a:buFont typeface="Courier New" panose="02070309020205020404" pitchFamily="49" charset="0"/>
        <a:buChar char="o"/>
        <a:defRPr sz="1000" baseline="0">
          <a:solidFill>
            <a:srgbClr val="000000"/>
          </a:solidFill>
          <a:latin typeface="+mj-lt"/>
          <a:ea typeface="Museo Sans For Dell" pitchFamily="2" charset="0"/>
        </a:defRPr>
      </a:lvl4pPr>
      <a:lvl5pPr marL="1579766" indent="-232224" algn="l" rtl="0" eaLnBrk="1" fontAlgn="base" hangingPunct="1">
        <a:lnSpc>
          <a:spcPct val="90000"/>
        </a:lnSpc>
        <a:spcBef>
          <a:spcPts val="800"/>
        </a:spcBef>
        <a:spcAft>
          <a:spcPct val="0"/>
        </a:spcAft>
        <a:buClr>
          <a:schemeClr val="bg1"/>
        </a:buClr>
        <a:buFont typeface="Museo For Dell 300" pitchFamily="50" charset="0"/>
        <a:buChar char="–"/>
        <a:defRPr sz="1800">
          <a:solidFill>
            <a:schemeClr val="bg2"/>
          </a:solidFill>
          <a:latin typeface="Museo Sans For Dell" pitchFamily="2" charset="0"/>
          <a:ea typeface="Museo Sans For Dell" pitchFamily="2" charset="0"/>
        </a:defRPr>
      </a:lvl5pPr>
      <a:lvl6pPr marL="2028668" indent="-232224"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6pPr>
      <a:lvl7pPr marL="2477524" indent="-232224"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7pPr>
      <a:lvl8pPr marL="2926719" indent="-232224"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8pPr>
      <a:lvl9pPr marL="3375908" indent="-232224"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9pPr>
    </p:bodyStyle>
    <p:otherStyle>
      <a:defPPr>
        <a:defRPr lang="en-US"/>
      </a:defPPr>
      <a:lvl1pPr marL="0" algn="l" defTabSz="898223" rtl="0" eaLnBrk="1" latinLnBrk="0" hangingPunct="1">
        <a:defRPr sz="1800" kern="1200">
          <a:solidFill>
            <a:schemeClr val="tx1"/>
          </a:solidFill>
          <a:latin typeface="+mn-lt"/>
          <a:ea typeface="+mn-ea"/>
          <a:cs typeface="+mn-cs"/>
        </a:defRPr>
      </a:lvl1pPr>
      <a:lvl2pPr marL="449109" algn="l" defTabSz="898223" rtl="0" eaLnBrk="1" latinLnBrk="0" hangingPunct="1">
        <a:defRPr sz="1800" kern="1200">
          <a:solidFill>
            <a:schemeClr val="tx1"/>
          </a:solidFill>
          <a:latin typeface="+mn-lt"/>
          <a:ea typeface="+mn-ea"/>
          <a:cs typeface="+mn-cs"/>
        </a:defRPr>
      </a:lvl2pPr>
      <a:lvl3pPr marL="898223" algn="l" defTabSz="898223" rtl="0" eaLnBrk="1" latinLnBrk="0" hangingPunct="1">
        <a:defRPr sz="1800" kern="1200">
          <a:solidFill>
            <a:schemeClr val="tx1"/>
          </a:solidFill>
          <a:latin typeface="+mn-lt"/>
          <a:ea typeface="+mn-ea"/>
          <a:cs typeface="+mn-cs"/>
        </a:defRPr>
      </a:lvl3pPr>
      <a:lvl4pPr marL="1347383" algn="l" defTabSz="898223" rtl="0" eaLnBrk="1" latinLnBrk="0" hangingPunct="1">
        <a:defRPr sz="1800" kern="1200">
          <a:solidFill>
            <a:schemeClr val="tx1"/>
          </a:solidFill>
          <a:latin typeface="+mn-lt"/>
          <a:ea typeface="+mn-ea"/>
          <a:cs typeface="+mn-cs"/>
        </a:defRPr>
      </a:lvl4pPr>
      <a:lvl5pPr marL="1796444" algn="l" defTabSz="898223" rtl="0" eaLnBrk="1" latinLnBrk="0" hangingPunct="1">
        <a:defRPr sz="1800" kern="1200">
          <a:solidFill>
            <a:schemeClr val="tx1"/>
          </a:solidFill>
          <a:latin typeface="+mn-lt"/>
          <a:ea typeface="+mn-ea"/>
          <a:cs typeface="+mn-cs"/>
        </a:defRPr>
      </a:lvl5pPr>
      <a:lvl6pPr marL="2245194" algn="l" defTabSz="898223" rtl="0" eaLnBrk="1" latinLnBrk="0" hangingPunct="1">
        <a:defRPr sz="1800" kern="1200">
          <a:solidFill>
            <a:schemeClr val="tx1"/>
          </a:solidFill>
          <a:latin typeface="+mn-lt"/>
          <a:ea typeface="+mn-ea"/>
          <a:cs typeface="+mn-cs"/>
        </a:defRPr>
      </a:lvl6pPr>
      <a:lvl7pPr marL="2694349" algn="l" defTabSz="898223" rtl="0" eaLnBrk="1" latinLnBrk="0" hangingPunct="1">
        <a:defRPr sz="1800" kern="1200">
          <a:solidFill>
            <a:schemeClr val="tx1"/>
          </a:solidFill>
          <a:latin typeface="+mn-lt"/>
          <a:ea typeface="+mn-ea"/>
          <a:cs typeface="+mn-cs"/>
        </a:defRPr>
      </a:lvl7pPr>
      <a:lvl8pPr marL="3143549" algn="l" defTabSz="898223" rtl="0" eaLnBrk="1" latinLnBrk="0" hangingPunct="1">
        <a:defRPr sz="1800" kern="1200">
          <a:solidFill>
            <a:schemeClr val="tx1"/>
          </a:solidFill>
          <a:latin typeface="+mn-lt"/>
          <a:ea typeface="+mn-ea"/>
          <a:cs typeface="+mn-cs"/>
        </a:defRPr>
      </a:lvl8pPr>
      <a:lvl9pPr marL="3592625" algn="l" defTabSz="89822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3084" userDrawn="1">
          <p15:clr>
            <a:srgbClr val="F26B43"/>
          </p15:clr>
        </p15:guide>
        <p15:guide id="2" pos="2880" userDrawn="1">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16" name="TextBox 15" hidden="1"/>
          <p:cNvSpPr txBox="1"/>
          <p:nvPr/>
        </p:nvSpPr>
        <p:spPr>
          <a:xfrm>
            <a:off x="1896623" y="4825328"/>
            <a:ext cx="649537" cy="124650"/>
          </a:xfrm>
          <a:prstGeom prst="rect">
            <a:avLst/>
          </a:prstGeom>
          <a:noFill/>
        </p:spPr>
        <p:txBody>
          <a:bodyPr wrap="square" lIns="0" tIns="0" rIns="0" bIns="0" rtlCol="0" anchor="ctr">
            <a:spAutoFit/>
          </a:bodyPr>
          <a:lstStyle/>
          <a:p>
            <a:pPr defTabSz="888735">
              <a:lnSpc>
                <a:spcPct val="90000"/>
              </a:lnSpc>
              <a:spcBef>
                <a:spcPts val="600"/>
              </a:spcBef>
              <a:spcAft>
                <a:spcPts val="0"/>
              </a:spcAft>
              <a:buClr>
                <a:srgbClr val="007DB8"/>
              </a:buClr>
            </a:pPr>
            <a:fld id="{E00CF047-7350-4707-AA1A-E56FA69586CC}" type="datetime1">
              <a:rPr lang="en-US" sz="900" smtClean="0">
                <a:solidFill>
                  <a:srgbClr val="000000">
                    <a:lumMod val="50000"/>
                    <a:lumOff val="50000"/>
                  </a:srgbClr>
                </a:solidFill>
                <a:latin typeface="Arial"/>
              </a:rPr>
              <a:pPr defTabSz="888735">
                <a:lnSpc>
                  <a:spcPct val="90000"/>
                </a:lnSpc>
                <a:spcBef>
                  <a:spcPts val="600"/>
                </a:spcBef>
                <a:spcAft>
                  <a:spcPts val="0"/>
                </a:spcAft>
                <a:buClr>
                  <a:srgbClr val="007DB8"/>
                </a:buClr>
              </a:pPr>
              <a:t>2/25/2021</a:t>
            </a:fld>
            <a:endParaRPr lang="en-US" sz="900" dirty="0">
              <a:solidFill>
                <a:srgbClr val="000000">
                  <a:lumMod val="50000"/>
                  <a:lumOff val="50000"/>
                </a:srgbClr>
              </a:solidFill>
              <a:latin typeface="Arial"/>
            </a:endParaRPr>
          </a:p>
        </p:txBody>
      </p:sp>
      <p:sp>
        <p:nvSpPr>
          <p:cNvPr id="13" name="TextBox 12" hidden="1"/>
          <p:cNvSpPr txBox="1"/>
          <p:nvPr/>
        </p:nvSpPr>
        <p:spPr>
          <a:xfrm>
            <a:off x="1896623" y="4825328"/>
            <a:ext cx="649537" cy="124650"/>
          </a:xfrm>
          <a:prstGeom prst="rect">
            <a:avLst/>
          </a:prstGeom>
          <a:noFill/>
        </p:spPr>
        <p:txBody>
          <a:bodyPr wrap="square" lIns="0" tIns="0" rIns="0" bIns="0" rtlCol="0" anchor="ctr">
            <a:spAutoFit/>
          </a:bodyPr>
          <a:lstStyle/>
          <a:p>
            <a:pPr defTabSz="888735">
              <a:lnSpc>
                <a:spcPct val="90000"/>
              </a:lnSpc>
              <a:spcBef>
                <a:spcPts val="600"/>
              </a:spcBef>
              <a:spcAft>
                <a:spcPts val="0"/>
              </a:spcAft>
              <a:buClr>
                <a:srgbClr val="007DB8"/>
              </a:buClr>
            </a:pPr>
            <a:fld id="{E00CF047-7350-4707-AA1A-E56FA69586CC}" type="datetime1">
              <a:rPr lang="en-US" sz="900" smtClean="0">
                <a:solidFill>
                  <a:srgbClr val="000000">
                    <a:lumMod val="50000"/>
                    <a:lumOff val="50000"/>
                  </a:srgbClr>
                </a:solidFill>
                <a:latin typeface="Arial"/>
              </a:rPr>
              <a:pPr defTabSz="888735">
                <a:lnSpc>
                  <a:spcPct val="90000"/>
                </a:lnSpc>
                <a:spcBef>
                  <a:spcPts val="600"/>
                </a:spcBef>
                <a:spcAft>
                  <a:spcPts val="0"/>
                </a:spcAft>
                <a:buClr>
                  <a:srgbClr val="007DB8"/>
                </a:buClr>
              </a:pPr>
              <a:t>2/25/2021</a:t>
            </a:fld>
            <a:endParaRPr lang="en-US" sz="900" dirty="0">
              <a:solidFill>
                <a:srgbClr val="000000">
                  <a:lumMod val="50000"/>
                  <a:lumOff val="50000"/>
                </a:srgbClr>
              </a:solidFill>
              <a:latin typeface="Arial"/>
            </a:endParaRPr>
          </a:p>
        </p:txBody>
      </p:sp>
      <p:pic>
        <p:nvPicPr>
          <p:cNvPr id="3" name="Picture 2"/>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
        <p:nvSpPr>
          <p:cNvPr id="22" name="TextBox 21"/>
          <p:cNvSpPr txBox="1"/>
          <p:nvPr/>
        </p:nvSpPr>
        <p:spPr>
          <a:xfrm>
            <a:off x="296787" y="4837275"/>
            <a:ext cx="65" cy="110800"/>
          </a:xfrm>
          <a:prstGeom prst="rect">
            <a:avLst/>
          </a:prstGeom>
        </p:spPr>
        <p:txBody>
          <a:bodyPr vert="horz" wrap="none" lIns="0" tIns="0" rIns="0" bIns="0" rtlCol="0" anchor="ctr" anchorCtr="0">
            <a:spAutoFit/>
          </a:bodyPr>
          <a:lstStyle/>
          <a:p>
            <a:pPr algn="r" defTabSz="888735">
              <a:lnSpc>
                <a:spcPct val="90000"/>
              </a:lnSpc>
              <a:buClr>
                <a:srgbClr val="007DB8"/>
              </a:buClr>
            </a:pPr>
            <a:endParaRPr lang="en-US" sz="800" dirty="0" err="1">
              <a:solidFill>
                <a:srgbClr val="000000">
                  <a:lumMod val="50000"/>
                  <a:lumOff val="50000"/>
                </a:srgbClr>
              </a:solidFill>
              <a:latin typeface="Arial"/>
            </a:endParaRPr>
          </a:p>
        </p:txBody>
      </p:sp>
      <p:sp>
        <p:nvSpPr>
          <p:cNvPr id="23" name="fl" descr="                              Dell - Internal Use - Confidential&#10;"/>
          <p:cNvSpPr txBox="1"/>
          <p:nvPr/>
        </p:nvSpPr>
        <p:spPr>
          <a:xfrm>
            <a:off x="998832" y="4835544"/>
            <a:ext cx="1594187" cy="114262"/>
          </a:xfrm>
          <a:prstGeom prst="rect">
            <a:avLst/>
          </a:prstGeom>
          <a:noFill/>
        </p:spPr>
        <p:txBody>
          <a:bodyPr vert="horz" wrap="none" lIns="0" tIns="0" rIns="0" bIns="0" rtlCol="0" anchor="ctr" anchorCtr="0">
            <a:spAutoFit/>
          </a:bodyPr>
          <a:lstStyle/>
          <a:p>
            <a:pPr defTabSz="888735">
              <a:lnSpc>
                <a:spcPct val="90000"/>
              </a:lnSpc>
              <a:spcBef>
                <a:spcPts val="100"/>
              </a:spcBef>
              <a:spcAft>
                <a:spcPts val="100"/>
              </a:spcAft>
            </a:pPr>
            <a:r>
              <a:rPr lang="en-US" sz="800" b="1" dirty="0">
                <a:solidFill>
                  <a:srgbClr val="7F7F7F"/>
                </a:solidFill>
                <a:latin typeface="Arial"/>
              </a:rPr>
              <a:t>Dell - Internal Use - Confidential</a:t>
            </a:r>
          </a:p>
        </p:txBody>
      </p:sp>
      <p:sp>
        <p:nvSpPr>
          <p:cNvPr id="24" name="TextBox 23"/>
          <p:cNvSpPr txBox="1"/>
          <p:nvPr/>
        </p:nvSpPr>
        <p:spPr>
          <a:xfrm>
            <a:off x="296787" y="4837275"/>
            <a:ext cx="65" cy="110800"/>
          </a:xfrm>
          <a:prstGeom prst="rect">
            <a:avLst/>
          </a:prstGeom>
        </p:spPr>
        <p:txBody>
          <a:bodyPr vert="horz" wrap="none" lIns="0" tIns="0" rIns="0" bIns="0" rtlCol="0" anchor="ctr" anchorCtr="0">
            <a:spAutoFit/>
          </a:bodyPr>
          <a:lstStyle/>
          <a:p>
            <a:pPr algn="r" defTabSz="888735">
              <a:lnSpc>
                <a:spcPct val="90000"/>
              </a:lnSpc>
              <a:buClr>
                <a:srgbClr val="007DB8"/>
              </a:buClr>
            </a:pPr>
            <a:endParaRPr lang="en-US" sz="800" dirty="0" err="1">
              <a:solidFill>
                <a:srgbClr val="000000">
                  <a:lumMod val="50000"/>
                  <a:lumOff val="50000"/>
                </a:srgbClr>
              </a:solidFill>
              <a:latin typeface="Arial"/>
            </a:endParaRPr>
          </a:p>
        </p:txBody>
      </p:sp>
      <p:sp>
        <p:nvSpPr>
          <p:cNvPr id="25" name="TextBox 24"/>
          <p:cNvSpPr txBox="1"/>
          <p:nvPr/>
        </p:nvSpPr>
        <p:spPr>
          <a:xfrm>
            <a:off x="307781" y="4835544"/>
            <a:ext cx="128641" cy="114262"/>
          </a:xfrm>
          <a:prstGeom prst="rect">
            <a:avLst/>
          </a:prstGeom>
        </p:spPr>
        <p:txBody>
          <a:bodyPr vert="horz" wrap="none" lIns="0" tIns="0" rIns="0" bIns="0" rtlCol="0" anchor="ctr" anchorCtr="0">
            <a:spAutoFit/>
          </a:bodyPr>
          <a:lstStyle/>
          <a:p>
            <a:pPr algn="r" defTabSz="888735">
              <a:lnSpc>
                <a:spcPct val="90000"/>
              </a:lnSpc>
              <a:buClr>
                <a:srgbClr val="007DB8"/>
              </a:buClr>
            </a:pPr>
            <a:fld id="{58EC7406-F4CC-4ABF-902E-2AF4E70E5C0F}" type="slidenum">
              <a:rPr lang="en-US" sz="800" smtClean="0">
                <a:solidFill>
                  <a:srgbClr val="000000">
                    <a:lumMod val="50000"/>
                    <a:lumOff val="50000"/>
                  </a:srgbClr>
                </a:solidFill>
                <a:latin typeface="Arial"/>
              </a:rPr>
              <a:pPr algn="r" defTabSz="888735">
                <a:lnSpc>
                  <a:spcPct val="90000"/>
                </a:lnSpc>
                <a:buClr>
                  <a:srgbClr val="007DB8"/>
                </a:buClr>
              </a:pPr>
              <a:t>‹#›</a:t>
            </a:fld>
            <a:endParaRPr lang="en-US" sz="800" dirty="0" err="1">
              <a:solidFill>
                <a:srgbClr val="000000">
                  <a:lumMod val="50000"/>
                  <a:lumOff val="50000"/>
                </a:srgbClr>
              </a:solidFill>
              <a:latin typeface="Arial"/>
            </a:endParaRPr>
          </a:p>
        </p:txBody>
      </p:sp>
      <p:sp>
        <p:nvSpPr>
          <p:cNvPr id="26" name="TextBox 25"/>
          <p:cNvSpPr txBox="1"/>
          <p:nvPr/>
        </p:nvSpPr>
        <p:spPr>
          <a:xfrm>
            <a:off x="458777" y="4835544"/>
            <a:ext cx="187551" cy="114262"/>
          </a:xfrm>
          <a:prstGeom prst="rect">
            <a:avLst/>
          </a:prstGeom>
        </p:spPr>
        <p:txBody>
          <a:bodyPr vert="horz" wrap="none" lIns="0" tIns="0" rIns="0" bIns="0" rtlCol="0" anchor="ctr" anchorCtr="0">
            <a:spAutoFit/>
          </a:bodyPr>
          <a:lstStyle/>
          <a:p>
            <a:pPr defTabSz="888735">
              <a:lnSpc>
                <a:spcPct val="90000"/>
              </a:lnSpc>
              <a:buClr>
                <a:srgbClr val="007DB8"/>
              </a:buClr>
            </a:pPr>
            <a:r>
              <a:rPr lang="en-US" sz="800" dirty="0">
                <a:solidFill>
                  <a:srgbClr val="000000">
                    <a:lumMod val="50000"/>
                    <a:lumOff val="50000"/>
                  </a:srgbClr>
                </a:solidFill>
                <a:latin typeface="Arial"/>
              </a:rPr>
              <a:t>of Y</a:t>
            </a:r>
          </a:p>
        </p:txBody>
      </p:sp>
    </p:spTree>
    <p:extLst>
      <p:ext uri="{BB962C8B-B14F-4D97-AF65-F5344CB8AC3E}">
        <p14:creationId xmlns:p14="http://schemas.microsoft.com/office/powerpoint/2010/main" val="212215655"/>
      </p:ext>
    </p:extLst>
  </p:cSld>
  <p:clrMap bg1="dk2" tx1="lt1" bg2="dk1" tx2="lt2" accent1="accent1" accent2="accent2" accent3="accent3" accent4="accent4" accent5="accent5" accent6="accent6" hlink="hlink" folHlink="folHlink"/>
  <p:sldLayoutIdLst>
    <p:sldLayoutId id="2147484602" r:id="rId1"/>
    <p:sldLayoutId id="2147484603" r:id="rId2"/>
    <p:sldLayoutId id="2147484604" r:id="rId3"/>
    <p:sldLayoutId id="2147484605" r:id="rId4"/>
    <p:sldLayoutId id="2147484606" r:id="rId5"/>
    <p:sldLayoutId id="2147484607" r:id="rId6"/>
    <p:sldLayoutId id="2147484608" r:id="rId7"/>
    <p:sldLayoutId id="2147484609" r:id="rId8"/>
    <p:sldLayoutId id="2147484610" r:id="rId9"/>
    <p:sldLayoutId id="2147484611" r:id="rId10"/>
    <p:sldLayoutId id="2147484612" r:id="rId11"/>
    <p:sldLayoutId id="2147484613" r:id="rId12"/>
    <p:sldLayoutId id="2147484614" r:id="rId13"/>
    <p:sldLayoutId id="2147484615" r:id="rId14"/>
    <p:sldLayoutId id="2147484616" r:id="rId15"/>
    <p:sldLayoutId id="2147484617" r:id="rId16"/>
    <p:sldLayoutId id="2147484618" r:id="rId17"/>
    <p:sldLayoutId id="2147484619" r:id="rId18"/>
    <p:sldLayoutId id="2147484620" r:id="rId19"/>
    <p:sldLayoutId id="2147484621" r:id="rId20"/>
    <p:sldLayoutId id="2147484622" r:id="rId21"/>
  </p:sldLayoutIdLst>
  <p:transition spd="med">
    <p:wipe dir="r"/>
  </p:transition>
  <p:hf hdr="0" ftr="0" dt="0"/>
  <p:txStyles>
    <p:titleStyle>
      <a:lvl1pPr algn="l" rtl="0" eaLnBrk="1" fontAlgn="base" hangingPunct="1">
        <a:lnSpc>
          <a:spcPct val="90000"/>
        </a:lnSpc>
        <a:spcBef>
          <a:spcPct val="0"/>
        </a:spcBef>
        <a:spcAft>
          <a:spcPct val="0"/>
        </a:spcAft>
        <a:defRPr sz="2800" b="0" cap="none" baseline="0">
          <a:solidFill>
            <a:schemeClr val="bg1"/>
          </a:solidFill>
          <a:latin typeface="+mj-lt"/>
          <a:ea typeface="Museo Sans For Dell" panose="02000000000000000000" pitchFamily="2" charset="0"/>
          <a:cs typeface="+mj-cs"/>
        </a:defRPr>
      </a:lvl1pPr>
      <a:lvl2pPr algn="l" rtl="0" eaLnBrk="1" fontAlgn="base" hangingPunct="1">
        <a:lnSpc>
          <a:spcPct val="80000"/>
        </a:lnSpc>
        <a:spcBef>
          <a:spcPct val="0"/>
        </a:spcBef>
        <a:spcAft>
          <a:spcPct val="0"/>
        </a:spcAft>
        <a:defRPr sz="3200" b="1">
          <a:solidFill>
            <a:schemeClr val="accent1"/>
          </a:solidFill>
          <a:latin typeface="Arial Black" pitchFamily="34" charset="0"/>
        </a:defRPr>
      </a:lvl2pPr>
      <a:lvl3pPr algn="l" rtl="0" eaLnBrk="1" fontAlgn="base" hangingPunct="1">
        <a:lnSpc>
          <a:spcPct val="80000"/>
        </a:lnSpc>
        <a:spcBef>
          <a:spcPct val="0"/>
        </a:spcBef>
        <a:spcAft>
          <a:spcPct val="0"/>
        </a:spcAft>
        <a:defRPr sz="3200" b="1">
          <a:solidFill>
            <a:schemeClr val="accent1"/>
          </a:solidFill>
          <a:latin typeface="Arial Black" pitchFamily="34" charset="0"/>
        </a:defRPr>
      </a:lvl3pPr>
      <a:lvl4pPr algn="l" rtl="0" eaLnBrk="1" fontAlgn="base" hangingPunct="1">
        <a:lnSpc>
          <a:spcPct val="80000"/>
        </a:lnSpc>
        <a:spcBef>
          <a:spcPct val="0"/>
        </a:spcBef>
        <a:spcAft>
          <a:spcPct val="0"/>
        </a:spcAft>
        <a:defRPr sz="3200" b="1">
          <a:solidFill>
            <a:schemeClr val="accent1"/>
          </a:solidFill>
          <a:latin typeface="Arial Black" pitchFamily="34" charset="0"/>
        </a:defRPr>
      </a:lvl4pPr>
      <a:lvl5pPr algn="l" rtl="0" eaLnBrk="1" fontAlgn="base" hangingPunct="1">
        <a:lnSpc>
          <a:spcPct val="80000"/>
        </a:lnSpc>
        <a:spcBef>
          <a:spcPct val="0"/>
        </a:spcBef>
        <a:spcAft>
          <a:spcPct val="0"/>
        </a:spcAft>
        <a:defRPr sz="3200" b="1">
          <a:solidFill>
            <a:schemeClr val="accent1"/>
          </a:solidFill>
          <a:latin typeface="Arial Black" pitchFamily="34" charset="0"/>
        </a:defRPr>
      </a:lvl5pPr>
      <a:lvl6pPr marL="444401" algn="l" rtl="0" eaLnBrk="1" fontAlgn="base" hangingPunct="1">
        <a:lnSpc>
          <a:spcPct val="70000"/>
        </a:lnSpc>
        <a:spcBef>
          <a:spcPct val="0"/>
        </a:spcBef>
        <a:spcAft>
          <a:spcPct val="0"/>
        </a:spcAft>
        <a:defRPr sz="4400" b="1">
          <a:solidFill>
            <a:schemeClr val="accent1"/>
          </a:solidFill>
          <a:latin typeface="Arial Black" pitchFamily="34" charset="0"/>
        </a:defRPr>
      </a:lvl6pPr>
      <a:lvl7pPr marL="888735" algn="l" rtl="0" eaLnBrk="1" fontAlgn="base" hangingPunct="1">
        <a:lnSpc>
          <a:spcPct val="70000"/>
        </a:lnSpc>
        <a:spcBef>
          <a:spcPct val="0"/>
        </a:spcBef>
        <a:spcAft>
          <a:spcPct val="0"/>
        </a:spcAft>
        <a:defRPr sz="4400" b="1">
          <a:solidFill>
            <a:schemeClr val="accent1"/>
          </a:solidFill>
          <a:latin typeface="Arial Black" pitchFamily="34" charset="0"/>
        </a:defRPr>
      </a:lvl7pPr>
      <a:lvl8pPr marL="1333259" algn="l" rtl="0" eaLnBrk="1" fontAlgn="base" hangingPunct="1">
        <a:lnSpc>
          <a:spcPct val="70000"/>
        </a:lnSpc>
        <a:spcBef>
          <a:spcPct val="0"/>
        </a:spcBef>
        <a:spcAft>
          <a:spcPct val="0"/>
        </a:spcAft>
        <a:defRPr sz="4400" b="1">
          <a:solidFill>
            <a:schemeClr val="accent1"/>
          </a:solidFill>
          <a:latin typeface="Arial Black" pitchFamily="34" charset="0"/>
        </a:defRPr>
      </a:lvl8pPr>
      <a:lvl9pPr marL="1777184" algn="l" rtl="0" eaLnBrk="1" fontAlgn="base" hangingPunct="1">
        <a:lnSpc>
          <a:spcPct val="70000"/>
        </a:lnSpc>
        <a:spcBef>
          <a:spcPct val="0"/>
        </a:spcBef>
        <a:spcAft>
          <a:spcPct val="0"/>
        </a:spcAft>
        <a:defRPr sz="4400" b="1">
          <a:solidFill>
            <a:schemeClr val="accent1"/>
          </a:solidFill>
          <a:latin typeface="Arial Black" pitchFamily="34" charset="0"/>
        </a:defRPr>
      </a:lvl9pPr>
    </p:titleStyle>
    <p:bodyStyle>
      <a:lvl1pPr marL="221720" indent="-221720" algn="l" rtl="0" eaLnBrk="1" fontAlgn="base" hangingPunct="1">
        <a:lnSpc>
          <a:spcPct val="100000"/>
        </a:lnSpc>
        <a:spcBef>
          <a:spcPts val="1200"/>
        </a:spcBef>
        <a:spcAft>
          <a:spcPts val="0"/>
        </a:spcAft>
        <a:buClr>
          <a:srgbClr val="AAAAAA"/>
        </a:buClr>
        <a:buFont typeface="Arial" pitchFamily="34" charset="0"/>
        <a:buChar char="•"/>
        <a:defRPr sz="1400">
          <a:solidFill>
            <a:srgbClr val="000000"/>
          </a:solidFill>
          <a:latin typeface="+mj-lt"/>
          <a:ea typeface="Museo Sans For Dell" pitchFamily="2" charset="0"/>
          <a:cs typeface="+mn-cs"/>
        </a:defRPr>
      </a:lvl1pPr>
      <a:lvl2pPr marL="558617" indent="-226481" algn="l" rtl="0" eaLnBrk="1" fontAlgn="base" hangingPunct="1">
        <a:lnSpc>
          <a:spcPct val="100000"/>
        </a:lnSpc>
        <a:spcBef>
          <a:spcPts val="300"/>
        </a:spcBef>
        <a:spcAft>
          <a:spcPts val="0"/>
        </a:spcAft>
        <a:buClr>
          <a:srgbClr val="AAAAAA"/>
        </a:buClr>
        <a:buFont typeface="Museo Sans For Dell" pitchFamily="2" charset="0"/>
        <a:buChar char="–"/>
        <a:defRPr sz="1200" baseline="0">
          <a:solidFill>
            <a:srgbClr val="000000"/>
          </a:solidFill>
          <a:latin typeface="+mj-lt"/>
          <a:ea typeface="Museo Sans For Dell" pitchFamily="2" charset="0"/>
        </a:defRPr>
      </a:lvl2pPr>
      <a:lvl3pPr marL="884079" indent="-213985" algn="l" rtl="0" eaLnBrk="1" fontAlgn="base" hangingPunct="1">
        <a:lnSpc>
          <a:spcPct val="100000"/>
        </a:lnSpc>
        <a:spcBef>
          <a:spcPts val="300"/>
        </a:spcBef>
        <a:spcAft>
          <a:spcPts val="0"/>
        </a:spcAft>
        <a:buClr>
          <a:srgbClr val="AAAAAA"/>
        </a:buClr>
        <a:buFont typeface="Museo Sans For Dell" pitchFamily="2" charset="0"/>
        <a:buChar char="›"/>
        <a:defRPr sz="1000" baseline="0">
          <a:solidFill>
            <a:srgbClr val="000000"/>
          </a:solidFill>
          <a:latin typeface="+mj-lt"/>
          <a:ea typeface="Museo Sans For Dell" pitchFamily="2" charset="0"/>
        </a:defRPr>
      </a:lvl3pPr>
      <a:lvl4pPr marL="1211417" indent="-215369" algn="l" rtl="0" eaLnBrk="1" fontAlgn="base" hangingPunct="1">
        <a:lnSpc>
          <a:spcPct val="90000"/>
        </a:lnSpc>
        <a:spcBef>
          <a:spcPts val="300"/>
        </a:spcBef>
        <a:spcAft>
          <a:spcPts val="0"/>
        </a:spcAft>
        <a:buClr>
          <a:srgbClr val="AAAAAA"/>
        </a:buClr>
        <a:buFont typeface="Courier New" panose="02070309020205020404" pitchFamily="49" charset="0"/>
        <a:buChar char="o"/>
        <a:defRPr sz="1000" baseline="0">
          <a:solidFill>
            <a:srgbClr val="000000"/>
          </a:solidFill>
          <a:latin typeface="+mj-lt"/>
          <a:ea typeface="Museo Sans For Dell" pitchFamily="2" charset="0"/>
        </a:defRPr>
      </a:lvl4pPr>
      <a:lvl5pPr marL="1563074" indent="-229656" algn="l" rtl="0" eaLnBrk="1" fontAlgn="base" hangingPunct="1">
        <a:lnSpc>
          <a:spcPct val="90000"/>
        </a:lnSpc>
        <a:spcBef>
          <a:spcPts val="800"/>
        </a:spcBef>
        <a:spcAft>
          <a:spcPct val="0"/>
        </a:spcAft>
        <a:buClr>
          <a:schemeClr val="bg1"/>
        </a:buClr>
        <a:buFont typeface="Museo For Dell 300" pitchFamily="50" charset="0"/>
        <a:buChar char="–"/>
        <a:defRPr sz="1800">
          <a:solidFill>
            <a:schemeClr val="bg2"/>
          </a:solidFill>
          <a:latin typeface="Museo Sans For Dell" pitchFamily="2" charset="0"/>
          <a:ea typeface="Museo Sans For Dell" pitchFamily="2" charset="0"/>
        </a:defRPr>
      </a:lvl5pPr>
      <a:lvl6pPr marL="2007000" indent="-229656"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6pPr>
      <a:lvl7pPr marL="2451213" indent="-229656"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7pPr>
      <a:lvl8pPr marL="2895740" indent="-229656"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8pPr>
      <a:lvl9pPr marL="3339956" indent="-229656"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9pPr>
    </p:bodyStyle>
    <p:otherStyle>
      <a:defPPr>
        <a:defRPr lang="en-US"/>
      </a:defPPr>
      <a:lvl1pPr marL="0" algn="l" defTabSz="888735" rtl="0" eaLnBrk="1" latinLnBrk="0" hangingPunct="1">
        <a:defRPr sz="1800" kern="1200">
          <a:solidFill>
            <a:schemeClr val="tx1"/>
          </a:solidFill>
          <a:latin typeface="+mn-lt"/>
          <a:ea typeface="+mn-ea"/>
          <a:cs typeface="+mn-cs"/>
        </a:defRPr>
      </a:lvl1pPr>
      <a:lvl2pPr marL="444401" algn="l" defTabSz="888735" rtl="0" eaLnBrk="1" latinLnBrk="0" hangingPunct="1">
        <a:defRPr sz="1800" kern="1200">
          <a:solidFill>
            <a:schemeClr val="tx1"/>
          </a:solidFill>
          <a:latin typeface="+mn-lt"/>
          <a:ea typeface="+mn-ea"/>
          <a:cs typeface="+mn-cs"/>
        </a:defRPr>
      </a:lvl2pPr>
      <a:lvl3pPr marL="888735" algn="l" defTabSz="888735" rtl="0" eaLnBrk="1" latinLnBrk="0" hangingPunct="1">
        <a:defRPr sz="1800" kern="1200">
          <a:solidFill>
            <a:schemeClr val="tx1"/>
          </a:solidFill>
          <a:latin typeface="+mn-lt"/>
          <a:ea typeface="+mn-ea"/>
          <a:cs typeface="+mn-cs"/>
        </a:defRPr>
      </a:lvl3pPr>
      <a:lvl4pPr marL="1333259" algn="l" defTabSz="888735" rtl="0" eaLnBrk="1" latinLnBrk="0" hangingPunct="1">
        <a:defRPr sz="1800" kern="1200">
          <a:solidFill>
            <a:schemeClr val="tx1"/>
          </a:solidFill>
          <a:latin typeface="+mn-lt"/>
          <a:ea typeface="+mn-ea"/>
          <a:cs typeface="+mn-cs"/>
        </a:defRPr>
      </a:lvl4pPr>
      <a:lvl5pPr marL="1777184" algn="l" defTabSz="888735" rtl="0" eaLnBrk="1" latinLnBrk="0" hangingPunct="1">
        <a:defRPr sz="1800" kern="1200">
          <a:solidFill>
            <a:schemeClr val="tx1"/>
          </a:solidFill>
          <a:latin typeface="+mn-lt"/>
          <a:ea typeface="+mn-ea"/>
          <a:cs typeface="+mn-cs"/>
        </a:defRPr>
      </a:lvl5pPr>
      <a:lvl6pPr marL="2221349" algn="l" defTabSz="888735" rtl="0" eaLnBrk="1" latinLnBrk="0" hangingPunct="1">
        <a:defRPr sz="1800" kern="1200">
          <a:solidFill>
            <a:schemeClr val="tx1"/>
          </a:solidFill>
          <a:latin typeface="+mn-lt"/>
          <a:ea typeface="+mn-ea"/>
          <a:cs typeface="+mn-cs"/>
        </a:defRPr>
      </a:lvl6pPr>
      <a:lvl7pPr marL="2665811" algn="l" defTabSz="888735" rtl="0" eaLnBrk="1" latinLnBrk="0" hangingPunct="1">
        <a:defRPr sz="1800" kern="1200">
          <a:solidFill>
            <a:schemeClr val="tx1"/>
          </a:solidFill>
          <a:latin typeface="+mn-lt"/>
          <a:ea typeface="+mn-ea"/>
          <a:cs typeface="+mn-cs"/>
        </a:defRPr>
      </a:lvl7pPr>
      <a:lvl8pPr marL="3110165" algn="l" defTabSz="888735" rtl="0" eaLnBrk="1" latinLnBrk="0" hangingPunct="1">
        <a:defRPr sz="1800" kern="1200">
          <a:solidFill>
            <a:schemeClr val="tx1"/>
          </a:solidFill>
          <a:latin typeface="+mn-lt"/>
          <a:ea typeface="+mn-ea"/>
          <a:cs typeface="+mn-cs"/>
        </a:defRPr>
      </a:lvl8pPr>
      <a:lvl9pPr marL="3554340" algn="l" defTabSz="888735"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3084" userDrawn="1">
          <p15:clr>
            <a:srgbClr val="F26B43"/>
          </p15:clr>
        </p15:guide>
        <p15:guide id="2" pos="2880" userDrawn="1">
          <p15:clr>
            <a:srgbClr val="F26B43"/>
          </p15:clr>
        </p15:guide>
      </p15:sldGuideLst>
    </p:ext>
  </p:extLst>
</p:sldMaster>
</file>

<file path=ppt/slideMasters/slideMaster80.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16" name="TextBox 15" hidden="1"/>
          <p:cNvSpPr txBox="1"/>
          <p:nvPr/>
        </p:nvSpPr>
        <p:spPr>
          <a:xfrm>
            <a:off x="1896195" y="4825328"/>
            <a:ext cx="649537" cy="124650"/>
          </a:xfrm>
          <a:prstGeom prst="rect">
            <a:avLst/>
          </a:prstGeom>
          <a:noFill/>
        </p:spPr>
        <p:txBody>
          <a:bodyPr wrap="square" lIns="0" tIns="0" rIns="0" bIns="0" rtlCol="0" anchor="ctr">
            <a:spAutoFit/>
          </a:bodyPr>
          <a:lstStyle/>
          <a:p>
            <a:pPr defTabSz="898223">
              <a:lnSpc>
                <a:spcPct val="90000"/>
              </a:lnSpc>
              <a:spcBef>
                <a:spcPts val="600"/>
              </a:spcBef>
              <a:spcAft>
                <a:spcPts val="0"/>
              </a:spcAft>
              <a:buClr>
                <a:srgbClr val="007DB8"/>
              </a:buClr>
            </a:pPr>
            <a:fld id="{E00CF047-7350-4707-AA1A-E56FA69586CC}" type="datetime1">
              <a:rPr lang="en-US" sz="900" smtClean="0">
                <a:solidFill>
                  <a:srgbClr val="000000">
                    <a:lumMod val="50000"/>
                    <a:lumOff val="50000"/>
                  </a:srgbClr>
                </a:solidFill>
                <a:latin typeface="Arial"/>
              </a:rPr>
              <a:pPr defTabSz="898223">
                <a:lnSpc>
                  <a:spcPct val="90000"/>
                </a:lnSpc>
                <a:spcBef>
                  <a:spcPts val="600"/>
                </a:spcBef>
                <a:spcAft>
                  <a:spcPts val="0"/>
                </a:spcAft>
                <a:buClr>
                  <a:srgbClr val="007DB8"/>
                </a:buClr>
              </a:pPr>
              <a:t>2/25/2021</a:t>
            </a:fld>
            <a:endParaRPr lang="en-US" sz="900" dirty="0">
              <a:solidFill>
                <a:srgbClr val="000000">
                  <a:lumMod val="50000"/>
                  <a:lumOff val="50000"/>
                </a:srgbClr>
              </a:solidFill>
              <a:latin typeface="Arial"/>
            </a:endParaRPr>
          </a:p>
        </p:txBody>
      </p:sp>
      <p:sp>
        <p:nvSpPr>
          <p:cNvPr id="13" name="TextBox 12" hidden="1"/>
          <p:cNvSpPr txBox="1"/>
          <p:nvPr/>
        </p:nvSpPr>
        <p:spPr>
          <a:xfrm>
            <a:off x="1896195" y="4825328"/>
            <a:ext cx="649537" cy="124650"/>
          </a:xfrm>
          <a:prstGeom prst="rect">
            <a:avLst/>
          </a:prstGeom>
          <a:noFill/>
        </p:spPr>
        <p:txBody>
          <a:bodyPr wrap="square" lIns="0" tIns="0" rIns="0" bIns="0" rtlCol="0" anchor="ctr">
            <a:spAutoFit/>
          </a:bodyPr>
          <a:lstStyle/>
          <a:p>
            <a:pPr defTabSz="898223">
              <a:lnSpc>
                <a:spcPct val="90000"/>
              </a:lnSpc>
              <a:spcBef>
                <a:spcPts val="600"/>
              </a:spcBef>
              <a:spcAft>
                <a:spcPts val="0"/>
              </a:spcAft>
              <a:buClr>
                <a:srgbClr val="007DB8"/>
              </a:buClr>
            </a:pPr>
            <a:fld id="{E00CF047-7350-4707-AA1A-E56FA69586CC}" type="datetime1">
              <a:rPr lang="en-US" sz="900" smtClean="0">
                <a:solidFill>
                  <a:srgbClr val="000000">
                    <a:lumMod val="50000"/>
                    <a:lumOff val="50000"/>
                  </a:srgbClr>
                </a:solidFill>
                <a:latin typeface="Arial"/>
              </a:rPr>
              <a:pPr defTabSz="898223">
                <a:lnSpc>
                  <a:spcPct val="90000"/>
                </a:lnSpc>
                <a:spcBef>
                  <a:spcPts val="600"/>
                </a:spcBef>
                <a:spcAft>
                  <a:spcPts val="0"/>
                </a:spcAft>
                <a:buClr>
                  <a:srgbClr val="007DB8"/>
                </a:buClr>
              </a:pPr>
              <a:t>2/25/2021</a:t>
            </a:fld>
            <a:endParaRPr lang="en-US" sz="900" dirty="0">
              <a:solidFill>
                <a:srgbClr val="000000">
                  <a:lumMod val="50000"/>
                  <a:lumOff val="50000"/>
                </a:srgbClr>
              </a:solidFill>
              <a:latin typeface="Arial"/>
            </a:endParaRPr>
          </a:p>
        </p:txBody>
      </p:sp>
      <p:pic>
        <p:nvPicPr>
          <p:cNvPr id="3" name="Picture 2"/>
          <p:cNvPicPr>
            <a:picLocks noChangeAspect="1"/>
          </p:cNvPicPr>
          <p:nvPr/>
        </p:nvPicPr>
        <p:blipFill>
          <a:blip r:embed="rId46"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
        <p:nvSpPr>
          <p:cNvPr id="22" name="TextBox 21"/>
          <p:cNvSpPr txBox="1"/>
          <p:nvPr/>
        </p:nvSpPr>
        <p:spPr>
          <a:xfrm>
            <a:off x="296195" y="4837275"/>
            <a:ext cx="65" cy="110800"/>
          </a:xfrm>
          <a:prstGeom prst="rect">
            <a:avLst/>
          </a:prstGeom>
        </p:spPr>
        <p:txBody>
          <a:bodyPr vert="horz" wrap="none" lIns="0" tIns="0" rIns="0" bIns="0" rtlCol="0" anchor="ctr" anchorCtr="0">
            <a:spAutoFit/>
          </a:bodyPr>
          <a:lstStyle/>
          <a:p>
            <a:pPr algn="r" defTabSz="898223">
              <a:lnSpc>
                <a:spcPct val="90000"/>
              </a:lnSpc>
              <a:buClr>
                <a:srgbClr val="007DB8"/>
              </a:buClr>
            </a:pPr>
            <a:endParaRPr lang="en-US" sz="800" dirty="0" err="1">
              <a:solidFill>
                <a:srgbClr val="000000">
                  <a:lumMod val="50000"/>
                  <a:lumOff val="50000"/>
                </a:srgbClr>
              </a:solidFill>
              <a:latin typeface="Arial"/>
            </a:endParaRPr>
          </a:p>
        </p:txBody>
      </p:sp>
      <p:sp>
        <p:nvSpPr>
          <p:cNvPr id="23" name="fl" descr="                              Dell - Internal Use - Confidential&#10;"/>
          <p:cNvSpPr txBox="1"/>
          <p:nvPr/>
        </p:nvSpPr>
        <p:spPr>
          <a:xfrm>
            <a:off x="998832" y="4835544"/>
            <a:ext cx="1594187" cy="114262"/>
          </a:xfrm>
          <a:prstGeom prst="rect">
            <a:avLst/>
          </a:prstGeom>
          <a:noFill/>
        </p:spPr>
        <p:txBody>
          <a:bodyPr vert="horz" wrap="none" lIns="0" tIns="0" rIns="0" bIns="0" rtlCol="0" anchor="ctr" anchorCtr="0">
            <a:spAutoFit/>
          </a:bodyPr>
          <a:lstStyle/>
          <a:p>
            <a:pPr defTabSz="898223">
              <a:lnSpc>
                <a:spcPct val="90000"/>
              </a:lnSpc>
              <a:spcBef>
                <a:spcPts val="100"/>
              </a:spcBef>
              <a:spcAft>
                <a:spcPts val="100"/>
              </a:spcAft>
            </a:pPr>
            <a:r>
              <a:rPr lang="en-US" sz="800" b="1" dirty="0">
                <a:solidFill>
                  <a:srgbClr val="7F7F7F"/>
                </a:solidFill>
                <a:latin typeface="Arial"/>
              </a:rPr>
              <a:t>Dell - Internal Use - Confidential</a:t>
            </a:r>
          </a:p>
        </p:txBody>
      </p:sp>
      <p:sp>
        <p:nvSpPr>
          <p:cNvPr id="24" name="TextBox 23"/>
          <p:cNvSpPr txBox="1"/>
          <p:nvPr/>
        </p:nvSpPr>
        <p:spPr>
          <a:xfrm>
            <a:off x="296195" y="4837275"/>
            <a:ext cx="65" cy="110800"/>
          </a:xfrm>
          <a:prstGeom prst="rect">
            <a:avLst/>
          </a:prstGeom>
        </p:spPr>
        <p:txBody>
          <a:bodyPr vert="horz" wrap="none" lIns="0" tIns="0" rIns="0" bIns="0" rtlCol="0" anchor="ctr" anchorCtr="0">
            <a:spAutoFit/>
          </a:bodyPr>
          <a:lstStyle/>
          <a:p>
            <a:pPr algn="r" defTabSz="898223">
              <a:lnSpc>
                <a:spcPct val="90000"/>
              </a:lnSpc>
              <a:buClr>
                <a:srgbClr val="007DB8"/>
              </a:buClr>
            </a:pPr>
            <a:endParaRPr lang="en-US" sz="800" dirty="0" err="1">
              <a:solidFill>
                <a:srgbClr val="000000">
                  <a:lumMod val="50000"/>
                  <a:lumOff val="50000"/>
                </a:srgbClr>
              </a:solidFill>
              <a:latin typeface="Arial"/>
            </a:endParaRPr>
          </a:p>
        </p:txBody>
      </p:sp>
      <p:sp>
        <p:nvSpPr>
          <p:cNvPr id="25" name="TextBox 24"/>
          <p:cNvSpPr txBox="1"/>
          <p:nvPr/>
        </p:nvSpPr>
        <p:spPr>
          <a:xfrm>
            <a:off x="307781" y="4835544"/>
            <a:ext cx="128641" cy="114262"/>
          </a:xfrm>
          <a:prstGeom prst="rect">
            <a:avLst/>
          </a:prstGeom>
        </p:spPr>
        <p:txBody>
          <a:bodyPr vert="horz" wrap="none" lIns="0" tIns="0" rIns="0" bIns="0" rtlCol="0" anchor="ctr" anchorCtr="0">
            <a:spAutoFit/>
          </a:bodyPr>
          <a:lstStyle/>
          <a:p>
            <a:pPr algn="r" defTabSz="898223">
              <a:lnSpc>
                <a:spcPct val="90000"/>
              </a:lnSpc>
              <a:buClr>
                <a:srgbClr val="007DB8"/>
              </a:buClr>
            </a:pPr>
            <a:fld id="{58EC7406-F4CC-4ABF-902E-2AF4E70E5C0F}" type="slidenum">
              <a:rPr lang="en-US" sz="800" smtClean="0">
                <a:solidFill>
                  <a:srgbClr val="000000">
                    <a:lumMod val="50000"/>
                    <a:lumOff val="50000"/>
                  </a:srgbClr>
                </a:solidFill>
                <a:latin typeface="Arial"/>
              </a:rPr>
              <a:pPr algn="r" defTabSz="898223">
                <a:lnSpc>
                  <a:spcPct val="90000"/>
                </a:lnSpc>
                <a:buClr>
                  <a:srgbClr val="007DB8"/>
                </a:buClr>
              </a:pPr>
              <a:t>‹#›</a:t>
            </a:fld>
            <a:endParaRPr lang="en-US" sz="800" dirty="0" err="1">
              <a:solidFill>
                <a:srgbClr val="000000">
                  <a:lumMod val="50000"/>
                  <a:lumOff val="50000"/>
                </a:srgbClr>
              </a:solidFill>
              <a:latin typeface="Arial"/>
            </a:endParaRPr>
          </a:p>
        </p:txBody>
      </p:sp>
      <p:sp>
        <p:nvSpPr>
          <p:cNvPr id="26" name="TextBox 25"/>
          <p:cNvSpPr txBox="1"/>
          <p:nvPr/>
        </p:nvSpPr>
        <p:spPr>
          <a:xfrm>
            <a:off x="458777" y="4835544"/>
            <a:ext cx="187551" cy="114262"/>
          </a:xfrm>
          <a:prstGeom prst="rect">
            <a:avLst/>
          </a:prstGeom>
        </p:spPr>
        <p:txBody>
          <a:bodyPr vert="horz" wrap="none" lIns="0" tIns="0" rIns="0" bIns="0" rtlCol="0" anchor="ctr" anchorCtr="0">
            <a:spAutoFit/>
          </a:bodyPr>
          <a:lstStyle/>
          <a:p>
            <a:pPr defTabSz="898223">
              <a:lnSpc>
                <a:spcPct val="90000"/>
              </a:lnSpc>
              <a:buClr>
                <a:srgbClr val="007DB8"/>
              </a:buClr>
            </a:pPr>
            <a:r>
              <a:rPr lang="en-US" sz="800" dirty="0">
                <a:solidFill>
                  <a:srgbClr val="000000">
                    <a:lumMod val="50000"/>
                    <a:lumOff val="50000"/>
                  </a:srgbClr>
                </a:solidFill>
                <a:latin typeface="Arial"/>
              </a:rPr>
              <a:t>of Y</a:t>
            </a:r>
          </a:p>
        </p:txBody>
      </p:sp>
    </p:spTree>
    <p:extLst>
      <p:ext uri="{BB962C8B-B14F-4D97-AF65-F5344CB8AC3E}">
        <p14:creationId xmlns:p14="http://schemas.microsoft.com/office/powerpoint/2010/main" val="4243050473"/>
      </p:ext>
    </p:extLst>
  </p:cSld>
  <p:clrMap bg1="dk2" tx1="lt1" bg2="dk1" tx2="lt2" accent1="accent1" accent2="accent2" accent3="accent3" accent4="accent4" accent5="accent5" accent6="accent6" hlink="hlink" folHlink="folHlink"/>
  <p:sldLayoutIdLst>
    <p:sldLayoutId id="2147486272" r:id="rId1"/>
    <p:sldLayoutId id="2147486273" r:id="rId2"/>
    <p:sldLayoutId id="2147486274" r:id="rId3"/>
    <p:sldLayoutId id="2147486275" r:id="rId4"/>
    <p:sldLayoutId id="2147486276" r:id="rId5"/>
    <p:sldLayoutId id="2147486277" r:id="rId6"/>
    <p:sldLayoutId id="2147486278" r:id="rId7"/>
    <p:sldLayoutId id="2147486279" r:id="rId8"/>
    <p:sldLayoutId id="2147486280" r:id="rId9"/>
    <p:sldLayoutId id="2147486281" r:id="rId10"/>
    <p:sldLayoutId id="2147486282" r:id="rId11"/>
    <p:sldLayoutId id="2147486283" r:id="rId12"/>
    <p:sldLayoutId id="2147486284" r:id="rId13"/>
    <p:sldLayoutId id="2147486285" r:id="rId14"/>
    <p:sldLayoutId id="2147486286" r:id="rId15"/>
    <p:sldLayoutId id="2147486287" r:id="rId16"/>
    <p:sldLayoutId id="2147486288" r:id="rId17"/>
    <p:sldLayoutId id="2147486289" r:id="rId18"/>
    <p:sldLayoutId id="2147486290" r:id="rId19"/>
    <p:sldLayoutId id="2147486291" r:id="rId20"/>
    <p:sldLayoutId id="2147486292" r:id="rId21"/>
    <p:sldLayoutId id="2147486293" r:id="rId22"/>
    <p:sldLayoutId id="2147486295" r:id="rId23"/>
    <p:sldLayoutId id="2147486296" r:id="rId24"/>
    <p:sldLayoutId id="2147486297" r:id="rId25"/>
    <p:sldLayoutId id="2147486298" r:id="rId26"/>
    <p:sldLayoutId id="2147486299" r:id="rId27"/>
    <p:sldLayoutId id="2147486300" r:id="rId28"/>
    <p:sldLayoutId id="2147486301" r:id="rId29"/>
    <p:sldLayoutId id="2147486302" r:id="rId30"/>
    <p:sldLayoutId id="2147486303" r:id="rId31"/>
    <p:sldLayoutId id="2147486304" r:id="rId32"/>
    <p:sldLayoutId id="2147486305" r:id="rId33"/>
    <p:sldLayoutId id="2147486306" r:id="rId34"/>
    <p:sldLayoutId id="2147486307" r:id="rId35"/>
    <p:sldLayoutId id="2147486308" r:id="rId36"/>
    <p:sldLayoutId id="2147486309" r:id="rId37"/>
    <p:sldLayoutId id="2147486310" r:id="rId38"/>
    <p:sldLayoutId id="2147486311" r:id="rId39"/>
    <p:sldLayoutId id="2147486312" r:id="rId40"/>
    <p:sldLayoutId id="2147486313" r:id="rId41"/>
    <p:sldLayoutId id="2147486314" r:id="rId42"/>
    <p:sldLayoutId id="2147486315" r:id="rId43"/>
    <p:sldLayoutId id="2147486316" r:id="rId44"/>
  </p:sldLayoutIdLst>
  <p:transition spd="med">
    <p:wipe dir="r"/>
  </p:transition>
  <p:hf hdr="0" ftr="0" dt="0"/>
  <p:txStyles>
    <p:titleStyle>
      <a:lvl1pPr algn="l" rtl="0" eaLnBrk="1" fontAlgn="base" hangingPunct="1">
        <a:lnSpc>
          <a:spcPct val="90000"/>
        </a:lnSpc>
        <a:spcBef>
          <a:spcPct val="0"/>
        </a:spcBef>
        <a:spcAft>
          <a:spcPct val="0"/>
        </a:spcAft>
        <a:defRPr sz="2800" b="0" cap="none" baseline="0">
          <a:solidFill>
            <a:schemeClr val="bg1"/>
          </a:solidFill>
          <a:latin typeface="+mj-lt"/>
          <a:ea typeface="Museo Sans For Dell" panose="02000000000000000000" pitchFamily="2" charset="0"/>
          <a:cs typeface="+mj-cs"/>
        </a:defRPr>
      </a:lvl1pPr>
      <a:lvl2pPr algn="l" rtl="0" eaLnBrk="1" fontAlgn="base" hangingPunct="1">
        <a:lnSpc>
          <a:spcPct val="80000"/>
        </a:lnSpc>
        <a:spcBef>
          <a:spcPct val="0"/>
        </a:spcBef>
        <a:spcAft>
          <a:spcPct val="0"/>
        </a:spcAft>
        <a:defRPr sz="3200" b="1">
          <a:solidFill>
            <a:schemeClr val="accent1"/>
          </a:solidFill>
          <a:latin typeface="Arial Black" pitchFamily="34" charset="0"/>
        </a:defRPr>
      </a:lvl2pPr>
      <a:lvl3pPr algn="l" rtl="0" eaLnBrk="1" fontAlgn="base" hangingPunct="1">
        <a:lnSpc>
          <a:spcPct val="80000"/>
        </a:lnSpc>
        <a:spcBef>
          <a:spcPct val="0"/>
        </a:spcBef>
        <a:spcAft>
          <a:spcPct val="0"/>
        </a:spcAft>
        <a:defRPr sz="3200" b="1">
          <a:solidFill>
            <a:schemeClr val="accent1"/>
          </a:solidFill>
          <a:latin typeface="Arial Black" pitchFamily="34" charset="0"/>
        </a:defRPr>
      </a:lvl3pPr>
      <a:lvl4pPr algn="l" rtl="0" eaLnBrk="1" fontAlgn="base" hangingPunct="1">
        <a:lnSpc>
          <a:spcPct val="80000"/>
        </a:lnSpc>
        <a:spcBef>
          <a:spcPct val="0"/>
        </a:spcBef>
        <a:spcAft>
          <a:spcPct val="0"/>
        </a:spcAft>
        <a:defRPr sz="3200" b="1">
          <a:solidFill>
            <a:schemeClr val="accent1"/>
          </a:solidFill>
          <a:latin typeface="Arial Black" pitchFamily="34" charset="0"/>
        </a:defRPr>
      </a:lvl4pPr>
      <a:lvl5pPr algn="l" rtl="0" eaLnBrk="1" fontAlgn="base" hangingPunct="1">
        <a:lnSpc>
          <a:spcPct val="80000"/>
        </a:lnSpc>
        <a:spcBef>
          <a:spcPct val="0"/>
        </a:spcBef>
        <a:spcAft>
          <a:spcPct val="0"/>
        </a:spcAft>
        <a:defRPr sz="3200" b="1">
          <a:solidFill>
            <a:schemeClr val="accent1"/>
          </a:solidFill>
          <a:latin typeface="Arial Black" pitchFamily="34" charset="0"/>
        </a:defRPr>
      </a:lvl5pPr>
      <a:lvl6pPr marL="449109" algn="l" rtl="0" eaLnBrk="1" fontAlgn="base" hangingPunct="1">
        <a:lnSpc>
          <a:spcPct val="70000"/>
        </a:lnSpc>
        <a:spcBef>
          <a:spcPct val="0"/>
        </a:spcBef>
        <a:spcAft>
          <a:spcPct val="0"/>
        </a:spcAft>
        <a:defRPr sz="4400" b="1">
          <a:solidFill>
            <a:schemeClr val="accent1"/>
          </a:solidFill>
          <a:latin typeface="Arial Black" pitchFamily="34" charset="0"/>
        </a:defRPr>
      </a:lvl6pPr>
      <a:lvl7pPr marL="898223" algn="l" rtl="0" eaLnBrk="1" fontAlgn="base" hangingPunct="1">
        <a:lnSpc>
          <a:spcPct val="70000"/>
        </a:lnSpc>
        <a:spcBef>
          <a:spcPct val="0"/>
        </a:spcBef>
        <a:spcAft>
          <a:spcPct val="0"/>
        </a:spcAft>
        <a:defRPr sz="4400" b="1">
          <a:solidFill>
            <a:schemeClr val="accent1"/>
          </a:solidFill>
          <a:latin typeface="Arial Black" pitchFamily="34" charset="0"/>
        </a:defRPr>
      </a:lvl7pPr>
      <a:lvl8pPr marL="1347383" algn="l" rtl="0" eaLnBrk="1" fontAlgn="base" hangingPunct="1">
        <a:lnSpc>
          <a:spcPct val="70000"/>
        </a:lnSpc>
        <a:spcBef>
          <a:spcPct val="0"/>
        </a:spcBef>
        <a:spcAft>
          <a:spcPct val="0"/>
        </a:spcAft>
        <a:defRPr sz="4400" b="1">
          <a:solidFill>
            <a:schemeClr val="accent1"/>
          </a:solidFill>
          <a:latin typeface="Arial Black" pitchFamily="34" charset="0"/>
        </a:defRPr>
      </a:lvl8pPr>
      <a:lvl9pPr marL="1796444" algn="l" rtl="0" eaLnBrk="1" fontAlgn="base" hangingPunct="1">
        <a:lnSpc>
          <a:spcPct val="70000"/>
        </a:lnSpc>
        <a:spcBef>
          <a:spcPct val="0"/>
        </a:spcBef>
        <a:spcAft>
          <a:spcPct val="0"/>
        </a:spcAft>
        <a:defRPr sz="4400" b="1">
          <a:solidFill>
            <a:schemeClr val="accent1"/>
          </a:solidFill>
          <a:latin typeface="Arial Black" pitchFamily="34" charset="0"/>
        </a:defRPr>
      </a:lvl9pPr>
    </p:titleStyle>
    <p:bodyStyle>
      <a:lvl1pPr marL="224288" indent="-224288" algn="l" rtl="0" eaLnBrk="1" fontAlgn="base" hangingPunct="1">
        <a:lnSpc>
          <a:spcPct val="100000"/>
        </a:lnSpc>
        <a:spcBef>
          <a:spcPts val="1200"/>
        </a:spcBef>
        <a:spcAft>
          <a:spcPts val="0"/>
        </a:spcAft>
        <a:buClr>
          <a:srgbClr val="AAAAAA"/>
        </a:buClr>
        <a:buFont typeface="Arial" pitchFamily="34" charset="0"/>
        <a:buChar char="•"/>
        <a:defRPr sz="1400">
          <a:solidFill>
            <a:srgbClr val="000000"/>
          </a:solidFill>
          <a:latin typeface="+mj-lt"/>
          <a:ea typeface="Museo Sans For Dell" pitchFamily="2" charset="0"/>
          <a:cs typeface="+mn-cs"/>
        </a:defRPr>
      </a:lvl1pPr>
      <a:lvl2pPr marL="564609" indent="-229049" algn="l" rtl="0" eaLnBrk="1" fontAlgn="base" hangingPunct="1">
        <a:lnSpc>
          <a:spcPct val="100000"/>
        </a:lnSpc>
        <a:spcBef>
          <a:spcPts val="300"/>
        </a:spcBef>
        <a:spcAft>
          <a:spcPts val="0"/>
        </a:spcAft>
        <a:buClr>
          <a:srgbClr val="AAAAAA"/>
        </a:buClr>
        <a:buFont typeface="Museo Sans For Dell" pitchFamily="2" charset="0"/>
        <a:buChar char="–"/>
        <a:defRPr sz="1200" baseline="0">
          <a:solidFill>
            <a:srgbClr val="000000"/>
          </a:solidFill>
          <a:latin typeface="+mj-lt"/>
          <a:ea typeface="Museo Sans For Dell" pitchFamily="2" charset="0"/>
        </a:defRPr>
      </a:lvl2pPr>
      <a:lvl3pPr marL="893495" indent="-216350" algn="l" rtl="0" eaLnBrk="1" fontAlgn="base" hangingPunct="1">
        <a:lnSpc>
          <a:spcPct val="100000"/>
        </a:lnSpc>
        <a:spcBef>
          <a:spcPts val="300"/>
        </a:spcBef>
        <a:spcAft>
          <a:spcPts val="0"/>
        </a:spcAft>
        <a:buClr>
          <a:srgbClr val="AAAAAA"/>
        </a:buClr>
        <a:buFont typeface="Museo Sans For Dell" pitchFamily="2" charset="0"/>
        <a:buChar char="›"/>
        <a:defRPr sz="1000" baseline="0">
          <a:solidFill>
            <a:srgbClr val="000000"/>
          </a:solidFill>
          <a:latin typeface="+mj-lt"/>
          <a:ea typeface="Museo Sans For Dell" pitchFamily="2" charset="0"/>
        </a:defRPr>
      </a:lvl3pPr>
      <a:lvl4pPr marL="1224257" indent="-217937" algn="l" rtl="0" eaLnBrk="1" fontAlgn="base" hangingPunct="1">
        <a:lnSpc>
          <a:spcPct val="90000"/>
        </a:lnSpc>
        <a:spcBef>
          <a:spcPts val="300"/>
        </a:spcBef>
        <a:spcAft>
          <a:spcPts val="0"/>
        </a:spcAft>
        <a:buClr>
          <a:srgbClr val="AAAAAA"/>
        </a:buClr>
        <a:buFont typeface="Courier New" panose="02070309020205020404" pitchFamily="49" charset="0"/>
        <a:buChar char="o"/>
        <a:defRPr sz="1000" baseline="0">
          <a:solidFill>
            <a:srgbClr val="000000"/>
          </a:solidFill>
          <a:latin typeface="+mj-lt"/>
          <a:ea typeface="Museo Sans For Dell" pitchFamily="2" charset="0"/>
        </a:defRPr>
      </a:lvl4pPr>
      <a:lvl5pPr marL="1579766" indent="-232224" algn="l" rtl="0" eaLnBrk="1" fontAlgn="base" hangingPunct="1">
        <a:lnSpc>
          <a:spcPct val="90000"/>
        </a:lnSpc>
        <a:spcBef>
          <a:spcPts val="800"/>
        </a:spcBef>
        <a:spcAft>
          <a:spcPct val="0"/>
        </a:spcAft>
        <a:buClr>
          <a:schemeClr val="bg1"/>
        </a:buClr>
        <a:buFont typeface="Museo For Dell 300" pitchFamily="50" charset="0"/>
        <a:buChar char="–"/>
        <a:defRPr sz="1800">
          <a:solidFill>
            <a:schemeClr val="bg2"/>
          </a:solidFill>
          <a:latin typeface="Museo Sans For Dell" pitchFamily="2" charset="0"/>
          <a:ea typeface="Museo Sans For Dell" pitchFamily="2" charset="0"/>
        </a:defRPr>
      </a:lvl5pPr>
      <a:lvl6pPr marL="2028668" indent="-232224"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6pPr>
      <a:lvl7pPr marL="2477524" indent="-232224"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7pPr>
      <a:lvl8pPr marL="2926719" indent="-232224"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8pPr>
      <a:lvl9pPr marL="3375908" indent="-232224"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9pPr>
    </p:bodyStyle>
    <p:otherStyle>
      <a:defPPr>
        <a:defRPr lang="en-US"/>
      </a:defPPr>
      <a:lvl1pPr marL="0" algn="l" defTabSz="898223" rtl="0" eaLnBrk="1" latinLnBrk="0" hangingPunct="1">
        <a:defRPr sz="1800" kern="1200">
          <a:solidFill>
            <a:schemeClr val="tx1"/>
          </a:solidFill>
          <a:latin typeface="+mn-lt"/>
          <a:ea typeface="+mn-ea"/>
          <a:cs typeface="+mn-cs"/>
        </a:defRPr>
      </a:lvl1pPr>
      <a:lvl2pPr marL="449109" algn="l" defTabSz="898223" rtl="0" eaLnBrk="1" latinLnBrk="0" hangingPunct="1">
        <a:defRPr sz="1800" kern="1200">
          <a:solidFill>
            <a:schemeClr val="tx1"/>
          </a:solidFill>
          <a:latin typeface="+mn-lt"/>
          <a:ea typeface="+mn-ea"/>
          <a:cs typeface="+mn-cs"/>
        </a:defRPr>
      </a:lvl2pPr>
      <a:lvl3pPr marL="898223" algn="l" defTabSz="898223" rtl="0" eaLnBrk="1" latinLnBrk="0" hangingPunct="1">
        <a:defRPr sz="1800" kern="1200">
          <a:solidFill>
            <a:schemeClr val="tx1"/>
          </a:solidFill>
          <a:latin typeface="+mn-lt"/>
          <a:ea typeface="+mn-ea"/>
          <a:cs typeface="+mn-cs"/>
        </a:defRPr>
      </a:lvl3pPr>
      <a:lvl4pPr marL="1347383" algn="l" defTabSz="898223" rtl="0" eaLnBrk="1" latinLnBrk="0" hangingPunct="1">
        <a:defRPr sz="1800" kern="1200">
          <a:solidFill>
            <a:schemeClr val="tx1"/>
          </a:solidFill>
          <a:latin typeface="+mn-lt"/>
          <a:ea typeface="+mn-ea"/>
          <a:cs typeface="+mn-cs"/>
        </a:defRPr>
      </a:lvl4pPr>
      <a:lvl5pPr marL="1796444" algn="l" defTabSz="898223" rtl="0" eaLnBrk="1" latinLnBrk="0" hangingPunct="1">
        <a:defRPr sz="1800" kern="1200">
          <a:solidFill>
            <a:schemeClr val="tx1"/>
          </a:solidFill>
          <a:latin typeface="+mn-lt"/>
          <a:ea typeface="+mn-ea"/>
          <a:cs typeface="+mn-cs"/>
        </a:defRPr>
      </a:lvl5pPr>
      <a:lvl6pPr marL="2245194" algn="l" defTabSz="898223" rtl="0" eaLnBrk="1" latinLnBrk="0" hangingPunct="1">
        <a:defRPr sz="1800" kern="1200">
          <a:solidFill>
            <a:schemeClr val="tx1"/>
          </a:solidFill>
          <a:latin typeface="+mn-lt"/>
          <a:ea typeface="+mn-ea"/>
          <a:cs typeface="+mn-cs"/>
        </a:defRPr>
      </a:lvl6pPr>
      <a:lvl7pPr marL="2694349" algn="l" defTabSz="898223" rtl="0" eaLnBrk="1" latinLnBrk="0" hangingPunct="1">
        <a:defRPr sz="1800" kern="1200">
          <a:solidFill>
            <a:schemeClr val="tx1"/>
          </a:solidFill>
          <a:latin typeface="+mn-lt"/>
          <a:ea typeface="+mn-ea"/>
          <a:cs typeface="+mn-cs"/>
        </a:defRPr>
      </a:lvl7pPr>
      <a:lvl8pPr marL="3143549" algn="l" defTabSz="898223" rtl="0" eaLnBrk="1" latinLnBrk="0" hangingPunct="1">
        <a:defRPr sz="1800" kern="1200">
          <a:solidFill>
            <a:schemeClr val="tx1"/>
          </a:solidFill>
          <a:latin typeface="+mn-lt"/>
          <a:ea typeface="+mn-ea"/>
          <a:cs typeface="+mn-cs"/>
        </a:defRPr>
      </a:lvl8pPr>
      <a:lvl9pPr marL="3592625" algn="l" defTabSz="89822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3084" userDrawn="1">
          <p15:clr>
            <a:srgbClr val="F26B43"/>
          </p15:clr>
        </p15:guide>
        <p15:guide id="2" pos="2880" userDrawn="1">
          <p15:clr>
            <a:srgbClr val="F26B43"/>
          </p15:clr>
        </p15:guide>
      </p15:sldGuideLst>
    </p:ext>
  </p:extLst>
</p:sldMaster>
</file>

<file path=ppt/slideMasters/slideMaster81.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90114" name="Title Placeholder 21"/>
          <p:cNvSpPr>
            <a:spLocks noGrp="1"/>
          </p:cNvSpPr>
          <p:nvPr>
            <p:ph type="title"/>
          </p:nvPr>
        </p:nvSpPr>
        <p:spPr bwMode="auto">
          <a:xfrm>
            <a:off x="425451" y="196854"/>
            <a:ext cx="8280400" cy="62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lstStyle/>
          <a:p>
            <a:pPr lvl="0"/>
            <a:r>
              <a:rPr lang="en-US" altLang="zh-TW" smtClean="0"/>
              <a:t>Click to edit Master title style</a:t>
            </a:r>
          </a:p>
        </p:txBody>
      </p:sp>
      <p:sp>
        <p:nvSpPr>
          <p:cNvPr id="90115" name="Text Placeholder 12"/>
          <p:cNvSpPr>
            <a:spLocks noGrp="1"/>
          </p:cNvSpPr>
          <p:nvPr>
            <p:ph type="body" idx="1"/>
          </p:nvPr>
        </p:nvSpPr>
        <p:spPr bwMode="auto">
          <a:xfrm>
            <a:off x="438150" y="931863"/>
            <a:ext cx="8267700" cy="3611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lstStyle/>
          <a:p>
            <a:pPr lvl="0"/>
            <a:r>
              <a:rPr lang="en-US" altLang="zh-TW" smtClean="0"/>
              <a:t>Click to edit Master text styles</a:t>
            </a:r>
          </a:p>
          <a:p>
            <a:pPr lvl="1"/>
            <a:r>
              <a:rPr lang="en-US" altLang="zh-TW" smtClean="0"/>
              <a:t>Second level</a:t>
            </a:r>
          </a:p>
          <a:p>
            <a:pPr lvl="2"/>
            <a:r>
              <a:rPr lang="en-US" altLang="zh-TW" smtClean="0"/>
              <a:t>Third level</a:t>
            </a:r>
          </a:p>
          <a:p>
            <a:pPr lvl="3"/>
            <a:r>
              <a:rPr lang="en-US" altLang="zh-TW" smtClean="0"/>
              <a:t>Fourth level</a:t>
            </a:r>
          </a:p>
        </p:txBody>
      </p:sp>
      <p:sp>
        <p:nvSpPr>
          <p:cNvPr id="90116" name="TextBox 9"/>
          <p:cNvSpPr txBox="1">
            <a:spLocks noChangeArrowheads="1"/>
          </p:cNvSpPr>
          <p:nvPr/>
        </p:nvSpPr>
        <p:spPr bwMode="black">
          <a:xfrm>
            <a:off x="6428294" y="4826411"/>
            <a:ext cx="1768475" cy="346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sz="2400">
                <a:solidFill>
                  <a:schemeClr val="tx1"/>
                </a:solidFill>
                <a:latin typeface="Arial" panose="020B0604020202020204" pitchFamily="34" charset="0"/>
                <a:ea typeface="SimSun" panose="02010600030101010101" pitchFamily="2" charset="-122"/>
              </a:defRPr>
            </a:lvl1pPr>
            <a:lvl2pPr defTabSz="911225">
              <a:defRPr sz="2400">
                <a:solidFill>
                  <a:schemeClr val="tx1"/>
                </a:solidFill>
                <a:latin typeface="Arial" panose="020B0604020202020204" pitchFamily="34" charset="0"/>
                <a:ea typeface="SimSun" panose="02010600030101010101" pitchFamily="2" charset="-122"/>
              </a:defRPr>
            </a:lvl2pPr>
            <a:lvl3pPr defTabSz="911225">
              <a:defRPr sz="2400">
                <a:solidFill>
                  <a:schemeClr val="tx1"/>
                </a:solidFill>
                <a:latin typeface="Arial" panose="020B0604020202020204" pitchFamily="34" charset="0"/>
                <a:ea typeface="SimSun" panose="02010600030101010101" pitchFamily="2" charset="-122"/>
              </a:defRPr>
            </a:lvl3pPr>
            <a:lvl4pPr defTabSz="911225">
              <a:defRPr sz="2400">
                <a:solidFill>
                  <a:schemeClr val="tx1"/>
                </a:solidFill>
                <a:latin typeface="Arial" panose="020B0604020202020204" pitchFamily="34" charset="0"/>
                <a:ea typeface="SimSun" panose="02010600030101010101" pitchFamily="2" charset="-122"/>
              </a:defRPr>
            </a:lvl4pPr>
            <a:lvl5pPr defTabSz="911225">
              <a:defRPr sz="2400">
                <a:solidFill>
                  <a:schemeClr val="tx1"/>
                </a:solidFill>
                <a:latin typeface="Arial" panose="020B0604020202020204" pitchFamily="34" charset="0"/>
                <a:ea typeface="SimSun" panose="02010600030101010101" pitchFamily="2" charset="-122"/>
              </a:defRPr>
            </a:lvl5pPr>
            <a:lvl6pPr marL="2281555" indent="5080" defTabSz="911225"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738755" indent="5080" defTabSz="911225"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195955" indent="5080" defTabSz="911225"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653155" indent="5080" defTabSz="911225"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algn="r">
              <a:defRPr/>
            </a:pPr>
            <a:r>
              <a:rPr lang="en-US" altLang="zh-TW" sz="1100" smtClean="0">
                <a:solidFill>
                  <a:srgbClr val="666666"/>
                </a:solidFill>
                <a:latin typeface="Museo Sans For Dell" pitchFamily="2" charset="0"/>
              </a:rPr>
              <a:t>EUC Technology and Engineering</a:t>
            </a:r>
          </a:p>
        </p:txBody>
      </p:sp>
      <p:sp>
        <p:nvSpPr>
          <p:cNvPr id="11" name="Slide Number Placeholder 5"/>
          <p:cNvSpPr>
            <a:spLocks noGrp="1"/>
          </p:cNvSpPr>
          <p:nvPr>
            <p:ph type="sldNum" sz="quarter" idx="4"/>
          </p:nvPr>
        </p:nvSpPr>
        <p:spPr>
          <a:xfrm>
            <a:off x="434976" y="4824413"/>
            <a:ext cx="260350" cy="114300"/>
          </a:xfrm>
          <a:prstGeom prst="rect">
            <a:avLst/>
          </a:prstGeom>
        </p:spPr>
        <p:txBody>
          <a:bodyPr vert="horz" lIns="0" tIns="0" rIns="120209" bIns="0" rtlCol="0" anchor="ctr"/>
          <a:lstStyle>
            <a:lvl1pPr algn="l" eaLnBrk="1" hangingPunct="1">
              <a:defRPr sz="1200">
                <a:solidFill>
                  <a:srgbClr val="000000">
                    <a:lumMod val="60000"/>
                    <a:lumOff val="40000"/>
                  </a:srgbClr>
                </a:solidFill>
                <a:latin typeface="Museo Sans For Dell" pitchFamily="2" charset="0"/>
                <a:ea typeface="+mn-ea"/>
              </a:defRPr>
            </a:lvl1pPr>
          </a:lstStyle>
          <a:p>
            <a:pPr defTabSz="902927">
              <a:defRPr/>
            </a:pPr>
            <a:fld id="{20FE3A23-B949-4828-A943-DC5D8F8A3399}" type="slidenum">
              <a:rPr lang="en-US" smtClean="0"/>
              <a:pPr defTabSz="902927">
                <a:defRPr/>
              </a:pPr>
              <a:t>‹#›</a:t>
            </a:fld>
            <a:endParaRPr lang="en-US" dirty="0"/>
          </a:p>
        </p:txBody>
      </p:sp>
      <p:sp>
        <p:nvSpPr>
          <p:cNvPr id="12" name="Date Placeholder 8"/>
          <p:cNvSpPr>
            <a:spLocks noGrp="1"/>
          </p:cNvSpPr>
          <p:nvPr>
            <p:ph type="dt" sz="half" idx="2"/>
          </p:nvPr>
        </p:nvSpPr>
        <p:spPr>
          <a:xfrm>
            <a:off x="1711325" y="4819650"/>
            <a:ext cx="914400" cy="114300"/>
          </a:xfrm>
          <a:prstGeom prst="rect">
            <a:avLst/>
          </a:prstGeom>
        </p:spPr>
        <p:txBody>
          <a:bodyPr vert="horz" lIns="0" tIns="0" rIns="0" bIns="0" rtlCol="0" anchor="ctr"/>
          <a:lstStyle>
            <a:lvl1pPr algn="l" rtl="0" eaLnBrk="1" fontAlgn="base" hangingPunct="1">
              <a:spcBef>
                <a:spcPct val="0"/>
              </a:spcBef>
              <a:spcAft>
                <a:spcPct val="0"/>
              </a:spcAft>
              <a:defRPr lang="en-US" sz="1300" kern="1200">
                <a:solidFill>
                  <a:srgbClr val="000000">
                    <a:lumMod val="60000"/>
                    <a:lumOff val="40000"/>
                  </a:srgbClr>
                </a:solidFill>
                <a:latin typeface="Museo Sans For Dell" pitchFamily="2" charset="0"/>
                <a:ea typeface="+mn-ea"/>
                <a:cs typeface="+mn-cs"/>
              </a:defRPr>
            </a:lvl1pPr>
          </a:lstStyle>
          <a:p>
            <a:pPr defTabSz="902927">
              <a:defRPr/>
            </a:pPr>
            <a:endParaRPr lang="zh-TW" altLang="en-US"/>
          </a:p>
        </p:txBody>
      </p:sp>
      <p:pic>
        <p:nvPicPr>
          <p:cNvPr id="90119" name="Picture 14" descr="dell_gray_logo.png"/>
          <p:cNvPicPr>
            <a:picLocks noChangeAspect="1"/>
          </p:cNvPicPr>
          <p:nvPr/>
        </p:nvPicPr>
        <p:blipFill>
          <a:blip r:embed="rId22">
            <a:extLst>
              <a:ext uri="{28A0092B-C50C-407E-A947-70E740481C1C}">
                <a14:useLocalDpi xmlns:a14="http://schemas.microsoft.com/office/drawing/2010/main" val="0"/>
              </a:ext>
            </a:extLst>
          </a:blip>
          <a:srcRect/>
          <a:stretch>
            <a:fillRect/>
          </a:stretch>
        </p:blipFill>
        <p:spPr bwMode="auto">
          <a:xfrm>
            <a:off x="8226427" y="4648203"/>
            <a:ext cx="471488"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l" descr="                              Dell - Restricted - Confidential&#10;"/>
          <p:cNvSpPr txBox="1"/>
          <p:nvPr/>
        </p:nvSpPr>
        <p:spPr>
          <a:xfrm>
            <a:off x="0" y="4764088"/>
            <a:ext cx="9144000" cy="0"/>
          </a:xfrm>
          <a:prstGeom prst="rect">
            <a:avLst/>
          </a:prstGeom>
          <a:noFill/>
        </p:spPr>
        <p:txBody>
          <a:bodyPr wrap="none" lIns="120217" tIns="60107" rIns="120217" bIns="60107"/>
          <a:lstStyle/>
          <a:p>
            <a:pPr defTabSz="902927">
              <a:lnSpc>
                <a:spcPct val="90000"/>
              </a:lnSpc>
              <a:spcBef>
                <a:spcPts val="800"/>
              </a:spcBef>
              <a:spcAft>
                <a:spcPts val="0"/>
              </a:spcAft>
              <a:buClr>
                <a:srgbClr val="0085C3"/>
              </a:buClr>
              <a:defRPr/>
            </a:pPr>
            <a:r>
              <a:rPr lang="en-US" sz="1100" b="1">
                <a:solidFill>
                  <a:srgbClr val="7F7F7F"/>
                </a:solidFill>
                <a:latin typeface="Museo Sans For Dell"/>
                <a:ea typeface="SimSun" panose="02010600030101010101" pitchFamily="2" charset="-122"/>
              </a:rPr>
              <a:t>                              Dell - Restricted - Confidential</a:t>
            </a:r>
          </a:p>
          <a:p>
            <a:pPr defTabSz="902927">
              <a:lnSpc>
                <a:spcPct val="90000"/>
              </a:lnSpc>
              <a:spcBef>
                <a:spcPts val="800"/>
              </a:spcBef>
              <a:spcAft>
                <a:spcPts val="0"/>
              </a:spcAft>
              <a:buClr>
                <a:srgbClr val="0085C3"/>
              </a:buClr>
              <a:defRPr/>
            </a:pPr>
            <a:endParaRPr lang="en-US" sz="1200" b="1" dirty="0" err="1">
              <a:solidFill>
                <a:srgbClr val="7F7F7F"/>
              </a:solidFill>
              <a:latin typeface="Museo Sans For Dell"/>
              <a:ea typeface="SimSun" panose="02010600030101010101" pitchFamily="2" charset="-122"/>
            </a:endParaRPr>
          </a:p>
        </p:txBody>
      </p:sp>
    </p:spTree>
    <p:extLst>
      <p:ext uri="{BB962C8B-B14F-4D97-AF65-F5344CB8AC3E}">
        <p14:creationId xmlns:p14="http://schemas.microsoft.com/office/powerpoint/2010/main" val="424337783"/>
      </p:ext>
    </p:extLst>
  </p:cSld>
  <p:clrMap bg1="dk2" tx1="lt1" bg2="dk1" tx2="lt2" accent1="accent1" accent2="accent2" accent3="accent3" accent4="accent4" accent5="accent5" accent6="accent6" hlink="hlink" folHlink="folHlink"/>
  <p:sldLayoutIdLst>
    <p:sldLayoutId id="2147486319" r:id="rId1"/>
    <p:sldLayoutId id="2147486320" r:id="rId2"/>
    <p:sldLayoutId id="2147486321" r:id="rId3"/>
    <p:sldLayoutId id="2147486322" r:id="rId4"/>
    <p:sldLayoutId id="2147486323" r:id="rId5"/>
    <p:sldLayoutId id="2147486324" r:id="rId6"/>
    <p:sldLayoutId id="2147486325" r:id="rId7"/>
    <p:sldLayoutId id="2147486326" r:id="rId8"/>
    <p:sldLayoutId id="2147486327" r:id="rId9"/>
    <p:sldLayoutId id="2147486328" r:id="rId10"/>
    <p:sldLayoutId id="2147486329" r:id="rId11"/>
    <p:sldLayoutId id="2147486330" r:id="rId12"/>
    <p:sldLayoutId id="2147486331" r:id="rId13"/>
    <p:sldLayoutId id="2147486332" r:id="rId14"/>
    <p:sldLayoutId id="2147486333" r:id="rId15"/>
    <p:sldLayoutId id="2147486334" r:id="rId16"/>
    <p:sldLayoutId id="2147486335" r:id="rId17"/>
    <p:sldLayoutId id="2147486336" r:id="rId18"/>
    <p:sldLayoutId id="2147486337" r:id="rId19"/>
    <p:sldLayoutId id="2147486338" r:id="rId20"/>
  </p:sldLayoutIdLst>
  <p:transition spd="med">
    <p:wipe dir="r"/>
  </p:transition>
  <p:timing>
    <p:tnLst>
      <p:par>
        <p:cTn id="1" dur="indefinite" restart="never" nodeType="tmRoot"/>
      </p:par>
    </p:tnLst>
  </p:timing>
  <p:hf hdr="0" ftr="0" dt="0"/>
  <p:txStyles>
    <p:titleStyle>
      <a:lvl1pPr algn="l" rtl="0" eaLnBrk="0" fontAlgn="base" hangingPunct="0">
        <a:lnSpc>
          <a:spcPct val="90000"/>
        </a:lnSpc>
        <a:spcBef>
          <a:spcPct val="0"/>
        </a:spcBef>
        <a:spcAft>
          <a:spcPct val="0"/>
        </a:spcAft>
        <a:defRPr sz="3200">
          <a:solidFill>
            <a:schemeClr val="accent1"/>
          </a:solidFill>
          <a:latin typeface="Museo For Dell" pitchFamily="2" charset="0"/>
          <a:ea typeface="Museo For Dell" pitchFamily="2" charset="0"/>
          <a:cs typeface="Museo For Dell" pitchFamily="2" charset="0"/>
        </a:defRPr>
      </a:lvl1pPr>
      <a:lvl2pPr algn="l" rtl="0" eaLnBrk="0" fontAlgn="base" hangingPunct="0">
        <a:lnSpc>
          <a:spcPct val="90000"/>
        </a:lnSpc>
        <a:spcBef>
          <a:spcPct val="0"/>
        </a:spcBef>
        <a:spcAft>
          <a:spcPct val="0"/>
        </a:spcAft>
        <a:defRPr sz="3200">
          <a:solidFill>
            <a:schemeClr val="accent1"/>
          </a:solidFill>
          <a:latin typeface="Museo For Dell" pitchFamily="2" charset="0"/>
          <a:ea typeface="Museo For Dell" pitchFamily="2" charset="0"/>
          <a:cs typeface="Museo For Dell" pitchFamily="2" charset="0"/>
        </a:defRPr>
      </a:lvl2pPr>
      <a:lvl3pPr algn="l" rtl="0" eaLnBrk="0" fontAlgn="base" hangingPunct="0">
        <a:lnSpc>
          <a:spcPct val="90000"/>
        </a:lnSpc>
        <a:spcBef>
          <a:spcPct val="0"/>
        </a:spcBef>
        <a:spcAft>
          <a:spcPct val="0"/>
        </a:spcAft>
        <a:defRPr sz="3200">
          <a:solidFill>
            <a:schemeClr val="accent1"/>
          </a:solidFill>
          <a:latin typeface="Museo For Dell" pitchFamily="2" charset="0"/>
          <a:ea typeface="Museo For Dell" pitchFamily="2" charset="0"/>
          <a:cs typeface="Museo For Dell" pitchFamily="2" charset="0"/>
        </a:defRPr>
      </a:lvl3pPr>
      <a:lvl4pPr algn="l" rtl="0" eaLnBrk="0" fontAlgn="base" hangingPunct="0">
        <a:lnSpc>
          <a:spcPct val="90000"/>
        </a:lnSpc>
        <a:spcBef>
          <a:spcPct val="0"/>
        </a:spcBef>
        <a:spcAft>
          <a:spcPct val="0"/>
        </a:spcAft>
        <a:defRPr sz="3200">
          <a:solidFill>
            <a:schemeClr val="accent1"/>
          </a:solidFill>
          <a:latin typeface="Museo For Dell" pitchFamily="2" charset="0"/>
          <a:ea typeface="Museo For Dell" pitchFamily="2" charset="0"/>
          <a:cs typeface="Museo For Dell" pitchFamily="2" charset="0"/>
        </a:defRPr>
      </a:lvl4pPr>
      <a:lvl5pPr algn="l" rtl="0" eaLnBrk="0" fontAlgn="base" hangingPunct="0">
        <a:lnSpc>
          <a:spcPct val="90000"/>
        </a:lnSpc>
        <a:spcBef>
          <a:spcPct val="0"/>
        </a:spcBef>
        <a:spcAft>
          <a:spcPct val="0"/>
        </a:spcAft>
        <a:defRPr sz="3200">
          <a:solidFill>
            <a:schemeClr val="accent1"/>
          </a:solidFill>
          <a:latin typeface="Museo For Dell" pitchFamily="2" charset="0"/>
          <a:ea typeface="Museo For Dell" pitchFamily="2" charset="0"/>
          <a:cs typeface="Museo For Dell" pitchFamily="2" charset="0"/>
        </a:defRPr>
      </a:lvl5pPr>
      <a:lvl6pPr marL="600470" algn="l" rtl="0" eaLnBrk="1" fontAlgn="base" hangingPunct="1">
        <a:lnSpc>
          <a:spcPct val="70000"/>
        </a:lnSpc>
        <a:spcBef>
          <a:spcPct val="0"/>
        </a:spcBef>
        <a:spcAft>
          <a:spcPct val="0"/>
        </a:spcAft>
        <a:defRPr sz="5900" b="1">
          <a:solidFill>
            <a:schemeClr val="accent1"/>
          </a:solidFill>
          <a:latin typeface="Arial Black" panose="020B0A04020102020204" pitchFamily="34" charset="0"/>
        </a:defRPr>
      </a:lvl6pPr>
      <a:lvl7pPr marL="1201575" algn="l" rtl="0" eaLnBrk="1" fontAlgn="base" hangingPunct="1">
        <a:lnSpc>
          <a:spcPct val="70000"/>
        </a:lnSpc>
        <a:spcBef>
          <a:spcPct val="0"/>
        </a:spcBef>
        <a:spcAft>
          <a:spcPct val="0"/>
        </a:spcAft>
        <a:defRPr sz="5900" b="1">
          <a:solidFill>
            <a:schemeClr val="accent1"/>
          </a:solidFill>
          <a:latin typeface="Arial Black" panose="020B0A04020102020204" pitchFamily="34" charset="0"/>
        </a:defRPr>
      </a:lvl7pPr>
      <a:lvl8pPr marL="1802045" algn="l" rtl="0" eaLnBrk="1" fontAlgn="base" hangingPunct="1">
        <a:lnSpc>
          <a:spcPct val="70000"/>
        </a:lnSpc>
        <a:spcBef>
          <a:spcPct val="0"/>
        </a:spcBef>
        <a:spcAft>
          <a:spcPct val="0"/>
        </a:spcAft>
        <a:defRPr sz="5900" b="1">
          <a:solidFill>
            <a:schemeClr val="accent1"/>
          </a:solidFill>
          <a:latin typeface="Arial Black" panose="020B0A04020102020204" pitchFamily="34" charset="0"/>
        </a:defRPr>
      </a:lvl8pPr>
      <a:lvl9pPr marL="2402513" algn="l" rtl="0" eaLnBrk="1" fontAlgn="base" hangingPunct="1">
        <a:lnSpc>
          <a:spcPct val="70000"/>
        </a:lnSpc>
        <a:spcBef>
          <a:spcPct val="0"/>
        </a:spcBef>
        <a:spcAft>
          <a:spcPct val="0"/>
        </a:spcAft>
        <a:defRPr sz="5900" b="1">
          <a:solidFill>
            <a:schemeClr val="accent1"/>
          </a:solidFill>
          <a:latin typeface="Arial Black" panose="020B0A04020102020204" pitchFamily="34" charset="0"/>
        </a:defRPr>
      </a:lvl9pPr>
    </p:titleStyle>
    <p:bodyStyle>
      <a:lvl1pPr marL="299282" indent="-299282" algn="l" rtl="0" eaLnBrk="0" fontAlgn="base" hangingPunct="0">
        <a:lnSpc>
          <a:spcPct val="90000"/>
        </a:lnSpc>
        <a:spcBef>
          <a:spcPts val="1600"/>
        </a:spcBef>
        <a:spcAft>
          <a:spcPct val="0"/>
        </a:spcAft>
        <a:buClr>
          <a:schemeClr val="accent1"/>
        </a:buClr>
        <a:buFont typeface="Arial" panose="020B0604020202020204" pitchFamily="34" charset="0"/>
        <a:buChar char="•"/>
        <a:defRPr>
          <a:solidFill>
            <a:schemeClr val="tx1"/>
          </a:solidFill>
          <a:latin typeface="Museo Sans For Dell" pitchFamily="2" charset="0"/>
          <a:ea typeface="Museo Sans For Dell" pitchFamily="2" charset="0"/>
          <a:cs typeface="Museo Sans For Dell" pitchFamily="2" charset="0"/>
        </a:defRPr>
      </a:lvl1pPr>
      <a:lvl2pPr marL="755092" indent="-293070" algn="l" rtl="0" eaLnBrk="0" fontAlgn="base" hangingPunct="0">
        <a:lnSpc>
          <a:spcPct val="90000"/>
        </a:lnSpc>
        <a:spcBef>
          <a:spcPts val="400"/>
        </a:spcBef>
        <a:spcAft>
          <a:spcPct val="0"/>
        </a:spcAft>
        <a:buClr>
          <a:schemeClr val="accent1"/>
        </a:buClr>
        <a:buFont typeface="Museo Sans For Dell" pitchFamily="2" charset="0"/>
        <a:buChar char="–"/>
        <a:defRPr sz="2100">
          <a:solidFill>
            <a:schemeClr val="tx1"/>
          </a:solidFill>
          <a:latin typeface="Museo Sans For Dell" pitchFamily="2" charset="0"/>
          <a:ea typeface="Museo Sans For Dell" pitchFamily="2" charset="0"/>
          <a:cs typeface="Museo Sans For Dell" pitchFamily="2" charset="0"/>
        </a:defRPr>
      </a:lvl2pPr>
      <a:lvl3pPr marL="1193955" indent="-288686" algn="l" rtl="0" eaLnBrk="0" fontAlgn="base" hangingPunct="0">
        <a:lnSpc>
          <a:spcPct val="90000"/>
        </a:lnSpc>
        <a:spcBef>
          <a:spcPts val="400"/>
        </a:spcBef>
        <a:spcAft>
          <a:spcPct val="0"/>
        </a:spcAft>
        <a:buClr>
          <a:schemeClr val="accent1"/>
        </a:buClr>
        <a:buFont typeface="Museo Sans For Dell" pitchFamily="2" charset="0"/>
        <a:buChar char="›"/>
        <a:defRPr sz="1900">
          <a:solidFill>
            <a:schemeClr val="tx1"/>
          </a:solidFill>
          <a:latin typeface="Museo Sans For Dell" pitchFamily="2" charset="0"/>
          <a:ea typeface="Museo Sans For Dell" pitchFamily="2" charset="0"/>
          <a:cs typeface="Museo Sans For Dell" pitchFamily="2" charset="0"/>
        </a:defRPr>
      </a:lvl3pPr>
      <a:lvl4pPr marL="1635358" indent="-290591" algn="l" rtl="0" eaLnBrk="0" fontAlgn="base" hangingPunct="0">
        <a:lnSpc>
          <a:spcPct val="90000"/>
        </a:lnSpc>
        <a:spcBef>
          <a:spcPts val="400"/>
        </a:spcBef>
        <a:spcAft>
          <a:spcPct val="0"/>
        </a:spcAft>
        <a:buClr>
          <a:schemeClr val="accent1"/>
        </a:buClr>
        <a:buFont typeface="Museo For Dell 300" pitchFamily="50" charset="0"/>
        <a:buChar char="–"/>
        <a:defRPr sz="1600">
          <a:solidFill>
            <a:schemeClr val="tx1"/>
          </a:solidFill>
          <a:latin typeface="Museo Sans For Dell" pitchFamily="2" charset="0"/>
          <a:ea typeface="Museo Sans For Dell" pitchFamily="2" charset="0"/>
          <a:cs typeface="Museo Sans For Dell" pitchFamily="2" charset="0"/>
        </a:defRPr>
      </a:lvl4pPr>
      <a:lvl5pPr marL="2111952" indent="-309443" algn="l" rtl="0" eaLnBrk="0" fontAlgn="base" hangingPunct="0">
        <a:lnSpc>
          <a:spcPct val="90000"/>
        </a:lnSpc>
        <a:spcBef>
          <a:spcPts val="1065"/>
        </a:spcBef>
        <a:spcAft>
          <a:spcPct val="0"/>
        </a:spcAft>
        <a:buClr>
          <a:schemeClr val="bg1"/>
        </a:buClr>
        <a:buFont typeface="Museo For Dell 300" pitchFamily="50" charset="0"/>
        <a:buChar char="–"/>
        <a:defRPr>
          <a:solidFill>
            <a:schemeClr val="bg2"/>
          </a:solidFill>
          <a:latin typeface="Museo Sans For Dell" pitchFamily="2" charset="0"/>
          <a:ea typeface="Museo Sans For Dell" pitchFamily="2" charset="0"/>
          <a:cs typeface="Museo Sans For Dell" pitchFamily="2" charset="0"/>
        </a:defRPr>
      </a:lvl5pPr>
      <a:lvl6pPr marL="2713592" indent="-310712" algn="l" rtl="0" eaLnBrk="1" fontAlgn="base" hangingPunct="1">
        <a:lnSpc>
          <a:spcPct val="95000"/>
        </a:lnSpc>
        <a:spcBef>
          <a:spcPct val="30000"/>
        </a:spcBef>
        <a:spcAft>
          <a:spcPct val="0"/>
        </a:spcAft>
        <a:buClr>
          <a:schemeClr val="accent1"/>
        </a:buClr>
        <a:buFont typeface="Arial" panose="020B0604020202020204" pitchFamily="34" charset="0"/>
        <a:buChar char="–"/>
        <a:defRPr sz="2100">
          <a:solidFill>
            <a:schemeClr val="accent1"/>
          </a:solidFill>
          <a:latin typeface="+mn-lt"/>
        </a:defRPr>
      </a:lvl6pPr>
      <a:lvl7pPr marL="3313998" indent="-310712" algn="l" rtl="0" eaLnBrk="1" fontAlgn="base" hangingPunct="1">
        <a:lnSpc>
          <a:spcPct val="95000"/>
        </a:lnSpc>
        <a:spcBef>
          <a:spcPct val="30000"/>
        </a:spcBef>
        <a:spcAft>
          <a:spcPct val="0"/>
        </a:spcAft>
        <a:buClr>
          <a:schemeClr val="accent1"/>
        </a:buClr>
        <a:buFont typeface="Arial" panose="020B0604020202020204" pitchFamily="34" charset="0"/>
        <a:buChar char="–"/>
        <a:defRPr sz="2100">
          <a:solidFill>
            <a:schemeClr val="accent1"/>
          </a:solidFill>
          <a:latin typeface="+mn-lt"/>
        </a:defRPr>
      </a:lvl7pPr>
      <a:lvl8pPr marL="3914420" indent="-310712" algn="l" rtl="0" eaLnBrk="1" fontAlgn="base" hangingPunct="1">
        <a:lnSpc>
          <a:spcPct val="95000"/>
        </a:lnSpc>
        <a:spcBef>
          <a:spcPct val="30000"/>
        </a:spcBef>
        <a:spcAft>
          <a:spcPct val="0"/>
        </a:spcAft>
        <a:buClr>
          <a:schemeClr val="accent1"/>
        </a:buClr>
        <a:buFont typeface="Arial" panose="020B0604020202020204" pitchFamily="34" charset="0"/>
        <a:buChar char="–"/>
        <a:defRPr sz="2100">
          <a:solidFill>
            <a:schemeClr val="accent1"/>
          </a:solidFill>
          <a:latin typeface="+mn-lt"/>
        </a:defRPr>
      </a:lvl8pPr>
      <a:lvl9pPr marL="4514856" indent="-310712" algn="l" rtl="0" eaLnBrk="1" fontAlgn="base" hangingPunct="1">
        <a:lnSpc>
          <a:spcPct val="95000"/>
        </a:lnSpc>
        <a:spcBef>
          <a:spcPct val="30000"/>
        </a:spcBef>
        <a:spcAft>
          <a:spcPct val="0"/>
        </a:spcAft>
        <a:buClr>
          <a:schemeClr val="accent1"/>
        </a:buClr>
        <a:buFont typeface="Arial" panose="020B0604020202020204" pitchFamily="34" charset="0"/>
        <a:buChar char="–"/>
        <a:defRPr sz="2100">
          <a:solidFill>
            <a:schemeClr val="accent1"/>
          </a:solidFill>
          <a:latin typeface="+mn-lt"/>
        </a:defRPr>
      </a:lvl9pPr>
    </p:bodyStyle>
    <p:otherStyle>
      <a:defPPr>
        <a:defRPr lang="en-US"/>
      </a:defPPr>
      <a:lvl1pPr marL="0" algn="l" defTabSz="1200940" rtl="0" eaLnBrk="1" latinLnBrk="0" hangingPunct="1">
        <a:defRPr sz="2400" kern="1200">
          <a:solidFill>
            <a:schemeClr val="tx1"/>
          </a:solidFill>
          <a:latin typeface="+mn-lt"/>
          <a:ea typeface="+mn-ea"/>
          <a:cs typeface="+mn-cs"/>
        </a:defRPr>
      </a:lvl1pPr>
      <a:lvl2pPr marL="600470" algn="l" defTabSz="1200940" rtl="0" eaLnBrk="1" latinLnBrk="0" hangingPunct="1">
        <a:defRPr sz="2400" kern="1200">
          <a:solidFill>
            <a:schemeClr val="tx1"/>
          </a:solidFill>
          <a:latin typeface="+mn-lt"/>
          <a:ea typeface="+mn-ea"/>
          <a:cs typeface="+mn-cs"/>
        </a:defRPr>
      </a:lvl2pPr>
      <a:lvl3pPr marL="1201575" algn="l" defTabSz="1200940" rtl="0" eaLnBrk="1" latinLnBrk="0" hangingPunct="1">
        <a:defRPr sz="2400" kern="1200">
          <a:solidFill>
            <a:schemeClr val="tx1"/>
          </a:solidFill>
          <a:latin typeface="+mn-lt"/>
          <a:ea typeface="+mn-ea"/>
          <a:cs typeface="+mn-cs"/>
        </a:defRPr>
      </a:lvl3pPr>
      <a:lvl4pPr marL="1802045" algn="l" defTabSz="1200940" rtl="0" eaLnBrk="1" latinLnBrk="0" hangingPunct="1">
        <a:defRPr sz="2400" kern="1200">
          <a:solidFill>
            <a:schemeClr val="tx1"/>
          </a:solidFill>
          <a:latin typeface="+mn-lt"/>
          <a:ea typeface="+mn-ea"/>
          <a:cs typeface="+mn-cs"/>
        </a:defRPr>
      </a:lvl4pPr>
      <a:lvl5pPr marL="2402513" algn="l" defTabSz="1200940" rtl="0" eaLnBrk="1" latinLnBrk="0" hangingPunct="1">
        <a:defRPr sz="2400" kern="1200">
          <a:solidFill>
            <a:schemeClr val="tx1"/>
          </a:solidFill>
          <a:latin typeface="+mn-lt"/>
          <a:ea typeface="+mn-ea"/>
          <a:cs typeface="+mn-cs"/>
        </a:defRPr>
      </a:lvl5pPr>
      <a:lvl6pPr marL="3003620" algn="l" defTabSz="1200940" rtl="0" eaLnBrk="1" latinLnBrk="0" hangingPunct="1">
        <a:defRPr sz="2400" kern="1200">
          <a:solidFill>
            <a:schemeClr val="tx1"/>
          </a:solidFill>
          <a:latin typeface="+mn-lt"/>
          <a:ea typeface="+mn-ea"/>
          <a:cs typeface="+mn-cs"/>
        </a:defRPr>
      </a:lvl6pPr>
      <a:lvl7pPr marL="3604037" algn="l" defTabSz="1200940" rtl="0" eaLnBrk="1" latinLnBrk="0" hangingPunct="1">
        <a:defRPr sz="2400" kern="1200">
          <a:solidFill>
            <a:schemeClr val="tx1"/>
          </a:solidFill>
          <a:latin typeface="+mn-lt"/>
          <a:ea typeface="+mn-ea"/>
          <a:cs typeface="+mn-cs"/>
        </a:defRPr>
      </a:lvl7pPr>
      <a:lvl8pPr marL="4204451" algn="l" defTabSz="1200940" rtl="0" eaLnBrk="1" latinLnBrk="0" hangingPunct="1">
        <a:defRPr sz="2400" kern="1200">
          <a:solidFill>
            <a:schemeClr val="tx1"/>
          </a:solidFill>
          <a:latin typeface="+mn-lt"/>
          <a:ea typeface="+mn-ea"/>
          <a:cs typeface="+mn-cs"/>
        </a:defRPr>
      </a:lvl8pPr>
      <a:lvl9pPr marL="4804883" algn="l" defTabSz="1200940" rtl="0" eaLnBrk="1" latinLnBrk="0" hangingPunct="1">
        <a:defRPr sz="2400" kern="1200">
          <a:solidFill>
            <a:schemeClr val="tx1"/>
          </a:solidFill>
          <a:latin typeface="+mn-lt"/>
          <a:ea typeface="+mn-ea"/>
          <a:cs typeface="+mn-cs"/>
        </a:defRPr>
      </a:lvl9pPr>
    </p:otherStyle>
  </p:txStyles>
</p:sldMaster>
</file>

<file path=ppt/slideMasters/slideMaster82.xml><?xml version="1.0" encoding="utf-8"?>
<p:sldMaster xmlns:a="http://schemas.openxmlformats.org/drawingml/2006/main" xmlns:r="http://schemas.openxmlformats.org/officeDocument/2006/relationships" xmlns:p="http://schemas.openxmlformats.org/presentationml/2006/main" preserve="1">
  <p:cSld>
    <p:bg bwMode="auto">
      <p:bgPr>
        <a:solidFill>
          <a:schemeClr val="tx2"/>
        </a:solidFill>
        <a:effectLst/>
      </p:bgPr>
    </p:bg>
    <p:spTree>
      <p:nvGrpSpPr>
        <p:cNvPr id="1" name=""/>
        <p:cNvGrpSpPr/>
        <p:nvPr/>
      </p:nvGrpSpPr>
      <p:grpSpPr>
        <a:xfrm>
          <a:off x="0" y="0"/>
          <a:ext cx="0" cy="0"/>
          <a:chOff x="0" y="0"/>
          <a:chExt cx="0" cy="0"/>
        </a:xfrm>
      </p:grpSpPr>
      <p:sp>
        <p:nvSpPr>
          <p:cNvPr id="13314" name="Title Placeholder 21"/>
          <p:cNvSpPr>
            <a:spLocks noGrp="1" noChangeArrowheads="1"/>
          </p:cNvSpPr>
          <p:nvPr>
            <p:ph type="title" idx="4294967295"/>
          </p:nvPr>
        </p:nvSpPr>
        <p:spPr bwMode="auto">
          <a:xfrm>
            <a:off x="425451" y="196857"/>
            <a:ext cx="8280400" cy="62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zh-TW" altLang="zh-CN">
                <a:sym typeface="Museo For Dell" pitchFamily="2" charset="0"/>
              </a:rPr>
              <a:t>Click to edit Master title style</a:t>
            </a:r>
          </a:p>
        </p:txBody>
      </p:sp>
      <p:sp>
        <p:nvSpPr>
          <p:cNvPr id="13315" name="Text Placeholder 12"/>
          <p:cNvSpPr>
            <a:spLocks noGrp="1" noChangeArrowheads="1"/>
          </p:cNvSpPr>
          <p:nvPr>
            <p:ph type="body" idx="1"/>
          </p:nvPr>
        </p:nvSpPr>
        <p:spPr bwMode="auto">
          <a:xfrm>
            <a:off x="438150" y="930281"/>
            <a:ext cx="8267700" cy="3613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zh-TW" altLang="zh-CN">
                <a:sym typeface="Museo Sans For Dell" pitchFamily="2" charset="0"/>
              </a:rPr>
              <a:t>Click to edit Master text styles</a:t>
            </a:r>
          </a:p>
          <a:p>
            <a:pPr lvl="1"/>
            <a:r>
              <a:rPr lang="zh-TW" altLang="zh-CN">
                <a:sym typeface="Museo Sans For Dell" pitchFamily="2" charset="0"/>
              </a:rPr>
              <a:t>Second level</a:t>
            </a:r>
          </a:p>
          <a:p>
            <a:pPr lvl="2"/>
            <a:r>
              <a:rPr lang="zh-TW" altLang="zh-CN">
                <a:sym typeface="Museo Sans For Dell" pitchFamily="2" charset="0"/>
              </a:rPr>
              <a:t>Third level</a:t>
            </a:r>
          </a:p>
          <a:p>
            <a:pPr lvl="3"/>
            <a:r>
              <a:rPr lang="zh-TW" altLang="zh-CN">
                <a:sym typeface="Museo Sans For Dell" pitchFamily="2" charset="0"/>
              </a:rPr>
              <a:t>Fourth level</a:t>
            </a:r>
          </a:p>
        </p:txBody>
      </p:sp>
      <p:sp>
        <p:nvSpPr>
          <p:cNvPr id="13316" name="TextBox 9"/>
          <p:cNvSpPr>
            <a:spLocks noChangeArrowheads="1"/>
          </p:cNvSpPr>
          <p:nvPr/>
        </p:nvSpPr>
        <p:spPr bwMode="auto">
          <a:xfrm>
            <a:off x="6428291" y="4826004"/>
            <a:ext cx="1768475" cy="126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1pPr>
            <a:lvl2pPr marL="742950" indent="-285750">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2pPr>
            <a:lvl3pPr marL="1143000" indent="-228600">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3pPr>
            <a:lvl4pPr marL="1600200" indent="-228600">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4pPr>
            <a:lvl5pPr marL="2057400" indent="-228600">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9pPr>
          </a:lstStyle>
          <a:p>
            <a:pPr algn="r" defTabSz="677351" eaLnBrk="0" hangingPunct="0">
              <a:defRPr/>
            </a:pPr>
            <a:r>
              <a:rPr lang="en-US" altLang="zh-TW" sz="800" dirty="0">
                <a:solidFill>
                  <a:srgbClr val="666666"/>
                </a:solidFill>
                <a:latin typeface="Museo Sans For Dell" pitchFamily="2" charset="-120"/>
                <a:sym typeface="Museo Sans For Dell" pitchFamily="2" charset="-120"/>
              </a:rPr>
              <a:t>EUC Technology and Engineering</a:t>
            </a:r>
          </a:p>
        </p:txBody>
      </p:sp>
      <p:sp>
        <p:nvSpPr>
          <p:cNvPr id="13317" name="Slide Number Placeholder 5"/>
          <p:cNvSpPr>
            <a:spLocks noGrp="1" noChangeArrowheads="1"/>
          </p:cNvSpPr>
          <p:nvPr>
            <p:ph type="sldNum" sz="quarter" idx="4"/>
          </p:nvPr>
        </p:nvSpPr>
        <p:spPr bwMode="auto">
          <a:xfrm>
            <a:off x="434976" y="4824413"/>
            <a:ext cx="260350" cy="11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90224" bIns="0" numCol="1" anchor="ctr" anchorCtr="0" compatLnSpc="1">
            <a:prstTxWarp prst="textNoShape">
              <a:avLst/>
            </a:prstTxWarp>
          </a:bodyPr>
          <a:lstStyle>
            <a:lvl1pPr>
              <a:buFont typeface="Arial" charset="0"/>
              <a:buNone/>
              <a:defRPr sz="900">
                <a:solidFill>
                  <a:srgbClr val="666666"/>
                </a:solidFill>
                <a:latin typeface="Museo Sans For Dell" charset="0"/>
                <a:sym typeface="Museo Sans For Dell" charset="0"/>
              </a:defRPr>
            </a:lvl1pPr>
          </a:lstStyle>
          <a:p>
            <a:pPr defTabSz="677351" eaLnBrk="0" hangingPunct="0">
              <a:defRPr/>
            </a:pPr>
            <a:fld id="{9617D136-9632-4CBE-9F87-C2EC49438D9D}" type="slidenum">
              <a:rPr lang="zh-TW" altLang="en-US" smtClean="0">
                <a:ea typeface="SimSun" pitchFamily="2" charset="-122"/>
              </a:rPr>
              <a:pPr defTabSz="677351" eaLnBrk="0" hangingPunct="0">
                <a:defRPr/>
              </a:pPr>
              <a:t>‹#›</a:t>
            </a:fld>
            <a:endParaRPr lang="en-US" altLang="zh-TW" sz="1800" dirty="0">
              <a:latin typeface="Arial" charset="0"/>
              <a:ea typeface="SimSun" pitchFamily="2" charset="-122"/>
            </a:endParaRPr>
          </a:p>
        </p:txBody>
      </p:sp>
      <p:sp>
        <p:nvSpPr>
          <p:cNvPr id="13318" name="Date Placeholder 8"/>
          <p:cNvSpPr>
            <a:spLocks noGrp="1" noChangeArrowheads="1"/>
          </p:cNvSpPr>
          <p:nvPr>
            <p:ph type="dt" sz="half" idx="2"/>
          </p:nvPr>
        </p:nvSpPr>
        <p:spPr bwMode="auto">
          <a:xfrm>
            <a:off x="1711325" y="4819650"/>
            <a:ext cx="914400" cy="11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a:buFont typeface="Arial" panose="020B0604020202020204" pitchFamily="34" charset="0"/>
              <a:buNone/>
              <a:defRPr sz="1800">
                <a:solidFill>
                  <a:srgbClr val="666666"/>
                </a:solidFill>
                <a:latin typeface="Arial" panose="020B0604020202020204" pitchFamily="34" charset="0"/>
                <a:ea typeface="SimSun" panose="02010600030101010101" pitchFamily="2" charset="-122"/>
                <a:sym typeface="Museo Sans For Dell" pitchFamily="2" charset="-120"/>
              </a:defRPr>
            </a:lvl1pPr>
          </a:lstStyle>
          <a:p>
            <a:pPr defTabSz="677351" eaLnBrk="0" hangingPunct="0">
              <a:defRPr/>
            </a:pPr>
            <a:endParaRPr lang="zh-TW" altLang="en-US"/>
          </a:p>
        </p:txBody>
      </p:sp>
      <p:pic>
        <p:nvPicPr>
          <p:cNvPr id="13319" name="Picture 14" descr="dell_gray_logo.png"/>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8226426" y="4648206"/>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20" name="fl" descr="                              Dell - Restricted - Confidential&#10;"/>
          <p:cNvSpPr>
            <a:spLocks noChangeArrowheads="1"/>
          </p:cNvSpPr>
          <p:nvPr/>
        </p:nvSpPr>
        <p:spPr bwMode="auto">
          <a:xfrm>
            <a:off x="0" y="47640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230" tIns="45114" rIns="90230" bIns="45114"/>
          <a:lstStyle>
            <a:lvl1pPr>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1pPr>
            <a:lvl2pPr marL="742950" indent="-285750">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2pPr>
            <a:lvl3pPr marL="1143000" indent="-228600">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3pPr>
            <a:lvl4pPr marL="1600200" indent="-228600">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4pPr>
            <a:lvl5pPr marL="2057400" indent="-228600">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9pPr>
          </a:lstStyle>
          <a:p>
            <a:pPr defTabSz="677351" eaLnBrk="0" hangingPunct="0">
              <a:lnSpc>
                <a:spcPct val="90000"/>
              </a:lnSpc>
              <a:spcBef>
                <a:spcPts val="600"/>
              </a:spcBef>
              <a:buClr>
                <a:srgbClr val="0085C3"/>
              </a:buClr>
              <a:defRPr/>
            </a:pPr>
            <a:r>
              <a:rPr lang="en-US" altLang="zh-TW" sz="800" b="1" dirty="0">
                <a:solidFill>
                  <a:srgbClr val="7F7F7F"/>
                </a:solidFill>
                <a:latin typeface="Museo Sans For Dell" pitchFamily="2" charset="-120"/>
                <a:sym typeface="Museo Sans For Dell" pitchFamily="2" charset="-120"/>
              </a:rPr>
              <a:t>                              Dell - Restricted - Confidential</a:t>
            </a:r>
            <a:endParaRPr lang="zh-TW" altLang="en-US" sz="800" b="1">
              <a:solidFill>
                <a:srgbClr val="7F7F7F"/>
              </a:solidFill>
              <a:latin typeface="Museo Sans For Dell" pitchFamily="2" charset="-120"/>
              <a:sym typeface="Museo Sans For Dell" pitchFamily="2" charset="-120"/>
            </a:endParaRPr>
          </a:p>
          <a:p>
            <a:pPr defTabSz="677351" eaLnBrk="0" hangingPunct="0">
              <a:lnSpc>
                <a:spcPct val="90000"/>
              </a:lnSpc>
              <a:spcBef>
                <a:spcPts val="600"/>
              </a:spcBef>
              <a:buClr>
                <a:srgbClr val="0085C3"/>
              </a:buClr>
              <a:defRPr/>
            </a:pPr>
            <a:endParaRPr lang="zh-TW" altLang="en-US" sz="900" b="1">
              <a:solidFill>
                <a:srgbClr val="7F7F7F"/>
              </a:solidFill>
              <a:latin typeface="Museo Sans For Dell" pitchFamily="2" charset="-120"/>
              <a:sym typeface="Museo Sans For Dell" pitchFamily="2" charset="-120"/>
            </a:endParaRPr>
          </a:p>
        </p:txBody>
      </p:sp>
    </p:spTree>
    <p:extLst>
      <p:ext uri="{BB962C8B-B14F-4D97-AF65-F5344CB8AC3E}">
        <p14:creationId xmlns:p14="http://schemas.microsoft.com/office/powerpoint/2010/main" val="873978923"/>
      </p:ext>
    </p:extLst>
  </p:cSld>
  <p:clrMap bg1="lt1" tx1="dk1" bg2="lt2" tx2="dk2" accent1="accent1" accent2="accent2" accent3="accent3" accent4="accent4" accent5="accent5" accent6="accent6" hlink="hlink" folHlink="folHlink"/>
  <p:sldLayoutIdLst>
    <p:sldLayoutId id="2147486341" r:id="rId1"/>
    <p:sldLayoutId id="2147486342" r:id="rId2"/>
    <p:sldLayoutId id="2147486343" r:id="rId3"/>
    <p:sldLayoutId id="2147486344" r:id="rId4"/>
    <p:sldLayoutId id="2147486345" r:id="rId5"/>
    <p:sldLayoutId id="2147486346" r:id="rId6"/>
    <p:sldLayoutId id="2147486347" r:id="rId7"/>
    <p:sldLayoutId id="2147486348" r:id="rId8"/>
    <p:sldLayoutId id="2147486349" r:id="rId9"/>
    <p:sldLayoutId id="2147486350" r:id="rId10"/>
    <p:sldLayoutId id="2147486351" r:id="rId11"/>
    <p:sldLayoutId id="2147486352" r:id="rId12"/>
    <p:sldLayoutId id="2147486353" r:id="rId13"/>
    <p:sldLayoutId id="2147486354" r:id="rId14"/>
    <p:sldLayoutId id="2147486355" r:id="rId15"/>
    <p:sldLayoutId id="2147486356" r:id="rId16"/>
    <p:sldLayoutId id="2147486357" r:id="rId17"/>
    <p:sldLayoutId id="2147486358" r:id="rId18"/>
  </p:sldLayoutIdLst>
  <p:transition spd="med">
    <p:wipe dir="r"/>
  </p:transition>
  <p:hf hdr="0" ftr="0" dt="0"/>
  <p:txStyles>
    <p:titleStyle>
      <a:lvl1pPr algn="l" rtl="0" eaLnBrk="0" fontAlgn="base" hangingPunct="0">
        <a:lnSpc>
          <a:spcPct val="90000"/>
        </a:lnSpc>
        <a:spcBef>
          <a:spcPct val="0"/>
        </a:spcBef>
        <a:spcAft>
          <a:spcPct val="0"/>
        </a:spcAft>
        <a:defRPr sz="2400" kern="1200">
          <a:solidFill>
            <a:schemeClr val="accent1"/>
          </a:solidFill>
          <a:latin typeface="+mj-lt"/>
          <a:ea typeface="+mj-ea"/>
          <a:cs typeface="+mj-cs"/>
          <a:sym typeface="Museo For Dell" pitchFamily="2" charset="0"/>
        </a:defRPr>
      </a:lvl1pPr>
      <a:lvl2pPr algn="l" rtl="0" eaLnBrk="0" fontAlgn="base" hangingPunct="0">
        <a:lnSpc>
          <a:spcPct val="90000"/>
        </a:lnSpc>
        <a:spcBef>
          <a:spcPct val="0"/>
        </a:spcBef>
        <a:spcAft>
          <a:spcPct val="0"/>
        </a:spcAft>
        <a:defRPr sz="2400">
          <a:solidFill>
            <a:schemeClr val="accent1"/>
          </a:solidFill>
          <a:latin typeface="Museo For Dell" panose="02000000000000000000" pitchFamily="2" charset="0"/>
          <a:ea typeface="Museo For Dell" panose="02000000000000000000" pitchFamily="2" charset="0"/>
          <a:cs typeface="Museo For Dell" panose="02000000000000000000" pitchFamily="2" charset="0"/>
          <a:sym typeface="Museo For Dell" pitchFamily="2" charset="0"/>
        </a:defRPr>
      </a:lvl2pPr>
      <a:lvl3pPr algn="l" rtl="0" eaLnBrk="0" fontAlgn="base" hangingPunct="0">
        <a:lnSpc>
          <a:spcPct val="90000"/>
        </a:lnSpc>
        <a:spcBef>
          <a:spcPct val="0"/>
        </a:spcBef>
        <a:spcAft>
          <a:spcPct val="0"/>
        </a:spcAft>
        <a:defRPr sz="2400">
          <a:solidFill>
            <a:schemeClr val="accent1"/>
          </a:solidFill>
          <a:latin typeface="Museo For Dell" panose="02000000000000000000" pitchFamily="2" charset="0"/>
          <a:ea typeface="Museo For Dell" panose="02000000000000000000" pitchFamily="2" charset="0"/>
          <a:cs typeface="Museo For Dell" panose="02000000000000000000" pitchFamily="2" charset="0"/>
          <a:sym typeface="Museo For Dell" pitchFamily="2" charset="0"/>
        </a:defRPr>
      </a:lvl3pPr>
      <a:lvl4pPr algn="l" rtl="0" eaLnBrk="0" fontAlgn="base" hangingPunct="0">
        <a:lnSpc>
          <a:spcPct val="90000"/>
        </a:lnSpc>
        <a:spcBef>
          <a:spcPct val="0"/>
        </a:spcBef>
        <a:spcAft>
          <a:spcPct val="0"/>
        </a:spcAft>
        <a:defRPr sz="2400">
          <a:solidFill>
            <a:schemeClr val="accent1"/>
          </a:solidFill>
          <a:latin typeface="Museo For Dell" panose="02000000000000000000" pitchFamily="2" charset="0"/>
          <a:ea typeface="Museo For Dell" panose="02000000000000000000" pitchFamily="2" charset="0"/>
          <a:cs typeface="Museo For Dell" panose="02000000000000000000" pitchFamily="2" charset="0"/>
          <a:sym typeface="Museo For Dell" pitchFamily="2" charset="0"/>
        </a:defRPr>
      </a:lvl4pPr>
      <a:lvl5pPr algn="l" rtl="0" eaLnBrk="0" fontAlgn="base" hangingPunct="0">
        <a:lnSpc>
          <a:spcPct val="90000"/>
        </a:lnSpc>
        <a:spcBef>
          <a:spcPct val="0"/>
        </a:spcBef>
        <a:spcAft>
          <a:spcPct val="0"/>
        </a:spcAft>
        <a:defRPr sz="2400">
          <a:solidFill>
            <a:schemeClr val="accent1"/>
          </a:solidFill>
          <a:latin typeface="Museo For Dell" panose="02000000000000000000" pitchFamily="2" charset="0"/>
          <a:ea typeface="Museo For Dell" panose="02000000000000000000" pitchFamily="2" charset="0"/>
          <a:cs typeface="Museo For Dell" panose="02000000000000000000" pitchFamily="2" charset="0"/>
          <a:sym typeface="Museo For Dell" pitchFamily="2" charset="0"/>
        </a:defRPr>
      </a:lvl5pPr>
      <a:lvl6pPr marL="451518" algn="l" rtl="0" fontAlgn="base">
        <a:lnSpc>
          <a:spcPct val="90000"/>
        </a:lnSpc>
        <a:spcBef>
          <a:spcPct val="0"/>
        </a:spcBef>
        <a:spcAft>
          <a:spcPct val="0"/>
        </a:spcAft>
        <a:defRPr sz="2400">
          <a:solidFill>
            <a:schemeClr val="accent1"/>
          </a:solidFill>
          <a:latin typeface="Museo For Dell" panose="02000000000000000000" pitchFamily="2" charset="0"/>
          <a:ea typeface="Museo For Dell" panose="02000000000000000000" pitchFamily="2" charset="0"/>
          <a:cs typeface="Museo For Dell" panose="02000000000000000000" pitchFamily="2" charset="0"/>
          <a:sym typeface="Museo For Dell" panose="02000000000000000000" pitchFamily="2" charset="0"/>
        </a:defRPr>
      </a:lvl6pPr>
      <a:lvl7pPr marL="903151" algn="l" rtl="0" fontAlgn="base">
        <a:lnSpc>
          <a:spcPct val="90000"/>
        </a:lnSpc>
        <a:spcBef>
          <a:spcPct val="0"/>
        </a:spcBef>
        <a:spcAft>
          <a:spcPct val="0"/>
        </a:spcAft>
        <a:defRPr sz="2400">
          <a:solidFill>
            <a:schemeClr val="accent1"/>
          </a:solidFill>
          <a:latin typeface="Museo For Dell" panose="02000000000000000000" pitchFamily="2" charset="0"/>
          <a:ea typeface="Museo For Dell" panose="02000000000000000000" pitchFamily="2" charset="0"/>
          <a:cs typeface="Museo For Dell" panose="02000000000000000000" pitchFamily="2" charset="0"/>
          <a:sym typeface="Museo For Dell" panose="02000000000000000000" pitchFamily="2" charset="0"/>
        </a:defRPr>
      </a:lvl7pPr>
      <a:lvl8pPr marL="1354610" algn="l" rtl="0" fontAlgn="base">
        <a:lnSpc>
          <a:spcPct val="90000"/>
        </a:lnSpc>
        <a:spcBef>
          <a:spcPct val="0"/>
        </a:spcBef>
        <a:spcAft>
          <a:spcPct val="0"/>
        </a:spcAft>
        <a:defRPr sz="2400">
          <a:solidFill>
            <a:schemeClr val="accent1"/>
          </a:solidFill>
          <a:latin typeface="Museo For Dell" panose="02000000000000000000" pitchFamily="2" charset="0"/>
          <a:ea typeface="Museo For Dell" panose="02000000000000000000" pitchFamily="2" charset="0"/>
          <a:cs typeface="Museo For Dell" panose="02000000000000000000" pitchFamily="2" charset="0"/>
          <a:sym typeface="Museo For Dell" panose="02000000000000000000" pitchFamily="2" charset="0"/>
        </a:defRPr>
      </a:lvl8pPr>
      <a:lvl9pPr marL="1806299" algn="l" rtl="0" fontAlgn="base">
        <a:lnSpc>
          <a:spcPct val="90000"/>
        </a:lnSpc>
        <a:spcBef>
          <a:spcPct val="0"/>
        </a:spcBef>
        <a:spcAft>
          <a:spcPct val="0"/>
        </a:spcAft>
        <a:defRPr sz="2400">
          <a:solidFill>
            <a:schemeClr val="accent1"/>
          </a:solidFill>
          <a:latin typeface="Museo For Dell" panose="02000000000000000000" pitchFamily="2" charset="0"/>
          <a:ea typeface="Museo For Dell" panose="02000000000000000000" pitchFamily="2" charset="0"/>
          <a:cs typeface="Museo For Dell" panose="02000000000000000000" pitchFamily="2" charset="0"/>
          <a:sym typeface="Museo For Dell" panose="02000000000000000000" pitchFamily="2" charset="0"/>
        </a:defRPr>
      </a:lvl9pPr>
    </p:titleStyle>
    <p:bodyStyle>
      <a:lvl1pPr marL="225600" indent="-225600" algn="l" defTabSz="0" rtl="0" eaLnBrk="0" fontAlgn="base" hangingPunct="0">
        <a:lnSpc>
          <a:spcPct val="90000"/>
        </a:lnSpc>
        <a:spcBef>
          <a:spcPts val="1200"/>
        </a:spcBef>
        <a:spcAft>
          <a:spcPct val="0"/>
        </a:spcAft>
        <a:buClr>
          <a:schemeClr val="accent1"/>
        </a:buClr>
        <a:buFont typeface="Arial" pitchFamily="34" charset="0"/>
        <a:buChar char="•"/>
        <a:defRPr kern="1200">
          <a:solidFill>
            <a:schemeClr val="tx1"/>
          </a:solidFill>
          <a:latin typeface="+mn-lt"/>
          <a:ea typeface="+mn-ea"/>
          <a:cs typeface="Museo Sans For Dell" charset="0"/>
          <a:sym typeface="Museo Sans For Dell" pitchFamily="2" charset="0"/>
        </a:defRPr>
      </a:lvl1pPr>
      <a:lvl2pPr marL="566088" indent="-219251" algn="l" defTabSz="0" rtl="0" eaLnBrk="0" fontAlgn="base" hangingPunct="0">
        <a:lnSpc>
          <a:spcPct val="90000"/>
        </a:lnSpc>
        <a:spcBef>
          <a:spcPts val="300"/>
        </a:spcBef>
        <a:spcAft>
          <a:spcPct val="0"/>
        </a:spcAft>
        <a:buClr>
          <a:schemeClr val="accent1"/>
        </a:buClr>
        <a:buFont typeface="Museo Sans For Dell" pitchFamily="2" charset="0"/>
        <a:buChar char="–"/>
        <a:defRPr sz="1600" kern="1200">
          <a:solidFill>
            <a:schemeClr val="tx1"/>
          </a:solidFill>
          <a:latin typeface="+mn-lt"/>
          <a:ea typeface="+mn-ea"/>
          <a:cs typeface="Museo Sans For Dell" charset="0"/>
          <a:sym typeface="Museo Sans For Dell" pitchFamily="2" charset="0"/>
        </a:defRPr>
      </a:lvl2pPr>
      <a:lvl3pPr marL="896800" indent="-216077" algn="l" defTabSz="0" rtl="0" eaLnBrk="0" fontAlgn="base" hangingPunct="0">
        <a:lnSpc>
          <a:spcPct val="90000"/>
        </a:lnSpc>
        <a:spcBef>
          <a:spcPts val="300"/>
        </a:spcBef>
        <a:spcAft>
          <a:spcPct val="0"/>
        </a:spcAft>
        <a:buClr>
          <a:schemeClr val="accent1"/>
        </a:buClr>
        <a:buFont typeface="Museo Sans For Dell" pitchFamily="2" charset="0"/>
        <a:buChar char="›"/>
        <a:defRPr sz="1400" kern="1200">
          <a:solidFill>
            <a:schemeClr val="tx1"/>
          </a:solidFill>
          <a:latin typeface="+mn-lt"/>
          <a:ea typeface="+mn-ea"/>
          <a:cs typeface="Museo Sans For Dell" charset="0"/>
          <a:sym typeface="Museo Sans For Dell" pitchFamily="2" charset="0"/>
        </a:defRPr>
      </a:lvl3pPr>
      <a:lvl4pPr marL="1227752" indent="-217664" algn="l" defTabSz="0" rtl="0" eaLnBrk="0" fontAlgn="base" hangingPunct="0">
        <a:lnSpc>
          <a:spcPct val="90000"/>
        </a:lnSpc>
        <a:spcBef>
          <a:spcPts val="300"/>
        </a:spcBef>
        <a:spcAft>
          <a:spcPct val="0"/>
        </a:spcAft>
        <a:buClr>
          <a:schemeClr val="accent1"/>
        </a:buClr>
        <a:buFont typeface="Museo For Dell 300" pitchFamily="50" charset="0"/>
        <a:buChar char="–"/>
        <a:defRPr sz="1200" kern="1200">
          <a:solidFill>
            <a:schemeClr val="tx1"/>
          </a:solidFill>
          <a:latin typeface="+mn-lt"/>
          <a:ea typeface="+mn-ea"/>
          <a:cs typeface="Museo Sans For Dell" charset="0"/>
          <a:sym typeface="Museo Sans For Dell" pitchFamily="2" charset="0"/>
        </a:defRPr>
      </a:lvl4pPr>
      <a:lvl5pPr marL="1583663" indent="-231950" algn="l" defTabSz="0" rtl="0" eaLnBrk="0" fontAlgn="base" hangingPunct="0">
        <a:lnSpc>
          <a:spcPct val="90000"/>
        </a:lnSpc>
        <a:spcBef>
          <a:spcPts val="800"/>
        </a:spcBef>
        <a:spcAft>
          <a:spcPct val="0"/>
        </a:spcAft>
        <a:buFont typeface="Museo For Dell 300" pitchFamily="50" charset="0"/>
        <a:buChar char="–"/>
        <a:defRPr kern="1200">
          <a:solidFill>
            <a:schemeClr val="bg2"/>
          </a:solidFill>
          <a:latin typeface="+mn-lt"/>
          <a:ea typeface="+mn-ea"/>
          <a:cs typeface="Museo Sans For Dell" charset="0"/>
          <a:sym typeface="Museo Sans For Dell" pitchFamily="2" charset="0"/>
        </a:defRPr>
      </a:lvl5pPr>
      <a:lvl6pPr marL="2483290" indent="-225600" algn="l" defTabSz="90315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34937" indent="-225600" algn="l" defTabSz="90315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386519" indent="-225600" algn="l" defTabSz="90315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38082" indent="-225600" algn="l" defTabSz="90315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03151" rtl="0" eaLnBrk="1" latinLnBrk="0" hangingPunct="1">
        <a:defRPr sz="1800" kern="1200">
          <a:solidFill>
            <a:schemeClr val="tx1"/>
          </a:solidFill>
          <a:latin typeface="+mn-lt"/>
          <a:ea typeface="+mn-ea"/>
          <a:cs typeface="+mn-cs"/>
        </a:defRPr>
      </a:lvl1pPr>
      <a:lvl2pPr marL="451518" algn="l" defTabSz="903151" rtl="0" eaLnBrk="1" latinLnBrk="0" hangingPunct="1">
        <a:defRPr sz="1800" kern="1200">
          <a:solidFill>
            <a:schemeClr val="tx1"/>
          </a:solidFill>
          <a:latin typeface="+mn-lt"/>
          <a:ea typeface="+mn-ea"/>
          <a:cs typeface="+mn-cs"/>
        </a:defRPr>
      </a:lvl2pPr>
      <a:lvl3pPr marL="903151" algn="l" defTabSz="903151" rtl="0" eaLnBrk="1" latinLnBrk="0" hangingPunct="1">
        <a:defRPr sz="1800" kern="1200">
          <a:solidFill>
            <a:schemeClr val="tx1"/>
          </a:solidFill>
          <a:latin typeface="+mn-lt"/>
          <a:ea typeface="+mn-ea"/>
          <a:cs typeface="+mn-cs"/>
        </a:defRPr>
      </a:lvl3pPr>
      <a:lvl4pPr marL="1354610" algn="l" defTabSz="903151" rtl="0" eaLnBrk="1" latinLnBrk="0" hangingPunct="1">
        <a:defRPr sz="1800" kern="1200">
          <a:solidFill>
            <a:schemeClr val="tx1"/>
          </a:solidFill>
          <a:latin typeface="+mn-lt"/>
          <a:ea typeface="+mn-ea"/>
          <a:cs typeface="+mn-cs"/>
        </a:defRPr>
      </a:lvl4pPr>
      <a:lvl5pPr marL="1806299" algn="l" defTabSz="903151" rtl="0" eaLnBrk="1" latinLnBrk="0" hangingPunct="1">
        <a:defRPr sz="1800" kern="1200">
          <a:solidFill>
            <a:schemeClr val="tx1"/>
          </a:solidFill>
          <a:latin typeface="+mn-lt"/>
          <a:ea typeface="+mn-ea"/>
          <a:cs typeface="+mn-cs"/>
        </a:defRPr>
      </a:lvl5pPr>
      <a:lvl6pPr marL="2257502" algn="l" defTabSz="903151" rtl="0" eaLnBrk="1" latinLnBrk="0" hangingPunct="1">
        <a:defRPr sz="1800" kern="1200">
          <a:solidFill>
            <a:schemeClr val="tx1"/>
          </a:solidFill>
          <a:latin typeface="+mn-lt"/>
          <a:ea typeface="+mn-ea"/>
          <a:cs typeface="+mn-cs"/>
        </a:defRPr>
      </a:lvl6pPr>
      <a:lvl7pPr marL="2709126" algn="l" defTabSz="903151" rtl="0" eaLnBrk="1" latinLnBrk="0" hangingPunct="1">
        <a:defRPr sz="1800" kern="1200">
          <a:solidFill>
            <a:schemeClr val="tx1"/>
          </a:solidFill>
          <a:latin typeface="+mn-lt"/>
          <a:ea typeface="+mn-ea"/>
          <a:cs typeface="+mn-cs"/>
        </a:defRPr>
      </a:lvl7pPr>
      <a:lvl8pPr marL="3160706" algn="l" defTabSz="903151" rtl="0" eaLnBrk="1" latinLnBrk="0" hangingPunct="1">
        <a:defRPr sz="1800" kern="1200">
          <a:solidFill>
            <a:schemeClr val="tx1"/>
          </a:solidFill>
          <a:latin typeface="+mn-lt"/>
          <a:ea typeface="+mn-ea"/>
          <a:cs typeface="+mn-cs"/>
        </a:defRPr>
      </a:lvl8pPr>
      <a:lvl9pPr marL="3612335" algn="l" defTabSz="903151" rtl="0" eaLnBrk="1" latinLnBrk="0" hangingPunct="1">
        <a:defRPr sz="1800" kern="1200">
          <a:solidFill>
            <a:schemeClr val="tx1"/>
          </a:solidFill>
          <a:latin typeface="+mn-lt"/>
          <a:ea typeface="+mn-ea"/>
          <a:cs typeface="+mn-cs"/>
        </a:defRPr>
      </a:lvl9pPr>
    </p:otherStyle>
  </p:txStyles>
</p:sldMaster>
</file>

<file path=ppt/slideMasters/slideMaster83.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16" name="TextBox 15" hidden="1"/>
          <p:cNvSpPr txBox="1"/>
          <p:nvPr/>
        </p:nvSpPr>
        <p:spPr>
          <a:xfrm>
            <a:off x="1896195" y="4825328"/>
            <a:ext cx="649537" cy="124650"/>
          </a:xfrm>
          <a:prstGeom prst="rect">
            <a:avLst/>
          </a:prstGeom>
          <a:noFill/>
        </p:spPr>
        <p:txBody>
          <a:bodyPr wrap="square" lIns="0" tIns="0" rIns="0" bIns="0" rtlCol="0" anchor="ctr">
            <a:spAutoFit/>
          </a:bodyPr>
          <a:lstStyle/>
          <a:p>
            <a:pPr defTabSz="898223">
              <a:lnSpc>
                <a:spcPct val="90000"/>
              </a:lnSpc>
              <a:spcBef>
                <a:spcPts val="600"/>
              </a:spcBef>
              <a:spcAft>
                <a:spcPts val="0"/>
              </a:spcAft>
              <a:buClr>
                <a:srgbClr val="007DB8"/>
              </a:buClr>
            </a:pPr>
            <a:fld id="{E00CF047-7350-4707-AA1A-E56FA69586CC}" type="datetime1">
              <a:rPr lang="en-US" sz="900" smtClean="0">
                <a:solidFill>
                  <a:srgbClr val="000000">
                    <a:lumMod val="50000"/>
                    <a:lumOff val="50000"/>
                  </a:srgbClr>
                </a:solidFill>
                <a:latin typeface="Arial"/>
              </a:rPr>
              <a:pPr defTabSz="898223">
                <a:lnSpc>
                  <a:spcPct val="90000"/>
                </a:lnSpc>
                <a:spcBef>
                  <a:spcPts val="600"/>
                </a:spcBef>
                <a:spcAft>
                  <a:spcPts val="0"/>
                </a:spcAft>
                <a:buClr>
                  <a:srgbClr val="007DB8"/>
                </a:buClr>
              </a:pPr>
              <a:t>2/25/2021</a:t>
            </a:fld>
            <a:endParaRPr lang="en-US" sz="900" dirty="0">
              <a:solidFill>
                <a:srgbClr val="000000">
                  <a:lumMod val="50000"/>
                  <a:lumOff val="50000"/>
                </a:srgbClr>
              </a:solidFill>
              <a:latin typeface="Arial"/>
            </a:endParaRPr>
          </a:p>
        </p:txBody>
      </p:sp>
      <p:sp>
        <p:nvSpPr>
          <p:cNvPr id="13" name="TextBox 12" hidden="1"/>
          <p:cNvSpPr txBox="1"/>
          <p:nvPr/>
        </p:nvSpPr>
        <p:spPr>
          <a:xfrm>
            <a:off x="1896195" y="4825328"/>
            <a:ext cx="649537" cy="124650"/>
          </a:xfrm>
          <a:prstGeom prst="rect">
            <a:avLst/>
          </a:prstGeom>
          <a:noFill/>
        </p:spPr>
        <p:txBody>
          <a:bodyPr wrap="square" lIns="0" tIns="0" rIns="0" bIns="0" rtlCol="0" anchor="ctr">
            <a:spAutoFit/>
          </a:bodyPr>
          <a:lstStyle/>
          <a:p>
            <a:pPr defTabSz="898223">
              <a:lnSpc>
                <a:spcPct val="90000"/>
              </a:lnSpc>
              <a:spcBef>
                <a:spcPts val="600"/>
              </a:spcBef>
              <a:spcAft>
                <a:spcPts val="0"/>
              </a:spcAft>
              <a:buClr>
                <a:srgbClr val="007DB8"/>
              </a:buClr>
            </a:pPr>
            <a:fld id="{E00CF047-7350-4707-AA1A-E56FA69586CC}" type="datetime1">
              <a:rPr lang="en-US" sz="900" smtClean="0">
                <a:solidFill>
                  <a:srgbClr val="000000">
                    <a:lumMod val="50000"/>
                    <a:lumOff val="50000"/>
                  </a:srgbClr>
                </a:solidFill>
                <a:latin typeface="Arial"/>
              </a:rPr>
              <a:pPr defTabSz="898223">
                <a:lnSpc>
                  <a:spcPct val="90000"/>
                </a:lnSpc>
                <a:spcBef>
                  <a:spcPts val="600"/>
                </a:spcBef>
                <a:spcAft>
                  <a:spcPts val="0"/>
                </a:spcAft>
                <a:buClr>
                  <a:srgbClr val="007DB8"/>
                </a:buClr>
              </a:pPr>
              <a:t>2/25/2021</a:t>
            </a:fld>
            <a:endParaRPr lang="en-US" sz="900" dirty="0">
              <a:solidFill>
                <a:srgbClr val="000000">
                  <a:lumMod val="50000"/>
                  <a:lumOff val="50000"/>
                </a:srgbClr>
              </a:solidFill>
              <a:latin typeface="Arial"/>
            </a:endParaRPr>
          </a:p>
        </p:txBody>
      </p:sp>
      <p:pic>
        <p:nvPicPr>
          <p:cNvPr id="3" name="Picture 2"/>
          <p:cNvPicPr>
            <a:picLocks noChangeAspect="1"/>
          </p:cNvPicPr>
          <p:nvPr/>
        </p:nvPicPr>
        <p:blipFill>
          <a:blip r:embed="rId46"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
        <p:nvSpPr>
          <p:cNvPr id="22" name="TextBox 21"/>
          <p:cNvSpPr txBox="1"/>
          <p:nvPr/>
        </p:nvSpPr>
        <p:spPr>
          <a:xfrm>
            <a:off x="296195" y="4837275"/>
            <a:ext cx="65" cy="110800"/>
          </a:xfrm>
          <a:prstGeom prst="rect">
            <a:avLst/>
          </a:prstGeom>
        </p:spPr>
        <p:txBody>
          <a:bodyPr vert="horz" wrap="none" lIns="0" tIns="0" rIns="0" bIns="0" rtlCol="0" anchor="ctr" anchorCtr="0">
            <a:spAutoFit/>
          </a:bodyPr>
          <a:lstStyle/>
          <a:p>
            <a:pPr algn="r" defTabSz="898223">
              <a:lnSpc>
                <a:spcPct val="90000"/>
              </a:lnSpc>
              <a:buClr>
                <a:srgbClr val="007DB8"/>
              </a:buClr>
            </a:pPr>
            <a:endParaRPr lang="en-US" sz="800" dirty="0" err="1">
              <a:solidFill>
                <a:srgbClr val="000000">
                  <a:lumMod val="50000"/>
                  <a:lumOff val="50000"/>
                </a:srgbClr>
              </a:solidFill>
              <a:latin typeface="Arial"/>
            </a:endParaRPr>
          </a:p>
        </p:txBody>
      </p:sp>
      <p:sp>
        <p:nvSpPr>
          <p:cNvPr id="23" name="fl" descr="                              Dell - Internal Use - Confidential&#10;"/>
          <p:cNvSpPr txBox="1"/>
          <p:nvPr/>
        </p:nvSpPr>
        <p:spPr>
          <a:xfrm>
            <a:off x="998832" y="4835544"/>
            <a:ext cx="1594187" cy="114262"/>
          </a:xfrm>
          <a:prstGeom prst="rect">
            <a:avLst/>
          </a:prstGeom>
          <a:noFill/>
        </p:spPr>
        <p:txBody>
          <a:bodyPr vert="horz" wrap="none" lIns="0" tIns="0" rIns="0" bIns="0" rtlCol="0" anchor="ctr" anchorCtr="0">
            <a:spAutoFit/>
          </a:bodyPr>
          <a:lstStyle/>
          <a:p>
            <a:pPr defTabSz="898223">
              <a:lnSpc>
                <a:spcPct val="90000"/>
              </a:lnSpc>
              <a:spcBef>
                <a:spcPts val="100"/>
              </a:spcBef>
              <a:spcAft>
                <a:spcPts val="100"/>
              </a:spcAft>
            </a:pPr>
            <a:r>
              <a:rPr lang="en-US" sz="800" b="1" dirty="0">
                <a:solidFill>
                  <a:srgbClr val="7F7F7F"/>
                </a:solidFill>
                <a:latin typeface="Arial"/>
              </a:rPr>
              <a:t>Dell - Internal Use - Confidential</a:t>
            </a:r>
          </a:p>
        </p:txBody>
      </p:sp>
      <p:sp>
        <p:nvSpPr>
          <p:cNvPr id="24" name="TextBox 23"/>
          <p:cNvSpPr txBox="1"/>
          <p:nvPr/>
        </p:nvSpPr>
        <p:spPr>
          <a:xfrm>
            <a:off x="296195" y="4837275"/>
            <a:ext cx="65" cy="110800"/>
          </a:xfrm>
          <a:prstGeom prst="rect">
            <a:avLst/>
          </a:prstGeom>
        </p:spPr>
        <p:txBody>
          <a:bodyPr vert="horz" wrap="none" lIns="0" tIns="0" rIns="0" bIns="0" rtlCol="0" anchor="ctr" anchorCtr="0">
            <a:spAutoFit/>
          </a:bodyPr>
          <a:lstStyle/>
          <a:p>
            <a:pPr algn="r" defTabSz="898223">
              <a:lnSpc>
                <a:spcPct val="90000"/>
              </a:lnSpc>
              <a:buClr>
                <a:srgbClr val="007DB8"/>
              </a:buClr>
            </a:pPr>
            <a:endParaRPr lang="en-US" sz="800" dirty="0" err="1">
              <a:solidFill>
                <a:srgbClr val="000000">
                  <a:lumMod val="50000"/>
                  <a:lumOff val="50000"/>
                </a:srgbClr>
              </a:solidFill>
              <a:latin typeface="Arial"/>
            </a:endParaRPr>
          </a:p>
        </p:txBody>
      </p:sp>
      <p:sp>
        <p:nvSpPr>
          <p:cNvPr id="25" name="TextBox 24"/>
          <p:cNvSpPr txBox="1"/>
          <p:nvPr/>
        </p:nvSpPr>
        <p:spPr>
          <a:xfrm>
            <a:off x="307781" y="4835544"/>
            <a:ext cx="128641" cy="114262"/>
          </a:xfrm>
          <a:prstGeom prst="rect">
            <a:avLst/>
          </a:prstGeom>
        </p:spPr>
        <p:txBody>
          <a:bodyPr vert="horz" wrap="none" lIns="0" tIns="0" rIns="0" bIns="0" rtlCol="0" anchor="ctr" anchorCtr="0">
            <a:spAutoFit/>
          </a:bodyPr>
          <a:lstStyle/>
          <a:p>
            <a:pPr algn="r" defTabSz="898223">
              <a:lnSpc>
                <a:spcPct val="90000"/>
              </a:lnSpc>
              <a:buClr>
                <a:srgbClr val="007DB8"/>
              </a:buClr>
            </a:pPr>
            <a:fld id="{58EC7406-F4CC-4ABF-902E-2AF4E70E5C0F}" type="slidenum">
              <a:rPr lang="en-US" sz="800" smtClean="0">
                <a:solidFill>
                  <a:srgbClr val="000000">
                    <a:lumMod val="50000"/>
                    <a:lumOff val="50000"/>
                  </a:srgbClr>
                </a:solidFill>
                <a:latin typeface="Arial"/>
              </a:rPr>
              <a:pPr algn="r" defTabSz="898223">
                <a:lnSpc>
                  <a:spcPct val="90000"/>
                </a:lnSpc>
                <a:buClr>
                  <a:srgbClr val="007DB8"/>
                </a:buClr>
              </a:pPr>
              <a:t>‹#›</a:t>
            </a:fld>
            <a:endParaRPr lang="en-US" sz="800" dirty="0" err="1">
              <a:solidFill>
                <a:srgbClr val="000000">
                  <a:lumMod val="50000"/>
                  <a:lumOff val="50000"/>
                </a:srgbClr>
              </a:solidFill>
              <a:latin typeface="Arial"/>
            </a:endParaRPr>
          </a:p>
        </p:txBody>
      </p:sp>
      <p:sp>
        <p:nvSpPr>
          <p:cNvPr id="26" name="TextBox 25"/>
          <p:cNvSpPr txBox="1"/>
          <p:nvPr/>
        </p:nvSpPr>
        <p:spPr>
          <a:xfrm>
            <a:off x="458777" y="4835544"/>
            <a:ext cx="187551" cy="114262"/>
          </a:xfrm>
          <a:prstGeom prst="rect">
            <a:avLst/>
          </a:prstGeom>
        </p:spPr>
        <p:txBody>
          <a:bodyPr vert="horz" wrap="none" lIns="0" tIns="0" rIns="0" bIns="0" rtlCol="0" anchor="ctr" anchorCtr="0">
            <a:spAutoFit/>
          </a:bodyPr>
          <a:lstStyle/>
          <a:p>
            <a:pPr defTabSz="898223">
              <a:lnSpc>
                <a:spcPct val="90000"/>
              </a:lnSpc>
              <a:buClr>
                <a:srgbClr val="007DB8"/>
              </a:buClr>
            </a:pPr>
            <a:r>
              <a:rPr lang="en-US" sz="800" dirty="0">
                <a:solidFill>
                  <a:srgbClr val="000000">
                    <a:lumMod val="50000"/>
                    <a:lumOff val="50000"/>
                  </a:srgbClr>
                </a:solidFill>
                <a:latin typeface="Arial"/>
              </a:rPr>
              <a:t>of Y</a:t>
            </a:r>
          </a:p>
        </p:txBody>
      </p:sp>
    </p:spTree>
    <p:extLst>
      <p:ext uri="{BB962C8B-B14F-4D97-AF65-F5344CB8AC3E}">
        <p14:creationId xmlns:p14="http://schemas.microsoft.com/office/powerpoint/2010/main" val="3440646646"/>
      </p:ext>
    </p:extLst>
  </p:cSld>
  <p:clrMap bg1="dk2" tx1="lt1" bg2="dk1" tx2="lt2" accent1="accent1" accent2="accent2" accent3="accent3" accent4="accent4" accent5="accent5" accent6="accent6" hlink="hlink" folHlink="folHlink"/>
  <p:sldLayoutIdLst>
    <p:sldLayoutId id="2147486360" r:id="rId1"/>
    <p:sldLayoutId id="2147486361" r:id="rId2"/>
    <p:sldLayoutId id="2147486362" r:id="rId3"/>
    <p:sldLayoutId id="2147486363" r:id="rId4"/>
    <p:sldLayoutId id="2147486364" r:id="rId5"/>
    <p:sldLayoutId id="2147486365" r:id="rId6"/>
    <p:sldLayoutId id="2147486366" r:id="rId7"/>
    <p:sldLayoutId id="2147486367" r:id="rId8"/>
    <p:sldLayoutId id="2147486368" r:id="rId9"/>
    <p:sldLayoutId id="2147486369" r:id="rId10"/>
    <p:sldLayoutId id="2147486370" r:id="rId11"/>
    <p:sldLayoutId id="2147486371" r:id="rId12"/>
    <p:sldLayoutId id="2147486372" r:id="rId13"/>
    <p:sldLayoutId id="2147486373" r:id="rId14"/>
    <p:sldLayoutId id="2147486374" r:id="rId15"/>
    <p:sldLayoutId id="2147486375" r:id="rId16"/>
    <p:sldLayoutId id="2147486376" r:id="rId17"/>
    <p:sldLayoutId id="2147486377" r:id="rId18"/>
    <p:sldLayoutId id="2147486378" r:id="rId19"/>
    <p:sldLayoutId id="2147486379" r:id="rId20"/>
    <p:sldLayoutId id="2147486380" r:id="rId21"/>
    <p:sldLayoutId id="2147486381" r:id="rId22"/>
    <p:sldLayoutId id="2147486383" r:id="rId23"/>
    <p:sldLayoutId id="2147486384" r:id="rId24"/>
    <p:sldLayoutId id="2147486385" r:id="rId25"/>
    <p:sldLayoutId id="2147486386" r:id="rId26"/>
    <p:sldLayoutId id="2147486387" r:id="rId27"/>
    <p:sldLayoutId id="2147486388" r:id="rId28"/>
    <p:sldLayoutId id="2147486389" r:id="rId29"/>
    <p:sldLayoutId id="2147486390" r:id="rId30"/>
    <p:sldLayoutId id="2147486391" r:id="rId31"/>
    <p:sldLayoutId id="2147486392" r:id="rId32"/>
    <p:sldLayoutId id="2147486393" r:id="rId33"/>
    <p:sldLayoutId id="2147486394" r:id="rId34"/>
    <p:sldLayoutId id="2147486395" r:id="rId35"/>
    <p:sldLayoutId id="2147486396" r:id="rId36"/>
    <p:sldLayoutId id="2147486397" r:id="rId37"/>
    <p:sldLayoutId id="2147486398" r:id="rId38"/>
    <p:sldLayoutId id="2147486399" r:id="rId39"/>
    <p:sldLayoutId id="2147486400" r:id="rId40"/>
    <p:sldLayoutId id="2147486401" r:id="rId41"/>
    <p:sldLayoutId id="2147486402" r:id="rId42"/>
    <p:sldLayoutId id="2147486403" r:id="rId43"/>
    <p:sldLayoutId id="2147486404" r:id="rId44"/>
  </p:sldLayoutIdLst>
  <p:transition spd="med">
    <p:wipe dir="r"/>
  </p:transition>
  <p:hf hdr="0" ftr="0" dt="0"/>
  <p:txStyles>
    <p:titleStyle>
      <a:lvl1pPr algn="l" rtl="0" eaLnBrk="1" fontAlgn="base" hangingPunct="1">
        <a:lnSpc>
          <a:spcPct val="90000"/>
        </a:lnSpc>
        <a:spcBef>
          <a:spcPct val="0"/>
        </a:spcBef>
        <a:spcAft>
          <a:spcPct val="0"/>
        </a:spcAft>
        <a:defRPr sz="2800" b="0" cap="none" baseline="0">
          <a:solidFill>
            <a:schemeClr val="bg1"/>
          </a:solidFill>
          <a:latin typeface="+mj-lt"/>
          <a:ea typeface="Museo Sans For Dell" panose="02000000000000000000" pitchFamily="2" charset="0"/>
          <a:cs typeface="+mj-cs"/>
        </a:defRPr>
      </a:lvl1pPr>
      <a:lvl2pPr algn="l" rtl="0" eaLnBrk="1" fontAlgn="base" hangingPunct="1">
        <a:lnSpc>
          <a:spcPct val="80000"/>
        </a:lnSpc>
        <a:spcBef>
          <a:spcPct val="0"/>
        </a:spcBef>
        <a:spcAft>
          <a:spcPct val="0"/>
        </a:spcAft>
        <a:defRPr sz="3200" b="1">
          <a:solidFill>
            <a:schemeClr val="accent1"/>
          </a:solidFill>
          <a:latin typeface="Arial Black" pitchFamily="34" charset="0"/>
        </a:defRPr>
      </a:lvl2pPr>
      <a:lvl3pPr algn="l" rtl="0" eaLnBrk="1" fontAlgn="base" hangingPunct="1">
        <a:lnSpc>
          <a:spcPct val="80000"/>
        </a:lnSpc>
        <a:spcBef>
          <a:spcPct val="0"/>
        </a:spcBef>
        <a:spcAft>
          <a:spcPct val="0"/>
        </a:spcAft>
        <a:defRPr sz="3200" b="1">
          <a:solidFill>
            <a:schemeClr val="accent1"/>
          </a:solidFill>
          <a:latin typeface="Arial Black" pitchFamily="34" charset="0"/>
        </a:defRPr>
      </a:lvl3pPr>
      <a:lvl4pPr algn="l" rtl="0" eaLnBrk="1" fontAlgn="base" hangingPunct="1">
        <a:lnSpc>
          <a:spcPct val="80000"/>
        </a:lnSpc>
        <a:spcBef>
          <a:spcPct val="0"/>
        </a:spcBef>
        <a:spcAft>
          <a:spcPct val="0"/>
        </a:spcAft>
        <a:defRPr sz="3200" b="1">
          <a:solidFill>
            <a:schemeClr val="accent1"/>
          </a:solidFill>
          <a:latin typeface="Arial Black" pitchFamily="34" charset="0"/>
        </a:defRPr>
      </a:lvl4pPr>
      <a:lvl5pPr algn="l" rtl="0" eaLnBrk="1" fontAlgn="base" hangingPunct="1">
        <a:lnSpc>
          <a:spcPct val="80000"/>
        </a:lnSpc>
        <a:spcBef>
          <a:spcPct val="0"/>
        </a:spcBef>
        <a:spcAft>
          <a:spcPct val="0"/>
        </a:spcAft>
        <a:defRPr sz="3200" b="1">
          <a:solidFill>
            <a:schemeClr val="accent1"/>
          </a:solidFill>
          <a:latin typeface="Arial Black" pitchFamily="34" charset="0"/>
        </a:defRPr>
      </a:lvl5pPr>
      <a:lvl6pPr marL="449109" algn="l" rtl="0" eaLnBrk="1" fontAlgn="base" hangingPunct="1">
        <a:lnSpc>
          <a:spcPct val="70000"/>
        </a:lnSpc>
        <a:spcBef>
          <a:spcPct val="0"/>
        </a:spcBef>
        <a:spcAft>
          <a:spcPct val="0"/>
        </a:spcAft>
        <a:defRPr sz="4400" b="1">
          <a:solidFill>
            <a:schemeClr val="accent1"/>
          </a:solidFill>
          <a:latin typeface="Arial Black" pitchFamily="34" charset="0"/>
        </a:defRPr>
      </a:lvl6pPr>
      <a:lvl7pPr marL="898223" algn="l" rtl="0" eaLnBrk="1" fontAlgn="base" hangingPunct="1">
        <a:lnSpc>
          <a:spcPct val="70000"/>
        </a:lnSpc>
        <a:spcBef>
          <a:spcPct val="0"/>
        </a:spcBef>
        <a:spcAft>
          <a:spcPct val="0"/>
        </a:spcAft>
        <a:defRPr sz="4400" b="1">
          <a:solidFill>
            <a:schemeClr val="accent1"/>
          </a:solidFill>
          <a:latin typeface="Arial Black" pitchFamily="34" charset="0"/>
        </a:defRPr>
      </a:lvl7pPr>
      <a:lvl8pPr marL="1347383" algn="l" rtl="0" eaLnBrk="1" fontAlgn="base" hangingPunct="1">
        <a:lnSpc>
          <a:spcPct val="70000"/>
        </a:lnSpc>
        <a:spcBef>
          <a:spcPct val="0"/>
        </a:spcBef>
        <a:spcAft>
          <a:spcPct val="0"/>
        </a:spcAft>
        <a:defRPr sz="4400" b="1">
          <a:solidFill>
            <a:schemeClr val="accent1"/>
          </a:solidFill>
          <a:latin typeface="Arial Black" pitchFamily="34" charset="0"/>
        </a:defRPr>
      </a:lvl8pPr>
      <a:lvl9pPr marL="1796444" algn="l" rtl="0" eaLnBrk="1" fontAlgn="base" hangingPunct="1">
        <a:lnSpc>
          <a:spcPct val="70000"/>
        </a:lnSpc>
        <a:spcBef>
          <a:spcPct val="0"/>
        </a:spcBef>
        <a:spcAft>
          <a:spcPct val="0"/>
        </a:spcAft>
        <a:defRPr sz="4400" b="1">
          <a:solidFill>
            <a:schemeClr val="accent1"/>
          </a:solidFill>
          <a:latin typeface="Arial Black" pitchFamily="34" charset="0"/>
        </a:defRPr>
      </a:lvl9pPr>
    </p:titleStyle>
    <p:bodyStyle>
      <a:lvl1pPr marL="224288" indent="-224288" algn="l" rtl="0" eaLnBrk="1" fontAlgn="base" hangingPunct="1">
        <a:lnSpc>
          <a:spcPct val="100000"/>
        </a:lnSpc>
        <a:spcBef>
          <a:spcPts val="1200"/>
        </a:spcBef>
        <a:spcAft>
          <a:spcPts val="0"/>
        </a:spcAft>
        <a:buClr>
          <a:srgbClr val="AAAAAA"/>
        </a:buClr>
        <a:buFont typeface="Arial" pitchFamily="34" charset="0"/>
        <a:buChar char="•"/>
        <a:defRPr sz="1400">
          <a:solidFill>
            <a:srgbClr val="000000"/>
          </a:solidFill>
          <a:latin typeface="+mj-lt"/>
          <a:ea typeface="Museo Sans For Dell" pitchFamily="2" charset="0"/>
          <a:cs typeface="+mn-cs"/>
        </a:defRPr>
      </a:lvl1pPr>
      <a:lvl2pPr marL="564609" indent="-229049" algn="l" rtl="0" eaLnBrk="1" fontAlgn="base" hangingPunct="1">
        <a:lnSpc>
          <a:spcPct val="100000"/>
        </a:lnSpc>
        <a:spcBef>
          <a:spcPts val="300"/>
        </a:spcBef>
        <a:spcAft>
          <a:spcPts val="0"/>
        </a:spcAft>
        <a:buClr>
          <a:srgbClr val="AAAAAA"/>
        </a:buClr>
        <a:buFont typeface="Museo Sans For Dell" pitchFamily="2" charset="0"/>
        <a:buChar char="–"/>
        <a:defRPr sz="1200" baseline="0">
          <a:solidFill>
            <a:srgbClr val="000000"/>
          </a:solidFill>
          <a:latin typeface="+mj-lt"/>
          <a:ea typeface="Museo Sans For Dell" pitchFamily="2" charset="0"/>
        </a:defRPr>
      </a:lvl2pPr>
      <a:lvl3pPr marL="893495" indent="-216350" algn="l" rtl="0" eaLnBrk="1" fontAlgn="base" hangingPunct="1">
        <a:lnSpc>
          <a:spcPct val="100000"/>
        </a:lnSpc>
        <a:spcBef>
          <a:spcPts val="300"/>
        </a:spcBef>
        <a:spcAft>
          <a:spcPts val="0"/>
        </a:spcAft>
        <a:buClr>
          <a:srgbClr val="AAAAAA"/>
        </a:buClr>
        <a:buFont typeface="Museo Sans For Dell" pitchFamily="2" charset="0"/>
        <a:buChar char="›"/>
        <a:defRPr sz="1000" baseline="0">
          <a:solidFill>
            <a:srgbClr val="000000"/>
          </a:solidFill>
          <a:latin typeface="+mj-lt"/>
          <a:ea typeface="Museo Sans For Dell" pitchFamily="2" charset="0"/>
        </a:defRPr>
      </a:lvl3pPr>
      <a:lvl4pPr marL="1224257" indent="-217937" algn="l" rtl="0" eaLnBrk="1" fontAlgn="base" hangingPunct="1">
        <a:lnSpc>
          <a:spcPct val="90000"/>
        </a:lnSpc>
        <a:spcBef>
          <a:spcPts val="300"/>
        </a:spcBef>
        <a:spcAft>
          <a:spcPts val="0"/>
        </a:spcAft>
        <a:buClr>
          <a:srgbClr val="AAAAAA"/>
        </a:buClr>
        <a:buFont typeface="Courier New" panose="02070309020205020404" pitchFamily="49" charset="0"/>
        <a:buChar char="o"/>
        <a:defRPr sz="1000" baseline="0">
          <a:solidFill>
            <a:srgbClr val="000000"/>
          </a:solidFill>
          <a:latin typeface="+mj-lt"/>
          <a:ea typeface="Museo Sans For Dell" pitchFamily="2" charset="0"/>
        </a:defRPr>
      </a:lvl4pPr>
      <a:lvl5pPr marL="1579766" indent="-232224" algn="l" rtl="0" eaLnBrk="1" fontAlgn="base" hangingPunct="1">
        <a:lnSpc>
          <a:spcPct val="90000"/>
        </a:lnSpc>
        <a:spcBef>
          <a:spcPts val="800"/>
        </a:spcBef>
        <a:spcAft>
          <a:spcPct val="0"/>
        </a:spcAft>
        <a:buClr>
          <a:schemeClr val="bg1"/>
        </a:buClr>
        <a:buFont typeface="Museo For Dell 300" pitchFamily="50" charset="0"/>
        <a:buChar char="–"/>
        <a:defRPr sz="1800">
          <a:solidFill>
            <a:schemeClr val="bg2"/>
          </a:solidFill>
          <a:latin typeface="Museo Sans For Dell" pitchFamily="2" charset="0"/>
          <a:ea typeface="Museo Sans For Dell" pitchFamily="2" charset="0"/>
        </a:defRPr>
      </a:lvl5pPr>
      <a:lvl6pPr marL="2028668" indent="-232224"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6pPr>
      <a:lvl7pPr marL="2477524" indent="-232224"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7pPr>
      <a:lvl8pPr marL="2926719" indent="-232224"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8pPr>
      <a:lvl9pPr marL="3375908" indent="-232224"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9pPr>
    </p:bodyStyle>
    <p:otherStyle>
      <a:defPPr>
        <a:defRPr lang="en-US"/>
      </a:defPPr>
      <a:lvl1pPr marL="0" algn="l" defTabSz="898223" rtl="0" eaLnBrk="1" latinLnBrk="0" hangingPunct="1">
        <a:defRPr sz="1800" kern="1200">
          <a:solidFill>
            <a:schemeClr val="tx1"/>
          </a:solidFill>
          <a:latin typeface="+mn-lt"/>
          <a:ea typeface="+mn-ea"/>
          <a:cs typeface="+mn-cs"/>
        </a:defRPr>
      </a:lvl1pPr>
      <a:lvl2pPr marL="449109" algn="l" defTabSz="898223" rtl="0" eaLnBrk="1" latinLnBrk="0" hangingPunct="1">
        <a:defRPr sz="1800" kern="1200">
          <a:solidFill>
            <a:schemeClr val="tx1"/>
          </a:solidFill>
          <a:latin typeface="+mn-lt"/>
          <a:ea typeface="+mn-ea"/>
          <a:cs typeface="+mn-cs"/>
        </a:defRPr>
      </a:lvl2pPr>
      <a:lvl3pPr marL="898223" algn="l" defTabSz="898223" rtl="0" eaLnBrk="1" latinLnBrk="0" hangingPunct="1">
        <a:defRPr sz="1800" kern="1200">
          <a:solidFill>
            <a:schemeClr val="tx1"/>
          </a:solidFill>
          <a:latin typeface="+mn-lt"/>
          <a:ea typeface="+mn-ea"/>
          <a:cs typeface="+mn-cs"/>
        </a:defRPr>
      </a:lvl3pPr>
      <a:lvl4pPr marL="1347383" algn="l" defTabSz="898223" rtl="0" eaLnBrk="1" latinLnBrk="0" hangingPunct="1">
        <a:defRPr sz="1800" kern="1200">
          <a:solidFill>
            <a:schemeClr val="tx1"/>
          </a:solidFill>
          <a:latin typeface="+mn-lt"/>
          <a:ea typeface="+mn-ea"/>
          <a:cs typeface="+mn-cs"/>
        </a:defRPr>
      </a:lvl4pPr>
      <a:lvl5pPr marL="1796444" algn="l" defTabSz="898223" rtl="0" eaLnBrk="1" latinLnBrk="0" hangingPunct="1">
        <a:defRPr sz="1800" kern="1200">
          <a:solidFill>
            <a:schemeClr val="tx1"/>
          </a:solidFill>
          <a:latin typeface="+mn-lt"/>
          <a:ea typeface="+mn-ea"/>
          <a:cs typeface="+mn-cs"/>
        </a:defRPr>
      </a:lvl5pPr>
      <a:lvl6pPr marL="2245194" algn="l" defTabSz="898223" rtl="0" eaLnBrk="1" latinLnBrk="0" hangingPunct="1">
        <a:defRPr sz="1800" kern="1200">
          <a:solidFill>
            <a:schemeClr val="tx1"/>
          </a:solidFill>
          <a:latin typeface="+mn-lt"/>
          <a:ea typeface="+mn-ea"/>
          <a:cs typeface="+mn-cs"/>
        </a:defRPr>
      </a:lvl6pPr>
      <a:lvl7pPr marL="2694349" algn="l" defTabSz="898223" rtl="0" eaLnBrk="1" latinLnBrk="0" hangingPunct="1">
        <a:defRPr sz="1800" kern="1200">
          <a:solidFill>
            <a:schemeClr val="tx1"/>
          </a:solidFill>
          <a:latin typeface="+mn-lt"/>
          <a:ea typeface="+mn-ea"/>
          <a:cs typeface="+mn-cs"/>
        </a:defRPr>
      </a:lvl7pPr>
      <a:lvl8pPr marL="3143549" algn="l" defTabSz="898223" rtl="0" eaLnBrk="1" latinLnBrk="0" hangingPunct="1">
        <a:defRPr sz="1800" kern="1200">
          <a:solidFill>
            <a:schemeClr val="tx1"/>
          </a:solidFill>
          <a:latin typeface="+mn-lt"/>
          <a:ea typeface="+mn-ea"/>
          <a:cs typeface="+mn-cs"/>
        </a:defRPr>
      </a:lvl8pPr>
      <a:lvl9pPr marL="3592625" algn="l" defTabSz="89822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3084" userDrawn="1">
          <p15:clr>
            <a:srgbClr val="F26B43"/>
          </p15:clr>
        </p15:guide>
        <p15:guide id="2" pos="2880" userDrawn="1">
          <p15:clr>
            <a:srgbClr val="F26B43"/>
          </p15:clr>
        </p15:guide>
      </p15:sldGuideLst>
    </p:ext>
  </p:extLst>
</p:sldMaster>
</file>

<file path=ppt/slideMasters/slideMaster84.xml><?xml version="1.0" encoding="utf-8"?>
<p:sldMaster xmlns:a="http://schemas.openxmlformats.org/drawingml/2006/main" xmlns:r="http://schemas.openxmlformats.org/officeDocument/2006/relationships" xmlns:p="http://schemas.openxmlformats.org/presentationml/2006/main" preserve="1">
  <p:cSld>
    <p:bg bwMode="auto">
      <p:bgPr>
        <a:solidFill>
          <a:schemeClr val="tx2"/>
        </a:solidFill>
        <a:effectLst/>
      </p:bgPr>
    </p:bg>
    <p:spTree>
      <p:nvGrpSpPr>
        <p:cNvPr id="1" name=""/>
        <p:cNvGrpSpPr/>
        <p:nvPr/>
      </p:nvGrpSpPr>
      <p:grpSpPr>
        <a:xfrm>
          <a:off x="0" y="0"/>
          <a:ext cx="0" cy="0"/>
          <a:chOff x="0" y="0"/>
          <a:chExt cx="0" cy="0"/>
        </a:xfrm>
      </p:grpSpPr>
      <p:sp>
        <p:nvSpPr>
          <p:cNvPr id="13314" name="Title Placeholder 21"/>
          <p:cNvSpPr>
            <a:spLocks noGrp="1" noChangeArrowheads="1"/>
          </p:cNvSpPr>
          <p:nvPr>
            <p:ph type="title" idx="4294967295"/>
          </p:nvPr>
        </p:nvSpPr>
        <p:spPr bwMode="auto">
          <a:xfrm>
            <a:off x="425451" y="196857"/>
            <a:ext cx="8280400" cy="62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zh-TW" altLang="zh-CN">
                <a:sym typeface="Museo For Dell" pitchFamily="2" charset="0"/>
              </a:rPr>
              <a:t>Click to edit Master title style</a:t>
            </a:r>
          </a:p>
        </p:txBody>
      </p:sp>
      <p:sp>
        <p:nvSpPr>
          <p:cNvPr id="13315" name="Text Placeholder 12"/>
          <p:cNvSpPr>
            <a:spLocks noGrp="1" noChangeArrowheads="1"/>
          </p:cNvSpPr>
          <p:nvPr>
            <p:ph type="body" idx="1"/>
          </p:nvPr>
        </p:nvSpPr>
        <p:spPr bwMode="auto">
          <a:xfrm>
            <a:off x="438150" y="930281"/>
            <a:ext cx="8267700" cy="3613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zh-TW" altLang="zh-CN">
                <a:sym typeface="Museo Sans For Dell" pitchFamily="2" charset="0"/>
              </a:rPr>
              <a:t>Click to edit Master text styles</a:t>
            </a:r>
          </a:p>
          <a:p>
            <a:pPr lvl="1"/>
            <a:r>
              <a:rPr lang="zh-TW" altLang="zh-CN">
                <a:sym typeface="Museo Sans For Dell" pitchFamily="2" charset="0"/>
              </a:rPr>
              <a:t>Second level</a:t>
            </a:r>
          </a:p>
          <a:p>
            <a:pPr lvl="2"/>
            <a:r>
              <a:rPr lang="zh-TW" altLang="zh-CN">
                <a:sym typeface="Museo Sans For Dell" pitchFamily="2" charset="0"/>
              </a:rPr>
              <a:t>Third level</a:t>
            </a:r>
          </a:p>
          <a:p>
            <a:pPr lvl="3"/>
            <a:r>
              <a:rPr lang="zh-TW" altLang="zh-CN">
                <a:sym typeface="Museo Sans For Dell" pitchFamily="2" charset="0"/>
              </a:rPr>
              <a:t>Fourth level</a:t>
            </a:r>
          </a:p>
        </p:txBody>
      </p:sp>
      <p:sp>
        <p:nvSpPr>
          <p:cNvPr id="13316" name="TextBox 9"/>
          <p:cNvSpPr>
            <a:spLocks noChangeArrowheads="1"/>
          </p:cNvSpPr>
          <p:nvPr/>
        </p:nvSpPr>
        <p:spPr bwMode="auto">
          <a:xfrm>
            <a:off x="6428291" y="4826004"/>
            <a:ext cx="1768475" cy="126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1pPr>
            <a:lvl2pPr marL="742950" indent="-285750">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2pPr>
            <a:lvl3pPr marL="1143000" indent="-228600">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3pPr>
            <a:lvl4pPr marL="1600200" indent="-228600">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4pPr>
            <a:lvl5pPr marL="2057400" indent="-228600">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9pPr>
          </a:lstStyle>
          <a:p>
            <a:pPr algn="r" defTabSz="677351" eaLnBrk="0" hangingPunct="0">
              <a:defRPr/>
            </a:pPr>
            <a:r>
              <a:rPr lang="en-US" altLang="zh-TW" sz="800" dirty="0">
                <a:solidFill>
                  <a:srgbClr val="666666"/>
                </a:solidFill>
                <a:latin typeface="Museo Sans For Dell" pitchFamily="2" charset="-120"/>
                <a:sym typeface="Museo Sans For Dell" pitchFamily="2" charset="-120"/>
              </a:rPr>
              <a:t>EUC Technology and Engineering</a:t>
            </a:r>
          </a:p>
        </p:txBody>
      </p:sp>
      <p:sp>
        <p:nvSpPr>
          <p:cNvPr id="13317" name="Slide Number Placeholder 5"/>
          <p:cNvSpPr>
            <a:spLocks noGrp="1" noChangeArrowheads="1"/>
          </p:cNvSpPr>
          <p:nvPr>
            <p:ph type="sldNum" sz="quarter" idx="4"/>
          </p:nvPr>
        </p:nvSpPr>
        <p:spPr bwMode="auto">
          <a:xfrm>
            <a:off x="434976" y="4824413"/>
            <a:ext cx="260350" cy="11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90224" bIns="0" numCol="1" anchor="ctr" anchorCtr="0" compatLnSpc="1">
            <a:prstTxWarp prst="textNoShape">
              <a:avLst/>
            </a:prstTxWarp>
          </a:bodyPr>
          <a:lstStyle>
            <a:lvl1pPr>
              <a:buFont typeface="Arial" charset="0"/>
              <a:buNone/>
              <a:defRPr sz="900">
                <a:solidFill>
                  <a:srgbClr val="666666"/>
                </a:solidFill>
                <a:latin typeface="Museo Sans For Dell" charset="0"/>
                <a:sym typeface="Museo Sans For Dell" charset="0"/>
              </a:defRPr>
            </a:lvl1pPr>
          </a:lstStyle>
          <a:p>
            <a:pPr defTabSz="677351" eaLnBrk="0" hangingPunct="0">
              <a:defRPr/>
            </a:pPr>
            <a:fld id="{9617D136-9632-4CBE-9F87-C2EC49438D9D}" type="slidenum">
              <a:rPr lang="zh-TW" altLang="en-US" smtClean="0">
                <a:ea typeface="SimSun" pitchFamily="2" charset="-122"/>
              </a:rPr>
              <a:pPr defTabSz="677351" eaLnBrk="0" hangingPunct="0">
                <a:defRPr/>
              </a:pPr>
              <a:t>‹#›</a:t>
            </a:fld>
            <a:endParaRPr lang="en-US" altLang="zh-TW" sz="1800" dirty="0">
              <a:latin typeface="Arial" charset="0"/>
              <a:ea typeface="SimSun" pitchFamily="2" charset="-122"/>
            </a:endParaRPr>
          </a:p>
        </p:txBody>
      </p:sp>
      <p:sp>
        <p:nvSpPr>
          <p:cNvPr id="13318" name="Date Placeholder 8"/>
          <p:cNvSpPr>
            <a:spLocks noGrp="1" noChangeArrowheads="1"/>
          </p:cNvSpPr>
          <p:nvPr>
            <p:ph type="dt" sz="half" idx="2"/>
          </p:nvPr>
        </p:nvSpPr>
        <p:spPr bwMode="auto">
          <a:xfrm>
            <a:off x="1711325" y="4819650"/>
            <a:ext cx="914400" cy="11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a:buFont typeface="Arial" panose="020B0604020202020204" pitchFamily="34" charset="0"/>
              <a:buNone/>
              <a:defRPr sz="1800">
                <a:solidFill>
                  <a:srgbClr val="666666"/>
                </a:solidFill>
                <a:latin typeface="Arial" panose="020B0604020202020204" pitchFamily="34" charset="0"/>
                <a:ea typeface="SimSun" panose="02010600030101010101" pitchFamily="2" charset="-122"/>
                <a:sym typeface="Museo Sans For Dell" pitchFamily="2" charset="-120"/>
              </a:defRPr>
            </a:lvl1pPr>
          </a:lstStyle>
          <a:p>
            <a:pPr defTabSz="677351" eaLnBrk="0" hangingPunct="0">
              <a:defRPr/>
            </a:pPr>
            <a:endParaRPr lang="zh-TW" altLang="en-US"/>
          </a:p>
        </p:txBody>
      </p:sp>
      <p:pic>
        <p:nvPicPr>
          <p:cNvPr id="13319" name="Picture 14" descr="dell_gray_logo.png"/>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8226426" y="4648206"/>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20" name="fl" descr="                              Dell - Restricted - Confidential&#10;"/>
          <p:cNvSpPr>
            <a:spLocks noChangeArrowheads="1"/>
          </p:cNvSpPr>
          <p:nvPr/>
        </p:nvSpPr>
        <p:spPr bwMode="auto">
          <a:xfrm>
            <a:off x="0" y="47640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230" tIns="45114" rIns="90230" bIns="45114"/>
          <a:lstStyle>
            <a:lvl1pPr>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1pPr>
            <a:lvl2pPr marL="742950" indent="-285750">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2pPr>
            <a:lvl3pPr marL="1143000" indent="-228600">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3pPr>
            <a:lvl4pPr marL="1600200" indent="-228600">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4pPr>
            <a:lvl5pPr marL="2057400" indent="-228600">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9pPr>
          </a:lstStyle>
          <a:p>
            <a:pPr defTabSz="677351" eaLnBrk="0" hangingPunct="0">
              <a:lnSpc>
                <a:spcPct val="90000"/>
              </a:lnSpc>
              <a:spcBef>
                <a:spcPts val="600"/>
              </a:spcBef>
              <a:buClr>
                <a:srgbClr val="0085C3"/>
              </a:buClr>
              <a:defRPr/>
            </a:pPr>
            <a:r>
              <a:rPr lang="en-US" altLang="zh-TW" sz="800" b="1" dirty="0">
                <a:solidFill>
                  <a:srgbClr val="7F7F7F"/>
                </a:solidFill>
                <a:latin typeface="Museo Sans For Dell" pitchFamily="2" charset="-120"/>
                <a:sym typeface="Museo Sans For Dell" pitchFamily="2" charset="-120"/>
              </a:rPr>
              <a:t>                              Dell - Restricted - Confidential</a:t>
            </a:r>
            <a:endParaRPr lang="zh-TW" altLang="en-US" sz="800" b="1">
              <a:solidFill>
                <a:srgbClr val="7F7F7F"/>
              </a:solidFill>
              <a:latin typeface="Museo Sans For Dell" pitchFamily="2" charset="-120"/>
              <a:sym typeface="Museo Sans For Dell" pitchFamily="2" charset="-120"/>
            </a:endParaRPr>
          </a:p>
          <a:p>
            <a:pPr defTabSz="677351" eaLnBrk="0" hangingPunct="0">
              <a:lnSpc>
                <a:spcPct val="90000"/>
              </a:lnSpc>
              <a:spcBef>
                <a:spcPts val="600"/>
              </a:spcBef>
              <a:buClr>
                <a:srgbClr val="0085C3"/>
              </a:buClr>
              <a:defRPr/>
            </a:pPr>
            <a:endParaRPr lang="zh-TW" altLang="en-US" sz="900" b="1">
              <a:solidFill>
                <a:srgbClr val="7F7F7F"/>
              </a:solidFill>
              <a:latin typeface="Museo Sans For Dell" pitchFamily="2" charset="-120"/>
              <a:sym typeface="Museo Sans For Dell" pitchFamily="2" charset="-120"/>
            </a:endParaRPr>
          </a:p>
        </p:txBody>
      </p:sp>
    </p:spTree>
    <p:extLst>
      <p:ext uri="{BB962C8B-B14F-4D97-AF65-F5344CB8AC3E}">
        <p14:creationId xmlns:p14="http://schemas.microsoft.com/office/powerpoint/2010/main" val="3449828318"/>
      </p:ext>
    </p:extLst>
  </p:cSld>
  <p:clrMap bg1="lt1" tx1="dk1" bg2="lt2" tx2="dk2" accent1="accent1" accent2="accent2" accent3="accent3" accent4="accent4" accent5="accent5" accent6="accent6" hlink="hlink" folHlink="folHlink"/>
  <p:sldLayoutIdLst>
    <p:sldLayoutId id="2147486406" r:id="rId1"/>
    <p:sldLayoutId id="2147486407" r:id="rId2"/>
    <p:sldLayoutId id="2147486408" r:id="rId3"/>
    <p:sldLayoutId id="2147486409" r:id="rId4"/>
    <p:sldLayoutId id="2147486410" r:id="rId5"/>
    <p:sldLayoutId id="2147486411" r:id="rId6"/>
    <p:sldLayoutId id="2147486412" r:id="rId7"/>
    <p:sldLayoutId id="2147486413" r:id="rId8"/>
    <p:sldLayoutId id="2147486414" r:id="rId9"/>
    <p:sldLayoutId id="2147486415" r:id="rId10"/>
    <p:sldLayoutId id="2147486416" r:id="rId11"/>
    <p:sldLayoutId id="2147486418" r:id="rId12"/>
    <p:sldLayoutId id="2147486419" r:id="rId13"/>
    <p:sldLayoutId id="2147486420" r:id="rId14"/>
    <p:sldLayoutId id="2147486421" r:id="rId15"/>
    <p:sldLayoutId id="2147486422" r:id="rId16"/>
  </p:sldLayoutIdLst>
  <p:transition spd="med">
    <p:wipe dir="r"/>
  </p:transition>
  <p:hf hdr="0" ftr="0" dt="0"/>
  <p:txStyles>
    <p:titleStyle>
      <a:lvl1pPr algn="l" rtl="0" eaLnBrk="0" fontAlgn="base" hangingPunct="0">
        <a:lnSpc>
          <a:spcPct val="90000"/>
        </a:lnSpc>
        <a:spcBef>
          <a:spcPct val="0"/>
        </a:spcBef>
        <a:spcAft>
          <a:spcPct val="0"/>
        </a:spcAft>
        <a:defRPr sz="2400" kern="1200">
          <a:solidFill>
            <a:schemeClr val="accent1"/>
          </a:solidFill>
          <a:latin typeface="+mj-lt"/>
          <a:ea typeface="+mj-ea"/>
          <a:cs typeface="+mj-cs"/>
          <a:sym typeface="Museo For Dell" pitchFamily="2" charset="0"/>
        </a:defRPr>
      </a:lvl1pPr>
      <a:lvl2pPr algn="l" rtl="0" eaLnBrk="0" fontAlgn="base" hangingPunct="0">
        <a:lnSpc>
          <a:spcPct val="90000"/>
        </a:lnSpc>
        <a:spcBef>
          <a:spcPct val="0"/>
        </a:spcBef>
        <a:spcAft>
          <a:spcPct val="0"/>
        </a:spcAft>
        <a:defRPr sz="2400">
          <a:solidFill>
            <a:schemeClr val="accent1"/>
          </a:solidFill>
          <a:latin typeface="Museo For Dell" panose="02000000000000000000" pitchFamily="2" charset="0"/>
          <a:ea typeface="Museo For Dell" panose="02000000000000000000" pitchFamily="2" charset="0"/>
          <a:cs typeface="Museo For Dell" panose="02000000000000000000" pitchFamily="2" charset="0"/>
          <a:sym typeface="Museo For Dell" pitchFamily="2" charset="0"/>
        </a:defRPr>
      </a:lvl2pPr>
      <a:lvl3pPr algn="l" rtl="0" eaLnBrk="0" fontAlgn="base" hangingPunct="0">
        <a:lnSpc>
          <a:spcPct val="90000"/>
        </a:lnSpc>
        <a:spcBef>
          <a:spcPct val="0"/>
        </a:spcBef>
        <a:spcAft>
          <a:spcPct val="0"/>
        </a:spcAft>
        <a:defRPr sz="2400">
          <a:solidFill>
            <a:schemeClr val="accent1"/>
          </a:solidFill>
          <a:latin typeface="Museo For Dell" panose="02000000000000000000" pitchFamily="2" charset="0"/>
          <a:ea typeface="Museo For Dell" panose="02000000000000000000" pitchFamily="2" charset="0"/>
          <a:cs typeface="Museo For Dell" panose="02000000000000000000" pitchFamily="2" charset="0"/>
          <a:sym typeface="Museo For Dell" pitchFamily="2" charset="0"/>
        </a:defRPr>
      </a:lvl3pPr>
      <a:lvl4pPr algn="l" rtl="0" eaLnBrk="0" fontAlgn="base" hangingPunct="0">
        <a:lnSpc>
          <a:spcPct val="90000"/>
        </a:lnSpc>
        <a:spcBef>
          <a:spcPct val="0"/>
        </a:spcBef>
        <a:spcAft>
          <a:spcPct val="0"/>
        </a:spcAft>
        <a:defRPr sz="2400">
          <a:solidFill>
            <a:schemeClr val="accent1"/>
          </a:solidFill>
          <a:latin typeface="Museo For Dell" panose="02000000000000000000" pitchFamily="2" charset="0"/>
          <a:ea typeface="Museo For Dell" panose="02000000000000000000" pitchFamily="2" charset="0"/>
          <a:cs typeface="Museo For Dell" panose="02000000000000000000" pitchFamily="2" charset="0"/>
          <a:sym typeface="Museo For Dell" pitchFamily="2" charset="0"/>
        </a:defRPr>
      </a:lvl4pPr>
      <a:lvl5pPr algn="l" rtl="0" eaLnBrk="0" fontAlgn="base" hangingPunct="0">
        <a:lnSpc>
          <a:spcPct val="90000"/>
        </a:lnSpc>
        <a:spcBef>
          <a:spcPct val="0"/>
        </a:spcBef>
        <a:spcAft>
          <a:spcPct val="0"/>
        </a:spcAft>
        <a:defRPr sz="2400">
          <a:solidFill>
            <a:schemeClr val="accent1"/>
          </a:solidFill>
          <a:latin typeface="Museo For Dell" panose="02000000000000000000" pitchFamily="2" charset="0"/>
          <a:ea typeface="Museo For Dell" panose="02000000000000000000" pitchFamily="2" charset="0"/>
          <a:cs typeface="Museo For Dell" panose="02000000000000000000" pitchFamily="2" charset="0"/>
          <a:sym typeface="Museo For Dell" pitchFamily="2" charset="0"/>
        </a:defRPr>
      </a:lvl5pPr>
      <a:lvl6pPr marL="451518" algn="l" rtl="0" fontAlgn="base">
        <a:lnSpc>
          <a:spcPct val="90000"/>
        </a:lnSpc>
        <a:spcBef>
          <a:spcPct val="0"/>
        </a:spcBef>
        <a:spcAft>
          <a:spcPct val="0"/>
        </a:spcAft>
        <a:defRPr sz="2400">
          <a:solidFill>
            <a:schemeClr val="accent1"/>
          </a:solidFill>
          <a:latin typeface="Museo For Dell" panose="02000000000000000000" pitchFamily="2" charset="0"/>
          <a:ea typeface="Museo For Dell" panose="02000000000000000000" pitchFamily="2" charset="0"/>
          <a:cs typeface="Museo For Dell" panose="02000000000000000000" pitchFamily="2" charset="0"/>
          <a:sym typeface="Museo For Dell" panose="02000000000000000000" pitchFamily="2" charset="0"/>
        </a:defRPr>
      </a:lvl6pPr>
      <a:lvl7pPr marL="903151" algn="l" rtl="0" fontAlgn="base">
        <a:lnSpc>
          <a:spcPct val="90000"/>
        </a:lnSpc>
        <a:spcBef>
          <a:spcPct val="0"/>
        </a:spcBef>
        <a:spcAft>
          <a:spcPct val="0"/>
        </a:spcAft>
        <a:defRPr sz="2400">
          <a:solidFill>
            <a:schemeClr val="accent1"/>
          </a:solidFill>
          <a:latin typeface="Museo For Dell" panose="02000000000000000000" pitchFamily="2" charset="0"/>
          <a:ea typeface="Museo For Dell" panose="02000000000000000000" pitchFamily="2" charset="0"/>
          <a:cs typeface="Museo For Dell" panose="02000000000000000000" pitchFamily="2" charset="0"/>
          <a:sym typeface="Museo For Dell" panose="02000000000000000000" pitchFamily="2" charset="0"/>
        </a:defRPr>
      </a:lvl7pPr>
      <a:lvl8pPr marL="1354610" algn="l" rtl="0" fontAlgn="base">
        <a:lnSpc>
          <a:spcPct val="90000"/>
        </a:lnSpc>
        <a:spcBef>
          <a:spcPct val="0"/>
        </a:spcBef>
        <a:spcAft>
          <a:spcPct val="0"/>
        </a:spcAft>
        <a:defRPr sz="2400">
          <a:solidFill>
            <a:schemeClr val="accent1"/>
          </a:solidFill>
          <a:latin typeface="Museo For Dell" panose="02000000000000000000" pitchFamily="2" charset="0"/>
          <a:ea typeface="Museo For Dell" panose="02000000000000000000" pitchFamily="2" charset="0"/>
          <a:cs typeface="Museo For Dell" panose="02000000000000000000" pitchFamily="2" charset="0"/>
          <a:sym typeface="Museo For Dell" panose="02000000000000000000" pitchFamily="2" charset="0"/>
        </a:defRPr>
      </a:lvl8pPr>
      <a:lvl9pPr marL="1806299" algn="l" rtl="0" fontAlgn="base">
        <a:lnSpc>
          <a:spcPct val="90000"/>
        </a:lnSpc>
        <a:spcBef>
          <a:spcPct val="0"/>
        </a:spcBef>
        <a:spcAft>
          <a:spcPct val="0"/>
        </a:spcAft>
        <a:defRPr sz="2400">
          <a:solidFill>
            <a:schemeClr val="accent1"/>
          </a:solidFill>
          <a:latin typeface="Museo For Dell" panose="02000000000000000000" pitchFamily="2" charset="0"/>
          <a:ea typeface="Museo For Dell" panose="02000000000000000000" pitchFamily="2" charset="0"/>
          <a:cs typeface="Museo For Dell" panose="02000000000000000000" pitchFamily="2" charset="0"/>
          <a:sym typeface="Museo For Dell" panose="02000000000000000000" pitchFamily="2" charset="0"/>
        </a:defRPr>
      </a:lvl9pPr>
    </p:titleStyle>
    <p:bodyStyle>
      <a:lvl1pPr marL="225600" indent="-225600" algn="l" defTabSz="0" rtl="0" eaLnBrk="0" fontAlgn="base" hangingPunct="0">
        <a:lnSpc>
          <a:spcPct val="90000"/>
        </a:lnSpc>
        <a:spcBef>
          <a:spcPts val="1200"/>
        </a:spcBef>
        <a:spcAft>
          <a:spcPct val="0"/>
        </a:spcAft>
        <a:buClr>
          <a:schemeClr val="accent1"/>
        </a:buClr>
        <a:buFont typeface="Arial" pitchFamily="34" charset="0"/>
        <a:buChar char="•"/>
        <a:defRPr kern="1200">
          <a:solidFill>
            <a:schemeClr val="tx1"/>
          </a:solidFill>
          <a:latin typeface="+mn-lt"/>
          <a:ea typeface="+mn-ea"/>
          <a:cs typeface="Museo Sans For Dell" charset="0"/>
          <a:sym typeface="Museo Sans For Dell" pitchFamily="2" charset="0"/>
        </a:defRPr>
      </a:lvl1pPr>
      <a:lvl2pPr marL="566088" indent="-219251" algn="l" defTabSz="0" rtl="0" eaLnBrk="0" fontAlgn="base" hangingPunct="0">
        <a:lnSpc>
          <a:spcPct val="90000"/>
        </a:lnSpc>
        <a:spcBef>
          <a:spcPts val="300"/>
        </a:spcBef>
        <a:spcAft>
          <a:spcPct val="0"/>
        </a:spcAft>
        <a:buClr>
          <a:schemeClr val="accent1"/>
        </a:buClr>
        <a:buFont typeface="Museo Sans For Dell" pitchFamily="2" charset="0"/>
        <a:buChar char="–"/>
        <a:defRPr sz="1600" kern="1200">
          <a:solidFill>
            <a:schemeClr val="tx1"/>
          </a:solidFill>
          <a:latin typeface="+mn-lt"/>
          <a:ea typeface="+mn-ea"/>
          <a:cs typeface="Museo Sans For Dell" charset="0"/>
          <a:sym typeface="Museo Sans For Dell" pitchFamily="2" charset="0"/>
        </a:defRPr>
      </a:lvl2pPr>
      <a:lvl3pPr marL="896800" indent="-216077" algn="l" defTabSz="0" rtl="0" eaLnBrk="0" fontAlgn="base" hangingPunct="0">
        <a:lnSpc>
          <a:spcPct val="90000"/>
        </a:lnSpc>
        <a:spcBef>
          <a:spcPts val="300"/>
        </a:spcBef>
        <a:spcAft>
          <a:spcPct val="0"/>
        </a:spcAft>
        <a:buClr>
          <a:schemeClr val="accent1"/>
        </a:buClr>
        <a:buFont typeface="Museo Sans For Dell" pitchFamily="2" charset="0"/>
        <a:buChar char="›"/>
        <a:defRPr sz="1400" kern="1200">
          <a:solidFill>
            <a:schemeClr val="tx1"/>
          </a:solidFill>
          <a:latin typeface="+mn-lt"/>
          <a:ea typeface="+mn-ea"/>
          <a:cs typeface="Museo Sans For Dell" charset="0"/>
          <a:sym typeface="Museo Sans For Dell" pitchFamily="2" charset="0"/>
        </a:defRPr>
      </a:lvl3pPr>
      <a:lvl4pPr marL="1227752" indent="-217664" algn="l" defTabSz="0" rtl="0" eaLnBrk="0" fontAlgn="base" hangingPunct="0">
        <a:lnSpc>
          <a:spcPct val="90000"/>
        </a:lnSpc>
        <a:spcBef>
          <a:spcPts val="300"/>
        </a:spcBef>
        <a:spcAft>
          <a:spcPct val="0"/>
        </a:spcAft>
        <a:buClr>
          <a:schemeClr val="accent1"/>
        </a:buClr>
        <a:buFont typeface="Museo For Dell 300" pitchFamily="50" charset="0"/>
        <a:buChar char="–"/>
        <a:defRPr sz="1200" kern="1200">
          <a:solidFill>
            <a:schemeClr val="tx1"/>
          </a:solidFill>
          <a:latin typeface="+mn-lt"/>
          <a:ea typeface="+mn-ea"/>
          <a:cs typeface="Museo Sans For Dell" charset="0"/>
          <a:sym typeface="Museo Sans For Dell" pitchFamily="2" charset="0"/>
        </a:defRPr>
      </a:lvl4pPr>
      <a:lvl5pPr marL="1583663" indent="-231950" algn="l" defTabSz="0" rtl="0" eaLnBrk="0" fontAlgn="base" hangingPunct="0">
        <a:lnSpc>
          <a:spcPct val="90000"/>
        </a:lnSpc>
        <a:spcBef>
          <a:spcPts val="800"/>
        </a:spcBef>
        <a:spcAft>
          <a:spcPct val="0"/>
        </a:spcAft>
        <a:buFont typeface="Museo For Dell 300" pitchFamily="50" charset="0"/>
        <a:buChar char="–"/>
        <a:defRPr kern="1200">
          <a:solidFill>
            <a:schemeClr val="bg2"/>
          </a:solidFill>
          <a:latin typeface="+mn-lt"/>
          <a:ea typeface="+mn-ea"/>
          <a:cs typeface="Museo Sans For Dell" charset="0"/>
          <a:sym typeface="Museo Sans For Dell" pitchFamily="2" charset="0"/>
        </a:defRPr>
      </a:lvl5pPr>
      <a:lvl6pPr marL="2483290" indent="-225600" algn="l" defTabSz="90315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34937" indent="-225600" algn="l" defTabSz="90315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386519" indent="-225600" algn="l" defTabSz="90315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38082" indent="-225600" algn="l" defTabSz="90315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03151" rtl="0" eaLnBrk="1" latinLnBrk="0" hangingPunct="1">
        <a:defRPr sz="1800" kern="1200">
          <a:solidFill>
            <a:schemeClr val="tx1"/>
          </a:solidFill>
          <a:latin typeface="+mn-lt"/>
          <a:ea typeface="+mn-ea"/>
          <a:cs typeface="+mn-cs"/>
        </a:defRPr>
      </a:lvl1pPr>
      <a:lvl2pPr marL="451518" algn="l" defTabSz="903151" rtl="0" eaLnBrk="1" latinLnBrk="0" hangingPunct="1">
        <a:defRPr sz="1800" kern="1200">
          <a:solidFill>
            <a:schemeClr val="tx1"/>
          </a:solidFill>
          <a:latin typeface="+mn-lt"/>
          <a:ea typeface="+mn-ea"/>
          <a:cs typeface="+mn-cs"/>
        </a:defRPr>
      </a:lvl2pPr>
      <a:lvl3pPr marL="903151" algn="l" defTabSz="903151" rtl="0" eaLnBrk="1" latinLnBrk="0" hangingPunct="1">
        <a:defRPr sz="1800" kern="1200">
          <a:solidFill>
            <a:schemeClr val="tx1"/>
          </a:solidFill>
          <a:latin typeface="+mn-lt"/>
          <a:ea typeface="+mn-ea"/>
          <a:cs typeface="+mn-cs"/>
        </a:defRPr>
      </a:lvl3pPr>
      <a:lvl4pPr marL="1354610" algn="l" defTabSz="903151" rtl="0" eaLnBrk="1" latinLnBrk="0" hangingPunct="1">
        <a:defRPr sz="1800" kern="1200">
          <a:solidFill>
            <a:schemeClr val="tx1"/>
          </a:solidFill>
          <a:latin typeface="+mn-lt"/>
          <a:ea typeface="+mn-ea"/>
          <a:cs typeface="+mn-cs"/>
        </a:defRPr>
      </a:lvl4pPr>
      <a:lvl5pPr marL="1806299" algn="l" defTabSz="903151" rtl="0" eaLnBrk="1" latinLnBrk="0" hangingPunct="1">
        <a:defRPr sz="1800" kern="1200">
          <a:solidFill>
            <a:schemeClr val="tx1"/>
          </a:solidFill>
          <a:latin typeface="+mn-lt"/>
          <a:ea typeface="+mn-ea"/>
          <a:cs typeface="+mn-cs"/>
        </a:defRPr>
      </a:lvl5pPr>
      <a:lvl6pPr marL="2257502" algn="l" defTabSz="903151" rtl="0" eaLnBrk="1" latinLnBrk="0" hangingPunct="1">
        <a:defRPr sz="1800" kern="1200">
          <a:solidFill>
            <a:schemeClr val="tx1"/>
          </a:solidFill>
          <a:latin typeface="+mn-lt"/>
          <a:ea typeface="+mn-ea"/>
          <a:cs typeface="+mn-cs"/>
        </a:defRPr>
      </a:lvl6pPr>
      <a:lvl7pPr marL="2709126" algn="l" defTabSz="903151" rtl="0" eaLnBrk="1" latinLnBrk="0" hangingPunct="1">
        <a:defRPr sz="1800" kern="1200">
          <a:solidFill>
            <a:schemeClr val="tx1"/>
          </a:solidFill>
          <a:latin typeface="+mn-lt"/>
          <a:ea typeface="+mn-ea"/>
          <a:cs typeface="+mn-cs"/>
        </a:defRPr>
      </a:lvl7pPr>
      <a:lvl8pPr marL="3160706" algn="l" defTabSz="903151" rtl="0" eaLnBrk="1" latinLnBrk="0" hangingPunct="1">
        <a:defRPr sz="1800" kern="1200">
          <a:solidFill>
            <a:schemeClr val="tx1"/>
          </a:solidFill>
          <a:latin typeface="+mn-lt"/>
          <a:ea typeface="+mn-ea"/>
          <a:cs typeface="+mn-cs"/>
        </a:defRPr>
      </a:lvl8pPr>
      <a:lvl9pPr marL="3612335" algn="l" defTabSz="903151" rtl="0" eaLnBrk="1" latinLnBrk="0" hangingPunct="1">
        <a:defRPr sz="1800" kern="1200">
          <a:solidFill>
            <a:schemeClr val="tx1"/>
          </a:solidFill>
          <a:latin typeface="+mn-lt"/>
          <a:ea typeface="+mn-ea"/>
          <a:cs typeface="+mn-cs"/>
        </a:defRPr>
      </a:lvl9pPr>
    </p:otherStyle>
  </p:txStyles>
</p:sldMaster>
</file>

<file path=ppt/slideMasters/slideMaster85.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90114" name="Title Placeholder 21"/>
          <p:cNvSpPr>
            <a:spLocks noGrp="1"/>
          </p:cNvSpPr>
          <p:nvPr>
            <p:ph type="title"/>
          </p:nvPr>
        </p:nvSpPr>
        <p:spPr bwMode="auto">
          <a:xfrm>
            <a:off x="425451" y="196857"/>
            <a:ext cx="8280400" cy="62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zh-TW" smtClean="0"/>
              <a:t>Click to edit Master title style</a:t>
            </a:r>
          </a:p>
        </p:txBody>
      </p:sp>
      <p:sp>
        <p:nvSpPr>
          <p:cNvPr id="90115" name="Text Placeholder 12"/>
          <p:cNvSpPr>
            <a:spLocks noGrp="1"/>
          </p:cNvSpPr>
          <p:nvPr>
            <p:ph type="body" idx="1"/>
          </p:nvPr>
        </p:nvSpPr>
        <p:spPr bwMode="auto">
          <a:xfrm>
            <a:off x="438150" y="931863"/>
            <a:ext cx="8267700" cy="3611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zh-TW" smtClean="0"/>
              <a:t>Click to edit Master text styles</a:t>
            </a:r>
          </a:p>
          <a:p>
            <a:pPr lvl="1"/>
            <a:r>
              <a:rPr lang="en-US" altLang="zh-TW" smtClean="0"/>
              <a:t>Second level</a:t>
            </a:r>
          </a:p>
          <a:p>
            <a:pPr lvl="2"/>
            <a:r>
              <a:rPr lang="en-US" altLang="zh-TW" smtClean="0"/>
              <a:t>Third level</a:t>
            </a:r>
          </a:p>
          <a:p>
            <a:pPr lvl="3"/>
            <a:r>
              <a:rPr lang="en-US" altLang="zh-TW" smtClean="0"/>
              <a:t>Fourth level</a:t>
            </a:r>
          </a:p>
        </p:txBody>
      </p:sp>
      <p:sp>
        <p:nvSpPr>
          <p:cNvPr id="90116" name="TextBox 9"/>
          <p:cNvSpPr txBox="1">
            <a:spLocks noChangeArrowheads="1"/>
          </p:cNvSpPr>
          <p:nvPr/>
        </p:nvSpPr>
        <p:spPr bwMode="black">
          <a:xfrm>
            <a:off x="6428252" y="4826004"/>
            <a:ext cx="1768475" cy="126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sz="2400">
                <a:solidFill>
                  <a:schemeClr val="tx1"/>
                </a:solidFill>
                <a:latin typeface="Arial" pitchFamily="34" charset="0"/>
                <a:ea typeface="SimSun" pitchFamily="2" charset="-122"/>
              </a:defRPr>
            </a:lvl1pPr>
            <a:lvl2pPr defTabSz="911225">
              <a:defRPr sz="2400">
                <a:solidFill>
                  <a:schemeClr val="tx1"/>
                </a:solidFill>
                <a:latin typeface="Arial" pitchFamily="34" charset="0"/>
                <a:ea typeface="SimSun" pitchFamily="2" charset="-122"/>
              </a:defRPr>
            </a:lvl2pPr>
            <a:lvl3pPr defTabSz="911225">
              <a:defRPr sz="2400">
                <a:solidFill>
                  <a:schemeClr val="tx1"/>
                </a:solidFill>
                <a:latin typeface="Arial" pitchFamily="34" charset="0"/>
                <a:ea typeface="SimSun" pitchFamily="2" charset="-122"/>
              </a:defRPr>
            </a:lvl3pPr>
            <a:lvl4pPr defTabSz="911225">
              <a:defRPr sz="2400">
                <a:solidFill>
                  <a:schemeClr val="tx1"/>
                </a:solidFill>
                <a:latin typeface="Arial" pitchFamily="34" charset="0"/>
                <a:ea typeface="SimSun" pitchFamily="2" charset="-122"/>
              </a:defRPr>
            </a:lvl4pPr>
            <a:lvl5pPr defTabSz="911225">
              <a:defRPr sz="2400">
                <a:solidFill>
                  <a:schemeClr val="tx1"/>
                </a:solidFill>
                <a:latin typeface="Arial" pitchFamily="34" charset="0"/>
                <a:ea typeface="SimSun" pitchFamily="2" charset="-122"/>
              </a:defRPr>
            </a:lvl5pPr>
            <a:lvl6pPr marL="2281238" indent="4763" defTabSz="911225" eaLnBrk="0" fontAlgn="base" hangingPunct="0">
              <a:spcBef>
                <a:spcPct val="0"/>
              </a:spcBef>
              <a:spcAft>
                <a:spcPct val="0"/>
              </a:spcAft>
              <a:defRPr sz="2400">
                <a:solidFill>
                  <a:schemeClr val="tx1"/>
                </a:solidFill>
                <a:latin typeface="Arial" pitchFamily="34" charset="0"/>
                <a:ea typeface="SimSun" pitchFamily="2" charset="-122"/>
              </a:defRPr>
            </a:lvl6pPr>
            <a:lvl7pPr marL="2738438" indent="4763" defTabSz="911225" eaLnBrk="0" fontAlgn="base" hangingPunct="0">
              <a:spcBef>
                <a:spcPct val="0"/>
              </a:spcBef>
              <a:spcAft>
                <a:spcPct val="0"/>
              </a:spcAft>
              <a:defRPr sz="2400">
                <a:solidFill>
                  <a:schemeClr val="tx1"/>
                </a:solidFill>
                <a:latin typeface="Arial" pitchFamily="34" charset="0"/>
                <a:ea typeface="SimSun" pitchFamily="2" charset="-122"/>
              </a:defRPr>
            </a:lvl7pPr>
            <a:lvl8pPr marL="3195638" indent="4763" defTabSz="911225" eaLnBrk="0" fontAlgn="base" hangingPunct="0">
              <a:spcBef>
                <a:spcPct val="0"/>
              </a:spcBef>
              <a:spcAft>
                <a:spcPct val="0"/>
              </a:spcAft>
              <a:defRPr sz="2400">
                <a:solidFill>
                  <a:schemeClr val="tx1"/>
                </a:solidFill>
                <a:latin typeface="Arial" pitchFamily="34" charset="0"/>
                <a:ea typeface="SimSun" pitchFamily="2" charset="-122"/>
              </a:defRPr>
            </a:lvl8pPr>
            <a:lvl9pPr marL="3652838" indent="4763" defTabSz="911225" eaLnBrk="0" fontAlgn="base" hangingPunct="0">
              <a:spcBef>
                <a:spcPct val="0"/>
              </a:spcBef>
              <a:spcAft>
                <a:spcPct val="0"/>
              </a:spcAft>
              <a:defRPr sz="2400">
                <a:solidFill>
                  <a:schemeClr val="tx1"/>
                </a:solidFill>
                <a:latin typeface="Arial" pitchFamily="34" charset="0"/>
                <a:ea typeface="SimSun" pitchFamily="2" charset="-122"/>
              </a:defRPr>
            </a:lvl9pPr>
          </a:lstStyle>
          <a:p>
            <a:pPr algn="r">
              <a:defRPr/>
            </a:pPr>
            <a:r>
              <a:rPr lang="en-US" altLang="zh-TW" sz="800" smtClean="0">
                <a:solidFill>
                  <a:srgbClr val="666666"/>
                </a:solidFill>
                <a:latin typeface="Museo Sans For Dell" pitchFamily="2" charset="0"/>
              </a:rPr>
              <a:t>EUC Technology and Engineering</a:t>
            </a:r>
          </a:p>
        </p:txBody>
      </p:sp>
      <p:sp>
        <p:nvSpPr>
          <p:cNvPr id="11" name="Slide Number Placeholder 5"/>
          <p:cNvSpPr>
            <a:spLocks noGrp="1"/>
          </p:cNvSpPr>
          <p:nvPr>
            <p:ph type="sldNum" sz="quarter" idx="4"/>
          </p:nvPr>
        </p:nvSpPr>
        <p:spPr>
          <a:xfrm>
            <a:off x="434976" y="4824413"/>
            <a:ext cx="260350" cy="114300"/>
          </a:xfrm>
          <a:prstGeom prst="rect">
            <a:avLst/>
          </a:prstGeom>
        </p:spPr>
        <p:txBody>
          <a:bodyPr vert="horz" lIns="0" tIns="0" rIns="90302" bIns="0" rtlCol="0" anchor="ctr"/>
          <a:lstStyle>
            <a:lvl1pPr algn="l" eaLnBrk="1" hangingPunct="1">
              <a:defRPr sz="900">
                <a:solidFill>
                  <a:srgbClr val="000000">
                    <a:lumMod val="60000"/>
                    <a:lumOff val="40000"/>
                  </a:srgbClr>
                </a:solidFill>
                <a:latin typeface="Museo Sans For Dell" pitchFamily="2" charset="0"/>
                <a:ea typeface="+mn-ea"/>
              </a:defRPr>
            </a:lvl1pPr>
          </a:lstStyle>
          <a:p>
            <a:pPr defTabSz="677980">
              <a:defRPr/>
            </a:pPr>
            <a:fld id="{20FE3A23-B949-4828-A943-DC5D8F8A3399}" type="slidenum">
              <a:rPr lang="en-US" smtClean="0"/>
              <a:pPr defTabSz="677980">
                <a:defRPr/>
              </a:pPr>
              <a:t>‹#›</a:t>
            </a:fld>
            <a:endParaRPr lang="en-US" dirty="0"/>
          </a:p>
        </p:txBody>
      </p:sp>
      <p:sp>
        <p:nvSpPr>
          <p:cNvPr id="12" name="Date Placeholder 8"/>
          <p:cNvSpPr>
            <a:spLocks noGrp="1"/>
          </p:cNvSpPr>
          <p:nvPr>
            <p:ph type="dt" sz="half" idx="2"/>
          </p:nvPr>
        </p:nvSpPr>
        <p:spPr>
          <a:xfrm>
            <a:off x="1711325" y="4819650"/>
            <a:ext cx="914400" cy="114300"/>
          </a:xfrm>
          <a:prstGeom prst="rect">
            <a:avLst/>
          </a:prstGeom>
        </p:spPr>
        <p:txBody>
          <a:bodyPr vert="horz" lIns="0" tIns="0" rIns="0" bIns="0" rtlCol="0" anchor="ctr"/>
          <a:lstStyle>
            <a:lvl1pPr algn="l" rtl="0" eaLnBrk="1" fontAlgn="base" hangingPunct="1">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defTabSz="677980">
              <a:defRPr/>
            </a:pPr>
            <a:endParaRPr lang="zh-TW" altLang="en-US"/>
          </a:p>
        </p:txBody>
      </p:sp>
      <p:pic>
        <p:nvPicPr>
          <p:cNvPr id="90119" name="Picture 14" descr="dell_gray_logo.png"/>
          <p:cNvPicPr>
            <a:picLocks noChangeAspect="1"/>
          </p:cNvPicPr>
          <p:nvPr/>
        </p:nvPicPr>
        <p:blipFill>
          <a:blip r:embed="rId20">
            <a:extLst>
              <a:ext uri="{28A0092B-C50C-407E-A947-70E740481C1C}">
                <a14:useLocalDpi xmlns:a14="http://schemas.microsoft.com/office/drawing/2010/main" val="0"/>
              </a:ext>
            </a:extLst>
          </a:blip>
          <a:srcRect/>
          <a:stretch>
            <a:fillRect/>
          </a:stretch>
        </p:blipFill>
        <p:spPr bwMode="auto">
          <a:xfrm>
            <a:off x="8226427" y="4648206"/>
            <a:ext cx="471488"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l" descr="                              Dell - Restricted - Confidential&#10;"/>
          <p:cNvSpPr txBox="1"/>
          <p:nvPr/>
        </p:nvSpPr>
        <p:spPr>
          <a:xfrm>
            <a:off x="0" y="4764088"/>
            <a:ext cx="9144000" cy="0"/>
          </a:xfrm>
          <a:prstGeom prst="rect">
            <a:avLst/>
          </a:prstGeom>
          <a:noFill/>
        </p:spPr>
        <p:txBody>
          <a:bodyPr wrap="none" lIns="90308" tIns="45153" rIns="90308" bIns="45153"/>
          <a:lstStyle/>
          <a:p>
            <a:pPr defTabSz="677980">
              <a:lnSpc>
                <a:spcPct val="90000"/>
              </a:lnSpc>
              <a:spcBef>
                <a:spcPts val="600"/>
              </a:spcBef>
              <a:spcAft>
                <a:spcPts val="0"/>
              </a:spcAft>
              <a:buClr>
                <a:srgbClr val="0085C3"/>
              </a:buClr>
              <a:defRPr/>
            </a:pPr>
            <a:r>
              <a:rPr lang="en-US" sz="800" b="1">
                <a:solidFill>
                  <a:srgbClr val="7F7F7F"/>
                </a:solidFill>
                <a:latin typeface="Museo For Dell"/>
                <a:ea typeface="SimSun" pitchFamily="2" charset="-122"/>
              </a:rPr>
              <a:t>                              Dell - Restricted - Confidential</a:t>
            </a:r>
          </a:p>
          <a:p>
            <a:pPr defTabSz="677980">
              <a:lnSpc>
                <a:spcPct val="90000"/>
              </a:lnSpc>
              <a:spcBef>
                <a:spcPts val="600"/>
              </a:spcBef>
              <a:spcAft>
                <a:spcPts val="0"/>
              </a:spcAft>
              <a:buClr>
                <a:srgbClr val="0085C3"/>
              </a:buClr>
              <a:defRPr/>
            </a:pPr>
            <a:endParaRPr lang="en-US" sz="900" b="1" dirty="0" err="1">
              <a:solidFill>
                <a:srgbClr val="7F7F7F"/>
              </a:solidFill>
              <a:latin typeface="Museo For Dell"/>
              <a:ea typeface="SimSun" pitchFamily="2" charset="-122"/>
            </a:endParaRPr>
          </a:p>
        </p:txBody>
      </p:sp>
    </p:spTree>
    <p:extLst>
      <p:ext uri="{BB962C8B-B14F-4D97-AF65-F5344CB8AC3E}">
        <p14:creationId xmlns:p14="http://schemas.microsoft.com/office/powerpoint/2010/main" val="4139788322"/>
      </p:ext>
    </p:extLst>
  </p:cSld>
  <p:clrMap bg1="dk2" tx1="lt1" bg2="dk1" tx2="lt2" accent1="accent1" accent2="accent2" accent3="accent3" accent4="accent4" accent5="accent5" accent6="accent6" hlink="hlink" folHlink="folHlink"/>
  <p:sldLayoutIdLst>
    <p:sldLayoutId id="2147486425" r:id="rId1"/>
    <p:sldLayoutId id="2147486426" r:id="rId2"/>
    <p:sldLayoutId id="2147486427" r:id="rId3"/>
    <p:sldLayoutId id="2147486428" r:id="rId4"/>
    <p:sldLayoutId id="2147486429" r:id="rId5"/>
    <p:sldLayoutId id="2147486430" r:id="rId6"/>
    <p:sldLayoutId id="2147486431" r:id="rId7"/>
    <p:sldLayoutId id="2147486432" r:id="rId8"/>
    <p:sldLayoutId id="2147486433" r:id="rId9"/>
    <p:sldLayoutId id="2147486434" r:id="rId10"/>
    <p:sldLayoutId id="2147486435" r:id="rId11"/>
    <p:sldLayoutId id="2147486436" r:id="rId12"/>
    <p:sldLayoutId id="2147486438" r:id="rId13"/>
    <p:sldLayoutId id="2147486439" r:id="rId14"/>
    <p:sldLayoutId id="2147486440" r:id="rId15"/>
    <p:sldLayoutId id="2147486441" r:id="rId16"/>
    <p:sldLayoutId id="2147486442" r:id="rId17"/>
    <p:sldLayoutId id="2147486443" r:id="rId18"/>
  </p:sldLayoutIdLst>
  <p:transition spd="med">
    <p:wipe dir="r"/>
  </p:transition>
  <p:timing>
    <p:tnLst>
      <p:par>
        <p:cTn id="1" dur="indefinite" restart="never" nodeType="tmRoot"/>
      </p:par>
    </p:tnLst>
  </p:timing>
  <p:hf hdr="0" ftr="0" dt="0"/>
  <p:txStyles>
    <p:titleStyle>
      <a:lvl1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1pPr>
      <a:lvl2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2pPr>
      <a:lvl3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3pPr>
      <a:lvl4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4pPr>
      <a:lvl5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5pPr>
      <a:lvl6pPr marL="450754" algn="l" rtl="0" eaLnBrk="1" fontAlgn="base" hangingPunct="1">
        <a:lnSpc>
          <a:spcPct val="70000"/>
        </a:lnSpc>
        <a:spcBef>
          <a:spcPct val="0"/>
        </a:spcBef>
        <a:spcAft>
          <a:spcPct val="0"/>
        </a:spcAft>
        <a:defRPr sz="4400" b="1">
          <a:solidFill>
            <a:schemeClr val="accent1"/>
          </a:solidFill>
          <a:latin typeface="Arial Black" pitchFamily="34" charset="0"/>
        </a:defRPr>
      </a:lvl6pPr>
      <a:lvl7pPr marL="901565" algn="l" rtl="0" eaLnBrk="1" fontAlgn="base" hangingPunct="1">
        <a:lnSpc>
          <a:spcPct val="70000"/>
        </a:lnSpc>
        <a:spcBef>
          <a:spcPct val="0"/>
        </a:spcBef>
        <a:spcAft>
          <a:spcPct val="0"/>
        </a:spcAft>
        <a:defRPr sz="4400" b="1">
          <a:solidFill>
            <a:schemeClr val="accent1"/>
          </a:solidFill>
          <a:latin typeface="Arial Black" pitchFamily="34" charset="0"/>
        </a:defRPr>
      </a:lvl7pPr>
      <a:lvl8pPr marL="1352288" algn="l" rtl="0" eaLnBrk="1" fontAlgn="base" hangingPunct="1">
        <a:lnSpc>
          <a:spcPct val="70000"/>
        </a:lnSpc>
        <a:spcBef>
          <a:spcPct val="0"/>
        </a:spcBef>
        <a:spcAft>
          <a:spcPct val="0"/>
        </a:spcAft>
        <a:defRPr sz="4400" b="1">
          <a:solidFill>
            <a:schemeClr val="accent1"/>
          </a:solidFill>
          <a:latin typeface="Arial Black" pitchFamily="34" charset="0"/>
        </a:defRPr>
      </a:lvl8pPr>
      <a:lvl9pPr marL="1803128" algn="l" rtl="0" eaLnBrk="1" fontAlgn="base" hangingPunct="1">
        <a:lnSpc>
          <a:spcPct val="70000"/>
        </a:lnSpc>
        <a:spcBef>
          <a:spcPct val="0"/>
        </a:spcBef>
        <a:spcAft>
          <a:spcPct val="0"/>
        </a:spcAft>
        <a:defRPr sz="4400" b="1">
          <a:solidFill>
            <a:schemeClr val="accent1"/>
          </a:solidFill>
          <a:latin typeface="Arial Black" pitchFamily="34" charset="0"/>
        </a:defRPr>
      </a:lvl9pPr>
    </p:titleStyle>
    <p:bodyStyle>
      <a:lvl1pPr marL="224249" indent="-224249" algn="l" rtl="0" eaLnBrk="0" fontAlgn="base" hangingPunct="0">
        <a:lnSpc>
          <a:spcPct val="90000"/>
        </a:lnSpc>
        <a:spcBef>
          <a:spcPts val="1200"/>
        </a:spcBef>
        <a:spcAft>
          <a:spcPct val="0"/>
        </a:spcAft>
        <a:buClr>
          <a:schemeClr val="accent1"/>
        </a:buClr>
        <a:buFont typeface="Arial" pitchFamily="34" charset="0"/>
        <a:buChar char="•"/>
        <a:defRPr>
          <a:solidFill>
            <a:schemeClr val="tx1"/>
          </a:solidFill>
          <a:latin typeface="Museo Sans For Dell" pitchFamily="2" charset="0"/>
          <a:ea typeface="Museo Sans For Dell" pitchFamily="2" charset="0"/>
          <a:cs typeface="Museo Sans For Dell" pitchFamily="2" charset="0"/>
        </a:defRPr>
      </a:lvl1pPr>
      <a:lvl2pPr marL="566634" indent="-219485" algn="l" rtl="0" eaLnBrk="0" fontAlgn="base" hangingPunct="0">
        <a:lnSpc>
          <a:spcPct val="90000"/>
        </a:lnSpc>
        <a:spcBef>
          <a:spcPts val="300"/>
        </a:spcBef>
        <a:spcAft>
          <a:spcPct val="0"/>
        </a:spcAft>
        <a:buClr>
          <a:schemeClr val="accent1"/>
        </a:buClr>
        <a:buFont typeface="Museo Sans For Dell" pitchFamily="2" charset="0"/>
        <a:buChar char="–"/>
        <a:defRPr sz="1600">
          <a:solidFill>
            <a:schemeClr val="tx1"/>
          </a:solidFill>
          <a:latin typeface="Museo Sans For Dell" pitchFamily="2" charset="0"/>
          <a:ea typeface="Museo Sans For Dell" pitchFamily="2" charset="0"/>
          <a:cs typeface="Museo Sans For Dell" pitchFamily="2" charset="0"/>
        </a:defRPr>
      </a:lvl2pPr>
      <a:lvl3pPr marL="896090" indent="-216311" algn="l" rtl="0" eaLnBrk="0" fontAlgn="base" hangingPunct="0">
        <a:lnSpc>
          <a:spcPct val="90000"/>
        </a:lnSpc>
        <a:spcBef>
          <a:spcPts val="300"/>
        </a:spcBef>
        <a:spcAft>
          <a:spcPct val="0"/>
        </a:spcAft>
        <a:buClr>
          <a:schemeClr val="accent1"/>
        </a:buClr>
        <a:buFont typeface="Museo Sans For Dell" pitchFamily="2" charset="0"/>
        <a:buChar char="›"/>
        <a:defRPr sz="1400">
          <a:solidFill>
            <a:schemeClr val="tx1"/>
          </a:solidFill>
          <a:latin typeface="Museo Sans For Dell" pitchFamily="2" charset="0"/>
          <a:ea typeface="Museo Sans For Dell" pitchFamily="2" charset="0"/>
          <a:cs typeface="Museo Sans For Dell" pitchFamily="2" charset="0"/>
        </a:defRPr>
      </a:lvl3pPr>
      <a:lvl4pPr marL="1227386" indent="-217898" algn="l" rtl="0" eaLnBrk="0" fontAlgn="base" hangingPunct="0">
        <a:lnSpc>
          <a:spcPct val="90000"/>
        </a:lnSpc>
        <a:spcBef>
          <a:spcPts val="300"/>
        </a:spcBef>
        <a:spcAft>
          <a:spcPct val="0"/>
        </a:spcAft>
        <a:buClr>
          <a:schemeClr val="accent1"/>
        </a:buClr>
        <a:buFont typeface="Museo For Dell 300" pitchFamily="50" charset="0"/>
        <a:buChar char="–"/>
        <a:defRPr sz="1200">
          <a:solidFill>
            <a:schemeClr val="tx1"/>
          </a:solidFill>
          <a:latin typeface="Museo Sans For Dell" pitchFamily="2" charset="0"/>
          <a:ea typeface="Museo Sans For Dell" pitchFamily="2" charset="0"/>
          <a:cs typeface="Museo Sans For Dell" pitchFamily="2" charset="0"/>
        </a:defRPr>
      </a:lvl4pPr>
      <a:lvl5pPr marL="1585184" indent="-232184" algn="l" rtl="0" eaLnBrk="0" fontAlgn="base" hangingPunct="0">
        <a:lnSpc>
          <a:spcPct val="90000"/>
        </a:lnSpc>
        <a:spcBef>
          <a:spcPts val="800"/>
        </a:spcBef>
        <a:spcAft>
          <a:spcPct val="0"/>
        </a:spcAft>
        <a:buClr>
          <a:schemeClr val="bg1"/>
        </a:buClr>
        <a:buFont typeface="Museo For Dell 300" pitchFamily="50" charset="0"/>
        <a:buChar char="–"/>
        <a:defRPr>
          <a:solidFill>
            <a:schemeClr val="bg2"/>
          </a:solidFill>
          <a:latin typeface="Museo Sans For Dell" pitchFamily="2" charset="0"/>
          <a:ea typeface="Museo Sans For Dell" pitchFamily="2" charset="0"/>
          <a:cs typeface="Museo Sans For Dell" pitchFamily="2" charset="0"/>
        </a:defRPr>
      </a:lvl5pPr>
      <a:lvl6pPr marL="2036248" indent="-23311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6pPr>
      <a:lvl7pPr marL="2486748" indent="-23311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7pPr>
      <a:lvl8pPr marL="2937602" indent="-23311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8pPr>
      <a:lvl9pPr marL="3388406" indent="-23311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9pPr>
    </p:bodyStyle>
    <p:otherStyle>
      <a:defPPr>
        <a:defRPr lang="en-US"/>
      </a:defPPr>
      <a:lvl1pPr marL="0" algn="l" defTabSz="901565" rtl="0" eaLnBrk="1" latinLnBrk="0" hangingPunct="1">
        <a:defRPr sz="1800" kern="1200">
          <a:solidFill>
            <a:schemeClr val="tx1"/>
          </a:solidFill>
          <a:latin typeface="+mn-lt"/>
          <a:ea typeface="+mn-ea"/>
          <a:cs typeface="+mn-cs"/>
        </a:defRPr>
      </a:lvl1pPr>
      <a:lvl2pPr marL="450754" algn="l" defTabSz="901565" rtl="0" eaLnBrk="1" latinLnBrk="0" hangingPunct="1">
        <a:defRPr sz="1800" kern="1200">
          <a:solidFill>
            <a:schemeClr val="tx1"/>
          </a:solidFill>
          <a:latin typeface="+mn-lt"/>
          <a:ea typeface="+mn-ea"/>
          <a:cs typeface="+mn-cs"/>
        </a:defRPr>
      </a:lvl2pPr>
      <a:lvl3pPr marL="901565" algn="l" defTabSz="901565" rtl="0" eaLnBrk="1" latinLnBrk="0" hangingPunct="1">
        <a:defRPr sz="1800" kern="1200">
          <a:solidFill>
            <a:schemeClr val="tx1"/>
          </a:solidFill>
          <a:latin typeface="+mn-lt"/>
          <a:ea typeface="+mn-ea"/>
          <a:cs typeface="+mn-cs"/>
        </a:defRPr>
      </a:lvl3pPr>
      <a:lvl4pPr marL="1352288" algn="l" defTabSz="901565" rtl="0" eaLnBrk="1" latinLnBrk="0" hangingPunct="1">
        <a:defRPr sz="1800" kern="1200">
          <a:solidFill>
            <a:schemeClr val="tx1"/>
          </a:solidFill>
          <a:latin typeface="+mn-lt"/>
          <a:ea typeface="+mn-ea"/>
          <a:cs typeface="+mn-cs"/>
        </a:defRPr>
      </a:lvl4pPr>
      <a:lvl5pPr marL="1803128" algn="l" defTabSz="901565" rtl="0" eaLnBrk="1" latinLnBrk="0" hangingPunct="1">
        <a:defRPr sz="1800" kern="1200">
          <a:solidFill>
            <a:schemeClr val="tx1"/>
          </a:solidFill>
          <a:latin typeface="+mn-lt"/>
          <a:ea typeface="+mn-ea"/>
          <a:cs typeface="+mn-cs"/>
        </a:defRPr>
      </a:lvl5pPr>
      <a:lvl6pPr marL="2253523" algn="l" defTabSz="901565" rtl="0" eaLnBrk="1" latinLnBrk="0" hangingPunct="1">
        <a:defRPr sz="1800" kern="1200">
          <a:solidFill>
            <a:schemeClr val="tx1"/>
          </a:solidFill>
          <a:latin typeface="+mn-lt"/>
          <a:ea typeface="+mn-ea"/>
          <a:cs typeface="+mn-cs"/>
        </a:defRPr>
      </a:lvl6pPr>
      <a:lvl7pPr marL="2704390" algn="l" defTabSz="901565" rtl="0" eaLnBrk="1" latinLnBrk="0" hangingPunct="1">
        <a:defRPr sz="1800" kern="1200">
          <a:solidFill>
            <a:schemeClr val="tx1"/>
          </a:solidFill>
          <a:latin typeface="+mn-lt"/>
          <a:ea typeface="+mn-ea"/>
          <a:cs typeface="+mn-cs"/>
        </a:defRPr>
      </a:lvl7pPr>
      <a:lvl8pPr marL="3155159" algn="l" defTabSz="901565" rtl="0" eaLnBrk="1" latinLnBrk="0" hangingPunct="1">
        <a:defRPr sz="1800" kern="1200">
          <a:solidFill>
            <a:schemeClr val="tx1"/>
          </a:solidFill>
          <a:latin typeface="+mn-lt"/>
          <a:ea typeface="+mn-ea"/>
          <a:cs typeface="+mn-cs"/>
        </a:defRPr>
      </a:lvl8pPr>
      <a:lvl9pPr marL="3606017" algn="l" defTabSz="901565" rtl="0" eaLnBrk="1" latinLnBrk="0" hangingPunct="1">
        <a:defRPr sz="1800" kern="1200">
          <a:solidFill>
            <a:schemeClr val="tx1"/>
          </a:solidFill>
          <a:latin typeface="+mn-lt"/>
          <a:ea typeface="+mn-ea"/>
          <a:cs typeface="+mn-cs"/>
        </a:defRPr>
      </a:lvl9pPr>
    </p:otherStyle>
  </p:txStyles>
</p:sldMaster>
</file>

<file path=ppt/slideMasters/slideMaster86.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90114" name="Title Placeholder 21"/>
          <p:cNvSpPr>
            <a:spLocks noGrp="1"/>
          </p:cNvSpPr>
          <p:nvPr>
            <p:ph type="title"/>
          </p:nvPr>
        </p:nvSpPr>
        <p:spPr bwMode="auto">
          <a:xfrm>
            <a:off x="425451" y="196857"/>
            <a:ext cx="8280400" cy="62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zh-TW" smtClean="0"/>
              <a:t>Click to edit Master title style</a:t>
            </a:r>
          </a:p>
        </p:txBody>
      </p:sp>
      <p:sp>
        <p:nvSpPr>
          <p:cNvPr id="90115" name="Text Placeholder 12"/>
          <p:cNvSpPr>
            <a:spLocks noGrp="1"/>
          </p:cNvSpPr>
          <p:nvPr>
            <p:ph type="body" idx="1"/>
          </p:nvPr>
        </p:nvSpPr>
        <p:spPr bwMode="auto">
          <a:xfrm>
            <a:off x="438150" y="931863"/>
            <a:ext cx="8267700" cy="3611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zh-TW" smtClean="0"/>
              <a:t>Click to edit Master text styles</a:t>
            </a:r>
          </a:p>
          <a:p>
            <a:pPr lvl="1"/>
            <a:r>
              <a:rPr lang="en-US" altLang="zh-TW" smtClean="0"/>
              <a:t>Second level</a:t>
            </a:r>
          </a:p>
          <a:p>
            <a:pPr lvl="2"/>
            <a:r>
              <a:rPr lang="en-US" altLang="zh-TW" smtClean="0"/>
              <a:t>Third level</a:t>
            </a:r>
          </a:p>
          <a:p>
            <a:pPr lvl="3"/>
            <a:r>
              <a:rPr lang="en-US" altLang="zh-TW" smtClean="0"/>
              <a:t>Fourth level</a:t>
            </a:r>
          </a:p>
        </p:txBody>
      </p:sp>
      <p:sp>
        <p:nvSpPr>
          <p:cNvPr id="90116" name="TextBox 9"/>
          <p:cNvSpPr txBox="1">
            <a:spLocks noChangeArrowheads="1"/>
          </p:cNvSpPr>
          <p:nvPr/>
        </p:nvSpPr>
        <p:spPr bwMode="black">
          <a:xfrm>
            <a:off x="6428233" y="4826004"/>
            <a:ext cx="1768475" cy="126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sz="2400">
                <a:solidFill>
                  <a:schemeClr val="tx1"/>
                </a:solidFill>
                <a:latin typeface="Arial" pitchFamily="34" charset="0"/>
                <a:ea typeface="SimSun" pitchFamily="2" charset="-122"/>
              </a:defRPr>
            </a:lvl1pPr>
            <a:lvl2pPr defTabSz="911225">
              <a:defRPr sz="2400">
                <a:solidFill>
                  <a:schemeClr val="tx1"/>
                </a:solidFill>
                <a:latin typeface="Arial" pitchFamily="34" charset="0"/>
                <a:ea typeface="SimSun" pitchFamily="2" charset="-122"/>
              </a:defRPr>
            </a:lvl2pPr>
            <a:lvl3pPr defTabSz="911225">
              <a:defRPr sz="2400">
                <a:solidFill>
                  <a:schemeClr val="tx1"/>
                </a:solidFill>
                <a:latin typeface="Arial" pitchFamily="34" charset="0"/>
                <a:ea typeface="SimSun" pitchFamily="2" charset="-122"/>
              </a:defRPr>
            </a:lvl3pPr>
            <a:lvl4pPr defTabSz="911225">
              <a:defRPr sz="2400">
                <a:solidFill>
                  <a:schemeClr val="tx1"/>
                </a:solidFill>
                <a:latin typeface="Arial" pitchFamily="34" charset="0"/>
                <a:ea typeface="SimSun" pitchFamily="2" charset="-122"/>
              </a:defRPr>
            </a:lvl4pPr>
            <a:lvl5pPr defTabSz="911225">
              <a:defRPr sz="2400">
                <a:solidFill>
                  <a:schemeClr val="tx1"/>
                </a:solidFill>
                <a:latin typeface="Arial" pitchFamily="34" charset="0"/>
                <a:ea typeface="SimSun" pitchFamily="2" charset="-122"/>
              </a:defRPr>
            </a:lvl5pPr>
            <a:lvl6pPr marL="2281238" indent="4763" defTabSz="911225" eaLnBrk="0" fontAlgn="base" hangingPunct="0">
              <a:spcBef>
                <a:spcPct val="0"/>
              </a:spcBef>
              <a:spcAft>
                <a:spcPct val="0"/>
              </a:spcAft>
              <a:defRPr sz="2400">
                <a:solidFill>
                  <a:schemeClr val="tx1"/>
                </a:solidFill>
                <a:latin typeface="Arial" pitchFamily="34" charset="0"/>
                <a:ea typeface="SimSun" pitchFamily="2" charset="-122"/>
              </a:defRPr>
            </a:lvl6pPr>
            <a:lvl7pPr marL="2738438" indent="4763" defTabSz="911225" eaLnBrk="0" fontAlgn="base" hangingPunct="0">
              <a:spcBef>
                <a:spcPct val="0"/>
              </a:spcBef>
              <a:spcAft>
                <a:spcPct val="0"/>
              </a:spcAft>
              <a:defRPr sz="2400">
                <a:solidFill>
                  <a:schemeClr val="tx1"/>
                </a:solidFill>
                <a:latin typeface="Arial" pitchFamily="34" charset="0"/>
                <a:ea typeface="SimSun" pitchFamily="2" charset="-122"/>
              </a:defRPr>
            </a:lvl7pPr>
            <a:lvl8pPr marL="3195638" indent="4763" defTabSz="911225" eaLnBrk="0" fontAlgn="base" hangingPunct="0">
              <a:spcBef>
                <a:spcPct val="0"/>
              </a:spcBef>
              <a:spcAft>
                <a:spcPct val="0"/>
              </a:spcAft>
              <a:defRPr sz="2400">
                <a:solidFill>
                  <a:schemeClr val="tx1"/>
                </a:solidFill>
                <a:latin typeface="Arial" pitchFamily="34" charset="0"/>
                <a:ea typeface="SimSun" pitchFamily="2" charset="-122"/>
              </a:defRPr>
            </a:lvl8pPr>
            <a:lvl9pPr marL="3652838" indent="4763" defTabSz="911225" eaLnBrk="0" fontAlgn="base" hangingPunct="0">
              <a:spcBef>
                <a:spcPct val="0"/>
              </a:spcBef>
              <a:spcAft>
                <a:spcPct val="0"/>
              </a:spcAft>
              <a:defRPr sz="2400">
                <a:solidFill>
                  <a:schemeClr val="tx1"/>
                </a:solidFill>
                <a:latin typeface="Arial" pitchFamily="34" charset="0"/>
                <a:ea typeface="SimSun" pitchFamily="2" charset="-122"/>
              </a:defRPr>
            </a:lvl9pPr>
          </a:lstStyle>
          <a:p>
            <a:pPr algn="r">
              <a:defRPr/>
            </a:pPr>
            <a:r>
              <a:rPr lang="en-US" altLang="zh-TW" sz="800" smtClean="0">
                <a:solidFill>
                  <a:srgbClr val="666666"/>
                </a:solidFill>
                <a:latin typeface="Museo Sans For Dell" pitchFamily="2" charset="0"/>
              </a:rPr>
              <a:t>EUC Technology and Engineering</a:t>
            </a:r>
          </a:p>
        </p:txBody>
      </p:sp>
      <p:sp>
        <p:nvSpPr>
          <p:cNvPr id="11" name="Slide Number Placeholder 5"/>
          <p:cNvSpPr>
            <a:spLocks noGrp="1"/>
          </p:cNvSpPr>
          <p:nvPr>
            <p:ph type="sldNum" sz="quarter" idx="4"/>
          </p:nvPr>
        </p:nvSpPr>
        <p:spPr>
          <a:xfrm>
            <a:off x="434976" y="4824413"/>
            <a:ext cx="260350" cy="114300"/>
          </a:xfrm>
          <a:prstGeom prst="rect">
            <a:avLst/>
          </a:prstGeom>
        </p:spPr>
        <p:txBody>
          <a:bodyPr vert="horz" lIns="0" tIns="0" rIns="90340" bIns="0" rtlCol="0" anchor="ctr"/>
          <a:lstStyle>
            <a:lvl1pPr algn="l" eaLnBrk="1" hangingPunct="1">
              <a:defRPr sz="900">
                <a:solidFill>
                  <a:srgbClr val="000000">
                    <a:lumMod val="60000"/>
                    <a:lumOff val="40000"/>
                  </a:srgbClr>
                </a:solidFill>
                <a:latin typeface="Museo Sans For Dell" pitchFamily="2" charset="0"/>
                <a:ea typeface="+mn-ea"/>
              </a:defRPr>
            </a:lvl1pPr>
          </a:lstStyle>
          <a:p>
            <a:pPr defTabSz="678303">
              <a:defRPr/>
            </a:pPr>
            <a:fld id="{20FE3A23-B949-4828-A943-DC5D8F8A3399}" type="slidenum">
              <a:rPr lang="en-US" smtClean="0"/>
              <a:pPr defTabSz="678303">
                <a:defRPr/>
              </a:pPr>
              <a:t>‹#›</a:t>
            </a:fld>
            <a:endParaRPr lang="en-US" dirty="0"/>
          </a:p>
        </p:txBody>
      </p:sp>
      <p:sp>
        <p:nvSpPr>
          <p:cNvPr id="12" name="Date Placeholder 8"/>
          <p:cNvSpPr>
            <a:spLocks noGrp="1"/>
          </p:cNvSpPr>
          <p:nvPr>
            <p:ph type="dt" sz="half" idx="2"/>
          </p:nvPr>
        </p:nvSpPr>
        <p:spPr>
          <a:xfrm>
            <a:off x="1711325" y="4819650"/>
            <a:ext cx="914400" cy="114300"/>
          </a:xfrm>
          <a:prstGeom prst="rect">
            <a:avLst/>
          </a:prstGeom>
        </p:spPr>
        <p:txBody>
          <a:bodyPr vert="horz" lIns="0" tIns="0" rIns="0" bIns="0" rtlCol="0" anchor="ctr"/>
          <a:lstStyle>
            <a:lvl1pPr algn="l" rtl="0" eaLnBrk="1" fontAlgn="base" hangingPunct="1">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defTabSz="678303">
              <a:defRPr/>
            </a:pPr>
            <a:endParaRPr lang="zh-TW" altLang="en-US"/>
          </a:p>
        </p:txBody>
      </p:sp>
      <p:pic>
        <p:nvPicPr>
          <p:cNvPr id="90119" name="Picture 14" descr="dell_gray_logo.png"/>
          <p:cNvPicPr>
            <a:picLocks noChangeAspect="1"/>
          </p:cNvPicPr>
          <p:nvPr/>
        </p:nvPicPr>
        <p:blipFill>
          <a:blip r:embed="rId20">
            <a:extLst>
              <a:ext uri="{28A0092B-C50C-407E-A947-70E740481C1C}">
                <a14:useLocalDpi xmlns:a14="http://schemas.microsoft.com/office/drawing/2010/main" val="0"/>
              </a:ext>
            </a:extLst>
          </a:blip>
          <a:srcRect/>
          <a:stretch>
            <a:fillRect/>
          </a:stretch>
        </p:blipFill>
        <p:spPr bwMode="auto">
          <a:xfrm>
            <a:off x="8226427" y="4648206"/>
            <a:ext cx="471488"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l" descr="                              Dell - Restricted - Confidential&#10;"/>
          <p:cNvSpPr txBox="1"/>
          <p:nvPr/>
        </p:nvSpPr>
        <p:spPr>
          <a:xfrm>
            <a:off x="0" y="4764088"/>
            <a:ext cx="9144000" cy="0"/>
          </a:xfrm>
          <a:prstGeom prst="rect">
            <a:avLst/>
          </a:prstGeom>
          <a:noFill/>
        </p:spPr>
        <p:txBody>
          <a:bodyPr wrap="none" lIns="90346" tIns="45172" rIns="90346" bIns="45172"/>
          <a:lstStyle/>
          <a:p>
            <a:pPr defTabSz="678303">
              <a:lnSpc>
                <a:spcPct val="90000"/>
              </a:lnSpc>
              <a:spcBef>
                <a:spcPts val="600"/>
              </a:spcBef>
              <a:spcAft>
                <a:spcPts val="0"/>
              </a:spcAft>
              <a:buClr>
                <a:srgbClr val="0085C3"/>
              </a:buClr>
              <a:defRPr/>
            </a:pPr>
            <a:r>
              <a:rPr lang="en-US" sz="800" b="1">
                <a:solidFill>
                  <a:srgbClr val="7F7F7F"/>
                </a:solidFill>
                <a:latin typeface="Museo For Dell"/>
                <a:ea typeface="SimSun" pitchFamily="2" charset="-122"/>
              </a:rPr>
              <a:t>                              Dell - Restricted - Confidential</a:t>
            </a:r>
          </a:p>
          <a:p>
            <a:pPr defTabSz="678303">
              <a:lnSpc>
                <a:spcPct val="90000"/>
              </a:lnSpc>
              <a:spcBef>
                <a:spcPts val="600"/>
              </a:spcBef>
              <a:spcAft>
                <a:spcPts val="0"/>
              </a:spcAft>
              <a:buClr>
                <a:srgbClr val="0085C3"/>
              </a:buClr>
              <a:defRPr/>
            </a:pPr>
            <a:endParaRPr lang="en-US" sz="900" b="1" dirty="0" err="1">
              <a:solidFill>
                <a:srgbClr val="7F7F7F"/>
              </a:solidFill>
              <a:latin typeface="Museo For Dell"/>
              <a:ea typeface="SimSun" pitchFamily="2" charset="-122"/>
            </a:endParaRPr>
          </a:p>
        </p:txBody>
      </p:sp>
    </p:spTree>
    <p:extLst>
      <p:ext uri="{BB962C8B-B14F-4D97-AF65-F5344CB8AC3E}">
        <p14:creationId xmlns:p14="http://schemas.microsoft.com/office/powerpoint/2010/main" val="817924912"/>
      </p:ext>
    </p:extLst>
  </p:cSld>
  <p:clrMap bg1="dk2" tx1="lt1" bg2="dk1" tx2="lt2" accent1="accent1" accent2="accent2" accent3="accent3" accent4="accent4" accent5="accent5" accent6="accent6" hlink="hlink" folHlink="folHlink"/>
  <p:sldLayoutIdLst>
    <p:sldLayoutId id="2147486445" r:id="rId1"/>
    <p:sldLayoutId id="2147486446" r:id="rId2"/>
    <p:sldLayoutId id="2147486447" r:id="rId3"/>
    <p:sldLayoutId id="2147486448" r:id="rId4"/>
    <p:sldLayoutId id="2147486449" r:id="rId5"/>
    <p:sldLayoutId id="2147486450" r:id="rId6"/>
    <p:sldLayoutId id="2147486451" r:id="rId7"/>
    <p:sldLayoutId id="2147486452" r:id="rId8"/>
    <p:sldLayoutId id="2147486453" r:id="rId9"/>
    <p:sldLayoutId id="2147486454" r:id="rId10"/>
    <p:sldLayoutId id="2147486455" r:id="rId11"/>
    <p:sldLayoutId id="2147486456" r:id="rId12"/>
    <p:sldLayoutId id="2147486458" r:id="rId13"/>
    <p:sldLayoutId id="2147486459" r:id="rId14"/>
    <p:sldLayoutId id="2147486460" r:id="rId15"/>
    <p:sldLayoutId id="2147486461" r:id="rId16"/>
    <p:sldLayoutId id="2147486462" r:id="rId17"/>
    <p:sldLayoutId id="2147486463" r:id="rId18"/>
  </p:sldLayoutIdLst>
  <p:transition spd="med">
    <p:wipe dir="r"/>
  </p:transition>
  <p:timing>
    <p:tnLst>
      <p:par>
        <p:cTn id="1" dur="indefinite" restart="never" nodeType="tmRoot"/>
      </p:par>
    </p:tnLst>
  </p:timing>
  <p:hf hdr="0" ftr="0" dt="0"/>
  <p:txStyles>
    <p:titleStyle>
      <a:lvl1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1pPr>
      <a:lvl2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2pPr>
      <a:lvl3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3pPr>
      <a:lvl4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4pPr>
      <a:lvl5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5pPr>
      <a:lvl6pPr marL="450963" algn="l" rtl="0" eaLnBrk="1" fontAlgn="base" hangingPunct="1">
        <a:lnSpc>
          <a:spcPct val="70000"/>
        </a:lnSpc>
        <a:spcBef>
          <a:spcPct val="0"/>
        </a:spcBef>
        <a:spcAft>
          <a:spcPct val="0"/>
        </a:spcAft>
        <a:defRPr sz="4400" b="1">
          <a:solidFill>
            <a:schemeClr val="accent1"/>
          </a:solidFill>
          <a:latin typeface="Arial Black" pitchFamily="34" charset="0"/>
        </a:defRPr>
      </a:lvl6pPr>
      <a:lvl7pPr marL="901993" algn="l" rtl="0" eaLnBrk="1" fontAlgn="base" hangingPunct="1">
        <a:lnSpc>
          <a:spcPct val="70000"/>
        </a:lnSpc>
        <a:spcBef>
          <a:spcPct val="0"/>
        </a:spcBef>
        <a:spcAft>
          <a:spcPct val="0"/>
        </a:spcAft>
        <a:defRPr sz="4400" b="1">
          <a:solidFill>
            <a:schemeClr val="accent1"/>
          </a:solidFill>
          <a:latin typeface="Arial Black" pitchFamily="34" charset="0"/>
        </a:defRPr>
      </a:lvl7pPr>
      <a:lvl8pPr marL="1352915" algn="l" rtl="0" eaLnBrk="1" fontAlgn="base" hangingPunct="1">
        <a:lnSpc>
          <a:spcPct val="70000"/>
        </a:lnSpc>
        <a:spcBef>
          <a:spcPct val="0"/>
        </a:spcBef>
        <a:spcAft>
          <a:spcPct val="0"/>
        </a:spcAft>
        <a:defRPr sz="4400" b="1">
          <a:solidFill>
            <a:schemeClr val="accent1"/>
          </a:solidFill>
          <a:latin typeface="Arial Black" pitchFamily="34" charset="0"/>
        </a:defRPr>
      </a:lvl8pPr>
      <a:lvl9pPr marL="1803983" algn="l" rtl="0" eaLnBrk="1" fontAlgn="base" hangingPunct="1">
        <a:lnSpc>
          <a:spcPct val="70000"/>
        </a:lnSpc>
        <a:spcBef>
          <a:spcPct val="0"/>
        </a:spcBef>
        <a:spcAft>
          <a:spcPct val="0"/>
        </a:spcAft>
        <a:defRPr sz="4400" b="1">
          <a:solidFill>
            <a:schemeClr val="accent1"/>
          </a:solidFill>
          <a:latin typeface="Arial Black" pitchFamily="34" charset="0"/>
        </a:defRPr>
      </a:lvl9pPr>
    </p:titleStyle>
    <p:bodyStyle>
      <a:lvl1pPr marL="224363" indent="-224363" algn="l" rtl="0" eaLnBrk="0" fontAlgn="base" hangingPunct="0">
        <a:lnSpc>
          <a:spcPct val="90000"/>
        </a:lnSpc>
        <a:spcBef>
          <a:spcPts val="1200"/>
        </a:spcBef>
        <a:spcAft>
          <a:spcPct val="0"/>
        </a:spcAft>
        <a:buClr>
          <a:schemeClr val="accent1"/>
        </a:buClr>
        <a:buFont typeface="Arial" pitchFamily="34" charset="0"/>
        <a:buChar char="•"/>
        <a:defRPr>
          <a:solidFill>
            <a:schemeClr val="tx1"/>
          </a:solidFill>
          <a:latin typeface="Museo Sans For Dell" pitchFamily="2" charset="0"/>
          <a:ea typeface="Museo Sans For Dell" pitchFamily="2" charset="0"/>
          <a:cs typeface="Museo Sans For Dell" pitchFamily="2" charset="0"/>
        </a:defRPr>
      </a:lvl1pPr>
      <a:lvl2pPr marL="566900" indent="-219599" algn="l" rtl="0" eaLnBrk="0" fontAlgn="base" hangingPunct="0">
        <a:lnSpc>
          <a:spcPct val="90000"/>
        </a:lnSpc>
        <a:spcBef>
          <a:spcPts val="300"/>
        </a:spcBef>
        <a:spcAft>
          <a:spcPct val="0"/>
        </a:spcAft>
        <a:buClr>
          <a:schemeClr val="accent1"/>
        </a:buClr>
        <a:buFont typeface="Museo Sans For Dell" pitchFamily="2" charset="0"/>
        <a:buChar char="–"/>
        <a:defRPr sz="1600">
          <a:solidFill>
            <a:schemeClr val="tx1"/>
          </a:solidFill>
          <a:latin typeface="Museo Sans For Dell" pitchFamily="2" charset="0"/>
          <a:ea typeface="Museo Sans For Dell" pitchFamily="2" charset="0"/>
          <a:cs typeface="Museo Sans For Dell" pitchFamily="2" charset="0"/>
        </a:defRPr>
      </a:lvl2pPr>
      <a:lvl3pPr marL="896518" indent="-216425" algn="l" rtl="0" eaLnBrk="0" fontAlgn="base" hangingPunct="0">
        <a:lnSpc>
          <a:spcPct val="90000"/>
        </a:lnSpc>
        <a:spcBef>
          <a:spcPts val="300"/>
        </a:spcBef>
        <a:spcAft>
          <a:spcPct val="0"/>
        </a:spcAft>
        <a:buClr>
          <a:schemeClr val="accent1"/>
        </a:buClr>
        <a:buFont typeface="Museo Sans For Dell" pitchFamily="2" charset="0"/>
        <a:buChar char="›"/>
        <a:defRPr sz="1400">
          <a:solidFill>
            <a:schemeClr val="tx1"/>
          </a:solidFill>
          <a:latin typeface="Museo Sans For Dell" pitchFamily="2" charset="0"/>
          <a:ea typeface="Museo Sans For Dell" pitchFamily="2" charset="0"/>
          <a:cs typeface="Museo Sans For Dell" pitchFamily="2" charset="0"/>
        </a:defRPr>
      </a:lvl3pPr>
      <a:lvl4pPr marL="1227956" indent="-218012" algn="l" rtl="0" eaLnBrk="0" fontAlgn="base" hangingPunct="0">
        <a:lnSpc>
          <a:spcPct val="90000"/>
        </a:lnSpc>
        <a:spcBef>
          <a:spcPts val="300"/>
        </a:spcBef>
        <a:spcAft>
          <a:spcPct val="0"/>
        </a:spcAft>
        <a:buClr>
          <a:schemeClr val="accent1"/>
        </a:buClr>
        <a:buFont typeface="Museo For Dell 300" pitchFamily="50" charset="0"/>
        <a:buChar char="–"/>
        <a:defRPr sz="1200">
          <a:solidFill>
            <a:schemeClr val="tx1"/>
          </a:solidFill>
          <a:latin typeface="Museo Sans For Dell" pitchFamily="2" charset="0"/>
          <a:ea typeface="Museo Sans For Dell" pitchFamily="2" charset="0"/>
          <a:cs typeface="Museo Sans For Dell" pitchFamily="2" charset="0"/>
        </a:defRPr>
      </a:lvl4pPr>
      <a:lvl5pPr marL="1585925" indent="-232298" algn="l" rtl="0" eaLnBrk="0" fontAlgn="base" hangingPunct="0">
        <a:lnSpc>
          <a:spcPct val="90000"/>
        </a:lnSpc>
        <a:spcBef>
          <a:spcPts val="800"/>
        </a:spcBef>
        <a:spcAft>
          <a:spcPct val="0"/>
        </a:spcAft>
        <a:buClr>
          <a:schemeClr val="bg1"/>
        </a:buClr>
        <a:buFont typeface="Museo For Dell 300" pitchFamily="50" charset="0"/>
        <a:buChar char="–"/>
        <a:defRPr>
          <a:solidFill>
            <a:schemeClr val="bg2"/>
          </a:solidFill>
          <a:latin typeface="Museo Sans For Dell" pitchFamily="2" charset="0"/>
          <a:ea typeface="Museo Sans For Dell" pitchFamily="2" charset="0"/>
          <a:cs typeface="Museo Sans For Dell" pitchFamily="2" charset="0"/>
        </a:defRPr>
      </a:lvl5pPr>
      <a:lvl6pPr marL="2037217" indent="-233232"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6pPr>
      <a:lvl7pPr marL="2487926" indent="-233232"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7pPr>
      <a:lvl8pPr marL="2938999" indent="-233232"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8pPr>
      <a:lvl9pPr marL="3390002" indent="-233232"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9pPr>
    </p:bodyStyle>
    <p:otherStyle>
      <a:defPPr>
        <a:defRPr lang="en-US"/>
      </a:defPPr>
      <a:lvl1pPr marL="0" algn="l" defTabSz="901993" rtl="0" eaLnBrk="1" latinLnBrk="0" hangingPunct="1">
        <a:defRPr sz="1800" kern="1200">
          <a:solidFill>
            <a:schemeClr val="tx1"/>
          </a:solidFill>
          <a:latin typeface="+mn-lt"/>
          <a:ea typeface="+mn-ea"/>
          <a:cs typeface="+mn-cs"/>
        </a:defRPr>
      </a:lvl1pPr>
      <a:lvl2pPr marL="450963" algn="l" defTabSz="901993" rtl="0" eaLnBrk="1" latinLnBrk="0" hangingPunct="1">
        <a:defRPr sz="1800" kern="1200">
          <a:solidFill>
            <a:schemeClr val="tx1"/>
          </a:solidFill>
          <a:latin typeface="+mn-lt"/>
          <a:ea typeface="+mn-ea"/>
          <a:cs typeface="+mn-cs"/>
        </a:defRPr>
      </a:lvl2pPr>
      <a:lvl3pPr marL="901993" algn="l" defTabSz="901993" rtl="0" eaLnBrk="1" latinLnBrk="0" hangingPunct="1">
        <a:defRPr sz="1800" kern="1200">
          <a:solidFill>
            <a:schemeClr val="tx1"/>
          </a:solidFill>
          <a:latin typeface="+mn-lt"/>
          <a:ea typeface="+mn-ea"/>
          <a:cs typeface="+mn-cs"/>
        </a:defRPr>
      </a:lvl3pPr>
      <a:lvl4pPr marL="1352915" algn="l" defTabSz="901993" rtl="0" eaLnBrk="1" latinLnBrk="0" hangingPunct="1">
        <a:defRPr sz="1800" kern="1200">
          <a:solidFill>
            <a:schemeClr val="tx1"/>
          </a:solidFill>
          <a:latin typeface="+mn-lt"/>
          <a:ea typeface="+mn-ea"/>
          <a:cs typeface="+mn-cs"/>
        </a:defRPr>
      </a:lvl4pPr>
      <a:lvl5pPr marL="1803983" algn="l" defTabSz="901993" rtl="0" eaLnBrk="1" latinLnBrk="0" hangingPunct="1">
        <a:defRPr sz="1800" kern="1200">
          <a:solidFill>
            <a:schemeClr val="tx1"/>
          </a:solidFill>
          <a:latin typeface="+mn-lt"/>
          <a:ea typeface="+mn-ea"/>
          <a:cs typeface="+mn-cs"/>
        </a:defRPr>
      </a:lvl5pPr>
      <a:lvl6pPr marL="2254587" algn="l" defTabSz="901993" rtl="0" eaLnBrk="1" latinLnBrk="0" hangingPunct="1">
        <a:defRPr sz="1800" kern="1200">
          <a:solidFill>
            <a:schemeClr val="tx1"/>
          </a:solidFill>
          <a:latin typeface="+mn-lt"/>
          <a:ea typeface="+mn-ea"/>
          <a:cs typeface="+mn-cs"/>
        </a:defRPr>
      </a:lvl6pPr>
      <a:lvl7pPr marL="2705672" algn="l" defTabSz="901993" rtl="0" eaLnBrk="1" latinLnBrk="0" hangingPunct="1">
        <a:defRPr sz="1800" kern="1200">
          <a:solidFill>
            <a:schemeClr val="tx1"/>
          </a:solidFill>
          <a:latin typeface="+mn-lt"/>
          <a:ea typeface="+mn-ea"/>
          <a:cs typeface="+mn-cs"/>
        </a:defRPr>
      </a:lvl7pPr>
      <a:lvl8pPr marL="3156660" algn="l" defTabSz="901993" rtl="0" eaLnBrk="1" latinLnBrk="0" hangingPunct="1">
        <a:defRPr sz="1800" kern="1200">
          <a:solidFill>
            <a:schemeClr val="tx1"/>
          </a:solidFill>
          <a:latin typeface="+mn-lt"/>
          <a:ea typeface="+mn-ea"/>
          <a:cs typeface="+mn-cs"/>
        </a:defRPr>
      </a:lvl8pPr>
      <a:lvl9pPr marL="3607727" algn="l" defTabSz="901993" rtl="0" eaLnBrk="1" latinLnBrk="0" hangingPunct="1">
        <a:defRPr sz="1800" kern="1200">
          <a:solidFill>
            <a:schemeClr val="tx1"/>
          </a:solidFill>
          <a:latin typeface="+mn-lt"/>
          <a:ea typeface="+mn-ea"/>
          <a:cs typeface="+mn-cs"/>
        </a:defRPr>
      </a:lvl9pPr>
    </p:otherStyle>
  </p:txStyles>
</p:sldMaster>
</file>

<file path=ppt/slideMasters/slideMaster87.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90114" name="Title Placeholder 21"/>
          <p:cNvSpPr>
            <a:spLocks noGrp="1"/>
          </p:cNvSpPr>
          <p:nvPr>
            <p:ph type="title"/>
          </p:nvPr>
        </p:nvSpPr>
        <p:spPr bwMode="auto">
          <a:xfrm>
            <a:off x="425451" y="196857"/>
            <a:ext cx="8280400" cy="62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zh-TW" smtClean="0"/>
              <a:t>Click to edit Master title style</a:t>
            </a:r>
          </a:p>
        </p:txBody>
      </p:sp>
      <p:sp>
        <p:nvSpPr>
          <p:cNvPr id="90115" name="Text Placeholder 12"/>
          <p:cNvSpPr>
            <a:spLocks noGrp="1"/>
          </p:cNvSpPr>
          <p:nvPr>
            <p:ph type="body" idx="1"/>
          </p:nvPr>
        </p:nvSpPr>
        <p:spPr bwMode="auto">
          <a:xfrm>
            <a:off x="438150" y="931863"/>
            <a:ext cx="8267700" cy="3611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zh-TW" smtClean="0"/>
              <a:t>Click to edit Master text styles</a:t>
            </a:r>
          </a:p>
          <a:p>
            <a:pPr lvl="1"/>
            <a:r>
              <a:rPr lang="en-US" altLang="zh-TW" smtClean="0"/>
              <a:t>Second level</a:t>
            </a:r>
          </a:p>
          <a:p>
            <a:pPr lvl="2"/>
            <a:r>
              <a:rPr lang="en-US" altLang="zh-TW" smtClean="0"/>
              <a:t>Third level</a:t>
            </a:r>
          </a:p>
          <a:p>
            <a:pPr lvl="3"/>
            <a:r>
              <a:rPr lang="en-US" altLang="zh-TW" smtClean="0"/>
              <a:t>Fourth level</a:t>
            </a:r>
          </a:p>
        </p:txBody>
      </p:sp>
      <p:sp>
        <p:nvSpPr>
          <p:cNvPr id="90116" name="TextBox 9"/>
          <p:cNvSpPr txBox="1">
            <a:spLocks noChangeArrowheads="1"/>
          </p:cNvSpPr>
          <p:nvPr/>
        </p:nvSpPr>
        <p:spPr bwMode="black">
          <a:xfrm>
            <a:off x="6428213" y="4826004"/>
            <a:ext cx="1768475" cy="126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sz="2400">
                <a:solidFill>
                  <a:schemeClr val="tx1"/>
                </a:solidFill>
                <a:latin typeface="Arial" pitchFamily="34" charset="0"/>
                <a:ea typeface="SimSun" pitchFamily="2" charset="-122"/>
              </a:defRPr>
            </a:lvl1pPr>
            <a:lvl2pPr defTabSz="911225">
              <a:defRPr sz="2400">
                <a:solidFill>
                  <a:schemeClr val="tx1"/>
                </a:solidFill>
                <a:latin typeface="Arial" pitchFamily="34" charset="0"/>
                <a:ea typeface="SimSun" pitchFamily="2" charset="-122"/>
              </a:defRPr>
            </a:lvl2pPr>
            <a:lvl3pPr defTabSz="911225">
              <a:defRPr sz="2400">
                <a:solidFill>
                  <a:schemeClr val="tx1"/>
                </a:solidFill>
                <a:latin typeface="Arial" pitchFamily="34" charset="0"/>
                <a:ea typeface="SimSun" pitchFamily="2" charset="-122"/>
              </a:defRPr>
            </a:lvl3pPr>
            <a:lvl4pPr defTabSz="911225">
              <a:defRPr sz="2400">
                <a:solidFill>
                  <a:schemeClr val="tx1"/>
                </a:solidFill>
                <a:latin typeface="Arial" pitchFamily="34" charset="0"/>
                <a:ea typeface="SimSun" pitchFamily="2" charset="-122"/>
              </a:defRPr>
            </a:lvl4pPr>
            <a:lvl5pPr defTabSz="911225">
              <a:defRPr sz="2400">
                <a:solidFill>
                  <a:schemeClr val="tx1"/>
                </a:solidFill>
                <a:latin typeface="Arial" pitchFamily="34" charset="0"/>
                <a:ea typeface="SimSun" pitchFamily="2" charset="-122"/>
              </a:defRPr>
            </a:lvl5pPr>
            <a:lvl6pPr marL="2281238" indent="4763" defTabSz="911225" eaLnBrk="0" fontAlgn="base" hangingPunct="0">
              <a:spcBef>
                <a:spcPct val="0"/>
              </a:spcBef>
              <a:spcAft>
                <a:spcPct val="0"/>
              </a:spcAft>
              <a:defRPr sz="2400">
                <a:solidFill>
                  <a:schemeClr val="tx1"/>
                </a:solidFill>
                <a:latin typeface="Arial" pitchFamily="34" charset="0"/>
                <a:ea typeface="SimSun" pitchFamily="2" charset="-122"/>
              </a:defRPr>
            </a:lvl6pPr>
            <a:lvl7pPr marL="2738438" indent="4763" defTabSz="911225" eaLnBrk="0" fontAlgn="base" hangingPunct="0">
              <a:spcBef>
                <a:spcPct val="0"/>
              </a:spcBef>
              <a:spcAft>
                <a:spcPct val="0"/>
              </a:spcAft>
              <a:defRPr sz="2400">
                <a:solidFill>
                  <a:schemeClr val="tx1"/>
                </a:solidFill>
                <a:latin typeface="Arial" pitchFamily="34" charset="0"/>
                <a:ea typeface="SimSun" pitchFamily="2" charset="-122"/>
              </a:defRPr>
            </a:lvl7pPr>
            <a:lvl8pPr marL="3195638" indent="4763" defTabSz="911225" eaLnBrk="0" fontAlgn="base" hangingPunct="0">
              <a:spcBef>
                <a:spcPct val="0"/>
              </a:spcBef>
              <a:spcAft>
                <a:spcPct val="0"/>
              </a:spcAft>
              <a:defRPr sz="2400">
                <a:solidFill>
                  <a:schemeClr val="tx1"/>
                </a:solidFill>
                <a:latin typeface="Arial" pitchFamily="34" charset="0"/>
                <a:ea typeface="SimSun" pitchFamily="2" charset="-122"/>
              </a:defRPr>
            </a:lvl8pPr>
            <a:lvl9pPr marL="3652838" indent="4763" defTabSz="911225" eaLnBrk="0" fontAlgn="base" hangingPunct="0">
              <a:spcBef>
                <a:spcPct val="0"/>
              </a:spcBef>
              <a:spcAft>
                <a:spcPct val="0"/>
              </a:spcAft>
              <a:defRPr sz="2400">
                <a:solidFill>
                  <a:schemeClr val="tx1"/>
                </a:solidFill>
                <a:latin typeface="Arial" pitchFamily="34" charset="0"/>
                <a:ea typeface="SimSun" pitchFamily="2" charset="-122"/>
              </a:defRPr>
            </a:lvl9pPr>
          </a:lstStyle>
          <a:p>
            <a:pPr algn="r">
              <a:defRPr/>
            </a:pPr>
            <a:r>
              <a:rPr lang="en-US" altLang="zh-TW" sz="800" smtClean="0">
                <a:solidFill>
                  <a:srgbClr val="666666"/>
                </a:solidFill>
                <a:latin typeface="Museo Sans For Dell" pitchFamily="2" charset="0"/>
              </a:rPr>
              <a:t>EUC Technology and Engineering</a:t>
            </a:r>
          </a:p>
        </p:txBody>
      </p:sp>
      <p:sp>
        <p:nvSpPr>
          <p:cNvPr id="11" name="Slide Number Placeholder 5"/>
          <p:cNvSpPr>
            <a:spLocks noGrp="1"/>
          </p:cNvSpPr>
          <p:nvPr>
            <p:ph type="sldNum" sz="quarter" idx="4"/>
          </p:nvPr>
        </p:nvSpPr>
        <p:spPr>
          <a:xfrm>
            <a:off x="434976" y="4824413"/>
            <a:ext cx="260350" cy="114300"/>
          </a:xfrm>
          <a:prstGeom prst="rect">
            <a:avLst/>
          </a:prstGeom>
        </p:spPr>
        <p:txBody>
          <a:bodyPr vert="horz" lIns="0" tIns="0" rIns="90380" bIns="0" rtlCol="0" anchor="ctr"/>
          <a:lstStyle>
            <a:lvl1pPr algn="l" eaLnBrk="1" hangingPunct="1">
              <a:defRPr sz="900">
                <a:solidFill>
                  <a:srgbClr val="000000">
                    <a:lumMod val="60000"/>
                    <a:lumOff val="40000"/>
                  </a:srgbClr>
                </a:solidFill>
                <a:latin typeface="Museo Sans For Dell" pitchFamily="2" charset="0"/>
                <a:ea typeface="+mn-ea"/>
              </a:defRPr>
            </a:lvl1pPr>
          </a:lstStyle>
          <a:p>
            <a:pPr defTabSz="678643">
              <a:defRPr/>
            </a:pPr>
            <a:fld id="{20FE3A23-B949-4828-A943-DC5D8F8A3399}" type="slidenum">
              <a:rPr lang="en-US" smtClean="0"/>
              <a:pPr defTabSz="678643">
                <a:defRPr/>
              </a:pPr>
              <a:t>‹#›</a:t>
            </a:fld>
            <a:endParaRPr lang="en-US" dirty="0"/>
          </a:p>
        </p:txBody>
      </p:sp>
      <p:sp>
        <p:nvSpPr>
          <p:cNvPr id="12" name="Date Placeholder 8"/>
          <p:cNvSpPr>
            <a:spLocks noGrp="1"/>
          </p:cNvSpPr>
          <p:nvPr>
            <p:ph type="dt" sz="half" idx="2"/>
          </p:nvPr>
        </p:nvSpPr>
        <p:spPr>
          <a:xfrm>
            <a:off x="1711325" y="4819650"/>
            <a:ext cx="914400" cy="114300"/>
          </a:xfrm>
          <a:prstGeom prst="rect">
            <a:avLst/>
          </a:prstGeom>
        </p:spPr>
        <p:txBody>
          <a:bodyPr vert="horz" lIns="0" tIns="0" rIns="0" bIns="0" rtlCol="0" anchor="ctr"/>
          <a:lstStyle>
            <a:lvl1pPr algn="l" rtl="0" eaLnBrk="1" fontAlgn="base" hangingPunct="1">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defTabSz="678643">
              <a:defRPr/>
            </a:pPr>
            <a:endParaRPr lang="zh-TW" altLang="en-US"/>
          </a:p>
        </p:txBody>
      </p:sp>
      <p:pic>
        <p:nvPicPr>
          <p:cNvPr id="90119" name="Picture 14" descr="dell_gray_logo.png"/>
          <p:cNvPicPr>
            <a:picLocks noChangeAspect="1"/>
          </p:cNvPicPr>
          <p:nvPr/>
        </p:nvPicPr>
        <p:blipFill>
          <a:blip r:embed="rId20">
            <a:extLst>
              <a:ext uri="{28A0092B-C50C-407E-A947-70E740481C1C}">
                <a14:useLocalDpi xmlns:a14="http://schemas.microsoft.com/office/drawing/2010/main" val="0"/>
              </a:ext>
            </a:extLst>
          </a:blip>
          <a:srcRect/>
          <a:stretch>
            <a:fillRect/>
          </a:stretch>
        </p:blipFill>
        <p:spPr bwMode="auto">
          <a:xfrm>
            <a:off x="8226427" y="4648206"/>
            <a:ext cx="471488"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l" descr="                              Dell - Restricted - Confidential&#10;"/>
          <p:cNvSpPr txBox="1"/>
          <p:nvPr/>
        </p:nvSpPr>
        <p:spPr>
          <a:xfrm>
            <a:off x="0" y="4764088"/>
            <a:ext cx="9144000" cy="0"/>
          </a:xfrm>
          <a:prstGeom prst="rect">
            <a:avLst/>
          </a:prstGeom>
          <a:noFill/>
        </p:spPr>
        <p:txBody>
          <a:bodyPr wrap="none" lIns="90386" tIns="45192" rIns="90386" bIns="45192"/>
          <a:lstStyle/>
          <a:p>
            <a:pPr defTabSz="678643">
              <a:lnSpc>
                <a:spcPct val="90000"/>
              </a:lnSpc>
              <a:spcBef>
                <a:spcPts val="600"/>
              </a:spcBef>
              <a:spcAft>
                <a:spcPts val="0"/>
              </a:spcAft>
              <a:buClr>
                <a:srgbClr val="0085C3"/>
              </a:buClr>
              <a:defRPr/>
            </a:pPr>
            <a:r>
              <a:rPr lang="en-US" sz="800" b="1">
                <a:solidFill>
                  <a:srgbClr val="7F7F7F"/>
                </a:solidFill>
                <a:latin typeface="Museo For Dell"/>
                <a:ea typeface="SimSun" pitchFamily="2" charset="-122"/>
              </a:rPr>
              <a:t>                              Dell - Restricted - Confidential</a:t>
            </a:r>
          </a:p>
          <a:p>
            <a:pPr defTabSz="678643">
              <a:lnSpc>
                <a:spcPct val="90000"/>
              </a:lnSpc>
              <a:spcBef>
                <a:spcPts val="600"/>
              </a:spcBef>
              <a:spcAft>
                <a:spcPts val="0"/>
              </a:spcAft>
              <a:buClr>
                <a:srgbClr val="0085C3"/>
              </a:buClr>
              <a:defRPr/>
            </a:pPr>
            <a:endParaRPr lang="en-US" sz="900" b="1" dirty="0" err="1">
              <a:solidFill>
                <a:srgbClr val="7F7F7F"/>
              </a:solidFill>
              <a:latin typeface="Museo For Dell"/>
              <a:ea typeface="SimSun" pitchFamily="2" charset="-122"/>
            </a:endParaRPr>
          </a:p>
        </p:txBody>
      </p:sp>
    </p:spTree>
    <p:extLst>
      <p:ext uri="{BB962C8B-B14F-4D97-AF65-F5344CB8AC3E}">
        <p14:creationId xmlns:p14="http://schemas.microsoft.com/office/powerpoint/2010/main" val="387783166"/>
      </p:ext>
    </p:extLst>
  </p:cSld>
  <p:clrMap bg1="dk2" tx1="lt1" bg2="dk1" tx2="lt2" accent1="accent1" accent2="accent2" accent3="accent3" accent4="accent4" accent5="accent5" accent6="accent6" hlink="hlink" folHlink="folHlink"/>
  <p:sldLayoutIdLst>
    <p:sldLayoutId id="2147486465" r:id="rId1"/>
    <p:sldLayoutId id="2147486466" r:id="rId2"/>
    <p:sldLayoutId id="2147486467" r:id="rId3"/>
    <p:sldLayoutId id="2147486468" r:id="rId4"/>
    <p:sldLayoutId id="2147486469" r:id="rId5"/>
    <p:sldLayoutId id="2147486470" r:id="rId6"/>
    <p:sldLayoutId id="2147486471" r:id="rId7"/>
    <p:sldLayoutId id="2147486472" r:id="rId8"/>
    <p:sldLayoutId id="2147486473" r:id="rId9"/>
    <p:sldLayoutId id="2147486474" r:id="rId10"/>
    <p:sldLayoutId id="2147486475" r:id="rId11"/>
    <p:sldLayoutId id="2147486476" r:id="rId12"/>
    <p:sldLayoutId id="2147486478" r:id="rId13"/>
    <p:sldLayoutId id="2147486479" r:id="rId14"/>
    <p:sldLayoutId id="2147486480" r:id="rId15"/>
    <p:sldLayoutId id="2147486481" r:id="rId16"/>
    <p:sldLayoutId id="2147486482" r:id="rId17"/>
    <p:sldLayoutId id="2147486483" r:id="rId18"/>
  </p:sldLayoutIdLst>
  <p:transition spd="med">
    <p:wipe dir="r"/>
  </p:transition>
  <p:timing>
    <p:tnLst>
      <p:par>
        <p:cTn id="1" dur="indefinite" restart="never" nodeType="tmRoot"/>
      </p:par>
    </p:tnLst>
  </p:timing>
  <p:hf hdr="0" ftr="0" dt="0"/>
  <p:txStyles>
    <p:titleStyle>
      <a:lvl1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1pPr>
      <a:lvl2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2pPr>
      <a:lvl3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3pPr>
      <a:lvl4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4pPr>
      <a:lvl5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5pPr>
      <a:lvl6pPr marL="451183" algn="l" rtl="0" eaLnBrk="1" fontAlgn="base" hangingPunct="1">
        <a:lnSpc>
          <a:spcPct val="70000"/>
        </a:lnSpc>
        <a:spcBef>
          <a:spcPct val="0"/>
        </a:spcBef>
        <a:spcAft>
          <a:spcPct val="0"/>
        </a:spcAft>
        <a:defRPr sz="4400" b="1">
          <a:solidFill>
            <a:schemeClr val="accent1"/>
          </a:solidFill>
          <a:latin typeface="Arial Black" pitchFamily="34" charset="0"/>
        </a:defRPr>
      </a:lvl6pPr>
      <a:lvl7pPr marL="902443" algn="l" rtl="0" eaLnBrk="1" fontAlgn="base" hangingPunct="1">
        <a:lnSpc>
          <a:spcPct val="70000"/>
        </a:lnSpc>
        <a:spcBef>
          <a:spcPct val="0"/>
        </a:spcBef>
        <a:spcAft>
          <a:spcPct val="0"/>
        </a:spcAft>
        <a:defRPr sz="4400" b="1">
          <a:solidFill>
            <a:schemeClr val="accent1"/>
          </a:solidFill>
          <a:latin typeface="Arial Black" pitchFamily="34" charset="0"/>
        </a:defRPr>
      </a:lvl7pPr>
      <a:lvl8pPr marL="1353575" algn="l" rtl="0" eaLnBrk="1" fontAlgn="base" hangingPunct="1">
        <a:lnSpc>
          <a:spcPct val="70000"/>
        </a:lnSpc>
        <a:spcBef>
          <a:spcPct val="0"/>
        </a:spcBef>
        <a:spcAft>
          <a:spcPct val="0"/>
        </a:spcAft>
        <a:defRPr sz="4400" b="1">
          <a:solidFill>
            <a:schemeClr val="accent1"/>
          </a:solidFill>
          <a:latin typeface="Arial Black" pitchFamily="34" charset="0"/>
        </a:defRPr>
      </a:lvl8pPr>
      <a:lvl9pPr marL="1804883" algn="l" rtl="0" eaLnBrk="1" fontAlgn="base" hangingPunct="1">
        <a:lnSpc>
          <a:spcPct val="70000"/>
        </a:lnSpc>
        <a:spcBef>
          <a:spcPct val="0"/>
        </a:spcBef>
        <a:spcAft>
          <a:spcPct val="0"/>
        </a:spcAft>
        <a:defRPr sz="4400" b="1">
          <a:solidFill>
            <a:schemeClr val="accent1"/>
          </a:solidFill>
          <a:latin typeface="Arial Black" pitchFamily="34" charset="0"/>
        </a:defRPr>
      </a:lvl9pPr>
    </p:titleStyle>
    <p:bodyStyle>
      <a:lvl1pPr marL="224483" indent="-224483" algn="l" rtl="0" eaLnBrk="0" fontAlgn="base" hangingPunct="0">
        <a:lnSpc>
          <a:spcPct val="90000"/>
        </a:lnSpc>
        <a:spcBef>
          <a:spcPts val="1200"/>
        </a:spcBef>
        <a:spcAft>
          <a:spcPct val="0"/>
        </a:spcAft>
        <a:buClr>
          <a:schemeClr val="accent1"/>
        </a:buClr>
        <a:buFont typeface="Arial" pitchFamily="34" charset="0"/>
        <a:buChar char="•"/>
        <a:defRPr>
          <a:solidFill>
            <a:schemeClr val="tx1"/>
          </a:solidFill>
          <a:latin typeface="Museo Sans For Dell" pitchFamily="2" charset="0"/>
          <a:ea typeface="Museo Sans For Dell" pitchFamily="2" charset="0"/>
          <a:cs typeface="Museo Sans For Dell" pitchFamily="2" charset="0"/>
        </a:defRPr>
      </a:lvl1pPr>
      <a:lvl2pPr marL="567180" indent="-219719" algn="l" rtl="0" eaLnBrk="0" fontAlgn="base" hangingPunct="0">
        <a:lnSpc>
          <a:spcPct val="90000"/>
        </a:lnSpc>
        <a:spcBef>
          <a:spcPts val="300"/>
        </a:spcBef>
        <a:spcAft>
          <a:spcPct val="0"/>
        </a:spcAft>
        <a:buClr>
          <a:schemeClr val="accent1"/>
        </a:buClr>
        <a:buFont typeface="Museo Sans For Dell" pitchFamily="2" charset="0"/>
        <a:buChar char="–"/>
        <a:defRPr sz="1600">
          <a:solidFill>
            <a:schemeClr val="tx1"/>
          </a:solidFill>
          <a:latin typeface="Museo Sans For Dell" pitchFamily="2" charset="0"/>
          <a:ea typeface="Museo Sans For Dell" pitchFamily="2" charset="0"/>
          <a:cs typeface="Museo Sans For Dell" pitchFamily="2" charset="0"/>
        </a:defRPr>
      </a:lvl2pPr>
      <a:lvl3pPr marL="896968" indent="-216545" algn="l" rtl="0" eaLnBrk="0" fontAlgn="base" hangingPunct="0">
        <a:lnSpc>
          <a:spcPct val="90000"/>
        </a:lnSpc>
        <a:spcBef>
          <a:spcPts val="300"/>
        </a:spcBef>
        <a:spcAft>
          <a:spcPct val="0"/>
        </a:spcAft>
        <a:buClr>
          <a:schemeClr val="accent1"/>
        </a:buClr>
        <a:buFont typeface="Museo Sans For Dell" pitchFamily="2" charset="0"/>
        <a:buChar char="›"/>
        <a:defRPr sz="1400">
          <a:solidFill>
            <a:schemeClr val="tx1"/>
          </a:solidFill>
          <a:latin typeface="Museo Sans For Dell" pitchFamily="2" charset="0"/>
          <a:ea typeface="Museo Sans For Dell" pitchFamily="2" charset="0"/>
          <a:cs typeface="Museo Sans For Dell" pitchFamily="2" charset="0"/>
        </a:defRPr>
      </a:lvl3pPr>
      <a:lvl4pPr marL="1228556" indent="-218132" algn="l" rtl="0" eaLnBrk="0" fontAlgn="base" hangingPunct="0">
        <a:lnSpc>
          <a:spcPct val="90000"/>
        </a:lnSpc>
        <a:spcBef>
          <a:spcPts val="300"/>
        </a:spcBef>
        <a:spcAft>
          <a:spcPct val="0"/>
        </a:spcAft>
        <a:buClr>
          <a:schemeClr val="accent1"/>
        </a:buClr>
        <a:buFont typeface="Museo For Dell 300" pitchFamily="50" charset="0"/>
        <a:buChar char="–"/>
        <a:defRPr sz="1200">
          <a:solidFill>
            <a:schemeClr val="tx1"/>
          </a:solidFill>
          <a:latin typeface="Museo Sans For Dell" pitchFamily="2" charset="0"/>
          <a:ea typeface="Museo Sans For Dell" pitchFamily="2" charset="0"/>
          <a:cs typeface="Museo Sans For Dell" pitchFamily="2" charset="0"/>
        </a:defRPr>
      </a:lvl4pPr>
      <a:lvl5pPr marL="1586705" indent="-232418" algn="l" rtl="0" eaLnBrk="0" fontAlgn="base" hangingPunct="0">
        <a:lnSpc>
          <a:spcPct val="90000"/>
        </a:lnSpc>
        <a:spcBef>
          <a:spcPts val="800"/>
        </a:spcBef>
        <a:spcAft>
          <a:spcPct val="0"/>
        </a:spcAft>
        <a:buClr>
          <a:schemeClr val="bg1"/>
        </a:buClr>
        <a:buFont typeface="Museo For Dell 300" pitchFamily="50" charset="0"/>
        <a:buChar char="–"/>
        <a:defRPr>
          <a:solidFill>
            <a:schemeClr val="bg2"/>
          </a:solidFill>
          <a:latin typeface="Museo Sans For Dell" pitchFamily="2" charset="0"/>
          <a:ea typeface="Museo Sans For Dell" pitchFamily="2" charset="0"/>
          <a:cs typeface="Museo Sans For Dell" pitchFamily="2" charset="0"/>
        </a:defRPr>
      </a:lvl5pPr>
      <a:lvl6pPr marL="2038237" indent="-233352"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6pPr>
      <a:lvl7pPr marL="2489166" indent="-233352"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7pPr>
      <a:lvl8pPr marL="2940469" indent="-233352"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8pPr>
      <a:lvl9pPr marL="3391682" indent="-233352"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9pPr>
    </p:bodyStyle>
    <p:otherStyle>
      <a:defPPr>
        <a:defRPr lang="en-US"/>
      </a:defPPr>
      <a:lvl1pPr marL="0" algn="l" defTabSz="902443" rtl="0" eaLnBrk="1" latinLnBrk="0" hangingPunct="1">
        <a:defRPr sz="1800" kern="1200">
          <a:solidFill>
            <a:schemeClr val="tx1"/>
          </a:solidFill>
          <a:latin typeface="+mn-lt"/>
          <a:ea typeface="+mn-ea"/>
          <a:cs typeface="+mn-cs"/>
        </a:defRPr>
      </a:lvl1pPr>
      <a:lvl2pPr marL="451183" algn="l" defTabSz="902443" rtl="0" eaLnBrk="1" latinLnBrk="0" hangingPunct="1">
        <a:defRPr sz="1800" kern="1200">
          <a:solidFill>
            <a:schemeClr val="tx1"/>
          </a:solidFill>
          <a:latin typeface="+mn-lt"/>
          <a:ea typeface="+mn-ea"/>
          <a:cs typeface="+mn-cs"/>
        </a:defRPr>
      </a:lvl2pPr>
      <a:lvl3pPr marL="902443" algn="l" defTabSz="902443" rtl="0" eaLnBrk="1" latinLnBrk="0" hangingPunct="1">
        <a:defRPr sz="1800" kern="1200">
          <a:solidFill>
            <a:schemeClr val="tx1"/>
          </a:solidFill>
          <a:latin typeface="+mn-lt"/>
          <a:ea typeface="+mn-ea"/>
          <a:cs typeface="+mn-cs"/>
        </a:defRPr>
      </a:lvl3pPr>
      <a:lvl4pPr marL="1353575" algn="l" defTabSz="902443" rtl="0" eaLnBrk="1" latinLnBrk="0" hangingPunct="1">
        <a:defRPr sz="1800" kern="1200">
          <a:solidFill>
            <a:schemeClr val="tx1"/>
          </a:solidFill>
          <a:latin typeface="+mn-lt"/>
          <a:ea typeface="+mn-ea"/>
          <a:cs typeface="+mn-cs"/>
        </a:defRPr>
      </a:lvl4pPr>
      <a:lvl5pPr marL="1804883" algn="l" defTabSz="902443" rtl="0" eaLnBrk="1" latinLnBrk="0" hangingPunct="1">
        <a:defRPr sz="1800" kern="1200">
          <a:solidFill>
            <a:schemeClr val="tx1"/>
          </a:solidFill>
          <a:latin typeface="+mn-lt"/>
          <a:ea typeface="+mn-ea"/>
          <a:cs typeface="+mn-cs"/>
        </a:defRPr>
      </a:lvl5pPr>
      <a:lvl6pPr marL="2255720" algn="l" defTabSz="902443" rtl="0" eaLnBrk="1" latinLnBrk="0" hangingPunct="1">
        <a:defRPr sz="1800" kern="1200">
          <a:solidFill>
            <a:schemeClr val="tx1"/>
          </a:solidFill>
          <a:latin typeface="+mn-lt"/>
          <a:ea typeface="+mn-ea"/>
          <a:cs typeface="+mn-cs"/>
        </a:defRPr>
      </a:lvl6pPr>
      <a:lvl7pPr marL="2707022" algn="l" defTabSz="902443" rtl="0" eaLnBrk="1" latinLnBrk="0" hangingPunct="1">
        <a:defRPr sz="1800" kern="1200">
          <a:solidFill>
            <a:schemeClr val="tx1"/>
          </a:solidFill>
          <a:latin typeface="+mn-lt"/>
          <a:ea typeface="+mn-ea"/>
          <a:cs typeface="+mn-cs"/>
        </a:defRPr>
      </a:lvl7pPr>
      <a:lvl8pPr marL="3158240" algn="l" defTabSz="902443" rtl="0" eaLnBrk="1" latinLnBrk="0" hangingPunct="1">
        <a:defRPr sz="1800" kern="1200">
          <a:solidFill>
            <a:schemeClr val="tx1"/>
          </a:solidFill>
          <a:latin typeface="+mn-lt"/>
          <a:ea typeface="+mn-ea"/>
          <a:cs typeface="+mn-cs"/>
        </a:defRPr>
      </a:lvl8pPr>
      <a:lvl9pPr marL="3609527" algn="l" defTabSz="902443" rtl="0" eaLnBrk="1" latinLnBrk="0" hangingPunct="1">
        <a:defRPr sz="1800" kern="1200">
          <a:solidFill>
            <a:schemeClr val="tx1"/>
          </a:solidFill>
          <a:latin typeface="+mn-lt"/>
          <a:ea typeface="+mn-ea"/>
          <a:cs typeface="+mn-cs"/>
        </a:defRPr>
      </a:lvl9pPr>
    </p:otherStyle>
  </p:txStyles>
</p:sldMaster>
</file>

<file path=ppt/slideMasters/slideMaster88.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19"/>
            </p:custDataLst>
          </p:nvPr>
        </p:nvGraphicFramePr>
        <p:xfrm>
          <a:off x="1591" y="1207"/>
          <a:ext cx="1587" cy="1190"/>
        </p:xfrm>
        <a:graphic>
          <a:graphicData uri="http://schemas.openxmlformats.org/presentationml/2006/ole">
            <mc:AlternateContent xmlns:mc="http://schemas.openxmlformats.org/markup-compatibility/2006">
              <mc:Choice xmlns:v="urn:schemas-microsoft-com:vml" Requires="v">
                <p:oleObj spid="_x0000_s45416" name="think-cell Slide" r:id="rId20" imgW="270" imgH="270" progId="TCLayout.ActiveDocument.1">
                  <p:embed/>
                </p:oleObj>
              </mc:Choice>
              <mc:Fallback>
                <p:oleObj name="think-cell Slide" r:id="rId20" imgW="270" imgH="270" progId="TCLayout.ActiveDocument.1">
                  <p:embed/>
                  <p:pic>
                    <p:nvPicPr>
                      <p:cNvPr id="0" name=""/>
                      <p:cNvPicPr/>
                      <p:nvPr/>
                    </p:nvPicPr>
                    <p:blipFill>
                      <a:blip r:embed="rId21"/>
                      <a:stretch>
                        <a:fillRect/>
                      </a:stretch>
                    </p:blipFill>
                    <p:spPr>
                      <a:xfrm>
                        <a:off x="1591" y="1207"/>
                        <a:ext cx="1587" cy="1190"/>
                      </a:xfrm>
                      <a:prstGeom prst="rect">
                        <a:avLst/>
                      </a:prstGeom>
                    </p:spPr>
                  </p:pic>
                </p:oleObj>
              </mc:Fallback>
            </mc:AlternateContent>
          </a:graphicData>
        </a:graphic>
      </p:graphicFrame>
      <p:sp>
        <p:nvSpPr>
          <p:cNvPr id="20482" name="Title Placeholder 21"/>
          <p:cNvSpPr>
            <a:spLocks noGrp="1"/>
          </p:cNvSpPr>
          <p:nvPr>
            <p:ph type="title"/>
          </p:nvPr>
        </p:nvSpPr>
        <p:spPr bwMode="auto">
          <a:xfrm>
            <a:off x="457200" y="196454"/>
            <a:ext cx="8229600" cy="636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t>Click to edit Master title style</a:t>
            </a:r>
          </a:p>
        </p:txBody>
      </p:sp>
      <p:sp>
        <p:nvSpPr>
          <p:cNvPr id="20483" name="Text Placeholder 12"/>
          <p:cNvSpPr>
            <a:spLocks noGrp="1"/>
          </p:cNvSpPr>
          <p:nvPr>
            <p:ph type="body" idx="1"/>
          </p:nvPr>
        </p:nvSpPr>
        <p:spPr bwMode="auto">
          <a:xfrm>
            <a:off x="457200" y="959646"/>
            <a:ext cx="8229600" cy="356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2"/>
            <a:endParaRPr lang="en-US"/>
          </a:p>
        </p:txBody>
      </p:sp>
      <p:sp>
        <p:nvSpPr>
          <p:cNvPr id="20484" name="TextBox 3"/>
          <p:cNvSpPr txBox="1">
            <a:spLocks noChangeArrowheads="1"/>
          </p:cNvSpPr>
          <p:nvPr/>
        </p:nvSpPr>
        <p:spPr bwMode="black">
          <a:xfrm>
            <a:off x="5349875" y="4826796"/>
            <a:ext cx="2743200" cy="126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2400">
                <a:solidFill>
                  <a:schemeClr val="tx1"/>
                </a:solidFill>
                <a:latin typeface="Arial" pitchFamily="34" charset="0"/>
                <a:cs typeface="Arial" pitchFamily="34" charset="0"/>
              </a:defRPr>
            </a:lvl1pPr>
            <a:lvl2pPr marL="742950" indent="-285750" eaLnBrk="0" hangingPunct="0">
              <a:defRPr sz="2400">
                <a:solidFill>
                  <a:schemeClr val="tx1"/>
                </a:solidFill>
                <a:latin typeface="Arial" pitchFamily="34" charset="0"/>
                <a:cs typeface="Arial" pitchFamily="34" charset="0"/>
              </a:defRPr>
            </a:lvl2pPr>
            <a:lvl3pPr marL="1143000" indent="-228600" eaLnBrk="0" hangingPunct="0">
              <a:defRPr sz="2400">
                <a:solidFill>
                  <a:schemeClr val="tx1"/>
                </a:solidFill>
                <a:latin typeface="Arial" pitchFamily="34" charset="0"/>
                <a:cs typeface="Arial" pitchFamily="34" charset="0"/>
              </a:defRPr>
            </a:lvl3pPr>
            <a:lvl4pPr marL="1600200" indent="-228600" eaLnBrk="0" hangingPunct="0">
              <a:defRPr sz="2400">
                <a:solidFill>
                  <a:schemeClr val="tx1"/>
                </a:solidFill>
                <a:latin typeface="Arial" pitchFamily="34" charset="0"/>
                <a:cs typeface="Arial" pitchFamily="34" charset="0"/>
              </a:defRPr>
            </a:lvl4pPr>
            <a:lvl5pPr marL="2057400" indent="-228600" eaLnBrk="0" hangingPunct="0">
              <a:defRPr sz="24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cs typeface="Arial" pitchFamily="34" charset="0"/>
              </a:defRPr>
            </a:lvl9pPr>
          </a:lstStyle>
          <a:p>
            <a:pPr algn="r" eaLnBrk="1" hangingPunct="1">
              <a:defRPr/>
            </a:pPr>
            <a:r>
              <a:rPr lang="en-US" sz="800" dirty="0">
                <a:solidFill>
                  <a:srgbClr val="666666"/>
                </a:solidFill>
                <a:latin typeface="Museo Sans For Dell" pitchFamily="2" charset="0"/>
              </a:rPr>
              <a:t>Client Product Development</a:t>
            </a:r>
          </a:p>
        </p:txBody>
      </p:sp>
      <p:pic>
        <p:nvPicPr>
          <p:cNvPr id="20485" name="Picture 5" descr="dell_gray_logo.png"/>
          <p:cNvPicPr>
            <a:picLocks noChangeAspect="1"/>
          </p:cNvPicPr>
          <p:nvPr/>
        </p:nvPicPr>
        <p:blipFill>
          <a:blip r:embed="rId2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Footer Placeholder 4"/>
          <p:cNvSpPr>
            <a:spLocks noGrp="1"/>
          </p:cNvSpPr>
          <p:nvPr>
            <p:ph type="ftr" sz="quarter" idx="3"/>
          </p:nvPr>
        </p:nvSpPr>
        <p:spPr>
          <a:xfrm>
            <a:off x="742950" y="4822031"/>
            <a:ext cx="1885950" cy="114300"/>
          </a:xfrm>
          <a:prstGeom prst="rect">
            <a:avLst/>
          </a:prstGeom>
        </p:spPr>
        <p:txBody>
          <a:bodyPr vert="horz" lIns="0" tIns="0" rIns="68109" bIns="0" rtlCol="0" anchor="ctr"/>
          <a:lstStyle>
            <a:lvl1pPr algn="l">
              <a:defRPr sz="800">
                <a:solidFill>
                  <a:srgbClr val="000000">
                    <a:lumMod val="60000"/>
                    <a:lumOff val="40000"/>
                  </a:srgbClr>
                </a:solidFill>
                <a:latin typeface="Museo Sans For Dell" pitchFamily="2" charset="0"/>
                <a:cs typeface="+mn-cs"/>
              </a:defRPr>
            </a:lvl1pPr>
          </a:lstStyle>
          <a:p>
            <a:pPr>
              <a:defRPr/>
            </a:pPr>
            <a:endParaRPr lang="en-US" dirty="0"/>
          </a:p>
        </p:txBody>
      </p:sp>
      <p:sp>
        <p:nvSpPr>
          <p:cNvPr id="8" name="Slide Number Placeholder 5"/>
          <p:cNvSpPr>
            <a:spLocks noGrp="1"/>
          </p:cNvSpPr>
          <p:nvPr>
            <p:ph type="sldNum" sz="quarter" idx="4"/>
          </p:nvPr>
        </p:nvSpPr>
        <p:spPr>
          <a:xfrm>
            <a:off x="434976" y="4823222"/>
            <a:ext cx="260350" cy="114300"/>
          </a:xfrm>
          <a:prstGeom prst="rect">
            <a:avLst/>
          </a:prstGeom>
        </p:spPr>
        <p:txBody>
          <a:bodyPr vert="horz" lIns="0" tIns="0" rIns="68109" bIns="0" rtlCol="0" anchor="ctr"/>
          <a:lstStyle>
            <a:lvl1pPr algn="l">
              <a:defRPr sz="700">
                <a:solidFill>
                  <a:srgbClr val="000000">
                    <a:lumMod val="60000"/>
                    <a:lumOff val="40000"/>
                  </a:srgbClr>
                </a:solidFill>
                <a:latin typeface="Museo Sans For Dell" pitchFamily="2" charset="0"/>
                <a:cs typeface="+mn-cs"/>
              </a:defRPr>
            </a:lvl1pPr>
          </a:lstStyle>
          <a:p>
            <a:pPr>
              <a:defRPr/>
            </a:pPr>
            <a:fld id="{BAFC9F95-FC62-4769-A095-8D2D490F7992}" type="slidenum">
              <a:rPr lang="en-US"/>
              <a:pPr>
                <a:defRPr/>
              </a:pPr>
              <a:t>‹#›</a:t>
            </a:fld>
            <a:endParaRPr lang="en-US" dirty="0"/>
          </a:p>
        </p:txBody>
      </p:sp>
      <p:sp>
        <p:nvSpPr>
          <p:cNvPr id="2" name="fl"/>
          <p:cNvSpPr txBox="1"/>
          <p:nvPr/>
        </p:nvSpPr>
        <p:spPr>
          <a:xfrm>
            <a:off x="0" y="4913185"/>
            <a:ext cx="9144000" cy="157544"/>
          </a:xfrm>
          <a:prstGeom prst="rect">
            <a:avLst/>
          </a:prstGeom>
          <a:noFill/>
        </p:spPr>
        <p:txBody>
          <a:bodyPr vert="horz" wrap="square" lIns="68109" tIns="34289" rIns="68109" bIns="34289" rtlCol="0">
            <a:spAutoFit/>
          </a:bodyPr>
          <a:lstStyle/>
          <a:p>
            <a:pPr marL="173764" indent="-173764">
              <a:lnSpc>
                <a:spcPct val="90000"/>
              </a:lnSpc>
              <a:spcBef>
                <a:spcPts val="75"/>
              </a:spcBef>
              <a:spcAft>
                <a:spcPts val="75"/>
              </a:spcAft>
              <a:buClr>
                <a:srgbClr val="0085C3"/>
              </a:buClr>
              <a:buFont typeface="Arial" pitchFamily="34" charset="0"/>
              <a:buChar char="•"/>
            </a:pPr>
            <a:endParaRPr lang="en-US" sz="600" b="1" dirty="0">
              <a:solidFill>
                <a:srgbClr val="7F7F7F"/>
              </a:solidFill>
              <a:latin typeface="museo sans for dell"/>
            </a:endParaRPr>
          </a:p>
        </p:txBody>
      </p:sp>
      <p:sp>
        <p:nvSpPr>
          <p:cNvPr id="4" name="MSIPCMContentMarking" descr="{&quot;HashCode&quot;:-1913046509,&quot;Placement&quot;:&quot;Footer&quot;}">
            <a:extLst>
              <a:ext uri="{FF2B5EF4-FFF2-40B4-BE49-F238E27FC236}">
                <a16:creationId xmlns:a16="http://schemas.microsoft.com/office/drawing/2014/main" xmlns="" id="{F6E67E24-D5F3-4C94-8AFC-BA39EB48DBD6}"/>
              </a:ext>
            </a:extLst>
          </p:cNvPr>
          <p:cNvSpPr txBox="1"/>
          <p:nvPr userDrawn="1"/>
        </p:nvSpPr>
        <p:spPr>
          <a:xfrm>
            <a:off x="0" y="5001508"/>
            <a:ext cx="771588" cy="138499"/>
          </a:xfrm>
          <a:prstGeom prst="rect">
            <a:avLst/>
          </a:prstGeom>
          <a:noFill/>
        </p:spPr>
        <p:txBody>
          <a:bodyPr vert="horz" wrap="square" lIns="0" tIns="0" rIns="0" bIns="0" rtlCol="0" anchor="ctr" anchorCtr="1">
            <a:spAutoFit/>
          </a:bodyPr>
          <a:lstStyle/>
          <a:p>
            <a:pPr marL="173764" indent="-173764">
              <a:lnSpc>
                <a:spcPct val="90000"/>
              </a:lnSpc>
              <a:spcBef>
                <a:spcPts val="0"/>
              </a:spcBef>
              <a:spcAft>
                <a:spcPts val="0"/>
              </a:spcAft>
              <a:buClr>
                <a:srgbClr val="0085C3"/>
              </a:buClr>
              <a:buFont typeface="Arial" pitchFamily="34" charset="0"/>
              <a:buChar char="•"/>
            </a:pPr>
            <a:r>
              <a:rPr lang="en-US" sz="500">
                <a:solidFill>
                  <a:srgbClr val="7F7F7F"/>
                </a:solidFill>
                <a:latin typeface="Calibri" panose="020F0502020204030204" pitchFamily="34" charset="0"/>
              </a:rPr>
              <a:t>Internal Use - Confidential</a:t>
            </a:r>
            <a:endParaRPr lang="en-US" sz="500" dirty="0">
              <a:solidFill>
                <a:srgbClr val="7F7F7F"/>
              </a:solidFill>
              <a:latin typeface="Calibri" panose="020F0502020204030204" pitchFamily="34" charset="0"/>
            </a:endParaRPr>
          </a:p>
        </p:txBody>
      </p:sp>
    </p:spTree>
    <p:extLst>
      <p:ext uri="{BB962C8B-B14F-4D97-AF65-F5344CB8AC3E}">
        <p14:creationId xmlns:p14="http://schemas.microsoft.com/office/powerpoint/2010/main" val="2758992911"/>
      </p:ext>
    </p:extLst>
  </p:cSld>
  <p:clrMap bg1="dk2" tx1="lt1" bg2="dk1" tx2="lt2" accent1="accent1" accent2="accent2" accent3="accent3" accent4="accent4" accent5="accent5" accent6="accent6" hlink="hlink" folHlink="folHlink"/>
  <p:sldLayoutIdLst>
    <p:sldLayoutId id="2147486485" r:id="rId1"/>
    <p:sldLayoutId id="2147486486" r:id="rId2"/>
    <p:sldLayoutId id="2147486487" r:id="rId3"/>
    <p:sldLayoutId id="2147486488" r:id="rId4"/>
    <p:sldLayoutId id="2147486489" r:id="rId5"/>
    <p:sldLayoutId id="2147486490" r:id="rId6"/>
    <p:sldLayoutId id="2147486491" r:id="rId7"/>
    <p:sldLayoutId id="2147486492" r:id="rId8"/>
    <p:sldLayoutId id="2147486493" r:id="rId9"/>
    <p:sldLayoutId id="2147486494" r:id="rId10"/>
    <p:sldLayoutId id="2147486495" r:id="rId11"/>
    <p:sldLayoutId id="2147486496" r:id="rId12"/>
    <p:sldLayoutId id="2147486497" r:id="rId13"/>
    <p:sldLayoutId id="2147486498" r:id="rId14"/>
    <p:sldLayoutId id="2147486499" r:id="rId15"/>
    <p:sldLayoutId id="2147486500" r:id="rId16"/>
  </p:sldLayoutIdLst>
  <p:transition spd="med">
    <p:wipe dir="r"/>
  </p:transition>
  <p:hf hdr="0" ftr="0" dt="0"/>
  <p:txStyles>
    <p:titleStyle>
      <a:lvl1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1pPr>
      <a:lvl2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2pPr>
      <a:lvl3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3pPr>
      <a:lvl4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4pPr>
      <a:lvl5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5pPr>
      <a:lvl6pPr marL="340076" algn="l" rtl="0" eaLnBrk="1" fontAlgn="base" hangingPunct="1">
        <a:lnSpc>
          <a:spcPct val="70000"/>
        </a:lnSpc>
        <a:spcBef>
          <a:spcPct val="0"/>
        </a:spcBef>
        <a:spcAft>
          <a:spcPct val="0"/>
        </a:spcAft>
        <a:defRPr sz="3300" b="1">
          <a:solidFill>
            <a:schemeClr val="accent1"/>
          </a:solidFill>
          <a:latin typeface="Arial Black" pitchFamily="34" charset="0"/>
        </a:defRPr>
      </a:lvl6pPr>
      <a:lvl7pPr marL="680462" algn="l" rtl="0" eaLnBrk="1" fontAlgn="base" hangingPunct="1">
        <a:lnSpc>
          <a:spcPct val="70000"/>
        </a:lnSpc>
        <a:spcBef>
          <a:spcPct val="0"/>
        </a:spcBef>
        <a:spcAft>
          <a:spcPct val="0"/>
        </a:spcAft>
        <a:defRPr sz="3300" b="1">
          <a:solidFill>
            <a:schemeClr val="accent1"/>
          </a:solidFill>
          <a:latin typeface="Arial Black" pitchFamily="34" charset="0"/>
        </a:defRPr>
      </a:lvl7pPr>
      <a:lvl8pPr marL="1020694" algn="l" rtl="0" eaLnBrk="1" fontAlgn="base" hangingPunct="1">
        <a:lnSpc>
          <a:spcPct val="70000"/>
        </a:lnSpc>
        <a:spcBef>
          <a:spcPct val="0"/>
        </a:spcBef>
        <a:spcAft>
          <a:spcPct val="0"/>
        </a:spcAft>
        <a:defRPr sz="3300" b="1">
          <a:solidFill>
            <a:schemeClr val="accent1"/>
          </a:solidFill>
          <a:latin typeface="Arial Black" pitchFamily="34" charset="0"/>
        </a:defRPr>
      </a:lvl8pPr>
      <a:lvl9pPr marL="1360924" algn="l" rtl="0" eaLnBrk="1" fontAlgn="base" hangingPunct="1">
        <a:lnSpc>
          <a:spcPct val="70000"/>
        </a:lnSpc>
        <a:spcBef>
          <a:spcPct val="0"/>
        </a:spcBef>
        <a:spcAft>
          <a:spcPct val="0"/>
        </a:spcAft>
        <a:defRPr sz="3300" b="1">
          <a:solidFill>
            <a:schemeClr val="accent1"/>
          </a:solidFill>
          <a:latin typeface="Arial Black" pitchFamily="34" charset="0"/>
        </a:defRPr>
      </a:lvl9pPr>
    </p:titleStyle>
    <p:bodyStyle>
      <a:lvl1pPr marL="170194" indent="-170194" algn="l" rtl="0" eaLnBrk="0" fontAlgn="base" hangingPunct="0">
        <a:lnSpc>
          <a:spcPct val="90000"/>
        </a:lnSpc>
        <a:spcBef>
          <a:spcPts val="75"/>
        </a:spcBef>
        <a:spcAft>
          <a:spcPts val="75"/>
        </a:spcAft>
        <a:buClr>
          <a:schemeClr val="accent1"/>
        </a:buClr>
        <a:buFont typeface="Arial" pitchFamily="34" charset="0"/>
        <a:buChar char="•"/>
        <a:defRPr sz="1500">
          <a:solidFill>
            <a:schemeClr val="bg2"/>
          </a:solidFill>
          <a:latin typeface="Museo Sans For Dell" pitchFamily="2" charset="0"/>
          <a:ea typeface="Museo Sans For Dell" pitchFamily="2" charset="0"/>
          <a:cs typeface="Museo Sans For Dell" pitchFamily="2" charset="0"/>
        </a:defRPr>
      </a:lvl1pPr>
      <a:lvl2pPr marL="427709" indent="-166623" algn="l" rtl="0" eaLnBrk="0" fontAlgn="base" hangingPunct="0">
        <a:lnSpc>
          <a:spcPct val="90000"/>
        </a:lnSpc>
        <a:spcBef>
          <a:spcPts val="75"/>
        </a:spcBef>
        <a:spcAft>
          <a:spcPts val="75"/>
        </a:spcAft>
        <a:buClr>
          <a:schemeClr val="accent1"/>
        </a:buClr>
        <a:buFont typeface="Museo Sans For Dell" pitchFamily="2" charset="0"/>
        <a:buChar char="–"/>
        <a:defRPr>
          <a:solidFill>
            <a:schemeClr val="bg2"/>
          </a:solidFill>
          <a:latin typeface="Museo Sans For Dell" pitchFamily="2" charset="0"/>
          <a:ea typeface="Museo Sans For Dell" pitchFamily="2" charset="0"/>
          <a:cs typeface="Museo Sans For Dell" pitchFamily="2" charset="0"/>
        </a:defRPr>
      </a:lvl2pPr>
      <a:lvl3pPr marL="676891" indent="-164241" algn="l" rtl="0" eaLnBrk="0" fontAlgn="base" hangingPunct="0">
        <a:lnSpc>
          <a:spcPct val="90000"/>
        </a:lnSpc>
        <a:spcBef>
          <a:spcPts val="75"/>
        </a:spcBef>
        <a:spcAft>
          <a:spcPts val="75"/>
        </a:spcAft>
        <a:buClr>
          <a:schemeClr val="accent1"/>
        </a:buClr>
        <a:buFont typeface="Museo Sans For Dell" pitchFamily="2" charset="0"/>
        <a:buChar char="›"/>
        <a:defRPr sz="1200">
          <a:solidFill>
            <a:schemeClr val="bg2"/>
          </a:solidFill>
          <a:latin typeface="Museo Sans For Dell" pitchFamily="2" charset="0"/>
          <a:ea typeface="Museo Sans For Dell" pitchFamily="2" charset="0"/>
          <a:cs typeface="Museo Sans For Dell" pitchFamily="2" charset="0"/>
        </a:defRPr>
      </a:lvl3pPr>
      <a:lvl4pPr marL="927419" indent="-165432" algn="l" rtl="0" eaLnBrk="0" fontAlgn="base" hangingPunct="0">
        <a:lnSpc>
          <a:spcPct val="90000"/>
        </a:lnSpc>
        <a:spcBef>
          <a:spcPts val="75"/>
        </a:spcBef>
        <a:spcAft>
          <a:spcPts val="75"/>
        </a:spcAft>
        <a:buClr>
          <a:schemeClr val="accent1"/>
        </a:buClr>
        <a:buFont typeface="Museo For Dell 300"/>
        <a:buChar char="–"/>
        <a:defRPr sz="1100">
          <a:solidFill>
            <a:schemeClr val="bg2"/>
          </a:solidFill>
          <a:latin typeface="Museo Sans For Dell" pitchFamily="2" charset="0"/>
          <a:ea typeface="Museo Sans For Dell" pitchFamily="2" charset="0"/>
          <a:cs typeface="Museo Sans For Dell" pitchFamily="2" charset="0"/>
        </a:defRPr>
      </a:lvl4pPr>
      <a:lvl5pPr marL="1196684" indent="-175991" algn="l" rtl="0" eaLnBrk="0" fontAlgn="base" hangingPunct="0">
        <a:lnSpc>
          <a:spcPct val="90000"/>
        </a:lnSpc>
        <a:spcBef>
          <a:spcPts val="600"/>
        </a:spcBef>
        <a:spcAft>
          <a:spcPct val="0"/>
        </a:spcAft>
        <a:buClr>
          <a:schemeClr val="bg1"/>
        </a:buClr>
        <a:buFont typeface="Museo For Dell 300"/>
        <a:buChar char="–"/>
        <a:defRPr>
          <a:solidFill>
            <a:schemeClr val="bg2"/>
          </a:solidFill>
          <a:latin typeface="Museo Sans For Dell" pitchFamily="2" charset="0"/>
          <a:ea typeface="Museo Sans For Dell" pitchFamily="2" charset="0"/>
          <a:cs typeface="Museo Sans For Dell" pitchFamily="2" charset="0"/>
        </a:defRPr>
      </a:lvl5pPr>
      <a:lvl6pPr marL="1536758" indent="-175991"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6pPr>
      <a:lvl7pPr marL="1877146" indent="-175991"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7pPr>
      <a:lvl8pPr marL="2217377" indent="-175991"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8pPr>
      <a:lvl9pPr marL="2557587" indent="-175991"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9pPr>
    </p:bodyStyle>
    <p:otherStyle>
      <a:defPPr>
        <a:defRPr lang="en-US"/>
      </a:defPPr>
      <a:lvl1pPr marL="0" algn="l" defTabSz="680462" rtl="0" eaLnBrk="1" latinLnBrk="0" hangingPunct="1">
        <a:defRPr sz="1400" kern="1200">
          <a:solidFill>
            <a:schemeClr val="tx1"/>
          </a:solidFill>
          <a:latin typeface="+mn-lt"/>
          <a:ea typeface="+mn-ea"/>
          <a:cs typeface="+mn-cs"/>
        </a:defRPr>
      </a:lvl1pPr>
      <a:lvl2pPr marL="340076" algn="l" defTabSz="680462" rtl="0" eaLnBrk="1" latinLnBrk="0" hangingPunct="1">
        <a:defRPr sz="1400" kern="1200">
          <a:solidFill>
            <a:schemeClr val="tx1"/>
          </a:solidFill>
          <a:latin typeface="+mn-lt"/>
          <a:ea typeface="+mn-ea"/>
          <a:cs typeface="+mn-cs"/>
        </a:defRPr>
      </a:lvl2pPr>
      <a:lvl3pPr marL="680462" algn="l" defTabSz="680462" rtl="0" eaLnBrk="1" latinLnBrk="0" hangingPunct="1">
        <a:defRPr sz="1400" kern="1200">
          <a:solidFill>
            <a:schemeClr val="tx1"/>
          </a:solidFill>
          <a:latin typeface="+mn-lt"/>
          <a:ea typeface="+mn-ea"/>
          <a:cs typeface="+mn-cs"/>
        </a:defRPr>
      </a:lvl3pPr>
      <a:lvl4pPr marL="1020694" algn="l" defTabSz="680462" rtl="0" eaLnBrk="1" latinLnBrk="0" hangingPunct="1">
        <a:defRPr sz="1400" kern="1200">
          <a:solidFill>
            <a:schemeClr val="tx1"/>
          </a:solidFill>
          <a:latin typeface="+mn-lt"/>
          <a:ea typeface="+mn-ea"/>
          <a:cs typeface="+mn-cs"/>
        </a:defRPr>
      </a:lvl4pPr>
      <a:lvl5pPr marL="1360924" algn="l" defTabSz="680462" rtl="0" eaLnBrk="1" latinLnBrk="0" hangingPunct="1">
        <a:defRPr sz="1400" kern="1200">
          <a:solidFill>
            <a:schemeClr val="tx1"/>
          </a:solidFill>
          <a:latin typeface="+mn-lt"/>
          <a:ea typeface="+mn-ea"/>
          <a:cs typeface="+mn-cs"/>
        </a:defRPr>
      </a:lvl5pPr>
      <a:lvl6pPr marL="1701311" algn="l" defTabSz="680462" rtl="0" eaLnBrk="1" latinLnBrk="0" hangingPunct="1">
        <a:defRPr sz="1400" kern="1200">
          <a:solidFill>
            <a:schemeClr val="tx1"/>
          </a:solidFill>
          <a:latin typeface="+mn-lt"/>
          <a:ea typeface="+mn-ea"/>
          <a:cs typeface="+mn-cs"/>
        </a:defRPr>
      </a:lvl6pPr>
      <a:lvl7pPr marL="2041385" algn="l" defTabSz="680462" rtl="0" eaLnBrk="1" latinLnBrk="0" hangingPunct="1">
        <a:defRPr sz="1400" kern="1200">
          <a:solidFill>
            <a:schemeClr val="tx1"/>
          </a:solidFill>
          <a:latin typeface="+mn-lt"/>
          <a:ea typeface="+mn-ea"/>
          <a:cs typeface="+mn-cs"/>
        </a:defRPr>
      </a:lvl7pPr>
      <a:lvl8pPr marL="2381462" algn="l" defTabSz="680462" rtl="0" eaLnBrk="1" latinLnBrk="0" hangingPunct="1">
        <a:defRPr sz="1400" kern="1200">
          <a:solidFill>
            <a:schemeClr val="tx1"/>
          </a:solidFill>
          <a:latin typeface="+mn-lt"/>
          <a:ea typeface="+mn-ea"/>
          <a:cs typeface="+mn-cs"/>
        </a:defRPr>
      </a:lvl8pPr>
      <a:lvl9pPr marL="2721731" algn="l" defTabSz="680462" rtl="0" eaLnBrk="1" latinLnBrk="0" hangingPunct="1">
        <a:defRPr sz="1400" kern="1200">
          <a:solidFill>
            <a:schemeClr val="tx1"/>
          </a:solidFill>
          <a:latin typeface="+mn-lt"/>
          <a:ea typeface="+mn-ea"/>
          <a:cs typeface="+mn-cs"/>
        </a:defRPr>
      </a:lvl9pPr>
    </p:otherStyle>
  </p:txStyles>
</p:sldMaster>
</file>

<file path=ppt/slideMasters/slideMaster89.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19"/>
            </p:custDataLst>
          </p:nvPr>
        </p:nvGraphicFramePr>
        <p:xfrm>
          <a:off x="1591" y="1207"/>
          <a:ext cx="1587" cy="1190"/>
        </p:xfrm>
        <a:graphic>
          <a:graphicData uri="http://schemas.openxmlformats.org/presentationml/2006/ole">
            <mc:AlternateContent xmlns:mc="http://schemas.openxmlformats.org/markup-compatibility/2006">
              <mc:Choice xmlns:v="urn:schemas-microsoft-com:vml" Requires="v">
                <p:oleObj spid="_x0000_s46440" name="think-cell Slide" r:id="rId20" imgW="270" imgH="270" progId="TCLayout.ActiveDocument.1">
                  <p:embed/>
                </p:oleObj>
              </mc:Choice>
              <mc:Fallback>
                <p:oleObj name="think-cell Slide" r:id="rId20" imgW="270" imgH="270" progId="TCLayout.ActiveDocument.1">
                  <p:embed/>
                  <p:pic>
                    <p:nvPicPr>
                      <p:cNvPr id="0" name=""/>
                      <p:cNvPicPr/>
                      <p:nvPr/>
                    </p:nvPicPr>
                    <p:blipFill>
                      <a:blip r:embed="rId21"/>
                      <a:stretch>
                        <a:fillRect/>
                      </a:stretch>
                    </p:blipFill>
                    <p:spPr>
                      <a:xfrm>
                        <a:off x="1591" y="1207"/>
                        <a:ext cx="1587" cy="1190"/>
                      </a:xfrm>
                      <a:prstGeom prst="rect">
                        <a:avLst/>
                      </a:prstGeom>
                    </p:spPr>
                  </p:pic>
                </p:oleObj>
              </mc:Fallback>
            </mc:AlternateContent>
          </a:graphicData>
        </a:graphic>
      </p:graphicFrame>
      <p:sp>
        <p:nvSpPr>
          <p:cNvPr id="20482" name="Title Placeholder 21"/>
          <p:cNvSpPr>
            <a:spLocks noGrp="1"/>
          </p:cNvSpPr>
          <p:nvPr>
            <p:ph type="title"/>
          </p:nvPr>
        </p:nvSpPr>
        <p:spPr bwMode="auto">
          <a:xfrm>
            <a:off x="457200" y="196454"/>
            <a:ext cx="8229600" cy="636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t>Click to edit Master title style</a:t>
            </a:r>
          </a:p>
        </p:txBody>
      </p:sp>
      <p:sp>
        <p:nvSpPr>
          <p:cNvPr id="20483" name="Text Placeholder 12"/>
          <p:cNvSpPr>
            <a:spLocks noGrp="1"/>
          </p:cNvSpPr>
          <p:nvPr>
            <p:ph type="body" idx="1"/>
          </p:nvPr>
        </p:nvSpPr>
        <p:spPr bwMode="auto">
          <a:xfrm>
            <a:off x="457200" y="959646"/>
            <a:ext cx="8229600" cy="356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2"/>
            <a:endParaRPr lang="en-US"/>
          </a:p>
        </p:txBody>
      </p:sp>
      <p:sp>
        <p:nvSpPr>
          <p:cNvPr id="20484" name="TextBox 3"/>
          <p:cNvSpPr txBox="1">
            <a:spLocks noChangeArrowheads="1"/>
          </p:cNvSpPr>
          <p:nvPr/>
        </p:nvSpPr>
        <p:spPr bwMode="black">
          <a:xfrm>
            <a:off x="5349875" y="4826796"/>
            <a:ext cx="2743200" cy="126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2400">
                <a:solidFill>
                  <a:schemeClr val="tx1"/>
                </a:solidFill>
                <a:latin typeface="Arial" pitchFamily="34" charset="0"/>
                <a:cs typeface="Arial" pitchFamily="34" charset="0"/>
              </a:defRPr>
            </a:lvl1pPr>
            <a:lvl2pPr marL="742950" indent="-285750" eaLnBrk="0" hangingPunct="0">
              <a:defRPr sz="2400">
                <a:solidFill>
                  <a:schemeClr val="tx1"/>
                </a:solidFill>
                <a:latin typeface="Arial" pitchFamily="34" charset="0"/>
                <a:cs typeface="Arial" pitchFamily="34" charset="0"/>
              </a:defRPr>
            </a:lvl2pPr>
            <a:lvl3pPr marL="1143000" indent="-228600" eaLnBrk="0" hangingPunct="0">
              <a:defRPr sz="2400">
                <a:solidFill>
                  <a:schemeClr val="tx1"/>
                </a:solidFill>
                <a:latin typeface="Arial" pitchFamily="34" charset="0"/>
                <a:cs typeface="Arial" pitchFamily="34" charset="0"/>
              </a:defRPr>
            </a:lvl3pPr>
            <a:lvl4pPr marL="1600200" indent="-228600" eaLnBrk="0" hangingPunct="0">
              <a:defRPr sz="2400">
                <a:solidFill>
                  <a:schemeClr val="tx1"/>
                </a:solidFill>
                <a:latin typeface="Arial" pitchFamily="34" charset="0"/>
                <a:cs typeface="Arial" pitchFamily="34" charset="0"/>
              </a:defRPr>
            </a:lvl4pPr>
            <a:lvl5pPr marL="2057400" indent="-228600" eaLnBrk="0" hangingPunct="0">
              <a:defRPr sz="24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cs typeface="Arial" pitchFamily="34" charset="0"/>
              </a:defRPr>
            </a:lvl9pPr>
          </a:lstStyle>
          <a:p>
            <a:pPr algn="r" eaLnBrk="1" hangingPunct="1">
              <a:defRPr/>
            </a:pPr>
            <a:r>
              <a:rPr lang="en-US" sz="800" dirty="0">
                <a:solidFill>
                  <a:srgbClr val="666666"/>
                </a:solidFill>
                <a:latin typeface="Museo Sans For Dell" pitchFamily="2" charset="0"/>
              </a:rPr>
              <a:t>Client Product Development</a:t>
            </a:r>
          </a:p>
        </p:txBody>
      </p:sp>
      <p:pic>
        <p:nvPicPr>
          <p:cNvPr id="20485" name="Picture 5" descr="dell_gray_logo.png"/>
          <p:cNvPicPr>
            <a:picLocks noChangeAspect="1"/>
          </p:cNvPicPr>
          <p:nvPr/>
        </p:nvPicPr>
        <p:blipFill>
          <a:blip r:embed="rId2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Footer Placeholder 4"/>
          <p:cNvSpPr>
            <a:spLocks noGrp="1"/>
          </p:cNvSpPr>
          <p:nvPr>
            <p:ph type="ftr" sz="quarter" idx="3"/>
          </p:nvPr>
        </p:nvSpPr>
        <p:spPr>
          <a:xfrm>
            <a:off x="742950" y="4822031"/>
            <a:ext cx="1885950" cy="114300"/>
          </a:xfrm>
          <a:prstGeom prst="rect">
            <a:avLst/>
          </a:prstGeom>
        </p:spPr>
        <p:txBody>
          <a:bodyPr vert="horz" lIns="0" tIns="0" rIns="68127" bIns="0" rtlCol="0" anchor="ctr"/>
          <a:lstStyle>
            <a:lvl1pPr algn="l">
              <a:defRPr sz="800">
                <a:solidFill>
                  <a:srgbClr val="000000">
                    <a:lumMod val="60000"/>
                    <a:lumOff val="40000"/>
                  </a:srgbClr>
                </a:solidFill>
                <a:latin typeface="Museo Sans For Dell" pitchFamily="2" charset="0"/>
                <a:cs typeface="+mn-cs"/>
              </a:defRPr>
            </a:lvl1pPr>
          </a:lstStyle>
          <a:p>
            <a:pPr>
              <a:defRPr/>
            </a:pPr>
            <a:endParaRPr lang="en-US" dirty="0"/>
          </a:p>
        </p:txBody>
      </p:sp>
      <p:sp>
        <p:nvSpPr>
          <p:cNvPr id="8" name="Slide Number Placeholder 5"/>
          <p:cNvSpPr>
            <a:spLocks noGrp="1"/>
          </p:cNvSpPr>
          <p:nvPr>
            <p:ph type="sldNum" sz="quarter" idx="4"/>
          </p:nvPr>
        </p:nvSpPr>
        <p:spPr>
          <a:xfrm>
            <a:off x="434976" y="4823222"/>
            <a:ext cx="260350" cy="114300"/>
          </a:xfrm>
          <a:prstGeom prst="rect">
            <a:avLst/>
          </a:prstGeom>
        </p:spPr>
        <p:txBody>
          <a:bodyPr vert="horz" lIns="0" tIns="0" rIns="68127" bIns="0" rtlCol="0" anchor="ctr"/>
          <a:lstStyle>
            <a:lvl1pPr algn="l">
              <a:defRPr sz="700">
                <a:solidFill>
                  <a:srgbClr val="000000">
                    <a:lumMod val="60000"/>
                    <a:lumOff val="40000"/>
                  </a:srgbClr>
                </a:solidFill>
                <a:latin typeface="Museo Sans For Dell" pitchFamily="2" charset="0"/>
                <a:cs typeface="+mn-cs"/>
              </a:defRPr>
            </a:lvl1pPr>
          </a:lstStyle>
          <a:p>
            <a:pPr>
              <a:defRPr/>
            </a:pPr>
            <a:fld id="{BAFC9F95-FC62-4769-A095-8D2D490F7992}" type="slidenum">
              <a:rPr lang="en-US"/>
              <a:pPr>
                <a:defRPr/>
              </a:pPr>
              <a:t>‹#›</a:t>
            </a:fld>
            <a:endParaRPr lang="en-US" dirty="0"/>
          </a:p>
        </p:txBody>
      </p:sp>
      <p:sp>
        <p:nvSpPr>
          <p:cNvPr id="2" name="fl"/>
          <p:cNvSpPr txBox="1"/>
          <p:nvPr/>
        </p:nvSpPr>
        <p:spPr>
          <a:xfrm>
            <a:off x="0" y="4913185"/>
            <a:ext cx="9144000" cy="157544"/>
          </a:xfrm>
          <a:prstGeom prst="rect">
            <a:avLst/>
          </a:prstGeom>
          <a:noFill/>
        </p:spPr>
        <p:txBody>
          <a:bodyPr vert="horz" wrap="square" lIns="68127" tIns="34289" rIns="68127" bIns="34289" rtlCol="0">
            <a:spAutoFit/>
          </a:bodyPr>
          <a:lstStyle/>
          <a:p>
            <a:pPr marL="173812" indent="-173812">
              <a:lnSpc>
                <a:spcPct val="90000"/>
              </a:lnSpc>
              <a:spcBef>
                <a:spcPts val="75"/>
              </a:spcBef>
              <a:spcAft>
                <a:spcPts val="75"/>
              </a:spcAft>
              <a:buClr>
                <a:srgbClr val="0085C3"/>
              </a:buClr>
              <a:buFont typeface="Arial" pitchFamily="34" charset="0"/>
              <a:buChar char="•"/>
            </a:pPr>
            <a:endParaRPr lang="en-US" sz="600" b="1" dirty="0">
              <a:solidFill>
                <a:srgbClr val="7F7F7F"/>
              </a:solidFill>
              <a:latin typeface="museo sans for dell"/>
            </a:endParaRPr>
          </a:p>
        </p:txBody>
      </p:sp>
      <p:sp>
        <p:nvSpPr>
          <p:cNvPr id="4" name="MSIPCMContentMarking" descr="{&quot;HashCode&quot;:-1913046509,&quot;Placement&quot;:&quot;Footer&quot;}">
            <a:extLst>
              <a:ext uri="{FF2B5EF4-FFF2-40B4-BE49-F238E27FC236}">
                <a16:creationId xmlns:a16="http://schemas.microsoft.com/office/drawing/2014/main" xmlns="" id="{F6E67E24-D5F3-4C94-8AFC-BA39EB48DBD6}"/>
              </a:ext>
            </a:extLst>
          </p:cNvPr>
          <p:cNvSpPr txBox="1"/>
          <p:nvPr userDrawn="1"/>
        </p:nvSpPr>
        <p:spPr>
          <a:xfrm>
            <a:off x="0" y="5001508"/>
            <a:ext cx="771588" cy="138499"/>
          </a:xfrm>
          <a:prstGeom prst="rect">
            <a:avLst/>
          </a:prstGeom>
          <a:noFill/>
        </p:spPr>
        <p:txBody>
          <a:bodyPr vert="horz" wrap="square" lIns="0" tIns="0" rIns="0" bIns="0" rtlCol="0" anchor="ctr" anchorCtr="1">
            <a:spAutoFit/>
          </a:bodyPr>
          <a:lstStyle/>
          <a:p>
            <a:pPr marL="173812" indent="-173812">
              <a:lnSpc>
                <a:spcPct val="90000"/>
              </a:lnSpc>
              <a:spcBef>
                <a:spcPts val="0"/>
              </a:spcBef>
              <a:spcAft>
                <a:spcPts val="0"/>
              </a:spcAft>
              <a:buClr>
                <a:srgbClr val="0085C3"/>
              </a:buClr>
              <a:buFont typeface="Arial" pitchFamily="34" charset="0"/>
              <a:buChar char="•"/>
            </a:pPr>
            <a:r>
              <a:rPr lang="en-US" sz="500">
                <a:solidFill>
                  <a:srgbClr val="7F7F7F"/>
                </a:solidFill>
                <a:latin typeface="Calibri" panose="020F0502020204030204" pitchFamily="34" charset="0"/>
              </a:rPr>
              <a:t>Internal Use - Confidential</a:t>
            </a:r>
            <a:endParaRPr lang="en-US" sz="500" dirty="0">
              <a:solidFill>
                <a:srgbClr val="7F7F7F"/>
              </a:solidFill>
              <a:latin typeface="Calibri" panose="020F0502020204030204" pitchFamily="34" charset="0"/>
            </a:endParaRPr>
          </a:p>
        </p:txBody>
      </p:sp>
    </p:spTree>
    <p:extLst>
      <p:ext uri="{BB962C8B-B14F-4D97-AF65-F5344CB8AC3E}">
        <p14:creationId xmlns:p14="http://schemas.microsoft.com/office/powerpoint/2010/main" val="1063914934"/>
      </p:ext>
    </p:extLst>
  </p:cSld>
  <p:clrMap bg1="dk2" tx1="lt1" bg2="dk1" tx2="lt2" accent1="accent1" accent2="accent2" accent3="accent3" accent4="accent4" accent5="accent5" accent6="accent6" hlink="hlink" folHlink="folHlink"/>
  <p:sldLayoutIdLst>
    <p:sldLayoutId id="2147486503" r:id="rId1"/>
    <p:sldLayoutId id="2147486504" r:id="rId2"/>
    <p:sldLayoutId id="2147486505" r:id="rId3"/>
    <p:sldLayoutId id="2147486506" r:id="rId4"/>
    <p:sldLayoutId id="2147486507" r:id="rId5"/>
    <p:sldLayoutId id="2147486508" r:id="rId6"/>
    <p:sldLayoutId id="2147486509" r:id="rId7"/>
    <p:sldLayoutId id="2147486510" r:id="rId8"/>
    <p:sldLayoutId id="2147486511" r:id="rId9"/>
    <p:sldLayoutId id="2147486512" r:id="rId10"/>
    <p:sldLayoutId id="2147486513" r:id="rId11"/>
    <p:sldLayoutId id="2147486514" r:id="rId12"/>
    <p:sldLayoutId id="2147486515" r:id="rId13"/>
    <p:sldLayoutId id="2147486516" r:id="rId14"/>
    <p:sldLayoutId id="2147486517" r:id="rId15"/>
    <p:sldLayoutId id="2147486518" r:id="rId16"/>
  </p:sldLayoutIdLst>
  <p:transition spd="med">
    <p:wipe dir="r"/>
  </p:transition>
  <p:hf hdr="0" ftr="0" dt="0"/>
  <p:txStyles>
    <p:titleStyle>
      <a:lvl1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1pPr>
      <a:lvl2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2pPr>
      <a:lvl3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3pPr>
      <a:lvl4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4pPr>
      <a:lvl5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5pPr>
      <a:lvl6pPr marL="340184" algn="l" rtl="0" eaLnBrk="1" fontAlgn="base" hangingPunct="1">
        <a:lnSpc>
          <a:spcPct val="70000"/>
        </a:lnSpc>
        <a:spcBef>
          <a:spcPct val="0"/>
        </a:spcBef>
        <a:spcAft>
          <a:spcPct val="0"/>
        </a:spcAft>
        <a:defRPr sz="3300" b="1">
          <a:solidFill>
            <a:schemeClr val="accent1"/>
          </a:solidFill>
          <a:latin typeface="Arial Black" pitchFamily="34" charset="0"/>
        </a:defRPr>
      </a:lvl6pPr>
      <a:lvl7pPr marL="680666" algn="l" rtl="0" eaLnBrk="1" fontAlgn="base" hangingPunct="1">
        <a:lnSpc>
          <a:spcPct val="70000"/>
        </a:lnSpc>
        <a:spcBef>
          <a:spcPct val="0"/>
        </a:spcBef>
        <a:spcAft>
          <a:spcPct val="0"/>
        </a:spcAft>
        <a:defRPr sz="3300" b="1">
          <a:solidFill>
            <a:schemeClr val="accent1"/>
          </a:solidFill>
          <a:latin typeface="Arial Black" pitchFamily="34" charset="0"/>
        </a:defRPr>
      </a:lvl7pPr>
      <a:lvl8pPr marL="1021000" algn="l" rtl="0" eaLnBrk="1" fontAlgn="base" hangingPunct="1">
        <a:lnSpc>
          <a:spcPct val="70000"/>
        </a:lnSpc>
        <a:spcBef>
          <a:spcPct val="0"/>
        </a:spcBef>
        <a:spcAft>
          <a:spcPct val="0"/>
        </a:spcAft>
        <a:defRPr sz="3300" b="1">
          <a:solidFill>
            <a:schemeClr val="accent1"/>
          </a:solidFill>
          <a:latin typeface="Arial Black" pitchFamily="34" charset="0"/>
        </a:defRPr>
      </a:lvl8pPr>
      <a:lvl9pPr marL="1361332" algn="l" rtl="0" eaLnBrk="1" fontAlgn="base" hangingPunct="1">
        <a:lnSpc>
          <a:spcPct val="70000"/>
        </a:lnSpc>
        <a:spcBef>
          <a:spcPct val="0"/>
        </a:spcBef>
        <a:spcAft>
          <a:spcPct val="0"/>
        </a:spcAft>
        <a:defRPr sz="3300" b="1">
          <a:solidFill>
            <a:schemeClr val="accent1"/>
          </a:solidFill>
          <a:latin typeface="Arial Black" pitchFamily="34" charset="0"/>
        </a:defRPr>
      </a:lvl9pPr>
    </p:titleStyle>
    <p:bodyStyle>
      <a:lvl1pPr marL="170242" indent="-170242" algn="l" rtl="0" eaLnBrk="0" fontAlgn="base" hangingPunct="0">
        <a:lnSpc>
          <a:spcPct val="90000"/>
        </a:lnSpc>
        <a:spcBef>
          <a:spcPts val="75"/>
        </a:spcBef>
        <a:spcAft>
          <a:spcPts val="75"/>
        </a:spcAft>
        <a:buClr>
          <a:schemeClr val="accent1"/>
        </a:buClr>
        <a:buFont typeface="Arial" pitchFamily="34" charset="0"/>
        <a:buChar char="•"/>
        <a:defRPr sz="1500">
          <a:solidFill>
            <a:schemeClr val="bg2"/>
          </a:solidFill>
          <a:latin typeface="Museo Sans For Dell" pitchFamily="2" charset="0"/>
          <a:ea typeface="Museo Sans For Dell" pitchFamily="2" charset="0"/>
          <a:cs typeface="Museo Sans For Dell" pitchFamily="2" charset="0"/>
        </a:defRPr>
      </a:lvl1pPr>
      <a:lvl2pPr marL="427835" indent="-166671" algn="l" rtl="0" eaLnBrk="0" fontAlgn="base" hangingPunct="0">
        <a:lnSpc>
          <a:spcPct val="90000"/>
        </a:lnSpc>
        <a:spcBef>
          <a:spcPts val="75"/>
        </a:spcBef>
        <a:spcAft>
          <a:spcPts val="75"/>
        </a:spcAft>
        <a:buClr>
          <a:schemeClr val="accent1"/>
        </a:buClr>
        <a:buFont typeface="Museo Sans For Dell" pitchFamily="2" charset="0"/>
        <a:buChar char="–"/>
        <a:defRPr>
          <a:solidFill>
            <a:schemeClr val="bg2"/>
          </a:solidFill>
          <a:latin typeface="Museo Sans For Dell" pitchFamily="2" charset="0"/>
          <a:ea typeface="Museo Sans For Dell" pitchFamily="2" charset="0"/>
          <a:cs typeface="Museo Sans For Dell" pitchFamily="2" charset="0"/>
        </a:defRPr>
      </a:lvl2pPr>
      <a:lvl3pPr marL="677095" indent="-164289" algn="l" rtl="0" eaLnBrk="0" fontAlgn="base" hangingPunct="0">
        <a:lnSpc>
          <a:spcPct val="90000"/>
        </a:lnSpc>
        <a:spcBef>
          <a:spcPts val="75"/>
        </a:spcBef>
        <a:spcAft>
          <a:spcPts val="75"/>
        </a:spcAft>
        <a:buClr>
          <a:schemeClr val="accent1"/>
        </a:buClr>
        <a:buFont typeface="Museo Sans For Dell" pitchFamily="2" charset="0"/>
        <a:buChar char="›"/>
        <a:defRPr sz="1200">
          <a:solidFill>
            <a:schemeClr val="bg2"/>
          </a:solidFill>
          <a:latin typeface="Museo Sans For Dell" pitchFamily="2" charset="0"/>
          <a:ea typeface="Museo Sans For Dell" pitchFamily="2" charset="0"/>
          <a:cs typeface="Museo Sans For Dell" pitchFamily="2" charset="0"/>
        </a:defRPr>
      </a:lvl3pPr>
      <a:lvl4pPr marL="927695" indent="-165480" algn="l" rtl="0" eaLnBrk="0" fontAlgn="base" hangingPunct="0">
        <a:lnSpc>
          <a:spcPct val="90000"/>
        </a:lnSpc>
        <a:spcBef>
          <a:spcPts val="75"/>
        </a:spcBef>
        <a:spcAft>
          <a:spcPts val="75"/>
        </a:spcAft>
        <a:buClr>
          <a:schemeClr val="accent1"/>
        </a:buClr>
        <a:buFont typeface="Museo For Dell 300"/>
        <a:buChar char="–"/>
        <a:defRPr sz="1100">
          <a:solidFill>
            <a:schemeClr val="bg2"/>
          </a:solidFill>
          <a:latin typeface="Museo Sans For Dell" pitchFamily="2" charset="0"/>
          <a:ea typeface="Museo Sans For Dell" pitchFamily="2" charset="0"/>
          <a:cs typeface="Museo Sans For Dell" pitchFamily="2" charset="0"/>
        </a:defRPr>
      </a:lvl4pPr>
      <a:lvl5pPr marL="1197044" indent="-176045" algn="l" rtl="0" eaLnBrk="0" fontAlgn="base" hangingPunct="0">
        <a:lnSpc>
          <a:spcPct val="90000"/>
        </a:lnSpc>
        <a:spcBef>
          <a:spcPts val="600"/>
        </a:spcBef>
        <a:spcAft>
          <a:spcPct val="0"/>
        </a:spcAft>
        <a:buClr>
          <a:schemeClr val="bg1"/>
        </a:buClr>
        <a:buFont typeface="Museo For Dell 300"/>
        <a:buChar char="–"/>
        <a:defRPr>
          <a:solidFill>
            <a:schemeClr val="bg2"/>
          </a:solidFill>
          <a:latin typeface="Museo Sans For Dell" pitchFamily="2" charset="0"/>
          <a:ea typeface="Museo Sans For Dell" pitchFamily="2" charset="0"/>
          <a:cs typeface="Museo Sans For Dell" pitchFamily="2" charset="0"/>
        </a:defRPr>
      </a:lvl5pPr>
      <a:lvl6pPr marL="1537226" indent="-176045"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6pPr>
      <a:lvl7pPr marL="1877710" indent="-176045"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7pPr>
      <a:lvl8pPr marL="2218043" indent="-176045"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8pPr>
      <a:lvl9pPr marL="2558355" indent="-176045"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9pPr>
    </p:bodyStyle>
    <p:otherStyle>
      <a:defPPr>
        <a:defRPr lang="en-US"/>
      </a:defPPr>
      <a:lvl1pPr marL="0" algn="l" defTabSz="680666" rtl="0" eaLnBrk="1" latinLnBrk="0" hangingPunct="1">
        <a:defRPr sz="1400" kern="1200">
          <a:solidFill>
            <a:schemeClr val="tx1"/>
          </a:solidFill>
          <a:latin typeface="+mn-lt"/>
          <a:ea typeface="+mn-ea"/>
          <a:cs typeface="+mn-cs"/>
        </a:defRPr>
      </a:lvl1pPr>
      <a:lvl2pPr marL="340184" algn="l" defTabSz="680666" rtl="0" eaLnBrk="1" latinLnBrk="0" hangingPunct="1">
        <a:defRPr sz="1400" kern="1200">
          <a:solidFill>
            <a:schemeClr val="tx1"/>
          </a:solidFill>
          <a:latin typeface="+mn-lt"/>
          <a:ea typeface="+mn-ea"/>
          <a:cs typeface="+mn-cs"/>
        </a:defRPr>
      </a:lvl2pPr>
      <a:lvl3pPr marL="680666" algn="l" defTabSz="680666" rtl="0" eaLnBrk="1" latinLnBrk="0" hangingPunct="1">
        <a:defRPr sz="1400" kern="1200">
          <a:solidFill>
            <a:schemeClr val="tx1"/>
          </a:solidFill>
          <a:latin typeface="+mn-lt"/>
          <a:ea typeface="+mn-ea"/>
          <a:cs typeface="+mn-cs"/>
        </a:defRPr>
      </a:lvl3pPr>
      <a:lvl4pPr marL="1021000" algn="l" defTabSz="680666" rtl="0" eaLnBrk="1" latinLnBrk="0" hangingPunct="1">
        <a:defRPr sz="1400" kern="1200">
          <a:solidFill>
            <a:schemeClr val="tx1"/>
          </a:solidFill>
          <a:latin typeface="+mn-lt"/>
          <a:ea typeface="+mn-ea"/>
          <a:cs typeface="+mn-cs"/>
        </a:defRPr>
      </a:lvl4pPr>
      <a:lvl5pPr marL="1361332" algn="l" defTabSz="680666" rtl="0" eaLnBrk="1" latinLnBrk="0" hangingPunct="1">
        <a:defRPr sz="1400" kern="1200">
          <a:solidFill>
            <a:schemeClr val="tx1"/>
          </a:solidFill>
          <a:latin typeface="+mn-lt"/>
          <a:ea typeface="+mn-ea"/>
          <a:cs typeface="+mn-cs"/>
        </a:defRPr>
      </a:lvl5pPr>
      <a:lvl6pPr marL="1701815" algn="l" defTabSz="680666" rtl="0" eaLnBrk="1" latinLnBrk="0" hangingPunct="1">
        <a:defRPr sz="1400" kern="1200">
          <a:solidFill>
            <a:schemeClr val="tx1"/>
          </a:solidFill>
          <a:latin typeface="+mn-lt"/>
          <a:ea typeface="+mn-ea"/>
          <a:cs typeface="+mn-cs"/>
        </a:defRPr>
      </a:lvl6pPr>
      <a:lvl7pPr marL="2041997" algn="l" defTabSz="680666" rtl="0" eaLnBrk="1" latinLnBrk="0" hangingPunct="1">
        <a:defRPr sz="1400" kern="1200">
          <a:solidFill>
            <a:schemeClr val="tx1"/>
          </a:solidFill>
          <a:latin typeface="+mn-lt"/>
          <a:ea typeface="+mn-ea"/>
          <a:cs typeface="+mn-cs"/>
        </a:defRPr>
      </a:lvl7pPr>
      <a:lvl8pPr marL="2382182" algn="l" defTabSz="680666" rtl="0" eaLnBrk="1" latinLnBrk="0" hangingPunct="1">
        <a:defRPr sz="1400" kern="1200">
          <a:solidFill>
            <a:schemeClr val="tx1"/>
          </a:solidFill>
          <a:latin typeface="+mn-lt"/>
          <a:ea typeface="+mn-ea"/>
          <a:cs typeface="+mn-cs"/>
        </a:defRPr>
      </a:lvl8pPr>
      <a:lvl9pPr marL="2722547" algn="l" defTabSz="680666" rtl="0" eaLnBrk="1" latinLnBrk="0" hangingPunct="1">
        <a:defRPr sz="14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16" name="TextBox 15" hidden="1"/>
          <p:cNvSpPr txBox="1"/>
          <p:nvPr/>
        </p:nvSpPr>
        <p:spPr>
          <a:xfrm>
            <a:off x="1896530" y="4825328"/>
            <a:ext cx="649537" cy="124650"/>
          </a:xfrm>
          <a:prstGeom prst="rect">
            <a:avLst/>
          </a:prstGeom>
          <a:noFill/>
        </p:spPr>
        <p:txBody>
          <a:bodyPr wrap="square" lIns="0" tIns="0" rIns="0" bIns="0" rtlCol="0" anchor="ctr">
            <a:spAutoFit/>
          </a:bodyPr>
          <a:lstStyle/>
          <a:p>
            <a:pPr defTabSz="890781">
              <a:lnSpc>
                <a:spcPct val="90000"/>
              </a:lnSpc>
              <a:spcBef>
                <a:spcPts val="600"/>
              </a:spcBef>
              <a:spcAft>
                <a:spcPts val="0"/>
              </a:spcAft>
              <a:buClr>
                <a:srgbClr val="007DB8"/>
              </a:buClr>
            </a:pPr>
            <a:fld id="{E00CF047-7350-4707-AA1A-E56FA69586CC}" type="datetime1">
              <a:rPr lang="en-US" sz="900" smtClean="0">
                <a:solidFill>
                  <a:srgbClr val="000000">
                    <a:lumMod val="50000"/>
                    <a:lumOff val="50000"/>
                  </a:srgbClr>
                </a:solidFill>
                <a:latin typeface="Arial"/>
              </a:rPr>
              <a:pPr defTabSz="890781">
                <a:lnSpc>
                  <a:spcPct val="90000"/>
                </a:lnSpc>
                <a:spcBef>
                  <a:spcPts val="600"/>
                </a:spcBef>
                <a:spcAft>
                  <a:spcPts val="0"/>
                </a:spcAft>
                <a:buClr>
                  <a:srgbClr val="007DB8"/>
                </a:buClr>
              </a:pPr>
              <a:t>2/25/2021</a:t>
            </a:fld>
            <a:endParaRPr lang="en-US" sz="900" dirty="0">
              <a:solidFill>
                <a:srgbClr val="000000">
                  <a:lumMod val="50000"/>
                  <a:lumOff val="50000"/>
                </a:srgbClr>
              </a:solidFill>
              <a:latin typeface="Arial"/>
            </a:endParaRPr>
          </a:p>
        </p:txBody>
      </p:sp>
      <p:sp>
        <p:nvSpPr>
          <p:cNvPr id="13" name="TextBox 12" hidden="1"/>
          <p:cNvSpPr txBox="1"/>
          <p:nvPr/>
        </p:nvSpPr>
        <p:spPr>
          <a:xfrm>
            <a:off x="1896530" y="4825328"/>
            <a:ext cx="649537" cy="124650"/>
          </a:xfrm>
          <a:prstGeom prst="rect">
            <a:avLst/>
          </a:prstGeom>
          <a:noFill/>
        </p:spPr>
        <p:txBody>
          <a:bodyPr wrap="square" lIns="0" tIns="0" rIns="0" bIns="0" rtlCol="0" anchor="ctr">
            <a:spAutoFit/>
          </a:bodyPr>
          <a:lstStyle/>
          <a:p>
            <a:pPr defTabSz="890781">
              <a:lnSpc>
                <a:spcPct val="90000"/>
              </a:lnSpc>
              <a:spcBef>
                <a:spcPts val="600"/>
              </a:spcBef>
              <a:spcAft>
                <a:spcPts val="0"/>
              </a:spcAft>
              <a:buClr>
                <a:srgbClr val="007DB8"/>
              </a:buClr>
            </a:pPr>
            <a:fld id="{E00CF047-7350-4707-AA1A-E56FA69586CC}" type="datetime1">
              <a:rPr lang="en-US" sz="900" smtClean="0">
                <a:solidFill>
                  <a:srgbClr val="000000">
                    <a:lumMod val="50000"/>
                    <a:lumOff val="50000"/>
                  </a:srgbClr>
                </a:solidFill>
                <a:latin typeface="Arial"/>
              </a:rPr>
              <a:pPr defTabSz="890781">
                <a:lnSpc>
                  <a:spcPct val="90000"/>
                </a:lnSpc>
                <a:spcBef>
                  <a:spcPts val="600"/>
                </a:spcBef>
                <a:spcAft>
                  <a:spcPts val="0"/>
                </a:spcAft>
                <a:buClr>
                  <a:srgbClr val="007DB8"/>
                </a:buClr>
              </a:pPr>
              <a:t>2/25/2021</a:t>
            </a:fld>
            <a:endParaRPr lang="en-US" sz="900" dirty="0">
              <a:solidFill>
                <a:srgbClr val="000000">
                  <a:lumMod val="50000"/>
                  <a:lumOff val="50000"/>
                </a:srgbClr>
              </a:solidFill>
              <a:latin typeface="Arial"/>
            </a:endParaRPr>
          </a:p>
        </p:txBody>
      </p:sp>
      <p:pic>
        <p:nvPicPr>
          <p:cNvPr id="3" name="Picture 2"/>
          <p:cNvPicPr>
            <a:picLocks noChangeAspect="1"/>
          </p:cNvPicPr>
          <p:nvPr/>
        </p:nvPicPr>
        <p:blipFill>
          <a:blip r:embed="rId46"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
        <p:nvSpPr>
          <p:cNvPr id="22" name="TextBox 21"/>
          <p:cNvSpPr txBox="1"/>
          <p:nvPr/>
        </p:nvSpPr>
        <p:spPr>
          <a:xfrm>
            <a:off x="296660" y="4837275"/>
            <a:ext cx="65" cy="110800"/>
          </a:xfrm>
          <a:prstGeom prst="rect">
            <a:avLst/>
          </a:prstGeom>
        </p:spPr>
        <p:txBody>
          <a:bodyPr vert="horz" wrap="none" lIns="0" tIns="0" rIns="0" bIns="0" rtlCol="0" anchor="ctr" anchorCtr="0">
            <a:spAutoFit/>
          </a:bodyPr>
          <a:lstStyle/>
          <a:p>
            <a:pPr algn="r" defTabSz="890781">
              <a:lnSpc>
                <a:spcPct val="90000"/>
              </a:lnSpc>
              <a:buClr>
                <a:srgbClr val="007DB8"/>
              </a:buClr>
            </a:pPr>
            <a:endParaRPr lang="en-US" sz="800" dirty="0" err="1">
              <a:solidFill>
                <a:srgbClr val="000000">
                  <a:lumMod val="50000"/>
                  <a:lumOff val="50000"/>
                </a:srgbClr>
              </a:solidFill>
              <a:latin typeface="Arial"/>
            </a:endParaRPr>
          </a:p>
        </p:txBody>
      </p:sp>
      <p:sp>
        <p:nvSpPr>
          <p:cNvPr id="23" name="fl" descr="                              Dell - Internal Use - Confidential&#10;"/>
          <p:cNvSpPr txBox="1"/>
          <p:nvPr/>
        </p:nvSpPr>
        <p:spPr>
          <a:xfrm>
            <a:off x="998832" y="4835544"/>
            <a:ext cx="1594187" cy="114262"/>
          </a:xfrm>
          <a:prstGeom prst="rect">
            <a:avLst/>
          </a:prstGeom>
          <a:noFill/>
        </p:spPr>
        <p:txBody>
          <a:bodyPr vert="horz" wrap="none" lIns="0" tIns="0" rIns="0" bIns="0" rtlCol="0" anchor="ctr" anchorCtr="0">
            <a:spAutoFit/>
          </a:bodyPr>
          <a:lstStyle/>
          <a:p>
            <a:pPr defTabSz="890781">
              <a:lnSpc>
                <a:spcPct val="90000"/>
              </a:lnSpc>
              <a:spcBef>
                <a:spcPts val="100"/>
              </a:spcBef>
              <a:spcAft>
                <a:spcPts val="100"/>
              </a:spcAft>
            </a:pPr>
            <a:r>
              <a:rPr lang="en-US" sz="800" b="1" dirty="0">
                <a:solidFill>
                  <a:srgbClr val="7F7F7F"/>
                </a:solidFill>
                <a:latin typeface="Arial"/>
              </a:rPr>
              <a:t>Dell - Internal Use - Confidential</a:t>
            </a:r>
          </a:p>
        </p:txBody>
      </p:sp>
      <p:sp>
        <p:nvSpPr>
          <p:cNvPr id="24" name="TextBox 23"/>
          <p:cNvSpPr txBox="1"/>
          <p:nvPr/>
        </p:nvSpPr>
        <p:spPr>
          <a:xfrm>
            <a:off x="296660" y="4837275"/>
            <a:ext cx="65" cy="110800"/>
          </a:xfrm>
          <a:prstGeom prst="rect">
            <a:avLst/>
          </a:prstGeom>
        </p:spPr>
        <p:txBody>
          <a:bodyPr vert="horz" wrap="none" lIns="0" tIns="0" rIns="0" bIns="0" rtlCol="0" anchor="ctr" anchorCtr="0">
            <a:spAutoFit/>
          </a:bodyPr>
          <a:lstStyle/>
          <a:p>
            <a:pPr algn="r" defTabSz="890781">
              <a:lnSpc>
                <a:spcPct val="90000"/>
              </a:lnSpc>
              <a:buClr>
                <a:srgbClr val="007DB8"/>
              </a:buClr>
            </a:pPr>
            <a:endParaRPr lang="en-US" sz="800" dirty="0" err="1">
              <a:solidFill>
                <a:srgbClr val="000000">
                  <a:lumMod val="50000"/>
                  <a:lumOff val="50000"/>
                </a:srgbClr>
              </a:solidFill>
              <a:latin typeface="Arial"/>
            </a:endParaRPr>
          </a:p>
        </p:txBody>
      </p:sp>
      <p:sp>
        <p:nvSpPr>
          <p:cNvPr id="25" name="TextBox 24"/>
          <p:cNvSpPr txBox="1"/>
          <p:nvPr/>
        </p:nvSpPr>
        <p:spPr>
          <a:xfrm>
            <a:off x="307781" y="4835544"/>
            <a:ext cx="128641" cy="114262"/>
          </a:xfrm>
          <a:prstGeom prst="rect">
            <a:avLst/>
          </a:prstGeom>
        </p:spPr>
        <p:txBody>
          <a:bodyPr vert="horz" wrap="none" lIns="0" tIns="0" rIns="0" bIns="0" rtlCol="0" anchor="ctr" anchorCtr="0">
            <a:spAutoFit/>
          </a:bodyPr>
          <a:lstStyle/>
          <a:p>
            <a:pPr algn="r" defTabSz="890781">
              <a:lnSpc>
                <a:spcPct val="90000"/>
              </a:lnSpc>
              <a:buClr>
                <a:srgbClr val="007DB8"/>
              </a:buClr>
            </a:pPr>
            <a:fld id="{58EC7406-F4CC-4ABF-902E-2AF4E70E5C0F}" type="slidenum">
              <a:rPr lang="en-US" sz="800" smtClean="0">
                <a:solidFill>
                  <a:srgbClr val="000000">
                    <a:lumMod val="50000"/>
                    <a:lumOff val="50000"/>
                  </a:srgbClr>
                </a:solidFill>
                <a:latin typeface="Arial"/>
              </a:rPr>
              <a:pPr algn="r" defTabSz="890781">
                <a:lnSpc>
                  <a:spcPct val="90000"/>
                </a:lnSpc>
                <a:buClr>
                  <a:srgbClr val="007DB8"/>
                </a:buClr>
              </a:pPr>
              <a:t>‹#›</a:t>
            </a:fld>
            <a:endParaRPr lang="en-US" sz="800" dirty="0" err="1">
              <a:solidFill>
                <a:srgbClr val="000000">
                  <a:lumMod val="50000"/>
                  <a:lumOff val="50000"/>
                </a:srgbClr>
              </a:solidFill>
              <a:latin typeface="Arial"/>
            </a:endParaRPr>
          </a:p>
        </p:txBody>
      </p:sp>
      <p:sp>
        <p:nvSpPr>
          <p:cNvPr id="26" name="TextBox 25"/>
          <p:cNvSpPr txBox="1"/>
          <p:nvPr/>
        </p:nvSpPr>
        <p:spPr>
          <a:xfrm>
            <a:off x="458777" y="4835544"/>
            <a:ext cx="187551" cy="114262"/>
          </a:xfrm>
          <a:prstGeom prst="rect">
            <a:avLst/>
          </a:prstGeom>
        </p:spPr>
        <p:txBody>
          <a:bodyPr vert="horz" wrap="none" lIns="0" tIns="0" rIns="0" bIns="0" rtlCol="0" anchor="ctr" anchorCtr="0">
            <a:spAutoFit/>
          </a:bodyPr>
          <a:lstStyle/>
          <a:p>
            <a:pPr defTabSz="890781">
              <a:lnSpc>
                <a:spcPct val="90000"/>
              </a:lnSpc>
              <a:buClr>
                <a:srgbClr val="007DB8"/>
              </a:buClr>
            </a:pPr>
            <a:r>
              <a:rPr lang="en-US" sz="800" dirty="0">
                <a:solidFill>
                  <a:srgbClr val="000000">
                    <a:lumMod val="50000"/>
                    <a:lumOff val="50000"/>
                  </a:srgbClr>
                </a:solidFill>
                <a:latin typeface="Arial"/>
              </a:rPr>
              <a:t>of Y</a:t>
            </a:r>
          </a:p>
        </p:txBody>
      </p:sp>
    </p:spTree>
    <p:extLst>
      <p:ext uri="{BB962C8B-B14F-4D97-AF65-F5344CB8AC3E}">
        <p14:creationId xmlns:p14="http://schemas.microsoft.com/office/powerpoint/2010/main" val="3943244516"/>
      </p:ext>
    </p:extLst>
  </p:cSld>
  <p:clrMap bg1="dk2" tx1="lt1" bg2="dk1" tx2="lt2" accent1="accent1" accent2="accent2" accent3="accent3" accent4="accent4" accent5="accent5" accent6="accent6" hlink="hlink" folHlink="folHlink"/>
  <p:sldLayoutIdLst>
    <p:sldLayoutId id="2147484625" r:id="rId1"/>
    <p:sldLayoutId id="2147484626" r:id="rId2"/>
    <p:sldLayoutId id="2147484627" r:id="rId3"/>
    <p:sldLayoutId id="2147484628" r:id="rId4"/>
    <p:sldLayoutId id="2147484629" r:id="rId5"/>
    <p:sldLayoutId id="2147484630" r:id="rId6"/>
    <p:sldLayoutId id="2147484631" r:id="rId7"/>
    <p:sldLayoutId id="2147484632" r:id="rId8"/>
    <p:sldLayoutId id="2147484633" r:id="rId9"/>
    <p:sldLayoutId id="2147484634" r:id="rId10"/>
    <p:sldLayoutId id="2147484635" r:id="rId11"/>
    <p:sldLayoutId id="2147484636" r:id="rId12"/>
    <p:sldLayoutId id="2147484637" r:id="rId13"/>
    <p:sldLayoutId id="2147484638" r:id="rId14"/>
    <p:sldLayoutId id="2147484639" r:id="rId15"/>
    <p:sldLayoutId id="2147484640" r:id="rId16"/>
    <p:sldLayoutId id="2147484641" r:id="rId17"/>
    <p:sldLayoutId id="2147484642" r:id="rId18"/>
    <p:sldLayoutId id="2147484643" r:id="rId19"/>
    <p:sldLayoutId id="2147484644" r:id="rId20"/>
    <p:sldLayoutId id="2147484645" r:id="rId21"/>
    <p:sldLayoutId id="2147484646" r:id="rId22"/>
    <p:sldLayoutId id="2147484648" r:id="rId23"/>
    <p:sldLayoutId id="2147484649" r:id="rId24"/>
    <p:sldLayoutId id="2147484650" r:id="rId25"/>
    <p:sldLayoutId id="2147484651" r:id="rId26"/>
    <p:sldLayoutId id="2147484652" r:id="rId27"/>
    <p:sldLayoutId id="2147484653" r:id="rId28"/>
    <p:sldLayoutId id="2147484654" r:id="rId29"/>
    <p:sldLayoutId id="2147484655" r:id="rId30"/>
    <p:sldLayoutId id="2147484656" r:id="rId31"/>
    <p:sldLayoutId id="2147484657" r:id="rId32"/>
    <p:sldLayoutId id="2147484658" r:id="rId33"/>
    <p:sldLayoutId id="2147484659" r:id="rId34"/>
    <p:sldLayoutId id="2147484660" r:id="rId35"/>
    <p:sldLayoutId id="2147484661" r:id="rId36"/>
    <p:sldLayoutId id="2147484662" r:id="rId37"/>
    <p:sldLayoutId id="2147484663" r:id="rId38"/>
    <p:sldLayoutId id="2147484664" r:id="rId39"/>
    <p:sldLayoutId id="2147484665" r:id="rId40"/>
    <p:sldLayoutId id="2147484666" r:id="rId41"/>
    <p:sldLayoutId id="2147484667" r:id="rId42"/>
    <p:sldLayoutId id="2147484668" r:id="rId43"/>
    <p:sldLayoutId id="2147484669" r:id="rId44"/>
  </p:sldLayoutIdLst>
  <p:transition spd="med">
    <p:wipe dir="r"/>
  </p:transition>
  <p:hf hdr="0" ftr="0" dt="0"/>
  <p:txStyles>
    <p:titleStyle>
      <a:lvl1pPr algn="l" rtl="0" eaLnBrk="1" fontAlgn="base" hangingPunct="1">
        <a:lnSpc>
          <a:spcPct val="90000"/>
        </a:lnSpc>
        <a:spcBef>
          <a:spcPct val="0"/>
        </a:spcBef>
        <a:spcAft>
          <a:spcPct val="0"/>
        </a:spcAft>
        <a:defRPr sz="2800" b="0" cap="none" baseline="0">
          <a:solidFill>
            <a:schemeClr val="bg1"/>
          </a:solidFill>
          <a:latin typeface="+mj-lt"/>
          <a:ea typeface="Museo Sans For Dell" panose="02000000000000000000" pitchFamily="2" charset="0"/>
          <a:cs typeface="+mj-cs"/>
        </a:defRPr>
      </a:lvl1pPr>
      <a:lvl2pPr algn="l" rtl="0" eaLnBrk="1" fontAlgn="base" hangingPunct="1">
        <a:lnSpc>
          <a:spcPct val="80000"/>
        </a:lnSpc>
        <a:spcBef>
          <a:spcPct val="0"/>
        </a:spcBef>
        <a:spcAft>
          <a:spcPct val="0"/>
        </a:spcAft>
        <a:defRPr sz="3200" b="1">
          <a:solidFill>
            <a:schemeClr val="accent1"/>
          </a:solidFill>
          <a:latin typeface="Arial Black" pitchFamily="34" charset="0"/>
        </a:defRPr>
      </a:lvl2pPr>
      <a:lvl3pPr algn="l" rtl="0" eaLnBrk="1" fontAlgn="base" hangingPunct="1">
        <a:lnSpc>
          <a:spcPct val="80000"/>
        </a:lnSpc>
        <a:spcBef>
          <a:spcPct val="0"/>
        </a:spcBef>
        <a:spcAft>
          <a:spcPct val="0"/>
        </a:spcAft>
        <a:defRPr sz="3200" b="1">
          <a:solidFill>
            <a:schemeClr val="accent1"/>
          </a:solidFill>
          <a:latin typeface="Arial Black" pitchFamily="34" charset="0"/>
        </a:defRPr>
      </a:lvl3pPr>
      <a:lvl4pPr algn="l" rtl="0" eaLnBrk="1" fontAlgn="base" hangingPunct="1">
        <a:lnSpc>
          <a:spcPct val="80000"/>
        </a:lnSpc>
        <a:spcBef>
          <a:spcPct val="0"/>
        </a:spcBef>
        <a:spcAft>
          <a:spcPct val="0"/>
        </a:spcAft>
        <a:defRPr sz="3200" b="1">
          <a:solidFill>
            <a:schemeClr val="accent1"/>
          </a:solidFill>
          <a:latin typeface="Arial Black" pitchFamily="34" charset="0"/>
        </a:defRPr>
      </a:lvl4pPr>
      <a:lvl5pPr algn="l" rtl="0" eaLnBrk="1" fontAlgn="base" hangingPunct="1">
        <a:lnSpc>
          <a:spcPct val="80000"/>
        </a:lnSpc>
        <a:spcBef>
          <a:spcPct val="0"/>
        </a:spcBef>
        <a:spcAft>
          <a:spcPct val="0"/>
        </a:spcAft>
        <a:defRPr sz="3200" b="1">
          <a:solidFill>
            <a:schemeClr val="accent1"/>
          </a:solidFill>
          <a:latin typeface="Arial Black" pitchFamily="34" charset="0"/>
        </a:defRPr>
      </a:lvl5pPr>
      <a:lvl6pPr marL="445424" algn="l" rtl="0" eaLnBrk="1" fontAlgn="base" hangingPunct="1">
        <a:lnSpc>
          <a:spcPct val="70000"/>
        </a:lnSpc>
        <a:spcBef>
          <a:spcPct val="0"/>
        </a:spcBef>
        <a:spcAft>
          <a:spcPct val="0"/>
        </a:spcAft>
        <a:defRPr sz="4400" b="1">
          <a:solidFill>
            <a:schemeClr val="accent1"/>
          </a:solidFill>
          <a:latin typeface="Arial Black" pitchFamily="34" charset="0"/>
        </a:defRPr>
      </a:lvl6pPr>
      <a:lvl7pPr marL="890781" algn="l" rtl="0" eaLnBrk="1" fontAlgn="base" hangingPunct="1">
        <a:lnSpc>
          <a:spcPct val="70000"/>
        </a:lnSpc>
        <a:spcBef>
          <a:spcPct val="0"/>
        </a:spcBef>
        <a:spcAft>
          <a:spcPct val="0"/>
        </a:spcAft>
        <a:defRPr sz="4400" b="1">
          <a:solidFill>
            <a:schemeClr val="accent1"/>
          </a:solidFill>
          <a:latin typeface="Arial Black" pitchFamily="34" charset="0"/>
        </a:defRPr>
      </a:lvl7pPr>
      <a:lvl8pPr marL="1336328" algn="l" rtl="0" eaLnBrk="1" fontAlgn="base" hangingPunct="1">
        <a:lnSpc>
          <a:spcPct val="70000"/>
        </a:lnSpc>
        <a:spcBef>
          <a:spcPct val="0"/>
        </a:spcBef>
        <a:spcAft>
          <a:spcPct val="0"/>
        </a:spcAft>
        <a:defRPr sz="4400" b="1">
          <a:solidFill>
            <a:schemeClr val="accent1"/>
          </a:solidFill>
          <a:latin typeface="Arial Black" pitchFamily="34" charset="0"/>
        </a:defRPr>
      </a:lvl8pPr>
      <a:lvl9pPr marL="1781369" algn="l" rtl="0" eaLnBrk="1" fontAlgn="base" hangingPunct="1">
        <a:lnSpc>
          <a:spcPct val="70000"/>
        </a:lnSpc>
        <a:spcBef>
          <a:spcPct val="0"/>
        </a:spcBef>
        <a:spcAft>
          <a:spcPct val="0"/>
        </a:spcAft>
        <a:defRPr sz="4400" b="1">
          <a:solidFill>
            <a:schemeClr val="accent1"/>
          </a:solidFill>
          <a:latin typeface="Arial Black" pitchFamily="34" charset="0"/>
        </a:defRPr>
      </a:lvl9pPr>
    </p:titleStyle>
    <p:bodyStyle>
      <a:lvl1pPr marL="222278" indent="-222278" algn="l" rtl="0" eaLnBrk="1" fontAlgn="base" hangingPunct="1">
        <a:lnSpc>
          <a:spcPct val="100000"/>
        </a:lnSpc>
        <a:spcBef>
          <a:spcPts val="1200"/>
        </a:spcBef>
        <a:spcAft>
          <a:spcPts val="0"/>
        </a:spcAft>
        <a:buClr>
          <a:srgbClr val="AAAAAA"/>
        </a:buClr>
        <a:buFont typeface="Arial" pitchFamily="34" charset="0"/>
        <a:buChar char="•"/>
        <a:defRPr sz="1400">
          <a:solidFill>
            <a:srgbClr val="000000"/>
          </a:solidFill>
          <a:latin typeface="+mj-lt"/>
          <a:ea typeface="Museo Sans For Dell" pitchFamily="2" charset="0"/>
          <a:cs typeface="+mn-cs"/>
        </a:defRPr>
      </a:lvl1pPr>
      <a:lvl2pPr marL="559919" indent="-227039" algn="l" rtl="0" eaLnBrk="1" fontAlgn="base" hangingPunct="1">
        <a:lnSpc>
          <a:spcPct val="100000"/>
        </a:lnSpc>
        <a:spcBef>
          <a:spcPts val="300"/>
        </a:spcBef>
        <a:spcAft>
          <a:spcPts val="0"/>
        </a:spcAft>
        <a:buClr>
          <a:srgbClr val="AAAAAA"/>
        </a:buClr>
        <a:buFont typeface="Museo Sans For Dell" pitchFamily="2" charset="0"/>
        <a:buChar char="–"/>
        <a:defRPr sz="1200" baseline="0">
          <a:solidFill>
            <a:srgbClr val="000000"/>
          </a:solidFill>
          <a:latin typeface="+mj-lt"/>
          <a:ea typeface="Museo Sans For Dell" pitchFamily="2" charset="0"/>
        </a:defRPr>
      </a:lvl2pPr>
      <a:lvl3pPr marL="886125" indent="-214450" algn="l" rtl="0" eaLnBrk="1" fontAlgn="base" hangingPunct="1">
        <a:lnSpc>
          <a:spcPct val="100000"/>
        </a:lnSpc>
        <a:spcBef>
          <a:spcPts val="300"/>
        </a:spcBef>
        <a:spcAft>
          <a:spcPts val="0"/>
        </a:spcAft>
        <a:buClr>
          <a:srgbClr val="AAAAAA"/>
        </a:buClr>
        <a:buFont typeface="Museo Sans For Dell" pitchFamily="2" charset="0"/>
        <a:buChar char="›"/>
        <a:defRPr sz="1000" baseline="0">
          <a:solidFill>
            <a:srgbClr val="000000"/>
          </a:solidFill>
          <a:latin typeface="+mj-lt"/>
          <a:ea typeface="Museo Sans For Dell" pitchFamily="2" charset="0"/>
        </a:defRPr>
      </a:lvl3pPr>
      <a:lvl4pPr marL="1214207" indent="-215927" algn="l" rtl="0" eaLnBrk="1" fontAlgn="base" hangingPunct="1">
        <a:lnSpc>
          <a:spcPct val="90000"/>
        </a:lnSpc>
        <a:spcBef>
          <a:spcPts val="300"/>
        </a:spcBef>
        <a:spcAft>
          <a:spcPts val="0"/>
        </a:spcAft>
        <a:buClr>
          <a:srgbClr val="AAAAAA"/>
        </a:buClr>
        <a:buFont typeface="Courier New" panose="02070309020205020404" pitchFamily="49" charset="0"/>
        <a:buChar char="o"/>
        <a:defRPr sz="1000" baseline="0">
          <a:solidFill>
            <a:srgbClr val="000000"/>
          </a:solidFill>
          <a:latin typeface="+mj-lt"/>
          <a:ea typeface="Museo Sans For Dell" pitchFamily="2" charset="0"/>
        </a:defRPr>
      </a:lvl4pPr>
      <a:lvl5pPr marL="1566701" indent="-230214" algn="l" rtl="0" eaLnBrk="1" fontAlgn="base" hangingPunct="1">
        <a:lnSpc>
          <a:spcPct val="90000"/>
        </a:lnSpc>
        <a:spcBef>
          <a:spcPts val="800"/>
        </a:spcBef>
        <a:spcAft>
          <a:spcPct val="0"/>
        </a:spcAft>
        <a:buClr>
          <a:schemeClr val="bg1"/>
        </a:buClr>
        <a:buFont typeface="Museo For Dell 300" pitchFamily="50" charset="0"/>
        <a:buChar char="–"/>
        <a:defRPr sz="1800">
          <a:solidFill>
            <a:schemeClr val="bg2"/>
          </a:solidFill>
          <a:latin typeface="Museo Sans For Dell" pitchFamily="2" charset="0"/>
          <a:ea typeface="Museo Sans For Dell" pitchFamily="2" charset="0"/>
        </a:defRPr>
      </a:lvl5pPr>
      <a:lvl6pPr marL="2011650" indent="-230214"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6pPr>
      <a:lvl7pPr marL="2456902" indent="-230214"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7pPr>
      <a:lvl8pPr marL="2902436" indent="-230214"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8pPr>
      <a:lvl9pPr marL="3347768" indent="-230214"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9pPr>
    </p:bodyStyle>
    <p:otherStyle>
      <a:defPPr>
        <a:defRPr lang="en-US"/>
      </a:defPPr>
      <a:lvl1pPr marL="0" algn="l" defTabSz="890781" rtl="0" eaLnBrk="1" latinLnBrk="0" hangingPunct="1">
        <a:defRPr sz="1800" kern="1200">
          <a:solidFill>
            <a:schemeClr val="tx1"/>
          </a:solidFill>
          <a:latin typeface="+mn-lt"/>
          <a:ea typeface="+mn-ea"/>
          <a:cs typeface="+mn-cs"/>
        </a:defRPr>
      </a:lvl1pPr>
      <a:lvl2pPr marL="445424" algn="l" defTabSz="890781" rtl="0" eaLnBrk="1" latinLnBrk="0" hangingPunct="1">
        <a:defRPr sz="1800" kern="1200">
          <a:solidFill>
            <a:schemeClr val="tx1"/>
          </a:solidFill>
          <a:latin typeface="+mn-lt"/>
          <a:ea typeface="+mn-ea"/>
          <a:cs typeface="+mn-cs"/>
        </a:defRPr>
      </a:lvl2pPr>
      <a:lvl3pPr marL="890781" algn="l" defTabSz="890781" rtl="0" eaLnBrk="1" latinLnBrk="0" hangingPunct="1">
        <a:defRPr sz="1800" kern="1200">
          <a:solidFill>
            <a:schemeClr val="tx1"/>
          </a:solidFill>
          <a:latin typeface="+mn-lt"/>
          <a:ea typeface="+mn-ea"/>
          <a:cs typeface="+mn-cs"/>
        </a:defRPr>
      </a:lvl3pPr>
      <a:lvl4pPr marL="1336328" algn="l" defTabSz="890781" rtl="0" eaLnBrk="1" latinLnBrk="0" hangingPunct="1">
        <a:defRPr sz="1800" kern="1200">
          <a:solidFill>
            <a:schemeClr val="tx1"/>
          </a:solidFill>
          <a:latin typeface="+mn-lt"/>
          <a:ea typeface="+mn-ea"/>
          <a:cs typeface="+mn-cs"/>
        </a:defRPr>
      </a:lvl4pPr>
      <a:lvl5pPr marL="1781369" algn="l" defTabSz="890781" rtl="0" eaLnBrk="1" latinLnBrk="0" hangingPunct="1">
        <a:defRPr sz="1800" kern="1200">
          <a:solidFill>
            <a:schemeClr val="tx1"/>
          </a:solidFill>
          <a:latin typeface="+mn-lt"/>
          <a:ea typeface="+mn-ea"/>
          <a:cs typeface="+mn-cs"/>
        </a:defRPr>
      </a:lvl5pPr>
      <a:lvl6pPr marL="2226510" algn="l" defTabSz="890781" rtl="0" eaLnBrk="1" latinLnBrk="0" hangingPunct="1">
        <a:defRPr sz="1800" kern="1200">
          <a:solidFill>
            <a:schemeClr val="tx1"/>
          </a:solidFill>
          <a:latin typeface="+mn-lt"/>
          <a:ea typeface="+mn-ea"/>
          <a:cs typeface="+mn-cs"/>
        </a:defRPr>
      </a:lvl6pPr>
      <a:lvl7pPr marL="2671949" algn="l" defTabSz="890781" rtl="0" eaLnBrk="1" latinLnBrk="0" hangingPunct="1">
        <a:defRPr sz="1800" kern="1200">
          <a:solidFill>
            <a:schemeClr val="tx1"/>
          </a:solidFill>
          <a:latin typeface="+mn-lt"/>
          <a:ea typeface="+mn-ea"/>
          <a:cs typeface="+mn-cs"/>
        </a:defRPr>
      </a:lvl7pPr>
      <a:lvl8pPr marL="3117419" algn="l" defTabSz="890781" rtl="0" eaLnBrk="1" latinLnBrk="0" hangingPunct="1">
        <a:defRPr sz="1800" kern="1200">
          <a:solidFill>
            <a:schemeClr val="tx1"/>
          </a:solidFill>
          <a:latin typeface="+mn-lt"/>
          <a:ea typeface="+mn-ea"/>
          <a:cs typeface="+mn-cs"/>
        </a:defRPr>
      </a:lvl8pPr>
      <a:lvl9pPr marL="3562614" algn="l" defTabSz="890781"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3084" userDrawn="1">
          <p15:clr>
            <a:srgbClr val="F26B43"/>
          </p15:clr>
        </p15:guide>
        <p15:guide id="2" pos="2880" userDrawn="1">
          <p15:clr>
            <a:srgbClr val="F26B43"/>
          </p15:clr>
        </p15:guide>
      </p15:sldGuideLst>
    </p:ext>
  </p:extLst>
</p:sldMaster>
</file>

<file path=ppt/slideMasters/slideMaster90.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19"/>
            </p:custDataLst>
          </p:nvPr>
        </p:nvGraphicFramePr>
        <p:xfrm>
          <a:off x="1591" y="1207"/>
          <a:ext cx="1587" cy="1190"/>
        </p:xfrm>
        <a:graphic>
          <a:graphicData uri="http://schemas.openxmlformats.org/presentationml/2006/ole">
            <mc:AlternateContent xmlns:mc="http://schemas.openxmlformats.org/markup-compatibility/2006">
              <mc:Choice xmlns:v="urn:schemas-microsoft-com:vml" Requires="v">
                <p:oleObj spid="_x0000_s47464" name="think-cell Slide" r:id="rId20" imgW="270" imgH="270" progId="TCLayout.ActiveDocument.1">
                  <p:embed/>
                </p:oleObj>
              </mc:Choice>
              <mc:Fallback>
                <p:oleObj name="think-cell Slide" r:id="rId20" imgW="270" imgH="270" progId="TCLayout.ActiveDocument.1">
                  <p:embed/>
                  <p:pic>
                    <p:nvPicPr>
                      <p:cNvPr id="0" name=""/>
                      <p:cNvPicPr/>
                      <p:nvPr/>
                    </p:nvPicPr>
                    <p:blipFill>
                      <a:blip r:embed="rId21"/>
                      <a:stretch>
                        <a:fillRect/>
                      </a:stretch>
                    </p:blipFill>
                    <p:spPr>
                      <a:xfrm>
                        <a:off x="1591" y="1207"/>
                        <a:ext cx="1587" cy="1190"/>
                      </a:xfrm>
                      <a:prstGeom prst="rect">
                        <a:avLst/>
                      </a:prstGeom>
                    </p:spPr>
                  </p:pic>
                </p:oleObj>
              </mc:Fallback>
            </mc:AlternateContent>
          </a:graphicData>
        </a:graphic>
      </p:graphicFrame>
      <p:sp>
        <p:nvSpPr>
          <p:cNvPr id="20482" name="Title Placeholder 21"/>
          <p:cNvSpPr>
            <a:spLocks noGrp="1"/>
          </p:cNvSpPr>
          <p:nvPr>
            <p:ph type="title"/>
          </p:nvPr>
        </p:nvSpPr>
        <p:spPr bwMode="auto">
          <a:xfrm>
            <a:off x="457200" y="196454"/>
            <a:ext cx="8229600" cy="636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t>Click to edit Master title style</a:t>
            </a:r>
          </a:p>
        </p:txBody>
      </p:sp>
      <p:sp>
        <p:nvSpPr>
          <p:cNvPr id="20483" name="Text Placeholder 12"/>
          <p:cNvSpPr>
            <a:spLocks noGrp="1"/>
          </p:cNvSpPr>
          <p:nvPr>
            <p:ph type="body" idx="1"/>
          </p:nvPr>
        </p:nvSpPr>
        <p:spPr bwMode="auto">
          <a:xfrm>
            <a:off x="457200" y="959646"/>
            <a:ext cx="8229600" cy="356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2"/>
            <a:endParaRPr lang="en-US"/>
          </a:p>
        </p:txBody>
      </p:sp>
      <p:sp>
        <p:nvSpPr>
          <p:cNvPr id="20484" name="TextBox 3"/>
          <p:cNvSpPr txBox="1">
            <a:spLocks noChangeArrowheads="1"/>
          </p:cNvSpPr>
          <p:nvPr/>
        </p:nvSpPr>
        <p:spPr bwMode="black">
          <a:xfrm>
            <a:off x="5349875" y="4826796"/>
            <a:ext cx="2743200" cy="126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2400">
                <a:solidFill>
                  <a:schemeClr val="tx1"/>
                </a:solidFill>
                <a:latin typeface="Arial" pitchFamily="34" charset="0"/>
                <a:cs typeface="Arial" pitchFamily="34" charset="0"/>
              </a:defRPr>
            </a:lvl1pPr>
            <a:lvl2pPr marL="742950" indent="-285750" eaLnBrk="0" hangingPunct="0">
              <a:defRPr sz="2400">
                <a:solidFill>
                  <a:schemeClr val="tx1"/>
                </a:solidFill>
                <a:latin typeface="Arial" pitchFamily="34" charset="0"/>
                <a:cs typeface="Arial" pitchFamily="34" charset="0"/>
              </a:defRPr>
            </a:lvl2pPr>
            <a:lvl3pPr marL="1143000" indent="-228600" eaLnBrk="0" hangingPunct="0">
              <a:defRPr sz="2400">
                <a:solidFill>
                  <a:schemeClr val="tx1"/>
                </a:solidFill>
                <a:latin typeface="Arial" pitchFamily="34" charset="0"/>
                <a:cs typeface="Arial" pitchFamily="34" charset="0"/>
              </a:defRPr>
            </a:lvl3pPr>
            <a:lvl4pPr marL="1600200" indent="-228600" eaLnBrk="0" hangingPunct="0">
              <a:defRPr sz="2400">
                <a:solidFill>
                  <a:schemeClr val="tx1"/>
                </a:solidFill>
                <a:latin typeface="Arial" pitchFamily="34" charset="0"/>
                <a:cs typeface="Arial" pitchFamily="34" charset="0"/>
              </a:defRPr>
            </a:lvl4pPr>
            <a:lvl5pPr marL="2057400" indent="-228600" eaLnBrk="0" hangingPunct="0">
              <a:defRPr sz="24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cs typeface="Arial" pitchFamily="34" charset="0"/>
              </a:defRPr>
            </a:lvl9pPr>
          </a:lstStyle>
          <a:p>
            <a:pPr algn="r" eaLnBrk="1" hangingPunct="1">
              <a:defRPr/>
            </a:pPr>
            <a:r>
              <a:rPr lang="en-US" sz="800" dirty="0">
                <a:solidFill>
                  <a:srgbClr val="666666"/>
                </a:solidFill>
                <a:latin typeface="Museo Sans For Dell" pitchFamily="2" charset="0"/>
              </a:rPr>
              <a:t>Client Product Development</a:t>
            </a:r>
          </a:p>
        </p:txBody>
      </p:sp>
      <p:pic>
        <p:nvPicPr>
          <p:cNvPr id="20485" name="Picture 5" descr="dell_gray_logo.png"/>
          <p:cNvPicPr>
            <a:picLocks noChangeAspect="1"/>
          </p:cNvPicPr>
          <p:nvPr/>
        </p:nvPicPr>
        <p:blipFill>
          <a:blip r:embed="rId2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Footer Placeholder 4"/>
          <p:cNvSpPr>
            <a:spLocks noGrp="1"/>
          </p:cNvSpPr>
          <p:nvPr>
            <p:ph type="ftr" sz="quarter" idx="3"/>
          </p:nvPr>
        </p:nvSpPr>
        <p:spPr>
          <a:xfrm>
            <a:off x="742950" y="4822031"/>
            <a:ext cx="1885950" cy="114300"/>
          </a:xfrm>
          <a:prstGeom prst="rect">
            <a:avLst/>
          </a:prstGeom>
        </p:spPr>
        <p:txBody>
          <a:bodyPr vert="horz" lIns="0" tIns="0" rIns="68148" bIns="0" rtlCol="0" anchor="ctr"/>
          <a:lstStyle>
            <a:lvl1pPr algn="l">
              <a:defRPr sz="800">
                <a:solidFill>
                  <a:srgbClr val="000000">
                    <a:lumMod val="60000"/>
                    <a:lumOff val="40000"/>
                  </a:srgbClr>
                </a:solidFill>
                <a:latin typeface="Museo Sans For Dell" pitchFamily="2" charset="0"/>
                <a:cs typeface="+mn-cs"/>
              </a:defRPr>
            </a:lvl1pPr>
          </a:lstStyle>
          <a:p>
            <a:pPr>
              <a:defRPr/>
            </a:pPr>
            <a:endParaRPr lang="en-US" dirty="0"/>
          </a:p>
        </p:txBody>
      </p:sp>
      <p:sp>
        <p:nvSpPr>
          <p:cNvPr id="8" name="Slide Number Placeholder 5"/>
          <p:cNvSpPr>
            <a:spLocks noGrp="1"/>
          </p:cNvSpPr>
          <p:nvPr>
            <p:ph type="sldNum" sz="quarter" idx="4"/>
          </p:nvPr>
        </p:nvSpPr>
        <p:spPr>
          <a:xfrm>
            <a:off x="434976" y="4823222"/>
            <a:ext cx="260350" cy="114300"/>
          </a:xfrm>
          <a:prstGeom prst="rect">
            <a:avLst/>
          </a:prstGeom>
        </p:spPr>
        <p:txBody>
          <a:bodyPr vert="horz" lIns="0" tIns="0" rIns="68148" bIns="0" rtlCol="0" anchor="ctr"/>
          <a:lstStyle>
            <a:lvl1pPr algn="l">
              <a:defRPr sz="700">
                <a:solidFill>
                  <a:srgbClr val="000000">
                    <a:lumMod val="60000"/>
                    <a:lumOff val="40000"/>
                  </a:srgbClr>
                </a:solidFill>
                <a:latin typeface="Museo Sans For Dell" pitchFamily="2" charset="0"/>
                <a:cs typeface="+mn-cs"/>
              </a:defRPr>
            </a:lvl1pPr>
          </a:lstStyle>
          <a:p>
            <a:pPr>
              <a:defRPr/>
            </a:pPr>
            <a:fld id="{BAFC9F95-FC62-4769-A095-8D2D490F7992}" type="slidenum">
              <a:rPr lang="en-US"/>
              <a:pPr>
                <a:defRPr/>
              </a:pPr>
              <a:t>‹#›</a:t>
            </a:fld>
            <a:endParaRPr lang="en-US" dirty="0"/>
          </a:p>
        </p:txBody>
      </p:sp>
      <p:sp>
        <p:nvSpPr>
          <p:cNvPr id="2" name="fl"/>
          <p:cNvSpPr txBox="1"/>
          <p:nvPr/>
        </p:nvSpPr>
        <p:spPr>
          <a:xfrm>
            <a:off x="0" y="4913185"/>
            <a:ext cx="9144000" cy="157544"/>
          </a:xfrm>
          <a:prstGeom prst="rect">
            <a:avLst/>
          </a:prstGeom>
          <a:noFill/>
        </p:spPr>
        <p:txBody>
          <a:bodyPr vert="horz" wrap="square" lIns="68148" tIns="34289" rIns="68148" bIns="34289" rtlCol="0">
            <a:spAutoFit/>
          </a:bodyPr>
          <a:lstStyle/>
          <a:p>
            <a:pPr marL="173868" indent="-173868">
              <a:lnSpc>
                <a:spcPct val="90000"/>
              </a:lnSpc>
              <a:spcBef>
                <a:spcPts val="75"/>
              </a:spcBef>
              <a:spcAft>
                <a:spcPts val="75"/>
              </a:spcAft>
              <a:buClr>
                <a:srgbClr val="0085C3"/>
              </a:buClr>
              <a:buFont typeface="Arial" pitchFamily="34" charset="0"/>
              <a:buChar char="•"/>
            </a:pPr>
            <a:endParaRPr lang="en-US" sz="600" b="1" dirty="0">
              <a:solidFill>
                <a:srgbClr val="7F7F7F"/>
              </a:solidFill>
              <a:latin typeface="museo sans for dell"/>
            </a:endParaRPr>
          </a:p>
        </p:txBody>
      </p:sp>
      <p:sp>
        <p:nvSpPr>
          <p:cNvPr id="4" name="MSIPCMContentMarking" descr="{&quot;HashCode&quot;:-1913046509,&quot;Placement&quot;:&quot;Footer&quot;}">
            <a:extLst>
              <a:ext uri="{FF2B5EF4-FFF2-40B4-BE49-F238E27FC236}">
                <a16:creationId xmlns:a16="http://schemas.microsoft.com/office/drawing/2014/main" xmlns="" id="{F6E67E24-D5F3-4C94-8AFC-BA39EB48DBD6}"/>
              </a:ext>
            </a:extLst>
          </p:cNvPr>
          <p:cNvSpPr txBox="1"/>
          <p:nvPr userDrawn="1"/>
        </p:nvSpPr>
        <p:spPr>
          <a:xfrm>
            <a:off x="0" y="5001508"/>
            <a:ext cx="771588" cy="138499"/>
          </a:xfrm>
          <a:prstGeom prst="rect">
            <a:avLst/>
          </a:prstGeom>
          <a:noFill/>
        </p:spPr>
        <p:txBody>
          <a:bodyPr vert="horz" wrap="square" lIns="0" tIns="0" rIns="0" bIns="0" rtlCol="0" anchor="ctr" anchorCtr="1">
            <a:spAutoFit/>
          </a:bodyPr>
          <a:lstStyle/>
          <a:p>
            <a:pPr marL="173868" indent="-173868">
              <a:lnSpc>
                <a:spcPct val="90000"/>
              </a:lnSpc>
              <a:spcBef>
                <a:spcPts val="0"/>
              </a:spcBef>
              <a:spcAft>
                <a:spcPts val="0"/>
              </a:spcAft>
              <a:buClr>
                <a:srgbClr val="0085C3"/>
              </a:buClr>
              <a:buFont typeface="Arial" pitchFamily="34" charset="0"/>
              <a:buChar char="•"/>
            </a:pPr>
            <a:r>
              <a:rPr lang="en-US" sz="500">
                <a:solidFill>
                  <a:srgbClr val="7F7F7F"/>
                </a:solidFill>
                <a:latin typeface="Calibri" panose="020F0502020204030204" pitchFamily="34" charset="0"/>
              </a:rPr>
              <a:t>Internal Use - Confidential</a:t>
            </a:r>
            <a:endParaRPr lang="en-US" sz="500" dirty="0">
              <a:solidFill>
                <a:srgbClr val="7F7F7F"/>
              </a:solidFill>
              <a:latin typeface="Calibri" panose="020F0502020204030204" pitchFamily="34" charset="0"/>
            </a:endParaRPr>
          </a:p>
        </p:txBody>
      </p:sp>
    </p:spTree>
    <p:extLst>
      <p:ext uri="{BB962C8B-B14F-4D97-AF65-F5344CB8AC3E}">
        <p14:creationId xmlns:p14="http://schemas.microsoft.com/office/powerpoint/2010/main" val="3372629364"/>
      </p:ext>
    </p:extLst>
  </p:cSld>
  <p:clrMap bg1="dk2" tx1="lt1" bg2="dk1" tx2="lt2" accent1="accent1" accent2="accent2" accent3="accent3" accent4="accent4" accent5="accent5" accent6="accent6" hlink="hlink" folHlink="folHlink"/>
  <p:sldLayoutIdLst>
    <p:sldLayoutId id="2147486521" r:id="rId1"/>
    <p:sldLayoutId id="2147486522" r:id="rId2"/>
    <p:sldLayoutId id="2147486523" r:id="rId3"/>
    <p:sldLayoutId id="2147486524" r:id="rId4"/>
    <p:sldLayoutId id="2147486525" r:id="rId5"/>
    <p:sldLayoutId id="2147486526" r:id="rId6"/>
    <p:sldLayoutId id="2147486527" r:id="rId7"/>
    <p:sldLayoutId id="2147486528" r:id="rId8"/>
    <p:sldLayoutId id="2147486529" r:id="rId9"/>
    <p:sldLayoutId id="2147486530" r:id="rId10"/>
    <p:sldLayoutId id="2147486531" r:id="rId11"/>
    <p:sldLayoutId id="2147486532" r:id="rId12"/>
    <p:sldLayoutId id="2147486533" r:id="rId13"/>
    <p:sldLayoutId id="2147486534" r:id="rId14"/>
    <p:sldLayoutId id="2147486535" r:id="rId15"/>
    <p:sldLayoutId id="2147486536" r:id="rId16"/>
  </p:sldLayoutIdLst>
  <p:transition spd="med">
    <p:wipe dir="r"/>
  </p:transition>
  <p:hf hdr="0" ftr="0" dt="0"/>
  <p:txStyles>
    <p:titleStyle>
      <a:lvl1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1pPr>
      <a:lvl2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2pPr>
      <a:lvl3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3pPr>
      <a:lvl4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4pPr>
      <a:lvl5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5pPr>
      <a:lvl6pPr marL="340310" algn="l" rtl="0" eaLnBrk="1" fontAlgn="base" hangingPunct="1">
        <a:lnSpc>
          <a:spcPct val="70000"/>
        </a:lnSpc>
        <a:spcBef>
          <a:spcPct val="0"/>
        </a:spcBef>
        <a:spcAft>
          <a:spcPct val="0"/>
        </a:spcAft>
        <a:defRPr sz="3300" b="1">
          <a:solidFill>
            <a:schemeClr val="accent1"/>
          </a:solidFill>
          <a:latin typeface="Arial Black" pitchFamily="34" charset="0"/>
        </a:defRPr>
      </a:lvl6pPr>
      <a:lvl7pPr marL="680904" algn="l" rtl="0" eaLnBrk="1" fontAlgn="base" hangingPunct="1">
        <a:lnSpc>
          <a:spcPct val="70000"/>
        </a:lnSpc>
        <a:spcBef>
          <a:spcPct val="0"/>
        </a:spcBef>
        <a:spcAft>
          <a:spcPct val="0"/>
        </a:spcAft>
        <a:defRPr sz="3300" b="1">
          <a:solidFill>
            <a:schemeClr val="accent1"/>
          </a:solidFill>
          <a:latin typeface="Arial Black" pitchFamily="34" charset="0"/>
        </a:defRPr>
      </a:lvl7pPr>
      <a:lvl8pPr marL="1021357" algn="l" rtl="0" eaLnBrk="1" fontAlgn="base" hangingPunct="1">
        <a:lnSpc>
          <a:spcPct val="70000"/>
        </a:lnSpc>
        <a:spcBef>
          <a:spcPct val="0"/>
        </a:spcBef>
        <a:spcAft>
          <a:spcPct val="0"/>
        </a:spcAft>
        <a:defRPr sz="3300" b="1">
          <a:solidFill>
            <a:schemeClr val="accent1"/>
          </a:solidFill>
          <a:latin typeface="Arial Black" pitchFamily="34" charset="0"/>
        </a:defRPr>
      </a:lvl8pPr>
      <a:lvl9pPr marL="1361808" algn="l" rtl="0" eaLnBrk="1" fontAlgn="base" hangingPunct="1">
        <a:lnSpc>
          <a:spcPct val="70000"/>
        </a:lnSpc>
        <a:spcBef>
          <a:spcPct val="0"/>
        </a:spcBef>
        <a:spcAft>
          <a:spcPct val="0"/>
        </a:spcAft>
        <a:defRPr sz="3300" b="1">
          <a:solidFill>
            <a:schemeClr val="accent1"/>
          </a:solidFill>
          <a:latin typeface="Arial Black" pitchFamily="34" charset="0"/>
        </a:defRPr>
      </a:lvl9pPr>
    </p:titleStyle>
    <p:bodyStyle>
      <a:lvl1pPr marL="170298" indent="-170298" algn="l" rtl="0" eaLnBrk="0" fontAlgn="base" hangingPunct="0">
        <a:lnSpc>
          <a:spcPct val="90000"/>
        </a:lnSpc>
        <a:spcBef>
          <a:spcPts val="75"/>
        </a:spcBef>
        <a:spcAft>
          <a:spcPts val="75"/>
        </a:spcAft>
        <a:buClr>
          <a:schemeClr val="accent1"/>
        </a:buClr>
        <a:buFont typeface="Arial" pitchFamily="34" charset="0"/>
        <a:buChar char="•"/>
        <a:defRPr sz="1500">
          <a:solidFill>
            <a:schemeClr val="bg2"/>
          </a:solidFill>
          <a:latin typeface="Museo Sans For Dell" pitchFamily="2" charset="0"/>
          <a:ea typeface="Museo Sans For Dell" pitchFamily="2" charset="0"/>
          <a:cs typeface="Museo Sans For Dell" pitchFamily="2" charset="0"/>
        </a:defRPr>
      </a:lvl1pPr>
      <a:lvl2pPr marL="427982" indent="-166727" algn="l" rtl="0" eaLnBrk="0" fontAlgn="base" hangingPunct="0">
        <a:lnSpc>
          <a:spcPct val="90000"/>
        </a:lnSpc>
        <a:spcBef>
          <a:spcPts val="75"/>
        </a:spcBef>
        <a:spcAft>
          <a:spcPts val="75"/>
        </a:spcAft>
        <a:buClr>
          <a:schemeClr val="accent1"/>
        </a:buClr>
        <a:buFont typeface="Museo Sans For Dell" pitchFamily="2" charset="0"/>
        <a:buChar char="–"/>
        <a:defRPr>
          <a:solidFill>
            <a:schemeClr val="bg2"/>
          </a:solidFill>
          <a:latin typeface="Museo Sans For Dell" pitchFamily="2" charset="0"/>
          <a:ea typeface="Museo Sans For Dell" pitchFamily="2" charset="0"/>
          <a:cs typeface="Museo Sans For Dell" pitchFamily="2" charset="0"/>
        </a:defRPr>
      </a:lvl2pPr>
      <a:lvl3pPr marL="677333" indent="-164345" algn="l" rtl="0" eaLnBrk="0" fontAlgn="base" hangingPunct="0">
        <a:lnSpc>
          <a:spcPct val="90000"/>
        </a:lnSpc>
        <a:spcBef>
          <a:spcPts val="75"/>
        </a:spcBef>
        <a:spcAft>
          <a:spcPts val="75"/>
        </a:spcAft>
        <a:buClr>
          <a:schemeClr val="accent1"/>
        </a:buClr>
        <a:buFont typeface="Museo Sans For Dell" pitchFamily="2" charset="0"/>
        <a:buChar char="›"/>
        <a:defRPr sz="1200">
          <a:solidFill>
            <a:schemeClr val="bg2"/>
          </a:solidFill>
          <a:latin typeface="Museo Sans For Dell" pitchFamily="2" charset="0"/>
          <a:ea typeface="Museo Sans For Dell" pitchFamily="2" charset="0"/>
          <a:cs typeface="Museo Sans For Dell" pitchFamily="2" charset="0"/>
        </a:defRPr>
      </a:lvl3pPr>
      <a:lvl4pPr marL="928017" indent="-165536" algn="l" rtl="0" eaLnBrk="0" fontAlgn="base" hangingPunct="0">
        <a:lnSpc>
          <a:spcPct val="90000"/>
        </a:lnSpc>
        <a:spcBef>
          <a:spcPts val="75"/>
        </a:spcBef>
        <a:spcAft>
          <a:spcPts val="75"/>
        </a:spcAft>
        <a:buClr>
          <a:schemeClr val="accent1"/>
        </a:buClr>
        <a:buFont typeface="Museo For Dell 300"/>
        <a:buChar char="–"/>
        <a:defRPr sz="1100">
          <a:solidFill>
            <a:schemeClr val="bg2"/>
          </a:solidFill>
          <a:latin typeface="Museo Sans For Dell" pitchFamily="2" charset="0"/>
          <a:ea typeface="Museo Sans For Dell" pitchFamily="2" charset="0"/>
          <a:cs typeface="Museo Sans For Dell" pitchFamily="2" charset="0"/>
        </a:defRPr>
      </a:lvl4pPr>
      <a:lvl5pPr marL="1197464" indent="-176108" algn="l" rtl="0" eaLnBrk="0" fontAlgn="base" hangingPunct="0">
        <a:lnSpc>
          <a:spcPct val="90000"/>
        </a:lnSpc>
        <a:spcBef>
          <a:spcPts val="600"/>
        </a:spcBef>
        <a:spcAft>
          <a:spcPct val="0"/>
        </a:spcAft>
        <a:buClr>
          <a:schemeClr val="bg1"/>
        </a:buClr>
        <a:buFont typeface="Museo For Dell 300"/>
        <a:buChar char="–"/>
        <a:defRPr>
          <a:solidFill>
            <a:schemeClr val="bg2"/>
          </a:solidFill>
          <a:latin typeface="Museo Sans For Dell" pitchFamily="2" charset="0"/>
          <a:ea typeface="Museo Sans For Dell" pitchFamily="2" charset="0"/>
          <a:cs typeface="Museo Sans For Dell" pitchFamily="2" charset="0"/>
        </a:defRPr>
      </a:lvl5pPr>
      <a:lvl6pPr marL="1537772" indent="-176108"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6pPr>
      <a:lvl7pPr marL="1878368" indent="-176108"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7pPr>
      <a:lvl8pPr marL="2218820" indent="-176108"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8pPr>
      <a:lvl9pPr marL="2559251" indent="-176108"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9pPr>
    </p:bodyStyle>
    <p:otherStyle>
      <a:defPPr>
        <a:defRPr lang="en-US"/>
      </a:defPPr>
      <a:lvl1pPr marL="0" algn="l" defTabSz="680904" rtl="0" eaLnBrk="1" latinLnBrk="0" hangingPunct="1">
        <a:defRPr sz="1400" kern="1200">
          <a:solidFill>
            <a:schemeClr val="tx1"/>
          </a:solidFill>
          <a:latin typeface="+mn-lt"/>
          <a:ea typeface="+mn-ea"/>
          <a:cs typeface="+mn-cs"/>
        </a:defRPr>
      </a:lvl1pPr>
      <a:lvl2pPr marL="340310" algn="l" defTabSz="680904" rtl="0" eaLnBrk="1" latinLnBrk="0" hangingPunct="1">
        <a:defRPr sz="1400" kern="1200">
          <a:solidFill>
            <a:schemeClr val="tx1"/>
          </a:solidFill>
          <a:latin typeface="+mn-lt"/>
          <a:ea typeface="+mn-ea"/>
          <a:cs typeface="+mn-cs"/>
        </a:defRPr>
      </a:lvl2pPr>
      <a:lvl3pPr marL="680904" algn="l" defTabSz="680904" rtl="0" eaLnBrk="1" latinLnBrk="0" hangingPunct="1">
        <a:defRPr sz="1400" kern="1200">
          <a:solidFill>
            <a:schemeClr val="tx1"/>
          </a:solidFill>
          <a:latin typeface="+mn-lt"/>
          <a:ea typeface="+mn-ea"/>
          <a:cs typeface="+mn-cs"/>
        </a:defRPr>
      </a:lvl3pPr>
      <a:lvl4pPr marL="1021357" algn="l" defTabSz="680904" rtl="0" eaLnBrk="1" latinLnBrk="0" hangingPunct="1">
        <a:defRPr sz="1400" kern="1200">
          <a:solidFill>
            <a:schemeClr val="tx1"/>
          </a:solidFill>
          <a:latin typeface="+mn-lt"/>
          <a:ea typeface="+mn-ea"/>
          <a:cs typeface="+mn-cs"/>
        </a:defRPr>
      </a:lvl4pPr>
      <a:lvl5pPr marL="1361808" algn="l" defTabSz="680904" rtl="0" eaLnBrk="1" latinLnBrk="0" hangingPunct="1">
        <a:defRPr sz="1400" kern="1200">
          <a:solidFill>
            <a:schemeClr val="tx1"/>
          </a:solidFill>
          <a:latin typeface="+mn-lt"/>
          <a:ea typeface="+mn-ea"/>
          <a:cs typeface="+mn-cs"/>
        </a:defRPr>
      </a:lvl5pPr>
      <a:lvl6pPr marL="1702403" algn="l" defTabSz="680904" rtl="0" eaLnBrk="1" latinLnBrk="0" hangingPunct="1">
        <a:defRPr sz="1400" kern="1200">
          <a:solidFill>
            <a:schemeClr val="tx1"/>
          </a:solidFill>
          <a:latin typeface="+mn-lt"/>
          <a:ea typeface="+mn-ea"/>
          <a:cs typeface="+mn-cs"/>
        </a:defRPr>
      </a:lvl6pPr>
      <a:lvl7pPr marL="2042711" algn="l" defTabSz="680904" rtl="0" eaLnBrk="1" latinLnBrk="0" hangingPunct="1">
        <a:defRPr sz="1400" kern="1200">
          <a:solidFill>
            <a:schemeClr val="tx1"/>
          </a:solidFill>
          <a:latin typeface="+mn-lt"/>
          <a:ea typeface="+mn-ea"/>
          <a:cs typeface="+mn-cs"/>
        </a:defRPr>
      </a:lvl7pPr>
      <a:lvl8pPr marL="2383022" algn="l" defTabSz="680904" rtl="0" eaLnBrk="1" latinLnBrk="0" hangingPunct="1">
        <a:defRPr sz="1400" kern="1200">
          <a:solidFill>
            <a:schemeClr val="tx1"/>
          </a:solidFill>
          <a:latin typeface="+mn-lt"/>
          <a:ea typeface="+mn-ea"/>
          <a:cs typeface="+mn-cs"/>
        </a:defRPr>
      </a:lvl8pPr>
      <a:lvl9pPr marL="2723499" algn="l" defTabSz="680904" rtl="0" eaLnBrk="1" latinLnBrk="0" hangingPunct="1">
        <a:defRPr sz="1400" kern="1200">
          <a:solidFill>
            <a:schemeClr val="tx1"/>
          </a:solidFill>
          <a:latin typeface="+mn-lt"/>
          <a:ea typeface="+mn-ea"/>
          <a:cs typeface="+mn-cs"/>
        </a:defRPr>
      </a:lvl9pPr>
    </p:otherStyle>
  </p:txStyles>
</p:sldMaster>
</file>

<file path=ppt/slideMasters/slideMaster91.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19"/>
            </p:custDataLst>
          </p:nvPr>
        </p:nvGraphicFramePr>
        <p:xfrm>
          <a:off x="1591" y="1207"/>
          <a:ext cx="1587" cy="1190"/>
        </p:xfrm>
        <a:graphic>
          <a:graphicData uri="http://schemas.openxmlformats.org/presentationml/2006/ole">
            <mc:AlternateContent xmlns:mc="http://schemas.openxmlformats.org/markup-compatibility/2006">
              <mc:Choice xmlns:v="urn:schemas-microsoft-com:vml" Requires="v">
                <p:oleObj spid="_x0000_s48487" name="think-cell Slide" r:id="rId20" imgW="270" imgH="270" progId="TCLayout.ActiveDocument.1">
                  <p:embed/>
                </p:oleObj>
              </mc:Choice>
              <mc:Fallback>
                <p:oleObj name="think-cell Slide" r:id="rId20" imgW="270" imgH="270" progId="TCLayout.ActiveDocument.1">
                  <p:embed/>
                  <p:pic>
                    <p:nvPicPr>
                      <p:cNvPr id="0" name=""/>
                      <p:cNvPicPr/>
                      <p:nvPr/>
                    </p:nvPicPr>
                    <p:blipFill>
                      <a:blip r:embed="rId21"/>
                      <a:stretch>
                        <a:fillRect/>
                      </a:stretch>
                    </p:blipFill>
                    <p:spPr>
                      <a:xfrm>
                        <a:off x="1591" y="1207"/>
                        <a:ext cx="1587" cy="1190"/>
                      </a:xfrm>
                      <a:prstGeom prst="rect">
                        <a:avLst/>
                      </a:prstGeom>
                    </p:spPr>
                  </p:pic>
                </p:oleObj>
              </mc:Fallback>
            </mc:AlternateContent>
          </a:graphicData>
        </a:graphic>
      </p:graphicFrame>
      <p:sp>
        <p:nvSpPr>
          <p:cNvPr id="20482" name="Title Placeholder 21"/>
          <p:cNvSpPr>
            <a:spLocks noGrp="1"/>
          </p:cNvSpPr>
          <p:nvPr>
            <p:ph type="title"/>
          </p:nvPr>
        </p:nvSpPr>
        <p:spPr bwMode="auto">
          <a:xfrm>
            <a:off x="457200" y="196454"/>
            <a:ext cx="8229600" cy="636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t>Click to edit Master title style</a:t>
            </a:r>
          </a:p>
        </p:txBody>
      </p:sp>
      <p:sp>
        <p:nvSpPr>
          <p:cNvPr id="20483" name="Text Placeholder 12"/>
          <p:cNvSpPr>
            <a:spLocks noGrp="1"/>
          </p:cNvSpPr>
          <p:nvPr>
            <p:ph type="body" idx="1"/>
          </p:nvPr>
        </p:nvSpPr>
        <p:spPr bwMode="auto">
          <a:xfrm>
            <a:off x="457200" y="959646"/>
            <a:ext cx="8229600" cy="356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2"/>
            <a:endParaRPr lang="en-US"/>
          </a:p>
        </p:txBody>
      </p:sp>
      <p:sp>
        <p:nvSpPr>
          <p:cNvPr id="20484" name="TextBox 3"/>
          <p:cNvSpPr txBox="1">
            <a:spLocks noChangeArrowheads="1"/>
          </p:cNvSpPr>
          <p:nvPr/>
        </p:nvSpPr>
        <p:spPr bwMode="black">
          <a:xfrm>
            <a:off x="5349875" y="4826796"/>
            <a:ext cx="2743200" cy="126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2400">
                <a:solidFill>
                  <a:schemeClr val="tx1"/>
                </a:solidFill>
                <a:latin typeface="Arial" pitchFamily="34" charset="0"/>
                <a:cs typeface="Arial" pitchFamily="34" charset="0"/>
              </a:defRPr>
            </a:lvl1pPr>
            <a:lvl2pPr marL="742950" indent="-285750" eaLnBrk="0" hangingPunct="0">
              <a:defRPr sz="2400">
                <a:solidFill>
                  <a:schemeClr val="tx1"/>
                </a:solidFill>
                <a:latin typeface="Arial" pitchFamily="34" charset="0"/>
                <a:cs typeface="Arial" pitchFamily="34" charset="0"/>
              </a:defRPr>
            </a:lvl2pPr>
            <a:lvl3pPr marL="1143000" indent="-228600" eaLnBrk="0" hangingPunct="0">
              <a:defRPr sz="2400">
                <a:solidFill>
                  <a:schemeClr val="tx1"/>
                </a:solidFill>
                <a:latin typeface="Arial" pitchFamily="34" charset="0"/>
                <a:cs typeface="Arial" pitchFamily="34" charset="0"/>
              </a:defRPr>
            </a:lvl3pPr>
            <a:lvl4pPr marL="1600200" indent="-228600" eaLnBrk="0" hangingPunct="0">
              <a:defRPr sz="2400">
                <a:solidFill>
                  <a:schemeClr val="tx1"/>
                </a:solidFill>
                <a:latin typeface="Arial" pitchFamily="34" charset="0"/>
                <a:cs typeface="Arial" pitchFamily="34" charset="0"/>
              </a:defRPr>
            </a:lvl4pPr>
            <a:lvl5pPr marL="2057400" indent="-228600" eaLnBrk="0" hangingPunct="0">
              <a:defRPr sz="24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cs typeface="Arial" pitchFamily="34" charset="0"/>
              </a:defRPr>
            </a:lvl9pPr>
          </a:lstStyle>
          <a:p>
            <a:pPr algn="r" eaLnBrk="1" hangingPunct="1">
              <a:defRPr/>
            </a:pPr>
            <a:r>
              <a:rPr lang="en-US" sz="800" dirty="0">
                <a:solidFill>
                  <a:srgbClr val="666666"/>
                </a:solidFill>
                <a:latin typeface="Museo Sans For Dell" pitchFamily="2" charset="0"/>
              </a:rPr>
              <a:t>Client Product Development</a:t>
            </a:r>
          </a:p>
        </p:txBody>
      </p:sp>
      <p:pic>
        <p:nvPicPr>
          <p:cNvPr id="20485" name="Picture 5" descr="dell_gray_logo.png"/>
          <p:cNvPicPr>
            <a:picLocks noChangeAspect="1"/>
          </p:cNvPicPr>
          <p:nvPr/>
        </p:nvPicPr>
        <p:blipFill>
          <a:blip r:embed="rId2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Footer Placeholder 4"/>
          <p:cNvSpPr>
            <a:spLocks noGrp="1"/>
          </p:cNvSpPr>
          <p:nvPr>
            <p:ph type="ftr" sz="quarter" idx="3"/>
          </p:nvPr>
        </p:nvSpPr>
        <p:spPr>
          <a:xfrm>
            <a:off x="742950" y="4822031"/>
            <a:ext cx="1885950" cy="114300"/>
          </a:xfrm>
          <a:prstGeom prst="rect">
            <a:avLst/>
          </a:prstGeom>
        </p:spPr>
        <p:txBody>
          <a:bodyPr vert="horz" lIns="0" tIns="0" rIns="68171" bIns="0" rtlCol="0" anchor="ctr"/>
          <a:lstStyle>
            <a:lvl1pPr algn="l">
              <a:defRPr sz="800">
                <a:solidFill>
                  <a:srgbClr val="000000">
                    <a:lumMod val="60000"/>
                    <a:lumOff val="40000"/>
                  </a:srgbClr>
                </a:solidFill>
                <a:latin typeface="Museo Sans For Dell" pitchFamily="2" charset="0"/>
                <a:cs typeface="+mn-cs"/>
              </a:defRPr>
            </a:lvl1pPr>
          </a:lstStyle>
          <a:p>
            <a:pPr>
              <a:defRPr/>
            </a:pPr>
            <a:endParaRPr lang="en-US" dirty="0"/>
          </a:p>
        </p:txBody>
      </p:sp>
      <p:sp>
        <p:nvSpPr>
          <p:cNvPr id="8" name="Slide Number Placeholder 5"/>
          <p:cNvSpPr>
            <a:spLocks noGrp="1"/>
          </p:cNvSpPr>
          <p:nvPr>
            <p:ph type="sldNum" sz="quarter" idx="4"/>
          </p:nvPr>
        </p:nvSpPr>
        <p:spPr>
          <a:xfrm>
            <a:off x="434976" y="4823222"/>
            <a:ext cx="260350" cy="114300"/>
          </a:xfrm>
          <a:prstGeom prst="rect">
            <a:avLst/>
          </a:prstGeom>
        </p:spPr>
        <p:txBody>
          <a:bodyPr vert="horz" lIns="0" tIns="0" rIns="68171" bIns="0" rtlCol="0" anchor="ctr"/>
          <a:lstStyle>
            <a:lvl1pPr algn="l">
              <a:defRPr sz="700">
                <a:solidFill>
                  <a:srgbClr val="000000">
                    <a:lumMod val="60000"/>
                    <a:lumOff val="40000"/>
                  </a:srgbClr>
                </a:solidFill>
                <a:latin typeface="Museo Sans For Dell" pitchFamily="2" charset="0"/>
                <a:cs typeface="+mn-cs"/>
              </a:defRPr>
            </a:lvl1pPr>
          </a:lstStyle>
          <a:p>
            <a:pPr>
              <a:defRPr/>
            </a:pPr>
            <a:fld id="{BAFC9F95-FC62-4769-A095-8D2D490F7992}" type="slidenum">
              <a:rPr lang="en-US"/>
              <a:pPr>
                <a:defRPr/>
              </a:pPr>
              <a:t>‹#›</a:t>
            </a:fld>
            <a:endParaRPr lang="en-US" dirty="0"/>
          </a:p>
        </p:txBody>
      </p:sp>
      <p:sp>
        <p:nvSpPr>
          <p:cNvPr id="2" name="fl"/>
          <p:cNvSpPr txBox="1"/>
          <p:nvPr/>
        </p:nvSpPr>
        <p:spPr>
          <a:xfrm>
            <a:off x="0" y="4913185"/>
            <a:ext cx="9144000" cy="157544"/>
          </a:xfrm>
          <a:prstGeom prst="rect">
            <a:avLst/>
          </a:prstGeom>
          <a:noFill/>
        </p:spPr>
        <p:txBody>
          <a:bodyPr vert="horz" wrap="square" lIns="68171" tIns="34289" rIns="68171" bIns="34289" rtlCol="0">
            <a:spAutoFit/>
          </a:bodyPr>
          <a:lstStyle/>
          <a:p>
            <a:pPr marL="173928" indent="-173928">
              <a:lnSpc>
                <a:spcPct val="90000"/>
              </a:lnSpc>
              <a:spcBef>
                <a:spcPts val="75"/>
              </a:spcBef>
              <a:spcAft>
                <a:spcPts val="75"/>
              </a:spcAft>
              <a:buClr>
                <a:srgbClr val="0085C3"/>
              </a:buClr>
              <a:buFont typeface="Arial" pitchFamily="34" charset="0"/>
              <a:buChar char="•"/>
            </a:pPr>
            <a:endParaRPr lang="en-US" sz="600" b="1" dirty="0">
              <a:solidFill>
                <a:srgbClr val="7F7F7F"/>
              </a:solidFill>
              <a:latin typeface="museo sans for dell"/>
            </a:endParaRPr>
          </a:p>
        </p:txBody>
      </p:sp>
      <p:sp>
        <p:nvSpPr>
          <p:cNvPr id="4" name="MSIPCMContentMarking" descr="{&quot;HashCode&quot;:-1913046509,&quot;Placement&quot;:&quot;Footer&quot;}">
            <a:extLst>
              <a:ext uri="{FF2B5EF4-FFF2-40B4-BE49-F238E27FC236}">
                <a16:creationId xmlns:a16="http://schemas.microsoft.com/office/drawing/2014/main" xmlns="" id="{F6E67E24-D5F3-4C94-8AFC-BA39EB48DBD6}"/>
              </a:ext>
            </a:extLst>
          </p:cNvPr>
          <p:cNvSpPr txBox="1"/>
          <p:nvPr userDrawn="1"/>
        </p:nvSpPr>
        <p:spPr>
          <a:xfrm>
            <a:off x="0" y="5001508"/>
            <a:ext cx="771588" cy="138499"/>
          </a:xfrm>
          <a:prstGeom prst="rect">
            <a:avLst/>
          </a:prstGeom>
          <a:noFill/>
        </p:spPr>
        <p:txBody>
          <a:bodyPr vert="horz" wrap="square" lIns="0" tIns="0" rIns="0" bIns="0" rtlCol="0" anchor="ctr" anchorCtr="1">
            <a:spAutoFit/>
          </a:bodyPr>
          <a:lstStyle/>
          <a:p>
            <a:pPr marL="173928" indent="-173928">
              <a:lnSpc>
                <a:spcPct val="90000"/>
              </a:lnSpc>
              <a:spcBef>
                <a:spcPts val="0"/>
              </a:spcBef>
              <a:spcAft>
                <a:spcPts val="0"/>
              </a:spcAft>
              <a:buClr>
                <a:srgbClr val="0085C3"/>
              </a:buClr>
              <a:buFont typeface="Arial" pitchFamily="34" charset="0"/>
              <a:buChar char="•"/>
            </a:pPr>
            <a:r>
              <a:rPr lang="en-US" sz="500">
                <a:solidFill>
                  <a:srgbClr val="7F7F7F"/>
                </a:solidFill>
                <a:latin typeface="Calibri" panose="020F0502020204030204" pitchFamily="34" charset="0"/>
              </a:rPr>
              <a:t>Internal Use - Confidential</a:t>
            </a:r>
            <a:endParaRPr lang="en-US" sz="500" dirty="0">
              <a:solidFill>
                <a:srgbClr val="7F7F7F"/>
              </a:solidFill>
              <a:latin typeface="Calibri" panose="020F0502020204030204" pitchFamily="34" charset="0"/>
            </a:endParaRPr>
          </a:p>
        </p:txBody>
      </p:sp>
    </p:spTree>
    <p:extLst>
      <p:ext uri="{BB962C8B-B14F-4D97-AF65-F5344CB8AC3E}">
        <p14:creationId xmlns:p14="http://schemas.microsoft.com/office/powerpoint/2010/main" val="4125455382"/>
      </p:ext>
    </p:extLst>
  </p:cSld>
  <p:clrMap bg1="dk2" tx1="lt1" bg2="dk1" tx2="lt2" accent1="accent1" accent2="accent2" accent3="accent3" accent4="accent4" accent5="accent5" accent6="accent6" hlink="hlink" folHlink="folHlink"/>
  <p:sldLayoutIdLst>
    <p:sldLayoutId id="2147486539" r:id="rId1"/>
    <p:sldLayoutId id="2147486540" r:id="rId2"/>
    <p:sldLayoutId id="2147486541" r:id="rId3"/>
    <p:sldLayoutId id="2147486542" r:id="rId4"/>
    <p:sldLayoutId id="2147486543" r:id="rId5"/>
    <p:sldLayoutId id="2147486544" r:id="rId6"/>
    <p:sldLayoutId id="2147486545" r:id="rId7"/>
    <p:sldLayoutId id="2147486546" r:id="rId8"/>
    <p:sldLayoutId id="2147486547" r:id="rId9"/>
    <p:sldLayoutId id="2147486548" r:id="rId10"/>
    <p:sldLayoutId id="2147486549" r:id="rId11"/>
    <p:sldLayoutId id="2147486550" r:id="rId12"/>
    <p:sldLayoutId id="2147486551" r:id="rId13"/>
    <p:sldLayoutId id="2147486552" r:id="rId14"/>
    <p:sldLayoutId id="2147486553" r:id="rId15"/>
    <p:sldLayoutId id="2147486554" r:id="rId16"/>
  </p:sldLayoutIdLst>
  <p:transition spd="med">
    <p:wipe dir="r"/>
  </p:transition>
  <p:hf hdr="0" ftr="0" dt="0"/>
  <p:txStyles>
    <p:titleStyle>
      <a:lvl1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1pPr>
      <a:lvl2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2pPr>
      <a:lvl3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3pPr>
      <a:lvl4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4pPr>
      <a:lvl5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5pPr>
      <a:lvl6pPr marL="340445" algn="l" rtl="0" eaLnBrk="1" fontAlgn="base" hangingPunct="1">
        <a:lnSpc>
          <a:spcPct val="70000"/>
        </a:lnSpc>
        <a:spcBef>
          <a:spcPct val="0"/>
        </a:spcBef>
        <a:spcAft>
          <a:spcPct val="0"/>
        </a:spcAft>
        <a:defRPr sz="3300" b="1">
          <a:solidFill>
            <a:schemeClr val="accent1"/>
          </a:solidFill>
          <a:latin typeface="Arial Black" pitchFamily="34" charset="0"/>
        </a:defRPr>
      </a:lvl6pPr>
      <a:lvl7pPr marL="681159" algn="l" rtl="0" eaLnBrk="1" fontAlgn="base" hangingPunct="1">
        <a:lnSpc>
          <a:spcPct val="70000"/>
        </a:lnSpc>
        <a:spcBef>
          <a:spcPct val="0"/>
        </a:spcBef>
        <a:spcAft>
          <a:spcPct val="0"/>
        </a:spcAft>
        <a:defRPr sz="3300" b="1">
          <a:solidFill>
            <a:schemeClr val="accent1"/>
          </a:solidFill>
          <a:latin typeface="Arial Black" pitchFamily="34" charset="0"/>
        </a:defRPr>
      </a:lvl7pPr>
      <a:lvl8pPr marL="1021739" algn="l" rtl="0" eaLnBrk="1" fontAlgn="base" hangingPunct="1">
        <a:lnSpc>
          <a:spcPct val="70000"/>
        </a:lnSpc>
        <a:spcBef>
          <a:spcPct val="0"/>
        </a:spcBef>
        <a:spcAft>
          <a:spcPct val="0"/>
        </a:spcAft>
        <a:defRPr sz="3300" b="1">
          <a:solidFill>
            <a:schemeClr val="accent1"/>
          </a:solidFill>
          <a:latin typeface="Arial Black" pitchFamily="34" charset="0"/>
        </a:defRPr>
      </a:lvl8pPr>
      <a:lvl9pPr marL="1362318" algn="l" rtl="0" eaLnBrk="1" fontAlgn="base" hangingPunct="1">
        <a:lnSpc>
          <a:spcPct val="70000"/>
        </a:lnSpc>
        <a:spcBef>
          <a:spcPct val="0"/>
        </a:spcBef>
        <a:spcAft>
          <a:spcPct val="0"/>
        </a:spcAft>
        <a:defRPr sz="3300" b="1">
          <a:solidFill>
            <a:schemeClr val="accent1"/>
          </a:solidFill>
          <a:latin typeface="Arial Black" pitchFamily="34" charset="0"/>
        </a:defRPr>
      </a:lvl9pPr>
    </p:titleStyle>
    <p:bodyStyle>
      <a:lvl1pPr marL="170358" indent="-170358" algn="l" rtl="0" eaLnBrk="0" fontAlgn="base" hangingPunct="0">
        <a:lnSpc>
          <a:spcPct val="90000"/>
        </a:lnSpc>
        <a:spcBef>
          <a:spcPts val="75"/>
        </a:spcBef>
        <a:spcAft>
          <a:spcPts val="75"/>
        </a:spcAft>
        <a:buClr>
          <a:schemeClr val="accent1"/>
        </a:buClr>
        <a:buFont typeface="Arial" pitchFamily="34" charset="0"/>
        <a:buChar char="•"/>
        <a:defRPr sz="1500">
          <a:solidFill>
            <a:schemeClr val="bg2"/>
          </a:solidFill>
          <a:latin typeface="Museo Sans For Dell" pitchFamily="2" charset="0"/>
          <a:ea typeface="Museo Sans For Dell" pitchFamily="2" charset="0"/>
          <a:cs typeface="Museo Sans For Dell" pitchFamily="2" charset="0"/>
        </a:defRPr>
      </a:lvl1pPr>
      <a:lvl2pPr marL="428139" indent="-166787" algn="l" rtl="0" eaLnBrk="0" fontAlgn="base" hangingPunct="0">
        <a:lnSpc>
          <a:spcPct val="90000"/>
        </a:lnSpc>
        <a:spcBef>
          <a:spcPts val="75"/>
        </a:spcBef>
        <a:spcAft>
          <a:spcPts val="75"/>
        </a:spcAft>
        <a:buClr>
          <a:schemeClr val="accent1"/>
        </a:buClr>
        <a:buFont typeface="Museo Sans For Dell" pitchFamily="2" charset="0"/>
        <a:buChar char="–"/>
        <a:defRPr>
          <a:solidFill>
            <a:schemeClr val="bg2"/>
          </a:solidFill>
          <a:latin typeface="Museo Sans For Dell" pitchFamily="2" charset="0"/>
          <a:ea typeface="Museo Sans For Dell" pitchFamily="2" charset="0"/>
          <a:cs typeface="Museo Sans For Dell" pitchFamily="2" charset="0"/>
        </a:defRPr>
      </a:lvl2pPr>
      <a:lvl3pPr marL="677588" indent="-164405" algn="l" rtl="0" eaLnBrk="0" fontAlgn="base" hangingPunct="0">
        <a:lnSpc>
          <a:spcPct val="90000"/>
        </a:lnSpc>
        <a:spcBef>
          <a:spcPts val="75"/>
        </a:spcBef>
        <a:spcAft>
          <a:spcPts val="75"/>
        </a:spcAft>
        <a:buClr>
          <a:schemeClr val="accent1"/>
        </a:buClr>
        <a:buFont typeface="Museo Sans For Dell" pitchFamily="2" charset="0"/>
        <a:buChar char="›"/>
        <a:defRPr sz="1200">
          <a:solidFill>
            <a:schemeClr val="bg2"/>
          </a:solidFill>
          <a:latin typeface="Museo Sans For Dell" pitchFamily="2" charset="0"/>
          <a:ea typeface="Museo Sans For Dell" pitchFamily="2" charset="0"/>
          <a:cs typeface="Museo Sans For Dell" pitchFamily="2" charset="0"/>
        </a:defRPr>
      </a:lvl3pPr>
      <a:lvl4pPr marL="928362" indent="-165596" algn="l" rtl="0" eaLnBrk="0" fontAlgn="base" hangingPunct="0">
        <a:lnSpc>
          <a:spcPct val="90000"/>
        </a:lnSpc>
        <a:spcBef>
          <a:spcPts val="75"/>
        </a:spcBef>
        <a:spcAft>
          <a:spcPts val="75"/>
        </a:spcAft>
        <a:buClr>
          <a:schemeClr val="accent1"/>
        </a:buClr>
        <a:buFont typeface="Museo For Dell 300"/>
        <a:buChar char="–"/>
        <a:defRPr sz="1100">
          <a:solidFill>
            <a:schemeClr val="bg2"/>
          </a:solidFill>
          <a:latin typeface="Museo Sans For Dell" pitchFamily="2" charset="0"/>
          <a:ea typeface="Museo Sans For Dell" pitchFamily="2" charset="0"/>
          <a:cs typeface="Museo Sans For Dell" pitchFamily="2" charset="0"/>
        </a:defRPr>
      </a:lvl4pPr>
      <a:lvl5pPr marL="1197914" indent="-176176" algn="l" rtl="0" eaLnBrk="0" fontAlgn="base" hangingPunct="0">
        <a:lnSpc>
          <a:spcPct val="90000"/>
        </a:lnSpc>
        <a:spcBef>
          <a:spcPts val="600"/>
        </a:spcBef>
        <a:spcAft>
          <a:spcPct val="0"/>
        </a:spcAft>
        <a:buClr>
          <a:schemeClr val="bg1"/>
        </a:buClr>
        <a:buFont typeface="Museo For Dell 300"/>
        <a:buChar char="–"/>
        <a:defRPr>
          <a:solidFill>
            <a:schemeClr val="bg2"/>
          </a:solidFill>
          <a:latin typeface="Museo Sans For Dell" pitchFamily="2" charset="0"/>
          <a:ea typeface="Museo Sans For Dell" pitchFamily="2" charset="0"/>
          <a:cs typeface="Museo Sans For Dell" pitchFamily="2" charset="0"/>
        </a:defRPr>
      </a:lvl5pPr>
      <a:lvl6pPr marL="1538357" indent="-176176"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6pPr>
      <a:lvl7pPr marL="1879073" indent="-176176"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7pPr>
      <a:lvl8pPr marL="2219653" indent="-176176"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8pPr>
      <a:lvl9pPr marL="2560211" indent="-176176"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9pPr>
    </p:bodyStyle>
    <p:otherStyle>
      <a:defPPr>
        <a:defRPr lang="en-US"/>
      </a:defPPr>
      <a:lvl1pPr marL="0" algn="l" defTabSz="681159" rtl="0" eaLnBrk="1" latinLnBrk="0" hangingPunct="1">
        <a:defRPr sz="1400" kern="1200">
          <a:solidFill>
            <a:schemeClr val="tx1"/>
          </a:solidFill>
          <a:latin typeface="+mn-lt"/>
          <a:ea typeface="+mn-ea"/>
          <a:cs typeface="+mn-cs"/>
        </a:defRPr>
      </a:lvl1pPr>
      <a:lvl2pPr marL="340445" algn="l" defTabSz="681159" rtl="0" eaLnBrk="1" latinLnBrk="0" hangingPunct="1">
        <a:defRPr sz="1400" kern="1200">
          <a:solidFill>
            <a:schemeClr val="tx1"/>
          </a:solidFill>
          <a:latin typeface="+mn-lt"/>
          <a:ea typeface="+mn-ea"/>
          <a:cs typeface="+mn-cs"/>
        </a:defRPr>
      </a:lvl2pPr>
      <a:lvl3pPr marL="681159" algn="l" defTabSz="681159" rtl="0" eaLnBrk="1" latinLnBrk="0" hangingPunct="1">
        <a:defRPr sz="1400" kern="1200">
          <a:solidFill>
            <a:schemeClr val="tx1"/>
          </a:solidFill>
          <a:latin typeface="+mn-lt"/>
          <a:ea typeface="+mn-ea"/>
          <a:cs typeface="+mn-cs"/>
        </a:defRPr>
      </a:lvl3pPr>
      <a:lvl4pPr marL="1021739" algn="l" defTabSz="681159" rtl="0" eaLnBrk="1" latinLnBrk="0" hangingPunct="1">
        <a:defRPr sz="1400" kern="1200">
          <a:solidFill>
            <a:schemeClr val="tx1"/>
          </a:solidFill>
          <a:latin typeface="+mn-lt"/>
          <a:ea typeface="+mn-ea"/>
          <a:cs typeface="+mn-cs"/>
        </a:defRPr>
      </a:lvl4pPr>
      <a:lvl5pPr marL="1362318" algn="l" defTabSz="681159" rtl="0" eaLnBrk="1" latinLnBrk="0" hangingPunct="1">
        <a:defRPr sz="1400" kern="1200">
          <a:solidFill>
            <a:schemeClr val="tx1"/>
          </a:solidFill>
          <a:latin typeface="+mn-lt"/>
          <a:ea typeface="+mn-ea"/>
          <a:cs typeface="+mn-cs"/>
        </a:defRPr>
      </a:lvl5pPr>
      <a:lvl6pPr marL="1703033" algn="l" defTabSz="681159" rtl="0" eaLnBrk="1" latinLnBrk="0" hangingPunct="1">
        <a:defRPr sz="1400" kern="1200">
          <a:solidFill>
            <a:schemeClr val="tx1"/>
          </a:solidFill>
          <a:latin typeface="+mn-lt"/>
          <a:ea typeface="+mn-ea"/>
          <a:cs typeface="+mn-cs"/>
        </a:defRPr>
      </a:lvl6pPr>
      <a:lvl7pPr marL="2043476" algn="l" defTabSz="681159" rtl="0" eaLnBrk="1" latinLnBrk="0" hangingPunct="1">
        <a:defRPr sz="1400" kern="1200">
          <a:solidFill>
            <a:schemeClr val="tx1"/>
          </a:solidFill>
          <a:latin typeface="+mn-lt"/>
          <a:ea typeface="+mn-ea"/>
          <a:cs typeface="+mn-cs"/>
        </a:defRPr>
      </a:lvl7pPr>
      <a:lvl8pPr marL="2383922" algn="l" defTabSz="681159" rtl="0" eaLnBrk="1" latinLnBrk="0" hangingPunct="1">
        <a:defRPr sz="1400" kern="1200">
          <a:solidFill>
            <a:schemeClr val="tx1"/>
          </a:solidFill>
          <a:latin typeface="+mn-lt"/>
          <a:ea typeface="+mn-ea"/>
          <a:cs typeface="+mn-cs"/>
        </a:defRPr>
      </a:lvl8pPr>
      <a:lvl9pPr marL="2724519" algn="l" defTabSz="681159" rtl="0" eaLnBrk="1" latinLnBrk="0" hangingPunct="1">
        <a:defRPr sz="1400" kern="1200">
          <a:solidFill>
            <a:schemeClr val="tx1"/>
          </a:solidFill>
          <a:latin typeface="+mn-lt"/>
          <a:ea typeface="+mn-ea"/>
          <a:cs typeface="+mn-cs"/>
        </a:defRPr>
      </a:lvl9pPr>
    </p:otherStyle>
  </p:txStyles>
</p:sldMaster>
</file>

<file path=ppt/slideMasters/slideMaster92.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0"/>
            </p:custDataLst>
          </p:nvPr>
        </p:nvGraphicFramePr>
        <p:xfrm>
          <a:off x="1591" y="1207"/>
          <a:ext cx="1587" cy="1190"/>
        </p:xfrm>
        <a:graphic>
          <a:graphicData uri="http://schemas.openxmlformats.org/presentationml/2006/ole">
            <mc:AlternateContent xmlns:mc="http://schemas.openxmlformats.org/markup-compatibility/2006">
              <mc:Choice xmlns:v="urn:schemas-microsoft-com:vml" Requires="v">
                <p:oleObj spid="_x0000_s49509" name="think-cell Slide" r:id="rId21" imgW="270" imgH="270" progId="TCLayout.ActiveDocument.1">
                  <p:embed/>
                </p:oleObj>
              </mc:Choice>
              <mc:Fallback>
                <p:oleObj name="think-cell Slide" r:id="rId21" imgW="270" imgH="270" progId="TCLayout.ActiveDocument.1">
                  <p:embed/>
                  <p:pic>
                    <p:nvPicPr>
                      <p:cNvPr id="0" name=""/>
                      <p:cNvPicPr/>
                      <p:nvPr/>
                    </p:nvPicPr>
                    <p:blipFill>
                      <a:blip r:embed="rId22"/>
                      <a:stretch>
                        <a:fillRect/>
                      </a:stretch>
                    </p:blipFill>
                    <p:spPr>
                      <a:xfrm>
                        <a:off x="1591" y="1207"/>
                        <a:ext cx="1587" cy="1190"/>
                      </a:xfrm>
                      <a:prstGeom prst="rect">
                        <a:avLst/>
                      </a:prstGeom>
                    </p:spPr>
                  </p:pic>
                </p:oleObj>
              </mc:Fallback>
            </mc:AlternateContent>
          </a:graphicData>
        </a:graphic>
      </p:graphicFrame>
      <p:sp>
        <p:nvSpPr>
          <p:cNvPr id="20482" name="Title Placeholder 21"/>
          <p:cNvSpPr>
            <a:spLocks noGrp="1"/>
          </p:cNvSpPr>
          <p:nvPr>
            <p:ph type="title"/>
          </p:nvPr>
        </p:nvSpPr>
        <p:spPr bwMode="auto">
          <a:xfrm>
            <a:off x="457200" y="196454"/>
            <a:ext cx="8229600" cy="636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t>Click to edit Master title style</a:t>
            </a:r>
          </a:p>
        </p:txBody>
      </p:sp>
      <p:sp>
        <p:nvSpPr>
          <p:cNvPr id="20483" name="Text Placeholder 12"/>
          <p:cNvSpPr>
            <a:spLocks noGrp="1"/>
          </p:cNvSpPr>
          <p:nvPr>
            <p:ph type="body" idx="1"/>
          </p:nvPr>
        </p:nvSpPr>
        <p:spPr bwMode="auto">
          <a:xfrm>
            <a:off x="457200" y="959646"/>
            <a:ext cx="8229600" cy="356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2"/>
            <a:endParaRPr lang="en-US"/>
          </a:p>
        </p:txBody>
      </p:sp>
      <p:sp>
        <p:nvSpPr>
          <p:cNvPr id="20484" name="TextBox 3"/>
          <p:cNvSpPr txBox="1">
            <a:spLocks noChangeArrowheads="1"/>
          </p:cNvSpPr>
          <p:nvPr/>
        </p:nvSpPr>
        <p:spPr bwMode="black">
          <a:xfrm>
            <a:off x="5349875" y="4826796"/>
            <a:ext cx="2743200" cy="126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2400">
                <a:solidFill>
                  <a:schemeClr val="tx1"/>
                </a:solidFill>
                <a:latin typeface="Arial" pitchFamily="34" charset="0"/>
                <a:cs typeface="Arial" pitchFamily="34" charset="0"/>
              </a:defRPr>
            </a:lvl1pPr>
            <a:lvl2pPr marL="742950" indent="-285750" eaLnBrk="0" hangingPunct="0">
              <a:defRPr sz="2400">
                <a:solidFill>
                  <a:schemeClr val="tx1"/>
                </a:solidFill>
                <a:latin typeface="Arial" pitchFamily="34" charset="0"/>
                <a:cs typeface="Arial" pitchFamily="34" charset="0"/>
              </a:defRPr>
            </a:lvl2pPr>
            <a:lvl3pPr marL="1143000" indent="-228600" eaLnBrk="0" hangingPunct="0">
              <a:defRPr sz="2400">
                <a:solidFill>
                  <a:schemeClr val="tx1"/>
                </a:solidFill>
                <a:latin typeface="Arial" pitchFamily="34" charset="0"/>
                <a:cs typeface="Arial" pitchFamily="34" charset="0"/>
              </a:defRPr>
            </a:lvl3pPr>
            <a:lvl4pPr marL="1600200" indent="-228600" eaLnBrk="0" hangingPunct="0">
              <a:defRPr sz="2400">
                <a:solidFill>
                  <a:schemeClr val="tx1"/>
                </a:solidFill>
                <a:latin typeface="Arial" pitchFamily="34" charset="0"/>
                <a:cs typeface="Arial" pitchFamily="34" charset="0"/>
              </a:defRPr>
            </a:lvl4pPr>
            <a:lvl5pPr marL="2057400" indent="-228600" eaLnBrk="0" hangingPunct="0">
              <a:defRPr sz="24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cs typeface="Arial" pitchFamily="34" charset="0"/>
              </a:defRPr>
            </a:lvl9pPr>
          </a:lstStyle>
          <a:p>
            <a:pPr algn="r" eaLnBrk="1" hangingPunct="1">
              <a:defRPr/>
            </a:pPr>
            <a:r>
              <a:rPr lang="en-US" sz="800" dirty="0">
                <a:solidFill>
                  <a:srgbClr val="666666"/>
                </a:solidFill>
                <a:latin typeface="Museo Sans For Dell" pitchFamily="2" charset="0"/>
              </a:rPr>
              <a:t>Client Product Development</a:t>
            </a:r>
          </a:p>
        </p:txBody>
      </p:sp>
      <p:pic>
        <p:nvPicPr>
          <p:cNvPr id="20485" name="Picture 5" descr="dell_gray_logo.png"/>
          <p:cNvPicPr>
            <a:picLocks noChangeAspect="1"/>
          </p:cNvPicPr>
          <p:nvPr/>
        </p:nvPicPr>
        <p:blipFill>
          <a:blip r:embed="rId23">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Footer Placeholder 4"/>
          <p:cNvSpPr>
            <a:spLocks noGrp="1"/>
          </p:cNvSpPr>
          <p:nvPr>
            <p:ph type="ftr" sz="quarter" idx="3"/>
          </p:nvPr>
        </p:nvSpPr>
        <p:spPr>
          <a:xfrm>
            <a:off x="742950" y="4822031"/>
            <a:ext cx="1885950" cy="114300"/>
          </a:xfrm>
          <a:prstGeom prst="rect">
            <a:avLst/>
          </a:prstGeom>
        </p:spPr>
        <p:txBody>
          <a:bodyPr vert="horz" lIns="0" tIns="0" rIns="68235" bIns="0" rtlCol="0" anchor="ctr"/>
          <a:lstStyle>
            <a:lvl1pPr algn="l">
              <a:defRPr sz="800">
                <a:solidFill>
                  <a:srgbClr val="000000">
                    <a:lumMod val="60000"/>
                    <a:lumOff val="40000"/>
                  </a:srgbClr>
                </a:solidFill>
                <a:latin typeface="Museo Sans For Dell" pitchFamily="2" charset="0"/>
                <a:cs typeface="+mn-cs"/>
              </a:defRPr>
            </a:lvl1pPr>
          </a:lstStyle>
          <a:p>
            <a:pPr>
              <a:defRPr/>
            </a:pPr>
            <a:endParaRPr lang="en-US" dirty="0"/>
          </a:p>
        </p:txBody>
      </p:sp>
      <p:sp>
        <p:nvSpPr>
          <p:cNvPr id="8" name="Slide Number Placeholder 5"/>
          <p:cNvSpPr>
            <a:spLocks noGrp="1"/>
          </p:cNvSpPr>
          <p:nvPr>
            <p:ph type="sldNum" sz="quarter" idx="4"/>
          </p:nvPr>
        </p:nvSpPr>
        <p:spPr>
          <a:xfrm>
            <a:off x="434976" y="4823222"/>
            <a:ext cx="260350" cy="114300"/>
          </a:xfrm>
          <a:prstGeom prst="rect">
            <a:avLst/>
          </a:prstGeom>
        </p:spPr>
        <p:txBody>
          <a:bodyPr vert="horz" lIns="0" tIns="0" rIns="68235" bIns="0" rtlCol="0" anchor="ctr"/>
          <a:lstStyle>
            <a:lvl1pPr algn="l">
              <a:defRPr sz="700">
                <a:solidFill>
                  <a:srgbClr val="000000">
                    <a:lumMod val="60000"/>
                    <a:lumOff val="40000"/>
                  </a:srgbClr>
                </a:solidFill>
                <a:latin typeface="Museo Sans For Dell" pitchFamily="2" charset="0"/>
                <a:cs typeface="+mn-cs"/>
              </a:defRPr>
            </a:lvl1pPr>
          </a:lstStyle>
          <a:p>
            <a:pPr>
              <a:defRPr/>
            </a:pPr>
            <a:fld id="{BAFC9F95-FC62-4769-A095-8D2D490F7992}" type="slidenum">
              <a:rPr lang="en-US"/>
              <a:pPr>
                <a:defRPr/>
              </a:pPr>
              <a:t>‹#›</a:t>
            </a:fld>
            <a:endParaRPr lang="en-US" dirty="0"/>
          </a:p>
        </p:txBody>
      </p:sp>
      <p:sp>
        <p:nvSpPr>
          <p:cNvPr id="2" name="fl"/>
          <p:cNvSpPr txBox="1"/>
          <p:nvPr/>
        </p:nvSpPr>
        <p:spPr>
          <a:xfrm>
            <a:off x="0" y="4913185"/>
            <a:ext cx="9144000" cy="157544"/>
          </a:xfrm>
          <a:prstGeom prst="rect">
            <a:avLst/>
          </a:prstGeom>
          <a:noFill/>
        </p:spPr>
        <p:txBody>
          <a:bodyPr vert="horz" wrap="square" lIns="68235" tIns="34289" rIns="68235" bIns="34289" rtlCol="0">
            <a:spAutoFit/>
          </a:bodyPr>
          <a:lstStyle/>
          <a:p>
            <a:pPr marL="174100" indent="-174100">
              <a:lnSpc>
                <a:spcPct val="90000"/>
              </a:lnSpc>
              <a:spcBef>
                <a:spcPts val="75"/>
              </a:spcBef>
              <a:spcAft>
                <a:spcPts val="75"/>
              </a:spcAft>
              <a:buClr>
                <a:srgbClr val="0085C3"/>
              </a:buClr>
              <a:buFont typeface="Arial" pitchFamily="34" charset="0"/>
              <a:buChar char="•"/>
            </a:pPr>
            <a:endParaRPr lang="en-US" sz="600" b="1" dirty="0">
              <a:solidFill>
                <a:srgbClr val="7F7F7F"/>
              </a:solidFill>
              <a:latin typeface="museo sans for dell"/>
            </a:endParaRPr>
          </a:p>
        </p:txBody>
      </p:sp>
      <p:sp>
        <p:nvSpPr>
          <p:cNvPr id="4" name="MSIPCMContentMarking" descr="{&quot;HashCode&quot;:-1913046509,&quot;Placement&quot;:&quot;Footer&quot;}">
            <a:extLst>
              <a:ext uri="{FF2B5EF4-FFF2-40B4-BE49-F238E27FC236}">
                <a16:creationId xmlns:a16="http://schemas.microsoft.com/office/drawing/2014/main" xmlns="" id="{F6E67E24-D5F3-4C94-8AFC-BA39EB48DBD6}"/>
              </a:ext>
            </a:extLst>
          </p:cNvPr>
          <p:cNvSpPr txBox="1"/>
          <p:nvPr userDrawn="1"/>
        </p:nvSpPr>
        <p:spPr>
          <a:xfrm>
            <a:off x="0" y="5001508"/>
            <a:ext cx="771588" cy="138499"/>
          </a:xfrm>
          <a:prstGeom prst="rect">
            <a:avLst/>
          </a:prstGeom>
          <a:noFill/>
        </p:spPr>
        <p:txBody>
          <a:bodyPr vert="horz" wrap="square" lIns="0" tIns="0" rIns="0" bIns="0" rtlCol="0" anchor="ctr" anchorCtr="1">
            <a:spAutoFit/>
          </a:bodyPr>
          <a:lstStyle/>
          <a:p>
            <a:pPr marL="174100" indent="-174100">
              <a:lnSpc>
                <a:spcPct val="90000"/>
              </a:lnSpc>
              <a:spcBef>
                <a:spcPts val="0"/>
              </a:spcBef>
              <a:spcAft>
                <a:spcPts val="0"/>
              </a:spcAft>
              <a:buClr>
                <a:srgbClr val="0085C3"/>
              </a:buClr>
              <a:buFont typeface="Arial" pitchFamily="34" charset="0"/>
              <a:buChar char="•"/>
            </a:pPr>
            <a:r>
              <a:rPr lang="en-US" sz="500">
                <a:solidFill>
                  <a:srgbClr val="7F7F7F"/>
                </a:solidFill>
                <a:latin typeface="Calibri" panose="020F0502020204030204" pitchFamily="34" charset="0"/>
              </a:rPr>
              <a:t>Internal Use - Confidential</a:t>
            </a:r>
            <a:endParaRPr lang="en-US" sz="500" dirty="0">
              <a:solidFill>
                <a:srgbClr val="7F7F7F"/>
              </a:solidFill>
              <a:latin typeface="Calibri" panose="020F0502020204030204" pitchFamily="34" charset="0"/>
            </a:endParaRPr>
          </a:p>
        </p:txBody>
      </p:sp>
    </p:spTree>
    <p:extLst>
      <p:ext uri="{BB962C8B-B14F-4D97-AF65-F5344CB8AC3E}">
        <p14:creationId xmlns:p14="http://schemas.microsoft.com/office/powerpoint/2010/main" val="2131347472"/>
      </p:ext>
    </p:extLst>
  </p:cSld>
  <p:clrMap bg1="dk2" tx1="lt1" bg2="dk1" tx2="lt2" accent1="accent1" accent2="accent2" accent3="accent3" accent4="accent4" accent5="accent5" accent6="accent6" hlink="hlink" folHlink="folHlink"/>
  <p:sldLayoutIdLst>
    <p:sldLayoutId id="2147486557" r:id="rId1"/>
    <p:sldLayoutId id="2147486558" r:id="rId2"/>
    <p:sldLayoutId id="2147486559" r:id="rId3"/>
    <p:sldLayoutId id="2147486560" r:id="rId4"/>
    <p:sldLayoutId id="2147486561" r:id="rId5"/>
    <p:sldLayoutId id="2147486562" r:id="rId6"/>
    <p:sldLayoutId id="2147486563" r:id="rId7"/>
    <p:sldLayoutId id="2147486564" r:id="rId8"/>
    <p:sldLayoutId id="2147486565" r:id="rId9"/>
    <p:sldLayoutId id="2147486566" r:id="rId10"/>
    <p:sldLayoutId id="2147486567" r:id="rId11"/>
    <p:sldLayoutId id="2147486568" r:id="rId12"/>
    <p:sldLayoutId id="2147486569" r:id="rId13"/>
    <p:sldLayoutId id="2147486570" r:id="rId14"/>
    <p:sldLayoutId id="2147486571" r:id="rId15"/>
    <p:sldLayoutId id="2147486572" r:id="rId16"/>
    <p:sldLayoutId id="2147486573" r:id="rId17"/>
  </p:sldLayoutIdLst>
  <p:transition spd="med">
    <p:wipe dir="r"/>
  </p:transition>
  <p:hf hdr="0" ftr="0" dt="0"/>
  <p:txStyles>
    <p:titleStyle>
      <a:lvl1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1pPr>
      <a:lvl2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2pPr>
      <a:lvl3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3pPr>
      <a:lvl4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4pPr>
      <a:lvl5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5pPr>
      <a:lvl6pPr marL="340832" algn="l" rtl="0" eaLnBrk="1" fontAlgn="base" hangingPunct="1">
        <a:lnSpc>
          <a:spcPct val="70000"/>
        </a:lnSpc>
        <a:spcBef>
          <a:spcPct val="0"/>
        </a:spcBef>
        <a:spcAft>
          <a:spcPct val="0"/>
        </a:spcAft>
        <a:defRPr sz="3300" b="1">
          <a:solidFill>
            <a:schemeClr val="accent1"/>
          </a:solidFill>
          <a:latin typeface="Arial Black" pitchFamily="34" charset="0"/>
        </a:defRPr>
      </a:lvl6pPr>
      <a:lvl7pPr marL="681890" algn="l" rtl="0" eaLnBrk="1" fontAlgn="base" hangingPunct="1">
        <a:lnSpc>
          <a:spcPct val="70000"/>
        </a:lnSpc>
        <a:spcBef>
          <a:spcPct val="0"/>
        </a:spcBef>
        <a:spcAft>
          <a:spcPct val="0"/>
        </a:spcAft>
        <a:defRPr sz="3300" b="1">
          <a:solidFill>
            <a:schemeClr val="accent1"/>
          </a:solidFill>
          <a:latin typeface="Arial Black" pitchFamily="34" charset="0"/>
        </a:defRPr>
      </a:lvl7pPr>
      <a:lvl8pPr marL="1022836" algn="l" rtl="0" eaLnBrk="1" fontAlgn="base" hangingPunct="1">
        <a:lnSpc>
          <a:spcPct val="70000"/>
        </a:lnSpc>
        <a:spcBef>
          <a:spcPct val="0"/>
        </a:spcBef>
        <a:spcAft>
          <a:spcPct val="0"/>
        </a:spcAft>
        <a:defRPr sz="3300" b="1">
          <a:solidFill>
            <a:schemeClr val="accent1"/>
          </a:solidFill>
          <a:latin typeface="Arial Black" pitchFamily="34" charset="0"/>
        </a:defRPr>
      </a:lvl8pPr>
      <a:lvl9pPr marL="1363780" algn="l" rtl="0" eaLnBrk="1" fontAlgn="base" hangingPunct="1">
        <a:lnSpc>
          <a:spcPct val="70000"/>
        </a:lnSpc>
        <a:spcBef>
          <a:spcPct val="0"/>
        </a:spcBef>
        <a:spcAft>
          <a:spcPct val="0"/>
        </a:spcAft>
        <a:defRPr sz="3300" b="1">
          <a:solidFill>
            <a:schemeClr val="accent1"/>
          </a:solidFill>
          <a:latin typeface="Arial Black" pitchFamily="34" charset="0"/>
        </a:defRPr>
      </a:lvl9pPr>
    </p:titleStyle>
    <p:bodyStyle>
      <a:lvl1pPr marL="170530" indent="-170530" algn="l" rtl="0" eaLnBrk="0" fontAlgn="base" hangingPunct="0">
        <a:lnSpc>
          <a:spcPct val="90000"/>
        </a:lnSpc>
        <a:spcBef>
          <a:spcPts val="75"/>
        </a:spcBef>
        <a:spcAft>
          <a:spcPts val="75"/>
        </a:spcAft>
        <a:buClr>
          <a:schemeClr val="accent1"/>
        </a:buClr>
        <a:buFont typeface="Arial" pitchFamily="34" charset="0"/>
        <a:buChar char="•"/>
        <a:defRPr sz="1500">
          <a:solidFill>
            <a:schemeClr val="bg2"/>
          </a:solidFill>
          <a:latin typeface="Museo Sans For Dell" pitchFamily="2" charset="0"/>
          <a:ea typeface="Museo Sans For Dell" pitchFamily="2" charset="0"/>
          <a:cs typeface="Museo Sans For Dell" pitchFamily="2" charset="0"/>
        </a:defRPr>
      </a:lvl1pPr>
      <a:lvl2pPr marL="428591" indent="-166959" algn="l" rtl="0" eaLnBrk="0" fontAlgn="base" hangingPunct="0">
        <a:lnSpc>
          <a:spcPct val="90000"/>
        </a:lnSpc>
        <a:spcBef>
          <a:spcPts val="75"/>
        </a:spcBef>
        <a:spcAft>
          <a:spcPts val="75"/>
        </a:spcAft>
        <a:buClr>
          <a:schemeClr val="accent1"/>
        </a:buClr>
        <a:buFont typeface="Museo Sans For Dell" pitchFamily="2" charset="0"/>
        <a:buChar char="–"/>
        <a:defRPr>
          <a:solidFill>
            <a:schemeClr val="bg2"/>
          </a:solidFill>
          <a:latin typeface="Museo Sans For Dell" pitchFamily="2" charset="0"/>
          <a:ea typeface="Museo Sans For Dell" pitchFamily="2" charset="0"/>
          <a:cs typeface="Museo Sans For Dell" pitchFamily="2" charset="0"/>
        </a:defRPr>
      </a:lvl2pPr>
      <a:lvl3pPr marL="678319" indent="-164577" algn="l" rtl="0" eaLnBrk="0" fontAlgn="base" hangingPunct="0">
        <a:lnSpc>
          <a:spcPct val="90000"/>
        </a:lnSpc>
        <a:spcBef>
          <a:spcPts val="75"/>
        </a:spcBef>
        <a:spcAft>
          <a:spcPts val="75"/>
        </a:spcAft>
        <a:buClr>
          <a:schemeClr val="accent1"/>
        </a:buClr>
        <a:buFont typeface="Museo Sans For Dell" pitchFamily="2" charset="0"/>
        <a:buChar char="›"/>
        <a:defRPr sz="1200">
          <a:solidFill>
            <a:schemeClr val="bg2"/>
          </a:solidFill>
          <a:latin typeface="Museo Sans For Dell" pitchFamily="2" charset="0"/>
          <a:ea typeface="Museo Sans For Dell" pitchFamily="2" charset="0"/>
          <a:cs typeface="Museo Sans For Dell" pitchFamily="2" charset="0"/>
        </a:defRPr>
      </a:lvl3pPr>
      <a:lvl4pPr marL="929351" indent="-165768" algn="l" rtl="0" eaLnBrk="0" fontAlgn="base" hangingPunct="0">
        <a:lnSpc>
          <a:spcPct val="90000"/>
        </a:lnSpc>
        <a:spcBef>
          <a:spcPts val="75"/>
        </a:spcBef>
        <a:spcAft>
          <a:spcPts val="75"/>
        </a:spcAft>
        <a:buClr>
          <a:schemeClr val="accent1"/>
        </a:buClr>
        <a:buFont typeface="Museo For Dell 300"/>
        <a:buChar char="–"/>
        <a:defRPr sz="1100">
          <a:solidFill>
            <a:schemeClr val="bg2"/>
          </a:solidFill>
          <a:latin typeface="Museo Sans For Dell" pitchFamily="2" charset="0"/>
          <a:ea typeface="Museo Sans For Dell" pitchFamily="2" charset="0"/>
          <a:cs typeface="Museo Sans For Dell" pitchFamily="2" charset="0"/>
        </a:defRPr>
      </a:lvl4pPr>
      <a:lvl5pPr marL="1199204" indent="-176369" algn="l" rtl="0" eaLnBrk="0" fontAlgn="base" hangingPunct="0">
        <a:lnSpc>
          <a:spcPct val="90000"/>
        </a:lnSpc>
        <a:spcBef>
          <a:spcPts val="600"/>
        </a:spcBef>
        <a:spcAft>
          <a:spcPct val="0"/>
        </a:spcAft>
        <a:buClr>
          <a:schemeClr val="bg1"/>
        </a:buClr>
        <a:buFont typeface="Museo For Dell 300"/>
        <a:buChar char="–"/>
        <a:defRPr>
          <a:solidFill>
            <a:schemeClr val="bg2"/>
          </a:solidFill>
          <a:latin typeface="Museo Sans For Dell" pitchFamily="2" charset="0"/>
          <a:ea typeface="Museo Sans For Dell" pitchFamily="2" charset="0"/>
          <a:cs typeface="Museo Sans For Dell" pitchFamily="2" charset="0"/>
        </a:defRPr>
      </a:lvl5pPr>
      <a:lvl6pPr marL="1540034" indent="-176369"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6pPr>
      <a:lvl7pPr marL="1881094" indent="-176369"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7pPr>
      <a:lvl8pPr marL="2222039" indent="-176369"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8pPr>
      <a:lvl9pPr marL="2562963" indent="-176369"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9pPr>
    </p:bodyStyle>
    <p:otherStyle>
      <a:defPPr>
        <a:defRPr lang="en-US"/>
      </a:defPPr>
      <a:lvl1pPr marL="0" algn="l" defTabSz="681890" rtl="0" eaLnBrk="1" latinLnBrk="0" hangingPunct="1">
        <a:defRPr sz="1400" kern="1200">
          <a:solidFill>
            <a:schemeClr val="tx1"/>
          </a:solidFill>
          <a:latin typeface="+mn-lt"/>
          <a:ea typeface="+mn-ea"/>
          <a:cs typeface="+mn-cs"/>
        </a:defRPr>
      </a:lvl1pPr>
      <a:lvl2pPr marL="340832" algn="l" defTabSz="681890" rtl="0" eaLnBrk="1" latinLnBrk="0" hangingPunct="1">
        <a:defRPr sz="1400" kern="1200">
          <a:solidFill>
            <a:schemeClr val="tx1"/>
          </a:solidFill>
          <a:latin typeface="+mn-lt"/>
          <a:ea typeface="+mn-ea"/>
          <a:cs typeface="+mn-cs"/>
        </a:defRPr>
      </a:lvl2pPr>
      <a:lvl3pPr marL="681890" algn="l" defTabSz="681890" rtl="0" eaLnBrk="1" latinLnBrk="0" hangingPunct="1">
        <a:defRPr sz="1400" kern="1200">
          <a:solidFill>
            <a:schemeClr val="tx1"/>
          </a:solidFill>
          <a:latin typeface="+mn-lt"/>
          <a:ea typeface="+mn-ea"/>
          <a:cs typeface="+mn-cs"/>
        </a:defRPr>
      </a:lvl3pPr>
      <a:lvl4pPr marL="1022836" algn="l" defTabSz="681890" rtl="0" eaLnBrk="1" latinLnBrk="0" hangingPunct="1">
        <a:defRPr sz="1400" kern="1200">
          <a:solidFill>
            <a:schemeClr val="tx1"/>
          </a:solidFill>
          <a:latin typeface="+mn-lt"/>
          <a:ea typeface="+mn-ea"/>
          <a:cs typeface="+mn-cs"/>
        </a:defRPr>
      </a:lvl4pPr>
      <a:lvl5pPr marL="1363780" algn="l" defTabSz="681890" rtl="0" eaLnBrk="1" latinLnBrk="0" hangingPunct="1">
        <a:defRPr sz="1400" kern="1200">
          <a:solidFill>
            <a:schemeClr val="tx1"/>
          </a:solidFill>
          <a:latin typeface="+mn-lt"/>
          <a:ea typeface="+mn-ea"/>
          <a:cs typeface="+mn-cs"/>
        </a:defRPr>
      </a:lvl5pPr>
      <a:lvl6pPr marL="1704839" algn="l" defTabSz="681890" rtl="0" eaLnBrk="1" latinLnBrk="0" hangingPunct="1">
        <a:defRPr sz="1400" kern="1200">
          <a:solidFill>
            <a:schemeClr val="tx1"/>
          </a:solidFill>
          <a:latin typeface="+mn-lt"/>
          <a:ea typeface="+mn-ea"/>
          <a:cs typeface="+mn-cs"/>
        </a:defRPr>
      </a:lvl6pPr>
      <a:lvl7pPr marL="2045669" algn="l" defTabSz="681890" rtl="0" eaLnBrk="1" latinLnBrk="0" hangingPunct="1">
        <a:defRPr sz="1400" kern="1200">
          <a:solidFill>
            <a:schemeClr val="tx1"/>
          </a:solidFill>
          <a:latin typeface="+mn-lt"/>
          <a:ea typeface="+mn-ea"/>
          <a:cs typeface="+mn-cs"/>
        </a:defRPr>
      </a:lvl7pPr>
      <a:lvl8pPr marL="2386500" algn="l" defTabSz="681890" rtl="0" eaLnBrk="1" latinLnBrk="0" hangingPunct="1">
        <a:defRPr sz="1400" kern="1200">
          <a:solidFill>
            <a:schemeClr val="tx1"/>
          </a:solidFill>
          <a:latin typeface="+mn-lt"/>
          <a:ea typeface="+mn-ea"/>
          <a:cs typeface="+mn-cs"/>
        </a:defRPr>
      </a:lvl8pPr>
      <a:lvl9pPr marL="2727443" algn="l" defTabSz="681890" rtl="0" eaLnBrk="1" latinLnBrk="0" hangingPunct="1">
        <a:defRPr sz="1400" kern="1200">
          <a:solidFill>
            <a:schemeClr val="tx1"/>
          </a:solidFill>
          <a:latin typeface="+mn-lt"/>
          <a:ea typeface="+mn-ea"/>
          <a:cs typeface="+mn-cs"/>
        </a:defRPr>
      </a:lvl9pPr>
    </p:otherStyle>
  </p:txStyles>
</p:sldMaster>
</file>

<file path=ppt/slideMasters/slideMaster93.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0"/>
            </p:custDataLst>
            <p:extLst/>
          </p:nvPr>
        </p:nvGraphicFramePr>
        <p:xfrm>
          <a:off x="1591" y="1207"/>
          <a:ext cx="1587" cy="1190"/>
        </p:xfrm>
        <a:graphic>
          <a:graphicData uri="http://schemas.openxmlformats.org/presentationml/2006/ole">
            <mc:AlternateContent xmlns:mc="http://schemas.openxmlformats.org/markup-compatibility/2006">
              <mc:Choice xmlns:v="urn:schemas-microsoft-com:vml" Requires="v">
                <p:oleObj spid="_x0000_s51556" name="think-cell Slide" r:id="rId21" imgW="270" imgH="270" progId="TCLayout.ActiveDocument.1">
                  <p:embed/>
                </p:oleObj>
              </mc:Choice>
              <mc:Fallback>
                <p:oleObj name="think-cell Slide" r:id="rId21" imgW="270" imgH="270" progId="TCLayout.ActiveDocument.1">
                  <p:embed/>
                  <p:pic>
                    <p:nvPicPr>
                      <p:cNvPr id="0" name=""/>
                      <p:cNvPicPr/>
                      <p:nvPr/>
                    </p:nvPicPr>
                    <p:blipFill>
                      <a:blip r:embed="rId22"/>
                      <a:stretch>
                        <a:fillRect/>
                      </a:stretch>
                    </p:blipFill>
                    <p:spPr>
                      <a:xfrm>
                        <a:off x="1591" y="1207"/>
                        <a:ext cx="1587" cy="1190"/>
                      </a:xfrm>
                      <a:prstGeom prst="rect">
                        <a:avLst/>
                      </a:prstGeom>
                    </p:spPr>
                  </p:pic>
                </p:oleObj>
              </mc:Fallback>
            </mc:AlternateContent>
          </a:graphicData>
        </a:graphic>
      </p:graphicFrame>
      <p:sp>
        <p:nvSpPr>
          <p:cNvPr id="20482" name="Title Placeholder 21"/>
          <p:cNvSpPr>
            <a:spLocks noGrp="1"/>
          </p:cNvSpPr>
          <p:nvPr>
            <p:ph type="title"/>
          </p:nvPr>
        </p:nvSpPr>
        <p:spPr bwMode="auto">
          <a:xfrm>
            <a:off x="457200" y="196454"/>
            <a:ext cx="8229600" cy="636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t>Click to edit Master title style</a:t>
            </a:r>
          </a:p>
        </p:txBody>
      </p:sp>
      <p:sp>
        <p:nvSpPr>
          <p:cNvPr id="20483" name="Text Placeholder 12"/>
          <p:cNvSpPr>
            <a:spLocks noGrp="1"/>
          </p:cNvSpPr>
          <p:nvPr>
            <p:ph type="body" idx="1"/>
          </p:nvPr>
        </p:nvSpPr>
        <p:spPr bwMode="auto">
          <a:xfrm>
            <a:off x="457200" y="959646"/>
            <a:ext cx="8229600" cy="356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2"/>
            <a:endParaRPr lang="en-US"/>
          </a:p>
        </p:txBody>
      </p:sp>
      <p:sp>
        <p:nvSpPr>
          <p:cNvPr id="20484" name="TextBox 3"/>
          <p:cNvSpPr txBox="1">
            <a:spLocks noChangeArrowheads="1"/>
          </p:cNvSpPr>
          <p:nvPr/>
        </p:nvSpPr>
        <p:spPr bwMode="black">
          <a:xfrm>
            <a:off x="5349875" y="4826796"/>
            <a:ext cx="2743200" cy="126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2400">
                <a:solidFill>
                  <a:schemeClr val="tx1"/>
                </a:solidFill>
                <a:latin typeface="Arial" pitchFamily="34" charset="0"/>
                <a:cs typeface="Arial" pitchFamily="34" charset="0"/>
              </a:defRPr>
            </a:lvl1pPr>
            <a:lvl2pPr marL="742950" indent="-285750" eaLnBrk="0" hangingPunct="0">
              <a:defRPr sz="2400">
                <a:solidFill>
                  <a:schemeClr val="tx1"/>
                </a:solidFill>
                <a:latin typeface="Arial" pitchFamily="34" charset="0"/>
                <a:cs typeface="Arial" pitchFamily="34" charset="0"/>
              </a:defRPr>
            </a:lvl2pPr>
            <a:lvl3pPr marL="1143000" indent="-228600" eaLnBrk="0" hangingPunct="0">
              <a:defRPr sz="2400">
                <a:solidFill>
                  <a:schemeClr val="tx1"/>
                </a:solidFill>
                <a:latin typeface="Arial" pitchFamily="34" charset="0"/>
                <a:cs typeface="Arial" pitchFamily="34" charset="0"/>
              </a:defRPr>
            </a:lvl3pPr>
            <a:lvl4pPr marL="1600200" indent="-228600" eaLnBrk="0" hangingPunct="0">
              <a:defRPr sz="2400">
                <a:solidFill>
                  <a:schemeClr val="tx1"/>
                </a:solidFill>
                <a:latin typeface="Arial" pitchFamily="34" charset="0"/>
                <a:cs typeface="Arial" pitchFamily="34" charset="0"/>
              </a:defRPr>
            </a:lvl4pPr>
            <a:lvl5pPr marL="2057400" indent="-228600" eaLnBrk="0" hangingPunct="0">
              <a:defRPr sz="24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cs typeface="Arial" pitchFamily="34" charset="0"/>
              </a:defRPr>
            </a:lvl9pPr>
          </a:lstStyle>
          <a:p>
            <a:pPr algn="r" eaLnBrk="1" hangingPunct="1">
              <a:defRPr/>
            </a:pPr>
            <a:r>
              <a:rPr lang="en-US" sz="800">
                <a:solidFill>
                  <a:srgbClr val="666666"/>
                </a:solidFill>
                <a:latin typeface="Museo Sans For Dell" pitchFamily="2" charset="0"/>
              </a:rPr>
              <a:t>Client Product Development</a:t>
            </a:r>
          </a:p>
        </p:txBody>
      </p:sp>
      <p:pic>
        <p:nvPicPr>
          <p:cNvPr id="20485" name="Picture 5" descr="dell_gray_logo.png"/>
          <p:cNvPicPr>
            <a:picLocks noChangeAspect="1"/>
          </p:cNvPicPr>
          <p:nvPr/>
        </p:nvPicPr>
        <p:blipFill>
          <a:blip r:embed="rId23">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Footer Placeholder 4"/>
          <p:cNvSpPr>
            <a:spLocks noGrp="1"/>
          </p:cNvSpPr>
          <p:nvPr>
            <p:ph type="ftr" sz="quarter" idx="3"/>
          </p:nvPr>
        </p:nvSpPr>
        <p:spPr>
          <a:xfrm>
            <a:off x="742950" y="4822031"/>
            <a:ext cx="1885950" cy="114300"/>
          </a:xfrm>
          <a:prstGeom prst="rect">
            <a:avLst/>
          </a:prstGeom>
        </p:spPr>
        <p:txBody>
          <a:bodyPr vert="horz" lIns="0" tIns="0" rIns="68261" bIns="0" rtlCol="0" anchor="ctr"/>
          <a:lstStyle>
            <a:lvl1pPr algn="l">
              <a:defRPr sz="800">
                <a:solidFill>
                  <a:srgbClr val="000000">
                    <a:lumMod val="60000"/>
                    <a:lumOff val="40000"/>
                  </a:srgbClr>
                </a:solidFill>
                <a:latin typeface="Museo Sans For Dell" pitchFamily="2" charset="0"/>
                <a:cs typeface="+mn-cs"/>
              </a:defRPr>
            </a:lvl1pPr>
          </a:lstStyle>
          <a:p>
            <a:pPr>
              <a:defRPr/>
            </a:pPr>
            <a:endParaRPr lang="en-US"/>
          </a:p>
        </p:txBody>
      </p:sp>
      <p:sp>
        <p:nvSpPr>
          <p:cNvPr id="8" name="Slide Number Placeholder 5"/>
          <p:cNvSpPr>
            <a:spLocks noGrp="1"/>
          </p:cNvSpPr>
          <p:nvPr>
            <p:ph type="sldNum" sz="quarter" idx="4"/>
          </p:nvPr>
        </p:nvSpPr>
        <p:spPr>
          <a:xfrm>
            <a:off x="434976" y="4823222"/>
            <a:ext cx="260350" cy="114300"/>
          </a:xfrm>
          <a:prstGeom prst="rect">
            <a:avLst/>
          </a:prstGeom>
        </p:spPr>
        <p:txBody>
          <a:bodyPr vert="horz" lIns="0" tIns="0" rIns="68261" bIns="0" rtlCol="0" anchor="ctr"/>
          <a:lstStyle>
            <a:lvl1pPr algn="l">
              <a:defRPr sz="700">
                <a:solidFill>
                  <a:srgbClr val="000000">
                    <a:lumMod val="60000"/>
                    <a:lumOff val="40000"/>
                  </a:srgbClr>
                </a:solidFill>
                <a:latin typeface="Museo Sans For Dell" pitchFamily="2" charset="0"/>
                <a:cs typeface="+mn-cs"/>
              </a:defRPr>
            </a:lvl1pPr>
          </a:lstStyle>
          <a:p>
            <a:pPr>
              <a:defRPr/>
            </a:pPr>
            <a:fld id="{BAFC9F95-FC62-4769-A095-8D2D490F7992}" type="slidenum">
              <a:rPr lang="en-US"/>
              <a:pPr>
                <a:defRPr/>
              </a:pPr>
              <a:t>‹#›</a:t>
            </a:fld>
            <a:endParaRPr lang="en-US" dirty="0"/>
          </a:p>
        </p:txBody>
      </p:sp>
      <p:sp>
        <p:nvSpPr>
          <p:cNvPr id="2" name="fl"/>
          <p:cNvSpPr txBox="1"/>
          <p:nvPr userDrawn="1"/>
        </p:nvSpPr>
        <p:spPr>
          <a:xfrm>
            <a:off x="0" y="4913185"/>
            <a:ext cx="9144000" cy="157544"/>
          </a:xfrm>
          <a:prstGeom prst="rect">
            <a:avLst/>
          </a:prstGeom>
          <a:noFill/>
        </p:spPr>
        <p:txBody>
          <a:bodyPr vert="horz" wrap="square" lIns="68261" tIns="34289" rIns="68261" bIns="34289" rtlCol="0">
            <a:spAutoFit/>
          </a:bodyPr>
          <a:lstStyle/>
          <a:p>
            <a:pPr marL="174168" indent="-174168">
              <a:lnSpc>
                <a:spcPct val="90000"/>
              </a:lnSpc>
              <a:spcBef>
                <a:spcPts val="75"/>
              </a:spcBef>
              <a:spcAft>
                <a:spcPts val="75"/>
              </a:spcAft>
              <a:buClr>
                <a:srgbClr val="0085C3"/>
              </a:buClr>
              <a:buFont typeface="Arial" pitchFamily="34" charset="0"/>
              <a:buChar char="•"/>
            </a:pPr>
            <a:endParaRPr lang="en-US" sz="600" b="1" dirty="0">
              <a:solidFill>
                <a:srgbClr val="7F7F7F"/>
              </a:solidFill>
              <a:latin typeface="museo sans for dell"/>
            </a:endParaRPr>
          </a:p>
        </p:txBody>
      </p:sp>
    </p:spTree>
    <p:extLst>
      <p:ext uri="{BB962C8B-B14F-4D97-AF65-F5344CB8AC3E}">
        <p14:creationId xmlns:p14="http://schemas.microsoft.com/office/powerpoint/2010/main" val="516068885"/>
      </p:ext>
    </p:extLst>
  </p:cSld>
  <p:clrMap bg1="dk2" tx1="lt1" bg2="dk1" tx2="lt2" accent1="accent1" accent2="accent2" accent3="accent3" accent4="accent4" accent5="accent5" accent6="accent6" hlink="hlink" folHlink="folHlink"/>
  <p:sldLayoutIdLst>
    <p:sldLayoutId id="2147486575" r:id="rId1"/>
    <p:sldLayoutId id="2147486576" r:id="rId2"/>
    <p:sldLayoutId id="2147486577" r:id="rId3"/>
    <p:sldLayoutId id="2147486578" r:id="rId4"/>
    <p:sldLayoutId id="2147486579" r:id="rId5"/>
    <p:sldLayoutId id="2147486580" r:id="rId6"/>
    <p:sldLayoutId id="2147486581" r:id="rId7"/>
    <p:sldLayoutId id="2147486582" r:id="rId8"/>
    <p:sldLayoutId id="2147486583" r:id="rId9"/>
    <p:sldLayoutId id="2147486584" r:id="rId10"/>
    <p:sldLayoutId id="2147486585" r:id="rId11"/>
    <p:sldLayoutId id="2147486586" r:id="rId12"/>
    <p:sldLayoutId id="2147486587" r:id="rId13"/>
    <p:sldLayoutId id="2147486588" r:id="rId14"/>
    <p:sldLayoutId id="2147486589" r:id="rId15"/>
    <p:sldLayoutId id="2147486590" r:id="rId16"/>
    <p:sldLayoutId id="2147486592" r:id="rId17"/>
  </p:sldLayoutIdLst>
  <p:transition spd="med">
    <p:wipe dir="r"/>
  </p:transition>
  <p:hf hdr="0" ftr="0" dt="0"/>
  <p:txStyles>
    <p:titleStyle>
      <a:lvl1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1pPr>
      <a:lvl2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2pPr>
      <a:lvl3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3pPr>
      <a:lvl4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4pPr>
      <a:lvl5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5pPr>
      <a:lvl6pPr marL="340985" algn="l" rtl="0" eaLnBrk="1" fontAlgn="base" hangingPunct="1">
        <a:lnSpc>
          <a:spcPct val="70000"/>
        </a:lnSpc>
        <a:spcBef>
          <a:spcPct val="0"/>
        </a:spcBef>
        <a:spcAft>
          <a:spcPct val="0"/>
        </a:spcAft>
        <a:defRPr sz="3300" b="1">
          <a:solidFill>
            <a:schemeClr val="accent1"/>
          </a:solidFill>
          <a:latin typeface="Arial Black" pitchFamily="34" charset="0"/>
        </a:defRPr>
      </a:lvl6pPr>
      <a:lvl7pPr marL="682179" algn="l" rtl="0" eaLnBrk="1" fontAlgn="base" hangingPunct="1">
        <a:lnSpc>
          <a:spcPct val="70000"/>
        </a:lnSpc>
        <a:spcBef>
          <a:spcPct val="0"/>
        </a:spcBef>
        <a:spcAft>
          <a:spcPct val="0"/>
        </a:spcAft>
        <a:defRPr sz="3300" b="1">
          <a:solidFill>
            <a:schemeClr val="accent1"/>
          </a:solidFill>
          <a:latin typeface="Arial Black" pitchFamily="34" charset="0"/>
        </a:defRPr>
      </a:lvl7pPr>
      <a:lvl8pPr marL="1023269" algn="l" rtl="0" eaLnBrk="1" fontAlgn="base" hangingPunct="1">
        <a:lnSpc>
          <a:spcPct val="70000"/>
        </a:lnSpc>
        <a:spcBef>
          <a:spcPct val="0"/>
        </a:spcBef>
        <a:spcAft>
          <a:spcPct val="0"/>
        </a:spcAft>
        <a:defRPr sz="3300" b="1">
          <a:solidFill>
            <a:schemeClr val="accent1"/>
          </a:solidFill>
          <a:latin typeface="Arial Black" pitchFamily="34" charset="0"/>
        </a:defRPr>
      </a:lvl8pPr>
      <a:lvl9pPr marL="1364358" algn="l" rtl="0" eaLnBrk="1" fontAlgn="base" hangingPunct="1">
        <a:lnSpc>
          <a:spcPct val="70000"/>
        </a:lnSpc>
        <a:spcBef>
          <a:spcPct val="0"/>
        </a:spcBef>
        <a:spcAft>
          <a:spcPct val="0"/>
        </a:spcAft>
        <a:defRPr sz="3300" b="1">
          <a:solidFill>
            <a:schemeClr val="accent1"/>
          </a:solidFill>
          <a:latin typeface="Arial Black" pitchFamily="34" charset="0"/>
        </a:defRPr>
      </a:lvl9pPr>
    </p:titleStyle>
    <p:bodyStyle>
      <a:lvl1pPr marL="170598" indent="-170598" algn="l" rtl="0" eaLnBrk="0" fontAlgn="base" hangingPunct="0">
        <a:lnSpc>
          <a:spcPct val="90000"/>
        </a:lnSpc>
        <a:spcBef>
          <a:spcPts val="75"/>
        </a:spcBef>
        <a:spcAft>
          <a:spcPts val="75"/>
        </a:spcAft>
        <a:buClr>
          <a:schemeClr val="accent1"/>
        </a:buClr>
        <a:buFont typeface="Arial" pitchFamily="34" charset="0"/>
        <a:buChar char="•"/>
        <a:defRPr sz="1500">
          <a:solidFill>
            <a:schemeClr val="bg2"/>
          </a:solidFill>
          <a:latin typeface="Museo Sans For Dell" pitchFamily="2" charset="0"/>
          <a:ea typeface="Museo Sans For Dell" pitchFamily="2" charset="0"/>
          <a:cs typeface="Museo Sans For Dell" pitchFamily="2" charset="0"/>
        </a:defRPr>
      </a:lvl1pPr>
      <a:lvl2pPr marL="428769" indent="-167027" algn="l" rtl="0" eaLnBrk="0" fontAlgn="base" hangingPunct="0">
        <a:lnSpc>
          <a:spcPct val="90000"/>
        </a:lnSpc>
        <a:spcBef>
          <a:spcPts val="75"/>
        </a:spcBef>
        <a:spcAft>
          <a:spcPts val="75"/>
        </a:spcAft>
        <a:buClr>
          <a:schemeClr val="accent1"/>
        </a:buClr>
        <a:buFont typeface="Museo Sans For Dell" pitchFamily="2" charset="0"/>
        <a:buChar char="–"/>
        <a:defRPr>
          <a:solidFill>
            <a:schemeClr val="bg2"/>
          </a:solidFill>
          <a:latin typeface="Museo Sans For Dell" pitchFamily="2" charset="0"/>
          <a:ea typeface="Museo Sans For Dell" pitchFamily="2" charset="0"/>
          <a:cs typeface="Museo Sans For Dell" pitchFamily="2" charset="0"/>
        </a:defRPr>
      </a:lvl2pPr>
      <a:lvl3pPr marL="678608" indent="-164645" algn="l" rtl="0" eaLnBrk="0" fontAlgn="base" hangingPunct="0">
        <a:lnSpc>
          <a:spcPct val="90000"/>
        </a:lnSpc>
        <a:spcBef>
          <a:spcPts val="75"/>
        </a:spcBef>
        <a:spcAft>
          <a:spcPts val="75"/>
        </a:spcAft>
        <a:buClr>
          <a:schemeClr val="accent1"/>
        </a:buClr>
        <a:buFont typeface="Museo Sans For Dell" pitchFamily="2" charset="0"/>
        <a:buChar char="›"/>
        <a:defRPr sz="1200">
          <a:solidFill>
            <a:schemeClr val="bg2"/>
          </a:solidFill>
          <a:latin typeface="Museo Sans For Dell" pitchFamily="2" charset="0"/>
          <a:ea typeface="Museo Sans For Dell" pitchFamily="2" charset="0"/>
          <a:cs typeface="Museo Sans For Dell" pitchFamily="2" charset="0"/>
        </a:defRPr>
      </a:lvl3pPr>
      <a:lvl4pPr marL="929742" indent="-165836" algn="l" rtl="0" eaLnBrk="0" fontAlgn="base" hangingPunct="0">
        <a:lnSpc>
          <a:spcPct val="90000"/>
        </a:lnSpc>
        <a:spcBef>
          <a:spcPts val="75"/>
        </a:spcBef>
        <a:spcAft>
          <a:spcPts val="75"/>
        </a:spcAft>
        <a:buClr>
          <a:schemeClr val="accent1"/>
        </a:buClr>
        <a:buFont typeface="Museo For Dell 300"/>
        <a:buChar char="–"/>
        <a:defRPr sz="1100">
          <a:solidFill>
            <a:schemeClr val="bg2"/>
          </a:solidFill>
          <a:latin typeface="Museo Sans For Dell" pitchFamily="2" charset="0"/>
          <a:ea typeface="Museo Sans For Dell" pitchFamily="2" charset="0"/>
          <a:cs typeface="Museo Sans For Dell" pitchFamily="2" charset="0"/>
        </a:defRPr>
      </a:lvl4pPr>
      <a:lvl5pPr marL="1199714" indent="-176446" algn="l" rtl="0" eaLnBrk="0" fontAlgn="base" hangingPunct="0">
        <a:lnSpc>
          <a:spcPct val="90000"/>
        </a:lnSpc>
        <a:spcBef>
          <a:spcPts val="600"/>
        </a:spcBef>
        <a:spcAft>
          <a:spcPct val="0"/>
        </a:spcAft>
        <a:buClr>
          <a:schemeClr val="bg1"/>
        </a:buClr>
        <a:buFont typeface="Museo For Dell 300"/>
        <a:buChar char="–"/>
        <a:defRPr>
          <a:solidFill>
            <a:schemeClr val="bg2"/>
          </a:solidFill>
          <a:latin typeface="Museo Sans For Dell" pitchFamily="2" charset="0"/>
          <a:ea typeface="Museo Sans For Dell" pitchFamily="2" charset="0"/>
          <a:cs typeface="Museo Sans For Dell" pitchFamily="2" charset="0"/>
        </a:defRPr>
      </a:lvl5pPr>
      <a:lvl6pPr marL="1540697" indent="-176446"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6pPr>
      <a:lvl7pPr marL="1881893" indent="-176446"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7pPr>
      <a:lvl8pPr marL="2222983" indent="-176446"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8pPr>
      <a:lvl9pPr marL="2564051" indent="-176446"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9pPr>
    </p:bodyStyle>
    <p:otherStyle>
      <a:defPPr>
        <a:defRPr lang="en-US"/>
      </a:defPPr>
      <a:lvl1pPr marL="0" algn="l" defTabSz="682179" rtl="0" eaLnBrk="1" latinLnBrk="0" hangingPunct="1">
        <a:defRPr sz="1400" kern="1200">
          <a:solidFill>
            <a:schemeClr val="tx1"/>
          </a:solidFill>
          <a:latin typeface="+mn-lt"/>
          <a:ea typeface="+mn-ea"/>
          <a:cs typeface="+mn-cs"/>
        </a:defRPr>
      </a:lvl1pPr>
      <a:lvl2pPr marL="340985" algn="l" defTabSz="682179" rtl="0" eaLnBrk="1" latinLnBrk="0" hangingPunct="1">
        <a:defRPr sz="1400" kern="1200">
          <a:solidFill>
            <a:schemeClr val="tx1"/>
          </a:solidFill>
          <a:latin typeface="+mn-lt"/>
          <a:ea typeface="+mn-ea"/>
          <a:cs typeface="+mn-cs"/>
        </a:defRPr>
      </a:lvl2pPr>
      <a:lvl3pPr marL="682179" algn="l" defTabSz="682179" rtl="0" eaLnBrk="1" latinLnBrk="0" hangingPunct="1">
        <a:defRPr sz="1400" kern="1200">
          <a:solidFill>
            <a:schemeClr val="tx1"/>
          </a:solidFill>
          <a:latin typeface="+mn-lt"/>
          <a:ea typeface="+mn-ea"/>
          <a:cs typeface="+mn-cs"/>
        </a:defRPr>
      </a:lvl3pPr>
      <a:lvl4pPr marL="1023269" algn="l" defTabSz="682179" rtl="0" eaLnBrk="1" latinLnBrk="0" hangingPunct="1">
        <a:defRPr sz="1400" kern="1200">
          <a:solidFill>
            <a:schemeClr val="tx1"/>
          </a:solidFill>
          <a:latin typeface="+mn-lt"/>
          <a:ea typeface="+mn-ea"/>
          <a:cs typeface="+mn-cs"/>
        </a:defRPr>
      </a:lvl4pPr>
      <a:lvl5pPr marL="1364358" algn="l" defTabSz="682179" rtl="0" eaLnBrk="1" latinLnBrk="0" hangingPunct="1">
        <a:defRPr sz="1400" kern="1200">
          <a:solidFill>
            <a:schemeClr val="tx1"/>
          </a:solidFill>
          <a:latin typeface="+mn-lt"/>
          <a:ea typeface="+mn-ea"/>
          <a:cs typeface="+mn-cs"/>
        </a:defRPr>
      </a:lvl5pPr>
      <a:lvl6pPr marL="1705553" algn="l" defTabSz="682179" rtl="0" eaLnBrk="1" latinLnBrk="0" hangingPunct="1">
        <a:defRPr sz="1400" kern="1200">
          <a:solidFill>
            <a:schemeClr val="tx1"/>
          </a:solidFill>
          <a:latin typeface="+mn-lt"/>
          <a:ea typeface="+mn-ea"/>
          <a:cs typeface="+mn-cs"/>
        </a:defRPr>
      </a:lvl6pPr>
      <a:lvl7pPr marL="2046536" algn="l" defTabSz="682179" rtl="0" eaLnBrk="1" latinLnBrk="0" hangingPunct="1">
        <a:defRPr sz="1400" kern="1200">
          <a:solidFill>
            <a:schemeClr val="tx1"/>
          </a:solidFill>
          <a:latin typeface="+mn-lt"/>
          <a:ea typeface="+mn-ea"/>
          <a:cs typeface="+mn-cs"/>
        </a:defRPr>
      </a:lvl7pPr>
      <a:lvl8pPr marL="2387520" algn="l" defTabSz="682179" rtl="0" eaLnBrk="1" latinLnBrk="0" hangingPunct="1">
        <a:defRPr sz="1400" kern="1200">
          <a:solidFill>
            <a:schemeClr val="tx1"/>
          </a:solidFill>
          <a:latin typeface="+mn-lt"/>
          <a:ea typeface="+mn-ea"/>
          <a:cs typeface="+mn-cs"/>
        </a:defRPr>
      </a:lvl8pPr>
      <a:lvl9pPr marL="2728599" algn="l" defTabSz="682179" rtl="0" eaLnBrk="1" latinLnBrk="0" hangingPunct="1">
        <a:defRPr sz="1400" kern="1200">
          <a:solidFill>
            <a:schemeClr val="tx1"/>
          </a:solidFill>
          <a:latin typeface="+mn-lt"/>
          <a:ea typeface="+mn-ea"/>
          <a:cs typeface="+mn-cs"/>
        </a:defRPr>
      </a:lvl9pPr>
    </p:otherStyle>
  </p:txStyles>
</p:sldMaster>
</file>

<file path=ppt/slideMasters/slideMaster94.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0"/>
            </p:custDataLst>
            <p:extLst/>
          </p:nvPr>
        </p:nvGraphicFramePr>
        <p:xfrm>
          <a:off x="1591" y="1207"/>
          <a:ext cx="1587" cy="1190"/>
        </p:xfrm>
        <a:graphic>
          <a:graphicData uri="http://schemas.openxmlformats.org/presentationml/2006/ole">
            <mc:AlternateContent xmlns:mc="http://schemas.openxmlformats.org/markup-compatibility/2006">
              <mc:Choice xmlns:v="urn:schemas-microsoft-com:vml" Requires="v">
                <p:oleObj spid="_x0000_s52579" name="think-cell Slide" r:id="rId21" imgW="270" imgH="270" progId="TCLayout.ActiveDocument.1">
                  <p:embed/>
                </p:oleObj>
              </mc:Choice>
              <mc:Fallback>
                <p:oleObj name="think-cell Slide" r:id="rId21" imgW="270" imgH="270" progId="TCLayout.ActiveDocument.1">
                  <p:embed/>
                  <p:pic>
                    <p:nvPicPr>
                      <p:cNvPr id="0" name=""/>
                      <p:cNvPicPr/>
                      <p:nvPr/>
                    </p:nvPicPr>
                    <p:blipFill>
                      <a:blip r:embed="rId22"/>
                      <a:stretch>
                        <a:fillRect/>
                      </a:stretch>
                    </p:blipFill>
                    <p:spPr>
                      <a:xfrm>
                        <a:off x="1591" y="1207"/>
                        <a:ext cx="1587" cy="1190"/>
                      </a:xfrm>
                      <a:prstGeom prst="rect">
                        <a:avLst/>
                      </a:prstGeom>
                    </p:spPr>
                  </p:pic>
                </p:oleObj>
              </mc:Fallback>
            </mc:AlternateContent>
          </a:graphicData>
        </a:graphic>
      </p:graphicFrame>
      <p:sp>
        <p:nvSpPr>
          <p:cNvPr id="20482" name="Title Placeholder 21"/>
          <p:cNvSpPr>
            <a:spLocks noGrp="1"/>
          </p:cNvSpPr>
          <p:nvPr>
            <p:ph type="title"/>
          </p:nvPr>
        </p:nvSpPr>
        <p:spPr bwMode="auto">
          <a:xfrm>
            <a:off x="457200" y="196454"/>
            <a:ext cx="8229600" cy="636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t>Click to edit Master title style</a:t>
            </a:r>
          </a:p>
        </p:txBody>
      </p:sp>
      <p:sp>
        <p:nvSpPr>
          <p:cNvPr id="20483" name="Text Placeholder 12"/>
          <p:cNvSpPr>
            <a:spLocks noGrp="1"/>
          </p:cNvSpPr>
          <p:nvPr>
            <p:ph type="body" idx="1"/>
          </p:nvPr>
        </p:nvSpPr>
        <p:spPr bwMode="auto">
          <a:xfrm>
            <a:off x="457200" y="959646"/>
            <a:ext cx="8229600" cy="356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2"/>
            <a:endParaRPr lang="en-US"/>
          </a:p>
        </p:txBody>
      </p:sp>
      <p:sp>
        <p:nvSpPr>
          <p:cNvPr id="20484" name="TextBox 3"/>
          <p:cNvSpPr txBox="1">
            <a:spLocks noChangeArrowheads="1"/>
          </p:cNvSpPr>
          <p:nvPr/>
        </p:nvSpPr>
        <p:spPr bwMode="black">
          <a:xfrm>
            <a:off x="5349875" y="4826796"/>
            <a:ext cx="2743200" cy="126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2400">
                <a:solidFill>
                  <a:schemeClr val="tx1"/>
                </a:solidFill>
                <a:latin typeface="Arial" pitchFamily="34" charset="0"/>
                <a:cs typeface="Arial" pitchFamily="34" charset="0"/>
              </a:defRPr>
            </a:lvl1pPr>
            <a:lvl2pPr marL="742950" indent="-285750" eaLnBrk="0" hangingPunct="0">
              <a:defRPr sz="2400">
                <a:solidFill>
                  <a:schemeClr val="tx1"/>
                </a:solidFill>
                <a:latin typeface="Arial" pitchFamily="34" charset="0"/>
                <a:cs typeface="Arial" pitchFamily="34" charset="0"/>
              </a:defRPr>
            </a:lvl2pPr>
            <a:lvl3pPr marL="1143000" indent="-228600" eaLnBrk="0" hangingPunct="0">
              <a:defRPr sz="2400">
                <a:solidFill>
                  <a:schemeClr val="tx1"/>
                </a:solidFill>
                <a:latin typeface="Arial" pitchFamily="34" charset="0"/>
                <a:cs typeface="Arial" pitchFamily="34" charset="0"/>
              </a:defRPr>
            </a:lvl3pPr>
            <a:lvl4pPr marL="1600200" indent="-228600" eaLnBrk="0" hangingPunct="0">
              <a:defRPr sz="2400">
                <a:solidFill>
                  <a:schemeClr val="tx1"/>
                </a:solidFill>
                <a:latin typeface="Arial" pitchFamily="34" charset="0"/>
                <a:cs typeface="Arial" pitchFamily="34" charset="0"/>
              </a:defRPr>
            </a:lvl4pPr>
            <a:lvl5pPr marL="2057400" indent="-228600" eaLnBrk="0" hangingPunct="0">
              <a:defRPr sz="24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cs typeface="Arial" pitchFamily="34" charset="0"/>
              </a:defRPr>
            </a:lvl9pPr>
          </a:lstStyle>
          <a:p>
            <a:pPr algn="r" eaLnBrk="1" hangingPunct="1">
              <a:defRPr/>
            </a:pPr>
            <a:r>
              <a:rPr lang="en-US" sz="800">
                <a:solidFill>
                  <a:srgbClr val="666666"/>
                </a:solidFill>
                <a:latin typeface="Museo Sans For Dell" pitchFamily="2" charset="0"/>
              </a:rPr>
              <a:t>Client Product Development</a:t>
            </a:r>
          </a:p>
        </p:txBody>
      </p:sp>
      <p:pic>
        <p:nvPicPr>
          <p:cNvPr id="20485" name="Picture 5" descr="dell_gray_logo.png"/>
          <p:cNvPicPr>
            <a:picLocks noChangeAspect="1"/>
          </p:cNvPicPr>
          <p:nvPr/>
        </p:nvPicPr>
        <p:blipFill>
          <a:blip r:embed="rId23">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Footer Placeholder 4"/>
          <p:cNvSpPr>
            <a:spLocks noGrp="1"/>
          </p:cNvSpPr>
          <p:nvPr>
            <p:ph type="ftr" sz="quarter" idx="3"/>
          </p:nvPr>
        </p:nvSpPr>
        <p:spPr>
          <a:xfrm>
            <a:off x="742950" y="4822031"/>
            <a:ext cx="1885950" cy="114300"/>
          </a:xfrm>
          <a:prstGeom prst="rect">
            <a:avLst/>
          </a:prstGeom>
        </p:spPr>
        <p:txBody>
          <a:bodyPr vert="horz" lIns="0" tIns="0" rIns="68288" bIns="0" rtlCol="0" anchor="ctr"/>
          <a:lstStyle>
            <a:lvl1pPr algn="l">
              <a:defRPr sz="800">
                <a:solidFill>
                  <a:srgbClr val="000000">
                    <a:lumMod val="60000"/>
                    <a:lumOff val="40000"/>
                  </a:srgbClr>
                </a:solidFill>
                <a:latin typeface="Museo Sans For Dell" pitchFamily="2" charset="0"/>
                <a:cs typeface="+mn-cs"/>
              </a:defRPr>
            </a:lvl1pPr>
          </a:lstStyle>
          <a:p>
            <a:pPr>
              <a:defRPr/>
            </a:pPr>
            <a:endParaRPr lang="en-US"/>
          </a:p>
        </p:txBody>
      </p:sp>
      <p:sp>
        <p:nvSpPr>
          <p:cNvPr id="8" name="Slide Number Placeholder 5"/>
          <p:cNvSpPr>
            <a:spLocks noGrp="1"/>
          </p:cNvSpPr>
          <p:nvPr>
            <p:ph type="sldNum" sz="quarter" idx="4"/>
          </p:nvPr>
        </p:nvSpPr>
        <p:spPr>
          <a:xfrm>
            <a:off x="434976" y="4823222"/>
            <a:ext cx="260350" cy="114300"/>
          </a:xfrm>
          <a:prstGeom prst="rect">
            <a:avLst/>
          </a:prstGeom>
        </p:spPr>
        <p:txBody>
          <a:bodyPr vert="horz" lIns="0" tIns="0" rIns="68288" bIns="0" rtlCol="0" anchor="ctr"/>
          <a:lstStyle>
            <a:lvl1pPr algn="l">
              <a:defRPr sz="700">
                <a:solidFill>
                  <a:srgbClr val="000000">
                    <a:lumMod val="60000"/>
                    <a:lumOff val="40000"/>
                  </a:srgbClr>
                </a:solidFill>
                <a:latin typeface="Museo Sans For Dell" pitchFamily="2" charset="0"/>
                <a:cs typeface="+mn-cs"/>
              </a:defRPr>
            </a:lvl1pPr>
          </a:lstStyle>
          <a:p>
            <a:pPr>
              <a:defRPr/>
            </a:pPr>
            <a:fld id="{BAFC9F95-FC62-4769-A095-8D2D490F7992}" type="slidenum">
              <a:rPr lang="en-US"/>
              <a:pPr>
                <a:defRPr/>
              </a:pPr>
              <a:t>‹#›</a:t>
            </a:fld>
            <a:endParaRPr lang="en-US" dirty="0"/>
          </a:p>
        </p:txBody>
      </p:sp>
      <p:sp>
        <p:nvSpPr>
          <p:cNvPr id="2" name="fl"/>
          <p:cNvSpPr txBox="1"/>
          <p:nvPr userDrawn="1"/>
        </p:nvSpPr>
        <p:spPr>
          <a:xfrm>
            <a:off x="0" y="4913185"/>
            <a:ext cx="9144000" cy="157544"/>
          </a:xfrm>
          <a:prstGeom prst="rect">
            <a:avLst/>
          </a:prstGeom>
          <a:noFill/>
        </p:spPr>
        <p:txBody>
          <a:bodyPr vert="horz" wrap="square" lIns="68288" tIns="34289" rIns="68288" bIns="34289" rtlCol="0">
            <a:spAutoFit/>
          </a:bodyPr>
          <a:lstStyle/>
          <a:p>
            <a:pPr marL="174240" indent="-174240">
              <a:lnSpc>
                <a:spcPct val="90000"/>
              </a:lnSpc>
              <a:spcBef>
                <a:spcPts val="75"/>
              </a:spcBef>
              <a:spcAft>
                <a:spcPts val="75"/>
              </a:spcAft>
              <a:buClr>
                <a:srgbClr val="0085C3"/>
              </a:buClr>
              <a:buFont typeface="Arial" pitchFamily="34" charset="0"/>
              <a:buChar char="•"/>
            </a:pPr>
            <a:endParaRPr lang="en-US" sz="600" b="1" dirty="0">
              <a:solidFill>
                <a:srgbClr val="7F7F7F"/>
              </a:solidFill>
              <a:latin typeface="museo sans for dell"/>
            </a:endParaRPr>
          </a:p>
        </p:txBody>
      </p:sp>
    </p:spTree>
    <p:extLst>
      <p:ext uri="{BB962C8B-B14F-4D97-AF65-F5344CB8AC3E}">
        <p14:creationId xmlns:p14="http://schemas.microsoft.com/office/powerpoint/2010/main" val="1697318514"/>
      </p:ext>
    </p:extLst>
  </p:cSld>
  <p:clrMap bg1="dk2" tx1="lt1" bg2="dk1" tx2="lt2" accent1="accent1" accent2="accent2" accent3="accent3" accent4="accent4" accent5="accent5" accent6="accent6" hlink="hlink" folHlink="folHlink"/>
  <p:sldLayoutIdLst>
    <p:sldLayoutId id="2147486594" r:id="rId1"/>
    <p:sldLayoutId id="2147486595" r:id="rId2"/>
    <p:sldLayoutId id="2147486596" r:id="rId3"/>
    <p:sldLayoutId id="2147486597" r:id="rId4"/>
    <p:sldLayoutId id="2147486598" r:id="rId5"/>
    <p:sldLayoutId id="2147486599" r:id="rId6"/>
    <p:sldLayoutId id="2147486600" r:id="rId7"/>
    <p:sldLayoutId id="2147486601" r:id="rId8"/>
    <p:sldLayoutId id="2147486602" r:id="rId9"/>
    <p:sldLayoutId id="2147486603" r:id="rId10"/>
    <p:sldLayoutId id="2147486604" r:id="rId11"/>
    <p:sldLayoutId id="2147486605" r:id="rId12"/>
    <p:sldLayoutId id="2147486606" r:id="rId13"/>
    <p:sldLayoutId id="2147486607" r:id="rId14"/>
    <p:sldLayoutId id="2147486608" r:id="rId15"/>
    <p:sldLayoutId id="2147486609" r:id="rId16"/>
    <p:sldLayoutId id="2147486611" r:id="rId17"/>
  </p:sldLayoutIdLst>
  <p:transition spd="med">
    <p:wipe dir="r"/>
  </p:transition>
  <p:hf hdr="0" ftr="0" dt="0"/>
  <p:txStyles>
    <p:titleStyle>
      <a:lvl1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1pPr>
      <a:lvl2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2pPr>
      <a:lvl3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3pPr>
      <a:lvl4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4pPr>
      <a:lvl5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5pPr>
      <a:lvl6pPr marL="341147" algn="l" rtl="0" eaLnBrk="1" fontAlgn="base" hangingPunct="1">
        <a:lnSpc>
          <a:spcPct val="70000"/>
        </a:lnSpc>
        <a:spcBef>
          <a:spcPct val="0"/>
        </a:spcBef>
        <a:spcAft>
          <a:spcPct val="0"/>
        </a:spcAft>
        <a:defRPr sz="3300" b="1">
          <a:solidFill>
            <a:schemeClr val="accent1"/>
          </a:solidFill>
          <a:latin typeface="Arial Black" pitchFamily="34" charset="0"/>
        </a:defRPr>
      </a:lvl6pPr>
      <a:lvl7pPr marL="682485" algn="l" rtl="0" eaLnBrk="1" fontAlgn="base" hangingPunct="1">
        <a:lnSpc>
          <a:spcPct val="70000"/>
        </a:lnSpc>
        <a:spcBef>
          <a:spcPct val="0"/>
        </a:spcBef>
        <a:spcAft>
          <a:spcPct val="0"/>
        </a:spcAft>
        <a:defRPr sz="3300" b="1">
          <a:solidFill>
            <a:schemeClr val="accent1"/>
          </a:solidFill>
          <a:latin typeface="Arial Black" pitchFamily="34" charset="0"/>
        </a:defRPr>
      </a:lvl7pPr>
      <a:lvl8pPr marL="1023728" algn="l" rtl="0" eaLnBrk="1" fontAlgn="base" hangingPunct="1">
        <a:lnSpc>
          <a:spcPct val="70000"/>
        </a:lnSpc>
        <a:spcBef>
          <a:spcPct val="0"/>
        </a:spcBef>
        <a:spcAft>
          <a:spcPct val="0"/>
        </a:spcAft>
        <a:defRPr sz="3300" b="1">
          <a:solidFill>
            <a:schemeClr val="accent1"/>
          </a:solidFill>
          <a:latin typeface="Arial Black" pitchFamily="34" charset="0"/>
        </a:defRPr>
      </a:lvl8pPr>
      <a:lvl9pPr marL="1364970" algn="l" rtl="0" eaLnBrk="1" fontAlgn="base" hangingPunct="1">
        <a:lnSpc>
          <a:spcPct val="70000"/>
        </a:lnSpc>
        <a:spcBef>
          <a:spcPct val="0"/>
        </a:spcBef>
        <a:spcAft>
          <a:spcPct val="0"/>
        </a:spcAft>
        <a:defRPr sz="3300" b="1">
          <a:solidFill>
            <a:schemeClr val="accent1"/>
          </a:solidFill>
          <a:latin typeface="Arial Black" pitchFamily="34" charset="0"/>
        </a:defRPr>
      </a:lvl9pPr>
    </p:titleStyle>
    <p:bodyStyle>
      <a:lvl1pPr marL="170670" indent="-170670" algn="l" rtl="0" eaLnBrk="0" fontAlgn="base" hangingPunct="0">
        <a:lnSpc>
          <a:spcPct val="90000"/>
        </a:lnSpc>
        <a:spcBef>
          <a:spcPts val="75"/>
        </a:spcBef>
        <a:spcAft>
          <a:spcPts val="75"/>
        </a:spcAft>
        <a:buClr>
          <a:schemeClr val="accent1"/>
        </a:buClr>
        <a:buFont typeface="Arial" pitchFamily="34" charset="0"/>
        <a:buChar char="•"/>
        <a:defRPr sz="1500">
          <a:solidFill>
            <a:schemeClr val="bg2"/>
          </a:solidFill>
          <a:latin typeface="Museo Sans For Dell" pitchFamily="2" charset="0"/>
          <a:ea typeface="Museo Sans For Dell" pitchFamily="2" charset="0"/>
          <a:cs typeface="Museo Sans For Dell" pitchFamily="2" charset="0"/>
        </a:defRPr>
      </a:lvl1pPr>
      <a:lvl2pPr marL="428958" indent="-167099" algn="l" rtl="0" eaLnBrk="0" fontAlgn="base" hangingPunct="0">
        <a:lnSpc>
          <a:spcPct val="90000"/>
        </a:lnSpc>
        <a:spcBef>
          <a:spcPts val="75"/>
        </a:spcBef>
        <a:spcAft>
          <a:spcPts val="75"/>
        </a:spcAft>
        <a:buClr>
          <a:schemeClr val="accent1"/>
        </a:buClr>
        <a:buFont typeface="Museo Sans For Dell" pitchFamily="2" charset="0"/>
        <a:buChar char="–"/>
        <a:defRPr>
          <a:solidFill>
            <a:schemeClr val="bg2"/>
          </a:solidFill>
          <a:latin typeface="Museo Sans For Dell" pitchFamily="2" charset="0"/>
          <a:ea typeface="Museo Sans For Dell" pitchFamily="2" charset="0"/>
          <a:cs typeface="Museo Sans For Dell" pitchFamily="2" charset="0"/>
        </a:defRPr>
      </a:lvl2pPr>
      <a:lvl3pPr marL="678914" indent="-164717" algn="l" rtl="0" eaLnBrk="0" fontAlgn="base" hangingPunct="0">
        <a:lnSpc>
          <a:spcPct val="90000"/>
        </a:lnSpc>
        <a:spcBef>
          <a:spcPts val="75"/>
        </a:spcBef>
        <a:spcAft>
          <a:spcPts val="75"/>
        </a:spcAft>
        <a:buClr>
          <a:schemeClr val="accent1"/>
        </a:buClr>
        <a:buFont typeface="Museo Sans For Dell" pitchFamily="2" charset="0"/>
        <a:buChar char="›"/>
        <a:defRPr sz="1200">
          <a:solidFill>
            <a:schemeClr val="bg2"/>
          </a:solidFill>
          <a:latin typeface="Museo Sans For Dell" pitchFamily="2" charset="0"/>
          <a:ea typeface="Museo Sans For Dell" pitchFamily="2" charset="0"/>
          <a:cs typeface="Museo Sans For Dell" pitchFamily="2" charset="0"/>
        </a:defRPr>
      </a:lvl3pPr>
      <a:lvl4pPr marL="930156" indent="-165908" algn="l" rtl="0" eaLnBrk="0" fontAlgn="base" hangingPunct="0">
        <a:lnSpc>
          <a:spcPct val="90000"/>
        </a:lnSpc>
        <a:spcBef>
          <a:spcPts val="75"/>
        </a:spcBef>
        <a:spcAft>
          <a:spcPts val="75"/>
        </a:spcAft>
        <a:buClr>
          <a:schemeClr val="accent1"/>
        </a:buClr>
        <a:buFont typeface="Museo For Dell 300"/>
        <a:buChar char="–"/>
        <a:defRPr sz="1100">
          <a:solidFill>
            <a:schemeClr val="bg2"/>
          </a:solidFill>
          <a:latin typeface="Museo Sans For Dell" pitchFamily="2" charset="0"/>
          <a:ea typeface="Museo Sans For Dell" pitchFamily="2" charset="0"/>
          <a:cs typeface="Museo Sans For Dell" pitchFamily="2" charset="0"/>
        </a:defRPr>
      </a:lvl4pPr>
      <a:lvl5pPr marL="1200254" indent="-176527" algn="l" rtl="0" eaLnBrk="0" fontAlgn="base" hangingPunct="0">
        <a:lnSpc>
          <a:spcPct val="90000"/>
        </a:lnSpc>
        <a:spcBef>
          <a:spcPts val="600"/>
        </a:spcBef>
        <a:spcAft>
          <a:spcPct val="0"/>
        </a:spcAft>
        <a:buClr>
          <a:schemeClr val="bg1"/>
        </a:buClr>
        <a:buFont typeface="Museo For Dell 300"/>
        <a:buChar char="–"/>
        <a:defRPr>
          <a:solidFill>
            <a:schemeClr val="bg2"/>
          </a:solidFill>
          <a:latin typeface="Museo Sans For Dell" pitchFamily="2" charset="0"/>
          <a:ea typeface="Museo Sans For Dell" pitchFamily="2" charset="0"/>
          <a:cs typeface="Museo Sans For Dell" pitchFamily="2" charset="0"/>
        </a:defRPr>
      </a:lvl5pPr>
      <a:lvl6pPr marL="1541399" indent="-176527"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6pPr>
      <a:lvl7pPr marL="1882739" indent="-176527"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7pPr>
      <a:lvl8pPr marL="2223982" indent="-176527"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8pPr>
      <a:lvl9pPr marL="2565203" indent="-176527"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9pPr>
    </p:bodyStyle>
    <p:otherStyle>
      <a:defPPr>
        <a:defRPr lang="en-US"/>
      </a:defPPr>
      <a:lvl1pPr marL="0" algn="l" defTabSz="682485" rtl="0" eaLnBrk="1" latinLnBrk="0" hangingPunct="1">
        <a:defRPr sz="1400" kern="1200">
          <a:solidFill>
            <a:schemeClr val="tx1"/>
          </a:solidFill>
          <a:latin typeface="+mn-lt"/>
          <a:ea typeface="+mn-ea"/>
          <a:cs typeface="+mn-cs"/>
        </a:defRPr>
      </a:lvl1pPr>
      <a:lvl2pPr marL="341147" algn="l" defTabSz="682485" rtl="0" eaLnBrk="1" latinLnBrk="0" hangingPunct="1">
        <a:defRPr sz="1400" kern="1200">
          <a:solidFill>
            <a:schemeClr val="tx1"/>
          </a:solidFill>
          <a:latin typeface="+mn-lt"/>
          <a:ea typeface="+mn-ea"/>
          <a:cs typeface="+mn-cs"/>
        </a:defRPr>
      </a:lvl2pPr>
      <a:lvl3pPr marL="682485" algn="l" defTabSz="682485" rtl="0" eaLnBrk="1" latinLnBrk="0" hangingPunct="1">
        <a:defRPr sz="1400" kern="1200">
          <a:solidFill>
            <a:schemeClr val="tx1"/>
          </a:solidFill>
          <a:latin typeface="+mn-lt"/>
          <a:ea typeface="+mn-ea"/>
          <a:cs typeface="+mn-cs"/>
        </a:defRPr>
      </a:lvl3pPr>
      <a:lvl4pPr marL="1023728" algn="l" defTabSz="682485" rtl="0" eaLnBrk="1" latinLnBrk="0" hangingPunct="1">
        <a:defRPr sz="1400" kern="1200">
          <a:solidFill>
            <a:schemeClr val="tx1"/>
          </a:solidFill>
          <a:latin typeface="+mn-lt"/>
          <a:ea typeface="+mn-ea"/>
          <a:cs typeface="+mn-cs"/>
        </a:defRPr>
      </a:lvl4pPr>
      <a:lvl5pPr marL="1364970" algn="l" defTabSz="682485" rtl="0" eaLnBrk="1" latinLnBrk="0" hangingPunct="1">
        <a:defRPr sz="1400" kern="1200">
          <a:solidFill>
            <a:schemeClr val="tx1"/>
          </a:solidFill>
          <a:latin typeface="+mn-lt"/>
          <a:ea typeface="+mn-ea"/>
          <a:cs typeface="+mn-cs"/>
        </a:defRPr>
      </a:lvl5pPr>
      <a:lvl6pPr marL="1706309" algn="l" defTabSz="682485" rtl="0" eaLnBrk="1" latinLnBrk="0" hangingPunct="1">
        <a:defRPr sz="1400" kern="1200">
          <a:solidFill>
            <a:schemeClr val="tx1"/>
          </a:solidFill>
          <a:latin typeface="+mn-lt"/>
          <a:ea typeface="+mn-ea"/>
          <a:cs typeface="+mn-cs"/>
        </a:defRPr>
      </a:lvl6pPr>
      <a:lvl7pPr marL="2047454" algn="l" defTabSz="682485" rtl="0" eaLnBrk="1" latinLnBrk="0" hangingPunct="1">
        <a:defRPr sz="1400" kern="1200">
          <a:solidFill>
            <a:schemeClr val="tx1"/>
          </a:solidFill>
          <a:latin typeface="+mn-lt"/>
          <a:ea typeface="+mn-ea"/>
          <a:cs typeface="+mn-cs"/>
        </a:defRPr>
      </a:lvl7pPr>
      <a:lvl8pPr marL="2388600" algn="l" defTabSz="682485" rtl="0" eaLnBrk="1" latinLnBrk="0" hangingPunct="1">
        <a:defRPr sz="1400" kern="1200">
          <a:solidFill>
            <a:schemeClr val="tx1"/>
          </a:solidFill>
          <a:latin typeface="+mn-lt"/>
          <a:ea typeface="+mn-ea"/>
          <a:cs typeface="+mn-cs"/>
        </a:defRPr>
      </a:lvl8pPr>
      <a:lvl9pPr marL="2729823" algn="l" defTabSz="682485" rtl="0" eaLnBrk="1" latinLnBrk="0" hangingPunct="1">
        <a:defRPr sz="1400" kern="1200">
          <a:solidFill>
            <a:schemeClr val="tx1"/>
          </a:solidFill>
          <a:latin typeface="+mn-lt"/>
          <a:ea typeface="+mn-ea"/>
          <a:cs typeface="+mn-cs"/>
        </a:defRPr>
      </a:lvl9pPr>
    </p:otherStyle>
  </p:txStyles>
</p:sldMaster>
</file>

<file path=ppt/slideMasters/slideMaster95.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9"/>
            </p:custDataLst>
            <p:extLst/>
          </p:nvPr>
        </p:nvGraphicFramePr>
        <p:xfrm>
          <a:off x="1591" y="1207"/>
          <a:ext cx="1587" cy="1190"/>
        </p:xfrm>
        <a:graphic>
          <a:graphicData uri="http://schemas.openxmlformats.org/presentationml/2006/ole">
            <mc:AlternateContent xmlns:mc="http://schemas.openxmlformats.org/markup-compatibility/2006">
              <mc:Choice xmlns:v="urn:schemas-microsoft-com:vml" Requires="v">
                <p:oleObj spid="_x0000_s53601" name="think-cell Slide" r:id="rId20" imgW="270" imgH="270" progId="TCLayout.ActiveDocument.1">
                  <p:embed/>
                </p:oleObj>
              </mc:Choice>
              <mc:Fallback>
                <p:oleObj name="think-cell Slide" r:id="rId20" imgW="270" imgH="270" progId="TCLayout.ActiveDocument.1">
                  <p:embed/>
                  <p:pic>
                    <p:nvPicPr>
                      <p:cNvPr id="0" name=""/>
                      <p:cNvPicPr/>
                      <p:nvPr/>
                    </p:nvPicPr>
                    <p:blipFill>
                      <a:blip r:embed="rId21"/>
                      <a:stretch>
                        <a:fillRect/>
                      </a:stretch>
                    </p:blipFill>
                    <p:spPr>
                      <a:xfrm>
                        <a:off x="1591" y="1207"/>
                        <a:ext cx="1587" cy="1190"/>
                      </a:xfrm>
                      <a:prstGeom prst="rect">
                        <a:avLst/>
                      </a:prstGeom>
                    </p:spPr>
                  </p:pic>
                </p:oleObj>
              </mc:Fallback>
            </mc:AlternateContent>
          </a:graphicData>
        </a:graphic>
      </p:graphicFrame>
      <p:sp>
        <p:nvSpPr>
          <p:cNvPr id="20482" name="Title Placeholder 21"/>
          <p:cNvSpPr>
            <a:spLocks noGrp="1"/>
          </p:cNvSpPr>
          <p:nvPr>
            <p:ph type="title"/>
          </p:nvPr>
        </p:nvSpPr>
        <p:spPr bwMode="auto">
          <a:xfrm>
            <a:off x="457200" y="196454"/>
            <a:ext cx="8229600" cy="636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t>Click to edit Master title style</a:t>
            </a:r>
          </a:p>
        </p:txBody>
      </p:sp>
      <p:sp>
        <p:nvSpPr>
          <p:cNvPr id="20483" name="Text Placeholder 12"/>
          <p:cNvSpPr>
            <a:spLocks noGrp="1"/>
          </p:cNvSpPr>
          <p:nvPr>
            <p:ph type="body" idx="1"/>
          </p:nvPr>
        </p:nvSpPr>
        <p:spPr bwMode="auto">
          <a:xfrm>
            <a:off x="457200" y="959646"/>
            <a:ext cx="8229600" cy="356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2"/>
            <a:endParaRPr lang="en-US"/>
          </a:p>
        </p:txBody>
      </p:sp>
      <p:sp>
        <p:nvSpPr>
          <p:cNvPr id="20484" name="TextBox 3"/>
          <p:cNvSpPr txBox="1">
            <a:spLocks noChangeArrowheads="1"/>
          </p:cNvSpPr>
          <p:nvPr/>
        </p:nvSpPr>
        <p:spPr bwMode="black">
          <a:xfrm>
            <a:off x="5349875" y="4826796"/>
            <a:ext cx="2743200" cy="126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2400">
                <a:solidFill>
                  <a:schemeClr val="tx1"/>
                </a:solidFill>
                <a:latin typeface="Arial" pitchFamily="34" charset="0"/>
                <a:cs typeface="Arial" pitchFamily="34" charset="0"/>
              </a:defRPr>
            </a:lvl1pPr>
            <a:lvl2pPr marL="742950" indent="-285750" eaLnBrk="0" hangingPunct="0">
              <a:defRPr sz="2400">
                <a:solidFill>
                  <a:schemeClr val="tx1"/>
                </a:solidFill>
                <a:latin typeface="Arial" pitchFamily="34" charset="0"/>
                <a:cs typeface="Arial" pitchFamily="34" charset="0"/>
              </a:defRPr>
            </a:lvl2pPr>
            <a:lvl3pPr marL="1143000" indent="-228600" eaLnBrk="0" hangingPunct="0">
              <a:defRPr sz="2400">
                <a:solidFill>
                  <a:schemeClr val="tx1"/>
                </a:solidFill>
                <a:latin typeface="Arial" pitchFamily="34" charset="0"/>
                <a:cs typeface="Arial" pitchFamily="34" charset="0"/>
              </a:defRPr>
            </a:lvl3pPr>
            <a:lvl4pPr marL="1600200" indent="-228600" eaLnBrk="0" hangingPunct="0">
              <a:defRPr sz="2400">
                <a:solidFill>
                  <a:schemeClr val="tx1"/>
                </a:solidFill>
                <a:latin typeface="Arial" pitchFamily="34" charset="0"/>
                <a:cs typeface="Arial" pitchFamily="34" charset="0"/>
              </a:defRPr>
            </a:lvl4pPr>
            <a:lvl5pPr marL="2057400" indent="-228600" eaLnBrk="0" hangingPunct="0">
              <a:defRPr sz="24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cs typeface="Arial" pitchFamily="34" charset="0"/>
              </a:defRPr>
            </a:lvl9pPr>
          </a:lstStyle>
          <a:p>
            <a:pPr algn="r" eaLnBrk="1" hangingPunct="1">
              <a:defRPr/>
            </a:pPr>
            <a:r>
              <a:rPr lang="en-US" sz="800">
                <a:solidFill>
                  <a:srgbClr val="666666"/>
                </a:solidFill>
                <a:latin typeface="Museo Sans For Dell" pitchFamily="2" charset="0"/>
              </a:rPr>
              <a:t>Client Product Development</a:t>
            </a:r>
          </a:p>
        </p:txBody>
      </p:sp>
      <p:pic>
        <p:nvPicPr>
          <p:cNvPr id="20485" name="Picture 5" descr="dell_gray_logo.png"/>
          <p:cNvPicPr>
            <a:picLocks noChangeAspect="1"/>
          </p:cNvPicPr>
          <p:nvPr/>
        </p:nvPicPr>
        <p:blipFill>
          <a:blip r:embed="rId2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Footer Placeholder 4"/>
          <p:cNvSpPr>
            <a:spLocks noGrp="1"/>
          </p:cNvSpPr>
          <p:nvPr>
            <p:ph type="ftr" sz="quarter" idx="3"/>
          </p:nvPr>
        </p:nvSpPr>
        <p:spPr>
          <a:xfrm>
            <a:off x="742950" y="4822031"/>
            <a:ext cx="1885950" cy="114300"/>
          </a:xfrm>
          <a:prstGeom prst="rect">
            <a:avLst/>
          </a:prstGeom>
        </p:spPr>
        <p:txBody>
          <a:bodyPr vert="horz" lIns="0" tIns="0" rIns="68316" bIns="0" rtlCol="0" anchor="ctr"/>
          <a:lstStyle>
            <a:lvl1pPr algn="l">
              <a:defRPr sz="800">
                <a:solidFill>
                  <a:srgbClr val="000000">
                    <a:lumMod val="60000"/>
                    <a:lumOff val="40000"/>
                  </a:srgbClr>
                </a:solidFill>
                <a:latin typeface="Museo Sans For Dell" pitchFamily="2" charset="0"/>
                <a:cs typeface="+mn-cs"/>
              </a:defRPr>
            </a:lvl1pPr>
          </a:lstStyle>
          <a:p>
            <a:pPr>
              <a:defRPr/>
            </a:pPr>
            <a:endParaRPr lang="en-US"/>
          </a:p>
        </p:txBody>
      </p:sp>
      <p:sp>
        <p:nvSpPr>
          <p:cNvPr id="8" name="Slide Number Placeholder 5"/>
          <p:cNvSpPr>
            <a:spLocks noGrp="1"/>
          </p:cNvSpPr>
          <p:nvPr>
            <p:ph type="sldNum" sz="quarter" idx="4"/>
          </p:nvPr>
        </p:nvSpPr>
        <p:spPr>
          <a:xfrm>
            <a:off x="434976" y="4823222"/>
            <a:ext cx="260350" cy="114300"/>
          </a:xfrm>
          <a:prstGeom prst="rect">
            <a:avLst/>
          </a:prstGeom>
        </p:spPr>
        <p:txBody>
          <a:bodyPr vert="horz" lIns="0" tIns="0" rIns="68316" bIns="0" rtlCol="0" anchor="ctr"/>
          <a:lstStyle>
            <a:lvl1pPr algn="l">
              <a:defRPr sz="700">
                <a:solidFill>
                  <a:srgbClr val="000000">
                    <a:lumMod val="60000"/>
                    <a:lumOff val="40000"/>
                  </a:srgbClr>
                </a:solidFill>
                <a:latin typeface="Museo Sans For Dell" pitchFamily="2" charset="0"/>
                <a:cs typeface="+mn-cs"/>
              </a:defRPr>
            </a:lvl1pPr>
          </a:lstStyle>
          <a:p>
            <a:pPr>
              <a:defRPr/>
            </a:pPr>
            <a:fld id="{BAFC9F95-FC62-4769-A095-8D2D490F7992}" type="slidenum">
              <a:rPr lang="en-US"/>
              <a:pPr>
                <a:defRPr/>
              </a:pPr>
              <a:t>‹#›</a:t>
            </a:fld>
            <a:endParaRPr lang="en-US" dirty="0"/>
          </a:p>
        </p:txBody>
      </p:sp>
      <p:sp>
        <p:nvSpPr>
          <p:cNvPr id="2" name="fl"/>
          <p:cNvSpPr txBox="1"/>
          <p:nvPr userDrawn="1"/>
        </p:nvSpPr>
        <p:spPr>
          <a:xfrm>
            <a:off x="0" y="4913185"/>
            <a:ext cx="9144000" cy="157544"/>
          </a:xfrm>
          <a:prstGeom prst="rect">
            <a:avLst/>
          </a:prstGeom>
          <a:noFill/>
        </p:spPr>
        <p:txBody>
          <a:bodyPr vert="horz" wrap="square" lIns="68316" tIns="34289" rIns="68316" bIns="34289" rtlCol="0">
            <a:spAutoFit/>
          </a:bodyPr>
          <a:lstStyle/>
          <a:p>
            <a:pPr marL="174316" indent="-174316">
              <a:lnSpc>
                <a:spcPct val="90000"/>
              </a:lnSpc>
              <a:spcBef>
                <a:spcPts val="75"/>
              </a:spcBef>
              <a:spcAft>
                <a:spcPts val="75"/>
              </a:spcAft>
              <a:buClr>
                <a:srgbClr val="0085C3"/>
              </a:buClr>
              <a:buFont typeface="Arial" pitchFamily="34" charset="0"/>
              <a:buChar char="•"/>
            </a:pPr>
            <a:endParaRPr lang="en-US" sz="600" b="1" dirty="0">
              <a:solidFill>
                <a:srgbClr val="7F7F7F"/>
              </a:solidFill>
              <a:latin typeface="museo sans for dell"/>
            </a:endParaRPr>
          </a:p>
        </p:txBody>
      </p:sp>
    </p:spTree>
    <p:extLst>
      <p:ext uri="{BB962C8B-B14F-4D97-AF65-F5344CB8AC3E}">
        <p14:creationId xmlns:p14="http://schemas.microsoft.com/office/powerpoint/2010/main" val="3846923584"/>
      </p:ext>
    </p:extLst>
  </p:cSld>
  <p:clrMap bg1="dk2" tx1="lt1" bg2="dk1" tx2="lt2" accent1="accent1" accent2="accent2" accent3="accent3" accent4="accent4" accent5="accent5" accent6="accent6" hlink="hlink" folHlink="folHlink"/>
  <p:sldLayoutIdLst>
    <p:sldLayoutId id="2147486613" r:id="rId1"/>
    <p:sldLayoutId id="2147486614" r:id="rId2"/>
    <p:sldLayoutId id="2147486615" r:id="rId3"/>
    <p:sldLayoutId id="2147486616" r:id="rId4"/>
    <p:sldLayoutId id="2147486617" r:id="rId5"/>
    <p:sldLayoutId id="2147486618" r:id="rId6"/>
    <p:sldLayoutId id="2147486619" r:id="rId7"/>
    <p:sldLayoutId id="2147486620" r:id="rId8"/>
    <p:sldLayoutId id="2147486621" r:id="rId9"/>
    <p:sldLayoutId id="2147486622" r:id="rId10"/>
    <p:sldLayoutId id="2147486623" r:id="rId11"/>
    <p:sldLayoutId id="2147486624" r:id="rId12"/>
    <p:sldLayoutId id="2147486625" r:id="rId13"/>
    <p:sldLayoutId id="2147486626" r:id="rId14"/>
    <p:sldLayoutId id="2147486627" r:id="rId15"/>
    <p:sldLayoutId id="2147486630" r:id="rId16"/>
  </p:sldLayoutIdLst>
  <p:transition spd="med">
    <p:wipe dir="r"/>
  </p:transition>
  <p:hf hdr="0" ftr="0" dt="0"/>
  <p:txStyles>
    <p:titleStyle>
      <a:lvl1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1pPr>
      <a:lvl2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2pPr>
      <a:lvl3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3pPr>
      <a:lvl4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4pPr>
      <a:lvl5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5pPr>
      <a:lvl6pPr marL="341318" algn="l" rtl="0" eaLnBrk="1" fontAlgn="base" hangingPunct="1">
        <a:lnSpc>
          <a:spcPct val="70000"/>
        </a:lnSpc>
        <a:spcBef>
          <a:spcPct val="0"/>
        </a:spcBef>
        <a:spcAft>
          <a:spcPct val="0"/>
        </a:spcAft>
        <a:defRPr sz="3300" b="1">
          <a:solidFill>
            <a:schemeClr val="accent1"/>
          </a:solidFill>
          <a:latin typeface="Arial Black" pitchFamily="34" charset="0"/>
        </a:defRPr>
      </a:lvl6pPr>
      <a:lvl7pPr marL="682808" algn="l" rtl="0" eaLnBrk="1" fontAlgn="base" hangingPunct="1">
        <a:lnSpc>
          <a:spcPct val="70000"/>
        </a:lnSpc>
        <a:spcBef>
          <a:spcPct val="0"/>
        </a:spcBef>
        <a:spcAft>
          <a:spcPct val="0"/>
        </a:spcAft>
        <a:defRPr sz="3300" b="1">
          <a:solidFill>
            <a:schemeClr val="accent1"/>
          </a:solidFill>
          <a:latin typeface="Arial Black" pitchFamily="34" charset="0"/>
        </a:defRPr>
      </a:lvl7pPr>
      <a:lvl8pPr marL="1024213" algn="l" rtl="0" eaLnBrk="1" fontAlgn="base" hangingPunct="1">
        <a:lnSpc>
          <a:spcPct val="70000"/>
        </a:lnSpc>
        <a:spcBef>
          <a:spcPct val="0"/>
        </a:spcBef>
        <a:spcAft>
          <a:spcPct val="0"/>
        </a:spcAft>
        <a:defRPr sz="3300" b="1">
          <a:solidFill>
            <a:schemeClr val="accent1"/>
          </a:solidFill>
          <a:latin typeface="Arial Black" pitchFamily="34" charset="0"/>
        </a:defRPr>
      </a:lvl8pPr>
      <a:lvl9pPr marL="1365616" algn="l" rtl="0" eaLnBrk="1" fontAlgn="base" hangingPunct="1">
        <a:lnSpc>
          <a:spcPct val="70000"/>
        </a:lnSpc>
        <a:spcBef>
          <a:spcPct val="0"/>
        </a:spcBef>
        <a:spcAft>
          <a:spcPct val="0"/>
        </a:spcAft>
        <a:defRPr sz="3300" b="1">
          <a:solidFill>
            <a:schemeClr val="accent1"/>
          </a:solidFill>
          <a:latin typeface="Arial Black" pitchFamily="34" charset="0"/>
        </a:defRPr>
      </a:lvl9pPr>
    </p:titleStyle>
    <p:bodyStyle>
      <a:lvl1pPr marL="170746" indent="-170746" algn="l" rtl="0" eaLnBrk="0" fontAlgn="base" hangingPunct="0">
        <a:lnSpc>
          <a:spcPct val="90000"/>
        </a:lnSpc>
        <a:spcBef>
          <a:spcPts val="75"/>
        </a:spcBef>
        <a:spcAft>
          <a:spcPts val="75"/>
        </a:spcAft>
        <a:buClr>
          <a:schemeClr val="accent1"/>
        </a:buClr>
        <a:buFont typeface="Arial" pitchFamily="34" charset="0"/>
        <a:buChar char="•"/>
        <a:defRPr sz="1500">
          <a:solidFill>
            <a:schemeClr val="bg2"/>
          </a:solidFill>
          <a:latin typeface="Museo Sans For Dell" pitchFamily="2" charset="0"/>
          <a:ea typeface="Museo Sans For Dell" pitchFamily="2" charset="0"/>
          <a:cs typeface="Museo Sans For Dell" pitchFamily="2" charset="0"/>
        </a:defRPr>
      </a:lvl1pPr>
      <a:lvl2pPr marL="429158" indent="-167175" algn="l" rtl="0" eaLnBrk="0" fontAlgn="base" hangingPunct="0">
        <a:lnSpc>
          <a:spcPct val="90000"/>
        </a:lnSpc>
        <a:spcBef>
          <a:spcPts val="75"/>
        </a:spcBef>
        <a:spcAft>
          <a:spcPts val="75"/>
        </a:spcAft>
        <a:buClr>
          <a:schemeClr val="accent1"/>
        </a:buClr>
        <a:buFont typeface="Museo Sans For Dell" pitchFamily="2" charset="0"/>
        <a:buChar char="–"/>
        <a:defRPr>
          <a:solidFill>
            <a:schemeClr val="bg2"/>
          </a:solidFill>
          <a:latin typeface="Museo Sans For Dell" pitchFamily="2" charset="0"/>
          <a:ea typeface="Museo Sans For Dell" pitchFamily="2" charset="0"/>
          <a:cs typeface="Museo Sans For Dell" pitchFamily="2" charset="0"/>
        </a:defRPr>
      </a:lvl2pPr>
      <a:lvl3pPr marL="679237" indent="-164793" algn="l" rtl="0" eaLnBrk="0" fontAlgn="base" hangingPunct="0">
        <a:lnSpc>
          <a:spcPct val="90000"/>
        </a:lnSpc>
        <a:spcBef>
          <a:spcPts val="75"/>
        </a:spcBef>
        <a:spcAft>
          <a:spcPts val="75"/>
        </a:spcAft>
        <a:buClr>
          <a:schemeClr val="accent1"/>
        </a:buClr>
        <a:buFont typeface="Museo Sans For Dell" pitchFamily="2" charset="0"/>
        <a:buChar char="›"/>
        <a:defRPr sz="1200">
          <a:solidFill>
            <a:schemeClr val="bg2"/>
          </a:solidFill>
          <a:latin typeface="Museo Sans For Dell" pitchFamily="2" charset="0"/>
          <a:ea typeface="Museo Sans For Dell" pitchFamily="2" charset="0"/>
          <a:cs typeface="Museo Sans For Dell" pitchFamily="2" charset="0"/>
        </a:defRPr>
      </a:lvl3pPr>
      <a:lvl4pPr marL="930593" indent="-165984" algn="l" rtl="0" eaLnBrk="0" fontAlgn="base" hangingPunct="0">
        <a:lnSpc>
          <a:spcPct val="90000"/>
        </a:lnSpc>
        <a:spcBef>
          <a:spcPts val="75"/>
        </a:spcBef>
        <a:spcAft>
          <a:spcPts val="75"/>
        </a:spcAft>
        <a:buClr>
          <a:schemeClr val="accent1"/>
        </a:buClr>
        <a:buFont typeface="Museo For Dell 300"/>
        <a:buChar char="–"/>
        <a:defRPr sz="1100">
          <a:solidFill>
            <a:schemeClr val="bg2"/>
          </a:solidFill>
          <a:latin typeface="Museo Sans For Dell" pitchFamily="2" charset="0"/>
          <a:ea typeface="Museo Sans For Dell" pitchFamily="2" charset="0"/>
          <a:cs typeface="Museo Sans For Dell" pitchFamily="2" charset="0"/>
        </a:defRPr>
      </a:lvl4pPr>
      <a:lvl5pPr marL="1200824" indent="-176612" algn="l" rtl="0" eaLnBrk="0" fontAlgn="base" hangingPunct="0">
        <a:lnSpc>
          <a:spcPct val="90000"/>
        </a:lnSpc>
        <a:spcBef>
          <a:spcPts val="600"/>
        </a:spcBef>
        <a:spcAft>
          <a:spcPct val="0"/>
        </a:spcAft>
        <a:buClr>
          <a:schemeClr val="bg1"/>
        </a:buClr>
        <a:buFont typeface="Museo For Dell 300"/>
        <a:buChar char="–"/>
        <a:defRPr>
          <a:solidFill>
            <a:schemeClr val="bg2"/>
          </a:solidFill>
          <a:latin typeface="Museo Sans For Dell" pitchFamily="2" charset="0"/>
          <a:ea typeface="Museo Sans For Dell" pitchFamily="2" charset="0"/>
          <a:cs typeface="Museo Sans For Dell" pitchFamily="2" charset="0"/>
        </a:defRPr>
      </a:lvl5pPr>
      <a:lvl6pPr marL="1542140" indent="-176612"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6pPr>
      <a:lvl7pPr marL="1883632" indent="-176612"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7pPr>
      <a:lvl8pPr marL="2225036" indent="-176612"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8pPr>
      <a:lvl9pPr marL="2566419" indent="-176612"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9pPr>
    </p:bodyStyle>
    <p:otherStyle>
      <a:defPPr>
        <a:defRPr lang="en-US"/>
      </a:defPPr>
      <a:lvl1pPr marL="0" algn="l" defTabSz="682808" rtl="0" eaLnBrk="1" latinLnBrk="0" hangingPunct="1">
        <a:defRPr sz="1400" kern="1200">
          <a:solidFill>
            <a:schemeClr val="tx1"/>
          </a:solidFill>
          <a:latin typeface="+mn-lt"/>
          <a:ea typeface="+mn-ea"/>
          <a:cs typeface="+mn-cs"/>
        </a:defRPr>
      </a:lvl1pPr>
      <a:lvl2pPr marL="341318" algn="l" defTabSz="682808" rtl="0" eaLnBrk="1" latinLnBrk="0" hangingPunct="1">
        <a:defRPr sz="1400" kern="1200">
          <a:solidFill>
            <a:schemeClr val="tx1"/>
          </a:solidFill>
          <a:latin typeface="+mn-lt"/>
          <a:ea typeface="+mn-ea"/>
          <a:cs typeface="+mn-cs"/>
        </a:defRPr>
      </a:lvl2pPr>
      <a:lvl3pPr marL="682808" algn="l" defTabSz="682808" rtl="0" eaLnBrk="1" latinLnBrk="0" hangingPunct="1">
        <a:defRPr sz="1400" kern="1200">
          <a:solidFill>
            <a:schemeClr val="tx1"/>
          </a:solidFill>
          <a:latin typeface="+mn-lt"/>
          <a:ea typeface="+mn-ea"/>
          <a:cs typeface="+mn-cs"/>
        </a:defRPr>
      </a:lvl3pPr>
      <a:lvl4pPr marL="1024213" algn="l" defTabSz="682808" rtl="0" eaLnBrk="1" latinLnBrk="0" hangingPunct="1">
        <a:defRPr sz="1400" kern="1200">
          <a:solidFill>
            <a:schemeClr val="tx1"/>
          </a:solidFill>
          <a:latin typeface="+mn-lt"/>
          <a:ea typeface="+mn-ea"/>
          <a:cs typeface="+mn-cs"/>
        </a:defRPr>
      </a:lvl4pPr>
      <a:lvl5pPr marL="1365616" algn="l" defTabSz="682808" rtl="0" eaLnBrk="1" latinLnBrk="0" hangingPunct="1">
        <a:defRPr sz="1400" kern="1200">
          <a:solidFill>
            <a:schemeClr val="tx1"/>
          </a:solidFill>
          <a:latin typeface="+mn-lt"/>
          <a:ea typeface="+mn-ea"/>
          <a:cs typeface="+mn-cs"/>
        </a:defRPr>
      </a:lvl5pPr>
      <a:lvl6pPr marL="1707107" algn="l" defTabSz="682808" rtl="0" eaLnBrk="1" latinLnBrk="0" hangingPunct="1">
        <a:defRPr sz="1400" kern="1200">
          <a:solidFill>
            <a:schemeClr val="tx1"/>
          </a:solidFill>
          <a:latin typeface="+mn-lt"/>
          <a:ea typeface="+mn-ea"/>
          <a:cs typeface="+mn-cs"/>
        </a:defRPr>
      </a:lvl6pPr>
      <a:lvl7pPr marL="2048423" algn="l" defTabSz="682808" rtl="0" eaLnBrk="1" latinLnBrk="0" hangingPunct="1">
        <a:defRPr sz="1400" kern="1200">
          <a:solidFill>
            <a:schemeClr val="tx1"/>
          </a:solidFill>
          <a:latin typeface="+mn-lt"/>
          <a:ea typeface="+mn-ea"/>
          <a:cs typeface="+mn-cs"/>
        </a:defRPr>
      </a:lvl7pPr>
      <a:lvl8pPr marL="2389740" algn="l" defTabSz="682808" rtl="0" eaLnBrk="1" latinLnBrk="0" hangingPunct="1">
        <a:defRPr sz="1400" kern="1200">
          <a:solidFill>
            <a:schemeClr val="tx1"/>
          </a:solidFill>
          <a:latin typeface="+mn-lt"/>
          <a:ea typeface="+mn-ea"/>
          <a:cs typeface="+mn-cs"/>
        </a:defRPr>
      </a:lvl8pPr>
      <a:lvl9pPr marL="2731115" algn="l" defTabSz="682808" rtl="0" eaLnBrk="1" latinLnBrk="0" hangingPunct="1">
        <a:defRPr sz="1400" kern="1200">
          <a:solidFill>
            <a:schemeClr val="tx1"/>
          </a:solidFill>
          <a:latin typeface="+mn-lt"/>
          <a:ea typeface="+mn-ea"/>
          <a:cs typeface="+mn-cs"/>
        </a:defRPr>
      </a:lvl9pPr>
    </p:otherStyle>
  </p:txStyles>
</p:sldMaster>
</file>

<file path=ppt/slideMasters/slideMaster96.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9"/>
            </p:custDataLst>
            <p:extLst/>
          </p:nvPr>
        </p:nvGraphicFramePr>
        <p:xfrm>
          <a:off x="1591" y="1207"/>
          <a:ext cx="1587" cy="1190"/>
        </p:xfrm>
        <a:graphic>
          <a:graphicData uri="http://schemas.openxmlformats.org/presentationml/2006/ole">
            <mc:AlternateContent xmlns:mc="http://schemas.openxmlformats.org/markup-compatibility/2006">
              <mc:Choice xmlns:v="urn:schemas-microsoft-com:vml" Requires="v">
                <p:oleObj spid="_x0000_s54624" name="think-cell Slide" r:id="rId20" imgW="270" imgH="270" progId="TCLayout.ActiveDocument.1">
                  <p:embed/>
                </p:oleObj>
              </mc:Choice>
              <mc:Fallback>
                <p:oleObj name="think-cell Slide" r:id="rId20" imgW="270" imgH="270" progId="TCLayout.ActiveDocument.1">
                  <p:embed/>
                  <p:pic>
                    <p:nvPicPr>
                      <p:cNvPr id="0" name=""/>
                      <p:cNvPicPr/>
                      <p:nvPr/>
                    </p:nvPicPr>
                    <p:blipFill>
                      <a:blip r:embed="rId21"/>
                      <a:stretch>
                        <a:fillRect/>
                      </a:stretch>
                    </p:blipFill>
                    <p:spPr>
                      <a:xfrm>
                        <a:off x="1591" y="1207"/>
                        <a:ext cx="1587" cy="1190"/>
                      </a:xfrm>
                      <a:prstGeom prst="rect">
                        <a:avLst/>
                      </a:prstGeom>
                    </p:spPr>
                  </p:pic>
                </p:oleObj>
              </mc:Fallback>
            </mc:AlternateContent>
          </a:graphicData>
        </a:graphic>
      </p:graphicFrame>
      <p:sp>
        <p:nvSpPr>
          <p:cNvPr id="20482" name="Title Placeholder 21"/>
          <p:cNvSpPr>
            <a:spLocks noGrp="1"/>
          </p:cNvSpPr>
          <p:nvPr>
            <p:ph type="title"/>
          </p:nvPr>
        </p:nvSpPr>
        <p:spPr bwMode="auto">
          <a:xfrm>
            <a:off x="457200" y="196454"/>
            <a:ext cx="8229600" cy="636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t>Click to edit Master title style</a:t>
            </a:r>
          </a:p>
        </p:txBody>
      </p:sp>
      <p:sp>
        <p:nvSpPr>
          <p:cNvPr id="20483" name="Text Placeholder 12"/>
          <p:cNvSpPr>
            <a:spLocks noGrp="1"/>
          </p:cNvSpPr>
          <p:nvPr>
            <p:ph type="body" idx="1"/>
          </p:nvPr>
        </p:nvSpPr>
        <p:spPr bwMode="auto">
          <a:xfrm>
            <a:off x="457200" y="959646"/>
            <a:ext cx="8229600" cy="356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2"/>
            <a:endParaRPr lang="en-US"/>
          </a:p>
        </p:txBody>
      </p:sp>
      <p:sp>
        <p:nvSpPr>
          <p:cNvPr id="20484" name="TextBox 3"/>
          <p:cNvSpPr txBox="1">
            <a:spLocks noChangeArrowheads="1"/>
          </p:cNvSpPr>
          <p:nvPr/>
        </p:nvSpPr>
        <p:spPr bwMode="black">
          <a:xfrm>
            <a:off x="5349875" y="4826796"/>
            <a:ext cx="2743200" cy="126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2400">
                <a:solidFill>
                  <a:schemeClr val="tx1"/>
                </a:solidFill>
                <a:latin typeface="Arial" pitchFamily="34" charset="0"/>
                <a:cs typeface="Arial" pitchFamily="34" charset="0"/>
              </a:defRPr>
            </a:lvl1pPr>
            <a:lvl2pPr marL="742950" indent="-285750" eaLnBrk="0" hangingPunct="0">
              <a:defRPr sz="2400">
                <a:solidFill>
                  <a:schemeClr val="tx1"/>
                </a:solidFill>
                <a:latin typeface="Arial" pitchFamily="34" charset="0"/>
                <a:cs typeface="Arial" pitchFamily="34" charset="0"/>
              </a:defRPr>
            </a:lvl2pPr>
            <a:lvl3pPr marL="1143000" indent="-228600" eaLnBrk="0" hangingPunct="0">
              <a:defRPr sz="2400">
                <a:solidFill>
                  <a:schemeClr val="tx1"/>
                </a:solidFill>
                <a:latin typeface="Arial" pitchFamily="34" charset="0"/>
                <a:cs typeface="Arial" pitchFamily="34" charset="0"/>
              </a:defRPr>
            </a:lvl3pPr>
            <a:lvl4pPr marL="1600200" indent="-228600" eaLnBrk="0" hangingPunct="0">
              <a:defRPr sz="2400">
                <a:solidFill>
                  <a:schemeClr val="tx1"/>
                </a:solidFill>
                <a:latin typeface="Arial" pitchFamily="34" charset="0"/>
                <a:cs typeface="Arial" pitchFamily="34" charset="0"/>
              </a:defRPr>
            </a:lvl4pPr>
            <a:lvl5pPr marL="2057400" indent="-228600" eaLnBrk="0" hangingPunct="0">
              <a:defRPr sz="24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cs typeface="Arial" pitchFamily="34" charset="0"/>
              </a:defRPr>
            </a:lvl9pPr>
          </a:lstStyle>
          <a:p>
            <a:pPr algn="r" eaLnBrk="1" hangingPunct="1">
              <a:defRPr/>
            </a:pPr>
            <a:r>
              <a:rPr lang="en-US" sz="800">
                <a:solidFill>
                  <a:srgbClr val="666666"/>
                </a:solidFill>
                <a:latin typeface="Museo Sans For Dell" pitchFamily="2" charset="0"/>
              </a:rPr>
              <a:t>Client Product Development</a:t>
            </a:r>
          </a:p>
        </p:txBody>
      </p:sp>
      <p:pic>
        <p:nvPicPr>
          <p:cNvPr id="20485" name="Picture 5" descr="dell_gray_logo.png"/>
          <p:cNvPicPr>
            <a:picLocks noChangeAspect="1"/>
          </p:cNvPicPr>
          <p:nvPr/>
        </p:nvPicPr>
        <p:blipFill>
          <a:blip r:embed="rId2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Footer Placeholder 4"/>
          <p:cNvSpPr>
            <a:spLocks noGrp="1"/>
          </p:cNvSpPr>
          <p:nvPr>
            <p:ph type="ftr" sz="quarter" idx="3"/>
          </p:nvPr>
        </p:nvSpPr>
        <p:spPr>
          <a:xfrm>
            <a:off x="742950" y="4822031"/>
            <a:ext cx="1885950" cy="114300"/>
          </a:xfrm>
          <a:prstGeom prst="rect">
            <a:avLst/>
          </a:prstGeom>
        </p:spPr>
        <p:txBody>
          <a:bodyPr vert="horz" lIns="0" tIns="0" rIns="68345" bIns="0" rtlCol="0" anchor="ctr"/>
          <a:lstStyle>
            <a:lvl1pPr algn="l">
              <a:defRPr sz="800">
                <a:solidFill>
                  <a:srgbClr val="000000">
                    <a:lumMod val="60000"/>
                    <a:lumOff val="40000"/>
                  </a:srgbClr>
                </a:solidFill>
                <a:latin typeface="Museo Sans For Dell" pitchFamily="2" charset="0"/>
                <a:cs typeface="+mn-cs"/>
              </a:defRPr>
            </a:lvl1pPr>
          </a:lstStyle>
          <a:p>
            <a:pPr>
              <a:defRPr/>
            </a:pPr>
            <a:endParaRPr lang="en-US"/>
          </a:p>
        </p:txBody>
      </p:sp>
      <p:sp>
        <p:nvSpPr>
          <p:cNvPr id="8" name="Slide Number Placeholder 5"/>
          <p:cNvSpPr>
            <a:spLocks noGrp="1"/>
          </p:cNvSpPr>
          <p:nvPr>
            <p:ph type="sldNum" sz="quarter" idx="4"/>
          </p:nvPr>
        </p:nvSpPr>
        <p:spPr>
          <a:xfrm>
            <a:off x="434976" y="4823222"/>
            <a:ext cx="260350" cy="114300"/>
          </a:xfrm>
          <a:prstGeom prst="rect">
            <a:avLst/>
          </a:prstGeom>
        </p:spPr>
        <p:txBody>
          <a:bodyPr vert="horz" lIns="0" tIns="0" rIns="68345" bIns="0" rtlCol="0" anchor="ctr"/>
          <a:lstStyle>
            <a:lvl1pPr algn="l">
              <a:defRPr sz="700">
                <a:solidFill>
                  <a:srgbClr val="000000">
                    <a:lumMod val="60000"/>
                    <a:lumOff val="40000"/>
                  </a:srgbClr>
                </a:solidFill>
                <a:latin typeface="Museo Sans For Dell" pitchFamily="2" charset="0"/>
                <a:cs typeface="+mn-cs"/>
              </a:defRPr>
            </a:lvl1pPr>
          </a:lstStyle>
          <a:p>
            <a:pPr>
              <a:defRPr/>
            </a:pPr>
            <a:fld id="{BAFC9F95-FC62-4769-A095-8D2D490F7992}" type="slidenum">
              <a:rPr lang="en-US"/>
              <a:pPr>
                <a:defRPr/>
              </a:pPr>
              <a:t>‹#›</a:t>
            </a:fld>
            <a:endParaRPr lang="en-US" dirty="0"/>
          </a:p>
        </p:txBody>
      </p:sp>
      <p:sp>
        <p:nvSpPr>
          <p:cNvPr id="2" name="fl"/>
          <p:cNvSpPr txBox="1"/>
          <p:nvPr userDrawn="1"/>
        </p:nvSpPr>
        <p:spPr>
          <a:xfrm>
            <a:off x="0" y="4913185"/>
            <a:ext cx="9144000" cy="157544"/>
          </a:xfrm>
          <a:prstGeom prst="rect">
            <a:avLst/>
          </a:prstGeom>
          <a:noFill/>
        </p:spPr>
        <p:txBody>
          <a:bodyPr vert="horz" wrap="square" lIns="68345" tIns="34289" rIns="68345" bIns="34289" rtlCol="0">
            <a:spAutoFit/>
          </a:bodyPr>
          <a:lstStyle/>
          <a:p>
            <a:pPr marL="174392" indent="-174392">
              <a:lnSpc>
                <a:spcPct val="90000"/>
              </a:lnSpc>
              <a:spcBef>
                <a:spcPts val="75"/>
              </a:spcBef>
              <a:spcAft>
                <a:spcPts val="75"/>
              </a:spcAft>
              <a:buClr>
                <a:srgbClr val="0085C3"/>
              </a:buClr>
              <a:buFont typeface="Arial" pitchFamily="34" charset="0"/>
              <a:buChar char="•"/>
            </a:pPr>
            <a:endParaRPr lang="en-US" sz="600" b="1" dirty="0">
              <a:solidFill>
                <a:srgbClr val="7F7F7F"/>
              </a:solidFill>
              <a:latin typeface="museo sans for dell"/>
            </a:endParaRPr>
          </a:p>
        </p:txBody>
      </p:sp>
    </p:spTree>
    <p:extLst>
      <p:ext uri="{BB962C8B-B14F-4D97-AF65-F5344CB8AC3E}">
        <p14:creationId xmlns:p14="http://schemas.microsoft.com/office/powerpoint/2010/main" val="902940672"/>
      </p:ext>
    </p:extLst>
  </p:cSld>
  <p:clrMap bg1="dk2" tx1="lt1" bg2="dk1" tx2="lt2" accent1="accent1" accent2="accent2" accent3="accent3" accent4="accent4" accent5="accent5" accent6="accent6" hlink="hlink" folHlink="folHlink"/>
  <p:sldLayoutIdLst>
    <p:sldLayoutId id="2147486632" r:id="rId1"/>
    <p:sldLayoutId id="2147486633" r:id="rId2"/>
    <p:sldLayoutId id="2147486634" r:id="rId3"/>
    <p:sldLayoutId id="2147486635" r:id="rId4"/>
    <p:sldLayoutId id="2147486636" r:id="rId5"/>
    <p:sldLayoutId id="2147486637" r:id="rId6"/>
    <p:sldLayoutId id="2147486638" r:id="rId7"/>
    <p:sldLayoutId id="2147486639" r:id="rId8"/>
    <p:sldLayoutId id="2147486640" r:id="rId9"/>
    <p:sldLayoutId id="2147486641" r:id="rId10"/>
    <p:sldLayoutId id="2147486642" r:id="rId11"/>
    <p:sldLayoutId id="2147486643" r:id="rId12"/>
    <p:sldLayoutId id="2147486644" r:id="rId13"/>
    <p:sldLayoutId id="2147486645" r:id="rId14"/>
    <p:sldLayoutId id="2147486646" r:id="rId15"/>
    <p:sldLayoutId id="2147486647" r:id="rId16"/>
  </p:sldLayoutIdLst>
  <p:transition spd="med">
    <p:wipe dir="r"/>
  </p:transition>
  <p:hf hdr="0" ftr="0" dt="0"/>
  <p:txStyles>
    <p:titleStyle>
      <a:lvl1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1pPr>
      <a:lvl2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2pPr>
      <a:lvl3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3pPr>
      <a:lvl4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4pPr>
      <a:lvl5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5pPr>
      <a:lvl6pPr marL="341489" algn="l" rtl="0" eaLnBrk="1" fontAlgn="base" hangingPunct="1">
        <a:lnSpc>
          <a:spcPct val="70000"/>
        </a:lnSpc>
        <a:spcBef>
          <a:spcPct val="0"/>
        </a:spcBef>
        <a:spcAft>
          <a:spcPct val="0"/>
        </a:spcAft>
        <a:defRPr sz="3300" b="1">
          <a:solidFill>
            <a:schemeClr val="accent1"/>
          </a:solidFill>
          <a:latin typeface="Arial Black" pitchFamily="34" charset="0"/>
        </a:defRPr>
      </a:lvl6pPr>
      <a:lvl7pPr marL="683131" algn="l" rtl="0" eaLnBrk="1" fontAlgn="base" hangingPunct="1">
        <a:lnSpc>
          <a:spcPct val="70000"/>
        </a:lnSpc>
        <a:spcBef>
          <a:spcPct val="0"/>
        </a:spcBef>
        <a:spcAft>
          <a:spcPct val="0"/>
        </a:spcAft>
        <a:defRPr sz="3300" b="1">
          <a:solidFill>
            <a:schemeClr val="accent1"/>
          </a:solidFill>
          <a:latin typeface="Arial Black" pitchFamily="34" charset="0"/>
        </a:defRPr>
      </a:lvl7pPr>
      <a:lvl8pPr marL="1024697" algn="l" rtl="0" eaLnBrk="1" fontAlgn="base" hangingPunct="1">
        <a:lnSpc>
          <a:spcPct val="70000"/>
        </a:lnSpc>
        <a:spcBef>
          <a:spcPct val="0"/>
        </a:spcBef>
        <a:spcAft>
          <a:spcPct val="0"/>
        </a:spcAft>
        <a:defRPr sz="3300" b="1">
          <a:solidFill>
            <a:schemeClr val="accent1"/>
          </a:solidFill>
          <a:latin typeface="Arial Black" pitchFamily="34" charset="0"/>
        </a:defRPr>
      </a:lvl8pPr>
      <a:lvl9pPr marL="1366262" algn="l" rtl="0" eaLnBrk="1" fontAlgn="base" hangingPunct="1">
        <a:lnSpc>
          <a:spcPct val="70000"/>
        </a:lnSpc>
        <a:spcBef>
          <a:spcPct val="0"/>
        </a:spcBef>
        <a:spcAft>
          <a:spcPct val="0"/>
        </a:spcAft>
        <a:defRPr sz="3300" b="1">
          <a:solidFill>
            <a:schemeClr val="accent1"/>
          </a:solidFill>
          <a:latin typeface="Arial Black" pitchFamily="34" charset="0"/>
        </a:defRPr>
      </a:lvl9pPr>
    </p:titleStyle>
    <p:bodyStyle>
      <a:lvl1pPr marL="170822" indent="-170822" algn="l" rtl="0" eaLnBrk="0" fontAlgn="base" hangingPunct="0">
        <a:lnSpc>
          <a:spcPct val="90000"/>
        </a:lnSpc>
        <a:spcBef>
          <a:spcPts val="75"/>
        </a:spcBef>
        <a:spcAft>
          <a:spcPts val="75"/>
        </a:spcAft>
        <a:buClr>
          <a:schemeClr val="accent1"/>
        </a:buClr>
        <a:buFont typeface="Arial" pitchFamily="34" charset="0"/>
        <a:buChar char="•"/>
        <a:defRPr sz="1500">
          <a:solidFill>
            <a:schemeClr val="bg2"/>
          </a:solidFill>
          <a:latin typeface="Museo Sans For Dell" pitchFamily="2" charset="0"/>
          <a:ea typeface="Museo Sans For Dell" pitchFamily="2" charset="0"/>
          <a:cs typeface="Museo Sans For Dell" pitchFamily="2" charset="0"/>
        </a:defRPr>
      </a:lvl1pPr>
      <a:lvl2pPr marL="429357" indent="-167251" algn="l" rtl="0" eaLnBrk="0" fontAlgn="base" hangingPunct="0">
        <a:lnSpc>
          <a:spcPct val="90000"/>
        </a:lnSpc>
        <a:spcBef>
          <a:spcPts val="75"/>
        </a:spcBef>
        <a:spcAft>
          <a:spcPts val="75"/>
        </a:spcAft>
        <a:buClr>
          <a:schemeClr val="accent1"/>
        </a:buClr>
        <a:buFont typeface="Museo Sans For Dell" pitchFamily="2" charset="0"/>
        <a:buChar char="–"/>
        <a:defRPr>
          <a:solidFill>
            <a:schemeClr val="bg2"/>
          </a:solidFill>
          <a:latin typeface="Museo Sans For Dell" pitchFamily="2" charset="0"/>
          <a:ea typeface="Museo Sans For Dell" pitchFamily="2" charset="0"/>
          <a:cs typeface="Museo Sans For Dell" pitchFamily="2" charset="0"/>
        </a:defRPr>
      </a:lvl2pPr>
      <a:lvl3pPr marL="679560" indent="-164869" algn="l" rtl="0" eaLnBrk="0" fontAlgn="base" hangingPunct="0">
        <a:lnSpc>
          <a:spcPct val="90000"/>
        </a:lnSpc>
        <a:spcBef>
          <a:spcPts val="75"/>
        </a:spcBef>
        <a:spcAft>
          <a:spcPts val="75"/>
        </a:spcAft>
        <a:buClr>
          <a:schemeClr val="accent1"/>
        </a:buClr>
        <a:buFont typeface="Museo Sans For Dell" pitchFamily="2" charset="0"/>
        <a:buChar char="›"/>
        <a:defRPr sz="1200">
          <a:solidFill>
            <a:schemeClr val="bg2"/>
          </a:solidFill>
          <a:latin typeface="Museo Sans For Dell" pitchFamily="2" charset="0"/>
          <a:ea typeface="Museo Sans For Dell" pitchFamily="2" charset="0"/>
          <a:cs typeface="Museo Sans For Dell" pitchFamily="2" charset="0"/>
        </a:defRPr>
      </a:lvl3pPr>
      <a:lvl4pPr marL="931030" indent="-166060" algn="l" rtl="0" eaLnBrk="0" fontAlgn="base" hangingPunct="0">
        <a:lnSpc>
          <a:spcPct val="90000"/>
        </a:lnSpc>
        <a:spcBef>
          <a:spcPts val="75"/>
        </a:spcBef>
        <a:spcAft>
          <a:spcPts val="75"/>
        </a:spcAft>
        <a:buClr>
          <a:schemeClr val="accent1"/>
        </a:buClr>
        <a:buFont typeface="Museo For Dell 300"/>
        <a:buChar char="–"/>
        <a:defRPr sz="1100">
          <a:solidFill>
            <a:schemeClr val="bg2"/>
          </a:solidFill>
          <a:latin typeface="Museo Sans For Dell" pitchFamily="2" charset="0"/>
          <a:ea typeface="Museo Sans For Dell" pitchFamily="2" charset="0"/>
          <a:cs typeface="Museo Sans For Dell" pitchFamily="2" charset="0"/>
        </a:defRPr>
      </a:lvl4pPr>
      <a:lvl5pPr marL="1201394" indent="-176698" algn="l" rtl="0" eaLnBrk="0" fontAlgn="base" hangingPunct="0">
        <a:lnSpc>
          <a:spcPct val="90000"/>
        </a:lnSpc>
        <a:spcBef>
          <a:spcPts val="600"/>
        </a:spcBef>
        <a:spcAft>
          <a:spcPct val="0"/>
        </a:spcAft>
        <a:buClr>
          <a:schemeClr val="bg1"/>
        </a:buClr>
        <a:buFont typeface="Museo For Dell 300"/>
        <a:buChar char="–"/>
        <a:defRPr>
          <a:solidFill>
            <a:schemeClr val="bg2"/>
          </a:solidFill>
          <a:latin typeface="Museo Sans For Dell" pitchFamily="2" charset="0"/>
          <a:ea typeface="Museo Sans For Dell" pitchFamily="2" charset="0"/>
          <a:cs typeface="Museo Sans For Dell" pitchFamily="2" charset="0"/>
        </a:defRPr>
      </a:lvl5pPr>
      <a:lvl6pPr marL="1542881" indent="-176698"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6pPr>
      <a:lvl7pPr marL="1884525" indent="-176698"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7pPr>
      <a:lvl8pPr marL="2226090" indent="-176698"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8pPr>
      <a:lvl9pPr marL="2567635" indent="-176698"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9pPr>
    </p:bodyStyle>
    <p:otherStyle>
      <a:defPPr>
        <a:defRPr lang="en-US"/>
      </a:defPPr>
      <a:lvl1pPr marL="0" algn="l" defTabSz="683131" rtl="0" eaLnBrk="1" latinLnBrk="0" hangingPunct="1">
        <a:defRPr sz="1400" kern="1200">
          <a:solidFill>
            <a:schemeClr val="tx1"/>
          </a:solidFill>
          <a:latin typeface="+mn-lt"/>
          <a:ea typeface="+mn-ea"/>
          <a:cs typeface="+mn-cs"/>
        </a:defRPr>
      </a:lvl1pPr>
      <a:lvl2pPr marL="341489" algn="l" defTabSz="683131" rtl="0" eaLnBrk="1" latinLnBrk="0" hangingPunct="1">
        <a:defRPr sz="1400" kern="1200">
          <a:solidFill>
            <a:schemeClr val="tx1"/>
          </a:solidFill>
          <a:latin typeface="+mn-lt"/>
          <a:ea typeface="+mn-ea"/>
          <a:cs typeface="+mn-cs"/>
        </a:defRPr>
      </a:lvl2pPr>
      <a:lvl3pPr marL="683131" algn="l" defTabSz="683131" rtl="0" eaLnBrk="1" latinLnBrk="0" hangingPunct="1">
        <a:defRPr sz="1400" kern="1200">
          <a:solidFill>
            <a:schemeClr val="tx1"/>
          </a:solidFill>
          <a:latin typeface="+mn-lt"/>
          <a:ea typeface="+mn-ea"/>
          <a:cs typeface="+mn-cs"/>
        </a:defRPr>
      </a:lvl3pPr>
      <a:lvl4pPr marL="1024697" algn="l" defTabSz="683131" rtl="0" eaLnBrk="1" latinLnBrk="0" hangingPunct="1">
        <a:defRPr sz="1400" kern="1200">
          <a:solidFill>
            <a:schemeClr val="tx1"/>
          </a:solidFill>
          <a:latin typeface="+mn-lt"/>
          <a:ea typeface="+mn-ea"/>
          <a:cs typeface="+mn-cs"/>
        </a:defRPr>
      </a:lvl4pPr>
      <a:lvl5pPr marL="1366262" algn="l" defTabSz="683131" rtl="0" eaLnBrk="1" latinLnBrk="0" hangingPunct="1">
        <a:defRPr sz="1400" kern="1200">
          <a:solidFill>
            <a:schemeClr val="tx1"/>
          </a:solidFill>
          <a:latin typeface="+mn-lt"/>
          <a:ea typeface="+mn-ea"/>
          <a:cs typeface="+mn-cs"/>
        </a:defRPr>
      </a:lvl5pPr>
      <a:lvl6pPr marL="1707905" algn="l" defTabSz="683131" rtl="0" eaLnBrk="1" latinLnBrk="0" hangingPunct="1">
        <a:defRPr sz="1400" kern="1200">
          <a:solidFill>
            <a:schemeClr val="tx1"/>
          </a:solidFill>
          <a:latin typeface="+mn-lt"/>
          <a:ea typeface="+mn-ea"/>
          <a:cs typeface="+mn-cs"/>
        </a:defRPr>
      </a:lvl6pPr>
      <a:lvl7pPr marL="2049392" algn="l" defTabSz="683131" rtl="0" eaLnBrk="1" latinLnBrk="0" hangingPunct="1">
        <a:defRPr sz="1400" kern="1200">
          <a:solidFill>
            <a:schemeClr val="tx1"/>
          </a:solidFill>
          <a:latin typeface="+mn-lt"/>
          <a:ea typeface="+mn-ea"/>
          <a:cs typeface="+mn-cs"/>
        </a:defRPr>
      </a:lvl7pPr>
      <a:lvl8pPr marL="2390880" algn="l" defTabSz="683131" rtl="0" eaLnBrk="1" latinLnBrk="0" hangingPunct="1">
        <a:defRPr sz="1400" kern="1200">
          <a:solidFill>
            <a:schemeClr val="tx1"/>
          </a:solidFill>
          <a:latin typeface="+mn-lt"/>
          <a:ea typeface="+mn-ea"/>
          <a:cs typeface="+mn-cs"/>
        </a:defRPr>
      </a:lvl8pPr>
      <a:lvl9pPr marL="2732407" algn="l" defTabSz="683131" rtl="0" eaLnBrk="1" latinLnBrk="0" hangingPunct="1">
        <a:defRPr sz="1400" kern="1200">
          <a:solidFill>
            <a:schemeClr val="tx1"/>
          </a:solidFill>
          <a:latin typeface="+mn-lt"/>
          <a:ea typeface="+mn-ea"/>
          <a:cs typeface="+mn-cs"/>
        </a:defRPr>
      </a:lvl9pPr>
    </p:otherStyle>
  </p:txStyles>
</p:sldMaster>
</file>

<file path=ppt/slideMasters/slideMaster97.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16" name="TextBox 15" hidden="1"/>
          <p:cNvSpPr txBox="1"/>
          <p:nvPr/>
        </p:nvSpPr>
        <p:spPr>
          <a:xfrm>
            <a:off x="1895633" y="4825328"/>
            <a:ext cx="649537" cy="124650"/>
          </a:xfrm>
          <a:prstGeom prst="rect">
            <a:avLst/>
          </a:prstGeom>
          <a:noFill/>
        </p:spPr>
        <p:txBody>
          <a:bodyPr wrap="square" lIns="0" tIns="0" rIns="0" bIns="0" rtlCol="0" anchor="ctr">
            <a:spAutoFit/>
          </a:bodyPr>
          <a:lstStyle/>
          <a:p>
            <a:pPr>
              <a:lnSpc>
                <a:spcPct val="90000"/>
              </a:lnSpc>
              <a:spcBef>
                <a:spcPts val="600"/>
              </a:spcBef>
              <a:spcAft>
                <a:spcPts val="0"/>
              </a:spcAft>
              <a:buClr>
                <a:srgbClr val="007DB8"/>
              </a:buClr>
            </a:pPr>
            <a:fld id="{E00CF047-7350-4707-AA1A-E56FA69586CC}" type="datetime1">
              <a:rPr lang="en-US" sz="900" smtClean="0">
                <a:solidFill>
                  <a:srgbClr val="000000">
                    <a:lumMod val="50000"/>
                    <a:lumOff val="50000"/>
                  </a:srgbClr>
                </a:solidFill>
                <a:latin typeface="Arial"/>
              </a:rPr>
              <a:pPr>
                <a:lnSpc>
                  <a:spcPct val="90000"/>
                </a:lnSpc>
                <a:spcBef>
                  <a:spcPts val="600"/>
                </a:spcBef>
                <a:spcAft>
                  <a:spcPts val="0"/>
                </a:spcAft>
                <a:buClr>
                  <a:srgbClr val="007DB8"/>
                </a:buClr>
              </a:pPr>
              <a:t>2/25/2021</a:t>
            </a:fld>
            <a:endParaRPr lang="en-US" sz="900" dirty="0">
              <a:solidFill>
                <a:srgbClr val="000000">
                  <a:lumMod val="50000"/>
                  <a:lumOff val="50000"/>
                </a:srgbClr>
              </a:solidFill>
              <a:latin typeface="Arial"/>
            </a:endParaRPr>
          </a:p>
        </p:txBody>
      </p:sp>
      <p:sp>
        <p:nvSpPr>
          <p:cNvPr id="13" name="TextBox 12" hidden="1"/>
          <p:cNvSpPr txBox="1"/>
          <p:nvPr/>
        </p:nvSpPr>
        <p:spPr>
          <a:xfrm>
            <a:off x="1895633" y="4825328"/>
            <a:ext cx="649537" cy="124650"/>
          </a:xfrm>
          <a:prstGeom prst="rect">
            <a:avLst/>
          </a:prstGeom>
          <a:noFill/>
        </p:spPr>
        <p:txBody>
          <a:bodyPr wrap="square" lIns="0" tIns="0" rIns="0" bIns="0" rtlCol="0" anchor="ctr">
            <a:spAutoFit/>
          </a:bodyPr>
          <a:lstStyle/>
          <a:p>
            <a:pPr>
              <a:lnSpc>
                <a:spcPct val="90000"/>
              </a:lnSpc>
              <a:spcBef>
                <a:spcPts val="600"/>
              </a:spcBef>
              <a:spcAft>
                <a:spcPts val="0"/>
              </a:spcAft>
              <a:buClr>
                <a:srgbClr val="007DB8"/>
              </a:buClr>
            </a:pPr>
            <a:fld id="{E00CF047-7350-4707-AA1A-E56FA69586CC}" type="datetime1">
              <a:rPr lang="en-US" sz="900" smtClean="0">
                <a:solidFill>
                  <a:srgbClr val="000000">
                    <a:lumMod val="50000"/>
                    <a:lumOff val="50000"/>
                  </a:srgbClr>
                </a:solidFill>
                <a:latin typeface="Arial"/>
              </a:rPr>
              <a:pPr>
                <a:lnSpc>
                  <a:spcPct val="90000"/>
                </a:lnSpc>
                <a:spcBef>
                  <a:spcPts val="600"/>
                </a:spcBef>
                <a:spcAft>
                  <a:spcPts val="0"/>
                </a:spcAft>
                <a:buClr>
                  <a:srgbClr val="007DB8"/>
                </a:buClr>
              </a:pPr>
              <a:t>2/25/2021</a:t>
            </a:fld>
            <a:endParaRPr lang="en-US" sz="900" dirty="0">
              <a:solidFill>
                <a:srgbClr val="000000">
                  <a:lumMod val="50000"/>
                  <a:lumOff val="50000"/>
                </a:srgbClr>
              </a:solidFill>
              <a:latin typeface="Arial"/>
            </a:endParaRPr>
          </a:p>
        </p:txBody>
      </p:sp>
      <p:pic>
        <p:nvPicPr>
          <p:cNvPr id="3" name="Picture 2"/>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
        <p:nvSpPr>
          <p:cNvPr id="22" name="TextBox 21"/>
          <p:cNvSpPr txBox="1"/>
          <p:nvPr/>
        </p:nvSpPr>
        <p:spPr>
          <a:xfrm>
            <a:off x="295424" y="4837275"/>
            <a:ext cx="65" cy="110800"/>
          </a:xfrm>
          <a:prstGeom prst="rect">
            <a:avLst/>
          </a:prstGeom>
        </p:spPr>
        <p:txBody>
          <a:bodyPr vert="horz" wrap="none" lIns="0" tIns="0" rIns="0" bIns="0" rtlCol="0" anchor="ctr" anchorCtr="0">
            <a:spAutoFit/>
          </a:bodyPr>
          <a:lstStyle/>
          <a:p>
            <a:pPr algn="r">
              <a:lnSpc>
                <a:spcPct val="90000"/>
              </a:lnSpc>
              <a:buClr>
                <a:srgbClr val="007DB8"/>
              </a:buClr>
            </a:pPr>
            <a:endParaRPr lang="en-US" sz="800" dirty="0" err="1">
              <a:solidFill>
                <a:srgbClr val="000000">
                  <a:lumMod val="50000"/>
                  <a:lumOff val="50000"/>
                </a:srgbClr>
              </a:solidFill>
              <a:latin typeface="Arial"/>
            </a:endParaRPr>
          </a:p>
        </p:txBody>
      </p:sp>
      <p:sp>
        <p:nvSpPr>
          <p:cNvPr id="24" name="TextBox 23"/>
          <p:cNvSpPr txBox="1"/>
          <p:nvPr/>
        </p:nvSpPr>
        <p:spPr>
          <a:xfrm>
            <a:off x="295424" y="4837275"/>
            <a:ext cx="65" cy="110800"/>
          </a:xfrm>
          <a:prstGeom prst="rect">
            <a:avLst/>
          </a:prstGeom>
        </p:spPr>
        <p:txBody>
          <a:bodyPr vert="horz" wrap="none" lIns="0" tIns="0" rIns="0" bIns="0" rtlCol="0" anchor="ctr" anchorCtr="0">
            <a:spAutoFit/>
          </a:bodyPr>
          <a:lstStyle/>
          <a:p>
            <a:pPr algn="r">
              <a:lnSpc>
                <a:spcPct val="90000"/>
              </a:lnSpc>
              <a:buClr>
                <a:srgbClr val="007DB8"/>
              </a:buClr>
            </a:pPr>
            <a:endParaRPr lang="en-US" sz="800" dirty="0" err="1">
              <a:solidFill>
                <a:srgbClr val="000000">
                  <a:lumMod val="50000"/>
                  <a:lumOff val="50000"/>
                </a:srgbClr>
              </a:solidFill>
              <a:latin typeface="Arial"/>
            </a:endParaRPr>
          </a:p>
        </p:txBody>
      </p:sp>
      <p:sp>
        <p:nvSpPr>
          <p:cNvPr id="25" name="TextBox 24"/>
          <p:cNvSpPr txBox="1"/>
          <p:nvPr/>
        </p:nvSpPr>
        <p:spPr>
          <a:xfrm>
            <a:off x="307781" y="4835544"/>
            <a:ext cx="128641" cy="114262"/>
          </a:xfrm>
          <a:prstGeom prst="rect">
            <a:avLst/>
          </a:prstGeom>
        </p:spPr>
        <p:txBody>
          <a:bodyPr vert="horz" wrap="none" lIns="0" tIns="0" rIns="0" bIns="0" rtlCol="0" anchor="ctr" anchorCtr="0">
            <a:spAutoFit/>
          </a:bodyPr>
          <a:lstStyle/>
          <a:p>
            <a:pPr algn="r">
              <a:lnSpc>
                <a:spcPct val="90000"/>
              </a:lnSpc>
              <a:buClr>
                <a:srgbClr val="007DB8"/>
              </a:buClr>
            </a:pPr>
            <a:fld id="{58EC7406-F4CC-4ABF-902E-2AF4E70E5C0F}" type="slidenum">
              <a:rPr lang="en-US" sz="800" smtClean="0">
                <a:solidFill>
                  <a:srgbClr val="000000">
                    <a:lumMod val="50000"/>
                    <a:lumOff val="50000"/>
                  </a:srgbClr>
                </a:solidFill>
                <a:latin typeface="Arial"/>
              </a:rPr>
              <a:pPr algn="r">
                <a:lnSpc>
                  <a:spcPct val="90000"/>
                </a:lnSpc>
                <a:buClr>
                  <a:srgbClr val="007DB8"/>
                </a:buClr>
              </a:pPr>
              <a:t>‹#›</a:t>
            </a:fld>
            <a:endParaRPr lang="en-US" sz="800" dirty="0" err="1">
              <a:solidFill>
                <a:srgbClr val="000000">
                  <a:lumMod val="50000"/>
                  <a:lumOff val="50000"/>
                </a:srgbClr>
              </a:solidFill>
              <a:latin typeface="Arial"/>
            </a:endParaRPr>
          </a:p>
        </p:txBody>
      </p:sp>
      <p:sp>
        <p:nvSpPr>
          <p:cNvPr id="26" name="TextBox 25"/>
          <p:cNvSpPr txBox="1"/>
          <p:nvPr/>
        </p:nvSpPr>
        <p:spPr>
          <a:xfrm>
            <a:off x="458777" y="4835544"/>
            <a:ext cx="187551" cy="114262"/>
          </a:xfrm>
          <a:prstGeom prst="rect">
            <a:avLst/>
          </a:prstGeom>
        </p:spPr>
        <p:txBody>
          <a:bodyPr vert="horz" wrap="none" lIns="0" tIns="0" rIns="0" bIns="0" rtlCol="0" anchor="ctr" anchorCtr="0">
            <a:spAutoFit/>
          </a:bodyPr>
          <a:lstStyle/>
          <a:p>
            <a:pPr>
              <a:lnSpc>
                <a:spcPct val="90000"/>
              </a:lnSpc>
              <a:buClr>
                <a:srgbClr val="007DB8"/>
              </a:buClr>
            </a:pPr>
            <a:r>
              <a:rPr lang="en-US" sz="800" dirty="0">
                <a:solidFill>
                  <a:srgbClr val="000000">
                    <a:lumMod val="50000"/>
                    <a:lumOff val="50000"/>
                  </a:srgbClr>
                </a:solidFill>
                <a:latin typeface="Arial"/>
              </a:rPr>
              <a:t>of Y</a:t>
            </a:r>
          </a:p>
        </p:txBody>
      </p:sp>
      <p:sp>
        <p:nvSpPr>
          <p:cNvPr id="10" name="TextBox 9"/>
          <p:cNvSpPr txBox="1"/>
          <p:nvPr userDrawn="1"/>
        </p:nvSpPr>
        <p:spPr>
          <a:xfrm>
            <a:off x="6765245" y="4784184"/>
            <a:ext cx="1659429" cy="216982"/>
          </a:xfrm>
          <a:prstGeom prst="rect">
            <a:avLst/>
          </a:prstGeom>
          <a:noFill/>
        </p:spPr>
        <p:txBody>
          <a:bodyPr wrap="none" lIns="91126" tIns="45563" rIns="91126" bIns="45563" rtlCol="0">
            <a:spAutoFit/>
          </a:bodyPr>
          <a:lstStyle/>
          <a:p>
            <a:pPr>
              <a:lnSpc>
                <a:spcPct val="90000"/>
              </a:lnSpc>
              <a:spcBef>
                <a:spcPts val="100"/>
              </a:spcBef>
              <a:spcAft>
                <a:spcPts val="100"/>
              </a:spcAft>
            </a:pPr>
            <a:r>
              <a:rPr lang="en-US" sz="900" dirty="0">
                <a:solidFill>
                  <a:srgbClr val="808080"/>
                </a:solidFill>
                <a:latin typeface="Arial"/>
              </a:rPr>
              <a:t>Client Program Management</a:t>
            </a:r>
            <a:endParaRPr lang="en-US" sz="1200" dirty="0">
              <a:solidFill>
                <a:srgbClr val="808080"/>
              </a:solidFill>
              <a:latin typeface="Arial"/>
            </a:endParaRPr>
          </a:p>
        </p:txBody>
      </p:sp>
      <p:sp>
        <p:nvSpPr>
          <p:cNvPr id="11" name="TextBox 10"/>
          <p:cNvSpPr txBox="1"/>
          <p:nvPr userDrawn="1"/>
        </p:nvSpPr>
        <p:spPr>
          <a:xfrm>
            <a:off x="1551383" y="4784184"/>
            <a:ext cx="1518364" cy="216982"/>
          </a:xfrm>
          <a:prstGeom prst="rect">
            <a:avLst/>
          </a:prstGeom>
          <a:noFill/>
        </p:spPr>
        <p:txBody>
          <a:bodyPr wrap="none" lIns="91126" tIns="45563" rIns="91126" bIns="45563" rtlCol="0">
            <a:spAutoFit/>
          </a:bodyPr>
          <a:lstStyle/>
          <a:p>
            <a:pPr>
              <a:lnSpc>
                <a:spcPct val="90000"/>
              </a:lnSpc>
              <a:spcBef>
                <a:spcPts val="100"/>
              </a:spcBef>
              <a:spcAft>
                <a:spcPts val="100"/>
              </a:spcAft>
            </a:pPr>
            <a:r>
              <a:rPr lang="en-US" sz="900" dirty="0">
                <a:solidFill>
                  <a:srgbClr val="808080"/>
                </a:solidFill>
                <a:latin typeface="Arial"/>
              </a:rPr>
              <a:t>Internal Use - Confidential</a:t>
            </a:r>
            <a:endParaRPr lang="en-US" sz="1200" dirty="0">
              <a:solidFill>
                <a:srgbClr val="808080"/>
              </a:solidFill>
              <a:latin typeface="Arial"/>
            </a:endParaRPr>
          </a:p>
        </p:txBody>
      </p:sp>
      <p:sp>
        <p:nvSpPr>
          <p:cNvPr id="23" name="fl"/>
          <p:cNvSpPr txBox="1"/>
          <p:nvPr/>
        </p:nvSpPr>
        <p:spPr>
          <a:xfrm>
            <a:off x="6" y="4839879"/>
            <a:ext cx="65" cy="110800"/>
          </a:xfrm>
          <a:prstGeom prst="rect">
            <a:avLst/>
          </a:prstGeom>
          <a:noFill/>
        </p:spPr>
        <p:txBody>
          <a:bodyPr vert="horz" wrap="none" lIns="0" tIns="0" rIns="0" bIns="0" rtlCol="0" anchor="ctr" anchorCtr="0">
            <a:spAutoFit/>
          </a:bodyPr>
          <a:lstStyle/>
          <a:p>
            <a:pPr>
              <a:lnSpc>
                <a:spcPct val="90000"/>
              </a:lnSpc>
              <a:spcBef>
                <a:spcPts val="100"/>
              </a:spcBef>
              <a:spcAft>
                <a:spcPts val="100"/>
              </a:spcAft>
            </a:pPr>
            <a:endParaRPr lang="en-US" sz="800" b="1" dirty="0">
              <a:solidFill>
                <a:srgbClr val="7F7F7F"/>
              </a:solidFill>
              <a:latin typeface="Arial"/>
            </a:endParaRPr>
          </a:p>
        </p:txBody>
      </p:sp>
      <p:sp>
        <p:nvSpPr>
          <p:cNvPr id="2" name="MSIPCMContentMarking" descr="{&quot;HashCode&quot;:-1913046509,&quot;Placement&quot;:&quot;Footer&quot;}">
            <a:extLst>
              <a:ext uri="{FF2B5EF4-FFF2-40B4-BE49-F238E27FC236}">
                <a16:creationId xmlns:a16="http://schemas.microsoft.com/office/drawing/2014/main" xmlns="" id="{9CA3C16B-2485-4A2D-9CF5-B96ED22483CE}"/>
              </a:ext>
            </a:extLst>
          </p:cNvPr>
          <p:cNvSpPr txBox="1"/>
          <p:nvPr userDrawn="1"/>
        </p:nvSpPr>
        <p:spPr>
          <a:xfrm>
            <a:off x="0" y="5000499"/>
            <a:ext cx="1028784" cy="92333"/>
          </a:xfrm>
          <a:prstGeom prst="rect">
            <a:avLst/>
          </a:prstGeom>
          <a:noFill/>
        </p:spPr>
        <p:txBody>
          <a:bodyPr vert="horz" wrap="square" lIns="0" tIns="0" rIns="0" bIns="0" rtlCol="0" anchor="ctr" anchorCtr="1">
            <a:spAutoFit/>
          </a:bodyPr>
          <a:lstStyle/>
          <a:p>
            <a:pPr>
              <a:spcBef>
                <a:spcPts val="0"/>
              </a:spcBef>
              <a:spcAft>
                <a:spcPts val="0"/>
              </a:spcAft>
              <a:buClr>
                <a:srgbClr val="007DB8"/>
              </a:buClr>
            </a:pPr>
            <a:r>
              <a:rPr lang="en-US" sz="600">
                <a:solidFill>
                  <a:srgbClr val="7F7F7F"/>
                </a:solidFill>
                <a:latin typeface="Calibri" panose="020F0502020204030204" pitchFamily="34" charset="0"/>
              </a:rPr>
              <a:t>Internal Use - Confidential</a:t>
            </a:r>
            <a:endParaRPr lang="en-US" sz="600" dirty="0" err="1">
              <a:solidFill>
                <a:srgbClr val="7F7F7F"/>
              </a:solidFill>
              <a:latin typeface="Calibri" panose="020F0502020204030204" pitchFamily="34" charset="0"/>
            </a:endParaRPr>
          </a:p>
        </p:txBody>
      </p:sp>
    </p:spTree>
    <p:extLst>
      <p:ext uri="{BB962C8B-B14F-4D97-AF65-F5344CB8AC3E}">
        <p14:creationId xmlns:p14="http://schemas.microsoft.com/office/powerpoint/2010/main" val="3793749231"/>
      </p:ext>
    </p:extLst>
  </p:cSld>
  <p:clrMap bg1="dk2" tx1="lt1" bg2="dk1" tx2="lt2" accent1="accent1" accent2="accent2" accent3="accent3" accent4="accent4" accent5="accent5" accent6="accent6" hlink="hlink" folHlink="folHlink"/>
  <p:sldLayoutIdLst>
    <p:sldLayoutId id="2147486651" r:id="rId1"/>
    <p:sldLayoutId id="2147486652" r:id="rId2"/>
    <p:sldLayoutId id="2147486653" r:id="rId3"/>
    <p:sldLayoutId id="2147486654" r:id="rId4"/>
    <p:sldLayoutId id="2147486655" r:id="rId5"/>
    <p:sldLayoutId id="2147486656" r:id="rId6"/>
    <p:sldLayoutId id="2147486657" r:id="rId7"/>
    <p:sldLayoutId id="2147486658" r:id="rId8"/>
    <p:sldLayoutId id="2147486659" r:id="rId9"/>
    <p:sldLayoutId id="2147486660" r:id="rId10"/>
    <p:sldLayoutId id="2147486661" r:id="rId11"/>
    <p:sldLayoutId id="2147486662" r:id="rId12"/>
    <p:sldLayoutId id="2147486663" r:id="rId13"/>
    <p:sldLayoutId id="2147486664" r:id="rId14"/>
    <p:sldLayoutId id="2147486665" r:id="rId15"/>
    <p:sldLayoutId id="2147486666" r:id="rId16"/>
    <p:sldLayoutId id="2147486667" r:id="rId17"/>
    <p:sldLayoutId id="2147486668" r:id="rId18"/>
    <p:sldLayoutId id="2147486669" r:id="rId19"/>
    <p:sldLayoutId id="2147486670" r:id="rId20"/>
    <p:sldLayoutId id="2147486671" r:id="rId21"/>
    <p:sldLayoutId id="2147486672" r:id="rId22"/>
  </p:sldLayoutIdLst>
  <p:transition spd="med">
    <p:wipe dir="r"/>
  </p:transition>
  <p:hf hdr="0" ftr="0" dt="0"/>
  <p:txStyles>
    <p:titleStyle>
      <a:lvl1pPr algn="l" rtl="0" eaLnBrk="1" fontAlgn="base" hangingPunct="1">
        <a:lnSpc>
          <a:spcPct val="90000"/>
        </a:lnSpc>
        <a:spcBef>
          <a:spcPct val="0"/>
        </a:spcBef>
        <a:spcAft>
          <a:spcPct val="0"/>
        </a:spcAft>
        <a:defRPr sz="2800" b="0" cap="none" baseline="0">
          <a:solidFill>
            <a:schemeClr val="bg1"/>
          </a:solidFill>
          <a:latin typeface="+mj-lt"/>
          <a:ea typeface="Museo Sans For Dell" panose="02000000000000000000" pitchFamily="2" charset="0"/>
          <a:cs typeface="+mj-cs"/>
        </a:defRPr>
      </a:lvl1pPr>
      <a:lvl2pPr algn="l" rtl="0" eaLnBrk="1" fontAlgn="base" hangingPunct="1">
        <a:lnSpc>
          <a:spcPct val="80000"/>
        </a:lnSpc>
        <a:spcBef>
          <a:spcPct val="0"/>
        </a:spcBef>
        <a:spcAft>
          <a:spcPct val="0"/>
        </a:spcAft>
        <a:defRPr sz="3200" b="1">
          <a:solidFill>
            <a:schemeClr val="accent1"/>
          </a:solidFill>
          <a:latin typeface="Arial Black" pitchFamily="34" charset="0"/>
        </a:defRPr>
      </a:lvl2pPr>
      <a:lvl3pPr algn="l" rtl="0" eaLnBrk="1" fontAlgn="base" hangingPunct="1">
        <a:lnSpc>
          <a:spcPct val="80000"/>
        </a:lnSpc>
        <a:spcBef>
          <a:spcPct val="0"/>
        </a:spcBef>
        <a:spcAft>
          <a:spcPct val="0"/>
        </a:spcAft>
        <a:defRPr sz="3200" b="1">
          <a:solidFill>
            <a:schemeClr val="accent1"/>
          </a:solidFill>
          <a:latin typeface="Arial Black" pitchFamily="34" charset="0"/>
        </a:defRPr>
      </a:lvl3pPr>
      <a:lvl4pPr algn="l" rtl="0" eaLnBrk="1" fontAlgn="base" hangingPunct="1">
        <a:lnSpc>
          <a:spcPct val="80000"/>
        </a:lnSpc>
        <a:spcBef>
          <a:spcPct val="0"/>
        </a:spcBef>
        <a:spcAft>
          <a:spcPct val="0"/>
        </a:spcAft>
        <a:defRPr sz="3200" b="1">
          <a:solidFill>
            <a:schemeClr val="accent1"/>
          </a:solidFill>
          <a:latin typeface="Arial Black" pitchFamily="34" charset="0"/>
        </a:defRPr>
      </a:lvl4pPr>
      <a:lvl5pPr algn="l" rtl="0" eaLnBrk="1" fontAlgn="base" hangingPunct="1">
        <a:lnSpc>
          <a:spcPct val="80000"/>
        </a:lnSpc>
        <a:spcBef>
          <a:spcPct val="0"/>
        </a:spcBef>
        <a:spcAft>
          <a:spcPct val="0"/>
        </a:spcAft>
        <a:defRPr sz="3200" b="1">
          <a:solidFill>
            <a:schemeClr val="accent1"/>
          </a:solidFill>
          <a:latin typeface="Arial Black" pitchFamily="34" charset="0"/>
        </a:defRPr>
      </a:lvl5pPr>
      <a:lvl6pPr marL="455318" algn="l" rtl="0" eaLnBrk="1" fontAlgn="base" hangingPunct="1">
        <a:lnSpc>
          <a:spcPct val="70000"/>
        </a:lnSpc>
        <a:spcBef>
          <a:spcPct val="0"/>
        </a:spcBef>
        <a:spcAft>
          <a:spcPct val="0"/>
        </a:spcAft>
        <a:defRPr sz="4400" b="1">
          <a:solidFill>
            <a:schemeClr val="accent1"/>
          </a:solidFill>
          <a:latin typeface="Arial Black" pitchFamily="34" charset="0"/>
        </a:defRPr>
      </a:lvl6pPr>
      <a:lvl7pPr marL="910868" algn="l" rtl="0" eaLnBrk="1" fontAlgn="base" hangingPunct="1">
        <a:lnSpc>
          <a:spcPct val="70000"/>
        </a:lnSpc>
        <a:spcBef>
          <a:spcPct val="0"/>
        </a:spcBef>
        <a:spcAft>
          <a:spcPct val="0"/>
        </a:spcAft>
        <a:defRPr sz="4400" b="1">
          <a:solidFill>
            <a:schemeClr val="accent1"/>
          </a:solidFill>
          <a:latin typeface="Arial Black" pitchFamily="34" charset="0"/>
        </a:defRPr>
      </a:lvl7pPr>
      <a:lvl8pPr marL="1366262" algn="l" rtl="0" eaLnBrk="1" fontAlgn="base" hangingPunct="1">
        <a:lnSpc>
          <a:spcPct val="70000"/>
        </a:lnSpc>
        <a:spcBef>
          <a:spcPct val="0"/>
        </a:spcBef>
        <a:spcAft>
          <a:spcPct val="0"/>
        </a:spcAft>
        <a:defRPr sz="4400" b="1">
          <a:solidFill>
            <a:schemeClr val="accent1"/>
          </a:solidFill>
          <a:latin typeface="Arial Black" pitchFamily="34" charset="0"/>
        </a:defRPr>
      </a:lvl8pPr>
      <a:lvl9pPr marL="1821734" algn="l" rtl="0" eaLnBrk="1" fontAlgn="base" hangingPunct="1">
        <a:lnSpc>
          <a:spcPct val="70000"/>
        </a:lnSpc>
        <a:spcBef>
          <a:spcPct val="0"/>
        </a:spcBef>
        <a:spcAft>
          <a:spcPct val="0"/>
        </a:spcAft>
        <a:defRPr sz="4400" b="1">
          <a:solidFill>
            <a:schemeClr val="accent1"/>
          </a:solidFill>
          <a:latin typeface="Arial Black" pitchFamily="34" charset="0"/>
        </a:defRPr>
      </a:lvl9pPr>
    </p:titleStyle>
    <p:bodyStyle>
      <a:lvl1pPr marL="227658" indent="-227658" algn="l" rtl="0" eaLnBrk="1" fontAlgn="base" hangingPunct="1">
        <a:lnSpc>
          <a:spcPct val="100000"/>
        </a:lnSpc>
        <a:spcBef>
          <a:spcPts val="1200"/>
        </a:spcBef>
        <a:spcAft>
          <a:spcPts val="0"/>
        </a:spcAft>
        <a:buClr>
          <a:srgbClr val="AAAAAA"/>
        </a:buClr>
        <a:buFont typeface="Arial" pitchFamily="34" charset="0"/>
        <a:buChar char="•"/>
        <a:defRPr sz="1400">
          <a:solidFill>
            <a:srgbClr val="000000"/>
          </a:solidFill>
          <a:latin typeface="+mj-lt"/>
          <a:ea typeface="Museo Sans For Dell" pitchFamily="2" charset="0"/>
          <a:cs typeface="+mn-cs"/>
        </a:defRPr>
      </a:lvl1pPr>
      <a:lvl2pPr marL="572477" indent="-232421" algn="l" rtl="0" eaLnBrk="1" fontAlgn="base" hangingPunct="1">
        <a:lnSpc>
          <a:spcPct val="100000"/>
        </a:lnSpc>
        <a:spcBef>
          <a:spcPts val="300"/>
        </a:spcBef>
        <a:spcAft>
          <a:spcPts val="0"/>
        </a:spcAft>
        <a:buClr>
          <a:srgbClr val="AAAAAA"/>
        </a:buClr>
        <a:buFont typeface="Museo Sans For Dell" pitchFamily="2" charset="0"/>
        <a:buChar char="–"/>
        <a:defRPr sz="1200" baseline="0">
          <a:solidFill>
            <a:srgbClr val="000000"/>
          </a:solidFill>
          <a:latin typeface="+mj-lt"/>
          <a:ea typeface="Museo Sans For Dell" pitchFamily="2" charset="0"/>
        </a:defRPr>
      </a:lvl2pPr>
      <a:lvl3pPr marL="906105" indent="-219722" algn="l" rtl="0" eaLnBrk="1" fontAlgn="base" hangingPunct="1">
        <a:lnSpc>
          <a:spcPct val="100000"/>
        </a:lnSpc>
        <a:spcBef>
          <a:spcPts val="300"/>
        </a:spcBef>
        <a:spcAft>
          <a:spcPts val="0"/>
        </a:spcAft>
        <a:buClr>
          <a:srgbClr val="AAAAAA"/>
        </a:buClr>
        <a:buFont typeface="Museo Sans For Dell" pitchFamily="2" charset="0"/>
        <a:buChar char="›"/>
        <a:defRPr sz="1000" baseline="0">
          <a:solidFill>
            <a:srgbClr val="000000"/>
          </a:solidFill>
          <a:latin typeface="+mj-lt"/>
          <a:ea typeface="Museo Sans For Dell" pitchFamily="2" charset="0"/>
        </a:defRPr>
      </a:lvl3pPr>
      <a:lvl4pPr marL="1241321" indent="-221309" algn="l" rtl="0" eaLnBrk="1" fontAlgn="base" hangingPunct="1">
        <a:lnSpc>
          <a:spcPct val="90000"/>
        </a:lnSpc>
        <a:spcBef>
          <a:spcPts val="300"/>
        </a:spcBef>
        <a:spcAft>
          <a:spcPts val="0"/>
        </a:spcAft>
        <a:buClr>
          <a:srgbClr val="AAAAAA"/>
        </a:buClr>
        <a:buFont typeface="Courier New" panose="02070309020205020404" pitchFamily="49" charset="0"/>
        <a:buChar char="o"/>
        <a:defRPr sz="1000" baseline="0">
          <a:solidFill>
            <a:srgbClr val="000000"/>
          </a:solidFill>
          <a:latin typeface="+mj-lt"/>
          <a:ea typeface="Museo Sans For Dell" pitchFamily="2" charset="0"/>
        </a:defRPr>
      </a:lvl4pPr>
      <a:lvl5pPr marL="1601858" indent="-235596" algn="l" rtl="0" eaLnBrk="1" fontAlgn="base" hangingPunct="1">
        <a:lnSpc>
          <a:spcPct val="90000"/>
        </a:lnSpc>
        <a:spcBef>
          <a:spcPts val="800"/>
        </a:spcBef>
        <a:spcAft>
          <a:spcPct val="0"/>
        </a:spcAft>
        <a:buClr>
          <a:schemeClr val="bg1"/>
        </a:buClr>
        <a:buFont typeface="Museo For Dell 300" pitchFamily="50" charset="0"/>
        <a:buChar char="–"/>
        <a:defRPr sz="1800">
          <a:solidFill>
            <a:schemeClr val="bg2"/>
          </a:solidFill>
          <a:latin typeface="Museo Sans For Dell" pitchFamily="2" charset="0"/>
          <a:ea typeface="Museo Sans For Dell" pitchFamily="2" charset="0"/>
        </a:defRPr>
      </a:lvl5pPr>
      <a:lvl6pPr marL="2057330" indent="-235596"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6pPr>
      <a:lvl7pPr marL="2512647" indent="-235596"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7pPr>
      <a:lvl8pPr marL="2968058" indent="-235596"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8pPr>
      <a:lvl9pPr marL="3423503" indent="-235596"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9pPr>
    </p:bodyStyle>
    <p:otherStyle>
      <a:defPPr>
        <a:defRPr lang="en-US"/>
      </a:defPPr>
      <a:lvl1pPr marL="0" algn="l" defTabSz="910868" rtl="0" eaLnBrk="1" latinLnBrk="0" hangingPunct="1">
        <a:defRPr sz="1800" kern="1200">
          <a:solidFill>
            <a:schemeClr val="tx1"/>
          </a:solidFill>
          <a:latin typeface="+mn-lt"/>
          <a:ea typeface="+mn-ea"/>
          <a:cs typeface="+mn-cs"/>
        </a:defRPr>
      </a:lvl1pPr>
      <a:lvl2pPr marL="455318" algn="l" defTabSz="910868" rtl="0" eaLnBrk="1" latinLnBrk="0" hangingPunct="1">
        <a:defRPr sz="1800" kern="1200">
          <a:solidFill>
            <a:schemeClr val="tx1"/>
          </a:solidFill>
          <a:latin typeface="+mn-lt"/>
          <a:ea typeface="+mn-ea"/>
          <a:cs typeface="+mn-cs"/>
        </a:defRPr>
      </a:lvl2pPr>
      <a:lvl3pPr marL="910868" algn="l" defTabSz="910868" rtl="0" eaLnBrk="1" latinLnBrk="0" hangingPunct="1">
        <a:defRPr sz="1800" kern="1200">
          <a:solidFill>
            <a:schemeClr val="tx1"/>
          </a:solidFill>
          <a:latin typeface="+mn-lt"/>
          <a:ea typeface="+mn-ea"/>
          <a:cs typeface="+mn-cs"/>
        </a:defRPr>
      </a:lvl3pPr>
      <a:lvl4pPr marL="1366262" algn="l" defTabSz="910868" rtl="0" eaLnBrk="1" latinLnBrk="0" hangingPunct="1">
        <a:defRPr sz="1800" kern="1200">
          <a:solidFill>
            <a:schemeClr val="tx1"/>
          </a:solidFill>
          <a:latin typeface="+mn-lt"/>
          <a:ea typeface="+mn-ea"/>
          <a:cs typeface="+mn-cs"/>
        </a:defRPr>
      </a:lvl4pPr>
      <a:lvl5pPr marL="1821734" algn="l" defTabSz="910868" rtl="0" eaLnBrk="1" latinLnBrk="0" hangingPunct="1">
        <a:defRPr sz="1800" kern="1200">
          <a:solidFill>
            <a:schemeClr val="tx1"/>
          </a:solidFill>
          <a:latin typeface="+mn-lt"/>
          <a:ea typeface="+mn-ea"/>
          <a:cs typeface="+mn-cs"/>
        </a:defRPr>
      </a:lvl5pPr>
      <a:lvl6pPr marL="2277051" algn="l" defTabSz="910868" rtl="0" eaLnBrk="1" latinLnBrk="0" hangingPunct="1">
        <a:defRPr sz="1800" kern="1200">
          <a:solidFill>
            <a:schemeClr val="tx1"/>
          </a:solidFill>
          <a:latin typeface="+mn-lt"/>
          <a:ea typeface="+mn-ea"/>
          <a:cs typeface="+mn-cs"/>
        </a:defRPr>
      </a:lvl6pPr>
      <a:lvl7pPr marL="2732407" algn="l" defTabSz="910868" rtl="0" eaLnBrk="1" latinLnBrk="0" hangingPunct="1">
        <a:defRPr sz="1800" kern="1200">
          <a:solidFill>
            <a:schemeClr val="tx1"/>
          </a:solidFill>
          <a:latin typeface="+mn-lt"/>
          <a:ea typeface="+mn-ea"/>
          <a:cs typeface="+mn-cs"/>
        </a:defRPr>
      </a:lvl7pPr>
      <a:lvl8pPr marL="3187884" algn="l" defTabSz="910868" rtl="0" eaLnBrk="1" latinLnBrk="0" hangingPunct="1">
        <a:defRPr sz="1800" kern="1200">
          <a:solidFill>
            <a:schemeClr val="tx1"/>
          </a:solidFill>
          <a:latin typeface="+mn-lt"/>
          <a:ea typeface="+mn-ea"/>
          <a:cs typeface="+mn-cs"/>
        </a:defRPr>
      </a:lvl8pPr>
      <a:lvl9pPr marL="3643299" algn="l" defTabSz="910868"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3084" userDrawn="1">
          <p15:clr>
            <a:srgbClr val="F26B43"/>
          </p15:clr>
        </p15:guide>
        <p15:guide id="2" pos="2880" userDrawn="1">
          <p15:clr>
            <a:srgbClr val="F26B43"/>
          </p15:clr>
        </p15:guide>
      </p15:sldGuideLst>
    </p:ext>
  </p:extLst>
</p:sldMaster>
</file>

<file path=ppt/slideMasters/slideMaster98.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16" name="TextBox 15" hidden="1"/>
          <p:cNvSpPr txBox="1"/>
          <p:nvPr/>
        </p:nvSpPr>
        <p:spPr>
          <a:xfrm>
            <a:off x="1895633" y="4825328"/>
            <a:ext cx="649537" cy="124650"/>
          </a:xfrm>
          <a:prstGeom prst="rect">
            <a:avLst/>
          </a:prstGeom>
          <a:noFill/>
        </p:spPr>
        <p:txBody>
          <a:bodyPr wrap="square" lIns="0" tIns="0" rIns="0" bIns="0" rtlCol="0" anchor="ctr">
            <a:spAutoFit/>
          </a:bodyPr>
          <a:lstStyle/>
          <a:p>
            <a:pPr>
              <a:lnSpc>
                <a:spcPct val="90000"/>
              </a:lnSpc>
              <a:spcBef>
                <a:spcPts val="600"/>
              </a:spcBef>
              <a:spcAft>
                <a:spcPts val="0"/>
              </a:spcAft>
              <a:buClr>
                <a:srgbClr val="007DB8"/>
              </a:buClr>
            </a:pPr>
            <a:fld id="{E00CF047-7350-4707-AA1A-E56FA69586CC}" type="datetime1">
              <a:rPr lang="en-US" sz="900" smtClean="0">
                <a:solidFill>
                  <a:srgbClr val="000000">
                    <a:lumMod val="50000"/>
                    <a:lumOff val="50000"/>
                  </a:srgbClr>
                </a:solidFill>
                <a:latin typeface="Arial"/>
              </a:rPr>
              <a:pPr>
                <a:lnSpc>
                  <a:spcPct val="90000"/>
                </a:lnSpc>
                <a:spcBef>
                  <a:spcPts val="600"/>
                </a:spcBef>
                <a:spcAft>
                  <a:spcPts val="0"/>
                </a:spcAft>
                <a:buClr>
                  <a:srgbClr val="007DB8"/>
                </a:buClr>
              </a:pPr>
              <a:t>2/25/2021</a:t>
            </a:fld>
            <a:endParaRPr lang="en-US" sz="900" dirty="0">
              <a:solidFill>
                <a:srgbClr val="000000">
                  <a:lumMod val="50000"/>
                  <a:lumOff val="50000"/>
                </a:srgbClr>
              </a:solidFill>
              <a:latin typeface="Arial"/>
            </a:endParaRPr>
          </a:p>
        </p:txBody>
      </p:sp>
      <p:sp>
        <p:nvSpPr>
          <p:cNvPr id="13" name="TextBox 12" hidden="1"/>
          <p:cNvSpPr txBox="1"/>
          <p:nvPr/>
        </p:nvSpPr>
        <p:spPr>
          <a:xfrm>
            <a:off x="1895633" y="4825328"/>
            <a:ext cx="649537" cy="124650"/>
          </a:xfrm>
          <a:prstGeom prst="rect">
            <a:avLst/>
          </a:prstGeom>
          <a:noFill/>
        </p:spPr>
        <p:txBody>
          <a:bodyPr wrap="square" lIns="0" tIns="0" rIns="0" bIns="0" rtlCol="0" anchor="ctr">
            <a:spAutoFit/>
          </a:bodyPr>
          <a:lstStyle/>
          <a:p>
            <a:pPr>
              <a:lnSpc>
                <a:spcPct val="90000"/>
              </a:lnSpc>
              <a:spcBef>
                <a:spcPts val="600"/>
              </a:spcBef>
              <a:spcAft>
                <a:spcPts val="0"/>
              </a:spcAft>
              <a:buClr>
                <a:srgbClr val="007DB8"/>
              </a:buClr>
            </a:pPr>
            <a:fld id="{E00CF047-7350-4707-AA1A-E56FA69586CC}" type="datetime1">
              <a:rPr lang="en-US" sz="900" smtClean="0">
                <a:solidFill>
                  <a:srgbClr val="000000">
                    <a:lumMod val="50000"/>
                    <a:lumOff val="50000"/>
                  </a:srgbClr>
                </a:solidFill>
                <a:latin typeface="Arial"/>
              </a:rPr>
              <a:pPr>
                <a:lnSpc>
                  <a:spcPct val="90000"/>
                </a:lnSpc>
                <a:spcBef>
                  <a:spcPts val="600"/>
                </a:spcBef>
                <a:spcAft>
                  <a:spcPts val="0"/>
                </a:spcAft>
                <a:buClr>
                  <a:srgbClr val="007DB8"/>
                </a:buClr>
              </a:pPr>
              <a:t>2/25/2021</a:t>
            </a:fld>
            <a:endParaRPr lang="en-US" sz="900" dirty="0">
              <a:solidFill>
                <a:srgbClr val="000000">
                  <a:lumMod val="50000"/>
                  <a:lumOff val="50000"/>
                </a:srgbClr>
              </a:solidFill>
              <a:latin typeface="Arial"/>
            </a:endParaRPr>
          </a:p>
        </p:txBody>
      </p:sp>
      <p:pic>
        <p:nvPicPr>
          <p:cNvPr id="3" name="Picture 2"/>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
        <p:nvSpPr>
          <p:cNvPr id="22" name="TextBox 21"/>
          <p:cNvSpPr txBox="1"/>
          <p:nvPr/>
        </p:nvSpPr>
        <p:spPr>
          <a:xfrm>
            <a:off x="295424" y="4837275"/>
            <a:ext cx="65" cy="110800"/>
          </a:xfrm>
          <a:prstGeom prst="rect">
            <a:avLst/>
          </a:prstGeom>
        </p:spPr>
        <p:txBody>
          <a:bodyPr vert="horz" wrap="none" lIns="0" tIns="0" rIns="0" bIns="0" rtlCol="0" anchor="ctr" anchorCtr="0">
            <a:spAutoFit/>
          </a:bodyPr>
          <a:lstStyle/>
          <a:p>
            <a:pPr algn="r">
              <a:lnSpc>
                <a:spcPct val="90000"/>
              </a:lnSpc>
              <a:buClr>
                <a:srgbClr val="007DB8"/>
              </a:buClr>
            </a:pPr>
            <a:endParaRPr lang="en-US" sz="800" dirty="0" err="1">
              <a:solidFill>
                <a:srgbClr val="000000">
                  <a:lumMod val="50000"/>
                  <a:lumOff val="50000"/>
                </a:srgbClr>
              </a:solidFill>
              <a:latin typeface="Arial"/>
            </a:endParaRPr>
          </a:p>
        </p:txBody>
      </p:sp>
      <p:sp>
        <p:nvSpPr>
          <p:cNvPr id="24" name="TextBox 23"/>
          <p:cNvSpPr txBox="1"/>
          <p:nvPr/>
        </p:nvSpPr>
        <p:spPr>
          <a:xfrm>
            <a:off x="295424" y="4837275"/>
            <a:ext cx="65" cy="110800"/>
          </a:xfrm>
          <a:prstGeom prst="rect">
            <a:avLst/>
          </a:prstGeom>
        </p:spPr>
        <p:txBody>
          <a:bodyPr vert="horz" wrap="none" lIns="0" tIns="0" rIns="0" bIns="0" rtlCol="0" anchor="ctr" anchorCtr="0">
            <a:spAutoFit/>
          </a:bodyPr>
          <a:lstStyle/>
          <a:p>
            <a:pPr algn="r">
              <a:lnSpc>
                <a:spcPct val="90000"/>
              </a:lnSpc>
              <a:buClr>
                <a:srgbClr val="007DB8"/>
              </a:buClr>
            </a:pPr>
            <a:endParaRPr lang="en-US" sz="800" dirty="0" err="1">
              <a:solidFill>
                <a:srgbClr val="000000">
                  <a:lumMod val="50000"/>
                  <a:lumOff val="50000"/>
                </a:srgbClr>
              </a:solidFill>
              <a:latin typeface="Arial"/>
            </a:endParaRPr>
          </a:p>
        </p:txBody>
      </p:sp>
      <p:sp>
        <p:nvSpPr>
          <p:cNvPr id="25" name="TextBox 24"/>
          <p:cNvSpPr txBox="1"/>
          <p:nvPr/>
        </p:nvSpPr>
        <p:spPr>
          <a:xfrm>
            <a:off x="307781" y="4835544"/>
            <a:ext cx="128641" cy="114262"/>
          </a:xfrm>
          <a:prstGeom prst="rect">
            <a:avLst/>
          </a:prstGeom>
        </p:spPr>
        <p:txBody>
          <a:bodyPr vert="horz" wrap="none" lIns="0" tIns="0" rIns="0" bIns="0" rtlCol="0" anchor="ctr" anchorCtr="0">
            <a:spAutoFit/>
          </a:bodyPr>
          <a:lstStyle/>
          <a:p>
            <a:pPr algn="r">
              <a:lnSpc>
                <a:spcPct val="90000"/>
              </a:lnSpc>
              <a:buClr>
                <a:srgbClr val="007DB8"/>
              </a:buClr>
            </a:pPr>
            <a:fld id="{58EC7406-F4CC-4ABF-902E-2AF4E70E5C0F}" type="slidenum">
              <a:rPr lang="en-US" sz="800" smtClean="0">
                <a:solidFill>
                  <a:srgbClr val="000000">
                    <a:lumMod val="50000"/>
                    <a:lumOff val="50000"/>
                  </a:srgbClr>
                </a:solidFill>
                <a:latin typeface="Arial"/>
              </a:rPr>
              <a:pPr algn="r">
                <a:lnSpc>
                  <a:spcPct val="90000"/>
                </a:lnSpc>
                <a:buClr>
                  <a:srgbClr val="007DB8"/>
                </a:buClr>
              </a:pPr>
              <a:t>‹#›</a:t>
            </a:fld>
            <a:endParaRPr lang="en-US" sz="800" dirty="0" err="1">
              <a:solidFill>
                <a:srgbClr val="000000">
                  <a:lumMod val="50000"/>
                  <a:lumOff val="50000"/>
                </a:srgbClr>
              </a:solidFill>
              <a:latin typeface="Arial"/>
            </a:endParaRPr>
          </a:p>
        </p:txBody>
      </p:sp>
      <p:sp>
        <p:nvSpPr>
          <p:cNvPr id="26" name="TextBox 25"/>
          <p:cNvSpPr txBox="1"/>
          <p:nvPr/>
        </p:nvSpPr>
        <p:spPr>
          <a:xfrm>
            <a:off x="458777" y="4835544"/>
            <a:ext cx="187551" cy="114262"/>
          </a:xfrm>
          <a:prstGeom prst="rect">
            <a:avLst/>
          </a:prstGeom>
        </p:spPr>
        <p:txBody>
          <a:bodyPr vert="horz" wrap="none" lIns="0" tIns="0" rIns="0" bIns="0" rtlCol="0" anchor="ctr" anchorCtr="0">
            <a:spAutoFit/>
          </a:bodyPr>
          <a:lstStyle/>
          <a:p>
            <a:pPr>
              <a:lnSpc>
                <a:spcPct val="90000"/>
              </a:lnSpc>
              <a:buClr>
                <a:srgbClr val="007DB8"/>
              </a:buClr>
            </a:pPr>
            <a:r>
              <a:rPr lang="en-US" sz="800" dirty="0">
                <a:solidFill>
                  <a:srgbClr val="000000">
                    <a:lumMod val="50000"/>
                    <a:lumOff val="50000"/>
                  </a:srgbClr>
                </a:solidFill>
                <a:latin typeface="Arial"/>
              </a:rPr>
              <a:t>of Y</a:t>
            </a:r>
          </a:p>
        </p:txBody>
      </p:sp>
      <p:sp>
        <p:nvSpPr>
          <p:cNvPr id="10" name="TextBox 9"/>
          <p:cNvSpPr txBox="1"/>
          <p:nvPr userDrawn="1"/>
        </p:nvSpPr>
        <p:spPr>
          <a:xfrm>
            <a:off x="6765245" y="4784184"/>
            <a:ext cx="1659429" cy="216982"/>
          </a:xfrm>
          <a:prstGeom prst="rect">
            <a:avLst/>
          </a:prstGeom>
          <a:noFill/>
        </p:spPr>
        <p:txBody>
          <a:bodyPr wrap="none" lIns="91126" tIns="45563" rIns="91126" bIns="45563" rtlCol="0">
            <a:spAutoFit/>
          </a:bodyPr>
          <a:lstStyle/>
          <a:p>
            <a:pPr>
              <a:lnSpc>
                <a:spcPct val="90000"/>
              </a:lnSpc>
              <a:spcBef>
                <a:spcPts val="100"/>
              </a:spcBef>
              <a:spcAft>
                <a:spcPts val="100"/>
              </a:spcAft>
            </a:pPr>
            <a:r>
              <a:rPr lang="en-US" sz="900" dirty="0">
                <a:solidFill>
                  <a:srgbClr val="808080"/>
                </a:solidFill>
                <a:latin typeface="Arial"/>
              </a:rPr>
              <a:t>Client Program Management</a:t>
            </a:r>
            <a:endParaRPr lang="en-US" sz="1200" dirty="0">
              <a:solidFill>
                <a:srgbClr val="808080"/>
              </a:solidFill>
              <a:latin typeface="Arial"/>
            </a:endParaRPr>
          </a:p>
        </p:txBody>
      </p:sp>
      <p:sp>
        <p:nvSpPr>
          <p:cNvPr id="11" name="TextBox 10"/>
          <p:cNvSpPr txBox="1"/>
          <p:nvPr userDrawn="1"/>
        </p:nvSpPr>
        <p:spPr>
          <a:xfrm>
            <a:off x="1551383" y="4784184"/>
            <a:ext cx="1518364" cy="216982"/>
          </a:xfrm>
          <a:prstGeom prst="rect">
            <a:avLst/>
          </a:prstGeom>
          <a:noFill/>
        </p:spPr>
        <p:txBody>
          <a:bodyPr wrap="none" lIns="91126" tIns="45563" rIns="91126" bIns="45563" rtlCol="0">
            <a:spAutoFit/>
          </a:bodyPr>
          <a:lstStyle/>
          <a:p>
            <a:pPr>
              <a:lnSpc>
                <a:spcPct val="90000"/>
              </a:lnSpc>
              <a:spcBef>
                <a:spcPts val="100"/>
              </a:spcBef>
              <a:spcAft>
                <a:spcPts val="100"/>
              </a:spcAft>
            </a:pPr>
            <a:r>
              <a:rPr lang="en-US" sz="900" dirty="0">
                <a:solidFill>
                  <a:srgbClr val="808080"/>
                </a:solidFill>
                <a:latin typeface="Arial"/>
              </a:rPr>
              <a:t>Internal Use - Confidential</a:t>
            </a:r>
            <a:endParaRPr lang="en-US" sz="1200" dirty="0">
              <a:solidFill>
                <a:srgbClr val="808080"/>
              </a:solidFill>
              <a:latin typeface="Arial"/>
            </a:endParaRPr>
          </a:p>
        </p:txBody>
      </p:sp>
      <p:sp>
        <p:nvSpPr>
          <p:cNvPr id="23" name="fl"/>
          <p:cNvSpPr txBox="1"/>
          <p:nvPr/>
        </p:nvSpPr>
        <p:spPr>
          <a:xfrm>
            <a:off x="6" y="4839879"/>
            <a:ext cx="65" cy="110800"/>
          </a:xfrm>
          <a:prstGeom prst="rect">
            <a:avLst/>
          </a:prstGeom>
          <a:noFill/>
        </p:spPr>
        <p:txBody>
          <a:bodyPr vert="horz" wrap="none" lIns="0" tIns="0" rIns="0" bIns="0" rtlCol="0" anchor="ctr" anchorCtr="0">
            <a:spAutoFit/>
          </a:bodyPr>
          <a:lstStyle/>
          <a:p>
            <a:pPr>
              <a:lnSpc>
                <a:spcPct val="90000"/>
              </a:lnSpc>
              <a:spcBef>
                <a:spcPts val="100"/>
              </a:spcBef>
              <a:spcAft>
                <a:spcPts val="100"/>
              </a:spcAft>
            </a:pPr>
            <a:endParaRPr lang="en-US" sz="800" b="1" dirty="0">
              <a:solidFill>
                <a:srgbClr val="7F7F7F"/>
              </a:solidFill>
              <a:latin typeface="Arial"/>
            </a:endParaRPr>
          </a:p>
        </p:txBody>
      </p:sp>
      <p:sp>
        <p:nvSpPr>
          <p:cNvPr id="2" name="MSIPCMContentMarking" descr="{&quot;HashCode&quot;:-1913046509,&quot;Placement&quot;:&quot;Footer&quot;}">
            <a:extLst>
              <a:ext uri="{FF2B5EF4-FFF2-40B4-BE49-F238E27FC236}">
                <a16:creationId xmlns="" xmlns:a16="http://schemas.microsoft.com/office/drawing/2014/main" id="{9CA3C16B-2485-4A2D-9CF5-B96ED22483CE}"/>
              </a:ext>
            </a:extLst>
          </p:cNvPr>
          <p:cNvSpPr txBox="1"/>
          <p:nvPr userDrawn="1"/>
        </p:nvSpPr>
        <p:spPr>
          <a:xfrm>
            <a:off x="0" y="5000499"/>
            <a:ext cx="1028784" cy="92333"/>
          </a:xfrm>
          <a:prstGeom prst="rect">
            <a:avLst/>
          </a:prstGeom>
          <a:noFill/>
        </p:spPr>
        <p:txBody>
          <a:bodyPr vert="horz" wrap="square" lIns="0" tIns="0" rIns="0" bIns="0" rtlCol="0" anchor="ctr" anchorCtr="1">
            <a:spAutoFit/>
          </a:bodyPr>
          <a:lstStyle/>
          <a:p>
            <a:pPr>
              <a:spcBef>
                <a:spcPts val="0"/>
              </a:spcBef>
              <a:spcAft>
                <a:spcPts val="0"/>
              </a:spcAft>
              <a:buClr>
                <a:srgbClr val="007DB8"/>
              </a:buClr>
            </a:pPr>
            <a:r>
              <a:rPr lang="en-US" sz="600">
                <a:solidFill>
                  <a:srgbClr val="7F7F7F"/>
                </a:solidFill>
                <a:latin typeface="Calibri" panose="020F0502020204030204" pitchFamily="34" charset="0"/>
              </a:rPr>
              <a:t>Internal Use - Confidential</a:t>
            </a:r>
            <a:endParaRPr lang="en-US" sz="600" dirty="0" err="1">
              <a:solidFill>
                <a:srgbClr val="7F7F7F"/>
              </a:solidFill>
              <a:latin typeface="Calibri" panose="020F0502020204030204" pitchFamily="34" charset="0"/>
            </a:endParaRPr>
          </a:p>
        </p:txBody>
      </p:sp>
    </p:spTree>
    <p:extLst>
      <p:ext uri="{BB962C8B-B14F-4D97-AF65-F5344CB8AC3E}">
        <p14:creationId xmlns:p14="http://schemas.microsoft.com/office/powerpoint/2010/main" val="3835736334"/>
      </p:ext>
    </p:extLst>
  </p:cSld>
  <p:clrMap bg1="dk2" tx1="lt1" bg2="dk1" tx2="lt2" accent1="accent1" accent2="accent2" accent3="accent3" accent4="accent4" accent5="accent5" accent6="accent6" hlink="hlink" folHlink="folHlink"/>
  <p:sldLayoutIdLst>
    <p:sldLayoutId id="2147486676" r:id="rId1"/>
    <p:sldLayoutId id="2147486677" r:id="rId2"/>
    <p:sldLayoutId id="2147486678" r:id="rId3"/>
    <p:sldLayoutId id="2147486679" r:id="rId4"/>
    <p:sldLayoutId id="2147486680" r:id="rId5"/>
    <p:sldLayoutId id="2147486681" r:id="rId6"/>
    <p:sldLayoutId id="2147486682" r:id="rId7"/>
    <p:sldLayoutId id="2147486683" r:id="rId8"/>
    <p:sldLayoutId id="2147486684" r:id="rId9"/>
    <p:sldLayoutId id="2147486685" r:id="rId10"/>
    <p:sldLayoutId id="2147486686" r:id="rId11"/>
    <p:sldLayoutId id="2147486687" r:id="rId12"/>
    <p:sldLayoutId id="2147486688" r:id="rId13"/>
    <p:sldLayoutId id="2147486689" r:id="rId14"/>
    <p:sldLayoutId id="2147486690" r:id="rId15"/>
    <p:sldLayoutId id="2147486691" r:id="rId16"/>
    <p:sldLayoutId id="2147486692" r:id="rId17"/>
    <p:sldLayoutId id="2147486693" r:id="rId18"/>
    <p:sldLayoutId id="2147486694" r:id="rId19"/>
    <p:sldLayoutId id="2147486695" r:id="rId20"/>
    <p:sldLayoutId id="2147486696" r:id="rId21"/>
    <p:sldLayoutId id="2147486697" r:id="rId22"/>
  </p:sldLayoutIdLst>
  <p:transition spd="med">
    <p:wipe dir="r"/>
  </p:transition>
  <p:hf hdr="0" ftr="0" dt="0"/>
  <p:txStyles>
    <p:titleStyle>
      <a:lvl1pPr algn="l" rtl="0" eaLnBrk="1" fontAlgn="base" hangingPunct="1">
        <a:lnSpc>
          <a:spcPct val="90000"/>
        </a:lnSpc>
        <a:spcBef>
          <a:spcPct val="0"/>
        </a:spcBef>
        <a:spcAft>
          <a:spcPct val="0"/>
        </a:spcAft>
        <a:defRPr sz="2800" b="0" cap="none" baseline="0">
          <a:solidFill>
            <a:schemeClr val="bg1"/>
          </a:solidFill>
          <a:latin typeface="+mj-lt"/>
          <a:ea typeface="Museo Sans For Dell" panose="02000000000000000000" pitchFamily="2" charset="0"/>
          <a:cs typeface="+mj-cs"/>
        </a:defRPr>
      </a:lvl1pPr>
      <a:lvl2pPr algn="l" rtl="0" eaLnBrk="1" fontAlgn="base" hangingPunct="1">
        <a:lnSpc>
          <a:spcPct val="80000"/>
        </a:lnSpc>
        <a:spcBef>
          <a:spcPct val="0"/>
        </a:spcBef>
        <a:spcAft>
          <a:spcPct val="0"/>
        </a:spcAft>
        <a:defRPr sz="3200" b="1">
          <a:solidFill>
            <a:schemeClr val="accent1"/>
          </a:solidFill>
          <a:latin typeface="Arial Black" pitchFamily="34" charset="0"/>
        </a:defRPr>
      </a:lvl2pPr>
      <a:lvl3pPr algn="l" rtl="0" eaLnBrk="1" fontAlgn="base" hangingPunct="1">
        <a:lnSpc>
          <a:spcPct val="80000"/>
        </a:lnSpc>
        <a:spcBef>
          <a:spcPct val="0"/>
        </a:spcBef>
        <a:spcAft>
          <a:spcPct val="0"/>
        </a:spcAft>
        <a:defRPr sz="3200" b="1">
          <a:solidFill>
            <a:schemeClr val="accent1"/>
          </a:solidFill>
          <a:latin typeface="Arial Black" pitchFamily="34" charset="0"/>
        </a:defRPr>
      </a:lvl3pPr>
      <a:lvl4pPr algn="l" rtl="0" eaLnBrk="1" fontAlgn="base" hangingPunct="1">
        <a:lnSpc>
          <a:spcPct val="80000"/>
        </a:lnSpc>
        <a:spcBef>
          <a:spcPct val="0"/>
        </a:spcBef>
        <a:spcAft>
          <a:spcPct val="0"/>
        </a:spcAft>
        <a:defRPr sz="3200" b="1">
          <a:solidFill>
            <a:schemeClr val="accent1"/>
          </a:solidFill>
          <a:latin typeface="Arial Black" pitchFamily="34" charset="0"/>
        </a:defRPr>
      </a:lvl4pPr>
      <a:lvl5pPr algn="l" rtl="0" eaLnBrk="1" fontAlgn="base" hangingPunct="1">
        <a:lnSpc>
          <a:spcPct val="80000"/>
        </a:lnSpc>
        <a:spcBef>
          <a:spcPct val="0"/>
        </a:spcBef>
        <a:spcAft>
          <a:spcPct val="0"/>
        </a:spcAft>
        <a:defRPr sz="3200" b="1">
          <a:solidFill>
            <a:schemeClr val="accent1"/>
          </a:solidFill>
          <a:latin typeface="Arial Black" pitchFamily="34" charset="0"/>
        </a:defRPr>
      </a:lvl5pPr>
      <a:lvl6pPr marL="455318" algn="l" rtl="0" eaLnBrk="1" fontAlgn="base" hangingPunct="1">
        <a:lnSpc>
          <a:spcPct val="70000"/>
        </a:lnSpc>
        <a:spcBef>
          <a:spcPct val="0"/>
        </a:spcBef>
        <a:spcAft>
          <a:spcPct val="0"/>
        </a:spcAft>
        <a:defRPr sz="4400" b="1">
          <a:solidFill>
            <a:schemeClr val="accent1"/>
          </a:solidFill>
          <a:latin typeface="Arial Black" pitchFamily="34" charset="0"/>
        </a:defRPr>
      </a:lvl6pPr>
      <a:lvl7pPr marL="910868" algn="l" rtl="0" eaLnBrk="1" fontAlgn="base" hangingPunct="1">
        <a:lnSpc>
          <a:spcPct val="70000"/>
        </a:lnSpc>
        <a:spcBef>
          <a:spcPct val="0"/>
        </a:spcBef>
        <a:spcAft>
          <a:spcPct val="0"/>
        </a:spcAft>
        <a:defRPr sz="4400" b="1">
          <a:solidFill>
            <a:schemeClr val="accent1"/>
          </a:solidFill>
          <a:latin typeface="Arial Black" pitchFamily="34" charset="0"/>
        </a:defRPr>
      </a:lvl7pPr>
      <a:lvl8pPr marL="1366262" algn="l" rtl="0" eaLnBrk="1" fontAlgn="base" hangingPunct="1">
        <a:lnSpc>
          <a:spcPct val="70000"/>
        </a:lnSpc>
        <a:spcBef>
          <a:spcPct val="0"/>
        </a:spcBef>
        <a:spcAft>
          <a:spcPct val="0"/>
        </a:spcAft>
        <a:defRPr sz="4400" b="1">
          <a:solidFill>
            <a:schemeClr val="accent1"/>
          </a:solidFill>
          <a:latin typeface="Arial Black" pitchFamily="34" charset="0"/>
        </a:defRPr>
      </a:lvl8pPr>
      <a:lvl9pPr marL="1821734" algn="l" rtl="0" eaLnBrk="1" fontAlgn="base" hangingPunct="1">
        <a:lnSpc>
          <a:spcPct val="70000"/>
        </a:lnSpc>
        <a:spcBef>
          <a:spcPct val="0"/>
        </a:spcBef>
        <a:spcAft>
          <a:spcPct val="0"/>
        </a:spcAft>
        <a:defRPr sz="4400" b="1">
          <a:solidFill>
            <a:schemeClr val="accent1"/>
          </a:solidFill>
          <a:latin typeface="Arial Black" pitchFamily="34" charset="0"/>
        </a:defRPr>
      </a:lvl9pPr>
    </p:titleStyle>
    <p:bodyStyle>
      <a:lvl1pPr marL="227658" indent="-227658" algn="l" rtl="0" eaLnBrk="1" fontAlgn="base" hangingPunct="1">
        <a:lnSpc>
          <a:spcPct val="100000"/>
        </a:lnSpc>
        <a:spcBef>
          <a:spcPts val="1200"/>
        </a:spcBef>
        <a:spcAft>
          <a:spcPts val="0"/>
        </a:spcAft>
        <a:buClr>
          <a:srgbClr val="AAAAAA"/>
        </a:buClr>
        <a:buFont typeface="Arial" pitchFamily="34" charset="0"/>
        <a:buChar char="•"/>
        <a:defRPr sz="1400">
          <a:solidFill>
            <a:srgbClr val="000000"/>
          </a:solidFill>
          <a:latin typeface="+mj-lt"/>
          <a:ea typeface="Museo Sans For Dell" pitchFamily="2" charset="0"/>
          <a:cs typeface="+mn-cs"/>
        </a:defRPr>
      </a:lvl1pPr>
      <a:lvl2pPr marL="572477" indent="-232421" algn="l" rtl="0" eaLnBrk="1" fontAlgn="base" hangingPunct="1">
        <a:lnSpc>
          <a:spcPct val="100000"/>
        </a:lnSpc>
        <a:spcBef>
          <a:spcPts val="300"/>
        </a:spcBef>
        <a:spcAft>
          <a:spcPts val="0"/>
        </a:spcAft>
        <a:buClr>
          <a:srgbClr val="AAAAAA"/>
        </a:buClr>
        <a:buFont typeface="Museo Sans For Dell" pitchFamily="2" charset="0"/>
        <a:buChar char="–"/>
        <a:defRPr sz="1200" baseline="0">
          <a:solidFill>
            <a:srgbClr val="000000"/>
          </a:solidFill>
          <a:latin typeface="+mj-lt"/>
          <a:ea typeface="Museo Sans For Dell" pitchFamily="2" charset="0"/>
        </a:defRPr>
      </a:lvl2pPr>
      <a:lvl3pPr marL="906105" indent="-219722" algn="l" rtl="0" eaLnBrk="1" fontAlgn="base" hangingPunct="1">
        <a:lnSpc>
          <a:spcPct val="100000"/>
        </a:lnSpc>
        <a:spcBef>
          <a:spcPts val="300"/>
        </a:spcBef>
        <a:spcAft>
          <a:spcPts val="0"/>
        </a:spcAft>
        <a:buClr>
          <a:srgbClr val="AAAAAA"/>
        </a:buClr>
        <a:buFont typeface="Museo Sans For Dell" pitchFamily="2" charset="0"/>
        <a:buChar char="›"/>
        <a:defRPr sz="1000" baseline="0">
          <a:solidFill>
            <a:srgbClr val="000000"/>
          </a:solidFill>
          <a:latin typeface="+mj-lt"/>
          <a:ea typeface="Museo Sans For Dell" pitchFamily="2" charset="0"/>
        </a:defRPr>
      </a:lvl3pPr>
      <a:lvl4pPr marL="1241321" indent="-221309" algn="l" rtl="0" eaLnBrk="1" fontAlgn="base" hangingPunct="1">
        <a:lnSpc>
          <a:spcPct val="90000"/>
        </a:lnSpc>
        <a:spcBef>
          <a:spcPts val="300"/>
        </a:spcBef>
        <a:spcAft>
          <a:spcPts val="0"/>
        </a:spcAft>
        <a:buClr>
          <a:srgbClr val="AAAAAA"/>
        </a:buClr>
        <a:buFont typeface="Courier New" panose="02070309020205020404" pitchFamily="49" charset="0"/>
        <a:buChar char="o"/>
        <a:defRPr sz="1000" baseline="0">
          <a:solidFill>
            <a:srgbClr val="000000"/>
          </a:solidFill>
          <a:latin typeface="+mj-lt"/>
          <a:ea typeface="Museo Sans For Dell" pitchFamily="2" charset="0"/>
        </a:defRPr>
      </a:lvl4pPr>
      <a:lvl5pPr marL="1601858" indent="-235596" algn="l" rtl="0" eaLnBrk="1" fontAlgn="base" hangingPunct="1">
        <a:lnSpc>
          <a:spcPct val="90000"/>
        </a:lnSpc>
        <a:spcBef>
          <a:spcPts val="800"/>
        </a:spcBef>
        <a:spcAft>
          <a:spcPct val="0"/>
        </a:spcAft>
        <a:buClr>
          <a:schemeClr val="bg1"/>
        </a:buClr>
        <a:buFont typeface="Museo For Dell 300" pitchFamily="50" charset="0"/>
        <a:buChar char="–"/>
        <a:defRPr sz="1800">
          <a:solidFill>
            <a:schemeClr val="bg2"/>
          </a:solidFill>
          <a:latin typeface="Museo Sans For Dell" pitchFamily="2" charset="0"/>
          <a:ea typeface="Museo Sans For Dell" pitchFamily="2" charset="0"/>
        </a:defRPr>
      </a:lvl5pPr>
      <a:lvl6pPr marL="2057330" indent="-235596"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6pPr>
      <a:lvl7pPr marL="2512647" indent="-235596"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7pPr>
      <a:lvl8pPr marL="2968058" indent="-235596"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8pPr>
      <a:lvl9pPr marL="3423503" indent="-235596"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9pPr>
    </p:bodyStyle>
    <p:otherStyle>
      <a:defPPr>
        <a:defRPr lang="en-US"/>
      </a:defPPr>
      <a:lvl1pPr marL="0" algn="l" defTabSz="910868" rtl="0" eaLnBrk="1" latinLnBrk="0" hangingPunct="1">
        <a:defRPr sz="1800" kern="1200">
          <a:solidFill>
            <a:schemeClr val="tx1"/>
          </a:solidFill>
          <a:latin typeface="+mn-lt"/>
          <a:ea typeface="+mn-ea"/>
          <a:cs typeface="+mn-cs"/>
        </a:defRPr>
      </a:lvl1pPr>
      <a:lvl2pPr marL="455318" algn="l" defTabSz="910868" rtl="0" eaLnBrk="1" latinLnBrk="0" hangingPunct="1">
        <a:defRPr sz="1800" kern="1200">
          <a:solidFill>
            <a:schemeClr val="tx1"/>
          </a:solidFill>
          <a:latin typeface="+mn-lt"/>
          <a:ea typeface="+mn-ea"/>
          <a:cs typeface="+mn-cs"/>
        </a:defRPr>
      </a:lvl2pPr>
      <a:lvl3pPr marL="910868" algn="l" defTabSz="910868" rtl="0" eaLnBrk="1" latinLnBrk="0" hangingPunct="1">
        <a:defRPr sz="1800" kern="1200">
          <a:solidFill>
            <a:schemeClr val="tx1"/>
          </a:solidFill>
          <a:latin typeface="+mn-lt"/>
          <a:ea typeface="+mn-ea"/>
          <a:cs typeface="+mn-cs"/>
        </a:defRPr>
      </a:lvl3pPr>
      <a:lvl4pPr marL="1366262" algn="l" defTabSz="910868" rtl="0" eaLnBrk="1" latinLnBrk="0" hangingPunct="1">
        <a:defRPr sz="1800" kern="1200">
          <a:solidFill>
            <a:schemeClr val="tx1"/>
          </a:solidFill>
          <a:latin typeface="+mn-lt"/>
          <a:ea typeface="+mn-ea"/>
          <a:cs typeface="+mn-cs"/>
        </a:defRPr>
      </a:lvl4pPr>
      <a:lvl5pPr marL="1821734" algn="l" defTabSz="910868" rtl="0" eaLnBrk="1" latinLnBrk="0" hangingPunct="1">
        <a:defRPr sz="1800" kern="1200">
          <a:solidFill>
            <a:schemeClr val="tx1"/>
          </a:solidFill>
          <a:latin typeface="+mn-lt"/>
          <a:ea typeface="+mn-ea"/>
          <a:cs typeface="+mn-cs"/>
        </a:defRPr>
      </a:lvl5pPr>
      <a:lvl6pPr marL="2277051" algn="l" defTabSz="910868" rtl="0" eaLnBrk="1" latinLnBrk="0" hangingPunct="1">
        <a:defRPr sz="1800" kern="1200">
          <a:solidFill>
            <a:schemeClr val="tx1"/>
          </a:solidFill>
          <a:latin typeface="+mn-lt"/>
          <a:ea typeface="+mn-ea"/>
          <a:cs typeface="+mn-cs"/>
        </a:defRPr>
      </a:lvl6pPr>
      <a:lvl7pPr marL="2732407" algn="l" defTabSz="910868" rtl="0" eaLnBrk="1" latinLnBrk="0" hangingPunct="1">
        <a:defRPr sz="1800" kern="1200">
          <a:solidFill>
            <a:schemeClr val="tx1"/>
          </a:solidFill>
          <a:latin typeface="+mn-lt"/>
          <a:ea typeface="+mn-ea"/>
          <a:cs typeface="+mn-cs"/>
        </a:defRPr>
      </a:lvl7pPr>
      <a:lvl8pPr marL="3187884" algn="l" defTabSz="910868" rtl="0" eaLnBrk="1" latinLnBrk="0" hangingPunct="1">
        <a:defRPr sz="1800" kern="1200">
          <a:solidFill>
            <a:schemeClr val="tx1"/>
          </a:solidFill>
          <a:latin typeface="+mn-lt"/>
          <a:ea typeface="+mn-ea"/>
          <a:cs typeface="+mn-cs"/>
        </a:defRPr>
      </a:lvl8pPr>
      <a:lvl9pPr marL="3643299" algn="l" defTabSz="910868"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3084" userDrawn="1">
          <p15:clr>
            <a:srgbClr val="F26B43"/>
          </p15:clr>
        </p15:guide>
        <p15:guide id="2" pos="2880" userDrawn="1">
          <p15:clr>
            <a:srgbClr val="F26B43"/>
          </p15:clr>
        </p15:guide>
      </p15:sldGuideLst>
    </p:ext>
  </p:extLst>
</p:sldMaster>
</file>

<file path=ppt/slideMasters/slideMaster99.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16" name="TextBox 15" hidden="1"/>
          <p:cNvSpPr txBox="1"/>
          <p:nvPr/>
        </p:nvSpPr>
        <p:spPr>
          <a:xfrm>
            <a:off x="1895633" y="4825328"/>
            <a:ext cx="649537" cy="124650"/>
          </a:xfrm>
          <a:prstGeom prst="rect">
            <a:avLst/>
          </a:prstGeom>
          <a:noFill/>
        </p:spPr>
        <p:txBody>
          <a:bodyPr wrap="square" lIns="0" tIns="0" rIns="0" bIns="0" rtlCol="0" anchor="ctr">
            <a:spAutoFit/>
          </a:bodyPr>
          <a:lstStyle/>
          <a:p>
            <a:pPr>
              <a:lnSpc>
                <a:spcPct val="90000"/>
              </a:lnSpc>
              <a:spcBef>
                <a:spcPts val="600"/>
              </a:spcBef>
              <a:spcAft>
                <a:spcPts val="0"/>
              </a:spcAft>
              <a:buClr>
                <a:srgbClr val="007DB8"/>
              </a:buClr>
            </a:pPr>
            <a:fld id="{E00CF047-7350-4707-AA1A-E56FA69586CC}" type="datetime1">
              <a:rPr lang="en-US" sz="900" smtClean="0">
                <a:solidFill>
                  <a:srgbClr val="000000">
                    <a:lumMod val="50000"/>
                    <a:lumOff val="50000"/>
                  </a:srgbClr>
                </a:solidFill>
                <a:latin typeface="Arial"/>
              </a:rPr>
              <a:pPr>
                <a:lnSpc>
                  <a:spcPct val="90000"/>
                </a:lnSpc>
                <a:spcBef>
                  <a:spcPts val="600"/>
                </a:spcBef>
                <a:spcAft>
                  <a:spcPts val="0"/>
                </a:spcAft>
                <a:buClr>
                  <a:srgbClr val="007DB8"/>
                </a:buClr>
              </a:pPr>
              <a:t>2/25/2021</a:t>
            </a:fld>
            <a:endParaRPr lang="en-US" sz="900" dirty="0">
              <a:solidFill>
                <a:srgbClr val="000000">
                  <a:lumMod val="50000"/>
                  <a:lumOff val="50000"/>
                </a:srgbClr>
              </a:solidFill>
              <a:latin typeface="Arial"/>
            </a:endParaRPr>
          </a:p>
        </p:txBody>
      </p:sp>
      <p:sp>
        <p:nvSpPr>
          <p:cNvPr id="13" name="TextBox 12" hidden="1"/>
          <p:cNvSpPr txBox="1"/>
          <p:nvPr/>
        </p:nvSpPr>
        <p:spPr>
          <a:xfrm>
            <a:off x="1895633" y="4825328"/>
            <a:ext cx="649537" cy="124650"/>
          </a:xfrm>
          <a:prstGeom prst="rect">
            <a:avLst/>
          </a:prstGeom>
          <a:noFill/>
        </p:spPr>
        <p:txBody>
          <a:bodyPr wrap="square" lIns="0" tIns="0" rIns="0" bIns="0" rtlCol="0" anchor="ctr">
            <a:spAutoFit/>
          </a:bodyPr>
          <a:lstStyle/>
          <a:p>
            <a:pPr>
              <a:lnSpc>
                <a:spcPct val="90000"/>
              </a:lnSpc>
              <a:spcBef>
                <a:spcPts val="600"/>
              </a:spcBef>
              <a:spcAft>
                <a:spcPts val="0"/>
              </a:spcAft>
              <a:buClr>
                <a:srgbClr val="007DB8"/>
              </a:buClr>
            </a:pPr>
            <a:fld id="{E00CF047-7350-4707-AA1A-E56FA69586CC}" type="datetime1">
              <a:rPr lang="en-US" sz="900" smtClean="0">
                <a:solidFill>
                  <a:srgbClr val="000000">
                    <a:lumMod val="50000"/>
                    <a:lumOff val="50000"/>
                  </a:srgbClr>
                </a:solidFill>
                <a:latin typeface="Arial"/>
              </a:rPr>
              <a:pPr>
                <a:lnSpc>
                  <a:spcPct val="90000"/>
                </a:lnSpc>
                <a:spcBef>
                  <a:spcPts val="600"/>
                </a:spcBef>
                <a:spcAft>
                  <a:spcPts val="0"/>
                </a:spcAft>
                <a:buClr>
                  <a:srgbClr val="007DB8"/>
                </a:buClr>
              </a:pPr>
              <a:t>2/25/2021</a:t>
            </a:fld>
            <a:endParaRPr lang="en-US" sz="900" dirty="0">
              <a:solidFill>
                <a:srgbClr val="000000">
                  <a:lumMod val="50000"/>
                  <a:lumOff val="50000"/>
                </a:srgbClr>
              </a:solidFill>
              <a:latin typeface="Arial"/>
            </a:endParaRPr>
          </a:p>
        </p:txBody>
      </p:sp>
      <p:pic>
        <p:nvPicPr>
          <p:cNvPr id="3" name="Picture 2"/>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
        <p:nvSpPr>
          <p:cNvPr id="22" name="TextBox 21"/>
          <p:cNvSpPr txBox="1"/>
          <p:nvPr/>
        </p:nvSpPr>
        <p:spPr>
          <a:xfrm>
            <a:off x="295424" y="4837275"/>
            <a:ext cx="65" cy="110800"/>
          </a:xfrm>
          <a:prstGeom prst="rect">
            <a:avLst/>
          </a:prstGeom>
        </p:spPr>
        <p:txBody>
          <a:bodyPr vert="horz" wrap="none" lIns="0" tIns="0" rIns="0" bIns="0" rtlCol="0" anchor="ctr" anchorCtr="0">
            <a:spAutoFit/>
          </a:bodyPr>
          <a:lstStyle/>
          <a:p>
            <a:pPr algn="r">
              <a:lnSpc>
                <a:spcPct val="90000"/>
              </a:lnSpc>
              <a:buClr>
                <a:srgbClr val="007DB8"/>
              </a:buClr>
            </a:pPr>
            <a:endParaRPr lang="en-US" sz="800" dirty="0" err="1">
              <a:solidFill>
                <a:srgbClr val="000000">
                  <a:lumMod val="50000"/>
                  <a:lumOff val="50000"/>
                </a:srgbClr>
              </a:solidFill>
              <a:latin typeface="Arial"/>
            </a:endParaRPr>
          </a:p>
        </p:txBody>
      </p:sp>
      <p:sp>
        <p:nvSpPr>
          <p:cNvPr id="24" name="TextBox 23"/>
          <p:cNvSpPr txBox="1"/>
          <p:nvPr/>
        </p:nvSpPr>
        <p:spPr>
          <a:xfrm>
            <a:off x="295424" y="4837275"/>
            <a:ext cx="65" cy="110800"/>
          </a:xfrm>
          <a:prstGeom prst="rect">
            <a:avLst/>
          </a:prstGeom>
        </p:spPr>
        <p:txBody>
          <a:bodyPr vert="horz" wrap="none" lIns="0" tIns="0" rIns="0" bIns="0" rtlCol="0" anchor="ctr" anchorCtr="0">
            <a:spAutoFit/>
          </a:bodyPr>
          <a:lstStyle/>
          <a:p>
            <a:pPr algn="r">
              <a:lnSpc>
                <a:spcPct val="90000"/>
              </a:lnSpc>
              <a:buClr>
                <a:srgbClr val="007DB8"/>
              </a:buClr>
            </a:pPr>
            <a:endParaRPr lang="en-US" sz="800" dirty="0" err="1">
              <a:solidFill>
                <a:srgbClr val="000000">
                  <a:lumMod val="50000"/>
                  <a:lumOff val="50000"/>
                </a:srgbClr>
              </a:solidFill>
              <a:latin typeface="Arial"/>
            </a:endParaRPr>
          </a:p>
        </p:txBody>
      </p:sp>
      <p:sp>
        <p:nvSpPr>
          <p:cNvPr id="25" name="TextBox 24"/>
          <p:cNvSpPr txBox="1"/>
          <p:nvPr/>
        </p:nvSpPr>
        <p:spPr>
          <a:xfrm>
            <a:off x="307781" y="4835544"/>
            <a:ext cx="128641" cy="114262"/>
          </a:xfrm>
          <a:prstGeom prst="rect">
            <a:avLst/>
          </a:prstGeom>
        </p:spPr>
        <p:txBody>
          <a:bodyPr vert="horz" wrap="none" lIns="0" tIns="0" rIns="0" bIns="0" rtlCol="0" anchor="ctr" anchorCtr="0">
            <a:spAutoFit/>
          </a:bodyPr>
          <a:lstStyle/>
          <a:p>
            <a:pPr algn="r">
              <a:lnSpc>
                <a:spcPct val="90000"/>
              </a:lnSpc>
              <a:buClr>
                <a:srgbClr val="007DB8"/>
              </a:buClr>
            </a:pPr>
            <a:fld id="{58EC7406-F4CC-4ABF-902E-2AF4E70E5C0F}" type="slidenum">
              <a:rPr lang="en-US" sz="800" smtClean="0">
                <a:solidFill>
                  <a:srgbClr val="000000">
                    <a:lumMod val="50000"/>
                    <a:lumOff val="50000"/>
                  </a:srgbClr>
                </a:solidFill>
                <a:latin typeface="Arial"/>
              </a:rPr>
              <a:pPr algn="r">
                <a:lnSpc>
                  <a:spcPct val="90000"/>
                </a:lnSpc>
                <a:buClr>
                  <a:srgbClr val="007DB8"/>
                </a:buClr>
              </a:pPr>
              <a:t>‹#›</a:t>
            </a:fld>
            <a:endParaRPr lang="en-US" sz="800" dirty="0" err="1">
              <a:solidFill>
                <a:srgbClr val="000000">
                  <a:lumMod val="50000"/>
                  <a:lumOff val="50000"/>
                </a:srgbClr>
              </a:solidFill>
              <a:latin typeface="Arial"/>
            </a:endParaRPr>
          </a:p>
        </p:txBody>
      </p:sp>
      <p:sp>
        <p:nvSpPr>
          <p:cNvPr id="26" name="TextBox 25"/>
          <p:cNvSpPr txBox="1"/>
          <p:nvPr/>
        </p:nvSpPr>
        <p:spPr>
          <a:xfrm>
            <a:off x="458777" y="4835544"/>
            <a:ext cx="187551" cy="114262"/>
          </a:xfrm>
          <a:prstGeom prst="rect">
            <a:avLst/>
          </a:prstGeom>
        </p:spPr>
        <p:txBody>
          <a:bodyPr vert="horz" wrap="none" lIns="0" tIns="0" rIns="0" bIns="0" rtlCol="0" anchor="ctr" anchorCtr="0">
            <a:spAutoFit/>
          </a:bodyPr>
          <a:lstStyle/>
          <a:p>
            <a:pPr>
              <a:lnSpc>
                <a:spcPct val="90000"/>
              </a:lnSpc>
              <a:buClr>
                <a:srgbClr val="007DB8"/>
              </a:buClr>
            </a:pPr>
            <a:r>
              <a:rPr lang="en-US" sz="800" dirty="0">
                <a:solidFill>
                  <a:srgbClr val="000000">
                    <a:lumMod val="50000"/>
                    <a:lumOff val="50000"/>
                  </a:srgbClr>
                </a:solidFill>
                <a:latin typeface="Arial"/>
              </a:rPr>
              <a:t>of Y</a:t>
            </a:r>
          </a:p>
        </p:txBody>
      </p:sp>
      <p:sp>
        <p:nvSpPr>
          <p:cNvPr id="10" name="TextBox 9"/>
          <p:cNvSpPr txBox="1"/>
          <p:nvPr userDrawn="1"/>
        </p:nvSpPr>
        <p:spPr>
          <a:xfrm>
            <a:off x="6765245" y="4784184"/>
            <a:ext cx="1659429" cy="216982"/>
          </a:xfrm>
          <a:prstGeom prst="rect">
            <a:avLst/>
          </a:prstGeom>
          <a:noFill/>
        </p:spPr>
        <p:txBody>
          <a:bodyPr wrap="none" lIns="91126" tIns="45563" rIns="91126" bIns="45563" rtlCol="0">
            <a:spAutoFit/>
          </a:bodyPr>
          <a:lstStyle/>
          <a:p>
            <a:pPr>
              <a:lnSpc>
                <a:spcPct val="90000"/>
              </a:lnSpc>
              <a:spcBef>
                <a:spcPts val="100"/>
              </a:spcBef>
              <a:spcAft>
                <a:spcPts val="100"/>
              </a:spcAft>
            </a:pPr>
            <a:r>
              <a:rPr lang="en-US" sz="900" dirty="0">
                <a:solidFill>
                  <a:srgbClr val="808080"/>
                </a:solidFill>
                <a:latin typeface="arial" panose="020B0604020202020204" pitchFamily="34" charset="0"/>
              </a:rPr>
              <a:t>Client Program Management</a:t>
            </a:r>
            <a:endParaRPr lang="en-US" sz="1200" dirty="0">
              <a:solidFill>
                <a:srgbClr val="808080"/>
              </a:solidFill>
              <a:latin typeface="arial" panose="020B0604020202020204" pitchFamily="34" charset="0"/>
            </a:endParaRPr>
          </a:p>
        </p:txBody>
      </p:sp>
      <p:sp>
        <p:nvSpPr>
          <p:cNvPr id="11" name="TextBox 10"/>
          <p:cNvSpPr txBox="1"/>
          <p:nvPr userDrawn="1"/>
        </p:nvSpPr>
        <p:spPr>
          <a:xfrm>
            <a:off x="1551383" y="4784184"/>
            <a:ext cx="1518364" cy="216982"/>
          </a:xfrm>
          <a:prstGeom prst="rect">
            <a:avLst/>
          </a:prstGeom>
          <a:noFill/>
        </p:spPr>
        <p:txBody>
          <a:bodyPr wrap="none" lIns="91126" tIns="45563" rIns="91126" bIns="45563" rtlCol="0">
            <a:spAutoFit/>
          </a:bodyPr>
          <a:lstStyle/>
          <a:p>
            <a:pPr>
              <a:lnSpc>
                <a:spcPct val="90000"/>
              </a:lnSpc>
              <a:spcBef>
                <a:spcPts val="100"/>
              </a:spcBef>
              <a:spcAft>
                <a:spcPts val="100"/>
              </a:spcAft>
            </a:pPr>
            <a:r>
              <a:rPr lang="en-US" sz="900" dirty="0">
                <a:solidFill>
                  <a:srgbClr val="808080"/>
                </a:solidFill>
                <a:latin typeface="arial" panose="020B0604020202020204" pitchFamily="34" charset="0"/>
              </a:rPr>
              <a:t>Internal Use - Confidential</a:t>
            </a:r>
            <a:endParaRPr lang="en-US" sz="1200" dirty="0">
              <a:solidFill>
                <a:srgbClr val="808080"/>
              </a:solidFill>
              <a:latin typeface="arial" panose="020B0604020202020204" pitchFamily="34" charset="0"/>
            </a:endParaRPr>
          </a:p>
        </p:txBody>
      </p:sp>
      <p:sp>
        <p:nvSpPr>
          <p:cNvPr id="23" name="fl"/>
          <p:cNvSpPr txBox="1"/>
          <p:nvPr/>
        </p:nvSpPr>
        <p:spPr>
          <a:xfrm>
            <a:off x="6" y="4839879"/>
            <a:ext cx="65" cy="110800"/>
          </a:xfrm>
          <a:prstGeom prst="rect">
            <a:avLst/>
          </a:prstGeom>
          <a:noFill/>
        </p:spPr>
        <p:txBody>
          <a:bodyPr vert="horz" wrap="none" lIns="0" tIns="0" rIns="0" bIns="0" rtlCol="0" anchor="ctr" anchorCtr="0">
            <a:spAutoFit/>
          </a:bodyPr>
          <a:lstStyle/>
          <a:p>
            <a:pPr>
              <a:lnSpc>
                <a:spcPct val="90000"/>
              </a:lnSpc>
              <a:spcBef>
                <a:spcPts val="100"/>
              </a:spcBef>
              <a:spcAft>
                <a:spcPts val="100"/>
              </a:spcAft>
            </a:pPr>
            <a:endParaRPr lang="en-US" sz="800" b="1" dirty="0">
              <a:solidFill>
                <a:srgbClr val="7F7F7F"/>
              </a:solidFill>
              <a:latin typeface="Arial"/>
            </a:endParaRPr>
          </a:p>
        </p:txBody>
      </p:sp>
      <p:sp>
        <p:nvSpPr>
          <p:cNvPr id="2" name="MSIPCMContentMarking" descr="{&quot;HashCode&quot;:-1913046509,&quot;Placement&quot;:&quot;Footer&quot;}">
            <a:extLst>
              <a:ext uri="{FF2B5EF4-FFF2-40B4-BE49-F238E27FC236}">
                <a16:creationId xmlns:a16="http://schemas.microsoft.com/office/drawing/2014/main" xmlns="" id="{9CA3C16B-2485-4A2D-9CF5-B96ED22483CE}"/>
              </a:ext>
            </a:extLst>
          </p:cNvPr>
          <p:cNvSpPr txBox="1"/>
          <p:nvPr userDrawn="1"/>
        </p:nvSpPr>
        <p:spPr>
          <a:xfrm>
            <a:off x="0" y="5000499"/>
            <a:ext cx="1028784" cy="92333"/>
          </a:xfrm>
          <a:prstGeom prst="rect">
            <a:avLst/>
          </a:prstGeom>
          <a:noFill/>
        </p:spPr>
        <p:txBody>
          <a:bodyPr vert="horz" wrap="square" lIns="0" tIns="0" rIns="0" bIns="0" rtlCol="0" anchor="ctr" anchorCtr="1">
            <a:spAutoFit/>
          </a:bodyPr>
          <a:lstStyle/>
          <a:p>
            <a:pPr>
              <a:spcBef>
                <a:spcPts val="0"/>
              </a:spcBef>
              <a:spcAft>
                <a:spcPts val="0"/>
              </a:spcAft>
              <a:buClr>
                <a:srgbClr val="007DB8"/>
              </a:buClr>
            </a:pPr>
            <a:r>
              <a:rPr lang="en-US" sz="600">
                <a:solidFill>
                  <a:srgbClr val="7F7F7F"/>
                </a:solidFill>
                <a:latin typeface="Calibri" panose="020F0502020204030204" pitchFamily="34" charset="0"/>
              </a:rPr>
              <a:t>Internal Use - Confidential</a:t>
            </a:r>
            <a:endParaRPr lang="en-US" sz="600" dirty="0" err="1">
              <a:solidFill>
                <a:srgbClr val="7F7F7F"/>
              </a:solidFill>
              <a:latin typeface="Calibri" panose="020F0502020204030204" pitchFamily="34" charset="0"/>
            </a:endParaRPr>
          </a:p>
        </p:txBody>
      </p:sp>
    </p:spTree>
    <p:extLst>
      <p:ext uri="{BB962C8B-B14F-4D97-AF65-F5344CB8AC3E}">
        <p14:creationId xmlns:p14="http://schemas.microsoft.com/office/powerpoint/2010/main" val="1334220527"/>
      </p:ext>
    </p:extLst>
  </p:cSld>
  <p:clrMap bg1="dk2" tx1="lt1" bg2="dk1" tx2="lt2" accent1="accent1" accent2="accent2" accent3="accent3" accent4="accent4" accent5="accent5" accent6="accent6" hlink="hlink" folHlink="folHlink"/>
  <p:sldLayoutIdLst>
    <p:sldLayoutId id="2147486701" r:id="rId1"/>
    <p:sldLayoutId id="2147486702" r:id="rId2"/>
    <p:sldLayoutId id="2147486703" r:id="rId3"/>
    <p:sldLayoutId id="2147486704" r:id="rId4"/>
    <p:sldLayoutId id="2147486705" r:id="rId5"/>
    <p:sldLayoutId id="2147486706" r:id="rId6"/>
    <p:sldLayoutId id="2147486707" r:id="rId7"/>
    <p:sldLayoutId id="2147486708" r:id="rId8"/>
    <p:sldLayoutId id="2147486709" r:id="rId9"/>
    <p:sldLayoutId id="2147486710" r:id="rId10"/>
    <p:sldLayoutId id="2147486711" r:id="rId11"/>
    <p:sldLayoutId id="2147486712" r:id="rId12"/>
    <p:sldLayoutId id="2147486713" r:id="rId13"/>
    <p:sldLayoutId id="2147486714" r:id="rId14"/>
    <p:sldLayoutId id="2147486715" r:id="rId15"/>
    <p:sldLayoutId id="2147486716" r:id="rId16"/>
    <p:sldLayoutId id="2147486717" r:id="rId17"/>
    <p:sldLayoutId id="2147486718" r:id="rId18"/>
    <p:sldLayoutId id="2147486719" r:id="rId19"/>
    <p:sldLayoutId id="2147486720" r:id="rId20"/>
    <p:sldLayoutId id="2147486721" r:id="rId21"/>
    <p:sldLayoutId id="2147486722" r:id="rId22"/>
  </p:sldLayoutIdLst>
  <p:transition spd="med">
    <p:wipe dir="r"/>
  </p:transition>
  <p:hf hdr="0" ftr="0" dt="0"/>
  <p:txStyles>
    <p:titleStyle>
      <a:lvl1pPr algn="l" rtl="0" eaLnBrk="1" fontAlgn="base" hangingPunct="1">
        <a:lnSpc>
          <a:spcPct val="90000"/>
        </a:lnSpc>
        <a:spcBef>
          <a:spcPct val="0"/>
        </a:spcBef>
        <a:spcAft>
          <a:spcPct val="0"/>
        </a:spcAft>
        <a:defRPr sz="2800" b="0" cap="none" baseline="0">
          <a:solidFill>
            <a:schemeClr val="bg1"/>
          </a:solidFill>
          <a:latin typeface="+mj-lt"/>
          <a:ea typeface="Museo Sans For Dell" panose="02000000000000000000" pitchFamily="2" charset="0"/>
          <a:cs typeface="+mj-cs"/>
        </a:defRPr>
      </a:lvl1pPr>
      <a:lvl2pPr algn="l" rtl="0" eaLnBrk="1" fontAlgn="base" hangingPunct="1">
        <a:lnSpc>
          <a:spcPct val="80000"/>
        </a:lnSpc>
        <a:spcBef>
          <a:spcPct val="0"/>
        </a:spcBef>
        <a:spcAft>
          <a:spcPct val="0"/>
        </a:spcAft>
        <a:defRPr sz="3200" b="1">
          <a:solidFill>
            <a:schemeClr val="accent1"/>
          </a:solidFill>
          <a:latin typeface="Arial Black" pitchFamily="34" charset="0"/>
        </a:defRPr>
      </a:lvl2pPr>
      <a:lvl3pPr algn="l" rtl="0" eaLnBrk="1" fontAlgn="base" hangingPunct="1">
        <a:lnSpc>
          <a:spcPct val="80000"/>
        </a:lnSpc>
        <a:spcBef>
          <a:spcPct val="0"/>
        </a:spcBef>
        <a:spcAft>
          <a:spcPct val="0"/>
        </a:spcAft>
        <a:defRPr sz="3200" b="1">
          <a:solidFill>
            <a:schemeClr val="accent1"/>
          </a:solidFill>
          <a:latin typeface="Arial Black" pitchFamily="34" charset="0"/>
        </a:defRPr>
      </a:lvl3pPr>
      <a:lvl4pPr algn="l" rtl="0" eaLnBrk="1" fontAlgn="base" hangingPunct="1">
        <a:lnSpc>
          <a:spcPct val="80000"/>
        </a:lnSpc>
        <a:spcBef>
          <a:spcPct val="0"/>
        </a:spcBef>
        <a:spcAft>
          <a:spcPct val="0"/>
        </a:spcAft>
        <a:defRPr sz="3200" b="1">
          <a:solidFill>
            <a:schemeClr val="accent1"/>
          </a:solidFill>
          <a:latin typeface="Arial Black" pitchFamily="34" charset="0"/>
        </a:defRPr>
      </a:lvl4pPr>
      <a:lvl5pPr algn="l" rtl="0" eaLnBrk="1" fontAlgn="base" hangingPunct="1">
        <a:lnSpc>
          <a:spcPct val="80000"/>
        </a:lnSpc>
        <a:spcBef>
          <a:spcPct val="0"/>
        </a:spcBef>
        <a:spcAft>
          <a:spcPct val="0"/>
        </a:spcAft>
        <a:defRPr sz="3200" b="1">
          <a:solidFill>
            <a:schemeClr val="accent1"/>
          </a:solidFill>
          <a:latin typeface="Arial Black" pitchFamily="34" charset="0"/>
        </a:defRPr>
      </a:lvl5pPr>
      <a:lvl6pPr marL="455318" algn="l" rtl="0" eaLnBrk="1" fontAlgn="base" hangingPunct="1">
        <a:lnSpc>
          <a:spcPct val="70000"/>
        </a:lnSpc>
        <a:spcBef>
          <a:spcPct val="0"/>
        </a:spcBef>
        <a:spcAft>
          <a:spcPct val="0"/>
        </a:spcAft>
        <a:defRPr sz="4400" b="1">
          <a:solidFill>
            <a:schemeClr val="accent1"/>
          </a:solidFill>
          <a:latin typeface="Arial Black" pitchFamily="34" charset="0"/>
        </a:defRPr>
      </a:lvl6pPr>
      <a:lvl7pPr marL="910868" algn="l" rtl="0" eaLnBrk="1" fontAlgn="base" hangingPunct="1">
        <a:lnSpc>
          <a:spcPct val="70000"/>
        </a:lnSpc>
        <a:spcBef>
          <a:spcPct val="0"/>
        </a:spcBef>
        <a:spcAft>
          <a:spcPct val="0"/>
        </a:spcAft>
        <a:defRPr sz="4400" b="1">
          <a:solidFill>
            <a:schemeClr val="accent1"/>
          </a:solidFill>
          <a:latin typeface="Arial Black" pitchFamily="34" charset="0"/>
        </a:defRPr>
      </a:lvl7pPr>
      <a:lvl8pPr marL="1366262" algn="l" rtl="0" eaLnBrk="1" fontAlgn="base" hangingPunct="1">
        <a:lnSpc>
          <a:spcPct val="70000"/>
        </a:lnSpc>
        <a:spcBef>
          <a:spcPct val="0"/>
        </a:spcBef>
        <a:spcAft>
          <a:spcPct val="0"/>
        </a:spcAft>
        <a:defRPr sz="4400" b="1">
          <a:solidFill>
            <a:schemeClr val="accent1"/>
          </a:solidFill>
          <a:latin typeface="Arial Black" pitchFamily="34" charset="0"/>
        </a:defRPr>
      </a:lvl8pPr>
      <a:lvl9pPr marL="1821734" algn="l" rtl="0" eaLnBrk="1" fontAlgn="base" hangingPunct="1">
        <a:lnSpc>
          <a:spcPct val="70000"/>
        </a:lnSpc>
        <a:spcBef>
          <a:spcPct val="0"/>
        </a:spcBef>
        <a:spcAft>
          <a:spcPct val="0"/>
        </a:spcAft>
        <a:defRPr sz="4400" b="1">
          <a:solidFill>
            <a:schemeClr val="accent1"/>
          </a:solidFill>
          <a:latin typeface="Arial Black" pitchFamily="34" charset="0"/>
        </a:defRPr>
      </a:lvl9pPr>
    </p:titleStyle>
    <p:bodyStyle>
      <a:lvl1pPr marL="227658" indent="-227658" algn="l" rtl="0" eaLnBrk="1" fontAlgn="base" hangingPunct="1">
        <a:lnSpc>
          <a:spcPct val="100000"/>
        </a:lnSpc>
        <a:spcBef>
          <a:spcPts val="1200"/>
        </a:spcBef>
        <a:spcAft>
          <a:spcPts val="0"/>
        </a:spcAft>
        <a:buClr>
          <a:srgbClr val="AAAAAA"/>
        </a:buClr>
        <a:buFont typeface="Arial" pitchFamily="34" charset="0"/>
        <a:buChar char="•"/>
        <a:defRPr sz="1400">
          <a:solidFill>
            <a:srgbClr val="000000"/>
          </a:solidFill>
          <a:latin typeface="+mj-lt"/>
          <a:ea typeface="Museo Sans For Dell" pitchFamily="2" charset="0"/>
          <a:cs typeface="+mn-cs"/>
        </a:defRPr>
      </a:lvl1pPr>
      <a:lvl2pPr marL="572477" indent="-232421" algn="l" rtl="0" eaLnBrk="1" fontAlgn="base" hangingPunct="1">
        <a:lnSpc>
          <a:spcPct val="100000"/>
        </a:lnSpc>
        <a:spcBef>
          <a:spcPts val="300"/>
        </a:spcBef>
        <a:spcAft>
          <a:spcPts val="0"/>
        </a:spcAft>
        <a:buClr>
          <a:srgbClr val="AAAAAA"/>
        </a:buClr>
        <a:buFont typeface="Museo Sans For Dell" pitchFamily="2" charset="0"/>
        <a:buChar char="–"/>
        <a:defRPr sz="1200" baseline="0">
          <a:solidFill>
            <a:srgbClr val="000000"/>
          </a:solidFill>
          <a:latin typeface="+mj-lt"/>
          <a:ea typeface="Museo Sans For Dell" pitchFamily="2" charset="0"/>
        </a:defRPr>
      </a:lvl2pPr>
      <a:lvl3pPr marL="906105" indent="-219722" algn="l" rtl="0" eaLnBrk="1" fontAlgn="base" hangingPunct="1">
        <a:lnSpc>
          <a:spcPct val="100000"/>
        </a:lnSpc>
        <a:spcBef>
          <a:spcPts val="300"/>
        </a:spcBef>
        <a:spcAft>
          <a:spcPts val="0"/>
        </a:spcAft>
        <a:buClr>
          <a:srgbClr val="AAAAAA"/>
        </a:buClr>
        <a:buFont typeface="Museo Sans For Dell" pitchFamily="2" charset="0"/>
        <a:buChar char="›"/>
        <a:defRPr sz="1000" baseline="0">
          <a:solidFill>
            <a:srgbClr val="000000"/>
          </a:solidFill>
          <a:latin typeface="+mj-lt"/>
          <a:ea typeface="Museo Sans For Dell" pitchFamily="2" charset="0"/>
        </a:defRPr>
      </a:lvl3pPr>
      <a:lvl4pPr marL="1241321" indent="-221309" algn="l" rtl="0" eaLnBrk="1" fontAlgn="base" hangingPunct="1">
        <a:lnSpc>
          <a:spcPct val="90000"/>
        </a:lnSpc>
        <a:spcBef>
          <a:spcPts val="300"/>
        </a:spcBef>
        <a:spcAft>
          <a:spcPts val="0"/>
        </a:spcAft>
        <a:buClr>
          <a:srgbClr val="AAAAAA"/>
        </a:buClr>
        <a:buFont typeface="Courier New" panose="02070309020205020404" pitchFamily="49" charset="0"/>
        <a:buChar char="o"/>
        <a:defRPr sz="1000" baseline="0">
          <a:solidFill>
            <a:srgbClr val="000000"/>
          </a:solidFill>
          <a:latin typeface="+mj-lt"/>
          <a:ea typeface="Museo Sans For Dell" pitchFamily="2" charset="0"/>
        </a:defRPr>
      </a:lvl4pPr>
      <a:lvl5pPr marL="1601858" indent="-235596" algn="l" rtl="0" eaLnBrk="1" fontAlgn="base" hangingPunct="1">
        <a:lnSpc>
          <a:spcPct val="90000"/>
        </a:lnSpc>
        <a:spcBef>
          <a:spcPts val="800"/>
        </a:spcBef>
        <a:spcAft>
          <a:spcPct val="0"/>
        </a:spcAft>
        <a:buClr>
          <a:schemeClr val="bg1"/>
        </a:buClr>
        <a:buFont typeface="Museo For Dell 300" pitchFamily="50" charset="0"/>
        <a:buChar char="–"/>
        <a:defRPr sz="1800">
          <a:solidFill>
            <a:schemeClr val="bg2"/>
          </a:solidFill>
          <a:latin typeface="Museo Sans For Dell" pitchFamily="2" charset="0"/>
          <a:ea typeface="Museo Sans For Dell" pitchFamily="2" charset="0"/>
        </a:defRPr>
      </a:lvl5pPr>
      <a:lvl6pPr marL="2057330" indent="-235596"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6pPr>
      <a:lvl7pPr marL="2512647" indent="-235596"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7pPr>
      <a:lvl8pPr marL="2968058" indent="-235596"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8pPr>
      <a:lvl9pPr marL="3423503" indent="-235596"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9pPr>
    </p:bodyStyle>
    <p:otherStyle>
      <a:defPPr>
        <a:defRPr lang="en-US"/>
      </a:defPPr>
      <a:lvl1pPr marL="0" algn="l" defTabSz="910868" rtl="0" eaLnBrk="1" latinLnBrk="0" hangingPunct="1">
        <a:defRPr sz="1800" kern="1200">
          <a:solidFill>
            <a:schemeClr val="tx1"/>
          </a:solidFill>
          <a:latin typeface="+mn-lt"/>
          <a:ea typeface="+mn-ea"/>
          <a:cs typeface="+mn-cs"/>
        </a:defRPr>
      </a:lvl1pPr>
      <a:lvl2pPr marL="455318" algn="l" defTabSz="910868" rtl="0" eaLnBrk="1" latinLnBrk="0" hangingPunct="1">
        <a:defRPr sz="1800" kern="1200">
          <a:solidFill>
            <a:schemeClr val="tx1"/>
          </a:solidFill>
          <a:latin typeface="+mn-lt"/>
          <a:ea typeface="+mn-ea"/>
          <a:cs typeface="+mn-cs"/>
        </a:defRPr>
      </a:lvl2pPr>
      <a:lvl3pPr marL="910868" algn="l" defTabSz="910868" rtl="0" eaLnBrk="1" latinLnBrk="0" hangingPunct="1">
        <a:defRPr sz="1800" kern="1200">
          <a:solidFill>
            <a:schemeClr val="tx1"/>
          </a:solidFill>
          <a:latin typeface="+mn-lt"/>
          <a:ea typeface="+mn-ea"/>
          <a:cs typeface="+mn-cs"/>
        </a:defRPr>
      </a:lvl3pPr>
      <a:lvl4pPr marL="1366262" algn="l" defTabSz="910868" rtl="0" eaLnBrk="1" latinLnBrk="0" hangingPunct="1">
        <a:defRPr sz="1800" kern="1200">
          <a:solidFill>
            <a:schemeClr val="tx1"/>
          </a:solidFill>
          <a:latin typeface="+mn-lt"/>
          <a:ea typeface="+mn-ea"/>
          <a:cs typeface="+mn-cs"/>
        </a:defRPr>
      </a:lvl4pPr>
      <a:lvl5pPr marL="1821734" algn="l" defTabSz="910868" rtl="0" eaLnBrk="1" latinLnBrk="0" hangingPunct="1">
        <a:defRPr sz="1800" kern="1200">
          <a:solidFill>
            <a:schemeClr val="tx1"/>
          </a:solidFill>
          <a:latin typeface="+mn-lt"/>
          <a:ea typeface="+mn-ea"/>
          <a:cs typeface="+mn-cs"/>
        </a:defRPr>
      </a:lvl5pPr>
      <a:lvl6pPr marL="2277051" algn="l" defTabSz="910868" rtl="0" eaLnBrk="1" latinLnBrk="0" hangingPunct="1">
        <a:defRPr sz="1800" kern="1200">
          <a:solidFill>
            <a:schemeClr val="tx1"/>
          </a:solidFill>
          <a:latin typeface="+mn-lt"/>
          <a:ea typeface="+mn-ea"/>
          <a:cs typeface="+mn-cs"/>
        </a:defRPr>
      </a:lvl6pPr>
      <a:lvl7pPr marL="2732407" algn="l" defTabSz="910868" rtl="0" eaLnBrk="1" latinLnBrk="0" hangingPunct="1">
        <a:defRPr sz="1800" kern="1200">
          <a:solidFill>
            <a:schemeClr val="tx1"/>
          </a:solidFill>
          <a:latin typeface="+mn-lt"/>
          <a:ea typeface="+mn-ea"/>
          <a:cs typeface="+mn-cs"/>
        </a:defRPr>
      </a:lvl7pPr>
      <a:lvl8pPr marL="3187884" algn="l" defTabSz="910868" rtl="0" eaLnBrk="1" latinLnBrk="0" hangingPunct="1">
        <a:defRPr sz="1800" kern="1200">
          <a:solidFill>
            <a:schemeClr val="tx1"/>
          </a:solidFill>
          <a:latin typeface="+mn-lt"/>
          <a:ea typeface="+mn-ea"/>
          <a:cs typeface="+mn-cs"/>
        </a:defRPr>
      </a:lvl8pPr>
      <a:lvl9pPr marL="3643299" algn="l" defTabSz="910868"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3084"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xml"/><Relationship Id="rId3" Type="http://schemas.openxmlformats.org/officeDocument/2006/relationships/slide" Target="slide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slide" Target="slide3.xml"/><Relationship Id="rId3" Type="http://schemas.openxmlformats.org/officeDocument/2006/relationships/image" Target="../media/image1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image" Target="../media/image1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slide" Target="slide3.xml"/><Relationship Id="rId3"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74320" y="274323"/>
            <a:ext cx="8529438" cy="1661993"/>
          </a:xfrm>
        </p:spPr>
        <p:txBody>
          <a:bodyPr>
            <a:noAutofit/>
          </a:bodyPr>
          <a:lstStyle/>
          <a:p>
            <a:r>
              <a:rPr lang="en-US" sz="3600" dirty="0" smtClean="0">
                <a:latin typeface="Museo For Dell" panose="02000000000000000000" pitchFamily="2" charset="0"/>
              </a:rPr>
              <a:t>Carnoustie</a:t>
            </a:r>
            <a:r>
              <a:rPr lang="en-US" sz="3600" dirty="0">
                <a:latin typeface="Museo For Dell" panose="02000000000000000000" pitchFamily="2" charset="0"/>
              </a:rPr>
              <a:t/>
            </a:r>
            <a:br>
              <a:rPr lang="en-US" sz="3600" dirty="0">
                <a:latin typeface="Museo For Dell" panose="02000000000000000000" pitchFamily="2" charset="0"/>
              </a:rPr>
            </a:br>
            <a:r>
              <a:rPr lang="en-US" sz="3200" dirty="0" smtClean="0">
                <a:latin typeface="Museo For Dell" panose="02000000000000000000" pitchFamily="2" charset="0"/>
              </a:rPr>
              <a:t>Mid </a:t>
            </a:r>
            <a:r>
              <a:rPr lang="en-US" sz="3200" dirty="0">
                <a:latin typeface="Museo For Dell" panose="02000000000000000000" pitchFamily="2" charset="0"/>
              </a:rPr>
              <a:t>Deep Dive</a:t>
            </a:r>
          </a:p>
        </p:txBody>
      </p:sp>
      <p:sp>
        <p:nvSpPr>
          <p:cNvPr id="3" name="Subtitle 2"/>
          <p:cNvSpPr>
            <a:spLocks noGrp="1"/>
          </p:cNvSpPr>
          <p:nvPr>
            <p:ph type="subTitle" idx="1"/>
          </p:nvPr>
        </p:nvSpPr>
        <p:spPr>
          <a:xfrm>
            <a:off x="274323" y="2252174"/>
            <a:ext cx="5764973" cy="1073371"/>
          </a:xfrm>
        </p:spPr>
        <p:txBody>
          <a:bodyPr/>
          <a:lstStyle/>
          <a:p>
            <a:pPr>
              <a:spcBef>
                <a:spcPts val="600"/>
              </a:spcBef>
            </a:pPr>
            <a:r>
              <a:rPr lang="en-US" dirty="0">
                <a:latin typeface="Museo For Dell" panose="02000000000000000000" pitchFamily="2" charset="0"/>
              </a:rPr>
              <a:t>Dell and </a:t>
            </a:r>
            <a:r>
              <a:rPr lang="en-US" dirty="0" smtClean="0">
                <a:latin typeface="Museo For Dell" panose="02000000000000000000" pitchFamily="2" charset="0"/>
              </a:rPr>
              <a:t>Compal </a:t>
            </a:r>
            <a:r>
              <a:rPr lang="en-US" dirty="0">
                <a:latin typeface="Museo For Dell" panose="02000000000000000000" pitchFamily="2" charset="0"/>
              </a:rPr>
              <a:t>Carnoustie Team</a:t>
            </a:r>
          </a:p>
          <a:p>
            <a:pPr>
              <a:spcBef>
                <a:spcPts val="600"/>
              </a:spcBef>
            </a:pPr>
            <a:r>
              <a:rPr lang="en-US" sz="1400" dirty="0" smtClean="0">
                <a:latin typeface="Museo For Dell" panose="02000000000000000000" pitchFamily="2" charset="0"/>
              </a:rPr>
              <a:t>12/7/2020</a:t>
            </a:r>
            <a:endParaRPr lang="en-US" sz="1400" dirty="0">
              <a:latin typeface="Museo For Dell" panose="02000000000000000000" pitchFamily="2" charset="0"/>
            </a:endParaRPr>
          </a:p>
          <a:p>
            <a:r>
              <a:rPr lang="en-US" dirty="0">
                <a:latin typeface="Museo For Dell" panose="02000000000000000000" pitchFamily="2" charset="0"/>
              </a:rPr>
              <a:t>Client Program Management</a:t>
            </a:r>
          </a:p>
        </p:txBody>
      </p:sp>
    </p:spTree>
    <p:extLst>
      <p:ext uri="{BB962C8B-B14F-4D97-AF65-F5344CB8AC3E}">
        <p14:creationId xmlns:p14="http://schemas.microsoft.com/office/powerpoint/2010/main" val="229621107"/>
      </p:ext>
    </p:extLst>
  </p:cSld>
  <p:clrMapOvr>
    <a:masterClrMapping/>
  </p:clrMapOvr>
  <p:transition spd="med">
    <p:wipe dir="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a:xfrm>
            <a:off x="285750" y="2197802"/>
            <a:ext cx="7886700" cy="747897"/>
          </a:xfrm>
        </p:spPr>
        <p:txBody>
          <a:bodyPr/>
          <a:lstStyle/>
          <a:p>
            <a:r>
              <a:rPr lang="en-US" altLang="zh-TW" dirty="0" smtClean="0"/>
              <a:t>Regulatory-Schedule</a:t>
            </a:r>
            <a:endParaRPr lang="zh-TW" altLang="en-US" dirty="0"/>
          </a:p>
        </p:txBody>
      </p:sp>
    </p:spTree>
    <p:extLst>
      <p:ext uri="{BB962C8B-B14F-4D97-AF65-F5344CB8AC3E}">
        <p14:creationId xmlns:p14="http://schemas.microsoft.com/office/powerpoint/2010/main" val="356891360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22" name="標題 1"/>
          <p:cNvSpPr>
            <a:spLocks noGrp="1"/>
          </p:cNvSpPr>
          <p:nvPr>
            <p:ph type="title"/>
          </p:nvPr>
        </p:nvSpPr>
        <p:spPr>
          <a:xfrm>
            <a:off x="123845" y="45827"/>
            <a:ext cx="8279943" cy="261031"/>
          </a:xfrm>
        </p:spPr>
        <p:txBody>
          <a:bodyPr/>
          <a:lstStyle/>
          <a:p>
            <a:r>
              <a:rPr lang="en-US" altLang="zh-TW" sz="2000" b="1" dirty="0">
                <a:latin typeface="Calibri" panose="020F0502020204030204" pitchFamily="34" charset="0"/>
                <a:cs typeface="Calibri" panose="020F0502020204030204" pitchFamily="34" charset="0"/>
              </a:rPr>
              <a:t>Carnoustie Regulatory status summary</a:t>
            </a:r>
            <a:r>
              <a:rPr lang="en-US" altLang="zh-TW" sz="2000" b="1" dirty="0">
                <a:solidFill>
                  <a:srgbClr val="000000"/>
                </a:solidFill>
                <a:latin typeface="Calibri" panose="020F0502020204030204" pitchFamily="34" charset="0"/>
                <a:cs typeface="Calibri" panose="020F0502020204030204" pitchFamily="34" charset="0"/>
              </a:rPr>
              <a:t/>
            </a:r>
            <a:br>
              <a:rPr lang="en-US" altLang="zh-TW" sz="2000" b="1" dirty="0">
                <a:solidFill>
                  <a:srgbClr val="000000"/>
                </a:solidFill>
                <a:latin typeface="Calibri" panose="020F0502020204030204" pitchFamily="34" charset="0"/>
                <a:cs typeface="Calibri" panose="020F0502020204030204" pitchFamily="34" charset="0"/>
              </a:rPr>
            </a:br>
            <a:endParaRPr lang="zh-TW" altLang="en-US" sz="2000" dirty="0">
              <a:latin typeface="Calibri" panose="020F0502020204030204" pitchFamily="34" charset="0"/>
              <a:ea typeface="+mj-ea"/>
              <a:cs typeface="Calibri" panose="020F0502020204030204" pitchFamily="34" charset="0"/>
            </a:endParaRPr>
          </a:p>
        </p:txBody>
      </p:sp>
      <p:sp>
        <p:nvSpPr>
          <p:cNvPr id="10" name="矩形 9"/>
          <p:cNvSpPr/>
          <p:nvPr/>
        </p:nvSpPr>
        <p:spPr>
          <a:xfrm>
            <a:off x="123844" y="493870"/>
            <a:ext cx="8800115" cy="338554"/>
          </a:xfrm>
          <a:prstGeom prst="rect">
            <a:avLst/>
          </a:prstGeom>
        </p:spPr>
        <p:txBody>
          <a:bodyPr wrap="square">
            <a:spAutoFit/>
          </a:bodyPr>
          <a:lstStyle/>
          <a:p>
            <a:pPr marL="342900" indent="-342900" fontAlgn="ctr">
              <a:buFont typeface="Wingdings" panose="05000000000000000000" pitchFamily="2" charset="2"/>
              <a:buChar char="Ø"/>
            </a:pPr>
            <a:r>
              <a:rPr lang="en-US" altLang="zh-TW" sz="1600" b="1" dirty="0">
                <a:solidFill>
                  <a:srgbClr val="0085C3"/>
                </a:solidFill>
                <a:latin typeface="Calibri"/>
              </a:rPr>
              <a:t>System Level</a:t>
            </a:r>
            <a:r>
              <a:rPr lang="en-US" altLang="zh-TW" sz="1600" b="1">
                <a:solidFill>
                  <a:srgbClr val="0085C3"/>
                </a:solidFill>
                <a:latin typeface="Calibri"/>
              </a:rPr>
              <a:t>: </a:t>
            </a:r>
            <a:r>
              <a:rPr lang="en-US" altLang="zh-TW" sz="1600" b="1" smtClean="0">
                <a:solidFill>
                  <a:srgbClr val="0085C3"/>
                </a:solidFill>
                <a:latin typeface="Calibri"/>
              </a:rPr>
              <a:t> </a:t>
            </a:r>
            <a:r>
              <a:rPr lang="en-US" altLang="zh-TW" sz="1600" b="1" smtClean="0">
                <a:solidFill>
                  <a:srgbClr val="0085C3"/>
                </a:solidFill>
                <a:latin typeface="Calibri"/>
              </a:rPr>
              <a:t>14 </a:t>
            </a:r>
            <a:r>
              <a:rPr lang="en-US" altLang="zh-TW" sz="1600" b="1" dirty="0" smtClean="0">
                <a:solidFill>
                  <a:srgbClr val="0085C3"/>
                </a:solidFill>
                <a:latin typeface="Calibri"/>
              </a:rPr>
              <a:t>Mandatory countries will be P-RTS</a:t>
            </a:r>
            <a:endParaRPr lang="en-US" altLang="zh-TW" sz="1400" dirty="0">
              <a:solidFill>
                <a:srgbClr val="595959"/>
              </a:solidFill>
              <a:latin typeface="Calibri"/>
              <a:ea typeface="新細明體"/>
            </a:endParaRPr>
          </a:p>
        </p:txBody>
      </p:sp>
      <p:graphicFrame>
        <p:nvGraphicFramePr>
          <p:cNvPr id="7" name="表格 1"/>
          <p:cNvGraphicFramePr>
            <a:graphicFrameLocks noGrp="1"/>
          </p:cNvGraphicFramePr>
          <p:nvPr>
            <p:extLst>
              <p:ext uri="{D42A27DB-BD31-4B8C-83A1-F6EECF244321}">
                <p14:modId xmlns:p14="http://schemas.microsoft.com/office/powerpoint/2010/main" val="3044897752"/>
              </p:ext>
            </p:extLst>
          </p:nvPr>
        </p:nvGraphicFramePr>
        <p:xfrm>
          <a:off x="479872" y="777835"/>
          <a:ext cx="8305851" cy="1562100"/>
        </p:xfrm>
        <a:graphic>
          <a:graphicData uri="http://schemas.openxmlformats.org/drawingml/2006/table">
            <a:tbl>
              <a:tblPr>
                <a:tableStyleId>{5C22544A-7EE6-4342-B048-85BDC9FD1C3A}</a:tableStyleId>
              </a:tblPr>
              <a:tblGrid>
                <a:gridCol w="495550">
                  <a:extLst>
                    <a:ext uri="{9D8B030D-6E8A-4147-A177-3AD203B41FA5}">
                      <a16:colId xmlns:a16="http://schemas.microsoft.com/office/drawing/2014/main" xmlns="" val="20000"/>
                    </a:ext>
                  </a:extLst>
                </a:gridCol>
                <a:gridCol w="1599718"/>
                <a:gridCol w="1725837"/>
                <a:gridCol w="1725837"/>
                <a:gridCol w="2758909"/>
              </a:tblGrid>
              <a:tr h="153628">
                <a:tc>
                  <a:txBody>
                    <a:bodyPr/>
                    <a:lstStyle/>
                    <a:p>
                      <a:pPr algn="ctr" fontAlgn="ctr"/>
                      <a:endParaRPr lang="en-US" sz="1100" b="1" u="none" strike="noStrike" kern="1200" dirty="0">
                        <a:solidFill>
                          <a:schemeClr val="tx2"/>
                        </a:solidFill>
                        <a:effectLst/>
                        <a:latin typeface="Calibri" panose="020F0502020204030204" pitchFamily="34" charset="0"/>
                        <a:ea typeface="+mn-ea"/>
                        <a:cs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TW" sz="1100" b="1" i="0" u="none" strike="noStrike" dirty="0" smtClean="0">
                          <a:solidFill>
                            <a:schemeClr val="tx2"/>
                          </a:solidFill>
                          <a:effectLst/>
                          <a:latin typeface="Calibri" panose="020F0502020204030204" pitchFamily="34" charset="0"/>
                          <a:cs typeface="Calibri" panose="020F0502020204030204" pitchFamily="34" charset="0"/>
                        </a:rPr>
                        <a:t>PPE</a:t>
                      </a:r>
                      <a:endParaRPr lang="en-US" altLang="zh-TW" sz="1100" b="1" i="0" u="none" strike="noStrike" dirty="0">
                        <a:solidFill>
                          <a:schemeClr val="tx2"/>
                        </a:solidFill>
                        <a:effectLst/>
                        <a:latin typeface="Calibri" panose="020F0502020204030204" pitchFamily="34" charset="0"/>
                        <a:cs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TW" sz="1100" b="1" i="0" u="none" strike="noStrike" dirty="0" smtClean="0">
                          <a:solidFill>
                            <a:schemeClr val="tx2"/>
                          </a:solidFill>
                          <a:effectLst/>
                          <a:latin typeface="Calibri" panose="020F0502020204030204" pitchFamily="34" charset="0"/>
                          <a:cs typeface="Calibri" panose="020F0502020204030204" pitchFamily="34" charset="0"/>
                        </a:rPr>
                        <a:t>Mid</a:t>
                      </a:r>
                      <a:endParaRPr lang="en-US" altLang="zh-TW" sz="1100" b="1" i="0" u="none" strike="noStrike" dirty="0">
                        <a:solidFill>
                          <a:schemeClr val="tx2"/>
                        </a:solidFill>
                        <a:effectLst/>
                        <a:latin typeface="Calibri" panose="020F0502020204030204" pitchFamily="34" charset="0"/>
                        <a:cs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TW" sz="1100" b="1" i="0" u="none" strike="noStrike" dirty="0" smtClean="0">
                          <a:solidFill>
                            <a:schemeClr val="tx2"/>
                          </a:solidFill>
                          <a:effectLst/>
                          <a:latin typeface="Calibri" panose="020F0502020204030204" pitchFamily="34" charset="0"/>
                          <a:cs typeface="Calibri" panose="020F0502020204030204" pitchFamily="34" charset="0"/>
                        </a:rPr>
                        <a:t>After</a:t>
                      </a:r>
                      <a:r>
                        <a:rPr lang="en-US" altLang="zh-TW" sz="1100" b="1" i="0" u="none" strike="noStrike" baseline="0" dirty="0" smtClean="0">
                          <a:solidFill>
                            <a:schemeClr val="tx2"/>
                          </a:solidFill>
                          <a:effectLst/>
                          <a:latin typeface="Calibri" panose="020F0502020204030204" pitchFamily="34" charset="0"/>
                          <a:cs typeface="Calibri" panose="020F0502020204030204" pitchFamily="34" charset="0"/>
                        </a:rPr>
                        <a:t> Mid (2/25)</a:t>
                      </a:r>
                      <a:endParaRPr lang="en-US" altLang="zh-TW" sz="1100" b="1" i="0" u="none" strike="noStrike" dirty="0">
                        <a:solidFill>
                          <a:schemeClr val="tx2"/>
                        </a:solidFill>
                        <a:effectLst/>
                        <a:latin typeface="Calibri" panose="020F0502020204030204" pitchFamily="34" charset="0"/>
                        <a:cs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TW" sz="1100" b="1" i="0" u="none" strike="noStrike" dirty="0" smtClean="0">
                          <a:solidFill>
                            <a:schemeClr val="tx2"/>
                          </a:solidFill>
                          <a:effectLst/>
                          <a:latin typeface="Calibri" panose="020F0502020204030204" pitchFamily="34" charset="0"/>
                          <a:cs typeface="Calibri" panose="020F0502020204030204" pitchFamily="34" charset="0"/>
                        </a:rPr>
                        <a:t>Comparison</a:t>
                      </a:r>
                      <a:endParaRPr lang="en-US" altLang="zh-TW" sz="1100" b="1" i="0" u="none" strike="noStrike" dirty="0">
                        <a:solidFill>
                          <a:schemeClr val="tx2"/>
                        </a:solidFill>
                        <a:effectLst/>
                        <a:latin typeface="Calibri" panose="020F0502020204030204" pitchFamily="34" charset="0"/>
                        <a:cs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00"/>
                  </a:ext>
                </a:extLst>
              </a:tr>
              <a:tr h="1357184">
                <a:tc>
                  <a:txBody>
                    <a:bodyPr/>
                    <a:lstStyle/>
                    <a:p>
                      <a:pPr algn="ctr" fontAlgn="ctr"/>
                      <a:r>
                        <a:rPr lang="en-US" sz="1100" b="1" i="0" u="none" strike="noStrike" dirty="0" smtClean="0">
                          <a:solidFill>
                            <a:schemeClr val="tx1"/>
                          </a:solidFill>
                          <a:effectLst/>
                          <a:latin typeface="Calibri" panose="020F0502020204030204" pitchFamily="34" charset="0"/>
                          <a:cs typeface="Calibri" panose="020F0502020204030204" pitchFamily="34" charset="0"/>
                        </a:rPr>
                        <a:t>System</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a:txBody>
                    <a:bodyPr/>
                    <a:lstStyle/>
                    <a:p>
                      <a:pPr marL="0" algn="ctr" defTabSz="914283" rtl="0" eaLnBrk="1" fontAlgn="ctr" latinLnBrk="0" hangingPunct="1"/>
                      <a:r>
                        <a:rPr lang="en-US" altLang="zh-TW" sz="1050" b="1" kern="1200" baseline="0" dirty="0" smtClean="0">
                          <a:solidFill>
                            <a:schemeClr val="bg2"/>
                          </a:solidFill>
                          <a:latin typeface="Calibri" panose="020F0502020204030204" pitchFamily="34" charset="0"/>
                          <a:ea typeface="新細明體"/>
                          <a:cs typeface="+mn-cs"/>
                        </a:rPr>
                        <a:t>11</a:t>
                      </a:r>
                    </a:p>
                    <a:p>
                      <a:pPr marL="0" marR="0" lvl="0" indent="0" algn="ctr" defTabSz="914283" rtl="0" eaLnBrk="1" fontAlgn="ctr" latinLnBrk="0" hangingPunct="1">
                        <a:lnSpc>
                          <a:spcPct val="100000"/>
                        </a:lnSpc>
                        <a:spcBef>
                          <a:spcPts val="0"/>
                        </a:spcBef>
                        <a:spcAft>
                          <a:spcPts val="0"/>
                        </a:spcAft>
                        <a:buClrTx/>
                        <a:buSzTx/>
                        <a:buFontTx/>
                        <a:buNone/>
                        <a:tabLst/>
                        <a:defRPr/>
                      </a:pPr>
                      <a:r>
                        <a:rPr lang="en-US" altLang="zh-TW" sz="800" kern="1200" dirty="0" smtClean="0">
                          <a:solidFill>
                            <a:schemeClr val="bg2"/>
                          </a:solidFill>
                          <a:latin typeface="Calibri" panose="020F0502020204030204" pitchFamily="34" charset="0"/>
                          <a:ea typeface="新細明體"/>
                          <a:cs typeface="Calibri" panose="020F0502020204030204" pitchFamily="34" charset="0"/>
                        </a:rPr>
                        <a:t>Belarus/Kazakhstan/Russian (CU), Ukraine(UKSERT), </a:t>
                      </a:r>
                    </a:p>
                    <a:p>
                      <a:pPr marL="0" marR="0" lvl="0" indent="0" algn="ctr" defTabSz="914283" rtl="0" eaLnBrk="1" fontAlgn="ctr" latinLnBrk="0" hangingPunct="1">
                        <a:lnSpc>
                          <a:spcPct val="100000"/>
                        </a:lnSpc>
                        <a:spcBef>
                          <a:spcPts val="0"/>
                        </a:spcBef>
                        <a:spcAft>
                          <a:spcPts val="0"/>
                        </a:spcAft>
                        <a:buClrTx/>
                        <a:buSzTx/>
                        <a:buFontTx/>
                        <a:buNone/>
                        <a:tabLst/>
                        <a:defRPr/>
                      </a:pPr>
                      <a:r>
                        <a:rPr lang="en-US" altLang="zh-TW" sz="800" kern="1200" dirty="0" smtClean="0">
                          <a:solidFill>
                            <a:schemeClr val="bg2"/>
                          </a:solidFill>
                          <a:latin typeface="Calibri" panose="020F0502020204030204" pitchFamily="34" charset="0"/>
                          <a:ea typeface="新細明體"/>
                          <a:cs typeface="Calibri" panose="020F0502020204030204" pitchFamily="34" charset="0"/>
                        </a:rPr>
                        <a:t>South Africa (NRCS), India (BIS)</a:t>
                      </a:r>
                      <a:r>
                        <a:rPr lang="en-US" altLang="zh-TW" sz="800" b="0" kern="1200" baseline="0" dirty="0" smtClean="0">
                          <a:solidFill>
                            <a:schemeClr val="bg2"/>
                          </a:solidFill>
                          <a:latin typeface="Calibri" panose="020F0502020204030204" pitchFamily="34" charset="0"/>
                          <a:ea typeface="新細明體"/>
                          <a:cs typeface="Calibri" panose="020F0502020204030204" pitchFamily="34" charset="0"/>
                        </a:rPr>
                        <a:t>, Brazil (ANATEL), Nigeria (NCC), </a:t>
                      </a:r>
                    </a:p>
                    <a:p>
                      <a:pPr marL="0" marR="0" lvl="0" indent="0" algn="ctr" defTabSz="914283" rtl="0" eaLnBrk="1" fontAlgn="ctr" latinLnBrk="0" hangingPunct="1">
                        <a:lnSpc>
                          <a:spcPct val="100000"/>
                        </a:lnSpc>
                        <a:spcBef>
                          <a:spcPts val="0"/>
                        </a:spcBef>
                        <a:spcAft>
                          <a:spcPts val="0"/>
                        </a:spcAft>
                        <a:buClrTx/>
                        <a:buSzTx/>
                        <a:buFontTx/>
                        <a:buNone/>
                        <a:tabLst/>
                        <a:defRPr/>
                      </a:pPr>
                      <a:r>
                        <a:rPr lang="en-US" altLang="zh-TW" sz="800" b="0" kern="1200" baseline="0" dirty="0" smtClean="0">
                          <a:solidFill>
                            <a:schemeClr val="bg2"/>
                          </a:solidFill>
                          <a:latin typeface="Calibri" panose="020F0502020204030204" pitchFamily="34" charset="0"/>
                          <a:ea typeface="新細明體"/>
                          <a:cs typeface="Calibri" panose="020F0502020204030204" pitchFamily="34" charset="0"/>
                        </a:rPr>
                        <a:t>Zambia (ZICTA), Ecuador</a:t>
                      </a:r>
                      <a:r>
                        <a:rPr lang="zh-TW" altLang="en-US" sz="800" b="0" kern="1200" baseline="0" dirty="0" smtClean="0">
                          <a:solidFill>
                            <a:schemeClr val="bg2"/>
                          </a:solidFill>
                          <a:latin typeface="Calibri" panose="020F0502020204030204" pitchFamily="34" charset="0"/>
                          <a:ea typeface="新細明體"/>
                          <a:cs typeface="Calibri" panose="020F0502020204030204" pitchFamily="34" charset="0"/>
                        </a:rPr>
                        <a:t> </a:t>
                      </a:r>
                      <a:r>
                        <a:rPr lang="en-US" altLang="zh-TW" sz="800" b="0" kern="1200" baseline="0" dirty="0" smtClean="0">
                          <a:solidFill>
                            <a:schemeClr val="bg2"/>
                          </a:solidFill>
                          <a:latin typeface="Calibri" panose="020F0502020204030204" pitchFamily="34" charset="0"/>
                          <a:ea typeface="新細明體"/>
                          <a:cs typeface="Calibri" panose="020F0502020204030204" pitchFamily="34" charset="0"/>
                        </a:rPr>
                        <a:t>(ARCOTEL), </a:t>
                      </a:r>
                      <a:r>
                        <a:rPr lang="en-US" altLang="zh-TW" sz="800" b="0" i="0" u="none" strike="noStrike" dirty="0" smtClean="0">
                          <a:solidFill>
                            <a:schemeClr val="bg2"/>
                          </a:solidFill>
                          <a:effectLst/>
                          <a:latin typeface="Calibri" panose="020F0502020204030204" pitchFamily="34" charset="0"/>
                          <a:cs typeface="Calibri" panose="020F0502020204030204" pitchFamily="34" charset="0"/>
                        </a:rPr>
                        <a:t>Chile</a:t>
                      </a:r>
                      <a:r>
                        <a:rPr lang="zh-TW" altLang="en-US" sz="800" b="0" i="0" u="none" strike="noStrike" dirty="0" smtClean="0">
                          <a:solidFill>
                            <a:schemeClr val="bg2"/>
                          </a:solidFill>
                          <a:effectLst/>
                          <a:latin typeface="Calibri" panose="020F0502020204030204" pitchFamily="34" charset="0"/>
                          <a:cs typeface="Calibri" panose="020F0502020204030204" pitchFamily="34" charset="0"/>
                        </a:rPr>
                        <a:t> </a:t>
                      </a:r>
                      <a:r>
                        <a:rPr lang="en-US" altLang="zh-TW" sz="800" b="0" i="0" u="none" strike="noStrike" dirty="0" smtClean="0">
                          <a:solidFill>
                            <a:schemeClr val="bg2"/>
                          </a:solidFill>
                          <a:effectLst/>
                          <a:latin typeface="Calibri" panose="020F0502020204030204" pitchFamily="34" charset="0"/>
                          <a:cs typeface="Calibri" panose="020F0502020204030204" pitchFamily="34" charset="0"/>
                        </a:rPr>
                        <a:t>(SUBTEL)</a:t>
                      </a:r>
                      <a:r>
                        <a:rPr lang="en-US" altLang="zh-TW" sz="800" b="0" i="0" u="none" strike="noStrike" kern="1200" baseline="0" dirty="0" smtClean="0">
                          <a:solidFill>
                            <a:schemeClr val="bg2"/>
                          </a:solidFill>
                          <a:effectLst/>
                          <a:latin typeface="Calibri" panose="020F0502020204030204" pitchFamily="34" charset="0"/>
                          <a:ea typeface="新細明體"/>
                          <a:cs typeface="Calibri" panose="020F0502020204030204" pitchFamily="34" charset="0"/>
                        </a:rPr>
                        <a:t>, </a:t>
                      </a:r>
                      <a:r>
                        <a:rPr lang="en-US" altLang="zh-TW" sz="800" b="0" i="0" u="none" strike="sngStrike" kern="1200" baseline="0" dirty="0" smtClean="0">
                          <a:solidFill>
                            <a:schemeClr val="bg2"/>
                          </a:solidFill>
                          <a:effectLst/>
                          <a:latin typeface="Calibri" panose="020F0502020204030204" pitchFamily="34" charset="0"/>
                          <a:ea typeface="新細明體"/>
                          <a:cs typeface="Calibri" panose="020F0502020204030204" pitchFamily="34" charset="0"/>
                        </a:rPr>
                        <a:t>China (NAL)</a:t>
                      </a:r>
                      <a:endParaRPr lang="en-US" altLang="zh-TW" sz="800" b="0" i="0" u="none" strike="sngStrike" baseline="0" dirty="0" smtClean="0">
                        <a:solidFill>
                          <a:schemeClr val="bg2"/>
                        </a:solidFill>
                        <a:effectLst/>
                        <a:latin typeface="Calibri" panose="020F0502020204030204" pitchFamily="34" charset="0"/>
                        <a:cs typeface="Calibri" panose="020F0502020204030204" pitchFamily="34" charset="0"/>
                      </a:endParaRPr>
                    </a:p>
                  </a:txBody>
                  <a:tcPr marL="3600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a:txBody>
                    <a:bodyPr/>
                    <a:lstStyle/>
                    <a:p>
                      <a:pPr marL="0" algn="ctr" defTabSz="914283" rtl="0" eaLnBrk="1" fontAlgn="ctr" latinLnBrk="0" hangingPunct="1"/>
                      <a:r>
                        <a:rPr lang="en-US" altLang="zh-TW" sz="1050" b="1" kern="1200" baseline="0" dirty="0" smtClean="0">
                          <a:solidFill>
                            <a:schemeClr val="bg2"/>
                          </a:solidFill>
                          <a:latin typeface="Calibri" panose="020F0502020204030204" pitchFamily="34" charset="0"/>
                          <a:ea typeface="新細明體"/>
                          <a:cs typeface="+mn-cs"/>
                        </a:rPr>
                        <a:t>14</a:t>
                      </a:r>
                    </a:p>
                    <a:p>
                      <a:pPr marL="0" marR="0" lvl="0" indent="0" algn="ctr" defTabSz="914283" rtl="0" eaLnBrk="1" fontAlgn="ctr" latinLnBrk="0" hangingPunct="1">
                        <a:lnSpc>
                          <a:spcPct val="100000"/>
                        </a:lnSpc>
                        <a:spcBef>
                          <a:spcPts val="0"/>
                        </a:spcBef>
                        <a:spcAft>
                          <a:spcPts val="0"/>
                        </a:spcAft>
                        <a:buClrTx/>
                        <a:buSzTx/>
                        <a:buFontTx/>
                        <a:buNone/>
                        <a:tabLst/>
                        <a:defRPr/>
                      </a:pPr>
                      <a:r>
                        <a:rPr lang="en-US" altLang="zh-TW" sz="800" kern="1200" dirty="0" smtClean="0">
                          <a:solidFill>
                            <a:schemeClr val="bg2"/>
                          </a:solidFill>
                          <a:latin typeface="Calibri" panose="020F0502020204030204" pitchFamily="34" charset="0"/>
                          <a:ea typeface="新細明體"/>
                          <a:cs typeface="Calibri" panose="020F0502020204030204" pitchFamily="34" charset="0"/>
                        </a:rPr>
                        <a:t>Belarus/Kazakhstan/Russian (CU), Ukraine(UKSERT),</a:t>
                      </a:r>
                    </a:p>
                    <a:p>
                      <a:pPr marL="0" marR="0" lvl="0" indent="0" algn="ctr" defTabSz="914283" rtl="0" eaLnBrk="1" fontAlgn="ctr" latinLnBrk="0" hangingPunct="1">
                        <a:lnSpc>
                          <a:spcPct val="100000"/>
                        </a:lnSpc>
                        <a:spcBef>
                          <a:spcPts val="0"/>
                        </a:spcBef>
                        <a:spcAft>
                          <a:spcPts val="0"/>
                        </a:spcAft>
                        <a:buClrTx/>
                        <a:buSzTx/>
                        <a:buFontTx/>
                        <a:buNone/>
                        <a:tabLst/>
                        <a:defRPr/>
                      </a:pPr>
                      <a:r>
                        <a:rPr lang="en-US" altLang="zh-TW" sz="800" kern="1200" dirty="0" smtClean="0">
                          <a:solidFill>
                            <a:schemeClr val="bg2"/>
                          </a:solidFill>
                          <a:latin typeface="Calibri" panose="020F0502020204030204" pitchFamily="34" charset="0"/>
                          <a:ea typeface="新細明體"/>
                          <a:cs typeface="Calibri" panose="020F0502020204030204" pitchFamily="34" charset="0"/>
                        </a:rPr>
                        <a:t>South Africa (NRCS), India (BIS)</a:t>
                      </a:r>
                      <a:r>
                        <a:rPr lang="en-US" altLang="zh-TW" sz="800" b="0" kern="1200" baseline="0" dirty="0" smtClean="0">
                          <a:solidFill>
                            <a:schemeClr val="bg2"/>
                          </a:solidFill>
                          <a:latin typeface="Calibri" panose="020F0502020204030204" pitchFamily="34" charset="0"/>
                          <a:ea typeface="新細明體"/>
                          <a:cs typeface="Calibri" panose="020F0502020204030204" pitchFamily="34" charset="0"/>
                        </a:rPr>
                        <a:t>, Serbia (KVALITET), Moldova (INSM), A</a:t>
                      </a:r>
                      <a:r>
                        <a:rPr lang="en-US" altLang="zh-TW" sz="800" kern="1200" dirty="0" smtClean="0">
                          <a:solidFill>
                            <a:schemeClr val="bg2"/>
                          </a:solidFill>
                          <a:latin typeface="Calibri" panose="020F0502020204030204" pitchFamily="34" charset="0"/>
                          <a:ea typeface="新細明體"/>
                          <a:cs typeface="+mn-cs"/>
                        </a:rPr>
                        <a:t>zerbaijan(ARRVITN), </a:t>
                      </a:r>
                      <a:r>
                        <a:rPr lang="en-US" altLang="zh-TW" sz="800" b="0" kern="1200" baseline="0" dirty="0" smtClean="0">
                          <a:solidFill>
                            <a:schemeClr val="bg2"/>
                          </a:solidFill>
                          <a:latin typeface="Calibri" panose="020F0502020204030204" pitchFamily="34" charset="0"/>
                          <a:ea typeface="新細明體"/>
                          <a:cs typeface="Calibri" panose="020F0502020204030204" pitchFamily="34" charset="0"/>
                        </a:rPr>
                        <a:t>Brazil (ANATEL), </a:t>
                      </a:r>
                      <a:r>
                        <a:rPr lang="en-US" altLang="zh-TW" sz="800" b="0" i="0" u="none" strike="sngStrike" dirty="0" smtClean="0">
                          <a:solidFill>
                            <a:schemeClr val="bg2"/>
                          </a:solidFill>
                          <a:effectLst/>
                          <a:latin typeface="Calibri" panose="020F0502020204030204" pitchFamily="34" charset="0"/>
                          <a:cs typeface="Calibri" panose="020F0502020204030204" pitchFamily="34" charset="0"/>
                        </a:rPr>
                        <a:t>Chile</a:t>
                      </a:r>
                      <a:r>
                        <a:rPr lang="zh-TW" altLang="en-US" sz="800" b="0" i="0" u="none" strike="sngStrike" dirty="0" smtClean="0">
                          <a:solidFill>
                            <a:schemeClr val="bg2"/>
                          </a:solidFill>
                          <a:effectLst/>
                          <a:latin typeface="Calibri" panose="020F0502020204030204" pitchFamily="34" charset="0"/>
                          <a:cs typeface="Calibri" panose="020F0502020204030204" pitchFamily="34" charset="0"/>
                        </a:rPr>
                        <a:t> </a:t>
                      </a:r>
                      <a:r>
                        <a:rPr lang="en-US" altLang="zh-TW" sz="800" b="0" i="0" u="none" strike="sngStrike" dirty="0" smtClean="0">
                          <a:solidFill>
                            <a:schemeClr val="bg2"/>
                          </a:solidFill>
                          <a:effectLst/>
                          <a:latin typeface="Calibri" panose="020F0502020204030204" pitchFamily="34" charset="0"/>
                          <a:cs typeface="Calibri" panose="020F0502020204030204" pitchFamily="34" charset="0"/>
                        </a:rPr>
                        <a:t>(SUBTEL)</a:t>
                      </a:r>
                      <a:r>
                        <a:rPr lang="en-US" altLang="zh-TW" sz="800" b="0" i="0" u="none" strike="sngStrike" kern="1200" baseline="0" dirty="0" smtClean="0">
                          <a:solidFill>
                            <a:schemeClr val="bg2"/>
                          </a:solidFill>
                          <a:effectLst/>
                          <a:latin typeface="Calibri" panose="020F0502020204030204" pitchFamily="34" charset="0"/>
                          <a:ea typeface="新細明體"/>
                          <a:cs typeface="Calibri" panose="020F0502020204030204" pitchFamily="34" charset="0"/>
                        </a:rPr>
                        <a:t>, </a:t>
                      </a:r>
                      <a:r>
                        <a:rPr lang="en-US" altLang="zh-TW" sz="800" b="0" kern="1200" baseline="0" dirty="0" smtClean="0">
                          <a:solidFill>
                            <a:schemeClr val="bg2"/>
                          </a:solidFill>
                          <a:latin typeface="Calibri" panose="020F0502020204030204" pitchFamily="34" charset="0"/>
                          <a:ea typeface="新細明體"/>
                          <a:cs typeface="Calibri" panose="020F0502020204030204" pitchFamily="34" charset="0"/>
                        </a:rPr>
                        <a:t>Ecuador</a:t>
                      </a:r>
                      <a:r>
                        <a:rPr lang="zh-TW" altLang="en-US" sz="800" b="0" kern="1200" baseline="0" dirty="0" smtClean="0">
                          <a:solidFill>
                            <a:schemeClr val="bg2"/>
                          </a:solidFill>
                          <a:latin typeface="Calibri" panose="020F0502020204030204" pitchFamily="34" charset="0"/>
                          <a:ea typeface="新細明體"/>
                          <a:cs typeface="Calibri" panose="020F0502020204030204" pitchFamily="34" charset="0"/>
                        </a:rPr>
                        <a:t> </a:t>
                      </a:r>
                      <a:r>
                        <a:rPr lang="en-US" altLang="zh-TW" sz="800" b="0" kern="1200" baseline="0" dirty="0" smtClean="0">
                          <a:solidFill>
                            <a:schemeClr val="bg2"/>
                          </a:solidFill>
                          <a:latin typeface="Calibri" panose="020F0502020204030204" pitchFamily="34" charset="0"/>
                          <a:ea typeface="新細明體"/>
                          <a:cs typeface="Calibri" panose="020F0502020204030204" pitchFamily="34" charset="0"/>
                        </a:rPr>
                        <a:t>(ARCOTEL), </a:t>
                      </a:r>
                      <a:r>
                        <a:rPr lang="en-US" altLang="zh-TW" sz="800" b="0" i="0" u="none" strike="noStrike" kern="1200" baseline="0" dirty="0" smtClean="0">
                          <a:solidFill>
                            <a:schemeClr val="bg2"/>
                          </a:solidFill>
                          <a:effectLst/>
                          <a:latin typeface="Calibri" panose="020F0502020204030204" pitchFamily="34" charset="0"/>
                          <a:ea typeface="新細明體"/>
                          <a:cs typeface="+mn-cs"/>
                        </a:rPr>
                        <a:t>Jordan(TRC (RTN)), Morocco(ANRT),</a:t>
                      </a:r>
                      <a:r>
                        <a:rPr lang="en-US" altLang="zh-TW" sz="800" b="0" kern="1200" baseline="0" dirty="0" smtClean="0">
                          <a:solidFill>
                            <a:schemeClr val="bg2"/>
                          </a:solidFill>
                          <a:latin typeface="Calibri" panose="020F0502020204030204" pitchFamily="34" charset="0"/>
                          <a:ea typeface="新細明體"/>
                          <a:cs typeface="Calibri" panose="020F0502020204030204" pitchFamily="34" charset="0"/>
                        </a:rPr>
                        <a:t> Nigeria (NCC), </a:t>
                      </a:r>
                      <a:r>
                        <a:rPr lang="en-US" altLang="zh-TW" sz="800" b="0" strike="sngStrike" kern="1200" baseline="0" dirty="0" smtClean="0">
                          <a:solidFill>
                            <a:schemeClr val="bg2"/>
                          </a:solidFill>
                          <a:latin typeface="Calibri" panose="020F0502020204030204" pitchFamily="34" charset="0"/>
                          <a:ea typeface="新細明體"/>
                          <a:cs typeface="Calibri" panose="020F0502020204030204" pitchFamily="34" charset="0"/>
                        </a:rPr>
                        <a:t>Zambia (ZICTA</a:t>
                      </a:r>
                      <a:r>
                        <a:rPr lang="en-US" altLang="zh-TW" sz="800" b="0" kern="1200" baseline="0" dirty="0" smtClean="0">
                          <a:solidFill>
                            <a:schemeClr val="bg2"/>
                          </a:solidFill>
                          <a:latin typeface="Calibri" panose="020F0502020204030204" pitchFamily="34" charset="0"/>
                          <a:ea typeface="新細明體"/>
                          <a:cs typeface="Calibri" panose="020F0502020204030204" pitchFamily="34" charset="0"/>
                        </a:rPr>
                        <a:t>)</a:t>
                      </a:r>
                      <a:endParaRPr lang="en-US" altLang="zh-TW" sz="800" b="0" strike="noStrike" kern="1200" baseline="0" dirty="0" smtClean="0">
                        <a:solidFill>
                          <a:schemeClr val="bg2"/>
                        </a:solidFill>
                        <a:effectLst/>
                        <a:latin typeface="Calibri" panose="020F0502020204030204" pitchFamily="34" charset="0"/>
                        <a:ea typeface="新細明體"/>
                        <a:cs typeface="+mn-cs"/>
                      </a:endParaRPr>
                    </a:p>
                  </a:txBody>
                  <a:tcPr marL="3600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a:txBody>
                    <a:bodyPr/>
                    <a:lstStyle/>
                    <a:p>
                      <a:pPr marL="0" algn="ctr" defTabSz="914283" rtl="0" eaLnBrk="1" fontAlgn="ctr" latinLnBrk="0" hangingPunct="1"/>
                      <a:r>
                        <a:rPr lang="en-US" altLang="zh-TW" sz="1050" b="1" kern="1200" baseline="0" dirty="0" smtClean="0">
                          <a:solidFill>
                            <a:schemeClr val="bg2"/>
                          </a:solidFill>
                          <a:latin typeface="Calibri" panose="020F0502020204030204" pitchFamily="34" charset="0"/>
                          <a:ea typeface="新細明體"/>
                          <a:cs typeface="+mn-cs"/>
                        </a:rPr>
                        <a:t>14</a:t>
                      </a:r>
                    </a:p>
                    <a:p>
                      <a:pPr marL="0" marR="0" lvl="0" indent="0" algn="ctr" defTabSz="914283" rtl="0" eaLnBrk="1" fontAlgn="ctr" latinLnBrk="0" hangingPunct="1">
                        <a:lnSpc>
                          <a:spcPct val="100000"/>
                        </a:lnSpc>
                        <a:spcBef>
                          <a:spcPts val="0"/>
                        </a:spcBef>
                        <a:spcAft>
                          <a:spcPts val="0"/>
                        </a:spcAft>
                        <a:buClrTx/>
                        <a:buSzTx/>
                        <a:buFontTx/>
                        <a:buNone/>
                        <a:tabLst/>
                        <a:defRPr/>
                      </a:pPr>
                      <a:r>
                        <a:rPr lang="en-US" altLang="zh-TW" sz="800" kern="1200" dirty="0" smtClean="0">
                          <a:solidFill>
                            <a:schemeClr val="bg2"/>
                          </a:solidFill>
                          <a:latin typeface="Calibri" panose="020F0502020204030204" pitchFamily="34" charset="0"/>
                          <a:ea typeface="新細明體"/>
                          <a:cs typeface="Calibri" panose="020F0502020204030204" pitchFamily="34" charset="0"/>
                        </a:rPr>
                        <a:t>Belarus/Kazakhstan/Russian (CU), Ukraine(UKSERT),</a:t>
                      </a:r>
                    </a:p>
                    <a:p>
                      <a:pPr marL="0" marR="0" lvl="0" indent="0" algn="ctr" defTabSz="914283" rtl="0" eaLnBrk="1" fontAlgn="ctr" latinLnBrk="0" hangingPunct="1">
                        <a:lnSpc>
                          <a:spcPct val="100000"/>
                        </a:lnSpc>
                        <a:spcBef>
                          <a:spcPts val="0"/>
                        </a:spcBef>
                        <a:spcAft>
                          <a:spcPts val="0"/>
                        </a:spcAft>
                        <a:buClrTx/>
                        <a:buSzTx/>
                        <a:buFontTx/>
                        <a:buNone/>
                        <a:tabLst/>
                        <a:defRPr/>
                      </a:pPr>
                      <a:r>
                        <a:rPr lang="en-US" altLang="zh-TW" sz="800" kern="1200" dirty="0" smtClean="0">
                          <a:solidFill>
                            <a:schemeClr val="bg2"/>
                          </a:solidFill>
                          <a:latin typeface="Calibri" panose="020F0502020204030204" pitchFamily="34" charset="0"/>
                          <a:ea typeface="新細明體"/>
                          <a:cs typeface="Calibri" panose="020F0502020204030204" pitchFamily="34" charset="0"/>
                        </a:rPr>
                        <a:t>South Africa (NRCS), India (BIS)</a:t>
                      </a:r>
                      <a:r>
                        <a:rPr lang="en-US" altLang="zh-TW" sz="800" b="0" kern="1200" baseline="0" dirty="0" smtClean="0">
                          <a:solidFill>
                            <a:schemeClr val="bg2"/>
                          </a:solidFill>
                          <a:latin typeface="Calibri" panose="020F0502020204030204" pitchFamily="34" charset="0"/>
                          <a:ea typeface="新細明體"/>
                          <a:cs typeface="Calibri" panose="020F0502020204030204" pitchFamily="34" charset="0"/>
                        </a:rPr>
                        <a:t>, Serbia (KVALITET), Moldova (INSM), </a:t>
                      </a:r>
                      <a:r>
                        <a:rPr lang="en-US" altLang="zh-TW" sz="800" b="0" strike="sngStrike" kern="1200" baseline="0" dirty="0" smtClean="0">
                          <a:solidFill>
                            <a:schemeClr val="bg2"/>
                          </a:solidFill>
                          <a:latin typeface="Calibri" panose="020F0502020204030204" pitchFamily="34" charset="0"/>
                          <a:ea typeface="新細明體"/>
                          <a:cs typeface="Calibri" panose="020F0502020204030204" pitchFamily="34" charset="0"/>
                        </a:rPr>
                        <a:t>A</a:t>
                      </a:r>
                      <a:r>
                        <a:rPr lang="en-US" altLang="zh-TW" sz="800" strike="sngStrike" kern="1200" dirty="0" smtClean="0">
                          <a:solidFill>
                            <a:schemeClr val="bg2"/>
                          </a:solidFill>
                          <a:latin typeface="Calibri" panose="020F0502020204030204" pitchFamily="34" charset="0"/>
                          <a:ea typeface="新細明體"/>
                          <a:cs typeface="+mn-cs"/>
                        </a:rPr>
                        <a:t>zerbaijan(ARRVITN)</a:t>
                      </a:r>
                      <a:r>
                        <a:rPr lang="en-US" altLang="zh-TW" sz="800" kern="1200" dirty="0" smtClean="0">
                          <a:solidFill>
                            <a:schemeClr val="bg2"/>
                          </a:solidFill>
                          <a:latin typeface="Calibri" panose="020F0502020204030204" pitchFamily="34" charset="0"/>
                          <a:ea typeface="新細明體"/>
                          <a:cs typeface="+mn-cs"/>
                        </a:rPr>
                        <a:t>, </a:t>
                      </a:r>
                      <a:r>
                        <a:rPr lang="en-US" altLang="zh-TW" sz="800" b="0" kern="1200" baseline="0" dirty="0" smtClean="0">
                          <a:solidFill>
                            <a:schemeClr val="bg2"/>
                          </a:solidFill>
                          <a:latin typeface="Calibri" panose="020F0502020204030204" pitchFamily="34" charset="0"/>
                          <a:ea typeface="新細明體"/>
                          <a:cs typeface="Calibri" panose="020F0502020204030204" pitchFamily="34" charset="0"/>
                        </a:rPr>
                        <a:t>Brazil (ANATEL), </a:t>
                      </a:r>
                      <a:r>
                        <a:rPr lang="en-US" altLang="zh-TW" sz="800" b="0" i="0" u="none" strike="sngStrike" dirty="0" smtClean="0">
                          <a:solidFill>
                            <a:schemeClr val="bg2"/>
                          </a:solidFill>
                          <a:effectLst/>
                          <a:latin typeface="Calibri" panose="020F0502020204030204" pitchFamily="34" charset="0"/>
                          <a:cs typeface="Calibri" panose="020F0502020204030204" pitchFamily="34" charset="0"/>
                        </a:rPr>
                        <a:t>Chile</a:t>
                      </a:r>
                      <a:r>
                        <a:rPr lang="zh-TW" altLang="en-US" sz="800" b="0" i="0" u="none" strike="sngStrike" dirty="0" smtClean="0">
                          <a:solidFill>
                            <a:schemeClr val="bg2"/>
                          </a:solidFill>
                          <a:effectLst/>
                          <a:latin typeface="Calibri" panose="020F0502020204030204" pitchFamily="34" charset="0"/>
                          <a:cs typeface="Calibri" panose="020F0502020204030204" pitchFamily="34" charset="0"/>
                        </a:rPr>
                        <a:t> </a:t>
                      </a:r>
                      <a:r>
                        <a:rPr lang="en-US" altLang="zh-TW" sz="800" b="0" i="0" u="none" strike="sngStrike" dirty="0" smtClean="0">
                          <a:solidFill>
                            <a:schemeClr val="bg2"/>
                          </a:solidFill>
                          <a:effectLst/>
                          <a:latin typeface="Calibri" panose="020F0502020204030204" pitchFamily="34" charset="0"/>
                          <a:cs typeface="Calibri" panose="020F0502020204030204" pitchFamily="34" charset="0"/>
                        </a:rPr>
                        <a:t>(SUBTEL)</a:t>
                      </a:r>
                      <a:r>
                        <a:rPr lang="en-US" altLang="zh-TW" sz="800" b="0" i="0" u="none" strike="sngStrike" kern="1200" baseline="0" dirty="0" smtClean="0">
                          <a:solidFill>
                            <a:schemeClr val="bg2"/>
                          </a:solidFill>
                          <a:effectLst/>
                          <a:latin typeface="Calibri" panose="020F0502020204030204" pitchFamily="34" charset="0"/>
                          <a:ea typeface="新細明體"/>
                          <a:cs typeface="Calibri" panose="020F0502020204030204" pitchFamily="34" charset="0"/>
                        </a:rPr>
                        <a:t>, </a:t>
                      </a:r>
                      <a:r>
                        <a:rPr lang="en-US" altLang="zh-TW" sz="800" b="0" kern="1200" baseline="0" dirty="0" smtClean="0">
                          <a:solidFill>
                            <a:schemeClr val="bg2"/>
                          </a:solidFill>
                          <a:latin typeface="Calibri" panose="020F0502020204030204" pitchFamily="34" charset="0"/>
                          <a:ea typeface="新細明體"/>
                          <a:cs typeface="Calibri" panose="020F0502020204030204" pitchFamily="34" charset="0"/>
                        </a:rPr>
                        <a:t>Ecuador</a:t>
                      </a:r>
                      <a:r>
                        <a:rPr lang="zh-TW" altLang="en-US" sz="800" b="0" kern="1200" baseline="0" dirty="0" smtClean="0">
                          <a:solidFill>
                            <a:schemeClr val="bg2"/>
                          </a:solidFill>
                          <a:latin typeface="Calibri" panose="020F0502020204030204" pitchFamily="34" charset="0"/>
                          <a:ea typeface="新細明體"/>
                          <a:cs typeface="Calibri" panose="020F0502020204030204" pitchFamily="34" charset="0"/>
                        </a:rPr>
                        <a:t> </a:t>
                      </a:r>
                      <a:r>
                        <a:rPr lang="en-US" altLang="zh-TW" sz="800" b="0" kern="1200" baseline="0" dirty="0" smtClean="0">
                          <a:solidFill>
                            <a:schemeClr val="bg2"/>
                          </a:solidFill>
                          <a:latin typeface="Calibri" panose="020F0502020204030204" pitchFamily="34" charset="0"/>
                          <a:ea typeface="新細明體"/>
                          <a:cs typeface="Calibri" panose="020F0502020204030204" pitchFamily="34" charset="0"/>
                        </a:rPr>
                        <a:t>(ARCOTEL), </a:t>
                      </a:r>
                      <a:r>
                        <a:rPr lang="en-US" altLang="zh-TW" sz="800" b="0" i="0" u="none" strike="noStrike" kern="1200" baseline="0" dirty="0" smtClean="0">
                          <a:solidFill>
                            <a:schemeClr val="bg2"/>
                          </a:solidFill>
                          <a:effectLst/>
                          <a:latin typeface="Calibri" panose="020F0502020204030204" pitchFamily="34" charset="0"/>
                          <a:ea typeface="新細明體"/>
                          <a:cs typeface="+mn-cs"/>
                        </a:rPr>
                        <a:t>Jordan(TRC (RTN)), Mexico(IFETEL), </a:t>
                      </a:r>
                      <a:r>
                        <a:rPr lang="en-US" altLang="zh-TW" sz="800" b="0" i="0" u="none" strike="sngStrike" kern="1200" baseline="0" dirty="0" smtClean="0">
                          <a:solidFill>
                            <a:srgbClr val="0000FF"/>
                          </a:solidFill>
                          <a:effectLst/>
                          <a:latin typeface="Calibri" panose="020F0502020204030204" pitchFamily="34" charset="0"/>
                          <a:ea typeface="新細明體"/>
                          <a:cs typeface="+mn-cs"/>
                        </a:rPr>
                        <a:t>Morocco(ANRT)</a:t>
                      </a:r>
                      <a:r>
                        <a:rPr lang="en-US" altLang="zh-TW" sz="800" b="0" i="0" u="none" strike="noStrike" kern="1200" baseline="0" dirty="0" smtClean="0">
                          <a:solidFill>
                            <a:schemeClr val="bg2"/>
                          </a:solidFill>
                          <a:effectLst/>
                          <a:latin typeface="Calibri" panose="020F0502020204030204" pitchFamily="34" charset="0"/>
                          <a:ea typeface="新細明體"/>
                          <a:cs typeface="+mn-cs"/>
                        </a:rPr>
                        <a:t>,</a:t>
                      </a:r>
                      <a:r>
                        <a:rPr lang="en-US" altLang="zh-TW" sz="800" b="0" kern="1200" baseline="0" dirty="0" smtClean="0">
                          <a:solidFill>
                            <a:schemeClr val="bg2"/>
                          </a:solidFill>
                          <a:latin typeface="Calibri" panose="020F0502020204030204" pitchFamily="34" charset="0"/>
                          <a:ea typeface="新細明體"/>
                          <a:cs typeface="Calibri" panose="020F0502020204030204" pitchFamily="34" charset="0"/>
                        </a:rPr>
                        <a:t> Nigeria (NCC), </a:t>
                      </a:r>
                      <a:r>
                        <a:rPr lang="en-US" altLang="zh-TW" sz="800" b="0" strike="sngStrike" kern="1200" baseline="0" dirty="0" smtClean="0">
                          <a:solidFill>
                            <a:schemeClr val="bg2"/>
                          </a:solidFill>
                          <a:latin typeface="Calibri" panose="020F0502020204030204" pitchFamily="34" charset="0"/>
                          <a:ea typeface="新細明體"/>
                          <a:cs typeface="Calibri" panose="020F0502020204030204" pitchFamily="34" charset="0"/>
                        </a:rPr>
                        <a:t>Zambia (ZICTA</a:t>
                      </a:r>
                      <a:r>
                        <a:rPr lang="en-US" altLang="zh-TW" sz="800" b="0" kern="1200" baseline="0" dirty="0" smtClean="0">
                          <a:solidFill>
                            <a:schemeClr val="bg2"/>
                          </a:solidFill>
                          <a:latin typeface="Calibri" panose="020F0502020204030204" pitchFamily="34" charset="0"/>
                          <a:ea typeface="新細明體"/>
                          <a:cs typeface="Calibri" panose="020F0502020204030204" pitchFamily="34" charset="0"/>
                        </a:rPr>
                        <a:t>),</a:t>
                      </a:r>
                      <a:r>
                        <a:rPr lang="en-US" altLang="zh-TW" sz="800" b="0" kern="1200" baseline="0" dirty="0" smtClean="0">
                          <a:solidFill>
                            <a:srgbClr val="0000FF"/>
                          </a:solidFill>
                          <a:latin typeface="Calibri" panose="020F0502020204030204" pitchFamily="34" charset="0"/>
                          <a:ea typeface="新細明體"/>
                          <a:cs typeface="Calibri" panose="020F0502020204030204" pitchFamily="34" charset="0"/>
                        </a:rPr>
                        <a:t> Saudi Arabia</a:t>
                      </a:r>
                      <a:endParaRPr lang="en-US" altLang="zh-TW" sz="800" b="0" strike="noStrike" kern="1200" baseline="0" dirty="0" smtClean="0">
                        <a:solidFill>
                          <a:srgbClr val="0000FF"/>
                        </a:solidFill>
                        <a:effectLst/>
                        <a:latin typeface="Calibri" panose="020F0502020204030204" pitchFamily="34" charset="0"/>
                        <a:ea typeface="新細明體"/>
                        <a:cs typeface="+mn-cs"/>
                      </a:endParaRPr>
                    </a:p>
                    <a:p>
                      <a:pPr marL="0" marR="0" lvl="0" indent="0" algn="ctr" defTabSz="914283" rtl="0" eaLnBrk="1" fontAlgn="ctr" latinLnBrk="0" hangingPunct="1">
                        <a:lnSpc>
                          <a:spcPct val="100000"/>
                        </a:lnSpc>
                        <a:spcBef>
                          <a:spcPts val="0"/>
                        </a:spcBef>
                        <a:spcAft>
                          <a:spcPts val="0"/>
                        </a:spcAft>
                        <a:buClrTx/>
                        <a:buSzTx/>
                        <a:buFontTx/>
                        <a:buNone/>
                        <a:tabLst/>
                        <a:defRPr/>
                      </a:pPr>
                      <a:endParaRPr lang="en-US" altLang="zh-TW" sz="800" b="0" strike="noStrike" kern="1200" baseline="0" dirty="0" smtClean="0">
                        <a:solidFill>
                          <a:schemeClr val="bg2"/>
                        </a:solidFill>
                        <a:effectLst/>
                        <a:latin typeface="Calibri" panose="020F0502020204030204" pitchFamily="34" charset="0"/>
                        <a:ea typeface="新細明體"/>
                        <a:cs typeface="+mn-cs"/>
                      </a:endParaRPr>
                    </a:p>
                  </a:txBody>
                  <a:tcPr marL="3600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a:txBody>
                    <a:bodyPr/>
                    <a:lstStyle/>
                    <a:p>
                      <a:pPr marL="171450" marR="0" lvl="0" indent="-171450" algn="l" defTabSz="914283" rtl="0" eaLnBrk="1" fontAlgn="ctr" latinLnBrk="0" hangingPunct="1">
                        <a:lnSpc>
                          <a:spcPct val="100000"/>
                        </a:lnSpc>
                        <a:spcBef>
                          <a:spcPts val="0"/>
                        </a:spcBef>
                        <a:spcAft>
                          <a:spcPts val="0"/>
                        </a:spcAft>
                        <a:buClrTx/>
                        <a:buSzTx/>
                        <a:buFont typeface="Arial" panose="020B0604020202020204" pitchFamily="34" charset="0"/>
                        <a:buChar char="•"/>
                        <a:tabLst>
                          <a:tab pos="90488" algn="l"/>
                        </a:tabLst>
                        <a:defRPr/>
                      </a:pPr>
                      <a:r>
                        <a:rPr lang="en-US" altLang="zh-TW" sz="700" b="0" kern="1200" baseline="0" dirty="0" smtClean="0">
                          <a:solidFill>
                            <a:schemeClr val="bg2"/>
                          </a:solidFill>
                          <a:latin typeface="Calibri" panose="020F0502020204030204" pitchFamily="34" charset="0"/>
                          <a:ea typeface="新細明體"/>
                          <a:cs typeface="+mn-cs"/>
                        </a:rPr>
                        <a:t>Serbia (KVALITE), Moldova (INSM),</a:t>
                      </a:r>
                      <a:r>
                        <a:rPr lang="en-US" altLang="zh-TW" sz="700" b="0" i="0" u="none" strike="noStrike" kern="1200" baseline="0" dirty="0" smtClean="0">
                          <a:solidFill>
                            <a:schemeClr val="bg2"/>
                          </a:solidFill>
                          <a:effectLst/>
                          <a:latin typeface="Calibri" panose="020F0502020204030204" pitchFamily="34" charset="0"/>
                          <a:ea typeface="新細明體"/>
                          <a:cs typeface="+mn-cs"/>
                        </a:rPr>
                        <a:t> Azerbaijan (ENACOM), Jordan(TRC) and </a:t>
                      </a:r>
                      <a:r>
                        <a:rPr lang="en-US" altLang="zh-TW" sz="700" b="0" i="0" u="none" strike="noStrike" kern="1200" baseline="0" dirty="0" smtClean="0">
                          <a:solidFill>
                            <a:schemeClr val="bg2"/>
                          </a:solidFill>
                          <a:effectLst/>
                          <a:latin typeface="Calibri"/>
                          <a:ea typeface="+mn-ea"/>
                          <a:cs typeface="+mn-cs"/>
                        </a:rPr>
                        <a:t>Morocco(ANRT)</a:t>
                      </a:r>
                      <a:r>
                        <a:rPr lang="en-US" altLang="zh-TW" sz="700" b="0" i="0" u="none" strike="noStrike" kern="1200" baseline="0" dirty="0" smtClean="0">
                          <a:solidFill>
                            <a:schemeClr val="bg2"/>
                          </a:solidFill>
                          <a:effectLst/>
                          <a:latin typeface="Calibri" panose="020F0502020204030204" pitchFamily="34" charset="0"/>
                          <a:ea typeface="新細明體"/>
                          <a:cs typeface="+mn-cs"/>
                        </a:rPr>
                        <a:t>: </a:t>
                      </a:r>
                      <a:r>
                        <a:rPr lang="en-US" altLang="zh-TW" sz="700" b="0" kern="1200" baseline="0" dirty="0" smtClean="0">
                          <a:solidFill>
                            <a:schemeClr val="bg2"/>
                          </a:solidFill>
                          <a:latin typeface="Calibri" panose="020F0502020204030204" pitchFamily="34" charset="0"/>
                          <a:ea typeface="新細明體"/>
                          <a:cs typeface="+mn-cs"/>
                        </a:rPr>
                        <a:t> Regulatory submission with Panel ESD fix and caused CE submission date slip from 10/26 to 12/14.</a:t>
                      </a:r>
                    </a:p>
                    <a:p>
                      <a:pPr marL="171450" marR="0" lvl="0" indent="-171450" algn="l" defTabSz="914283" rtl="0" eaLnBrk="1" fontAlgn="ctr" latinLnBrk="0" hangingPunct="1">
                        <a:lnSpc>
                          <a:spcPct val="100000"/>
                        </a:lnSpc>
                        <a:spcBef>
                          <a:spcPts val="0"/>
                        </a:spcBef>
                        <a:spcAft>
                          <a:spcPts val="0"/>
                        </a:spcAft>
                        <a:buClrTx/>
                        <a:buSzTx/>
                        <a:buFont typeface="Arial" panose="020B0604020202020204" pitchFamily="34" charset="0"/>
                        <a:buChar char="•"/>
                        <a:tabLst>
                          <a:tab pos="90488" algn="l"/>
                        </a:tabLst>
                        <a:defRPr/>
                      </a:pPr>
                      <a:r>
                        <a:rPr lang="en-US" altLang="zh-TW" sz="700" b="0" kern="1200" baseline="0" dirty="0" smtClean="0">
                          <a:solidFill>
                            <a:schemeClr val="bg2"/>
                          </a:solidFill>
                          <a:latin typeface="Calibri" panose="020F0502020204030204" pitchFamily="34" charset="0"/>
                          <a:ea typeface="新細明體"/>
                          <a:cs typeface="+mn-cs"/>
                        </a:rPr>
                        <a:t>Zambia(ZICTA): </a:t>
                      </a:r>
                      <a:r>
                        <a:rPr lang="en-US" altLang="zh-TW" sz="700" b="0" i="0" u="none" strike="noStrike" kern="1200" baseline="0" dirty="0" smtClean="0">
                          <a:solidFill>
                            <a:schemeClr val="bg2"/>
                          </a:solidFill>
                          <a:effectLst/>
                          <a:latin typeface="Calibri"/>
                          <a:ea typeface="+mn-ea"/>
                          <a:cs typeface="+mn-cs"/>
                        </a:rPr>
                        <a:t>Certification b</a:t>
                      </a:r>
                      <a:r>
                        <a:rPr lang="en-US" altLang="zh-TW" sz="700" b="0" kern="1200" baseline="0" dirty="0" smtClean="0">
                          <a:solidFill>
                            <a:schemeClr val="bg2"/>
                          </a:solidFill>
                          <a:latin typeface="Calibri" panose="020F0502020204030204" pitchFamily="34" charset="0"/>
                          <a:ea typeface="新細明體"/>
                          <a:cs typeface="+mn-cs"/>
                        </a:rPr>
                        <a:t>ulletin change, regulatory submission is owned by local distributor upon regional sales’ request.</a:t>
                      </a:r>
                    </a:p>
                    <a:p>
                      <a:pPr marL="171450" marR="0" lvl="0" indent="-171450" algn="l" defTabSz="914283" rtl="0" eaLnBrk="1" fontAlgn="ctr" latinLnBrk="0" hangingPunct="1">
                        <a:lnSpc>
                          <a:spcPct val="100000"/>
                        </a:lnSpc>
                        <a:spcBef>
                          <a:spcPts val="0"/>
                        </a:spcBef>
                        <a:spcAft>
                          <a:spcPts val="0"/>
                        </a:spcAft>
                        <a:buClrTx/>
                        <a:buSzTx/>
                        <a:buFont typeface="Arial" panose="020B0604020202020204" pitchFamily="34" charset="0"/>
                        <a:buChar char="•"/>
                        <a:tabLst>
                          <a:tab pos="90488" algn="l"/>
                        </a:tabLst>
                        <a:defRPr/>
                      </a:pPr>
                      <a:r>
                        <a:rPr lang="en-US" altLang="zh-TW" sz="700" b="0" i="0" u="none" strike="noStrike" dirty="0" smtClean="0">
                          <a:solidFill>
                            <a:schemeClr val="bg2"/>
                          </a:solidFill>
                          <a:effectLst/>
                          <a:latin typeface="Calibri" panose="020F0502020204030204" pitchFamily="34" charset="0"/>
                        </a:rPr>
                        <a:t>Chile</a:t>
                      </a:r>
                      <a:r>
                        <a:rPr lang="zh-TW" altLang="en-US" sz="700" b="0" i="0" u="none" strike="noStrike" dirty="0" smtClean="0">
                          <a:solidFill>
                            <a:schemeClr val="bg2"/>
                          </a:solidFill>
                          <a:effectLst/>
                          <a:latin typeface="Calibri" panose="020F0502020204030204" pitchFamily="34" charset="0"/>
                        </a:rPr>
                        <a:t> </a:t>
                      </a:r>
                      <a:r>
                        <a:rPr lang="en-US" altLang="zh-TW" sz="700" b="0" i="0" u="none" strike="noStrike" dirty="0" smtClean="0">
                          <a:solidFill>
                            <a:schemeClr val="bg2"/>
                          </a:solidFill>
                          <a:effectLst/>
                          <a:latin typeface="Calibri" panose="020F0502020204030204" pitchFamily="34" charset="0"/>
                        </a:rPr>
                        <a:t>(SUBTEL)</a:t>
                      </a:r>
                      <a:r>
                        <a:rPr lang="en-US" altLang="zh-TW" sz="700" b="0" i="0" u="none" strike="noStrike" kern="1200" baseline="0" dirty="0" smtClean="0">
                          <a:solidFill>
                            <a:schemeClr val="bg2"/>
                          </a:solidFill>
                          <a:effectLst/>
                          <a:latin typeface="Calibri"/>
                          <a:ea typeface="+mn-ea"/>
                          <a:cs typeface="+mn-cs"/>
                        </a:rPr>
                        <a:t>: Certification requirement change, no RSE test.</a:t>
                      </a:r>
                    </a:p>
                    <a:p>
                      <a:pPr marL="171450" marR="0" lvl="0" indent="-171450" algn="l" defTabSz="914283" rtl="0" eaLnBrk="1" fontAlgn="ctr" latinLnBrk="0" hangingPunct="1">
                        <a:lnSpc>
                          <a:spcPct val="100000"/>
                        </a:lnSpc>
                        <a:spcBef>
                          <a:spcPts val="0"/>
                        </a:spcBef>
                        <a:spcAft>
                          <a:spcPts val="0"/>
                        </a:spcAft>
                        <a:buClrTx/>
                        <a:buSzTx/>
                        <a:buFont typeface="Arial" panose="020B0604020202020204" pitchFamily="34" charset="0"/>
                        <a:buChar char="•"/>
                        <a:tabLst>
                          <a:tab pos="90488" algn="l"/>
                        </a:tabLst>
                        <a:defRPr/>
                      </a:pPr>
                      <a:r>
                        <a:rPr lang="en-US" altLang="zh-TW" sz="700" b="0" i="0" u="none" strike="noStrike" kern="1200" baseline="0" dirty="0" smtClean="0">
                          <a:solidFill>
                            <a:schemeClr val="bg2"/>
                          </a:solidFill>
                          <a:effectLst/>
                          <a:latin typeface="Calibri"/>
                          <a:ea typeface="+mn-ea"/>
                          <a:cs typeface="+mn-cs"/>
                        </a:rPr>
                        <a:t>Mexico(IFETEL): PCR 1003394, need to wait for NOM cert. done + 12wks</a:t>
                      </a:r>
                    </a:p>
                    <a:p>
                      <a:pPr marL="171450" marR="0" lvl="0" indent="-171450" algn="l" defTabSz="914283" rtl="0" eaLnBrk="1" fontAlgn="ctr" latinLnBrk="0" hangingPunct="1">
                        <a:lnSpc>
                          <a:spcPct val="100000"/>
                        </a:lnSpc>
                        <a:spcBef>
                          <a:spcPts val="0"/>
                        </a:spcBef>
                        <a:spcAft>
                          <a:spcPts val="0"/>
                        </a:spcAft>
                        <a:buClrTx/>
                        <a:buSzTx/>
                        <a:buFont typeface="Arial" panose="020B0604020202020204" pitchFamily="34" charset="0"/>
                        <a:buChar char="•"/>
                        <a:tabLst>
                          <a:tab pos="90488" algn="l"/>
                        </a:tabLst>
                        <a:defRPr/>
                      </a:pPr>
                      <a:r>
                        <a:rPr lang="en-US" altLang="zh-TW" sz="700" b="0" i="0" u="none" strike="noStrike" kern="1200" baseline="0" dirty="0" smtClean="0">
                          <a:solidFill>
                            <a:srgbClr val="0000FF"/>
                          </a:solidFill>
                          <a:effectLst/>
                          <a:latin typeface="Calibri"/>
                          <a:ea typeface="+mn-ea"/>
                          <a:cs typeface="+mn-cs"/>
                        </a:rPr>
                        <a:t>Saudi Arabia: Per Bulletin Number: 20-01294, Saudi Arabia should be applied in Tablet WWAN </a:t>
                      </a:r>
                      <a:r>
                        <a:rPr lang="en-US" altLang="zh-TW" sz="700" b="0" i="0" u="none" strike="noStrike" kern="1200" baseline="0" dirty="0" err="1" smtClean="0">
                          <a:solidFill>
                            <a:srgbClr val="0000FF"/>
                          </a:solidFill>
                          <a:effectLst/>
                          <a:latin typeface="Calibri"/>
                          <a:ea typeface="+mn-ea"/>
                          <a:cs typeface="+mn-cs"/>
                        </a:rPr>
                        <a:t>sku</a:t>
                      </a:r>
                      <a:r>
                        <a:rPr lang="en-US" altLang="zh-TW" sz="700" b="0" i="0" u="none" strike="noStrike" kern="1200" baseline="0" dirty="0" smtClean="0">
                          <a:solidFill>
                            <a:srgbClr val="0000FF"/>
                          </a:solidFill>
                          <a:effectLst/>
                          <a:latin typeface="Calibri"/>
                          <a:ea typeface="+mn-ea"/>
                          <a:cs typeface="+mn-cs"/>
                        </a:rPr>
                        <a:t>, this item will be P-RTS.</a:t>
                      </a:r>
                    </a:p>
                  </a:txBody>
                  <a:tcPr marL="36000" marR="7620" marT="762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extLst>
                  <a:ext uri="{0D108BD9-81ED-4DB2-BD59-A6C34878D82A}">
                    <a16:rowId xmlns:a16="http://schemas.microsoft.com/office/drawing/2014/main" xmlns="" val="10001"/>
                  </a:ext>
                </a:extLst>
              </a:tr>
            </a:tbl>
          </a:graphicData>
        </a:graphic>
      </p:graphicFrame>
      <p:graphicFrame>
        <p:nvGraphicFramePr>
          <p:cNvPr id="2" name="表格 1"/>
          <p:cNvGraphicFramePr>
            <a:graphicFrameLocks noGrp="1"/>
          </p:cNvGraphicFramePr>
          <p:nvPr>
            <p:extLst>
              <p:ext uri="{D42A27DB-BD31-4B8C-83A1-F6EECF244321}">
                <p14:modId xmlns:p14="http://schemas.microsoft.com/office/powerpoint/2010/main" val="3131701286"/>
              </p:ext>
            </p:extLst>
          </p:nvPr>
        </p:nvGraphicFramePr>
        <p:xfrm>
          <a:off x="478533" y="2623436"/>
          <a:ext cx="8308526" cy="2376026"/>
        </p:xfrm>
        <a:graphic>
          <a:graphicData uri="http://schemas.openxmlformats.org/drawingml/2006/table">
            <a:tbl>
              <a:tblPr/>
              <a:tblGrid>
                <a:gridCol w="540350">
                  <a:extLst>
                    <a:ext uri="{9D8B030D-6E8A-4147-A177-3AD203B41FA5}">
                      <a16:colId xmlns:a16="http://schemas.microsoft.com/office/drawing/2014/main" xmlns="" val="20000"/>
                    </a:ext>
                  </a:extLst>
                </a:gridCol>
                <a:gridCol w="1594566">
                  <a:extLst>
                    <a:ext uri="{9D8B030D-6E8A-4147-A177-3AD203B41FA5}">
                      <a16:colId xmlns:a16="http://schemas.microsoft.com/office/drawing/2014/main" xmlns="" val="20001"/>
                    </a:ext>
                  </a:extLst>
                </a:gridCol>
                <a:gridCol w="1703674"/>
                <a:gridCol w="1703674"/>
                <a:gridCol w="2766262"/>
              </a:tblGrid>
              <a:tr h="175993">
                <a:tc>
                  <a:txBody>
                    <a:bodyPr/>
                    <a:lstStyle/>
                    <a:p>
                      <a:pPr algn="ctr" rtl="0" fontAlgn="ctr"/>
                      <a:endParaRPr lang="en-US" sz="800" b="1" i="0" u="none" strike="noStrike" dirty="0">
                        <a:solidFill>
                          <a:srgbClr val="FFFFFF"/>
                        </a:solidFill>
                        <a:effectLst/>
                        <a:latin typeface="Calibri" panose="020F0502020204030204" pitchFamily="34" charset="0"/>
                      </a:endParaRPr>
                    </a:p>
                  </a:txBody>
                  <a:tcPr marL="36000" marR="5555" marT="555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85C3"/>
                    </a:solidFill>
                  </a:tcPr>
                </a:tc>
                <a:tc>
                  <a:txBody>
                    <a:bodyPr/>
                    <a:lstStyle/>
                    <a:p>
                      <a:pPr algn="ctr" fontAlgn="ctr"/>
                      <a:r>
                        <a:rPr lang="en-US" altLang="zh-TW" sz="800" b="1" i="0" u="none" strike="noStrike" dirty="0" smtClean="0">
                          <a:solidFill>
                            <a:schemeClr val="tx2"/>
                          </a:solidFill>
                          <a:effectLst/>
                          <a:latin typeface="Calibri" panose="020F0502020204030204" pitchFamily="34" charset="0"/>
                          <a:cs typeface="Calibri" panose="020F0502020204030204" pitchFamily="34" charset="0"/>
                        </a:rPr>
                        <a:t>PPE</a:t>
                      </a:r>
                      <a:endParaRPr lang="en-US" altLang="zh-TW" sz="800" b="1" i="0" u="none" strike="noStrike" dirty="0">
                        <a:solidFill>
                          <a:schemeClr val="tx2"/>
                        </a:solidFill>
                        <a:effectLst/>
                        <a:latin typeface="Calibri" panose="020F0502020204030204" pitchFamily="34" charset="0"/>
                        <a:cs typeface="Calibri" panose="020F0502020204030204" pitchFamily="34" charset="0"/>
                      </a:endParaRP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85C3"/>
                    </a:solidFill>
                  </a:tcPr>
                </a:tc>
                <a:tc>
                  <a:txBody>
                    <a:bodyPr/>
                    <a:lstStyle/>
                    <a:p>
                      <a:pPr algn="ctr" fontAlgn="ctr"/>
                      <a:r>
                        <a:rPr lang="en-US" altLang="zh-TW" sz="800" b="1" i="0" u="none" strike="noStrike" dirty="0" smtClean="0">
                          <a:solidFill>
                            <a:schemeClr val="tx2"/>
                          </a:solidFill>
                          <a:effectLst/>
                          <a:latin typeface="Calibri" panose="020F0502020204030204" pitchFamily="34" charset="0"/>
                          <a:cs typeface="Calibri" panose="020F0502020204030204" pitchFamily="34" charset="0"/>
                        </a:rPr>
                        <a:t>Mid</a:t>
                      </a:r>
                      <a:endParaRPr lang="en-US" altLang="zh-TW" sz="800" b="1" i="0" u="none" strike="noStrike" dirty="0">
                        <a:solidFill>
                          <a:schemeClr val="tx2"/>
                        </a:solidFill>
                        <a:effectLst/>
                        <a:latin typeface="Calibri" panose="020F0502020204030204" pitchFamily="34" charset="0"/>
                        <a:cs typeface="Calibri" panose="020F0502020204030204" pitchFamily="34" charset="0"/>
                      </a:endParaRP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85C3"/>
                    </a:solidFill>
                  </a:tcPr>
                </a:tc>
                <a:tc>
                  <a:txBody>
                    <a:bodyPr/>
                    <a:lstStyle/>
                    <a:p>
                      <a:pPr marL="0" marR="0" lvl="0" indent="0" algn="ctr" defTabSz="898268" rtl="0" eaLnBrk="1" fontAlgn="ctr" latinLnBrk="0" hangingPunct="1">
                        <a:lnSpc>
                          <a:spcPct val="100000"/>
                        </a:lnSpc>
                        <a:spcBef>
                          <a:spcPts val="0"/>
                        </a:spcBef>
                        <a:spcAft>
                          <a:spcPts val="0"/>
                        </a:spcAft>
                        <a:buClrTx/>
                        <a:buSzTx/>
                        <a:buFontTx/>
                        <a:buNone/>
                        <a:tabLst/>
                        <a:defRPr/>
                      </a:pPr>
                      <a:r>
                        <a:rPr lang="en-US" altLang="zh-TW" sz="800" b="1" i="0" u="none" strike="noStrike" dirty="0" smtClean="0">
                          <a:solidFill>
                            <a:schemeClr val="tx2"/>
                          </a:solidFill>
                          <a:effectLst/>
                          <a:latin typeface="Calibri" panose="020F0502020204030204" pitchFamily="34" charset="0"/>
                          <a:cs typeface="Calibri" panose="020F0502020204030204" pitchFamily="34" charset="0"/>
                        </a:rPr>
                        <a:t>After</a:t>
                      </a:r>
                      <a:r>
                        <a:rPr lang="en-US" altLang="zh-TW" sz="800" b="1" i="0" u="none" strike="noStrike" baseline="0" dirty="0" smtClean="0">
                          <a:solidFill>
                            <a:schemeClr val="tx2"/>
                          </a:solidFill>
                          <a:effectLst/>
                          <a:latin typeface="Calibri" panose="020F0502020204030204" pitchFamily="34" charset="0"/>
                          <a:cs typeface="Calibri" panose="020F0502020204030204" pitchFamily="34" charset="0"/>
                        </a:rPr>
                        <a:t> Mid (2/25)</a:t>
                      </a:r>
                      <a:endParaRPr lang="en-US" altLang="zh-TW" sz="800" b="1" i="0" u="none" strike="noStrike" dirty="0" smtClean="0">
                        <a:solidFill>
                          <a:schemeClr val="tx2"/>
                        </a:solidFill>
                        <a:effectLst/>
                        <a:latin typeface="Calibri" panose="020F0502020204030204" pitchFamily="34" charset="0"/>
                        <a:cs typeface="Calibri" panose="020F0502020204030204" pitchFamily="34" charset="0"/>
                      </a:endParaRP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85C3"/>
                    </a:solidFill>
                  </a:tcPr>
                </a:tc>
                <a:tc>
                  <a:txBody>
                    <a:bodyPr/>
                    <a:lstStyle/>
                    <a:p>
                      <a:pPr algn="ctr" fontAlgn="ctr"/>
                      <a:r>
                        <a:rPr lang="en-US" altLang="zh-TW" sz="800" b="1" i="0" u="none" strike="noStrike" dirty="0" smtClean="0">
                          <a:solidFill>
                            <a:schemeClr val="tx2"/>
                          </a:solidFill>
                          <a:effectLst/>
                          <a:latin typeface="Calibri" panose="020F0502020204030204" pitchFamily="34" charset="0"/>
                          <a:cs typeface="Calibri" panose="020F0502020204030204" pitchFamily="34" charset="0"/>
                        </a:rPr>
                        <a:t>Comparison</a:t>
                      </a:r>
                      <a:endParaRPr lang="en-US" altLang="zh-TW" sz="800" b="1" i="0" u="none" strike="noStrike" dirty="0">
                        <a:solidFill>
                          <a:schemeClr val="tx2"/>
                        </a:solidFill>
                        <a:effectLst/>
                        <a:latin typeface="Calibri" panose="020F0502020204030204" pitchFamily="34" charset="0"/>
                        <a:cs typeface="Calibri" panose="020F0502020204030204" pitchFamily="34" charset="0"/>
                      </a:endParaRPr>
                    </a:p>
                  </a:txBody>
                  <a:tcPr marL="3600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85C3"/>
                    </a:solidFill>
                  </a:tcPr>
                </a:tc>
                <a:extLst>
                  <a:ext uri="{0D108BD9-81ED-4DB2-BD59-A6C34878D82A}">
                    <a16:rowId xmlns:a16="http://schemas.microsoft.com/office/drawing/2014/main" xmlns="" val="10000"/>
                  </a:ext>
                </a:extLst>
              </a:tr>
              <a:tr h="853358">
                <a:tc>
                  <a:txBody>
                    <a:bodyPr/>
                    <a:lstStyle/>
                    <a:p>
                      <a:pPr marL="0" algn="ctr" defTabSz="914283" rtl="0" eaLnBrk="1" fontAlgn="ctr" latinLnBrk="0" hangingPunct="1"/>
                      <a:r>
                        <a:rPr lang="en-US" altLang="zh-TW" sz="800" b="1" i="0" u="none" strike="noStrike" baseline="0" dirty="0" smtClean="0">
                          <a:solidFill>
                            <a:srgbClr val="000000"/>
                          </a:solidFill>
                          <a:effectLst/>
                          <a:latin typeface="Calibri"/>
                        </a:rPr>
                        <a:t>T77W968</a:t>
                      </a:r>
                    </a:p>
                    <a:p>
                      <a:pPr marL="0" algn="ctr" defTabSz="914283" rtl="0" eaLnBrk="1" fontAlgn="ctr" latinLnBrk="0" hangingPunct="1"/>
                      <a:r>
                        <a:rPr lang="en-US" sz="800" b="1" i="0" u="none" strike="noStrike" kern="1200" dirty="0" smtClean="0">
                          <a:solidFill>
                            <a:schemeClr val="tx1"/>
                          </a:solidFill>
                          <a:effectLst/>
                          <a:latin typeface="Calibri" panose="020F0502020204030204" pitchFamily="34" charset="0"/>
                          <a:ea typeface="+mn-ea"/>
                          <a:cs typeface="Calibri" panose="020F0502020204030204" pitchFamily="34" charset="0"/>
                        </a:rPr>
                        <a:t>(WWAN</a:t>
                      </a:r>
                      <a:r>
                        <a:rPr lang="en-US" sz="800" b="1" i="0" u="none" strike="noStrike" kern="1200" dirty="0">
                          <a:solidFill>
                            <a:schemeClr val="tx1"/>
                          </a:solidFill>
                          <a:effectLst/>
                          <a:latin typeface="Calibri" panose="020F0502020204030204" pitchFamily="34" charset="0"/>
                          <a:ea typeface="+mn-ea"/>
                          <a:cs typeface="Calibri" panose="020F0502020204030204" pitchFamily="34" charset="0"/>
                        </a:rPr>
                        <a:t>)</a:t>
                      </a:r>
                    </a:p>
                  </a:txBody>
                  <a:tcPr marL="36000" marR="5555" marT="555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algn="ctr" defTabSz="914283" rtl="0" eaLnBrk="1" fontAlgn="ctr" latinLnBrk="0" hangingPunct="1"/>
                      <a:r>
                        <a:rPr lang="en-US" altLang="zh-TW" sz="800" b="1" kern="1200" baseline="0" dirty="0" smtClean="0">
                          <a:solidFill>
                            <a:schemeClr val="bg2"/>
                          </a:solidFill>
                          <a:latin typeface="Calibri" panose="020F0502020204030204" pitchFamily="34" charset="0"/>
                          <a:ea typeface="新細明體"/>
                          <a:cs typeface="+mn-cs"/>
                        </a:rPr>
                        <a:t>3</a:t>
                      </a:r>
                    </a:p>
                    <a:p>
                      <a:pPr marL="0" marR="0" lvl="0" indent="0" algn="ctr" defTabSz="914283" rtl="0" eaLnBrk="1" fontAlgn="ctr" latinLnBrk="0" hangingPunct="1">
                        <a:lnSpc>
                          <a:spcPct val="100000"/>
                        </a:lnSpc>
                        <a:spcBef>
                          <a:spcPts val="0"/>
                        </a:spcBef>
                        <a:spcAft>
                          <a:spcPts val="0"/>
                        </a:spcAft>
                        <a:buClrTx/>
                        <a:buSzTx/>
                        <a:buFontTx/>
                        <a:buNone/>
                        <a:tabLst/>
                        <a:defRPr/>
                      </a:pPr>
                      <a:r>
                        <a:rPr lang="en-US" altLang="zh-TW" sz="800" b="0" i="0" u="none" strike="noStrike" kern="1200" baseline="0" dirty="0" smtClean="0">
                          <a:solidFill>
                            <a:schemeClr val="bg2"/>
                          </a:solidFill>
                          <a:effectLst/>
                          <a:latin typeface="Calibri" panose="020F0502020204030204" pitchFamily="34" charset="0"/>
                          <a:ea typeface="新細明體"/>
                          <a:cs typeface="+mn-cs"/>
                        </a:rPr>
                        <a:t>China (NAL),</a:t>
                      </a:r>
                      <a:r>
                        <a:rPr lang="en-US" altLang="zh-TW" sz="800" b="0" kern="1200" baseline="0" dirty="0" smtClean="0">
                          <a:solidFill>
                            <a:schemeClr val="bg2"/>
                          </a:solidFill>
                          <a:latin typeface="Calibri" panose="020F0502020204030204" pitchFamily="34" charset="0"/>
                          <a:ea typeface="新細明體"/>
                          <a:cs typeface="+mn-cs"/>
                        </a:rPr>
                        <a:t>Taiwan (NCC), </a:t>
                      </a:r>
                      <a:r>
                        <a:rPr lang="en-US" altLang="zh-TW" sz="800" b="0" i="0" u="none" strike="noStrike" dirty="0" smtClean="0">
                          <a:solidFill>
                            <a:schemeClr val="bg2"/>
                          </a:solidFill>
                          <a:effectLst/>
                          <a:latin typeface="Calibri"/>
                        </a:rPr>
                        <a:t>Philippines</a:t>
                      </a:r>
                      <a:r>
                        <a:rPr lang="en-US" altLang="zh-TW" sz="800" b="0" i="0" u="none" strike="noStrike" kern="1200" baseline="0" dirty="0" smtClean="0">
                          <a:solidFill>
                            <a:schemeClr val="bg2"/>
                          </a:solidFill>
                          <a:effectLst/>
                          <a:latin typeface="Calibri" panose="020F0502020204030204" pitchFamily="34" charset="0"/>
                          <a:ea typeface="新細明體"/>
                          <a:cs typeface="+mn-cs"/>
                        </a:rPr>
                        <a:t> (NTC)</a:t>
                      </a:r>
                      <a:endParaRPr lang="en-US" altLang="zh-TW" sz="800" b="0" kern="1200" baseline="0" dirty="0">
                        <a:solidFill>
                          <a:schemeClr val="bg2"/>
                        </a:solidFill>
                        <a:latin typeface="Calibri" panose="020F0502020204030204" pitchFamily="34" charset="0"/>
                        <a:ea typeface="新細明體"/>
                        <a:cs typeface="+mn-cs"/>
                      </a:endParaRPr>
                    </a:p>
                  </a:txBody>
                  <a:tcPr marL="36000" marR="5555" marT="555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algn="ctr" defTabSz="914283" rtl="0" eaLnBrk="1" fontAlgn="ctr" latinLnBrk="0" hangingPunct="1"/>
                      <a:r>
                        <a:rPr lang="en-US" altLang="zh-TW" sz="800" b="1" kern="1200" baseline="0" dirty="0" smtClean="0">
                          <a:solidFill>
                            <a:schemeClr val="bg2"/>
                          </a:solidFill>
                          <a:latin typeface="Calibri" panose="020F0502020204030204" pitchFamily="34" charset="0"/>
                          <a:ea typeface="新細明體"/>
                          <a:cs typeface="+mn-cs"/>
                        </a:rPr>
                        <a:t>4</a:t>
                      </a:r>
                    </a:p>
                    <a:p>
                      <a:pPr marL="0" marR="0" lvl="0" indent="0" algn="ctr" defTabSz="914283" rtl="0" eaLnBrk="1" fontAlgn="ctr" latinLnBrk="0" hangingPunct="1">
                        <a:lnSpc>
                          <a:spcPct val="100000"/>
                        </a:lnSpc>
                        <a:spcBef>
                          <a:spcPts val="0"/>
                        </a:spcBef>
                        <a:spcAft>
                          <a:spcPts val="0"/>
                        </a:spcAft>
                        <a:buClrTx/>
                        <a:buSzTx/>
                        <a:buFontTx/>
                        <a:buNone/>
                        <a:tabLst/>
                        <a:defRPr/>
                      </a:pPr>
                      <a:r>
                        <a:rPr lang="en-US" altLang="zh-TW" sz="800" b="0" i="0" u="none" strike="noStrike" kern="1200" baseline="0" dirty="0" smtClean="0">
                          <a:solidFill>
                            <a:schemeClr val="bg2"/>
                          </a:solidFill>
                          <a:effectLst/>
                          <a:latin typeface="Calibri" panose="020F0502020204030204" pitchFamily="34" charset="0"/>
                          <a:ea typeface="新細明體"/>
                          <a:cs typeface="+mn-cs"/>
                        </a:rPr>
                        <a:t>China (NAL),</a:t>
                      </a:r>
                      <a:r>
                        <a:rPr lang="en-US" altLang="zh-TW" sz="800" b="0" strike="noStrike" kern="1200" baseline="0" dirty="0" smtClean="0">
                          <a:solidFill>
                            <a:schemeClr val="bg2"/>
                          </a:solidFill>
                          <a:latin typeface="Calibri" panose="020F0502020204030204" pitchFamily="34" charset="0"/>
                          <a:ea typeface="新細明體"/>
                          <a:cs typeface="+mn-cs"/>
                        </a:rPr>
                        <a:t>Taiwan (NCC), </a:t>
                      </a:r>
                      <a:r>
                        <a:rPr lang="en-US" altLang="zh-TW" sz="800" b="0" i="0" u="none" strike="noStrike" dirty="0" smtClean="0">
                          <a:solidFill>
                            <a:schemeClr val="bg2"/>
                          </a:solidFill>
                          <a:effectLst/>
                          <a:latin typeface="Calibri"/>
                        </a:rPr>
                        <a:t>Philippines</a:t>
                      </a:r>
                      <a:r>
                        <a:rPr lang="en-US" altLang="zh-TW" sz="800" b="0" i="0" u="none" strike="noStrike" kern="1200" baseline="0" dirty="0" smtClean="0">
                          <a:solidFill>
                            <a:schemeClr val="bg2"/>
                          </a:solidFill>
                          <a:effectLst/>
                          <a:latin typeface="Calibri" panose="020F0502020204030204" pitchFamily="34" charset="0"/>
                          <a:ea typeface="新細明體"/>
                          <a:cs typeface="+mn-cs"/>
                        </a:rPr>
                        <a:t> (NTC), Thailand(Class B)</a:t>
                      </a:r>
                      <a:endParaRPr lang="en-US" altLang="zh-TW" sz="800" b="0" strike="noStrike" kern="1200" baseline="0" dirty="0" smtClean="0">
                        <a:solidFill>
                          <a:schemeClr val="bg2"/>
                        </a:solidFill>
                        <a:effectLst/>
                        <a:latin typeface="Calibri" panose="020F0502020204030204" pitchFamily="34" charset="0"/>
                        <a:ea typeface="新細明體"/>
                        <a:cs typeface="+mn-cs"/>
                      </a:endParaRPr>
                    </a:p>
                  </a:txBody>
                  <a:tcPr marL="36000" marR="5555" marT="555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algn="ctr" defTabSz="914283" rtl="0" eaLnBrk="1" fontAlgn="ctr" latinLnBrk="0" hangingPunct="1"/>
                      <a:r>
                        <a:rPr lang="en-US" altLang="zh-TW" sz="800" b="1" kern="1200" baseline="0" dirty="0" smtClean="0">
                          <a:solidFill>
                            <a:schemeClr val="bg2"/>
                          </a:solidFill>
                          <a:latin typeface="Calibri" panose="020F0502020204030204" pitchFamily="34" charset="0"/>
                          <a:ea typeface="新細明體"/>
                          <a:cs typeface="+mn-cs"/>
                        </a:rPr>
                        <a:t>1</a:t>
                      </a:r>
                    </a:p>
                    <a:p>
                      <a:pPr marL="0" marR="0" lvl="0" indent="0" algn="ctr" defTabSz="914283" rtl="0" eaLnBrk="1" fontAlgn="ctr" latinLnBrk="0" hangingPunct="1">
                        <a:lnSpc>
                          <a:spcPct val="100000"/>
                        </a:lnSpc>
                        <a:spcBef>
                          <a:spcPts val="0"/>
                        </a:spcBef>
                        <a:spcAft>
                          <a:spcPts val="0"/>
                        </a:spcAft>
                        <a:buClrTx/>
                        <a:buSzTx/>
                        <a:buFontTx/>
                        <a:buNone/>
                        <a:tabLst/>
                        <a:defRPr/>
                      </a:pPr>
                      <a:r>
                        <a:rPr lang="en-US" altLang="zh-TW" sz="800" b="0" i="0" u="none" strike="noStrike" kern="1200" baseline="0" dirty="0" smtClean="0">
                          <a:solidFill>
                            <a:schemeClr val="bg2"/>
                          </a:solidFill>
                          <a:effectLst/>
                          <a:latin typeface="Calibri" panose="020F0502020204030204" pitchFamily="34" charset="0"/>
                          <a:ea typeface="新細明體"/>
                          <a:cs typeface="+mn-cs"/>
                        </a:rPr>
                        <a:t>China (NAL</a:t>
                      </a:r>
                      <a:r>
                        <a:rPr lang="en-US" altLang="zh-TW" sz="800" b="0" i="0" u="none" strike="sngStrike" kern="1200" baseline="0" dirty="0" smtClean="0">
                          <a:solidFill>
                            <a:schemeClr val="bg2"/>
                          </a:solidFill>
                          <a:effectLst/>
                          <a:latin typeface="Calibri" panose="020F0502020204030204" pitchFamily="34" charset="0"/>
                          <a:ea typeface="新細明體"/>
                          <a:cs typeface="+mn-cs"/>
                        </a:rPr>
                        <a:t>),</a:t>
                      </a:r>
                      <a:r>
                        <a:rPr lang="en-US" altLang="zh-TW" sz="800" b="0" strike="sngStrike" kern="1200" baseline="0" dirty="0" smtClean="0">
                          <a:solidFill>
                            <a:schemeClr val="bg2"/>
                          </a:solidFill>
                          <a:latin typeface="Calibri" panose="020F0502020204030204" pitchFamily="34" charset="0"/>
                          <a:ea typeface="新細明體"/>
                          <a:cs typeface="+mn-cs"/>
                        </a:rPr>
                        <a:t>Taiwan (NCC</a:t>
                      </a:r>
                      <a:r>
                        <a:rPr lang="en-US" altLang="zh-TW" sz="800" b="0" strike="sngStrike" kern="1200" baseline="0" dirty="0" smtClean="0">
                          <a:solidFill>
                            <a:srgbClr val="0000FF"/>
                          </a:solidFill>
                          <a:effectLst>
                            <a:outerShdw blurRad="38100" dist="38100" dir="2700000" algn="tl">
                              <a:srgbClr val="000000">
                                <a:alpha val="43137"/>
                              </a:srgbClr>
                            </a:outerShdw>
                          </a:effectLst>
                          <a:latin typeface="Calibri" panose="020F0502020204030204" pitchFamily="34" charset="0"/>
                          <a:ea typeface="新細明體"/>
                          <a:cs typeface="+mn-cs"/>
                        </a:rPr>
                        <a:t>)</a:t>
                      </a:r>
                      <a:r>
                        <a:rPr lang="en-US" altLang="zh-TW" sz="800" b="0" strike="noStrike" kern="1200" baseline="0" dirty="0" smtClean="0">
                          <a:solidFill>
                            <a:srgbClr val="0000FF"/>
                          </a:solidFill>
                          <a:effectLst>
                            <a:outerShdw blurRad="38100" dist="38100" dir="2700000" algn="tl">
                              <a:srgbClr val="000000">
                                <a:alpha val="43137"/>
                              </a:srgbClr>
                            </a:outerShdw>
                          </a:effectLst>
                          <a:latin typeface="Calibri" panose="020F0502020204030204" pitchFamily="34" charset="0"/>
                          <a:ea typeface="新細明體"/>
                          <a:cs typeface="+mn-cs"/>
                        </a:rPr>
                        <a:t>, </a:t>
                      </a:r>
                      <a:r>
                        <a:rPr lang="en-US" altLang="zh-TW" sz="800" b="0" i="0" u="none" strike="sngStrike" dirty="0" smtClean="0">
                          <a:solidFill>
                            <a:srgbClr val="0000FF"/>
                          </a:solidFill>
                          <a:effectLst/>
                          <a:latin typeface="Calibri"/>
                        </a:rPr>
                        <a:t>Philippines</a:t>
                      </a:r>
                      <a:r>
                        <a:rPr lang="en-US" altLang="zh-TW" sz="800" b="0" i="0" u="none" strike="sngStrike" kern="1200" baseline="0" dirty="0" smtClean="0">
                          <a:solidFill>
                            <a:srgbClr val="0000FF"/>
                          </a:solidFill>
                          <a:effectLst/>
                          <a:latin typeface="Calibri" panose="020F0502020204030204" pitchFamily="34" charset="0"/>
                          <a:ea typeface="新細明體"/>
                          <a:cs typeface="+mn-cs"/>
                        </a:rPr>
                        <a:t> (NTC), </a:t>
                      </a:r>
                      <a:r>
                        <a:rPr lang="en-US" altLang="zh-TW" sz="800" b="0" i="0" u="none" strike="sngStrike" kern="1200" baseline="0" dirty="0" smtClean="0">
                          <a:solidFill>
                            <a:schemeClr val="bg2"/>
                          </a:solidFill>
                          <a:effectLst/>
                          <a:latin typeface="Calibri" panose="020F0502020204030204" pitchFamily="34" charset="0"/>
                          <a:ea typeface="新細明體"/>
                          <a:cs typeface="+mn-cs"/>
                        </a:rPr>
                        <a:t>Thailand(Class B)</a:t>
                      </a:r>
                      <a:endParaRPr lang="en-US" altLang="zh-TW" sz="800" b="0" strike="sngStrike" kern="1200" baseline="0" dirty="0" smtClean="0">
                        <a:solidFill>
                          <a:schemeClr val="bg2"/>
                        </a:solidFill>
                        <a:effectLst/>
                        <a:latin typeface="Calibri" panose="020F0502020204030204" pitchFamily="34" charset="0"/>
                        <a:ea typeface="新細明體"/>
                        <a:cs typeface="+mn-cs"/>
                      </a:endParaRPr>
                    </a:p>
                  </a:txBody>
                  <a:tcPr marL="36000" marR="5555" marT="555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171450" indent="-171450" algn="l" defTabSz="914283" rtl="0" eaLnBrk="1" fontAlgn="ctr" latinLnBrk="0" hangingPunct="1">
                        <a:buFont typeface="Arial" panose="020B0604020202020204" pitchFamily="34" charset="0"/>
                        <a:buChar char="•"/>
                      </a:pPr>
                      <a:r>
                        <a:rPr lang="en-US" altLang="zh-TW" sz="800" b="0" i="0" u="none" strike="noStrike" baseline="0" dirty="0" smtClean="0">
                          <a:solidFill>
                            <a:schemeClr val="bg2"/>
                          </a:solidFill>
                          <a:effectLst/>
                          <a:latin typeface="Calibri"/>
                        </a:rPr>
                        <a:t>Taiwan: BSMI report ready push in</a:t>
                      </a:r>
                    </a:p>
                    <a:p>
                      <a:pPr marL="171450" marR="0" lvl="0" indent="-171450" algn="l" defTabSz="914283" rtl="0" eaLnBrk="1" fontAlgn="ctr" latinLnBrk="0" hangingPunct="1">
                        <a:lnSpc>
                          <a:spcPct val="100000"/>
                        </a:lnSpc>
                        <a:spcBef>
                          <a:spcPts val="0"/>
                        </a:spcBef>
                        <a:spcAft>
                          <a:spcPts val="0"/>
                        </a:spcAft>
                        <a:buClrTx/>
                        <a:buSzTx/>
                        <a:buFont typeface="Arial" panose="020B0604020202020204" pitchFamily="34" charset="0"/>
                        <a:buChar char="•"/>
                        <a:tabLst>
                          <a:tab pos="90488" algn="l"/>
                        </a:tabLst>
                        <a:defRPr/>
                      </a:pPr>
                      <a:r>
                        <a:rPr lang="en-US" altLang="zh-TW" sz="800" b="0" i="0" u="none" strike="noStrike" dirty="0" smtClean="0">
                          <a:solidFill>
                            <a:schemeClr val="bg2"/>
                          </a:solidFill>
                          <a:effectLst/>
                          <a:latin typeface="Calibri"/>
                        </a:rPr>
                        <a:t>Philippines and Thailand: </a:t>
                      </a:r>
                      <a:r>
                        <a:rPr lang="en-US" altLang="zh-TW" sz="800" b="0" kern="1200" baseline="0" dirty="0" smtClean="0">
                          <a:solidFill>
                            <a:schemeClr val="bg2"/>
                          </a:solidFill>
                          <a:latin typeface="Calibri" panose="020F0502020204030204" pitchFamily="34" charset="0"/>
                          <a:ea typeface="新細明體"/>
                          <a:cs typeface="+mn-cs"/>
                        </a:rPr>
                        <a:t>Regulatory submission with Panel ESD fix and caused CE submission date slip from 10/26 to 12/14.</a:t>
                      </a:r>
                    </a:p>
                  </a:txBody>
                  <a:tcPr marL="36000" marR="5555" marT="555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1"/>
                  </a:ext>
                </a:extLst>
              </a:tr>
              <a:tr h="1272285">
                <a:tc>
                  <a:txBody>
                    <a:bodyPr/>
                    <a:lstStyle/>
                    <a:p>
                      <a:pPr marL="0" marR="0" lvl="0" indent="0" algn="ctr" defTabSz="914283" rtl="0" eaLnBrk="1" fontAlgn="ctr" latinLnBrk="0" hangingPunct="1">
                        <a:lnSpc>
                          <a:spcPct val="100000"/>
                        </a:lnSpc>
                        <a:spcBef>
                          <a:spcPts val="0"/>
                        </a:spcBef>
                        <a:spcAft>
                          <a:spcPts val="0"/>
                        </a:spcAft>
                        <a:buClrTx/>
                        <a:buSzTx/>
                        <a:buFontTx/>
                        <a:buNone/>
                        <a:tabLst/>
                        <a:defRPr/>
                      </a:pPr>
                      <a:r>
                        <a:rPr lang="en-US" altLang="zh-TW" sz="800" b="1" i="0" u="none" strike="noStrike" dirty="0" smtClean="0">
                          <a:solidFill>
                            <a:srgbClr val="000000"/>
                          </a:solidFill>
                          <a:effectLst/>
                          <a:latin typeface="Calibri"/>
                        </a:rPr>
                        <a:t>RFID</a:t>
                      </a:r>
                    </a:p>
                  </a:txBody>
                  <a:tcPr marL="36000" marR="5555" marT="555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ctr" defTabSz="914283" rtl="0" eaLnBrk="1" fontAlgn="ctr" latinLnBrk="0" hangingPunct="1">
                        <a:lnSpc>
                          <a:spcPct val="100000"/>
                        </a:lnSpc>
                        <a:spcBef>
                          <a:spcPts val="0"/>
                        </a:spcBef>
                        <a:spcAft>
                          <a:spcPts val="0"/>
                        </a:spcAft>
                        <a:buClrTx/>
                        <a:buSzTx/>
                        <a:buFontTx/>
                        <a:buNone/>
                        <a:tabLst/>
                        <a:defRPr/>
                      </a:pPr>
                      <a:r>
                        <a:rPr lang="en-US" altLang="zh-TW" sz="800" b="1" i="0" u="none" strike="noStrike" dirty="0" smtClean="0">
                          <a:solidFill>
                            <a:schemeClr val="bg2"/>
                          </a:solidFill>
                          <a:effectLst/>
                          <a:latin typeface="Calibri" panose="020F0502020204030204" pitchFamily="34" charset="0"/>
                        </a:rPr>
                        <a:t>13</a:t>
                      </a:r>
                    </a:p>
                    <a:p>
                      <a:pPr marL="0" marR="0" lvl="0" indent="0" algn="ctr" defTabSz="914283" rtl="0" eaLnBrk="1" fontAlgn="ctr" latinLnBrk="0" hangingPunct="1">
                        <a:lnSpc>
                          <a:spcPct val="100000"/>
                        </a:lnSpc>
                        <a:spcBef>
                          <a:spcPts val="0"/>
                        </a:spcBef>
                        <a:spcAft>
                          <a:spcPts val="0"/>
                        </a:spcAft>
                        <a:buClrTx/>
                        <a:buSzTx/>
                        <a:buFontTx/>
                        <a:buNone/>
                        <a:tabLst/>
                        <a:defRPr/>
                      </a:pPr>
                      <a:r>
                        <a:rPr lang="en-US" altLang="zh-TW" sz="800" b="0" kern="1200" baseline="0" dirty="0" smtClean="0">
                          <a:solidFill>
                            <a:schemeClr val="bg2"/>
                          </a:solidFill>
                          <a:latin typeface="Calibri" panose="020F0502020204030204" pitchFamily="34" charset="0"/>
                          <a:ea typeface="新細明體"/>
                          <a:cs typeface="+mn-cs"/>
                        </a:rPr>
                        <a:t>Argentina (ENACOM), </a:t>
                      </a:r>
                      <a:r>
                        <a:rPr lang="en-US" altLang="zh-TW" sz="800" b="0" i="0" u="none" strike="noStrike" dirty="0" smtClean="0">
                          <a:solidFill>
                            <a:schemeClr val="bg2"/>
                          </a:solidFill>
                          <a:effectLst/>
                          <a:latin typeface="Calibri" panose="020F0502020204030204" pitchFamily="34" charset="0"/>
                        </a:rPr>
                        <a:t>Bahamas</a:t>
                      </a:r>
                      <a:r>
                        <a:rPr lang="en-US" altLang="zh-TW" sz="800" b="0" i="0" u="none" strike="noStrike" baseline="0" dirty="0" smtClean="0">
                          <a:solidFill>
                            <a:schemeClr val="bg2"/>
                          </a:solidFill>
                          <a:effectLst/>
                          <a:latin typeface="Calibri" panose="020F0502020204030204" pitchFamily="34" charset="0"/>
                        </a:rPr>
                        <a:t> (URCA)</a:t>
                      </a:r>
                      <a:r>
                        <a:rPr lang="en-US" altLang="zh-TW" sz="800" b="0" i="0" u="none" strike="noStrike" kern="1200" baseline="0" dirty="0" smtClean="0">
                          <a:solidFill>
                            <a:schemeClr val="bg2"/>
                          </a:solidFill>
                          <a:effectLst/>
                          <a:latin typeface="Calibri" panose="020F0502020204030204" pitchFamily="34" charset="0"/>
                          <a:ea typeface="新細明體"/>
                          <a:cs typeface="+mn-cs"/>
                        </a:rPr>
                        <a:t>, </a:t>
                      </a:r>
                      <a:r>
                        <a:rPr lang="en-US" altLang="zh-TW" sz="800" b="0" i="0" u="none" strike="noStrike" dirty="0" smtClean="0">
                          <a:solidFill>
                            <a:schemeClr val="bg2"/>
                          </a:solidFill>
                          <a:effectLst/>
                          <a:latin typeface="Calibri" panose="020F0502020204030204" pitchFamily="34" charset="0"/>
                        </a:rPr>
                        <a:t>Dominican Republic (INDOTEL),</a:t>
                      </a:r>
                      <a:r>
                        <a:rPr lang="en-US" altLang="zh-TW" sz="800" b="0" i="0" u="none" strike="noStrike" baseline="0" dirty="0" smtClean="0">
                          <a:solidFill>
                            <a:schemeClr val="bg2"/>
                          </a:solidFill>
                          <a:effectLst/>
                          <a:latin typeface="Calibri" panose="020F0502020204030204" pitchFamily="34" charset="0"/>
                        </a:rPr>
                        <a:t> </a:t>
                      </a:r>
                      <a:r>
                        <a:rPr lang="en-US" altLang="zh-TW" sz="800" b="0" i="0" u="none" strike="noStrike" kern="1200" dirty="0" smtClean="0">
                          <a:solidFill>
                            <a:schemeClr val="bg2"/>
                          </a:solidFill>
                          <a:effectLst/>
                          <a:latin typeface="Calibri" panose="020F0502020204030204" pitchFamily="34" charset="0"/>
                          <a:ea typeface="+mn-ea"/>
                          <a:cs typeface="+mn-cs"/>
                        </a:rPr>
                        <a:t>Guyana (PUC),</a:t>
                      </a:r>
                      <a:r>
                        <a:rPr lang="en-US" altLang="zh-TW" sz="800" b="0" i="0" u="none" strike="noStrike" kern="1200" baseline="0" dirty="0" smtClean="0">
                          <a:solidFill>
                            <a:schemeClr val="bg2"/>
                          </a:solidFill>
                          <a:effectLst/>
                          <a:latin typeface="Calibri" panose="020F0502020204030204" pitchFamily="34" charset="0"/>
                          <a:ea typeface="+mn-ea"/>
                          <a:cs typeface="+mn-cs"/>
                        </a:rPr>
                        <a:t> </a:t>
                      </a:r>
                      <a:r>
                        <a:rPr lang="en-US" altLang="zh-TW" sz="800" b="0" i="0" u="none" strike="noStrike" kern="1200" dirty="0" smtClean="0">
                          <a:solidFill>
                            <a:schemeClr val="bg2"/>
                          </a:solidFill>
                          <a:effectLst/>
                          <a:latin typeface="Calibri" panose="020F0502020204030204" pitchFamily="34" charset="0"/>
                          <a:ea typeface="+mn-ea"/>
                          <a:cs typeface="+mn-cs"/>
                        </a:rPr>
                        <a:t>Haiti</a:t>
                      </a:r>
                      <a:r>
                        <a:rPr lang="en-US" altLang="zh-TW" sz="800" b="0" i="0" u="none" strike="noStrike" kern="1200" baseline="0" dirty="0" smtClean="0">
                          <a:solidFill>
                            <a:schemeClr val="bg2"/>
                          </a:solidFill>
                          <a:effectLst/>
                          <a:latin typeface="Calibri" panose="020F0502020204030204" pitchFamily="34" charset="0"/>
                          <a:ea typeface="+mn-ea"/>
                          <a:cs typeface="+mn-cs"/>
                        </a:rPr>
                        <a:t> (CONATEL), </a:t>
                      </a:r>
                      <a:r>
                        <a:rPr lang="en-US" altLang="zh-TW" sz="800" b="0" i="0" u="none" strike="noStrike" kern="1200" dirty="0" smtClean="0">
                          <a:solidFill>
                            <a:schemeClr val="bg2"/>
                          </a:solidFill>
                          <a:effectLst/>
                          <a:latin typeface="Calibri" panose="020F0502020204030204" pitchFamily="34" charset="0"/>
                          <a:ea typeface="+mn-ea"/>
                          <a:cs typeface="+mn-cs"/>
                        </a:rPr>
                        <a:t>Israel</a:t>
                      </a:r>
                      <a:r>
                        <a:rPr lang="zh-TW" altLang="en-US" sz="800" b="0" i="0" u="none" strike="noStrike" kern="1200" dirty="0" smtClean="0">
                          <a:solidFill>
                            <a:schemeClr val="bg2"/>
                          </a:solidFill>
                          <a:effectLst/>
                          <a:latin typeface="Calibri" panose="020F0502020204030204" pitchFamily="34" charset="0"/>
                          <a:ea typeface="+mn-ea"/>
                          <a:cs typeface="+mn-cs"/>
                        </a:rPr>
                        <a:t> </a:t>
                      </a:r>
                      <a:r>
                        <a:rPr lang="en-US" altLang="zh-TW" sz="800" b="0" i="0" u="none" strike="noStrike" kern="1200" dirty="0" smtClean="0">
                          <a:solidFill>
                            <a:schemeClr val="bg2"/>
                          </a:solidFill>
                          <a:effectLst/>
                          <a:latin typeface="Calibri" panose="020F0502020204030204" pitchFamily="34" charset="0"/>
                          <a:ea typeface="+mn-ea"/>
                          <a:cs typeface="+mn-cs"/>
                        </a:rPr>
                        <a:t>(</a:t>
                      </a:r>
                      <a:r>
                        <a:rPr lang="en-US" altLang="zh-TW" sz="800" b="0" i="0" u="none" strike="noStrike" kern="1200" dirty="0" err="1" smtClean="0">
                          <a:solidFill>
                            <a:schemeClr val="bg2"/>
                          </a:solidFill>
                          <a:effectLst/>
                          <a:latin typeface="Calibri" panose="020F0502020204030204" pitchFamily="34" charset="0"/>
                          <a:ea typeface="+mn-ea"/>
                          <a:cs typeface="+mn-cs"/>
                        </a:rPr>
                        <a:t>MoC</a:t>
                      </a:r>
                      <a:r>
                        <a:rPr lang="en-US" altLang="zh-TW" sz="800" b="0" i="0" u="none" strike="noStrike" kern="1200" dirty="0" smtClean="0">
                          <a:solidFill>
                            <a:schemeClr val="bg2"/>
                          </a:solidFill>
                          <a:effectLst/>
                          <a:latin typeface="Calibri" panose="020F0502020204030204" pitchFamily="34" charset="0"/>
                          <a:ea typeface="+mn-ea"/>
                          <a:cs typeface="+mn-cs"/>
                        </a:rPr>
                        <a:t>),</a:t>
                      </a:r>
                      <a:r>
                        <a:rPr lang="en-US" altLang="zh-TW" sz="800" b="0" i="0" u="none" strike="noStrike" kern="1200" baseline="0" dirty="0" smtClean="0">
                          <a:solidFill>
                            <a:schemeClr val="bg2"/>
                          </a:solidFill>
                          <a:effectLst/>
                          <a:latin typeface="Calibri" panose="020F0502020204030204" pitchFamily="34" charset="0"/>
                          <a:ea typeface="+mn-ea"/>
                          <a:cs typeface="+mn-cs"/>
                        </a:rPr>
                        <a:t> </a:t>
                      </a:r>
                    </a:p>
                    <a:p>
                      <a:pPr marL="0" marR="0" lvl="0" indent="0" algn="ctr" defTabSz="914283" rtl="0" eaLnBrk="1" fontAlgn="ctr" latinLnBrk="0" hangingPunct="1">
                        <a:lnSpc>
                          <a:spcPct val="100000"/>
                        </a:lnSpc>
                        <a:spcBef>
                          <a:spcPts val="0"/>
                        </a:spcBef>
                        <a:spcAft>
                          <a:spcPts val="0"/>
                        </a:spcAft>
                        <a:buClrTx/>
                        <a:buSzTx/>
                        <a:buFontTx/>
                        <a:buNone/>
                        <a:tabLst/>
                        <a:defRPr/>
                      </a:pPr>
                      <a:r>
                        <a:rPr lang="en-US" altLang="zh-TW" sz="800" b="0" i="0" u="none" strike="noStrike" kern="1200" dirty="0" smtClean="0">
                          <a:solidFill>
                            <a:schemeClr val="bg2"/>
                          </a:solidFill>
                          <a:effectLst/>
                          <a:latin typeface="Calibri" panose="020F0502020204030204" pitchFamily="34" charset="0"/>
                          <a:ea typeface="+mn-ea"/>
                          <a:cs typeface="+mn-cs"/>
                        </a:rPr>
                        <a:t>Lebanon (TRA/</a:t>
                      </a:r>
                      <a:r>
                        <a:rPr lang="en-US" altLang="zh-TW" sz="800" b="0" i="0" u="none" strike="noStrike" kern="1200" dirty="0" err="1" smtClean="0">
                          <a:solidFill>
                            <a:schemeClr val="bg2"/>
                          </a:solidFill>
                          <a:effectLst/>
                          <a:latin typeface="Calibri" panose="020F0502020204030204" pitchFamily="34" charset="0"/>
                          <a:ea typeface="+mn-ea"/>
                          <a:cs typeface="+mn-cs"/>
                        </a:rPr>
                        <a:t>MoT</a:t>
                      </a:r>
                      <a:r>
                        <a:rPr lang="en-US" altLang="zh-TW" sz="800" b="0" i="0" u="none" strike="noStrike" kern="1200" dirty="0" smtClean="0">
                          <a:solidFill>
                            <a:schemeClr val="bg2"/>
                          </a:solidFill>
                          <a:effectLst/>
                          <a:latin typeface="Calibri" panose="020F0502020204030204" pitchFamily="34" charset="0"/>
                          <a:ea typeface="+mn-ea"/>
                          <a:cs typeface="+mn-cs"/>
                        </a:rPr>
                        <a:t>), </a:t>
                      </a:r>
                      <a:r>
                        <a:rPr lang="en-US" altLang="zh-TW" sz="800" b="0" i="0" u="none" strike="noStrike" dirty="0" smtClean="0">
                          <a:solidFill>
                            <a:schemeClr val="bg2"/>
                          </a:solidFill>
                          <a:effectLst/>
                          <a:latin typeface="Calibri" panose="020F0502020204030204" pitchFamily="34" charset="0"/>
                        </a:rPr>
                        <a:t>Moldova (</a:t>
                      </a:r>
                      <a:r>
                        <a:rPr lang="en-US" altLang="zh-TW" sz="800" b="0" i="0" u="none" strike="noStrike" dirty="0" err="1" smtClean="0">
                          <a:solidFill>
                            <a:schemeClr val="bg2"/>
                          </a:solidFill>
                          <a:effectLst/>
                          <a:latin typeface="Calibri" panose="020F0502020204030204" pitchFamily="34" charset="0"/>
                        </a:rPr>
                        <a:t>DoC</a:t>
                      </a:r>
                      <a:r>
                        <a:rPr lang="en-US" altLang="zh-TW" sz="800" b="0" i="0" u="none" strike="noStrike" dirty="0" smtClean="0">
                          <a:solidFill>
                            <a:schemeClr val="bg2"/>
                          </a:solidFill>
                          <a:effectLst/>
                          <a:latin typeface="Calibri" panose="020F0502020204030204" pitchFamily="34" charset="0"/>
                        </a:rPr>
                        <a:t>),</a:t>
                      </a:r>
                      <a:r>
                        <a:rPr lang="en-US" altLang="zh-TW" sz="800" b="0" i="0" u="none" strike="noStrike" baseline="0" dirty="0" smtClean="0">
                          <a:solidFill>
                            <a:schemeClr val="bg2"/>
                          </a:solidFill>
                          <a:effectLst/>
                          <a:latin typeface="Calibri" panose="020F0502020204030204" pitchFamily="34" charset="0"/>
                        </a:rPr>
                        <a:t> </a:t>
                      </a:r>
                    </a:p>
                    <a:p>
                      <a:pPr marL="0" marR="0" lvl="0" indent="0" algn="ctr" defTabSz="914283" rtl="0" eaLnBrk="1" fontAlgn="ctr" latinLnBrk="0" hangingPunct="1">
                        <a:lnSpc>
                          <a:spcPct val="100000"/>
                        </a:lnSpc>
                        <a:spcBef>
                          <a:spcPts val="0"/>
                        </a:spcBef>
                        <a:spcAft>
                          <a:spcPts val="0"/>
                        </a:spcAft>
                        <a:buClrTx/>
                        <a:buSzTx/>
                        <a:buFontTx/>
                        <a:buNone/>
                        <a:tabLst/>
                        <a:defRPr/>
                      </a:pPr>
                      <a:r>
                        <a:rPr lang="en-US" altLang="zh-TW" sz="800" b="0" i="0" u="none" strike="noStrike" dirty="0" smtClean="0">
                          <a:solidFill>
                            <a:schemeClr val="bg2"/>
                          </a:solidFill>
                          <a:effectLst/>
                          <a:latin typeface="Calibri"/>
                        </a:rPr>
                        <a:t>Nicaragua</a:t>
                      </a:r>
                      <a:r>
                        <a:rPr lang="en-US" altLang="zh-TW" sz="800" b="0" i="0" u="none" strike="noStrike" baseline="0" dirty="0" smtClean="0">
                          <a:solidFill>
                            <a:schemeClr val="bg2"/>
                          </a:solidFill>
                          <a:effectLst/>
                          <a:latin typeface="Calibri"/>
                        </a:rPr>
                        <a:t> (TELCOR), </a:t>
                      </a:r>
                      <a:r>
                        <a:rPr lang="en-US" altLang="zh-TW" sz="800" b="0" i="0" u="none" strike="noStrike" kern="1200" dirty="0" smtClean="0">
                          <a:solidFill>
                            <a:schemeClr val="bg2"/>
                          </a:solidFill>
                          <a:effectLst/>
                          <a:latin typeface="Calibri" panose="020F0502020204030204" pitchFamily="34" charset="0"/>
                          <a:ea typeface="+mn-ea"/>
                          <a:cs typeface="+mn-cs"/>
                        </a:rPr>
                        <a:t>Paraguay </a:t>
                      </a:r>
                      <a:r>
                        <a:rPr lang="en-US" altLang="zh-TW" sz="800" b="0" i="0" u="none" strike="noStrike" kern="1200" baseline="0" dirty="0" smtClean="0">
                          <a:solidFill>
                            <a:schemeClr val="bg2"/>
                          </a:solidFill>
                          <a:effectLst/>
                          <a:latin typeface="Calibri" panose="020F0502020204030204" pitchFamily="34" charset="0"/>
                          <a:ea typeface="+mn-ea"/>
                          <a:cs typeface="+mn-cs"/>
                        </a:rPr>
                        <a:t>(CONATEL), </a:t>
                      </a:r>
                    </a:p>
                    <a:p>
                      <a:pPr marL="0" marR="0" lvl="0" indent="0" algn="ctr" defTabSz="914283" rtl="0" eaLnBrk="1" fontAlgn="ctr" latinLnBrk="0" hangingPunct="1">
                        <a:lnSpc>
                          <a:spcPct val="100000"/>
                        </a:lnSpc>
                        <a:spcBef>
                          <a:spcPts val="0"/>
                        </a:spcBef>
                        <a:spcAft>
                          <a:spcPts val="0"/>
                        </a:spcAft>
                        <a:buClrTx/>
                        <a:buSzTx/>
                        <a:buFontTx/>
                        <a:buNone/>
                        <a:tabLst/>
                        <a:defRPr/>
                      </a:pPr>
                      <a:r>
                        <a:rPr lang="en-US" altLang="zh-TW" sz="800" b="0" i="0" u="none" strike="noStrike" kern="1200" dirty="0" smtClean="0">
                          <a:solidFill>
                            <a:schemeClr val="bg2"/>
                          </a:solidFill>
                          <a:effectLst/>
                          <a:latin typeface="Calibri" panose="020F0502020204030204" pitchFamily="34" charset="0"/>
                          <a:ea typeface="+mn-ea"/>
                          <a:cs typeface="+mn-cs"/>
                        </a:rPr>
                        <a:t>Saint Lucia (NTRC),</a:t>
                      </a:r>
                      <a:r>
                        <a:rPr lang="en-US" altLang="zh-TW" sz="800" b="0" i="0" u="none" strike="noStrike" kern="1200" baseline="0" dirty="0" smtClean="0">
                          <a:solidFill>
                            <a:schemeClr val="bg2"/>
                          </a:solidFill>
                          <a:effectLst/>
                          <a:latin typeface="Calibri" panose="020F0502020204030204" pitchFamily="34" charset="0"/>
                          <a:ea typeface="+mn-ea"/>
                          <a:cs typeface="+mn-cs"/>
                        </a:rPr>
                        <a:t> </a:t>
                      </a:r>
                      <a:r>
                        <a:rPr lang="en-US" altLang="zh-TW" sz="800" b="0" i="0" u="none" strike="noStrike" kern="1200" dirty="0" smtClean="0">
                          <a:solidFill>
                            <a:schemeClr val="bg2"/>
                          </a:solidFill>
                          <a:effectLst/>
                          <a:latin typeface="Calibri" panose="020F0502020204030204" pitchFamily="34" charset="0"/>
                          <a:ea typeface="+mn-ea"/>
                          <a:cs typeface="+mn-cs"/>
                        </a:rPr>
                        <a:t>South Africa (ICASA),</a:t>
                      </a:r>
                      <a:r>
                        <a:rPr lang="en-US" altLang="zh-TW" sz="800" b="1" i="0" u="none" strike="noStrike" dirty="0" smtClean="0">
                          <a:solidFill>
                            <a:schemeClr val="bg2"/>
                          </a:solidFill>
                          <a:effectLst/>
                          <a:latin typeface="Calibri"/>
                        </a:rPr>
                        <a:t> </a:t>
                      </a:r>
                      <a:r>
                        <a:rPr lang="en-US" altLang="zh-TW" sz="800" b="0" i="0" u="none" strike="noStrike" dirty="0" smtClean="0">
                          <a:solidFill>
                            <a:schemeClr val="bg2"/>
                          </a:solidFill>
                          <a:effectLst/>
                          <a:latin typeface="Calibri"/>
                        </a:rPr>
                        <a:t>Mexico (IFETEL)</a:t>
                      </a:r>
                    </a:p>
                    <a:p>
                      <a:pPr marL="0" marR="0" lvl="0" indent="0" algn="ctr" defTabSz="914283" rtl="0" eaLnBrk="1" fontAlgn="ctr" latinLnBrk="0" hangingPunct="1">
                        <a:lnSpc>
                          <a:spcPct val="100000"/>
                        </a:lnSpc>
                        <a:spcBef>
                          <a:spcPts val="0"/>
                        </a:spcBef>
                        <a:spcAft>
                          <a:spcPts val="0"/>
                        </a:spcAft>
                        <a:buClrTx/>
                        <a:buSzTx/>
                        <a:buFontTx/>
                        <a:buNone/>
                        <a:tabLst/>
                        <a:defRPr/>
                      </a:pPr>
                      <a:endParaRPr lang="en-US" altLang="zh-TW" sz="800" b="1" i="0" u="none" strike="noStrike" kern="1200" dirty="0" smtClean="0">
                        <a:solidFill>
                          <a:schemeClr val="bg2"/>
                        </a:solidFill>
                        <a:effectLst/>
                        <a:latin typeface="Calibri" panose="020F0502020204030204" pitchFamily="34" charset="0"/>
                        <a:ea typeface="+mn-ea"/>
                        <a:cs typeface="+mn-cs"/>
                      </a:endParaRPr>
                    </a:p>
                  </a:txBody>
                  <a:tcPr marL="36000" marR="5555" marT="555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ctr" defTabSz="914283" rtl="0" eaLnBrk="1" fontAlgn="ctr" latinLnBrk="0" hangingPunct="1">
                        <a:lnSpc>
                          <a:spcPct val="100000"/>
                        </a:lnSpc>
                        <a:spcBef>
                          <a:spcPts val="0"/>
                        </a:spcBef>
                        <a:spcAft>
                          <a:spcPts val="0"/>
                        </a:spcAft>
                        <a:buClrTx/>
                        <a:buSzTx/>
                        <a:buFontTx/>
                        <a:buNone/>
                        <a:tabLst/>
                        <a:defRPr/>
                      </a:pPr>
                      <a:r>
                        <a:rPr lang="en-US" altLang="zh-TW" sz="800" b="1" i="0" u="none" strike="noStrike" dirty="0" smtClean="0">
                          <a:solidFill>
                            <a:schemeClr val="bg2"/>
                          </a:solidFill>
                          <a:effectLst/>
                          <a:latin typeface="Calibri" panose="020F0502020204030204" pitchFamily="34" charset="0"/>
                        </a:rPr>
                        <a:t>14</a:t>
                      </a:r>
                    </a:p>
                    <a:p>
                      <a:pPr marL="0" marR="0" lvl="0" indent="0" algn="ctr" defTabSz="914283" rtl="0" eaLnBrk="1" fontAlgn="ctr" latinLnBrk="0" hangingPunct="1">
                        <a:lnSpc>
                          <a:spcPct val="100000"/>
                        </a:lnSpc>
                        <a:spcBef>
                          <a:spcPts val="0"/>
                        </a:spcBef>
                        <a:spcAft>
                          <a:spcPts val="0"/>
                        </a:spcAft>
                        <a:buClrTx/>
                        <a:buSzTx/>
                        <a:buFontTx/>
                        <a:buNone/>
                        <a:tabLst/>
                        <a:defRPr/>
                      </a:pPr>
                      <a:r>
                        <a:rPr lang="en-US" altLang="zh-TW" sz="800" b="0" kern="1200" baseline="0" dirty="0" smtClean="0">
                          <a:solidFill>
                            <a:schemeClr val="bg2"/>
                          </a:solidFill>
                          <a:latin typeface="Calibri" panose="020F0502020204030204" pitchFamily="34" charset="0"/>
                          <a:ea typeface="新細明體"/>
                          <a:cs typeface="+mn-cs"/>
                        </a:rPr>
                        <a:t>Argentina (ENACOM), </a:t>
                      </a:r>
                      <a:r>
                        <a:rPr lang="en-US" altLang="zh-TW" sz="800" b="0" i="0" u="none" strike="noStrike" dirty="0" smtClean="0">
                          <a:solidFill>
                            <a:schemeClr val="bg2"/>
                          </a:solidFill>
                          <a:effectLst/>
                          <a:latin typeface="Calibri" panose="020F0502020204030204" pitchFamily="34" charset="0"/>
                        </a:rPr>
                        <a:t>Bahamas</a:t>
                      </a:r>
                      <a:r>
                        <a:rPr lang="en-US" altLang="zh-TW" sz="800" b="0" i="0" u="none" strike="noStrike" baseline="0" dirty="0" smtClean="0">
                          <a:solidFill>
                            <a:schemeClr val="bg2"/>
                          </a:solidFill>
                          <a:effectLst/>
                          <a:latin typeface="Calibri" panose="020F0502020204030204" pitchFamily="34" charset="0"/>
                        </a:rPr>
                        <a:t> (URCA)</a:t>
                      </a:r>
                      <a:r>
                        <a:rPr lang="en-US" altLang="zh-TW" sz="800" b="0" i="0" u="none" strike="noStrike" kern="1200" baseline="0" dirty="0" smtClean="0">
                          <a:solidFill>
                            <a:schemeClr val="bg2"/>
                          </a:solidFill>
                          <a:effectLst/>
                          <a:latin typeface="Calibri" panose="020F0502020204030204" pitchFamily="34" charset="0"/>
                          <a:ea typeface="新細明體"/>
                          <a:cs typeface="+mn-cs"/>
                        </a:rPr>
                        <a:t>, </a:t>
                      </a:r>
                      <a:r>
                        <a:rPr lang="en-US" altLang="zh-TW" sz="800" b="0" i="0" u="none" strike="noStrike" dirty="0" smtClean="0">
                          <a:solidFill>
                            <a:schemeClr val="bg2"/>
                          </a:solidFill>
                          <a:effectLst/>
                          <a:latin typeface="Calibri" panose="020F0502020204030204" pitchFamily="34" charset="0"/>
                        </a:rPr>
                        <a:t>Dominican Republic (INDOTEL),</a:t>
                      </a:r>
                      <a:r>
                        <a:rPr lang="en-US" altLang="zh-TW" sz="800" b="0" i="0" u="none" strike="noStrike" baseline="0" dirty="0" smtClean="0">
                          <a:solidFill>
                            <a:schemeClr val="bg2"/>
                          </a:solidFill>
                          <a:effectLst/>
                          <a:latin typeface="Calibri" panose="020F0502020204030204" pitchFamily="34" charset="0"/>
                        </a:rPr>
                        <a:t> </a:t>
                      </a:r>
                      <a:r>
                        <a:rPr lang="en-US" altLang="zh-TW" sz="800" b="0" i="0" u="none" strike="noStrike" kern="1200" dirty="0" smtClean="0">
                          <a:solidFill>
                            <a:schemeClr val="bg2"/>
                          </a:solidFill>
                          <a:effectLst/>
                          <a:latin typeface="Calibri" panose="020F0502020204030204" pitchFamily="34" charset="0"/>
                          <a:ea typeface="+mn-ea"/>
                          <a:cs typeface="+mn-cs"/>
                        </a:rPr>
                        <a:t>Guyana (PUC),</a:t>
                      </a:r>
                      <a:r>
                        <a:rPr lang="en-US" altLang="zh-TW" sz="800" b="0" i="0" u="none" strike="noStrike" kern="1200" baseline="0" dirty="0" smtClean="0">
                          <a:solidFill>
                            <a:schemeClr val="bg2"/>
                          </a:solidFill>
                          <a:effectLst/>
                          <a:latin typeface="Calibri" panose="020F0502020204030204" pitchFamily="34" charset="0"/>
                          <a:ea typeface="+mn-ea"/>
                          <a:cs typeface="+mn-cs"/>
                        </a:rPr>
                        <a:t> </a:t>
                      </a:r>
                      <a:r>
                        <a:rPr lang="en-US" altLang="zh-TW" sz="800" b="0" i="0" u="none" strike="noStrike" kern="1200" dirty="0" smtClean="0">
                          <a:solidFill>
                            <a:schemeClr val="bg2"/>
                          </a:solidFill>
                          <a:effectLst/>
                          <a:latin typeface="Calibri" panose="020F0502020204030204" pitchFamily="34" charset="0"/>
                          <a:ea typeface="+mn-ea"/>
                          <a:cs typeface="+mn-cs"/>
                        </a:rPr>
                        <a:t>Haiti</a:t>
                      </a:r>
                      <a:r>
                        <a:rPr lang="en-US" altLang="zh-TW" sz="800" b="0" i="0" u="none" strike="noStrike" kern="1200" baseline="0" dirty="0" smtClean="0">
                          <a:solidFill>
                            <a:schemeClr val="bg2"/>
                          </a:solidFill>
                          <a:effectLst/>
                          <a:latin typeface="Calibri" panose="020F0502020204030204" pitchFamily="34" charset="0"/>
                          <a:ea typeface="+mn-ea"/>
                          <a:cs typeface="+mn-cs"/>
                        </a:rPr>
                        <a:t> (CONATEL), </a:t>
                      </a:r>
                      <a:r>
                        <a:rPr lang="en-US" altLang="zh-TW" sz="800" b="0" i="0" u="none" strike="noStrike" kern="1200" dirty="0" smtClean="0">
                          <a:solidFill>
                            <a:schemeClr val="bg2"/>
                          </a:solidFill>
                          <a:effectLst/>
                          <a:latin typeface="Calibri" panose="020F0502020204030204" pitchFamily="34" charset="0"/>
                          <a:ea typeface="+mn-ea"/>
                          <a:cs typeface="+mn-cs"/>
                        </a:rPr>
                        <a:t>Israel</a:t>
                      </a:r>
                      <a:r>
                        <a:rPr lang="zh-TW" altLang="en-US" sz="800" b="0" i="0" u="none" strike="noStrike" kern="1200" dirty="0" smtClean="0">
                          <a:solidFill>
                            <a:schemeClr val="bg2"/>
                          </a:solidFill>
                          <a:effectLst/>
                          <a:latin typeface="Calibri" panose="020F0502020204030204" pitchFamily="34" charset="0"/>
                          <a:ea typeface="+mn-ea"/>
                          <a:cs typeface="+mn-cs"/>
                        </a:rPr>
                        <a:t> </a:t>
                      </a:r>
                      <a:r>
                        <a:rPr lang="en-US" altLang="zh-TW" sz="800" b="0" i="0" u="none" strike="noStrike" kern="1200" dirty="0" smtClean="0">
                          <a:solidFill>
                            <a:schemeClr val="bg2"/>
                          </a:solidFill>
                          <a:effectLst/>
                          <a:latin typeface="Calibri" panose="020F0502020204030204" pitchFamily="34" charset="0"/>
                          <a:ea typeface="+mn-ea"/>
                          <a:cs typeface="+mn-cs"/>
                        </a:rPr>
                        <a:t>(</a:t>
                      </a:r>
                      <a:r>
                        <a:rPr lang="en-US" altLang="zh-TW" sz="800" b="0" i="0" u="none" strike="noStrike" kern="1200" dirty="0" err="1" smtClean="0">
                          <a:solidFill>
                            <a:schemeClr val="bg2"/>
                          </a:solidFill>
                          <a:effectLst/>
                          <a:latin typeface="Calibri" panose="020F0502020204030204" pitchFamily="34" charset="0"/>
                          <a:ea typeface="+mn-ea"/>
                          <a:cs typeface="+mn-cs"/>
                        </a:rPr>
                        <a:t>MoC</a:t>
                      </a:r>
                      <a:r>
                        <a:rPr lang="en-US" altLang="zh-TW" sz="800" b="0" i="0" u="none" strike="noStrike" kern="1200" dirty="0" smtClean="0">
                          <a:solidFill>
                            <a:schemeClr val="bg2"/>
                          </a:solidFill>
                          <a:effectLst/>
                          <a:latin typeface="Calibri" panose="020F0502020204030204" pitchFamily="34" charset="0"/>
                          <a:ea typeface="+mn-ea"/>
                          <a:cs typeface="+mn-cs"/>
                        </a:rPr>
                        <a:t>),</a:t>
                      </a:r>
                      <a:r>
                        <a:rPr lang="en-US" altLang="zh-TW" sz="800" b="0" i="0" u="none" strike="noStrike" kern="1200" baseline="0" dirty="0" smtClean="0">
                          <a:solidFill>
                            <a:schemeClr val="bg2"/>
                          </a:solidFill>
                          <a:effectLst/>
                          <a:latin typeface="Calibri" panose="020F0502020204030204" pitchFamily="34" charset="0"/>
                          <a:ea typeface="+mn-ea"/>
                          <a:cs typeface="+mn-cs"/>
                        </a:rPr>
                        <a:t> </a:t>
                      </a:r>
                    </a:p>
                    <a:p>
                      <a:pPr marL="0" marR="0" lvl="0" indent="0" algn="ctr" defTabSz="914283" rtl="0" eaLnBrk="1" fontAlgn="ctr" latinLnBrk="0" hangingPunct="1">
                        <a:lnSpc>
                          <a:spcPct val="100000"/>
                        </a:lnSpc>
                        <a:spcBef>
                          <a:spcPts val="0"/>
                        </a:spcBef>
                        <a:spcAft>
                          <a:spcPts val="0"/>
                        </a:spcAft>
                        <a:buClrTx/>
                        <a:buSzTx/>
                        <a:buFontTx/>
                        <a:buNone/>
                        <a:tabLst/>
                        <a:defRPr/>
                      </a:pPr>
                      <a:r>
                        <a:rPr lang="en-US" altLang="zh-TW" sz="800" b="0" i="0" u="none" strike="noStrike" kern="1200" dirty="0" smtClean="0">
                          <a:solidFill>
                            <a:schemeClr val="bg2"/>
                          </a:solidFill>
                          <a:effectLst/>
                          <a:latin typeface="Calibri" panose="020F0502020204030204" pitchFamily="34" charset="0"/>
                          <a:ea typeface="+mn-ea"/>
                          <a:cs typeface="+mn-cs"/>
                        </a:rPr>
                        <a:t>Lebanon (TRA/</a:t>
                      </a:r>
                      <a:r>
                        <a:rPr lang="en-US" altLang="zh-TW" sz="800" b="0" i="0" u="none" strike="noStrike" kern="1200" dirty="0" err="1" smtClean="0">
                          <a:solidFill>
                            <a:schemeClr val="bg2"/>
                          </a:solidFill>
                          <a:effectLst/>
                          <a:latin typeface="Calibri" panose="020F0502020204030204" pitchFamily="34" charset="0"/>
                          <a:ea typeface="+mn-ea"/>
                          <a:cs typeface="+mn-cs"/>
                        </a:rPr>
                        <a:t>MoT</a:t>
                      </a:r>
                      <a:r>
                        <a:rPr lang="en-US" altLang="zh-TW" sz="800" b="0" i="0" u="none" strike="noStrike" kern="1200" dirty="0" smtClean="0">
                          <a:solidFill>
                            <a:schemeClr val="bg2"/>
                          </a:solidFill>
                          <a:effectLst/>
                          <a:latin typeface="Calibri" panose="020F0502020204030204" pitchFamily="34" charset="0"/>
                          <a:ea typeface="+mn-ea"/>
                          <a:cs typeface="+mn-cs"/>
                        </a:rPr>
                        <a:t>), </a:t>
                      </a:r>
                      <a:r>
                        <a:rPr lang="en-US" altLang="zh-TW" sz="800" b="0" i="0" u="none" strike="noStrike" dirty="0" smtClean="0">
                          <a:solidFill>
                            <a:schemeClr val="bg2"/>
                          </a:solidFill>
                          <a:effectLst/>
                          <a:latin typeface="Calibri"/>
                        </a:rPr>
                        <a:t>Mexico (IFETEL), </a:t>
                      </a:r>
                      <a:r>
                        <a:rPr lang="en-US" altLang="zh-TW" sz="800" b="0" i="0" u="none" strike="noStrike" dirty="0" smtClean="0">
                          <a:solidFill>
                            <a:schemeClr val="bg2"/>
                          </a:solidFill>
                          <a:effectLst/>
                          <a:latin typeface="Calibri" panose="020F0502020204030204" pitchFamily="34" charset="0"/>
                        </a:rPr>
                        <a:t>Moldova (</a:t>
                      </a:r>
                      <a:r>
                        <a:rPr lang="en-US" altLang="zh-TW" sz="800" b="0" i="0" u="none" strike="noStrike" dirty="0" err="1" smtClean="0">
                          <a:solidFill>
                            <a:schemeClr val="bg2"/>
                          </a:solidFill>
                          <a:effectLst/>
                          <a:latin typeface="Calibri" panose="020F0502020204030204" pitchFamily="34" charset="0"/>
                        </a:rPr>
                        <a:t>DoC</a:t>
                      </a:r>
                      <a:r>
                        <a:rPr lang="en-US" altLang="zh-TW" sz="800" b="0" i="0" u="none" strike="noStrike" dirty="0" smtClean="0">
                          <a:solidFill>
                            <a:schemeClr val="bg2"/>
                          </a:solidFill>
                          <a:effectLst/>
                          <a:latin typeface="Calibri" panose="020F0502020204030204" pitchFamily="34" charset="0"/>
                        </a:rPr>
                        <a:t>),</a:t>
                      </a:r>
                      <a:r>
                        <a:rPr lang="en-US" altLang="zh-TW" sz="800" b="0" i="0" u="none" strike="noStrike" baseline="0" dirty="0" smtClean="0">
                          <a:solidFill>
                            <a:schemeClr val="bg2"/>
                          </a:solidFill>
                          <a:effectLst/>
                          <a:latin typeface="Calibri" panose="020F0502020204030204" pitchFamily="34" charset="0"/>
                        </a:rPr>
                        <a:t> </a:t>
                      </a:r>
                      <a:r>
                        <a:rPr lang="en-US" altLang="zh-TW" sz="800" b="0" i="0" u="none" strike="noStrike" dirty="0" smtClean="0">
                          <a:solidFill>
                            <a:schemeClr val="bg2"/>
                          </a:solidFill>
                          <a:effectLst/>
                          <a:latin typeface="Calibri"/>
                        </a:rPr>
                        <a:t>Nicaragua</a:t>
                      </a:r>
                      <a:r>
                        <a:rPr lang="en-US" altLang="zh-TW" sz="800" b="0" i="0" u="none" strike="noStrike" baseline="0" dirty="0" smtClean="0">
                          <a:solidFill>
                            <a:schemeClr val="bg2"/>
                          </a:solidFill>
                          <a:effectLst/>
                          <a:latin typeface="Calibri"/>
                        </a:rPr>
                        <a:t> (TELCOR), </a:t>
                      </a:r>
                      <a:r>
                        <a:rPr lang="en-US" altLang="zh-TW" sz="800" b="0" i="0" u="none" strike="noStrike" kern="1200" dirty="0" smtClean="0">
                          <a:solidFill>
                            <a:schemeClr val="bg2"/>
                          </a:solidFill>
                          <a:effectLst/>
                          <a:latin typeface="Calibri" panose="020F0502020204030204" pitchFamily="34" charset="0"/>
                          <a:ea typeface="+mn-ea"/>
                          <a:cs typeface="+mn-cs"/>
                        </a:rPr>
                        <a:t>Paraguay </a:t>
                      </a:r>
                      <a:r>
                        <a:rPr lang="en-US" altLang="zh-TW" sz="800" b="0" i="0" u="none" strike="noStrike" kern="1200" baseline="0" dirty="0" smtClean="0">
                          <a:solidFill>
                            <a:schemeClr val="bg2"/>
                          </a:solidFill>
                          <a:effectLst/>
                          <a:latin typeface="Calibri" panose="020F0502020204030204" pitchFamily="34" charset="0"/>
                          <a:ea typeface="+mn-ea"/>
                          <a:cs typeface="+mn-cs"/>
                        </a:rPr>
                        <a:t>(CONATEL), </a:t>
                      </a:r>
                    </a:p>
                    <a:p>
                      <a:pPr marL="0" marR="0" lvl="0" indent="0" algn="ctr" defTabSz="914283" rtl="0" eaLnBrk="1" fontAlgn="ctr" latinLnBrk="0" hangingPunct="1">
                        <a:lnSpc>
                          <a:spcPct val="100000"/>
                        </a:lnSpc>
                        <a:spcBef>
                          <a:spcPts val="0"/>
                        </a:spcBef>
                        <a:spcAft>
                          <a:spcPts val="0"/>
                        </a:spcAft>
                        <a:buClrTx/>
                        <a:buSzTx/>
                        <a:buFontTx/>
                        <a:buNone/>
                        <a:tabLst/>
                        <a:defRPr/>
                      </a:pPr>
                      <a:r>
                        <a:rPr lang="en-US" altLang="zh-TW" sz="800" b="0" i="0" u="none" strike="noStrike" kern="1200" dirty="0" smtClean="0">
                          <a:solidFill>
                            <a:schemeClr val="bg2"/>
                          </a:solidFill>
                          <a:effectLst/>
                          <a:latin typeface="Calibri" panose="020F0502020204030204" pitchFamily="34" charset="0"/>
                          <a:ea typeface="+mn-ea"/>
                          <a:cs typeface="+mn-cs"/>
                        </a:rPr>
                        <a:t>Saint Lucia (NTRC),</a:t>
                      </a:r>
                      <a:r>
                        <a:rPr lang="en-US" altLang="zh-TW" sz="800" b="0" i="0" u="none" strike="noStrike" kern="1200" baseline="0" dirty="0" smtClean="0">
                          <a:solidFill>
                            <a:schemeClr val="bg2"/>
                          </a:solidFill>
                          <a:effectLst/>
                          <a:latin typeface="Calibri" panose="020F0502020204030204" pitchFamily="34" charset="0"/>
                          <a:ea typeface="+mn-ea"/>
                          <a:cs typeface="+mn-cs"/>
                        </a:rPr>
                        <a:t> </a:t>
                      </a:r>
                      <a:r>
                        <a:rPr lang="en-US" altLang="zh-TW" sz="800" b="0" i="0" u="none" strike="noStrike" kern="1200" baseline="0" dirty="0" smtClean="0">
                          <a:solidFill>
                            <a:schemeClr val="bg2"/>
                          </a:solidFill>
                          <a:effectLst/>
                          <a:latin typeface="Calibri"/>
                          <a:ea typeface="+mn-ea"/>
                          <a:cs typeface="+mn-cs"/>
                        </a:rPr>
                        <a:t>Solomon Islands (TCSI), </a:t>
                      </a:r>
                      <a:r>
                        <a:rPr lang="en-US" altLang="zh-TW" sz="800" b="0" i="0" u="none" strike="noStrike" kern="1200" dirty="0" smtClean="0">
                          <a:solidFill>
                            <a:schemeClr val="bg2"/>
                          </a:solidFill>
                          <a:effectLst/>
                          <a:latin typeface="Calibri" panose="020F0502020204030204" pitchFamily="34" charset="0"/>
                          <a:ea typeface="+mn-ea"/>
                          <a:cs typeface="+mn-cs"/>
                        </a:rPr>
                        <a:t>South Africa (ICASA)</a:t>
                      </a:r>
                      <a:endParaRPr lang="en-US" altLang="zh-TW" sz="800" b="0" i="0" u="none" strike="noStrike" dirty="0" smtClean="0">
                        <a:solidFill>
                          <a:schemeClr val="bg2"/>
                        </a:solidFill>
                        <a:effectLst/>
                        <a:latin typeface="Calibri"/>
                      </a:endParaRPr>
                    </a:p>
                  </a:txBody>
                  <a:tcPr marL="36000" marR="5555" marT="555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ctr" defTabSz="914283" rtl="0" eaLnBrk="1" fontAlgn="ctr" latinLnBrk="0" hangingPunct="1">
                        <a:lnSpc>
                          <a:spcPct val="100000"/>
                        </a:lnSpc>
                        <a:spcBef>
                          <a:spcPts val="0"/>
                        </a:spcBef>
                        <a:spcAft>
                          <a:spcPts val="0"/>
                        </a:spcAft>
                        <a:buClrTx/>
                        <a:buSzTx/>
                        <a:buFontTx/>
                        <a:buNone/>
                        <a:tabLst/>
                        <a:defRPr/>
                      </a:pPr>
                      <a:r>
                        <a:rPr lang="en-US" altLang="zh-TW" sz="800" b="1" i="0" u="none" strike="noStrike" dirty="0" smtClean="0">
                          <a:solidFill>
                            <a:schemeClr val="bg2"/>
                          </a:solidFill>
                          <a:effectLst/>
                          <a:latin typeface="Calibri" panose="020F0502020204030204" pitchFamily="34" charset="0"/>
                        </a:rPr>
                        <a:t>12</a:t>
                      </a:r>
                    </a:p>
                    <a:p>
                      <a:pPr marL="0" marR="0" lvl="0" indent="0" algn="ctr" defTabSz="914283" rtl="0" eaLnBrk="1" fontAlgn="ctr" latinLnBrk="0" hangingPunct="1">
                        <a:lnSpc>
                          <a:spcPct val="100000"/>
                        </a:lnSpc>
                        <a:spcBef>
                          <a:spcPts val="0"/>
                        </a:spcBef>
                        <a:spcAft>
                          <a:spcPts val="0"/>
                        </a:spcAft>
                        <a:buClrTx/>
                        <a:buSzTx/>
                        <a:buFontTx/>
                        <a:buNone/>
                        <a:tabLst/>
                        <a:defRPr/>
                      </a:pPr>
                      <a:r>
                        <a:rPr lang="en-US" altLang="zh-TW" sz="800" b="0" kern="1200" baseline="0" dirty="0" smtClean="0">
                          <a:solidFill>
                            <a:schemeClr val="bg2"/>
                          </a:solidFill>
                          <a:latin typeface="Calibri" panose="020F0502020204030204" pitchFamily="34" charset="0"/>
                          <a:ea typeface="新細明體"/>
                          <a:cs typeface="+mn-cs"/>
                        </a:rPr>
                        <a:t>Argentina (ENACOM), </a:t>
                      </a:r>
                      <a:r>
                        <a:rPr lang="en-US" altLang="zh-TW" sz="800" b="0" i="0" u="none" strike="sngStrike" dirty="0" smtClean="0">
                          <a:solidFill>
                            <a:schemeClr val="bg2"/>
                          </a:solidFill>
                          <a:effectLst/>
                          <a:latin typeface="Calibri" panose="020F0502020204030204" pitchFamily="34" charset="0"/>
                        </a:rPr>
                        <a:t>Bahamas</a:t>
                      </a:r>
                      <a:r>
                        <a:rPr lang="en-US" altLang="zh-TW" sz="800" b="0" i="0" u="none" strike="sngStrike" baseline="0" dirty="0" smtClean="0">
                          <a:solidFill>
                            <a:schemeClr val="bg2"/>
                          </a:solidFill>
                          <a:effectLst/>
                          <a:latin typeface="Calibri" panose="020F0502020204030204" pitchFamily="34" charset="0"/>
                        </a:rPr>
                        <a:t> (URCA)</a:t>
                      </a:r>
                      <a:r>
                        <a:rPr lang="en-US" altLang="zh-TW" sz="800" b="0" i="0" u="none" strike="sngStrike" kern="1200" baseline="0" dirty="0" smtClean="0">
                          <a:solidFill>
                            <a:schemeClr val="bg2"/>
                          </a:solidFill>
                          <a:effectLst/>
                          <a:latin typeface="Calibri" panose="020F0502020204030204" pitchFamily="34" charset="0"/>
                          <a:ea typeface="新細明體"/>
                          <a:cs typeface="+mn-cs"/>
                        </a:rPr>
                        <a:t>, </a:t>
                      </a:r>
                      <a:r>
                        <a:rPr lang="en-US" altLang="zh-TW" sz="800" b="0" i="0" u="none" strike="noStrike" kern="1200" baseline="0" dirty="0" smtClean="0">
                          <a:solidFill>
                            <a:schemeClr val="bg2"/>
                          </a:solidFill>
                          <a:effectLst/>
                          <a:latin typeface="Calibri" panose="020F0502020204030204" pitchFamily="34" charset="0"/>
                          <a:ea typeface="新細明體"/>
                          <a:cs typeface="+mn-cs"/>
                        </a:rPr>
                        <a:t>Cambodia, </a:t>
                      </a:r>
                      <a:r>
                        <a:rPr lang="en-US" altLang="zh-TW" sz="800" b="0" i="0" u="none" strike="noStrike" dirty="0" smtClean="0">
                          <a:solidFill>
                            <a:schemeClr val="bg2"/>
                          </a:solidFill>
                          <a:effectLst/>
                          <a:latin typeface="Calibri" panose="020F0502020204030204" pitchFamily="34" charset="0"/>
                        </a:rPr>
                        <a:t>Dominican Republic (INDOTEL),</a:t>
                      </a:r>
                      <a:r>
                        <a:rPr lang="en-US" altLang="zh-TW" sz="800" b="0" i="0" u="none" strike="noStrike" baseline="0" dirty="0" smtClean="0">
                          <a:solidFill>
                            <a:schemeClr val="bg2"/>
                          </a:solidFill>
                          <a:effectLst/>
                          <a:latin typeface="Calibri" panose="020F0502020204030204" pitchFamily="34" charset="0"/>
                        </a:rPr>
                        <a:t> </a:t>
                      </a:r>
                      <a:r>
                        <a:rPr lang="en-US" altLang="zh-TW" sz="800" b="0" i="0" u="none" strike="noStrike" kern="1200" dirty="0" smtClean="0">
                          <a:solidFill>
                            <a:schemeClr val="bg2"/>
                          </a:solidFill>
                          <a:effectLst/>
                          <a:latin typeface="Calibri" panose="020F0502020204030204" pitchFamily="34" charset="0"/>
                          <a:ea typeface="+mn-ea"/>
                          <a:cs typeface="+mn-cs"/>
                        </a:rPr>
                        <a:t>Guyana (PUC),</a:t>
                      </a:r>
                      <a:r>
                        <a:rPr lang="en-US" altLang="zh-TW" sz="800" b="0" i="0" u="none" strike="noStrike" kern="1200" baseline="0" dirty="0" smtClean="0">
                          <a:solidFill>
                            <a:schemeClr val="bg2"/>
                          </a:solidFill>
                          <a:effectLst/>
                          <a:latin typeface="Calibri" panose="020F0502020204030204" pitchFamily="34" charset="0"/>
                          <a:ea typeface="+mn-ea"/>
                          <a:cs typeface="+mn-cs"/>
                        </a:rPr>
                        <a:t> </a:t>
                      </a:r>
                      <a:r>
                        <a:rPr lang="en-US" altLang="zh-TW" sz="800" b="0" i="0" u="none" strike="noStrike" kern="1200" dirty="0" smtClean="0">
                          <a:solidFill>
                            <a:schemeClr val="bg2"/>
                          </a:solidFill>
                          <a:effectLst/>
                          <a:latin typeface="Calibri" panose="020F0502020204030204" pitchFamily="34" charset="0"/>
                          <a:ea typeface="+mn-ea"/>
                          <a:cs typeface="+mn-cs"/>
                        </a:rPr>
                        <a:t>Haiti</a:t>
                      </a:r>
                      <a:r>
                        <a:rPr lang="en-US" altLang="zh-TW" sz="800" b="0" i="0" u="none" strike="noStrike" kern="1200" baseline="0" dirty="0" smtClean="0">
                          <a:solidFill>
                            <a:schemeClr val="bg2"/>
                          </a:solidFill>
                          <a:effectLst/>
                          <a:latin typeface="Calibri" panose="020F0502020204030204" pitchFamily="34" charset="0"/>
                          <a:ea typeface="+mn-ea"/>
                          <a:cs typeface="+mn-cs"/>
                        </a:rPr>
                        <a:t> (CONATEL),</a:t>
                      </a:r>
                      <a:r>
                        <a:rPr lang="en-US" altLang="zh-TW" sz="800" b="0" i="0" u="none" strike="sngStrike" kern="1200" baseline="0" dirty="0" smtClean="0">
                          <a:solidFill>
                            <a:schemeClr val="bg2"/>
                          </a:solidFill>
                          <a:effectLst/>
                          <a:latin typeface="Calibri" panose="020F0502020204030204" pitchFamily="34" charset="0"/>
                          <a:ea typeface="+mn-ea"/>
                          <a:cs typeface="+mn-cs"/>
                        </a:rPr>
                        <a:t> </a:t>
                      </a:r>
                      <a:r>
                        <a:rPr lang="en-US" altLang="zh-TW" sz="800" b="0" i="0" u="none" strike="sngStrike" kern="1200" dirty="0" smtClean="0">
                          <a:solidFill>
                            <a:schemeClr val="bg2"/>
                          </a:solidFill>
                          <a:effectLst/>
                          <a:latin typeface="Calibri" panose="020F0502020204030204" pitchFamily="34" charset="0"/>
                          <a:ea typeface="+mn-ea"/>
                          <a:cs typeface="+mn-cs"/>
                        </a:rPr>
                        <a:t>Israel</a:t>
                      </a:r>
                      <a:r>
                        <a:rPr lang="zh-TW" altLang="en-US" sz="800" b="0" i="0" u="none" strike="sngStrike" kern="1200" dirty="0" smtClean="0">
                          <a:solidFill>
                            <a:schemeClr val="bg2"/>
                          </a:solidFill>
                          <a:effectLst/>
                          <a:latin typeface="Calibri" panose="020F0502020204030204" pitchFamily="34" charset="0"/>
                          <a:ea typeface="+mn-ea"/>
                          <a:cs typeface="+mn-cs"/>
                        </a:rPr>
                        <a:t> </a:t>
                      </a:r>
                      <a:r>
                        <a:rPr lang="en-US" altLang="zh-TW" sz="800" b="0" i="0" u="none" strike="sngStrike" kern="1200" dirty="0" smtClean="0">
                          <a:solidFill>
                            <a:schemeClr val="bg2"/>
                          </a:solidFill>
                          <a:effectLst/>
                          <a:latin typeface="Calibri" panose="020F0502020204030204" pitchFamily="34" charset="0"/>
                          <a:ea typeface="+mn-ea"/>
                          <a:cs typeface="+mn-cs"/>
                        </a:rPr>
                        <a:t>(</a:t>
                      </a:r>
                      <a:r>
                        <a:rPr lang="en-US" altLang="zh-TW" sz="800" b="0" i="0" u="none" strike="sngStrike" kern="1200" dirty="0" err="1" smtClean="0">
                          <a:solidFill>
                            <a:schemeClr val="bg2"/>
                          </a:solidFill>
                          <a:effectLst/>
                          <a:latin typeface="Calibri" panose="020F0502020204030204" pitchFamily="34" charset="0"/>
                          <a:ea typeface="+mn-ea"/>
                          <a:cs typeface="+mn-cs"/>
                        </a:rPr>
                        <a:t>MoC</a:t>
                      </a:r>
                      <a:r>
                        <a:rPr lang="en-US" altLang="zh-TW" sz="800" b="0" i="0" u="none" strike="sngStrike" kern="1200" dirty="0" smtClean="0">
                          <a:solidFill>
                            <a:schemeClr val="bg2"/>
                          </a:solidFill>
                          <a:effectLst/>
                          <a:latin typeface="Calibri" panose="020F0502020204030204" pitchFamily="34" charset="0"/>
                          <a:ea typeface="+mn-ea"/>
                          <a:cs typeface="+mn-cs"/>
                        </a:rPr>
                        <a:t>),</a:t>
                      </a:r>
                      <a:r>
                        <a:rPr lang="en-US" altLang="zh-TW" sz="800" b="0" i="0" u="none" strike="sngStrike" kern="1200" baseline="0" dirty="0" smtClean="0">
                          <a:solidFill>
                            <a:schemeClr val="bg2"/>
                          </a:solidFill>
                          <a:effectLst/>
                          <a:latin typeface="Calibri" panose="020F0502020204030204" pitchFamily="34" charset="0"/>
                          <a:ea typeface="+mn-ea"/>
                          <a:cs typeface="+mn-cs"/>
                        </a:rPr>
                        <a:t> </a:t>
                      </a:r>
                    </a:p>
                    <a:p>
                      <a:pPr marL="0" marR="0" lvl="0" indent="0" algn="ctr" defTabSz="914283" rtl="0" eaLnBrk="1" fontAlgn="ctr" latinLnBrk="0" hangingPunct="1">
                        <a:lnSpc>
                          <a:spcPct val="100000"/>
                        </a:lnSpc>
                        <a:spcBef>
                          <a:spcPts val="0"/>
                        </a:spcBef>
                        <a:spcAft>
                          <a:spcPts val="0"/>
                        </a:spcAft>
                        <a:buClrTx/>
                        <a:buSzTx/>
                        <a:buFontTx/>
                        <a:buNone/>
                        <a:tabLst/>
                        <a:defRPr/>
                      </a:pPr>
                      <a:r>
                        <a:rPr lang="en-US" altLang="zh-TW" sz="800" b="0" i="0" u="none" strike="noStrike" kern="1200" dirty="0" smtClean="0">
                          <a:solidFill>
                            <a:schemeClr val="bg2"/>
                          </a:solidFill>
                          <a:effectLst/>
                          <a:latin typeface="Calibri" panose="020F0502020204030204" pitchFamily="34" charset="0"/>
                          <a:ea typeface="+mn-ea"/>
                          <a:cs typeface="+mn-cs"/>
                        </a:rPr>
                        <a:t>Lebanon (TRA/</a:t>
                      </a:r>
                      <a:r>
                        <a:rPr lang="en-US" altLang="zh-TW" sz="800" b="0" i="0" u="none" strike="noStrike" kern="1200" dirty="0" err="1" smtClean="0">
                          <a:solidFill>
                            <a:schemeClr val="bg2"/>
                          </a:solidFill>
                          <a:effectLst/>
                          <a:latin typeface="Calibri" panose="020F0502020204030204" pitchFamily="34" charset="0"/>
                          <a:ea typeface="+mn-ea"/>
                          <a:cs typeface="+mn-cs"/>
                        </a:rPr>
                        <a:t>MoT</a:t>
                      </a:r>
                      <a:r>
                        <a:rPr lang="en-US" altLang="zh-TW" sz="800" b="0" i="0" u="none" strike="noStrike" kern="1200" dirty="0" smtClean="0">
                          <a:solidFill>
                            <a:schemeClr val="bg2"/>
                          </a:solidFill>
                          <a:effectLst/>
                          <a:latin typeface="Calibri" panose="020F0502020204030204" pitchFamily="34" charset="0"/>
                          <a:ea typeface="+mn-ea"/>
                          <a:cs typeface="+mn-cs"/>
                        </a:rPr>
                        <a:t>), </a:t>
                      </a:r>
                      <a:r>
                        <a:rPr lang="en-US" altLang="zh-TW" sz="800" b="0" i="0" u="none" strike="noStrike" dirty="0" smtClean="0">
                          <a:solidFill>
                            <a:schemeClr val="bg2"/>
                          </a:solidFill>
                          <a:effectLst/>
                          <a:latin typeface="Calibri"/>
                        </a:rPr>
                        <a:t>Mexico (IFETEL), </a:t>
                      </a:r>
                      <a:r>
                        <a:rPr lang="en-US" altLang="zh-TW" sz="800" b="0" i="0" u="none" strike="noStrike" dirty="0" smtClean="0">
                          <a:solidFill>
                            <a:schemeClr val="bg2"/>
                          </a:solidFill>
                          <a:effectLst/>
                          <a:latin typeface="Calibri" panose="020F0502020204030204" pitchFamily="34" charset="0"/>
                        </a:rPr>
                        <a:t>Moldova (</a:t>
                      </a:r>
                      <a:r>
                        <a:rPr lang="en-US" altLang="zh-TW" sz="800" b="0" i="0" u="none" strike="noStrike" dirty="0" err="1" smtClean="0">
                          <a:solidFill>
                            <a:schemeClr val="bg2"/>
                          </a:solidFill>
                          <a:effectLst/>
                          <a:latin typeface="Calibri" panose="020F0502020204030204" pitchFamily="34" charset="0"/>
                        </a:rPr>
                        <a:t>DoC</a:t>
                      </a:r>
                      <a:r>
                        <a:rPr lang="en-US" altLang="zh-TW" sz="800" b="0" i="0" u="none" strike="noStrike" dirty="0" smtClean="0">
                          <a:solidFill>
                            <a:schemeClr val="bg2"/>
                          </a:solidFill>
                          <a:effectLst/>
                          <a:latin typeface="Calibri" panose="020F0502020204030204" pitchFamily="34" charset="0"/>
                        </a:rPr>
                        <a:t>),</a:t>
                      </a:r>
                      <a:r>
                        <a:rPr lang="en-US" altLang="zh-TW" sz="800" b="0" i="0" u="none" strike="noStrike" baseline="0" dirty="0" smtClean="0">
                          <a:solidFill>
                            <a:schemeClr val="bg2"/>
                          </a:solidFill>
                          <a:effectLst/>
                          <a:latin typeface="Calibri" panose="020F0502020204030204" pitchFamily="34" charset="0"/>
                        </a:rPr>
                        <a:t> </a:t>
                      </a:r>
                      <a:r>
                        <a:rPr lang="en-US" altLang="zh-TW" sz="800" b="0" i="0" u="none" strike="noStrike" dirty="0" smtClean="0">
                          <a:solidFill>
                            <a:schemeClr val="bg2"/>
                          </a:solidFill>
                          <a:effectLst/>
                          <a:latin typeface="Calibri"/>
                        </a:rPr>
                        <a:t>Nicaragua</a:t>
                      </a:r>
                      <a:r>
                        <a:rPr lang="en-US" altLang="zh-TW" sz="800" b="0" i="0" u="none" strike="noStrike" baseline="0" dirty="0" smtClean="0">
                          <a:solidFill>
                            <a:schemeClr val="bg2"/>
                          </a:solidFill>
                          <a:effectLst/>
                          <a:latin typeface="Calibri"/>
                        </a:rPr>
                        <a:t> (TELCOR), </a:t>
                      </a:r>
                      <a:r>
                        <a:rPr lang="en-US" altLang="zh-TW" sz="800" b="0" i="0" u="none" strike="sngStrike" kern="1200" dirty="0" smtClean="0">
                          <a:solidFill>
                            <a:schemeClr val="bg2"/>
                          </a:solidFill>
                          <a:effectLst/>
                          <a:latin typeface="Calibri" panose="020F0502020204030204" pitchFamily="34" charset="0"/>
                          <a:ea typeface="+mn-ea"/>
                          <a:cs typeface="+mn-cs"/>
                        </a:rPr>
                        <a:t>Paraguay </a:t>
                      </a:r>
                      <a:r>
                        <a:rPr lang="en-US" altLang="zh-TW" sz="800" b="0" i="0" u="none" strike="sngStrike" kern="1200" baseline="0" dirty="0" smtClean="0">
                          <a:solidFill>
                            <a:schemeClr val="bg2"/>
                          </a:solidFill>
                          <a:effectLst/>
                          <a:latin typeface="Calibri" panose="020F0502020204030204" pitchFamily="34" charset="0"/>
                          <a:ea typeface="+mn-ea"/>
                          <a:cs typeface="+mn-cs"/>
                        </a:rPr>
                        <a:t>(CONATEL), </a:t>
                      </a:r>
                    </a:p>
                    <a:p>
                      <a:pPr marL="0" marR="0" lvl="0" indent="0" algn="ctr" defTabSz="914283" rtl="0" eaLnBrk="1" fontAlgn="ctr" latinLnBrk="0" hangingPunct="1">
                        <a:lnSpc>
                          <a:spcPct val="100000"/>
                        </a:lnSpc>
                        <a:spcBef>
                          <a:spcPts val="0"/>
                        </a:spcBef>
                        <a:spcAft>
                          <a:spcPts val="0"/>
                        </a:spcAft>
                        <a:buClrTx/>
                        <a:buSzTx/>
                        <a:buFontTx/>
                        <a:buNone/>
                        <a:tabLst/>
                        <a:defRPr/>
                      </a:pPr>
                      <a:r>
                        <a:rPr lang="en-US" altLang="zh-TW" sz="800" b="0" i="0" u="none" strike="noStrike" kern="1200" dirty="0" smtClean="0">
                          <a:solidFill>
                            <a:schemeClr val="bg2"/>
                          </a:solidFill>
                          <a:effectLst/>
                          <a:latin typeface="Calibri" panose="020F0502020204030204" pitchFamily="34" charset="0"/>
                          <a:ea typeface="+mn-ea"/>
                          <a:cs typeface="+mn-cs"/>
                        </a:rPr>
                        <a:t>Saint Lucia (NTRC</a:t>
                      </a:r>
                      <a:r>
                        <a:rPr lang="en-US" altLang="zh-TW" sz="800" b="0" i="0" u="none" strike="sngStrike" kern="1200" dirty="0" smtClean="0">
                          <a:solidFill>
                            <a:srgbClr val="0000FF"/>
                          </a:solidFill>
                          <a:effectLst/>
                          <a:latin typeface="Calibri" panose="020F0502020204030204" pitchFamily="34" charset="0"/>
                          <a:ea typeface="+mn-ea"/>
                          <a:cs typeface="+mn-cs"/>
                        </a:rPr>
                        <a:t>),</a:t>
                      </a:r>
                      <a:r>
                        <a:rPr lang="en-US" altLang="zh-TW" sz="800" b="0" i="0" u="none" strike="sngStrike" kern="1200" baseline="0" dirty="0" smtClean="0">
                          <a:solidFill>
                            <a:srgbClr val="0000FF"/>
                          </a:solidFill>
                          <a:effectLst/>
                          <a:latin typeface="Calibri" panose="020F0502020204030204" pitchFamily="34" charset="0"/>
                          <a:ea typeface="+mn-ea"/>
                          <a:cs typeface="+mn-cs"/>
                        </a:rPr>
                        <a:t> </a:t>
                      </a:r>
                      <a:r>
                        <a:rPr lang="en-US" altLang="zh-TW" sz="800" b="0" i="0" u="none" strike="sngStrike" kern="1200" baseline="0" dirty="0" smtClean="0">
                          <a:solidFill>
                            <a:srgbClr val="0000FF"/>
                          </a:solidFill>
                          <a:effectLst/>
                          <a:latin typeface="Calibri"/>
                          <a:ea typeface="+mn-ea"/>
                          <a:cs typeface="+mn-cs"/>
                        </a:rPr>
                        <a:t>Solomon Islands (TCSI), </a:t>
                      </a:r>
                      <a:r>
                        <a:rPr lang="en-US" altLang="zh-TW" sz="800" b="0" i="0" u="none" strike="noStrike" kern="1200" dirty="0" smtClean="0">
                          <a:solidFill>
                            <a:schemeClr val="bg2"/>
                          </a:solidFill>
                          <a:effectLst/>
                          <a:latin typeface="Calibri" panose="020F0502020204030204" pitchFamily="34" charset="0"/>
                          <a:ea typeface="+mn-ea"/>
                          <a:cs typeface="+mn-cs"/>
                        </a:rPr>
                        <a:t>South Africa (ICASA), Zimbabwe</a:t>
                      </a:r>
                      <a:endParaRPr lang="en-US" altLang="zh-TW" sz="800" b="0" i="0" u="none" strike="noStrike" dirty="0" smtClean="0">
                        <a:solidFill>
                          <a:schemeClr val="bg2"/>
                        </a:solidFill>
                        <a:effectLst/>
                        <a:latin typeface="Calibri"/>
                      </a:endParaRPr>
                    </a:p>
                  </a:txBody>
                  <a:tcPr marL="36000" marR="5555" marT="555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171450" marR="0" lvl="0" indent="-171450" algn="l" defTabSz="914283" rtl="0" eaLnBrk="1" fontAlgn="ctr" latinLnBrk="0" hangingPunct="1">
                        <a:lnSpc>
                          <a:spcPct val="100000"/>
                        </a:lnSpc>
                        <a:spcBef>
                          <a:spcPts val="0"/>
                        </a:spcBef>
                        <a:spcAft>
                          <a:spcPts val="0"/>
                        </a:spcAft>
                        <a:buClrTx/>
                        <a:buSzTx/>
                        <a:buFont typeface="Arial" panose="020B0604020202020204" pitchFamily="34" charset="0"/>
                        <a:buChar char="•"/>
                        <a:tabLst/>
                        <a:defRPr/>
                      </a:pPr>
                      <a:r>
                        <a:rPr lang="en-US" altLang="zh-TW" sz="800" b="0" i="0" u="none" strike="noStrike" kern="1200" baseline="0" dirty="0" smtClean="0">
                          <a:solidFill>
                            <a:schemeClr val="bg2"/>
                          </a:solidFill>
                          <a:effectLst/>
                          <a:latin typeface="Calibri"/>
                          <a:ea typeface="+mn-ea"/>
                          <a:cs typeface="+mn-cs"/>
                        </a:rPr>
                        <a:t>Solomon Islands is waiting for local gov. revise standard</a:t>
                      </a:r>
                    </a:p>
                    <a:p>
                      <a:pPr marL="171450" marR="0" lvl="0" indent="-171450" algn="l" defTabSz="914283" rtl="0" eaLnBrk="1" fontAlgn="ctr" latinLnBrk="0" hangingPunct="1">
                        <a:lnSpc>
                          <a:spcPct val="100000"/>
                        </a:lnSpc>
                        <a:spcBef>
                          <a:spcPts val="0"/>
                        </a:spcBef>
                        <a:spcAft>
                          <a:spcPts val="0"/>
                        </a:spcAft>
                        <a:buClrTx/>
                        <a:buSzTx/>
                        <a:buFont typeface="Arial" panose="020B0604020202020204" pitchFamily="34" charset="0"/>
                        <a:buChar char="•"/>
                        <a:tabLst/>
                        <a:defRPr/>
                      </a:pPr>
                      <a:r>
                        <a:rPr lang="en-US" altLang="zh-TW" sz="800" b="0" i="0" u="none" strike="noStrike" kern="1200" baseline="0" dirty="0" smtClean="0">
                          <a:solidFill>
                            <a:schemeClr val="bg2"/>
                          </a:solidFill>
                          <a:effectLst/>
                          <a:latin typeface="Calibri"/>
                          <a:ea typeface="+mn-ea"/>
                          <a:cs typeface="+mn-cs"/>
                        </a:rPr>
                        <a:t>Cambodia: authority change procedure of certification, LT can not be defined</a:t>
                      </a:r>
                    </a:p>
                    <a:p>
                      <a:pPr marL="171450" marR="0" lvl="0" indent="-171450" algn="l" defTabSz="914283" rtl="0" eaLnBrk="1" fontAlgn="ctr" latinLnBrk="0" hangingPunct="1">
                        <a:lnSpc>
                          <a:spcPct val="100000"/>
                        </a:lnSpc>
                        <a:spcBef>
                          <a:spcPts val="0"/>
                        </a:spcBef>
                        <a:spcAft>
                          <a:spcPts val="0"/>
                        </a:spcAft>
                        <a:buClrTx/>
                        <a:buSzTx/>
                        <a:buFont typeface="Arial" panose="020B0604020202020204" pitchFamily="34" charset="0"/>
                        <a:buChar char="•"/>
                        <a:tabLst/>
                        <a:defRPr/>
                      </a:pPr>
                      <a:r>
                        <a:rPr lang="en-US" altLang="zh-TW" sz="800" b="0" i="0" u="none" strike="noStrike" kern="1200" baseline="0" dirty="0" smtClean="0">
                          <a:solidFill>
                            <a:schemeClr val="bg2"/>
                          </a:solidFill>
                          <a:effectLst/>
                          <a:latin typeface="Calibri"/>
                          <a:ea typeface="+mn-ea"/>
                          <a:cs typeface="+mn-cs"/>
                        </a:rPr>
                        <a:t>Zimbabwe: COVID-19 outbreak, lockdown from 2021/1/03-2021/1/31</a:t>
                      </a:r>
                    </a:p>
                  </a:txBody>
                  <a:tcPr marL="36000" marR="5555" marT="555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sp>
        <p:nvSpPr>
          <p:cNvPr id="3" name="動作按鈕: 下一項 2">
            <a:hlinkClick r:id="rId3" action="ppaction://hlinksldjump" highlightClick="1"/>
          </p:cNvPr>
          <p:cNvSpPr/>
          <p:nvPr/>
        </p:nvSpPr>
        <p:spPr>
          <a:xfrm>
            <a:off x="4978669" y="617472"/>
            <a:ext cx="184244" cy="143301"/>
          </a:xfrm>
          <a:prstGeom prst="actionButtonForwardNext">
            <a:avLst/>
          </a:prstGeom>
          <a:solidFill>
            <a:schemeClr val="accent1"/>
          </a:solidFill>
          <a:effectLst/>
        </p:spPr>
        <p:txBody>
          <a:bodyPr wrap="square" rtlCol="0" anchor="t">
            <a:normAutofit fontScale="25000" lnSpcReduction="20000"/>
          </a:bodyPr>
          <a:lstStyle/>
          <a:p>
            <a:pPr algn="ctr">
              <a:lnSpc>
                <a:spcPct val="90000"/>
              </a:lnSpc>
              <a:spcBef>
                <a:spcPts val="100"/>
              </a:spcBef>
              <a:spcAft>
                <a:spcPts val="100"/>
              </a:spcAft>
            </a:pPr>
            <a:endParaRPr lang="zh-TW" altLang="en-US" sz="2000" kern="1200" dirty="0" err="1" smtClean="0">
              <a:solidFill>
                <a:schemeClr val="tx2"/>
              </a:solidFill>
              <a:latin typeface="+mn-lt"/>
              <a:ea typeface="+mn-ea"/>
              <a:cs typeface="+mn-cs"/>
            </a:endParaRPr>
          </a:p>
        </p:txBody>
      </p:sp>
      <p:grpSp>
        <p:nvGrpSpPr>
          <p:cNvPr id="5" name="群組 4"/>
          <p:cNvGrpSpPr/>
          <p:nvPr/>
        </p:nvGrpSpPr>
        <p:grpSpPr>
          <a:xfrm>
            <a:off x="242529" y="2337861"/>
            <a:ext cx="8856302" cy="338554"/>
            <a:chOff x="123846" y="2618818"/>
            <a:chExt cx="8856302" cy="338554"/>
          </a:xfrm>
        </p:grpSpPr>
        <p:sp>
          <p:nvSpPr>
            <p:cNvPr id="8" name="矩形 7"/>
            <p:cNvSpPr/>
            <p:nvPr/>
          </p:nvSpPr>
          <p:spPr>
            <a:xfrm>
              <a:off x="123846" y="2618818"/>
              <a:ext cx="8856302" cy="338554"/>
            </a:xfrm>
            <a:prstGeom prst="rect">
              <a:avLst/>
            </a:prstGeom>
          </p:spPr>
          <p:txBody>
            <a:bodyPr wrap="square">
              <a:spAutoFit/>
            </a:bodyPr>
            <a:lstStyle/>
            <a:p>
              <a:pPr marL="342900" indent="-342900" fontAlgn="ctr">
                <a:buFont typeface="Wingdings" panose="05000000000000000000" pitchFamily="2" charset="2"/>
                <a:buChar char="Ø"/>
              </a:pPr>
              <a:r>
                <a:rPr lang="en-US" altLang="zh-TW" sz="1600" b="1" dirty="0" smtClean="0">
                  <a:solidFill>
                    <a:srgbClr val="0085C3"/>
                  </a:solidFill>
                  <a:latin typeface="Calibri"/>
                </a:rPr>
                <a:t>Module </a:t>
              </a:r>
              <a:r>
                <a:rPr lang="en-US" altLang="zh-TW" sz="1600" b="1" dirty="0">
                  <a:solidFill>
                    <a:srgbClr val="0085C3"/>
                  </a:solidFill>
                  <a:latin typeface="Calibri"/>
                </a:rPr>
                <a:t>Level:</a:t>
              </a:r>
              <a:r>
                <a:rPr lang="zh-TW" altLang="en-US" sz="1600" b="1" dirty="0">
                  <a:solidFill>
                    <a:srgbClr val="0085C3"/>
                  </a:solidFill>
                  <a:latin typeface="Calibri"/>
                </a:rPr>
                <a:t> </a:t>
              </a:r>
              <a:endParaRPr lang="en-US" altLang="zh-TW" sz="1600" b="1" dirty="0">
                <a:solidFill>
                  <a:srgbClr val="0085C3"/>
                </a:solidFill>
                <a:latin typeface="Calibri"/>
              </a:endParaRPr>
            </a:p>
          </p:txBody>
        </p:sp>
        <p:sp>
          <p:nvSpPr>
            <p:cNvPr id="9" name="動作按鈕: 下一項 8">
              <a:hlinkClick r:id="rId3" action="ppaction://hlinksldjump" highlightClick="1"/>
            </p:cNvPr>
            <p:cNvSpPr/>
            <p:nvPr/>
          </p:nvSpPr>
          <p:spPr>
            <a:xfrm>
              <a:off x="1804399" y="2726527"/>
              <a:ext cx="184244" cy="143301"/>
            </a:xfrm>
            <a:prstGeom prst="actionButtonForwardNext">
              <a:avLst/>
            </a:prstGeom>
            <a:solidFill>
              <a:schemeClr val="accent1"/>
            </a:solidFill>
            <a:effectLst/>
          </p:spPr>
          <p:txBody>
            <a:bodyPr wrap="square" rtlCol="0" anchor="t">
              <a:normAutofit fontScale="25000" lnSpcReduction="20000"/>
            </a:bodyPr>
            <a:lstStyle/>
            <a:p>
              <a:pPr algn="ctr">
                <a:lnSpc>
                  <a:spcPct val="90000"/>
                </a:lnSpc>
                <a:spcBef>
                  <a:spcPts val="100"/>
                </a:spcBef>
                <a:spcAft>
                  <a:spcPts val="100"/>
                </a:spcAft>
              </a:pPr>
              <a:endParaRPr lang="zh-TW" altLang="en-US" sz="2000" kern="1200" dirty="0" err="1" smtClean="0">
                <a:solidFill>
                  <a:schemeClr val="tx2"/>
                </a:solidFill>
                <a:latin typeface="+mn-lt"/>
                <a:ea typeface="+mn-ea"/>
                <a:cs typeface="+mn-cs"/>
              </a:endParaRPr>
            </a:p>
          </p:txBody>
        </p:sp>
      </p:grpSp>
      <p:graphicFrame>
        <p:nvGraphicFramePr>
          <p:cNvPr id="4" name="表格 3"/>
          <p:cNvGraphicFramePr>
            <a:graphicFrameLocks noGrp="1"/>
          </p:cNvGraphicFramePr>
          <p:nvPr>
            <p:extLst>
              <p:ext uri="{D42A27DB-BD31-4B8C-83A1-F6EECF244321}">
                <p14:modId xmlns:p14="http://schemas.microsoft.com/office/powerpoint/2010/main" val="3226509291"/>
              </p:ext>
            </p:extLst>
          </p:nvPr>
        </p:nvGraphicFramePr>
        <p:xfrm>
          <a:off x="7726350" y="74973"/>
          <a:ext cx="1197610" cy="685800"/>
        </p:xfrm>
        <a:graphic>
          <a:graphicData uri="http://schemas.openxmlformats.org/drawingml/2006/table">
            <a:tbl>
              <a:tblPr firstRow="1" bandRow="1">
                <a:tableStyleId>{5C22544A-7EE6-4342-B048-85BDC9FD1C3A}</a:tableStyleId>
              </a:tblPr>
              <a:tblGrid>
                <a:gridCol w="490855"/>
                <a:gridCol w="706755"/>
              </a:tblGrid>
              <a:tr h="197523">
                <a:tc>
                  <a:txBody>
                    <a:bodyPr/>
                    <a:lstStyle/>
                    <a:p>
                      <a:pPr algn="r">
                        <a:lnSpc>
                          <a:spcPct val="100000"/>
                        </a:lnSpc>
                      </a:pPr>
                      <a:r>
                        <a:rPr lang="en-US" altLang="zh-TW" sz="900" b="1" dirty="0">
                          <a:solidFill>
                            <a:schemeClr val="bg2"/>
                          </a:solidFill>
                          <a:latin typeface="Calibri" panose="020F0502020204030204" pitchFamily="34" charset="0"/>
                        </a:rPr>
                        <a:t>RFD</a:t>
                      </a:r>
                      <a:endParaRPr lang="zh-TW" altLang="en-US" sz="900" b="1" dirty="0">
                        <a:solidFill>
                          <a:schemeClr val="bg2"/>
                        </a:solidFill>
                        <a:latin typeface="Calibri" panose="020F050202020403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ctr">
                        <a:lnSpc>
                          <a:spcPct val="100000"/>
                        </a:lnSpc>
                      </a:pPr>
                      <a:r>
                        <a:rPr lang="en-US" altLang="zh-TW" sz="900" b="1" dirty="0" smtClean="0">
                          <a:solidFill>
                            <a:schemeClr val="bg2"/>
                          </a:solidFill>
                          <a:latin typeface="Calibri" panose="020F0502020204030204" pitchFamily="34" charset="0"/>
                        </a:rPr>
                        <a:t>2021/3/5</a:t>
                      </a:r>
                      <a:endParaRPr lang="zh-TW" altLang="en-US" sz="900" b="1" dirty="0">
                        <a:solidFill>
                          <a:schemeClr val="bg2"/>
                        </a:solidFill>
                        <a:latin typeface="Calibri" panose="020F050202020403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r>
              <a:tr h="197523">
                <a:tc>
                  <a:txBody>
                    <a:bodyPr/>
                    <a:lstStyle/>
                    <a:p>
                      <a:pPr algn="r">
                        <a:lnSpc>
                          <a:spcPct val="100000"/>
                        </a:lnSpc>
                      </a:pPr>
                      <a:r>
                        <a:rPr lang="en-US" altLang="zh-TW" sz="900" b="1" dirty="0">
                          <a:solidFill>
                            <a:schemeClr val="bg2"/>
                          </a:solidFill>
                          <a:latin typeface="Calibri" panose="020F0502020204030204" pitchFamily="34" charset="0"/>
                        </a:rPr>
                        <a:t>RTS</a:t>
                      </a:r>
                      <a:endParaRPr lang="zh-TW" altLang="en-US" sz="900" b="1" dirty="0">
                        <a:solidFill>
                          <a:schemeClr val="bg2"/>
                        </a:solidFill>
                        <a:latin typeface="Calibri" panose="020F050202020403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ctr">
                        <a:lnSpc>
                          <a:spcPct val="100000"/>
                        </a:lnSpc>
                      </a:pPr>
                      <a:r>
                        <a:rPr lang="en-US" altLang="zh-TW" sz="900" b="1" dirty="0" smtClean="0">
                          <a:solidFill>
                            <a:schemeClr val="bg2"/>
                          </a:solidFill>
                          <a:latin typeface="Calibri" panose="020F0502020204030204" pitchFamily="34" charset="0"/>
                        </a:rPr>
                        <a:t>2021/3/30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r>
              <a:tr h="197523">
                <a:tc>
                  <a:txBody>
                    <a:bodyPr/>
                    <a:lstStyle/>
                    <a:p>
                      <a:pPr algn="r">
                        <a:lnSpc>
                          <a:spcPct val="100000"/>
                        </a:lnSpc>
                      </a:pPr>
                      <a:r>
                        <a:rPr lang="zh-TW" altLang="en-US" sz="900" b="1" dirty="0" smtClean="0">
                          <a:solidFill>
                            <a:schemeClr val="bg2"/>
                          </a:solidFill>
                          <a:latin typeface="Calibri" panose="020F0502020204030204" pitchFamily="34" charset="0"/>
                        </a:rPr>
                        <a:t>  </a:t>
                      </a:r>
                      <a:r>
                        <a:rPr lang="en-US" altLang="zh-TW" sz="900" b="1" dirty="0" smtClean="0">
                          <a:solidFill>
                            <a:schemeClr val="bg2"/>
                          </a:solidFill>
                          <a:latin typeface="Calibri" panose="020F0502020204030204" pitchFamily="34" charset="0"/>
                        </a:rPr>
                        <a:t>RTO</a:t>
                      </a:r>
                      <a:endParaRPr lang="zh-TW" altLang="en-US" sz="900" b="1" dirty="0">
                        <a:solidFill>
                          <a:schemeClr val="bg2"/>
                        </a:solidFill>
                        <a:latin typeface="Calibri" panose="020F050202020403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ctr">
                        <a:lnSpc>
                          <a:spcPct val="100000"/>
                        </a:lnSpc>
                      </a:pPr>
                      <a:r>
                        <a:rPr lang="en-US" altLang="zh-TW" sz="900" b="1" dirty="0" smtClean="0">
                          <a:solidFill>
                            <a:schemeClr val="bg2"/>
                          </a:solidFill>
                          <a:latin typeface="Calibri" panose="020F0502020204030204" pitchFamily="34" charset="0"/>
                        </a:rPr>
                        <a:t>2021/3/30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r>
            </a:tbl>
          </a:graphicData>
        </a:graphic>
      </p:graphicFrame>
      <p:sp>
        <p:nvSpPr>
          <p:cNvPr id="11" name="標題 1"/>
          <p:cNvSpPr txBox="1">
            <a:spLocks/>
          </p:cNvSpPr>
          <p:nvPr/>
        </p:nvSpPr>
        <p:spPr>
          <a:xfrm>
            <a:off x="4258732" y="2402946"/>
            <a:ext cx="4345621" cy="239197"/>
          </a:xfrm>
          <a:prstGeom prst="rect">
            <a:avLst/>
          </a:prstGeom>
        </p:spPr>
        <p:txBody>
          <a:bodyPr/>
          <a:lstStyle>
            <a:lvl1pPr algn="l" rtl="0" eaLnBrk="1" fontAlgn="base" hangingPunct="1">
              <a:lnSpc>
                <a:spcPct val="90000"/>
              </a:lnSpc>
              <a:spcBef>
                <a:spcPct val="0"/>
              </a:spcBef>
              <a:spcAft>
                <a:spcPct val="0"/>
              </a:spcAft>
              <a:defRPr sz="3200" b="0" cap="none" baseline="0">
                <a:solidFill>
                  <a:schemeClr val="accent1"/>
                </a:solidFill>
                <a:latin typeface="Calibri" panose="020F0502020204030204" pitchFamily="34" charset="0"/>
                <a:ea typeface="Museo For Dell" pitchFamily="2" charset="0"/>
                <a:cs typeface="Calibri" panose="020F0502020204030204" pitchFamily="34" charset="0"/>
              </a:defRPr>
            </a:lvl1pPr>
            <a:lvl2pPr algn="l" rtl="0" eaLnBrk="1" fontAlgn="base" hangingPunct="1">
              <a:lnSpc>
                <a:spcPct val="80000"/>
              </a:lnSpc>
              <a:spcBef>
                <a:spcPct val="0"/>
              </a:spcBef>
              <a:spcAft>
                <a:spcPct val="0"/>
              </a:spcAft>
              <a:defRPr sz="3200" b="1">
                <a:solidFill>
                  <a:schemeClr val="accent1"/>
                </a:solidFill>
                <a:latin typeface="Arial Black" pitchFamily="34" charset="0"/>
              </a:defRPr>
            </a:lvl2pPr>
            <a:lvl3pPr algn="l" rtl="0" eaLnBrk="1" fontAlgn="base" hangingPunct="1">
              <a:lnSpc>
                <a:spcPct val="80000"/>
              </a:lnSpc>
              <a:spcBef>
                <a:spcPct val="0"/>
              </a:spcBef>
              <a:spcAft>
                <a:spcPct val="0"/>
              </a:spcAft>
              <a:defRPr sz="3200" b="1">
                <a:solidFill>
                  <a:schemeClr val="accent1"/>
                </a:solidFill>
                <a:latin typeface="Arial Black" pitchFamily="34" charset="0"/>
              </a:defRPr>
            </a:lvl3pPr>
            <a:lvl4pPr algn="l" rtl="0" eaLnBrk="1" fontAlgn="base" hangingPunct="1">
              <a:lnSpc>
                <a:spcPct val="80000"/>
              </a:lnSpc>
              <a:spcBef>
                <a:spcPct val="0"/>
              </a:spcBef>
              <a:spcAft>
                <a:spcPct val="0"/>
              </a:spcAft>
              <a:defRPr sz="3200" b="1">
                <a:solidFill>
                  <a:schemeClr val="accent1"/>
                </a:solidFill>
                <a:latin typeface="Arial Black" pitchFamily="34" charset="0"/>
              </a:defRPr>
            </a:lvl4pPr>
            <a:lvl5pPr algn="l" rtl="0" eaLnBrk="1" fontAlgn="base" hangingPunct="1">
              <a:lnSpc>
                <a:spcPct val="80000"/>
              </a:lnSpc>
              <a:spcBef>
                <a:spcPct val="0"/>
              </a:spcBef>
              <a:spcAft>
                <a:spcPct val="0"/>
              </a:spcAft>
              <a:defRPr sz="3200" b="1">
                <a:solidFill>
                  <a:schemeClr val="accent1"/>
                </a:solidFill>
                <a:latin typeface="Arial Black" pitchFamily="34" charset="0"/>
              </a:defRPr>
            </a:lvl5pPr>
            <a:lvl6pPr marL="457200" algn="l" rtl="0" eaLnBrk="1" fontAlgn="base" hangingPunct="1">
              <a:lnSpc>
                <a:spcPct val="70000"/>
              </a:lnSpc>
              <a:spcBef>
                <a:spcPct val="0"/>
              </a:spcBef>
              <a:spcAft>
                <a:spcPct val="0"/>
              </a:spcAft>
              <a:defRPr sz="4400" b="1">
                <a:solidFill>
                  <a:schemeClr val="accent1"/>
                </a:solidFill>
                <a:latin typeface="Arial Black" pitchFamily="34" charset="0"/>
              </a:defRPr>
            </a:lvl6pPr>
            <a:lvl7pPr marL="914400" algn="l" rtl="0" eaLnBrk="1" fontAlgn="base" hangingPunct="1">
              <a:lnSpc>
                <a:spcPct val="70000"/>
              </a:lnSpc>
              <a:spcBef>
                <a:spcPct val="0"/>
              </a:spcBef>
              <a:spcAft>
                <a:spcPct val="0"/>
              </a:spcAft>
              <a:defRPr sz="4400" b="1">
                <a:solidFill>
                  <a:schemeClr val="accent1"/>
                </a:solidFill>
                <a:latin typeface="Arial Black" pitchFamily="34" charset="0"/>
              </a:defRPr>
            </a:lvl7pPr>
            <a:lvl8pPr marL="1371600" algn="l" rtl="0" eaLnBrk="1" fontAlgn="base" hangingPunct="1">
              <a:lnSpc>
                <a:spcPct val="70000"/>
              </a:lnSpc>
              <a:spcBef>
                <a:spcPct val="0"/>
              </a:spcBef>
              <a:spcAft>
                <a:spcPct val="0"/>
              </a:spcAft>
              <a:defRPr sz="4400" b="1">
                <a:solidFill>
                  <a:schemeClr val="accent1"/>
                </a:solidFill>
                <a:latin typeface="Arial Black" pitchFamily="34" charset="0"/>
              </a:defRPr>
            </a:lvl8pPr>
            <a:lvl9pPr marL="1828800" algn="l" rtl="0" eaLnBrk="1" fontAlgn="base" hangingPunct="1">
              <a:lnSpc>
                <a:spcPct val="70000"/>
              </a:lnSpc>
              <a:spcBef>
                <a:spcPct val="0"/>
              </a:spcBef>
              <a:spcAft>
                <a:spcPct val="0"/>
              </a:spcAft>
              <a:defRPr sz="4400" b="1">
                <a:solidFill>
                  <a:schemeClr val="accent1"/>
                </a:solidFill>
                <a:latin typeface="Arial Black" pitchFamily="34" charset="0"/>
              </a:defRPr>
            </a:lvl9pPr>
          </a:lstStyle>
          <a:p>
            <a:pPr fontAlgn="ctr">
              <a:lnSpc>
                <a:spcPct val="100000"/>
              </a:lnSpc>
            </a:pPr>
            <a:endParaRPr lang="en-US" altLang="zh-TW" sz="1000" dirty="0">
              <a:solidFill>
                <a:schemeClr val="bg2"/>
              </a:solidFill>
              <a:ea typeface="新細明體"/>
              <a:cs typeface="+mn-cs"/>
            </a:endParaRPr>
          </a:p>
        </p:txBody>
      </p:sp>
    </p:spTree>
    <p:extLst>
      <p:ext uri="{BB962C8B-B14F-4D97-AF65-F5344CB8AC3E}">
        <p14:creationId xmlns:p14="http://schemas.microsoft.com/office/powerpoint/2010/main" val="78280274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動作按鈕: 返回 5">
            <a:hlinkClick r:id="" action="ppaction://noaction" highlightClick="1"/>
          </p:cNvPr>
          <p:cNvSpPr/>
          <p:nvPr/>
        </p:nvSpPr>
        <p:spPr>
          <a:xfrm>
            <a:off x="8839200" y="4899660"/>
            <a:ext cx="304800" cy="243840"/>
          </a:xfrm>
          <a:prstGeom prst="actionButtonReturn">
            <a:avLst/>
          </a:prstGeom>
          <a:solidFill>
            <a:schemeClr val="accent1"/>
          </a:solidFill>
          <a:effectLst/>
        </p:spPr>
        <p:txBody>
          <a:bodyPr wrap="square" rtlCol="0" anchor="t">
            <a:normAutofit fontScale="70000" lnSpcReduction="20000"/>
          </a:bodyPr>
          <a:lstStyle/>
          <a:p>
            <a:pPr algn="ctr">
              <a:lnSpc>
                <a:spcPct val="90000"/>
              </a:lnSpc>
              <a:spcBef>
                <a:spcPts val="100"/>
              </a:spcBef>
              <a:spcAft>
                <a:spcPts val="100"/>
              </a:spcAft>
            </a:pPr>
            <a:endParaRPr lang="zh-TW" altLang="en-US" sz="2000" dirty="0" err="1">
              <a:solidFill>
                <a:srgbClr val="FFFFFF"/>
              </a:solidFill>
              <a:latin typeface="Calibri"/>
            </a:endParaRPr>
          </a:p>
        </p:txBody>
      </p:sp>
      <p:sp>
        <p:nvSpPr>
          <p:cNvPr id="8" name="標題 1"/>
          <p:cNvSpPr txBox="1">
            <a:spLocks/>
          </p:cNvSpPr>
          <p:nvPr/>
        </p:nvSpPr>
        <p:spPr>
          <a:xfrm>
            <a:off x="-2005" y="-67001"/>
            <a:ext cx="8279943" cy="351659"/>
          </a:xfrm>
          <a:prstGeom prst="rect">
            <a:avLst/>
          </a:prstGeom>
        </p:spPr>
        <p:txBody>
          <a:bodyPr/>
          <a:lstStyle>
            <a:lvl1pPr algn="l" rtl="0" eaLnBrk="1" fontAlgn="base" hangingPunct="1">
              <a:lnSpc>
                <a:spcPct val="90000"/>
              </a:lnSpc>
              <a:spcBef>
                <a:spcPct val="0"/>
              </a:spcBef>
              <a:spcAft>
                <a:spcPct val="0"/>
              </a:spcAft>
              <a:defRPr sz="3200" b="0" cap="none" baseline="0">
                <a:solidFill>
                  <a:schemeClr val="accent1"/>
                </a:solidFill>
                <a:latin typeface="Calibri" panose="020F0502020204030204" pitchFamily="34" charset="0"/>
                <a:ea typeface="Museo For Dell" pitchFamily="2" charset="0"/>
                <a:cs typeface="Calibri" panose="020F0502020204030204" pitchFamily="34" charset="0"/>
              </a:defRPr>
            </a:lvl1pPr>
            <a:lvl2pPr algn="l" rtl="0" eaLnBrk="1" fontAlgn="base" hangingPunct="1">
              <a:lnSpc>
                <a:spcPct val="80000"/>
              </a:lnSpc>
              <a:spcBef>
                <a:spcPct val="0"/>
              </a:spcBef>
              <a:spcAft>
                <a:spcPct val="0"/>
              </a:spcAft>
              <a:defRPr sz="3200" b="1">
                <a:solidFill>
                  <a:schemeClr val="accent1"/>
                </a:solidFill>
                <a:latin typeface="Arial Black" pitchFamily="34" charset="0"/>
              </a:defRPr>
            </a:lvl2pPr>
            <a:lvl3pPr algn="l" rtl="0" eaLnBrk="1" fontAlgn="base" hangingPunct="1">
              <a:lnSpc>
                <a:spcPct val="80000"/>
              </a:lnSpc>
              <a:spcBef>
                <a:spcPct val="0"/>
              </a:spcBef>
              <a:spcAft>
                <a:spcPct val="0"/>
              </a:spcAft>
              <a:defRPr sz="3200" b="1">
                <a:solidFill>
                  <a:schemeClr val="accent1"/>
                </a:solidFill>
                <a:latin typeface="Arial Black" pitchFamily="34" charset="0"/>
              </a:defRPr>
            </a:lvl3pPr>
            <a:lvl4pPr algn="l" rtl="0" eaLnBrk="1" fontAlgn="base" hangingPunct="1">
              <a:lnSpc>
                <a:spcPct val="80000"/>
              </a:lnSpc>
              <a:spcBef>
                <a:spcPct val="0"/>
              </a:spcBef>
              <a:spcAft>
                <a:spcPct val="0"/>
              </a:spcAft>
              <a:defRPr sz="3200" b="1">
                <a:solidFill>
                  <a:schemeClr val="accent1"/>
                </a:solidFill>
                <a:latin typeface="Arial Black" pitchFamily="34" charset="0"/>
              </a:defRPr>
            </a:lvl4pPr>
            <a:lvl5pPr algn="l" rtl="0" eaLnBrk="1" fontAlgn="base" hangingPunct="1">
              <a:lnSpc>
                <a:spcPct val="80000"/>
              </a:lnSpc>
              <a:spcBef>
                <a:spcPct val="0"/>
              </a:spcBef>
              <a:spcAft>
                <a:spcPct val="0"/>
              </a:spcAft>
              <a:defRPr sz="3200" b="1">
                <a:solidFill>
                  <a:schemeClr val="accent1"/>
                </a:solidFill>
                <a:latin typeface="Arial Black" pitchFamily="34" charset="0"/>
              </a:defRPr>
            </a:lvl5pPr>
            <a:lvl6pPr marL="457200" algn="l" rtl="0" eaLnBrk="1" fontAlgn="base" hangingPunct="1">
              <a:lnSpc>
                <a:spcPct val="70000"/>
              </a:lnSpc>
              <a:spcBef>
                <a:spcPct val="0"/>
              </a:spcBef>
              <a:spcAft>
                <a:spcPct val="0"/>
              </a:spcAft>
              <a:defRPr sz="4400" b="1">
                <a:solidFill>
                  <a:schemeClr val="accent1"/>
                </a:solidFill>
                <a:latin typeface="Arial Black" pitchFamily="34" charset="0"/>
              </a:defRPr>
            </a:lvl6pPr>
            <a:lvl7pPr marL="914400" algn="l" rtl="0" eaLnBrk="1" fontAlgn="base" hangingPunct="1">
              <a:lnSpc>
                <a:spcPct val="70000"/>
              </a:lnSpc>
              <a:spcBef>
                <a:spcPct val="0"/>
              </a:spcBef>
              <a:spcAft>
                <a:spcPct val="0"/>
              </a:spcAft>
              <a:defRPr sz="4400" b="1">
                <a:solidFill>
                  <a:schemeClr val="accent1"/>
                </a:solidFill>
                <a:latin typeface="Arial Black" pitchFamily="34" charset="0"/>
              </a:defRPr>
            </a:lvl7pPr>
            <a:lvl8pPr marL="1371600" algn="l" rtl="0" eaLnBrk="1" fontAlgn="base" hangingPunct="1">
              <a:lnSpc>
                <a:spcPct val="70000"/>
              </a:lnSpc>
              <a:spcBef>
                <a:spcPct val="0"/>
              </a:spcBef>
              <a:spcAft>
                <a:spcPct val="0"/>
              </a:spcAft>
              <a:defRPr sz="4400" b="1">
                <a:solidFill>
                  <a:schemeClr val="accent1"/>
                </a:solidFill>
                <a:latin typeface="Arial Black" pitchFamily="34" charset="0"/>
              </a:defRPr>
            </a:lvl8pPr>
            <a:lvl9pPr marL="1828800" algn="l" rtl="0" eaLnBrk="1" fontAlgn="base" hangingPunct="1">
              <a:lnSpc>
                <a:spcPct val="70000"/>
              </a:lnSpc>
              <a:spcBef>
                <a:spcPct val="0"/>
              </a:spcBef>
              <a:spcAft>
                <a:spcPct val="0"/>
              </a:spcAft>
              <a:defRPr sz="4400" b="1">
                <a:solidFill>
                  <a:schemeClr val="accent1"/>
                </a:solidFill>
                <a:latin typeface="Arial Black" pitchFamily="34" charset="0"/>
              </a:defRPr>
            </a:lvl9pPr>
          </a:lstStyle>
          <a:p>
            <a:r>
              <a:rPr lang="en-US" altLang="zh-TW" sz="2000" b="1" dirty="0" err="1"/>
              <a:t>Carnoustie</a:t>
            </a:r>
            <a:r>
              <a:rPr lang="en-US" altLang="zh-TW" sz="2000" b="1" dirty="0"/>
              <a:t> </a:t>
            </a:r>
            <a:r>
              <a:rPr lang="en-US" altLang="zh-TW" sz="2000" b="1" kern="0" dirty="0" smtClean="0"/>
              <a:t>Regulatory P-RTS </a:t>
            </a:r>
            <a:r>
              <a:rPr lang="en-US" altLang="zh-TW" sz="2000" b="1" kern="0" dirty="0"/>
              <a:t>– System &amp; </a:t>
            </a:r>
            <a:r>
              <a:rPr lang="en-US" altLang="zh-TW" sz="2000" b="1" kern="0" dirty="0" smtClean="0"/>
              <a:t>WWAN SKU</a:t>
            </a:r>
            <a:endParaRPr lang="en-US" altLang="zh-TW" sz="2000" b="1" kern="0" dirty="0"/>
          </a:p>
          <a:p>
            <a:pPr marL="342900" lvl="0" indent="-342900" fontAlgn="ctr">
              <a:lnSpc>
                <a:spcPct val="100000"/>
              </a:lnSpc>
              <a:buFont typeface="Wingdings" panose="05000000000000000000" pitchFamily="2" charset="2"/>
              <a:buChar char="Ø"/>
            </a:pPr>
            <a:endParaRPr lang="en-US" altLang="zh-TW" sz="1200" b="1" dirty="0">
              <a:solidFill>
                <a:srgbClr val="0085C3"/>
              </a:solidFill>
              <a:latin typeface="Calibri"/>
              <a:ea typeface="+mn-ea"/>
              <a:cs typeface="+mn-cs"/>
            </a:endParaRPr>
          </a:p>
        </p:txBody>
      </p:sp>
      <p:sp>
        <p:nvSpPr>
          <p:cNvPr id="11" name="動作按鈕: 返回 10">
            <a:hlinkClick r:id="rId2" action="ppaction://hlinksldjump" highlightClick="1"/>
          </p:cNvPr>
          <p:cNvSpPr/>
          <p:nvPr/>
        </p:nvSpPr>
        <p:spPr>
          <a:xfrm>
            <a:off x="8877600" y="4905686"/>
            <a:ext cx="266400" cy="235114"/>
          </a:xfrm>
          <a:prstGeom prst="actionButtonReturn">
            <a:avLst/>
          </a:prstGeom>
          <a:solidFill>
            <a:schemeClr val="accent1"/>
          </a:solidFill>
          <a:effectLst/>
        </p:spPr>
        <p:txBody>
          <a:bodyPr wrap="square" rtlCol="0" anchor="t">
            <a:normAutofit fontScale="62500" lnSpcReduction="20000"/>
          </a:bodyPr>
          <a:lstStyle/>
          <a:p>
            <a:pPr algn="ctr">
              <a:lnSpc>
                <a:spcPct val="90000"/>
              </a:lnSpc>
              <a:spcBef>
                <a:spcPts val="100"/>
              </a:spcBef>
              <a:spcAft>
                <a:spcPts val="100"/>
              </a:spcAft>
            </a:pPr>
            <a:endParaRPr lang="zh-TW" altLang="en-US" sz="2000" kern="1200" dirty="0" err="1">
              <a:solidFill>
                <a:schemeClr val="tx2"/>
              </a:solidFill>
              <a:latin typeface="+mn-lt"/>
              <a:ea typeface="+mn-ea"/>
              <a:cs typeface="+mn-cs"/>
            </a:endParaRPr>
          </a:p>
        </p:txBody>
      </p:sp>
      <p:graphicFrame>
        <p:nvGraphicFramePr>
          <p:cNvPr id="2" name="表格 6"/>
          <p:cNvGraphicFramePr>
            <a:graphicFrameLocks noGrp="1"/>
          </p:cNvGraphicFramePr>
          <p:nvPr>
            <p:extLst>
              <p:ext uri="{D42A27DB-BD31-4B8C-83A1-F6EECF244321}">
                <p14:modId xmlns:p14="http://schemas.microsoft.com/office/powerpoint/2010/main" val="361471960"/>
              </p:ext>
            </p:extLst>
          </p:nvPr>
        </p:nvGraphicFramePr>
        <p:xfrm>
          <a:off x="64498" y="710044"/>
          <a:ext cx="8773458" cy="3526672"/>
        </p:xfrm>
        <a:graphic>
          <a:graphicData uri="http://schemas.openxmlformats.org/drawingml/2006/table">
            <a:tbl>
              <a:tblPr/>
              <a:tblGrid>
                <a:gridCol w="1330276">
                  <a:extLst>
                    <a:ext uri="{9D8B030D-6E8A-4147-A177-3AD203B41FA5}">
                      <a16:colId xmlns="" xmlns:a16="http://schemas.microsoft.com/office/drawing/2014/main" val="20000"/>
                    </a:ext>
                  </a:extLst>
                </a:gridCol>
                <a:gridCol w="804789">
                  <a:extLst>
                    <a:ext uri="{9D8B030D-6E8A-4147-A177-3AD203B41FA5}">
                      <a16:colId xmlns="" xmlns:a16="http://schemas.microsoft.com/office/drawing/2014/main" val="20001"/>
                    </a:ext>
                  </a:extLst>
                </a:gridCol>
                <a:gridCol w="614170">
                  <a:extLst>
                    <a:ext uri="{9D8B030D-6E8A-4147-A177-3AD203B41FA5}">
                      <a16:colId xmlns="" xmlns:a16="http://schemas.microsoft.com/office/drawing/2014/main" val="20002"/>
                    </a:ext>
                  </a:extLst>
                </a:gridCol>
                <a:gridCol w="614170"/>
                <a:gridCol w="614170"/>
                <a:gridCol w="699799">
                  <a:extLst>
                    <a:ext uri="{9D8B030D-6E8A-4147-A177-3AD203B41FA5}">
                      <a16:colId xmlns="" xmlns:a16="http://schemas.microsoft.com/office/drawing/2014/main" val="20003"/>
                    </a:ext>
                  </a:extLst>
                </a:gridCol>
                <a:gridCol w="744090">
                  <a:extLst>
                    <a:ext uri="{9D8B030D-6E8A-4147-A177-3AD203B41FA5}">
                      <a16:colId xmlns="" xmlns:a16="http://schemas.microsoft.com/office/drawing/2014/main" val="20004"/>
                    </a:ext>
                  </a:extLst>
                </a:gridCol>
                <a:gridCol w="711610"/>
                <a:gridCol w="2640384">
                  <a:extLst>
                    <a:ext uri="{9D8B030D-6E8A-4147-A177-3AD203B41FA5}">
                      <a16:colId xmlns="" xmlns:a16="http://schemas.microsoft.com/office/drawing/2014/main" val="20009"/>
                    </a:ext>
                  </a:extLst>
                </a:gridCol>
              </a:tblGrid>
              <a:tr h="156065">
                <a:tc rowSpan="2">
                  <a:txBody>
                    <a:bodyPr/>
                    <a:lstStyle/>
                    <a:p>
                      <a:pPr algn="ctr" rtl="0" fontAlgn="ctr"/>
                      <a:r>
                        <a:rPr lang="en-US" sz="700" b="1" i="0" u="none" strike="noStrike" dirty="0">
                          <a:solidFill>
                            <a:srgbClr val="000000"/>
                          </a:solidFill>
                          <a:effectLst/>
                          <a:latin typeface="Calibri"/>
                        </a:rPr>
                        <a:t>Country</a:t>
                      </a:r>
                    </a:p>
                  </a:txBody>
                  <a:tcPr marL="6597" marR="6597" marT="6597"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CC"/>
                    </a:solidFill>
                  </a:tcPr>
                </a:tc>
                <a:tc gridSpan="4">
                  <a:txBody>
                    <a:bodyPr/>
                    <a:lstStyle/>
                    <a:p>
                      <a:pPr algn="ctr" rtl="0" fontAlgn="ctr"/>
                      <a:r>
                        <a:rPr lang="en-US" sz="700" b="1" i="0" u="none" strike="noStrike" dirty="0">
                          <a:solidFill>
                            <a:srgbClr val="000000"/>
                          </a:solidFill>
                          <a:effectLst/>
                          <a:latin typeface="Calibri" panose="020F0502020204030204" pitchFamily="34" charset="0"/>
                          <a:cs typeface="Calibri" panose="020F0502020204030204" pitchFamily="34" charset="0"/>
                        </a:rPr>
                        <a:t>System</a:t>
                      </a: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DB4E2"/>
                    </a:solidFill>
                  </a:tcPr>
                </a:tc>
                <a:tc hMerge="1">
                  <a:txBody>
                    <a:bodyPr/>
                    <a:lstStyle/>
                    <a:p>
                      <a:endParaRPr lang="zh-TW" altLang="en-US"/>
                    </a:p>
                  </a:txBody>
                  <a:tcPr/>
                </a:tc>
                <a:tc hMerge="1">
                  <a:txBody>
                    <a:bodyPr/>
                    <a:lstStyle/>
                    <a:p>
                      <a:pPr algn="ctr" rtl="0" fontAlgn="ctr"/>
                      <a:endParaRPr lang="en-US" sz="800" b="1" i="0" u="none" strike="noStrike" dirty="0">
                        <a:solidFill>
                          <a:srgbClr val="000000"/>
                        </a:solidFill>
                        <a:effectLst/>
                        <a:latin typeface="Calibri" panose="020F0502020204030204" pitchFamily="34" charset="0"/>
                        <a:cs typeface="Calibri" panose="020F0502020204030204" pitchFamily="34" charset="0"/>
                      </a:endParaRP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DB4E2"/>
                    </a:solidFill>
                  </a:tcPr>
                </a:tc>
                <a:tc hMerge="1">
                  <a:txBody>
                    <a:bodyPr/>
                    <a:lstStyle/>
                    <a:p>
                      <a:pPr algn="ctr" rtl="0" fontAlgn="ctr"/>
                      <a:endParaRPr lang="en-US" sz="700" b="1" i="0" u="none" strike="noStrike" dirty="0">
                        <a:solidFill>
                          <a:srgbClr val="000000"/>
                        </a:solidFill>
                        <a:effectLst/>
                        <a:latin typeface="Calibri" panose="020F0502020204030204" pitchFamily="34" charset="0"/>
                        <a:cs typeface="Calibri" panose="020F0502020204030204" pitchFamily="34" charset="0"/>
                      </a:endParaRP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DB4E2"/>
                    </a:solidFill>
                  </a:tcPr>
                </a:tc>
                <a:tc gridSpan="3">
                  <a:txBody>
                    <a:bodyPr/>
                    <a:lstStyle/>
                    <a:p>
                      <a:pPr algn="ctr" rtl="0" fontAlgn="ctr"/>
                      <a:r>
                        <a:rPr lang="en-US" sz="700" b="1" i="0" u="none" strike="noStrike" dirty="0">
                          <a:solidFill>
                            <a:srgbClr val="000000"/>
                          </a:solidFill>
                          <a:effectLst/>
                          <a:latin typeface="Calibri" panose="020F0502020204030204" pitchFamily="34" charset="0"/>
                          <a:cs typeface="Calibri" panose="020F0502020204030204" pitchFamily="34" charset="0"/>
                        </a:rPr>
                        <a:t>WWAN</a:t>
                      </a:r>
                      <a:r>
                        <a:rPr lang="en-US" sz="700" b="1" i="0" u="none" strike="noStrike" baseline="0" dirty="0">
                          <a:solidFill>
                            <a:srgbClr val="000000"/>
                          </a:solidFill>
                          <a:effectLst/>
                          <a:latin typeface="Calibri" panose="020F0502020204030204" pitchFamily="34" charset="0"/>
                          <a:cs typeface="Calibri" panose="020F0502020204030204" pitchFamily="34" charset="0"/>
                        </a:rPr>
                        <a:t> </a:t>
                      </a:r>
                      <a:r>
                        <a:rPr lang="en-US" sz="700" b="1" i="0" u="none" strike="noStrike" baseline="0" dirty="0" smtClean="0">
                          <a:solidFill>
                            <a:srgbClr val="000000"/>
                          </a:solidFill>
                          <a:effectLst/>
                          <a:latin typeface="Calibri" panose="020F0502020204030204" pitchFamily="34" charset="0"/>
                          <a:cs typeface="Calibri" panose="020F0502020204030204" pitchFamily="34" charset="0"/>
                        </a:rPr>
                        <a:t> T77W968</a:t>
                      </a:r>
                      <a:endParaRPr lang="en-US" sz="700" b="1" i="0" u="none" strike="noStrike" dirty="0">
                        <a:solidFill>
                          <a:srgbClr val="000000"/>
                        </a:solidFill>
                        <a:effectLst/>
                        <a:latin typeface="Calibri" panose="020F0502020204030204" pitchFamily="34" charset="0"/>
                        <a:cs typeface="Calibri" panose="020F0502020204030204" pitchFamily="34" charset="0"/>
                      </a:endParaRP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DB4E2"/>
                    </a:solidFill>
                  </a:tcPr>
                </a:tc>
                <a:tc hMerge="1">
                  <a:txBody>
                    <a:bodyPr/>
                    <a:lstStyle/>
                    <a:p>
                      <a:endParaRPr lang="zh-TW" altLang="en-US"/>
                    </a:p>
                  </a:txBody>
                  <a:tcPr/>
                </a:tc>
                <a:tc hMerge="1">
                  <a:txBody>
                    <a:bodyPr/>
                    <a:lstStyle/>
                    <a:p>
                      <a:pPr algn="ctr" rtl="0" fontAlgn="ctr"/>
                      <a:endParaRPr lang="en-US" sz="800" b="1" i="0" u="none" strike="noStrike" dirty="0">
                        <a:solidFill>
                          <a:srgbClr val="000000"/>
                        </a:solidFill>
                        <a:effectLst/>
                        <a:latin typeface="Calibri" panose="020F0502020204030204" pitchFamily="34" charset="0"/>
                        <a:cs typeface="Calibri" panose="020F0502020204030204" pitchFamily="34" charset="0"/>
                      </a:endParaRP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DB4E2"/>
                    </a:solidFill>
                  </a:tcPr>
                </a:tc>
                <a:tc rowSpan="2">
                  <a:txBody>
                    <a:bodyPr/>
                    <a:lstStyle/>
                    <a:p>
                      <a:pPr algn="ctr" rtl="0" fontAlgn="ctr"/>
                      <a:r>
                        <a:rPr lang="en-US" sz="900" b="1" i="0" u="none" strike="noStrike" dirty="0">
                          <a:solidFill>
                            <a:srgbClr val="000000"/>
                          </a:solidFill>
                          <a:effectLst/>
                          <a:latin typeface="Calibri"/>
                        </a:rPr>
                        <a:t>Reason</a:t>
                      </a:r>
                    </a:p>
                  </a:txBody>
                  <a:tcPr marL="6597" marR="6597" marT="6597"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EECE1"/>
                    </a:solidFill>
                  </a:tcPr>
                </a:tc>
                <a:extLst>
                  <a:ext uri="{0D108BD9-81ED-4DB2-BD59-A6C34878D82A}">
                    <a16:rowId xmlns="" xmlns:a16="http://schemas.microsoft.com/office/drawing/2014/main" val="10000"/>
                  </a:ext>
                </a:extLst>
              </a:tr>
              <a:tr h="156065">
                <a:tc vMerge="1">
                  <a:txBody>
                    <a:bodyPr/>
                    <a:lstStyle/>
                    <a:p>
                      <a:endParaRPr lang="zh-TW" altLang="en-US"/>
                    </a:p>
                  </a:txBody>
                  <a:tcPr/>
                </a:tc>
                <a:tc>
                  <a:txBody>
                    <a:bodyPr/>
                    <a:lstStyle/>
                    <a:p>
                      <a:pPr algn="ctr" rtl="0" fontAlgn="ctr"/>
                      <a:r>
                        <a:rPr lang="en-US" altLang="zh-TW" sz="700" b="1" i="0" u="none" strike="noStrike" dirty="0" smtClean="0">
                          <a:solidFill>
                            <a:srgbClr val="000000"/>
                          </a:solidFill>
                          <a:effectLst/>
                          <a:latin typeface="Calibri" panose="020F0502020204030204" pitchFamily="34" charset="0"/>
                          <a:cs typeface="Calibri" panose="020F0502020204030204" pitchFamily="34" charset="0"/>
                        </a:rPr>
                        <a:t>Target</a:t>
                      </a:r>
                      <a:r>
                        <a:rPr lang="en-US" altLang="zh-TW" sz="700" b="1" i="0" u="none" strike="noStrike" baseline="0" dirty="0" smtClean="0">
                          <a:solidFill>
                            <a:srgbClr val="000000"/>
                          </a:solidFill>
                          <a:effectLst/>
                          <a:latin typeface="Calibri" panose="020F0502020204030204" pitchFamily="34" charset="0"/>
                          <a:cs typeface="Calibri" panose="020F0502020204030204" pitchFamily="34" charset="0"/>
                        </a:rPr>
                        <a:t> Block/</a:t>
                      </a:r>
                    </a:p>
                    <a:p>
                      <a:pPr algn="ctr" rtl="0" fontAlgn="ctr"/>
                      <a:r>
                        <a:rPr lang="en-US" sz="700" b="1" i="0" u="none" strike="noStrike" dirty="0" smtClean="0">
                          <a:solidFill>
                            <a:srgbClr val="000000"/>
                          </a:solidFill>
                          <a:effectLst/>
                          <a:latin typeface="Calibri" panose="020F0502020204030204" pitchFamily="34" charset="0"/>
                          <a:cs typeface="Calibri" panose="020F0502020204030204" pitchFamily="34" charset="0"/>
                        </a:rPr>
                        <a:t>Label Impact</a:t>
                      </a: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ctr" rtl="0" fontAlgn="ctr"/>
                      <a:r>
                        <a:rPr lang="en-US" sz="700" b="1" i="0" u="none" strike="noStrike" dirty="0">
                          <a:solidFill>
                            <a:srgbClr val="000000"/>
                          </a:solidFill>
                          <a:effectLst/>
                          <a:latin typeface="Calibri" panose="020F0502020204030204" pitchFamily="34" charset="0"/>
                          <a:cs typeface="Calibri" panose="020F0502020204030204" pitchFamily="34" charset="0"/>
                        </a:rPr>
                        <a:t>PPE</a:t>
                      </a: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ctr" rtl="0" fontAlgn="ctr"/>
                      <a:r>
                        <a:rPr lang="en-US" sz="700" b="1" i="0" u="none" strike="noStrike" dirty="0" smtClean="0">
                          <a:solidFill>
                            <a:srgbClr val="000000"/>
                          </a:solidFill>
                          <a:effectLst/>
                          <a:latin typeface="Calibri" panose="020F0502020204030204" pitchFamily="34" charset="0"/>
                          <a:cs typeface="Calibri" panose="020F0502020204030204" pitchFamily="34" charset="0"/>
                        </a:rPr>
                        <a:t>Mid</a:t>
                      </a:r>
                      <a:endParaRPr lang="en-US" sz="700" b="1" i="0" u="none" strike="noStrike" dirty="0">
                        <a:solidFill>
                          <a:srgbClr val="000000"/>
                        </a:solidFill>
                        <a:effectLst/>
                        <a:latin typeface="Calibri" panose="020F0502020204030204" pitchFamily="34" charset="0"/>
                        <a:cs typeface="Calibri" panose="020F0502020204030204" pitchFamily="34" charset="0"/>
                      </a:endParaRP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ctr" rtl="0" fontAlgn="ctr"/>
                      <a:r>
                        <a:rPr lang="en-US" sz="700" b="1" i="0" u="none" strike="noStrike" dirty="0" smtClean="0">
                          <a:solidFill>
                            <a:srgbClr val="000000"/>
                          </a:solidFill>
                          <a:effectLst/>
                          <a:latin typeface="Calibri" panose="020F0502020204030204" pitchFamily="34" charset="0"/>
                          <a:cs typeface="Calibri" panose="020F0502020204030204" pitchFamily="34" charset="0"/>
                        </a:rPr>
                        <a:t>After</a:t>
                      </a:r>
                      <a:r>
                        <a:rPr lang="en-US" sz="700" b="1" i="0" u="none" strike="noStrike" baseline="0" dirty="0" smtClean="0">
                          <a:solidFill>
                            <a:srgbClr val="000000"/>
                          </a:solidFill>
                          <a:effectLst/>
                          <a:latin typeface="Calibri" panose="020F0502020204030204" pitchFamily="34" charset="0"/>
                          <a:cs typeface="Calibri" panose="020F0502020204030204" pitchFamily="34" charset="0"/>
                        </a:rPr>
                        <a:t> Mid</a:t>
                      </a:r>
                    </a:p>
                    <a:p>
                      <a:pPr algn="ctr" rtl="0" fontAlgn="ctr"/>
                      <a:r>
                        <a:rPr lang="en-US" sz="700" b="1" i="0" u="none" strike="noStrike" baseline="0" dirty="0" smtClean="0">
                          <a:solidFill>
                            <a:srgbClr val="000000"/>
                          </a:solidFill>
                          <a:effectLst/>
                          <a:latin typeface="Calibri" panose="020F0502020204030204" pitchFamily="34" charset="0"/>
                          <a:cs typeface="Calibri" panose="020F0502020204030204" pitchFamily="34" charset="0"/>
                        </a:rPr>
                        <a:t>(2/25)</a:t>
                      </a:r>
                      <a:endParaRPr lang="en-US" sz="700" b="1" i="0" u="none" strike="noStrike" dirty="0">
                        <a:solidFill>
                          <a:srgbClr val="000000"/>
                        </a:solidFill>
                        <a:effectLst/>
                        <a:latin typeface="Calibri" panose="020F0502020204030204" pitchFamily="34" charset="0"/>
                        <a:cs typeface="Calibri" panose="020F0502020204030204" pitchFamily="34" charset="0"/>
                      </a:endParaRP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ctr" rtl="0" fontAlgn="ctr"/>
                      <a:r>
                        <a:rPr lang="en-US" altLang="zh-TW" sz="700" b="1" i="0" u="none" strike="noStrike" dirty="0" smtClean="0">
                          <a:solidFill>
                            <a:srgbClr val="000000"/>
                          </a:solidFill>
                          <a:effectLst/>
                          <a:latin typeface="Calibri" panose="020F0502020204030204" pitchFamily="34" charset="0"/>
                          <a:cs typeface="Calibri" panose="020F0502020204030204" pitchFamily="34" charset="0"/>
                        </a:rPr>
                        <a:t>Target</a:t>
                      </a:r>
                      <a:r>
                        <a:rPr lang="en-US" altLang="zh-TW" sz="700" b="1" i="0" u="none" strike="noStrike" baseline="0" dirty="0" smtClean="0">
                          <a:solidFill>
                            <a:srgbClr val="000000"/>
                          </a:solidFill>
                          <a:effectLst/>
                          <a:latin typeface="Calibri" panose="020F0502020204030204" pitchFamily="34" charset="0"/>
                          <a:cs typeface="Calibri" panose="020F0502020204030204" pitchFamily="34" charset="0"/>
                        </a:rPr>
                        <a:t> Block/</a:t>
                      </a:r>
                    </a:p>
                    <a:p>
                      <a:pPr algn="ctr" rtl="0" fontAlgn="ctr"/>
                      <a:r>
                        <a:rPr lang="en-US" altLang="zh-TW" sz="700" b="1" i="0" u="none" strike="noStrike" dirty="0" smtClean="0">
                          <a:solidFill>
                            <a:srgbClr val="000000"/>
                          </a:solidFill>
                          <a:effectLst/>
                          <a:latin typeface="Calibri" panose="020F0502020204030204" pitchFamily="34" charset="0"/>
                          <a:cs typeface="Calibri" panose="020F0502020204030204" pitchFamily="34" charset="0"/>
                        </a:rPr>
                        <a:t>Label Impact</a:t>
                      </a: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ctr" rtl="0" fontAlgn="ctr"/>
                      <a:r>
                        <a:rPr lang="en-US" sz="700" b="1" i="0" u="none" strike="noStrike" dirty="0">
                          <a:solidFill>
                            <a:srgbClr val="000000"/>
                          </a:solidFill>
                          <a:effectLst/>
                          <a:latin typeface="Calibri" panose="020F0502020204030204" pitchFamily="34" charset="0"/>
                          <a:cs typeface="Calibri" panose="020F0502020204030204" pitchFamily="34" charset="0"/>
                        </a:rPr>
                        <a:t>PPE</a:t>
                      </a: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marL="0" marR="0" indent="0" algn="ctr" defTabSz="898268" rtl="0" eaLnBrk="1" fontAlgn="ctr" latinLnBrk="0" hangingPunct="1">
                        <a:lnSpc>
                          <a:spcPct val="100000"/>
                        </a:lnSpc>
                        <a:spcBef>
                          <a:spcPts val="0"/>
                        </a:spcBef>
                        <a:spcAft>
                          <a:spcPts val="0"/>
                        </a:spcAft>
                        <a:buClrTx/>
                        <a:buSzTx/>
                        <a:buFontTx/>
                        <a:buNone/>
                        <a:tabLst/>
                        <a:defRPr/>
                      </a:pPr>
                      <a:r>
                        <a:rPr lang="en-US" altLang="zh-TW" sz="700" b="1" i="0" u="none" strike="noStrike" dirty="0" smtClean="0">
                          <a:solidFill>
                            <a:srgbClr val="000000"/>
                          </a:solidFill>
                          <a:effectLst/>
                          <a:latin typeface="Calibri" panose="020F0502020204030204" pitchFamily="34" charset="0"/>
                          <a:cs typeface="Calibri" panose="020F0502020204030204" pitchFamily="34" charset="0"/>
                        </a:rPr>
                        <a:t>Mid</a:t>
                      </a: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vMerge="1">
                  <a:txBody>
                    <a:bodyPr/>
                    <a:lstStyle/>
                    <a:p>
                      <a:endParaRPr lang="zh-TW" altLang="en-US"/>
                    </a:p>
                  </a:txBody>
                  <a:tcPr/>
                </a:tc>
              </a:tr>
              <a:tr h="156065">
                <a:tc>
                  <a:txBody>
                    <a:bodyPr/>
                    <a:lstStyle/>
                    <a:p>
                      <a:pPr algn="ctr" rtl="0" fontAlgn="ctr"/>
                      <a:r>
                        <a:rPr lang="en-US" sz="700" b="1" i="0" u="none" strike="noStrike" dirty="0">
                          <a:solidFill>
                            <a:srgbClr val="000000"/>
                          </a:solidFill>
                          <a:effectLst/>
                          <a:latin typeface="Calibri"/>
                        </a:rPr>
                        <a:t>Country count</a:t>
                      </a:r>
                    </a:p>
                  </a:txBody>
                  <a:tcPr marL="6597" marR="6597" marT="6597"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4DFEC"/>
                    </a:solidFill>
                  </a:tcPr>
                </a:tc>
                <a:tc>
                  <a:txBody>
                    <a:bodyPr/>
                    <a:lstStyle/>
                    <a:p>
                      <a:pPr algn="ctr" rtl="0" fontAlgn="ctr"/>
                      <a:r>
                        <a:rPr lang="zh-TW" altLang="en-US" sz="700" b="1" i="0" u="none" strike="noStrike" dirty="0">
                          <a:solidFill>
                            <a:srgbClr val="000000"/>
                          </a:solidFill>
                          <a:effectLst/>
                          <a:latin typeface="Calibri" panose="020F0502020204030204" pitchFamily="34" charset="0"/>
                          <a:cs typeface="Calibri" panose="020F0502020204030204" pitchFamily="34" charset="0"/>
                        </a:rPr>
                        <a:t>　</a:t>
                      </a: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4DFEC"/>
                    </a:solidFill>
                  </a:tcPr>
                </a:tc>
                <a:tc>
                  <a:txBody>
                    <a:bodyPr/>
                    <a:lstStyle/>
                    <a:p>
                      <a:pPr marL="0" algn="ctr" defTabSz="914283" rtl="0" eaLnBrk="1" fontAlgn="ctr" latinLnBrk="0" hangingPunct="1"/>
                      <a:r>
                        <a:rPr lang="en-US" altLang="zh-TW" sz="700" b="1" i="0" u="none" strike="noStrike" kern="1200" dirty="0" smtClean="0">
                          <a:solidFill>
                            <a:schemeClr val="bg2"/>
                          </a:solidFill>
                          <a:effectLst/>
                          <a:latin typeface="Calibri" panose="020F0502020204030204" pitchFamily="34" charset="0"/>
                          <a:ea typeface="+mn-ea"/>
                          <a:cs typeface="Calibri" panose="020F0502020204030204" pitchFamily="34" charset="0"/>
                        </a:rPr>
                        <a:t>12(11+1)</a:t>
                      </a:r>
                      <a:endParaRPr lang="zh-TW" altLang="en-US" sz="700" b="1" i="0" u="none" strike="noStrike" kern="1200" dirty="0">
                        <a:solidFill>
                          <a:schemeClr val="bg2"/>
                        </a:solidFill>
                        <a:effectLst/>
                        <a:latin typeface="Calibri" panose="020F0502020204030204" pitchFamily="34" charset="0"/>
                        <a:ea typeface="+mn-ea"/>
                        <a:cs typeface="Calibri" panose="020F0502020204030204" pitchFamily="34" charset="0"/>
                      </a:endParaRP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4DFEC"/>
                    </a:solidFill>
                  </a:tcPr>
                </a:tc>
                <a:tc>
                  <a:txBody>
                    <a:bodyPr/>
                    <a:lstStyle/>
                    <a:p>
                      <a:pPr marL="0" algn="ctr" defTabSz="914283" rtl="0" eaLnBrk="1" fontAlgn="ctr" latinLnBrk="0" hangingPunct="1"/>
                      <a:r>
                        <a:rPr lang="en-US" altLang="zh-TW" sz="700" b="1" i="0" u="none" strike="noStrike" kern="1200" dirty="0" smtClean="0">
                          <a:solidFill>
                            <a:schemeClr val="bg2"/>
                          </a:solidFill>
                          <a:effectLst/>
                          <a:latin typeface="Calibri" panose="020F0502020204030204" pitchFamily="34" charset="0"/>
                          <a:ea typeface="+mn-ea"/>
                          <a:cs typeface="Calibri" panose="020F0502020204030204" pitchFamily="34" charset="0"/>
                        </a:rPr>
                        <a:t>15(14+1)</a:t>
                      </a:r>
                      <a:endParaRPr lang="zh-TW" altLang="en-US" sz="700" b="1" i="0" u="none" strike="noStrike" kern="1200" dirty="0">
                        <a:solidFill>
                          <a:schemeClr val="bg2"/>
                        </a:solidFill>
                        <a:effectLst/>
                        <a:latin typeface="Calibri" panose="020F0502020204030204" pitchFamily="34" charset="0"/>
                        <a:ea typeface="+mn-ea"/>
                        <a:cs typeface="Calibri" panose="020F0502020204030204" pitchFamily="34" charset="0"/>
                      </a:endParaRP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4DFEC"/>
                    </a:solidFill>
                  </a:tcPr>
                </a:tc>
                <a:tc>
                  <a:txBody>
                    <a:bodyPr/>
                    <a:lstStyle/>
                    <a:p>
                      <a:pPr marL="0" algn="ctr" defTabSz="914283" rtl="0" eaLnBrk="1" fontAlgn="ctr" latinLnBrk="0" hangingPunct="1"/>
                      <a:r>
                        <a:rPr lang="en-US" altLang="zh-TW" sz="700" b="1" i="0" u="none" strike="noStrike" kern="1200" dirty="0" smtClean="0">
                          <a:solidFill>
                            <a:schemeClr val="bg2"/>
                          </a:solidFill>
                          <a:effectLst/>
                          <a:latin typeface="Calibri" panose="020F0502020204030204" pitchFamily="34" charset="0"/>
                          <a:ea typeface="+mn-ea"/>
                          <a:cs typeface="Calibri" panose="020F0502020204030204" pitchFamily="34" charset="0"/>
                        </a:rPr>
                        <a:t>14(13+1)</a:t>
                      </a:r>
                      <a:endParaRPr lang="zh-TW" altLang="en-US" sz="700" b="1" i="0" u="none" strike="noStrike" kern="1200" dirty="0">
                        <a:solidFill>
                          <a:schemeClr val="bg2"/>
                        </a:solidFill>
                        <a:effectLst/>
                        <a:latin typeface="Calibri" panose="020F0502020204030204" pitchFamily="34" charset="0"/>
                        <a:ea typeface="+mn-ea"/>
                        <a:cs typeface="Calibri" panose="020F0502020204030204" pitchFamily="34" charset="0"/>
                      </a:endParaRP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4DFEC"/>
                    </a:solidFill>
                  </a:tcPr>
                </a:tc>
                <a:tc>
                  <a:txBody>
                    <a:bodyPr/>
                    <a:lstStyle/>
                    <a:p>
                      <a:pPr algn="ctr" rtl="0" fontAlgn="ctr"/>
                      <a:r>
                        <a:rPr lang="zh-TW" altLang="en-US" sz="700" b="1" i="0" u="none" strike="noStrike" dirty="0">
                          <a:solidFill>
                            <a:srgbClr val="000000"/>
                          </a:solidFill>
                          <a:effectLst/>
                          <a:latin typeface="Calibri" panose="020F0502020204030204" pitchFamily="34" charset="0"/>
                          <a:cs typeface="Calibri" panose="020F0502020204030204" pitchFamily="34" charset="0"/>
                        </a:rPr>
                        <a:t>　</a:t>
                      </a: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4DFEC"/>
                    </a:solidFill>
                  </a:tcPr>
                </a:tc>
                <a:tc>
                  <a:txBody>
                    <a:bodyPr/>
                    <a:lstStyle/>
                    <a:p>
                      <a:pPr algn="ctr" rtl="0" fontAlgn="ctr"/>
                      <a:r>
                        <a:rPr lang="en-US" altLang="zh-TW" sz="700" b="1" i="0" u="none" strike="noStrike" dirty="0" smtClean="0">
                          <a:solidFill>
                            <a:schemeClr val="bg2"/>
                          </a:solidFill>
                          <a:effectLst/>
                          <a:latin typeface="Calibri" panose="020F0502020204030204" pitchFamily="34" charset="0"/>
                          <a:cs typeface="Calibri" panose="020F0502020204030204" pitchFamily="34" charset="0"/>
                        </a:rPr>
                        <a:t>3</a:t>
                      </a:r>
                      <a:endParaRPr lang="zh-TW" altLang="en-US" sz="700" b="1" i="0" u="none" strike="noStrike" dirty="0">
                        <a:solidFill>
                          <a:schemeClr val="bg2"/>
                        </a:solidFill>
                        <a:effectLst/>
                        <a:latin typeface="Calibri" panose="020F0502020204030204" pitchFamily="34" charset="0"/>
                        <a:cs typeface="Calibri" panose="020F0502020204030204" pitchFamily="34" charset="0"/>
                      </a:endParaRP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4DFEC"/>
                    </a:solidFill>
                  </a:tcPr>
                </a:tc>
                <a:tc>
                  <a:txBody>
                    <a:bodyPr/>
                    <a:lstStyle/>
                    <a:p>
                      <a:pPr algn="ctr" rtl="0" fontAlgn="ctr"/>
                      <a:r>
                        <a:rPr lang="en-US" altLang="zh-TW" sz="700" b="1" i="0" u="none" strike="noStrike" dirty="0" smtClean="0">
                          <a:solidFill>
                            <a:schemeClr val="bg2"/>
                          </a:solidFill>
                          <a:effectLst/>
                          <a:latin typeface="Calibri" panose="020F0502020204030204" pitchFamily="34" charset="0"/>
                          <a:cs typeface="Calibri" panose="020F0502020204030204" pitchFamily="34" charset="0"/>
                        </a:rPr>
                        <a:t>4</a:t>
                      </a:r>
                      <a:endParaRPr lang="zh-TW" altLang="en-US" sz="700" b="1" i="0" u="none" strike="noStrike" dirty="0">
                        <a:solidFill>
                          <a:schemeClr val="bg2"/>
                        </a:solidFill>
                        <a:effectLst/>
                        <a:latin typeface="Calibri" panose="020F0502020204030204" pitchFamily="34" charset="0"/>
                        <a:cs typeface="Calibri" panose="020F0502020204030204" pitchFamily="34" charset="0"/>
                      </a:endParaRP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4DFEC"/>
                    </a:solidFill>
                  </a:tcPr>
                </a:tc>
                <a:tc>
                  <a:txBody>
                    <a:bodyPr/>
                    <a:lstStyle/>
                    <a:p>
                      <a:pPr algn="ctr" rtl="0" fontAlgn="ctr"/>
                      <a:r>
                        <a:rPr lang="zh-TW" altLang="en-US" sz="900" b="1" i="0" u="none" strike="noStrike" dirty="0">
                          <a:solidFill>
                            <a:srgbClr val="000000"/>
                          </a:solidFill>
                          <a:effectLst/>
                          <a:latin typeface="Calibri"/>
                        </a:rPr>
                        <a:t>　</a:t>
                      </a:r>
                    </a:p>
                  </a:txBody>
                  <a:tcPr marL="6597" marR="6597" marT="6597"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4DFEC"/>
                    </a:solidFill>
                  </a:tcPr>
                </a:tc>
                <a:extLst>
                  <a:ext uri="{0D108BD9-81ED-4DB2-BD59-A6C34878D82A}">
                    <a16:rowId xmlns="" xmlns:a16="http://schemas.microsoft.com/office/drawing/2014/main" val="10002"/>
                  </a:ext>
                </a:extLst>
              </a:tr>
              <a:tr h="133200">
                <a:tc>
                  <a:txBody>
                    <a:bodyPr/>
                    <a:lstStyle/>
                    <a:p>
                      <a:pPr algn="ctr" rtl="0" fontAlgn="ctr"/>
                      <a:r>
                        <a:rPr lang="en-US" sz="700" b="1" i="0" u="none" strike="noStrike" dirty="0" smtClean="0">
                          <a:solidFill>
                            <a:schemeClr val="bg2"/>
                          </a:solidFill>
                          <a:effectLst/>
                          <a:latin typeface="Calibri" panose="020F0502020204030204" pitchFamily="34" charset="0"/>
                        </a:rPr>
                        <a:t>Serbia (</a:t>
                      </a:r>
                      <a:r>
                        <a:rPr lang="en-US" sz="700" b="1" i="0" u="none" strike="noStrike" dirty="0" err="1" smtClean="0">
                          <a:solidFill>
                            <a:schemeClr val="bg2"/>
                          </a:solidFill>
                          <a:effectLst/>
                          <a:latin typeface="Calibri" panose="020F0502020204030204" pitchFamily="34" charset="0"/>
                        </a:rPr>
                        <a:t>Kvatet</a:t>
                      </a:r>
                      <a:r>
                        <a:rPr lang="en-US" sz="700" b="1" i="0" u="none" strike="noStrike" dirty="0" smtClean="0">
                          <a:solidFill>
                            <a:schemeClr val="bg2"/>
                          </a:solidFill>
                          <a:effectLst/>
                          <a:latin typeface="Calibri" panose="020F0502020204030204" pitchFamily="34" charset="0"/>
                        </a:rPr>
                        <a:t>)</a:t>
                      </a:r>
                      <a:endParaRPr lang="en-US" sz="700" b="1" i="0" u="none" strike="noStrike" dirty="0">
                        <a:solidFill>
                          <a:schemeClr val="bg2"/>
                        </a:solidFill>
                        <a:effectLst/>
                        <a:latin typeface="Calibri" panose="020F0502020204030204" pitchFamily="34" charset="0"/>
                      </a:endParaRPr>
                    </a:p>
                  </a:txBody>
                  <a:tcPr marL="5439" marR="5439" marT="5439"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CC"/>
                    </a:solidFill>
                  </a:tcPr>
                </a:tc>
                <a:tc>
                  <a:txBody>
                    <a:bodyPr/>
                    <a:lstStyle/>
                    <a:p>
                      <a:pPr marL="0" marR="0" lvl="0" indent="0" algn="ctr" defTabSz="914283" rtl="0" eaLnBrk="1" fontAlgn="ctr" latinLnBrk="0" hangingPunct="1">
                        <a:lnSpc>
                          <a:spcPct val="100000"/>
                        </a:lnSpc>
                        <a:spcBef>
                          <a:spcPts val="0"/>
                        </a:spcBef>
                        <a:spcAft>
                          <a:spcPts val="0"/>
                        </a:spcAft>
                        <a:buClrTx/>
                        <a:buSzTx/>
                        <a:buFontTx/>
                        <a:buNone/>
                        <a:tabLst/>
                        <a:defRPr/>
                      </a:pPr>
                      <a:r>
                        <a:rPr lang="en-US" altLang="zh-TW" sz="700" b="0" i="0" u="none" strike="noStrike" kern="1200" dirty="0" smtClean="0">
                          <a:solidFill>
                            <a:schemeClr val="tx1"/>
                          </a:solidFill>
                          <a:effectLst/>
                          <a:latin typeface="Calibri" panose="020F0502020204030204" pitchFamily="34" charset="0"/>
                          <a:ea typeface="+mn-ea"/>
                          <a:cs typeface="Calibri" panose="020F0502020204030204" pitchFamily="34" charset="0"/>
                        </a:rPr>
                        <a:t>May</a:t>
                      </a:r>
                      <a:r>
                        <a:rPr lang="en-US" altLang="zh-TW" sz="700" b="0" i="0" u="none" strike="noStrike" kern="1200" baseline="0" dirty="0" smtClean="0">
                          <a:solidFill>
                            <a:schemeClr val="tx1"/>
                          </a:solidFill>
                          <a:effectLst/>
                          <a:latin typeface="Calibri" panose="020F0502020204030204" pitchFamily="34" charset="0"/>
                          <a:ea typeface="+mn-ea"/>
                          <a:cs typeface="Calibri" panose="020F0502020204030204" pitchFamily="34" charset="0"/>
                        </a:rPr>
                        <a:t> block</a:t>
                      </a:r>
                      <a:endParaRPr lang="zh-TW" altLang="en-US" sz="700" b="0" i="0" u="none" strike="noStrike" kern="1200" dirty="0" smtClean="0">
                        <a:solidFill>
                          <a:schemeClr val="tx1"/>
                        </a:solidFill>
                        <a:effectLst/>
                        <a:latin typeface="Calibri" panose="020F0502020204030204" pitchFamily="34" charset="0"/>
                        <a:ea typeface="+mn-ea"/>
                        <a:cs typeface="Calibri" panose="020F0502020204030204" pitchFamily="34" charset="0"/>
                      </a:endParaRPr>
                    </a:p>
                  </a:txBody>
                  <a:tcPr marL="5439" marR="5439" marT="5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ctr" defTabSz="898268" rtl="0" eaLnBrk="1" fontAlgn="ctr" latinLnBrk="0" hangingPunct="1">
                        <a:lnSpc>
                          <a:spcPct val="100000"/>
                        </a:lnSpc>
                        <a:spcBef>
                          <a:spcPts val="0"/>
                        </a:spcBef>
                        <a:spcAft>
                          <a:spcPts val="0"/>
                        </a:spcAft>
                        <a:buClrTx/>
                        <a:buSzTx/>
                        <a:buFontTx/>
                        <a:buNone/>
                        <a:tabLst/>
                        <a:defRPr/>
                      </a:pPr>
                      <a:r>
                        <a:rPr lang="en-US" altLang="zh-TW" sz="700" b="1" i="0" u="none" strike="noStrike" dirty="0" smtClean="0">
                          <a:solidFill>
                            <a:schemeClr val="bg2"/>
                          </a:solidFill>
                          <a:effectLst/>
                          <a:latin typeface="Calibri" panose="020F0502020204030204" pitchFamily="34" charset="0"/>
                          <a:cs typeface="Calibri" panose="020F0502020204030204" pitchFamily="34" charset="0"/>
                        </a:rPr>
                        <a:t>2021/3/29</a:t>
                      </a:r>
                      <a:endParaRPr lang="zh-TW" altLang="en-US" sz="700" b="1" i="0" u="none" strike="noStrike" dirty="0" smtClean="0">
                        <a:solidFill>
                          <a:schemeClr val="bg2"/>
                        </a:solidFill>
                        <a:effectLst/>
                        <a:latin typeface="Calibri" panose="020F0502020204030204" pitchFamily="34" charset="0"/>
                        <a:cs typeface="Calibri" panose="020F0502020204030204" pitchFamily="34" charset="0"/>
                      </a:endParaRPr>
                    </a:p>
                  </a:txBody>
                  <a:tcPr marL="5439" marR="5439" marT="5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rtl="0" fontAlgn="ctr"/>
                      <a:r>
                        <a:rPr lang="en-US" altLang="zh-TW" sz="700" b="1" i="0" u="none" strike="noStrike" dirty="0" smtClean="0">
                          <a:solidFill>
                            <a:schemeClr val="tx2"/>
                          </a:solidFill>
                          <a:effectLst/>
                          <a:latin typeface="Calibri" panose="020F0502020204030204" pitchFamily="34" charset="0"/>
                          <a:cs typeface="Calibri" panose="020F0502020204030204" pitchFamily="34" charset="0"/>
                        </a:rPr>
                        <a:t>2021/4/7</a:t>
                      </a:r>
                      <a:endParaRPr lang="zh-TW" altLang="en-US" sz="700" b="1" i="0" u="none" strike="noStrike" dirty="0">
                        <a:solidFill>
                          <a:schemeClr val="tx2"/>
                        </a:solidFill>
                        <a:effectLst/>
                        <a:latin typeface="Calibri" panose="020F0502020204030204" pitchFamily="34" charset="0"/>
                        <a:cs typeface="Calibri" panose="020F0502020204030204" pitchFamily="34" charset="0"/>
                      </a:endParaRPr>
                    </a:p>
                  </a:txBody>
                  <a:tcPr marL="5439" marR="5439" marT="5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ctr" rtl="0" fontAlgn="ctr"/>
                      <a:r>
                        <a:rPr lang="en-US" altLang="zh-TW" sz="700" b="1" i="0" u="none" strike="noStrike" dirty="0" smtClean="0">
                          <a:solidFill>
                            <a:schemeClr val="tx2"/>
                          </a:solidFill>
                          <a:effectLst/>
                          <a:latin typeface="Calibri" panose="020F0502020204030204" pitchFamily="34" charset="0"/>
                          <a:cs typeface="Calibri" panose="020F0502020204030204" pitchFamily="34" charset="0"/>
                        </a:rPr>
                        <a:t>2021/4/7</a:t>
                      </a:r>
                      <a:endParaRPr lang="zh-TW" altLang="en-US" sz="700" b="1" i="0" u="none" strike="noStrike" dirty="0">
                        <a:solidFill>
                          <a:schemeClr val="tx2"/>
                        </a:solidFill>
                        <a:effectLst/>
                        <a:latin typeface="Calibri" panose="020F0502020204030204" pitchFamily="34" charset="0"/>
                        <a:cs typeface="Calibri" panose="020F0502020204030204" pitchFamily="34" charset="0"/>
                      </a:endParaRPr>
                    </a:p>
                  </a:txBody>
                  <a:tcPr marL="5439" marR="5439" marT="5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marL="0" marR="0" lvl="0" indent="0" algn="ctr" defTabSz="914283" rtl="0" eaLnBrk="1" fontAlgn="ctr" latinLnBrk="0" hangingPunct="1">
                        <a:lnSpc>
                          <a:spcPct val="100000"/>
                        </a:lnSpc>
                        <a:spcBef>
                          <a:spcPts val="0"/>
                        </a:spcBef>
                        <a:spcAft>
                          <a:spcPts val="0"/>
                        </a:spcAft>
                        <a:buClrTx/>
                        <a:buSzTx/>
                        <a:buFontTx/>
                        <a:buNone/>
                        <a:tabLst/>
                        <a:defRPr/>
                      </a:pPr>
                      <a:endParaRPr lang="en-US" altLang="zh-TW" sz="700" b="0" i="0" u="none" strike="noStrike" kern="1200" dirty="0" smtClean="0">
                        <a:solidFill>
                          <a:schemeClr val="tx1"/>
                        </a:solidFill>
                        <a:effectLst/>
                        <a:latin typeface="Calibri" panose="020F0502020204030204" pitchFamily="34" charset="0"/>
                        <a:ea typeface="+mn-ea"/>
                        <a:cs typeface="Calibri" panose="020F0502020204030204" pitchFamily="34" charset="0"/>
                      </a:endParaRP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zh-TW" altLang="en-US" sz="700" b="1" i="0" u="none" strike="noStrike" dirty="0">
                        <a:solidFill>
                          <a:schemeClr val="tx2"/>
                        </a:solidFill>
                        <a:effectLst/>
                        <a:latin typeface="Calibri" panose="020F0502020204030204" pitchFamily="34" charset="0"/>
                        <a:cs typeface="Calibri" panose="020F0502020204030204" pitchFamily="34" charset="0"/>
                      </a:endParaRP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zh-TW" altLang="en-US" sz="700" b="1" i="0" u="none" strike="noStrike" dirty="0">
                        <a:solidFill>
                          <a:schemeClr val="tx2"/>
                        </a:solidFill>
                        <a:effectLst/>
                        <a:latin typeface="Calibri" panose="020F0502020204030204" pitchFamily="34" charset="0"/>
                        <a:cs typeface="Calibri" panose="020F0502020204030204" pitchFamily="34" charset="0"/>
                      </a:endParaRP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marL="0" marR="0" lvl="0" indent="0" algn="l" defTabSz="898268" rtl="0" eaLnBrk="1" fontAlgn="ctr" latinLnBrk="0" hangingPunct="1">
                        <a:lnSpc>
                          <a:spcPct val="100000"/>
                        </a:lnSpc>
                        <a:spcBef>
                          <a:spcPts val="0"/>
                        </a:spcBef>
                        <a:spcAft>
                          <a:spcPts val="0"/>
                        </a:spcAft>
                        <a:buClrTx/>
                        <a:buSzTx/>
                        <a:buFontTx/>
                        <a:buNone/>
                        <a:tabLst/>
                        <a:defRPr/>
                      </a:pPr>
                      <a:r>
                        <a:rPr lang="en-US" altLang="zh-TW" sz="600" b="0" i="0" u="none" strike="noStrike" dirty="0" smtClean="0">
                          <a:solidFill>
                            <a:schemeClr val="bg2"/>
                          </a:solidFill>
                          <a:effectLst/>
                          <a:latin typeface="Calibri"/>
                        </a:rPr>
                        <a:t>Pushed</a:t>
                      </a:r>
                      <a:r>
                        <a:rPr lang="en-US" altLang="zh-TW" sz="600" b="0" i="0" u="none" strike="noStrike" baseline="0" dirty="0" smtClean="0">
                          <a:solidFill>
                            <a:schemeClr val="bg2"/>
                          </a:solidFill>
                          <a:effectLst/>
                          <a:latin typeface="Calibri"/>
                        </a:rPr>
                        <a:t> out target date due to panel ESD issue. </a:t>
                      </a:r>
                      <a:r>
                        <a:rPr lang="en-US" altLang="zh-TW" sz="600" b="0" kern="1200" baseline="0" dirty="0" smtClean="0">
                          <a:solidFill>
                            <a:schemeClr val="bg2"/>
                          </a:solidFill>
                          <a:latin typeface="Calibri" panose="020F0502020204030204" pitchFamily="34" charset="0"/>
                          <a:ea typeface="新細明體"/>
                          <a:cs typeface="+mn-cs"/>
                        </a:rPr>
                        <a:t>This issue has been solved on 12/B that cause CE submission date slip from 10/26 to 12/14.</a:t>
                      </a:r>
                    </a:p>
                  </a:txBody>
                  <a:tcPr marL="5439" marR="5439" marT="5439"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33200">
                <a:tc>
                  <a:txBody>
                    <a:bodyPr/>
                    <a:lstStyle/>
                    <a:p>
                      <a:pPr algn="ctr" rtl="0" fontAlgn="ctr"/>
                      <a:r>
                        <a:rPr lang="en-US" sz="700" b="1" i="0" u="none" strike="noStrike" dirty="0" smtClean="0">
                          <a:solidFill>
                            <a:schemeClr val="bg2"/>
                          </a:solidFill>
                          <a:effectLst/>
                          <a:latin typeface="Calibri" panose="020F0502020204030204" pitchFamily="34" charset="0"/>
                        </a:rPr>
                        <a:t>Moldova (INSM)</a:t>
                      </a:r>
                      <a:endParaRPr lang="en-US" sz="700" b="1" i="0" u="none" strike="noStrike" dirty="0">
                        <a:solidFill>
                          <a:schemeClr val="bg2"/>
                        </a:solidFill>
                        <a:effectLst/>
                        <a:latin typeface="Calibri" panose="020F0502020204030204" pitchFamily="34" charset="0"/>
                      </a:endParaRPr>
                    </a:p>
                  </a:txBody>
                  <a:tcPr marL="5439" marR="5439" marT="5439"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CC"/>
                    </a:solidFill>
                  </a:tcPr>
                </a:tc>
                <a:tc>
                  <a:txBody>
                    <a:bodyPr/>
                    <a:lstStyle/>
                    <a:p>
                      <a:pPr marL="0" marR="0" lvl="0" indent="0" algn="ctr" defTabSz="914283" rtl="0" eaLnBrk="1" fontAlgn="ctr" latinLnBrk="0" hangingPunct="1">
                        <a:lnSpc>
                          <a:spcPct val="100000"/>
                        </a:lnSpc>
                        <a:spcBef>
                          <a:spcPts val="0"/>
                        </a:spcBef>
                        <a:spcAft>
                          <a:spcPts val="0"/>
                        </a:spcAft>
                        <a:buClrTx/>
                        <a:buSzTx/>
                        <a:buFontTx/>
                        <a:buNone/>
                        <a:tabLst/>
                        <a:defRPr/>
                      </a:pPr>
                      <a:r>
                        <a:rPr lang="en-US" altLang="zh-TW" sz="700" b="0" i="0" u="none" strike="noStrike" kern="1200" dirty="0" smtClean="0">
                          <a:solidFill>
                            <a:schemeClr val="tx1"/>
                          </a:solidFill>
                          <a:effectLst/>
                          <a:latin typeface="Calibri" panose="020F0502020204030204" pitchFamily="34" charset="0"/>
                          <a:ea typeface="+mn-ea"/>
                          <a:cs typeface="Calibri" panose="020F0502020204030204" pitchFamily="34" charset="0"/>
                        </a:rPr>
                        <a:t>May</a:t>
                      </a:r>
                      <a:r>
                        <a:rPr lang="en-US" altLang="zh-TW" sz="700" b="0" i="0" u="none" strike="noStrike" kern="1200" baseline="0" dirty="0" smtClean="0">
                          <a:solidFill>
                            <a:schemeClr val="tx1"/>
                          </a:solidFill>
                          <a:effectLst/>
                          <a:latin typeface="Calibri" panose="020F0502020204030204" pitchFamily="34" charset="0"/>
                          <a:ea typeface="+mn-ea"/>
                          <a:cs typeface="Calibri" panose="020F0502020204030204" pitchFamily="34" charset="0"/>
                        </a:rPr>
                        <a:t> block</a:t>
                      </a:r>
                      <a:endParaRPr lang="zh-TW" altLang="en-US" sz="700" b="0" i="0" u="none" strike="noStrike" kern="1200" dirty="0" smtClean="0">
                        <a:solidFill>
                          <a:schemeClr val="tx1"/>
                        </a:solidFill>
                        <a:effectLst/>
                        <a:latin typeface="Calibri" panose="020F0502020204030204" pitchFamily="34" charset="0"/>
                        <a:ea typeface="+mn-ea"/>
                        <a:cs typeface="Calibri" panose="020F0502020204030204" pitchFamily="34" charset="0"/>
                      </a:endParaRPr>
                    </a:p>
                  </a:txBody>
                  <a:tcPr marL="5439" marR="5439" marT="5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ctr" defTabSz="898268" rtl="0" eaLnBrk="1" fontAlgn="ctr" latinLnBrk="0" hangingPunct="1">
                        <a:lnSpc>
                          <a:spcPct val="100000"/>
                        </a:lnSpc>
                        <a:spcBef>
                          <a:spcPts val="0"/>
                        </a:spcBef>
                        <a:spcAft>
                          <a:spcPts val="0"/>
                        </a:spcAft>
                        <a:buClrTx/>
                        <a:buSzTx/>
                        <a:buFontTx/>
                        <a:buNone/>
                        <a:tabLst/>
                        <a:defRPr/>
                      </a:pPr>
                      <a:r>
                        <a:rPr lang="en-US" altLang="zh-TW" sz="700" b="1" i="0" u="none" strike="noStrike" dirty="0" smtClean="0">
                          <a:solidFill>
                            <a:schemeClr val="bg2"/>
                          </a:solidFill>
                          <a:effectLst/>
                          <a:latin typeface="Calibri" panose="020F0502020204030204" pitchFamily="34" charset="0"/>
                          <a:cs typeface="Calibri" panose="020F0502020204030204" pitchFamily="34" charset="0"/>
                        </a:rPr>
                        <a:t>2021/3/29</a:t>
                      </a:r>
                      <a:endParaRPr lang="zh-TW" altLang="en-US" sz="700" b="1" i="0" u="none" strike="noStrike" dirty="0" smtClean="0">
                        <a:solidFill>
                          <a:schemeClr val="bg2"/>
                        </a:solidFill>
                        <a:effectLst/>
                        <a:latin typeface="Calibri" panose="020F0502020204030204" pitchFamily="34" charset="0"/>
                        <a:cs typeface="Calibri" panose="020F0502020204030204" pitchFamily="34" charset="0"/>
                      </a:endParaRPr>
                    </a:p>
                  </a:txBody>
                  <a:tcPr marL="5439" marR="5439" marT="5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marL="0" marR="0" indent="0" algn="ctr" defTabSz="898268" rtl="0" eaLnBrk="1" fontAlgn="ctr" latinLnBrk="0" hangingPunct="1">
                        <a:lnSpc>
                          <a:spcPct val="100000"/>
                        </a:lnSpc>
                        <a:spcBef>
                          <a:spcPts val="0"/>
                        </a:spcBef>
                        <a:spcAft>
                          <a:spcPts val="0"/>
                        </a:spcAft>
                        <a:buClrTx/>
                        <a:buSzTx/>
                        <a:buFontTx/>
                        <a:buNone/>
                        <a:tabLst/>
                        <a:defRPr/>
                      </a:pPr>
                      <a:r>
                        <a:rPr lang="en-US" altLang="zh-TW" sz="700" b="1" i="0" u="none" strike="noStrike" dirty="0" smtClean="0">
                          <a:solidFill>
                            <a:schemeClr val="tx2"/>
                          </a:solidFill>
                          <a:effectLst/>
                          <a:latin typeface="Calibri" panose="020F0502020204030204" pitchFamily="34" charset="0"/>
                          <a:cs typeface="Calibri" panose="020F0502020204030204" pitchFamily="34" charset="0"/>
                        </a:rPr>
                        <a:t>2021/4/7</a:t>
                      </a:r>
                      <a:endParaRPr lang="zh-TW" altLang="en-US" sz="700" b="1" i="0" u="none" strike="noStrike" dirty="0" smtClean="0">
                        <a:solidFill>
                          <a:schemeClr val="tx2"/>
                        </a:solidFill>
                        <a:effectLst/>
                        <a:latin typeface="Calibri" panose="020F0502020204030204" pitchFamily="34" charset="0"/>
                        <a:cs typeface="Calibri" panose="020F0502020204030204" pitchFamily="34" charset="0"/>
                      </a:endParaRPr>
                    </a:p>
                  </a:txBody>
                  <a:tcPr marL="5439" marR="5439" marT="5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marL="0" marR="0" indent="0" algn="ctr" defTabSz="898268" rtl="0" eaLnBrk="1" fontAlgn="ctr" latinLnBrk="0" hangingPunct="1">
                        <a:lnSpc>
                          <a:spcPct val="100000"/>
                        </a:lnSpc>
                        <a:spcBef>
                          <a:spcPts val="0"/>
                        </a:spcBef>
                        <a:spcAft>
                          <a:spcPts val="0"/>
                        </a:spcAft>
                        <a:buClrTx/>
                        <a:buSzTx/>
                        <a:buFontTx/>
                        <a:buNone/>
                        <a:tabLst/>
                        <a:defRPr/>
                      </a:pPr>
                      <a:r>
                        <a:rPr lang="en-US" altLang="zh-TW" sz="700" b="1" i="0" u="none" strike="noStrike" dirty="0" smtClean="0">
                          <a:solidFill>
                            <a:schemeClr val="tx2"/>
                          </a:solidFill>
                          <a:effectLst/>
                          <a:latin typeface="Calibri" panose="020F0502020204030204" pitchFamily="34" charset="0"/>
                          <a:cs typeface="Calibri" panose="020F0502020204030204" pitchFamily="34" charset="0"/>
                        </a:rPr>
                        <a:t>2021/4/7</a:t>
                      </a:r>
                      <a:endParaRPr lang="zh-TW" altLang="en-US" sz="700" b="1" i="0" u="none" strike="noStrike" dirty="0" smtClean="0">
                        <a:solidFill>
                          <a:schemeClr val="tx2"/>
                        </a:solidFill>
                        <a:effectLst/>
                        <a:latin typeface="Calibri" panose="020F0502020204030204" pitchFamily="34" charset="0"/>
                        <a:cs typeface="Calibri" panose="020F0502020204030204" pitchFamily="34" charset="0"/>
                      </a:endParaRPr>
                    </a:p>
                  </a:txBody>
                  <a:tcPr marL="5439" marR="5439" marT="5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marL="0" marR="0" lvl="0" indent="0" algn="ctr" defTabSz="914283" rtl="0" eaLnBrk="1" fontAlgn="ctr" latinLnBrk="0" hangingPunct="1">
                        <a:lnSpc>
                          <a:spcPct val="100000"/>
                        </a:lnSpc>
                        <a:spcBef>
                          <a:spcPts val="0"/>
                        </a:spcBef>
                        <a:spcAft>
                          <a:spcPts val="0"/>
                        </a:spcAft>
                        <a:buClrTx/>
                        <a:buSzTx/>
                        <a:buFontTx/>
                        <a:buNone/>
                        <a:tabLst/>
                        <a:defRPr/>
                      </a:pPr>
                      <a:endParaRPr lang="en-US" altLang="zh-TW" sz="700" b="0" i="0" u="none" strike="noStrike" kern="1200" dirty="0" smtClean="0">
                        <a:solidFill>
                          <a:schemeClr val="tx1"/>
                        </a:solidFill>
                        <a:effectLst/>
                        <a:latin typeface="Calibri" panose="020F0502020204030204" pitchFamily="34" charset="0"/>
                        <a:ea typeface="+mn-ea"/>
                        <a:cs typeface="Calibri" panose="020F0502020204030204" pitchFamily="34" charset="0"/>
                      </a:endParaRP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zh-TW" altLang="en-US" sz="700" b="1" i="0" u="none" strike="noStrike" dirty="0">
                        <a:solidFill>
                          <a:schemeClr val="tx2"/>
                        </a:solidFill>
                        <a:effectLst/>
                        <a:latin typeface="Calibri" panose="020F0502020204030204" pitchFamily="34" charset="0"/>
                        <a:cs typeface="Calibri" panose="020F0502020204030204" pitchFamily="34" charset="0"/>
                      </a:endParaRP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zh-TW" altLang="en-US" sz="700" b="1" i="0" u="none" strike="noStrike" dirty="0">
                        <a:solidFill>
                          <a:schemeClr val="tx2"/>
                        </a:solidFill>
                        <a:effectLst/>
                        <a:latin typeface="Calibri" panose="020F0502020204030204" pitchFamily="34" charset="0"/>
                        <a:cs typeface="Calibri" panose="020F0502020204030204" pitchFamily="34" charset="0"/>
                      </a:endParaRP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pPr marL="0" marR="0" lvl="0" indent="0" algn="l" defTabSz="898268" rtl="0" eaLnBrk="1" fontAlgn="ctr" latinLnBrk="0" hangingPunct="1">
                        <a:lnSpc>
                          <a:spcPct val="100000"/>
                        </a:lnSpc>
                        <a:spcBef>
                          <a:spcPts val="0"/>
                        </a:spcBef>
                        <a:spcAft>
                          <a:spcPts val="0"/>
                        </a:spcAft>
                        <a:buClrTx/>
                        <a:buSzTx/>
                        <a:buFontTx/>
                        <a:buNone/>
                        <a:tabLst/>
                        <a:defRPr/>
                      </a:pPr>
                      <a:endParaRPr lang="en-US" altLang="zh-TW" sz="700" b="0" i="0" u="none" strike="noStrike" dirty="0" smtClean="0">
                        <a:solidFill>
                          <a:srgbClr val="000000"/>
                        </a:solidFill>
                        <a:effectLst/>
                        <a:latin typeface="Calibri"/>
                      </a:endParaRPr>
                    </a:p>
                  </a:txBody>
                  <a:tcPr marL="5439" marR="5439" marT="5439"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33200">
                <a:tc>
                  <a:txBody>
                    <a:bodyPr/>
                    <a:lstStyle/>
                    <a:p>
                      <a:pPr algn="ctr" rtl="0" fontAlgn="ctr"/>
                      <a:r>
                        <a:rPr lang="en-US" sz="700" b="1" i="0" u="none" strike="noStrike" dirty="0" smtClean="0">
                          <a:solidFill>
                            <a:schemeClr val="bg2"/>
                          </a:solidFill>
                          <a:effectLst/>
                          <a:latin typeface="Calibri" panose="020F0502020204030204" pitchFamily="34" charset="0"/>
                        </a:rPr>
                        <a:t>Belarus/Kazakhstan/Russian (CU)</a:t>
                      </a:r>
                      <a:endParaRPr lang="en-US" sz="700" b="1" i="0" u="none" strike="noStrike" dirty="0">
                        <a:solidFill>
                          <a:schemeClr val="bg2"/>
                        </a:solidFill>
                        <a:effectLst/>
                        <a:latin typeface="Calibri" panose="020F0502020204030204" pitchFamily="34" charset="0"/>
                      </a:endParaRPr>
                    </a:p>
                  </a:txBody>
                  <a:tcPr marL="5439" marR="5439" marT="5439"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CC"/>
                    </a:solidFill>
                  </a:tcPr>
                </a:tc>
                <a:tc>
                  <a:txBody>
                    <a:bodyPr/>
                    <a:lstStyle/>
                    <a:p>
                      <a:pPr marL="0" marR="0" lvl="0" indent="0" algn="ctr" defTabSz="914283" rtl="0" eaLnBrk="1" fontAlgn="ctr" latinLnBrk="0" hangingPunct="1">
                        <a:lnSpc>
                          <a:spcPct val="100000"/>
                        </a:lnSpc>
                        <a:spcBef>
                          <a:spcPts val="0"/>
                        </a:spcBef>
                        <a:spcAft>
                          <a:spcPts val="0"/>
                        </a:spcAft>
                        <a:buClrTx/>
                        <a:buSzTx/>
                        <a:buFontTx/>
                        <a:buNone/>
                        <a:tabLst/>
                        <a:defRPr/>
                      </a:pPr>
                      <a:r>
                        <a:rPr lang="en-US" altLang="zh-TW" sz="700" b="0" i="0" u="none" strike="noStrike" kern="1200" dirty="0" smtClean="0">
                          <a:solidFill>
                            <a:schemeClr val="tx1"/>
                          </a:solidFill>
                          <a:effectLst/>
                          <a:latin typeface="Calibri" panose="020F0502020204030204" pitchFamily="34" charset="0"/>
                          <a:ea typeface="+mn-ea"/>
                          <a:cs typeface="Calibri" panose="020F0502020204030204" pitchFamily="34" charset="0"/>
                        </a:rPr>
                        <a:t>June block</a:t>
                      </a:r>
                      <a:endParaRPr lang="zh-TW" altLang="en-US" sz="700" b="0" i="0" u="none" strike="noStrike" kern="1200" dirty="0" smtClean="0">
                        <a:solidFill>
                          <a:schemeClr val="tx1"/>
                        </a:solidFill>
                        <a:effectLst/>
                        <a:latin typeface="Calibri" panose="020F0502020204030204" pitchFamily="34" charset="0"/>
                        <a:ea typeface="+mn-ea"/>
                        <a:cs typeface="Calibri" panose="020F0502020204030204" pitchFamily="34" charset="0"/>
                      </a:endParaRPr>
                    </a:p>
                  </a:txBody>
                  <a:tcPr marL="5439" marR="5439" marT="5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TW" sz="700" b="1" i="0" u="none" strike="noStrike" dirty="0" smtClean="0">
                          <a:solidFill>
                            <a:schemeClr val="tx2"/>
                          </a:solidFill>
                          <a:effectLst/>
                          <a:latin typeface="Calibri" panose="020F0502020204030204" pitchFamily="34" charset="0"/>
                          <a:cs typeface="Calibri" panose="020F0502020204030204" pitchFamily="34" charset="0"/>
                        </a:rPr>
                        <a:t>2021/3/29</a:t>
                      </a:r>
                      <a:endParaRPr lang="zh-TW" altLang="en-US" sz="700" b="1" i="0" u="none" strike="noStrike" dirty="0">
                        <a:solidFill>
                          <a:schemeClr val="tx2"/>
                        </a:solidFill>
                        <a:effectLst/>
                        <a:latin typeface="Calibri" panose="020F0502020204030204" pitchFamily="34" charset="0"/>
                        <a:cs typeface="Calibri" panose="020F0502020204030204" pitchFamily="34" charset="0"/>
                      </a:endParaRPr>
                    </a:p>
                  </a:txBody>
                  <a:tcPr marL="5439" marR="5439" marT="5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ctr" rtl="0" fontAlgn="ctr"/>
                      <a:r>
                        <a:rPr lang="en-US" altLang="zh-TW" sz="700" b="1" i="0" u="none" strike="noStrike" dirty="0" smtClean="0">
                          <a:solidFill>
                            <a:schemeClr val="tx2"/>
                          </a:solidFill>
                          <a:effectLst/>
                          <a:latin typeface="Calibri" panose="020F0502020204030204" pitchFamily="34" charset="0"/>
                          <a:cs typeface="Calibri" panose="020F0502020204030204" pitchFamily="34" charset="0"/>
                        </a:rPr>
                        <a:t>2021/5/17</a:t>
                      </a:r>
                      <a:endParaRPr lang="zh-TW" altLang="en-US" sz="700" b="1" i="0" u="none" strike="noStrike" dirty="0">
                        <a:solidFill>
                          <a:schemeClr val="tx2"/>
                        </a:solidFill>
                        <a:effectLst/>
                        <a:latin typeface="Calibri" panose="020F0502020204030204" pitchFamily="34" charset="0"/>
                        <a:cs typeface="Calibri" panose="020F0502020204030204" pitchFamily="34" charset="0"/>
                      </a:endParaRPr>
                    </a:p>
                  </a:txBody>
                  <a:tcPr marL="5439" marR="5439" marT="5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ctr" rtl="0" fontAlgn="ctr"/>
                      <a:r>
                        <a:rPr lang="en-US" altLang="zh-TW" sz="700" b="1" i="0" u="none" strike="noStrike" dirty="0" smtClean="0">
                          <a:solidFill>
                            <a:schemeClr val="tx2"/>
                          </a:solidFill>
                          <a:effectLst/>
                          <a:latin typeface="Calibri" panose="020F0502020204030204" pitchFamily="34" charset="0"/>
                          <a:cs typeface="Calibri" panose="020F0502020204030204" pitchFamily="34" charset="0"/>
                        </a:rPr>
                        <a:t>2021/5/17</a:t>
                      </a:r>
                      <a:endParaRPr lang="zh-TW" altLang="en-US" sz="700" b="1" i="0" u="none" strike="noStrike" dirty="0">
                        <a:solidFill>
                          <a:schemeClr val="tx2"/>
                        </a:solidFill>
                        <a:effectLst/>
                        <a:latin typeface="Calibri" panose="020F0502020204030204" pitchFamily="34" charset="0"/>
                        <a:cs typeface="Calibri" panose="020F0502020204030204" pitchFamily="34" charset="0"/>
                      </a:endParaRPr>
                    </a:p>
                  </a:txBody>
                  <a:tcPr marL="5439" marR="5439" marT="5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marL="0" marR="0" lvl="0" indent="0" algn="ctr" defTabSz="914283" rtl="0" eaLnBrk="1" fontAlgn="ctr" latinLnBrk="0" hangingPunct="1">
                        <a:lnSpc>
                          <a:spcPct val="100000"/>
                        </a:lnSpc>
                        <a:spcBef>
                          <a:spcPts val="0"/>
                        </a:spcBef>
                        <a:spcAft>
                          <a:spcPts val="0"/>
                        </a:spcAft>
                        <a:buClrTx/>
                        <a:buSzTx/>
                        <a:buFontTx/>
                        <a:buNone/>
                        <a:tabLst/>
                        <a:defRPr/>
                      </a:pPr>
                      <a:endParaRPr lang="en-US" altLang="zh-TW" sz="700" b="0" i="0" u="none" strike="noStrike" kern="1200" dirty="0" smtClean="0">
                        <a:solidFill>
                          <a:schemeClr val="tx1"/>
                        </a:solidFill>
                        <a:effectLst/>
                        <a:latin typeface="Calibri" panose="020F0502020204030204" pitchFamily="34" charset="0"/>
                        <a:ea typeface="+mn-ea"/>
                        <a:cs typeface="Calibri" panose="020F0502020204030204" pitchFamily="34" charset="0"/>
                      </a:endParaRP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zh-TW" altLang="en-US" sz="700" b="1" i="0" u="none" strike="noStrike" dirty="0">
                        <a:solidFill>
                          <a:schemeClr val="tx2"/>
                        </a:solidFill>
                        <a:effectLst/>
                        <a:latin typeface="Calibri" panose="020F0502020204030204" pitchFamily="34" charset="0"/>
                        <a:cs typeface="Calibri" panose="020F0502020204030204" pitchFamily="34" charset="0"/>
                      </a:endParaRP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zh-TW" altLang="en-US" sz="700" b="1" i="0" u="none" strike="noStrike" dirty="0">
                        <a:solidFill>
                          <a:schemeClr val="tx2"/>
                        </a:solidFill>
                        <a:effectLst/>
                        <a:latin typeface="Calibri" panose="020F0502020204030204" pitchFamily="34" charset="0"/>
                        <a:cs typeface="Calibri" panose="020F0502020204030204" pitchFamily="34" charset="0"/>
                      </a:endParaRP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l" defTabSz="898268" rtl="0" eaLnBrk="1" fontAlgn="ctr" latinLnBrk="0" hangingPunct="1">
                        <a:lnSpc>
                          <a:spcPct val="100000"/>
                        </a:lnSpc>
                        <a:spcBef>
                          <a:spcPts val="0"/>
                        </a:spcBef>
                        <a:spcAft>
                          <a:spcPts val="0"/>
                        </a:spcAft>
                        <a:buClrTx/>
                        <a:buSzTx/>
                        <a:buFontTx/>
                        <a:buNone/>
                        <a:tabLst/>
                        <a:defRPr/>
                      </a:pPr>
                      <a:r>
                        <a:rPr lang="en-US" altLang="zh-TW" sz="600" b="0" i="0" u="none" strike="noStrike" dirty="0" smtClean="0">
                          <a:solidFill>
                            <a:schemeClr val="bg2"/>
                          </a:solidFill>
                          <a:effectLst/>
                          <a:latin typeface="Calibri"/>
                        </a:rPr>
                        <a:t>Pushed</a:t>
                      </a:r>
                      <a:r>
                        <a:rPr lang="en-US" altLang="zh-TW" sz="600" b="0" i="0" u="none" strike="noStrike" baseline="0" dirty="0" smtClean="0">
                          <a:solidFill>
                            <a:schemeClr val="bg2"/>
                          </a:solidFill>
                          <a:effectLst/>
                          <a:latin typeface="Calibri"/>
                        </a:rPr>
                        <a:t> out target date due to panel ESD issue and COVID-19. </a:t>
                      </a:r>
                      <a:r>
                        <a:rPr lang="en-US" altLang="zh-TW" sz="600" b="0" i="0" u="none" strike="noStrike" kern="1200" baseline="0" dirty="0" smtClean="0">
                          <a:solidFill>
                            <a:schemeClr val="bg2"/>
                          </a:solidFill>
                          <a:effectLst/>
                          <a:latin typeface="Calibri" panose="020F0502020204030204" pitchFamily="34" charset="0"/>
                          <a:ea typeface="新細明體"/>
                          <a:cs typeface="+mn-cs"/>
                        </a:rPr>
                        <a:t>ESD</a:t>
                      </a:r>
                      <a:r>
                        <a:rPr lang="en-US" altLang="zh-TW" sz="600" b="0" kern="1200" baseline="0" dirty="0" smtClean="0">
                          <a:solidFill>
                            <a:schemeClr val="bg2"/>
                          </a:solidFill>
                          <a:latin typeface="Calibri" panose="020F0502020204030204" pitchFamily="34" charset="0"/>
                          <a:ea typeface="新細明體"/>
                          <a:cs typeface="+mn-cs"/>
                        </a:rPr>
                        <a:t> issue has been solved on 12/B that cause CE submission date slip from 10/26 to 12/14.</a:t>
                      </a:r>
                    </a:p>
                  </a:txBody>
                  <a:tcPr marL="5439" marR="5439" marT="5439"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30860">
                <a:tc>
                  <a:txBody>
                    <a:bodyPr/>
                    <a:lstStyle/>
                    <a:p>
                      <a:pPr algn="ctr" rtl="0" fontAlgn="ctr"/>
                      <a:r>
                        <a:rPr lang="en-US" altLang="zh-TW" sz="700" b="1" i="0" u="none" strike="noStrike" kern="1200" dirty="0" smtClean="0">
                          <a:solidFill>
                            <a:schemeClr val="bg2"/>
                          </a:solidFill>
                          <a:effectLst/>
                          <a:latin typeface="Calibri" panose="020F0502020204030204" pitchFamily="34" charset="0"/>
                          <a:ea typeface="+mn-ea"/>
                          <a:cs typeface="+mn-cs"/>
                        </a:rPr>
                        <a:t>Ukraine (UKSERT)</a:t>
                      </a:r>
                      <a:endParaRPr lang="en-US" sz="700" b="1" i="0" u="none" strike="noStrike" kern="1200" dirty="0">
                        <a:solidFill>
                          <a:schemeClr val="bg2"/>
                        </a:solidFill>
                        <a:effectLst/>
                        <a:latin typeface="Calibri" panose="020F0502020204030204" pitchFamily="34" charset="0"/>
                        <a:ea typeface="+mn-ea"/>
                        <a:cs typeface="+mn-cs"/>
                      </a:endParaRPr>
                    </a:p>
                  </a:txBody>
                  <a:tcPr marL="5439" marR="5439" marT="5439"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CC"/>
                    </a:solidFill>
                  </a:tcPr>
                </a:tc>
                <a:tc>
                  <a:txBody>
                    <a:bodyPr/>
                    <a:lstStyle/>
                    <a:p>
                      <a:pPr marL="0" marR="0" lvl="0" indent="0" algn="ctr" defTabSz="914283" rtl="0" eaLnBrk="1" fontAlgn="ctr" latinLnBrk="0" hangingPunct="1">
                        <a:lnSpc>
                          <a:spcPct val="100000"/>
                        </a:lnSpc>
                        <a:spcBef>
                          <a:spcPts val="0"/>
                        </a:spcBef>
                        <a:spcAft>
                          <a:spcPts val="0"/>
                        </a:spcAft>
                        <a:buClrTx/>
                        <a:buSzTx/>
                        <a:buFontTx/>
                        <a:buNone/>
                        <a:tabLst/>
                        <a:defRPr/>
                      </a:pPr>
                      <a:r>
                        <a:rPr lang="en-US" altLang="zh-TW" sz="700" b="0" i="0" u="none" strike="noStrike" kern="1200" dirty="0" smtClean="0">
                          <a:solidFill>
                            <a:schemeClr val="tx1"/>
                          </a:solidFill>
                          <a:effectLst/>
                          <a:latin typeface="Calibri" panose="020F0502020204030204" pitchFamily="34" charset="0"/>
                          <a:ea typeface="+mn-ea"/>
                          <a:cs typeface="Calibri" panose="020F0502020204030204" pitchFamily="34" charset="0"/>
                        </a:rPr>
                        <a:t>June block</a:t>
                      </a:r>
                      <a:endParaRPr lang="zh-TW" altLang="en-US" sz="700" b="0" i="0" u="none" strike="noStrike" kern="1200" dirty="0" smtClean="0">
                        <a:solidFill>
                          <a:schemeClr val="tx1"/>
                        </a:solidFill>
                        <a:effectLst/>
                        <a:latin typeface="Calibri" panose="020F0502020204030204" pitchFamily="34" charset="0"/>
                        <a:ea typeface="+mn-ea"/>
                        <a:cs typeface="Calibri" panose="020F0502020204030204" pitchFamily="34" charset="0"/>
                      </a:endParaRPr>
                    </a:p>
                  </a:txBody>
                  <a:tcPr marL="5439" marR="5439" marT="5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TW" sz="700" b="1" i="0" u="none" strike="noStrike" dirty="0" smtClean="0">
                          <a:solidFill>
                            <a:schemeClr val="tx2"/>
                          </a:solidFill>
                          <a:effectLst/>
                          <a:latin typeface="Calibri" panose="020F0502020204030204" pitchFamily="34" charset="0"/>
                          <a:cs typeface="Calibri" panose="020F0502020204030204" pitchFamily="34" charset="0"/>
                        </a:rPr>
                        <a:t>2021/5/24</a:t>
                      </a:r>
                      <a:endParaRPr lang="zh-TW" altLang="en-US" sz="700" b="1" i="0" u="none" strike="noStrike" dirty="0">
                        <a:solidFill>
                          <a:schemeClr val="tx2"/>
                        </a:solidFill>
                        <a:effectLst/>
                        <a:latin typeface="Calibri" panose="020F0502020204030204" pitchFamily="34" charset="0"/>
                        <a:cs typeface="Calibri" panose="020F0502020204030204" pitchFamily="34" charset="0"/>
                      </a:endParaRPr>
                    </a:p>
                  </a:txBody>
                  <a:tcPr marL="5439" marR="5439" marT="5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ctr" rtl="0" fontAlgn="ctr"/>
                      <a:r>
                        <a:rPr lang="en-US" altLang="zh-TW" sz="700" b="1" i="0" u="none" strike="noStrike" dirty="0" smtClean="0">
                          <a:solidFill>
                            <a:schemeClr val="tx2"/>
                          </a:solidFill>
                          <a:effectLst/>
                          <a:latin typeface="Calibri" panose="020F0502020204030204" pitchFamily="34" charset="0"/>
                          <a:cs typeface="Calibri" panose="020F0502020204030204" pitchFamily="34" charset="0"/>
                        </a:rPr>
                        <a:t>2021/6/7</a:t>
                      </a:r>
                      <a:endParaRPr lang="zh-TW" altLang="en-US" sz="700" b="1" i="0" u="none" strike="noStrike" dirty="0">
                        <a:solidFill>
                          <a:schemeClr val="tx2"/>
                        </a:solidFill>
                        <a:effectLst/>
                        <a:latin typeface="Calibri" panose="020F0502020204030204" pitchFamily="34" charset="0"/>
                        <a:cs typeface="Calibri" panose="020F0502020204030204" pitchFamily="34" charset="0"/>
                      </a:endParaRPr>
                    </a:p>
                  </a:txBody>
                  <a:tcPr marL="5439" marR="5439" marT="5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ctr" rtl="0" fontAlgn="ctr"/>
                      <a:r>
                        <a:rPr lang="en-US" altLang="zh-TW" sz="700" b="1" i="0" u="none" strike="noStrike" dirty="0" smtClean="0">
                          <a:solidFill>
                            <a:schemeClr val="tx2"/>
                          </a:solidFill>
                          <a:effectLst/>
                          <a:latin typeface="Calibri" panose="020F0502020204030204" pitchFamily="34" charset="0"/>
                          <a:cs typeface="Calibri" panose="020F0502020204030204" pitchFamily="34" charset="0"/>
                        </a:rPr>
                        <a:t>2021/6/7</a:t>
                      </a:r>
                      <a:endParaRPr lang="zh-TW" altLang="en-US" sz="700" b="1" i="0" u="none" strike="noStrike" dirty="0">
                        <a:solidFill>
                          <a:schemeClr val="tx2"/>
                        </a:solidFill>
                        <a:effectLst/>
                        <a:latin typeface="Calibri" panose="020F0502020204030204" pitchFamily="34" charset="0"/>
                        <a:cs typeface="Calibri" panose="020F0502020204030204" pitchFamily="34" charset="0"/>
                      </a:endParaRPr>
                    </a:p>
                  </a:txBody>
                  <a:tcPr marL="5439" marR="5439" marT="5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marL="0" marR="0" lvl="0" indent="0" algn="ctr" defTabSz="914283" rtl="0" eaLnBrk="1" fontAlgn="ctr" latinLnBrk="0" hangingPunct="1">
                        <a:lnSpc>
                          <a:spcPct val="100000"/>
                        </a:lnSpc>
                        <a:spcBef>
                          <a:spcPts val="0"/>
                        </a:spcBef>
                        <a:spcAft>
                          <a:spcPts val="0"/>
                        </a:spcAft>
                        <a:buClrTx/>
                        <a:buSzTx/>
                        <a:buFontTx/>
                        <a:buNone/>
                        <a:tabLst/>
                        <a:defRPr/>
                      </a:pPr>
                      <a:endParaRPr lang="en-US" altLang="zh-TW" sz="700" b="0" i="0" u="none" strike="noStrike" kern="1200" dirty="0" smtClean="0">
                        <a:solidFill>
                          <a:schemeClr val="tx1"/>
                        </a:solidFill>
                        <a:effectLst/>
                        <a:latin typeface="Calibri" panose="020F0502020204030204" pitchFamily="34" charset="0"/>
                        <a:ea typeface="+mn-ea"/>
                        <a:cs typeface="Calibri" panose="020F0502020204030204" pitchFamily="34" charset="0"/>
                      </a:endParaRP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zh-TW" altLang="en-US" sz="700" b="1" i="0" u="none" strike="noStrike" dirty="0">
                        <a:solidFill>
                          <a:schemeClr val="tx2"/>
                        </a:solidFill>
                        <a:effectLst/>
                        <a:latin typeface="Calibri" panose="020F0502020204030204" pitchFamily="34" charset="0"/>
                        <a:cs typeface="Calibri" panose="020F0502020204030204" pitchFamily="34" charset="0"/>
                      </a:endParaRP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zh-TW" altLang="en-US" sz="700" b="1" i="0" u="none" strike="noStrike" dirty="0">
                        <a:solidFill>
                          <a:schemeClr val="tx2"/>
                        </a:solidFill>
                        <a:effectLst/>
                        <a:latin typeface="Calibri" panose="020F0502020204030204" pitchFamily="34" charset="0"/>
                        <a:cs typeface="Calibri" panose="020F0502020204030204" pitchFamily="34" charset="0"/>
                      </a:endParaRP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l" defTabSz="898268" rtl="0" eaLnBrk="1" fontAlgn="ctr" latinLnBrk="0" hangingPunct="1">
                        <a:lnSpc>
                          <a:spcPct val="100000"/>
                        </a:lnSpc>
                        <a:spcBef>
                          <a:spcPts val="0"/>
                        </a:spcBef>
                        <a:spcAft>
                          <a:spcPts val="0"/>
                        </a:spcAft>
                        <a:buClrTx/>
                        <a:buSzTx/>
                        <a:buFontTx/>
                        <a:buNone/>
                        <a:tabLst/>
                        <a:defRPr/>
                      </a:pPr>
                      <a:r>
                        <a:rPr lang="en-US" altLang="zh-TW" sz="600" b="0" i="0" u="none" strike="noStrike" dirty="0" smtClean="0">
                          <a:solidFill>
                            <a:schemeClr val="bg2"/>
                          </a:solidFill>
                          <a:effectLst/>
                          <a:latin typeface="Calibri"/>
                        </a:rPr>
                        <a:t>Pushed</a:t>
                      </a:r>
                      <a:r>
                        <a:rPr lang="en-US" altLang="zh-TW" sz="600" b="0" i="0" u="none" strike="noStrike" baseline="0" dirty="0" smtClean="0">
                          <a:solidFill>
                            <a:schemeClr val="bg2"/>
                          </a:solidFill>
                          <a:effectLst/>
                          <a:latin typeface="Calibri"/>
                        </a:rPr>
                        <a:t> out target date due to panel ESD issue</a:t>
                      </a:r>
                      <a:r>
                        <a:rPr lang="en-US" altLang="zh-TW" sz="600" b="0" i="0" u="none" strike="noStrike" dirty="0" smtClean="0">
                          <a:solidFill>
                            <a:schemeClr val="bg2"/>
                          </a:solidFill>
                          <a:effectLst/>
                          <a:latin typeface="Calibri"/>
                        </a:rPr>
                        <a:t>. </a:t>
                      </a:r>
                      <a:r>
                        <a:rPr lang="en-US" altLang="zh-TW" sz="600" b="0" kern="1200" baseline="0" dirty="0" smtClean="0">
                          <a:solidFill>
                            <a:schemeClr val="bg2"/>
                          </a:solidFill>
                          <a:latin typeface="Calibri" panose="020F0502020204030204" pitchFamily="34" charset="0"/>
                          <a:ea typeface="新細明體"/>
                          <a:cs typeface="+mn-cs"/>
                        </a:rPr>
                        <a:t>This issue has been solved on 12/B that cause CE submission date slip from 10/26 to 12/14.</a:t>
                      </a:r>
                    </a:p>
                    <a:p>
                      <a:pPr algn="l" rtl="0" fontAlgn="ctr"/>
                      <a:r>
                        <a:rPr lang="en-US" altLang="zh-TW" sz="600" b="0" i="0" u="none" strike="noStrike" dirty="0" smtClean="0">
                          <a:solidFill>
                            <a:schemeClr val="bg2"/>
                          </a:solidFill>
                          <a:effectLst/>
                          <a:latin typeface="Calibri"/>
                        </a:rPr>
                        <a:t>New RF module cert. approval 2021/3/8 + 13wks </a:t>
                      </a:r>
                    </a:p>
                  </a:txBody>
                  <a:tcPr marL="5439" marR="5439" marT="5439"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15403">
                <a:tc>
                  <a:txBody>
                    <a:bodyPr/>
                    <a:lstStyle/>
                    <a:p>
                      <a:pPr algn="ctr" rtl="0" fontAlgn="ctr"/>
                      <a:r>
                        <a:rPr lang="en-US" sz="700" b="1" i="0" u="none" strike="noStrike" dirty="0" smtClean="0">
                          <a:solidFill>
                            <a:schemeClr val="bg2"/>
                          </a:solidFill>
                          <a:effectLst/>
                          <a:latin typeface="Calibri" panose="020F0502020204030204" pitchFamily="34" charset="0"/>
                        </a:rPr>
                        <a:t>South Africa (NRCS)</a:t>
                      </a:r>
                      <a:endParaRPr lang="en-US" sz="700" b="1" i="0" u="none" strike="noStrike" dirty="0">
                        <a:solidFill>
                          <a:schemeClr val="bg2"/>
                        </a:solidFill>
                        <a:effectLst/>
                        <a:latin typeface="Calibri" panose="020F0502020204030204" pitchFamily="34" charset="0"/>
                      </a:endParaRPr>
                    </a:p>
                  </a:txBody>
                  <a:tcPr marL="5439" marR="5439" marT="5439"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CC"/>
                    </a:solidFill>
                  </a:tcPr>
                </a:tc>
                <a:tc>
                  <a:txBody>
                    <a:bodyPr/>
                    <a:lstStyle/>
                    <a:p>
                      <a:pPr marL="0" marR="0" lvl="0" indent="0" algn="ctr" defTabSz="914283" rtl="0" eaLnBrk="1" fontAlgn="ctr" latinLnBrk="0" hangingPunct="1">
                        <a:lnSpc>
                          <a:spcPct val="100000"/>
                        </a:lnSpc>
                        <a:spcBef>
                          <a:spcPts val="0"/>
                        </a:spcBef>
                        <a:spcAft>
                          <a:spcPts val="0"/>
                        </a:spcAft>
                        <a:buClrTx/>
                        <a:buSzTx/>
                        <a:buFontTx/>
                        <a:buNone/>
                        <a:tabLst/>
                        <a:defRPr/>
                      </a:pPr>
                      <a:r>
                        <a:rPr lang="en-US" altLang="zh-TW" sz="700" b="0" i="0" u="none" strike="noStrike" kern="1200" dirty="0" smtClean="0">
                          <a:solidFill>
                            <a:schemeClr val="tx1"/>
                          </a:solidFill>
                          <a:effectLst/>
                          <a:latin typeface="Calibri" panose="020F0502020204030204" pitchFamily="34" charset="0"/>
                          <a:ea typeface="+mn-ea"/>
                          <a:cs typeface="Calibri" panose="020F0502020204030204" pitchFamily="34" charset="0"/>
                        </a:rPr>
                        <a:t>June block</a:t>
                      </a:r>
                      <a:endParaRPr lang="zh-TW" altLang="en-US" sz="700" b="0" i="0" u="none" strike="noStrike" kern="1200" dirty="0" smtClean="0">
                        <a:solidFill>
                          <a:schemeClr val="tx1"/>
                        </a:solidFill>
                        <a:effectLst/>
                        <a:latin typeface="Calibri" panose="020F0502020204030204" pitchFamily="34" charset="0"/>
                        <a:ea typeface="+mn-ea"/>
                        <a:cs typeface="Calibri" panose="020F0502020204030204" pitchFamily="34" charset="0"/>
                      </a:endParaRPr>
                    </a:p>
                  </a:txBody>
                  <a:tcPr marL="5439" marR="5439" marT="5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TW" sz="700" b="1" i="0" u="none" strike="noStrike" dirty="0" smtClean="0">
                          <a:solidFill>
                            <a:schemeClr val="tx2"/>
                          </a:solidFill>
                          <a:effectLst/>
                          <a:latin typeface="Calibri" panose="020F0502020204030204" pitchFamily="34" charset="0"/>
                          <a:cs typeface="Calibri" panose="020F0502020204030204" pitchFamily="34" charset="0"/>
                        </a:rPr>
                        <a:t>2021/4/13</a:t>
                      </a:r>
                      <a:endParaRPr lang="zh-TW" altLang="en-US" sz="700" b="1" i="0" u="none" strike="noStrike" dirty="0">
                        <a:solidFill>
                          <a:schemeClr val="tx2"/>
                        </a:solidFill>
                        <a:effectLst/>
                        <a:latin typeface="Calibri" panose="020F0502020204030204" pitchFamily="34" charset="0"/>
                        <a:cs typeface="Calibri" panose="020F0502020204030204" pitchFamily="34" charset="0"/>
                      </a:endParaRPr>
                    </a:p>
                  </a:txBody>
                  <a:tcPr marL="5439" marR="5439" marT="5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ctr" rtl="0" fontAlgn="ctr"/>
                      <a:r>
                        <a:rPr lang="en-US" altLang="zh-TW" sz="700" b="1" i="0" u="none" strike="noStrike" dirty="0" smtClean="0">
                          <a:solidFill>
                            <a:schemeClr val="tx2"/>
                          </a:solidFill>
                          <a:effectLst/>
                          <a:latin typeface="Calibri" panose="020F0502020204030204" pitchFamily="34" charset="0"/>
                          <a:cs typeface="Calibri" panose="020F0502020204030204" pitchFamily="34" charset="0"/>
                        </a:rPr>
                        <a:t>2021/4/27</a:t>
                      </a:r>
                      <a:endParaRPr lang="zh-TW" altLang="en-US" sz="700" b="1" i="0" u="none" strike="noStrike" dirty="0">
                        <a:solidFill>
                          <a:schemeClr val="tx2"/>
                        </a:solidFill>
                        <a:effectLst/>
                        <a:latin typeface="Calibri" panose="020F0502020204030204" pitchFamily="34" charset="0"/>
                        <a:cs typeface="Calibri" panose="020F0502020204030204" pitchFamily="34" charset="0"/>
                      </a:endParaRPr>
                    </a:p>
                  </a:txBody>
                  <a:tcPr marL="5439" marR="5439" marT="5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ctr" rtl="0" fontAlgn="ctr"/>
                      <a:r>
                        <a:rPr lang="en-US" altLang="zh-TW" sz="700" b="1" i="0" u="none" strike="noStrike" dirty="0" smtClean="0">
                          <a:solidFill>
                            <a:schemeClr val="tx2"/>
                          </a:solidFill>
                          <a:effectLst/>
                          <a:latin typeface="Calibri" panose="020F0502020204030204" pitchFamily="34" charset="0"/>
                          <a:cs typeface="Calibri" panose="020F0502020204030204" pitchFamily="34" charset="0"/>
                        </a:rPr>
                        <a:t>2021/4/27</a:t>
                      </a:r>
                      <a:endParaRPr lang="zh-TW" altLang="en-US" sz="700" b="1" i="0" u="none" strike="noStrike" dirty="0">
                        <a:solidFill>
                          <a:schemeClr val="tx2"/>
                        </a:solidFill>
                        <a:effectLst/>
                        <a:latin typeface="Calibri" panose="020F0502020204030204" pitchFamily="34" charset="0"/>
                        <a:cs typeface="Calibri" panose="020F0502020204030204" pitchFamily="34" charset="0"/>
                      </a:endParaRPr>
                    </a:p>
                  </a:txBody>
                  <a:tcPr marL="5439" marR="5439" marT="5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marL="0" marR="0" lvl="0" indent="0" algn="ctr" defTabSz="914283" rtl="0" eaLnBrk="1" fontAlgn="ctr" latinLnBrk="0" hangingPunct="1">
                        <a:lnSpc>
                          <a:spcPct val="100000"/>
                        </a:lnSpc>
                        <a:spcBef>
                          <a:spcPts val="0"/>
                        </a:spcBef>
                        <a:spcAft>
                          <a:spcPts val="0"/>
                        </a:spcAft>
                        <a:buClrTx/>
                        <a:buSzTx/>
                        <a:buFontTx/>
                        <a:buNone/>
                        <a:tabLst/>
                        <a:defRPr/>
                      </a:pPr>
                      <a:endParaRPr lang="en-US" altLang="zh-TW" sz="700" b="0" i="0" u="none" strike="noStrike" kern="1200" dirty="0" smtClean="0">
                        <a:solidFill>
                          <a:schemeClr val="tx1"/>
                        </a:solidFill>
                        <a:effectLst/>
                        <a:latin typeface="Calibri" panose="020F0502020204030204" pitchFamily="34" charset="0"/>
                        <a:ea typeface="+mn-ea"/>
                        <a:cs typeface="Calibri" panose="020F0502020204030204" pitchFamily="34" charset="0"/>
                      </a:endParaRP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zh-TW" altLang="en-US" sz="700" b="1" i="0" u="none" strike="noStrike" dirty="0">
                        <a:solidFill>
                          <a:schemeClr val="tx2"/>
                        </a:solidFill>
                        <a:effectLst/>
                        <a:latin typeface="Calibri" panose="020F0502020204030204" pitchFamily="34" charset="0"/>
                        <a:cs typeface="Calibri" panose="020F0502020204030204" pitchFamily="34" charset="0"/>
                      </a:endParaRP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zh-TW" altLang="en-US" sz="700" b="1" i="0" u="none" strike="noStrike" dirty="0">
                        <a:solidFill>
                          <a:schemeClr val="tx2"/>
                        </a:solidFill>
                        <a:effectLst/>
                        <a:latin typeface="Calibri" panose="020F0502020204030204" pitchFamily="34" charset="0"/>
                        <a:cs typeface="Calibri" panose="020F0502020204030204" pitchFamily="34" charset="0"/>
                      </a:endParaRP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ctr"/>
                      <a:r>
                        <a:rPr lang="en-US" altLang="zh-TW" sz="600" b="0" kern="1200" baseline="0" dirty="0" smtClean="0">
                          <a:solidFill>
                            <a:schemeClr val="bg2"/>
                          </a:solidFill>
                          <a:latin typeface="Calibri" panose="020F0502020204030204" pitchFamily="34" charset="0"/>
                          <a:ea typeface="新細明體"/>
                          <a:cs typeface="+mn-cs"/>
                        </a:rPr>
                        <a:t>Extended L/T form 120 to 134 days due to COVID-19</a:t>
                      </a:r>
                    </a:p>
                    <a:p>
                      <a:pPr algn="l" rtl="0" fontAlgn="ctr"/>
                      <a:r>
                        <a:rPr lang="en-US" altLang="zh-TW" sz="600" b="0" i="0" u="none" strike="noStrike" dirty="0" smtClean="0">
                          <a:solidFill>
                            <a:schemeClr val="bg2"/>
                          </a:solidFill>
                          <a:effectLst/>
                          <a:latin typeface="Calibri"/>
                        </a:rPr>
                        <a:t>Long certification lead time . CB ready 2020/12/14 + 134days</a:t>
                      </a:r>
                    </a:p>
                  </a:txBody>
                  <a:tcPr marL="5439" marR="5439" marT="5439"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30860">
                <a:tc>
                  <a:txBody>
                    <a:bodyPr/>
                    <a:lstStyle/>
                    <a:p>
                      <a:pPr marL="0" marR="0" indent="0" algn="ctr" defTabSz="898268" rtl="0" eaLnBrk="1" fontAlgn="ctr" latinLnBrk="0" hangingPunct="1">
                        <a:lnSpc>
                          <a:spcPct val="100000"/>
                        </a:lnSpc>
                        <a:spcBef>
                          <a:spcPts val="0"/>
                        </a:spcBef>
                        <a:spcAft>
                          <a:spcPts val="0"/>
                        </a:spcAft>
                        <a:buClrTx/>
                        <a:buSzTx/>
                        <a:buFontTx/>
                        <a:buNone/>
                        <a:tabLst/>
                        <a:defRPr/>
                      </a:pPr>
                      <a:r>
                        <a:rPr lang="en-US" altLang="zh-TW" sz="700" b="1" i="0" u="none" strike="noStrike" dirty="0" smtClean="0">
                          <a:solidFill>
                            <a:schemeClr val="bg2"/>
                          </a:solidFill>
                          <a:effectLst/>
                          <a:latin typeface="Calibri" panose="020F0502020204030204" pitchFamily="34" charset="0"/>
                        </a:rPr>
                        <a:t>India (BIS)</a:t>
                      </a:r>
                    </a:p>
                  </a:txBody>
                  <a:tcPr marL="5439" marR="5439" marT="5439"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CC"/>
                    </a:solidFill>
                  </a:tcPr>
                </a:tc>
                <a:tc>
                  <a:txBody>
                    <a:bodyPr/>
                    <a:lstStyle/>
                    <a:p>
                      <a:pPr marL="0" marR="0" lvl="0" indent="0" algn="ctr" defTabSz="914283" rtl="0" eaLnBrk="1" fontAlgn="ctr" latinLnBrk="0" hangingPunct="1">
                        <a:lnSpc>
                          <a:spcPct val="100000"/>
                        </a:lnSpc>
                        <a:spcBef>
                          <a:spcPts val="0"/>
                        </a:spcBef>
                        <a:spcAft>
                          <a:spcPts val="0"/>
                        </a:spcAft>
                        <a:buClrTx/>
                        <a:buSzTx/>
                        <a:buFontTx/>
                        <a:buNone/>
                        <a:tabLst/>
                        <a:defRPr/>
                      </a:pPr>
                      <a:r>
                        <a:rPr lang="en-US" altLang="zh-TW" sz="700" b="0" i="0" u="none" strike="noStrike" kern="1200" dirty="0" smtClean="0">
                          <a:solidFill>
                            <a:schemeClr val="tx1"/>
                          </a:solidFill>
                          <a:effectLst/>
                          <a:latin typeface="Calibri" panose="020F0502020204030204" pitchFamily="34" charset="0"/>
                          <a:ea typeface="+mn-ea"/>
                          <a:cs typeface="Calibri" panose="020F0502020204030204" pitchFamily="34" charset="0"/>
                        </a:rPr>
                        <a:t>May</a:t>
                      </a:r>
                      <a:r>
                        <a:rPr lang="en-US" altLang="zh-TW" sz="700" b="0" i="0" u="none" strike="noStrike" kern="1200" baseline="0" dirty="0" smtClean="0">
                          <a:solidFill>
                            <a:schemeClr val="tx1"/>
                          </a:solidFill>
                          <a:effectLst/>
                          <a:latin typeface="Calibri" panose="020F0502020204030204" pitchFamily="34" charset="0"/>
                          <a:ea typeface="+mn-ea"/>
                          <a:cs typeface="Calibri" panose="020F0502020204030204" pitchFamily="34" charset="0"/>
                        </a:rPr>
                        <a:t> block</a:t>
                      </a:r>
                      <a:endParaRPr lang="zh-TW" altLang="en-US" sz="700" b="0" i="0" u="none" strike="noStrike" kern="1200" dirty="0" smtClean="0">
                        <a:solidFill>
                          <a:schemeClr val="tx1"/>
                        </a:solidFill>
                        <a:effectLst/>
                        <a:latin typeface="Calibri" panose="020F0502020204030204" pitchFamily="34" charset="0"/>
                        <a:ea typeface="+mn-ea"/>
                        <a:cs typeface="Calibri" panose="020F0502020204030204" pitchFamily="34" charset="0"/>
                      </a:endParaRPr>
                    </a:p>
                  </a:txBody>
                  <a:tcPr marL="5439" marR="5439" marT="5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TW" sz="700" b="1" i="0" u="none" strike="noStrike" dirty="0" smtClean="0">
                          <a:solidFill>
                            <a:schemeClr val="tx2"/>
                          </a:solidFill>
                          <a:effectLst/>
                          <a:latin typeface="Calibri" panose="020F0502020204030204" pitchFamily="34" charset="0"/>
                          <a:cs typeface="Calibri" panose="020F0502020204030204" pitchFamily="34" charset="0"/>
                        </a:rPr>
                        <a:t>2021/4/19</a:t>
                      </a:r>
                      <a:endParaRPr lang="zh-TW" altLang="en-US" sz="700" b="1" i="0" u="none" strike="noStrike" dirty="0">
                        <a:solidFill>
                          <a:schemeClr val="tx2"/>
                        </a:solidFill>
                        <a:effectLst/>
                        <a:latin typeface="Calibri" panose="020F0502020204030204" pitchFamily="34" charset="0"/>
                        <a:cs typeface="Calibri" panose="020F0502020204030204" pitchFamily="34" charset="0"/>
                      </a:endParaRPr>
                    </a:p>
                  </a:txBody>
                  <a:tcPr marL="5439" marR="5439" marT="5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marL="0" marR="0" indent="0" algn="ctr" defTabSz="898268" rtl="0" eaLnBrk="1" fontAlgn="ctr" latinLnBrk="0" hangingPunct="1">
                        <a:lnSpc>
                          <a:spcPct val="100000"/>
                        </a:lnSpc>
                        <a:spcBef>
                          <a:spcPts val="0"/>
                        </a:spcBef>
                        <a:spcAft>
                          <a:spcPts val="0"/>
                        </a:spcAft>
                        <a:buClrTx/>
                        <a:buSzTx/>
                        <a:buFontTx/>
                        <a:buNone/>
                        <a:tabLst/>
                        <a:defRPr/>
                      </a:pPr>
                      <a:r>
                        <a:rPr lang="en-US" altLang="zh-TW" sz="700" b="1" i="0" u="none" strike="noStrike" dirty="0" smtClean="0">
                          <a:solidFill>
                            <a:schemeClr val="tx2"/>
                          </a:solidFill>
                          <a:effectLst/>
                          <a:latin typeface="Calibri" panose="020F0502020204030204" pitchFamily="34" charset="0"/>
                          <a:cs typeface="Calibri" panose="020F0502020204030204" pitchFamily="34" charset="0"/>
                        </a:rPr>
                        <a:t>2021/4/19</a:t>
                      </a:r>
                      <a:endParaRPr lang="zh-TW" altLang="en-US" sz="700" b="1" i="0" u="none" strike="noStrike" dirty="0" smtClean="0">
                        <a:solidFill>
                          <a:schemeClr val="tx2"/>
                        </a:solidFill>
                        <a:effectLst/>
                        <a:latin typeface="Calibri" panose="020F0502020204030204" pitchFamily="34" charset="0"/>
                        <a:cs typeface="Calibri" panose="020F0502020204030204" pitchFamily="34" charset="0"/>
                      </a:endParaRPr>
                    </a:p>
                  </a:txBody>
                  <a:tcPr marL="5439" marR="5439" marT="5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marL="0" marR="0" indent="0" algn="ctr" defTabSz="898268" rtl="0" eaLnBrk="1" fontAlgn="ctr" latinLnBrk="0" hangingPunct="1">
                        <a:lnSpc>
                          <a:spcPct val="100000"/>
                        </a:lnSpc>
                        <a:spcBef>
                          <a:spcPts val="0"/>
                        </a:spcBef>
                        <a:spcAft>
                          <a:spcPts val="0"/>
                        </a:spcAft>
                        <a:buClrTx/>
                        <a:buSzTx/>
                        <a:buFontTx/>
                        <a:buNone/>
                        <a:tabLst/>
                        <a:defRPr/>
                      </a:pPr>
                      <a:r>
                        <a:rPr lang="en-US" altLang="zh-TW" sz="700" b="1" i="0" u="none" strike="noStrike" dirty="0" smtClean="0">
                          <a:solidFill>
                            <a:schemeClr val="tx2"/>
                          </a:solidFill>
                          <a:effectLst/>
                          <a:latin typeface="Calibri" panose="020F0502020204030204" pitchFamily="34" charset="0"/>
                          <a:cs typeface="Calibri" panose="020F0502020204030204" pitchFamily="34" charset="0"/>
                        </a:rPr>
                        <a:t>2021/4/19</a:t>
                      </a:r>
                      <a:endParaRPr lang="zh-TW" altLang="en-US" sz="700" b="1" i="0" u="none" strike="noStrike" dirty="0" smtClean="0">
                        <a:solidFill>
                          <a:schemeClr val="tx2"/>
                        </a:solidFill>
                        <a:effectLst/>
                        <a:latin typeface="Calibri" panose="020F0502020204030204" pitchFamily="34" charset="0"/>
                        <a:cs typeface="Calibri" panose="020F0502020204030204" pitchFamily="34" charset="0"/>
                      </a:endParaRPr>
                    </a:p>
                  </a:txBody>
                  <a:tcPr marL="5439" marR="5439" marT="5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marL="0" marR="0" lvl="0" indent="0" algn="ctr" defTabSz="914283" rtl="0" eaLnBrk="1" fontAlgn="ctr" latinLnBrk="0" hangingPunct="1">
                        <a:lnSpc>
                          <a:spcPct val="100000"/>
                        </a:lnSpc>
                        <a:spcBef>
                          <a:spcPts val="0"/>
                        </a:spcBef>
                        <a:spcAft>
                          <a:spcPts val="0"/>
                        </a:spcAft>
                        <a:buClrTx/>
                        <a:buSzTx/>
                        <a:buFontTx/>
                        <a:buNone/>
                        <a:tabLst/>
                        <a:defRPr/>
                      </a:pPr>
                      <a:endParaRPr lang="en-US" altLang="zh-TW" sz="700" b="0" i="0" u="none" strike="noStrike" kern="1200" dirty="0" smtClean="0">
                        <a:solidFill>
                          <a:schemeClr val="tx1"/>
                        </a:solidFill>
                        <a:effectLst/>
                        <a:latin typeface="Calibri" panose="020F0502020204030204" pitchFamily="34" charset="0"/>
                        <a:ea typeface="+mn-ea"/>
                        <a:cs typeface="Calibri" panose="020F0502020204030204" pitchFamily="34" charset="0"/>
                      </a:endParaRP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zh-TW" altLang="en-US" sz="700" b="1" i="0" u="none" strike="noStrike" dirty="0">
                        <a:solidFill>
                          <a:schemeClr val="tx2"/>
                        </a:solidFill>
                        <a:effectLst/>
                        <a:latin typeface="Calibri" panose="020F0502020204030204" pitchFamily="34" charset="0"/>
                        <a:cs typeface="Calibri" panose="020F0502020204030204" pitchFamily="34" charset="0"/>
                      </a:endParaRP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zh-TW" altLang="en-US" sz="700" b="1" i="0" u="none" strike="noStrike" dirty="0">
                        <a:solidFill>
                          <a:schemeClr val="tx2"/>
                        </a:solidFill>
                        <a:effectLst/>
                        <a:latin typeface="Calibri" panose="020F0502020204030204" pitchFamily="34" charset="0"/>
                        <a:cs typeface="Calibri" panose="020F0502020204030204" pitchFamily="34" charset="0"/>
                      </a:endParaRP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ctr"/>
                      <a:r>
                        <a:rPr lang="en-US" altLang="zh-TW" sz="600" b="0" i="0" u="none" strike="noStrike" dirty="0" smtClean="0">
                          <a:solidFill>
                            <a:schemeClr val="bg2"/>
                          </a:solidFill>
                          <a:effectLst/>
                          <a:latin typeface="Calibri" panose="020F0502020204030204" pitchFamily="34" charset="0"/>
                        </a:rPr>
                        <a:t>Long certification lead time. </a:t>
                      </a:r>
                    </a:p>
                    <a:p>
                      <a:pPr algn="l" rtl="0" fontAlgn="ctr"/>
                      <a:r>
                        <a:rPr lang="en-US" altLang="zh-TW" sz="600" b="0" i="0" u="none" strike="noStrike" dirty="0" smtClean="0">
                          <a:solidFill>
                            <a:schemeClr val="bg2"/>
                          </a:solidFill>
                          <a:effectLst/>
                          <a:latin typeface="Calibri" panose="020F0502020204030204" pitchFamily="34" charset="0"/>
                        </a:rPr>
                        <a:t>Battery cert. ready 2021/1/11 + 14wks</a:t>
                      </a:r>
                    </a:p>
                  </a:txBody>
                  <a:tcPr marL="5439" marR="5439" marT="5439"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33743">
                <a:tc>
                  <a:txBody>
                    <a:bodyPr/>
                    <a:lstStyle/>
                    <a:p>
                      <a:pPr algn="ctr" rtl="0" fontAlgn="ctr"/>
                      <a:r>
                        <a:rPr lang="en-US" sz="700" b="1" i="0" u="none" strike="noStrike" dirty="0" smtClean="0">
                          <a:solidFill>
                            <a:schemeClr val="bg2"/>
                          </a:solidFill>
                          <a:effectLst/>
                          <a:latin typeface="Calibri" panose="020F0502020204030204" pitchFamily="34" charset="0"/>
                        </a:rPr>
                        <a:t>Azerbaijan</a:t>
                      </a:r>
                      <a:endParaRPr lang="en-US" sz="700" b="1" i="0" u="none" strike="noStrike" dirty="0">
                        <a:solidFill>
                          <a:schemeClr val="bg2"/>
                        </a:solidFill>
                        <a:effectLst/>
                        <a:latin typeface="Calibri" panose="020F0502020204030204" pitchFamily="34" charset="0"/>
                      </a:endParaRPr>
                    </a:p>
                  </a:txBody>
                  <a:tcPr marL="5439" marR="5439" marT="5439"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CC"/>
                    </a:solidFill>
                  </a:tcPr>
                </a:tc>
                <a:tc>
                  <a:txBody>
                    <a:bodyPr/>
                    <a:lstStyle/>
                    <a:p>
                      <a:pPr marL="0" marR="0" lvl="0" indent="0" algn="ctr" defTabSz="914283" rtl="0" eaLnBrk="1" fontAlgn="ctr" latinLnBrk="0" hangingPunct="1">
                        <a:lnSpc>
                          <a:spcPct val="100000"/>
                        </a:lnSpc>
                        <a:spcBef>
                          <a:spcPts val="0"/>
                        </a:spcBef>
                        <a:spcAft>
                          <a:spcPts val="0"/>
                        </a:spcAft>
                        <a:buClrTx/>
                        <a:buSzTx/>
                        <a:buFontTx/>
                        <a:buNone/>
                        <a:tabLst/>
                        <a:defRPr/>
                      </a:pPr>
                      <a:r>
                        <a:rPr lang="en-US" altLang="zh-TW" sz="700" b="0" i="0" u="none" strike="noStrike" kern="1200" dirty="0" smtClean="0">
                          <a:solidFill>
                            <a:schemeClr val="tx1"/>
                          </a:solidFill>
                          <a:effectLst/>
                          <a:latin typeface="Calibri" panose="020F0502020204030204" pitchFamily="34" charset="0"/>
                          <a:ea typeface="+mn-ea"/>
                          <a:cs typeface="Calibri" panose="020F0502020204030204" pitchFamily="34" charset="0"/>
                        </a:rPr>
                        <a:t>May</a:t>
                      </a:r>
                      <a:r>
                        <a:rPr lang="en-US" altLang="zh-TW" sz="700" b="0" i="0" u="none" strike="noStrike" kern="1200" baseline="0" dirty="0" smtClean="0">
                          <a:solidFill>
                            <a:schemeClr val="tx1"/>
                          </a:solidFill>
                          <a:effectLst/>
                          <a:latin typeface="Calibri" panose="020F0502020204030204" pitchFamily="34" charset="0"/>
                          <a:ea typeface="+mn-ea"/>
                          <a:cs typeface="Calibri" panose="020F0502020204030204" pitchFamily="34" charset="0"/>
                        </a:rPr>
                        <a:t> block</a:t>
                      </a:r>
                      <a:endParaRPr lang="zh-TW" altLang="en-US" sz="700" b="0" i="0" u="none" strike="noStrike" kern="1200" dirty="0" smtClean="0">
                        <a:solidFill>
                          <a:schemeClr val="tx1"/>
                        </a:solidFill>
                        <a:effectLst/>
                        <a:latin typeface="Calibri" panose="020F0502020204030204" pitchFamily="34" charset="0"/>
                        <a:ea typeface="+mn-ea"/>
                        <a:cs typeface="Calibri" panose="020F0502020204030204" pitchFamily="34" charset="0"/>
                      </a:endParaRPr>
                    </a:p>
                  </a:txBody>
                  <a:tcPr marL="5439" marR="5439" marT="5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ctr" defTabSz="914283" rtl="0" eaLnBrk="1" fontAlgn="ctr" latinLnBrk="0" hangingPunct="1">
                        <a:lnSpc>
                          <a:spcPct val="100000"/>
                        </a:lnSpc>
                        <a:spcBef>
                          <a:spcPts val="0"/>
                        </a:spcBef>
                        <a:spcAft>
                          <a:spcPts val="0"/>
                        </a:spcAft>
                        <a:buClrTx/>
                        <a:buSzTx/>
                        <a:buFontTx/>
                        <a:buNone/>
                        <a:tabLst/>
                        <a:defRPr/>
                      </a:pPr>
                      <a:r>
                        <a:rPr lang="en-US" altLang="zh-TW" sz="700" b="1" i="0" u="none" strike="noStrike" kern="1200" dirty="0" smtClean="0">
                          <a:solidFill>
                            <a:schemeClr val="bg2"/>
                          </a:solidFill>
                          <a:effectLst/>
                          <a:latin typeface="Calibri" panose="020F0502020204030204" pitchFamily="34" charset="0"/>
                          <a:ea typeface="+mn-ea"/>
                          <a:cs typeface="Calibri" panose="020F0502020204030204" pitchFamily="34" charset="0"/>
                        </a:rPr>
                        <a:t>2021/3/22</a:t>
                      </a:r>
                      <a:endParaRPr lang="en-US" altLang="zh-TW" sz="700" b="1" i="0" u="none" strike="noStrike" kern="1200" dirty="0">
                        <a:solidFill>
                          <a:schemeClr val="bg2"/>
                        </a:solidFill>
                        <a:effectLst/>
                        <a:latin typeface="Calibri" panose="020F0502020204030204" pitchFamily="34" charset="0"/>
                        <a:ea typeface="+mn-ea"/>
                        <a:cs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marL="0" marR="0" lvl="0" indent="0" algn="ctr" defTabSz="914283" rtl="0" eaLnBrk="1" fontAlgn="ctr" latinLnBrk="0" hangingPunct="1">
                        <a:lnSpc>
                          <a:spcPct val="100000"/>
                        </a:lnSpc>
                        <a:spcBef>
                          <a:spcPts val="0"/>
                        </a:spcBef>
                        <a:spcAft>
                          <a:spcPts val="0"/>
                        </a:spcAft>
                        <a:buClrTx/>
                        <a:buSzTx/>
                        <a:buFontTx/>
                        <a:buNone/>
                        <a:tabLst/>
                        <a:defRPr/>
                      </a:pPr>
                      <a:r>
                        <a:rPr lang="en-US" altLang="zh-TW" sz="700" b="1" i="0" u="none" strike="noStrike" kern="1200" dirty="0" smtClean="0">
                          <a:solidFill>
                            <a:schemeClr val="tx2"/>
                          </a:solidFill>
                          <a:effectLst/>
                          <a:latin typeface="Calibri" panose="020F0502020204030204" pitchFamily="34" charset="0"/>
                          <a:ea typeface="+mn-ea"/>
                          <a:cs typeface="Calibri" panose="020F0502020204030204" pitchFamily="34" charset="0"/>
                        </a:rPr>
                        <a:t>2021/4/5</a:t>
                      </a:r>
                      <a:endParaRPr lang="en-US" altLang="zh-TW" sz="700" b="1" i="0" u="none" strike="noStrike" kern="1200" dirty="0">
                        <a:solidFill>
                          <a:schemeClr val="tx2"/>
                        </a:solidFill>
                        <a:effectLst/>
                        <a:latin typeface="Calibri" panose="020F0502020204030204" pitchFamily="34" charset="0"/>
                        <a:ea typeface="+mn-ea"/>
                        <a:cs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marL="0" marR="0" lvl="0" indent="0" algn="ctr" defTabSz="914283" rtl="0" eaLnBrk="1" fontAlgn="ctr" latinLnBrk="0" hangingPunct="1">
                        <a:lnSpc>
                          <a:spcPct val="100000"/>
                        </a:lnSpc>
                        <a:spcBef>
                          <a:spcPts val="0"/>
                        </a:spcBef>
                        <a:spcAft>
                          <a:spcPts val="0"/>
                        </a:spcAft>
                        <a:buClrTx/>
                        <a:buSzTx/>
                        <a:buFontTx/>
                        <a:buNone/>
                        <a:tabLst/>
                        <a:defRPr/>
                      </a:pPr>
                      <a:r>
                        <a:rPr lang="en-US" altLang="zh-TW" sz="700" b="1" i="0" u="none" strike="noStrike" kern="1200" dirty="0" smtClean="0">
                          <a:solidFill>
                            <a:schemeClr val="tx2"/>
                          </a:solidFill>
                          <a:effectLst/>
                          <a:latin typeface="Calibri" panose="020F0502020204030204" pitchFamily="34" charset="0"/>
                          <a:ea typeface="+mn-ea"/>
                          <a:cs typeface="Calibri" panose="020F0502020204030204" pitchFamily="34" charset="0"/>
                        </a:rPr>
                        <a:t>Done</a:t>
                      </a:r>
                      <a:endParaRPr lang="en-US" altLang="zh-TW" sz="700" b="1" i="0" u="none" strike="noStrike" kern="1200" dirty="0">
                        <a:solidFill>
                          <a:schemeClr val="tx2"/>
                        </a:solidFill>
                        <a:effectLst/>
                        <a:latin typeface="Calibri" panose="020F0502020204030204" pitchFamily="34" charset="0"/>
                        <a:ea typeface="+mn-ea"/>
                        <a:cs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FF"/>
                    </a:solidFill>
                  </a:tcPr>
                </a:tc>
                <a:tc>
                  <a:txBody>
                    <a:bodyPr/>
                    <a:lstStyle/>
                    <a:p>
                      <a:pPr marL="0" marR="0" lvl="0" indent="0" algn="ctr" defTabSz="914283" rtl="0" eaLnBrk="1" fontAlgn="ctr" latinLnBrk="0" hangingPunct="1">
                        <a:lnSpc>
                          <a:spcPct val="100000"/>
                        </a:lnSpc>
                        <a:spcBef>
                          <a:spcPts val="0"/>
                        </a:spcBef>
                        <a:spcAft>
                          <a:spcPts val="0"/>
                        </a:spcAft>
                        <a:buClrTx/>
                        <a:buSzTx/>
                        <a:buFontTx/>
                        <a:buNone/>
                        <a:tabLst/>
                        <a:defRPr/>
                      </a:pPr>
                      <a:endParaRPr lang="en-US" altLang="zh-TW" sz="700" b="0" i="0" u="none" strike="noStrike" kern="1200" dirty="0" smtClean="0">
                        <a:solidFill>
                          <a:schemeClr val="tx1"/>
                        </a:solidFill>
                        <a:effectLst/>
                        <a:latin typeface="Calibri" panose="020F0502020204030204" pitchFamily="34" charset="0"/>
                        <a:ea typeface="+mn-ea"/>
                        <a:cs typeface="Calibri" panose="020F0502020204030204" pitchFamily="34" charset="0"/>
                      </a:endParaRP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zh-TW" altLang="en-US" sz="700" b="0" i="0" u="none" strike="noStrike" dirty="0">
                        <a:solidFill>
                          <a:schemeClr val="bg2"/>
                        </a:solidFill>
                        <a:effectLst/>
                        <a:latin typeface="Calibri" panose="020F0502020204030204" pitchFamily="34" charset="0"/>
                        <a:cs typeface="Calibri" panose="020F0502020204030204" pitchFamily="34" charset="0"/>
                      </a:endParaRP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zh-TW" altLang="en-US" sz="700" b="0" i="0" u="none" strike="noStrike" dirty="0">
                        <a:solidFill>
                          <a:schemeClr val="bg2"/>
                        </a:solidFill>
                        <a:effectLst/>
                        <a:latin typeface="Calibri" panose="020F0502020204030204" pitchFamily="34" charset="0"/>
                        <a:cs typeface="Calibri" panose="020F0502020204030204" pitchFamily="34" charset="0"/>
                      </a:endParaRP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l" defTabSz="914283" rtl="0" eaLnBrk="1" fontAlgn="ctr" latinLnBrk="0" hangingPunct="1">
                        <a:lnSpc>
                          <a:spcPct val="100000"/>
                        </a:lnSpc>
                        <a:spcBef>
                          <a:spcPts val="0"/>
                        </a:spcBef>
                        <a:spcAft>
                          <a:spcPts val="0"/>
                        </a:spcAft>
                        <a:buClrTx/>
                        <a:buSzTx/>
                        <a:buFont typeface="Arial" panose="020B0604020202020204" pitchFamily="34" charset="0"/>
                        <a:buNone/>
                        <a:tabLst>
                          <a:tab pos="90488" algn="l"/>
                        </a:tabLst>
                        <a:defRPr/>
                      </a:pPr>
                      <a:r>
                        <a:rPr lang="en-US" altLang="zh-TW" sz="600" b="0" i="0" u="none" strike="noStrike" kern="1200" baseline="0" dirty="0" smtClean="0">
                          <a:solidFill>
                            <a:schemeClr val="bg2"/>
                          </a:solidFill>
                          <a:effectLst/>
                          <a:latin typeface="Calibri" panose="020F0502020204030204" pitchFamily="34" charset="0"/>
                          <a:ea typeface="新細明體"/>
                          <a:cs typeface="+mn-cs"/>
                        </a:rPr>
                        <a:t>Due to EMC report is late (</a:t>
                      </a:r>
                      <a:r>
                        <a:rPr lang="en-US" altLang="zh-TW" sz="600" b="0" i="0" u="none" strike="noStrike" baseline="0" dirty="0" smtClean="0">
                          <a:solidFill>
                            <a:schemeClr val="bg2"/>
                          </a:solidFill>
                          <a:effectLst/>
                          <a:latin typeface="Calibri"/>
                        </a:rPr>
                        <a:t>panel ESD issue) </a:t>
                      </a:r>
                      <a:r>
                        <a:rPr lang="en-US" altLang="zh-TW" sz="600" b="0" i="0" u="none" strike="noStrike" kern="1200" baseline="0" dirty="0" smtClean="0">
                          <a:solidFill>
                            <a:schemeClr val="bg2"/>
                          </a:solidFill>
                          <a:effectLst/>
                          <a:latin typeface="Calibri" panose="020F0502020204030204" pitchFamily="34" charset="0"/>
                          <a:ea typeface="新細明體"/>
                          <a:cs typeface="+mn-cs"/>
                        </a:rPr>
                        <a:t>and caused CE DOC delay from 2021/1/25  to 2021/2/8+8wks, pushed out to PRTS. 2/8 Cert. done</a:t>
                      </a:r>
                      <a:endParaRPr lang="en-US" altLang="zh-TW" sz="600" b="0" i="0" u="none" strike="noStrike" dirty="0" smtClean="0">
                        <a:solidFill>
                          <a:schemeClr val="bg2"/>
                        </a:solidFill>
                        <a:effectLst/>
                        <a:latin typeface="Calibri"/>
                      </a:endParaRPr>
                    </a:p>
                  </a:txBody>
                  <a:tcPr marL="5439" marR="5439" marT="5439"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33743">
                <a:tc>
                  <a:txBody>
                    <a:bodyPr/>
                    <a:lstStyle/>
                    <a:p>
                      <a:pPr algn="ctr" rtl="0" fontAlgn="ctr"/>
                      <a:r>
                        <a:rPr lang="en-US" sz="700" b="1" i="0" u="none" strike="noStrike" dirty="0" smtClean="0">
                          <a:solidFill>
                            <a:schemeClr val="bg2"/>
                          </a:solidFill>
                          <a:effectLst/>
                          <a:latin typeface="Calibri" panose="020F0502020204030204" pitchFamily="34" charset="0"/>
                        </a:rPr>
                        <a:t>Brazil (ANATEL)</a:t>
                      </a:r>
                      <a:endParaRPr lang="en-US" sz="700" b="1" i="0" u="none" strike="noStrike" dirty="0">
                        <a:solidFill>
                          <a:schemeClr val="bg2"/>
                        </a:solidFill>
                        <a:effectLst/>
                        <a:latin typeface="Calibri" panose="020F0502020204030204" pitchFamily="34" charset="0"/>
                      </a:endParaRPr>
                    </a:p>
                  </a:txBody>
                  <a:tcPr marL="5439" marR="5439" marT="5439"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CC"/>
                    </a:solidFill>
                  </a:tcPr>
                </a:tc>
                <a:tc>
                  <a:txBody>
                    <a:bodyPr/>
                    <a:lstStyle/>
                    <a:p>
                      <a:pPr marL="0" marR="0" lvl="0" indent="0" algn="ctr" defTabSz="914283" rtl="0" eaLnBrk="1" fontAlgn="ctr" latinLnBrk="0" hangingPunct="1">
                        <a:lnSpc>
                          <a:spcPct val="100000"/>
                        </a:lnSpc>
                        <a:spcBef>
                          <a:spcPts val="0"/>
                        </a:spcBef>
                        <a:spcAft>
                          <a:spcPts val="0"/>
                        </a:spcAft>
                        <a:buClrTx/>
                        <a:buSzTx/>
                        <a:buFontTx/>
                        <a:buNone/>
                        <a:tabLst/>
                        <a:defRPr/>
                      </a:pPr>
                      <a:r>
                        <a:rPr lang="en-US" altLang="zh-TW" sz="700" b="0" i="0" u="none" strike="noStrike" kern="1200" dirty="0" smtClean="0">
                          <a:solidFill>
                            <a:schemeClr val="tx1"/>
                          </a:solidFill>
                          <a:effectLst/>
                          <a:latin typeface="Calibri" panose="020F0502020204030204" pitchFamily="34" charset="0"/>
                          <a:ea typeface="+mn-ea"/>
                          <a:cs typeface="Calibri" panose="020F0502020204030204" pitchFamily="34" charset="0"/>
                        </a:rPr>
                        <a:t>June</a:t>
                      </a:r>
                      <a:r>
                        <a:rPr lang="en-US" altLang="zh-TW" sz="700" b="0" i="0" u="none" strike="noStrike" kern="1200" baseline="0" dirty="0" smtClean="0">
                          <a:solidFill>
                            <a:schemeClr val="tx1"/>
                          </a:solidFill>
                          <a:effectLst/>
                          <a:latin typeface="Calibri" panose="020F0502020204030204" pitchFamily="34" charset="0"/>
                          <a:ea typeface="+mn-ea"/>
                          <a:cs typeface="Calibri" panose="020F0502020204030204" pitchFamily="34" charset="0"/>
                        </a:rPr>
                        <a:t> block</a:t>
                      </a:r>
                    </a:p>
                    <a:p>
                      <a:pPr marL="0" marR="0" lvl="0" indent="0" algn="ctr" defTabSz="914283" rtl="0" eaLnBrk="1" fontAlgn="ctr" latinLnBrk="0" hangingPunct="1">
                        <a:lnSpc>
                          <a:spcPct val="100000"/>
                        </a:lnSpc>
                        <a:spcBef>
                          <a:spcPts val="0"/>
                        </a:spcBef>
                        <a:spcAft>
                          <a:spcPts val="0"/>
                        </a:spcAft>
                        <a:buClrTx/>
                        <a:buSzTx/>
                        <a:buFontTx/>
                        <a:buNone/>
                        <a:tabLst/>
                        <a:defRPr/>
                      </a:pPr>
                      <a:r>
                        <a:rPr lang="en-US" altLang="zh-TW" sz="700" b="0" i="0" u="none" strike="noStrike" kern="1200" dirty="0" smtClean="0">
                          <a:solidFill>
                            <a:schemeClr val="tx1"/>
                          </a:solidFill>
                          <a:effectLst/>
                          <a:latin typeface="Calibri" panose="020F0502020204030204" pitchFamily="34" charset="0"/>
                          <a:ea typeface="+mn-ea"/>
                          <a:cs typeface="Calibri" panose="020F0502020204030204" pitchFamily="34" charset="0"/>
                        </a:rPr>
                        <a:t>V** (ID)</a:t>
                      </a:r>
                    </a:p>
                  </a:txBody>
                  <a:tcPr marL="5439" marR="5439" marT="5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TW" sz="700" b="1" i="0" u="none" strike="noStrike" dirty="0" smtClean="0">
                          <a:solidFill>
                            <a:schemeClr val="tx2"/>
                          </a:solidFill>
                          <a:effectLst/>
                          <a:latin typeface="Calibri" panose="020F0502020204030204" pitchFamily="34" charset="0"/>
                          <a:cs typeface="Calibri" panose="020F0502020204030204" pitchFamily="34" charset="0"/>
                        </a:rPr>
                        <a:t>2021/5/3</a:t>
                      </a:r>
                      <a:endParaRPr lang="zh-TW" altLang="en-US" sz="700" b="1" i="0" u="none" strike="noStrike" dirty="0">
                        <a:solidFill>
                          <a:schemeClr val="tx2"/>
                        </a:solidFill>
                        <a:effectLst/>
                        <a:latin typeface="Calibri" panose="020F0502020204030204" pitchFamily="34" charset="0"/>
                        <a:cs typeface="Calibri" panose="020F0502020204030204" pitchFamily="34" charset="0"/>
                      </a:endParaRPr>
                    </a:p>
                  </a:txBody>
                  <a:tcPr marL="5439" marR="5439" marT="5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marL="0" marR="0" lvl="0" indent="0" algn="ctr" defTabSz="898268" rtl="0" eaLnBrk="1" fontAlgn="ctr" latinLnBrk="0" hangingPunct="1">
                        <a:lnSpc>
                          <a:spcPct val="100000"/>
                        </a:lnSpc>
                        <a:spcBef>
                          <a:spcPts val="0"/>
                        </a:spcBef>
                        <a:spcAft>
                          <a:spcPts val="0"/>
                        </a:spcAft>
                        <a:buClrTx/>
                        <a:buSzTx/>
                        <a:buFontTx/>
                        <a:buNone/>
                        <a:tabLst/>
                        <a:defRPr/>
                      </a:pPr>
                      <a:r>
                        <a:rPr lang="en-US" altLang="zh-TW" sz="700" b="1" i="0" u="none" strike="noStrike" dirty="0" smtClean="0">
                          <a:solidFill>
                            <a:schemeClr val="tx2"/>
                          </a:solidFill>
                          <a:effectLst/>
                          <a:latin typeface="Calibri" panose="020F0502020204030204" pitchFamily="34" charset="0"/>
                          <a:cs typeface="Calibri" panose="020F0502020204030204" pitchFamily="34" charset="0"/>
                        </a:rPr>
                        <a:t>2021/5/3</a:t>
                      </a:r>
                      <a:endParaRPr lang="zh-TW" altLang="en-US" sz="700" b="1" i="0" u="none" strike="noStrike" dirty="0">
                        <a:solidFill>
                          <a:schemeClr val="tx2"/>
                        </a:solidFill>
                        <a:effectLst/>
                        <a:latin typeface="Calibri" panose="020F0502020204030204" pitchFamily="34" charset="0"/>
                        <a:cs typeface="Calibri" panose="020F0502020204030204" pitchFamily="34" charset="0"/>
                      </a:endParaRPr>
                    </a:p>
                  </a:txBody>
                  <a:tcPr marL="5439" marR="5439" marT="5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marL="0" marR="0" lvl="0" indent="0" algn="ctr" defTabSz="898268" rtl="0" eaLnBrk="1" fontAlgn="ctr" latinLnBrk="0" hangingPunct="1">
                        <a:lnSpc>
                          <a:spcPct val="100000"/>
                        </a:lnSpc>
                        <a:spcBef>
                          <a:spcPts val="0"/>
                        </a:spcBef>
                        <a:spcAft>
                          <a:spcPts val="0"/>
                        </a:spcAft>
                        <a:buClrTx/>
                        <a:buSzTx/>
                        <a:buFontTx/>
                        <a:buNone/>
                        <a:tabLst/>
                        <a:defRPr/>
                      </a:pPr>
                      <a:r>
                        <a:rPr lang="en-US" altLang="zh-TW" sz="700" b="1" i="0" u="none" strike="noStrike" dirty="0" smtClean="0">
                          <a:solidFill>
                            <a:schemeClr val="tx2"/>
                          </a:solidFill>
                          <a:effectLst/>
                          <a:latin typeface="Calibri" panose="020F0502020204030204" pitchFamily="34" charset="0"/>
                          <a:cs typeface="Calibri" panose="020F0502020204030204" pitchFamily="34" charset="0"/>
                        </a:rPr>
                        <a:t>2021/5/3</a:t>
                      </a:r>
                      <a:endParaRPr lang="zh-TW" altLang="en-US" sz="700" b="1" i="0" u="none" strike="noStrike" dirty="0">
                        <a:solidFill>
                          <a:schemeClr val="tx2"/>
                        </a:solidFill>
                        <a:effectLst/>
                        <a:latin typeface="Calibri" panose="020F0502020204030204" pitchFamily="34" charset="0"/>
                        <a:cs typeface="Calibri" panose="020F0502020204030204" pitchFamily="34" charset="0"/>
                      </a:endParaRPr>
                    </a:p>
                  </a:txBody>
                  <a:tcPr marL="5439" marR="5439" marT="5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marL="0" marR="0" lvl="0" indent="0" algn="ctr" defTabSz="914283" rtl="0" eaLnBrk="1" fontAlgn="ctr" latinLnBrk="0" hangingPunct="1">
                        <a:lnSpc>
                          <a:spcPct val="100000"/>
                        </a:lnSpc>
                        <a:spcBef>
                          <a:spcPts val="0"/>
                        </a:spcBef>
                        <a:spcAft>
                          <a:spcPts val="0"/>
                        </a:spcAft>
                        <a:buClrTx/>
                        <a:buSzTx/>
                        <a:buFontTx/>
                        <a:buNone/>
                        <a:tabLst/>
                        <a:defRPr/>
                      </a:pPr>
                      <a:endParaRPr lang="en-US" altLang="zh-TW" sz="700" b="0" i="0" u="none" strike="noStrike" kern="1200" dirty="0" smtClean="0">
                        <a:solidFill>
                          <a:schemeClr val="tx1"/>
                        </a:solidFill>
                        <a:effectLst/>
                        <a:latin typeface="Calibri" panose="020F0502020204030204" pitchFamily="34" charset="0"/>
                        <a:ea typeface="+mn-ea"/>
                        <a:cs typeface="Calibri" panose="020F0502020204030204" pitchFamily="34" charset="0"/>
                      </a:endParaRP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zh-TW" altLang="en-US" sz="700" b="1" i="0" u="none" strike="noStrike" dirty="0">
                        <a:solidFill>
                          <a:schemeClr val="tx2"/>
                        </a:solidFill>
                        <a:effectLst/>
                        <a:latin typeface="Calibri" panose="020F0502020204030204" pitchFamily="34" charset="0"/>
                        <a:cs typeface="Calibri" panose="020F0502020204030204" pitchFamily="34" charset="0"/>
                      </a:endParaRP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zh-TW" altLang="en-US" sz="700" b="1" i="0" u="none" strike="noStrike" dirty="0">
                        <a:solidFill>
                          <a:schemeClr val="tx2"/>
                        </a:solidFill>
                        <a:effectLst/>
                        <a:latin typeface="Calibri" panose="020F0502020204030204" pitchFamily="34" charset="0"/>
                        <a:cs typeface="Calibri" panose="020F0502020204030204" pitchFamily="34" charset="0"/>
                      </a:endParaRP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ctr"/>
                      <a:r>
                        <a:rPr lang="en-US" altLang="zh-TW" sz="600" b="1" i="0" u="none" strike="noStrike" dirty="0" smtClean="0">
                          <a:solidFill>
                            <a:schemeClr val="bg2"/>
                          </a:solidFill>
                          <a:effectLst/>
                          <a:latin typeface="Calibri"/>
                        </a:rPr>
                        <a:t>For Tablet system approval only</a:t>
                      </a:r>
                      <a:r>
                        <a:rPr lang="en-US" altLang="zh-TW" sz="600" b="0" i="0" u="none" strike="noStrike" dirty="0" smtClean="0">
                          <a:solidFill>
                            <a:schemeClr val="bg2"/>
                          </a:solidFill>
                          <a:effectLst/>
                          <a:latin typeface="Calibri"/>
                        </a:rPr>
                        <a:t>,</a:t>
                      </a:r>
                      <a:r>
                        <a:rPr lang="zh-TW" altLang="en-US" sz="600" b="0" i="0" u="none" strike="noStrike" dirty="0" smtClean="0">
                          <a:solidFill>
                            <a:schemeClr val="bg2"/>
                          </a:solidFill>
                          <a:effectLst/>
                          <a:latin typeface="Calibri"/>
                        </a:rPr>
                        <a:t> </a:t>
                      </a:r>
                      <a:endParaRPr lang="en-US" altLang="zh-TW" sz="600" b="0" i="0" u="none" strike="noStrike" dirty="0" smtClean="0">
                        <a:solidFill>
                          <a:schemeClr val="bg2"/>
                        </a:solidFill>
                        <a:effectLst/>
                        <a:latin typeface="Calibri"/>
                      </a:endParaRPr>
                    </a:p>
                    <a:p>
                      <a:pPr algn="l" rtl="0" fontAlgn="ctr"/>
                      <a:r>
                        <a:rPr lang="en-US" altLang="zh-TW" sz="600" b="0" i="0" u="none" strike="noStrike" dirty="0" smtClean="0">
                          <a:solidFill>
                            <a:schemeClr val="bg2"/>
                          </a:solidFill>
                          <a:effectLst/>
                          <a:latin typeface="Calibri"/>
                        </a:rPr>
                        <a:t>Sample ready for</a:t>
                      </a:r>
                      <a:r>
                        <a:rPr lang="en-US" altLang="zh-TW" sz="600" b="0" i="0" u="none" strike="noStrike" baseline="0" dirty="0" smtClean="0">
                          <a:solidFill>
                            <a:schemeClr val="bg2"/>
                          </a:solidFill>
                          <a:effectLst/>
                          <a:latin typeface="Calibri"/>
                        </a:rPr>
                        <a:t> WWAN </a:t>
                      </a:r>
                      <a:r>
                        <a:rPr lang="en-US" altLang="zh-TW" sz="600" b="0" i="0" u="none" strike="noStrike" dirty="0" smtClean="0">
                          <a:solidFill>
                            <a:schemeClr val="bg2"/>
                          </a:solidFill>
                          <a:effectLst/>
                          <a:latin typeface="Calibri"/>
                        </a:rPr>
                        <a:t>(2020/11/30) + 22wks</a:t>
                      </a:r>
                      <a:endParaRPr lang="zh-TW" altLang="en-US" sz="600" b="0" i="0" u="none" strike="noStrike" dirty="0" smtClean="0">
                        <a:solidFill>
                          <a:schemeClr val="bg2"/>
                        </a:solidFill>
                        <a:effectLst/>
                        <a:latin typeface="Calibri"/>
                      </a:endParaRPr>
                    </a:p>
                  </a:txBody>
                  <a:tcPr marL="5439" marR="5439" marT="5439"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18816">
                <a:tc>
                  <a:txBody>
                    <a:bodyPr/>
                    <a:lstStyle/>
                    <a:p>
                      <a:pPr algn="ctr" rtl="0" fontAlgn="ctr"/>
                      <a:r>
                        <a:rPr lang="en-US" sz="700" b="1" i="0" u="none" strike="noStrike" dirty="0" smtClean="0">
                          <a:solidFill>
                            <a:schemeClr val="bg2"/>
                          </a:solidFill>
                          <a:effectLst/>
                          <a:latin typeface="Calibri" panose="020F0502020204030204" pitchFamily="34" charset="0"/>
                        </a:rPr>
                        <a:t>Chile</a:t>
                      </a:r>
                      <a:r>
                        <a:rPr lang="zh-TW" altLang="en-US" sz="700" b="1" i="0" u="none" strike="noStrike" dirty="0" smtClean="0">
                          <a:solidFill>
                            <a:schemeClr val="bg2"/>
                          </a:solidFill>
                          <a:effectLst/>
                          <a:latin typeface="Calibri" panose="020F0502020204030204" pitchFamily="34" charset="0"/>
                        </a:rPr>
                        <a:t> </a:t>
                      </a:r>
                      <a:r>
                        <a:rPr lang="en-US" altLang="zh-TW" sz="700" b="1" i="0" u="none" strike="noStrike" dirty="0" smtClean="0">
                          <a:solidFill>
                            <a:schemeClr val="bg2"/>
                          </a:solidFill>
                          <a:effectLst/>
                          <a:latin typeface="Calibri" panose="020F0502020204030204" pitchFamily="34" charset="0"/>
                        </a:rPr>
                        <a:t>(SUBTEL)</a:t>
                      </a:r>
                      <a:endParaRPr lang="en-US" sz="700" b="1" i="0" u="none" strike="noStrike" dirty="0">
                        <a:solidFill>
                          <a:schemeClr val="bg2"/>
                        </a:solidFill>
                        <a:effectLst/>
                        <a:latin typeface="Calibri" panose="020F0502020204030204" pitchFamily="34" charset="0"/>
                      </a:endParaRPr>
                    </a:p>
                  </a:txBody>
                  <a:tcPr marL="5439" marR="5439" marT="5439"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CC"/>
                    </a:solidFill>
                  </a:tcPr>
                </a:tc>
                <a:tc>
                  <a:txBody>
                    <a:bodyPr/>
                    <a:lstStyle/>
                    <a:p>
                      <a:pPr marL="0" marR="0" lvl="0" indent="0" algn="ctr" defTabSz="914283" rtl="0" eaLnBrk="1" fontAlgn="ctr" latinLnBrk="0" hangingPunct="1">
                        <a:lnSpc>
                          <a:spcPct val="100000"/>
                        </a:lnSpc>
                        <a:spcBef>
                          <a:spcPts val="0"/>
                        </a:spcBef>
                        <a:spcAft>
                          <a:spcPts val="0"/>
                        </a:spcAft>
                        <a:buClrTx/>
                        <a:buSzTx/>
                        <a:buFontTx/>
                        <a:buNone/>
                        <a:tabLst/>
                        <a:defRPr/>
                      </a:pPr>
                      <a:endParaRPr lang="zh-TW" altLang="en-US" sz="700" b="0" i="0" u="none" strike="noStrike" kern="1200" dirty="0" smtClean="0">
                        <a:solidFill>
                          <a:schemeClr val="tx1"/>
                        </a:solidFill>
                        <a:effectLst/>
                        <a:latin typeface="Calibri" panose="020F0502020204030204" pitchFamily="34" charset="0"/>
                        <a:ea typeface="+mn-ea"/>
                        <a:cs typeface="Calibri" panose="020F0502020204030204" pitchFamily="34" charset="0"/>
                      </a:endParaRPr>
                    </a:p>
                  </a:txBody>
                  <a:tcPr marL="5439" marR="5439" marT="5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TW" sz="700" b="1" i="0" u="none" strike="noStrike" dirty="0" smtClean="0">
                          <a:solidFill>
                            <a:schemeClr val="tx2"/>
                          </a:solidFill>
                          <a:effectLst/>
                          <a:latin typeface="Calibri" panose="020F0502020204030204" pitchFamily="34" charset="0"/>
                          <a:cs typeface="Calibri" panose="020F0502020204030204" pitchFamily="34" charset="0"/>
                        </a:rPr>
                        <a:t>2021/5/3</a:t>
                      </a:r>
                      <a:endParaRPr lang="zh-TW" altLang="en-US" sz="700" b="1" i="0" u="none" strike="noStrike" dirty="0">
                        <a:solidFill>
                          <a:schemeClr val="tx2"/>
                        </a:solidFill>
                        <a:effectLst/>
                        <a:latin typeface="Calibri" panose="020F0502020204030204" pitchFamily="34" charset="0"/>
                        <a:cs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marL="0" marR="0" indent="0" algn="ctr" defTabSz="898268" rtl="0" eaLnBrk="1" fontAlgn="ctr" latinLnBrk="0" hangingPunct="1">
                        <a:lnSpc>
                          <a:spcPct val="100000"/>
                        </a:lnSpc>
                        <a:spcBef>
                          <a:spcPts val="0"/>
                        </a:spcBef>
                        <a:spcAft>
                          <a:spcPts val="0"/>
                        </a:spcAft>
                        <a:buClrTx/>
                        <a:buSzTx/>
                        <a:buFontTx/>
                        <a:buNone/>
                        <a:tabLst/>
                        <a:defRPr/>
                      </a:pPr>
                      <a:r>
                        <a:rPr lang="en-US" altLang="zh-TW" sz="700" b="1" i="0" u="none" strike="noStrike" dirty="0" smtClean="0">
                          <a:solidFill>
                            <a:schemeClr val="tx2"/>
                          </a:solidFill>
                          <a:effectLst/>
                          <a:latin typeface="Calibri" panose="020F0502020204030204" pitchFamily="34" charset="0"/>
                          <a:cs typeface="Calibri" panose="020F0502020204030204" pitchFamily="34" charset="0"/>
                        </a:rPr>
                        <a:t>2021/2/8</a:t>
                      </a:r>
                      <a:endParaRPr lang="zh-TW" altLang="en-US" sz="700" b="1" i="0" u="none" strike="noStrike" dirty="0" smtClean="0">
                        <a:solidFill>
                          <a:schemeClr val="tx2"/>
                        </a:solidFill>
                        <a:effectLst/>
                        <a:latin typeface="Calibri" panose="020F0502020204030204" pitchFamily="34" charset="0"/>
                        <a:cs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EA204"/>
                    </a:solidFill>
                  </a:tcPr>
                </a:tc>
                <a:tc>
                  <a:txBody>
                    <a:bodyPr/>
                    <a:lstStyle/>
                    <a:p>
                      <a:pPr marL="0" marR="0" lvl="0" indent="0" algn="ctr" defTabSz="914283" rtl="0" eaLnBrk="1" fontAlgn="ctr" latinLnBrk="0" hangingPunct="1">
                        <a:lnSpc>
                          <a:spcPct val="100000"/>
                        </a:lnSpc>
                        <a:spcBef>
                          <a:spcPts val="0"/>
                        </a:spcBef>
                        <a:spcAft>
                          <a:spcPts val="0"/>
                        </a:spcAft>
                        <a:buClrTx/>
                        <a:buSzTx/>
                        <a:buFontTx/>
                        <a:buNone/>
                        <a:tabLst/>
                        <a:defRPr/>
                      </a:pPr>
                      <a:r>
                        <a:rPr lang="en-US" altLang="zh-TW" sz="700" b="1" i="0" u="none" strike="noStrike" kern="1200" dirty="0" smtClean="0">
                          <a:solidFill>
                            <a:schemeClr val="tx2"/>
                          </a:solidFill>
                          <a:effectLst/>
                          <a:latin typeface="Calibri" panose="020F0502020204030204" pitchFamily="34" charset="0"/>
                          <a:ea typeface="+mn-ea"/>
                          <a:cs typeface="Calibri" panose="020F0502020204030204" pitchFamily="34" charset="0"/>
                        </a:rPr>
                        <a:t>Done</a:t>
                      </a:r>
                      <a:endParaRPr lang="en-US" altLang="zh-TW" sz="700" b="1" i="0" u="none" strike="noStrike" kern="1200" dirty="0">
                        <a:solidFill>
                          <a:schemeClr val="tx2"/>
                        </a:solidFill>
                        <a:effectLst/>
                        <a:latin typeface="Calibri" panose="020F0502020204030204" pitchFamily="34" charset="0"/>
                        <a:ea typeface="+mn-ea"/>
                        <a:cs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FF"/>
                    </a:solidFill>
                  </a:tcPr>
                </a:tc>
                <a:tc>
                  <a:txBody>
                    <a:bodyPr/>
                    <a:lstStyle/>
                    <a:p>
                      <a:pPr marL="0" marR="0" lvl="0" indent="0" algn="ctr" defTabSz="914283" rtl="0" eaLnBrk="1" fontAlgn="ctr" latinLnBrk="0" hangingPunct="1">
                        <a:lnSpc>
                          <a:spcPct val="100000"/>
                        </a:lnSpc>
                        <a:spcBef>
                          <a:spcPts val="0"/>
                        </a:spcBef>
                        <a:spcAft>
                          <a:spcPts val="0"/>
                        </a:spcAft>
                        <a:buClrTx/>
                        <a:buSzTx/>
                        <a:buFontTx/>
                        <a:buNone/>
                        <a:tabLst/>
                        <a:defRPr/>
                      </a:pPr>
                      <a:endParaRPr lang="en-US" altLang="zh-TW" sz="700" b="0" i="0" u="none" strike="noStrike" kern="1200" dirty="0" smtClean="0">
                        <a:solidFill>
                          <a:schemeClr val="tx1"/>
                        </a:solidFill>
                        <a:effectLst/>
                        <a:latin typeface="Calibri" panose="020F0502020204030204" pitchFamily="34" charset="0"/>
                        <a:ea typeface="+mn-ea"/>
                        <a:cs typeface="Calibri" panose="020F0502020204030204" pitchFamily="34" charset="0"/>
                      </a:endParaRP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zh-TW" altLang="en-US" sz="700" b="0" i="0" u="none" strike="noStrike" dirty="0">
                        <a:solidFill>
                          <a:schemeClr val="bg2"/>
                        </a:solidFill>
                        <a:effectLst/>
                        <a:latin typeface="Calibri" panose="020F0502020204030204" pitchFamily="34" charset="0"/>
                        <a:cs typeface="Calibri" panose="020F0502020204030204" pitchFamily="34" charset="0"/>
                      </a:endParaRP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zh-TW" altLang="en-US" sz="700" b="0" i="0" u="none" strike="noStrike" dirty="0">
                        <a:solidFill>
                          <a:schemeClr val="bg2"/>
                        </a:solidFill>
                        <a:effectLst/>
                        <a:latin typeface="Calibri" panose="020F0502020204030204" pitchFamily="34" charset="0"/>
                        <a:cs typeface="Calibri" panose="020F0502020204030204" pitchFamily="34" charset="0"/>
                      </a:endParaRP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ctr"/>
                      <a:r>
                        <a:rPr lang="en-US" altLang="zh-TW" sz="600" b="0" i="0" u="none" strike="noStrike" dirty="0" smtClean="0">
                          <a:solidFill>
                            <a:schemeClr val="bg2"/>
                          </a:solidFill>
                          <a:effectLst/>
                          <a:latin typeface="Calibri"/>
                        </a:rPr>
                        <a:t>WLAN</a:t>
                      </a:r>
                      <a:r>
                        <a:rPr lang="en-US" altLang="zh-TW" sz="600" b="0" i="0" u="none" strike="noStrike" baseline="0" dirty="0" smtClean="0">
                          <a:solidFill>
                            <a:schemeClr val="bg2"/>
                          </a:solidFill>
                          <a:effectLst/>
                          <a:latin typeface="Calibri"/>
                        </a:rPr>
                        <a:t> s</a:t>
                      </a:r>
                      <a:r>
                        <a:rPr lang="en-US" altLang="zh-TW" sz="600" b="0" i="0" u="none" strike="noStrike" dirty="0" smtClean="0">
                          <a:solidFill>
                            <a:schemeClr val="bg2"/>
                          </a:solidFill>
                          <a:effectLst/>
                          <a:latin typeface="Calibri"/>
                        </a:rPr>
                        <a:t>ample ready on 2020/11/16+ 16wks, WLAN</a:t>
                      </a:r>
                      <a:r>
                        <a:rPr lang="en-US" altLang="zh-TW" sz="600" b="0" i="0" u="none" strike="noStrike" baseline="0" dirty="0" smtClean="0">
                          <a:solidFill>
                            <a:schemeClr val="bg2"/>
                          </a:solidFill>
                          <a:effectLst/>
                          <a:latin typeface="Calibri"/>
                        </a:rPr>
                        <a:t> s</a:t>
                      </a:r>
                      <a:r>
                        <a:rPr lang="en-US" altLang="zh-TW" sz="600" b="0" i="0" u="none" strike="noStrike" dirty="0" smtClean="0">
                          <a:solidFill>
                            <a:schemeClr val="bg2"/>
                          </a:solidFill>
                          <a:effectLst/>
                          <a:latin typeface="Calibri"/>
                        </a:rPr>
                        <a:t>ample ready on 2020/11/30+ 10wks, no need to </a:t>
                      </a:r>
                      <a:r>
                        <a:rPr lang="en-US" altLang="zh-TW" sz="600" b="0" i="0" u="none" strike="noStrike" baseline="0" dirty="0" smtClean="0">
                          <a:solidFill>
                            <a:schemeClr val="bg2"/>
                          </a:solidFill>
                          <a:effectLst/>
                          <a:latin typeface="Calibri"/>
                        </a:rPr>
                        <a:t>RSE test, </a:t>
                      </a:r>
                      <a:r>
                        <a:rPr lang="en-US" altLang="zh-TW" sz="600" b="0" i="0" u="none" strike="noStrike" dirty="0" smtClean="0">
                          <a:solidFill>
                            <a:schemeClr val="bg2"/>
                          </a:solidFill>
                          <a:effectLst/>
                          <a:latin typeface="Calibri"/>
                        </a:rPr>
                        <a:t>move to RTS scope</a:t>
                      </a:r>
                      <a:endParaRPr lang="zh-TW" altLang="en-US" sz="600" b="0" i="0" u="none" strike="noStrike" dirty="0" smtClean="0">
                        <a:solidFill>
                          <a:schemeClr val="bg2"/>
                        </a:solidFill>
                        <a:effectLst/>
                        <a:latin typeface="Calibri"/>
                      </a:endParaRPr>
                    </a:p>
                  </a:txBody>
                  <a:tcPr marL="5439" marR="5439" marT="5439"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81803">
                <a:tc>
                  <a:txBody>
                    <a:bodyPr/>
                    <a:lstStyle/>
                    <a:p>
                      <a:pPr marL="0" marR="0" lvl="0" indent="0" algn="ctr" defTabSz="914283" rtl="0" eaLnBrk="1" fontAlgn="ctr" latinLnBrk="0" hangingPunct="1">
                        <a:lnSpc>
                          <a:spcPct val="100000"/>
                        </a:lnSpc>
                        <a:spcBef>
                          <a:spcPts val="0"/>
                        </a:spcBef>
                        <a:spcAft>
                          <a:spcPts val="0"/>
                        </a:spcAft>
                        <a:buClrTx/>
                        <a:buSzTx/>
                        <a:buFontTx/>
                        <a:buNone/>
                        <a:tabLst/>
                        <a:defRPr/>
                      </a:pPr>
                      <a:r>
                        <a:rPr lang="en-US" altLang="zh-TW" sz="700" b="1" i="0" u="none" strike="noStrike" kern="1200" dirty="0" smtClean="0">
                          <a:solidFill>
                            <a:schemeClr val="bg2"/>
                          </a:solidFill>
                          <a:effectLst/>
                          <a:latin typeface="Calibri" panose="020F0502020204030204" pitchFamily="34" charset="0"/>
                          <a:ea typeface="+mn-ea"/>
                          <a:cs typeface="+mn-cs"/>
                        </a:rPr>
                        <a:t>Ecuador</a:t>
                      </a:r>
                      <a:r>
                        <a:rPr lang="zh-TW" altLang="en-US" sz="700" b="1" i="0" u="none" strike="noStrike" kern="1200" dirty="0" smtClean="0">
                          <a:solidFill>
                            <a:schemeClr val="bg2"/>
                          </a:solidFill>
                          <a:effectLst/>
                          <a:latin typeface="Calibri" panose="020F0502020204030204" pitchFamily="34" charset="0"/>
                          <a:ea typeface="+mn-ea"/>
                          <a:cs typeface="+mn-cs"/>
                        </a:rPr>
                        <a:t> </a:t>
                      </a:r>
                      <a:r>
                        <a:rPr lang="en-US" altLang="zh-TW" sz="700" b="1" i="0" u="none" strike="noStrike" kern="1200" dirty="0" smtClean="0">
                          <a:solidFill>
                            <a:schemeClr val="bg2"/>
                          </a:solidFill>
                          <a:effectLst/>
                          <a:latin typeface="Calibri" panose="020F0502020204030204" pitchFamily="34" charset="0"/>
                          <a:ea typeface="+mn-ea"/>
                          <a:cs typeface="+mn-cs"/>
                        </a:rPr>
                        <a:t>(ARCOTEL)</a:t>
                      </a:r>
                    </a:p>
                  </a:txBody>
                  <a:tcPr marL="5439" marR="5439" marT="5439"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CC"/>
                    </a:solidFill>
                  </a:tcPr>
                </a:tc>
                <a:tc>
                  <a:txBody>
                    <a:bodyPr/>
                    <a:lstStyle/>
                    <a:p>
                      <a:pPr marL="0" marR="0" lvl="0" indent="0" algn="ctr" defTabSz="914283" rtl="0" eaLnBrk="1" fontAlgn="ctr" latinLnBrk="0" hangingPunct="1">
                        <a:lnSpc>
                          <a:spcPct val="100000"/>
                        </a:lnSpc>
                        <a:spcBef>
                          <a:spcPts val="0"/>
                        </a:spcBef>
                        <a:spcAft>
                          <a:spcPts val="0"/>
                        </a:spcAft>
                        <a:buClrTx/>
                        <a:buSzTx/>
                        <a:buFontTx/>
                        <a:buNone/>
                        <a:tabLst/>
                        <a:defRPr/>
                      </a:pPr>
                      <a:r>
                        <a:rPr lang="en-US" altLang="zh-TW" sz="700" b="0" i="0" u="none" strike="noStrike" kern="1200" dirty="0" smtClean="0">
                          <a:solidFill>
                            <a:schemeClr val="tx1"/>
                          </a:solidFill>
                          <a:effectLst/>
                          <a:latin typeface="Calibri" panose="020F0502020204030204" pitchFamily="34" charset="0"/>
                          <a:ea typeface="+mn-ea"/>
                          <a:cs typeface="Calibri" panose="020F0502020204030204" pitchFamily="34" charset="0"/>
                        </a:rPr>
                        <a:t>June block</a:t>
                      </a:r>
                      <a:endParaRPr lang="zh-TW" altLang="en-US" sz="700" b="0" i="0" u="none" strike="noStrike" kern="1200" dirty="0" smtClean="0">
                        <a:solidFill>
                          <a:schemeClr val="tx1"/>
                        </a:solidFill>
                        <a:effectLst/>
                        <a:latin typeface="Calibri" panose="020F0502020204030204" pitchFamily="34" charset="0"/>
                        <a:ea typeface="+mn-ea"/>
                        <a:cs typeface="Calibri" panose="020F0502020204030204" pitchFamily="34" charset="0"/>
                      </a:endParaRPr>
                    </a:p>
                  </a:txBody>
                  <a:tcPr marL="5439" marR="5439" marT="5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TW" sz="700" b="1" i="0" u="none" strike="noStrike" dirty="0" smtClean="0">
                          <a:solidFill>
                            <a:schemeClr val="tx2"/>
                          </a:solidFill>
                          <a:effectLst/>
                          <a:latin typeface="Calibri" panose="020F0502020204030204" pitchFamily="34" charset="0"/>
                          <a:cs typeface="Calibri" panose="020F0502020204030204" pitchFamily="34" charset="0"/>
                        </a:rPr>
                        <a:t>2021/5/20</a:t>
                      </a:r>
                    </a:p>
                  </a:txBody>
                  <a:tcPr marL="5439" marR="5439" marT="5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marL="0" marR="0" lvl="0" indent="0" algn="ctr" defTabSz="898268" rtl="0" eaLnBrk="1" fontAlgn="ctr" latinLnBrk="0" hangingPunct="1">
                        <a:lnSpc>
                          <a:spcPct val="100000"/>
                        </a:lnSpc>
                        <a:spcBef>
                          <a:spcPts val="0"/>
                        </a:spcBef>
                        <a:spcAft>
                          <a:spcPts val="0"/>
                        </a:spcAft>
                        <a:buClrTx/>
                        <a:buSzTx/>
                        <a:buFontTx/>
                        <a:buNone/>
                        <a:tabLst/>
                        <a:defRPr/>
                      </a:pPr>
                      <a:r>
                        <a:rPr lang="en-US" altLang="zh-TW" sz="700" b="1" i="0" u="none" strike="noStrike" dirty="0" smtClean="0">
                          <a:solidFill>
                            <a:schemeClr val="tx2"/>
                          </a:solidFill>
                          <a:effectLst/>
                          <a:latin typeface="Calibri" panose="020F0502020204030204" pitchFamily="34" charset="0"/>
                          <a:cs typeface="Calibri" panose="020F0502020204030204" pitchFamily="34" charset="0"/>
                        </a:rPr>
                        <a:t>2021/5/25</a:t>
                      </a:r>
                    </a:p>
                  </a:txBody>
                  <a:tcPr marL="5439" marR="5439" marT="5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marL="0" marR="0" lvl="0" indent="0" algn="ctr" defTabSz="898268" rtl="0" eaLnBrk="1" fontAlgn="ctr" latinLnBrk="0" hangingPunct="1">
                        <a:lnSpc>
                          <a:spcPct val="100000"/>
                        </a:lnSpc>
                        <a:spcBef>
                          <a:spcPts val="0"/>
                        </a:spcBef>
                        <a:spcAft>
                          <a:spcPts val="0"/>
                        </a:spcAft>
                        <a:buClrTx/>
                        <a:buSzTx/>
                        <a:buFontTx/>
                        <a:buNone/>
                        <a:tabLst/>
                        <a:defRPr/>
                      </a:pPr>
                      <a:r>
                        <a:rPr lang="en-US" altLang="zh-TW" sz="700" b="1" i="0" u="none" strike="noStrike" dirty="0" smtClean="0">
                          <a:solidFill>
                            <a:schemeClr val="tx2"/>
                          </a:solidFill>
                          <a:effectLst/>
                          <a:latin typeface="Calibri" panose="020F0502020204030204" pitchFamily="34" charset="0"/>
                          <a:cs typeface="Calibri" panose="020F0502020204030204" pitchFamily="34" charset="0"/>
                        </a:rPr>
                        <a:t>2021/5/25</a:t>
                      </a:r>
                    </a:p>
                  </a:txBody>
                  <a:tcPr marL="5439" marR="5439" marT="5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ctr" rtl="0" fontAlgn="ctr"/>
                      <a:endParaRPr lang="zh-TW" altLang="en-US" sz="700" b="1" i="0" u="none" strike="noStrike" dirty="0">
                        <a:solidFill>
                          <a:srgbClr val="1307F9"/>
                        </a:solidFill>
                        <a:effectLst/>
                        <a:latin typeface="Calibri" panose="020F0502020204030204" pitchFamily="34" charset="0"/>
                        <a:cs typeface="Calibri" panose="020F0502020204030204" pitchFamily="34" charset="0"/>
                      </a:endParaRP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zh-TW" altLang="en-US" sz="700" b="1" i="0" u="none" strike="noStrike" dirty="0">
                        <a:solidFill>
                          <a:srgbClr val="1307F9"/>
                        </a:solidFill>
                        <a:effectLst/>
                        <a:latin typeface="Calibri" panose="020F0502020204030204" pitchFamily="34" charset="0"/>
                        <a:cs typeface="Calibri" panose="020F0502020204030204" pitchFamily="34" charset="0"/>
                      </a:endParaRP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zh-TW" altLang="en-US" sz="700" b="1" i="0" u="none" strike="noStrike" dirty="0">
                        <a:solidFill>
                          <a:srgbClr val="1307F9"/>
                        </a:solidFill>
                        <a:effectLst/>
                        <a:latin typeface="Calibri" panose="020F0502020204030204" pitchFamily="34" charset="0"/>
                        <a:cs typeface="Calibri" panose="020F0502020204030204" pitchFamily="34" charset="0"/>
                      </a:endParaRP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ctr"/>
                      <a:r>
                        <a:rPr lang="en-US" altLang="zh-TW" sz="600" b="1" i="0" u="none" strike="noStrike" dirty="0" smtClean="0">
                          <a:solidFill>
                            <a:schemeClr val="bg2"/>
                          </a:solidFill>
                          <a:effectLst/>
                          <a:latin typeface="Calibri"/>
                        </a:rPr>
                        <a:t>For Tablet system approval only</a:t>
                      </a:r>
                      <a:r>
                        <a:rPr lang="en-US" altLang="zh-TW" sz="600" b="0" i="0" u="none" strike="noStrike" dirty="0" smtClean="0">
                          <a:solidFill>
                            <a:schemeClr val="bg2"/>
                          </a:solidFill>
                          <a:effectLst/>
                          <a:latin typeface="Calibri"/>
                        </a:rPr>
                        <a:t>,</a:t>
                      </a:r>
                      <a:r>
                        <a:rPr lang="zh-TW" altLang="en-US" sz="600" b="0" i="0" u="none" strike="noStrike" dirty="0" smtClean="0">
                          <a:solidFill>
                            <a:schemeClr val="bg2"/>
                          </a:solidFill>
                          <a:effectLst/>
                          <a:latin typeface="Calibri"/>
                        </a:rPr>
                        <a:t> </a:t>
                      </a:r>
                      <a:r>
                        <a:rPr lang="en-US" altLang="zh-TW" sz="600" b="0" i="0" u="none" strike="noStrike" dirty="0" smtClean="0">
                          <a:solidFill>
                            <a:schemeClr val="bg2"/>
                          </a:solidFill>
                          <a:effectLst/>
                          <a:latin typeface="Calibri"/>
                        </a:rPr>
                        <a:t>FCC</a:t>
                      </a:r>
                      <a:r>
                        <a:rPr lang="en-US" altLang="zh-TW" sz="600" b="0" i="0" u="none" strike="noStrike" baseline="0" dirty="0" smtClean="0">
                          <a:solidFill>
                            <a:schemeClr val="bg2"/>
                          </a:solidFill>
                          <a:effectLst/>
                          <a:latin typeface="Calibri"/>
                        </a:rPr>
                        <a:t> ready (2021/3/25) + 8wks, </a:t>
                      </a:r>
                      <a:r>
                        <a:rPr lang="en-US" altLang="zh-TW" sz="600" b="0" i="0" u="none" strike="noStrike" dirty="0" smtClean="0">
                          <a:solidFill>
                            <a:schemeClr val="bg2"/>
                          </a:solidFill>
                          <a:effectLst/>
                          <a:latin typeface="Calibri"/>
                        </a:rPr>
                        <a:t>FCC</a:t>
                      </a:r>
                      <a:r>
                        <a:rPr lang="en-US" altLang="zh-TW" sz="600" b="0" i="0" u="none" strike="noStrike" baseline="0" dirty="0" smtClean="0">
                          <a:solidFill>
                            <a:schemeClr val="bg2"/>
                          </a:solidFill>
                          <a:effectLst/>
                          <a:latin typeface="Calibri"/>
                        </a:rPr>
                        <a:t> ready (2021/3/30) + 8wks</a:t>
                      </a:r>
                      <a:endParaRPr lang="en-US" altLang="zh-TW" sz="600" b="0" i="0" u="none" strike="noStrike" dirty="0" smtClean="0">
                        <a:solidFill>
                          <a:schemeClr val="bg2"/>
                        </a:solidFill>
                        <a:effectLst/>
                        <a:latin typeface="Calibri"/>
                      </a:endParaRPr>
                    </a:p>
                  </a:txBody>
                  <a:tcPr marL="5439" marR="5439" marT="5439"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33200">
                <a:tc>
                  <a:txBody>
                    <a:bodyPr/>
                    <a:lstStyle/>
                    <a:p>
                      <a:pPr algn="ctr" rtl="0" fontAlgn="ctr"/>
                      <a:r>
                        <a:rPr lang="en-US" altLang="zh-TW" sz="700" b="1" i="0" u="none" strike="noStrike" kern="1200" dirty="0" smtClean="0">
                          <a:solidFill>
                            <a:schemeClr val="bg2"/>
                          </a:solidFill>
                          <a:effectLst/>
                          <a:latin typeface="Calibri"/>
                          <a:ea typeface="+mn-ea"/>
                          <a:cs typeface="+mn-cs"/>
                        </a:rPr>
                        <a:t>Jordan (TRC)</a:t>
                      </a:r>
                      <a:endParaRPr lang="en-US" altLang="zh-TW" sz="700" b="1" i="0" u="none" strike="noStrike" kern="1200" dirty="0">
                        <a:solidFill>
                          <a:schemeClr val="bg2"/>
                        </a:solidFill>
                        <a:effectLst/>
                        <a:latin typeface="Calibri"/>
                        <a:ea typeface="+mn-ea"/>
                        <a:cs typeface="+mn-cs"/>
                      </a:endParaRPr>
                    </a:p>
                  </a:txBody>
                  <a:tcPr marL="6597" marR="6597" marT="6597"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CC"/>
                    </a:solidFill>
                  </a:tcPr>
                </a:tc>
                <a:tc>
                  <a:txBody>
                    <a:bodyPr/>
                    <a:lstStyle/>
                    <a:p>
                      <a:pPr marL="0" marR="0" lvl="0" indent="0" algn="ctr" defTabSz="898268" rtl="0" eaLnBrk="1" fontAlgn="ctr" latinLnBrk="0" hangingPunct="1">
                        <a:lnSpc>
                          <a:spcPct val="100000"/>
                        </a:lnSpc>
                        <a:spcBef>
                          <a:spcPts val="0"/>
                        </a:spcBef>
                        <a:spcAft>
                          <a:spcPts val="0"/>
                        </a:spcAft>
                        <a:buClrTx/>
                        <a:buSzTx/>
                        <a:buFontTx/>
                        <a:buNone/>
                        <a:tabLst/>
                        <a:defRPr/>
                      </a:pPr>
                      <a:r>
                        <a:rPr lang="en-US" altLang="zh-TW" sz="700" b="0" i="0" u="none" strike="noStrike" kern="1200" dirty="0" smtClean="0">
                          <a:solidFill>
                            <a:schemeClr val="tx1"/>
                          </a:solidFill>
                          <a:effectLst/>
                          <a:latin typeface="Calibri" panose="020F0502020204030204" pitchFamily="34" charset="0"/>
                          <a:ea typeface="+mn-ea"/>
                          <a:cs typeface="Calibri" panose="020F0502020204030204" pitchFamily="34" charset="0"/>
                        </a:rPr>
                        <a:t>May</a:t>
                      </a:r>
                      <a:r>
                        <a:rPr lang="en-US" altLang="zh-TW" sz="700" b="0" i="0" u="none" strike="noStrike" kern="1200" baseline="0" dirty="0" smtClean="0">
                          <a:solidFill>
                            <a:schemeClr val="tx1"/>
                          </a:solidFill>
                          <a:effectLst/>
                          <a:latin typeface="Calibri" panose="020F0502020204030204" pitchFamily="34" charset="0"/>
                          <a:ea typeface="+mn-ea"/>
                          <a:cs typeface="Calibri" panose="020F0502020204030204" pitchFamily="34" charset="0"/>
                        </a:rPr>
                        <a:t> block</a:t>
                      </a:r>
                      <a:endParaRPr lang="zh-TW" altLang="en-US" sz="700" b="0" i="0" u="none" strike="noStrike" kern="1200" dirty="0" smtClean="0">
                        <a:solidFill>
                          <a:schemeClr val="tx1"/>
                        </a:solidFill>
                        <a:effectLst/>
                        <a:latin typeface="Calibri" panose="020F0502020204030204" pitchFamily="34" charset="0"/>
                        <a:ea typeface="+mn-ea"/>
                        <a:cs typeface="Calibri" panose="020F0502020204030204" pitchFamily="34" charset="0"/>
                      </a:endParaRP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ctr" defTabSz="898268" rtl="0" eaLnBrk="1" fontAlgn="ctr" latinLnBrk="0" hangingPunct="1">
                        <a:lnSpc>
                          <a:spcPct val="100000"/>
                        </a:lnSpc>
                        <a:spcBef>
                          <a:spcPts val="0"/>
                        </a:spcBef>
                        <a:spcAft>
                          <a:spcPts val="0"/>
                        </a:spcAft>
                        <a:buClrTx/>
                        <a:buSzTx/>
                        <a:buFontTx/>
                        <a:buNone/>
                        <a:tabLst/>
                        <a:defRPr/>
                      </a:pPr>
                      <a:r>
                        <a:rPr lang="en-US" altLang="zh-TW" sz="700" b="1" i="0" u="none" strike="noStrike" kern="1200" dirty="0" smtClean="0">
                          <a:solidFill>
                            <a:schemeClr val="bg2"/>
                          </a:solidFill>
                          <a:effectLst/>
                          <a:latin typeface="Calibri" panose="020F0502020204030204" pitchFamily="34" charset="0"/>
                          <a:ea typeface="+mn-ea"/>
                          <a:cs typeface="Calibri" panose="020F0502020204030204" pitchFamily="34" charset="0"/>
                        </a:rPr>
                        <a:t>2021/3/9</a:t>
                      </a:r>
                      <a:endParaRPr lang="zh-TW" altLang="en-US" sz="700" b="1" i="0" u="none" strike="noStrike" kern="1200" dirty="0">
                        <a:solidFill>
                          <a:schemeClr val="bg2"/>
                        </a:solidFill>
                        <a:effectLst/>
                        <a:latin typeface="Calibri" panose="020F0502020204030204" pitchFamily="34" charset="0"/>
                        <a:ea typeface="+mn-ea"/>
                        <a:cs typeface="Calibri" panose="020F0502020204030204" pitchFamily="34" charset="0"/>
                      </a:endParaRP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marL="0" marR="0" lvl="0" indent="0" algn="ctr" defTabSz="898268" rtl="0" eaLnBrk="1" fontAlgn="ctr" latinLnBrk="0" hangingPunct="1">
                        <a:lnSpc>
                          <a:spcPct val="100000"/>
                        </a:lnSpc>
                        <a:spcBef>
                          <a:spcPts val="0"/>
                        </a:spcBef>
                        <a:spcAft>
                          <a:spcPts val="0"/>
                        </a:spcAft>
                        <a:buClrTx/>
                        <a:buSzTx/>
                        <a:buFontTx/>
                        <a:buNone/>
                        <a:tabLst/>
                        <a:defRPr/>
                      </a:pPr>
                      <a:r>
                        <a:rPr lang="en-US" altLang="zh-TW" sz="700" b="1" i="0" u="none" strike="noStrike" kern="1200" dirty="0" smtClean="0">
                          <a:solidFill>
                            <a:schemeClr val="tx2"/>
                          </a:solidFill>
                          <a:effectLst/>
                          <a:latin typeface="Calibri" panose="020F0502020204030204" pitchFamily="34" charset="0"/>
                          <a:ea typeface="+mn-ea"/>
                          <a:cs typeface="Calibri" panose="020F0502020204030204" pitchFamily="34" charset="0"/>
                        </a:rPr>
                        <a:t>2021/4/5</a:t>
                      </a:r>
                      <a:endParaRPr lang="zh-TW" altLang="en-US" sz="700" b="1" i="0" u="none" strike="noStrike" kern="1200" dirty="0" smtClean="0">
                        <a:solidFill>
                          <a:schemeClr val="tx2"/>
                        </a:solidFill>
                        <a:effectLst/>
                        <a:latin typeface="Calibri" panose="020F0502020204030204" pitchFamily="34" charset="0"/>
                        <a:ea typeface="+mn-ea"/>
                        <a:cs typeface="Calibri" panose="020F0502020204030204" pitchFamily="34" charset="0"/>
                      </a:endParaRP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marL="0" marR="0" lvl="0" indent="0" algn="ctr" defTabSz="898268" rtl="0" eaLnBrk="1" fontAlgn="ctr" latinLnBrk="0" hangingPunct="1">
                        <a:lnSpc>
                          <a:spcPct val="100000"/>
                        </a:lnSpc>
                        <a:spcBef>
                          <a:spcPts val="0"/>
                        </a:spcBef>
                        <a:spcAft>
                          <a:spcPts val="0"/>
                        </a:spcAft>
                        <a:buClrTx/>
                        <a:buSzTx/>
                        <a:buFontTx/>
                        <a:buNone/>
                        <a:tabLst/>
                        <a:defRPr/>
                      </a:pPr>
                      <a:r>
                        <a:rPr lang="en-US" altLang="zh-TW" sz="700" b="1" i="0" u="none" strike="noStrike" kern="1200" dirty="0" smtClean="0">
                          <a:solidFill>
                            <a:schemeClr val="tx2"/>
                          </a:solidFill>
                          <a:effectLst/>
                          <a:latin typeface="Calibri" panose="020F0502020204030204" pitchFamily="34" charset="0"/>
                          <a:ea typeface="+mn-ea"/>
                          <a:cs typeface="Calibri" panose="020F0502020204030204" pitchFamily="34" charset="0"/>
                        </a:rPr>
                        <a:t>2021/4/5</a:t>
                      </a:r>
                      <a:endParaRPr lang="zh-TW" altLang="en-US" sz="700" b="1" i="0" u="none" strike="noStrike" kern="1200" dirty="0" smtClean="0">
                        <a:solidFill>
                          <a:schemeClr val="tx2"/>
                        </a:solidFill>
                        <a:effectLst/>
                        <a:latin typeface="Calibri" panose="020F0502020204030204" pitchFamily="34" charset="0"/>
                        <a:ea typeface="+mn-ea"/>
                        <a:cs typeface="Calibri" panose="020F0502020204030204" pitchFamily="34" charset="0"/>
                      </a:endParaRP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marL="0" marR="0" lvl="0" indent="0" algn="ctr" defTabSz="914283" rtl="0" eaLnBrk="1" fontAlgn="ctr" latinLnBrk="0" hangingPunct="1">
                        <a:lnSpc>
                          <a:spcPct val="100000"/>
                        </a:lnSpc>
                        <a:spcBef>
                          <a:spcPts val="0"/>
                        </a:spcBef>
                        <a:spcAft>
                          <a:spcPts val="0"/>
                        </a:spcAft>
                        <a:buClrTx/>
                        <a:buSzTx/>
                        <a:buFontTx/>
                        <a:buNone/>
                        <a:tabLst/>
                        <a:defRPr/>
                      </a:pPr>
                      <a:endParaRPr lang="zh-TW" altLang="en-US" sz="700" b="0" i="0" u="none" strike="noStrike" kern="1200" dirty="0">
                        <a:solidFill>
                          <a:srgbClr val="FF0000"/>
                        </a:solidFill>
                        <a:effectLst/>
                        <a:latin typeface="Calibri" panose="020F0502020204030204" pitchFamily="34" charset="0"/>
                        <a:ea typeface="+mn-ea"/>
                        <a:cs typeface="Calibri" panose="020F0502020204030204" pitchFamily="34" charset="0"/>
                      </a:endParaRP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zh-TW" altLang="en-US" sz="700" b="1" i="0" u="none" strike="noStrike" dirty="0">
                        <a:solidFill>
                          <a:schemeClr val="tx2"/>
                        </a:solidFill>
                        <a:effectLst/>
                        <a:latin typeface="Calibri" panose="020F0502020204030204" pitchFamily="34" charset="0"/>
                        <a:cs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zh-TW" altLang="en-US" sz="700" b="1" i="0" u="none" strike="noStrike" dirty="0">
                        <a:solidFill>
                          <a:schemeClr val="tx2"/>
                        </a:solidFill>
                        <a:effectLst/>
                        <a:latin typeface="Calibri" panose="020F0502020204030204" pitchFamily="34" charset="0"/>
                        <a:cs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l" defTabSz="914283" rtl="0" eaLnBrk="1" fontAlgn="ctr" latinLnBrk="0" hangingPunct="1">
                        <a:lnSpc>
                          <a:spcPct val="100000"/>
                        </a:lnSpc>
                        <a:spcBef>
                          <a:spcPts val="0"/>
                        </a:spcBef>
                        <a:spcAft>
                          <a:spcPts val="0"/>
                        </a:spcAft>
                        <a:buClrTx/>
                        <a:buSzTx/>
                        <a:buFontTx/>
                        <a:buNone/>
                        <a:tabLst/>
                        <a:defRPr/>
                      </a:pPr>
                      <a:r>
                        <a:rPr lang="en-US" altLang="zh-TW" sz="600" b="0" i="0" u="none" strike="noStrike" kern="1200" baseline="0" dirty="0" smtClean="0">
                          <a:solidFill>
                            <a:schemeClr val="bg2"/>
                          </a:solidFill>
                          <a:effectLst/>
                          <a:latin typeface="Calibri" panose="020F0502020204030204" pitchFamily="34" charset="0"/>
                          <a:ea typeface="新細明體"/>
                          <a:cs typeface="+mn-cs"/>
                        </a:rPr>
                        <a:t>Due to EMC report is late (</a:t>
                      </a:r>
                      <a:r>
                        <a:rPr lang="en-US" altLang="zh-TW" sz="600" b="0" i="0" u="none" strike="noStrike" baseline="0" dirty="0" smtClean="0">
                          <a:solidFill>
                            <a:schemeClr val="bg2"/>
                          </a:solidFill>
                          <a:effectLst/>
                          <a:latin typeface="Calibri"/>
                        </a:rPr>
                        <a:t>panel ESD issue) </a:t>
                      </a:r>
                      <a:r>
                        <a:rPr lang="en-US" altLang="zh-TW" sz="600" b="0" i="0" u="none" strike="noStrike" kern="1200" baseline="0" dirty="0" smtClean="0">
                          <a:solidFill>
                            <a:schemeClr val="bg2"/>
                          </a:solidFill>
                          <a:effectLst/>
                          <a:latin typeface="Calibri" panose="020F0502020204030204" pitchFamily="34" charset="0"/>
                          <a:ea typeface="新細明體"/>
                          <a:cs typeface="+mn-cs"/>
                        </a:rPr>
                        <a:t>and caused CE DOC delay from 2021/1/25  to 2021/2/8+wks, pushed out to PRTS</a:t>
                      </a:r>
                      <a:endParaRPr lang="en-US" altLang="zh-TW" sz="600" b="0" i="0" u="none" strike="noStrike" dirty="0" smtClean="0">
                        <a:solidFill>
                          <a:schemeClr val="bg2"/>
                        </a:solidFill>
                        <a:effectLst/>
                        <a:latin typeface="Calibri"/>
                      </a:endParaRPr>
                    </a:p>
                  </a:txBody>
                  <a:tcPr marL="6597" marR="6597" marT="6597"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33200">
                <a:tc>
                  <a:txBody>
                    <a:bodyPr/>
                    <a:lstStyle/>
                    <a:p>
                      <a:pPr algn="ctr" rtl="0" fontAlgn="ctr"/>
                      <a:r>
                        <a:rPr lang="en-US" sz="700" b="1" i="0" u="none" strike="noStrike" dirty="0">
                          <a:solidFill>
                            <a:schemeClr val="bg2"/>
                          </a:solidFill>
                          <a:effectLst/>
                          <a:latin typeface="Calibri" panose="020F0502020204030204" pitchFamily="34" charset="0"/>
                        </a:rPr>
                        <a:t>Nigeria (NCC)</a:t>
                      </a:r>
                    </a:p>
                  </a:txBody>
                  <a:tcPr marL="5439" marR="5439" marT="5439"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CC"/>
                    </a:solidFill>
                  </a:tcPr>
                </a:tc>
                <a:tc>
                  <a:txBody>
                    <a:bodyPr/>
                    <a:lstStyle/>
                    <a:p>
                      <a:pPr algn="ctr"/>
                      <a:r>
                        <a:rPr lang="en-US" altLang="zh-TW" sz="700" dirty="0" smtClean="0">
                          <a:latin typeface="Calibri" panose="020F0502020204030204" pitchFamily="34" charset="0"/>
                          <a:cs typeface="Calibri" panose="020F0502020204030204" pitchFamily="34" charset="0"/>
                        </a:rPr>
                        <a:t>June block</a:t>
                      </a:r>
                      <a:endParaRPr lang="zh-TW" altLang="en-US" sz="700" dirty="0">
                        <a:latin typeface="Calibri" panose="020F0502020204030204" pitchFamily="34" charset="0"/>
                        <a:cs typeface="Calibri" panose="020F0502020204030204" pitchFamily="34" charset="0"/>
                      </a:endParaRPr>
                    </a:p>
                  </a:txBody>
                  <a:tcPr marL="5439" marR="5439" marT="5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TW" sz="700" b="1" i="0" u="none" strike="noStrike" dirty="0" smtClean="0">
                          <a:solidFill>
                            <a:schemeClr val="tx2"/>
                          </a:solidFill>
                          <a:effectLst/>
                          <a:latin typeface="Calibri" panose="020F0502020204030204" pitchFamily="34" charset="0"/>
                          <a:cs typeface="Calibri" panose="020F0502020204030204" pitchFamily="34" charset="0"/>
                        </a:rPr>
                        <a:t>2021/5/17</a:t>
                      </a:r>
                      <a:endParaRPr lang="en-US" altLang="zh-TW" sz="700" b="1" i="0" u="none" strike="noStrike" dirty="0">
                        <a:solidFill>
                          <a:schemeClr val="tx2"/>
                        </a:solidFill>
                        <a:effectLst/>
                        <a:latin typeface="Calibri" panose="020F0502020204030204" pitchFamily="34" charset="0"/>
                        <a:cs typeface="Calibri" panose="020F0502020204030204" pitchFamily="34" charset="0"/>
                      </a:endParaRPr>
                    </a:p>
                  </a:txBody>
                  <a:tcPr marL="5439" marR="5439" marT="5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marL="0" marR="0" lvl="0" indent="0" algn="ctr" defTabSz="898268" rtl="0" eaLnBrk="1" fontAlgn="ctr" latinLnBrk="0" hangingPunct="1">
                        <a:lnSpc>
                          <a:spcPct val="100000"/>
                        </a:lnSpc>
                        <a:spcBef>
                          <a:spcPts val="0"/>
                        </a:spcBef>
                        <a:spcAft>
                          <a:spcPts val="0"/>
                        </a:spcAft>
                        <a:buClrTx/>
                        <a:buSzTx/>
                        <a:buFontTx/>
                        <a:buNone/>
                        <a:tabLst/>
                        <a:defRPr/>
                      </a:pPr>
                      <a:r>
                        <a:rPr lang="en-US" altLang="zh-TW" sz="700" b="1" i="0" u="none" strike="noStrike" dirty="0" smtClean="0">
                          <a:solidFill>
                            <a:schemeClr val="tx2"/>
                          </a:solidFill>
                          <a:effectLst/>
                          <a:latin typeface="Calibri" panose="020F0502020204030204" pitchFamily="34" charset="0"/>
                          <a:cs typeface="Calibri" panose="020F0502020204030204" pitchFamily="34" charset="0"/>
                        </a:rPr>
                        <a:t>2021/5/31</a:t>
                      </a:r>
                    </a:p>
                  </a:txBody>
                  <a:tcPr marL="5439" marR="5439" marT="5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marL="0" marR="0" lvl="0" indent="0" algn="ctr" defTabSz="898268" rtl="0" eaLnBrk="1" fontAlgn="ctr" latinLnBrk="0" hangingPunct="1">
                        <a:lnSpc>
                          <a:spcPct val="100000"/>
                        </a:lnSpc>
                        <a:spcBef>
                          <a:spcPts val="0"/>
                        </a:spcBef>
                        <a:spcAft>
                          <a:spcPts val="0"/>
                        </a:spcAft>
                        <a:buClrTx/>
                        <a:buSzTx/>
                        <a:buFontTx/>
                        <a:buNone/>
                        <a:tabLst/>
                        <a:defRPr/>
                      </a:pPr>
                      <a:r>
                        <a:rPr lang="en-US" altLang="zh-TW" sz="700" b="1" i="0" u="none" strike="noStrike" dirty="0" smtClean="0">
                          <a:solidFill>
                            <a:schemeClr val="tx2"/>
                          </a:solidFill>
                          <a:effectLst/>
                          <a:latin typeface="Calibri" panose="020F0502020204030204" pitchFamily="34" charset="0"/>
                          <a:cs typeface="Calibri" panose="020F0502020204030204" pitchFamily="34" charset="0"/>
                        </a:rPr>
                        <a:t>2021/5/31</a:t>
                      </a:r>
                    </a:p>
                  </a:txBody>
                  <a:tcPr marL="5439" marR="5439" marT="5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ctr" rtl="0" fontAlgn="ctr"/>
                      <a:endParaRPr lang="en-US" altLang="zh-TW" sz="700" b="1" i="0" u="none" strike="noStrike" dirty="0">
                        <a:solidFill>
                          <a:schemeClr val="tx2"/>
                        </a:solidFill>
                        <a:effectLst/>
                        <a:latin typeface="Calibri" panose="020F0502020204030204" pitchFamily="34" charset="0"/>
                        <a:cs typeface="Calibri" panose="020F0502020204030204" pitchFamily="34" charset="0"/>
                      </a:endParaRPr>
                    </a:p>
                  </a:txBody>
                  <a:tcPr marL="5439" marR="5439" marT="5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TW" altLang="en-US" sz="700" b="1" i="0" u="none" strike="noStrike" dirty="0">
                          <a:solidFill>
                            <a:srgbClr val="1307F9"/>
                          </a:solidFill>
                          <a:effectLst/>
                          <a:latin typeface="Calibri" panose="020F0502020204030204" pitchFamily="34" charset="0"/>
                          <a:cs typeface="Calibri" panose="020F0502020204030204" pitchFamily="34" charset="0"/>
                        </a:rPr>
                        <a:t>　</a:t>
                      </a: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zh-TW" altLang="en-US" sz="700" b="1" i="0" u="none" strike="noStrike" dirty="0">
                        <a:solidFill>
                          <a:srgbClr val="1307F9"/>
                        </a:solidFill>
                        <a:effectLst/>
                        <a:latin typeface="Calibri" panose="020F0502020204030204" pitchFamily="34" charset="0"/>
                        <a:cs typeface="Calibri" panose="020F0502020204030204" pitchFamily="34" charset="0"/>
                      </a:endParaRP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l" defTabSz="914283" rtl="0" eaLnBrk="1" fontAlgn="ctr" latinLnBrk="0" hangingPunct="1">
                        <a:lnSpc>
                          <a:spcPct val="100000"/>
                        </a:lnSpc>
                        <a:spcBef>
                          <a:spcPts val="0"/>
                        </a:spcBef>
                        <a:spcAft>
                          <a:spcPts val="0"/>
                        </a:spcAft>
                        <a:buClrTx/>
                        <a:buSzTx/>
                        <a:buFontTx/>
                        <a:buNone/>
                        <a:tabLst/>
                        <a:defRPr/>
                      </a:pPr>
                      <a:r>
                        <a:rPr lang="en-US" altLang="zh-TW" sz="600" b="0" i="0" u="none" strike="noStrike" dirty="0" smtClean="0">
                          <a:solidFill>
                            <a:schemeClr val="bg2"/>
                          </a:solidFill>
                          <a:effectLst/>
                          <a:latin typeface="Calibri"/>
                        </a:rPr>
                        <a:t>WWAN CE SAR ready (2021/1/25) + 16wks,</a:t>
                      </a:r>
                      <a:r>
                        <a:rPr lang="en-US" altLang="zh-TW" sz="600" b="0" i="0" u="none" strike="noStrike" baseline="0" dirty="0" smtClean="0">
                          <a:solidFill>
                            <a:schemeClr val="bg2"/>
                          </a:solidFill>
                          <a:effectLst/>
                          <a:latin typeface="Calibri"/>
                        </a:rPr>
                        <a:t> </a:t>
                      </a:r>
                      <a:r>
                        <a:rPr lang="en-US" altLang="zh-TW" sz="600" b="0" i="0" u="none" strike="noStrike" dirty="0" smtClean="0">
                          <a:solidFill>
                            <a:schemeClr val="bg2"/>
                          </a:solidFill>
                          <a:effectLst/>
                          <a:latin typeface="Calibri"/>
                        </a:rPr>
                        <a:t>CE</a:t>
                      </a:r>
                      <a:r>
                        <a:rPr lang="en-US" altLang="zh-TW" sz="600" b="0" i="0" u="none" strike="noStrike" baseline="0" dirty="0" smtClean="0">
                          <a:solidFill>
                            <a:schemeClr val="bg2"/>
                          </a:solidFill>
                          <a:effectLst/>
                          <a:latin typeface="Calibri"/>
                        </a:rPr>
                        <a:t> DOC (2/8)+16wks</a:t>
                      </a:r>
                      <a:endParaRPr lang="en-US" altLang="zh-TW" sz="600" b="0" i="0" u="none" strike="noStrike" dirty="0" smtClean="0">
                        <a:solidFill>
                          <a:schemeClr val="bg2"/>
                        </a:solidFill>
                        <a:effectLst/>
                        <a:latin typeface="Calibri"/>
                      </a:endParaRPr>
                    </a:p>
                  </a:txBody>
                  <a:tcPr marL="5439" marR="5439" marT="5439"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33200">
                <a:tc>
                  <a:txBody>
                    <a:bodyPr/>
                    <a:lstStyle/>
                    <a:p>
                      <a:pPr algn="ctr" rtl="0" fontAlgn="ctr"/>
                      <a:r>
                        <a:rPr lang="en-US" sz="700" b="1" i="0" u="none" strike="noStrike" dirty="0" smtClean="0">
                          <a:solidFill>
                            <a:schemeClr val="bg2"/>
                          </a:solidFill>
                          <a:effectLst/>
                          <a:latin typeface="Calibri" panose="020F0502020204030204" pitchFamily="34" charset="0"/>
                        </a:rPr>
                        <a:t>Mexico</a:t>
                      </a:r>
                      <a:r>
                        <a:rPr lang="en-US" sz="700" b="1" i="0" u="none" strike="noStrike" baseline="0" dirty="0" smtClean="0">
                          <a:solidFill>
                            <a:schemeClr val="bg2"/>
                          </a:solidFill>
                          <a:effectLst/>
                          <a:latin typeface="Calibri" panose="020F0502020204030204" pitchFamily="34" charset="0"/>
                        </a:rPr>
                        <a:t> (IFETEL)</a:t>
                      </a:r>
                      <a:endParaRPr lang="en-US" sz="700" b="1" i="0" u="none" strike="noStrike" dirty="0">
                        <a:solidFill>
                          <a:schemeClr val="bg2"/>
                        </a:solidFill>
                        <a:effectLst/>
                        <a:latin typeface="Calibri" panose="020F0502020204030204" pitchFamily="34" charset="0"/>
                      </a:endParaRPr>
                    </a:p>
                  </a:txBody>
                  <a:tcPr marL="5439" marR="5439" marT="5439"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CC"/>
                    </a:solidFill>
                  </a:tcPr>
                </a:tc>
                <a:tc>
                  <a:txBody>
                    <a:bodyPr/>
                    <a:lstStyle/>
                    <a:p>
                      <a:pPr marL="0" marR="0" lvl="0" indent="0" algn="ctr" defTabSz="898268" rtl="0" eaLnBrk="1" fontAlgn="auto" latinLnBrk="0" hangingPunct="1">
                        <a:lnSpc>
                          <a:spcPct val="100000"/>
                        </a:lnSpc>
                        <a:spcBef>
                          <a:spcPts val="0"/>
                        </a:spcBef>
                        <a:spcAft>
                          <a:spcPts val="0"/>
                        </a:spcAft>
                        <a:buClrTx/>
                        <a:buSzTx/>
                        <a:buFontTx/>
                        <a:buNone/>
                        <a:tabLst/>
                        <a:defRPr/>
                      </a:pPr>
                      <a:r>
                        <a:rPr lang="en-US" altLang="zh-TW" sz="700" dirty="0" smtClean="0">
                          <a:latin typeface="Calibri" panose="020F0502020204030204" pitchFamily="34" charset="0"/>
                          <a:cs typeface="Calibri" panose="020F0502020204030204" pitchFamily="34" charset="0"/>
                        </a:rPr>
                        <a:t>June block</a:t>
                      </a:r>
                      <a:endParaRPr lang="zh-TW" altLang="en-US" sz="700" dirty="0" smtClean="0">
                        <a:latin typeface="Calibri" panose="020F0502020204030204" pitchFamily="34" charset="0"/>
                        <a:cs typeface="Calibri" panose="020F0502020204030204" pitchFamily="34" charset="0"/>
                      </a:endParaRPr>
                    </a:p>
                  </a:txBody>
                  <a:tcPr marL="5439" marR="5439" marT="5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en-US" altLang="zh-TW" sz="700" b="1" i="0" u="none" strike="noStrike" dirty="0" smtClean="0">
                        <a:solidFill>
                          <a:schemeClr val="tx2"/>
                        </a:solidFill>
                        <a:effectLst/>
                        <a:latin typeface="Calibri" panose="020F0502020204030204" pitchFamily="34" charset="0"/>
                        <a:cs typeface="Calibri" panose="020F0502020204030204" pitchFamily="34" charset="0"/>
                      </a:endParaRPr>
                    </a:p>
                  </a:txBody>
                  <a:tcPr marL="5439" marR="5439" marT="5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marL="0" marR="0" lvl="0" indent="0" algn="ctr" defTabSz="898268" rtl="0" eaLnBrk="1" fontAlgn="ctr" latinLnBrk="0" hangingPunct="1">
                        <a:lnSpc>
                          <a:spcPct val="100000"/>
                        </a:lnSpc>
                        <a:spcBef>
                          <a:spcPts val="0"/>
                        </a:spcBef>
                        <a:spcAft>
                          <a:spcPts val="0"/>
                        </a:spcAft>
                        <a:buClrTx/>
                        <a:buSzTx/>
                        <a:buFontTx/>
                        <a:buNone/>
                        <a:tabLst/>
                        <a:defRPr/>
                      </a:pPr>
                      <a:endParaRPr lang="zh-TW" altLang="en-US" sz="700" b="1" i="0" u="none" strike="noStrike" dirty="0" smtClean="0">
                        <a:solidFill>
                          <a:schemeClr val="bg2"/>
                        </a:solidFill>
                        <a:effectLst/>
                        <a:latin typeface="Calibri" panose="020F0502020204030204" pitchFamily="34" charset="0"/>
                        <a:cs typeface="Calibri" panose="020F0502020204030204" pitchFamily="34" charset="0"/>
                      </a:endParaRPr>
                    </a:p>
                  </a:txBody>
                  <a:tcPr marL="5439" marR="5439" marT="5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marL="0" marR="0" lvl="0" indent="0" algn="ctr" defTabSz="898268" rtl="0" eaLnBrk="1" fontAlgn="ctr" latinLnBrk="0" hangingPunct="1">
                        <a:lnSpc>
                          <a:spcPct val="100000"/>
                        </a:lnSpc>
                        <a:spcBef>
                          <a:spcPts val="0"/>
                        </a:spcBef>
                        <a:spcAft>
                          <a:spcPts val="0"/>
                        </a:spcAft>
                        <a:buClrTx/>
                        <a:buSzTx/>
                        <a:buFontTx/>
                        <a:buNone/>
                        <a:tabLst/>
                        <a:defRPr/>
                      </a:pPr>
                      <a:r>
                        <a:rPr lang="en-US" altLang="zh-TW" sz="700" b="1" i="0" u="none" strike="noStrike" dirty="0" smtClean="0">
                          <a:solidFill>
                            <a:schemeClr val="tx2"/>
                          </a:solidFill>
                          <a:effectLst/>
                          <a:latin typeface="Calibri" panose="020F0502020204030204" pitchFamily="34" charset="0"/>
                          <a:cs typeface="Calibri" panose="020F0502020204030204" pitchFamily="34" charset="0"/>
                        </a:rPr>
                        <a:t>2021/5/28</a:t>
                      </a:r>
                      <a:endParaRPr lang="zh-TW" altLang="en-US" sz="700" b="1" i="0" u="none" strike="noStrike" dirty="0" smtClean="0">
                        <a:solidFill>
                          <a:schemeClr val="tx2"/>
                        </a:solidFill>
                        <a:effectLst/>
                        <a:latin typeface="Calibri" panose="020F0502020204030204" pitchFamily="34" charset="0"/>
                        <a:cs typeface="Calibri" panose="020F0502020204030204" pitchFamily="34" charset="0"/>
                      </a:endParaRPr>
                    </a:p>
                  </a:txBody>
                  <a:tcPr marL="5439" marR="5439" marT="5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ctr" rtl="0" fontAlgn="ctr"/>
                      <a:endParaRPr lang="en-US" altLang="zh-TW" sz="700" b="1" i="0" u="none" strike="noStrike" dirty="0">
                        <a:solidFill>
                          <a:schemeClr val="tx2"/>
                        </a:solidFill>
                        <a:effectLst/>
                        <a:latin typeface="Calibri" panose="020F0502020204030204" pitchFamily="34" charset="0"/>
                        <a:cs typeface="Calibri" panose="020F0502020204030204" pitchFamily="34" charset="0"/>
                      </a:endParaRPr>
                    </a:p>
                  </a:txBody>
                  <a:tcPr marL="5439" marR="5439" marT="5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zh-TW" altLang="en-US" sz="700" b="1" i="0" u="none" strike="noStrike" dirty="0">
                        <a:solidFill>
                          <a:srgbClr val="1307F9"/>
                        </a:solidFill>
                        <a:effectLst/>
                        <a:latin typeface="Calibri" panose="020F0502020204030204" pitchFamily="34" charset="0"/>
                        <a:cs typeface="Calibri" panose="020F0502020204030204" pitchFamily="34" charset="0"/>
                      </a:endParaRP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zh-TW" altLang="en-US" sz="700" b="1" i="0" u="none" strike="noStrike" dirty="0">
                        <a:solidFill>
                          <a:srgbClr val="1307F9"/>
                        </a:solidFill>
                        <a:effectLst/>
                        <a:latin typeface="Calibri" panose="020F0502020204030204" pitchFamily="34" charset="0"/>
                        <a:cs typeface="Calibri" panose="020F0502020204030204" pitchFamily="34" charset="0"/>
                      </a:endParaRP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l" defTabSz="914283" rtl="0" eaLnBrk="1" fontAlgn="ctr" latinLnBrk="0" hangingPunct="1">
                        <a:lnSpc>
                          <a:spcPct val="100000"/>
                        </a:lnSpc>
                        <a:spcBef>
                          <a:spcPts val="0"/>
                        </a:spcBef>
                        <a:spcAft>
                          <a:spcPts val="0"/>
                        </a:spcAft>
                        <a:buClrTx/>
                        <a:buSzTx/>
                        <a:buFont typeface="Arial" panose="020B0604020202020204" pitchFamily="34" charset="0"/>
                        <a:buNone/>
                        <a:tabLst>
                          <a:tab pos="90488" algn="l"/>
                        </a:tabLst>
                        <a:defRPr/>
                      </a:pPr>
                      <a:r>
                        <a:rPr lang="en-US" altLang="zh-TW" sz="600" b="0" i="0" u="none" strike="noStrike" dirty="0" smtClean="0">
                          <a:solidFill>
                            <a:schemeClr val="bg2"/>
                          </a:solidFill>
                          <a:effectLst/>
                          <a:latin typeface="Calibri"/>
                        </a:rPr>
                        <a:t>Wait</a:t>
                      </a:r>
                      <a:r>
                        <a:rPr lang="en-US" altLang="zh-TW" sz="600" b="0" i="0" u="none" strike="noStrike" baseline="0" dirty="0" smtClean="0">
                          <a:solidFill>
                            <a:schemeClr val="bg2"/>
                          </a:solidFill>
                          <a:effectLst/>
                          <a:latin typeface="Calibri"/>
                        </a:rPr>
                        <a:t> for NOM cert. done (3/5)+ 12wks</a:t>
                      </a:r>
                      <a:endParaRPr lang="en-US" altLang="zh-TW" sz="600" b="0" i="0" u="none" strike="noStrike" dirty="0" smtClean="0">
                        <a:solidFill>
                          <a:schemeClr val="bg2"/>
                        </a:solidFill>
                        <a:effectLst/>
                        <a:latin typeface="Calibri"/>
                      </a:endParaRPr>
                    </a:p>
                  </a:txBody>
                  <a:tcPr marL="5439" marR="5439" marT="5439"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33200">
                <a:tc>
                  <a:txBody>
                    <a:bodyPr/>
                    <a:lstStyle/>
                    <a:p>
                      <a:pPr algn="ctr" rtl="0" fontAlgn="ctr"/>
                      <a:r>
                        <a:rPr lang="en-US" sz="700" b="1" i="0" u="none" strike="noStrike" dirty="0" smtClean="0">
                          <a:solidFill>
                            <a:schemeClr val="bg2"/>
                          </a:solidFill>
                          <a:effectLst/>
                          <a:latin typeface="Calibri" panose="020F0502020204030204" pitchFamily="34" charset="0"/>
                        </a:rPr>
                        <a:t>Morocco (ANRT)</a:t>
                      </a:r>
                      <a:endParaRPr lang="en-US" sz="700" b="1" i="0" u="none" strike="noStrike" dirty="0">
                        <a:solidFill>
                          <a:schemeClr val="bg2"/>
                        </a:solidFill>
                        <a:effectLst/>
                        <a:latin typeface="Calibri" panose="020F0502020204030204" pitchFamily="34" charset="0"/>
                      </a:endParaRPr>
                    </a:p>
                  </a:txBody>
                  <a:tcPr marL="5439" marR="5439" marT="5439"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CC"/>
                    </a:solidFill>
                  </a:tcPr>
                </a:tc>
                <a:tc>
                  <a:txBody>
                    <a:bodyPr/>
                    <a:lstStyle/>
                    <a:p>
                      <a:pPr marL="0" marR="0" lvl="0" indent="0" algn="ctr" defTabSz="898268" rtl="0" eaLnBrk="1" fontAlgn="auto" latinLnBrk="0" hangingPunct="1">
                        <a:lnSpc>
                          <a:spcPct val="100000"/>
                        </a:lnSpc>
                        <a:spcBef>
                          <a:spcPts val="0"/>
                        </a:spcBef>
                        <a:spcAft>
                          <a:spcPts val="0"/>
                        </a:spcAft>
                        <a:buClrTx/>
                        <a:buSzTx/>
                        <a:buFontTx/>
                        <a:buNone/>
                        <a:tabLst/>
                        <a:defRPr/>
                      </a:pPr>
                      <a:r>
                        <a:rPr lang="en-US" altLang="zh-TW" sz="700" b="0" i="0" u="none" strike="noStrike" kern="1200" dirty="0" smtClean="0">
                          <a:solidFill>
                            <a:schemeClr val="tx1"/>
                          </a:solidFill>
                          <a:effectLst/>
                          <a:latin typeface="Calibri" panose="020F0502020204030204" pitchFamily="34" charset="0"/>
                          <a:ea typeface="+mn-ea"/>
                          <a:cs typeface="Calibri" panose="020F0502020204030204" pitchFamily="34" charset="0"/>
                        </a:rPr>
                        <a:t>May</a:t>
                      </a:r>
                      <a:r>
                        <a:rPr lang="en-US" altLang="zh-TW" sz="700" b="0" i="0" u="none" strike="noStrike" kern="1200" baseline="0" dirty="0" smtClean="0">
                          <a:solidFill>
                            <a:schemeClr val="tx1"/>
                          </a:solidFill>
                          <a:effectLst/>
                          <a:latin typeface="Calibri" panose="020F0502020204030204" pitchFamily="34" charset="0"/>
                          <a:ea typeface="+mn-ea"/>
                          <a:cs typeface="Calibri" panose="020F0502020204030204" pitchFamily="34" charset="0"/>
                        </a:rPr>
                        <a:t> block</a:t>
                      </a:r>
                    </a:p>
                    <a:p>
                      <a:pPr marL="0" marR="0" lvl="0" indent="0" algn="ctr" defTabSz="898268" rtl="0" eaLnBrk="1" fontAlgn="auto" latinLnBrk="0" hangingPunct="1">
                        <a:lnSpc>
                          <a:spcPct val="100000"/>
                        </a:lnSpc>
                        <a:spcBef>
                          <a:spcPts val="0"/>
                        </a:spcBef>
                        <a:spcAft>
                          <a:spcPts val="0"/>
                        </a:spcAft>
                        <a:buClrTx/>
                        <a:buSzTx/>
                        <a:buFontTx/>
                        <a:buNone/>
                        <a:tabLst/>
                        <a:defRPr/>
                      </a:pPr>
                      <a:r>
                        <a:rPr lang="en-US" altLang="zh-TW" sz="700" b="0" i="0" u="none" strike="noStrike" kern="1200" dirty="0" smtClean="0">
                          <a:solidFill>
                            <a:schemeClr val="tx1"/>
                          </a:solidFill>
                          <a:effectLst/>
                          <a:latin typeface="Calibri" panose="020F0502020204030204" pitchFamily="34" charset="0"/>
                          <a:ea typeface="+mn-ea"/>
                          <a:cs typeface="Calibri" panose="020F0502020204030204" pitchFamily="34" charset="0"/>
                        </a:rPr>
                        <a:t>V** (ID)</a:t>
                      </a:r>
                    </a:p>
                  </a:txBody>
                  <a:tcPr marL="5439" marR="5439" marT="5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TW" sz="700" b="1" i="0" u="none" strike="noStrike" dirty="0" smtClean="0">
                          <a:solidFill>
                            <a:schemeClr val="tx2"/>
                          </a:solidFill>
                          <a:effectLst/>
                          <a:latin typeface="Calibri" panose="020F0502020204030204" pitchFamily="34" charset="0"/>
                          <a:cs typeface="Calibri" panose="020F0502020204030204" pitchFamily="34" charset="0"/>
                        </a:rPr>
                        <a:t>2021/2/25</a:t>
                      </a:r>
                    </a:p>
                  </a:txBody>
                  <a:tcPr marL="5439" marR="5439" marT="5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EA204"/>
                    </a:solidFill>
                  </a:tcPr>
                </a:tc>
                <a:tc>
                  <a:txBody>
                    <a:bodyPr/>
                    <a:lstStyle/>
                    <a:p>
                      <a:pPr algn="ctr" rtl="0" fontAlgn="ctr"/>
                      <a:r>
                        <a:rPr lang="en-US" altLang="zh-TW" sz="700" b="1" i="0" u="none" strike="noStrike" dirty="0" smtClean="0">
                          <a:solidFill>
                            <a:schemeClr val="bg2"/>
                          </a:solidFill>
                          <a:effectLst/>
                          <a:latin typeface="Calibri" panose="020F0502020204030204" pitchFamily="34" charset="0"/>
                          <a:cs typeface="Calibri" panose="020F0502020204030204" pitchFamily="34" charset="0"/>
                        </a:rPr>
                        <a:t>2021/3/8</a:t>
                      </a:r>
                    </a:p>
                    <a:p>
                      <a:pPr marL="0" marR="0" lvl="0" indent="0" algn="ctr" defTabSz="898268" rtl="0" eaLnBrk="1" fontAlgn="ctr" latinLnBrk="0" hangingPunct="1">
                        <a:lnSpc>
                          <a:spcPct val="100000"/>
                        </a:lnSpc>
                        <a:spcBef>
                          <a:spcPts val="0"/>
                        </a:spcBef>
                        <a:spcAft>
                          <a:spcPts val="0"/>
                        </a:spcAft>
                        <a:buClrTx/>
                        <a:buSzTx/>
                        <a:buFontTx/>
                        <a:buNone/>
                        <a:tabLst/>
                        <a:defRPr/>
                      </a:pPr>
                      <a:r>
                        <a:rPr lang="en-US" altLang="zh-TW" sz="700" b="1" i="0" u="none" strike="noStrike" dirty="0" smtClean="0">
                          <a:solidFill>
                            <a:schemeClr val="bg2"/>
                          </a:solidFill>
                          <a:effectLst/>
                          <a:latin typeface="Calibri" panose="020F0502020204030204" pitchFamily="34" charset="0"/>
                          <a:cs typeface="Calibri" panose="020F0502020204030204" pitchFamily="34" charset="0"/>
                        </a:rPr>
                        <a:t>(label impact)</a:t>
                      </a:r>
                      <a:endParaRPr lang="zh-TW" altLang="en-US" sz="700" b="1" i="0" u="none" strike="noStrike" dirty="0" smtClean="0">
                        <a:solidFill>
                          <a:schemeClr val="bg2"/>
                        </a:solidFill>
                        <a:effectLst/>
                        <a:latin typeface="Calibri" panose="020F0502020204030204" pitchFamily="34" charset="0"/>
                        <a:cs typeface="Calibri" panose="020F0502020204030204" pitchFamily="34" charset="0"/>
                      </a:endParaRPr>
                    </a:p>
                  </a:txBody>
                  <a:tcPr marL="5439" marR="5439" marT="5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marL="0" marR="0" lvl="0" indent="0" algn="ctr" defTabSz="914283" rtl="0" eaLnBrk="1" fontAlgn="ctr" latinLnBrk="0" hangingPunct="1">
                        <a:lnSpc>
                          <a:spcPct val="100000"/>
                        </a:lnSpc>
                        <a:spcBef>
                          <a:spcPts val="0"/>
                        </a:spcBef>
                        <a:spcAft>
                          <a:spcPts val="0"/>
                        </a:spcAft>
                        <a:buClrTx/>
                        <a:buSzTx/>
                        <a:buFontTx/>
                        <a:buNone/>
                        <a:tabLst/>
                        <a:defRPr/>
                      </a:pPr>
                      <a:r>
                        <a:rPr lang="en-US" altLang="zh-TW" sz="700" b="1" i="0" u="none" strike="noStrike" kern="1200" dirty="0" smtClean="0">
                          <a:solidFill>
                            <a:schemeClr val="tx2"/>
                          </a:solidFill>
                          <a:effectLst/>
                          <a:latin typeface="Calibri" panose="020F0502020204030204" pitchFamily="34" charset="0"/>
                          <a:ea typeface="+mn-ea"/>
                          <a:cs typeface="Calibri" panose="020F0502020204030204" pitchFamily="34" charset="0"/>
                        </a:rPr>
                        <a:t>Done</a:t>
                      </a:r>
                      <a:endParaRPr lang="en-US" altLang="zh-TW" sz="700" b="1" i="0" u="none" strike="noStrike" kern="1200" dirty="0">
                        <a:solidFill>
                          <a:schemeClr val="tx2"/>
                        </a:solidFill>
                        <a:effectLst/>
                        <a:latin typeface="Calibri" panose="020F0502020204030204" pitchFamily="34" charset="0"/>
                        <a:ea typeface="+mn-ea"/>
                        <a:cs typeface="Calibri" panose="020F0502020204030204" pitchFamily="34" charset="0"/>
                      </a:endParaRPr>
                    </a:p>
                  </a:txBody>
                  <a:tcPr marL="5439" marR="5439" marT="5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FF"/>
                    </a:solidFill>
                  </a:tcPr>
                </a:tc>
                <a:tc>
                  <a:txBody>
                    <a:bodyPr/>
                    <a:lstStyle/>
                    <a:p>
                      <a:pPr algn="ctr" rtl="0" fontAlgn="ctr"/>
                      <a:endParaRPr lang="en-US" altLang="zh-TW" sz="700" b="1" i="0" u="none" strike="noStrike" dirty="0">
                        <a:solidFill>
                          <a:schemeClr val="tx2"/>
                        </a:solidFill>
                        <a:effectLst/>
                        <a:latin typeface="Calibri" panose="020F0502020204030204" pitchFamily="34" charset="0"/>
                        <a:cs typeface="Calibri" panose="020F0502020204030204" pitchFamily="34" charset="0"/>
                      </a:endParaRPr>
                    </a:p>
                  </a:txBody>
                  <a:tcPr marL="5439" marR="5439" marT="5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zh-TW" altLang="en-US" sz="700" b="1" i="0" u="none" strike="noStrike" dirty="0">
                        <a:solidFill>
                          <a:srgbClr val="1307F9"/>
                        </a:solidFill>
                        <a:effectLst/>
                        <a:latin typeface="Calibri" panose="020F0502020204030204" pitchFamily="34" charset="0"/>
                        <a:cs typeface="Calibri" panose="020F0502020204030204" pitchFamily="34" charset="0"/>
                      </a:endParaRP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zh-TW" altLang="en-US" sz="700" b="1" i="0" u="none" strike="noStrike" dirty="0">
                        <a:solidFill>
                          <a:srgbClr val="1307F9"/>
                        </a:solidFill>
                        <a:effectLst/>
                        <a:latin typeface="Calibri" panose="020F0502020204030204" pitchFamily="34" charset="0"/>
                        <a:cs typeface="Calibri" panose="020F0502020204030204" pitchFamily="34" charset="0"/>
                      </a:endParaRP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l" defTabSz="914283" rtl="0" eaLnBrk="1" fontAlgn="ctr" latinLnBrk="0" hangingPunct="1">
                        <a:lnSpc>
                          <a:spcPct val="100000"/>
                        </a:lnSpc>
                        <a:spcBef>
                          <a:spcPts val="0"/>
                        </a:spcBef>
                        <a:spcAft>
                          <a:spcPts val="0"/>
                        </a:spcAft>
                        <a:buClrTx/>
                        <a:buSzTx/>
                        <a:buFont typeface="Arial" panose="020B0604020202020204" pitchFamily="34" charset="0"/>
                        <a:buNone/>
                        <a:tabLst>
                          <a:tab pos="90488" algn="l"/>
                        </a:tabLst>
                        <a:defRPr/>
                      </a:pPr>
                      <a:r>
                        <a:rPr lang="en-US" altLang="zh-TW" sz="600" b="0" i="0" u="none" strike="noStrike" kern="1200" baseline="0" dirty="0" smtClean="0">
                          <a:solidFill>
                            <a:schemeClr val="bg2"/>
                          </a:solidFill>
                          <a:effectLst/>
                          <a:latin typeface="Calibri" panose="020F0502020204030204" pitchFamily="34" charset="0"/>
                          <a:ea typeface="新細明體"/>
                          <a:cs typeface="+mn-cs"/>
                        </a:rPr>
                        <a:t>Due to EMC report is late (</a:t>
                      </a:r>
                      <a:r>
                        <a:rPr lang="en-US" altLang="zh-TW" sz="600" b="0" i="0" u="none" strike="noStrike" baseline="0" dirty="0" smtClean="0">
                          <a:solidFill>
                            <a:schemeClr val="bg2"/>
                          </a:solidFill>
                          <a:effectLst/>
                          <a:latin typeface="Calibri"/>
                        </a:rPr>
                        <a:t>panel ESD issue) </a:t>
                      </a:r>
                      <a:r>
                        <a:rPr lang="en-US" altLang="zh-TW" sz="600" b="0" i="0" u="none" strike="noStrike" kern="1200" baseline="0" dirty="0" smtClean="0">
                          <a:solidFill>
                            <a:schemeClr val="bg2"/>
                          </a:solidFill>
                          <a:effectLst/>
                          <a:latin typeface="Calibri" panose="020F0502020204030204" pitchFamily="34" charset="0"/>
                          <a:ea typeface="新細明體"/>
                          <a:cs typeface="+mn-cs"/>
                        </a:rPr>
                        <a:t>and caused CE DOC delay from 2021/1/25  to 2021/2/8+4wks, pushed out to PRTS</a:t>
                      </a:r>
                      <a:endParaRPr lang="en-US" altLang="zh-TW" sz="600" b="0" i="0" u="none" strike="noStrike" dirty="0" smtClean="0">
                        <a:solidFill>
                          <a:schemeClr val="bg2"/>
                        </a:solidFill>
                        <a:effectLst/>
                        <a:latin typeface="Calibri"/>
                      </a:endParaRPr>
                    </a:p>
                  </a:txBody>
                  <a:tcPr marL="5439" marR="5439" marT="5439"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33200">
                <a:tc>
                  <a:txBody>
                    <a:bodyPr/>
                    <a:lstStyle/>
                    <a:p>
                      <a:pPr marL="0" marR="0" lvl="0" indent="0" algn="ctr" defTabSz="898268" rtl="0" eaLnBrk="1" fontAlgn="ctr" latinLnBrk="0" hangingPunct="1">
                        <a:lnSpc>
                          <a:spcPct val="100000"/>
                        </a:lnSpc>
                        <a:spcBef>
                          <a:spcPts val="0"/>
                        </a:spcBef>
                        <a:spcAft>
                          <a:spcPts val="0"/>
                        </a:spcAft>
                        <a:buClrTx/>
                        <a:buSzTx/>
                        <a:buFontTx/>
                        <a:buNone/>
                        <a:tabLst/>
                        <a:defRPr/>
                      </a:pPr>
                      <a:r>
                        <a:rPr lang="en-US" altLang="zh-TW" sz="700" b="1" i="0" u="none" strike="noStrike" kern="1200" dirty="0" smtClean="0">
                          <a:solidFill>
                            <a:schemeClr val="bg2"/>
                          </a:solidFill>
                          <a:effectLst/>
                          <a:latin typeface="Calibri" panose="020F0502020204030204" pitchFamily="34" charset="0"/>
                          <a:ea typeface="+mn-ea"/>
                          <a:cs typeface="+mn-cs"/>
                        </a:rPr>
                        <a:t>Zambia</a:t>
                      </a:r>
                      <a:r>
                        <a:rPr lang="en-US" altLang="zh-TW" sz="700" b="1" i="0" u="none" strike="noStrike" kern="1200" baseline="0" dirty="0" smtClean="0">
                          <a:solidFill>
                            <a:schemeClr val="bg2"/>
                          </a:solidFill>
                          <a:effectLst/>
                          <a:latin typeface="Calibri" panose="020F0502020204030204" pitchFamily="34" charset="0"/>
                          <a:ea typeface="+mn-ea"/>
                          <a:cs typeface="+mn-cs"/>
                        </a:rPr>
                        <a:t> (ZICTA)</a:t>
                      </a:r>
                      <a:endParaRPr lang="en-US" altLang="zh-TW" sz="700" b="1" i="0" u="none" strike="noStrike" kern="1200" dirty="0" smtClean="0">
                        <a:solidFill>
                          <a:schemeClr val="bg2"/>
                        </a:solidFill>
                        <a:effectLst/>
                        <a:latin typeface="Calibri" panose="020F0502020204030204" pitchFamily="34" charset="0"/>
                        <a:ea typeface="+mn-ea"/>
                        <a:cs typeface="+mn-cs"/>
                      </a:endParaRPr>
                    </a:p>
                  </a:txBody>
                  <a:tcPr marL="5439" marR="5439" marT="5439"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CC"/>
                    </a:solidFill>
                  </a:tcPr>
                </a:tc>
                <a:tc>
                  <a:txBody>
                    <a:bodyPr/>
                    <a:lstStyle/>
                    <a:p>
                      <a:pPr marL="0" marR="0" lvl="0" indent="0" algn="ctr" defTabSz="914283" rtl="0" eaLnBrk="1" fontAlgn="ctr" latinLnBrk="0" hangingPunct="1">
                        <a:lnSpc>
                          <a:spcPct val="100000"/>
                        </a:lnSpc>
                        <a:spcBef>
                          <a:spcPts val="0"/>
                        </a:spcBef>
                        <a:spcAft>
                          <a:spcPts val="0"/>
                        </a:spcAft>
                        <a:buClrTx/>
                        <a:buSzTx/>
                        <a:buFontTx/>
                        <a:buNone/>
                        <a:tabLst/>
                        <a:defRPr/>
                      </a:pPr>
                      <a:endParaRPr lang="en-US" altLang="zh-TW" sz="700" b="0" i="0" u="none" strike="noStrike" kern="1200" dirty="0" smtClean="0">
                        <a:solidFill>
                          <a:schemeClr val="tx1"/>
                        </a:solidFill>
                        <a:effectLst/>
                        <a:latin typeface="Calibri" panose="020F0502020204030204" pitchFamily="34" charset="0"/>
                        <a:ea typeface="+mn-ea"/>
                        <a:cs typeface="Calibri" panose="020F0502020204030204" pitchFamily="34" charset="0"/>
                      </a:endParaRPr>
                    </a:p>
                  </a:txBody>
                  <a:tcPr marL="5439" marR="5439" marT="5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ctr" defTabSz="898268" rtl="0" eaLnBrk="1" fontAlgn="ctr" latinLnBrk="0" hangingPunct="1">
                        <a:lnSpc>
                          <a:spcPct val="100000"/>
                        </a:lnSpc>
                        <a:spcBef>
                          <a:spcPts val="0"/>
                        </a:spcBef>
                        <a:spcAft>
                          <a:spcPts val="0"/>
                        </a:spcAft>
                        <a:buClrTx/>
                        <a:buSzTx/>
                        <a:buFontTx/>
                        <a:buNone/>
                        <a:tabLst/>
                        <a:defRPr/>
                      </a:pPr>
                      <a:r>
                        <a:rPr lang="en-US" altLang="zh-TW" sz="700" b="1" i="0" u="none" strike="noStrike" dirty="0" smtClean="0">
                          <a:solidFill>
                            <a:schemeClr val="tx2"/>
                          </a:solidFill>
                          <a:effectLst/>
                          <a:latin typeface="Calibri" panose="020F0502020204030204" pitchFamily="34" charset="0"/>
                          <a:cs typeface="Calibri" panose="020F0502020204030204" pitchFamily="34" charset="0"/>
                        </a:rPr>
                        <a:t>2021/4/5</a:t>
                      </a:r>
                      <a:endParaRPr lang="zh-TW" altLang="en-US" sz="700" b="1" i="0" u="none" strike="noStrike" dirty="0" smtClean="0">
                        <a:solidFill>
                          <a:schemeClr val="tx2"/>
                        </a:solidFill>
                        <a:effectLst/>
                        <a:latin typeface="Calibri" panose="020F0502020204030204" pitchFamily="34" charset="0"/>
                        <a:cs typeface="Calibri" panose="020F0502020204030204" pitchFamily="34" charset="0"/>
                      </a:endParaRPr>
                    </a:p>
                  </a:txBody>
                  <a:tcPr marL="5439" marR="5439" marT="5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marL="0" marR="0" lvl="0" indent="0" algn="ctr" defTabSz="898268" rtl="0" eaLnBrk="1" fontAlgn="ctr" latinLnBrk="0" hangingPunct="1">
                        <a:lnSpc>
                          <a:spcPct val="100000"/>
                        </a:lnSpc>
                        <a:spcBef>
                          <a:spcPts val="0"/>
                        </a:spcBef>
                        <a:spcAft>
                          <a:spcPts val="0"/>
                        </a:spcAft>
                        <a:buClrTx/>
                        <a:buSzTx/>
                        <a:buFontTx/>
                        <a:buNone/>
                        <a:tabLst/>
                        <a:defRPr/>
                      </a:pPr>
                      <a:r>
                        <a:rPr lang="en-US" altLang="zh-TW" sz="700" b="1" i="0" u="none" strike="noStrike" dirty="0" smtClean="0">
                          <a:solidFill>
                            <a:schemeClr val="bg2"/>
                          </a:solidFill>
                          <a:effectLst/>
                          <a:latin typeface="Calibri" panose="020F0502020204030204" pitchFamily="34" charset="0"/>
                          <a:cs typeface="Calibri" panose="020F0502020204030204" pitchFamily="34" charset="0"/>
                        </a:rPr>
                        <a:t>Cancel</a:t>
                      </a:r>
                      <a:endParaRPr lang="zh-TW" altLang="en-US" sz="700" b="1" i="0" u="none" strike="noStrike" dirty="0" smtClean="0">
                        <a:solidFill>
                          <a:schemeClr val="bg2"/>
                        </a:solidFill>
                        <a:effectLst/>
                        <a:latin typeface="Calibri" panose="020F0502020204030204" pitchFamily="34" charset="0"/>
                        <a:cs typeface="Calibri" panose="020F0502020204030204" pitchFamily="34" charset="0"/>
                      </a:endParaRPr>
                    </a:p>
                  </a:txBody>
                  <a:tcPr marL="5439" marR="5439" marT="5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lumMod val="60000"/>
                        <a:lumOff val="40000"/>
                      </a:schemeClr>
                    </a:solidFill>
                  </a:tcPr>
                </a:tc>
                <a:tc>
                  <a:txBody>
                    <a:bodyPr/>
                    <a:lstStyle/>
                    <a:p>
                      <a:pPr marL="0" marR="0" lvl="0" indent="0" algn="ctr" defTabSz="898268" rtl="0" eaLnBrk="1" fontAlgn="ctr" latinLnBrk="0" hangingPunct="1">
                        <a:lnSpc>
                          <a:spcPct val="100000"/>
                        </a:lnSpc>
                        <a:spcBef>
                          <a:spcPts val="0"/>
                        </a:spcBef>
                        <a:spcAft>
                          <a:spcPts val="0"/>
                        </a:spcAft>
                        <a:buClrTx/>
                        <a:buSzTx/>
                        <a:buFontTx/>
                        <a:buNone/>
                        <a:tabLst/>
                        <a:defRPr/>
                      </a:pPr>
                      <a:r>
                        <a:rPr lang="en-US" altLang="zh-TW" sz="700" b="1" i="0" u="none" strike="noStrike" dirty="0" smtClean="0">
                          <a:solidFill>
                            <a:schemeClr val="bg2"/>
                          </a:solidFill>
                          <a:effectLst/>
                          <a:latin typeface="Calibri" panose="020F0502020204030204" pitchFamily="34" charset="0"/>
                          <a:cs typeface="Calibri" panose="020F0502020204030204" pitchFamily="34" charset="0"/>
                        </a:rPr>
                        <a:t>Cancel</a:t>
                      </a:r>
                      <a:endParaRPr lang="zh-TW" altLang="en-US" sz="700" b="1" i="0" u="none" strike="noStrike" dirty="0" smtClean="0">
                        <a:solidFill>
                          <a:schemeClr val="bg2"/>
                        </a:solidFill>
                        <a:effectLst/>
                        <a:latin typeface="Calibri" panose="020F0502020204030204" pitchFamily="34" charset="0"/>
                        <a:cs typeface="Calibri" panose="020F0502020204030204" pitchFamily="34" charset="0"/>
                      </a:endParaRPr>
                    </a:p>
                  </a:txBody>
                  <a:tcPr marL="5439" marR="5439" marT="5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lumMod val="60000"/>
                        <a:lumOff val="40000"/>
                      </a:schemeClr>
                    </a:solidFill>
                  </a:tcPr>
                </a:tc>
                <a:tc>
                  <a:txBody>
                    <a:bodyPr/>
                    <a:lstStyle/>
                    <a:p>
                      <a:pPr algn="ctr" rtl="0" fontAlgn="ctr"/>
                      <a:endParaRPr lang="zh-TW" altLang="en-US" sz="700" b="1" i="0" u="none" strike="noStrike" dirty="0">
                        <a:solidFill>
                          <a:srgbClr val="1307F9"/>
                        </a:solidFill>
                        <a:effectLst/>
                        <a:latin typeface="Calibri" panose="020F0502020204030204" pitchFamily="34" charset="0"/>
                        <a:cs typeface="Calibri" panose="020F0502020204030204" pitchFamily="34" charset="0"/>
                      </a:endParaRP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zh-TW" altLang="en-US" sz="700" b="1" i="0" u="none" strike="noStrike" dirty="0">
                        <a:solidFill>
                          <a:srgbClr val="1307F9"/>
                        </a:solidFill>
                        <a:effectLst/>
                        <a:latin typeface="Calibri" panose="020F0502020204030204" pitchFamily="34" charset="0"/>
                        <a:cs typeface="Calibri" panose="020F0502020204030204" pitchFamily="34" charset="0"/>
                      </a:endParaRP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zh-TW" altLang="en-US" sz="700" b="1" i="0" u="none" strike="noStrike" dirty="0">
                        <a:solidFill>
                          <a:srgbClr val="1307F9"/>
                        </a:solidFill>
                        <a:effectLst/>
                        <a:latin typeface="Calibri" panose="020F0502020204030204" pitchFamily="34" charset="0"/>
                        <a:cs typeface="Calibri" panose="020F0502020204030204" pitchFamily="34" charset="0"/>
                      </a:endParaRP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l" defTabSz="898268" rtl="0" eaLnBrk="1" fontAlgn="ctr" latinLnBrk="0" hangingPunct="1">
                        <a:lnSpc>
                          <a:spcPct val="100000"/>
                        </a:lnSpc>
                        <a:spcBef>
                          <a:spcPts val="0"/>
                        </a:spcBef>
                        <a:spcAft>
                          <a:spcPts val="0"/>
                        </a:spcAft>
                        <a:buClrTx/>
                        <a:buSzTx/>
                        <a:buFontTx/>
                        <a:buNone/>
                        <a:tabLst/>
                        <a:defRPr/>
                      </a:pPr>
                      <a:r>
                        <a:rPr lang="en-US" altLang="zh-TW" sz="600" b="0" i="0" u="none" strike="noStrike" dirty="0" smtClean="0">
                          <a:solidFill>
                            <a:schemeClr val="bg2"/>
                          </a:solidFill>
                          <a:effectLst/>
                          <a:latin typeface="Calibri"/>
                        </a:rPr>
                        <a:t>WWAN CE SAR ready (1/25) + 10wks , 7/27 </a:t>
                      </a:r>
                      <a:r>
                        <a:rPr lang="en-US" altLang="zh-TW" sz="700" b="0" kern="1200" baseline="0" dirty="0" smtClean="0">
                          <a:solidFill>
                            <a:schemeClr val="bg2"/>
                          </a:solidFill>
                          <a:latin typeface="Calibri" panose="020F0502020204030204" pitchFamily="34" charset="0"/>
                          <a:ea typeface="新細明體"/>
                          <a:cs typeface="+mn-cs"/>
                        </a:rPr>
                        <a:t>Bulletin change-regulatory submission is owned by local distributor upon regional sales’ request.</a:t>
                      </a:r>
                    </a:p>
                  </a:txBody>
                  <a:tcPr marL="5439" marR="5439" marT="5439"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33200">
                <a:tc>
                  <a:txBody>
                    <a:bodyPr/>
                    <a:lstStyle/>
                    <a:p>
                      <a:pPr marL="0" marR="0" lvl="0" indent="0" algn="ctr" defTabSz="898268" rtl="0" eaLnBrk="1" fontAlgn="ctr" latinLnBrk="0" hangingPunct="1">
                        <a:lnSpc>
                          <a:spcPct val="100000"/>
                        </a:lnSpc>
                        <a:spcBef>
                          <a:spcPts val="0"/>
                        </a:spcBef>
                        <a:spcAft>
                          <a:spcPts val="0"/>
                        </a:spcAft>
                        <a:buClrTx/>
                        <a:buSzTx/>
                        <a:buFontTx/>
                        <a:buNone/>
                        <a:tabLst/>
                        <a:defRPr/>
                      </a:pPr>
                      <a:r>
                        <a:rPr lang="en-US" altLang="zh-TW" sz="700" b="1" i="0" u="none" strike="noStrike" kern="1200" dirty="0" smtClean="0">
                          <a:solidFill>
                            <a:schemeClr val="bg2"/>
                          </a:solidFill>
                          <a:effectLst/>
                          <a:latin typeface="Calibri" panose="020F0502020204030204" pitchFamily="34" charset="0"/>
                          <a:ea typeface="+mn-ea"/>
                          <a:cs typeface="+mn-cs"/>
                        </a:rPr>
                        <a:t>Saudi Arabia</a:t>
                      </a:r>
                    </a:p>
                  </a:txBody>
                  <a:tcPr marL="5439" marR="5439" marT="5439"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CC"/>
                    </a:solidFill>
                  </a:tcPr>
                </a:tc>
                <a:tc>
                  <a:txBody>
                    <a:bodyPr/>
                    <a:lstStyle/>
                    <a:p>
                      <a:pPr marL="0" marR="0" lvl="0" indent="0" algn="ctr" defTabSz="914283" rtl="0" eaLnBrk="1" fontAlgn="ctr" latinLnBrk="0" hangingPunct="1">
                        <a:lnSpc>
                          <a:spcPct val="100000"/>
                        </a:lnSpc>
                        <a:spcBef>
                          <a:spcPts val="0"/>
                        </a:spcBef>
                        <a:spcAft>
                          <a:spcPts val="0"/>
                        </a:spcAft>
                        <a:buClrTx/>
                        <a:buSzTx/>
                        <a:buFontTx/>
                        <a:buNone/>
                        <a:tabLst/>
                        <a:defRPr/>
                      </a:pPr>
                      <a:endParaRPr lang="en-US" altLang="zh-TW" sz="700" b="0" i="0" u="none" strike="noStrike" kern="1200" dirty="0" smtClean="0">
                        <a:solidFill>
                          <a:schemeClr val="tx1"/>
                        </a:solidFill>
                        <a:effectLst/>
                        <a:latin typeface="Calibri" panose="020F0502020204030204" pitchFamily="34" charset="0"/>
                        <a:ea typeface="+mn-ea"/>
                        <a:cs typeface="Calibri" panose="020F0502020204030204" pitchFamily="34" charset="0"/>
                      </a:endParaRPr>
                    </a:p>
                  </a:txBody>
                  <a:tcPr marL="5439" marR="5439" marT="5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ctr" defTabSz="898268" rtl="0" eaLnBrk="1" fontAlgn="ctr" latinLnBrk="0" hangingPunct="1">
                        <a:lnSpc>
                          <a:spcPct val="100000"/>
                        </a:lnSpc>
                        <a:spcBef>
                          <a:spcPts val="0"/>
                        </a:spcBef>
                        <a:spcAft>
                          <a:spcPts val="0"/>
                        </a:spcAft>
                        <a:buClrTx/>
                        <a:buSzTx/>
                        <a:buFontTx/>
                        <a:buNone/>
                        <a:tabLst/>
                        <a:defRPr/>
                      </a:pPr>
                      <a:endParaRPr lang="zh-TW" altLang="en-US" sz="700" b="1" i="0" u="none" strike="noStrike" dirty="0" smtClean="0">
                        <a:solidFill>
                          <a:schemeClr val="tx2"/>
                        </a:solidFill>
                        <a:effectLst/>
                        <a:latin typeface="Calibri" panose="020F0502020204030204" pitchFamily="34" charset="0"/>
                        <a:cs typeface="Calibri" panose="020F0502020204030204" pitchFamily="34" charset="0"/>
                      </a:endParaRPr>
                    </a:p>
                  </a:txBody>
                  <a:tcPr marL="5439" marR="5439" marT="5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marL="0" marR="0" lvl="0" indent="0" algn="ctr" defTabSz="898268" rtl="0" eaLnBrk="1" fontAlgn="ctr" latinLnBrk="0" hangingPunct="1">
                        <a:lnSpc>
                          <a:spcPct val="100000"/>
                        </a:lnSpc>
                        <a:spcBef>
                          <a:spcPts val="0"/>
                        </a:spcBef>
                        <a:spcAft>
                          <a:spcPts val="0"/>
                        </a:spcAft>
                        <a:buClrTx/>
                        <a:buSzTx/>
                        <a:buFontTx/>
                        <a:buNone/>
                        <a:tabLst/>
                        <a:defRPr/>
                      </a:pPr>
                      <a:endParaRPr lang="zh-TW" altLang="en-US" sz="700" b="1" i="0" u="none" strike="noStrike" dirty="0" smtClean="0">
                        <a:solidFill>
                          <a:schemeClr val="bg2"/>
                        </a:solidFill>
                        <a:effectLst/>
                        <a:latin typeface="Calibri" panose="020F0502020204030204" pitchFamily="34" charset="0"/>
                        <a:cs typeface="Calibri" panose="020F0502020204030204" pitchFamily="34" charset="0"/>
                      </a:endParaRPr>
                    </a:p>
                  </a:txBody>
                  <a:tcPr marL="5439" marR="5439" marT="5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marL="0" marR="0" lvl="0" indent="0" algn="ctr" defTabSz="898268" rtl="0" eaLnBrk="1" fontAlgn="ctr" latinLnBrk="0" hangingPunct="1">
                        <a:lnSpc>
                          <a:spcPct val="100000"/>
                        </a:lnSpc>
                        <a:spcBef>
                          <a:spcPts val="0"/>
                        </a:spcBef>
                        <a:spcAft>
                          <a:spcPts val="0"/>
                        </a:spcAft>
                        <a:buClrTx/>
                        <a:buSzTx/>
                        <a:buFontTx/>
                        <a:buNone/>
                        <a:tabLst/>
                        <a:defRPr/>
                      </a:pPr>
                      <a:r>
                        <a:rPr lang="en-US" altLang="zh-TW" sz="700" b="1" i="0" u="none" strike="noStrike" dirty="0" smtClean="0">
                          <a:solidFill>
                            <a:schemeClr val="tx2"/>
                          </a:solidFill>
                          <a:effectLst/>
                          <a:latin typeface="Calibri" panose="020F0502020204030204" pitchFamily="34" charset="0"/>
                          <a:cs typeface="Calibri" panose="020F0502020204030204" pitchFamily="34" charset="0"/>
                        </a:rPr>
                        <a:t>4/16</a:t>
                      </a:r>
                      <a:endParaRPr lang="zh-TW" altLang="en-US" sz="700" b="1" i="0" u="none" strike="noStrike" dirty="0" smtClean="0">
                        <a:solidFill>
                          <a:schemeClr val="tx2"/>
                        </a:solidFill>
                        <a:effectLst/>
                        <a:latin typeface="Calibri" panose="020F0502020204030204" pitchFamily="34" charset="0"/>
                        <a:cs typeface="Calibri" panose="020F0502020204030204" pitchFamily="34" charset="0"/>
                      </a:endParaRPr>
                    </a:p>
                  </a:txBody>
                  <a:tcPr marL="5439" marR="5439" marT="5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ctr" rtl="0" fontAlgn="ctr"/>
                      <a:endParaRPr lang="zh-TW" altLang="en-US" sz="700" b="1" i="0" u="none" strike="noStrike" dirty="0">
                        <a:solidFill>
                          <a:srgbClr val="1307F9"/>
                        </a:solidFill>
                        <a:effectLst/>
                        <a:latin typeface="Calibri" panose="020F0502020204030204" pitchFamily="34" charset="0"/>
                        <a:cs typeface="Calibri" panose="020F0502020204030204" pitchFamily="34" charset="0"/>
                      </a:endParaRP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zh-TW" altLang="en-US" sz="700" b="1" i="0" u="none" strike="noStrike" dirty="0">
                        <a:solidFill>
                          <a:srgbClr val="1307F9"/>
                        </a:solidFill>
                        <a:effectLst/>
                        <a:latin typeface="Calibri" panose="020F0502020204030204" pitchFamily="34" charset="0"/>
                        <a:cs typeface="Calibri" panose="020F0502020204030204" pitchFamily="34" charset="0"/>
                      </a:endParaRP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zh-TW" altLang="en-US" sz="700" b="1" i="0" u="none" strike="noStrike" dirty="0">
                        <a:solidFill>
                          <a:srgbClr val="1307F9"/>
                        </a:solidFill>
                        <a:effectLst/>
                        <a:latin typeface="Calibri" panose="020F0502020204030204" pitchFamily="34" charset="0"/>
                        <a:cs typeface="Calibri" panose="020F0502020204030204" pitchFamily="34" charset="0"/>
                      </a:endParaRP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l" defTabSz="898268" rtl="0" eaLnBrk="1" fontAlgn="ctr" latinLnBrk="0" hangingPunct="1">
                        <a:lnSpc>
                          <a:spcPct val="100000"/>
                        </a:lnSpc>
                        <a:spcBef>
                          <a:spcPts val="0"/>
                        </a:spcBef>
                        <a:spcAft>
                          <a:spcPts val="0"/>
                        </a:spcAft>
                        <a:buClrTx/>
                        <a:buSzTx/>
                        <a:buFontTx/>
                        <a:buNone/>
                        <a:tabLst/>
                        <a:defRPr/>
                      </a:pPr>
                      <a:r>
                        <a:rPr lang="en-US" altLang="zh-TW" sz="700" b="0" kern="1200" baseline="0" dirty="0" smtClean="0">
                          <a:solidFill>
                            <a:srgbClr val="0000FF"/>
                          </a:solidFill>
                          <a:latin typeface="Calibri" panose="020F0502020204030204" pitchFamily="34" charset="0"/>
                          <a:ea typeface="新細明體"/>
                          <a:cs typeface="+mn-cs"/>
                        </a:rPr>
                        <a:t>2/25 added, application letters ready (3/5)+6wks</a:t>
                      </a:r>
                    </a:p>
                  </a:txBody>
                  <a:tcPr marL="5439" marR="5439" marT="5439"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graphicFrame>
        <p:nvGraphicFramePr>
          <p:cNvPr id="12" name="表格 11"/>
          <p:cNvGraphicFramePr>
            <a:graphicFrameLocks noGrp="1"/>
          </p:cNvGraphicFramePr>
          <p:nvPr>
            <p:extLst>
              <p:ext uri="{D42A27DB-BD31-4B8C-83A1-F6EECF244321}">
                <p14:modId xmlns:p14="http://schemas.microsoft.com/office/powerpoint/2010/main" val="4060512025"/>
              </p:ext>
            </p:extLst>
          </p:nvPr>
        </p:nvGraphicFramePr>
        <p:xfrm>
          <a:off x="7463307" y="28879"/>
          <a:ext cx="1623829" cy="1143000"/>
        </p:xfrm>
        <a:graphic>
          <a:graphicData uri="http://schemas.openxmlformats.org/drawingml/2006/table">
            <a:tbl>
              <a:tblPr firstRow="1" bandRow="1">
                <a:tableStyleId>{5C22544A-7EE6-4342-B048-85BDC9FD1C3A}</a:tableStyleId>
              </a:tblPr>
              <a:tblGrid>
                <a:gridCol w="833373">
                  <a:extLst>
                    <a:ext uri="{9D8B030D-6E8A-4147-A177-3AD203B41FA5}">
                      <a16:colId xmlns:a16="http://schemas.microsoft.com/office/drawing/2014/main" xmlns="" val="20000"/>
                    </a:ext>
                  </a:extLst>
                </a:gridCol>
                <a:gridCol w="790456">
                  <a:extLst>
                    <a:ext uri="{9D8B030D-6E8A-4147-A177-3AD203B41FA5}">
                      <a16:colId xmlns:a16="http://schemas.microsoft.com/office/drawing/2014/main" xmlns="" val="20001"/>
                    </a:ext>
                  </a:extLst>
                </a:gridCol>
              </a:tblGrid>
              <a:tr h="208730">
                <a:tc>
                  <a:txBody>
                    <a:bodyPr/>
                    <a:lstStyle/>
                    <a:p>
                      <a:pPr algn="r"/>
                      <a:r>
                        <a:rPr lang="en-US" altLang="zh-TW" sz="900" b="1" dirty="0">
                          <a:solidFill>
                            <a:schemeClr val="bg2"/>
                          </a:solidFill>
                          <a:latin typeface="Calibri" panose="020F0502020204030204" pitchFamily="34" charset="0"/>
                        </a:rPr>
                        <a:t>DVT </a:t>
                      </a:r>
                      <a:r>
                        <a:rPr lang="en-US" altLang="zh-TW" sz="900" b="1" dirty="0" smtClean="0">
                          <a:solidFill>
                            <a:schemeClr val="bg2"/>
                          </a:solidFill>
                          <a:latin typeface="Calibri" panose="020F0502020204030204" pitchFamily="34" charset="0"/>
                        </a:rPr>
                        <a:t>1.0 ETA</a:t>
                      </a:r>
                      <a:endParaRPr lang="zh-TW" altLang="en-US" sz="900" b="1" dirty="0">
                        <a:solidFill>
                          <a:schemeClr val="bg2"/>
                        </a:solidFill>
                        <a:latin typeface="Calibri" panose="020F050202020403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ctr"/>
                      <a:r>
                        <a:rPr lang="en-US" altLang="zh-TW" sz="900" b="1" dirty="0" smtClean="0">
                          <a:solidFill>
                            <a:schemeClr val="bg2"/>
                          </a:solidFill>
                          <a:latin typeface="Calibri" panose="020F0502020204030204" pitchFamily="34" charset="0"/>
                        </a:rPr>
                        <a:t>2020/10/5</a:t>
                      </a:r>
                      <a:endParaRPr lang="zh-TW" altLang="en-US" sz="900" b="1" dirty="0">
                        <a:solidFill>
                          <a:schemeClr val="bg2"/>
                        </a:solidFill>
                        <a:latin typeface="Calibri" panose="020F050202020403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xmlns="" val="10000"/>
                  </a:ext>
                </a:extLst>
              </a:tr>
              <a:tr h="208730">
                <a:tc>
                  <a:txBody>
                    <a:bodyPr/>
                    <a:lstStyle/>
                    <a:p>
                      <a:pPr algn="r"/>
                      <a:r>
                        <a:rPr lang="en-US" altLang="zh-TW" sz="900" b="1" dirty="0">
                          <a:solidFill>
                            <a:schemeClr val="bg2"/>
                          </a:solidFill>
                          <a:latin typeface="Calibri" panose="020F0502020204030204" pitchFamily="34" charset="0"/>
                        </a:rPr>
                        <a:t>Label turn-A</a:t>
                      </a:r>
                      <a:endParaRPr lang="zh-TW" altLang="en-US" sz="900" b="1" dirty="0">
                        <a:solidFill>
                          <a:schemeClr val="bg2"/>
                        </a:solidFill>
                        <a:latin typeface="Calibri" panose="020F050202020403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ctr"/>
                      <a:r>
                        <a:rPr lang="en-US" altLang="zh-TW" sz="900" b="1" dirty="0" smtClean="0">
                          <a:solidFill>
                            <a:schemeClr val="bg2"/>
                          </a:solidFill>
                          <a:latin typeface="Calibri" panose="020F0502020204030204" pitchFamily="34" charset="0"/>
                        </a:rPr>
                        <a:t>2021/2/26</a:t>
                      </a:r>
                      <a:endParaRPr lang="zh-TW" altLang="en-US" sz="900" b="1" dirty="0">
                        <a:solidFill>
                          <a:schemeClr val="bg2"/>
                        </a:solidFill>
                        <a:latin typeface="Calibri" panose="020F050202020403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xmlns="" val="10003"/>
                  </a:ext>
                </a:extLst>
              </a:tr>
              <a:tr h="208730">
                <a:tc>
                  <a:txBody>
                    <a:bodyPr/>
                    <a:lstStyle/>
                    <a:p>
                      <a:pPr algn="r"/>
                      <a:r>
                        <a:rPr lang="en-US" altLang="zh-TW" sz="900" b="1" dirty="0">
                          <a:solidFill>
                            <a:schemeClr val="bg2"/>
                          </a:solidFill>
                          <a:latin typeface="Calibri" panose="020F0502020204030204" pitchFamily="34" charset="0"/>
                        </a:rPr>
                        <a:t>RFD</a:t>
                      </a:r>
                      <a:endParaRPr lang="zh-TW" altLang="en-US" sz="900" b="1" dirty="0">
                        <a:solidFill>
                          <a:schemeClr val="bg2"/>
                        </a:solidFill>
                        <a:latin typeface="Calibri" panose="020F050202020403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ctr"/>
                      <a:r>
                        <a:rPr lang="en-US" altLang="zh-TW" sz="900" b="1" dirty="0" smtClean="0">
                          <a:solidFill>
                            <a:schemeClr val="bg2"/>
                          </a:solidFill>
                          <a:latin typeface="Calibri" panose="020F0502020204030204" pitchFamily="34" charset="0"/>
                        </a:rPr>
                        <a:t>2021/3/5</a:t>
                      </a:r>
                      <a:endParaRPr lang="zh-TW" altLang="en-US" sz="900" b="1" dirty="0">
                        <a:solidFill>
                          <a:schemeClr val="bg2"/>
                        </a:solidFill>
                        <a:latin typeface="Calibri" panose="020F050202020403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xmlns="" val="10004"/>
                  </a:ext>
                </a:extLst>
              </a:tr>
              <a:tr h="208730">
                <a:tc>
                  <a:txBody>
                    <a:bodyPr/>
                    <a:lstStyle/>
                    <a:p>
                      <a:pPr algn="r"/>
                      <a:r>
                        <a:rPr lang="en-US" altLang="zh-TW" sz="900" b="1" dirty="0">
                          <a:solidFill>
                            <a:schemeClr val="bg2"/>
                          </a:solidFill>
                          <a:latin typeface="Calibri" panose="020F0502020204030204" pitchFamily="34" charset="0"/>
                        </a:rPr>
                        <a:t>RTS</a:t>
                      </a:r>
                      <a:endParaRPr lang="zh-TW" altLang="en-US" sz="900" b="1" dirty="0">
                        <a:solidFill>
                          <a:schemeClr val="bg2"/>
                        </a:solidFill>
                        <a:latin typeface="Calibri" panose="020F050202020403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ctr"/>
                      <a:r>
                        <a:rPr lang="en-US" altLang="zh-TW" sz="900" b="1" dirty="0" smtClean="0">
                          <a:solidFill>
                            <a:schemeClr val="bg2"/>
                          </a:solidFill>
                          <a:latin typeface="Calibri" panose="020F0502020204030204" pitchFamily="34" charset="0"/>
                        </a:rPr>
                        <a:t>2021/3/30</a:t>
                      </a:r>
                      <a:endParaRPr lang="zh-TW" altLang="en-US" sz="900" b="1" dirty="0">
                        <a:solidFill>
                          <a:schemeClr val="bg2"/>
                        </a:solidFill>
                        <a:latin typeface="Calibri" panose="020F050202020403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xmlns="" val="10005"/>
                  </a:ext>
                </a:extLst>
              </a:tr>
              <a:tr h="208730">
                <a:tc>
                  <a:txBody>
                    <a:bodyPr/>
                    <a:lstStyle/>
                    <a:p>
                      <a:pPr algn="r"/>
                      <a:r>
                        <a:rPr lang="en-US" altLang="zh-TW" sz="900" b="1" dirty="0" smtClean="0">
                          <a:solidFill>
                            <a:schemeClr val="bg2"/>
                          </a:solidFill>
                          <a:latin typeface="Calibri" panose="020F0502020204030204" pitchFamily="34" charset="0"/>
                        </a:rPr>
                        <a:t>RTO</a:t>
                      </a:r>
                      <a:endParaRPr lang="zh-TW" altLang="en-US" sz="900" b="1" dirty="0">
                        <a:solidFill>
                          <a:schemeClr val="bg2"/>
                        </a:solidFill>
                        <a:latin typeface="Calibri" panose="020F050202020403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ctr"/>
                      <a:r>
                        <a:rPr lang="en-US" altLang="zh-TW" sz="900" b="1" dirty="0" smtClean="0">
                          <a:solidFill>
                            <a:schemeClr val="bg2"/>
                          </a:solidFill>
                          <a:latin typeface="Calibri" panose="020F0502020204030204" pitchFamily="34" charset="0"/>
                        </a:rPr>
                        <a:t>2021/3/30</a:t>
                      </a:r>
                      <a:endParaRPr lang="zh-TW" altLang="en-US" sz="900" b="1" dirty="0">
                        <a:solidFill>
                          <a:schemeClr val="bg2"/>
                        </a:solidFill>
                        <a:latin typeface="Calibri" panose="020F050202020403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r>
            </a:tbl>
          </a:graphicData>
        </a:graphic>
      </p:graphicFrame>
      <p:sp>
        <p:nvSpPr>
          <p:cNvPr id="10" name="標題 1"/>
          <p:cNvSpPr txBox="1">
            <a:spLocks/>
          </p:cNvSpPr>
          <p:nvPr/>
        </p:nvSpPr>
        <p:spPr>
          <a:xfrm>
            <a:off x="201872" y="185598"/>
            <a:ext cx="4636950" cy="478395"/>
          </a:xfrm>
          <a:prstGeom prst="rect">
            <a:avLst/>
          </a:prstGeom>
        </p:spPr>
        <p:txBody>
          <a:bodyPr/>
          <a:lstStyle>
            <a:lvl1pPr algn="l" rtl="0" eaLnBrk="1" fontAlgn="base" hangingPunct="1">
              <a:lnSpc>
                <a:spcPct val="90000"/>
              </a:lnSpc>
              <a:spcBef>
                <a:spcPct val="0"/>
              </a:spcBef>
              <a:spcAft>
                <a:spcPct val="0"/>
              </a:spcAft>
              <a:defRPr sz="3200" b="0" cap="none" baseline="0">
                <a:solidFill>
                  <a:schemeClr val="accent1"/>
                </a:solidFill>
                <a:latin typeface="Calibri" panose="020F0502020204030204" pitchFamily="34" charset="0"/>
                <a:ea typeface="Museo For Dell" pitchFamily="2" charset="0"/>
                <a:cs typeface="Calibri" panose="020F0502020204030204" pitchFamily="34" charset="0"/>
              </a:defRPr>
            </a:lvl1pPr>
            <a:lvl2pPr algn="l" rtl="0" eaLnBrk="1" fontAlgn="base" hangingPunct="1">
              <a:lnSpc>
                <a:spcPct val="80000"/>
              </a:lnSpc>
              <a:spcBef>
                <a:spcPct val="0"/>
              </a:spcBef>
              <a:spcAft>
                <a:spcPct val="0"/>
              </a:spcAft>
              <a:defRPr sz="3200" b="1">
                <a:solidFill>
                  <a:schemeClr val="accent1"/>
                </a:solidFill>
                <a:latin typeface="Arial Black" pitchFamily="34" charset="0"/>
              </a:defRPr>
            </a:lvl2pPr>
            <a:lvl3pPr algn="l" rtl="0" eaLnBrk="1" fontAlgn="base" hangingPunct="1">
              <a:lnSpc>
                <a:spcPct val="80000"/>
              </a:lnSpc>
              <a:spcBef>
                <a:spcPct val="0"/>
              </a:spcBef>
              <a:spcAft>
                <a:spcPct val="0"/>
              </a:spcAft>
              <a:defRPr sz="3200" b="1">
                <a:solidFill>
                  <a:schemeClr val="accent1"/>
                </a:solidFill>
                <a:latin typeface="Arial Black" pitchFamily="34" charset="0"/>
              </a:defRPr>
            </a:lvl3pPr>
            <a:lvl4pPr algn="l" rtl="0" eaLnBrk="1" fontAlgn="base" hangingPunct="1">
              <a:lnSpc>
                <a:spcPct val="80000"/>
              </a:lnSpc>
              <a:spcBef>
                <a:spcPct val="0"/>
              </a:spcBef>
              <a:spcAft>
                <a:spcPct val="0"/>
              </a:spcAft>
              <a:defRPr sz="3200" b="1">
                <a:solidFill>
                  <a:schemeClr val="accent1"/>
                </a:solidFill>
                <a:latin typeface="Arial Black" pitchFamily="34" charset="0"/>
              </a:defRPr>
            </a:lvl4pPr>
            <a:lvl5pPr algn="l" rtl="0" eaLnBrk="1" fontAlgn="base" hangingPunct="1">
              <a:lnSpc>
                <a:spcPct val="80000"/>
              </a:lnSpc>
              <a:spcBef>
                <a:spcPct val="0"/>
              </a:spcBef>
              <a:spcAft>
                <a:spcPct val="0"/>
              </a:spcAft>
              <a:defRPr sz="3200" b="1">
                <a:solidFill>
                  <a:schemeClr val="accent1"/>
                </a:solidFill>
                <a:latin typeface="Arial Black" pitchFamily="34" charset="0"/>
              </a:defRPr>
            </a:lvl5pPr>
            <a:lvl6pPr marL="457200" algn="l" rtl="0" eaLnBrk="1" fontAlgn="base" hangingPunct="1">
              <a:lnSpc>
                <a:spcPct val="70000"/>
              </a:lnSpc>
              <a:spcBef>
                <a:spcPct val="0"/>
              </a:spcBef>
              <a:spcAft>
                <a:spcPct val="0"/>
              </a:spcAft>
              <a:defRPr sz="4400" b="1">
                <a:solidFill>
                  <a:schemeClr val="accent1"/>
                </a:solidFill>
                <a:latin typeface="Arial Black" pitchFamily="34" charset="0"/>
              </a:defRPr>
            </a:lvl6pPr>
            <a:lvl7pPr marL="914400" algn="l" rtl="0" eaLnBrk="1" fontAlgn="base" hangingPunct="1">
              <a:lnSpc>
                <a:spcPct val="70000"/>
              </a:lnSpc>
              <a:spcBef>
                <a:spcPct val="0"/>
              </a:spcBef>
              <a:spcAft>
                <a:spcPct val="0"/>
              </a:spcAft>
              <a:defRPr sz="4400" b="1">
                <a:solidFill>
                  <a:schemeClr val="accent1"/>
                </a:solidFill>
                <a:latin typeface="Arial Black" pitchFamily="34" charset="0"/>
              </a:defRPr>
            </a:lvl7pPr>
            <a:lvl8pPr marL="1371600" algn="l" rtl="0" eaLnBrk="1" fontAlgn="base" hangingPunct="1">
              <a:lnSpc>
                <a:spcPct val="70000"/>
              </a:lnSpc>
              <a:spcBef>
                <a:spcPct val="0"/>
              </a:spcBef>
              <a:spcAft>
                <a:spcPct val="0"/>
              </a:spcAft>
              <a:defRPr sz="4400" b="1">
                <a:solidFill>
                  <a:schemeClr val="accent1"/>
                </a:solidFill>
                <a:latin typeface="Arial Black" pitchFamily="34" charset="0"/>
              </a:defRPr>
            </a:lvl8pPr>
            <a:lvl9pPr marL="1828800" algn="l" rtl="0" eaLnBrk="1" fontAlgn="base" hangingPunct="1">
              <a:lnSpc>
                <a:spcPct val="70000"/>
              </a:lnSpc>
              <a:spcBef>
                <a:spcPct val="0"/>
              </a:spcBef>
              <a:spcAft>
                <a:spcPct val="0"/>
              </a:spcAft>
              <a:defRPr sz="4400" b="1">
                <a:solidFill>
                  <a:schemeClr val="accent1"/>
                </a:solidFill>
                <a:latin typeface="Arial Black" pitchFamily="34" charset="0"/>
              </a:defRPr>
            </a:lvl9pPr>
          </a:lstStyle>
          <a:p>
            <a:pPr marL="342900" indent="-342900" fontAlgn="ctr">
              <a:lnSpc>
                <a:spcPct val="100000"/>
              </a:lnSpc>
              <a:buFont typeface="Wingdings" panose="05000000000000000000" pitchFamily="2" charset="2"/>
              <a:buChar char="Ø"/>
            </a:pPr>
            <a:r>
              <a:rPr lang="en-US" altLang="zh-TW" sz="1000" b="1" dirty="0">
                <a:solidFill>
                  <a:srgbClr val="0085C3"/>
                </a:solidFill>
                <a:latin typeface="Calibri"/>
                <a:ea typeface="+mn-ea"/>
                <a:cs typeface="+mn-cs"/>
              </a:rPr>
              <a:t>System level: </a:t>
            </a:r>
            <a:r>
              <a:rPr lang="en-US" altLang="zh-TW" sz="1000" b="1" dirty="0" smtClean="0">
                <a:solidFill>
                  <a:srgbClr val="0085C3"/>
                </a:solidFill>
                <a:latin typeface="Calibri"/>
                <a:ea typeface="+mn-ea"/>
                <a:cs typeface="+mn-cs"/>
              </a:rPr>
              <a:t>13 mandatory </a:t>
            </a:r>
            <a:r>
              <a:rPr lang="en-US" altLang="zh-TW" sz="1000" b="1" dirty="0">
                <a:solidFill>
                  <a:srgbClr val="0085C3"/>
                </a:solidFill>
                <a:latin typeface="Calibri"/>
                <a:ea typeface="+mn-ea"/>
                <a:cs typeface="+mn-cs"/>
              </a:rPr>
              <a:t>countries will be </a:t>
            </a:r>
            <a:r>
              <a:rPr lang="en-US" altLang="zh-TW" sz="1000" b="1" dirty="0" smtClean="0">
                <a:solidFill>
                  <a:srgbClr val="0085C3"/>
                </a:solidFill>
                <a:latin typeface="Calibri"/>
                <a:ea typeface="+mn-ea"/>
                <a:cs typeface="+mn-cs"/>
              </a:rPr>
              <a:t>P-RTS.</a:t>
            </a:r>
          </a:p>
          <a:p>
            <a:pPr marL="342900" indent="-342900" fontAlgn="ctr">
              <a:lnSpc>
                <a:spcPct val="100000"/>
              </a:lnSpc>
              <a:buFont typeface="Wingdings" panose="05000000000000000000" pitchFamily="2" charset="2"/>
              <a:buChar char="Ø"/>
            </a:pPr>
            <a:r>
              <a:rPr lang="en-US" altLang="zh-TW" sz="1000" b="1" dirty="0" smtClean="0">
                <a:solidFill>
                  <a:srgbClr val="0085C3"/>
                </a:solidFill>
                <a:latin typeface="Calibri"/>
                <a:ea typeface="+mn-ea"/>
                <a:cs typeface="+mn-cs"/>
              </a:rPr>
              <a:t>System level: 1 voluntary country will be P-RTS</a:t>
            </a:r>
            <a:endParaRPr lang="en-US" altLang="zh-TW" sz="1000" b="1" dirty="0">
              <a:solidFill>
                <a:srgbClr val="0085C3"/>
              </a:solidFill>
              <a:latin typeface="Calibri"/>
              <a:ea typeface="+mn-ea"/>
              <a:cs typeface="+mn-cs"/>
            </a:endParaRPr>
          </a:p>
          <a:p>
            <a:pPr marL="342900" indent="-342900" fontAlgn="ctr">
              <a:lnSpc>
                <a:spcPct val="100000"/>
              </a:lnSpc>
              <a:buFont typeface="Wingdings" panose="05000000000000000000" pitchFamily="2" charset="2"/>
              <a:buChar char="Ø"/>
            </a:pPr>
            <a:r>
              <a:rPr lang="en-US" altLang="zh-TW" sz="1000" b="1" dirty="0">
                <a:solidFill>
                  <a:srgbClr val="0085C3"/>
                </a:solidFill>
                <a:latin typeface="Calibri"/>
                <a:ea typeface="+mn-ea"/>
                <a:cs typeface="+mn-cs"/>
              </a:rPr>
              <a:t>WWAN </a:t>
            </a:r>
            <a:r>
              <a:rPr lang="en-US" altLang="zh-TW" sz="1000" b="1" dirty="0" smtClean="0">
                <a:solidFill>
                  <a:srgbClr val="0085C3"/>
                </a:solidFill>
                <a:latin typeface="Calibri"/>
                <a:ea typeface="+mn-ea"/>
                <a:cs typeface="+mn-cs"/>
              </a:rPr>
              <a:t>SKU: 1</a:t>
            </a:r>
            <a:r>
              <a:rPr lang="en-US" altLang="zh-TW" sz="1000" b="1" dirty="0" smtClean="0">
                <a:solidFill>
                  <a:srgbClr val="0085C3"/>
                </a:solidFill>
                <a:latin typeface="Calibri"/>
              </a:rPr>
              <a:t> </a:t>
            </a:r>
            <a:r>
              <a:rPr lang="en-US" altLang="zh-TW" sz="1000" b="1" dirty="0">
                <a:solidFill>
                  <a:srgbClr val="0085C3"/>
                </a:solidFill>
                <a:latin typeface="Calibri"/>
              </a:rPr>
              <a:t>mandatory countries will be </a:t>
            </a:r>
            <a:r>
              <a:rPr lang="en-US" altLang="zh-TW" sz="1000" b="1" dirty="0" smtClean="0">
                <a:solidFill>
                  <a:srgbClr val="0085C3"/>
                </a:solidFill>
                <a:latin typeface="Calibri"/>
              </a:rPr>
              <a:t>P-RTS.</a:t>
            </a:r>
            <a:endParaRPr lang="en-US" altLang="zh-TW" sz="1000" dirty="0">
              <a:solidFill>
                <a:srgbClr val="0085C3"/>
              </a:solidFill>
              <a:latin typeface="Calibri"/>
              <a:ea typeface="+mn-ea"/>
              <a:cs typeface="+mn-cs"/>
            </a:endParaRPr>
          </a:p>
        </p:txBody>
      </p:sp>
      <p:graphicFrame>
        <p:nvGraphicFramePr>
          <p:cNvPr id="7" name="表格 6"/>
          <p:cNvGraphicFramePr>
            <a:graphicFrameLocks noGrp="1"/>
          </p:cNvGraphicFramePr>
          <p:nvPr>
            <p:extLst>
              <p:ext uri="{D42A27DB-BD31-4B8C-83A1-F6EECF244321}">
                <p14:modId xmlns:p14="http://schemas.microsoft.com/office/powerpoint/2010/main" val="694556707"/>
              </p:ext>
            </p:extLst>
          </p:nvPr>
        </p:nvGraphicFramePr>
        <p:xfrm>
          <a:off x="5669764" y="54198"/>
          <a:ext cx="1793543" cy="630527"/>
        </p:xfrm>
        <a:graphic>
          <a:graphicData uri="http://schemas.openxmlformats.org/drawingml/2006/table">
            <a:tbl>
              <a:tblPr/>
              <a:tblGrid>
                <a:gridCol w="1793543"/>
              </a:tblGrid>
              <a:tr h="0">
                <a:tc>
                  <a:txBody>
                    <a:bodyPr/>
                    <a:lstStyle/>
                    <a:p>
                      <a:pPr algn="ctr" fontAlgn="ctr"/>
                      <a:r>
                        <a:rPr lang="en-US" sz="700" b="1" i="0" u="none" strike="noStrike" dirty="0">
                          <a:effectLst/>
                          <a:latin typeface="Calibri" panose="020F0502020204030204" pitchFamily="34" charset="0"/>
                          <a:ea typeface="新細明體" panose="02020500000000000000" pitchFamily="18" charset="-120"/>
                        </a:rPr>
                        <a:t>Certification color code</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57047">
                <a:tc>
                  <a:txBody>
                    <a:bodyPr/>
                    <a:lstStyle/>
                    <a:p>
                      <a:pPr algn="ctr" fontAlgn="ctr"/>
                      <a:r>
                        <a:rPr lang="en-US" sz="700" b="1" i="0" u="none" strike="noStrike" dirty="0">
                          <a:solidFill>
                            <a:srgbClr val="FFFFFF"/>
                          </a:solidFill>
                          <a:effectLst/>
                          <a:latin typeface="Calibri" panose="020F0502020204030204" pitchFamily="34" charset="0"/>
                          <a:ea typeface="新細明體" panose="02020500000000000000" pitchFamily="18" charset="-120"/>
                        </a:rPr>
                        <a:t>Before RFD</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8000"/>
                    </a:solidFill>
                  </a:tcPr>
                </a:tc>
              </a:tr>
              <a:tr h="74965">
                <a:tc>
                  <a:txBody>
                    <a:bodyPr/>
                    <a:lstStyle/>
                    <a:p>
                      <a:pPr algn="ctr" fontAlgn="ctr"/>
                      <a:r>
                        <a:rPr lang="en-US" sz="700" b="1" i="0" u="none" strike="noStrike" dirty="0">
                          <a:solidFill>
                            <a:srgbClr val="000000"/>
                          </a:solidFill>
                          <a:effectLst/>
                          <a:latin typeface="Calibri" panose="020F0502020204030204" pitchFamily="34" charset="0"/>
                          <a:ea typeface="新細明體" panose="02020500000000000000" pitchFamily="18" charset="-120"/>
                        </a:rPr>
                        <a:t>Between RFD and RTS</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r>
              <a:tr h="141415">
                <a:tc>
                  <a:txBody>
                    <a:bodyPr/>
                    <a:lstStyle/>
                    <a:p>
                      <a:pPr algn="ctr" fontAlgn="ctr"/>
                      <a:r>
                        <a:rPr lang="en-US" sz="700" b="1" i="0" u="none" strike="noStrike" dirty="0">
                          <a:solidFill>
                            <a:srgbClr val="FFFFFF"/>
                          </a:solidFill>
                          <a:effectLst/>
                          <a:latin typeface="Calibri" panose="020F0502020204030204" pitchFamily="34" charset="0"/>
                          <a:ea typeface="新細明體" panose="02020500000000000000" pitchFamily="18" charset="-120"/>
                        </a:rPr>
                        <a:t>After RTS, before RTO please set restriction</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030A0"/>
                    </a:solidFill>
                  </a:tcPr>
                </a:tc>
              </a:tr>
              <a:tr h="118705">
                <a:tc>
                  <a:txBody>
                    <a:bodyPr/>
                    <a:lstStyle/>
                    <a:p>
                      <a:pPr algn="ctr" fontAlgn="ctr"/>
                      <a:r>
                        <a:rPr lang="en-US" sz="700" b="1" i="0" u="none" strike="noStrike" dirty="0">
                          <a:solidFill>
                            <a:srgbClr val="FFFFFF"/>
                          </a:solidFill>
                          <a:effectLst/>
                          <a:latin typeface="Calibri" panose="020F0502020204030204" pitchFamily="34" charset="0"/>
                          <a:ea typeface="新細明體" panose="02020500000000000000" pitchFamily="18" charset="-120"/>
                        </a:rPr>
                        <a:t>After RTO, please set restriction</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r>
            </a:tbl>
          </a:graphicData>
        </a:graphic>
      </p:graphicFrame>
      <p:pic>
        <p:nvPicPr>
          <p:cNvPr id="13" name="Picture 1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67456" y="448555"/>
            <a:ext cx="1201064" cy="2781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23059033"/>
      </p:ext>
    </p:extLst>
  </p:cSld>
  <p:clrMapOvr>
    <a:masterClrMapping/>
  </p:clrMapOvr>
  <p:transition spd="med">
    <p:wipe dir="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4"/>
          </p:nvPr>
        </p:nvSpPr>
        <p:spPr/>
        <p:txBody>
          <a:bodyPr/>
          <a:lstStyle/>
          <a:p>
            <a:fld id="{DBD5246C-868F-410A-AE52-FE248EDADC46}" type="slidenum">
              <a:rPr lang="en-US" smtClean="0"/>
              <a:pPr/>
              <a:t>5</a:t>
            </a:fld>
            <a:endParaRPr lang="en-US" dirty="0"/>
          </a:p>
        </p:txBody>
      </p:sp>
      <p:graphicFrame>
        <p:nvGraphicFramePr>
          <p:cNvPr id="3" name="表格 2"/>
          <p:cNvGraphicFramePr>
            <a:graphicFrameLocks noGrp="1"/>
          </p:cNvGraphicFramePr>
          <p:nvPr>
            <p:extLst>
              <p:ext uri="{D42A27DB-BD31-4B8C-83A1-F6EECF244321}">
                <p14:modId xmlns:p14="http://schemas.microsoft.com/office/powerpoint/2010/main" val="2212639414"/>
              </p:ext>
            </p:extLst>
          </p:nvPr>
        </p:nvGraphicFramePr>
        <p:xfrm>
          <a:off x="228056" y="786539"/>
          <a:ext cx="8773458" cy="1760275"/>
        </p:xfrm>
        <a:graphic>
          <a:graphicData uri="http://schemas.openxmlformats.org/drawingml/2006/table">
            <a:tbl>
              <a:tblPr/>
              <a:tblGrid>
                <a:gridCol w="1330276"/>
                <a:gridCol w="804789"/>
                <a:gridCol w="614170"/>
                <a:gridCol w="614170"/>
                <a:gridCol w="614170"/>
                <a:gridCol w="699799"/>
                <a:gridCol w="744090"/>
                <a:gridCol w="711610"/>
                <a:gridCol w="2640384"/>
              </a:tblGrid>
              <a:tr h="141106">
                <a:tc rowSpan="2">
                  <a:txBody>
                    <a:bodyPr/>
                    <a:lstStyle/>
                    <a:p>
                      <a:pPr algn="ctr" rtl="0" fontAlgn="ctr"/>
                      <a:r>
                        <a:rPr lang="en-US" sz="700" b="1" i="0" u="none" strike="noStrike" dirty="0">
                          <a:solidFill>
                            <a:srgbClr val="000000"/>
                          </a:solidFill>
                          <a:effectLst/>
                          <a:latin typeface="Calibri"/>
                        </a:rPr>
                        <a:t>Country</a:t>
                      </a:r>
                    </a:p>
                  </a:txBody>
                  <a:tcPr marL="6597" marR="6597" marT="6597"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CC"/>
                    </a:solidFill>
                  </a:tcPr>
                </a:tc>
                <a:tc gridSpan="4">
                  <a:txBody>
                    <a:bodyPr/>
                    <a:lstStyle/>
                    <a:p>
                      <a:pPr algn="ctr" rtl="0" fontAlgn="ctr"/>
                      <a:r>
                        <a:rPr lang="en-US" sz="700" b="1" i="0" u="none" strike="noStrike" dirty="0">
                          <a:solidFill>
                            <a:srgbClr val="000000"/>
                          </a:solidFill>
                          <a:effectLst/>
                          <a:latin typeface="Calibri" panose="020F0502020204030204" pitchFamily="34" charset="0"/>
                          <a:cs typeface="Calibri" panose="020F0502020204030204" pitchFamily="34" charset="0"/>
                        </a:rPr>
                        <a:t>System</a:t>
                      </a: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5">
                        <a:lumMod val="60000"/>
                        <a:lumOff val="40000"/>
                      </a:schemeClr>
                    </a:solidFill>
                  </a:tcPr>
                </a:tc>
                <a:tc hMerge="1">
                  <a:txBody>
                    <a:bodyPr/>
                    <a:lstStyle/>
                    <a:p>
                      <a:endParaRPr lang="zh-TW" altLang="en-US"/>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solidFill>
                  </a:tcPr>
                </a:tc>
                <a:tc hMerge="1">
                  <a:txBody>
                    <a:bodyPr/>
                    <a:lstStyle/>
                    <a:p>
                      <a:pPr algn="ctr" rtl="0" fontAlgn="ctr"/>
                      <a:endParaRPr lang="en-US" sz="800" b="1" i="0" u="none" strike="noStrike" dirty="0">
                        <a:solidFill>
                          <a:srgbClr val="000000"/>
                        </a:solidFill>
                        <a:effectLst/>
                        <a:latin typeface="Calibri" panose="020F0502020204030204" pitchFamily="34" charset="0"/>
                        <a:cs typeface="Calibri" panose="020F0502020204030204" pitchFamily="34" charset="0"/>
                      </a:endParaRP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solidFill>
                  </a:tcPr>
                </a:tc>
                <a:tc hMerge="1">
                  <a:txBody>
                    <a:bodyPr/>
                    <a:lstStyle/>
                    <a:p>
                      <a:pPr algn="ctr" rtl="0" fontAlgn="ctr"/>
                      <a:endParaRPr lang="en-US" sz="700" b="1" i="0" u="none" strike="noStrike" dirty="0">
                        <a:solidFill>
                          <a:srgbClr val="000000"/>
                        </a:solidFill>
                        <a:effectLst/>
                        <a:latin typeface="Calibri" panose="020F0502020204030204" pitchFamily="34" charset="0"/>
                        <a:cs typeface="Calibri" panose="020F0502020204030204" pitchFamily="34" charset="0"/>
                      </a:endParaRP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solidFill>
                  </a:tcPr>
                </a:tc>
                <a:tc gridSpan="3">
                  <a:txBody>
                    <a:bodyPr/>
                    <a:lstStyle/>
                    <a:p>
                      <a:pPr algn="ctr" rtl="0" fontAlgn="ctr"/>
                      <a:r>
                        <a:rPr lang="en-US" sz="700" b="1" i="0" u="none" strike="noStrike" dirty="0">
                          <a:solidFill>
                            <a:srgbClr val="000000"/>
                          </a:solidFill>
                          <a:effectLst/>
                          <a:latin typeface="Calibri" panose="020F0502020204030204" pitchFamily="34" charset="0"/>
                          <a:cs typeface="Calibri" panose="020F0502020204030204" pitchFamily="34" charset="0"/>
                        </a:rPr>
                        <a:t>WWAN</a:t>
                      </a:r>
                      <a:r>
                        <a:rPr lang="en-US" sz="700" b="1" i="0" u="none" strike="noStrike" baseline="0" dirty="0">
                          <a:solidFill>
                            <a:srgbClr val="000000"/>
                          </a:solidFill>
                          <a:effectLst/>
                          <a:latin typeface="Calibri" panose="020F0502020204030204" pitchFamily="34" charset="0"/>
                          <a:cs typeface="Calibri" panose="020F0502020204030204" pitchFamily="34" charset="0"/>
                        </a:rPr>
                        <a:t> </a:t>
                      </a:r>
                      <a:r>
                        <a:rPr lang="en-US" sz="700" b="1" i="0" u="none" strike="noStrike" baseline="0" dirty="0" smtClean="0">
                          <a:solidFill>
                            <a:srgbClr val="000000"/>
                          </a:solidFill>
                          <a:effectLst/>
                          <a:latin typeface="Calibri" panose="020F0502020204030204" pitchFamily="34" charset="0"/>
                          <a:cs typeface="Calibri" panose="020F0502020204030204" pitchFamily="34" charset="0"/>
                        </a:rPr>
                        <a:t> T77W968</a:t>
                      </a:r>
                      <a:endParaRPr lang="en-US" sz="700" b="1" i="0" u="none" strike="noStrike" dirty="0">
                        <a:solidFill>
                          <a:srgbClr val="000000"/>
                        </a:solidFill>
                        <a:effectLst/>
                        <a:latin typeface="Calibri" panose="020F0502020204030204" pitchFamily="34" charset="0"/>
                        <a:cs typeface="Calibri" panose="020F0502020204030204" pitchFamily="34" charset="0"/>
                      </a:endParaRP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5">
                        <a:lumMod val="60000"/>
                        <a:lumOff val="40000"/>
                      </a:schemeClr>
                    </a:solidFill>
                  </a:tcPr>
                </a:tc>
                <a:tc hMerge="1">
                  <a:txBody>
                    <a:bodyPr/>
                    <a:lstStyle/>
                    <a:p>
                      <a:endParaRPr lang="zh-TW" altLang="en-US"/>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hMerge="1">
                  <a:txBody>
                    <a:bodyPr/>
                    <a:lstStyle/>
                    <a:p>
                      <a:pPr algn="ctr" rtl="0" fontAlgn="ctr"/>
                      <a:endParaRPr lang="en-US" sz="800" b="1" i="0" u="none" strike="noStrike" dirty="0">
                        <a:solidFill>
                          <a:srgbClr val="000000"/>
                        </a:solidFill>
                        <a:effectLst/>
                        <a:latin typeface="Calibri" panose="020F0502020204030204" pitchFamily="34" charset="0"/>
                        <a:cs typeface="Calibri" panose="020F0502020204030204" pitchFamily="34" charset="0"/>
                      </a:endParaRP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rowSpan="2">
                  <a:txBody>
                    <a:bodyPr/>
                    <a:lstStyle/>
                    <a:p>
                      <a:pPr algn="ctr" rtl="0" fontAlgn="ctr"/>
                      <a:r>
                        <a:rPr lang="en-US" sz="900" b="1" i="0" u="none" strike="noStrike" dirty="0">
                          <a:solidFill>
                            <a:srgbClr val="000000"/>
                          </a:solidFill>
                          <a:effectLst/>
                          <a:latin typeface="Calibri"/>
                        </a:rPr>
                        <a:t>Reason</a:t>
                      </a:r>
                    </a:p>
                  </a:txBody>
                  <a:tcPr marL="6597" marR="6597" marT="6597"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41106">
                <a:tc vMerge="1">
                  <a:txBody>
                    <a:bodyPr/>
                    <a:lstStyle/>
                    <a:p>
                      <a:endParaRPr lang="zh-TW" altLang="en-US"/>
                    </a:p>
                  </a:txBody>
                  <a:tcP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CC"/>
                    </a:solidFill>
                  </a:tcPr>
                </a:tc>
                <a:tc>
                  <a:txBody>
                    <a:bodyPr/>
                    <a:lstStyle/>
                    <a:p>
                      <a:pPr algn="ctr" rtl="0" fontAlgn="ctr"/>
                      <a:r>
                        <a:rPr lang="en-US" altLang="zh-TW" sz="700" b="1" i="0" u="none" strike="noStrike" dirty="0" smtClean="0">
                          <a:solidFill>
                            <a:srgbClr val="000000"/>
                          </a:solidFill>
                          <a:effectLst/>
                          <a:latin typeface="Calibri" panose="020F0502020204030204" pitchFamily="34" charset="0"/>
                          <a:cs typeface="Calibri" panose="020F0502020204030204" pitchFamily="34" charset="0"/>
                        </a:rPr>
                        <a:t>Target</a:t>
                      </a:r>
                      <a:r>
                        <a:rPr lang="en-US" altLang="zh-TW" sz="700" b="1" i="0" u="none" strike="noStrike" baseline="0" dirty="0" smtClean="0">
                          <a:solidFill>
                            <a:srgbClr val="000000"/>
                          </a:solidFill>
                          <a:effectLst/>
                          <a:latin typeface="Calibri" panose="020F0502020204030204" pitchFamily="34" charset="0"/>
                          <a:cs typeface="Calibri" panose="020F0502020204030204" pitchFamily="34" charset="0"/>
                        </a:rPr>
                        <a:t> Block/</a:t>
                      </a:r>
                    </a:p>
                    <a:p>
                      <a:pPr algn="ctr" rtl="0" fontAlgn="ctr"/>
                      <a:r>
                        <a:rPr lang="en-US" sz="700" b="1" i="0" u="none" strike="noStrike" dirty="0" smtClean="0">
                          <a:solidFill>
                            <a:srgbClr val="000000"/>
                          </a:solidFill>
                          <a:effectLst/>
                          <a:latin typeface="Calibri" panose="020F0502020204030204" pitchFamily="34" charset="0"/>
                          <a:cs typeface="Calibri" panose="020F0502020204030204" pitchFamily="34" charset="0"/>
                        </a:rPr>
                        <a:t>Label Impact</a:t>
                      </a: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5">
                        <a:lumMod val="20000"/>
                        <a:lumOff val="80000"/>
                      </a:schemeClr>
                    </a:solidFill>
                  </a:tcPr>
                </a:tc>
                <a:tc>
                  <a:txBody>
                    <a:bodyPr/>
                    <a:lstStyle/>
                    <a:p>
                      <a:pPr algn="ctr" rtl="0" fontAlgn="ctr"/>
                      <a:r>
                        <a:rPr lang="en-US" sz="700" b="1" i="0" u="none" strike="noStrike" dirty="0">
                          <a:solidFill>
                            <a:srgbClr val="000000"/>
                          </a:solidFill>
                          <a:effectLst/>
                          <a:latin typeface="Calibri" panose="020F0502020204030204" pitchFamily="34" charset="0"/>
                          <a:cs typeface="Calibri" panose="020F0502020204030204" pitchFamily="34" charset="0"/>
                        </a:rPr>
                        <a:t>PPE</a:t>
                      </a: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5">
                        <a:lumMod val="20000"/>
                        <a:lumOff val="80000"/>
                      </a:schemeClr>
                    </a:solidFill>
                  </a:tcPr>
                </a:tc>
                <a:tc>
                  <a:txBody>
                    <a:bodyPr/>
                    <a:lstStyle/>
                    <a:p>
                      <a:pPr algn="ctr" rtl="0" fontAlgn="ctr"/>
                      <a:r>
                        <a:rPr lang="en-US" sz="700" b="1" i="0" u="none" strike="noStrike" dirty="0" smtClean="0">
                          <a:solidFill>
                            <a:srgbClr val="000000"/>
                          </a:solidFill>
                          <a:effectLst/>
                          <a:latin typeface="Calibri" panose="020F0502020204030204" pitchFamily="34" charset="0"/>
                          <a:cs typeface="Calibri" panose="020F0502020204030204" pitchFamily="34" charset="0"/>
                        </a:rPr>
                        <a:t>Mid</a:t>
                      </a:r>
                      <a:endParaRPr lang="en-US" sz="700" b="1" i="0" u="none" strike="noStrike" dirty="0">
                        <a:solidFill>
                          <a:srgbClr val="000000"/>
                        </a:solidFill>
                        <a:effectLst/>
                        <a:latin typeface="Calibri" panose="020F0502020204030204" pitchFamily="34" charset="0"/>
                        <a:cs typeface="Calibri" panose="020F0502020204030204" pitchFamily="34" charset="0"/>
                      </a:endParaRP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5">
                        <a:lumMod val="20000"/>
                        <a:lumOff val="80000"/>
                      </a:schemeClr>
                    </a:solidFill>
                  </a:tcPr>
                </a:tc>
                <a:tc>
                  <a:txBody>
                    <a:bodyPr/>
                    <a:lstStyle/>
                    <a:p>
                      <a:pPr algn="ctr" rtl="0" fontAlgn="ctr"/>
                      <a:r>
                        <a:rPr lang="en-US" sz="700" b="1" i="0" u="none" strike="noStrike" dirty="0" smtClean="0">
                          <a:solidFill>
                            <a:srgbClr val="000000"/>
                          </a:solidFill>
                          <a:effectLst/>
                          <a:latin typeface="Calibri" panose="020F0502020204030204" pitchFamily="34" charset="0"/>
                          <a:cs typeface="Calibri" panose="020F0502020204030204" pitchFamily="34" charset="0"/>
                        </a:rPr>
                        <a:t>After</a:t>
                      </a:r>
                      <a:r>
                        <a:rPr lang="en-US" sz="700" b="1" i="0" u="none" strike="noStrike" baseline="0" dirty="0" smtClean="0">
                          <a:solidFill>
                            <a:srgbClr val="000000"/>
                          </a:solidFill>
                          <a:effectLst/>
                          <a:latin typeface="Calibri" panose="020F0502020204030204" pitchFamily="34" charset="0"/>
                          <a:cs typeface="Calibri" panose="020F0502020204030204" pitchFamily="34" charset="0"/>
                        </a:rPr>
                        <a:t> Mid</a:t>
                      </a:r>
                    </a:p>
                    <a:p>
                      <a:pPr algn="ctr" rtl="0" fontAlgn="ctr"/>
                      <a:r>
                        <a:rPr lang="en-US" sz="700" b="1" i="0" u="none" strike="noStrike" baseline="0" dirty="0" smtClean="0">
                          <a:solidFill>
                            <a:srgbClr val="000000"/>
                          </a:solidFill>
                          <a:effectLst/>
                          <a:latin typeface="Calibri" panose="020F0502020204030204" pitchFamily="34" charset="0"/>
                          <a:cs typeface="Calibri" panose="020F0502020204030204" pitchFamily="34" charset="0"/>
                        </a:rPr>
                        <a:t>(1/7)</a:t>
                      </a:r>
                      <a:endParaRPr lang="en-US" sz="700" b="1" i="0" u="none" strike="noStrike" dirty="0">
                        <a:solidFill>
                          <a:srgbClr val="000000"/>
                        </a:solidFill>
                        <a:effectLst/>
                        <a:latin typeface="Calibri" panose="020F0502020204030204" pitchFamily="34" charset="0"/>
                        <a:cs typeface="Calibri" panose="020F0502020204030204" pitchFamily="34" charset="0"/>
                      </a:endParaRP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5">
                        <a:lumMod val="20000"/>
                        <a:lumOff val="80000"/>
                      </a:schemeClr>
                    </a:solidFill>
                  </a:tcPr>
                </a:tc>
                <a:tc>
                  <a:txBody>
                    <a:bodyPr/>
                    <a:lstStyle/>
                    <a:p>
                      <a:pPr algn="ctr" rtl="0" fontAlgn="ctr"/>
                      <a:r>
                        <a:rPr lang="en-US" altLang="zh-TW" sz="700" b="1" i="0" u="none" strike="noStrike" dirty="0" smtClean="0">
                          <a:solidFill>
                            <a:srgbClr val="000000"/>
                          </a:solidFill>
                          <a:effectLst/>
                          <a:latin typeface="Calibri" panose="020F0502020204030204" pitchFamily="34" charset="0"/>
                          <a:cs typeface="Calibri" panose="020F0502020204030204" pitchFamily="34" charset="0"/>
                        </a:rPr>
                        <a:t>Target</a:t>
                      </a:r>
                      <a:r>
                        <a:rPr lang="en-US" altLang="zh-TW" sz="700" b="1" i="0" u="none" strike="noStrike" baseline="0" dirty="0" smtClean="0">
                          <a:solidFill>
                            <a:srgbClr val="000000"/>
                          </a:solidFill>
                          <a:effectLst/>
                          <a:latin typeface="Calibri" panose="020F0502020204030204" pitchFamily="34" charset="0"/>
                          <a:cs typeface="Calibri" panose="020F0502020204030204" pitchFamily="34" charset="0"/>
                        </a:rPr>
                        <a:t> Block/</a:t>
                      </a:r>
                    </a:p>
                    <a:p>
                      <a:pPr algn="ctr" rtl="0" fontAlgn="ctr"/>
                      <a:r>
                        <a:rPr lang="en-US" altLang="zh-TW" sz="700" b="1" i="0" u="none" strike="noStrike" dirty="0" smtClean="0">
                          <a:solidFill>
                            <a:srgbClr val="000000"/>
                          </a:solidFill>
                          <a:effectLst/>
                          <a:latin typeface="Calibri" panose="020F0502020204030204" pitchFamily="34" charset="0"/>
                          <a:cs typeface="Calibri" panose="020F0502020204030204" pitchFamily="34" charset="0"/>
                        </a:rPr>
                        <a:t>Label Impact</a:t>
                      </a: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5">
                        <a:lumMod val="20000"/>
                        <a:lumOff val="80000"/>
                      </a:schemeClr>
                    </a:solidFill>
                  </a:tcPr>
                </a:tc>
                <a:tc>
                  <a:txBody>
                    <a:bodyPr/>
                    <a:lstStyle/>
                    <a:p>
                      <a:pPr algn="ctr" rtl="0" fontAlgn="ctr"/>
                      <a:r>
                        <a:rPr lang="en-US" sz="700" b="1" i="0" u="none" strike="noStrike" dirty="0">
                          <a:solidFill>
                            <a:srgbClr val="000000"/>
                          </a:solidFill>
                          <a:effectLst/>
                          <a:latin typeface="Calibri" panose="020F0502020204030204" pitchFamily="34" charset="0"/>
                          <a:cs typeface="Calibri" panose="020F0502020204030204" pitchFamily="34" charset="0"/>
                        </a:rPr>
                        <a:t>PPE</a:t>
                      </a: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5">
                        <a:lumMod val="20000"/>
                        <a:lumOff val="80000"/>
                      </a:schemeClr>
                    </a:solidFill>
                  </a:tcPr>
                </a:tc>
                <a:tc>
                  <a:txBody>
                    <a:bodyPr/>
                    <a:lstStyle/>
                    <a:p>
                      <a:pPr marL="0" marR="0" indent="0" algn="ctr" defTabSz="898268" rtl="0" eaLnBrk="1" fontAlgn="ctr" latinLnBrk="0" hangingPunct="1">
                        <a:lnSpc>
                          <a:spcPct val="100000"/>
                        </a:lnSpc>
                        <a:spcBef>
                          <a:spcPts val="0"/>
                        </a:spcBef>
                        <a:spcAft>
                          <a:spcPts val="0"/>
                        </a:spcAft>
                        <a:buClrTx/>
                        <a:buSzTx/>
                        <a:buFontTx/>
                        <a:buNone/>
                        <a:tabLst/>
                        <a:defRPr/>
                      </a:pPr>
                      <a:r>
                        <a:rPr lang="en-US" altLang="zh-TW" sz="700" b="1" i="0" u="none" strike="noStrike" dirty="0" smtClean="0">
                          <a:solidFill>
                            <a:srgbClr val="000000"/>
                          </a:solidFill>
                          <a:effectLst/>
                          <a:latin typeface="Calibri" panose="020F0502020204030204" pitchFamily="34" charset="0"/>
                          <a:cs typeface="Calibri" panose="020F0502020204030204" pitchFamily="34" charset="0"/>
                        </a:rPr>
                        <a:t>Mid</a:t>
                      </a:r>
                    </a:p>
                    <a:p>
                      <a:pPr marL="0" marR="0" indent="0" algn="ctr" defTabSz="898268" rtl="0" eaLnBrk="1" fontAlgn="ctr" latinLnBrk="0" hangingPunct="1">
                        <a:lnSpc>
                          <a:spcPct val="100000"/>
                        </a:lnSpc>
                        <a:spcBef>
                          <a:spcPts val="0"/>
                        </a:spcBef>
                        <a:spcAft>
                          <a:spcPts val="0"/>
                        </a:spcAft>
                        <a:buClrTx/>
                        <a:buSzTx/>
                        <a:buFontTx/>
                        <a:buNone/>
                        <a:tabLst/>
                        <a:defRPr/>
                      </a:pPr>
                      <a:r>
                        <a:rPr lang="en-US" altLang="zh-TW" sz="700" b="1" i="0" u="none" strike="noStrike" dirty="0" smtClean="0">
                          <a:solidFill>
                            <a:srgbClr val="000000"/>
                          </a:solidFill>
                          <a:effectLst/>
                          <a:latin typeface="Calibri" panose="020F0502020204030204" pitchFamily="34" charset="0"/>
                          <a:cs typeface="Calibri" panose="020F0502020204030204" pitchFamily="34" charset="0"/>
                        </a:rPr>
                        <a:t>(2/25)</a:t>
                      </a: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5">
                        <a:lumMod val="20000"/>
                        <a:lumOff val="80000"/>
                      </a:schemeClr>
                    </a:solidFill>
                  </a:tcPr>
                </a:tc>
                <a:tc vMerge="1">
                  <a:txBody>
                    <a:bodyPr/>
                    <a:lstStyle/>
                    <a:p>
                      <a:endParaRPr lang="zh-TW" altLang="en-US"/>
                    </a:p>
                  </a:txBody>
                  <a:tcP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41106">
                <a:tc>
                  <a:txBody>
                    <a:bodyPr/>
                    <a:lstStyle/>
                    <a:p>
                      <a:pPr algn="ctr" rtl="0" fontAlgn="ctr"/>
                      <a:r>
                        <a:rPr lang="en-US" sz="700" b="1" i="0" u="none" strike="noStrike" dirty="0">
                          <a:solidFill>
                            <a:srgbClr val="000000"/>
                          </a:solidFill>
                          <a:effectLst/>
                          <a:latin typeface="Calibri"/>
                        </a:rPr>
                        <a:t>Country count</a:t>
                      </a:r>
                    </a:p>
                  </a:txBody>
                  <a:tcPr marL="6597" marR="6597" marT="6597"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ctr" rtl="0" fontAlgn="ctr"/>
                      <a:r>
                        <a:rPr lang="zh-TW" altLang="en-US" sz="700" b="1" i="0" u="none" strike="noStrike" dirty="0">
                          <a:solidFill>
                            <a:srgbClr val="000000"/>
                          </a:solidFill>
                          <a:effectLst/>
                          <a:latin typeface="Calibri" panose="020F0502020204030204" pitchFamily="34" charset="0"/>
                          <a:cs typeface="Calibri" panose="020F0502020204030204" pitchFamily="34" charset="0"/>
                        </a:rPr>
                        <a:t>　</a:t>
                      </a: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marL="0" algn="ctr" defTabSz="914283" rtl="0" eaLnBrk="1" fontAlgn="ctr" latinLnBrk="0" hangingPunct="1"/>
                      <a:r>
                        <a:rPr lang="en-US" altLang="zh-TW" sz="700" b="1" i="0" u="none" strike="noStrike" kern="1200" dirty="0" smtClean="0">
                          <a:solidFill>
                            <a:schemeClr val="bg2"/>
                          </a:solidFill>
                          <a:effectLst/>
                          <a:latin typeface="Calibri" panose="020F0502020204030204" pitchFamily="34" charset="0"/>
                          <a:ea typeface="+mn-ea"/>
                          <a:cs typeface="Calibri" panose="020F0502020204030204" pitchFamily="34" charset="0"/>
                        </a:rPr>
                        <a:t>12(11+1)</a:t>
                      </a:r>
                      <a:endParaRPr lang="zh-TW" altLang="en-US" sz="700" b="1" i="0" u="none" strike="noStrike" kern="1200" dirty="0">
                        <a:solidFill>
                          <a:schemeClr val="bg2"/>
                        </a:solidFill>
                        <a:effectLst/>
                        <a:latin typeface="Calibri" panose="020F0502020204030204" pitchFamily="34" charset="0"/>
                        <a:ea typeface="+mn-ea"/>
                        <a:cs typeface="Calibri" panose="020F0502020204030204" pitchFamily="34" charset="0"/>
                      </a:endParaRP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marL="0" algn="ctr" defTabSz="914283" rtl="0" eaLnBrk="1" fontAlgn="ctr" latinLnBrk="0" hangingPunct="1"/>
                      <a:r>
                        <a:rPr lang="en-US" altLang="zh-TW" sz="700" b="1" i="0" u="none" strike="noStrike" kern="1200" dirty="0" smtClean="0">
                          <a:solidFill>
                            <a:schemeClr val="bg2"/>
                          </a:solidFill>
                          <a:effectLst/>
                          <a:latin typeface="Calibri" panose="020F0502020204030204" pitchFamily="34" charset="0"/>
                          <a:ea typeface="+mn-ea"/>
                          <a:cs typeface="Calibri" panose="020F0502020204030204" pitchFamily="34" charset="0"/>
                        </a:rPr>
                        <a:t>15(14+1)</a:t>
                      </a:r>
                      <a:endParaRPr lang="zh-TW" altLang="en-US" sz="700" b="1" i="0" u="none" strike="noStrike" kern="1200" dirty="0">
                        <a:solidFill>
                          <a:schemeClr val="bg2"/>
                        </a:solidFill>
                        <a:effectLst/>
                        <a:latin typeface="Calibri" panose="020F0502020204030204" pitchFamily="34" charset="0"/>
                        <a:ea typeface="+mn-ea"/>
                        <a:cs typeface="Calibri" panose="020F0502020204030204" pitchFamily="34" charset="0"/>
                      </a:endParaRP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marL="0" algn="ctr" defTabSz="914283" rtl="0" eaLnBrk="1" fontAlgn="ctr" latinLnBrk="0" hangingPunct="1"/>
                      <a:r>
                        <a:rPr lang="en-US" altLang="zh-TW" sz="700" b="1" i="0" u="none" strike="noStrike" kern="1200" dirty="0" smtClean="0">
                          <a:solidFill>
                            <a:schemeClr val="bg2"/>
                          </a:solidFill>
                          <a:effectLst/>
                          <a:latin typeface="Calibri" panose="020F0502020204030204" pitchFamily="34" charset="0"/>
                          <a:ea typeface="+mn-ea"/>
                          <a:cs typeface="Calibri" panose="020F0502020204030204" pitchFamily="34" charset="0"/>
                        </a:rPr>
                        <a:t>14(13+1)</a:t>
                      </a:r>
                      <a:endParaRPr lang="zh-TW" altLang="en-US" sz="700" b="1" i="0" u="none" strike="noStrike" kern="1200" dirty="0">
                        <a:solidFill>
                          <a:schemeClr val="bg2"/>
                        </a:solidFill>
                        <a:effectLst/>
                        <a:latin typeface="Calibri" panose="020F0502020204030204" pitchFamily="34" charset="0"/>
                        <a:ea typeface="+mn-ea"/>
                        <a:cs typeface="Calibri" panose="020F0502020204030204" pitchFamily="34" charset="0"/>
                      </a:endParaRP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ctr" rtl="0" fontAlgn="ctr"/>
                      <a:r>
                        <a:rPr lang="zh-TW" altLang="en-US" sz="700" b="1" i="0" u="none" strike="noStrike" dirty="0">
                          <a:solidFill>
                            <a:srgbClr val="000000"/>
                          </a:solidFill>
                          <a:effectLst/>
                          <a:latin typeface="Calibri" panose="020F0502020204030204" pitchFamily="34" charset="0"/>
                          <a:cs typeface="Calibri" panose="020F0502020204030204" pitchFamily="34" charset="0"/>
                        </a:rPr>
                        <a:t>　</a:t>
                      </a: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ctr" rtl="0" fontAlgn="ctr"/>
                      <a:r>
                        <a:rPr lang="en-US" altLang="zh-TW" sz="700" b="1" i="0" u="none" strike="noStrike" dirty="0" smtClean="0">
                          <a:solidFill>
                            <a:schemeClr val="bg2"/>
                          </a:solidFill>
                          <a:effectLst/>
                          <a:latin typeface="Calibri" panose="020F0502020204030204" pitchFamily="34" charset="0"/>
                          <a:cs typeface="Calibri" panose="020F0502020204030204" pitchFamily="34" charset="0"/>
                        </a:rPr>
                        <a:t>3</a:t>
                      </a:r>
                      <a:endParaRPr lang="zh-TW" altLang="en-US" sz="700" b="1" i="0" u="none" strike="noStrike" dirty="0">
                        <a:solidFill>
                          <a:schemeClr val="bg2"/>
                        </a:solidFill>
                        <a:effectLst/>
                        <a:latin typeface="Calibri" panose="020F0502020204030204" pitchFamily="34" charset="0"/>
                        <a:cs typeface="Calibri" panose="020F0502020204030204" pitchFamily="34" charset="0"/>
                      </a:endParaRP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ctr" rtl="0" fontAlgn="ctr"/>
                      <a:r>
                        <a:rPr lang="en-US" altLang="zh-TW" sz="700" b="1" i="0" u="none" strike="noStrike" dirty="0" smtClean="0">
                          <a:solidFill>
                            <a:schemeClr val="bg2"/>
                          </a:solidFill>
                          <a:effectLst/>
                          <a:latin typeface="Calibri" panose="020F0502020204030204" pitchFamily="34" charset="0"/>
                          <a:cs typeface="Calibri" panose="020F0502020204030204" pitchFamily="34" charset="0"/>
                        </a:rPr>
                        <a:t>1</a:t>
                      </a:r>
                      <a:endParaRPr lang="zh-TW" altLang="en-US" sz="700" b="1" i="0" u="none" strike="noStrike" dirty="0">
                        <a:solidFill>
                          <a:schemeClr val="bg2"/>
                        </a:solidFill>
                        <a:effectLst/>
                        <a:latin typeface="Calibri" panose="020F0502020204030204" pitchFamily="34" charset="0"/>
                        <a:cs typeface="Calibri" panose="020F0502020204030204" pitchFamily="34" charset="0"/>
                      </a:endParaRP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ctr" rtl="0" fontAlgn="ctr"/>
                      <a:r>
                        <a:rPr lang="zh-TW" altLang="en-US" sz="900" b="1" i="0" u="none" strike="noStrike" dirty="0">
                          <a:solidFill>
                            <a:srgbClr val="000000"/>
                          </a:solidFill>
                          <a:effectLst/>
                          <a:latin typeface="Calibri"/>
                        </a:rPr>
                        <a:t>　</a:t>
                      </a:r>
                    </a:p>
                  </a:txBody>
                  <a:tcPr marL="6597" marR="6597" marT="6597"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r>
              <a:tr h="141106">
                <a:tc>
                  <a:txBody>
                    <a:bodyPr/>
                    <a:lstStyle/>
                    <a:p>
                      <a:pPr algn="ctr" rtl="0" fontAlgn="ctr"/>
                      <a:r>
                        <a:rPr lang="en-US" sz="700" b="1" i="0" u="none" strike="noStrike" dirty="0" smtClean="0">
                          <a:solidFill>
                            <a:schemeClr val="bg2"/>
                          </a:solidFill>
                          <a:effectLst/>
                          <a:latin typeface="Calibri" panose="020F0502020204030204" pitchFamily="34" charset="0"/>
                        </a:rPr>
                        <a:t>China (NAL)</a:t>
                      </a:r>
                      <a:endParaRPr lang="en-US" sz="700" b="1" i="0" u="none" strike="noStrike" dirty="0">
                        <a:solidFill>
                          <a:schemeClr val="bg2"/>
                        </a:solidFill>
                        <a:effectLst/>
                        <a:latin typeface="Calibri" panose="020F0502020204030204" pitchFamily="34" charset="0"/>
                      </a:endParaRPr>
                    </a:p>
                  </a:txBody>
                  <a:tcPr marL="5439" marR="5439" marT="5439"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CC"/>
                    </a:solidFill>
                  </a:tcPr>
                </a:tc>
                <a:tc>
                  <a:txBody>
                    <a:bodyPr/>
                    <a:lstStyle/>
                    <a:p>
                      <a:pPr marL="0" marR="0" lvl="0" indent="0" algn="ctr" defTabSz="914283" rtl="0" eaLnBrk="1" fontAlgn="ctr" latinLnBrk="0" hangingPunct="1">
                        <a:lnSpc>
                          <a:spcPct val="100000"/>
                        </a:lnSpc>
                        <a:spcBef>
                          <a:spcPts val="0"/>
                        </a:spcBef>
                        <a:spcAft>
                          <a:spcPts val="0"/>
                        </a:spcAft>
                        <a:buClrTx/>
                        <a:buSzTx/>
                        <a:buFontTx/>
                        <a:buNone/>
                        <a:tabLst/>
                        <a:defRPr/>
                      </a:pPr>
                      <a:endParaRPr lang="zh-TW" altLang="en-US" sz="700" b="0" i="0" u="none" strike="noStrike" kern="1200" dirty="0" smtClean="0">
                        <a:solidFill>
                          <a:schemeClr val="tx1"/>
                        </a:solidFill>
                        <a:effectLst/>
                        <a:latin typeface="Calibri" panose="020F0502020204030204" pitchFamily="34" charset="0"/>
                        <a:ea typeface="+mn-ea"/>
                        <a:cs typeface="Calibri" panose="020F0502020204030204" pitchFamily="34" charset="0"/>
                      </a:endParaRPr>
                    </a:p>
                  </a:txBody>
                  <a:tcPr marL="5439" marR="5439" marT="5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solidFill>
                  </a:tcPr>
                </a:tc>
                <a:tc>
                  <a:txBody>
                    <a:bodyPr/>
                    <a:lstStyle/>
                    <a:p>
                      <a:endParaRPr lang="zh-TW" altLang="en-US" sz="1600" dirty="0"/>
                    </a:p>
                  </a:txBody>
                  <a:tcPr marL="5439" marR="5439" marT="5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solidFill>
                  </a:tcPr>
                </a:tc>
                <a:tc>
                  <a:txBody>
                    <a:bodyPr/>
                    <a:lstStyle/>
                    <a:p>
                      <a:endParaRPr lang="zh-TW" altLang="en-US" sz="1600" dirty="0"/>
                    </a:p>
                  </a:txBody>
                  <a:tcPr marL="5439" marR="5439" marT="5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solidFill>
                  </a:tcPr>
                </a:tc>
                <a:tc>
                  <a:txBody>
                    <a:bodyPr/>
                    <a:lstStyle/>
                    <a:p>
                      <a:endParaRPr lang="zh-TW" altLang="en-US" sz="1600" dirty="0"/>
                    </a:p>
                  </a:txBody>
                  <a:tcPr marL="5439" marR="5439" marT="5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solidFill>
                  </a:tcPr>
                </a:tc>
                <a:tc>
                  <a:txBody>
                    <a:bodyPr/>
                    <a:lstStyle/>
                    <a:p>
                      <a:pPr marL="0" marR="0" lvl="0" indent="0" algn="ctr" defTabSz="914283" rtl="0" eaLnBrk="1" fontAlgn="ctr" latinLnBrk="0" hangingPunct="1">
                        <a:lnSpc>
                          <a:spcPct val="100000"/>
                        </a:lnSpc>
                        <a:spcBef>
                          <a:spcPts val="0"/>
                        </a:spcBef>
                        <a:spcAft>
                          <a:spcPts val="0"/>
                        </a:spcAft>
                        <a:buClrTx/>
                        <a:buSzTx/>
                        <a:buFontTx/>
                        <a:buNone/>
                        <a:tabLst/>
                        <a:defRPr/>
                      </a:pPr>
                      <a:r>
                        <a:rPr lang="en-US" altLang="zh-TW" sz="700" b="0" i="0" u="none" strike="noStrike" kern="1200" baseline="0" dirty="0" smtClean="0">
                          <a:solidFill>
                            <a:schemeClr val="tx1"/>
                          </a:solidFill>
                          <a:effectLst/>
                          <a:latin typeface="Calibri" panose="020F0502020204030204" pitchFamily="34" charset="0"/>
                          <a:ea typeface="+mn-ea"/>
                          <a:cs typeface="Calibri" panose="020F0502020204030204" pitchFamily="34" charset="0"/>
                        </a:rPr>
                        <a:t>May block</a:t>
                      </a:r>
                    </a:p>
                    <a:p>
                      <a:pPr marL="0" marR="0" lvl="0" indent="0" algn="ctr" defTabSz="914283" rtl="0" eaLnBrk="1" fontAlgn="ctr" latinLnBrk="0" hangingPunct="1">
                        <a:lnSpc>
                          <a:spcPct val="100000"/>
                        </a:lnSpc>
                        <a:spcBef>
                          <a:spcPts val="0"/>
                        </a:spcBef>
                        <a:spcAft>
                          <a:spcPts val="0"/>
                        </a:spcAft>
                        <a:buClrTx/>
                        <a:buSzTx/>
                        <a:buFontTx/>
                        <a:buNone/>
                        <a:tabLst/>
                        <a:defRPr/>
                      </a:pPr>
                      <a:r>
                        <a:rPr lang="en-US" altLang="zh-TW" sz="700" b="0" i="0" u="none" strike="noStrike" kern="1200" dirty="0" smtClean="0">
                          <a:solidFill>
                            <a:schemeClr val="tx1"/>
                          </a:solidFill>
                          <a:effectLst/>
                          <a:latin typeface="Calibri" panose="020F0502020204030204" pitchFamily="34" charset="0"/>
                          <a:ea typeface="+mn-ea"/>
                          <a:cs typeface="Calibri" panose="020F0502020204030204" pitchFamily="34" charset="0"/>
                        </a:rPr>
                        <a:t>V** (ID)</a:t>
                      </a: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TW" sz="700" b="1" i="0" u="none" strike="noStrike" dirty="0" smtClean="0">
                          <a:solidFill>
                            <a:schemeClr val="bg2"/>
                          </a:solidFill>
                          <a:effectLst/>
                          <a:latin typeface="Calibri" panose="020F0502020204030204" pitchFamily="34" charset="0"/>
                          <a:cs typeface="Calibri" panose="020F0502020204030204" pitchFamily="34" charset="0"/>
                        </a:rPr>
                        <a:t>2021/3/26</a:t>
                      </a:r>
                    </a:p>
                    <a:p>
                      <a:pPr marL="0" marR="0" lvl="0" indent="0" algn="ctr" defTabSz="898268" rtl="0" eaLnBrk="1" fontAlgn="ctr" latinLnBrk="0" hangingPunct="1">
                        <a:lnSpc>
                          <a:spcPct val="100000"/>
                        </a:lnSpc>
                        <a:spcBef>
                          <a:spcPts val="0"/>
                        </a:spcBef>
                        <a:spcAft>
                          <a:spcPts val="0"/>
                        </a:spcAft>
                        <a:buClrTx/>
                        <a:buSzTx/>
                        <a:buFontTx/>
                        <a:buNone/>
                        <a:tabLst/>
                        <a:defRPr/>
                      </a:pPr>
                      <a:r>
                        <a:rPr lang="en-US" altLang="zh-TW" sz="700" b="1" i="0" u="none" strike="noStrike" dirty="0" smtClean="0">
                          <a:solidFill>
                            <a:schemeClr val="bg2"/>
                          </a:solidFill>
                          <a:effectLst/>
                          <a:latin typeface="Calibri" panose="020F0502020204030204" pitchFamily="34" charset="0"/>
                          <a:cs typeface="Calibri" panose="020F0502020204030204" pitchFamily="34" charset="0"/>
                        </a:rPr>
                        <a:t>(label impact)</a:t>
                      </a:r>
                      <a:endParaRPr lang="zh-TW" altLang="en-US" sz="700" b="1" i="0" u="none" strike="noStrike" dirty="0" smtClean="0">
                        <a:solidFill>
                          <a:schemeClr val="bg2"/>
                        </a:solidFill>
                        <a:effectLst/>
                        <a:latin typeface="Calibri" panose="020F0502020204030204" pitchFamily="34" charset="0"/>
                        <a:cs typeface="Calibri" panose="020F0502020204030204" pitchFamily="34" charset="0"/>
                      </a:endParaRPr>
                    </a:p>
                  </a:txBody>
                  <a:tcPr marL="5439" marR="5439" marT="5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rtl="0" fontAlgn="ctr"/>
                      <a:r>
                        <a:rPr lang="en-US" altLang="zh-TW" sz="700" b="1" i="0" u="none" strike="noStrike" dirty="0" smtClean="0">
                          <a:solidFill>
                            <a:schemeClr val="bg2"/>
                          </a:solidFill>
                          <a:effectLst/>
                          <a:latin typeface="Calibri" panose="020F0502020204030204" pitchFamily="34" charset="0"/>
                          <a:cs typeface="Calibri" panose="020F0502020204030204" pitchFamily="34" charset="0"/>
                        </a:rPr>
                        <a:t>2021/3/26</a:t>
                      </a:r>
                    </a:p>
                    <a:p>
                      <a:pPr marL="0" marR="0" lvl="0" indent="0" algn="ctr" defTabSz="898268" rtl="0" eaLnBrk="1" fontAlgn="ctr" latinLnBrk="0" hangingPunct="1">
                        <a:lnSpc>
                          <a:spcPct val="100000"/>
                        </a:lnSpc>
                        <a:spcBef>
                          <a:spcPts val="0"/>
                        </a:spcBef>
                        <a:spcAft>
                          <a:spcPts val="0"/>
                        </a:spcAft>
                        <a:buClrTx/>
                        <a:buSzTx/>
                        <a:buFontTx/>
                        <a:buNone/>
                        <a:tabLst/>
                        <a:defRPr/>
                      </a:pPr>
                      <a:r>
                        <a:rPr lang="en-US" altLang="zh-TW" sz="700" b="1" i="0" u="none" strike="noStrike" dirty="0" smtClean="0">
                          <a:solidFill>
                            <a:schemeClr val="bg2"/>
                          </a:solidFill>
                          <a:effectLst/>
                          <a:latin typeface="Calibri" panose="020F0502020204030204" pitchFamily="34" charset="0"/>
                          <a:cs typeface="Calibri" panose="020F0502020204030204" pitchFamily="34" charset="0"/>
                        </a:rPr>
                        <a:t>(label impact)</a:t>
                      </a:r>
                      <a:endParaRPr lang="zh-TW" altLang="en-US" sz="700" b="1" i="0" u="none" strike="noStrike" dirty="0" smtClean="0">
                        <a:solidFill>
                          <a:schemeClr val="bg2"/>
                        </a:solidFill>
                        <a:effectLst/>
                        <a:latin typeface="Calibri" panose="020F0502020204030204" pitchFamily="34" charset="0"/>
                        <a:cs typeface="Calibri" panose="020F0502020204030204" pitchFamily="34" charset="0"/>
                      </a:endParaRPr>
                    </a:p>
                  </a:txBody>
                  <a:tcPr marL="5439" marR="5439" marT="5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marL="0" marR="0" lvl="0" indent="0" algn="l" defTabSz="898268" rtl="0" eaLnBrk="1" fontAlgn="ctr" latinLnBrk="0" hangingPunct="1">
                        <a:lnSpc>
                          <a:spcPct val="100000"/>
                        </a:lnSpc>
                        <a:spcBef>
                          <a:spcPts val="0"/>
                        </a:spcBef>
                        <a:spcAft>
                          <a:spcPts val="0"/>
                        </a:spcAft>
                        <a:buClrTx/>
                        <a:buSzTx/>
                        <a:buFontTx/>
                        <a:buNone/>
                        <a:tabLst/>
                        <a:defRPr/>
                      </a:pPr>
                      <a:r>
                        <a:rPr lang="en-US" altLang="zh-TW" sz="600" b="1" i="0" u="none" strike="noStrike" dirty="0" smtClean="0">
                          <a:solidFill>
                            <a:schemeClr val="bg2"/>
                          </a:solidFill>
                          <a:effectLst/>
                          <a:latin typeface="Calibri"/>
                        </a:rPr>
                        <a:t>For Tablet system approval only</a:t>
                      </a:r>
                      <a:r>
                        <a:rPr lang="en-US" altLang="zh-TW" sz="600" b="0" i="0" u="none" strike="noStrike" dirty="0" smtClean="0">
                          <a:solidFill>
                            <a:schemeClr val="bg2"/>
                          </a:solidFill>
                          <a:effectLst/>
                          <a:latin typeface="Calibri"/>
                        </a:rPr>
                        <a:t>,</a:t>
                      </a:r>
                      <a:r>
                        <a:rPr lang="zh-TW" altLang="en-US" sz="600" b="0" i="0" u="none" strike="noStrike" dirty="0" smtClean="0">
                          <a:solidFill>
                            <a:schemeClr val="bg2"/>
                          </a:solidFill>
                          <a:effectLst/>
                          <a:latin typeface="Calibri"/>
                        </a:rPr>
                        <a:t> </a:t>
                      </a:r>
                      <a:r>
                        <a:rPr lang="en-US" altLang="zh-TW" sz="600" b="0" i="0" u="none" strike="noStrike" dirty="0" smtClean="0">
                          <a:solidFill>
                            <a:schemeClr val="bg2"/>
                          </a:solidFill>
                          <a:effectLst/>
                          <a:latin typeface="Calibri"/>
                        </a:rPr>
                        <a:t>WWAN sample ready on 2020/11/30 + 16.6wks</a:t>
                      </a:r>
                    </a:p>
                    <a:p>
                      <a:pPr algn="l" rtl="0" fontAlgn="ctr"/>
                      <a:r>
                        <a:rPr lang="en-US" altLang="zh-TW" sz="600" b="0" i="0" u="none" strike="noStrike" dirty="0" smtClean="0">
                          <a:solidFill>
                            <a:schemeClr val="bg2"/>
                          </a:solidFill>
                          <a:effectLst/>
                          <a:latin typeface="Calibri"/>
                        </a:rPr>
                        <a:t>China Holiday:2/11~2/17</a:t>
                      </a:r>
                      <a:endParaRPr lang="zh-TW" altLang="en-US" sz="600" b="0" i="0" u="none" strike="noStrike" dirty="0" smtClean="0">
                        <a:solidFill>
                          <a:schemeClr val="bg2"/>
                        </a:solidFill>
                        <a:effectLst/>
                        <a:latin typeface="Calibri"/>
                      </a:endParaRPr>
                    </a:p>
                  </a:txBody>
                  <a:tcPr marL="5439" marR="5439" marT="5439"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41106">
                <a:tc>
                  <a:txBody>
                    <a:bodyPr/>
                    <a:lstStyle/>
                    <a:p>
                      <a:pPr algn="ctr" rtl="0" fontAlgn="ctr"/>
                      <a:r>
                        <a:rPr lang="en-US" altLang="zh-TW" sz="700" b="1" i="0" u="none" strike="noStrike" dirty="0" smtClean="0">
                          <a:solidFill>
                            <a:schemeClr val="bg2"/>
                          </a:solidFill>
                          <a:effectLst/>
                          <a:latin typeface="Calibri"/>
                        </a:rPr>
                        <a:t>Philippines</a:t>
                      </a:r>
                      <a:endParaRPr lang="en-US" altLang="zh-TW" sz="700" b="1" i="0" u="none" strike="noStrike" dirty="0">
                        <a:solidFill>
                          <a:schemeClr val="bg2"/>
                        </a:solidFill>
                        <a:effectLst/>
                        <a:latin typeface="Calibri"/>
                      </a:endParaRPr>
                    </a:p>
                  </a:txBody>
                  <a:tcPr marL="6597" marR="6597" marT="6597"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CC"/>
                    </a:solidFill>
                  </a:tcPr>
                </a:tc>
                <a:tc>
                  <a:txBody>
                    <a:bodyPr/>
                    <a:lstStyle/>
                    <a:p>
                      <a:pPr marL="0" marR="0" lvl="0" indent="0" algn="ctr" defTabSz="898268" rtl="0" eaLnBrk="1" fontAlgn="ctr" latinLnBrk="0" hangingPunct="1">
                        <a:lnSpc>
                          <a:spcPct val="100000"/>
                        </a:lnSpc>
                        <a:spcBef>
                          <a:spcPts val="0"/>
                        </a:spcBef>
                        <a:spcAft>
                          <a:spcPts val="0"/>
                        </a:spcAft>
                        <a:buClrTx/>
                        <a:buSzTx/>
                        <a:buFontTx/>
                        <a:buNone/>
                        <a:tabLst/>
                        <a:defRPr/>
                      </a:pPr>
                      <a:endParaRPr lang="en-US" altLang="zh-TW" sz="700" b="0" i="0" u="none" strike="noStrike" kern="1200" dirty="0" smtClean="0">
                        <a:solidFill>
                          <a:schemeClr val="tx1"/>
                        </a:solidFill>
                        <a:effectLst/>
                        <a:latin typeface="Calibri" panose="020F0502020204030204" pitchFamily="34" charset="0"/>
                        <a:ea typeface="+mn-ea"/>
                        <a:cs typeface="Calibri" panose="020F0502020204030204" pitchFamily="34" charset="0"/>
                      </a:endParaRP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solidFill>
                  </a:tcPr>
                </a:tc>
                <a:tc>
                  <a:txBody>
                    <a:bodyPr/>
                    <a:lstStyle/>
                    <a:p>
                      <a:pPr marL="0" marR="0" lvl="0" indent="0" algn="ctr" defTabSz="898268" rtl="0" eaLnBrk="1" fontAlgn="ctr" latinLnBrk="0" hangingPunct="1">
                        <a:lnSpc>
                          <a:spcPct val="100000"/>
                        </a:lnSpc>
                        <a:spcBef>
                          <a:spcPts val="0"/>
                        </a:spcBef>
                        <a:spcAft>
                          <a:spcPts val="0"/>
                        </a:spcAft>
                        <a:buClrTx/>
                        <a:buSzTx/>
                        <a:buFontTx/>
                        <a:buNone/>
                        <a:tabLst/>
                        <a:defRPr/>
                      </a:pPr>
                      <a:endParaRPr lang="zh-TW" altLang="en-US" sz="700" b="1" i="0" u="none" strike="noStrike" dirty="0" smtClean="0">
                        <a:solidFill>
                          <a:schemeClr val="bg2"/>
                        </a:solidFill>
                        <a:effectLst/>
                        <a:latin typeface="Calibri" panose="020F0502020204030204" pitchFamily="34" charset="0"/>
                        <a:cs typeface="Calibri" panose="020F0502020204030204" pitchFamily="34" charset="0"/>
                      </a:endParaRP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solidFill>
                  </a:tcPr>
                </a:tc>
                <a:tc>
                  <a:txBody>
                    <a:bodyPr/>
                    <a:lstStyle/>
                    <a:p>
                      <a:pPr marL="0" marR="0" lvl="0" indent="0" algn="ctr" defTabSz="898268" rtl="0" eaLnBrk="1" fontAlgn="ctr" latinLnBrk="0" hangingPunct="1">
                        <a:lnSpc>
                          <a:spcPct val="100000"/>
                        </a:lnSpc>
                        <a:spcBef>
                          <a:spcPts val="0"/>
                        </a:spcBef>
                        <a:spcAft>
                          <a:spcPts val="0"/>
                        </a:spcAft>
                        <a:buClrTx/>
                        <a:buSzTx/>
                        <a:buFontTx/>
                        <a:buNone/>
                        <a:tabLst/>
                        <a:defRPr/>
                      </a:pPr>
                      <a:endParaRPr lang="zh-TW" altLang="en-US" sz="700" b="1" i="0" u="none" strike="noStrike" dirty="0" smtClean="0">
                        <a:solidFill>
                          <a:schemeClr val="bg2"/>
                        </a:solidFill>
                        <a:effectLst/>
                        <a:latin typeface="Calibri" panose="020F0502020204030204" pitchFamily="34" charset="0"/>
                        <a:cs typeface="Calibri" panose="020F0502020204030204" pitchFamily="34" charset="0"/>
                      </a:endParaRP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solidFill>
                  </a:tcPr>
                </a:tc>
                <a:tc>
                  <a:txBody>
                    <a:bodyPr/>
                    <a:lstStyle/>
                    <a:p>
                      <a:pPr marL="0" marR="0" lvl="0" indent="0" algn="ctr" defTabSz="898268" rtl="0" eaLnBrk="1" fontAlgn="ctr" latinLnBrk="0" hangingPunct="1">
                        <a:lnSpc>
                          <a:spcPct val="100000"/>
                        </a:lnSpc>
                        <a:spcBef>
                          <a:spcPts val="0"/>
                        </a:spcBef>
                        <a:spcAft>
                          <a:spcPts val="0"/>
                        </a:spcAft>
                        <a:buClrTx/>
                        <a:buSzTx/>
                        <a:buFontTx/>
                        <a:buNone/>
                        <a:tabLst/>
                        <a:defRPr/>
                      </a:pPr>
                      <a:endParaRPr lang="zh-TW" altLang="en-US" sz="700" b="1" i="0" u="none" strike="noStrike" dirty="0" smtClean="0">
                        <a:solidFill>
                          <a:schemeClr val="bg2"/>
                        </a:solidFill>
                        <a:effectLst/>
                        <a:latin typeface="Calibri" panose="020F0502020204030204" pitchFamily="34" charset="0"/>
                        <a:cs typeface="Calibri" panose="020F0502020204030204" pitchFamily="34" charset="0"/>
                      </a:endParaRP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solidFill>
                  </a:tcPr>
                </a:tc>
                <a:tc>
                  <a:txBody>
                    <a:bodyPr/>
                    <a:lstStyle/>
                    <a:p>
                      <a:pPr marL="0" marR="0" lvl="0" indent="0" algn="ctr" defTabSz="914283" rtl="0" eaLnBrk="1" fontAlgn="ctr" latinLnBrk="0" hangingPunct="1">
                        <a:lnSpc>
                          <a:spcPct val="100000"/>
                        </a:lnSpc>
                        <a:spcBef>
                          <a:spcPts val="0"/>
                        </a:spcBef>
                        <a:spcAft>
                          <a:spcPts val="0"/>
                        </a:spcAft>
                        <a:buClrTx/>
                        <a:buSzTx/>
                        <a:buFontTx/>
                        <a:buNone/>
                        <a:tabLst/>
                        <a:defRPr/>
                      </a:pPr>
                      <a:r>
                        <a:rPr lang="en-US" altLang="zh-TW" sz="700" b="0" i="0" u="none" strike="noStrike" kern="1200" dirty="0" smtClean="0">
                          <a:solidFill>
                            <a:schemeClr val="tx1"/>
                          </a:solidFill>
                          <a:effectLst/>
                          <a:latin typeface="Calibri" panose="020F0502020204030204" pitchFamily="34" charset="0"/>
                          <a:ea typeface="+mn-ea"/>
                          <a:cs typeface="Calibri" panose="020F0502020204030204" pitchFamily="34" charset="0"/>
                        </a:rPr>
                        <a:t>May</a:t>
                      </a:r>
                      <a:r>
                        <a:rPr lang="en-US" altLang="zh-TW" sz="700" b="0" i="0" u="none" strike="noStrike" kern="1200" baseline="0" dirty="0" smtClean="0">
                          <a:solidFill>
                            <a:schemeClr val="tx1"/>
                          </a:solidFill>
                          <a:effectLst/>
                          <a:latin typeface="Calibri" panose="020F0502020204030204" pitchFamily="34" charset="0"/>
                          <a:ea typeface="+mn-ea"/>
                          <a:cs typeface="Calibri" panose="020F0502020204030204" pitchFamily="34" charset="0"/>
                        </a:rPr>
                        <a:t> block</a:t>
                      </a:r>
                    </a:p>
                    <a:p>
                      <a:pPr marL="0" marR="0" lvl="0" indent="0" algn="ctr" defTabSz="914283" rtl="0" eaLnBrk="1" fontAlgn="ctr" latinLnBrk="0" hangingPunct="1">
                        <a:lnSpc>
                          <a:spcPct val="100000"/>
                        </a:lnSpc>
                        <a:spcBef>
                          <a:spcPts val="0"/>
                        </a:spcBef>
                        <a:spcAft>
                          <a:spcPts val="0"/>
                        </a:spcAft>
                        <a:buClrTx/>
                        <a:buSzTx/>
                        <a:buFontTx/>
                        <a:buNone/>
                        <a:tabLst/>
                        <a:defRPr/>
                      </a:pPr>
                      <a:r>
                        <a:rPr lang="en-US" altLang="zh-TW" sz="700" b="0" i="0" u="none" strike="noStrike" kern="1200" dirty="0" smtClean="0">
                          <a:solidFill>
                            <a:schemeClr val="tx1"/>
                          </a:solidFill>
                          <a:effectLst/>
                          <a:latin typeface="Calibri" panose="020F0502020204030204" pitchFamily="34" charset="0"/>
                          <a:ea typeface="+mn-ea"/>
                          <a:cs typeface="Calibri" panose="020F0502020204030204" pitchFamily="34" charset="0"/>
                        </a:rPr>
                        <a:t>V** (ID)</a:t>
                      </a: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ctr" defTabSz="898268" rtl="0" eaLnBrk="1" fontAlgn="ctr" latinLnBrk="0" hangingPunct="1">
                        <a:lnSpc>
                          <a:spcPct val="100000"/>
                        </a:lnSpc>
                        <a:spcBef>
                          <a:spcPts val="0"/>
                        </a:spcBef>
                        <a:spcAft>
                          <a:spcPts val="0"/>
                        </a:spcAft>
                        <a:buClrTx/>
                        <a:buSzTx/>
                        <a:buFontTx/>
                        <a:buNone/>
                        <a:tabLst/>
                        <a:defRPr/>
                      </a:pPr>
                      <a:r>
                        <a:rPr lang="en-US" altLang="zh-TW" sz="700" b="1" i="0" u="none" strike="noStrike" kern="1200" dirty="0" smtClean="0">
                          <a:solidFill>
                            <a:schemeClr val="bg2"/>
                          </a:solidFill>
                          <a:effectLst/>
                          <a:latin typeface="Calibri" panose="020F0502020204030204" pitchFamily="34" charset="0"/>
                          <a:ea typeface="+mn-ea"/>
                          <a:cs typeface="Calibri" panose="020F0502020204030204" pitchFamily="34" charset="0"/>
                        </a:rPr>
                        <a:t>2021/3/8</a:t>
                      </a:r>
                    </a:p>
                    <a:p>
                      <a:pPr marL="0" marR="0" lvl="0" indent="0" algn="ctr" defTabSz="898268" rtl="0" eaLnBrk="1" fontAlgn="ctr" latinLnBrk="0" hangingPunct="1">
                        <a:lnSpc>
                          <a:spcPct val="100000"/>
                        </a:lnSpc>
                        <a:spcBef>
                          <a:spcPts val="0"/>
                        </a:spcBef>
                        <a:spcAft>
                          <a:spcPts val="0"/>
                        </a:spcAft>
                        <a:buClrTx/>
                        <a:buSzTx/>
                        <a:buFontTx/>
                        <a:buNone/>
                        <a:tabLst/>
                        <a:defRPr/>
                      </a:pPr>
                      <a:r>
                        <a:rPr lang="en-US" altLang="zh-TW" sz="700" b="1" i="0" u="none" strike="noStrike" dirty="0" smtClean="0">
                          <a:solidFill>
                            <a:schemeClr val="bg2"/>
                          </a:solidFill>
                          <a:effectLst/>
                          <a:latin typeface="Calibri" panose="020F0502020204030204" pitchFamily="34" charset="0"/>
                          <a:cs typeface="Calibri" panose="020F0502020204030204" pitchFamily="34" charset="0"/>
                        </a:rPr>
                        <a:t>(label impact)</a:t>
                      </a:r>
                      <a:endParaRPr lang="zh-TW" altLang="en-US" sz="700" b="1" i="0" u="none" strike="noStrike" dirty="0" smtClean="0">
                        <a:solidFill>
                          <a:schemeClr val="bg2"/>
                        </a:solidFill>
                        <a:effectLst/>
                        <a:latin typeface="Calibri" panose="020F0502020204030204" pitchFamily="34" charset="0"/>
                        <a:cs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marL="0" marR="0" lvl="0" indent="0" algn="ctr" defTabSz="898268" rtl="0" eaLnBrk="1" fontAlgn="ctr" latinLnBrk="0" hangingPunct="1">
                        <a:lnSpc>
                          <a:spcPct val="100000"/>
                        </a:lnSpc>
                        <a:spcBef>
                          <a:spcPts val="0"/>
                        </a:spcBef>
                        <a:spcAft>
                          <a:spcPts val="0"/>
                        </a:spcAft>
                        <a:buClrTx/>
                        <a:buSzTx/>
                        <a:buFontTx/>
                        <a:buNone/>
                        <a:tabLst/>
                        <a:defRPr/>
                      </a:pPr>
                      <a:r>
                        <a:rPr lang="en-US" altLang="zh-TW" sz="700" b="1" i="0" u="none" strike="noStrike" kern="1200" dirty="0" smtClean="0">
                          <a:solidFill>
                            <a:schemeClr val="tx2"/>
                          </a:solidFill>
                          <a:effectLst/>
                          <a:latin typeface="Calibri" panose="020F0502020204030204" pitchFamily="34" charset="0"/>
                          <a:ea typeface="+mn-ea"/>
                          <a:cs typeface="Calibri" panose="020F0502020204030204" pitchFamily="34" charset="0"/>
                        </a:rPr>
                        <a:t>Done</a:t>
                      </a:r>
                      <a:endParaRPr lang="zh-TW" altLang="en-US" sz="700" b="1" i="0" u="none" strike="noStrike" dirty="0" smtClean="0">
                        <a:solidFill>
                          <a:schemeClr val="tx2"/>
                        </a:solidFill>
                        <a:effectLst/>
                        <a:latin typeface="Calibri" panose="020F0502020204030204" pitchFamily="34" charset="0"/>
                        <a:cs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FF"/>
                    </a:solidFill>
                  </a:tcPr>
                </a:tc>
                <a:tc>
                  <a:txBody>
                    <a:bodyPr/>
                    <a:lstStyle/>
                    <a:p>
                      <a:pPr marL="0" marR="0" lvl="0" indent="0" algn="l" defTabSz="914283" rtl="0" eaLnBrk="1" fontAlgn="ctr" latinLnBrk="0" hangingPunct="1">
                        <a:lnSpc>
                          <a:spcPct val="100000"/>
                        </a:lnSpc>
                        <a:spcBef>
                          <a:spcPts val="0"/>
                        </a:spcBef>
                        <a:spcAft>
                          <a:spcPts val="0"/>
                        </a:spcAft>
                        <a:buClrTx/>
                        <a:buSzTx/>
                        <a:buFontTx/>
                        <a:buNone/>
                        <a:tabLst/>
                        <a:defRPr/>
                      </a:pPr>
                      <a:r>
                        <a:rPr lang="en-US" altLang="zh-TW" sz="600" b="0" i="0" u="none" strike="noStrike" kern="1200" dirty="0" smtClean="0">
                          <a:solidFill>
                            <a:schemeClr val="bg2"/>
                          </a:solidFill>
                          <a:effectLst/>
                          <a:latin typeface="Calibri"/>
                          <a:ea typeface="+mn-ea"/>
                          <a:cs typeface="+mn-cs"/>
                        </a:rPr>
                        <a:t>WWAN CE SAR ready (2021/1/25) + 16wks, </a:t>
                      </a:r>
                      <a:r>
                        <a:rPr lang="en-US" altLang="zh-TW" sz="600" b="0" i="0" u="none" strike="noStrike" kern="1200" baseline="0" dirty="0" smtClean="0">
                          <a:solidFill>
                            <a:schemeClr val="bg2"/>
                          </a:solidFill>
                          <a:effectLst/>
                          <a:latin typeface="Calibri" panose="020F0502020204030204" pitchFamily="34" charset="0"/>
                          <a:ea typeface="新細明體"/>
                          <a:cs typeface="+mn-cs"/>
                        </a:rPr>
                        <a:t>Due to EMC report is late (</a:t>
                      </a:r>
                      <a:r>
                        <a:rPr lang="en-US" altLang="zh-TW" sz="600" b="0" i="0" u="none" strike="noStrike" baseline="0" dirty="0" smtClean="0">
                          <a:solidFill>
                            <a:schemeClr val="bg2"/>
                          </a:solidFill>
                          <a:effectLst/>
                          <a:latin typeface="Calibri"/>
                        </a:rPr>
                        <a:t>panel ESD issue) </a:t>
                      </a:r>
                      <a:r>
                        <a:rPr lang="en-US" altLang="zh-TW" sz="600" b="0" i="0" u="none" strike="noStrike" kern="1200" baseline="0" dirty="0" smtClean="0">
                          <a:solidFill>
                            <a:schemeClr val="bg2"/>
                          </a:solidFill>
                          <a:effectLst/>
                          <a:latin typeface="Calibri" panose="020F0502020204030204" pitchFamily="34" charset="0"/>
                          <a:ea typeface="新細明體"/>
                          <a:cs typeface="+mn-cs"/>
                        </a:rPr>
                        <a:t>and caused CE DOC delay from 2021/1/25  to 2021/2/8+16wks, pushed out to PRTS </a:t>
                      </a:r>
                      <a:r>
                        <a:rPr lang="en-US" altLang="zh-TW" sz="600" b="0" i="0" u="none" strike="noStrike" baseline="0" dirty="0" smtClean="0">
                          <a:solidFill>
                            <a:srgbClr val="0000FF"/>
                          </a:solidFill>
                          <a:effectLst/>
                          <a:latin typeface="Calibri"/>
                        </a:rPr>
                        <a:t>2/19 cert. done</a:t>
                      </a:r>
                      <a:endParaRPr lang="en-US" altLang="zh-TW" sz="600" b="0" i="0" u="none" strike="noStrike" dirty="0" smtClean="0">
                        <a:solidFill>
                          <a:schemeClr val="bg2"/>
                        </a:solidFill>
                        <a:effectLst/>
                        <a:latin typeface="Calibri"/>
                      </a:endParaRPr>
                    </a:p>
                  </a:txBody>
                  <a:tcPr marL="6597" marR="6597" marT="6597"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41106">
                <a:tc>
                  <a:txBody>
                    <a:bodyPr/>
                    <a:lstStyle/>
                    <a:p>
                      <a:pPr algn="ctr" rtl="0" fontAlgn="ctr"/>
                      <a:r>
                        <a:rPr lang="en-US" altLang="zh-TW" sz="700" b="1" i="0" u="none" strike="noStrike" dirty="0" smtClean="0">
                          <a:solidFill>
                            <a:schemeClr val="bg2"/>
                          </a:solidFill>
                          <a:effectLst/>
                          <a:latin typeface="Calibri"/>
                        </a:rPr>
                        <a:t>Taiwan</a:t>
                      </a:r>
                      <a:r>
                        <a:rPr lang="en-US" altLang="zh-TW" sz="700" b="1" i="0" u="none" strike="noStrike" baseline="0" dirty="0" smtClean="0">
                          <a:solidFill>
                            <a:schemeClr val="bg2"/>
                          </a:solidFill>
                          <a:effectLst/>
                          <a:latin typeface="Calibri"/>
                        </a:rPr>
                        <a:t> (NCC)</a:t>
                      </a:r>
                      <a:endParaRPr lang="en-US" altLang="zh-TW" sz="700" b="1" i="0" u="none" strike="noStrike" dirty="0">
                        <a:solidFill>
                          <a:schemeClr val="bg2"/>
                        </a:solidFill>
                        <a:effectLst/>
                        <a:latin typeface="Calibri"/>
                      </a:endParaRPr>
                    </a:p>
                  </a:txBody>
                  <a:tcPr marL="6597" marR="6597" marT="6597"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CC"/>
                    </a:solidFill>
                  </a:tcPr>
                </a:tc>
                <a:tc>
                  <a:txBody>
                    <a:bodyPr/>
                    <a:lstStyle/>
                    <a:p>
                      <a:pPr algn="l" rtl="0" fontAlgn="ctr"/>
                      <a:endParaRPr lang="zh-TW" altLang="en-US" sz="700" b="1" i="0" u="none" strike="noStrike" dirty="0">
                        <a:solidFill>
                          <a:srgbClr val="000000"/>
                        </a:solidFill>
                        <a:effectLst/>
                        <a:latin typeface="Calibri" panose="020F0502020204030204" pitchFamily="34" charset="0"/>
                        <a:cs typeface="Calibri" panose="020F0502020204030204" pitchFamily="34" charset="0"/>
                      </a:endParaRP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solidFill>
                  </a:tcPr>
                </a:tc>
                <a:tc>
                  <a:txBody>
                    <a:bodyPr/>
                    <a:lstStyle/>
                    <a:p>
                      <a:pPr algn="l" rtl="0" fontAlgn="ctr"/>
                      <a:endParaRPr lang="zh-TW" altLang="en-US" sz="700" b="1" i="0" u="none" strike="noStrike" dirty="0">
                        <a:solidFill>
                          <a:srgbClr val="000000"/>
                        </a:solidFill>
                        <a:effectLst/>
                        <a:latin typeface="Calibri" panose="020F0502020204030204" pitchFamily="34" charset="0"/>
                        <a:cs typeface="Calibri" panose="020F0502020204030204" pitchFamily="34" charset="0"/>
                      </a:endParaRP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solidFill>
                  </a:tcPr>
                </a:tc>
                <a:tc>
                  <a:txBody>
                    <a:bodyPr/>
                    <a:lstStyle/>
                    <a:p>
                      <a:pPr algn="l" rtl="0" fontAlgn="ctr"/>
                      <a:endParaRPr lang="zh-TW" altLang="en-US" sz="700" b="1" i="0" u="none" strike="noStrike" dirty="0">
                        <a:solidFill>
                          <a:srgbClr val="000000"/>
                        </a:solidFill>
                        <a:effectLst/>
                        <a:latin typeface="Calibri" panose="020F0502020204030204" pitchFamily="34" charset="0"/>
                        <a:cs typeface="Calibri" panose="020F0502020204030204" pitchFamily="34" charset="0"/>
                      </a:endParaRP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solidFill>
                  </a:tcPr>
                </a:tc>
                <a:tc>
                  <a:txBody>
                    <a:bodyPr/>
                    <a:lstStyle/>
                    <a:p>
                      <a:pPr algn="l" rtl="0" fontAlgn="ctr"/>
                      <a:endParaRPr lang="zh-TW" altLang="en-US" sz="700" b="1" i="0" u="none" strike="noStrike" dirty="0">
                        <a:solidFill>
                          <a:srgbClr val="000000"/>
                        </a:solidFill>
                        <a:effectLst/>
                        <a:latin typeface="Calibri" panose="020F0502020204030204" pitchFamily="34" charset="0"/>
                        <a:cs typeface="Calibri" panose="020F0502020204030204" pitchFamily="34" charset="0"/>
                      </a:endParaRP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solidFill>
                  </a:tcPr>
                </a:tc>
                <a:tc>
                  <a:txBody>
                    <a:bodyPr/>
                    <a:lstStyle/>
                    <a:p>
                      <a:pPr marL="0" marR="0" lvl="0" indent="0" algn="ctr" defTabSz="914283" rtl="0" eaLnBrk="1" fontAlgn="ctr" latinLnBrk="0" hangingPunct="1">
                        <a:lnSpc>
                          <a:spcPct val="100000"/>
                        </a:lnSpc>
                        <a:spcBef>
                          <a:spcPts val="0"/>
                        </a:spcBef>
                        <a:spcAft>
                          <a:spcPts val="0"/>
                        </a:spcAft>
                        <a:buClrTx/>
                        <a:buSzTx/>
                        <a:buFontTx/>
                        <a:buNone/>
                        <a:tabLst/>
                        <a:defRPr/>
                      </a:pPr>
                      <a:r>
                        <a:rPr lang="en-US" altLang="zh-TW" sz="700" b="0" i="0" u="none" strike="noStrike" kern="1200" dirty="0" smtClean="0">
                          <a:solidFill>
                            <a:schemeClr val="tx1"/>
                          </a:solidFill>
                          <a:effectLst/>
                          <a:latin typeface="Calibri" panose="020F0502020204030204" pitchFamily="34" charset="0"/>
                          <a:ea typeface="+mn-ea"/>
                          <a:cs typeface="Calibri" panose="020F0502020204030204" pitchFamily="34" charset="0"/>
                        </a:rPr>
                        <a:t>May block</a:t>
                      </a:r>
                    </a:p>
                    <a:p>
                      <a:pPr marL="0" marR="0" lvl="0" indent="0" algn="ctr" defTabSz="914283" rtl="0" eaLnBrk="1" fontAlgn="ctr" latinLnBrk="0" hangingPunct="1">
                        <a:lnSpc>
                          <a:spcPct val="100000"/>
                        </a:lnSpc>
                        <a:spcBef>
                          <a:spcPts val="0"/>
                        </a:spcBef>
                        <a:spcAft>
                          <a:spcPts val="0"/>
                        </a:spcAft>
                        <a:buClrTx/>
                        <a:buSzTx/>
                        <a:buFontTx/>
                        <a:buNone/>
                        <a:tabLst/>
                        <a:defRPr/>
                      </a:pPr>
                      <a:r>
                        <a:rPr lang="en-US" altLang="zh-TW" sz="700" b="0" i="0" u="none" strike="noStrike" kern="1200" dirty="0" smtClean="0">
                          <a:solidFill>
                            <a:schemeClr val="tx1"/>
                          </a:solidFill>
                          <a:effectLst/>
                          <a:latin typeface="Calibri" panose="020F0502020204030204" pitchFamily="34" charset="0"/>
                          <a:ea typeface="+mn-ea"/>
                          <a:cs typeface="Calibri" panose="020F0502020204030204" pitchFamily="34" charset="0"/>
                        </a:rPr>
                        <a:t>V** (ID)</a:t>
                      </a: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TW" sz="700" b="1" i="0" u="none" strike="noStrike" dirty="0" smtClean="0">
                          <a:solidFill>
                            <a:schemeClr val="tx2"/>
                          </a:solidFill>
                          <a:effectLst/>
                          <a:latin typeface="Calibri" panose="020F0502020204030204" pitchFamily="34" charset="0"/>
                          <a:cs typeface="Calibri" panose="020F0502020204030204" pitchFamily="34" charset="0"/>
                        </a:rPr>
                        <a:t>2021/4/5</a:t>
                      </a:r>
                      <a:endParaRPr lang="zh-TW" altLang="en-US" sz="700" b="1" i="0" u="none" strike="noStrike" dirty="0">
                        <a:solidFill>
                          <a:schemeClr val="tx2"/>
                        </a:solidFill>
                        <a:effectLst/>
                        <a:latin typeface="Calibri" panose="020F0502020204030204" pitchFamily="34" charset="0"/>
                        <a:cs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marL="0" marR="0" lvl="0" indent="0" algn="ctr" defTabSz="898268" rtl="0" eaLnBrk="1" fontAlgn="ctr" latinLnBrk="0" hangingPunct="1">
                        <a:lnSpc>
                          <a:spcPct val="100000"/>
                        </a:lnSpc>
                        <a:spcBef>
                          <a:spcPts val="0"/>
                        </a:spcBef>
                        <a:spcAft>
                          <a:spcPts val="0"/>
                        </a:spcAft>
                        <a:buClrTx/>
                        <a:buSzTx/>
                        <a:buFontTx/>
                        <a:buNone/>
                        <a:tabLst/>
                        <a:defRPr/>
                      </a:pPr>
                      <a:r>
                        <a:rPr lang="en-US" altLang="zh-TW" sz="700" b="1" i="0" u="none" strike="noStrike" dirty="0" smtClean="0">
                          <a:solidFill>
                            <a:schemeClr val="tx2"/>
                          </a:solidFill>
                          <a:effectLst/>
                          <a:latin typeface="Calibri" panose="020F0502020204030204" pitchFamily="34" charset="0"/>
                          <a:cs typeface="Calibri" panose="020F0502020204030204" pitchFamily="34" charset="0"/>
                        </a:rPr>
                        <a:t>Done</a:t>
                      </a:r>
                      <a:endParaRPr lang="zh-TW" altLang="en-US" sz="700" b="1" i="0" u="none" strike="noStrike" dirty="0" smtClean="0">
                        <a:solidFill>
                          <a:schemeClr val="tx2"/>
                        </a:solidFill>
                        <a:effectLst/>
                        <a:latin typeface="Calibri" panose="020F0502020204030204" pitchFamily="34" charset="0"/>
                        <a:cs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FF"/>
                    </a:solidFill>
                  </a:tcPr>
                </a:tc>
                <a:tc>
                  <a:txBody>
                    <a:bodyPr/>
                    <a:lstStyle/>
                    <a:p>
                      <a:pPr marL="0" marR="0" lvl="0" indent="0" algn="l" defTabSz="914283" rtl="0" eaLnBrk="1" fontAlgn="ctr" latinLnBrk="0" hangingPunct="1">
                        <a:lnSpc>
                          <a:spcPct val="100000"/>
                        </a:lnSpc>
                        <a:spcBef>
                          <a:spcPts val="0"/>
                        </a:spcBef>
                        <a:spcAft>
                          <a:spcPts val="0"/>
                        </a:spcAft>
                        <a:buClrTx/>
                        <a:buSzTx/>
                        <a:buFontTx/>
                        <a:buNone/>
                        <a:tabLst/>
                        <a:defRPr/>
                      </a:pPr>
                      <a:r>
                        <a:rPr lang="en-US" sz="600" b="0" i="0" u="none" strike="noStrike" dirty="0" smtClean="0">
                          <a:solidFill>
                            <a:schemeClr val="bg2"/>
                          </a:solidFill>
                          <a:effectLst/>
                          <a:latin typeface="Calibri"/>
                        </a:rPr>
                        <a:t>BSMI ready (3/1) + 5wks,</a:t>
                      </a:r>
                      <a:r>
                        <a:rPr lang="en-US" altLang="zh-TW" sz="600" b="0" i="0" u="none" strike="noStrike" dirty="0" smtClean="0">
                          <a:solidFill>
                            <a:schemeClr val="bg2"/>
                          </a:solidFill>
                          <a:effectLst/>
                          <a:latin typeface="Calibri"/>
                        </a:rPr>
                        <a:t> </a:t>
                      </a:r>
                      <a:r>
                        <a:rPr lang="en-US" altLang="zh-TW" sz="600" b="0" i="0" u="none" strike="noStrike" baseline="0" dirty="0" smtClean="0">
                          <a:solidFill>
                            <a:schemeClr val="bg2"/>
                          </a:solidFill>
                          <a:effectLst/>
                          <a:latin typeface="Calibri"/>
                        </a:rPr>
                        <a:t>BSMI ready push in (2021/2/8) + 5wks, but label impact, 2/5 cert. done</a:t>
                      </a:r>
                    </a:p>
                  </a:txBody>
                  <a:tcPr marL="6597" marR="6597" marT="6597"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41106">
                <a:tc>
                  <a:txBody>
                    <a:bodyPr/>
                    <a:lstStyle/>
                    <a:p>
                      <a:pPr algn="ctr" rtl="0" fontAlgn="ctr"/>
                      <a:r>
                        <a:rPr lang="en-US" altLang="zh-TW" sz="700" b="1" i="0" u="none" strike="noStrike" dirty="0" smtClean="0">
                          <a:solidFill>
                            <a:schemeClr val="bg2"/>
                          </a:solidFill>
                          <a:effectLst/>
                          <a:latin typeface="Calibri"/>
                        </a:rPr>
                        <a:t>Thailand (Class</a:t>
                      </a:r>
                      <a:r>
                        <a:rPr lang="en-US" altLang="zh-TW" sz="700" b="1" i="0" u="none" strike="noStrike" baseline="0" dirty="0" smtClean="0">
                          <a:solidFill>
                            <a:schemeClr val="bg2"/>
                          </a:solidFill>
                          <a:effectLst/>
                          <a:latin typeface="Calibri"/>
                        </a:rPr>
                        <a:t> B</a:t>
                      </a:r>
                      <a:r>
                        <a:rPr lang="en-US" altLang="zh-TW" sz="700" b="1" i="0" u="none" strike="noStrike" dirty="0" smtClean="0">
                          <a:solidFill>
                            <a:schemeClr val="bg2"/>
                          </a:solidFill>
                          <a:effectLst/>
                          <a:latin typeface="Calibri"/>
                        </a:rPr>
                        <a:t>)</a:t>
                      </a:r>
                      <a:endParaRPr lang="en-US" altLang="zh-TW" sz="700" b="1" i="0" u="none" strike="noStrike" dirty="0">
                        <a:solidFill>
                          <a:schemeClr val="bg2"/>
                        </a:solidFill>
                        <a:effectLst/>
                        <a:latin typeface="Calibri"/>
                      </a:endParaRPr>
                    </a:p>
                  </a:txBody>
                  <a:tcPr marL="6597" marR="6597" marT="6597"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CC"/>
                    </a:solidFill>
                  </a:tcPr>
                </a:tc>
                <a:tc>
                  <a:txBody>
                    <a:bodyPr/>
                    <a:lstStyle/>
                    <a:p>
                      <a:pPr algn="l" rtl="0" fontAlgn="ctr"/>
                      <a:endParaRPr lang="zh-TW" altLang="en-US" sz="700" b="1" i="0" u="none" strike="noStrike" dirty="0">
                        <a:solidFill>
                          <a:srgbClr val="000000"/>
                        </a:solidFill>
                        <a:effectLst/>
                        <a:latin typeface="Calibri" panose="020F0502020204030204" pitchFamily="34" charset="0"/>
                        <a:cs typeface="Calibri" panose="020F0502020204030204" pitchFamily="34" charset="0"/>
                      </a:endParaRP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solidFill>
                  </a:tcPr>
                </a:tc>
                <a:tc>
                  <a:txBody>
                    <a:bodyPr/>
                    <a:lstStyle/>
                    <a:p>
                      <a:pPr algn="l" rtl="0" fontAlgn="ctr"/>
                      <a:endParaRPr lang="zh-TW" altLang="en-US" sz="700" b="1" i="0" u="none" strike="noStrike" dirty="0">
                        <a:solidFill>
                          <a:srgbClr val="000000"/>
                        </a:solidFill>
                        <a:effectLst/>
                        <a:latin typeface="Calibri" panose="020F0502020204030204" pitchFamily="34" charset="0"/>
                        <a:cs typeface="Calibri" panose="020F0502020204030204" pitchFamily="34" charset="0"/>
                      </a:endParaRP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solidFill>
                  </a:tcPr>
                </a:tc>
                <a:tc>
                  <a:txBody>
                    <a:bodyPr/>
                    <a:lstStyle/>
                    <a:p>
                      <a:pPr algn="l" rtl="0" fontAlgn="ctr"/>
                      <a:endParaRPr lang="zh-TW" altLang="en-US" sz="700" b="1" i="0" u="none" strike="noStrike" dirty="0">
                        <a:solidFill>
                          <a:srgbClr val="000000"/>
                        </a:solidFill>
                        <a:effectLst/>
                        <a:latin typeface="Calibri" panose="020F0502020204030204" pitchFamily="34" charset="0"/>
                        <a:cs typeface="Calibri" panose="020F0502020204030204" pitchFamily="34" charset="0"/>
                      </a:endParaRP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solidFill>
                  </a:tcPr>
                </a:tc>
                <a:tc>
                  <a:txBody>
                    <a:bodyPr/>
                    <a:lstStyle/>
                    <a:p>
                      <a:pPr algn="l" rtl="0" fontAlgn="ctr"/>
                      <a:endParaRPr lang="zh-TW" altLang="en-US" sz="700" b="1" i="0" u="none" strike="noStrike" dirty="0">
                        <a:solidFill>
                          <a:srgbClr val="000000"/>
                        </a:solidFill>
                        <a:effectLst/>
                        <a:latin typeface="Calibri" panose="020F0502020204030204" pitchFamily="34" charset="0"/>
                        <a:cs typeface="Calibri" panose="020F0502020204030204" pitchFamily="34" charset="0"/>
                      </a:endParaRP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solidFill>
                  </a:tcPr>
                </a:tc>
                <a:tc>
                  <a:txBody>
                    <a:bodyPr/>
                    <a:lstStyle/>
                    <a:p>
                      <a:pPr marL="0" marR="0" lvl="0" indent="0" algn="ctr" defTabSz="914283" rtl="0" eaLnBrk="1" fontAlgn="ctr" latinLnBrk="0" hangingPunct="1">
                        <a:lnSpc>
                          <a:spcPct val="100000"/>
                        </a:lnSpc>
                        <a:spcBef>
                          <a:spcPts val="0"/>
                        </a:spcBef>
                        <a:spcAft>
                          <a:spcPts val="0"/>
                        </a:spcAft>
                        <a:buClrTx/>
                        <a:buSzTx/>
                        <a:buFontTx/>
                        <a:buNone/>
                        <a:tabLst/>
                        <a:defRPr/>
                      </a:pPr>
                      <a:r>
                        <a:rPr lang="en-US" altLang="zh-TW" sz="700" b="0" i="0" u="none" strike="noStrike" kern="1200" dirty="0" smtClean="0">
                          <a:solidFill>
                            <a:schemeClr val="tx1"/>
                          </a:solidFill>
                          <a:effectLst/>
                          <a:latin typeface="Calibri" panose="020F0502020204030204" pitchFamily="34" charset="0"/>
                          <a:ea typeface="+mn-ea"/>
                          <a:cs typeface="Calibri" panose="020F0502020204030204" pitchFamily="34" charset="0"/>
                        </a:rPr>
                        <a:t>May block</a:t>
                      </a:r>
                    </a:p>
                    <a:p>
                      <a:pPr marL="0" marR="0" lvl="0" indent="0" algn="ctr" defTabSz="914283" rtl="0" eaLnBrk="1" fontAlgn="ctr" latinLnBrk="0" hangingPunct="1">
                        <a:lnSpc>
                          <a:spcPct val="100000"/>
                        </a:lnSpc>
                        <a:spcBef>
                          <a:spcPts val="0"/>
                        </a:spcBef>
                        <a:spcAft>
                          <a:spcPts val="0"/>
                        </a:spcAft>
                        <a:buClrTx/>
                        <a:buSzTx/>
                        <a:buFontTx/>
                        <a:buNone/>
                        <a:tabLst/>
                        <a:defRPr/>
                      </a:pPr>
                      <a:r>
                        <a:rPr lang="en-US" altLang="zh-TW" sz="700" b="0" i="0" u="none" strike="noStrike" kern="1200" dirty="0" smtClean="0">
                          <a:solidFill>
                            <a:schemeClr val="tx1"/>
                          </a:solidFill>
                          <a:effectLst/>
                          <a:latin typeface="Calibri" panose="020F0502020204030204" pitchFamily="34" charset="0"/>
                          <a:ea typeface="+mn-ea"/>
                          <a:cs typeface="Calibri" panose="020F0502020204030204" pitchFamily="34" charset="0"/>
                        </a:rPr>
                        <a:t>V** (ID)</a:t>
                      </a: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ctr" defTabSz="898268" rtl="0" eaLnBrk="1" fontAlgn="ctr" latinLnBrk="0" hangingPunct="1">
                        <a:lnSpc>
                          <a:spcPct val="100000"/>
                        </a:lnSpc>
                        <a:spcBef>
                          <a:spcPts val="0"/>
                        </a:spcBef>
                        <a:spcAft>
                          <a:spcPts val="0"/>
                        </a:spcAft>
                        <a:buClrTx/>
                        <a:buSzTx/>
                        <a:buFontTx/>
                        <a:buNone/>
                        <a:tabLst/>
                        <a:defRPr/>
                      </a:pPr>
                      <a:r>
                        <a:rPr lang="en-US" altLang="zh-TW" sz="700" b="1" i="0" u="none" strike="noStrike" dirty="0" smtClean="0">
                          <a:solidFill>
                            <a:schemeClr val="bg2"/>
                          </a:solidFill>
                          <a:effectLst/>
                          <a:latin typeface="Calibri" panose="020F0502020204030204" pitchFamily="34" charset="0"/>
                          <a:cs typeface="Calibri" panose="020F0502020204030204" pitchFamily="34" charset="0"/>
                        </a:rPr>
                        <a:t>2021/3/8</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marL="0" marR="0" lvl="0" indent="0" algn="ctr" defTabSz="898268" rtl="0" eaLnBrk="1" fontAlgn="ctr" latinLnBrk="0" hangingPunct="1">
                        <a:lnSpc>
                          <a:spcPct val="100000"/>
                        </a:lnSpc>
                        <a:spcBef>
                          <a:spcPts val="0"/>
                        </a:spcBef>
                        <a:spcAft>
                          <a:spcPts val="0"/>
                        </a:spcAft>
                        <a:buClrTx/>
                        <a:buSzTx/>
                        <a:buFontTx/>
                        <a:buNone/>
                        <a:tabLst/>
                        <a:defRPr/>
                      </a:pPr>
                      <a:r>
                        <a:rPr lang="en-US" altLang="zh-TW" sz="700" b="1" i="0" u="none" strike="noStrike" dirty="0" smtClean="0">
                          <a:solidFill>
                            <a:schemeClr val="tx2"/>
                          </a:solidFill>
                          <a:effectLst/>
                          <a:latin typeface="Calibri" panose="020F0502020204030204" pitchFamily="34" charset="0"/>
                          <a:cs typeface="Calibri" panose="020F0502020204030204" pitchFamily="34" charset="0"/>
                        </a:rPr>
                        <a:t>Done</a:t>
                      </a:r>
                      <a:endParaRPr lang="zh-TW" altLang="en-US" sz="700" b="1" i="0" u="none" strike="noStrike" dirty="0" smtClean="0">
                        <a:solidFill>
                          <a:schemeClr val="tx2"/>
                        </a:solidFill>
                        <a:effectLst/>
                        <a:latin typeface="Calibri" panose="020F0502020204030204" pitchFamily="34" charset="0"/>
                        <a:cs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FF"/>
                    </a:solidFill>
                  </a:tcPr>
                </a:tc>
                <a:tc>
                  <a:txBody>
                    <a:bodyPr/>
                    <a:lstStyle/>
                    <a:p>
                      <a:pPr marL="0" marR="0" lvl="0" indent="0" algn="l" defTabSz="914283" rtl="0" eaLnBrk="1" fontAlgn="ctr" latinLnBrk="0" hangingPunct="1">
                        <a:lnSpc>
                          <a:spcPct val="100000"/>
                        </a:lnSpc>
                        <a:spcBef>
                          <a:spcPts val="0"/>
                        </a:spcBef>
                        <a:spcAft>
                          <a:spcPts val="0"/>
                        </a:spcAft>
                        <a:buClrTx/>
                        <a:buSzTx/>
                        <a:buFont typeface="Arial" panose="020B0604020202020204" pitchFamily="34" charset="0"/>
                        <a:buNone/>
                        <a:tabLst/>
                        <a:defRPr/>
                      </a:pPr>
                      <a:r>
                        <a:rPr lang="en-US" altLang="zh-TW" sz="600" b="0" i="0" u="none" strike="noStrike" kern="1200" baseline="0" dirty="0" smtClean="0">
                          <a:solidFill>
                            <a:schemeClr val="bg2"/>
                          </a:solidFill>
                          <a:effectLst/>
                          <a:latin typeface="Calibri" panose="020F0502020204030204" pitchFamily="34" charset="0"/>
                          <a:ea typeface="新細明體"/>
                          <a:cs typeface="+mn-cs"/>
                        </a:rPr>
                        <a:t>Due to RFD date  3/12 pull in to 3/5, it was missed to list in PPE and EMC report is late (</a:t>
                      </a:r>
                      <a:r>
                        <a:rPr lang="en-US" altLang="zh-TW" sz="600" b="0" i="0" u="none" strike="noStrike" baseline="0" dirty="0" smtClean="0">
                          <a:solidFill>
                            <a:schemeClr val="bg2"/>
                          </a:solidFill>
                          <a:effectLst/>
                          <a:latin typeface="Calibri"/>
                        </a:rPr>
                        <a:t>panel ESD issue) </a:t>
                      </a:r>
                      <a:r>
                        <a:rPr lang="en-US" altLang="zh-TW" sz="600" b="0" i="0" u="none" strike="noStrike" kern="1200" baseline="0" dirty="0" smtClean="0">
                          <a:solidFill>
                            <a:schemeClr val="bg2"/>
                          </a:solidFill>
                          <a:effectLst/>
                          <a:latin typeface="Calibri" panose="020F0502020204030204" pitchFamily="34" charset="0"/>
                          <a:ea typeface="新細明體"/>
                          <a:cs typeface="+mn-cs"/>
                        </a:rPr>
                        <a:t>from 2020/12/24 to </a:t>
                      </a:r>
                      <a:r>
                        <a:rPr lang="en-US" altLang="zh-TW" sz="600" b="0" i="0" u="none" strike="noStrike" dirty="0" smtClean="0">
                          <a:solidFill>
                            <a:schemeClr val="bg2"/>
                          </a:solidFill>
                          <a:effectLst/>
                          <a:latin typeface="Calibri"/>
                        </a:rPr>
                        <a:t>2021/2/1 + 6wks, and label impact  </a:t>
                      </a:r>
                      <a:r>
                        <a:rPr lang="en-US" altLang="zh-TW" sz="600" b="0" i="0" u="none" strike="noStrike" baseline="0" dirty="0" smtClean="0">
                          <a:solidFill>
                            <a:schemeClr val="bg2"/>
                          </a:solidFill>
                          <a:effectLst/>
                          <a:latin typeface="Calibri"/>
                        </a:rPr>
                        <a:t>2/18 cert. done</a:t>
                      </a:r>
                      <a:endParaRPr lang="en-US" altLang="zh-TW" sz="600" b="0" i="0" u="none" strike="noStrike" dirty="0" smtClean="0">
                        <a:solidFill>
                          <a:schemeClr val="bg2"/>
                        </a:solidFill>
                        <a:effectLst/>
                        <a:latin typeface="Calibri"/>
                      </a:endParaRPr>
                    </a:p>
                  </a:txBody>
                  <a:tcPr marL="6597" marR="6597" marT="6597"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24385">
                <a:tc>
                  <a:txBody>
                    <a:bodyPr/>
                    <a:lstStyle/>
                    <a:p>
                      <a:pPr algn="ctr" rtl="0" fontAlgn="ctr"/>
                      <a:r>
                        <a:rPr lang="en-US" altLang="zh-TW" sz="700" b="1" i="0" u="none" strike="noStrike" dirty="0" smtClean="0">
                          <a:solidFill>
                            <a:schemeClr val="bg2"/>
                          </a:solidFill>
                          <a:effectLst/>
                          <a:latin typeface="Calibri"/>
                        </a:rPr>
                        <a:t>Taiwan</a:t>
                      </a:r>
                      <a:r>
                        <a:rPr lang="en-US" altLang="zh-TW" sz="700" b="1" i="0" u="none" strike="noStrike" baseline="0" dirty="0" smtClean="0">
                          <a:solidFill>
                            <a:schemeClr val="bg2"/>
                          </a:solidFill>
                          <a:effectLst/>
                          <a:latin typeface="Calibri"/>
                        </a:rPr>
                        <a:t> (TGM)</a:t>
                      </a:r>
                      <a:endParaRPr lang="en-US" altLang="zh-TW" sz="700" b="1" i="0" u="none" strike="noStrike" dirty="0">
                        <a:solidFill>
                          <a:schemeClr val="bg2"/>
                        </a:solidFill>
                        <a:effectLst/>
                        <a:latin typeface="Calibri"/>
                      </a:endParaRPr>
                    </a:p>
                  </a:txBody>
                  <a:tcPr marL="6597" marR="6597" marT="6597"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CC"/>
                    </a:solidFill>
                  </a:tcPr>
                </a:tc>
                <a:tc>
                  <a:txBody>
                    <a:bodyPr/>
                    <a:lstStyle/>
                    <a:p>
                      <a:pPr marL="0" marR="0" lvl="0" indent="0" algn="ctr" defTabSz="898268" rtl="0" eaLnBrk="1" fontAlgn="ctr" latinLnBrk="0" hangingPunct="1">
                        <a:lnSpc>
                          <a:spcPct val="100000"/>
                        </a:lnSpc>
                        <a:spcBef>
                          <a:spcPts val="0"/>
                        </a:spcBef>
                        <a:spcAft>
                          <a:spcPts val="0"/>
                        </a:spcAft>
                        <a:buClrTx/>
                        <a:buSzTx/>
                        <a:buFontTx/>
                        <a:buNone/>
                        <a:tabLst/>
                        <a:defRPr/>
                      </a:pPr>
                      <a:r>
                        <a:rPr lang="en-US" altLang="zh-TW" sz="700" b="0" i="0" u="none" strike="noStrike" kern="1200" dirty="0" smtClean="0">
                          <a:solidFill>
                            <a:schemeClr val="tx1"/>
                          </a:solidFill>
                          <a:effectLst/>
                          <a:latin typeface="Calibri" panose="020F0502020204030204" pitchFamily="34" charset="0"/>
                          <a:ea typeface="+mn-ea"/>
                          <a:cs typeface="Calibri" panose="020F0502020204030204" pitchFamily="34" charset="0"/>
                        </a:rPr>
                        <a:t>Aug. block</a:t>
                      </a:r>
                    </a:p>
                    <a:p>
                      <a:pPr marL="0" marR="0" lvl="0" indent="0" algn="ctr" defTabSz="898268" rtl="0" eaLnBrk="1" fontAlgn="ctr" latinLnBrk="0" hangingPunct="1">
                        <a:lnSpc>
                          <a:spcPct val="100000"/>
                        </a:lnSpc>
                        <a:spcBef>
                          <a:spcPts val="0"/>
                        </a:spcBef>
                        <a:spcAft>
                          <a:spcPts val="0"/>
                        </a:spcAft>
                        <a:buClrTx/>
                        <a:buSzTx/>
                        <a:buFontTx/>
                        <a:buNone/>
                        <a:tabLst/>
                        <a:defRPr/>
                      </a:pPr>
                      <a:r>
                        <a:rPr lang="en-US" altLang="zh-TW" sz="700" b="0" i="0" u="none" strike="noStrike" kern="1200" smtClean="0">
                          <a:solidFill>
                            <a:schemeClr val="tx1"/>
                          </a:solidFill>
                          <a:effectLst/>
                          <a:latin typeface="Calibri" panose="020F0502020204030204" pitchFamily="34" charset="0"/>
                          <a:ea typeface="+mn-ea"/>
                          <a:cs typeface="Calibri" panose="020F0502020204030204" pitchFamily="34" charset="0"/>
                        </a:rPr>
                        <a:t>V**</a:t>
                      </a: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solidFill>
                  </a:tcPr>
                </a:tc>
                <a:tc>
                  <a:txBody>
                    <a:bodyPr/>
                    <a:lstStyle/>
                    <a:p>
                      <a:pPr marL="0" marR="0" lvl="0" indent="0" algn="ctr" defTabSz="898268" rtl="0" eaLnBrk="1" fontAlgn="ctr" latinLnBrk="0" hangingPunct="1">
                        <a:lnSpc>
                          <a:spcPct val="100000"/>
                        </a:lnSpc>
                        <a:spcBef>
                          <a:spcPts val="0"/>
                        </a:spcBef>
                        <a:spcAft>
                          <a:spcPts val="0"/>
                        </a:spcAft>
                        <a:buClrTx/>
                        <a:buSzTx/>
                        <a:buFontTx/>
                        <a:buNone/>
                        <a:tabLst/>
                        <a:defRPr/>
                      </a:pPr>
                      <a:r>
                        <a:rPr lang="en-US" altLang="zh-TW" sz="700" b="1" i="0" u="none" strike="noStrike" kern="1200" dirty="0" smtClean="0">
                          <a:solidFill>
                            <a:schemeClr val="bg2"/>
                          </a:solidFill>
                          <a:effectLst/>
                          <a:latin typeface="Calibri" panose="020F0502020204030204" pitchFamily="34" charset="0"/>
                          <a:ea typeface="+mn-ea"/>
                          <a:cs typeface="Calibri" panose="020F0502020204030204" pitchFamily="34" charset="0"/>
                        </a:rPr>
                        <a:t>2021/7/03</a:t>
                      </a:r>
                      <a:endParaRPr lang="zh-TW" altLang="en-US" sz="700" b="1" i="0" u="none" strike="noStrike" kern="1200" dirty="0">
                        <a:solidFill>
                          <a:schemeClr val="bg2"/>
                        </a:solidFill>
                        <a:effectLst/>
                        <a:latin typeface="Calibri" panose="020F0502020204030204" pitchFamily="34" charset="0"/>
                        <a:ea typeface="+mn-ea"/>
                        <a:cs typeface="Calibri" panose="020F0502020204030204" pitchFamily="34" charset="0"/>
                      </a:endParaRP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marL="0" marR="0" lvl="0" indent="0" algn="ctr" defTabSz="898268" rtl="0" eaLnBrk="1" fontAlgn="ctr" latinLnBrk="0" hangingPunct="1">
                        <a:lnSpc>
                          <a:spcPct val="100000"/>
                        </a:lnSpc>
                        <a:spcBef>
                          <a:spcPts val="0"/>
                        </a:spcBef>
                        <a:spcAft>
                          <a:spcPts val="0"/>
                        </a:spcAft>
                        <a:buClrTx/>
                        <a:buSzTx/>
                        <a:buFontTx/>
                        <a:buNone/>
                        <a:tabLst/>
                        <a:defRPr/>
                      </a:pPr>
                      <a:r>
                        <a:rPr lang="en-US" altLang="zh-TW" sz="700" b="1" i="0" u="none" strike="noStrike" kern="1200" dirty="0" smtClean="0">
                          <a:solidFill>
                            <a:schemeClr val="bg2"/>
                          </a:solidFill>
                          <a:effectLst/>
                          <a:latin typeface="Calibri" panose="020F0502020204030204" pitchFamily="34" charset="0"/>
                          <a:ea typeface="+mn-ea"/>
                          <a:cs typeface="Calibri" panose="020F0502020204030204" pitchFamily="34" charset="0"/>
                        </a:rPr>
                        <a:t>2021/7/08</a:t>
                      </a:r>
                      <a:endParaRPr lang="zh-TW" altLang="en-US" sz="700" b="1" i="0" u="none" strike="noStrike" kern="1200" dirty="0" smtClean="0">
                        <a:solidFill>
                          <a:schemeClr val="bg2"/>
                        </a:solidFill>
                        <a:effectLst/>
                        <a:latin typeface="Calibri" panose="020F0502020204030204" pitchFamily="34" charset="0"/>
                        <a:ea typeface="+mn-ea"/>
                        <a:cs typeface="Calibri" panose="020F0502020204030204" pitchFamily="34" charset="0"/>
                      </a:endParaRP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marL="0" marR="0" lvl="0" indent="0" algn="ctr" defTabSz="898268" rtl="0" eaLnBrk="1" fontAlgn="ctr" latinLnBrk="0" hangingPunct="1">
                        <a:lnSpc>
                          <a:spcPct val="100000"/>
                        </a:lnSpc>
                        <a:spcBef>
                          <a:spcPts val="0"/>
                        </a:spcBef>
                        <a:spcAft>
                          <a:spcPts val="0"/>
                        </a:spcAft>
                        <a:buClrTx/>
                        <a:buSzTx/>
                        <a:buFontTx/>
                        <a:buNone/>
                        <a:tabLst/>
                        <a:defRPr/>
                      </a:pPr>
                      <a:endParaRPr lang="zh-TW" altLang="en-US" sz="700" b="1" i="0" u="none" strike="noStrike" kern="1200" dirty="0" smtClean="0">
                        <a:solidFill>
                          <a:schemeClr val="bg2"/>
                        </a:solidFill>
                        <a:effectLst/>
                        <a:latin typeface="Calibri" panose="020F0502020204030204" pitchFamily="34" charset="0"/>
                        <a:ea typeface="+mn-ea"/>
                        <a:cs typeface="Calibri" panose="020F0502020204030204" pitchFamily="34" charset="0"/>
                      </a:endParaRP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marL="0" marR="0" lvl="0" indent="0" algn="ctr" defTabSz="914283" rtl="0" eaLnBrk="1" fontAlgn="ctr" latinLnBrk="0" hangingPunct="1">
                        <a:lnSpc>
                          <a:spcPct val="100000"/>
                        </a:lnSpc>
                        <a:spcBef>
                          <a:spcPts val="0"/>
                        </a:spcBef>
                        <a:spcAft>
                          <a:spcPts val="0"/>
                        </a:spcAft>
                        <a:buClrTx/>
                        <a:buSzTx/>
                        <a:buFontTx/>
                        <a:buNone/>
                        <a:tabLst/>
                        <a:defRPr/>
                      </a:pPr>
                      <a:endParaRPr lang="zh-TW" altLang="en-US" sz="700" b="0" i="0" u="none" strike="noStrike" kern="1200" dirty="0">
                        <a:solidFill>
                          <a:srgbClr val="FF0000"/>
                        </a:solidFill>
                        <a:effectLst/>
                        <a:latin typeface="Calibri" panose="020F0502020204030204" pitchFamily="34" charset="0"/>
                        <a:ea typeface="+mn-ea"/>
                        <a:cs typeface="Calibri" panose="020F0502020204030204" pitchFamily="34" charset="0"/>
                      </a:endParaRP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zh-TW" altLang="en-US" sz="700" b="1" i="0" u="none" strike="noStrike" dirty="0">
                        <a:solidFill>
                          <a:schemeClr val="tx2"/>
                        </a:solidFill>
                        <a:effectLst/>
                        <a:latin typeface="Calibri" panose="020F0502020204030204" pitchFamily="34" charset="0"/>
                        <a:cs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endParaRPr lang="zh-TW" altLang="en-US" sz="700" b="1" i="0" u="none" strike="noStrike" dirty="0">
                        <a:solidFill>
                          <a:schemeClr val="tx2"/>
                        </a:solidFill>
                        <a:effectLst/>
                        <a:latin typeface="Calibri" panose="020F0502020204030204" pitchFamily="34" charset="0"/>
                        <a:cs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marL="0" marR="0" lvl="0" indent="0" algn="l" defTabSz="914283" rtl="0" eaLnBrk="1" fontAlgn="ctr" latinLnBrk="0" hangingPunct="1">
                        <a:lnSpc>
                          <a:spcPct val="100000"/>
                        </a:lnSpc>
                        <a:spcBef>
                          <a:spcPts val="0"/>
                        </a:spcBef>
                        <a:spcAft>
                          <a:spcPts val="0"/>
                        </a:spcAft>
                        <a:buClrTx/>
                        <a:buSzTx/>
                        <a:buFontTx/>
                        <a:buNone/>
                        <a:tabLst/>
                        <a:defRPr/>
                      </a:pPr>
                      <a:r>
                        <a:rPr lang="en-US" altLang="zh-TW" sz="600" b="0" i="0" u="none" strike="noStrike" kern="1200" dirty="0" smtClean="0">
                          <a:solidFill>
                            <a:srgbClr val="000000"/>
                          </a:solidFill>
                          <a:effectLst/>
                          <a:latin typeface="Calibri"/>
                          <a:ea typeface="+mn-ea"/>
                          <a:cs typeface="+mn-cs"/>
                        </a:rPr>
                        <a:t>TGM is </a:t>
                      </a:r>
                      <a:r>
                        <a:rPr lang="en-US" altLang="zh-TW" sz="600" b="1" i="0" u="none" strike="noStrike" kern="1200" dirty="0" smtClean="0">
                          <a:solidFill>
                            <a:srgbClr val="000000"/>
                          </a:solidFill>
                          <a:effectLst/>
                          <a:latin typeface="Calibri"/>
                          <a:ea typeface="+mn-ea"/>
                          <a:cs typeface="+mn-cs"/>
                        </a:rPr>
                        <a:t>Voluntary certification</a:t>
                      </a:r>
                      <a:r>
                        <a:rPr lang="en-US" altLang="zh-TW" sz="600" b="0" i="0" u="none" strike="noStrike" kern="1200" dirty="0" smtClean="0">
                          <a:solidFill>
                            <a:srgbClr val="000000"/>
                          </a:solidFill>
                          <a:effectLst/>
                          <a:latin typeface="Calibri"/>
                          <a:ea typeface="+mn-ea"/>
                          <a:cs typeface="+mn-cs"/>
                        </a:rPr>
                        <a:t>, Not RTS gating. </a:t>
                      </a:r>
                      <a:br>
                        <a:rPr lang="en-US" altLang="zh-TW" sz="600" b="0" i="0" u="none" strike="noStrike" kern="1200" dirty="0" smtClean="0">
                          <a:solidFill>
                            <a:srgbClr val="000000"/>
                          </a:solidFill>
                          <a:effectLst/>
                          <a:latin typeface="Calibri"/>
                          <a:ea typeface="+mn-ea"/>
                          <a:cs typeface="+mn-cs"/>
                        </a:rPr>
                      </a:br>
                      <a:r>
                        <a:rPr lang="en-US" altLang="zh-TW" sz="600" b="0" i="0" u="none" strike="noStrike" kern="1200" dirty="0" smtClean="0">
                          <a:solidFill>
                            <a:srgbClr val="000000"/>
                          </a:solidFill>
                          <a:effectLst/>
                          <a:latin typeface="Calibri"/>
                          <a:ea typeface="+mn-ea"/>
                          <a:cs typeface="+mn-cs"/>
                        </a:rPr>
                        <a:t>Service manual  ready (on RTS) + TWN/EDF(100days)</a:t>
                      </a:r>
                      <a:endParaRPr lang="en-US" altLang="zh-TW" sz="600" b="0" i="0" u="none" strike="noStrike" kern="1200" dirty="0">
                        <a:solidFill>
                          <a:srgbClr val="000000"/>
                        </a:solidFill>
                        <a:effectLst/>
                        <a:latin typeface="Calibri"/>
                        <a:ea typeface="+mn-ea"/>
                        <a:cs typeface="+mn-cs"/>
                      </a:endParaRPr>
                    </a:p>
                  </a:txBody>
                  <a:tcPr marL="6597" marR="6597" marT="6597"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sp>
        <p:nvSpPr>
          <p:cNvPr id="4" name="標題 1"/>
          <p:cNvSpPr txBox="1">
            <a:spLocks/>
          </p:cNvSpPr>
          <p:nvPr/>
        </p:nvSpPr>
        <p:spPr>
          <a:xfrm>
            <a:off x="-2005" y="-67001"/>
            <a:ext cx="8279943" cy="351659"/>
          </a:xfrm>
          <a:prstGeom prst="rect">
            <a:avLst/>
          </a:prstGeom>
        </p:spPr>
        <p:txBody>
          <a:bodyPr/>
          <a:lstStyle>
            <a:lvl1pPr algn="l" rtl="0" eaLnBrk="1" fontAlgn="base" hangingPunct="1">
              <a:lnSpc>
                <a:spcPct val="90000"/>
              </a:lnSpc>
              <a:spcBef>
                <a:spcPct val="0"/>
              </a:spcBef>
              <a:spcAft>
                <a:spcPct val="0"/>
              </a:spcAft>
              <a:defRPr sz="3200" b="0" cap="none" baseline="0">
                <a:solidFill>
                  <a:schemeClr val="accent1"/>
                </a:solidFill>
                <a:latin typeface="Calibri" panose="020F0502020204030204" pitchFamily="34" charset="0"/>
                <a:ea typeface="Museo For Dell" pitchFamily="2" charset="0"/>
                <a:cs typeface="Calibri" panose="020F0502020204030204" pitchFamily="34" charset="0"/>
              </a:defRPr>
            </a:lvl1pPr>
            <a:lvl2pPr algn="l" rtl="0" eaLnBrk="1" fontAlgn="base" hangingPunct="1">
              <a:lnSpc>
                <a:spcPct val="80000"/>
              </a:lnSpc>
              <a:spcBef>
                <a:spcPct val="0"/>
              </a:spcBef>
              <a:spcAft>
                <a:spcPct val="0"/>
              </a:spcAft>
              <a:defRPr sz="3200" b="1">
                <a:solidFill>
                  <a:schemeClr val="accent1"/>
                </a:solidFill>
                <a:latin typeface="Arial Black" pitchFamily="34" charset="0"/>
              </a:defRPr>
            </a:lvl2pPr>
            <a:lvl3pPr algn="l" rtl="0" eaLnBrk="1" fontAlgn="base" hangingPunct="1">
              <a:lnSpc>
                <a:spcPct val="80000"/>
              </a:lnSpc>
              <a:spcBef>
                <a:spcPct val="0"/>
              </a:spcBef>
              <a:spcAft>
                <a:spcPct val="0"/>
              </a:spcAft>
              <a:defRPr sz="3200" b="1">
                <a:solidFill>
                  <a:schemeClr val="accent1"/>
                </a:solidFill>
                <a:latin typeface="Arial Black" pitchFamily="34" charset="0"/>
              </a:defRPr>
            </a:lvl3pPr>
            <a:lvl4pPr algn="l" rtl="0" eaLnBrk="1" fontAlgn="base" hangingPunct="1">
              <a:lnSpc>
                <a:spcPct val="80000"/>
              </a:lnSpc>
              <a:spcBef>
                <a:spcPct val="0"/>
              </a:spcBef>
              <a:spcAft>
                <a:spcPct val="0"/>
              </a:spcAft>
              <a:defRPr sz="3200" b="1">
                <a:solidFill>
                  <a:schemeClr val="accent1"/>
                </a:solidFill>
                <a:latin typeface="Arial Black" pitchFamily="34" charset="0"/>
              </a:defRPr>
            </a:lvl4pPr>
            <a:lvl5pPr algn="l" rtl="0" eaLnBrk="1" fontAlgn="base" hangingPunct="1">
              <a:lnSpc>
                <a:spcPct val="80000"/>
              </a:lnSpc>
              <a:spcBef>
                <a:spcPct val="0"/>
              </a:spcBef>
              <a:spcAft>
                <a:spcPct val="0"/>
              </a:spcAft>
              <a:defRPr sz="3200" b="1">
                <a:solidFill>
                  <a:schemeClr val="accent1"/>
                </a:solidFill>
                <a:latin typeface="Arial Black" pitchFamily="34" charset="0"/>
              </a:defRPr>
            </a:lvl5pPr>
            <a:lvl6pPr marL="457200" algn="l" rtl="0" eaLnBrk="1" fontAlgn="base" hangingPunct="1">
              <a:lnSpc>
                <a:spcPct val="70000"/>
              </a:lnSpc>
              <a:spcBef>
                <a:spcPct val="0"/>
              </a:spcBef>
              <a:spcAft>
                <a:spcPct val="0"/>
              </a:spcAft>
              <a:defRPr sz="4400" b="1">
                <a:solidFill>
                  <a:schemeClr val="accent1"/>
                </a:solidFill>
                <a:latin typeface="Arial Black" pitchFamily="34" charset="0"/>
              </a:defRPr>
            </a:lvl6pPr>
            <a:lvl7pPr marL="914400" algn="l" rtl="0" eaLnBrk="1" fontAlgn="base" hangingPunct="1">
              <a:lnSpc>
                <a:spcPct val="70000"/>
              </a:lnSpc>
              <a:spcBef>
                <a:spcPct val="0"/>
              </a:spcBef>
              <a:spcAft>
                <a:spcPct val="0"/>
              </a:spcAft>
              <a:defRPr sz="4400" b="1">
                <a:solidFill>
                  <a:schemeClr val="accent1"/>
                </a:solidFill>
                <a:latin typeface="Arial Black" pitchFamily="34" charset="0"/>
              </a:defRPr>
            </a:lvl7pPr>
            <a:lvl8pPr marL="1371600" algn="l" rtl="0" eaLnBrk="1" fontAlgn="base" hangingPunct="1">
              <a:lnSpc>
                <a:spcPct val="70000"/>
              </a:lnSpc>
              <a:spcBef>
                <a:spcPct val="0"/>
              </a:spcBef>
              <a:spcAft>
                <a:spcPct val="0"/>
              </a:spcAft>
              <a:defRPr sz="4400" b="1">
                <a:solidFill>
                  <a:schemeClr val="accent1"/>
                </a:solidFill>
                <a:latin typeface="Arial Black" pitchFamily="34" charset="0"/>
              </a:defRPr>
            </a:lvl8pPr>
            <a:lvl9pPr marL="1828800" algn="l" rtl="0" eaLnBrk="1" fontAlgn="base" hangingPunct="1">
              <a:lnSpc>
                <a:spcPct val="70000"/>
              </a:lnSpc>
              <a:spcBef>
                <a:spcPct val="0"/>
              </a:spcBef>
              <a:spcAft>
                <a:spcPct val="0"/>
              </a:spcAft>
              <a:defRPr sz="4400" b="1">
                <a:solidFill>
                  <a:schemeClr val="accent1"/>
                </a:solidFill>
                <a:latin typeface="Arial Black" pitchFamily="34" charset="0"/>
              </a:defRPr>
            </a:lvl9pPr>
          </a:lstStyle>
          <a:p>
            <a:r>
              <a:rPr lang="en-US" altLang="zh-TW" sz="2000" b="1" dirty="0" err="1"/>
              <a:t>Carnoustie</a:t>
            </a:r>
            <a:r>
              <a:rPr lang="en-US" altLang="zh-TW" sz="2000" b="1" dirty="0"/>
              <a:t> </a:t>
            </a:r>
            <a:r>
              <a:rPr lang="en-US" altLang="zh-TW" sz="2000" b="1" kern="0" dirty="0" smtClean="0"/>
              <a:t>Regulatory P-RTS </a:t>
            </a:r>
            <a:r>
              <a:rPr lang="en-US" altLang="zh-TW" sz="2000" b="1" kern="0" dirty="0"/>
              <a:t>– System &amp; </a:t>
            </a:r>
            <a:r>
              <a:rPr lang="en-US" altLang="zh-TW" sz="2000" b="1" kern="0" dirty="0" smtClean="0"/>
              <a:t>WWAN SKU</a:t>
            </a:r>
            <a:endParaRPr lang="en-US" altLang="zh-TW" sz="2000" b="1" kern="0" dirty="0"/>
          </a:p>
          <a:p>
            <a:pPr marL="342900" lvl="0" indent="-342900" fontAlgn="ctr">
              <a:lnSpc>
                <a:spcPct val="100000"/>
              </a:lnSpc>
              <a:buFont typeface="Wingdings" panose="05000000000000000000" pitchFamily="2" charset="2"/>
              <a:buChar char="Ø"/>
            </a:pPr>
            <a:endParaRPr lang="en-US" altLang="zh-TW" sz="1200" b="1" dirty="0">
              <a:solidFill>
                <a:srgbClr val="0085C3"/>
              </a:solidFill>
              <a:latin typeface="Calibri"/>
              <a:ea typeface="+mn-ea"/>
              <a:cs typeface="+mn-cs"/>
            </a:endParaRPr>
          </a:p>
        </p:txBody>
      </p:sp>
      <p:sp>
        <p:nvSpPr>
          <p:cNvPr id="5" name="標題 1"/>
          <p:cNvSpPr txBox="1">
            <a:spLocks/>
          </p:cNvSpPr>
          <p:nvPr/>
        </p:nvSpPr>
        <p:spPr>
          <a:xfrm>
            <a:off x="201872" y="185598"/>
            <a:ext cx="4636950" cy="478395"/>
          </a:xfrm>
          <a:prstGeom prst="rect">
            <a:avLst/>
          </a:prstGeom>
        </p:spPr>
        <p:txBody>
          <a:bodyPr/>
          <a:lstStyle>
            <a:lvl1pPr algn="l" rtl="0" eaLnBrk="1" fontAlgn="base" hangingPunct="1">
              <a:lnSpc>
                <a:spcPct val="90000"/>
              </a:lnSpc>
              <a:spcBef>
                <a:spcPct val="0"/>
              </a:spcBef>
              <a:spcAft>
                <a:spcPct val="0"/>
              </a:spcAft>
              <a:defRPr sz="3200" b="0" cap="none" baseline="0">
                <a:solidFill>
                  <a:schemeClr val="accent1"/>
                </a:solidFill>
                <a:latin typeface="Calibri" panose="020F0502020204030204" pitchFamily="34" charset="0"/>
                <a:ea typeface="Museo For Dell" pitchFamily="2" charset="0"/>
                <a:cs typeface="Calibri" panose="020F0502020204030204" pitchFamily="34" charset="0"/>
              </a:defRPr>
            </a:lvl1pPr>
            <a:lvl2pPr algn="l" rtl="0" eaLnBrk="1" fontAlgn="base" hangingPunct="1">
              <a:lnSpc>
                <a:spcPct val="80000"/>
              </a:lnSpc>
              <a:spcBef>
                <a:spcPct val="0"/>
              </a:spcBef>
              <a:spcAft>
                <a:spcPct val="0"/>
              </a:spcAft>
              <a:defRPr sz="3200" b="1">
                <a:solidFill>
                  <a:schemeClr val="accent1"/>
                </a:solidFill>
                <a:latin typeface="Arial Black" pitchFamily="34" charset="0"/>
              </a:defRPr>
            </a:lvl2pPr>
            <a:lvl3pPr algn="l" rtl="0" eaLnBrk="1" fontAlgn="base" hangingPunct="1">
              <a:lnSpc>
                <a:spcPct val="80000"/>
              </a:lnSpc>
              <a:spcBef>
                <a:spcPct val="0"/>
              </a:spcBef>
              <a:spcAft>
                <a:spcPct val="0"/>
              </a:spcAft>
              <a:defRPr sz="3200" b="1">
                <a:solidFill>
                  <a:schemeClr val="accent1"/>
                </a:solidFill>
                <a:latin typeface="Arial Black" pitchFamily="34" charset="0"/>
              </a:defRPr>
            </a:lvl3pPr>
            <a:lvl4pPr algn="l" rtl="0" eaLnBrk="1" fontAlgn="base" hangingPunct="1">
              <a:lnSpc>
                <a:spcPct val="80000"/>
              </a:lnSpc>
              <a:spcBef>
                <a:spcPct val="0"/>
              </a:spcBef>
              <a:spcAft>
                <a:spcPct val="0"/>
              </a:spcAft>
              <a:defRPr sz="3200" b="1">
                <a:solidFill>
                  <a:schemeClr val="accent1"/>
                </a:solidFill>
                <a:latin typeface="Arial Black" pitchFamily="34" charset="0"/>
              </a:defRPr>
            </a:lvl4pPr>
            <a:lvl5pPr algn="l" rtl="0" eaLnBrk="1" fontAlgn="base" hangingPunct="1">
              <a:lnSpc>
                <a:spcPct val="80000"/>
              </a:lnSpc>
              <a:spcBef>
                <a:spcPct val="0"/>
              </a:spcBef>
              <a:spcAft>
                <a:spcPct val="0"/>
              </a:spcAft>
              <a:defRPr sz="3200" b="1">
                <a:solidFill>
                  <a:schemeClr val="accent1"/>
                </a:solidFill>
                <a:latin typeface="Arial Black" pitchFamily="34" charset="0"/>
              </a:defRPr>
            </a:lvl5pPr>
            <a:lvl6pPr marL="457200" algn="l" rtl="0" eaLnBrk="1" fontAlgn="base" hangingPunct="1">
              <a:lnSpc>
                <a:spcPct val="70000"/>
              </a:lnSpc>
              <a:spcBef>
                <a:spcPct val="0"/>
              </a:spcBef>
              <a:spcAft>
                <a:spcPct val="0"/>
              </a:spcAft>
              <a:defRPr sz="4400" b="1">
                <a:solidFill>
                  <a:schemeClr val="accent1"/>
                </a:solidFill>
                <a:latin typeface="Arial Black" pitchFamily="34" charset="0"/>
              </a:defRPr>
            </a:lvl6pPr>
            <a:lvl7pPr marL="914400" algn="l" rtl="0" eaLnBrk="1" fontAlgn="base" hangingPunct="1">
              <a:lnSpc>
                <a:spcPct val="70000"/>
              </a:lnSpc>
              <a:spcBef>
                <a:spcPct val="0"/>
              </a:spcBef>
              <a:spcAft>
                <a:spcPct val="0"/>
              </a:spcAft>
              <a:defRPr sz="4400" b="1">
                <a:solidFill>
                  <a:schemeClr val="accent1"/>
                </a:solidFill>
                <a:latin typeface="Arial Black" pitchFamily="34" charset="0"/>
              </a:defRPr>
            </a:lvl7pPr>
            <a:lvl8pPr marL="1371600" algn="l" rtl="0" eaLnBrk="1" fontAlgn="base" hangingPunct="1">
              <a:lnSpc>
                <a:spcPct val="70000"/>
              </a:lnSpc>
              <a:spcBef>
                <a:spcPct val="0"/>
              </a:spcBef>
              <a:spcAft>
                <a:spcPct val="0"/>
              </a:spcAft>
              <a:defRPr sz="4400" b="1">
                <a:solidFill>
                  <a:schemeClr val="accent1"/>
                </a:solidFill>
                <a:latin typeface="Arial Black" pitchFamily="34" charset="0"/>
              </a:defRPr>
            </a:lvl8pPr>
            <a:lvl9pPr marL="1828800" algn="l" rtl="0" eaLnBrk="1" fontAlgn="base" hangingPunct="1">
              <a:lnSpc>
                <a:spcPct val="70000"/>
              </a:lnSpc>
              <a:spcBef>
                <a:spcPct val="0"/>
              </a:spcBef>
              <a:spcAft>
                <a:spcPct val="0"/>
              </a:spcAft>
              <a:defRPr sz="4400" b="1">
                <a:solidFill>
                  <a:schemeClr val="accent1"/>
                </a:solidFill>
                <a:latin typeface="Arial Black" pitchFamily="34" charset="0"/>
              </a:defRPr>
            </a:lvl9pPr>
          </a:lstStyle>
          <a:p>
            <a:pPr marL="342900" indent="-342900" fontAlgn="ctr">
              <a:lnSpc>
                <a:spcPct val="100000"/>
              </a:lnSpc>
              <a:buFont typeface="Wingdings" panose="05000000000000000000" pitchFamily="2" charset="2"/>
              <a:buChar char="Ø"/>
            </a:pPr>
            <a:r>
              <a:rPr lang="en-US" altLang="zh-TW" sz="1000" b="1" dirty="0">
                <a:solidFill>
                  <a:srgbClr val="0085C3"/>
                </a:solidFill>
                <a:latin typeface="Calibri"/>
                <a:ea typeface="+mn-ea"/>
                <a:cs typeface="+mn-cs"/>
              </a:rPr>
              <a:t>System level: </a:t>
            </a:r>
            <a:r>
              <a:rPr lang="en-US" altLang="zh-TW" sz="1000" b="1" dirty="0" smtClean="0">
                <a:solidFill>
                  <a:srgbClr val="0085C3"/>
                </a:solidFill>
                <a:latin typeface="Calibri"/>
                <a:ea typeface="+mn-ea"/>
                <a:cs typeface="+mn-cs"/>
              </a:rPr>
              <a:t>14 mandatory </a:t>
            </a:r>
            <a:r>
              <a:rPr lang="en-US" altLang="zh-TW" sz="1000" b="1" dirty="0">
                <a:solidFill>
                  <a:srgbClr val="0085C3"/>
                </a:solidFill>
                <a:latin typeface="Calibri"/>
                <a:ea typeface="+mn-ea"/>
                <a:cs typeface="+mn-cs"/>
              </a:rPr>
              <a:t>countries will be </a:t>
            </a:r>
            <a:r>
              <a:rPr lang="en-US" altLang="zh-TW" sz="1000" b="1" dirty="0" smtClean="0">
                <a:solidFill>
                  <a:srgbClr val="0085C3"/>
                </a:solidFill>
                <a:latin typeface="Calibri"/>
                <a:ea typeface="+mn-ea"/>
                <a:cs typeface="+mn-cs"/>
              </a:rPr>
              <a:t>P-RTS.</a:t>
            </a:r>
          </a:p>
          <a:p>
            <a:pPr marL="342900" indent="-342900" fontAlgn="ctr">
              <a:lnSpc>
                <a:spcPct val="100000"/>
              </a:lnSpc>
              <a:buFont typeface="Wingdings" panose="05000000000000000000" pitchFamily="2" charset="2"/>
              <a:buChar char="Ø"/>
            </a:pPr>
            <a:r>
              <a:rPr lang="en-US" altLang="zh-TW" sz="1000" b="1" dirty="0" smtClean="0">
                <a:solidFill>
                  <a:srgbClr val="0085C3"/>
                </a:solidFill>
                <a:latin typeface="Calibri"/>
                <a:ea typeface="+mn-ea"/>
                <a:cs typeface="+mn-cs"/>
              </a:rPr>
              <a:t>System level: 1 voluntary country will be P-RTS</a:t>
            </a:r>
            <a:endParaRPr lang="en-US" altLang="zh-TW" sz="1000" b="1" dirty="0">
              <a:solidFill>
                <a:srgbClr val="0085C3"/>
              </a:solidFill>
              <a:latin typeface="Calibri"/>
              <a:ea typeface="+mn-ea"/>
              <a:cs typeface="+mn-cs"/>
            </a:endParaRPr>
          </a:p>
          <a:p>
            <a:pPr marL="342900" indent="-342900" fontAlgn="ctr">
              <a:lnSpc>
                <a:spcPct val="100000"/>
              </a:lnSpc>
              <a:buFont typeface="Wingdings" panose="05000000000000000000" pitchFamily="2" charset="2"/>
              <a:buChar char="Ø"/>
            </a:pPr>
            <a:r>
              <a:rPr lang="en-US" altLang="zh-TW" sz="1000" b="1" dirty="0">
                <a:solidFill>
                  <a:srgbClr val="0085C3"/>
                </a:solidFill>
                <a:latin typeface="Calibri"/>
                <a:ea typeface="+mn-ea"/>
                <a:cs typeface="+mn-cs"/>
              </a:rPr>
              <a:t>WWAN </a:t>
            </a:r>
            <a:r>
              <a:rPr lang="en-US" altLang="zh-TW" sz="1000" b="1" dirty="0" smtClean="0">
                <a:solidFill>
                  <a:srgbClr val="0085C3"/>
                </a:solidFill>
                <a:latin typeface="Calibri"/>
                <a:ea typeface="+mn-ea"/>
                <a:cs typeface="+mn-cs"/>
              </a:rPr>
              <a:t>SKU: 2</a:t>
            </a:r>
            <a:r>
              <a:rPr lang="en-US" altLang="zh-TW" sz="1000" b="1" dirty="0" smtClean="0">
                <a:solidFill>
                  <a:srgbClr val="0085C3"/>
                </a:solidFill>
                <a:latin typeface="Calibri"/>
              </a:rPr>
              <a:t> </a:t>
            </a:r>
            <a:r>
              <a:rPr lang="en-US" altLang="zh-TW" sz="1000" b="1" dirty="0">
                <a:solidFill>
                  <a:srgbClr val="0085C3"/>
                </a:solidFill>
                <a:latin typeface="Calibri"/>
              </a:rPr>
              <a:t>mandatory countries will be </a:t>
            </a:r>
            <a:r>
              <a:rPr lang="en-US" altLang="zh-TW" sz="1000" b="1" dirty="0" smtClean="0">
                <a:solidFill>
                  <a:srgbClr val="0085C3"/>
                </a:solidFill>
                <a:latin typeface="Calibri"/>
              </a:rPr>
              <a:t>P-RTS.</a:t>
            </a:r>
            <a:endParaRPr lang="en-US" altLang="zh-TW" sz="1000" dirty="0">
              <a:solidFill>
                <a:srgbClr val="0085C3"/>
              </a:solidFill>
              <a:latin typeface="Calibri"/>
              <a:ea typeface="+mn-ea"/>
              <a:cs typeface="+mn-cs"/>
            </a:endParaRPr>
          </a:p>
        </p:txBody>
      </p:sp>
      <p:pic>
        <p:nvPicPr>
          <p:cNvPr id="6" name="Picture 16"/>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67456" y="448555"/>
            <a:ext cx="1201064" cy="2781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7" name="表格 6"/>
          <p:cNvGraphicFramePr>
            <a:graphicFrameLocks noGrp="1"/>
          </p:cNvGraphicFramePr>
          <p:nvPr>
            <p:extLst>
              <p:ext uri="{D42A27DB-BD31-4B8C-83A1-F6EECF244321}">
                <p14:modId xmlns:p14="http://schemas.microsoft.com/office/powerpoint/2010/main" val="3564037017"/>
              </p:ext>
            </p:extLst>
          </p:nvPr>
        </p:nvGraphicFramePr>
        <p:xfrm>
          <a:off x="5669764" y="54198"/>
          <a:ext cx="1793543" cy="630527"/>
        </p:xfrm>
        <a:graphic>
          <a:graphicData uri="http://schemas.openxmlformats.org/drawingml/2006/table">
            <a:tbl>
              <a:tblPr/>
              <a:tblGrid>
                <a:gridCol w="1793543"/>
              </a:tblGrid>
              <a:tr h="0">
                <a:tc>
                  <a:txBody>
                    <a:bodyPr/>
                    <a:lstStyle/>
                    <a:p>
                      <a:pPr algn="ctr" fontAlgn="ctr"/>
                      <a:r>
                        <a:rPr lang="en-US" sz="700" b="1" i="0" u="none" strike="noStrike" dirty="0">
                          <a:effectLst/>
                          <a:latin typeface="Calibri" panose="020F0502020204030204" pitchFamily="34" charset="0"/>
                          <a:ea typeface="新細明體" panose="02020500000000000000" pitchFamily="18" charset="-120"/>
                        </a:rPr>
                        <a:t>Certification color code</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57047">
                <a:tc>
                  <a:txBody>
                    <a:bodyPr/>
                    <a:lstStyle/>
                    <a:p>
                      <a:pPr algn="ctr" fontAlgn="ctr"/>
                      <a:r>
                        <a:rPr lang="en-US" sz="700" b="1" i="0" u="none" strike="noStrike" dirty="0">
                          <a:solidFill>
                            <a:srgbClr val="FFFFFF"/>
                          </a:solidFill>
                          <a:effectLst/>
                          <a:latin typeface="Calibri" panose="020F0502020204030204" pitchFamily="34" charset="0"/>
                          <a:ea typeface="新細明體" panose="02020500000000000000" pitchFamily="18" charset="-120"/>
                        </a:rPr>
                        <a:t>Before RFD</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8000"/>
                    </a:solidFill>
                  </a:tcPr>
                </a:tc>
              </a:tr>
              <a:tr h="74965">
                <a:tc>
                  <a:txBody>
                    <a:bodyPr/>
                    <a:lstStyle/>
                    <a:p>
                      <a:pPr algn="ctr" fontAlgn="ctr"/>
                      <a:r>
                        <a:rPr lang="en-US" sz="700" b="1" i="0" u="none" strike="noStrike" dirty="0">
                          <a:solidFill>
                            <a:srgbClr val="000000"/>
                          </a:solidFill>
                          <a:effectLst/>
                          <a:latin typeface="Calibri" panose="020F0502020204030204" pitchFamily="34" charset="0"/>
                          <a:ea typeface="新細明體" panose="02020500000000000000" pitchFamily="18" charset="-120"/>
                        </a:rPr>
                        <a:t>Between RFD and RTS</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r>
              <a:tr h="141415">
                <a:tc>
                  <a:txBody>
                    <a:bodyPr/>
                    <a:lstStyle/>
                    <a:p>
                      <a:pPr algn="ctr" fontAlgn="ctr"/>
                      <a:r>
                        <a:rPr lang="en-US" sz="700" b="1" i="0" u="none" strike="noStrike" dirty="0">
                          <a:solidFill>
                            <a:srgbClr val="FFFFFF"/>
                          </a:solidFill>
                          <a:effectLst/>
                          <a:latin typeface="Calibri" panose="020F0502020204030204" pitchFamily="34" charset="0"/>
                          <a:ea typeface="新細明體" panose="02020500000000000000" pitchFamily="18" charset="-120"/>
                        </a:rPr>
                        <a:t>After RTS, before RTO please set restriction</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030A0"/>
                    </a:solidFill>
                  </a:tcPr>
                </a:tc>
              </a:tr>
              <a:tr h="118705">
                <a:tc>
                  <a:txBody>
                    <a:bodyPr/>
                    <a:lstStyle/>
                    <a:p>
                      <a:pPr algn="ctr" fontAlgn="ctr"/>
                      <a:r>
                        <a:rPr lang="en-US" sz="700" b="1" i="0" u="none" strike="noStrike" dirty="0">
                          <a:solidFill>
                            <a:srgbClr val="FFFFFF"/>
                          </a:solidFill>
                          <a:effectLst/>
                          <a:latin typeface="Calibri" panose="020F0502020204030204" pitchFamily="34" charset="0"/>
                          <a:ea typeface="新細明體" panose="02020500000000000000" pitchFamily="18" charset="-120"/>
                        </a:rPr>
                        <a:t>After RTO, please set restriction</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r>
            </a:tbl>
          </a:graphicData>
        </a:graphic>
      </p:graphicFrame>
      <p:graphicFrame>
        <p:nvGraphicFramePr>
          <p:cNvPr id="8" name="表格 7"/>
          <p:cNvGraphicFramePr>
            <a:graphicFrameLocks noGrp="1"/>
          </p:cNvGraphicFramePr>
          <p:nvPr>
            <p:extLst>
              <p:ext uri="{D42A27DB-BD31-4B8C-83A1-F6EECF244321}">
                <p14:modId xmlns:p14="http://schemas.microsoft.com/office/powerpoint/2010/main" val="2854555872"/>
              </p:ext>
            </p:extLst>
          </p:nvPr>
        </p:nvGraphicFramePr>
        <p:xfrm>
          <a:off x="7463307" y="28879"/>
          <a:ext cx="1623829" cy="1143000"/>
        </p:xfrm>
        <a:graphic>
          <a:graphicData uri="http://schemas.openxmlformats.org/drawingml/2006/table">
            <a:tbl>
              <a:tblPr firstRow="1" bandRow="1">
                <a:tableStyleId>{5C22544A-7EE6-4342-B048-85BDC9FD1C3A}</a:tableStyleId>
              </a:tblPr>
              <a:tblGrid>
                <a:gridCol w="833373">
                  <a:extLst>
                    <a:ext uri="{9D8B030D-6E8A-4147-A177-3AD203B41FA5}">
                      <a16:colId xmlns:a16="http://schemas.microsoft.com/office/drawing/2014/main" xmlns="" val="20000"/>
                    </a:ext>
                  </a:extLst>
                </a:gridCol>
                <a:gridCol w="790456">
                  <a:extLst>
                    <a:ext uri="{9D8B030D-6E8A-4147-A177-3AD203B41FA5}">
                      <a16:colId xmlns:a16="http://schemas.microsoft.com/office/drawing/2014/main" xmlns="" val="20001"/>
                    </a:ext>
                  </a:extLst>
                </a:gridCol>
              </a:tblGrid>
              <a:tr h="208730">
                <a:tc>
                  <a:txBody>
                    <a:bodyPr/>
                    <a:lstStyle/>
                    <a:p>
                      <a:pPr algn="r"/>
                      <a:r>
                        <a:rPr lang="en-US" altLang="zh-TW" sz="900" b="1" dirty="0">
                          <a:solidFill>
                            <a:schemeClr val="bg2"/>
                          </a:solidFill>
                          <a:latin typeface="Calibri" panose="020F0502020204030204" pitchFamily="34" charset="0"/>
                        </a:rPr>
                        <a:t>DVT </a:t>
                      </a:r>
                      <a:r>
                        <a:rPr lang="en-US" altLang="zh-TW" sz="900" b="1" dirty="0" smtClean="0">
                          <a:solidFill>
                            <a:schemeClr val="bg2"/>
                          </a:solidFill>
                          <a:latin typeface="Calibri" panose="020F0502020204030204" pitchFamily="34" charset="0"/>
                        </a:rPr>
                        <a:t>1.0 ETA</a:t>
                      </a:r>
                      <a:endParaRPr lang="zh-TW" altLang="en-US" sz="900" b="1" dirty="0">
                        <a:solidFill>
                          <a:schemeClr val="bg2"/>
                        </a:solidFill>
                        <a:latin typeface="Calibri" panose="020F050202020403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ctr"/>
                      <a:r>
                        <a:rPr lang="en-US" altLang="zh-TW" sz="900" b="1" dirty="0" smtClean="0">
                          <a:solidFill>
                            <a:schemeClr val="bg2"/>
                          </a:solidFill>
                          <a:latin typeface="Calibri" panose="020F0502020204030204" pitchFamily="34" charset="0"/>
                        </a:rPr>
                        <a:t>2020/10/5</a:t>
                      </a:r>
                      <a:endParaRPr lang="zh-TW" altLang="en-US" sz="900" b="1" dirty="0">
                        <a:solidFill>
                          <a:schemeClr val="bg2"/>
                        </a:solidFill>
                        <a:latin typeface="Calibri" panose="020F050202020403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xmlns="" val="10000"/>
                  </a:ext>
                </a:extLst>
              </a:tr>
              <a:tr h="208730">
                <a:tc>
                  <a:txBody>
                    <a:bodyPr/>
                    <a:lstStyle/>
                    <a:p>
                      <a:pPr algn="r"/>
                      <a:r>
                        <a:rPr lang="en-US" altLang="zh-TW" sz="900" b="1" dirty="0">
                          <a:solidFill>
                            <a:schemeClr val="bg2"/>
                          </a:solidFill>
                          <a:latin typeface="Calibri" panose="020F0502020204030204" pitchFamily="34" charset="0"/>
                        </a:rPr>
                        <a:t>Label turn-A</a:t>
                      </a:r>
                      <a:endParaRPr lang="zh-TW" altLang="en-US" sz="900" b="1" dirty="0">
                        <a:solidFill>
                          <a:schemeClr val="bg2"/>
                        </a:solidFill>
                        <a:latin typeface="Calibri" panose="020F050202020403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ctr"/>
                      <a:r>
                        <a:rPr lang="en-US" altLang="zh-TW" sz="900" b="1" dirty="0" smtClean="0">
                          <a:solidFill>
                            <a:schemeClr val="bg2"/>
                          </a:solidFill>
                          <a:latin typeface="Calibri" panose="020F0502020204030204" pitchFamily="34" charset="0"/>
                        </a:rPr>
                        <a:t>2021/2/26</a:t>
                      </a:r>
                      <a:endParaRPr lang="zh-TW" altLang="en-US" sz="900" b="1" dirty="0">
                        <a:solidFill>
                          <a:schemeClr val="bg2"/>
                        </a:solidFill>
                        <a:latin typeface="Calibri" panose="020F050202020403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xmlns="" val="10003"/>
                  </a:ext>
                </a:extLst>
              </a:tr>
              <a:tr h="208730">
                <a:tc>
                  <a:txBody>
                    <a:bodyPr/>
                    <a:lstStyle/>
                    <a:p>
                      <a:pPr algn="r"/>
                      <a:r>
                        <a:rPr lang="en-US" altLang="zh-TW" sz="900" b="1" dirty="0">
                          <a:solidFill>
                            <a:schemeClr val="bg2"/>
                          </a:solidFill>
                          <a:latin typeface="Calibri" panose="020F0502020204030204" pitchFamily="34" charset="0"/>
                        </a:rPr>
                        <a:t>RFD</a:t>
                      </a:r>
                      <a:endParaRPr lang="zh-TW" altLang="en-US" sz="900" b="1" dirty="0">
                        <a:solidFill>
                          <a:schemeClr val="bg2"/>
                        </a:solidFill>
                        <a:latin typeface="Calibri" panose="020F050202020403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ctr"/>
                      <a:r>
                        <a:rPr lang="en-US" altLang="zh-TW" sz="900" b="1" dirty="0" smtClean="0">
                          <a:solidFill>
                            <a:schemeClr val="bg2"/>
                          </a:solidFill>
                          <a:latin typeface="Calibri" panose="020F0502020204030204" pitchFamily="34" charset="0"/>
                        </a:rPr>
                        <a:t>2021/3/5</a:t>
                      </a:r>
                      <a:endParaRPr lang="zh-TW" altLang="en-US" sz="900" b="1" dirty="0">
                        <a:solidFill>
                          <a:schemeClr val="bg2"/>
                        </a:solidFill>
                        <a:latin typeface="Calibri" panose="020F050202020403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xmlns="" val="10004"/>
                  </a:ext>
                </a:extLst>
              </a:tr>
              <a:tr h="208730">
                <a:tc>
                  <a:txBody>
                    <a:bodyPr/>
                    <a:lstStyle/>
                    <a:p>
                      <a:pPr algn="r"/>
                      <a:r>
                        <a:rPr lang="en-US" altLang="zh-TW" sz="900" b="1" dirty="0">
                          <a:solidFill>
                            <a:schemeClr val="bg2"/>
                          </a:solidFill>
                          <a:latin typeface="Calibri" panose="020F0502020204030204" pitchFamily="34" charset="0"/>
                        </a:rPr>
                        <a:t>RTS</a:t>
                      </a:r>
                      <a:endParaRPr lang="zh-TW" altLang="en-US" sz="900" b="1" dirty="0">
                        <a:solidFill>
                          <a:schemeClr val="bg2"/>
                        </a:solidFill>
                        <a:latin typeface="Calibri" panose="020F050202020403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ctr"/>
                      <a:r>
                        <a:rPr lang="en-US" altLang="zh-TW" sz="900" b="1" dirty="0" smtClean="0">
                          <a:solidFill>
                            <a:schemeClr val="bg2"/>
                          </a:solidFill>
                          <a:latin typeface="Calibri" panose="020F0502020204030204" pitchFamily="34" charset="0"/>
                        </a:rPr>
                        <a:t>2021/3/30</a:t>
                      </a:r>
                      <a:endParaRPr lang="zh-TW" altLang="en-US" sz="900" b="1" dirty="0">
                        <a:solidFill>
                          <a:schemeClr val="bg2"/>
                        </a:solidFill>
                        <a:latin typeface="Calibri" panose="020F050202020403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xmlns="" val="10005"/>
                  </a:ext>
                </a:extLst>
              </a:tr>
              <a:tr h="208730">
                <a:tc>
                  <a:txBody>
                    <a:bodyPr/>
                    <a:lstStyle/>
                    <a:p>
                      <a:pPr algn="r"/>
                      <a:r>
                        <a:rPr lang="en-US" altLang="zh-TW" sz="900" b="1" dirty="0" smtClean="0">
                          <a:solidFill>
                            <a:schemeClr val="bg2"/>
                          </a:solidFill>
                          <a:latin typeface="Calibri" panose="020F0502020204030204" pitchFamily="34" charset="0"/>
                        </a:rPr>
                        <a:t>RTO</a:t>
                      </a:r>
                      <a:endParaRPr lang="zh-TW" altLang="en-US" sz="900" b="1" dirty="0">
                        <a:solidFill>
                          <a:schemeClr val="bg2"/>
                        </a:solidFill>
                        <a:latin typeface="Calibri" panose="020F050202020403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ctr"/>
                      <a:r>
                        <a:rPr lang="en-US" altLang="zh-TW" sz="900" b="1" dirty="0" smtClean="0">
                          <a:solidFill>
                            <a:schemeClr val="bg2"/>
                          </a:solidFill>
                          <a:latin typeface="Calibri" panose="020F0502020204030204" pitchFamily="34" charset="0"/>
                        </a:rPr>
                        <a:t>2021/3/30</a:t>
                      </a:r>
                      <a:endParaRPr lang="zh-TW" altLang="en-US" sz="900" b="1" dirty="0">
                        <a:solidFill>
                          <a:schemeClr val="bg2"/>
                        </a:solidFill>
                        <a:latin typeface="Calibri" panose="020F050202020403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r>
            </a:tbl>
          </a:graphicData>
        </a:graphic>
      </p:graphicFrame>
    </p:spTree>
    <p:extLst>
      <p:ext uri="{BB962C8B-B14F-4D97-AF65-F5344CB8AC3E}">
        <p14:creationId xmlns:p14="http://schemas.microsoft.com/office/powerpoint/2010/main" val="3299896911"/>
      </p:ext>
    </p:extLst>
  </p:cSld>
  <p:clrMapOvr>
    <a:masterClrMapping/>
  </p:clrMapOvr>
  <p:transition spd="med">
    <p:wipe dir="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動作按鈕: 返回 5">
            <a:hlinkClick r:id="" action="ppaction://noaction" highlightClick="1"/>
          </p:cNvPr>
          <p:cNvSpPr/>
          <p:nvPr/>
        </p:nvSpPr>
        <p:spPr>
          <a:xfrm>
            <a:off x="8839200" y="4899660"/>
            <a:ext cx="304800" cy="243840"/>
          </a:xfrm>
          <a:prstGeom prst="actionButtonReturn">
            <a:avLst/>
          </a:prstGeom>
          <a:solidFill>
            <a:schemeClr val="accent1"/>
          </a:solidFill>
          <a:effectLst/>
        </p:spPr>
        <p:txBody>
          <a:bodyPr wrap="square" rtlCol="0" anchor="t">
            <a:normAutofit fontScale="70000" lnSpcReduction="20000"/>
          </a:bodyPr>
          <a:lstStyle/>
          <a:p>
            <a:pPr algn="ctr">
              <a:lnSpc>
                <a:spcPct val="90000"/>
              </a:lnSpc>
              <a:spcBef>
                <a:spcPts val="100"/>
              </a:spcBef>
              <a:spcAft>
                <a:spcPts val="100"/>
              </a:spcAft>
            </a:pPr>
            <a:endParaRPr lang="zh-TW" altLang="en-US" sz="2000" dirty="0" err="1">
              <a:solidFill>
                <a:srgbClr val="FFFFFF"/>
              </a:solidFill>
              <a:latin typeface="Calibri"/>
            </a:endParaRPr>
          </a:p>
        </p:txBody>
      </p:sp>
      <p:sp>
        <p:nvSpPr>
          <p:cNvPr id="8" name="標題 1"/>
          <p:cNvSpPr txBox="1">
            <a:spLocks/>
          </p:cNvSpPr>
          <p:nvPr/>
        </p:nvSpPr>
        <p:spPr>
          <a:xfrm>
            <a:off x="64498" y="39679"/>
            <a:ext cx="8279943" cy="351659"/>
          </a:xfrm>
          <a:prstGeom prst="rect">
            <a:avLst/>
          </a:prstGeom>
        </p:spPr>
        <p:txBody>
          <a:bodyPr/>
          <a:lstStyle>
            <a:lvl1pPr algn="l" rtl="0" eaLnBrk="1" fontAlgn="base" hangingPunct="1">
              <a:lnSpc>
                <a:spcPct val="90000"/>
              </a:lnSpc>
              <a:spcBef>
                <a:spcPct val="0"/>
              </a:spcBef>
              <a:spcAft>
                <a:spcPct val="0"/>
              </a:spcAft>
              <a:defRPr sz="3200" b="0" cap="none" baseline="0">
                <a:solidFill>
                  <a:schemeClr val="accent1"/>
                </a:solidFill>
                <a:latin typeface="Calibri" panose="020F0502020204030204" pitchFamily="34" charset="0"/>
                <a:ea typeface="Museo For Dell" pitchFamily="2" charset="0"/>
                <a:cs typeface="Calibri" panose="020F0502020204030204" pitchFamily="34" charset="0"/>
              </a:defRPr>
            </a:lvl1pPr>
            <a:lvl2pPr algn="l" rtl="0" eaLnBrk="1" fontAlgn="base" hangingPunct="1">
              <a:lnSpc>
                <a:spcPct val="80000"/>
              </a:lnSpc>
              <a:spcBef>
                <a:spcPct val="0"/>
              </a:spcBef>
              <a:spcAft>
                <a:spcPct val="0"/>
              </a:spcAft>
              <a:defRPr sz="3200" b="1">
                <a:solidFill>
                  <a:schemeClr val="accent1"/>
                </a:solidFill>
                <a:latin typeface="Arial Black" pitchFamily="34" charset="0"/>
              </a:defRPr>
            </a:lvl2pPr>
            <a:lvl3pPr algn="l" rtl="0" eaLnBrk="1" fontAlgn="base" hangingPunct="1">
              <a:lnSpc>
                <a:spcPct val="80000"/>
              </a:lnSpc>
              <a:spcBef>
                <a:spcPct val="0"/>
              </a:spcBef>
              <a:spcAft>
                <a:spcPct val="0"/>
              </a:spcAft>
              <a:defRPr sz="3200" b="1">
                <a:solidFill>
                  <a:schemeClr val="accent1"/>
                </a:solidFill>
                <a:latin typeface="Arial Black" pitchFamily="34" charset="0"/>
              </a:defRPr>
            </a:lvl3pPr>
            <a:lvl4pPr algn="l" rtl="0" eaLnBrk="1" fontAlgn="base" hangingPunct="1">
              <a:lnSpc>
                <a:spcPct val="80000"/>
              </a:lnSpc>
              <a:spcBef>
                <a:spcPct val="0"/>
              </a:spcBef>
              <a:spcAft>
                <a:spcPct val="0"/>
              </a:spcAft>
              <a:defRPr sz="3200" b="1">
                <a:solidFill>
                  <a:schemeClr val="accent1"/>
                </a:solidFill>
                <a:latin typeface="Arial Black" pitchFamily="34" charset="0"/>
              </a:defRPr>
            </a:lvl4pPr>
            <a:lvl5pPr algn="l" rtl="0" eaLnBrk="1" fontAlgn="base" hangingPunct="1">
              <a:lnSpc>
                <a:spcPct val="80000"/>
              </a:lnSpc>
              <a:spcBef>
                <a:spcPct val="0"/>
              </a:spcBef>
              <a:spcAft>
                <a:spcPct val="0"/>
              </a:spcAft>
              <a:defRPr sz="3200" b="1">
                <a:solidFill>
                  <a:schemeClr val="accent1"/>
                </a:solidFill>
                <a:latin typeface="Arial Black" pitchFamily="34" charset="0"/>
              </a:defRPr>
            </a:lvl5pPr>
            <a:lvl6pPr marL="457200" algn="l" rtl="0" eaLnBrk="1" fontAlgn="base" hangingPunct="1">
              <a:lnSpc>
                <a:spcPct val="70000"/>
              </a:lnSpc>
              <a:spcBef>
                <a:spcPct val="0"/>
              </a:spcBef>
              <a:spcAft>
                <a:spcPct val="0"/>
              </a:spcAft>
              <a:defRPr sz="4400" b="1">
                <a:solidFill>
                  <a:schemeClr val="accent1"/>
                </a:solidFill>
                <a:latin typeface="Arial Black" pitchFamily="34" charset="0"/>
              </a:defRPr>
            </a:lvl6pPr>
            <a:lvl7pPr marL="914400" algn="l" rtl="0" eaLnBrk="1" fontAlgn="base" hangingPunct="1">
              <a:lnSpc>
                <a:spcPct val="70000"/>
              </a:lnSpc>
              <a:spcBef>
                <a:spcPct val="0"/>
              </a:spcBef>
              <a:spcAft>
                <a:spcPct val="0"/>
              </a:spcAft>
              <a:defRPr sz="4400" b="1">
                <a:solidFill>
                  <a:schemeClr val="accent1"/>
                </a:solidFill>
                <a:latin typeface="Arial Black" pitchFamily="34" charset="0"/>
              </a:defRPr>
            </a:lvl7pPr>
            <a:lvl8pPr marL="1371600" algn="l" rtl="0" eaLnBrk="1" fontAlgn="base" hangingPunct="1">
              <a:lnSpc>
                <a:spcPct val="70000"/>
              </a:lnSpc>
              <a:spcBef>
                <a:spcPct val="0"/>
              </a:spcBef>
              <a:spcAft>
                <a:spcPct val="0"/>
              </a:spcAft>
              <a:defRPr sz="4400" b="1">
                <a:solidFill>
                  <a:schemeClr val="accent1"/>
                </a:solidFill>
                <a:latin typeface="Arial Black" pitchFamily="34" charset="0"/>
              </a:defRPr>
            </a:lvl8pPr>
            <a:lvl9pPr marL="1828800" algn="l" rtl="0" eaLnBrk="1" fontAlgn="base" hangingPunct="1">
              <a:lnSpc>
                <a:spcPct val="70000"/>
              </a:lnSpc>
              <a:spcBef>
                <a:spcPct val="0"/>
              </a:spcBef>
              <a:spcAft>
                <a:spcPct val="0"/>
              </a:spcAft>
              <a:defRPr sz="4400" b="1">
                <a:solidFill>
                  <a:schemeClr val="accent1"/>
                </a:solidFill>
                <a:latin typeface="Arial Black" pitchFamily="34" charset="0"/>
              </a:defRPr>
            </a:lvl9pPr>
          </a:lstStyle>
          <a:p>
            <a:r>
              <a:rPr lang="en-US" altLang="zh-TW" sz="2000" b="1" dirty="0" err="1"/>
              <a:t>Carnoustie</a:t>
            </a:r>
            <a:r>
              <a:rPr lang="en-US" altLang="zh-TW" sz="2000" b="1" dirty="0"/>
              <a:t> </a:t>
            </a:r>
            <a:r>
              <a:rPr lang="en-US" altLang="zh-TW" sz="2000" b="1" kern="0" dirty="0" smtClean="0"/>
              <a:t>Regulatory P-RTS – RFID SKU</a:t>
            </a:r>
            <a:endParaRPr lang="en-US" altLang="zh-TW" sz="1200" b="1" dirty="0">
              <a:solidFill>
                <a:srgbClr val="0085C3"/>
              </a:solidFill>
              <a:latin typeface="Calibri"/>
              <a:ea typeface="+mn-ea"/>
              <a:cs typeface="+mn-cs"/>
            </a:endParaRPr>
          </a:p>
          <a:p>
            <a:pPr marL="342900" lvl="0" indent="-342900" fontAlgn="ctr">
              <a:lnSpc>
                <a:spcPct val="100000"/>
              </a:lnSpc>
              <a:buFont typeface="Wingdings" panose="05000000000000000000" pitchFamily="2" charset="2"/>
              <a:buChar char="Ø"/>
            </a:pPr>
            <a:endParaRPr lang="en-US" altLang="zh-TW" sz="1200" b="1" dirty="0">
              <a:solidFill>
                <a:srgbClr val="0085C3"/>
              </a:solidFill>
              <a:latin typeface="Calibri"/>
              <a:ea typeface="+mn-ea"/>
              <a:cs typeface="+mn-cs"/>
            </a:endParaRPr>
          </a:p>
        </p:txBody>
      </p:sp>
      <p:sp>
        <p:nvSpPr>
          <p:cNvPr id="11" name="動作按鈕: 返回 10">
            <a:hlinkClick r:id="rId2" action="ppaction://hlinksldjump" highlightClick="1"/>
          </p:cNvPr>
          <p:cNvSpPr/>
          <p:nvPr/>
        </p:nvSpPr>
        <p:spPr>
          <a:xfrm>
            <a:off x="8877600" y="4905686"/>
            <a:ext cx="266400" cy="235114"/>
          </a:xfrm>
          <a:prstGeom prst="actionButtonReturn">
            <a:avLst/>
          </a:prstGeom>
          <a:solidFill>
            <a:schemeClr val="accent1"/>
          </a:solidFill>
          <a:effectLst/>
        </p:spPr>
        <p:txBody>
          <a:bodyPr wrap="square" rtlCol="0" anchor="t">
            <a:normAutofit fontScale="62500" lnSpcReduction="20000"/>
          </a:bodyPr>
          <a:lstStyle/>
          <a:p>
            <a:pPr algn="ctr">
              <a:lnSpc>
                <a:spcPct val="90000"/>
              </a:lnSpc>
              <a:spcBef>
                <a:spcPts val="100"/>
              </a:spcBef>
              <a:spcAft>
                <a:spcPts val="100"/>
              </a:spcAft>
            </a:pPr>
            <a:endParaRPr lang="zh-TW" altLang="en-US" sz="2000" kern="1200" dirty="0" err="1">
              <a:solidFill>
                <a:schemeClr val="tx2"/>
              </a:solidFill>
              <a:latin typeface="+mn-lt"/>
              <a:ea typeface="+mn-ea"/>
              <a:cs typeface="+mn-cs"/>
            </a:endParaRPr>
          </a:p>
        </p:txBody>
      </p:sp>
      <p:graphicFrame>
        <p:nvGraphicFramePr>
          <p:cNvPr id="2" name="表格 6"/>
          <p:cNvGraphicFramePr>
            <a:graphicFrameLocks noGrp="1"/>
          </p:cNvGraphicFramePr>
          <p:nvPr>
            <p:extLst>
              <p:ext uri="{D42A27DB-BD31-4B8C-83A1-F6EECF244321}">
                <p14:modId xmlns:p14="http://schemas.microsoft.com/office/powerpoint/2010/main" val="4216657039"/>
              </p:ext>
            </p:extLst>
          </p:nvPr>
        </p:nvGraphicFramePr>
        <p:xfrm>
          <a:off x="105918" y="540951"/>
          <a:ext cx="8529249" cy="4127132"/>
        </p:xfrm>
        <a:graphic>
          <a:graphicData uri="http://schemas.openxmlformats.org/drawingml/2006/table">
            <a:tbl>
              <a:tblPr/>
              <a:tblGrid>
                <a:gridCol w="1445778">
                  <a:extLst>
                    <a:ext uri="{9D8B030D-6E8A-4147-A177-3AD203B41FA5}">
                      <a16:colId xmlns="" xmlns:a16="http://schemas.microsoft.com/office/drawing/2014/main" val="20000"/>
                    </a:ext>
                  </a:extLst>
                </a:gridCol>
                <a:gridCol w="775093">
                  <a:extLst>
                    <a:ext uri="{9D8B030D-6E8A-4147-A177-3AD203B41FA5}">
                      <a16:colId xmlns="" xmlns:a16="http://schemas.microsoft.com/office/drawing/2014/main" val="20001"/>
                    </a:ext>
                  </a:extLst>
                </a:gridCol>
                <a:gridCol w="862642">
                  <a:extLst>
                    <a:ext uri="{9D8B030D-6E8A-4147-A177-3AD203B41FA5}">
                      <a16:colId xmlns="" xmlns:a16="http://schemas.microsoft.com/office/drawing/2014/main" val="20002"/>
                    </a:ext>
                  </a:extLst>
                </a:gridCol>
                <a:gridCol w="832637"/>
                <a:gridCol w="832637"/>
                <a:gridCol w="3780462">
                  <a:extLst>
                    <a:ext uri="{9D8B030D-6E8A-4147-A177-3AD203B41FA5}">
                      <a16:colId xmlns="" xmlns:a16="http://schemas.microsoft.com/office/drawing/2014/main" val="20009"/>
                    </a:ext>
                  </a:extLst>
                </a:gridCol>
              </a:tblGrid>
              <a:tr h="139613">
                <a:tc rowSpan="2">
                  <a:txBody>
                    <a:bodyPr/>
                    <a:lstStyle/>
                    <a:p>
                      <a:pPr algn="ctr" rtl="0" fontAlgn="ctr"/>
                      <a:r>
                        <a:rPr lang="en-US" sz="800" b="1" i="0" u="none" strike="noStrike" dirty="0">
                          <a:solidFill>
                            <a:srgbClr val="000000"/>
                          </a:solidFill>
                          <a:effectLst/>
                          <a:latin typeface="Calibri"/>
                        </a:rPr>
                        <a:t>Country</a:t>
                      </a:r>
                    </a:p>
                  </a:txBody>
                  <a:tcPr marL="6597" marR="6597" marT="6597"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CC"/>
                    </a:solidFill>
                  </a:tcPr>
                </a:tc>
                <a:tc gridSpan="4">
                  <a:txBody>
                    <a:bodyPr/>
                    <a:lstStyle/>
                    <a:p>
                      <a:pPr algn="ctr" rtl="0" fontAlgn="ctr"/>
                      <a:r>
                        <a:rPr lang="en-US" sz="800" b="1" i="0" u="none" strike="noStrike" dirty="0" smtClean="0">
                          <a:solidFill>
                            <a:srgbClr val="000000"/>
                          </a:solidFill>
                          <a:effectLst/>
                          <a:latin typeface="Calibri" panose="020F0502020204030204" pitchFamily="34" charset="0"/>
                          <a:cs typeface="Calibri" panose="020F0502020204030204" pitchFamily="34" charset="0"/>
                        </a:rPr>
                        <a:t>RFID</a:t>
                      </a:r>
                      <a:endParaRPr lang="en-US" sz="800" b="1" i="0" u="none" strike="noStrike" dirty="0">
                        <a:solidFill>
                          <a:srgbClr val="000000"/>
                        </a:solidFill>
                        <a:effectLst/>
                        <a:latin typeface="Calibri" panose="020F0502020204030204" pitchFamily="34" charset="0"/>
                        <a:cs typeface="Calibri" panose="020F0502020204030204" pitchFamily="34" charset="0"/>
                      </a:endParaRP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DB4E2"/>
                    </a:solidFill>
                  </a:tcPr>
                </a:tc>
                <a:tc hMerge="1">
                  <a:txBody>
                    <a:bodyPr/>
                    <a:lstStyle/>
                    <a:p>
                      <a:endParaRPr lang="zh-TW" altLang="en-US"/>
                    </a:p>
                  </a:txBody>
                  <a:tcPr/>
                </a:tc>
                <a:tc hMerge="1">
                  <a:txBody>
                    <a:bodyPr/>
                    <a:lstStyle/>
                    <a:p>
                      <a:pPr algn="ctr" rtl="0" fontAlgn="ctr"/>
                      <a:endParaRPr lang="en-US" sz="800" b="1" i="0" u="none" strike="noStrike" dirty="0">
                        <a:solidFill>
                          <a:srgbClr val="000000"/>
                        </a:solidFill>
                        <a:effectLst/>
                        <a:latin typeface="Calibri" panose="020F0502020204030204" pitchFamily="34" charset="0"/>
                        <a:cs typeface="Calibri" panose="020F0502020204030204" pitchFamily="34" charset="0"/>
                      </a:endParaRP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DB4E2"/>
                    </a:solidFill>
                  </a:tcPr>
                </a:tc>
                <a:tc hMerge="1">
                  <a:txBody>
                    <a:bodyPr/>
                    <a:lstStyle/>
                    <a:p>
                      <a:pPr algn="ctr" rtl="0" fontAlgn="ctr"/>
                      <a:endParaRPr lang="en-US" sz="800" b="1" i="0" u="none" strike="noStrike" dirty="0">
                        <a:solidFill>
                          <a:srgbClr val="000000"/>
                        </a:solidFill>
                        <a:effectLst/>
                        <a:latin typeface="Calibri" panose="020F0502020204030204" pitchFamily="34" charset="0"/>
                        <a:cs typeface="Calibri" panose="020F0502020204030204" pitchFamily="34" charset="0"/>
                      </a:endParaRP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DB4E2"/>
                    </a:solidFill>
                  </a:tcPr>
                </a:tc>
                <a:tc rowSpan="2">
                  <a:txBody>
                    <a:bodyPr/>
                    <a:lstStyle/>
                    <a:p>
                      <a:pPr algn="ctr" rtl="0" fontAlgn="ctr"/>
                      <a:r>
                        <a:rPr lang="en-US" sz="1000" b="1" i="0" u="none" strike="noStrike" dirty="0">
                          <a:solidFill>
                            <a:srgbClr val="000000"/>
                          </a:solidFill>
                          <a:effectLst/>
                          <a:latin typeface="Calibri"/>
                        </a:rPr>
                        <a:t>Reason</a:t>
                      </a:r>
                    </a:p>
                  </a:txBody>
                  <a:tcPr marL="6597" marR="6597" marT="6597"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EECE1"/>
                    </a:solidFill>
                  </a:tcPr>
                </a:tc>
                <a:extLst>
                  <a:ext uri="{0D108BD9-81ED-4DB2-BD59-A6C34878D82A}">
                    <a16:rowId xmlns="" xmlns:a16="http://schemas.microsoft.com/office/drawing/2014/main" val="10000"/>
                  </a:ext>
                </a:extLst>
              </a:tr>
              <a:tr h="139613">
                <a:tc vMerge="1">
                  <a:txBody>
                    <a:bodyPr/>
                    <a:lstStyle/>
                    <a:p>
                      <a:endParaRPr lang="zh-TW" altLang="en-US"/>
                    </a:p>
                  </a:txBody>
                  <a:tcPr/>
                </a:tc>
                <a:tc>
                  <a:txBody>
                    <a:bodyPr/>
                    <a:lstStyle/>
                    <a:p>
                      <a:pPr algn="ctr" rtl="0" fontAlgn="ctr"/>
                      <a:r>
                        <a:rPr lang="en-US" altLang="zh-TW" sz="800" b="1" i="0" u="none" strike="noStrike" dirty="0" smtClean="0">
                          <a:solidFill>
                            <a:srgbClr val="000000"/>
                          </a:solidFill>
                          <a:effectLst/>
                          <a:latin typeface="Calibri" panose="020F0502020204030204" pitchFamily="34" charset="0"/>
                          <a:cs typeface="Calibri" panose="020F0502020204030204" pitchFamily="34" charset="0"/>
                        </a:rPr>
                        <a:t>Target</a:t>
                      </a:r>
                      <a:r>
                        <a:rPr lang="en-US" altLang="zh-TW" sz="800" b="1" i="0" u="none" strike="noStrike" baseline="0" dirty="0" smtClean="0">
                          <a:solidFill>
                            <a:srgbClr val="000000"/>
                          </a:solidFill>
                          <a:effectLst/>
                          <a:latin typeface="Calibri" panose="020F0502020204030204" pitchFamily="34" charset="0"/>
                          <a:cs typeface="Calibri" panose="020F0502020204030204" pitchFamily="34" charset="0"/>
                        </a:rPr>
                        <a:t> Block/</a:t>
                      </a:r>
                    </a:p>
                    <a:p>
                      <a:pPr algn="ctr" rtl="0" fontAlgn="ctr"/>
                      <a:r>
                        <a:rPr lang="en-US" altLang="zh-TW" sz="800" b="1" i="0" u="none" strike="noStrike" dirty="0" smtClean="0">
                          <a:solidFill>
                            <a:srgbClr val="000000"/>
                          </a:solidFill>
                          <a:effectLst/>
                          <a:latin typeface="Calibri" panose="020F0502020204030204" pitchFamily="34" charset="0"/>
                          <a:cs typeface="Calibri" panose="020F0502020204030204" pitchFamily="34" charset="0"/>
                        </a:rPr>
                        <a:t>Label Impact</a:t>
                      </a: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ctr" rtl="0" fontAlgn="ctr"/>
                      <a:r>
                        <a:rPr lang="en-US" sz="800" b="1" i="0" u="none" strike="noStrike" dirty="0">
                          <a:solidFill>
                            <a:srgbClr val="000000"/>
                          </a:solidFill>
                          <a:effectLst/>
                          <a:latin typeface="Calibri" panose="020F0502020204030204" pitchFamily="34" charset="0"/>
                          <a:cs typeface="Calibri" panose="020F0502020204030204" pitchFamily="34" charset="0"/>
                        </a:rPr>
                        <a:t>PPE</a:t>
                      </a: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marL="0" marR="0" indent="0" algn="ctr" defTabSz="898268" rtl="0" eaLnBrk="1" fontAlgn="ctr" latinLnBrk="0" hangingPunct="1">
                        <a:lnSpc>
                          <a:spcPct val="100000"/>
                        </a:lnSpc>
                        <a:spcBef>
                          <a:spcPts val="0"/>
                        </a:spcBef>
                        <a:spcAft>
                          <a:spcPts val="0"/>
                        </a:spcAft>
                        <a:buClrTx/>
                        <a:buSzTx/>
                        <a:buFontTx/>
                        <a:buNone/>
                        <a:tabLst/>
                        <a:defRPr/>
                      </a:pPr>
                      <a:r>
                        <a:rPr lang="en-US" altLang="zh-TW" sz="800" b="1" i="0" u="none" strike="noStrike" dirty="0" smtClean="0">
                          <a:solidFill>
                            <a:srgbClr val="000000"/>
                          </a:solidFill>
                          <a:effectLst/>
                          <a:latin typeface="Calibri" panose="020F0502020204030204" pitchFamily="34" charset="0"/>
                          <a:cs typeface="Calibri" panose="020F0502020204030204" pitchFamily="34" charset="0"/>
                        </a:rPr>
                        <a:t>Mid</a:t>
                      </a: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marL="0" marR="0" indent="0" algn="ctr" defTabSz="898268" rtl="0" eaLnBrk="1" fontAlgn="ctr" latinLnBrk="0" hangingPunct="1">
                        <a:lnSpc>
                          <a:spcPct val="100000"/>
                        </a:lnSpc>
                        <a:spcBef>
                          <a:spcPts val="0"/>
                        </a:spcBef>
                        <a:spcAft>
                          <a:spcPts val="0"/>
                        </a:spcAft>
                        <a:buClrTx/>
                        <a:buSzTx/>
                        <a:buFontTx/>
                        <a:buNone/>
                        <a:tabLst/>
                        <a:defRPr/>
                      </a:pPr>
                      <a:r>
                        <a:rPr lang="en-US" altLang="zh-TW" sz="800" b="1" i="0" u="none" strike="noStrike" dirty="0" smtClean="0">
                          <a:solidFill>
                            <a:srgbClr val="000000"/>
                          </a:solidFill>
                          <a:effectLst/>
                          <a:latin typeface="Calibri" panose="020F0502020204030204" pitchFamily="34" charset="0"/>
                          <a:cs typeface="Calibri" panose="020F0502020204030204" pitchFamily="34" charset="0"/>
                        </a:rPr>
                        <a:t>After Mid</a:t>
                      </a:r>
                    </a:p>
                    <a:p>
                      <a:pPr marL="0" marR="0" indent="0" algn="ctr" defTabSz="898268" rtl="0" eaLnBrk="1" fontAlgn="ctr" latinLnBrk="0" hangingPunct="1">
                        <a:lnSpc>
                          <a:spcPct val="100000"/>
                        </a:lnSpc>
                        <a:spcBef>
                          <a:spcPts val="0"/>
                        </a:spcBef>
                        <a:spcAft>
                          <a:spcPts val="0"/>
                        </a:spcAft>
                        <a:buClrTx/>
                        <a:buSzTx/>
                        <a:buFontTx/>
                        <a:buNone/>
                        <a:tabLst/>
                        <a:defRPr/>
                      </a:pPr>
                      <a:r>
                        <a:rPr lang="en-US" altLang="zh-TW" sz="800" b="1" i="0" u="none" strike="noStrike" dirty="0" smtClean="0">
                          <a:solidFill>
                            <a:srgbClr val="000000"/>
                          </a:solidFill>
                          <a:effectLst/>
                          <a:latin typeface="Calibri" panose="020F0502020204030204" pitchFamily="34" charset="0"/>
                          <a:cs typeface="Calibri" panose="020F0502020204030204" pitchFamily="34" charset="0"/>
                        </a:rPr>
                        <a:t>(2/25)</a:t>
                      </a: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vMerge="1">
                  <a:txBody>
                    <a:bodyPr/>
                    <a:lstStyle/>
                    <a:p>
                      <a:endParaRPr lang="zh-TW" altLang="en-US"/>
                    </a:p>
                  </a:txBody>
                  <a:tcPr/>
                </a:tc>
                <a:extLst>
                  <a:ext uri="{0D108BD9-81ED-4DB2-BD59-A6C34878D82A}">
                    <a16:rowId xmlns="" xmlns:a16="http://schemas.microsoft.com/office/drawing/2014/main" val="10001"/>
                  </a:ext>
                </a:extLst>
              </a:tr>
              <a:tr h="146724">
                <a:tc>
                  <a:txBody>
                    <a:bodyPr/>
                    <a:lstStyle/>
                    <a:p>
                      <a:pPr algn="ctr" rtl="0" fontAlgn="ctr"/>
                      <a:r>
                        <a:rPr lang="en-US" sz="800" b="1" i="0" u="none" strike="noStrike" dirty="0">
                          <a:solidFill>
                            <a:srgbClr val="000000"/>
                          </a:solidFill>
                          <a:effectLst/>
                          <a:latin typeface="Calibri"/>
                        </a:rPr>
                        <a:t>Country count</a:t>
                      </a:r>
                    </a:p>
                  </a:txBody>
                  <a:tcPr marL="6597" marR="6597" marT="6597"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4DFEC"/>
                    </a:solidFill>
                  </a:tcPr>
                </a:tc>
                <a:tc>
                  <a:txBody>
                    <a:bodyPr/>
                    <a:lstStyle/>
                    <a:p>
                      <a:pPr algn="ctr" rtl="0" fontAlgn="ctr"/>
                      <a:r>
                        <a:rPr lang="zh-TW" altLang="en-US" sz="800" b="1" i="0" u="none" strike="noStrike" dirty="0">
                          <a:solidFill>
                            <a:srgbClr val="000000"/>
                          </a:solidFill>
                          <a:effectLst/>
                          <a:latin typeface="Calibri" panose="020F0502020204030204" pitchFamily="34" charset="0"/>
                          <a:cs typeface="Calibri" panose="020F0502020204030204" pitchFamily="34" charset="0"/>
                        </a:rPr>
                        <a:t>　</a:t>
                      </a: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4DFEC"/>
                    </a:solidFill>
                  </a:tcPr>
                </a:tc>
                <a:tc>
                  <a:txBody>
                    <a:bodyPr/>
                    <a:lstStyle/>
                    <a:p>
                      <a:pPr marL="0" algn="ctr" defTabSz="914283" rtl="0" eaLnBrk="1" fontAlgn="ctr" latinLnBrk="0" hangingPunct="1"/>
                      <a:r>
                        <a:rPr lang="en-US" altLang="zh-TW" sz="800" b="1" i="0" u="none" strike="noStrike" kern="1200" dirty="0" smtClean="0">
                          <a:solidFill>
                            <a:srgbClr val="1307F9"/>
                          </a:solidFill>
                          <a:effectLst/>
                          <a:latin typeface="Calibri" panose="020F0502020204030204" pitchFamily="34" charset="0"/>
                          <a:ea typeface="+mn-ea"/>
                          <a:cs typeface="Calibri" panose="020F0502020204030204" pitchFamily="34" charset="0"/>
                        </a:rPr>
                        <a:t>13</a:t>
                      </a:r>
                      <a:endParaRPr lang="zh-TW" altLang="en-US" sz="800" b="1" i="0" u="none" strike="noStrike" kern="1200" dirty="0">
                        <a:solidFill>
                          <a:srgbClr val="1307F9"/>
                        </a:solidFill>
                        <a:effectLst/>
                        <a:latin typeface="Calibri" panose="020F0502020204030204" pitchFamily="34" charset="0"/>
                        <a:ea typeface="+mn-ea"/>
                        <a:cs typeface="Calibri" panose="020F0502020204030204" pitchFamily="34" charset="0"/>
                      </a:endParaRP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4DFEC"/>
                    </a:solidFill>
                  </a:tcPr>
                </a:tc>
                <a:tc>
                  <a:txBody>
                    <a:bodyPr/>
                    <a:lstStyle/>
                    <a:p>
                      <a:pPr marL="0" algn="ctr" defTabSz="914283" rtl="0" eaLnBrk="1" fontAlgn="ctr" latinLnBrk="0" hangingPunct="1"/>
                      <a:r>
                        <a:rPr lang="en-US" altLang="zh-TW" sz="800" b="1" i="0" u="none" strike="noStrike" kern="1200" dirty="0" smtClean="0">
                          <a:solidFill>
                            <a:srgbClr val="1307F9"/>
                          </a:solidFill>
                          <a:effectLst/>
                          <a:latin typeface="Calibri" panose="020F0502020204030204" pitchFamily="34" charset="0"/>
                          <a:ea typeface="+mn-ea"/>
                          <a:cs typeface="Calibri" panose="020F0502020204030204" pitchFamily="34" charset="0"/>
                        </a:rPr>
                        <a:t>14</a:t>
                      </a:r>
                      <a:endParaRPr lang="zh-TW" altLang="en-US" sz="800" b="1" i="0" u="none" strike="noStrike" kern="1200" dirty="0">
                        <a:solidFill>
                          <a:srgbClr val="1307F9"/>
                        </a:solidFill>
                        <a:effectLst/>
                        <a:latin typeface="Calibri" panose="020F0502020204030204" pitchFamily="34" charset="0"/>
                        <a:ea typeface="+mn-ea"/>
                        <a:cs typeface="Calibri" panose="020F0502020204030204" pitchFamily="34" charset="0"/>
                      </a:endParaRP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4DFEC"/>
                    </a:solidFill>
                  </a:tcPr>
                </a:tc>
                <a:tc>
                  <a:txBody>
                    <a:bodyPr/>
                    <a:lstStyle/>
                    <a:p>
                      <a:pPr marL="0" algn="ctr" defTabSz="914283" rtl="0" eaLnBrk="1" fontAlgn="ctr" latinLnBrk="0" hangingPunct="1"/>
                      <a:r>
                        <a:rPr lang="en-US" altLang="zh-TW" sz="800" b="1" i="0" u="none" strike="noStrike" kern="1200" dirty="0" smtClean="0">
                          <a:solidFill>
                            <a:srgbClr val="1307F9"/>
                          </a:solidFill>
                          <a:effectLst/>
                          <a:latin typeface="Calibri" panose="020F0502020204030204" pitchFamily="34" charset="0"/>
                          <a:ea typeface="+mn-ea"/>
                          <a:cs typeface="Calibri" panose="020F0502020204030204" pitchFamily="34" charset="0"/>
                        </a:rPr>
                        <a:t>12</a:t>
                      </a:r>
                      <a:endParaRPr lang="zh-TW" altLang="en-US" sz="800" b="1" i="0" u="none" strike="noStrike" kern="1200" dirty="0">
                        <a:solidFill>
                          <a:srgbClr val="1307F9"/>
                        </a:solidFill>
                        <a:effectLst/>
                        <a:latin typeface="Calibri" panose="020F0502020204030204" pitchFamily="34" charset="0"/>
                        <a:ea typeface="+mn-ea"/>
                        <a:cs typeface="Calibri" panose="020F0502020204030204" pitchFamily="34" charset="0"/>
                      </a:endParaRP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4DFEC"/>
                    </a:solidFill>
                  </a:tcPr>
                </a:tc>
                <a:tc>
                  <a:txBody>
                    <a:bodyPr/>
                    <a:lstStyle/>
                    <a:p>
                      <a:pPr algn="ctr" rtl="0" fontAlgn="ctr"/>
                      <a:r>
                        <a:rPr lang="zh-TW" altLang="en-US" sz="1000" b="1" i="0" u="none" strike="noStrike" dirty="0">
                          <a:solidFill>
                            <a:srgbClr val="000000"/>
                          </a:solidFill>
                          <a:effectLst/>
                          <a:latin typeface="Calibri"/>
                        </a:rPr>
                        <a:t>　</a:t>
                      </a:r>
                    </a:p>
                  </a:txBody>
                  <a:tcPr marL="6597" marR="6597" marT="6597"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4DFEC"/>
                    </a:solidFill>
                  </a:tcPr>
                </a:tc>
                <a:extLst>
                  <a:ext uri="{0D108BD9-81ED-4DB2-BD59-A6C34878D82A}">
                    <a16:rowId xmlns="" xmlns:a16="http://schemas.microsoft.com/office/drawing/2014/main" val="10002"/>
                  </a:ext>
                </a:extLst>
              </a:tr>
              <a:tr h="174866">
                <a:tc>
                  <a:txBody>
                    <a:bodyPr/>
                    <a:lstStyle/>
                    <a:p>
                      <a:pPr marL="0" marR="0" lvl="0" indent="0" algn="ctr" defTabSz="898268" rtl="0" eaLnBrk="1" fontAlgn="ctr" latinLnBrk="0" hangingPunct="1">
                        <a:lnSpc>
                          <a:spcPct val="100000"/>
                        </a:lnSpc>
                        <a:spcBef>
                          <a:spcPts val="0"/>
                        </a:spcBef>
                        <a:spcAft>
                          <a:spcPts val="0"/>
                        </a:spcAft>
                        <a:buClrTx/>
                        <a:buSzTx/>
                        <a:buFontTx/>
                        <a:buNone/>
                        <a:tabLst/>
                        <a:defRPr/>
                      </a:pPr>
                      <a:r>
                        <a:rPr lang="en-US" altLang="zh-TW" sz="800" b="1" i="0" u="none" strike="noStrike" dirty="0" smtClean="0">
                          <a:solidFill>
                            <a:schemeClr val="bg2"/>
                          </a:solidFill>
                          <a:effectLst/>
                          <a:latin typeface="Calibri" panose="020F0502020204030204" pitchFamily="34" charset="0"/>
                        </a:rPr>
                        <a:t>Argentina</a:t>
                      </a:r>
                      <a:r>
                        <a:rPr lang="en-US" altLang="zh-TW" sz="800" b="1" i="0" u="none" strike="noStrike" baseline="0" dirty="0" smtClean="0">
                          <a:solidFill>
                            <a:schemeClr val="bg2"/>
                          </a:solidFill>
                          <a:effectLst/>
                          <a:latin typeface="Calibri" panose="020F0502020204030204" pitchFamily="34" charset="0"/>
                        </a:rPr>
                        <a:t> (ENACOM)</a:t>
                      </a:r>
                      <a:endParaRPr lang="en-US" altLang="zh-TW" sz="800" b="1" i="0" u="none" strike="noStrike" dirty="0" smtClean="0">
                        <a:solidFill>
                          <a:schemeClr val="bg2"/>
                        </a:solidFill>
                        <a:effectLst/>
                        <a:latin typeface="Calibri" panose="020F0502020204030204" pitchFamily="34" charset="0"/>
                      </a:endParaRPr>
                    </a:p>
                  </a:txBody>
                  <a:tcPr marL="5439" marR="5439" marT="5439"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CC"/>
                    </a:solidFill>
                  </a:tcPr>
                </a:tc>
                <a:tc>
                  <a:txBody>
                    <a:bodyPr/>
                    <a:lstStyle/>
                    <a:p>
                      <a:pPr marL="0" marR="0" lvl="0" indent="0" algn="ctr" defTabSz="914283" rtl="0" eaLnBrk="1" fontAlgn="ctr" latinLnBrk="0" hangingPunct="1">
                        <a:lnSpc>
                          <a:spcPct val="100000"/>
                        </a:lnSpc>
                        <a:spcBef>
                          <a:spcPts val="0"/>
                        </a:spcBef>
                        <a:spcAft>
                          <a:spcPts val="0"/>
                        </a:spcAft>
                        <a:buClrTx/>
                        <a:buSzTx/>
                        <a:buFontTx/>
                        <a:buNone/>
                        <a:tabLst/>
                        <a:defRPr/>
                      </a:pPr>
                      <a:r>
                        <a:rPr lang="en-US" altLang="zh-TW" sz="800" b="0" i="0" u="none" strike="noStrike" kern="1200" dirty="0" smtClean="0">
                          <a:solidFill>
                            <a:schemeClr val="tx1"/>
                          </a:solidFill>
                          <a:effectLst/>
                          <a:latin typeface="Calibri" panose="020F0502020204030204" pitchFamily="34" charset="0"/>
                          <a:ea typeface="+mn-ea"/>
                          <a:cs typeface="Calibri" panose="020F0502020204030204" pitchFamily="34" charset="0"/>
                        </a:rPr>
                        <a:t>May</a:t>
                      </a:r>
                      <a:r>
                        <a:rPr lang="en-US" altLang="zh-TW" sz="800" b="0" i="0" u="none" strike="noStrike" kern="1200" baseline="0" dirty="0" smtClean="0">
                          <a:solidFill>
                            <a:schemeClr val="tx1"/>
                          </a:solidFill>
                          <a:effectLst/>
                          <a:latin typeface="Calibri" panose="020F0502020204030204" pitchFamily="34" charset="0"/>
                          <a:ea typeface="+mn-ea"/>
                          <a:cs typeface="Calibri" panose="020F0502020204030204" pitchFamily="34" charset="0"/>
                        </a:rPr>
                        <a:t> block</a:t>
                      </a:r>
                    </a:p>
                    <a:p>
                      <a:pPr marL="0" marR="0" lvl="0" indent="0" algn="ctr" defTabSz="914283" rtl="0" eaLnBrk="1" fontAlgn="ctr" latinLnBrk="0" hangingPunct="1">
                        <a:lnSpc>
                          <a:spcPct val="100000"/>
                        </a:lnSpc>
                        <a:spcBef>
                          <a:spcPts val="0"/>
                        </a:spcBef>
                        <a:spcAft>
                          <a:spcPts val="0"/>
                        </a:spcAft>
                        <a:buClrTx/>
                        <a:buSzTx/>
                        <a:buFontTx/>
                        <a:buNone/>
                        <a:tabLst/>
                        <a:defRPr/>
                      </a:pPr>
                      <a:r>
                        <a:rPr lang="en-US" altLang="zh-TW" sz="800" b="0" i="0" u="none" strike="noStrike" kern="1200" dirty="0" smtClean="0">
                          <a:solidFill>
                            <a:schemeClr val="tx1"/>
                          </a:solidFill>
                          <a:effectLst/>
                          <a:latin typeface="Calibri" panose="020F0502020204030204" pitchFamily="34" charset="0"/>
                          <a:ea typeface="+mn-ea"/>
                          <a:cs typeface="Calibri" panose="020F0502020204030204" pitchFamily="34" charset="0"/>
                        </a:rPr>
                        <a:t>V</a:t>
                      </a:r>
                      <a:r>
                        <a:rPr lang="zh-TW" altLang="en-US" sz="800" b="0" i="0" u="none" strike="noStrike" kern="1200" dirty="0" smtClean="0">
                          <a:solidFill>
                            <a:schemeClr val="tx1"/>
                          </a:solidFill>
                          <a:effectLst/>
                          <a:latin typeface="Calibri" panose="020F0502020204030204" pitchFamily="34" charset="0"/>
                          <a:ea typeface="+mn-ea"/>
                          <a:cs typeface="Calibri" panose="020F0502020204030204" pitchFamily="34" charset="0"/>
                        </a:rPr>
                        <a:t>**</a:t>
                      </a:r>
                      <a:endParaRPr lang="en-US" altLang="zh-TW" sz="800" b="0" i="0" u="none" strike="noStrike" kern="1200" dirty="0" smtClean="0">
                        <a:solidFill>
                          <a:schemeClr val="tx1"/>
                        </a:solidFill>
                        <a:effectLst/>
                        <a:latin typeface="Calibri" panose="020F0502020204030204" pitchFamily="34" charset="0"/>
                        <a:ea typeface="+mn-ea"/>
                        <a:cs typeface="Calibri" panose="020F0502020204030204" pitchFamily="34" charset="0"/>
                      </a:endParaRPr>
                    </a:p>
                  </a:txBody>
                  <a:tcPr marL="5439" marR="5439" marT="5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ctr" defTabSz="898268" rtl="0" eaLnBrk="1" fontAlgn="ctr" latinLnBrk="0" hangingPunct="1">
                        <a:lnSpc>
                          <a:spcPct val="100000"/>
                        </a:lnSpc>
                        <a:spcBef>
                          <a:spcPts val="0"/>
                        </a:spcBef>
                        <a:spcAft>
                          <a:spcPts val="0"/>
                        </a:spcAft>
                        <a:buClrTx/>
                        <a:buSzTx/>
                        <a:buFontTx/>
                        <a:buNone/>
                        <a:tabLst/>
                        <a:defRPr/>
                      </a:pPr>
                      <a:r>
                        <a:rPr lang="en-US" altLang="zh-TW" sz="800" b="1" i="0" u="none" strike="noStrike" dirty="0" smtClean="0">
                          <a:solidFill>
                            <a:schemeClr val="tx2"/>
                          </a:solidFill>
                          <a:effectLst/>
                          <a:latin typeface="Calibri" panose="020F0502020204030204" pitchFamily="34" charset="0"/>
                          <a:cs typeface="Calibri" panose="020F0502020204030204" pitchFamily="34" charset="0"/>
                        </a:rPr>
                        <a:t>2021/3/29</a:t>
                      </a:r>
                      <a:endParaRPr lang="en-US" altLang="zh-TW" sz="800" b="1" i="0" u="none" strike="noStrike" dirty="0">
                        <a:solidFill>
                          <a:schemeClr val="tx2"/>
                        </a:solidFill>
                        <a:effectLst/>
                        <a:latin typeface="Calibri" panose="020F0502020204030204" pitchFamily="34" charset="0"/>
                        <a:cs typeface="Calibri" panose="020F0502020204030204" pitchFamily="34" charset="0"/>
                      </a:endParaRPr>
                    </a:p>
                  </a:txBody>
                  <a:tcPr marL="5439" marR="5439" marT="5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marL="0" marR="0" indent="0" algn="ctr" defTabSz="898268" rtl="0" eaLnBrk="1" fontAlgn="ctr" latinLnBrk="0" hangingPunct="1">
                        <a:lnSpc>
                          <a:spcPct val="100000"/>
                        </a:lnSpc>
                        <a:spcBef>
                          <a:spcPts val="0"/>
                        </a:spcBef>
                        <a:spcAft>
                          <a:spcPts val="0"/>
                        </a:spcAft>
                        <a:buClrTx/>
                        <a:buSzTx/>
                        <a:buFontTx/>
                        <a:buNone/>
                        <a:tabLst/>
                        <a:defRPr/>
                      </a:pPr>
                      <a:r>
                        <a:rPr lang="en-US" altLang="zh-TW" sz="800" b="1" i="0" u="none" strike="noStrike" dirty="0" smtClean="0">
                          <a:solidFill>
                            <a:schemeClr val="tx2"/>
                          </a:solidFill>
                          <a:effectLst/>
                          <a:latin typeface="Calibri" panose="020F0502020204030204" pitchFamily="34" charset="0"/>
                          <a:cs typeface="Calibri" panose="020F0502020204030204" pitchFamily="34" charset="0"/>
                        </a:rPr>
                        <a:t>2021/3/29</a:t>
                      </a:r>
                      <a:endParaRPr lang="en-US" altLang="zh-TW" sz="800" b="1" i="0" u="none" strike="noStrike" dirty="0">
                        <a:solidFill>
                          <a:schemeClr val="tx2"/>
                        </a:solidFill>
                        <a:effectLst/>
                        <a:latin typeface="Calibri" panose="020F0502020204030204" pitchFamily="34" charset="0"/>
                        <a:cs typeface="Calibri" panose="020F0502020204030204" pitchFamily="34" charset="0"/>
                      </a:endParaRPr>
                    </a:p>
                  </a:txBody>
                  <a:tcPr marL="5439" marR="5439" marT="5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marL="0" marR="0" indent="0" algn="ctr" defTabSz="898268" rtl="0" eaLnBrk="1" fontAlgn="ctr" latinLnBrk="0" hangingPunct="1">
                        <a:lnSpc>
                          <a:spcPct val="100000"/>
                        </a:lnSpc>
                        <a:spcBef>
                          <a:spcPts val="0"/>
                        </a:spcBef>
                        <a:spcAft>
                          <a:spcPts val="0"/>
                        </a:spcAft>
                        <a:buClrTx/>
                        <a:buSzTx/>
                        <a:buFontTx/>
                        <a:buNone/>
                        <a:tabLst/>
                        <a:defRPr/>
                      </a:pPr>
                      <a:r>
                        <a:rPr lang="en-US" altLang="zh-TW" sz="800" b="1" i="0" u="none" strike="noStrike" dirty="0" smtClean="0">
                          <a:solidFill>
                            <a:schemeClr val="tx2"/>
                          </a:solidFill>
                          <a:effectLst/>
                          <a:latin typeface="Calibri" panose="020F0502020204030204" pitchFamily="34" charset="0"/>
                          <a:cs typeface="Calibri" panose="020F0502020204030204" pitchFamily="34" charset="0"/>
                        </a:rPr>
                        <a:t>2021/3/29</a:t>
                      </a:r>
                      <a:endParaRPr lang="en-US" altLang="zh-TW" sz="800" b="1" i="0" u="none" strike="noStrike" dirty="0">
                        <a:solidFill>
                          <a:schemeClr val="tx2"/>
                        </a:solidFill>
                        <a:effectLst/>
                        <a:latin typeface="Calibri" panose="020F0502020204030204" pitchFamily="34" charset="0"/>
                        <a:cs typeface="Calibri" panose="020F0502020204030204" pitchFamily="34" charset="0"/>
                      </a:endParaRPr>
                    </a:p>
                  </a:txBody>
                  <a:tcPr marL="5439" marR="5439" marT="5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marL="0" marR="0" indent="0" algn="l" defTabSz="914283" rtl="0" eaLnBrk="1" fontAlgn="ctr" latinLnBrk="0" hangingPunct="1">
                        <a:lnSpc>
                          <a:spcPct val="100000"/>
                        </a:lnSpc>
                        <a:spcBef>
                          <a:spcPts val="0"/>
                        </a:spcBef>
                        <a:spcAft>
                          <a:spcPts val="0"/>
                        </a:spcAft>
                        <a:buClrTx/>
                        <a:buSzTx/>
                        <a:buFontTx/>
                        <a:buNone/>
                        <a:tabLst/>
                        <a:defRPr/>
                      </a:pPr>
                      <a:r>
                        <a:rPr lang="en-US" altLang="zh-TW" sz="700" b="0" i="0" u="none" strike="noStrike" dirty="0" smtClean="0">
                          <a:solidFill>
                            <a:srgbClr val="000000"/>
                          </a:solidFill>
                          <a:effectLst/>
                          <a:latin typeface="Calibri"/>
                        </a:rPr>
                        <a:t>Sample ready for</a:t>
                      </a:r>
                      <a:r>
                        <a:rPr lang="en-US" altLang="zh-TW" sz="700" b="0" i="0" u="none" strike="noStrike" baseline="0" dirty="0" smtClean="0">
                          <a:solidFill>
                            <a:srgbClr val="000000"/>
                          </a:solidFill>
                          <a:effectLst/>
                          <a:latin typeface="Calibri"/>
                        </a:rPr>
                        <a:t> RFID</a:t>
                      </a:r>
                      <a:r>
                        <a:rPr lang="en-US" altLang="zh-TW" sz="700" b="0" i="0" u="none" strike="noStrike" dirty="0" smtClean="0">
                          <a:solidFill>
                            <a:srgbClr val="000000"/>
                          </a:solidFill>
                          <a:effectLst/>
                          <a:latin typeface="Calibri"/>
                        </a:rPr>
                        <a:t> (2020/12/16) + 19wks</a:t>
                      </a:r>
                    </a:p>
                  </a:txBody>
                  <a:tcPr marL="5439" marR="5439" marT="5439"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1189">
                <a:tc>
                  <a:txBody>
                    <a:bodyPr/>
                    <a:lstStyle/>
                    <a:p>
                      <a:pPr marL="0" marR="0" lvl="0" indent="0" algn="ctr" defTabSz="898268" rtl="0" eaLnBrk="1" fontAlgn="ctr" latinLnBrk="0" hangingPunct="1">
                        <a:lnSpc>
                          <a:spcPct val="100000"/>
                        </a:lnSpc>
                        <a:spcBef>
                          <a:spcPts val="0"/>
                        </a:spcBef>
                        <a:spcAft>
                          <a:spcPts val="0"/>
                        </a:spcAft>
                        <a:buClrTx/>
                        <a:buSzTx/>
                        <a:buFontTx/>
                        <a:buNone/>
                        <a:tabLst/>
                        <a:defRPr/>
                      </a:pPr>
                      <a:r>
                        <a:rPr lang="en-US" altLang="zh-TW" sz="800" b="1" i="0" u="none" strike="noStrike" dirty="0" smtClean="0">
                          <a:solidFill>
                            <a:schemeClr val="bg2"/>
                          </a:solidFill>
                          <a:effectLst/>
                          <a:latin typeface="Calibri" panose="020F0502020204030204" pitchFamily="34" charset="0"/>
                        </a:rPr>
                        <a:t>Bahamas</a:t>
                      </a:r>
                      <a:r>
                        <a:rPr lang="en-US" altLang="zh-TW" sz="800" b="1" i="0" u="none" strike="noStrike" baseline="0" dirty="0" smtClean="0">
                          <a:solidFill>
                            <a:schemeClr val="bg2"/>
                          </a:solidFill>
                          <a:effectLst/>
                          <a:latin typeface="Calibri" panose="020F0502020204030204" pitchFamily="34" charset="0"/>
                        </a:rPr>
                        <a:t> (URCA)</a:t>
                      </a:r>
                      <a:endParaRPr lang="en-US" altLang="zh-TW" sz="800" b="1" i="0" u="none" strike="noStrike" dirty="0" smtClean="0">
                        <a:solidFill>
                          <a:schemeClr val="bg2"/>
                        </a:solidFill>
                        <a:effectLst/>
                        <a:latin typeface="Calibri" panose="020F0502020204030204" pitchFamily="34" charset="0"/>
                      </a:endParaRPr>
                    </a:p>
                  </a:txBody>
                  <a:tcPr marL="5439" marR="5439" marT="5439"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CC"/>
                    </a:solidFill>
                  </a:tcPr>
                </a:tc>
                <a:tc>
                  <a:txBody>
                    <a:bodyPr/>
                    <a:lstStyle/>
                    <a:p>
                      <a:pPr marL="0" marR="0" lvl="0" indent="0" algn="ctr" defTabSz="914283" rtl="0" eaLnBrk="1" fontAlgn="ctr" latinLnBrk="0" hangingPunct="1">
                        <a:lnSpc>
                          <a:spcPct val="100000"/>
                        </a:lnSpc>
                        <a:spcBef>
                          <a:spcPts val="0"/>
                        </a:spcBef>
                        <a:spcAft>
                          <a:spcPts val="0"/>
                        </a:spcAft>
                        <a:buClrTx/>
                        <a:buSzTx/>
                        <a:buFontTx/>
                        <a:buNone/>
                        <a:tabLst/>
                        <a:defRPr/>
                      </a:pPr>
                      <a:r>
                        <a:rPr lang="en-US" altLang="zh-TW" sz="800" b="0" i="0" u="none" strike="noStrike" kern="1200" dirty="0" smtClean="0">
                          <a:solidFill>
                            <a:schemeClr val="tx1"/>
                          </a:solidFill>
                          <a:effectLst/>
                          <a:latin typeface="Calibri" panose="020F0502020204030204" pitchFamily="34" charset="0"/>
                          <a:ea typeface="+mn-ea"/>
                          <a:cs typeface="Calibri" panose="020F0502020204030204" pitchFamily="34" charset="0"/>
                        </a:rPr>
                        <a:t>June block</a:t>
                      </a:r>
                      <a:endParaRPr lang="zh-TW" altLang="en-US" sz="800" b="0" i="0" u="none" strike="noStrike" kern="1200" dirty="0" smtClean="0">
                        <a:solidFill>
                          <a:schemeClr val="tx1"/>
                        </a:solidFill>
                        <a:effectLst/>
                        <a:latin typeface="Calibri" panose="020F0502020204030204" pitchFamily="34" charset="0"/>
                        <a:ea typeface="+mn-ea"/>
                        <a:cs typeface="Calibri" panose="020F0502020204030204" pitchFamily="34" charset="0"/>
                      </a:endParaRPr>
                    </a:p>
                  </a:txBody>
                  <a:tcPr marL="5439" marR="5439" marT="5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TW" sz="800" b="1" i="0" u="none" strike="noStrike" dirty="0" smtClean="0">
                          <a:solidFill>
                            <a:schemeClr val="tx2"/>
                          </a:solidFill>
                          <a:effectLst/>
                          <a:latin typeface="Calibri" panose="020F0502020204030204" pitchFamily="34" charset="0"/>
                          <a:cs typeface="Calibri" panose="020F0502020204030204" pitchFamily="34" charset="0"/>
                        </a:rPr>
                        <a:t>2021/5/20</a:t>
                      </a:r>
                      <a:endParaRPr lang="en-US" altLang="zh-TW" sz="800" b="1" i="0" u="none" strike="noStrike" dirty="0">
                        <a:solidFill>
                          <a:schemeClr val="tx2"/>
                        </a:solidFill>
                        <a:effectLst/>
                        <a:latin typeface="Calibri" panose="020F0502020204030204" pitchFamily="34" charset="0"/>
                        <a:cs typeface="Calibri" panose="020F0502020204030204" pitchFamily="34" charset="0"/>
                      </a:endParaRPr>
                    </a:p>
                  </a:txBody>
                  <a:tcPr marL="5439" marR="5439" marT="5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ctr" rtl="0" fontAlgn="ctr"/>
                      <a:r>
                        <a:rPr lang="en-US" altLang="zh-TW" sz="800" b="1" i="0" u="none" strike="noStrike" dirty="0" smtClean="0">
                          <a:solidFill>
                            <a:schemeClr val="tx2"/>
                          </a:solidFill>
                          <a:effectLst/>
                          <a:latin typeface="Calibri" panose="020F0502020204030204" pitchFamily="34" charset="0"/>
                          <a:cs typeface="Calibri" panose="020F0502020204030204" pitchFamily="34" charset="0"/>
                        </a:rPr>
                        <a:t>2021/5/25</a:t>
                      </a:r>
                      <a:endParaRPr lang="en-US" altLang="zh-TW" sz="800" b="1" i="0" u="none" strike="noStrike" dirty="0">
                        <a:solidFill>
                          <a:schemeClr val="tx2"/>
                        </a:solidFill>
                        <a:effectLst/>
                        <a:latin typeface="Calibri" panose="020F0502020204030204" pitchFamily="34" charset="0"/>
                        <a:cs typeface="Calibri" panose="020F0502020204030204" pitchFamily="34" charset="0"/>
                      </a:endParaRPr>
                    </a:p>
                  </a:txBody>
                  <a:tcPr marL="5439" marR="5439" marT="5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ctr" rtl="0" fontAlgn="ctr"/>
                      <a:r>
                        <a:rPr lang="en-US" altLang="zh-TW" sz="800" b="1" i="0" u="none" strike="noStrike" dirty="0" smtClean="0">
                          <a:solidFill>
                            <a:schemeClr val="tx2"/>
                          </a:solidFill>
                          <a:effectLst/>
                          <a:latin typeface="Calibri" panose="020F0502020204030204" pitchFamily="34" charset="0"/>
                          <a:cs typeface="Calibri" panose="020F0502020204030204" pitchFamily="34" charset="0"/>
                        </a:rPr>
                        <a:t>Done</a:t>
                      </a:r>
                      <a:endParaRPr lang="en-US" altLang="zh-TW" sz="800" b="1" i="0" u="none" strike="noStrike" dirty="0">
                        <a:solidFill>
                          <a:schemeClr val="tx2"/>
                        </a:solidFill>
                        <a:effectLst/>
                        <a:latin typeface="Calibri" panose="020F0502020204030204" pitchFamily="34" charset="0"/>
                        <a:cs typeface="Calibri" panose="020F0502020204030204" pitchFamily="34" charset="0"/>
                      </a:endParaRPr>
                    </a:p>
                  </a:txBody>
                  <a:tcPr marL="5439" marR="5439" marT="5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FF"/>
                    </a:solidFill>
                  </a:tcPr>
                </a:tc>
                <a:tc>
                  <a:txBody>
                    <a:bodyPr/>
                    <a:lstStyle/>
                    <a:p>
                      <a:pPr marL="0" marR="0" lvl="0" indent="0" algn="l" defTabSz="914283" rtl="0" eaLnBrk="1" fontAlgn="ctr" latinLnBrk="0" hangingPunct="1">
                        <a:lnSpc>
                          <a:spcPct val="100000"/>
                        </a:lnSpc>
                        <a:spcBef>
                          <a:spcPts val="0"/>
                        </a:spcBef>
                        <a:spcAft>
                          <a:spcPts val="0"/>
                        </a:spcAft>
                        <a:buClrTx/>
                        <a:buSzTx/>
                        <a:buFontTx/>
                        <a:buNone/>
                        <a:tabLst/>
                        <a:defRPr/>
                      </a:pPr>
                      <a:r>
                        <a:rPr lang="en-US" altLang="zh-TW" sz="700" b="0" i="0" u="none" strike="noStrike" dirty="0" smtClean="0">
                          <a:solidFill>
                            <a:schemeClr val="bg2"/>
                          </a:solidFill>
                          <a:effectLst/>
                          <a:latin typeface="Calibri"/>
                        </a:rPr>
                        <a:t>FCC</a:t>
                      </a:r>
                      <a:r>
                        <a:rPr lang="en-US" altLang="zh-TW" sz="700" b="0" i="0" u="none" strike="noStrike" baseline="0" dirty="0" smtClean="0">
                          <a:solidFill>
                            <a:schemeClr val="bg2"/>
                          </a:solidFill>
                          <a:effectLst/>
                          <a:latin typeface="Calibri"/>
                        </a:rPr>
                        <a:t> ready (2021/3/25) + 8wks,</a:t>
                      </a:r>
                      <a:r>
                        <a:rPr lang="en-US" altLang="zh-TW" sz="700" b="0" i="0" u="none" strike="noStrike" dirty="0" smtClean="0">
                          <a:solidFill>
                            <a:schemeClr val="bg2"/>
                          </a:solidFill>
                          <a:effectLst/>
                          <a:latin typeface="Calibri"/>
                        </a:rPr>
                        <a:t> FCC</a:t>
                      </a:r>
                      <a:r>
                        <a:rPr lang="en-US" altLang="zh-TW" sz="700" b="0" i="0" u="none" strike="noStrike" baseline="0" dirty="0" smtClean="0">
                          <a:solidFill>
                            <a:schemeClr val="bg2"/>
                          </a:solidFill>
                          <a:effectLst/>
                          <a:latin typeface="Calibri"/>
                        </a:rPr>
                        <a:t> ready (2021/3/30) + 8wks, Cert. done</a:t>
                      </a:r>
                      <a:endParaRPr lang="en-US" altLang="zh-TW" sz="700" b="0" i="0" u="none" strike="noStrike" dirty="0" smtClean="0">
                        <a:solidFill>
                          <a:schemeClr val="bg2"/>
                        </a:solidFill>
                        <a:effectLst/>
                        <a:latin typeface="Calibri"/>
                      </a:endParaRPr>
                    </a:p>
                  </a:txBody>
                  <a:tcPr marL="5439" marR="5439" marT="5439"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1189">
                <a:tc>
                  <a:txBody>
                    <a:bodyPr/>
                    <a:lstStyle/>
                    <a:p>
                      <a:pPr marL="0" marR="0" lvl="0" indent="0" algn="ctr" defTabSz="898268" rtl="0" eaLnBrk="1" fontAlgn="ctr" latinLnBrk="0" hangingPunct="1">
                        <a:lnSpc>
                          <a:spcPct val="100000"/>
                        </a:lnSpc>
                        <a:spcBef>
                          <a:spcPts val="0"/>
                        </a:spcBef>
                        <a:spcAft>
                          <a:spcPts val="0"/>
                        </a:spcAft>
                        <a:buClrTx/>
                        <a:buSzTx/>
                        <a:buFontTx/>
                        <a:buNone/>
                        <a:tabLst/>
                        <a:defRPr/>
                      </a:pPr>
                      <a:r>
                        <a:rPr lang="en-US" altLang="zh-TW" sz="800" b="1" i="0" u="none" strike="noStrike" dirty="0" smtClean="0">
                          <a:solidFill>
                            <a:schemeClr val="bg2"/>
                          </a:solidFill>
                          <a:effectLst/>
                          <a:latin typeface="Calibri" panose="020F0502020204030204" pitchFamily="34" charset="0"/>
                        </a:rPr>
                        <a:t>Cambodia</a:t>
                      </a:r>
                    </a:p>
                  </a:txBody>
                  <a:tcPr marL="5439" marR="5439" marT="5439"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CC"/>
                    </a:solidFill>
                  </a:tcPr>
                </a:tc>
                <a:tc>
                  <a:txBody>
                    <a:bodyPr/>
                    <a:lstStyle/>
                    <a:p>
                      <a:pPr marL="0" marR="0" lvl="0" indent="0" algn="ctr" defTabSz="914283" rtl="0" eaLnBrk="1" fontAlgn="ctr" latinLnBrk="0" hangingPunct="1">
                        <a:lnSpc>
                          <a:spcPct val="100000"/>
                        </a:lnSpc>
                        <a:spcBef>
                          <a:spcPts val="0"/>
                        </a:spcBef>
                        <a:spcAft>
                          <a:spcPts val="0"/>
                        </a:spcAft>
                        <a:buClrTx/>
                        <a:buSzTx/>
                        <a:buFontTx/>
                        <a:buNone/>
                        <a:tabLst/>
                        <a:defRPr/>
                      </a:pPr>
                      <a:r>
                        <a:rPr lang="en-US" altLang="zh-TW" sz="800" b="0" i="0" u="none" strike="noStrike" kern="1200" dirty="0" smtClean="0">
                          <a:solidFill>
                            <a:schemeClr val="tx1"/>
                          </a:solidFill>
                          <a:effectLst/>
                          <a:latin typeface="Calibri" panose="020F0502020204030204" pitchFamily="34" charset="0"/>
                          <a:ea typeface="+mn-ea"/>
                          <a:cs typeface="Calibri" panose="020F0502020204030204" pitchFamily="34" charset="0"/>
                        </a:rPr>
                        <a:t>TBD</a:t>
                      </a:r>
                      <a:endParaRPr lang="zh-TW" altLang="en-US" sz="800" b="0" i="0" u="none" strike="noStrike" kern="1200" dirty="0" smtClean="0">
                        <a:solidFill>
                          <a:schemeClr val="tx1"/>
                        </a:solidFill>
                        <a:effectLst/>
                        <a:latin typeface="Calibri" panose="020F0502020204030204" pitchFamily="34" charset="0"/>
                        <a:ea typeface="+mn-ea"/>
                        <a:cs typeface="Calibri" panose="020F0502020204030204" pitchFamily="34" charset="0"/>
                      </a:endParaRPr>
                    </a:p>
                  </a:txBody>
                  <a:tcPr marL="5439" marR="5439" marT="5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TW" sz="800" b="1" i="0" u="none" strike="noStrike" dirty="0" smtClean="0">
                          <a:solidFill>
                            <a:schemeClr val="tx2"/>
                          </a:solidFill>
                          <a:effectLst/>
                          <a:latin typeface="Calibri" panose="020F0502020204030204" pitchFamily="34" charset="0"/>
                          <a:cs typeface="Calibri" panose="020F0502020204030204" pitchFamily="34" charset="0"/>
                        </a:rPr>
                        <a:t>2021/2/25</a:t>
                      </a:r>
                      <a:endParaRPr lang="en-US" altLang="zh-TW" sz="800" b="1" i="0" u="none" strike="noStrike" dirty="0">
                        <a:solidFill>
                          <a:schemeClr val="tx2"/>
                        </a:solidFill>
                        <a:effectLst/>
                        <a:latin typeface="Calibri" panose="020F0502020204030204" pitchFamily="34" charset="0"/>
                        <a:cs typeface="Calibri" panose="020F0502020204030204" pitchFamily="34" charset="0"/>
                      </a:endParaRPr>
                    </a:p>
                  </a:txBody>
                  <a:tcPr marL="5439" marR="5439" marT="5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lumMod val="75000"/>
                      </a:schemeClr>
                    </a:solidFill>
                  </a:tcPr>
                </a:tc>
                <a:tc>
                  <a:txBody>
                    <a:bodyPr/>
                    <a:lstStyle/>
                    <a:p>
                      <a:pPr marL="0" marR="0" lvl="0" indent="0" algn="ctr" defTabSz="898268" rtl="0" eaLnBrk="1" fontAlgn="ctr" latinLnBrk="0" hangingPunct="1">
                        <a:lnSpc>
                          <a:spcPct val="100000"/>
                        </a:lnSpc>
                        <a:spcBef>
                          <a:spcPts val="0"/>
                        </a:spcBef>
                        <a:spcAft>
                          <a:spcPts val="0"/>
                        </a:spcAft>
                        <a:buClrTx/>
                        <a:buSzTx/>
                        <a:buFontTx/>
                        <a:buNone/>
                        <a:tabLst/>
                        <a:defRPr/>
                      </a:pPr>
                      <a:r>
                        <a:rPr lang="en-US" altLang="zh-TW" sz="800" b="1" i="0" u="none" strike="noStrike" dirty="0" smtClean="0">
                          <a:solidFill>
                            <a:schemeClr val="tx2"/>
                          </a:solidFill>
                          <a:effectLst/>
                          <a:latin typeface="Calibri" panose="020F0502020204030204" pitchFamily="34" charset="0"/>
                          <a:cs typeface="Calibri" panose="020F0502020204030204" pitchFamily="34" charset="0"/>
                        </a:rPr>
                        <a:t>2021/2/25</a:t>
                      </a:r>
                    </a:p>
                  </a:txBody>
                  <a:tcPr marL="5439" marR="5439" marT="5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lumMod val="75000"/>
                      </a:schemeClr>
                    </a:solidFill>
                  </a:tcPr>
                </a:tc>
                <a:tc>
                  <a:txBody>
                    <a:bodyPr/>
                    <a:lstStyle/>
                    <a:p>
                      <a:pPr algn="ctr" rtl="0" fontAlgn="ctr"/>
                      <a:r>
                        <a:rPr lang="en-US" altLang="zh-TW" sz="800" b="1" i="0" u="none" strike="noStrike" dirty="0" smtClean="0">
                          <a:solidFill>
                            <a:schemeClr val="tx2"/>
                          </a:solidFill>
                          <a:effectLst/>
                          <a:latin typeface="Calibri" panose="020F0502020204030204" pitchFamily="34" charset="0"/>
                          <a:cs typeface="Calibri" panose="020F0502020204030204" pitchFamily="34" charset="0"/>
                        </a:rPr>
                        <a:t>TBD</a:t>
                      </a:r>
                      <a:endParaRPr lang="en-US" altLang="zh-TW" sz="800" b="1" i="0" u="none" strike="noStrike" dirty="0">
                        <a:solidFill>
                          <a:schemeClr val="tx2"/>
                        </a:solidFill>
                        <a:effectLst/>
                        <a:latin typeface="Calibri" panose="020F0502020204030204" pitchFamily="34" charset="0"/>
                        <a:cs typeface="Calibri" panose="020F0502020204030204" pitchFamily="34" charset="0"/>
                      </a:endParaRPr>
                    </a:p>
                  </a:txBody>
                  <a:tcPr marL="5439" marR="5439" marT="5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marL="0" marR="0" lvl="0" indent="0" algn="l" defTabSz="914283" rtl="0" eaLnBrk="1" fontAlgn="ctr" latinLnBrk="0" hangingPunct="1">
                        <a:lnSpc>
                          <a:spcPct val="100000"/>
                        </a:lnSpc>
                        <a:spcBef>
                          <a:spcPts val="0"/>
                        </a:spcBef>
                        <a:spcAft>
                          <a:spcPts val="0"/>
                        </a:spcAft>
                        <a:buClrTx/>
                        <a:buSzTx/>
                        <a:buFontTx/>
                        <a:buNone/>
                        <a:tabLst/>
                        <a:defRPr/>
                      </a:pPr>
                      <a:r>
                        <a:rPr lang="en-US" altLang="zh-TW" sz="700" b="0" i="0" u="none" strike="noStrike" dirty="0" smtClean="0">
                          <a:solidFill>
                            <a:schemeClr val="bg2"/>
                          </a:solidFill>
                          <a:effectLst/>
                          <a:latin typeface="Calibri"/>
                        </a:rPr>
                        <a:t>1/13 Authority change procedure of certification, </a:t>
                      </a:r>
                      <a:r>
                        <a:rPr lang="en-US" altLang="zh-TW" sz="700" b="0" i="0" u="none" strike="noStrike" baseline="0" dirty="0" smtClean="0">
                          <a:solidFill>
                            <a:schemeClr val="bg2"/>
                          </a:solidFill>
                          <a:effectLst/>
                          <a:latin typeface="Calibri"/>
                        </a:rPr>
                        <a:t>LT can not be defined</a:t>
                      </a:r>
                      <a:endParaRPr lang="en-US" altLang="zh-TW" sz="700" b="0" i="0" u="none" strike="noStrike" dirty="0" smtClean="0">
                        <a:solidFill>
                          <a:schemeClr val="bg2"/>
                        </a:solidFill>
                        <a:effectLst/>
                        <a:latin typeface="Calibri"/>
                      </a:endParaRPr>
                    </a:p>
                  </a:txBody>
                  <a:tcPr marL="5439" marR="5439" marT="5439"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73265">
                <a:tc>
                  <a:txBody>
                    <a:bodyPr/>
                    <a:lstStyle/>
                    <a:p>
                      <a:pPr algn="ctr" rtl="0" fontAlgn="ctr"/>
                      <a:r>
                        <a:rPr lang="en-US" sz="800" b="1" i="0" u="none" strike="noStrike" dirty="0" smtClean="0">
                          <a:solidFill>
                            <a:schemeClr val="bg2"/>
                          </a:solidFill>
                          <a:effectLst/>
                          <a:latin typeface="Calibri" panose="020F0502020204030204" pitchFamily="34" charset="0"/>
                        </a:rPr>
                        <a:t>Dominican Republic (INDOTEL)</a:t>
                      </a:r>
                      <a:endParaRPr lang="en-US" sz="800" b="1" i="0" u="none" strike="noStrike" dirty="0">
                        <a:solidFill>
                          <a:schemeClr val="bg2"/>
                        </a:solidFill>
                        <a:effectLst/>
                        <a:latin typeface="Calibri" panose="020F0502020204030204" pitchFamily="34" charset="0"/>
                      </a:endParaRPr>
                    </a:p>
                  </a:txBody>
                  <a:tcPr marL="5439" marR="5439" marT="5439"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CC"/>
                    </a:solidFill>
                  </a:tcPr>
                </a:tc>
                <a:tc>
                  <a:txBody>
                    <a:bodyPr/>
                    <a:lstStyle/>
                    <a:p>
                      <a:pPr marL="0" marR="0" lvl="0" indent="0" algn="ctr" defTabSz="914283" rtl="0" eaLnBrk="1" fontAlgn="ctr" latinLnBrk="0" hangingPunct="1">
                        <a:lnSpc>
                          <a:spcPct val="100000"/>
                        </a:lnSpc>
                        <a:spcBef>
                          <a:spcPts val="0"/>
                        </a:spcBef>
                        <a:spcAft>
                          <a:spcPts val="0"/>
                        </a:spcAft>
                        <a:buClrTx/>
                        <a:buSzTx/>
                        <a:buFontTx/>
                        <a:buNone/>
                        <a:tabLst/>
                        <a:defRPr/>
                      </a:pPr>
                      <a:r>
                        <a:rPr lang="en-US" altLang="zh-TW" sz="800" b="0" i="0" u="none" strike="noStrike" kern="1200" dirty="0" smtClean="0">
                          <a:solidFill>
                            <a:schemeClr val="tx1"/>
                          </a:solidFill>
                          <a:effectLst/>
                          <a:latin typeface="Calibri" panose="020F0502020204030204" pitchFamily="34" charset="0"/>
                          <a:ea typeface="+mn-ea"/>
                          <a:cs typeface="Calibri" panose="020F0502020204030204" pitchFamily="34" charset="0"/>
                        </a:rPr>
                        <a:t>June</a:t>
                      </a:r>
                      <a:r>
                        <a:rPr lang="en-US" altLang="zh-TW" sz="800" b="0" i="0" u="none" strike="noStrike" kern="1200" baseline="0" dirty="0" smtClean="0">
                          <a:solidFill>
                            <a:schemeClr val="tx1"/>
                          </a:solidFill>
                          <a:effectLst/>
                          <a:latin typeface="Calibri" panose="020F0502020204030204" pitchFamily="34" charset="0"/>
                          <a:ea typeface="+mn-ea"/>
                          <a:cs typeface="Calibri" panose="020F0502020204030204" pitchFamily="34" charset="0"/>
                        </a:rPr>
                        <a:t> block</a:t>
                      </a:r>
                      <a:endParaRPr lang="zh-TW" altLang="en-US" sz="800" b="0" i="0" u="none" strike="noStrike" kern="1200" dirty="0" smtClean="0">
                        <a:solidFill>
                          <a:schemeClr val="tx1"/>
                        </a:solidFill>
                        <a:effectLst/>
                        <a:latin typeface="Calibri" panose="020F0502020204030204" pitchFamily="34" charset="0"/>
                        <a:ea typeface="+mn-ea"/>
                        <a:cs typeface="Calibri" panose="020F0502020204030204" pitchFamily="34" charset="0"/>
                      </a:endParaRPr>
                    </a:p>
                  </a:txBody>
                  <a:tcPr marL="5439" marR="5439" marT="5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TW" sz="800" b="1" i="0" u="none" strike="noStrike" dirty="0" smtClean="0">
                          <a:solidFill>
                            <a:schemeClr val="tx2"/>
                          </a:solidFill>
                          <a:effectLst/>
                          <a:latin typeface="Calibri" panose="020F0502020204030204" pitchFamily="34" charset="0"/>
                          <a:cs typeface="Calibri" panose="020F0502020204030204" pitchFamily="34" charset="0"/>
                        </a:rPr>
                        <a:t>2021/6/3</a:t>
                      </a:r>
                      <a:endParaRPr lang="en-US" altLang="zh-TW" sz="800" b="1" i="0" u="none" strike="noStrike" dirty="0">
                        <a:solidFill>
                          <a:schemeClr val="tx2"/>
                        </a:solidFill>
                        <a:effectLst/>
                        <a:latin typeface="Calibri" panose="020F0502020204030204" pitchFamily="34" charset="0"/>
                        <a:cs typeface="Calibri" panose="020F0502020204030204" pitchFamily="34" charset="0"/>
                      </a:endParaRPr>
                    </a:p>
                  </a:txBody>
                  <a:tcPr marL="5439" marR="5439" marT="5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ctr" rtl="0" fontAlgn="ctr"/>
                      <a:r>
                        <a:rPr lang="en-US" altLang="zh-TW" sz="800" b="1" i="0" u="none" strike="noStrike" dirty="0" smtClean="0">
                          <a:solidFill>
                            <a:schemeClr val="tx2"/>
                          </a:solidFill>
                          <a:effectLst/>
                          <a:latin typeface="Calibri" panose="020F0502020204030204" pitchFamily="34" charset="0"/>
                          <a:cs typeface="Calibri" panose="020F0502020204030204" pitchFamily="34" charset="0"/>
                        </a:rPr>
                        <a:t>2021/6/8</a:t>
                      </a:r>
                      <a:endParaRPr lang="en-US" altLang="zh-TW" sz="800" b="1" i="0" u="none" strike="noStrike" dirty="0">
                        <a:solidFill>
                          <a:schemeClr val="tx2"/>
                        </a:solidFill>
                        <a:effectLst/>
                        <a:latin typeface="Calibri" panose="020F0502020204030204" pitchFamily="34" charset="0"/>
                        <a:cs typeface="Calibri" panose="020F0502020204030204" pitchFamily="34" charset="0"/>
                      </a:endParaRPr>
                    </a:p>
                  </a:txBody>
                  <a:tcPr marL="5439" marR="5439" marT="5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ctr" rtl="0" fontAlgn="ctr"/>
                      <a:r>
                        <a:rPr lang="en-US" altLang="zh-TW" sz="800" b="1" i="0" u="none" strike="noStrike" dirty="0" smtClean="0">
                          <a:solidFill>
                            <a:schemeClr val="tx2"/>
                          </a:solidFill>
                          <a:effectLst/>
                          <a:latin typeface="Calibri" panose="020F0502020204030204" pitchFamily="34" charset="0"/>
                          <a:cs typeface="Calibri" panose="020F0502020204030204" pitchFamily="34" charset="0"/>
                        </a:rPr>
                        <a:t>2021/6/8</a:t>
                      </a:r>
                      <a:endParaRPr lang="en-US" altLang="zh-TW" sz="800" b="1" i="0" u="none" strike="noStrike" dirty="0">
                        <a:solidFill>
                          <a:schemeClr val="tx2"/>
                        </a:solidFill>
                        <a:effectLst/>
                        <a:latin typeface="Calibri" panose="020F0502020204030204" pitchFamily="34" charset="0"/>
                        <a:cs typeface="Calibri" panose="020F0502020204030204" pitchFamily="34" charset="0"/>
                      </a:endParaRPr>
                    </a:p>
                  </a:txBody>
                  <a:tcPr marL="5439" marR="5439" marT="5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marL="0" marR="0" indent="0" algn="l" defTabSz="914283" rtl="0" eaLnBrk="1" fontAlgn="ctr" latinLnBrk="0" hangingPunct="1">
                        <a:lnSpc>
                          <a:spcPct val="100000"/>
                        </a:lnSpc>
                        <a:spcBef>
                          <a:spcPts val="0"/>
                        </a:spcBef>
                        <a:spcAft>
                          <a:spcPts val="0"/>
                        </a:spcAft>
                        <a:buClrTx/>
                        <a:buSzTx/>
                        <a:buFontTx/>
                        <a:buNone/>
                        <a:tabLst/>
                        <a:defRPr/>
                      </a:pPr>
                      <a:r>
                        <a:rPr lang="en-US" altLang="zh-TW" sz="700" b="0" i="0" u="none" strike="noStrike" dirty="0" smtClean="0">
                          <a:solidFill>
                            <a:schemeClr val="bg2"/>
                          </a:solidFill>
                          <a:effectLst/>
                          <a:latin typeface="Calibri"/>
                        </a:rPr>
                        <a:t>FCC</a:t>
                      </a:r>
                      <a:r>
                        <a:rPr lang="en-US" altLang="zh-TW" sz="700" b="0" i="0" u="none" strike="noStrike" baseline="0" dirty="0" smtClean="0">
                          <a:solidFill>
                            <a:schemeClr val="bg2"/>
                          </a:solidFill>
                          <a:effectLst/>
                          <a:latin typeface="Calibri"/>
                        </a:rPr>
                        <a:t> ready (2021/3/25) + 10wks,</a:t>
                      </a:r>
                      <a:r>
                        <a:rPr lang="en-US" altLang="zh-TW" sz="700" b="0" i="0" u="none" strike="noStrike" dirty="0" smtClean="0">
                          <a:solidFill>
                            <a:schemeClr val="bg2"/>
                          </a:solidFill>
                          <a:effectLst/>
                          <a:latin typeface="Calibri"/>
                        </a:rPr>
                        <a:t> FCC</a:t>
                      </a:r>
                      <a:r>
                        <a:rPr lang="en-US" altLang="zh-TW" sz="700" b="0" i="0" u="none" strike="noStrike" baseline="0" dirty="0" smtClean="0">
                          <a:solidFill>
                            <a:schemeClr val="bg2"/>
                          </a:solidFill>
                          <a:effectLst/>
                          <a:latin typeface="Calibri"/>
                        </a:rPr>
                        <a:t> ready (2021/3/30) + 8wks</a:t>
                      </a:r>
                      <a:endParaRPr lang="en-US" altLang="zh-TW" sz="700" b="0" i="0" u="none" strike="noStrike" dirty="0" smtClean="0">
                        <a:solidFill>
                          <a:schemeClr val="bg2"/>
                        </a:solidFill>
                        <a:effectLst/>
                        <a:latin typeface="Calibri"/>
                      </a:endParaRPr>
                    </a:p>
                  </a:txBody>
                  <a:tcPr marL="5439" marR="5439" marT="5439"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1189">
                <a:tc>
                  <a:txBody>
                    <a:bodyPr/>
                    <a:lstStyle/>
                    <a:p>
                      <a:pPr algn="ctr" rtl="0" fontAlgn="ctr"/>
                      <a:r>
                        <a:rPr lang="en-US" sz="800" b="1" i="0" u="none" strike="noStrike" kern="1200" dirty="0" smtClean="0">
                          <a:solidFill>
                            <a:schemeClr val="bg2"/>
                          </a:solidFill>
                          <a:effectLst/>
                          <a:latin typeface="Calibri" panose="020F0502020204030204" pitchFamily="34" charset="0"/>
                          <a:ea typeface="+mn-ea"/>
                          <a:cs typeface="+mn-cs"/>
                        </a:rPr>
                        <a:t>Guyana (PUC)</a:t>
                      </a:r>
                      <a:endParaRPr lang="en-US" sz="800" b="1" i="0" u="none" strike="noStrike" kern="1200" dirty="0">
                        <a:solidFill>
                          <a:schemeClr val="bg2"/>
                        </a:solidFill>
                        <a:effectLst/>
                        <a:latin typeface="Calibri" panose="020F0502020204030204" pitchFamily="34" charset="0"/>
                        <a:ea typeface="+mn-ea"/>
                        <a:cs typeface="+mn-cs"/>
                      </a:endParaRPr>
                    </a:p>
                  </a:txBody>
                  <a:tcPr marL="5439" marR="5439" marT="5439"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CC"/>
                    </a:solidFill>
                  </a:tcPr>
                </a:tc>
                <a:tc>
                  <a:txBody>
                    <a:bodyPr/>
                    <a:lstStyle/>
                    <a:p>
                      <a:pPr marL="0" marR="0" lvl="0" indent="0" algn="ctr" defTabSz="914283" rtl="0" eaLnBrk="1" fontAlgn="ctr" latinLnBrk="0" hangingPunct="1">
                        <a:lnSpc>
                          <a:spcPct val="100000"/>
                        </a:lnSpc>
                        <a:spcBef>
                          <a:spcPts val="0"/>
                        </a:spcBef>
                        <a:spcAft>
                          <a:spcPts val="0"/>
                        </a:spcAft>
                        <a:buClrTx/>
                        <a:buSzTx/>
                        <a:buFontTx/>
                        <a:buNone/>
                        <a:tabLst/>
                        <a:defRPr/>
                      </a:pPr>
                      <a:r>
                        <a:rPr lang="en-US" altLang="zh-TW" sz="800" b="0" i="0" u="none" strike="noStrike" kern="1200" dirty="0" smtClean="0">
                          <a:solidFill>
                            <a:schemeClr val="tx1"/>
                          </a:solidFill>
                          <a:effectLst/>
                          <a:latin typeface="Calibri" panose="020F0502020204030204" pitchFamily="34" charset="0"/>
                          <a:ea typeface="+mn-ea"/>
                          <a:cs typeface="Calibri" panose="020F0502020204030204" pitchFamily="34" charset="0"/>
                        </a:rPr>
                        <a:t>TBD</a:t>
                      </a:r>
                      <a:endParaRPr lang="zh-TW" altLang="en-US" sz="800" b="0" i="0" u="none" strike="noStrike" kern="1200" dirty="0">
                        <a:solidFill>
                          <a:schemeClr val="tx1"/>
                        </a:solidFill>
                        <a:effectLst/>
                        <a:latin typeface="Calibri" panose="020F0502020204030204" pitchFamily="34" charset="0"/>
                        <a:ea typeface="+mn-ea"/>
                        <a:cs typeface="Calibri" panose="020F0502020204030204" pitchFamily="34" charset="0"/>
                      </a:endParaRPr>
                    </a:p>
                  </a:txBody>
                  <a:tcPr marL="5439" marR="5439" marT="5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ctr" defTabSz="914283" rtl="0" eaLnBrk="1" fontAlgn="ctr" latinLnBrk="0" hangingPunct="1">
                        <a:lnSpc>
                          <a:spcPct val="100000"/>
                        </a:lnSpc>
                        <a:spcBef>
                          <a:spcPts val="0"/>
                        </a:spcBef>
                        <a:spcAft>
                          <a:spcPts val="0"/>
                        </a:spcAft>
                        <a:buClrTx/>
                        <a:buSzTx/>
                        <a:buFontTx/>
                        <a:buNone/>
                        <a:tabLst/>
                        <a:defRPr/>
                      </a:pPr>
                      <a:r>
                        <a:rPr lang="en-US" altLang="zh-TW" sz="800" b="1" i="0" u="none" strike="noStrike" kern="1200" dirty="0" smtClean="0">
                          <a:solidFill>
                            <a:schemeClr val="tx2"/>
                          </a:solidFill>
                          <a:effectLst/>
                          <a:latin typeface="Calibri" panose="020F0502020204030204" pitchFamily="34" charset="0"/>
                          <a:ea typeface="+mn-ea"/>
                          <a:cs typeface="Calibri" panose="020F0502020204030204" pitchFamily="34" charset="0"/>
                        </a:rPr>
                        <a:t>2021/9/9</a:t>
                      </a:r>
                      <a:endParaRPr lang="zh-TW" altLang="en-US" sz="800" b="1" i="0" u="none" strike="noStrike" kern="1200" dirty="0">
                        <a:solidFill>
                          <a:schemeClr val="tx2"/>
                        </a:solidFill>
                        <a:effectLst/>
                        <a:latin typeface="Calibri" panose="020F0502020204030204" pitchFamily="34" charset="0"/>
                        <a:ea typeface="+mn-ea"/>
                        <a:cs typeface="Calibri" panose="020F0502020204030204" pitchFamily="34" charset="0"/>
                      </a:endParaRPr>
                    </a:p>
                  </a:txBody>
                  <a:tcPr marL="5439" marR="5439" marT="5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marL="0" marR="0" indent="0" algn="ctr" defTabSz="914283" rtl="0" eaLnBrk="1" fontAlgn="ctr" latinLnBrk="0" hangingPunct="1">
                        <a:lnSpc>
                          <a:spcPct val="100000"/>
                        </a:lnSpc>
                        <a:spcBef>
                          <a:spcPts val="0"/>
                        </a:spcBef>
                        <a:spcAft>
                          <a:spcPts val="0"/>
                        </a:spcAft>
                        <a:buClrTx/>
                        <a:buSzTx/>
                        <a:buFontTx/>
                        <a:buNone/>
                        <a:tabLst/>
                        <a:defRPr/>
                      </a:pPr>
                      <a:r>
                        <a:rPr lang="en-US" altLang="zh-TW" sz="800" b="1" i="0" u="none" strike="noStrike" kern="1200" dirty="0" smtClean="0">
                          <a:solidFill>
                            <a:schemeClr val="tx2"/>
                          </a:solidFill>
                          <a:effectLst/>
                          <a:latin typeface="Calibri" panose="020F0502020204030204" pitchFamily="34" charset="0"/>
                          <a:ea typeface="+mn-ea"/>
                          <a:cs typeface="Calibri" panose="020F0502020204030204" pitchFamily="34" charset="0"/>
                        </a:rPr>
                        <a:t>2021/9/14</a:t>
                      </a:r>
                      <a:endParaRPr lang="zh-TW" altLang="en-US" sz="800" b="1" i="0" u="none" strike="noStrike" kern="1200" dirty="0">
                        <a:solidFill>
                          <a:schemeClr val="tx2"/>
                        </a:solidFill>
                        <a:effectLst/>
                        <a:latin typeface="Calibri" panose="020F0502020204030204" pitchFamily="34" charset="0"/>
                        <a:ea typeface="+mn-ea"/>
                        <a:cs typeface="Calibri" panose="020F0502020204030204" pitchFamily="34" charset="0"/>
                      </a:endParaRPr>
                    </a:p>
                  </a:txBody>
                  <a:tcPr marL="5439" marR="5439" marT="5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ctr" rtl="0" fontAlgn="ctr"/>
                      <a:r>
                        <a:rPr lang="en-US" altLang="zh-TW" sz="800" b="1" i="0" u="none" strike="noStrike" dirty="0" smtClean="0">
                          <a:solidFill>
                            <a:schemeClr val="tx2"/>
                          </a:solidFill>
                          <a:effectLst/>
                          <a:latin typeface="Calibri" panose="020F0502020204030204" pitchFamily="34" charset="0"/>
                          <a:cs typeface="Calibri" panose="020F0502020204030204" pitchFamily="34" charset="0"/>
                        </a:rPr>
                        <a:t>TBD</a:t>
                      </a:r>
                      <a:endParaRPr lang="en-US" altLang="zh-TW" sz="800" b="1" i="0" u="none" strike="noStrike" dirty="0">
                        <a:solidFill>
                          <a:schemeClr val="tx2"/>
                        </a:solidFill>
                        <a:effectLst/>
                        <a:latin typeface="Calibri" panose="020F0502020204030204" pitchFamily="34" charset="0"/>
                        <a:cs typeface="Calibri" panose="020F0502020204030204" pitchFamily="34" charset="0"/>
                      </a:endParaRPr>
                    </a:p>
                  </a:txBody>
                  <a:tcPr marL="5439" marR="5439" marT="5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marL="0" marR="0" indent="0" algn="l" defTabSz="914283" rtl="0" eaLnBrk="1" fontAlgn="ctr" latinLnBrk="0" hangingPunct="1">
                        <a:lnSpc>
                          <a:spcPct val="100000"/>
                        </a:lnSpc>
                        <a:spcBef>
                          <a:spcPts val="0"/>
                        </a:spcBef>
                        <a:spcAft>
                          <a:spcPts val="0"/>
                        </a:spcAft>
                        <a:buClrTx/>
                        <a:buSzTx/>
                        <a:buFontTx/>
                        <a:buNone/>
                        <a:tabLst/>
                        <a:defRPr/>
                      </a:pPr>
                      <a:r>
                        <a:rPr lang="en-US" altLang="zh-TW" sz="700" b="0" i="0" u="none" strike="noStrike" dirty="0" smtClean="0">
                          <a:solidFill>
                            <a:schemeClr val="bg2"/>
                          </a:solidFill>
                          <a:effectLst/>
                          <a:latin typeface="Calibri"/>
                        </a:rPr>
                        <a:t>FCC</a:t>
                      </a:r>
                      <a:r>
                        <a:rPr lang="en-US" altLang="zh-TW" sz="700" b="0" i="0" u="none" strike="noStrike" baseline="0" dirty="0" smtClean="0">
                          <a:solidFill>
                            <a:schemeClr val="bg2"/>
                          </a:solidFill>
                          <a:effectLst/>
                          <a:latin typeface="Calibri"/>
                        </a:rPr>
                        <a:t> ready (2021/3/25) + 24wks,</a:t>
                      </a:r>
                      <a:r>
                        <a:rPr lang="en-US" altLang="zh-TW" sz="700" b="0" i="0" u="none" strike="noStrike" dirty="0" smtClean="0">
                          <a:solidFill>
                            <a:schemeClr val="bg2"/>
                          </a:solidFill>
                          <a:effectLst/>
                          <a:latin typeface="Calibri"/>
                        </a:rPr>
                        <a:t> FCC</a:t>
                      </a:r>
                      <a:r>
                        <a:rPr lang="en-US" altLang="zh-TW" sz="700" b="0" i="0" u="none" strike="noStrike" baseline="0" dirty="0" smtClean="0">
                          <a:solidFill>
                            <a:schemeClr val="bg2"/>
                          </a:solidFill>
                          <a:effectLst/>
                          <a:latin typeface="Calibri"/>
                        </a:rPr>
                        <a:t> ready (2021/3/30) + 8wks, 1/13 Process on hold due to new regulation/process will be announced, LT can not be defined</a:t>
                      </a:r>
                      <a:endParaRPr lang="en-US" altLang="zh-TW" sz="700" b="0" i="0" u="none" strike="noStrike" dirty="0" smtClean="0">
                        <a:solidFill>
                          <a:schemeClr val="bg2"/>
                        </a:solidFill>
                        <a:effectLst/>
                        <a:latin typeface="Calibri"/>
                      </a:endParaRPr>
                    </a:p>
                  </a:txBody>
                  <a:tcPr marL="5439" marR="5439" marT="5439"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61624">
                <a:tc>
                  <a:txBody>
                    <a:bodyPr/>
                    <a:lstStyle/>
                    <a:p>
                      <a:pPr marL="0" marR="0" lvl="0" indent="0" algn="ctr" defTabSz="914283" rtl="0" eaLnBrk="1" fontAlgn="ctr" latinLnBrk="0" hangingPunct="1">
                        <a:lnSpc>
                          <a:spcPct val="100000"/>
                        </a:lnSpc>
                        <a:spcBef>
                          <a:spcPts val="0"/>
                        </a:spcBef>
                        <a:spcAft>
                          <a:spcPts val="0"/>
                        </a:spcAft>
                        <a:buClrTx/>
                        <a:buSzTx/>
                        <a:buFontTx/>
                        <a:buNone/>
                        <a:tabLst/>
                        <a:defRPr/>
                      </a:pPr>
                      <a:r>
                        <a:rPr lang="en-US" altLang="zh-TW" sz="800" b="1" i="0" u="none" strike="noStrike" kern="1200" dirty="0" smtClean="0">
                          <a:solidFill>
                            <a:schemeClr val="bg2"/>
                          </a:solidFill>
                          <a:effectLst/>
                          <a:latin typeface="Calibri" panose="020F0502020204030204" pitchFamily="34" charset="0"/>
                          <a:ea typeface="+mn-ea"/>
                          <a:cs typeface="+mn-cs"/>
                        </a:rPr>
                        <a:t>Haiti</a:t>
                      </a:r>
                      <a:r>
                        <a:rPr lang="en-US" altLang="zh-TW" sz="800" b="1" i="0" u="none" strike="noStrike" kern="1200" baseline="0" dirty="0" smtClean="0">
                          <a:solidFill>
                            <a:schemeClr val="bg2"/>
                          </a:solidFill>
                          <a:effectLst/>
                          <a:latin typeface="Calibri" panose="020F0502020204030204" pitchFamily="34" charset="0"/>
                          <a:ea typeface="+mn-ea"/>
                          <a:cs typeface="+mn-cs"/>
                        </a:rPr>
                        <a:t> (CONATEL)</a:t>
                      </a:r>
                      <a:endParaRPr lang="en-US" altLang="zh-TW" sz="800" b="1" i="0" u="none" strike="noStrike" kern="1200" dirty="0" smtClean="0">
                        <a:solidFill>
                          <a:schemeClr val="bg2"/>
                        </a:solidFill>
                        <a:effectLst/>
                        <a:latin typeface="Calibri" panose="020F0502020204030204" pitchFamily="34" charset="0"/>
                        <a:ea typeface="+mn-ea"/>
                        <a:cs typeface="+mn-cs"/>
                      </a:endParaRPr>
                    </a:p>
                  </a:txBody>
                  <a:tcPr marL="5439" marR="5439" marT="5439"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CC"/>
                    </a:solidFill>
                  </a:tcPr>
                </a:tc>
                <a:tc>
                  <a:txBody>
                    <a:bodyPr/>
                    <a:lstStyle/>
                    <a:p>
                      <a:pPr marL="0" marR="0" lvl="0" indent="0" algn="ctr" defTabSz="914283" rtl="0" eaLnBrk="1" fontAlgn="ctr" latinLnBrk="0" hangingPunct="1">
                        <a:lnSpc>
                          <a:spcPct val="100000"/>
                        </a:lnSpc>
                        <a:spcBef>
                          <a:spcPts val="0"/>
                        </a:spcBef>
                        <a:spcAft>
                          <a:spcPts val="0"/>
                        </a:spcAft>
                        <a:buClrTx/>
                        <a:buSzTx/>
                        <a:buFontTx/>
                        <a:buNone/>
                        <a:tabLst/>
                        <a:defRPr/>
                      </a:pPr>
                      <a:r>
                        <a:rPr lang="en-US" altLang="zh-TW" sz="800" b="0" i="0" u="none" strike="noStrike" kern="1200" dirty="0" smtClean="0">
                          <a:solidFill>
                            <a:schemeClr val="tx1"/>
                          </a:solidFill>
                          <a:effectLst/>
                          <a:latin typeface="Calibri" panose="020F0502020204030204" pitchFamily="34" charset="0"/>
                          <a:ea typeface="+mn-ea"/>
                          <a:cs typeface="Calibri" panose="020F0502020204030204" pitchFamily="34" charset="0"/>
                        </a:rPr>
                        <a:t>May block</a:t>
                      </a:r>
                      <a:endParaRPr lang="zh-TW" altLang="en-US" sz="800" b="0" i="0" u="none" strike="noStrike" kern="1200" dirty="0" smtClean="0">
                        <a:solidFill>
                          <a:schemeClr val="tx1"/>
                        </a:solidFill>
                        <a:effectLst/>
                        <a:latin typeface="Calibri" panose="020F0502020204030204" pitchFamily="34" charset="0"/>
                        <a:ea typeface="+mn-ea"/>
                        <a:cs typeface="Calibri" panose="020F0502020204030204" pitchFamily="34" charset="0"/>
                      </a:endParaRPr>
                    </a:p>
                  </a:txBody>
                  <a:tcPr marL="5439" marR="5439" marT="5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TW" sz="800" b="1" i="0" u="none" strike="noStrike" dirty="0" smtClean="0">
                          <a:solidFill>
                            <a:schemeClr val="tx2"/>
                          </a:solidFill>
                          <a:effectLst/>
                          <a:latin typeface="Calibri" panose="020F0502020204030204" pitchFamily="34" charset="0"/>
                          <a:cs typeface="Calibri" panose="020F0502020204030204" pitchFamily="34" charset="0"/>
                        </a:rPr>
                        <a:t>2021/5/3</a:t>
                      </a:r>
                    </a:p>
                  </a:txBody>
                  <a:tcPr marL="5439" marR="5439" marT="5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ctr" rtl="0" fontAlgn="ctr"/>
                      <a:r>
                        <a:rPr lang="en-US" altLang="zh-TW" sz="800" b="1" i="0" u="none" strike="noStrike" dirty="0" smtClean="0">
                          <a:solidFill>
                            <a:schemeClr val="tx2"/>
                          </a:solidFill>
                          <a:effectLst/>
                          <a:latin typeface="Calibri" panose="020F0502020204030204" pitchFamily="34" charset="0"/>
                          <a:cs typeface="Calibri" panose="020F0502020204030204" pitchFamily="34" charset="0"/>
                        </a:rPr>
                        <a:t>2021/5/3</a:t>
                      </a:r>
                    </a:p>
                  </a:txBody>
                  <a:tcPr marL="5439" marR="5439" marT="5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ctr" rtl="0" fontAlgn="ctr"/>
                      <a:r>
                        <a:rPr lang="en-US" altLang="zh-TW" sz="800" b="1" i="0" u="none" strike="noStrike" dirty="0" smtClean="0">
                          <a:solidFill>
                            <a:schemeClr val="tx2"/>
                          </a:solidFill>
                          <a:effectLst/>
                          <a:latin typeface="Calibri" panose="020F0502020204030204" pitchFamily="34" charset="0"/>
                          <a:cs typeface="Calibri" panose="020F0502020204030204" pitchFamily="34" charset="0"/>
                        </a:rPr>
                        <a:t>2021/5/3</a:t>
                      </a:r>
                    </a:p>
                  </a:txBody>
                  <a:tcPr marL="5439" marR="5439" marT="5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l" rtl="0" fontAlgn="ctr"/>
                      <a:r>
                        <a:rPr lang="en-US" altLang="zh-TW" sz="700" b="0" i="0" u="none" strike="noStrike" dirty="0" smtClean="0">
                          <a:solidFill>
                            <a:schemeClr val="bg2"/>
                          </a:solidFill>
                          <a:effectLst/>
                          <a:latin typeface="Calibri"/>
                        </a:rPr>
                        <a:t>RFID CE ready (2020/12/14) + 14wks </a:t>
                      </a:r>
                      <a:endParaRPr lang="en-US" altLang="zh-TW" sz="700" b="0" i="0" u="none" strike="noStrike" dirty="0">
                        <a:solidFill>
                          <a:schemeClr val="bg2"/>
                        </a:solidFill>
                        <a:effectLst/>
                        <a:latin typeface="Calibri"/>
                      </a:endParaRPr>
                    </a:p>
                  </a:txBody>
                  <a:tcPr marL="5439" marR="5439" marT="5439"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61624">
                <a:tc>
                  <a:txBody>
                    <a:bodyPr/>
                    <a:lstStyle/>
                    <a:p>
                      <a:pPr marL="0" marR="0" lvl="0" indent="0" algn="ctr" defTabSz="914283" rtl="0" eaLnBrk="1" fontAlgn="ctr" latinLnBrk="0" hangingPunct="1">
                        <a:lnSpc>
                          <a:spcPct val="100000"/>
                        </a:lnSpc>
                        <a:spcBef>
                          <a:spcPts val="0"/>
                        </a:spcBef>
                        <a:spcAft>
                          <a:spcPts val="0"/>
                        </a:spcAft>
                        <a:buClrTx/>
                        <a:buSzTx/>
                        <a:buFontTx/>
                        <a:buNone/>
                        <a:tabLst/>
                        <a:defRPr/>
                      </a:pPr>
                      <a:r>
                        <a:rPr lang="en-US" altLang="zh-TW" sz="800" b="1" i="0" u="none" strike="noStrike" kern="1200" dirty="0" smtClean="0">
                          <a:solidFill>
                            <a:schemeClr val="bg2"/>
                          </a:solidFill>
                          <a:effectLst/>
                          <a:latin typeface="Calibri" panose="020F0502020204030204" pitchFamily="34" charset="0"/>
                          <a:ea typeface="+mn-ea"/>
                          <a:cs typeface="+mn-cs"/>
                        </a:rPr>
                        <a:t>Israel</a:t>
                      </a:r>
                      <a:r>
                        <a:rPr lang="zh-TW" altLang="en-US" sz="800" b="1" i="0" u="none" strike="noStrike" kern="1200" dirty="0" smtClean="0">
                          <a:solidFill>
                            <a:schemeClr val="bg2"/>
                          </a:solidFill>
                          <a:effectLst/>
                          <a:latin typeface="Calibri" panose="020F0502020204030204" pitchFamily="34" charset="0"/>
                          <a:ea typeface="+mn-ea"/>
                          <a:cs typeface="+mn-cs"/>
                        </a:rPr>
                        <a:t> </a:t>
                      </a:r>
                      <a:r>
                        <a:rPr lang="en-US" altLang="zh-TW" sz="800" b="1" i="0" u="none" strike="noStrike" kern="1200" dirty="0" smtClean="0">
                          <a:solidFill>
                            <a:schemeClr val="bg2"/>
                          </a:solidFill>
                          <a:effectLst/>
                          <a:latin typeface="Calibri" panose="020F0502020204030204" pitchFamily="34" charset="0"/>
                          <a:ea typeface="+mn-ea"/>
                          <a:cs typeface="+mn-cs"/>
                        </a:rPr>
                        <a:t>(</a:t>
                      </a:r>
                      <a:r>
                        <a:rPr lang="en-US" altLang="zh-TW" sz="800" b="1" i="0" u="none" strike="noStrike" kern="1200" dirty="0" err="1" smtClean="0">
                          <a:solidFill>
                            <a:schemeClr val="bg2"/>
                          </a:solidFill>
                          <a:effectLst/>
                          <a:latin typeface="Calibri" panose="020F0502020204030204" pitchFamily="34" charset="0"/>
                          <a:ea typeface="+mn-ea"/>
                          <a:cs typeface="+mn-cs"/>
                        </a:rPr>
                        <a:t>MoC</a:t>
                      </a:r>
                      <a:r>
                        <a:rPr lang="en-US" altLang="zh-TW" sz="800" b="1" i="0" u="none" strike="noStrike" kern="1200" dirty="0" smtClean="0">
                          <a:solidFill>
                            <a:schemeClr val="bg2"/>
                          </a:solidFill>
                          <a:effectLst/>
                          <a:latin typeface="Calibri" panose="020F0502020204030204" pitchFamily="34" charset="0"/>
                          <a:ea typeface="+mn-ea"/>
                          <a:cs typeface="+mn-cs"/>
                        </a:rPr>
                        <a:t>)</a:t>
                      </a:r>
                    </a:p>
                  </a:txBody>
                  <a:tcPr marL="5439" marR="5439" marT="5439"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CC"/>
                    </a:solidFill>
                  </a:tcPr>
                </a:tc>
                <a:tc>
                  <a:txBody>
                    <a:bodyPr/>
                    <a:lstStyle/>
                    <a:p>
                      <a:pPr marL="0" marR="0" lvl="0" indent="0" algn="ctr" defTabSz="914283" rtl="0" eaLnBrk="1" fontAlgn="ctr" latinLnBrk="0" hangingPunct="1">
                        <a:lnSpc>
                          <a:spcPct val="100000"/>
                        </a:lnSpc>
                        <a:spcBef>
                          <a:spcPts val="0"/>
                        </a:spcBef>
                        <a:spcAft>
                          <a:spcPts val="0"/>
                        </a:spcAft>
                        <a:buClrTx/>
                        <a:buSzTx/>
                        <a:buFontTx/>
                        <a:buNone/>
                        <a:tabLst/>
                        <a:defRPr/>
                      </a:pPr>
                      <a:r>
                        <a:rPr lang="en-US" altLang="zh-TW" sz="800" b="0" i="0" u="none" strike="noStrike" kern="1200" dirty="0" smtClean="0">
                          <a:solidFill>
                            <a:schemeClr val="tx1"/>
                          </a:solidFill>
                          <a:effectLst/>
                          <a:latin typeface="Calibri" panose="020F0502020204030204" pitchFamily="34" charset="0"/>
                          <a:ea typeface="+mn-ea"/>
                          <a:cs typeface="Calibri" panose="020F0502020204030204" pitchFamily="34" charset="0"/>
                        </a:rPr>
                        <a:t>May block</a:t>
                      </a:r>
                      <a:endParaRPr lang="zh-TW" altLang="en-US" sz="800" b="0" i="0" u="none" strike="noStrike" kern="1200" dirty="0" smtClean="0">
                        <a:solidFill>
                          <a:schemeClr val="tx1"/>
                        </a:solidFill>
                        <a:effectLst/>
                        <a:latin typeface="Calibri" panose="020F0502020204030204" pitchFamily="34" charset="0"/>
                        <a:ea typeface="+mn-ea"/>
                        <a:cs typeface="Calibri" panose="020F0502020204030204" pitchFamily="34" charset="0"/>
                      </a:endParaRPr>
                    </a:p>
                  </a:txBody>
                  <a:tcPr marL="5439" marR="5439" marT="5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TW" sz="800" b="1" i="0" u="none" strike="noStrike" dirty="0" smtClean="0">
                          <a:solidFill>
                            <a:schemeClr val="tx2"/>
                          </a:solidFill>
                          <a:effectLst/>
                          <a:latin typeface="Calibri" panose="020F0502020204030204" pitchFamily="34" charset="0"/>
                          <a:cs typeface="Calibri" panose="020F0502020204030204" pitchFamily="34" charset="0"/>
                        </a:rPr>
                        <a:t>2021/4/12</a:t>
                      </a:r>
                    </a:p>
                  </a:txBody>
                  <a:tcPr marL="5439" marR="5439" marT="5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ctr" rtl="0" fontAlgn="ctr"/>
                      <a:r>
                        <a:rPr lang="en-US" altLang="zh-TW" sz="800" b="1" i="0" u="none" strike="noStrike" dirty="0" smtClean="0">
                          <a:solidFill>
                            <a:schemeClr val="tx2"/>
                          </a:solidFill>
                          <a:effectLst/>
                          <a:latin typeface="Calibri" panose="020F0502020204030204" pitchFamily="34" charset="0"/>
                          <a:cs typeface="Calibri" panose="020F0502020204030204" pitchFamily="34" charset="0"/>
                        </a:rPr>
                        <a:t>2021/4/12</a:t>
                      </a:r>
                    </a:p>
                  </a:txBody>
                  <a:tcPr marL="5439" marR="5439" marT="5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ctr" rtl="0" fontAlgn="ctr"/>
                      <a:r>
                        <a:rPr lang="en-US" altLang="zh-TW" sz="800" b="1" i="0" u="none" strike="noStrike" dirty="0" smtClean="0">
                          <a:solidFill>
                            <a:schemeClr val="tx2"/>
                          </a:solidFill>
                          <a:effectLst/>
                          <a:latin typeface="Calibri" panose="020F0502020204030204" pitchFamily="34" charset="0"/>
                          <a:cs typeface="Calibri" panose="020F0502020204030204" pitchFamily="34" charset="0"/>
                        </a:rPr>
                        <a:t>Done</a:t>
                      </a:r>
                      <a:endParaRPr lang="en-US" altLang="zh-TW" sz="800" b="1" i="0" u="none" strike="noStrike" dirty="0">
                        <a:solidFill>
                          <a:schemeClr val="tx2"/>
                        </a:solidFill>
                        <a:effectLst/>
                        <a:latin typeface="Calibri" panose="020F0502020204030204" pitchFamily="34" charset="0"/>
                        <a:cs typeface="Calibri" panose="020F0502020204030204" pitchFamily="34" charset="0"/>
                      </a:endParaRPr>
                    </a:p>
                  </a:txBody>
                  <a:tcPr marL="5439" marR="5439" marT="5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FF"/>
                    </a:solidFill>
                  </a:tcPr>
                </a:tc>
                <a:tc>
                  <a:txBody>
                    <a:bodyPr/>
                    <a:lstStyle/>
                    <a:p>
                      <a:pPr algn="l" rtl="0" fontAlgn="ctr"/>
                      <a:r>
                        <a:rPr lang="en-US" altLang="zh-TW" sz="700" b="0" i="0" u="none" strike="noStrike" dirty="0" smtClean="0">
                          <a:solidFill>
                            <a:schemeClr val="bg2"/>
                          </a:solidFill>
                          <a:effectLst/>
                          <a:latin typeface="Calibri"/>
                        </a:rPr>
                        <a:t>RFID CE ready (2020/12/14) + 17wks </a:t>
                      </a:r>
                      <a:r>
                        <a:rPr lang="en-US" altLang="zh-TW" sz="700" b="0" i="0" u="none" strike="noStrike" baseline="0" dirty="0" smtClean="0">
                          <a:solidFill>
                            <a:schemeClr val="bg2"/>
                          </a:solidFill>
                          <a:effectLst/>
                          <a:latin typeface="Calibri"/>
                        </a:rPr>
                        <a:t>, Cert. done</a:t>
                      </a:r>
                      <a:endParaRPr lang="en-US" altLang="zh-TW" sz="700" b="0" i="0" u="none" strike="noStrike" dirty="0">
                        <a:solidFill>
                          <a:schemeClr val="bg2"/>
                        </a:solidFill>
                        <a:effectLst/>
                        <a:latin typeface="Calibri"/>
                      </a:endParaRPr>
                    </a:p>
                  </a:txBody>
                  <a:tcPr marL="5439" marR="5439" marT="5439"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61624">
                <a:tc>
                  <a:txBody>
                    <a:bodyPr/>
                    <a:lstStyle/>
                    <a:p>
                      <a:pPr marL="0" marR="0" lvl="0" indent="0" algn="ctr" defTabSz="914283" rtl="0" eaLnBrk="1" fontAlgn="ctr" latinLnBrk="0" hangingPunct="1">
                        <a:lnSpc>
                          <a:spcPct val="100000"/>
                        </a:lnSpc>
                        <a:spcBef>
                          <a:spcPts val="0"/>
                        </a:spcBef>
                        <a:spcAft>
                          <a:spcPts val="0"/>
                        </a:spcAft>
                        <a:buClrTx/>
                        <a:buSzTx/>
                        <a:buFontTx/>
                        <a:buNone/>
                        <a:tabLst/>
                        <a:defRPr/>
                      </a:pPr>
                      <a:r>
                        <a:rPr lang="en-US" altLang="zh-TW" sz="800" b="1" i="0" u="none" strike="noStrike" kern="1200" dirty="0" smtClean="0">
                          <a:solidFill>
                            <a:schemeClr val="bg2"/>
                          </a:solidFill>
                          <a:effectLst/>
                          <a:latin typeface="Calibri" panose="020F0502020204030204" pitchFamily="34" charset="0"/>
                          <a:ea typeface="+mn-ea"/>
                          <a:cs typeface="+mn-cs"/>
                        </a:rPr>
                        <a:t>Lebanon (TRA/</a:t>
                      </a:r>
                      <a:r>
                        <a:rPr lang="en-US" altLang="zh-TW" sz="800" b="1" i="0" u="none" strike="noStrike" kern="1200" dirty="0" err="1" smtClean="0">
                          <a:solidFill>
                            <a:schemeClr val="bg2"/>
                          </a:solidFill>
                          <a:effectLst/>
                          <a:latin typeface="Calibri" panose="020F0502020204030204" pitchFamily="34" charset="0"/>
                          <a:ea typeface="+mn-ea"/>
                          <a:cs typeface="+mn-cs"/>
                        </a:rPr>
                        <a:t>MoT</a:t>
                      </a:r>
                      <a:r>
                        <a:rPr lang="en-US" altLang="zh-TW" sz="800" b="1" i="0" u="none" strike="noStrike" kern="1200" dirty="0" smtClean="0">
                          <a:solidFill>
                            <a:schemeClr val="bg2"/>
                          </a:solidFill>
                          <a:effectLst/>
                          <a:latin typeface="Calibri" panose="020F0502020204030204" pitchFamily="34" charset="0"/>
                          <a:ea typeface="+mn-ea"/>
                          <a:cs typeface="+mn-cs"/>
                        </a:rPr>
                        <a:t>)</a:t>
                      </a:r>
                    </a:p>
                  </a:txBody>
                  <a:tcPr marL="5439" marR="5439" marT="5439"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CC"/>
                    </a:solidFill>
                  </a:tcPr>
                </a:tc>
                <a:tc>
                  <a:txBody>
                    <a:bodyPr/>
                    <a:lstStyle/>
                    <a:p>
                      <a:pPr marL="0" marR="0" lvl="0" indent="0" algn="ctr" defTabSz="914283" rtl="0" eaLnBrk="1" fontAlgn="ctr" latinLnBrk="0" hangingPunct="1">
                        <a:lnSpc>
                          <a:spcPct val="100000"/>
                        </a:lnSpc>
                        <a:spcBef>
                          <a:spcPts val="0"/>
                        </a:spcBef>
                        <a:spcAft>
                          <a:spcPts val="0"/>
                        </a:spcAft>
                        <a:buClrTx/>
                        <a:buSzTx/>
                        <a:buFontTx/>
                        <a:buNone/>
                        <a:tabLst/>
                        <a:defRPr/>
                      </a:pPr>
                      <a:r>
                        <a:rPr lang="en-US" altLang="zh-TW" sz="800" b="0" i="0" u="none" strike="noStrike" kern="1200" dirty="0" smtClean="0">
                          <a:solidFill>
                            <a:schemeClr val="tx1"/>
                          </a:solidFill>
                          <a:effectLst/>
                          <a:latin typeface="Calibri" panose="020F0502020204030204" pitchFamily="34" charset="0"/>
                          <a:ea typeface="+mn-ea"/>
                          <a:cs typeface="Calibri" panose="020F0502020204030204" pitchFamily="34" charset="0"/>
                        </a:rPr>
                        <a:t>Sep. block</a:t>
                      </a:r>
                      <a:endParaRPr lang="zh-TW" altLang="en-US" sz="800" b="0" i="0" u="none" strike="noStrike" kern="1200" dirty="0" smtClean="0">
                        <a:solidFill>
                          <a:schemeClr val="tx1"/>
                        </a:solidFill>
                        <a:effectLst/>
                        <a:latin typeface="Calibri" panose="020F0502020204030204" pitchFamily="34" charset="0"/>
                        <a:ea typeface="+mn-ea"/>
                        <a:cs typeface="Calibri" panose="020F0502020204030204" pitchFamily="34" charset="0"/>
                      </a:endParaRPr>
                    </a:p>
                  </a:txBody>
                  <a:tcPr marL="5439" marR="5439" marT="5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TW" sz="800" b="1" i="0" u="none" strike="noStrike" dirty="0" smtClean="0">
                          <a:solidFill>
                            <a:schemeClr val="tx2"/>
                          </a:solidFill>
                          <a:effectLst/>
                          <a:latin typeface="Calibri" panose="020F0502020204030204" pitchFamily="34" charset="0"/>
                          <a:cs typeface="Calibri" panose="020F0502020204030204" pitchFamily="34" charset="0"/>
                        </a:rPr>
                        <a:t>2021/6/15</a:t>
                      </a:r>
                    </a:p>
                  </a:txBody>
                  <a:tcPr marL="5439" marR="5439" marT="5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ctr" rtl="0" fontAlgn="ctr"/>
                      <a:r>
                        <a:rPr lang="en-US" altLang="zh-TW" sz="800" b="1" i="0" u="none" strike="noStrike" dirty="0" smtClean="0">
                          <a:solidFill>
                            <a:schemeClr val="tx2"/>
                          </a:solidFill>
                          <a:effectLst/>
                          <a:latin typeface="Calibri" panose="020F0502020204030204" pitchFamily="34" charset="0"/>
                          <a:cs typeface="Calibri" panose="020F0502020204030204" pitchFamily="34" charset="0"/>
                        </a:rPr>
                        <a:t>2021/9/11</a:t>
                      </a:r>
                    </a:p>
                  </a:txBody>
                  <a:tcPr marL="5439" marR="5439" marT="5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ctr" rtl="0" fontAlgn="ctr"/>
                      <a:r>
                        <a:rPr lang="en-US" altLang="zh-TW" sz="800" b="1" i="0" u="none" strike="noStrike" dirty="0" smtClean="0">
                          <a:solidFill>
                            <a:schemeClr val="tx2"/>
                          </a:solidFill>
                          <a:effectLst/>
                          <a:latin typeface="Calibri" panose="020F0502020204030204" pitchFamily="34" charset="0"/>
                          <a:cs typeface="Calibri" panose="020F0502020204030204" pitchFamily="34" charset="0"/>
                        </a:rPr>
                        <a:t>TBD</a:t>
                      </a:r>
                      <a:endParaRPr lang="en-US" altLang="zh-TW" sz="800" b="1" i="0" u="none" strike="noStrike" dirty="0">
                        <a:solidFill>
                          <a:schemeClr val="tx2"/>
                        </a:solidFill>
                        <a:effectLst/>
                        <a:latin typeface="Calibri" panose="020F0502020204030204" pitchFamily="34" charset="0"/>
                        <a:cs typeface="Calibri" panose="020F0502020204030204" pitchFamily="34" charset="0"/>
                      </a:endParaRPr>
                    </a:p>
                  </a:txBody>
                  <a:tcPr marL="5439" marR="5439" marT="5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marL="0" marR="0" lvl="0" indent="0" algn="l" defTabSz="898268" rtl="0" eaLnBrk="1" fontAlgn="ctr" latinLnBrk="0" hangingPunct="1">
                        <a:lnSpc>
                          <a:spcPct val="100000"/>
                        </a:lnSpc>
                        <a:spcBef>
                          <a:spcPts val="0"/>
                        </a:spcBef>
                        <a:spcAft>
                          <a:spcPts val="0"/>
                        </a:spcAft>
                        <a:buClrTx/>
                        <a:buSzTx/>
                        <a:buFontTx/>
                        <a:buNone/>
                        <a:tabLst/>
                        <a:defRPr/>
                      </a:pPr>
                      <a:r>
                        <a:rPr lang="en-US" altLang="zh-TW" sz="700" b="0" i="0" u="none" strike="noStrike" dirty="0" smtClean="0">
                          <a:solidFill>
                            <a:schemeClr val="bg2"/>
                          </a:solidFill>
                          <a:effectLst/>
                          <a:latin typeface="Calibri"/>
                        </a:rPr>
                        <a:t>RFID CE ready (2020/12/14)  + 14wks, explosion</a:t>
                      </a:r>
                      <a:r>
                        <a:rPr lang="en-US" altLang="zh-TW" sz="700" b="0" i="0" u="none" strike="noStrike" baseline="0" dirty="0" smtClean="0">
                          <a:solidFill>
                            <a:schemeClr val="bg2"/>
                          </a:solidFill>
                          <a:effectLst/>
                          <a:latin typeface="Calibri"/>
                        </a:rPr>
                        <a:t> in </a:t>
                      </a:r>
                      <a:r>
                        <a:rPr lang="en-US" altLang="zh-TW" sz="700" b="0" i="0" u="none" strike="noStrike" dirty="0" smtClean="0">
                          <a:solidFill>
                            <a:schemeClr val="bg2"/>
                          </a:solidFill>
                          <a:effectLst/>
                          <a:latin typeface="Calibri"/>
                        </a:rPr>
                        <a:t>internal</a:t>
                      </a:r>
                      <a:r>
                        <a:rPr lang="en-US" altLang="zh-TW" sz="700" b="0" i="0" u="none" strike="noStrike" baseline="0" dirty="0" smtClean="0">
                          <a:solidFill>
                            <a:schemeClr val="bg2"/>
                          </a:solidFill>
                          <a:effectLst/>
                          <a:latin typeface="Calibri"/>
                        </a:rPr>
                        <a:t> port, lead time</a:t>
                      </a:r>
                      <a:r>
                        <a:rPr lang="en-US" altLang="zh-TW" sz="700" b="0" i="0" u="none" strike="noStrike" kern="1200" baseline="0" dirty="0" smtClean="0">
                          <a:solidFill>
                            <a:schemeClr val="bg2"/>
                          </a:solidFill>
                          <a:effectLst/>
                          <a:latin typeface="Calibri"/>
                          <a:ea typeface="+mn-ea"/>
                          <a:cs typeface="+mn-cs"/>
                        </a:rPr>
                        <a:t>(2020/12/14)+39wks, 1/13 Outbreak of COVDI-19, Lockdown from 2021/1/08~2021/02/01</a:t>
                      </a:r>
                    </a:p>
                  </a:txBody>
                  <a:tcPr marL="5439" marR="5439" marT="5439"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61624">
                <a:tc>
                  <a:txBody>
                    <a:bodyPr/>
                    <a:lstStyle/>
                    <a:p>
                      <a:pPr algn="ctr" rtl="0" fontAlgn="ctr"/>
                      <a:r>
                        <a:rPr lang="en-US" sz="800" b="1" i="0" u="none" strike="noStrike" dirty="0" smtClean="0">
                          <a:solidFill>
                            <a:schemeClr val="bg2"/>
                          </a:solidFill>
                          <a:effectLst/>
                          <a:latin typeface="Calibri" panose="020F0502020204030204" pitchFamily="34" charset="0"/>
                        </a:rPr>
                        <a:t>Moldova (</a:t>
                      </a:r>
                      <a:r>
                        <a:rPr lang="en-US" sz="800" b="1" i="0" u="none" strike="noStrike" dirty="0" err="1" smtClean="0">
                          <a:solidFill>
                            <a:schemeClr val="bg2"/>
                          </a:solidFill>
                          <a:effectLst/>
                          <a:latin typeface="Calibri" panose="020F0502020204030204" pitchFamily="34" charset="0"/>
                        </a:rPr>
                        <a:t>DoC</a:t>
                      </a:r>
                      <a:r>
                        <a:rPr lang="en-US" sz="800" b="1" i="0" u="none" strike="noStrike" dirty="0" smtClean="0">
                          <a:solidFill>
                            <a:schemeClr val="bg2"/>
                          </a:solidFill>
                          <a:effectLst/>
                          <a:latin typeface="Calibri" panose="020F0502020204030204" pitchFamily="34" charset="0"/>
                        </a:rPr>
                        <a:t>)</a:t>
                      </a:r>
                      <a:endParaRPr lang="en-US" sz="800" b="1" i="0" u="none" strike="noStrike" dirty="0">
                        <a:solidFill>
                          <a:schemeClr val="bg2"/>
                        </a:solidFill>
                        <a:effectLst/>
                        <a:latin typeface="Calibri" panose="020F0502020204030204" pitchFamily="34" charset="0"/>
                      </a:endParaRPr>
                    </a:p>
                  </a:txBody>
                  <a:tcPr marL="5439" marR="5439" marT="5439"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CC"/>
                    </a:solidFill>
                  </a:tcPr>
                </a:tc>
                <a:tc>
                  <a:txBody>
                    <a:bodyPr/>
                    <a:lstStyle/>
                    <a:p>
                      <a:pPr algn="ctr"/>
                      <a:r>
                        <a:rPr lang="en-US" altLang="zh-TW" sz="800" b="0" i="0" u="none" strike="noStrike" kern="1200" dirty="0" smtClean="0">
                          <a:solidFill>
                            <a:schemeClr val="tx1"/>
                          </a:solidFill>
                          <a:effectLst/>
                          <a:latin typeface="Calibri" panose="020F0502020204030204" pitchFamily="34" charset="0"/>
                          <a:ea typeface="+mn-ea"/>
                          <a:cs typeface="Calibri" panose="020F0502020204030204" pitchFamily="34" charset="0"/>
                        </a:rPr>
                        <a:t>May block</a:t>
                      </a:r>
                      <a:endParaRPr lang="zh-TW" altLang="en-US" sz="800" dirty="0">
                        <a:latin typeface="Calibri" panose="020F0502020204030204" pitchFamily="34" charset="0"/>
                        <a:cs typeface="Calibri" panose="020F0502020204030204" pitchFamily="34" charset="0"/>
                      </a:endParaRPr>
                    </a:p>
                  </a:txBody>
                  <a:tcPr marL="5439" marR="5439" marT="5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TW" sz="800" b="1" i="0" u="none" strike="noStrike" dirty="0" smtClean="0">
                          <a:solidFill>
                            <a:schemeClr val="tx2"/>
                          </a:solidFill>
                          <a:effectLst/>
                          <a:latin typeface="Calibri" panose="020F0502020204030204" pitchFamily="34" charset="0"/>
                          <a:cs typeface="Calibri" panose="020F0502020204030204" pitchFamily="34" charset="0"/>
                        </a:rPr>
                        <a:t>2021/4/5</a:t>
                      </a:r>
                      <a:endParaRPr lang="en-US" altLang="zh-TW" sz="800" b="1" i="0" u="none" strike="noStrike" dirty="0">
                        <a:solidFill>
                          <a:schemeClr val="tx2"/>
                        </a:solidFill>
                        <a:effectLst/>
                        <a:latin typeface="Calibri" panose="020F0502020204030204" pitchFamily="34" charset="0"/>
                        <a:cs typeface="Calibri" panose="020F0502020204030204" pitchFamily="34" charset="0"/>
                      </a:endParaRPr>
                    </a:p>
                  </a:txBody>
                  <a:tcPr marL="5439" marR="5439" marT="5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ctr" rtl="0" fontAlgn="ctr"/>
                      <a:r>
                        <a:rPr lang="en-US" altLang="zh-TW" sz="800" b="1" i="0" u="none" strike="noStrike" dirty="0" smtClean="0">
                          <a:solidFill>
                            <a:schemeClr val="tx2"/>
                          </a:solidFill>
                          <a:effectLst/>
                          <a:latin typeface="Calibri" panose="020F0502020204030204" pitchFamily="34" charset="0"/>
                          <a:cs typeface="Calibri" panose="020F0502020204030204" pitchFamily="34" charset="0"/>
                        </a:rPr>
                        <a:t>2021/4/5</a:t>
                      </a:r>
                      <a:endParaRPr lang="en-US" altLang="zh-TW" sz="800" b="1" i="0" u="none" strike="noStrike" dirty="0">
                        <a:solidFill>
                          <a:schemeClr val="tx2"/>
                        </a:solidFill>
                        <a:effectLst/>
                        <a:latin typeface="Calibri" panose="020F0502020204030204" pitchFamily="34" charset="0"/>
                        <a:cs typeface="Calibri" panose="020F0502020204030204" pitchFamily="34" charset="0"/>
                      </a:endParaRPr>
                    </a:p>
                  </a:txBody>
                  <a:tcPr marL="5439" marR="5439" marT="5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ctr" rtl="0" fontAlgn="ctr"/>
                      <a:r>
                        <a:rPr lang="en-US" altLang="zh-TW" sz="800" b="1" i="0" u="none" strike="noStrike" dirty="0" smtClean="0">
                          <a:solidFill>
                            <a:schemeClr val="tx2"/>
                          </a:solidFill>
                          <a:effectLst/>
                          <a:latin typeface="Calibri" panose="020F0502020204030204" pitchFamily="34" charset="0"/>
                          <a:cs typeface="Calibri" panose="020F0502020204030204" pitchFamily="34" charset="0"/>
                        </a:rPr>
                        <a:t>2021/4/5</a:t>
                      </a:r>
                      <a:endParaRPr lang="en-US" altLang="zh-TW" sz="800" b="1" i="0" u="none" strike="noStrike" dirty="0">
                        <a:solidFill>
                          <a:schemeClr val="tx2"/>
                        </a:solidFill>
                        <a:effectLst/>
                        <a:latin typeface="Calibri" panose="020F0502020204030204" pitchFamily="34" charset="0"/>
                        <a:cs typeface="Calibri" panose="020F0502020204030204" pitchFamily="34" charset="0"/>
                      </a:endParaRPr>
                    </a:p>
                  </a:txBody>
                  <a:tcPr marL="5439" marR="5439" marT="5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l" rtl="0" fontAlgn="ctr"/>
                      <a:r>
                        <a:rPr lang="en-US" altLang="zh-TW" sz="700" b="0" i="0" u="none" strike="noStrike" dirty="0" smtClean="0">
                          <a:solidFill>
                            <a:schemeClr val="bg2"/>
                          </a:solidFill>
                          <a:effectLst/>
                          <a:latin typeface="Calibri"/>
                        </a:rPr>
                        <a:t>RFID CE ready (2020/12/14)  + 16wks </a:t>
                      </a:r>
                      <a:endParaRPr lang="en-US" altLang="zh-TW" sz="700" b="0" i="0" u="none" strike="noStrike" dirty="0">
                        <a:solidFill>
                          <a:schemeClr val="bg2"/>
                        </a:solidFill>
                        <a:effectLst/>
                        <a:latin typeface="Calibri"/>
                      </a:endParaRPr>
                    </a:p>
                  </a:txBody>
                  <a:tcPr marL="5439" marR="5439" marT="5439"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46452">
                <a:tc>
                  <a:txBody>
                    <a:bodyPr/>
                    <a:lstStyle/>
                    <a:p>
                      <a:pPr algn="ctr" rtl="0" fontAlgn="ctr"/>
                      <a:r>
                        <a:rPr lang="en-US" altLang="zh-TW" sz="800" b="1" i="0" u="none" strike="noStrike" dirty="0" smtClean="0">
                          <a:solidFill>
                            <a:schemeClr val="bg2"/>
                          </a:solidFill>
                          <a:effectLst/>
                          <a:latin typeface="Calibri"/>
                        </a:rPr>
                        <a:t>Mexico (IFETEL)</a:t>
                      </a:r>
                      <a:endParaRPr lang="en-US" altLang="zh-TW" sz="800" b="1" i="0" u="none" strike="noStrike" dirty="0">
                        <a:solidFill>
                          <a:schemeClr val="bg2"/>
                        </a:solidFill>
                        <a:effectLst/>
                        <a:latin typeface="Calibri"/>
                      </a:endParaRPr>
                    </a:p>
                  </a:txBody>
                  <a:tcPr marL="6597" marR="6597" marT="6597"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CC"/>
                    </a:solidFill>
                  </a:tcPr>
                </a:tc>
                <a:tc>
                  <a:txBody>
                    <a:bodyPr/>
                    <a:lstStyle/>
                    <a:p>
                      <a:pPr marL="0" marR="0" lvl="0" indent="0" algn="ctr" defTabSz="898268" rtl="0" eaLnBrk="1" fontAlgn="ctr" latinLnBrk="0" hangingPunct="1">
                        <a:lnSpc>
                          <a:spcPct val="100000"/>
                        </a:lnSpc>
                        <a:spcBef>
                          <a:spcPts val="0"/>
                        </a:spcBef>
                        <a:spcAft>
                          <a:spcPts val="0"/>
                        </a:spcAft>
                        <a:buClrTx/>
                        <a:buSzTx/>
                        <a:buFontTx/>
                        <a:buNone/>
                        <a:tabLst/>
                        <a:defRPr/>
                      </a:pPr>
                      <a:r>
                        <a:rPr lang="en-US" altLang="zh-TW" sz="800" b="0" i="0" u="none" strike="noStrike" kern="1200" dirty="0" smtClean="0">
                          <a:solidFill>
                            <a:schemeClr val="tx1"/>
                          </a:solidFill>
                          <a:effectLst/>
                          <a:latin typeface="Calibri" panose="020F0502020204030204" pitchFamily="34" charset="0"/>
                          <a:ea typeface="+mn-ea"/>
                          <a:cs typeface="Calibri" panose="020F0502020204030204" pitchFamily="34" charset="0"/>
                        </a:rPr>
                        <a:t>May block</a:t>
                      </a:r>
                      <a:endParaRPr lang="en-US" altLang="zh-TW" sz="800" b="0" i="0" u="none" strike="noStrike" kern="1200" baseline="0" dirty="0" smtClean="0">
                        <a:solidFill>
                          <a:schemeClr val="tx1"/>
                        </a:solidFill>
                        <a:effectLst/>
                        <a:latin typeface="Calibri" panose="020F0502020204030204" pitchFamily="34" charset="0"/>
                        <a:ea typeface="+mn-ea"/>
                        <a:cs typeface="Calibri" panose="020F0502020204030204" pitchFamily="34" charset="0"/>
                      </a:endParaRPr>
                    </a:p>
                    <a:p>
                      <a:pPr marL="0" marR="0" lvl="0" indent="0" algn="ctr" defTabSz="898268" rtl="0" eaLnBrk="1" fontAlgn="ctr" latinLnBrk="0" hangingPunct="1">
                        <a:lnSpc>
                          <a:spcPct val="100000"/>
                        </a:lnSpc>
                        <a:spcBef>
                          <a:spcPts val="0"/>
                        </a:spcBef>
                        <a:spcAft>
                          <a:spcPts val="0"/>
                        </a:spcAft>
                        <a:buClrTx/>
                        <a:buSzTx/>
                        <a:buFontTx/>
                        <a:buNone/>
                        <a:tabLst/>
                        <a:defRPr/>
                      </a:pPr>
                      <a:r>
                        <a:rPr lang="en-US" altLang="zh-TW" sz="800" b="0" i="0" u="none" strike="noStrike" kern="1200" dirty="0" smtClean="0">
                          <a:solidFill>
                            <a:schemeClr val="tx1"/>
                          </a:solidFill>
                          <a:effectLst/>
                          <a:latin typeface="Calibri" panose="020F0502020204030204" pitchFamily="34" charset="0"/>
                          <a:ea typeface="+mn-ea"/>
                          <a:cs typeface="Calibri" panose="020F0502020204030204" pitchFamily="34" charset="0"/>
                        </a:rPr>
                        <a:t>V</a:t>
                      </a:r>
                      <a:r>
                        <a:rPr lang="zh-TW" altLang="en-US" sz="800" b="0" i="0" u="none" strike="noStrike" kern="1200" dirty="0" smtClean="0">
                          <a:solidFill>
                            <a:schemeClr val="tx1"/>
                          </a:solidFill>
                          <a:effectLst/>
                          <a:latin typeface="Calibri" panose="020F0502020204030204" pitchFamily="34" charset="0"/>
                          <a:ea typeface="+mn-ea"/>
                          <a:cs typeface="Calibri" panose="020F0502020204030204" pitchFamily="34" charset="0"/>
                        </a:rPr>
                        <a:t>**</a:t>
                      </a:r>
                      <a:endParaRPr lang="en-US" altLang="zh-TW" sz="800" b="0" i="0" u="none" strike="noStrike" kern="1200" dirty="0" smtClean="0">
                        <a:solidFill>
                          <a:schemeClr val="tx1"/>
                        </a:solidFill>
                        <a:effectLst/>
                        <a:latin typeface="Calibri" panose="020F0502020204030204" pitchFamily="34" charset="0"/>
                        <a:ea typeface="+mn-ea"/>
                        <a:cs typeface="Calibri" panose="020F0502020204030204" pitchFamily="34" charset="0"/>
                      </a:endParaRP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1" i="0" u="none" strike="noStrike" dirty="0">
                          <a:solidFill>
                            <a:srgbClr val="000000"/>
                          </a:solidFill>
                          <a:effectLst/>
                          <a:latin typeface="Calibri" panose="020F0502020204030204" pitchFamily="34" charset="0"/>
                          <a:ea typeface="新細明體" panose="02020500000000000000" pitchFamily="18" charset="-120"/>
                          <a:cs typeface="Calibri" panose="020F0502020204030204" pitchFamily="34" charset="0"/>
                        </a:rPr>
                        <a:t>2021/3/12</a:t>
                      </a:r>
                      <a:br>
                        <a:rPr lang="en-US" sz="800" b="1" i="0" u="none" strike="noStrike" dirty="0">
                          <a:solidFill>
                            <a:srgbClr val="000000"/>
                          </a:solidFill>
                          <a:effectLst/>
                          <a:latin typeface="Calibri" panose="020F0502020204030204" pitchFamily="34" charset="0"/>
                          <a:ea typeface="新細明體" panose="02020500000000000000" pitchFamily="18" charset="-120"/>
                          <a:cs typeface="Calibri" panose="020F0502020204030204" pitchFamily="34" charset="0"/>
                        </a:rPr>
                      </a:br>
                      <a:r>
                        <a:rPr lang="en-US" sz="800" b="1" i="0" u="none" strike="noStrike" dirty="0">
                          <a:solidFill>
                            <a:srgbClr val="000000"/>
                          </a:solidFill>
                          <a:effectLst/>
                          <a:latin typeface="Calibri" panose="020F0502020204030204" pitchFamily="34" charset="0"/>
                          <a:ea typeface="新細明體" panose="02020500000000000000" pitchFamily="18" charset="-120"/>
                          <a:cs typeface="Calibri" panose="020F0502020204030204" pitchFamily="34" charset="0"/>
                        </a:rPr>
                        <a:t>label impact</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US" sz="800" b="1" i="0" u="none" strike="noStrike" dirty="0" smtClean="0">
                          <a:solidFill>
                            <a:schemeClr val="tx2"/>
                          </a:solidFill>
                          <a:effectLst/>
                          <a:latin typeface="Calibri" panose="020F0502020204030204" pitchFamily="34" charset="0"/>
                          <a:ea typeface="新細明體" panose="02020500000000000000" pitchFamily="18" charset="-120"/>
                          <a:cs typeface="Calibri" panose="020F0502020204030204" pitchFamily="34" charset="0"/>
                        </a:rPr>
                        <a:t>2021/4/6</a:t>
                      </a:r>
                      <a:endParaRPr lang="en-US" sz="800" b="1" i="0" u="none" strike="noStrike" dirty="0">
                        <a:solidFill>
                          <a:schemeClr val="tx2"/>
                        </a:solidFill>
                        <a:effectLst/>
                        <a:latin typeface="Calibri" panose="020F0502020204030204" pitchFamily="34" charset="0"/>
                        <a:ea typeface="新細明體" panose="02020500000000000000" pitchFamily="18" charset="-120"/>
                        <a:cs typeface="Calibri" panose="020F0502020204030204" pitchFamily="34" charset="0"/>
                      </a:endParaRP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ctr" fontAlgn="ctr"/>
                      <a:r>
                        <a:rPr lang="en-US" sz="800" b="1" i="0" u="none" strike="noStrike" dirty="0" smtClean="0">
                          <a:solidFill>
                            <a:schemeClr val="tx2"/>
                          </a:solidFill>
                          <a:effectLst/>
                          <a:latin typeface="Calibri" panose="020F0502020204030204" pitchFamily="34" charset="0"/>
                          <a:ea typeface="新細明體" panose="02020500000000000000" pitchFamily="18" charset="-120"/>
                          <a:cs typeface="Calibri" panose="020F0502020204030204" pitchFamily="34" charset="0"/>
                        </a:rPr>
                        <a:t>2021/4/9</a:t>
                      </a:r>
                      <a:endParaRPr lang="en-US" sz="800" b="1" i="0" u="none" strike="noStrike" dirty="0">
                        <a:solidFill>
                          <a:schemeClr val="tx2"/>
                        </a:solidFill>
                        <a:effectLst/>
                        <a:latin typeface="Calibri" panose="020F0502020204030204" pitchFamily="34" charset="0"/>
                        <a:ea typeface="新細明體" panose="02020500000000000000" pitchFamily="18" charset="-120"/>
                        <a:cs typeface="Calibri" panose="020F0502020204030204" pitchFamily="34" charset="0"/>
                      </a:endParaRP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l" rtl="0" fontAlgn="ctr"/>
                      <a:r>
                        <a:rPr lang="en-US" altLang="zh-TW" sz="700" b="0" i="0" u="none" strike="noStrike" dirty="0" smtClean="0">
                          <a:solidFill>
                            <a:schemeClr val="bg2"/>
                          </a:solidFill>
                          <a:effectLst/>
                          <a:latin typeface="Calibri"/>
                        </a:rPr>
                        <a:t>RFID CE ready (2020/12/14)+ 12.6wks,</a:t>
                      </a:r>
                      <a:r>
                        <a:rPr lang="en-US" altLang="zh-TW" sz="700" b="0" i="0" u="none" strike="noStrike" baseline="0" dirty="0" smtClean="0">
                          <a:solidFill>
                            <a:schemeClr val="bg2"/>
                          </a:solidFill>
                          <a:effectLst/>
                          <a:latin typeface="Calibri"/>
                        </a:rPr>
                        <a:t> IFETEL reviewer start to work on 2021/1/11, the cases will increase significantly, so it will take a little more time for the authority review</a:t>
                      </a:r>
                      <a:endParaRPr lang="en-US" altLang="zh-TW" sz="700" b="0" i="0" u="none" strike="noStrike" dirty="0">
                        <a:solidFill>
                          <a:schemeClr val="bg2"/>
                        </a:solidFill>
                        <a:effectLst/>
                        <a:latin typeface="Calibri"/>
                      </a:endParaRPr>
                    </a:p>
                  </a:txBody>
                  <a:tcPr marL="6597" marR="6597" marT="6597"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46669">
                <a:tc>
                  <a:txBody>
                    <a:bodyPr/>
                    <a:lstStyle/>
                    <a:p>
                      <a:pPr algn="ctr" rtl="0" fontAlgn="ctr"/>
                      <a:r>
                        <a:rPr lang="en-US" altLang="zh-TW" sz="800" b="1" i="0" u="none" strike="noStrike" dirty="0" smtClean="0">
                          <a:solidFill>
                            <a:schemeClr val="bg2"/>
                          </a:solidFill>
                          <a:effectLst/>
                          <a:latin typeface="Calibri"/>
                        </a:rPr>
                        <a:t>Nicaragua</a:t>
                      </a:r>
                      <a:r>
                        <a:rPr lang="en-US" altLang="zh-TW" sz="800" b="1" i="0" u="none" strike="noStrike" baseline="0" dirty="0" smtClean="0">
                          <a:solidFill>
                            <a:schemeClr val="bg2"/>
                          </a:solidFill>
                          <a:effectLst/>
                          <a:latin typeface="Calibri"/>
                        </a:rPr>
                        <a:t> (TELCOR)</a:t>
                      </a:r>
                      <a:endParaRPr lang="en-US" altLang="zh-TW" sz="800" b="1" i="0" u="none" strike="noStrike" dirty="0">
                        <a:solidFill>
                          <a:schemeClr val="bg2"/>
                        </a:solidFill>
                        <a:effectLst/>
                        <a:latin typeface="Calibri"/>
                      </a:endParaRPr>
                    </a:p>
                  </a:txBody>
                  <a:tcPr marL="6597" marR="6597" marT="6597"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CC"/>
                    </a:solidFill>
                  </a:tcPr>
                </a:tc>
                <a:tc>
                  <a:txBody>
                    <a:bodyPr/>
                    <a:lstStyle/>
                    <a:p>
                      <a:pPr algn="ctr" rtl="0" fontAlgn="ctr"/>
                      <a:r>
                        <a:rPr lang="en-US" altLang="zh-TW" sz="800" b="0" i="0" u="none" strike="noStrike" kern="1200" dirty="0" smtClean="0">
                          <a:solidFill>
                            <a:schemeClr val="tx1"/>
                          </a:solidFill>
                          <a:effectLst/>
                          <a:latin typeface="Calibri" panose="020F0502020204030204" pitchFamily="34" charset="0"/>
                          <a:ea typeface="+mn-ea"/>
                          <a:cs typeface="Calibri" panose="020F0502020204030204" pitchFamily="34" charset="0"/>
                        </a:rPr>
                        <a:t>May block</a:t>
                      </a:r>
                      <a:endParaRPr lang="zh-TW" altLang="en-US" sz="800" b="1" i="0" u="none" strike="noStrike" dirty="0">
                        <a:solidFill>
                          <a:srgbClr val="000000"/>
                        </a:solidFill>
                        <a:effectLst/>
                        <a:latin typeface="Calibri" panose="020F0502020204030204" pitchFamily="34" charset="0"/>
                        <a:cs typeface="Calibri" panose="020F0502020204030204" pitchFamily="34" charset="0"/>
                      </a:endParaRP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TW" sz="800" b="1" i="0" u="none" strike="noStrike" dirty="0" smtClean="0">
                          <a:solidFill>
                            <a:schemeClr val="tx2"/>
                          </a:solidFill>
                          <a:effectLst/>
                          <a:latin typeface="Calibri" panose="020F0502020204030204" pitchFamily="34" charset="0"/>
                          <a:cs typeface="Calibri" panose="020F0502020204030204" pitchFamily="34" charset="0"/>
                        </a:rPr>
                        <a:t>2021/4/6</a:t>
                      </a:r>
                      <a:endParaRPr lang="zh-TW" altLang="en-US" sz="800" b="1" i="0" u="none" strike="noStrike" dirty="0">
                        <a:solidFill>
                          <a:schemeClr val="tx2"/>
                        </a:solidFill>
                        <a:effectLst/>
                        <a:latin typeface="Calibri" panose="020F0502020204030204" pitchFamily="34" charset="0"/>
                        <a:cs typeface="Calibri" panose="020F0502020204030204" pitchFamily="34" charset="0"/>
                      </a:endParaRP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ctr" rtl="0" fontAlgn="ctr"/>
                      <a:r>
                        <a:rPr lang="en-US" altLang="zh-TW" sz="800" b="1" i="0" u="none" strike="noStrike" dirty="0" smtClean="0">
                          <a:solidFill>
                            <a:schemeClr val="tx2"/>
                          </a:solidFill>
                          <a:effectLst/>
                          <a:latin typeface="Calibri" panose="020F0502020204030204" pitchFamily="34" charset="0"/>
                          <a:cs typeface="Calibri" panose="020F0502020204030204" pitchFamily="34" charset="0"/>
                        </a:rPr>
                        <a:t>2021/4/6</a:t>
                      </a:r>
                      <a:endParaRPr lang="zh-TW" altLang="en-US" sz="800" b="1" i="0" u="none" strike="noStrike" dirty="0">
                        <a:solidFill>
                          <a:schemeClr val="tx2"/>
                        </a:solidFill>
                        <a:effectLst/>
                        <a:latin typeface="Calibri" panose="020F0502020204030204" pitchFamily="34" charset="0"/>
                        <a:cs typeface="Calibri" panose="020F0502020204030204" pitchFamily="34" charset="0"/>
                      </a:endParaRP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ctr" rtl="0" fontAlgn="ctr"/>
                      <a:r>
                        <a:rPr lang="en-US" altLang="zh-TW" sz="800" b="1" i="0" u="none" strike="noStrike" dirty="0" smtClean="0">
                          <a:solidFill>
                            <a:schemeClr val="tx2"/>
                          </a:solidFill>
                          <a:effectLst/>
                          <a:latin typeface="Calibri" panose="020F0502020204030204" pitchFamily="34" charset="0"/>
                          <a:cs typeface="Calibri" panose="020F0502020204030204" pitchFamily="34" charset="0"/>
                        </a:rPr>
                        <a:t>2021/4/6</a:t>
                      </a:r>
                      <a:endParaRPr lang="zh-TW" altLang="en-US" sz="800" b="1" i="0" u="none" strike="noStrike" dirty="0">
                        <a:solidFill>
                          <a:schemeClr val="tx2"/>
                        </a:solidFill>
                        <a:effectLst/>
                        <a:latin typeface="Calibri" panose="020F0502020204030204" pitchFamily="34" charset="0"/>
                        <a:cs typeface="Calibri" panose="020F0502020204030204" pitchFamily="34" charset="0"/>
                      </a:endParaRP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l" rtl="0" fontAlgn="ctr"/>
                      <a:r>
                        <a:rPr lang="en-US" altLang="zh-TW" sz="700" b="0" i="0" u="none" strike="noStrike" dirty="0" smtClean="0">
                          <a:solidFill>
                            <a:schemeClr val="bg2"/>
                          </a:solidFill>
                          <a:effectLst/>
                          <a:latin typeface="Calibri"/>
                        </a:rPr>
                        <a:t>RFID CE ready (2020/12/14) + 16wks </a:t>
                      </a:r>
                      <a:endParaRPr lang="en-US" altLang="zh-TW" sz="700" b="0" i="0" u="none" strike="noStrike" dirty="0">
                        <a:solidFill>
                          <a:schemeClr val="bg2"/>
                        </a:solidFill>
                        <a:effectLst/>
                        <a:latin typeface="Calibri"/>
                      </a:endParaRPr>
                    </a:p>
                  </a:txBody>
                  <a:tcPr marL="6597" marR="6597" marT="6597"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72416">
                <a:tc>
                  <a:txBody>
                    <a:bodyPr/>
                    <a:lstStyle/>
                    <a:p>
                      <a:pPr marL="0" marR="0" lvl="0" indent="0" algn="ctr" defTabSz="898268" rtl="0" eaLnBrk="1" fontAlgn="ctr" latinLnBrk="0" hangingPunct="1">
                        <a:lnSpc>
                          <a:spcPct val="100000"/>
                        </a:lnSpc>
                        <a:spcBef>
                          <a:spcPts val="0"/>
                        </a:spcBef>
                        <a:spcAft>
                          <a:spcPts val="0"/>
                        </a:spcAft>
                        <a:buClrTx/>
                        <a:buSzTx/>
                        <a:buFontTx/>
                        <a:buNone/>
                        <a:tabLst/>
                        <a:defRPr/>
                      </a:pPr>
                      <a:r>
                        <a:rPr lang="en-US" altLang="zh-TW" sz="800" b="1" i="0" u="none" strike="noStrike" kern="1200" dirty="0" smtClean="0">
                          <a:solidFill>
                            <a:schemeClr val="bg2"/>
                          </a:solidFill>
                          <a:effectLst/>
                          <a:latin typeface="Calibri" panose="020F0502020204030204" pitchFamily="34" charset="0"/>
                          <a:ea typeface="+mn-ea"/>
                          <a:cs typeface="+mn-cs"/>
                        </a:rPr>
                        <a:t>Paraguay </a:t>
                      </a:r>
                      <a:r>
                        <a:rPr lang="en-US" altLang="zh-TW" sz="800" b="1" i="0" u="none" strike="noStrike" kern="1200" baseline="0" dirty="0" smtClean="0">
                          <a:solidFill>
                            <a:schemeClr val="bg2"/>
                          </a:solidFill>
                          <a:effectLst/>
                          <a:latin typeface="Calibri" panose="020F0502020204030204" pitchFamily="34" charset="0"/>
                          <a:ea typeface="+mn-ea"/>
                          <a:cs typeface="+mn-cs"/>
                        </a:rPr>
                        <a:t>(CONATEL)</a:t>
                      </a:r>
                      <a:endParaRPr lang="en-US" altLang="zh-TW" sz="800" b="1" i="0" u="none" strike="noStrike" kern="1200" dirty="0" smtClean="0">
                        <a:solidFill>
                          <a:schemeClr val="bg2"/>
                        </a:solidFill>
                        <a:effectLst/>
                        <a:latin typeface="Calibri" panose="020F0502020204030204" pitchFamily="34" charset="0"/>
                        <a:ea typeface="+mn-ea"/>
                        <a:cs typeface="+mn-cs"/>
                      </a:endParaRPr>
                    </a:p>
                  </a:txBody>
                  <a:tcPr marL="5439" marR="5439" marT="5439"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CC"/>
                    </a:solidFill>
                  </a:tcPr>
                </a:tc>
                <a:tc>
                  <a:txBody>
                    <a:bodyPr/>
                    <a:lstStyle/>
                    <a:p>
                      <a:pPr marL="0" marR="0" lvl="0" indent="0" algn="ctr" defTabSz="914283" rtl="0" eaLnBrk="1" fontAlgn="ctr" latinLnBrk="0" hangingPunct="1">
                        <a:lnSpc>
                          <a:spcPct val="100000"/>
                        </a:lnSpc>
                        <a:spcBef>
                          <a:spcPts val="0"/>
                        </a:spcBef>
                        <a:spcAft>
                          <a:spcPts val="0"/>
                        </a:spcAft>
                        <a:buClrTx/>
                        <a:buSzTx/>
                        <a:buFontTx/>
                        <a:buNone/>
                        <a:tabLst/>
                        <a:defRPr/>
                      </a:pPr>
                      <a:r>
                        <a:rPr lang="en-US" altLang="zh-TW" sz="800" b="0" i="0" u="none" strike="noStrike" kern="1200" dirty="0" smtClean="0">
                          <a:solidFill>
                            <a:schemeClr val="tx1"/>
                          </a:solidFill>
                          <a:effectLst/>
                          <a:latin typeface="Calibri" panose="020F0502020204030204" pitchFamily="34" charset="0"/>
                          <a:ea typeface="+mn-ea"/>
                          <a:cs typeface="Calibri" panose="020F0502020204030204" pitchFamily="34" charset="0"/>
                        </a:rPr>
                        <a:t>May block</a:t>
                      </a:r>
                    </a:p>
                    <a:p>
                      <a:pPr marL="0" marR="0" lvl="0" indent="0" algn="ctr" defTabSz="914283" rtl="0" eaLnBrk="1" fontAlgn="ctr" latinLnBrk="0" hangingPunct="1">
                        <a:lnSpc>
                          <a:spcPct val="100000"/>
                        </a:lnSpc>
                        <a:spcBef>
                          <a:spcPts val="0"/>
                        </a:spcBef>
                        <a:spcAft>
                          <a:spcPts val="0"/>
                        </a:spcAft>
                        <a:buClrTx/>
                        <a:buSzTx/>
                        <a:buFontTx/>
                        <a:buNone/>
                        <a:tabLst/>
                        <a:defRPr/>
                      </a:pPr>
                      <a:r>
                        <a:rPr lang="en-US" altLang="zh-TW" sz="800" b="0" i="0" u="none" strike="noStrike" kern="1200" dirty="0" smtClean="0">
                          <a:solidFill>
                            <a:schemeClr val="tx1"/>
                          </a:solidFill>
                          <a:effectLst/>
                          <a:latin typeface="Calibri" panose="020F0502020204030204" pitchFamily="34" charset="0"/>
                          <a:ea typeface="+mn-ea"/>
                          <a:cs typeface="Calibri" panose="020F0502020204030204" pitchFamily="34" charset="0"/>
                        </a:rPr>
                        <a:t>V**</a:t>
                      </a:r>
                    </a:p>
                    <a:p>
                      <a:pPr marL="0" marR="0" lvl="0" indent="0" algn="ctr" defTabSz="914283" rtl="0" eaLnBrk="1" fontAlgn="ctr" latinLnBrk="0" hangingPunct="1">
                        <a:lnSpc>
                          <a:spcPct val="100000"/>
                        </a:lnSpc>
                        <a:spcBef>
                          <a:spcPts val="0"/>
                        </a:spcBef>
                        <a:spcAft>
                          <a:spcPts val="0"/>
                        </a:spcAft>
                        <a:buClrTx/>
                        <a:buSzTx/>
                        <a:buFontTx/>
                        <a:buNone/>
                        <a:tabLst/>
                        <a:defRPr/>
                      </a:pPr>
                      <a:r>
                        <a:rPr lang="en-US" altLang="zh-TW" sz="800" b="0" i="0" u="none" strike="noStrike" kern="1200" dirty="0" smtClean="0">
                          <a:solidFill>
                            <a:schemeClr val="tx1"/>
                          </a:solidFill>
                          <a:effectLst/>
                          <a:latin typeface="Calibri" panose="020F0502020204030204" pitchFamily="34" charset="0"/>
                          <a:ea typeface="+mn-ea"/>
                          <a:cs typeface="Calibri" panose="020F0502020204030204" pitchFamily="34" charset="0"/>
                        </a:rPr>
                        <a:t>(on RFID antenna)</a:t>
                      </a:r>
                    </a:p>
                  </a:txBody>
                  <a:tcPr marL="5439" marR="5439" marT="5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ctr" defTabSz="898268" rtl="0" eaLnBrk="1" fontAlgn="ctr" latinLnBrk="0" hangingPunct="1">
                        <a:lnSpc>
                          <a:spcPct val="100000"/>
                        </a:lnSpc>
                        <a:spcBef>
                          <a:spcPts val="0"/>
                        </a:spcBef>
                        <a:spcAft>
                          <a:spcPts val="0"/>
                        </a:spcAft>
                        <a:buClrTx/>
                        <a:buSzTx/>
                        <a:buFontTx/>
                        <a:buNone/>
                        <a:tabLst/>
                        <a:defRPr/>
                      </a:pPr>
                      <a:r>
                        <a:rPr lang="en-US" altLang="zh-TW" sz="800" b="1" i="0" u="none" strike="noStrike" dirty="0" smtClean="0">
                          <a:solidFill>
                            <a:schemeClr val="tx2"/>
                          </a:solidFill>
                          <a:effectLst/>
                          <a:latin typeface="Calibri" panose="020F0502020204030204" pitchFamily="34" charset="0"/>
                          <a:cs typeface="Calibri" panose="020F0502020204030204" pitchFamily="34" charset="0"/>
                        </a:rPr>
                        <a:t>2021/4/6</a:t>
                      </a:r>
                      <a:endParaRPr lang="zh-TW" altLang="en-US" sz="800" b="1" i="0" u="none" strike="noStrike" dirty="0" smtClean="0">
                        <a:solidFill>
                          <a:schemeClr val="tx2"/>
                        </a:solidFill>
                        <a:effectLst/>
                        <a:latin typeface="Calibri" panose="020F0502020204030204" pitchFamily="34" charset="0"/>
                        <a:cs typeface="Calibri" panose="020F0502020204030204" pitchFamily="34" charset="0"/>
                      </a:endParaRPr>
                    </a:p>
                  </a:txBody>
                  <a:tcPr marL="5439" marR="5439" marT="5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marL="0" marR="0" lvl="0" indent="0" algn="ctr" defTabSz="898268" rtl="0" eaLnBrk="1" fontAlgn="ctr" latinLnBrk="0" hangingPunct="1">
                        <a:lnSpc>
                          <a:spcPct val="100000"/>
                        </a:lnSpc>
                        <a:spcBef>
                          <a:spcPts val="0"/>
                        </a:spcBef>
                        <a:spcAft>
                          <a:spcPts val="0"/>
                        </a:spcAft>
                        <a:buClrTx/>
                        <a:buSzTx/>
                        <a:buFontTx/>
                        <a:buNone/>
                        <a:tabLst/>
                        <a:defRPr/>
                      </a:pPr>
                      <a:r>
                        <a:rPr lang="en-US" altLang="zh-TW" sz="800" b="1" i="0" u="none" strike="noStrike" dirty="0" smtClean="0">
                          <a:solidFill>
                            <a:schemeClr val="tx2"/>
                          </a:solidFill>
                          <a:effectLst/>
                          <a:latin typeface="Calibri" panose="020F0502020204030204" pitchFamily="34" charset="0"/>
                          <a:cs typeface="Calibri" panose="020F0502020204030204" pitchFamily="34" charset="0"/>
                        </a:rPr>
                        <a:t>2021/4/6</a:t>
                      </a:r>
                      <a:endParaRPr lang="zh-TW" altLang="en-US" sz="800" b="1" i="0" u="none" strike="noStrike" dirty="0" smtClean="0">
                        <a:solidFill>
                          <a:schemeClr val="tx2"/>
                        </a:solidFill>
                        <a:effectLst/>
                        <a:latin typeface="Calibri" panose="020F0502020204030204" pitchFamily="34" charset="0"/>
                        <a:cs typeface="Calibri" panose="020F0502020204030204" pitchFamily="34" charset="0"/>
                      </a:endParaRPr>
                    </a:p>
                  </a:txBody>
                  <a:tcPr marL="5439" marR="5439" marT="5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ctr" rtl="0" fontAlgn="ctr"/>
                      <a:r>
                        <a:rPr lang="en-US" altLang="zh-TW" sz="800" b="1" i="0" u="none" strike="noStrike" dirty="0" smtClean="0">
                          <a:solidFill>
                            <a:schemeClr val="tx2"/>
                          </a:solidFill>
                          <a:effectLst/>
                          <a:latin typeface="Calibri" panose="020F0502020204030204" pitchFamily="34" charset="0"/>
                          <a:cs typeface="Calibri" panose="020F0502020204030204" pitchFamily="34" charset="0"/>
                        </a:rPr>
                        <a:t>Done</a:t>
                      </a:r>
                      <a:endParaRPr lang="en-US" altLang="zh-TW" sz="800" b="1" i="0" u="none" strike="noStrike" dirty="0">
                        <a:solidFill>
                          <a:schemeClr val="tx2"/>
                        </a:solidFill>
                        <a:effectLst/>
                        <a:latin typeface="Calibri" panose="020F0502020204030204" pitchFamily="34" charset="0"/>
                        <a:cs typeface="Calibri" panose="020F0502020204030204" pitchFamily="34" charset="0"/>
                      </a:endParaRPr>
                    </a:p>
                  </a:txBody>
                  <a:tcPr marL="5439" marR="5439" marT="5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FF"/>
                    </a:solidFill>
                  </a:tcPr>
                </a:tc>
                <a:tc>
                  <a:txBody>
                    <a:bodyPr/>
                    <a:lstStyle/>
                    <a:p>
                      <a:pPr algn="l" rtl="0" fontAlgn="ctr"/>
                      <a:r>
                        <a:rPr lang="en-US" altLang="zh-TW" sz="700" b="0" i="0" u="none" strike="noStrike" dirty="0" smtClean="0">
                          <a:solidFill>
                            <a:schemeClr val="bg2"/>
                          </a:solidFill>
                          <a:effectLst/>
                          <a:latin typeface="Calibri"/>
                        </a:rPr>
                        <a:t>RFID CE ready (2020/12/14) + 16wks</a:t>
                      </a:r>
                      <a:r>
                        <a:rPr lang="en-US" altLang="zh-TW" sz="700" b="0" i="0" u="none" strike="noStrike" baseline="0" dirty="0" smtClean="0">
                          <a:solidFill>
                            <a:schemeClr val="bg2"/>
                          </a:solidFill>
                          <a:effectLst/>
                          <a:latin typeface="Calibri"/>
                        </a:rPr>
                        <a:t>, Cert. done</a:t>
                      </a:r>
                      <a:endParaRPr lang="en-US" altLang="zh-TW" sz="700" b="0" i="0" u="none" strike="noStrike" dirty="0">
                        <a:solidFill>
                          <a:schemeClr val="bg2"/>
                        </a:solidFill>
                        <a:effectLst/>
                        <a:latin typeface="Calibri"/>
                      </a:endParaRPr>
                    </a:p>
                  </a:txBody>
                  <a:tcPr marL="5439" marR="5439" marT="5439"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88742">
                <a:tc>
                  <a:txBody>
                    <a:bodyPr/>
                    <a:lstStyle/>
                    <a:p>
                      <a:pPr marL="0" marR="0" lvl="0" indent="0" algn="ctr" defTabSz="898268" rtl="0" eaLnBrk="1" fontAlgn="ctr" latinLnBrk="0" hangingPunct="1">
                        <a:lnSpc>
                          <a:spcPct val="100000"/>
                        </a:lnSpc>
                        <a:spcBef>
                          <a:spcPts val="0"/>
                        </a:spcBef>
                        <a:spcAft>
                          <a:spcPts val="0"/>
                        </a:spcAft>
                        <a:buClrTx/>
                        <a:buSzTx/>
                        <a:buFontTx/>
                        <a:buNone/>
                        <a:tabLst/>
                        <a:defRPr/>
                      </a:pPr>
                      <a:r>
                        <a:rPr lang="en-US" altLang="zh-TW" sz="800" b="1" i="0" u="none" strike="noStrike" kern="1200" dirty="0" smtClean="0">
                          <a:solidFill>
                            <a:schemeClr val="bg2"/>
                          </a:solidFill>
                          <a:effectLst/>
                          <a:latin typeface="Calibri" panose="020F0502020204030204" pitchFamily="34" charset="0"/>
                          <a:ea typeface="+mn-ea"/>
                          <a:cs typeface="+mn-cs"/>
                        </a:rPr>
                        <a:t>Saint Lucia (NTRC)</a:t>
                      </a:r>
                    </a:p>
                  </a:txBody>
                  <a:tcPr marL="5439" marR="5439" marT="5439"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CC"/>
                    </a:solidFill>
                  </a:tcPr>
                </a:tc>
                <a:tc>
                  <a:txBody>
                    <a:bodyPr/>
                    <a:lstStyle/>
                    <a:p>
                      <a:pPr marL="0" marR="0" lvl="0" indent="0" algn="ctr" defTabSz="914283" rtl="0" eaLnBrk="1" fontAlgn="ctr" latinLnBrk="0" hangingPunct="1">
                        <a:lnSpc>
                          <a:spcPct val="100000"/>
                        </a:lnSpc>
                        <a:spcBef>
                          <a:spcPts val="0"/>
                        </a:spcBef>
                        <a:spcAft>
                          <a:spcPts val="0"/>
                        </a:spcAft>
                        <a:buClrTx/>
                        <a:buSzTx/>
                        <a:buFontTx/>
                        <a:buNone/>
                        <a:tabLst/>
                        <a:defRPr/>
                      </a:pPr>
                      <a:r>
                        <a:rPr lang="en-US" altLang="zh-TW" sz="800" b="0" i="0" u="none" strike="noStrike" kern="1200" dirty="0" smtClean="0">
                          <a:solidFill>
                            <a:schemeClr val="tx1"/>
                          </a:solidFill>
                          <a:effectLst/>
                          <a:latin typeface="Calibri" panose="020F0502020204030204" pitchFamily="34" charset="0"/>
                          <a:ea typeface="+mn-ea"/>
                          <a:cs typeface="Calibri" panose="020F0502020204030204" pitchFamily="34" charset="0"/>
                        </a:rPr>
                        <a:t>May block</a:t>
                      </a:r>
                    </a:p>
                  </a:txBody>
                  <a:tcPr marL="5439" marR="5439" marT="5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ctr" defTabSz="898268" rtl="0" eaLnBrk="1" fontAlgn="ctr" latinLnBrk="0" hangingPunct="1">
                        <a:lnSpc>
                          <a:spcPct val="100000"/>
                        </a:lnSpc>
                        <a:spcBef>
                          <a:spcPts val="0"/>
                        </a:spcBef>
                        <a:spcAft>
                          <a:spcPts val="0"/>
                        </a:spcAft>
                        <a:buClrTx/>
                        <a:buSzTx/>
                        <a:buFontTx/>
                        <a:buNone/>
                        <a:tabLst/>
                        <a:defRPr/>
                      </a:pPr>
                      <a:r>
                        <a:rPr lang="en-US" altLang="zh-TW" sz="800" b="1" i="0" u="none" strike="noStrike" dirty="0" smtClean="0">
                          <a:solidFill>
                            <a:schemeClr val="tx2"/>
                          </a:solidFill>
                          <a:effectLst/>
                          <a:latin typeface="Calibri" panose="020F0502020204030204" pitchFamily="34" charset="0"/>
                          <a:cs typeface="Calibri" panose="020F0502020204030204" pitchFamily="34" charset="0"/>
                        </a:rPr>
                        <a:t>2021/4/19</a:t>
                      </a:r>
                      <a:endParaRPr lang="zh-TW" altLang="en-US" sz="800" b="1" i="0" u="none" strike="noStrike" dirty="0" smtClean="0">
                        <a:solidFill>
                          <a:schemeClr val="tx2"/>
                        </a:solidFill>
                        <a:effectLst/>
                        <a:latin typeface="Calibri" panose="020F0502020204030204" pitchFamily="34" charset="0"/>
                        <a:cs typeface="Calibri" panose="020F0502020204030204" pitchFamily="34" charset="0"/>
                      </a:endParaRPr>
                    </a:p>
                  </a:txBody>
                  <a:tcPr marL="5439" marR="5439" marT="5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marL="0" marR="0" lvl="0" indent="0" algn="ctr" defTabSz="898268" rtl="0" eaLnBrk="1" fontAlgn="ctr" latinLnBrk="0" hangingPunct="1">
                        <a:lnSpc>
                          <a:spcPct val="100000"/>
                        </a:lnSpc>
                        <a:spcBef>
                          <a:spcPts val="0"/>
                        </a:spcBef>
                        <a:spcAft>
                          <a:spcPts val="0"/>
                        </a:spcAft>
                        <a:buClrTx/>
                        <a:buSzTx/>
                        <a:buFontTx/>
                        <a:buNone/>
                        <a:tabLst/>
                        <a:defRPr/>
                      </a:pPr>
                      <a:r>
                        <a:rPr lang="en-US" altLang="zh-TW" sz="800" b="1" i="0" u="none" strike="noStrike" dirty="0" smtClean="0">
                          <a:solidFill>
                            <a:schemeClr val="tx2"/>
                          </a:solidFill>
                          <a:effectLst/>
                          <a:latin typeface="Calibri" panose="020F0502020204030204" pitchFamily="34" charset="0"/>
                          <a:cs typeface="Calibri" panose="020F0502020204030204" pitchFamily="34" charset="0"/>
                        </a:rPr>
                        <a:t>2021/4/19</a:t>
                      </a:r>
                      <a:endParaRPr lang="zh-TW" altLang="en-US" sz="800" b="1" i="0" u="none" strike="noStrike" dirty="0" smtClean="0">
                        <a:solidFill>
                          <a:schemeClr val="tx2"/>
                        </a:solidFill>
                        <a:effectLst/>
                        <a:latin typeface="Calibri" panose="020F0502020204030204" pitchFamily="34" charset="0"/>
                        <a:cs typeface="Calibri" panose="020F0502020204030204" pitchFamily="34" charset="0"/>
                      </a:endParaRPr>
                    </a:p>
                  </a:txBody>
                  <a:tcPr marL="5439" marR="5439" marT="5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marL="0" marR="0" lvl="0" indent="0" algn="ctr" defTabSz="898268" rtl="0" eaLnBrk="1" fontAlgn="ctr" latinLnBrk="0" hangingPunct="1">
                        <a:lnSpc>
                          <a:spcPct val="100000"/>
                        </a:lnSpc>
                        <a:spcBef>
                          <a:spcPts val="0"/>
                        </a:spcBef>
                        <a:spcAft>
                          <a:spcPts val="0"/>
                        </a:spcAft>
                        <a:buClrTx/>
                        <a:buSzTx/>
                        <a:buFontTx/>
                        <a:buNone/>
                        <a:tabLst/>
                        <a:defRPr/>
                      </a:pPr>
                      <a:r>
                        <a:rPr lang="en-US" altLang="zh-TW" sz="800" b="1" i="0" u="none" strike="noStrike" dirty="0" smtClean="0">
                          <a:solidFill>
                            <a:schemeClr val="tx2"/>
                          </a:solidFill>
                          <a:effectLst/>
                          <a:latin typeface="Calibri" panose="020F0502020204030204" pitchFamily="34" charset="0"/>
                          <a:cs typeface="Calibri" panose="020F0502020204030204" pitchFamily="34" charset="0"/>
                        </a:rPr>
                        <a:t>2021/4/19</a:t>
                      </a:r>
                      <a:endParaRPr lang="zh-TW" altLang="en-US" sz="800" b="1" i="0" u="none" strike="noStrike" dirty="0" smtClean="0">
                        <a:solidFill>
                          <a:schemeClr val="tx2"/>
                        </a:solidFill>
                        <a:effectLst/>
                        <a:latin typeface="Calibri" panose="020F0502020204030204" pitchFamily="34" charset="0"/>
                        <a:cs typeface="Calibri" panose="020F0502020204030204" pitchFamily="34" charset="0"/>
                      </a:endParaRPr>
                    </a:p>
                  </a:txBody>
                  <a:tcPr marL="5439" marR="5439" marT="5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marL="0" marR="0" lvl="0" indent="0" algn="l" defTabSz="898268" rtl="0" eaLnBrk="1" fontAlgn="ctr" latinLnBrk="0" hangingPunct="1">
                        <a:lnSpc>
                          <a:spcPct val="100000"/>
                        </a:lnSpc>
                        <a:spcBef>
                          <a:spcPts val="0"/>
                        </a:spcBef>
                        <a:spcAft>
                          <a:spcPts val="0"/>
                        </a:spcAft>
                        <a:buClrTx/>
                        <a:buSzTx/>
                        <a:buFontTx/>
                        <a:buNone/>
                        <a:tabLst/>
                        <a:defRPr/>
                      </a:pPr>
                      <a:r>
                        <a:rPr lang="en-US" altLang="zh-TW" sz="700" b="0" i="0" u="none" strike="noStrike" dirty="0" smtClean="0">
                          <a:solidFill>
                            <a:schemeClr val="bg2"/>
                          </a:solidFill>
                          <a:effectLst/>
                          <a:latin typeface="Calibri"/>
                        </a:rPr>
                        <a:t>RFID CE ready (2020/12/14) + 18wks </a:t>
                      </a:r>
                    </a:p>
                  </a:txBody>
                  <a:tcPr marL="5439" marR="5439" marT="5439"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00355">
                <a:tc>
                  <a:txBody>
                    <a:bodyPr/>
                    <a:lstStyle/>
                    <a:p>
                      <a:pPr marL="0" marR="0" lvl="0" indent="0" algn="ctr" defTabSz="898268" rtl="0" eaLnBrk="1" fontAlgn="ctr" latinLnBrk="0" hangingPunct="1">
                        <a:lnSpc>
                          <a:spcPct val="100000"/>
                        </a:lnSpc>
                        <a:spcBef>
                          <a:spcPts val="0"/>
                        </a:spcBef>
                        <a:spcAft>
                          <a:spcPts val="0"/>
                        </a:spcAft>
                        <a:buClrTx/>
                        <a:buSzTx/>
                        <a:buFontTx/>
                        <a:buNone/>
                        <a:tabLst/>
                        <a:defRPr/>
                      </a:pPr>
                      <a:r>
                        <a:rPr lang="en-US" altLang="zh-TW" sz="800" b="1" i="0" u="none" strike="noStrike" kern="1200" dirty="0" smtClean="0">
                          <a:solidFill>
                            <a:schemeClr val="bg2"/>
                          </a:solidFill>
                          <a:effectLst/>
                          <a:latin typeface="Calibri" panose="020F0502020204030204" pitchFamily="34" charset="0"/>
                          <a:ea typeface="+mn-ea"/>
                          <a:cs typeface="+mn-cs"/>
                        </a:rPr>
                        <a:t>Solomon Islands</a:t>
                      </a:r>
                    </a:p>
                  </a:txBody>
                  <a:tcPr marL="5439" marR="5439" marT="5439"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CC"/>
                    </a:solidFill>
                  </a:tcPr>
                </a:tc>
                <a:tc>
                  <a:txBody>
                    <a:bodyPr/>
                    <a:lstStyle/>
                    <a:p>
                      <a:pPr marL="0" marR="0" lvl="0" indent="0" algn="ctr" defTabSz="914283" rtl="0" eaLnBrk="1" fontAlgn="ctr" latinLnBrk="0" hangingPunct="1">
                        <a:lnSpc>
                          <a:spcPct val="100000"/>
                        </a:lnSpc>
                        <a:spcBef>
                          <a:spcPts val="0"/>
                        </a:spcBef>
                        <a:spcAft>
                          <a:spcPts val="0"/>
                        </a:spcAft>
                        <a:buClrTx/>
                        <a:buSzTx/>
                        <a:buFontTx/>
                        <a:buNone/>
                        <a:tabLst/>
                        <a:defRPr/>
                      </a:pPr>
                      <a:r>
                        <a:rPr lang="en-US" altLang="zh-TW" sz="800" b="0" i="0" u="none" strike="noStrike" kern="1200" dirty="0" smtClean="0">
                          <a:solidFill>
                            <a:schemeClr val="tx1"/>
                          </a:solidFill>
                          <a:effectLst/>
                          <a:latin typeface="Calibri" panose="020F0502020204030204" pitchFamily="34" charset="0"/>
                          <a:ea typeface="+mn-ea"/>
                          <a:cs typeface="Calibri" panose="020F0502020204030204" pitchFamily="34" charset="0"/>
                        </a:rPr>
                        <a:t>TBD</a:t>
                      </a:r>
                    </a:p>
                  </a:txBody>
                  <a:tcPr marL="5439" marR="5439" marT="5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ctr" defTabSz="898268" rtl="0" eaLnBrk="1" fontAlgn="ctr" latinLnBrk="0" hangingPunct="1">
                        <a:lnSpc>
                          <a:spcPct val="100000"/>
                        </a:lnSpc>
                        <a:spcBef>
                          <a:spcPts val="0"/>
                        </a:spcBef>
                        <a:spcAft>
                          <a:spcPts val="0"/>
                        </a:spcAft>
                        <a:buClrTx/>
                        <a:buSzTx/>
                        <a:buFontTx/>
                        <a:buNone/>
                        <a:tabLst/>
                        <a:defRPr/>
                      </a:pPr>
                      <a:r>
                        <a:rPr lang="en-US" altLang="zh-TW" sz="800" b="1" i="0" u="none" strike="noStrike" dirty="0" smtClean="0">
                          <a:solidFill>
                            <a:srgbClr val="000000"/>
                          </a:solidFill>
                          <a:effectLst/>
                          <a:latin typeface="Calibri" panose="020F0502020204030204" pitchFamily="34" charset="0"/>
                          <a:ea typeface="新細明體" panose="02020500000000000000" pitchFamily="18" charset="-120"/>
                          <a:cs typeface="Calibri" panose="020F0502020204030204" pitchFamily="34" charset="0"/>
                        </a:rPr>
                        <a:t>2021/3/8</a:t>
                      </a:r>
                      <a:endParaRPr lang="zh-TW" altLang="en-US" sz="800" b="1" i="0" u="none" strike="noStrike" dirty="0" smtClean="0">
                        <a:solidFill>
                          <a:schemeClr val="tx2"/>
                        </a:solidFill>
                        <a:effectLst/>
                        <a:latin typeface="Calibri" panose="020F0502020204030204" pitchFamily="34" charset="0"/>
                        <a:cs typeface="Calibri" panose="020F0502020204030204" pitchFamily="34" charset="0"/>
                      </a:endParaRPr>
                    </a:p>
                  </a:txBody>
                  <a:tcPr marL="5439" marR="5439" marT="5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marL="0" marR="0" lvl="0" indent="0" algn="ctr" defTabSz="898268" rtl="0" eaLnBrk="1" fontAlgn="ctr" latinLnBrk="0" hangingPunct="1">
                        <a:lnSpc>
                          <a:spcPct val="100000"/>
                        </a:lnSpc>
                        <a:spcBef>
                          <a:spcPts val="0"/>
                        </a:spcBef>
                        <a:spcAft>
                          <a:spcPts val="0"/>
                        </a:spcAft>
                        <a:buClrTx/>
                        <a:buSzTx/>
                        <a:buFontTx/>
                        <a:buNone/>
                        <a:tabLst/>
                        <a:defRPr/>
                      </a:pPr>
                      <a:r>
                        <a:rPr lang="en-US" altLang="zh-TW" sz="800" b="1" i="0" u="none" strike="noStrike" dirty="0" smtClean="0">
                          <a:solidFill>
                            <a:schemeClr val="tx2"/>
                          </a:solidFill>
                          <a:effectLst/>
                          <a:latin typeface="Calibri" panose="020F0502020204030204" pitchFamily="34" charset="0"/>
                          <a:cs typeface="Calibri" panose="020F0502020204030204" pitchFamily="34" charset="0"/>
                        </a:rPr>
                        <a:t>TBD</a:t>
                      </a:r>
                      <a:endParaRPr lang="zh-TW" altLang="en-US" sz="800" b="1" i="0" u="none" strike="noStrike" dirty="0" smtClean="0">
                        <a:solidFill>
                          <a:schemeClr val="tx2"/>
                        </a:solidFill>
                        <a:effectLst/>
                        <a:latin typeface="Calibri" panose="020F0502020204030204" pitchFamily="34" charset="0"/>
                        <a:cs typeface="Calibri" panose="020F0502020204030204" pitchFamily="34" charset="0"/>
                      </a:endParaRPr>
                    </a:p>
                  </a:txBody>
                  <a:tcPr marL="5439" marR="5439" marT="5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ctr" rtl="0" fontAlgn="ctr"/>
                      <a:r>
                        <a:rPr lang="en-US" altLang="zh-TW" sz="800" b="1" i="0" u="none" strike="noStrike" dirty="0" smtClean="0">
                          <a:solidFill>
                            <a:schemeClr val="tx2"/>
                          </a:solidFill>
                          <a:effectLst/>
                          <a:latin typeface="Calibri" panose="020F0502020204030204" pitchFamily="34" charset="0"/>
                          <a:cs typeface="Calibri" panose="020F0502020204030204" pitchFamily="34" charset="0"/>
                        </a:rPr>
                        <a:t>Done</a:t>
                      </a:r>
                      <a:endParaRPr lang="en-US" altLang="zh-TW" sz="800" b="1" i="0" u="none" strike="noStrike" dirty="0">
                        <a:solidFill>
                          <a:schemeClr val="tx2"/>
                        </a:solidFill>
                        <a:effectLst/>
                        <a:latin typeface="Calibri" panose="020F0502020204030204" pitchFamily="34" charset="0"/>
                        <a:cs typeface="Calibri" panose="020F0502020204030204" pitchFamily="34" charset="0"/>
                      </a:endParaRPr>
                    </a:p>
                  </a:txBody>
                  <a:tcPr marL="5439" marR="5439" marT="5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FF"/>
                    </a:solidFill>
                  </a:tcPr>
                </a:tc>
                <a:tc>
                  <a:txBody>
                    <a:bodyPr/>
                    <a:lstStyle/>
                    <a:p>
                      <a:pPr marL="0" marR="0" lvl="0" indent="0" algn="l" defTabSz="898268" rtl="0" eaLnBrk="1" fontAlgn="ctr" latinLnBrk="0" hangingPunct="1">
                        <a:lnSpc>
                          <a:spcPct val="100000"/>
                        </a:lnSpc>
                        <a:spcBef>
                          <a:spcPts val="0"/>
                        </a:spcBef>
                        <a:spcAft>
                          <a:spcPts val="0"/>
                        </a:spcAft>
                        <a:buClrTx/>
                        <a:buSzTx/>
                        <a:buFontTx/>
                        <a:buNone/>
                        <a:tabLst/>
                        <a:defRPr/>
                      </a:pPr>
                      <a:r>
                        <a:rPr lang="en-US" altLang="zh-TW" sz="700" b="0" i="0" u="none" strike="noStrike" baseline="0" dirty="0" smtClean="0">
                          <a:solidFill>
                            <a:schemeClr val="bg2"/>
                          </a:solidFill>
                          <a:effectLst/>
                          <a:latin typeface="Calibri"/>
                        </a:rPr>
                        <a:t>2020/10/3-New Commissioner starts type approval work, but no certificate is released so far. The authority is waiting for the Minister to mandate if the new acting Commissioner has the authority to approve applications and sign approvals.</a:t>
                      </a:r>
                      <a:r>
                        <a:rPr lang="en-US" altLang="zh-TW" sz="700" b="0" i="0" u="none" strike="noStrike" baseline="0" dirty="0" smtClean="0">
                          <a:solidFill>
                            <a:srgbClr val="0000FF"/>
                          </a:solidFill>
                          <a:effectLst/>
                          <a:latin typeface="Calibri"/>
                        </a:rPr>
                        <a:t> 2/25 cert. done</a:t>
                      </a:r>
                      <a:endParaRPr lang="en-US" altLang="zh-TW" sz="700" b="0" i="0" u="none" strike="noStrike" dirty="0" smtClean="0">
                        <a:solidFill>
                          <a:schemeClr val="bg2"/>
                        </a:solidFill>
                        <a:effectLst/>
                        <a:latin typeface="Calibri"/>
                      </a:endParaRPr>
                    </a:p>
                  </a:txBody>
                  <a:tcPr marL="5439" marR="5439" marT="5439"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18888">
                <a:tc>
                  <a:txBody>
                    <a:bodyPr/>
                    <a:lstStyle/>
                    <a:p>
                      <a:pPr marL="0" marR="0" lvl="0" indent="0" algn="ctr" defTabSz="898268" rtl="0" eaLnBrk="1" fontAlgn="ctr" latinLnBrk="0" hangingPunct="1">
                        <a:lnSpc>
                          <a:spcPct val="100000"/>
                        </a:lnSpc>
                        <a:spcBef>
                          <a:spcPts val="0"/>
                        </a:spcBef>
                        <a:spcAft>
                          <a:spcPts val="0"/>
                        </a:spcAft>
                        <a:buClrTx/>
                        <a:buSzTx/>
                        <a:buFontTx/>
                        <a:buNone/>
                        <a:tabLst/>
                        <a:defRPr/>
                      </a:pPr>
                      <a:r>
                        <a:rPr lang="en-US" altLang="zh-TW" sz="800" b="1" i="0" u="none" strike="noStrike" kern="1200" dirty="0" smtClean="0">
                          <a:solidFill>
                            <a:schemeClr val="bg2"/>
                          </a:solidFill>
                          <a:effectLst/>
                          <a:latin typeface="Calibri" panose="020F0502020204030204" pitchFamily="34" charset="0"/>
                          <a:ea typeface="+mn-ea"/>
                          <a:cs typeface="+mn-cs"/>
                        </a:rPr>
                        <a:t>South Africa (ICASA)</a:t>
                      </a:r>
                    </a:p>
                  </a:txBody>
                  <a:tcPr marL="5439" marR="5439" marT="5439"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CC"/>
                    </a:solidFill>
                  </a:tcPr>
                </a:tc>
                <a:tc>
                  <a:txBody>
                    <a:bodyPr/>
                    <a:lstStyle/>
                    <a:p>
                      <a:pPr marL="0" marR="0" lvl="0" indent="0" algn="ctr" defTabSz="914283" rtl="0" eaLnBrk="1" fontAlgn="ctr" latinLnBrk="0" hangingPunct="1">
                        <a:lnSpc>
                          <a:spcPct val="100000"/>
                        </a:lnSpc>
                        <a:spcBef>
                          <a:spcPts val="0"/>
                        </a:spcBef>
                        <a:spcAft>
                          <a:spcPts val="0"/>
                        </a:spcAft>
                        <a:buClrTx/>
                        <a:buSzTx/>
                        <a:buFontTx/>
                        <a:buNone/>
                        <a:tabLst/>
                        <a:defRPr/>
                      </a:pPr>
                      <a:r>
                        <a:rPr lang="en-US" altLang="zh-TW" sz="800" b="0" i="0" u="none" strike="noStrike" kern="1200" dirty="0" smtClean="0">
                          <a:solidFill>
                            <a:schemeClr val="tx1"/>
                          </a:solidFill>
                          <a:effectLst/>
                          <a:latin typeface="Calibri" panose="020F0502020204030204" pitchFamily="34" charset="0"/>
                          <a:ea typeface="+mn-ea"/>
                          <a:cs typeface="Calibri" panose="020F0502020204030204" pitchFamily="34" charset="0"/>
                        </a:rPr>
                        <a:t>June block</a:t>
                      </a:r>
                      <a:endParaRPr lang="en-US" altLang="zh-TW" sz="800" b="0" i="0" u="none" strike="noStrike" kern="1200" baseline="0" dirty="0" smtClean="0">
                        <a:solidFill>
                          <a:schemeClr val="tx1"/>
                        </a:solidFill>
                        <a:effectLst/>
                        <a:latin typeface="Calibri" panose="020F0502020204030204" pitchFamily="34" charset="0"/>
                        <a:ea typeface="+mn-ea"/>
                        <a:cs typeface="Calibri" panose="020F0502020204030204" pitchFamily="34" charset="0"/>
                      </a:endParaRPr>
                    </a:p>
                    <a:p>
                      <a:pPr marL="0" marR="0" lvl="0" indent="0" algn="ctr" defTabSz="914283" rtl="0" eaLnBrk="1" fontAlgn="ctr" latinLnBrk="0" hangingPunct="1">
                        <a:lnSpc>
                          <a:spcPct val="100000"/>
                        </a:lnSpc>
                        <a:spcBef>
                          <a:spcPts val="0"/>
                        </a:spcBef>
                        <a:spcAft>
                          <a:spcPts val="0"/>
                        </a:spcAft>
                        <a:buClrTx/>
                        <a:buSzTx/>
                        <a:buFontTx/>
                        <a:buNone/>
                        <a:tabLst/>
                        <a:defRPr/>
                      </a:pPr>
                      <a:r>
                        <a:rPr lang="en-US" altLang="zh-TW" sz="800" b="0" i="0" u="none" strike="noStrike" kern="1200" dirty="0" smtClean="0">
                          <a:solidFill>
                            <a:schemeClr val="tx1"/>
                          </a:solidFill>
                          <a:effectLst/>
                          <a:latin typeface="Calibri" panose="020F0502020204030204" pitchFamily="34" charset="0"/>
                          <a:ea typeface="+mn-ea"/>
                          <a:cs typeface="Calibri" panose="020F0502020204030204" pitchFamily="34" charset="0"/>
                        </a:rPr>
                        <a:t>V</a:t>
                      </a:r>
                      <a:r>
                        <a:rPr lang="zh-TW" altLang="en-US" sz="800" b="0" i="0" u="none" strike="noStrike" kern="1200" dirty="0" smtClean="0">
                          <a:solidFill>
                            <a:schemeClr val="tx1"/>
                          </a:solidFill>
                          <a:effectLst/>
                          <a:latin typeface="Calibri" panose="020F0502020204030204" pitchFamily="34" charset="0"/>
                          <a:ea typeface="+mn-ea"/>
                          <a:cs typeface="Calibri" panose="020F0502020204030204" pitchFamily="34" charset="0"/>
                        </a:rPr>
                        <a:t>**</a:t>
                      </a:r>
                      <a:endParaRPr lang="en-US" altLang="zh-TW" sz="800" b="0" i="0" u="none" strike="noStrike" kern="1200" dirty="0" smtClean="0">
                        <a:solidFill>
                          <a:schemeClr val="tx1"/>
                        </a:solidFill>
                        <a:effectLst/>
                        <a:latin typeface="Calibri" panose="020F0502020204030204" pitchFamily="34" charset="0"/>
                        <a:ea typeface="+mn-ea"/>
                        <a:cs typeface="Calibri" panose="020F0502020204030204" pitchFamily="34" charset="0"/>
                      </a:endParaRPr>
                    </a:p>
                  </a:txBody>
                  <a:tcPr marL="5439" marR="5439" marT="5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ctr" defTabSz="898268" rtl="0" eaLnBrk="1" fontAlgn="ctr" latinLnBrk="0" hangingPunct="1">
                        <a:lnSpc>
                          <a:spcPct val="100000"/>
                        </a:lnSpc>
                        <a:spcBef>
                          <a:spcPts val="0"/>
                        </a:spcBef>
                        <a:spcAft>
                          <a:spcPts val="0"/>
                        </a:spcAft>
                        <a:buClrTx/>
                        <a:buSzTx/>
                        <a:buFontTx/>
                        <a:buNone/>
                        <a:tabLst/>
                        <a:defRPr/>
                      </a:pPr>
                      <a:r>
                        <a:rPr lang="en-US" altLang="zh-TW" sz="800" b="1" i="0" u="none" strike="noStrike" dirty="0" smtClean="0">
                          <a:solidFill>
                            <a:schemeClr val="tx2"/>
                          </a:solidFill>
                          <a:effectLst/>
                          <a:latin typeface="Calibri" panose="020F0502020204030204" pitchFamily="34" charset="0"/>
                          <a:cs typeface="Calibri" panose="020F0502020204030204" pitchFamily="34" charset="0"/>
                        </a:rPr>
                        <a:t>2021/4/26</a:t>
                      </a:r>
                      <a:endParaRPr lang="zh-TW" altLang="en-US" sz="800" b="1" i="0" u="none" strike="noStrike" dirty="0" smtClean="0">
                        <a:solidFill>
                          <a:schemeClr val="tx2"/>
                        </a:solidFill>
                        <a:effectLst/>
                        <a:latin typeface="Calibri" panose="020F0502020204030204" pitchFamily="34" charset="0"/>
                        <a:cs typeface="Calibri" panose="020F0502020204030204" pitchFamily="34" charset="0"/>
                      </a:endParaRPr>
                    </a:p>
                  </a:txBody>
                  <a:tcPr marL="5439" marR="5439" marT="5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marL="0" marR="0" lvl="0" indent="0" algn="ctr" defTabSz="898268" rtl="0" eaLnBrk="1" fontAlgn="ctr" latinLnBrk="0" hangingPunct="1">
                        <a:lnSpc>
                          <a:spcPct val="100000"/>
                        </a:lnSpc>
                        <a:spcBef>
                          <a:spcPts val="0"/>
                        </a:spcBef>
                        <a:spcAft>
                          <a:spcPts val="0"/>
                        </a:spcAft>
                        <a:buClrTx/>
                        <a:buSzTx/>
                        <a:buFontTx/>
                        <a:buNone/>
                        <a:tabLst/>
                        <a:defRPr/>
                      </a:pPr>
                      <a:r>
                        <a:rPr lang="en-US" altLang="zh-TW" sz="800" b="1" i="0" u="none" strike="noStrike" dirty="0" smtClean="0">
                          <a:solidFill>
                            <a:schemeClr val="tx2"/>
                          </a:solidFill>
                          <a:effectLst/>
                          <a:latin typeface="Calibri" panose="020F0502020204030204" pitchFamily="34" charset="0"/>
                          <a:cs typeface="Calibri" panose="020F0502020204030204" pitchFamily="34" charset="0"/>
                        </a:rPr>
                        <a:t>2021/4/26</a:t>
                      </a:r>
                      <a:endParaRPr lang="zh-TW" altLang="en-US" sz="800" b="1" i="0" u="none" strike="noStrike" dirty="0" smtClean="0">
                        <a:solidFill>
                          <a:schemeClr val="tx2"/>
                        </a:solidFill>
                        <a:effectLst/>
                        <a:latin typeface="Calibri" panose="020F0502020204030204" pitchFamily="34" charset="0"/>
                        <a:cs typeface="Calibri" panose="020F0502020204030204" pitchFamily="34" charset="0"/>
                      </a:endParaRPr>
                    </a:p>
                  </a:txBody>
                  <a:tcPr marL="5439" marR="5439" marT="5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marL="0" marR="0" lvl="0" indent="0" algn="ctr" defTabSz="898268" rtl="0" eaLnBrk="1" fontAlgn="ctr" latinLnBrk="0" hangingPunct="1">
                        <a:lnSpc>
                          <a:spcPct val="100000"/>
                        </a:lnSpc>
                        <a:spcBef>
                          <a:spcPts val="0"/>
                        </a:spcBef>
                        <a:spcAft>
                          <a:spcPts val="0"/>
                        </a:spcAft>
                        <a:buClrTx/>
                        <a:buSzTx/>
                        <a:buFontTx/>
                        <a:buNone/>
                        <a:tabLst/>
                        <a:defRPr/>
                      </a:pPr>
                      <a:r>
                        <a:rPr lang="en-US" altLang="zh-TW" sz="800" b="1" i="0" u="none" strike="noStrike" dirty="0" smtClean="0">
                          <a:solidFill>
                            <a:schemeClr val="tx2"/>
                          </a:solidFill>
                          <a:effectLst/>
                          <a:latin typeface="Calibri" panose="020F0502020204030204" pitchFamily="34" charset="0"/>
                          <a:cs typeface="Calibri" panose="020F0502020204030204" pitchFamily="34" charset="0"/>
                        </a:rPr>
                        <a:t>2021/4/26</a:t>
                      </a:r>
                      <a:endParaRPr lang="zh-TW" altLang="en-US" sz="800" b="1" i="0" u="none" strike="noStrike" dirty="0" smtClean="0">
                        <a:solidFill>
                          <a:schemeClr val="tx2"/>
                        </a:solidFill>
                        <a:effectLst/>
                        <a:latin typeface="Calibri" panose="020F0502020204030204" pitchFamily="34" charset="0"/>
                        <a:cs typeface="Calibri" panose="020F0502020204030204" pitchFamily="34" charset="0"/>
                      </a:endParaRPr>
                    </a:p>
                  </a:txBody>
                  <a:tcPr marL="5439" marR="5439" marT="5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marL="0" marR="0" lvl="0" indent="0" algn="l" defTabSz="898268" rtl="0" eaLnBrk="1" fontAlgn="ctr" latinLnBrk="0" hangingPunct="1">
                        <a:lnSpc>
                          <a:spcPct val="100000"/>
                        </a:lnSpc>
                        <a:spcBef>
                          <a:spcPts val="0"/>
                        </a:spcBef>
                        <a:spcAft>
                          <a:spcPts val="0"/>
                        </a:spcAft>
                        <a:buClrTx/>
                        <a:buSzTx/>
                        <a:buFontTx/>
                        <a:buNone/>
                        <a:tabLst/>
                        <a:defRPr/>
                      </a:pPr>
                      <a:r>
                        <a:rPr lang="en-US" altLang="zh-TW" sz="700" b="0" i="0" u="none" strike="noStrike" dirty="0" smtClean="0">
                          <a:solidFill>
                            <a:schemeClr val="bg2"/>
                          </a:solidFill>
                          <a:effectLst/>
                          <a:latin typeface="Calibri"/>
                        </a:rPr>
                        <a:t>RFID CE ready (2020/12/14) + 19wks </a:t>
                      </a:r>
                    </a:p>
                  </a:txBody>
                  <a:tcPr marL="5439" marR="5439" marT="5439"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18888">
                <a:tc>
                  <a:txBody>
                    <a:bodyPr/>
                    <a:lstStyle/>
                    <a:p>
                      <a:pPr marL="0" marR="0" lvl="0" indent="0" algn="ctr" defTabSz="898268" rtl="0" eaLnBrk="1" fontAlgn="ctr" latinLnBrk="0" hangingPunct="1">
                        <a:lnSpc>
                          <a:spcPct val="100000"/>
                        </a:lnSpc>
                        <a:spcBef>
                          <a:spcPts val="0"/>
                        </a:spcBef>
                        <a:spcAft>
                          <a:spcPts val="0"/>
                        </a:spcAft>
                        <a:buClrTx/>
                        <a:buSzTx/>
                        <a:buFontTx/>
                        <a:buNone/>
                        <a:tabLst/>
                        <a:defRPr/>
                      </a:pPr>
                      <a:r>
                        <a:rPr lang="en-US" altLang="zh-TW" sz="800" b="1" i="0" u="none" strike="noStrike" kern="1200" dirty="0" smtClean="0">
                          <a:solidFill>
                            <a:schemeClr val="bg2"/>
                          </a:solidFill>
                          <a:effectLst/>
                          <a:latin typeface="Calibri" panose="020F0502020204030204" pitchFamily="34" charset="0"/>
                          <a:ea typeface="+mn-ea"/>
                          <a:cs typeface="+mn-cs"/>
                        </a:rPr>
                        <a:t>Zimbabwe</a:t>
                      </a:r>
                    </a:p>
                  </a:txBody>
                  <a:tcPr marL="5439" marR="5439" marT="5439"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CC"/>
                    </a:solidFill>
                  </a:tcPr>
                </a:tc>
                <a:tc>
                  <a:txBody>
                    <a:bodyPr/>
                    <a:lstStyle/>
                    <a:p>
                      <a:pPr marL="0" marR="0" lvl="0" indent="0" algn="ctr" defTabSz="914283" rtl="0" eaLnBrk="1" fontAlgn="ctr" latinLnBrk="0" hangingPunct="1">
                        <a:lnSpc>
                          <a:spcPct val="100000"/>
                        </a:lnSpc>
                        <a:spcBef>
                          <a:spcPts val="0"/>
                        </a:spcBef>
                        <a:spcAft>
                          <a:spcPts val="0"/>
                        </a:spcAft>
                        <a:buClrTx/>
                        <a:buSzTx/>
                        <a:buFontTx/>
                        <a:buNone/>
                        <a:tabLst/>
                        <a:defRPr/>
                      </a:pPr>
                      <a:r>
                        <a:rPr lang="en-US" altLang="zh-TW" sz="800" b="0" i="0" u="none" strike="noStrike" kern="1200" dirty="0" smtClean="0">
                          <a:solidFill>
                            <a:schemeClr val="tx1"/>
                          </a:solidFill>
                          <a:effectLst/>
                          <a:latin typeface="Calibri" panose="020F0502020204030204" pitchFamily="34" charset="0"/>
                          <a:ea typeface="+mn-ea"/>
                          <a:cs typeface="Calibri" panose="020F0502020204030204" pitchFamily="34" charset="0"/>
                        </a:rPr>
                        <a:t>May</a:t>
                      </a:r>
                      <a:r>
                        <a:rPr lang="en-US" altLang="zh-TW" sz="800" b="0" i="0" u="none" strike="noStrike" kern="1200" baseline="0" dirty="0" smtClean="0">
                          <a:solidFill>
                            <a:schemeClr val="tx1"/>
                          </a:solidFill>
                          <a:effectLst/>
                          <a:latin typeface="Calibri" panose="020F0502020204030204" pitchFamily="34" charset="0"/>
                          <a:ea typeface="+mn-ea"/>
                          <a:cs typeface="Calibri" panose="020F0502020204030204" pitchFamily="34" charset="0"/>
                        </a:rPr>
                        <a:t> block</a:t>
                      </a:r>
                      <a:endParaRPr lang="en-US" altLang="zh-TW" sz="800" b="0" i="0" u="none" strike="noStrike" kern="1200" dirty="0" smtClean="0">
                        <a:solidFill>
                          <a:schemeClr val="tx1"/>
                        </a:solidFill>
                        <a:effectLst/>
                        <a:latin typeface="Calibri" panose="020F0502020204030204" pitchFamily="34" charset="0"/>
                        <a:ea typeface="+mn-ea"/>
                        <a:cs typeface="Calibri" panose="020F0502020204030204" pitchFamily="34" charset="0"/>
                      </a:endParaRPr>
                    </a:p>
                  </a:txBody>
                  <a:tcPr marL="5439" marR="5439" marT="5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ctr" defTabSz="898268" rtl="0" eaLnBrk="1" fontAlgn="ctr" latinLnBrk="0" hangingPunct="1">
                        <a:lnSpc>
                          <a:spcPct val="100000"/>
                        </a:lnSpc>
                        <a:spcBef>
                          <a:spcPts val="0"/>
                        </a:spcBef>
                        <a:spcAft>
                          <a:spcPts val="0"/>
                        </a:spcAft>
                        <a:buClrTx/>
                        <a:buSzTx/>
                        <a:buFontTx/>
                        <a:buNone/>
                        <a:tabLst/>
                        <a:defRPr/>
                      </a:pPr>
                      <a:r>
                        <a:rPr lang="en-US" altLang="zh-TW" sz="800" b="1" i="0" u="none" strike="noStrike" dirty="0" smtClean="0">
                          <a:solidFill>
                            <a:schemeClr val="bg2"/>
                          </a:solidFill>
                          <a:effectLst/>
                          <a:latin typeface="Calibri" panose="020F0502020204030204" pitchFamily="34" charset="0"/>
                          <a:cs typeface="Calibri" panose="020F0502020204030204" pitchFamily="34" charset="0"/>
                        </a:rPr>
                        <a:t>2021/3/8</a:t>
                      </a:r>
                      <a:endParaRPr lang="zh-TW" altLang="en-US" sz="800" b="1" i="0" u="none" strike="noStrike" dirty="0" smtClean="0">
                        <a:solidFill>
                          <a:schemeClr val="bg2"/>
                        </a:solidFill>
                        <a:effectLst/>
                        <a:latin typeface="Calibri" panose="020F0502020204030204" pitchFamily="34" charset="0"/>
                        <a:cs typeface="Calibri" panose="020F0502020204030204" pitchFamily="34" charset="0"/>
                      </a:endParaRPr>
                    </a:p>
                  </a:txBody>
                  <a:tcPr marL="5439" marR="5439" marT="5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marL="0" marR="0" lvl="0" indent="0" algn="ctr" defTabSz="898268" rtl="0" eaLnBrk="1" fontAlgn="ctr" latinLnBrk="0" hangingPunct="1">
                        <a:lnSpc>
                          <a:spcPct val="100000"/>
                        </a:lnSpc>
                        <a:spcBef>
                          <a:spcPts val="0"/>
                        </a:spcBef>
                        <a:spcAft>
                          <a:spcPts val="0"/>
                        </a:spcAft>
                        <a:buClrTx/>
                        <a:buSzTx/>
                        <a:buFontTx/>
                        <a:buNone/>
                        <a:tabLst/>
                        <a:defRPr/>
                      </a:pPr>
                      <a:r>
                        <a:rPr lang="en-US" altLang="zh-TW" sz="800" b="1" i="0" u="none" strike="noStrike" dirty="0" smtClean="0">
                          <a:solidFill>
                            <a:schemeClr val="bg2"/>
                          </a:solidFill>
                          <a:effectLst/>
                          <a:latin typeface="Calibri" panose="020F0502020204030204" pitchFamily="34" charset="0"/>
                          <a:cs typeface="Calibri" panose="020F0502020204030204" pitchFamily="34" charset="0"/>
                        </a:rPr>
                        <a:t>2021/3/8</a:t>
                      </a:r>
                      <a:endParaRPr lang="zh-TW" altLang="en-US" sz="800" b="1" i="0" u="none" strike="noStrike" dirty="0" smtClean="0">
                        <a:solidFill>
                          <a:schemeClr val="bg2"/>
                        </a:solidFill>
                        <a:effectLst/>
                        <a:latin typeface="Calibri" panose="020F0502020204030204" pitchFamily="34" charset="0"/>
                        <a:cs typeface="Calibri" panose="020F0502020204030204" pitchFamily="34" charset="0"/>
                      </a:endParaRPr>
                    </a:p>
                  </a:txBody>
                  <a:tcPr marL="5439" marR="5439" marT="5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marL="0" marR="0" lvl="0" indent="0" algn="ctr" defTabSz="898268" rtl="0" eaLnBrk="1" fontAlgn="ctr" latinLnBrk="0" hangingPunct="1">
                        <a:lnSpc>
                          <a:spcPct val="100000"/>
                        </a:lnSpc>
                        <a:spcBef>
                          <a:spcPts val="0"/>
                        </a:spcBef>
                        <a:spcAft>
                          <a:spcPts val="0"/>
                        </a:spcAft>
                        <a:buClrTx/>
                        <a:buSzTx/>
                        <a:buFontTx/>
                        <a:buNone/>
                        <a:tabLst/>
                        <a:defRPr/>
                      </a:pPr>
                      <a:r>
                        <a:rPr lang="en-US" altLang="zh-TW" sz="800" b="1" i="0" u="none" strike="noStrike" dirty="0" smtClean="0">
                          <a:solidFill>
                            <a:schemeClr val="tx2"/>
                          </a:solidFill>
                          <a:effectLst/>
                          <a:latin typeface="Calibri" panose="020F0502020204030204" pitchFamily="34" charset="0"/>
                          <a:cs typeface="Calibri" panose="020F0502020204030204" pitchFamily="34" charset="0"/>
                        </a:rPr>
                        <a:t>2021/4/6</a:t>
                      </a:r>
                      <a:endParaRPr lang="zh-TW" altLang="en-US" sz="800" b="1" i="0" u="none" strike="noStrike" dirty="0" smtClean="0">
                        <a:solidFill>
                          <a:schemeClr val="tx2"/>
                        </a:solidFill>
                        <a:effectLst/>
                        <a:latin typeface="Calibri" panose="020F0502020204030204" pitchFamily="34" charset="0"/>
                        <a:cs typeface="Calibri" panose="020F0502020204030204" pitchFamily="34" charset="0"/>
                      </a:endParaRPr>
                    </a:p>
                  </a:txBody>
                  <a:tcPr marL="5439" marR="5439" marT="5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marL="0" marR="0" lvl="0" indent="0" algn="l" defTabSz="898268" rtl="0" eaLnBrk="1" fontAlgn="ctr" latinLnBrk="0" hangingPunct="1">
                        <a:lnSpc>
                          <a:spcPct val="100000"/>
                        </a:lnSpc>
                        <a:spcBef>
                          <a:spcPts val="0"/>
                        </a:spcBef>
                        <a:spcAft>
                          <a:spcPts val="0"/>
                        </a:spcAft>
                        <a:buClrTx/>
                        <a:buSzTx/>
                        <a:buFontTx/>
                        <a:buNone/>
                        <a:tabLst/>
                        <a:defRPr/>
                      </a:pPr>
                      <a:r>
                        <a:rPr lang="en-US" altLang="zh-TW" sz="700" b="0" i="0" u="none" strike="noStrike" kern="1200" baseline="0" dirty="0" smtClean="0">
                          <a:solidFill>
                            <a:schemeClr val="bg2"/>
                          </a:solidFill>
                          <a:effectLst/>
                          <a:latin typeface="Calibri"/>
                          <a:ea typeface="+mn-ea"/>
                          <a:cs typeface="+mn-cs"/>
                        </a:rPr>
                        <a:t>1/13 Outbreak of COVDI-19, Lockdown from 2021/1/03-2021/1/31</a:t>
                      </a:r>
                      <a:endParaRPr lang="en-US" altLang="zh-TW" sz="700" b="0" i="0" u="none" strike="noStrike" dirty="0" smtClean="0">
                        <a:solidFill>
                          <a:schemeClr val="bg2"/>
                        </a:solidFill>
                        <a:effectLst/>
                        <a:latin typeface="Calibri"/>
                      </a:endParaRPr>
                    </a:p>
                  </a:txBody>
                  <a:tcPr marL="5439" marR="5439" marT="5439"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graphicFrame>
        <p:nvGraphicFramePr>
          <p:cNvPr id="12" name="表格 11"/>
          <p:cNvGraphicFramePr>
            <a:graphicFrameLocks noGrp="1"/>
          </p:cNvGraphicFramePr>
          <p:nvPr>
            <p:extLst>
              <p:ext uri="{D42A27DB-BD31-4B8C-83A1-F6EECF244321}">
                <p14:modId xmlns:p14="http://schemas.microsoft.com/office/powerpoint/2010/main" val="652207112"/>
              </p:ext>
            </p:extLst>
          </p:nvPr>
        </p:nvGraphicFramePr>
        <p:xfrm>
          <a:off x="7466454" y="28879"/>
          <a:ext cx="1620682" cy="1143000"/>
        </p:xfrm>
        <a:graphic>
          <a:graphicData uri="http://schemas.openxmlformats.org/drawingml/2006/table">
            <a:tbl>
              <a:tblPr firstRow="1" bandRow="1">
                <a:tableStyleId>{5C22544A-7EE6-4342-B048-85BDC9FD1C3A}</a:tableStyleId>
              </a:tblPr>
              <a:tblGrid>
                <a:gridCol w="831757">
                  <a:extLst>
                    <a:ext uri="{9D8B030D-6E8A-4147-A177-3AD203B41FA5}">
                      <a16:colId xmlns:a16="http://schemas.microsoft.com/office/drawing/2014/main" xmlns="" val="20000"/>
                    </a:ext>
                  </a:extLst>
                </a:gridCol>
                <a:gridCol w="788925">
                  <a:extLst>
                    <a:ext uri="{9D8B030D-6E8A-4147-A177-3AD203B41FA5}">
                      <a16:colId xmlns:a16="http://schemas.microsoft.com/office/drawing/2014/main" xmlns="" val="20001"/>
                    </a:ext>
                  </a:extLst>
                </a:gridCol>
              </a:tblGrid>
              <a:tr h="188613">
                <a:tc>
                  <a:txBody>
                    <a:bodyPr/>
                    <a:lstStyle/>
                    <a:p>
                      <a:pPr algn="r"/>
                      <a:r>
                        <a:rPr lang="en-US" altLang="zh-TW" sz="900" b="1" dirty="0">
                          <a:solidFill>
                            <a:schemeClr val="bg2"/>
                          </a:solidFill>
                          <a:latin typeface="Calibri" panose="020F0502020204030204" pitchFamily="34" charset="0"/>
                        </a:rPr>
                        <a:t>DVT </a:t>
                      </a:r>
                      <a:r>
                        <a:rPr lang="en-US" altLang="zh-TW" sz="900" b="1" dirty="0" smtClean="0">
                          <a:solidFill>
                            <a:schemeClr val="bg2"/>
                          </a:solidFill>
                          <a:latin typeface="Calibri" panose="020F0502020204030204" pitchFamily="34" charset="0"/>
                        </a:rPr>
                        <a:t>1.0 ETA</a:t>
                      </a:r>
                      <a:endParaRPr lang="zh-TW" altLang="en-US" sz="900" b="1" dirty="0">
                        <a:solidFill>
                          <a:schemeClr val="bg2"/>
                        </a:solidFill>
                        <a:latin typeface="Calibri" panose="020F050202020403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ctr"/>
                      <a:r>
                        <a:rPr lang="en-US" altLang="zh-TW" sz="900" b="1" dirty="0" smtClean="0">
                          <a:solidFill>
                            <a:schemeClr val="bg2"/>
                          </a:solidFill>
                          <a:latin typeface="Calibri" panose="020F0502020204030204" pitchFamily="34" charset="0"/>
                        </a:rPr>
                        <a:t>2020/10/5</a:t>
                      </a:r>
                      <a:endParaRPr lang="zh-TW" altLang="en-US" sz="900" b="1" dirty="0">
                        <a:solidFill>
                          <a:schemeClr val="bg2"/>
                        </a:solidFill>
                        <a:latin typeface="Calibri" panose="020F050202020403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xmlns="" val="10000"/>
                  </a:ext>
                </a:extLst>
              </a:tr>
              <a:tr h="208498">
                <a:tc>
                  <a:txBody>
                    <a:bodyPr/>
                    <a:lstStyle/>
                    <a:p>
                      <a:pPr algn="r"/>
                      <a:r>
                        <a:rPr lang="en-US" altLang="zh-TW" sz="900" b="1" dirty="0">
                          <a:solidFill>
                            <a:schemeClr val="bg2"/>
                          </a:solidFill>
                          <a:latin typeface="Calibri" panose="020F0502020204030204" pitchFamily="34" charset="0"/>
                        </a:rPr>
                        <a:t>Label turn-A</a:t>
                      </a:r>
                      <a:endParaRPr lang="zh-TW" altLang="en-US" sz="900" b="1" dirty="0">
                        <a:solidFill>
                          <a:schemeClr val="bg2"/>
                        </a:solidFill>
                        <a:latin typeface="Calibri" panose="020F050202020403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ctr"/>
                      <a:r>
                        <a:rPr lang="en-US" altLang="zh-TW" sz="900" b="1" dirty="0" smtClean="0">
                          <a:solidFill>
                            <a:schemeClr val="bg2"/>
                          </a:solidFill>
                          <a:latin typeface="Calibri" panose="020F0502020204030204" pitchFamily="34" charset="0"/>
                        </a:rPr>
                        <a:t>2021/2/26</a:t>
                      </a:r>
                      <a:endParaRPr lang="zh-TW" altLang="en-US" sz="900" b="1" dirty="0">
                        <a:solidFill>
                          <a:schemeClr val="bg2"/>
                        </a:solidFill>
                        <a:latin typeface="Calibri" panose="020F050202020403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xmlns="" val="10003"/>
                  </a:ext>
                </a:extLst>
              </a:tr>
              <a:tr h="0">
                <a:tc>
                  <a:txBody>
                    <a:bodyPr/>
                    <a:lstStyle/>
                    <a:p>
                      <a:pPr algn="r"/>
                      <a:r>
                        <a:rPr lang="en-US" altLang="zh-TW" sz="900" b="1" dirty="0">
                          <a:solidFill>
                            <a:schemeClr val="bg2"/>
                          </a:solidFill>
                          <a:latin typeface="Calibri" panose="020F0502020204030204" pitchFamily="34" charset="0"/>
                        </a:rPr>
                        <a:t>RFD</a:t>
                      </a:r>
                      <a:endParaRPr lang="zh-TW" altLang="en-US" sz="900" b="1" dirty="0">
                        <a:solidFill>
                          <a:schemeClr val="bg2"/>
                        </a:solidFill>
                        <a:latin typeface="Calibri" panose="020F050202020403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ctr"/>
                      <a:r>
                        <a:rPr lang="en-US" altLang="zh-TW" sz="900" b="1" dirty="0" smtClean="0">
                          <a:solidFill>
                            <a:schemeClr val="bg2"/>
                          </a:solidFill>
                          <a:latin typeface="Calibri" panose="020F0502020204030204" pitchFamily="34" charset="0"/>
                        </a:rPr>
                        <a:t>2021/3/5</a:t>
                      </a:r>
                      <a:endParaRPr lang="zh-TW" altLang="en-US" sz="900" b="1" dirty="0">
                        <a:solidFill>
                          <a:schemeClr val="bg2"/>
                        </a:solidFill>
                        <a:latin typeface="Calibri" panose="020F050202020403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xmlns="" val="10004"/>
                  </a:ext>
                </a:extLst>
              </a:tr>
              <a:tr h="134022">
                <a:tc>
                  <a:txBody>
                    <a:bodyPr/>
                    <a:lstStyle/>
                    <a:p>
                      <a:pPr algn="r"/>
                      <a:r>
                        <a:rPr lang="en-US" altLang="zh-TW" sz="900" b="1" dirty="0">
                          <a:solidFill>
                            <a:schemeClr val="bg2"/>
                          </a:solidFill>
                          <a:latin typeface="Calibri" panose="020F0502020204030204" pitchFamily="34" charset="0"/>
                        </a:rPr>
                        <a:t>RTS</a:t>
                      </a:r>
                      <a:endParaRPr lang="zh-TW" altLang="en-US" sz="900" b="1" dirty="0">
                        <a:solidFill>
                          <a:schemeClr val="bg2"/>
                        </a:solidFill>
                        <a:latin typeface="Calibri" panose="020F050202020403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ctr"/>
                      <a:r>
                        <a:rPr lang="en-US" altLang="zh-TW" sz="900" b="1" dirty="0" smtClean="0">
                          <a:solidFill>
                            <a:schemeClr val="bg2"/>
                          </a:solidFill>
                          <a:latin typeface="Calibri" panose="020F0502020204030204" pitchFamily="34" charset="0"/>
                        </a:rPr>
                        <a:t>2021/3/30</a:t>
                      </a:r>
                      <a:endParaRPr lang="zh-TW" altLang="en-US" sz="900" b="1" dirty="0">
                        <a:solidFill>
                          <a:schemeClr val="bg2"/>
                        </a:solidFill>
                        <a:latin typeface="Calibri" panose="020F050202020403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xmlns="" val="10005"/>
                  </a:ext>
                </a:extLst>
              </a:tr>
              <a:tr h="208498">
                <a:tc>
                  <a:txBody>
                    <a:bodyPr/>
                    <a:lstStyle/>
                    <a:p>
                      <a:pPr algn="r"/>
                      <a:r>
                        <a:rPr lang="en-US" altLang="zh-TW" sz="900" b="1" dirty="0" smtClean="0">
                          <a:solidFill>
                            <a:schemeClr val="bg2"/>
                          </a:solidFill>
                          <a:latin typeface="Calibri" panose="020F0502020204030204" pitchFamily="34" charset="0"/>
                        </a:rPr>
                        <a:t>RTO</a:t>
                      </a:r>
                      <a:endParaRPr lang="zh-TW" altLang="en-US" sz="900" b="1" dirty="0">
                        <a:solidFill>
                          <a:schemeClr val="bg2"/>
                        </a:solidFill>
                        <a:latin typeface="Calibri" panose="020F050202020403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ctr"/>
                      <a:r>
                        <a:rPr lang="en-US" altLang="zh-TW" sz="900" b="1" dirty="0" smtClean="0">
                          <a:solidFill>
                            <a:schemeClr val="bg2"/>
                          </a:solidFill>
                          <a:latin typeface="Calibri" panose="020F0502020204030204" pitchFamily="34" charset="0"/>
                        </a:rPr>
                        <a:t>2021/3/30</a:t>
                      </a:r>
                      <a:endParaRPr lang="zh-TW" altLang="en-US" sz="900" b="1" dirty="0">
                        <a:solidFill>
                          <a:schemeClr val="bg2"/>
                        </a:solidFill>
                        <a:latin typeface="Calibri" panose="020F050202020403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r>
            </a:tbl>
          </a:graphicData>
        </a:graphic>
      </p:graphicFrame>
      <p:sp>
        <p:nvSpPr>
          <p:cNvPr id="10" name="標題 1"/>
          <p:cNvSpPr txBox="1">
            <a:spLocks/>
          </p:cNvSpPr>
          <p:nvPr/>
        </p:nvSpPr>
        <p:spPr>
          <a:xfrm>
            <a:off x="182317" y="262347"/>
            <a:ext cx="4636950" cy="478395"/>
          </a:xfrm>
          <a:prstGeom prst="rect">
            <a:avLst/>
          </a:prstGeom>
        </p:spPr>
        <p:txBody>
          <a:bodyPr/>
          <a:lstStyle>
            <a:lvl1pPr algn="l" rtl="0" eaLnBrk="1" fontAlgn="base" hangingPunct="1">
              <a:lnSpc>
                <a:spcPct val="90000"/>
              </a:lnSpc>
              <a:spcBef>
                <a:spcPct val="0"/>
              </a:spcBef>
              <a:spcAft>
                <a:spcPct val="0"/>
              </a:spcAft>
              <a:defRPr sz="3200" b="0" cap="none" baseline="0">
                <a:solidFill>
                  <a:schemeClr val="accent1"/>
                </a:solidFill>
                <a:latin typeface="Calibri" panose="020F0502020204030204" pitchFamily="34" charset="0"/>
                <a:ea typeface="Museo For Dell" pitchFamily="2" charset="0"/>
                <a:cs typeface="Calibri" panose="020F0502020204030204" pitchFamily="34" charset="0"/>
              </a:defRPr>
            </a:lvl1pPr>
            <a:lvl2pPr algn="l" rtl="0" eaLnBrk="1" fontAlgn="base" hangingPunct="1">
              <a:lnSpc>
                <a:spcPct val="80000"/>
              </a:lnSpc>
              <a:spcBef>
                <a:spcPct val="0"/>
              </a:spcBef>
              <a:spcAft>
                <a:spcPct val="0"/>
              </a:spcAft>
              <a:defRPr sz="3200" b="1">
                <a:solidFill>
                  <a:schemeClr val="accent1"/>
                </a:solidFill>
                <a:latin typeface="Arial Black" pitchFamily="34" charset="0"/>
              </a:defRPr>
            </a:lvl2pPr>
            <a:lvl3pPr algn="l" rtl="0" eaLnBrk="1" fontAlgn="base" hangingPunct="1">
              <a:lnSpc>
                <a:spcPct val="80000"/>
              </a:lnSpc>
              <a:spcBef>
                <a:spcPct val="0"/>
              </a:spcBef>
              <a:spcAft>
                <a:spcPct val="0"/>
              </a:spcAft>
              <a:defRPr sz="3200" b="1">
                <a:solidFill>
                  <a:schemeClr val="accent1"/>
                </a:solidFill>
                <a:latin typeface="Arial Black" pitchFamily="34" charset="0"/>
              </a:defRPr>
            </a:lvl3pPr>
            <a:lvl4pPr algn="l" rtl="0" eaLnBrk="1" fontAlgn="base" hangingPunct="1">
              <a:lnSpc>
                <a:spcPct val="80000"/>
              </a:lnSpc>
              <a:spcBef>
                <a:spcPct val="0"/>
              </a:spcBef>
              <a:spcAft>
                <a:spcPct val="0"/>
              </a:spcAft>
              <a:defRPr sz="3200" b="1">
                <a:solidFill>
                  <a:schemeClr val="accent1"/>
                </a:solidFill>
                <a:latin typeface="Arial Black" pitchFamily="34" charset="0"/>
              </a:defRPr>
            </a:lvl4pPr>
            <a:lvl5pPr algn="l" rtl="0" eaLnBrk="1" fontAlgn="base" hangingPunct="1">
              <a:lnSpc>
                <a:spcPct val="80000"/>
              </a:lnSpc>
              <a:spcBef>
                <a:spcPct val="0"/>
              </a:spcBef>
              <a:spcAft>
                <a:spcPct val="0"/>
              </a:spcAft>
              <a:defRPr sz="3200" b="1">
                <a:solidFill>
                  <a:schemeClr val="accent1"/>
                </a:solidFill>
                <a:latin typeface="Arial Black" pitchFamily="34" charset="0"/>
              </a:defRPr>
            </a:lvl5pPr>
            <a:lvl6pPr marL="457200" algn="l" rtl="0" eaLnBrk="1" fontAlgn="base" hangingPunct="1">
              <a:lnSpc>
                <a:spcPct val="70000"/>
              </a:lnSpc>
              <a:spcBef>
                <a:spcPct val="0"/>
              </a:spcBef>
              <a:spcAft>
                <a:spcPct val="0"/>
              </a:spcAft>
              <a:defRPr sz="4400" b="1">
                <a:solidFill>
                  <a:schemeClr val="accent1"/>
                </a:solidFill>
                <a:latin typeface="Arial Black" pitchFamily="34" charset="0"/>
              </a:defRPr>
            </a:lvl6pPr>
            <a:lvl7pPr marL="914400" algn="l" rtl="0" eaLnBrk="1" fontAlgn="base" hangingPunct="1">
              <a:lnSpc>
                <a:spcPct val="70000"/>
              </a:lnSpc>
              <a:spcBef>
                <a:spcPct val="0"/>
              </a:spcBef>
              <a:spcAft>
                <a:spcPct val="0"/>
              </a:spcAft>
              <a:defRPr sz="4400" b="1">
                <a:solidFill>
                  <a:schemeClr val="accent1"/>
                </a:solidFill>
                <a:latin typeface="Arial Black" pitchFamily="34" charset="0"/>
              </a:defRPr>
            </a:lvl7pPr>
            <a:lvl8pPr marL="1371600" algn="l" rtl="0" eaLnBrk="1" fontAlgn="base" hangingPunct="1">
              <a:lnSpc>
                <a:spcPct val="70000"/>
              </a:lnSpc>
              <a:spcBef>
                <a:spcPct val="0"/>
              </a:spcBef>
              <a:spcAft>
                <a:spcPct val="0"/>
              </a:spcAft>
              <a:defRPr sz="4400" b="1">
                <a:solidFill>
                  <a:schemeClr val="accent1"/>
                </a:solidFill>
                <a:latin typeface="Arial Black" pitchFamily="34" charset="0"/>
              </a:defRPr>
            </a:lvl8pPr>
            <a:lvl9pPr marL="1828800" algn="l" rtl="0" eaLnBrk="1" fontAlgn="base" hangingPunct="1">
              <a:lnSpc>
                <a:spcPct val="70000"/>
              </a:lnSpc>
              <a:spcBef>
                <a:spcPct val="0"/>
              </a:spcBef>
              <a:spcAft>
                <a:spcPct val="0"/>
              </a:spcAft>
              <a:defRPr sz="4400" b="1">
                <a:solidFill>
                  <a:schemeClr val="accent1"/>
                </a:solidFill>
                <a:latin typeface="Arial Black" pitchFamily="34" charset="0"/>
              </a:defRPr>
            </a:lvl9pPr>
          </a:lstStyle>
          <a:p>
            <a:pPr marL="171450" indent="-171450" fontAlgn="ctr">
              <a:lnSpc>
                <a:spcPct val="100000"/>
              </a:lnSpc>
              <a:buFont typeface="Wingdings" panose="05000000000000000000" pitchFamily="2" charset="2"/>
              <a:buChar char="Ø"/>
            </a:pPr>
            <a:r>
              <a:rPr lang="en-US" altLang="zh-TW" sz="1200" b="1" dirty="0" smtClean="0">
                <a:solidFill>
                  <a:srgbClr val="0085C3"/>
                </a:solidFill>
                <a:latin typeface="Calibri"/>
                <a:ea typeface="+mn-ea"/>
                <a:cs typeface="+mn-cs"/>
              </a:rPr>
              <a:t>RFID SKU: </a:t>
            </a:r>
            <a:r>
              <a:rPr lang="en-US" altLang="zh-TW" sz="1200" b="1" dirty="0" smtClean="0">
                <a:solidFill>
                  <a:srgbClr val="0085C3"/>
                </a:solidFill>
                <a:latin typeface="Calibri"/>
                <a:ea typeface="+mn-ea"/>
              </a:rPr>
              <a:t>12</a:t>
            </a:r>
            <a:r>
              <a:rPr lang="en-US" altLang="zh-TW" sz="1200" b="1" dirty="0" smtClean="0">
                <a:solidFill>
                  <a:srgbClr val="0085C3"/>
                </a:solidFill>
                <a:latin typeface="Calibri"/>
              </a:rPr>
              <a:t> </a:t>
            </a:r>
            <a:r>
              <a:rPr lang="en-US" altLang="zh-TW" sz="1200" b="1" dirty="0">
                <a:solidFill>
                  <a:srgbClr val="0085C3"/>
                </a:solidFill>
                <a:latin typeface="Calibri"/>
              </a:rPr>
              <a:t>mandatory countries will be </a:t>
            </a:r>
            <a:r>
              <a:rPr lang="en-US" altLang="zh-TW" sz="1200" b="1" dirty="0" smtClean="0">
                <a:solidFill>
                  <a:srgbClr val="0085C3"/>
                </a:solidFill>
                <a:latin typeface="Calibri"/>
              </a:rPr>
              <a:t>P-RTS.</a:t>
            </a:r>
            <a:endParaRPr lang="en-US" altLang="zh-TW" sz="1600" dirty="0">
              <a:solidFill>
                <a:srgbClr val="0085C3"/>
              </a:solidFill>
              <a:latin typeface="Calibri"/>
              <a:ea typeface="+mn-ea"/>
              <a:cs typeface="+mn-cs"/>
            </a:endParaRPr>
          </a:p>
        </p:txBody>
      </p:sp>
      <p:pic>
        <p:nvPicPr>
          <p:cNvPr id="14" name="Picture 1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44720" y="269618"/>
            <a:ext cx="1201064" cy="2781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5" name="表格 14"/>
          <p:cNvGraphicFramePr>
            <a:graphicFrameLocks noGrp="1"/>
          </p:cNvGraphicFramePr>
          <p:nvPr>
            <p:extLst>
              <p:ext uri="{D42A27DB-BD31-4B8C-83A1-F6EECF244321}">
                <p14:modId xmlns:p14="http://schemas.microsoft.com/office/powerpoint/2010/main" val="1383259533"/>
              </p:ext>
            </p:extLst>
          </p:nvPr>
        </p:nvGraphicFramePr>
        <p:xfrm>
          <a:off x="5669764" y="54198"/>
          <a:ext cx="1793543" cy="630527"/>
        </p:xfrm>
        <a:graphic>
          <a:graphicData uri="http://schemas.openxmlformats.org/drawingml/2006/table">
            <a:tbl>
              <a:tblPr/>
              <a:tblGrid>
                <a:gridCol w="1793543"/>
              </a:tblGrid>
              <a:tr h="0">
                <a:tc>
                  <a:txBody>
                    <a:bodyPr/>
                    <a:lstStyle/>
                    <a:p>
                      <a:pPr algn="ctr" fontAlgn="ctr"/>
                      <a:r>
                        <a:rPr lang="en-US" sz="700" b="1" i="0" u="none" strike="noStrike" dirty="0">
                          <a:effectLst/>
                          <a:latin typeface="Calibri" panose="020F0502020204030204" pitchFamily="34" charset="0"/>
                          <a:ea typeface="新細明體" panose="02020500000000000000" pitchFamily="18" charset="-120"/>
                        </a:rPr>
                        <a:t>Certification color code</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57047">
                <a:tc>
                  <a:txBody>
                    <a:bodyPr/>
                    <a:lstStyle/>
                    <a:p>
                      <a:pPr algn="ctr" fontAlgn="ctr"/>
                      <a:r>
                        <a:rPr lang="en-US" sz="700" b="1" i="0" u="none" strike="noStrike" dirty="0">
                          <a:solidFill>
                            <a:srgbClr val="FFFFFF"/>
                          </a:solidFill>
                          <a:effectLst/>
                          <a:latin typeface="Calibri" panose="020F0502020204030204" pitchFamily="34" charset="0"/>
                          <a:ea typeface="新細明體" panose="02020500000000000000" pitchFamily="18" charset="-120"/>
                        </a:rPr>
                        <a:t>Before RFD</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8000"/>
                    </a:solidFill>
                  </a:tcPr>
                </a:tc>
              </a:tr>
              <a:tr h="74965">
                <a:tc>
                  <a:txBody>
                    <a:bodyPr/>
                    <a:lstStyle/>
                    <a:p>
                      <a:pPr algn="ctr" fontAlgn="ctr"/>
                      <a:r>
                        <a:rPr lang="en-US" sz="700" b="1" i="0" u="none" strike="noStrike" dirty="0">
                          <a:solidFill>
                            <a:srgbClr val="000000"/>
                          </a:solidFill>
                          <a:effectLst/>
                          <a:latin typeface="Calibri" panose="020F0502020204030204" pitchFamily="34" charset="0"/>
                          <a:ea typeface="新細明體" panose="02020500000000000000" pitchFamily="18" charset="-120"/>
                        </a:rPr>
                        <a:t>Between RFD and RTS</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r>
              <a:tr h="141415">
                <a:tc>
                  <a:txBody>
                    <a:bodyPr/>
                    <a:lstStyle/>
                    <a:p>
                      <a:pPr algn="ctr" fontAlgn="ctr"/>
                      <a:r>
                        <a:rPr lang="en-US" sz="700" b="1" i="0" u="none" strike="noStrike" dirty="0">
                          <a:solidFill>
                            <a:srgbClr val="FFFFFF"/>
                          </a:solidFill>
                          <a:effectLst/>
                          <a:latin typeface="Calibri" panose="020F0502020204030204" pitchFamily="34" charset="0"/>
                          <a:ea typeface="新細明體" panose="02020500000000000000" pitchFamily="18" charset="-120"/>
                        </a:rPr>
                        <a:t>After RTS, before RTO please set restriction</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030A0"/>
                    </a:solidFill>
                  </a:tcPr>
                </a:tc>
              </a:tr>
              <a:tr h="118705">
                <a:tc>
                  <a:txBody>
                    <a:bodyPr/>
                    <a:lstStyle/>
                    <a:p>
                      <a:pPr algn="ctr" fontAlgn="ctr"/>
                      <a:r>
                        <a:rPr lang="en-US" sz="700" b="1" i="0" u="none" strike="noStrike" dirty="0">
                          <a:solidFill>
                            <a:srgbClr val="FFFFFF"/>
                          </a:solidFill>
                          <a:effectLst/>
                          <a:latin typeface="Calibri" panose="020F0502020204030204" pitchFamily="34" charset="0"/>
                          <a:ea typeface="新細明體" panose="02020500000000000000" pitchFamily="18" charset="-120"/>
                        </a:rPr>
                        <a:t>After RTO, please set restriction</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r>
            </a:tbl>
          </a:graphicData>
        </a:graphic>
      </p:graphicFrame>
    </p:spTree>
    <p:extLst>
      <p:ext uri="{BB962C8B-B14F-4D97-AF65-F5344CB8AC3E}">
        <p14:creationId xmlns:p14="http://schemas.microsoft.com/office/powerpoint/2010/main" val="3192028056"/>
      </p:ext>
    </p:extLst>
  </p:cSld>
  <p:clrMapOvr>
    <a:masterClrMapping/>
  </p:clrMapOvr>
  <p:transition spd="med">
    <p:wipe dir="r"/>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Dell_internal_template">
  <a:themeElements>
    <a:clrScheme name="DellTech, Dell, &amp; DellEMC">
      <a:dk1>
        <a:srgbClr val="000000"/>
      </a:dk1>
      <a:lt1>
        <a:srgbClr val="444444"/>
      </a:lt1>
      <a:dk2>
        <a:srgbClr val="007DB8"/>
      </a:dk2>
      <a:lt2>
        <a:srgbClr val="FFFFFF"/>
      </a:lt2>
      <a:accent1>
        <a:srgbClr val="007DB8"/>
      </a:accent1>
      <a:accent2>
        <a:srgbClr val="6EA204"/>
      </a:accent2>
      <a:accent3>
        <a:srgbClr val="F2AF00"/>
      </a:accent3>
      <a:accent4>
        <a:srgbClr val="EE6411"/>
      </a:accent4>
      <a:accent5>
        <a:srgbClr val="5482AB"/>
      </a:accent5>
      <a:accent6>
        <a:srgbClr val="6E2585"/>
      </a:accent6>
      <a:hlink>
        <a:srgbClr val="007DB8"/>
      </a:hlink>
      <a:folHlink>
        <a:srgbClr val="6E258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12700" cmpd="sng">
          <a:noFill/>
        </a:ln>
        <a:effectLst/>
      </a:spPr>
      <a:bodyPr wrap="square" lIns="182880" tIns="137160" rIns="137160" bIns="137160" rtlCol="0" anchor="ctr">
        <a:noAutofit/>
      </a:bodyPr>
      <a:lstStyle>
        <a:defPPr algn="ctr">
          <a:lnSpc>
            <a:spcPct val="90000"/>
          </a:lnSpc>
          <a:spcBef>
            <a:spcPts val="600"/>
          </a:spcBef>
          <a:spcAft>
            <a:spcPts val="0"/>
          </a:spcAft>
          <a:defRPr sz="2000" dirty="0" err="1" smtClean="0">
            <a:solidFill>
              <a:schemeClr val="tx2"/>
            </a:solidFill>
            <a:latin typeface="+mn-lt"/>
          </a:defRPr>
        </a:defPPr>
      </a:lstStyle>
    </a:spDef>
    <a:lnDef>
      <a:spPr>
        <a:ln w="12700" cmpd="sng">
          <a:solidFill>
            <a:srgbClr val="000000"/>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spcBef>
            <a:spcPts val="0"/>
          </a:spcBef>
          <a:spcAft>
            <a:spcPts val="0"/>
          </a:spcAft>
          <a:buClr>
            <a:schemeClr val="bg1"/>
          </a:buClr>
          <a:defRPr sz="1400" dirty="0" err="1" smtClean="0">
            <a:solidFill>
              <a:schemeClr val="bg2"/>
            </a:solidFill>
            <a:latin typeface="+mn-lt"/>
          </a:defRPr>
        </a:defPPr>
      </a:lstStyle>
    </a:txDef>
  </a:objectDefaults>
  <a:extraClrSchemeLst>
    <a:extraClrScheme>
      <a:clrScheme name="Dell new">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ell_PPT_Presentation_16x9_v2" id="{D6375BD9-608F-470C-B0C6-D7B4B622D87E}" vid="{7D07F228-593D-4249-8308-D303BABD1CA4}"/>
    </a:ext>
  </a:extLst>
</a:theme>
</file>

<file path=ppt/theme/theme10.xml><?xml version="1.0" encoding="utf-8"?>
<a:theme xmlns:a="http://schemas.openxmlformats.org/drawingml/2006/main" name="15_Dell_internal_template">
  <a:themeElements>
    <a:clrScheme name="DellTech, Dell, &amp; DellEMC">
      <a:dk1>
        <a:srgbClr val="000000"/>
      </a:dk1>
      <a:lt1>
        <a:srgbClr val="444444"/>
      </a:lt1>
      <a:dk2>
        <a:srgbClr val="007DB8"/>
      </a:dk2>
      <a:lt2>
        <a:srgbClr val="FFFFFF"/>
      </a:lt2>
      <a:accent1>
        <a:srgbClr val="007DB8"/>
      </a:accent1>
      <a:accent2>
        <a:srgbClr val="6EA204"/>
      </a:accent2>
      <a:accent3>
        <a:srgbClr val="F2AF00"/>
      </a:accent3>
      <a:accent4>
        <a:srgbClr val="EE6411"/>
      </a:accent4>
      <a:accent5>
        <a:srgbClr val="5482AB"/>
      </a:accent5>
      <a:accent6>
        <a:srgbClr val="6E2585"/>
      </a:accent6>
      <a:hlink>
        <a:srgbClr val="007DB8"/>
      </a:hlink>
      <a:folHlink>
        <a:srgbClr val="6E258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12700" cmpd="sng">
          <a:noFill/>
        </a:ln>
        <a:effectLst/>
      </a:spPr>
      <a:bodyPr wrap="square" lIns="182880" tIns="137160" rIns="137160" bIns="137160" rtlCol="0" anchor="ctr">
        <a:noAutofit/>
      </a:bodyPr>
      <a:lstStyle>
        <a:defPPr algn="ctr">
          <a:lnSpc>
            <a:spcPct val="90000"/>
          </a:lnSpc>
          <a:spcBef>
            <a:spcPts val="600"/>
          </a:spcBef>
          <a:spcAft>
            <a:spcPts val="0"/>
          </a:spcAft>
          <a:defRPr sz="2000" dirty="0" err="1" smtClean="0">
            <a:solidFill>
              <a:schemeClr val="tx2"/>
            </a:solidFill>
            <a:latin typeface="+mn-lt"/>
          </a:defRPr>
        </a:defPPr>
      </a:lstStyle>
    </a:spDef>
    <a:lnDef>
      <a:spPr>
        <a:ln w="12700" cmpd="sng">
          <a:solidFill>
            <a:srgbClr val="000000"/>
          </a:solidFill>
          <a:tailEnd type="arrow"/>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spcBef>
            <a:spcPts val="0"/>
          </a:spcBef>
          <a:spcAft>
            <a:spcPts val="0"/>
          </a:spcAft>
          <a:buClr>
            <a:schemeClr val="bg1"/>
          </a:buClr>
          <a:defRPr sz="1400" dirty="0" err="1" smtClean="0">
            <a:solidFill>
              <a:schemeClr val="bg2"/>
            </a:solidFill>
            <a:latin typeface="+mn-lt"/>
          </a:defRPr>
        </a:defPPr>
      </a:lstStyle>
    </a:txDef>
  </a:objectDefaults>
  <a:extraClrSchemeLst>
    <a:extraClrScheme>
      <a:clrScheme name="Dell new">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ell_PPT_Presentation_16x9_v2" id="{D6375BD9-608F-470C-B0C6-D7B4B622D87E}" vid="{7D07F228-593D-4249-8308-D303BABD1CA4}"/>
    </a:ext>
  </a:extLst>
</a:theme>
</file>

<file path=ppt/theme/theme100.xml><?xml version="1.0" encoding="utf-8"?>
<a:theme xmlns:a="http://schemas.openxmlformats.org/drawingml/2006/main" name="69_blank">
  <a:themeElements>
    <a:clrScheme name="Dell 2010">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fontScheme name="Dell PPT">
      <a:majorFont>
        <a:latin typeface="Museo For Dell"/>
        <a:ea typeface="Museo For Dell"/>
        <a:cs typeface=""/>
      </a:majorFont>
      <a:minorFont>
        <a:latin typeface="Museo For Dell"/>
        <a:ea typeface="Museo For Dell"/>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00"/>
        </a:solidFill>
        <a:ln>
          <a:solidFill>
            <a:srgbClr val="FF0000"/>
          </a:solidFill>
        </a:ln>
        <a:effectLst/>
      </a:spPr>
      <a:bodyPr wrap="square" rtlCol="0" anchor="ctr">
        <a:normAutofit/>
      </a:bodyPr>
      <a:lstStyle>
        <a:defPPr>
          <a:lnSpc>
            <a:spcPct val="90000"/>
          </a:lnSpc>
          <a:spcBef>
            <a:spcPts val="100"/>
          </a:spcBef>
          <a:spcAft>
            <a:spcPts val="100"/>
          </a:spcAft>
          <a:defRPr sz="2000" dirty="0" smtClean="0">
            <a:solidFill>
              <a:schemeClr val="bg2"/>
            </a:solidFill>
            <a:latin typeface="+mn-lt"/>
          </a:defRPr>
        </a:defPPr>
      </a:lstStyle>
    </a:spDef>
    <a:txDef>
      <a:spPr>
        <a:noFill/>
      </a:spPr>
      <a:bodyPr wrap="none" rtlCol="0">
        <a:noAutofit/>
      </a:bodyPr>
      <a:lstStyle>
        <a:defPPr>
          <a:lnSpc>
            <a:spcPct val="90000"/>
          </a:lnSpc>
          <a:spcBef>
            <a:spcPts val="600"/>
          </a:spcBef>
          <a:spcAft>
            <a:spcPts val="0"/>
          </a:spcAft>
          <a:buClr>
            <a:schemeClr val="bg1"/>
          </a:buClr>
          <a:defRPr sz="2000" dirty="0" err="1" smtClean="0">
            <a:latin typeface="+mn-lt"/>
          </a:defRPr>
        </a:defPPr>
      </a:lstStyle>
    </a:txDef>
  </a:objectDefaults>
  <a:extraClrSchemeLst>
    <a:extraClrScheme>
      <a:clrScheme name="42_blank 1">
        <a:dk1>
          <a:srgbClr val="444444"/>
        </a:dk1>
        <a:lt1>
          <a:srgbClr val="0085C3"/>
        </a:lt1>
        <a:dk2>
          <a:srgbClr val="FFFFFF"/>
        </a:dk2>
        <a:lt2>
          <a:srgbClr val="000000"/>
        </a:lt2>
        <a:accent1>
          <a:srgbClr val="B7295A"/>
        </a:accent1>
        <a:accent2>
          <a:srgbClr val="F2AF00"/>
        </a:accent2>
        <a:accent3>
          <a:srgbClr val="AAC2DE"/>
        </a:accent3>
        <a:accent4>
          <a:srgbClr val="393939"/>
        </a:accent4>
        <a:accent5>
          <a:srgbClr val="D8ACB5"/>
        </a:accent5>
        <a:accent6>
          <a:srgbClr val="DB9E00"/>
        </a:accent6>
        <a:hlink>
          <a:srgbClr val="DC5034"/>
        </a:hlink>
        <a:folHlink>
          <a:srgbClr val="D42E12"/>
        </a:folHlink>
      </a:clrScheme>
      <a:clrMap bg1="lt1" tx1="dk1" bg2="lt2" tx2="dk2" accent1="accent1" accent2="accent2" accent3="accent3" accent4="accent4" accent5="accent5" accent6="accent6" hlink="hlink" folHlink="folHlink"/>
    </a:extraClrScheme>
  </a:extraClrSchemeLst>
</a:theme>
</file>

<file path=ppt/theme/theme101.xml><?xml version="1.0" encoding="utf-8"?>
<a:theme xmlns:a="http://schemas.openxmlformats.org/drawingml/2006/main" name="70_blank">
  <a:themeElements>
    <a:clrScheme name="Dell 2010">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fontScheme name="Dell PPT">
      <a:majorFont>
        <a:latin typeface="Museo For Dell"/>
        <a:ea typeface="Museo For Dell"/>
        <a:cs typeface=""/>
      </a:majorFont>
      <a:minorFont>
        <a:latin typeface="Museo For Dell"/>
        <a:ea typeface="Museo For Dell"/>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00"/>
        </a:solidFill>
        <a:ln>
          <a:solidFill>
            <a:srgbClr val="FF0000"/>
          </a:solidFill>
        </a:ln>
        <a:effectLst/>
      </a:spPr>
      <a:bodyPr wrap="square" rtlCol="0" anchor="ctr">
        <a:normAutofit/>
      </a:bodyPr>
      <a:lstStyle>
        <a:defPPr>
          <a:lnSpc>
            <a:spcPct val="90000"/>
          </a:lnSpc>
          <a:spcBef>
            <a:spcPts val="100"/>
          </a:spcBef>
          <a:spcAft>
            <a:spcPts val="100"/>
          </a:spcAft>
          <a:defRPr sz="2000" dirty="0" smtClean="0">
            <a:solidFill>
              <a:schemeClr val="bg2"/>
            </a:solidFill>
            <a:latin typeface="+mn-lt"/>
          </a:defRPr>
        </a:defPPr>
      </a:lstStyle>
    </a:spDef>
    <a:txDef>
      <a:spPr>
        <a:noFill/>
      </a:spPr>
      <a:bodyPr wrap="none" rtlCol="0">
        <a:noAutofit/>
      </a:bodyPr>
      <a:lstStyle>
        <a:defPPr>
          <a:lnSpc>
            <a:spcPct val="90000"/>
          </a:lnSpc>
          <a:spcBef>
            <a:spcPts val="600"/>
          </a:spcBef>
          <a:spcAft>
            <a:spcPts val="0"/>
          </a:spcAft>
          <a:buClr>
            <a:schemeClr val="bg1"/>
          </a:buClr>
          <a:defRPr sz="2000" dirty="0" err="1" smtClean="0">
            <a:latin typeface="+mn-lt"/>
          </a:defRPr>
        </a:defPPr>
      </a:lstStyle>
    </a:txDef>
  </a:objectDefaults>
  <a:extraClrSchemeLst>
    <a:extraClrScheme>
      <a:clrScheme name="42_blank 1">
        <a:dk1>
          <a:srgbClr val="444444"/>
        </a:dk1>
        <a:lt1>
          <a:srgbClr val="0085C3"/>
        </a:lt1>
        <a:dk2>
          <a:srgbClr val="FFFFFF"/>
        </a:dk2>
        <a:lt2>
          <a:srgbClr val="000000"/>
        </a:lt2>
        <a:accent1>
          <a:srgbClr val="B7295A"/>
        </a:accent1>
        <a:accent2>
          <a:srgbClr val="F2AF00"/>
        </a:accent2>
        <a:accent3>
          <a:srgbClr val="AAC2DE"/>
        </a:accent3>
        <a:accent4>
          <a:srgbClr val="393939"/>
        </a:accent4>
        <a:accent5>
          <a:srgbClr val="D8ACB5"/>
        </a:accent5>
        <a:accent6>
          <a:srgbClr val="DB9E00"/>
        </a:accent6>
        <a:hlink>
          <a:srgbClr val="DC5034"/>
        </a:hlink>
        <a:folHlink>
          <a:srgbClr val="D42E12"/>
        </a:folHlink>
      </a:clrScheme>
      <a:clrMap bg1="lt1" tx1="dk1" bg2="lt2" tx2="dk2" accent1="accent1" accent2="accent2" accent3="accent3" accent4="accent4" accent5="accent5" accent6="accent6" hlink="hlink" folHlink="folHlink"/>
    </a:extraClrScheme>
  </a:extraClrSchemeLst>
</a:theme>
</file>

<file path=ppt/theme/theme102.xml><?xml version="1.0" encoding="utf-8"?>
<a:theme xmlns:a="http://schemas.openxmlformats.org/drawingml/2006/main" name="6_Dell_internal_template">
  <a:themeElements>
    <a:clrScheme name="DellTech, Dell, &amp; DellEMC">
      <a:dk1>
        <a:srgbClr val="000000"/>
      </a:dk1>
      <a:lt1>
        <a:srgbClr val="444444"/>
      </a:lt1>
      <a:dk2>
        <a:srgbClr val="007DB8"/>
      </a:dk2>
      <a:lt2>
        <a:srgbClr val="FFFFFF"/>
      </a:lt2>
      <a:accent1>
        <a:srgbClr val="007DB8"/>
      </a:accent1>
      <a:accent2>
        <a:srgbClr val="6EA204"/>
      </a:accent2>
      <a:accent3>
        <a:srgbClr val="F2AF00"/>
      </a:accent3>
      <a:accent4>
        <a:srgbClr val="EE6411"/>
      </a:accent4>
      <a:accent5>
        <a:srgbClr val="5482AB"/>
      </a:accent5>
      <a:accent6>
        <a:srgbClr val="6E2585"/>
      </a:accent6>
      <a:hlink>
        <a:srgbClr val="007DB8"/>
      </a:hlink>
      <a:folHlink>
        <a:srgbClr val="6E258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12700" cmpd="sng">
          <a:noFill/>
        </a:ln>
        <a:effectLst/>
      </a:spPr>
      <a:bodyPr wrap="square" lIns="182880" tIns="137160" rIns="137160" bIns="137160" rtlCol="0" anchor="ctr">
        <a:noAutofit/>
      </a:bodyPr>
      <a:lstStyle>
        <a:defPPr algn="ctr">
          <a:lnSpc>
            <a:spcPct val="90000"/>
          </a:lnSpc>
          <a:spcBef>
            <a:spcPts val="600"/>
          </a:spcBef>
          <a:spcAft>
            <a:spcPts val="0"/>
          </a:spcAft>
          <a:defRPr sz="2000" dirty="0" err="1" smtClean="0">
            <a:solidFill>
              <a:schemeClr val="tx2"/>
            </a:solidFill>
            <a:latin typeface="+mn-lt"/>
          </a:defRPr>
        </a:defPPr>
      </a:lstStyle>
    </a:spDef>
    <a:lnDef>
      <a:spPr>
        <a:ln w="12700" cmpd="sng">
          <a:solidFill>
            <a:srgbClr val="000000"/>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spcBef>
            <a:spcPts val="0"/>
          </a:spcBef>
          <a:spcAft>
            <a:spcPts val="0"/>
          </a:spcAft>
          <a:buClr>
            <a:schemeClr val="bg1"/>
          </a:buClr>
          <a:defRPr sz="1400" dirty="0" err="1" smtClean="0">
            <a:solidFill>
              <a:schemeClr val="bg2"/>
            </a:solidFill>
            <a:latin typeface="+mn-lt"/>
          </a:defRPr>
        </a:defPPr>
      </a:lstStyle>
    </a:txDef>
  </a:objectDefaults>
  <a:extraClrSchemeLst>
    <a:extraClrScheme>
      <a:clrScheme name="Dell new">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ell_PPT_Presentation_16x9_v2" id="{D6375BD9-608F-470C-B0C6-D7B4B622D87E}" vid="{7D07F228-593D-4249-8308-D303BABD1CA4}"/>
    </a:ext>
  </a:extLst>
</a:theme>
</file>

<file path=ppt/theme/theme103.xml><?xml version="1.0" encoding="utf-8"?>
<a:theme xmlns:a="http://schemas.openxmlformats.org/drawingml/2006/main" name="13_blank">
  <a:themeElements>
    <a:clrScheme name="">
      <a:dk1>
        <a:srgbClr val="444444"/>
      </a:dk1>
      <a:lt1>
        <a:srgbClr val="0085C3"/>
      </a:lt1>
      <a:dk2>
        <a:srgbClr val="FFFFFF"/>
      </a:dk2>
      <a:lt2>
        <a:srgbClr val="000000"/>
      </a:lt2>
      <a:accent1>
        <a:srgbClr val="0085C3"/>
      </a:accent1>
      <a:accent2>
        <a:srgbClr val="7AB800"/>
      </a:accent2>
      <a:accent3>
        <a:srgbClr val="AAC2DE"/>
      </a:accent3>
      <a:accent4>
        <a:srgbClr val="393939"/>
      </a:accent4>
      <a:accent5>
        <a:srgbClr val="AAC2DE"/>
      </a:accent5>
      <a:accent6>
        <a:srgbClr val="6EA600"/>
      </a:accent6>
      <a:hlink>
        <a:srgbClr val="009BBB"/>
      </a:hlink>
      <a:folHlink>
        <a:srgbClr val="6E2585"/>
      </a:folHlink>
    </a:clrScheme>
    <a:fontScheme name="Dell PPT">
      <a:majorFont>
        <a:latin typeface="Museo For Dell"/>
        <a:ea typeface="Museo For Dell"/>
        <a:cs typeface=""/>
      </a:majorFont>
      <a:minorFont>
        <a:latin typeface="Museo For Dell"/>
        <a:ea typeface="Museo For Dell"/>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kumimoji="0" lang="zh-CN" sz="24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kumimoji="0" lang="zh-CN" sz="24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4.xml><?xml version="1.0" encoding="utf-8"?>
<a:theme xmlns:a="http://schemas.openxmlformats.org/drawingml/2006/main" name="63_Dell Presentation Template">
  <a:themeElements>
    <a:clrScheme name="Dell 2010">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fontScheme name="自訂 2">
      <a:majorFont>
        <a:latin typeface="Museo For Dell"/>
        <a:ea typeface="Museo For Dell"/>
        <a:cs typeface=""/>
      </a:majorFont>
      <a:minorFont>
        <a:latin typeface="Museo Sans For Dell"/>
        <a:ea typeface="Museo Sans For Dell"/>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effectLst/>
      </a:spPr>
      <a:bodyPr wrap="square" rtlCol="0" anchor="t">
        <a:normAutofit/>
      </a:bodyPr>
      <a:lstStyle>
        <a:defPPr>
          <a:lnSpc>
            <a:spcPct val="90000"/>
          </a:lnSpc>
          <a:spcBef>
            <a:spcPts val="100"/>
          </a:spcBef>
          <a:spcAft>
            <a:spcPts val="100"/>
          </a:spcAft>
          <a:defRPr sz="2000" kern="1200" dirty="0" err="1" smtClean="0">
            <a:solidFill>
              <a:schemeClr val="tx2"/>
            </a:solidFill>
            <a:latin typeface="+mn-lt"/>
            <a:ea typeface="+mn-ea"/>
            <a:cs typeface="+mn-cs"/>
          </a:defRPr>
        </a:defPPr>
      </a:lstStyle>
    </a:spDef>
    <a:txDef>
      <a:spPr>
        <a:noFill/>
      </a:spPr>
      <a:bodyPr wrap="square" rtlCol="0">
        <a:spAutoFit/>
      </a:bodyPr>
      <a:lstStyle>
        <a:defPPr marL="233363" indent="-233363">
          <a:lnSpc>
            <a:spcPct val="90000"/>
          </a:lnSpc>
          <a:spcBef>
            <a:spcPts val="100"/>
          </a:spcBef>
          <a:spcAft>
            <a:spcPts val="100"/>
          </a:spcAft>
          <a:buClr>
            <a:schemeClr val="bg1"/>
          </a:buClr>
          <a:buFont typeface="Arial" pitchFamily="34" charset="0"/>
          <a:buChar char="•"/>
          <a:defRPr sz="2000" dirty="0" smtClean="0">
            <a:solidFill>
              <a:schemeClr val="bg2"/>
            </a:solidFill>
            <a:latin typeface="+mn-lt"/>
          </a:defRPr>
        </a:defPPr>
      </a:lstStyle>
    </a:txDef>
  </a:objectDefaults>
  <a:extraClrSchemeLst>
    <a:extraClrScheme>
      <a:clrScheme name="14_Dell Presentation Template 1">
        <a:dk1>
          <a:srgbClr val="444444"/>
        </a:dk1>
        <a:lt1>
          <a:srgbClr val="0085C3"/>
        </a:lt1>
        <a:dk2>
          <a:srgbClr val="FFFFFF"/>
        </a:dk2>
        <a:lt2>
          <a:srgbClr val="000000"/>
        </a:lt2>
        <a:accent1>
          <a:srgbClr val="B7295A"/>
        </a:accent1>
        <a:accent2>
          <a:srgbClr val="F2AF00"/>
        </a:accent2>
        <a:accent3>
          <a:srgbClr val="AAC2DE"/>
        </a:accent3>
        <a:accent4>
          <a:srgbClr val="393939"/>
        </a:accent4>
        <a:accent5>
          <a:srgbClr val="D8ACB5"/>
        </a:accent5>
        <a:accent6>
          <a:srgbClr val="DB9E00"/>
        </a:accent6>
        <a:hlink>
          <a:srgbClr val="DC5034"/>
        </a:hlink>
        <a:folHlink>
          <a:srgbClr val="D42E1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ell-CSMB-PPT_template" id="{EA60FA3B-D4B5-4AA7-B080-41A63C1B6EA1}" vid="{6A7B8560-D96B-49E4-90C3-3A85226BCB3D}"/>
    </a:ext>
  </a:extLst>
</a:theme>
</file>

<file path=ppt/theme/theme105.xml><?xml version="1.0" encoding="utf-8"?>
<a:theme xmlns:a="http://schemas.openxmlformats.org/drawingml/2006/main" name="7_Dell_internal_template">
  <a:themeElements>
    <a:clrScheme name="DellTech, Dell, &amp; DellEMC">
      <a:dk1>
        <a:srgbClr val="000000"/>
      </a:dk1>
      <a:lt1>
        <a:srgbClr val="444444"/>
      </a:lt1>
      <a:dk2>
        <a:srgbClr val="007DB8"/>
      </a:dk2>
      <a:lt2>
        <a:srgbClr val="FFFFFF"/>
      </a:lt2>
      <a:accent1>
        <a:srgbClr val="007DB8"/>
      </a:accent1>
      <a:accent2>
        <a:srgbClr val="6EA204"/>
      </a:accent2>
      <a:accent3>
        <a:srgbClr val="F2AF00"/>
      </a:accent3>
      <a:accent4>
        <a:srgbClr val="EE6411"/>
      </a:accent4>
      <a:accent5>
        <a:srgbClr val="5482AB"/>
      </a:accent5>
      <a:accent6>
        <a:srgbClr val="6E2585"/>
      </a:accent6>
      <a:hlink>
        <a:srgbClr val="007DB8"/>
      </a:hlink>
      <a:folHlink>
        <a:srgbClr val="6E258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12700" cmpd="sng">
          <a:noFill/>
        </a:ln>
        <a:effectLst/>
      </a:spPr>
      <a:bodyPr wrap="square" lIns="182880" tIns="137160" rIns="137160" bIns="137160" rtlCol="0" anchor="ctr">
        <a:noAutofit/>
      </a:bodyPr>
      <a:lstStyle>
        <a:defPPr algn="ctr">
          <a:lnSpc>
            <a:spcPct val="90000"/>
          </a:lnSpc>
          <a:spcBef>
            <a:spcPts val="600"/>
          </a:spcBef>
          <a:spcAft>
            <a:spcPts val="0"/>
          </a:spcAft>
          <a:defRPr sz="2000" dirty="0" err="1" smtClean="0">
            <a:solidFill>
              <a:schemeClr val="tx2"/>
            </a:solidFill>
            <a:latin typeface="+mn-lt"/>
          </a:defRPr>
        </a:defPPr>
      </a:lstStyle>
    </a:spDef>
    <a:lnDef>
      <a:spPr>
        <a:ln w="12700" cmpd="sng">
          <a:solidFill>
            <a:srgbClr val="000000"/>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spcBef>
            <a:spcPts val="0"/>
          </a:spcBef>
          <a:spcAft>
            <a:spcPts val="0"/>
          </a:spcAft>
          <a:buClr>
            <a:schemeClr val="bg1"/>
          </a:buClr>
          <a:defRPr sz="1400" dirty="0" err="1" smtClean="0">
            <a:solidFill>
              <a:schemeClr val="bg2"/>
            </a:solidFill>
            <a:latin typeface="+mn-lt"/>
          </a:defRPr>
        </a:defPPr>
      </a:lstStyle>
    </a:txDef>
  </a:objectDefaults>
  <a:extraClrSchemeLst>
    <a:extraClrScheme>
      <a:clrScheme name="Dell new">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ell_PPT_Presentation_16x9_v2" id="{D6375BD9-608F-470C-B0C6-D7B4B622D87E}" vid="{7D07F228-593D-4249-8308-D303BABD1CA4}"/>
    </a:ext>
  </a:extLst>
</a:theme>
</file>

<file path=ppt/theme/theme106.xml><?xml version="1.0" encoding="utf-8"?>
<a:theme xmlns:a="http://schemas.openxmlformats.org/drawingml/2006/main" name="8_Dell_internal_template">
  <a:themeElements>
    <a:clrScheme name="DellTech, Dell, &amp; DellEMC">
      <a:dk1>
        <a:srgbClr val="000000"/>
      </a:dk1>
      <a:lt1>
        <a:srgbClr val="444444"/>
      </a:lt1>
      <a:dk2>
        <a:srgbClr val="007DB8"/>
      </a:dk2>
      <a:lt2>
        <a:srgbClr val="FFFFFF"/>
      </a:lt2>
      <a:accent1>
        <a:srgbClr val="007DB8"/>
      </a:accent1>
      <a:accent2>
        <a:srgbClr val="6EA204"/>
      </a:accent2>
      <a:accent3>
        <a:srgbClr val="F2AF00"/>
      </a:accent3>
      <a:accent4>
        <a:srgbClr val="EE6411"/>
      </a:accent4>
      <a:accent5>
        <a:srgbClr val="5482AB"/>
      </a:accent5>
      <a:accent6>
        <a:srgbClr val="6E2585"/>
      </a:accent6>
      <a:hlink>
        <a:srgbClr val="007DB8"/>
      </a:hlink>
      <a:folHlink>
        <a:srgbClr val="6E258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12700" cmpd="sng">
          <a:noFill/>
        </a:ln>
        <a:effectLst/>
      </a:spPr>
      <a:bodyPr wrap="square" lIns="182880" tIns="137160" rIns="137160" bIns="137160" rtlCol="0" anchor="ctr">
        <a:noAutofit/>
      </a:bodyPr>
      <a:lstStyle>
        <a:defPPr algn="ctr">
          <a:lnSpc>
            <a:spcPct val="90000"/>
          </a:lnSpc>
          <a:spcBef>
            <a:spcPts val="600"/>
          </a:spcBef>
          <a:spcAft>
            <a:spcPts val="0"/>
          </a:spcAft>
          <a:defRPr sz="2000" dirty="0" err="1" smtClean="0">
            <a:solidFill>
              <a:schemeClr val="tx2"/>
            </a:solidFill>
            <a:latin typeface="+mn-lt"/>
          </a:defRPr>
        </a:defPPr>
      </a:lstStyle>
    </a:spDef>
    <a:lnDef>
      <a:spPr>
        <a:ln w="12700" cmpd="sng">
          <a:solidFill>
            <a:srgbClr val="000000"/>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spcBef>
            <a:spcPts val="0"/>
          </a:spcBef>
          <a:spcAft>
            <a:spcPts val="0"/>
          </a:spcAft>
          <a:buClr>
            <a:schemeClr val="bg1"/>
          </a:buClr>
          <a:defRPr sz="1400" dirty="0" err="1" smtClean="0">
            <a:solidFill>
              <a:schemeClr val="bg2"/>
            </a:solidFill>
            <a:latin typeface="+mn-lt"/>
          </a:defRPr>
        </a:defPPr>
      </a:lstStyle>
    </a:txDef>
  </a:objectDefaults>
  <a:extraClrSchemeLst>
    <a:extraClrScheme>
      <a:clrScheme name="Dell new">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ell_PPT_Presentation_16x9_v2" id="{D6375BD9-608F-470C-B0C6-D7B4B622D87E}" vid="{7D07F228-593D-4249-8308-D303BABD1CA4}"/>
    </a:ext>
  </a:extLst>
</a:theme>
</file>

<file path=ppt/theme/theme107.xml><?xml version="1.0" encoding="utf-8"?>
<a:theme xmlns:a="http://schemas.openxmlformats.org/drawingml/2006/main" name="71_blank">
  <a:themeElements>
    <a:clrScheme name="Dell 2010">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fontScheme name="Dell PPT">
      <a:majorFont>
        <a:latin typeface="Museo For Dell"/>
        <a:ea typeface="Museo For Dell"/>
        <a:cs typeface=""/>
      </a:majorFont>
      <a:minorFont>
        <a:latin typeface="Museo For Dell"/>
        <a:ea typeface="Museo For Dell"/>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00"/>
        </a:solidFill>
        <a:ln>
          <a:solidFill>
            <a:srgbClr val="FF0000"/>
          </a:solidFill>
        </a:ln>
        <a:effectLst/>
      </a:spPr>
      <a:bodyPr wrap="square" rtlCol="0" anchor="ctr">
        <a:normAutofit/>
      </a:bodyPr>
      <a:lstStyle>
        <a:defPPr>
          <a:lnSpc>
            <a:spcPct val="90000"/>
          </a:lnSpc>
          <a:spcBef>
            <a:spcPts val="100"/>
          </a:spcBef>
          <a:spcAft>
            <a:spcPts val="100"/>
          </a:spcAft>
          <a:defRPr sz="2000" dirty="0" smtClean="0">
            <a:solidFill>
              <a:schemeClr val="bg2"/>
            </a:solidFill>
            <a:latin typeface="+mn-lt"/>
          </a:defRPr>
        </a:defPPr>
      </a:lstStyle>
    </a:spDef>
    <a:txDef>
      <a:spPr>
        <a:noFill/>
      </a:spPr>
      <a:bodyPr wrap="none" rtlCol="0">
        <a:noAutofit/>
      </a:bodyPr>
      <a:lstStyle>
        <a:defPPr>
          <a:lnSpc>
            <a:spcPct val="90000"/>
          </a:lnSpc>
          <a:spcBef>
            <a:spcPts val="600"/>
          </a:spcBef>
          <a:spcAft>
            <a:spcPts val="0"/>
          </a:spcAft>
          <a:buClr>
            <a:schemeClr val="bg1"/>
          </a:buClr>
          <a:defRPr sz="2000" dirty="0" err="1" smtClean="0">
            <a:latin typeface="+mn-lt"/>
          </a:defRPr>
        </a:defPPr>
      </a:lstStyle>
    </a:txDef>
  </a:objectDefaults>
  <a:extraClrSchemeLst>
    <a:extraClrScheme>
      <a:clrScheme name="42_blank 1">
        <a:dk1>
          <a:srgbClr val="444444"/>
        </a:dk1>
        <a:lt1>
          <a:srgbClr val="0085C3"/>
        </a:lt1>
        <a:dk2>
          <a:srgbClr val="FFFFFF"/>
        </a:dk2>
        <a:lt2>
          <a:srgbClr val="000000"/>
        </a:lt2>
        <a:accent1>
          <a:srgbClr val="B7295A"/>
        </a:accent1>
        <a:accent2>
          <a:srgbClr val="F2AF00"/>
        </a:accent2>
        <a:accent3>
          <a:srgbClr val="AAC2DE"/>
        </a:accent3>
        <a:accent4>
          <a:srgbClr val="393939"/>
        </a:accent4>
        <a:accent5>
          <a:srgbClr val="D8ACB5"/>
        </a:accent5>
        <a:accent6>
          <a:srgbClr val="DB9E00"/>
        </a:accent6>
        <a:hlink>
          <a:srgbClr val="DC5034"/>
        </a:hlink>
        <a:folHlink>
          <a:srgbClr val="D42E12"/>
        </a:folHlink>
      </a:clrScheme>
      <a:clrMap bg1="lt1" tx1="dk1" bg2="lt2" tx2="dk2" accent1="accent1" accent2="accent2" accent3="accent3" accent4="accent4" accent5="accent5" accent6="accent6" hlink="hlink" folHlink="folHlink"/>
    </a:extraClrScheme>
  </a:extraClrSchemeLst>
</a:theme>
</file>

<file path=ppt/theme/theme108.xml><?xml version="1.0" encoding="utf-8"?>
<a:theme xmlns:a="http://schemas.openxmlformats.org/drawingml/2006/main" name="27_Dell_internal_template">
  <a:themeElements>
    <a:clrScheme name="DellTech, Dell, &amp; DellEMC">
      <a:dk1>
        <a:srgbClr val="000000"/>
      </a:dk1>
      <a:lt1>
        <a:srgbClr val="444444"/>
      </a:lt1>
      <a:dk2>
        <a:srgbClr val="007DB8"/>
      </a:dk2>
      <a:lt2>
        <a:srgbClr val="FFFFFF"/>
      </a:lt2>
      <a:accent1>
        <a:srgbClr val="007DB8"/>
      </a:accent1>
      <a:accent2>
        <a:srgbClr val="6EA204"/>
      </a:accent2>
      <a:accent3>
        <a:srgbClr val="F2AF00"/>
      </a:accent3>
      <a:accent4>
        <a:srgbClr val="EE6411"/>
      </a:accent4>
      <a:accent5>
        <a:srgbClr val="5482AB"/>
      </a:accent5>
      <a:accent6>
        <a:srgbClr val="6E2585"/>
      </a:accent6>
      <a:hlink>
        <a:srgbClr val="007DB8"/>
      </a:hlink>
      <a:folHlink>
        <a:srgbClr val="6E258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12700" cmpd="sng">
          <a:noFill/>
        </a:ln>
        <a:effectLst/>
      </a:spPr>
      <a:bodyPr wrap="square" lIns="182880" tIns="137160" rIns="137160" bIns="137160" rtlCol="0" anchor="ctr">
        <a:noAutofit/>
      </a:bodyPr>
      <a:lstStyle>
        <a:defPPr algn="ctr">
          <a:lnSpc>
            <a:spcPct val="90000"/>
          </a:lnSpc>
          <a:spcBef>
            <a:spcPts val="600"/>
          </a:spcBef>
          <a:spcAft>
            <a:spcPts val="0"/>
          </a:spcAft>
          <a:defRPr sz="2000" dirty="0" err="1" smtClean="0">
            <a:solidFill>
              <a:schemeClr val="tx2"/>
            </a:solidFill>
            <a:latin typeface="+mn-lt"/>
          </a:defRPr>
        </a:defPPr>
      </a:lstStyle>
    </a:spDef>
    <a:lnDef>
      <a:spPr>
        <a:ln w="12700" cmpd="sng">
          <a:solidFill>
            <a:srgbClr val="000000"/>
          </a:solidFill>
          <a:tailEnd type="arrow"/>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spcBef>
            <a:spcPts val="0"/>
          </a:spcBef>
          <a:spcAft>
            <a:spcPts val="0"/>
          </a:spcAft>
          <a:buClr>
            <a:schemeClr val="bg1"/>
          </a:buClr>
          <a:defRPr sz="1400" dirty="0" err="1" smtClean="0">
            <a:solidFill>
              <a:schemeClr val="bg2"/>
            </a:solidFill>
            <a:latin typeface="+mn-lt"/>
          </a:defRPr>
        </a:defPPr>
      </a:lstStyle>
    </a:txDef>
  </a:objectDefaults>
  <a:extraClrSchemeLst>
    <a:extraClrScheme>
      <a:clrScheme name="Dell new">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ell_PPT_Presentation_16x9_v2" id="{D6375BD9-608F-470C-B0C6-D7B4B622D87E}" vid="{7D07F228-593D-4249-8308-D303BABD1CA4}"/>
    </a:ext>
  </a:extLst>
</a:theme>
</file>

<file path=ppt/theme/theme109.xml><?xml version="1.0" encoding="utf-8"?>
<a:theme xmlns:a="http://schemas.openxmlformats.org/drawingml/2006/main" name="72_blank">
  <a:themeElements>
    <a:clrScheme name="Dell 2010">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fontScheme name="Dell PPT">
      <a:majorFont>
        <a:latin typeface="Museo For Dell"/>
        <a:ea typeface="Museo For Dell"/>
        <a:cs typeface=""/>
      </a:majorFont>
      <a:minorFont>
        <a:latin typeface="Museo For Dell"/>
        <a:ea typeface="Museo For Dell"/>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00"/>
        </a:solidFill>
        <a:ln>
          <a:solidFill>
            <a:srgbClr val="FF0000"/>
          </a:solidFill>
        </a:ln>
        <a:effectLst/>
      </a:spPr>
      <a:bodyPr wrap="square" rtlCol="0" anchor="ctr">
        <a:normAutofit/>
      </a:bodyPr>
      <a:lstStyle>
        <a:defPPr>
          <a:lnSpc>
            <a:spcPct val="90000"/>
          </a:lnSpc>
          <a:spcBef>
            <a:spcPts val="100"/>
          </a:spcBef>
          <a:spcAft>
            <a:spcPts val="100"/>
          </a:spcAft>
          <a:defRPr sz="2000" dirty="0" smtClean="0">
            <a:solidFill>
              <a:schemeClr val="bg2"/>
            </a:solidFill>
            <a:latin typeface="+mn-lt"/>
          </a:defRPr>
        </a:defPPr>
      </a:lstStyle>
    </a:spDef>
    <a:txDef>
      <a:spPr>
        <a:noFill/>
      </a:spPr>
      <a:bodyPr wrap="none" rtlCol="0">
        <a:noAutofit/>
      </a:bodyPr>
      <a:lstStyle>
        <a:defPPr>
          <a:lnSpc>
            <a:spcPct val="90000"/>
          </a:lnSpc>
          <a:spcBef>
            <a:spcPts val="600"/>
          </a:spcBef>
          <a:spcAft>
            <a:spcPts val="0"/>
          </a:spcAft>
          <a:buClr>
            <a:schemeClr val="bg1"/>
          </a:buClr>
          <a:defRPr sz="2000" dirty="0" err="1" smtClean="0">
            <a:latin typeface="+mn-lt"/>
          </a:defRPr>
        </a:defPPr>
      </a:lstStyle>
    </a:txDef>
  </a:objectDefaults>
  <a:extraClrSchemeLst>
    <a:extraClrScheme>
      <a:clrScheme name="42_blank 1">
        <a:dk1>
          <a:srgbClr val="444444"/>
        </a:dk1>
        <a:lt1>
          <a:srgbClr val="0085C3"/>
        </a:lt1>
        <a:dk2>
          <a:srgbClr val="FFFFFF"/>
        </a:dk2>
        <a:lt2>
          <a:srgbClr val="000000"/>
        </a:lt2>
        <a:accent1>
          <a:srgbClr val="B7295A"/>
        </a:accent1>
        <a:accent2>
          <a:srgbClr val="F2AF00"/>
        </a:accent2>
        <a:accent3>
          <a:srgbClr val="AAC2DE"/>
        </a:accent3>
        <a:accent4>
          <a:srgbClr val="393939"/>
        </a:accent4>
        <a:accent5>
          <a:srgbClr val="D8ACB5"/>
        </a:accent5>
        <a:accent6>
          <a:srgbClr val="DB9E00"/>
        </a:accent6>
        <a:hlink>
          <a:srgbClr val="DC5034"/>
        </a:hlink>
        <a:folHlink>
          <a:srgbClr val="D42E12"/>
        </a:folHlink>
      </a:clrScheme>
      <a:clrMap bg1="lt1" tx1="dk1" bg2="lt2" tx2="dk2" accent1="accent1" accent2="accent2" accent3="accent3" accent4="accent4" accent5="accent5" accent6="accent6" hlink="hlink" folHlink="folHlink"/>
    </a:extraClrScheme>
  </a:extraClrSchemeLst>
</a:theme>
</file>

<file path=ppt/theme/theme11.xml><?xml version="1.0" encoding="utf-8"?>
<a:theme xmlns:a="http://schemas.openxmlformats.org/drawingml/2006/main" name="34_Dell Presentation Template">
  <a:themeElements>
    <a:clrScheme name="Dell 2010">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fontScheme name="Dell 2010">
      <a:majorFont>
        <a:latin typeface="Museo For Dell"/>
        <a:ea typeface=""/>
        <a:cs typeface=""/>
      </a:majorFont>
      <a:minorFont>
        <a:latin typeface="Museo Sans For Del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effectLst/>
      </a:spPr>
      <a:bodyPr wrap="square" rtlCol="0" anchor="t">
        <a:normAutofit/>
      </a:bodyPr>
      <a:lstStyle>
        <a:defPPr>
          <a:lnSpc>
            <a:spcPct val="90000"/>
          </a:lnSpc>
          <a:spcBef>
            <a:spcPts val="100"/>
          </a:spcBef>
          <a:spcAft>
            <a:spcPts val="100"/>
          </a:spcAft>
          <a:defRPr sz="2000" kern="1200" dirty="0" err="1" smtClean="0">
            <a:solidFill>
              <a:schemeClr val="tx2"/>
            </a:solidFill>
            <a:latin typeface="+mn-lt"/>
            <a:ea typeface="+mn-ea"/>
            <a:cs typeface="+mn-cs"/>
          </a:defRPr>
        </a:defPPr>
      </a:lstStyle>
    </a:spDef>
    <a:txDef>
      <a:spPr>
        <a:noFill/>
      </a:spPr>
      <a:bodyPr wrap="square" rtlCol="0">
        <a:spAutoFit/>
      </a:bodyPr>
      <a:lstStyle>
        <a:defPPr marL="233363" indent="-233363">
          <a:lnSpc>
            <a:spcPct val="90000"/>
          </a:lnSpc>
          <a:spcBef>
            <a:spcPts val="100"/>
          </a:spcBef>
          <a:spcAft>
            <a:spcPts val="100"/>
          </a:spcAft>
          <a:buClr>
            <a:schemeClr val="bg1"/>
          </a:buClr>
          <a:buFont typeface="Arial" pitchFamily="34" charset="0"/>
          <a:buChar char="•"/>
          <a:defRPr sz="2000" dirty="0" smtClean="0">
            <a:solidFill>
              <a:schemeClr val="bg2"/>
            </a:solidFill>
            <a:latin typeface="+mn-lt"/>
          </a:defRPr>
        </a:defPPr>
      </a:lstStyle>
    </a:txDef>
  </a:objectDefaults>
  <a:extraClrSchemeLst>
    <a:extraClrScheme>
      <a:clrScheme name="14_Dell Presentation Template 1">
        <a:dk1>
          <a:srgbClr val="444444"/>
        </a:dk1>
        <a:lt1>
          <a:srgbClr val="0085C3"/>
        </a:lt1>
        <a:dk2>
          <a:srgbClr val="FFFFFF"/>
        </a:dk2>
        <a:lt2>
          <a:srgbClr val="000000"/>
        </a:lt2>
        <a:accent1>
          <a:srgbClr val="B7295A"/>
        </a:accent1>
        <a:accent2>
          <a:srgbClr val="F2AF00"/>
        </a:accent2>
        <a:accent3>
          <a:srgbClr val="AAC2DE"/>
        </a:accent3>
        <a:accent4>
          <a:srgbClr val="393939"/>
        </a:accent4>
        <a:accent5>
          <a:srgbClr val="D8ACB5"/>
        </a:accent5>
        <a:accent6>
          <a:srgbClr val="DB9E00"/>
        </a:accent6>
        <a:hlink>
          <a:srgbClr val="DC5034"/>
        </a:hlink>
        <a:folHlink>
          <a:srgbClr val="D42E1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ell-CSMB-PPT_template" id="{EA60FA3B-D4B5-4AA7-B080-41A63C1B6EA1}" vid="{6A7B8560-D96B-49E4-90C3-3A85226BCB3D}"/>
    </a:ext>
  </a:extLst>
</a:theme>
</file>

<file path=ppt/theme/theme110.xml><?xml version="1.0" encoding="utf-8"?>
<a:theme xmlns:a="http://schemas.openxmlformats.org/drawingml/2006/main" name="73_blank">
  <a:themeElements>
    <a:clrScheme name="Dell 2010">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fontScheme name="Dell PPT">
      <a:majorFont>
        <a:latin typeface="Museo For Dell"/>
        <a:ea typeface="Museo For Dell"/>
        <a:cs typeface=""/>
      </a:majorFont>
      <a:minorFont>
        <a:latin typeface="Museo For Dell"/>
        <a:ea typeface="Museo For Dell"/>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00"/>
        </a:solidFill>
        <a:ln>
          <a:solidFill>
            <a:srgbClr val="FF0000"/>
          </a:solidFill>
        </a:ln>
        <a:effectLst/>
      </a:spPr>
      <a:bodyPr wrap="square" rtlCol="0" anchor="ctr">
        <a:normAutofit/>
      </a:bodyPr>
      <a:lstStyle>
        <a:defPPr>
          <a:lnSpc>
            <a:spcPct val="90000"/>
          </a:lnSpc>
          <a:spcBef>
            <a:spcPts val="100"/>
          </a:spcBef>
          <a:spcAft>
            <a:spcPts val="100"/>
          </a:spcAft>
          <a:defRPr sz="2000" dirty="0" smtClean="0">
            <a:solidFill>
              <a:schemeClr val="bg2"/>
            </a:solidFill>
            <a:latin typeface="+mn-lt"/>
          </a:defRPr>
        </a:defPPr>
      </a:lstStyle>
    </a:spDef>
    <a:txDef>
      <a:spPr>
        <a:noFill/>
      </a:spPr>
      <a:bodyPr wrap="none" rtlCol="0">
        <a:noAutofit/>
      </a:bodyPr>
      <a:lstStyle>
        <a:defPPr>
          <a:lnSpc>
            <a:spcPct val="90000"/>
          </a:lnSpc>
          <a:spcBef>
            <a:spcPts val="600"/>
          </a:spcBef>
          <a:spcAft>
            <a:spcPts val="0"/>
          </a:spcAft>
          <a:buClr>
            <a:schemeClr val="bg1"/>
          </a:buClr>
          <a:defRPr sz="2000" dirty="0" err="1" smtClean="0">
            <a:latin typeface="+mn-lt"/>
          </a:defRPr>
        </a:defPPr>
      </a:lstStyle>
    </a:txDef>
  </a:objectDefaults>
  <a:extraClrSchemeLst>
    <a:extraClrScheme>
      <a:clrScheme name="42_blank 1">
        <a:dk1>
          <a:srgbClr val="444444"/>
        </a:dk1>
        <a:lt1>
          <a:srgbClr val="0085C3"/>
        </a:lt1>
        <a:dk2>
          <a:srgbClr val="FFFFFF"/>
        </a:dk2>
        <a:lt2>
          <a:srgbClr val="000000"/>
        </a:lt2>
        <a:accent1>
          <a:srgbClr val="B7295A"/>
        </a:accent1>
        <a:accent2>
          <a:srgbClr val="F2AF00"/>
        </a:accent2>
        <a:accent3>
          <a:srgbClr val="AAC2DE"/>
        </a:accent3>
        <a:accent4>
          <a:srgbClr val="393939"/>
        </a:accent4>
        <a:accent5>
          <a:srgbClr val="D8ACB5"/>
        </a:accent5>
        <a:accent6>
          <a:srgbClr val="DB9E00"/>
        </a:accent6>
        <a:hlink>
          <a:srgbClr val="DC5034"/>
        </a:hlink>
        <a:folHlink>
          <a:srgbClr val="D42E12"/>
        </a:folHlink>
      </a:clrScheme>
      <a:clrMap bg1="lt1" tx1="dk1" bg2="lt2" tx2="dk2" accent1="accent1" accent2="accent2" accent3="accent3" accent4="accent4" accent5="accent5" accent6="accent6" hlink="hlink" folHlink="folHlink"/>
    </a:extraClrScheme>
  </a:extraClrSchemeLst>
</a:theme>
</file>

<file path=ppt/theme/theme111.xml><?xml version="1.0" encoding="utf-8"?>
<a:theme xmlns:a="http://schemas.openxmlformats.org/drawingml/2006/main" name="64_Dell Presentation Template">
  <a:themeElements>
    <a:clrScheme name="Dell 2010">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fontScheme name="Dell 2010">
      <a:majorFont>
        <a:latin typeface="Museo For Dell"/>
        <a:ea typeface=""/>
        <a:cs typeface=""/>
      </a:majorFont>
      <a:minorFont>
        <a:latin typeface="Museo Sans For Del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effectLst/>
      </a:spPr>
      <a:bodyPr wrap="square" rtlCol="0" anchor="t">
        <a:normAutofit/>
      </a:bodyPr>
      <a:lstStyle>
        <a:defPPr>
          <a:lnSpc>
            <a:spcPct val="90000"/>
          </a:lnSpc>
          <a:spcBef>
            <a:spcPts val="100"/>
          </a:spcBef>
          <a:spcAft>
            <a:spcPts val="100"/>
          </a:spcAft>
          <a:defRPr sz="2000" kern="1200" dirty="0" err="1" smtClean="0">
            <a:solidFill>
              <a:schemeClr val="tx2"/>
            </a:solidFill>
            <a:latin typeface="+mn-lt"/>
            <a:ea typeface="+mn-ea"/>
            <a:cs typeface="+mn-cs"/>
          </a:defRPr>
        </a:defPPr>
      </a:lstStyle>
    </a:spDef>
    <a:txDef>
      <a:spPr>
        <a:noFill/>
      </a:spPr>
      <a:bodyPr wrap="square" rtlCol="0">
        <a:spAutoFit/>
      </a:bodyPr>
      <a:lstStyle>
        <a:defPPr marL="233363" indent="-233363">
          <a:lnSpc>
            <a:spcPct val="90000"/>
          </a:lnSpc>
          <a:spcBef>
            <a:spcPts val="100"/>
          </a:spcBef>
          <a:spcAft>
            <a:spcPts val="100"/>
          </a:spcAft>
          <a:buClr>
            <a:schemeClr val="bg1"/>
          </a:buClr>
          <a:buFont typeface="Arial" pitchFamily="34" charset="0"/>
          <a:buChar char="•"/>
          <a:defRPr sz="2000" dirty="0" smtClean="0">
            <a:solidFill>
              <a:schemeClr val="bg2"/>
            </a:solidFill>
            <a:latin typeface="+mn-lt"/>
          </a:defRPr>
        </a:defPPr>
      </a:lstStyle>
    </a:txDef>
  </a:objectDefaults>
  <a:extraClrSchemeLst>
    <a:extraClrScheme>
      <a:clrScheme name="14_Dell Presentation Template 1">
        <a:dk1>
          <a:srgbClr val="444444"/>
        </a:dk1>
        <a:lt1>
          <a:srgbClr val="0085C3"/>
        </a:lt1>
        <a:dk2>
          <a:srgbClr val="FFFFFF"/>
        </a:dk2>
        <a:lt2>
          <a:srgbClr val="000000"/>
        </a:lt2>
        <a:accent1>
          <a:srgbClr val="B7295A"/>
        </a:accent1>
        <a:accent2>
          <a:srgbClr val="F2AF00"/>
        </a:accent2>
        <a:accent3>
          <a:srgbClr val="AAC2DE"/>
        </a:accent3>
        <a:accent4>
          <a:srgbClr val="393939"/>
        </a:accent4>
        <a:accent5>
          <a:srgbClr val="D8ACB5"/>
        </a:accent5>
        <a:accent6>
          <a:srgbClr val="DB9E00"/>
        </a:accent6>
        <a:hlink>
          <a:srgbClr val="DC5034"/>
        </a:hlink>
        <a:folHlink>
          <a:srgbClr val="D42E1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ell-CSMB-PPT_template" id="{EA60FA3B-D4B5-4AA7-B080-41A63C1B6EA1}" vid="{6A7B8560-D96B-49E4-90C3-3A85226BCB3D}"/>
    </a:ext>
  </a:extLst>
</a:theme>
</file>

<file path=ppt/theme/theme112.xml><?xml version="1.0" encoding="utf-8"?>
<a:theme xmlns:a="http://schemas.openxmlformats.org/drawingml/2006/main" name="9_Dell_internal_template">
  <a:themeElements>
    <a:clrScheme name="DellTech, Dell, &amp; DellEMC">
      <a:dk1>
        <a:srgbClr val="000000"/>
      </a:dk1>
      <a:lt1>
        <a:srgbClr val="444444"/>
      </a:lt1>
      <a:dk2>
        <a:srgbClr val="007DB8"/>
      </a:dk2>
      <a:lt2>
        <a:srgbClr val="FFFFFF"/>
      </a:lt2>
      <a:accent1>
        <a:srgbClr val="007DB8"/>
      </a:accent1>
      <a:accent2>
        <a:srgbClr val="6EA204"/>
      </a:accent2>
      <a:accent3>
        <a:srgbClr val="F2AF00"/>
      </a:accent3>
      <a:accent4>
        <a:srgbClr val="EE6411"/>
      </a:accent4>
      <a:accent5>
        <a:srgbClr val="5482AB"/>
      </a:accent5>
      <a:accent6>
        <a:srgbClr val="6E2585"/>
      </a:accent6>
      <a:hlink>
        <a:srgbClr val="007DB8"/>
      </a:hlink>
      <a:folHlink>
        <a:srgbClr val="6E258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12700" cmpd="sng">
          <a:noFill/>
        </a:ln>
        <a:effectLst/>
      </a:spPr>
      <a:bodyPr wrap="square" lIns="182880" tIns="137160" rIns="137160" bIns="137160" rtlCol="0" anchor="ctr">
        <a:noAutofit/>
      </a:bodyPr>
      <a:lstStyle>
        <a:defPPr algn="ctr">
          <a:lnSpc>
            <a:spcPct val="90000"/>
          </a:lnSpc>
          <a:spcBef>
            <a:spcPts val="600"/>
          </a:spcBef>
          <a:spcAft>
            <a:spcPts val="0"/>
          </a:spcAft>
          <a:defRPr sz="2000" dirty="0" err="1" smtClean="0">
            <a:solidFill>
              <a:schemeClr val="tx2"/>
            </a:solidFill>
            <a:latin typeface="+mn-lt"/>
          </a:defRPr>
        </a:defPPr>
      </a:lstStyle>
    </a:spDef>
    <a:lnDef>
      <a:spPr>
        <a:ln w="12700" cmpd="sng">
          <a:solidFill>
            <a:srgbClr val="000000"/>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spcBef>
            <a:spcPts val="0"/>
          </a:spcBef>
          <a:spcAft>
            <a:spcPts val="0"/>
          </a:spcAft>
          <a:buClr>
            <a:schemeClr val="bg1"/>
          </a:buClr>
          <a:defRPr sz="1400" dirty="0" err="1" smtClean="0">
            <a:solidFill>
              <a:schemeClr val="bg2"/>
            </a:solidFill>
            <a:latin typeface="+mn-lt"/>
          </a:defRPr>
        </a:defPPr>
      </a:lstStyle>
    </a:txDef>
  </a:objectDefaults>
  <a:extraClrSchemeLst>
    <a:extraClrScheme>
      <a:clrScheme name="Dell new">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ell_PPT_Presentation_16x9_v2" id="{D6375BD9-608F-470C-B0C6-D7B4B622D87E}" vid="{7D07F228-593D-4249-8308-D303BABD1CA4}"/>
    </a:ext>
  </a:extLst>
</a:theme>
</file>

<file path=ppt/theme/theme113.xml><?xml version="1.0" encoding="utf-8"?>
<a:theme xmlns:a="http://schemas.openxmlformats.org/drawingml/2006/main" name="14_blank">
  <a:themeElements>
    <a:clrScheme name="">
      <a:dk1>
        <a:srgbClr val="444444"/>
      </a:dk1>
      <a:lt1>
        <a:srgbClr val="0085C3"/>
      </a:lt1>
      <a:dk2>
        <a:srgbClr val="FFFFFF"/>
      </a:dk2>
      <a:lt2>
        <a:srgbClr val="000000"/>
      </a:lt2>
      <a:accent1>
        <a:srgbClr val="0085C3"/>
      </a:accent1>
      <a:accent2>
        <a:srgbClr val="7AB800"/>
      </a:accent2>
      <a:accent3>
        <a:srgbClr val="AAC2DE"/>
      </a:accent3>
      <a:accent4>
        <a:srgbClr val="393939"/>
      </a:accent4>
      <a:accent5>
        <a:srgbClr val="AAC2DE"/>
      </a:accent5>
      <a:accent6>
        <a:srgbClr val="6EA600"/>
      </a:accent6>
      <a:hlink>
        <a:srgbClr val="009BBB"/>
      </a:hlink>
      <a:folHlink>
        <a:srgbClr val="6E2585"/>
      </a:folHlink>
    </a:clrScheme>
    <a:fontScheme name="Dell PPT">
      <a:majorFont>
        <a:latin typeface="Museo For Dell"/>
        <a:ea typeface="Museo For Dell"/>
        <a:cs typeface=""/>
      </a:majorFont>
      <a:minorFont>
        <a:latin typeface="Museo For Dell"/>
        <a:ea typeface="Museo For Dell"/>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kumimoji="0" lang="zh-CN" sz="24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kumimoji="0" lang="zh-CN" sz="24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4.xml><?xml version="1.0" encoding="utf-8"?>
<a:theme xmlns:a="http://schemas.openxmlformats.org/drawingml/2006/main" name="28_Dell_internal_template">
  <a:themeElements>
    <a:clrScheme name="DellTech, Dell, &amp; DellEMC">
      <a:dk1>
        <a:srgbClr val="000000"/>
      </a:dk1>
      <a:lt1>
        <a:srgbClr val="444444"/>
      </a:lt1>
      <a:dk2>
        <a:srgbClr val="007DB8"/>
      </a:dk2>
      <a:lt2>
        <a:srgbClr val="FFFFFF"/>
      </a:lt2>
      <a:accent1>
        <a:srgbClr val="007DB8"/>
      </a:accent1>
      <a:accent2>
        <a:srgbClr val="6EA204"/>
      </a:accent2>
      <a:accent3>
        <a:srgbClr val="F2AF00"/>
      </a:accent3>
      <a:accent4>
        <a:srgbClr val="EE6411"/>
      </a:accent4>
      <a:accent5>
        <a:srgbClr val="5482AB"/>
      </a:accent5>
      <a:accent6>
        <a:srgbClr val="6E2585"/>
      </a:accent6>
      <a:hlink>
        <a:srgbClr val="007DB8"/>
      </a:hlink>
      <a:folHlink>
        <a:srgbClr val="6E258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12700" cmpd="sng">
          <a:noFill/>
        </a:ln>
        <a:effectLst/>
      </a:spPr>
      <a:bodyPr wrap="square" lIns="182880" tIns="137160" rIns="137160" bIns="137160" rtlCol="0" anchor="ctr">
        <a:noAutofit/>
      </a:bodyPr>
      <a:lstStyle>
        <a:defPPr algn="ctr">
          <a:lnSpc>
            <a:spcPct val="90000"/>
          </a:lnSpc>
          <a:spcBef>
            <a:spcPts val="600"/>
          </a:spcBef>
          <a:spcAft>
            <a:spcPts val="0"/>
          </a:spcAft>
          <a:defRPr sz="2000" dirty="0" err="1" smtClean="0">
            <a:solidFill>
              <a:schemeClr val="tx2"/>
            </a:solidFill>
            <a:latin typeface="+mn-lt"/>
          </a:defRPr>
        </a:defPPr>
      </a:lstStyle>
    </a:spDef>
    <a:lnDef>
      <a:spPr>
        <a:ln w="12700" cmpd="sng">
          <a:solidFill>
            <a:srgbClr val="000000"/>
          </a:solidFill>
          <a:tailEnd type="arrow"/>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spcBef>
            <a:spcPts val="0"/>
          </a:spcBef>
          <a:spcAft>
            <a:spcPts val="0"/>
          </a:spcAft>
          <a:buClr>
            <a:schemeClr val="bg1"/>
          </a:buClr>
          <a:defRPr sz="1400" dirty="0" err="1" smtClean="0">
            <a:solidFill>
              <a:schemeClr val="bg2"/>
            </a:solidFill>
            <a:latin typeface="+mn-lt"/>
          </a:defRPr>
        </a:defPPr>
      </a:lstStyle>
    </a:txDef>
  </a:objectDefaults>
  <a:extraClrSchemeLst>
    <a:extraClrScheme>
      <a:clrScheme name="Dell new">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ell_PPT_Presentation_16x9_v2" id="{D6375BD9-608F-470C-B0C6-D7B4B622D87E}" vid="{7D07F228-593D-4249-8308-D303BABD1CA4}"/>
    </a:ext>
  </a:extLst>
</a:theme>
</file>

<file path=ppt/theme/theme115.xml><?xml version="1.0" encoding="utf-8"?>
<a:theme xmlns:a="http://schemas.openxmlformats.org/drawingml/2006/main" name="15_blank">
  <a:themeElements>
    <a:clrScheme name="">
      <a:dk1>
        <a:srgbClr val="444444"/>
      </a:dk1>
      <a:lt1>
        <a:srgbClr val="0085C3"/>
      </a:lt1>
      <a:dk2>
        <a:srgbClr val="FFFFFF"/>
      </a:dk2>
      <a:lt2>
        <a:srgbClr val="000000"/>
      </a:lt2>
      <a:accent1>
        <a:srgbClr val="0085C3"/>
      </a:accent1>
      <a:accent2>
        <a:srgbClr val="7AB800"/>
      </a:accent2>
      <a:accent3>
        <a:srgbClr val="AAC2DE"/>
      </a:accent3>
      <a:accent4>
        <a:srgbClr val="393939"/>
      </a:accent4>
      <a:accent5>
        <a:srgbClr val="AAC2DE"/>
      </a:accent5>
      <a:accent6>
        <a:srgbClr val="6EA600"/>
      </a:accent6>
      <a:hlink>
        <a:srgbClr val="009BBB"/>
      </a:hlink>
      <a:folHlink>
        <a:srgbClr val="6E2585"/>
      </a:folHlink>
    </a:clrScheme>
    <a:fontScheme name="Dell PPT">
      <a:majorFont>
        <a:latin typeface="Museo For Dell"/>
        <a:ea typeface="Museo For Dell"/>
        <a:cs typeface=""/>
      </a:majorFont>
      <a:minorFont>
        <a:latin typeface="Museo For Dell"/>
        <a:ea typeface="Museo For Dell"/>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kumimoji="0" lang="zh-CN" sz="24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kumimoji="0" lang="zh-CN" sz="24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6.xml><?xml version="1.0" encoding="utf-8"?>
<a:theme xmlns:a="http://schemas.openxmlformats.org/drawingml/2006/main" name="29_Dell_internal_template">
  <a:themeElements>
    <a:clrScheme name="DellTech, Dell, &amp; DellEMC">
      <a:dk1>
        <a:srgbClr val="000000"/>
      </a:dk1>
      <a:lt1>
        <a:srgbClr val="444444"/>
      </a:lt1>
      <a:dk2>
        <a:srgbClr val="007DB8"/>
      </a:dk2>
      <a:lt2>
        <a:srgbClr val="FFFFFF"/>
      </a:lt2>
      <a:accent1>
        <a:srgbClr val="007DB8"/>
      </a:accent1>
      <a:accent2>
        <a:srgbClr val="6EA204"/>
      </a:accent2>
      <a:accent3>
        <a:srgbClr val="F2AF00"/>
      </a:accent3>
      <a:accent4>
        <a:srgbClr val="EE6411"/>
      </a:accent4>
      <a:accent5>
        <a:srgbClr val="5482AB"/>
      </a:accent5>
      <a:accent6>
        <a:srgbClr val="6E2585"/>
      </a:accent6>
      <a:hlink>
        <a:srgbClr val="007DB8"/>
      </a:hlink>
      <a:folHlink>
        <a:srgbClr val="6E258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12700" cmpd="sng">
          <a:noFill/>
        </a:ln>
        <a:effectLst/>
      </a:spPr>
      <a:bodyPr wrap="square" lIns="182880" tIns="137160" rIns="137160" bIns="137160" rtlCol="0" anchor="ctr">
        <a:noAutofit/>
      </a:bodyPr>
      <a:lstStyle>
        <a:defPPr algn="ctr">
          <a:lnSpc>
            <a:spcPct val="90000"/>
          </a:lnSpc>
          <a:spcBef>
            <a:spcPts val="600"/>
          </a:spcBef>
          <a:spcAft>
            <a:spcPts val="0"/>
          </a:spcAft>
          <a:defRPr sz="2000" dirty="0" err="1" smtClean="0">
            <a:solidFill>
              <a:schemeClr val="tx2"/>
            </a:solidFill>
            <a:latin typeface="+mn-lt"/>
          </a:defRPr>
        </a:defPPr>
      </a:lstStyle>
    </a:spDef>
    <a:lnDef>
      <a:spPr>
        <a:ln w="12700" cmpd="sng">
          <a:solidFill>
            <a:srgbClr val="000000"/>
          </a:solidFill>
          <a:tailEnd type="arrow"/>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spcBef>
            <a:spcPts val="0"/>
          </a:spcBef>
          <a:spcAft>
            <a:spcPts val="0"/>
          </a:spcAft>
          <a:buClr>
            <a:schemeClr val="bg1"/>
          </a:buClr>
          <a:defRPr sz="1400" dirty="0" err="1" smtClean="0">
            <a:solidFill>
              <a:schemeClr val="bg2"/>
            </a:solidFill>
            <a:latin typeface="+mn-lt"/>
          </a:defRPr>
        </a:defPPr>
      </a:lstStyle>
    </a:txDef>
  </a:objectDefaults>
  <a:extraClrSchemeLst>
    <a:extraClrScheme>
      <a:clrScheme name="Dell new">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ell_PPT_Presentation_16x9_v2" id="{D6375BD9-608F-470C-B0C6-D7B4B622D87E}" vid="{7D07F228-593D-4249-8308-D303BABD1CA4}"/>
    </a:ext>
  </a:extLst>
</a:theme>
</file>

<file path=ppt/theme/theme117.xml><?xml version="1.0" encoding="utf-8"?>
<a:theme xmlns:a="http://schemas.openxmlformats.org/drawingml/2006/main" name="30_Dell_internal_template">
  <a:themeElements>
    <a:clrScheme name="DellTech, Dell, &amp; DellEMC">
      <a:dk1>
        <a:srgbClr val="000000"/>
      </a:dk1>
      <a:lt1>
        <a:srgbClr val="444444"/>
      </a:lt1>
      <a:dk2>
        <a:srgbClr val="007DB8"/>
      </a:dk2>
      <a:lt2>
        <a:srgbClr val="FFFFFF"/>
      </a:lt2>
      <a:accent1>
        <a:srgbClr val="007DB8"/>
      </a:accent1>
      <a:accent2>
        <a:srgbClr val="6EA204"/>
      </a:accent2>
      <a:accent3>
        <a:srgbClr val="F2AF00"/>
      </a:accent3>
      <a:accent4>
        <a:srgbClr val="EE6411"/>
      </a:accent4>
      <a:accent5>
        <a:srgbClr val="5482AB"/>
      </a:accent5>
      <a:accent6>
        <a:srgbClr val="6E2585"/>
      </a:accent6>
      <a:hlink>
        <a:srgbClr val="007DB8"/>
      </a:hlink>
      <a:folHlink>
        <a:srgbClr val="6E258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12700" cmpd="sng">
          <a:noFill/>
        </a:ln>
        <a:effectLst/>
      </a:spPr>
      <a:bodyPr wrap="square" lIns="182880" tIns="137160" rIns="137160" bIns="137160" rtlCol="0" anchor="ctr">
        <a:noAutofit/>
      </a:bodyPr>
      <a:lstStyle>
        <a:defPPr algn="ctr">
          <a:lnSpc>
            <a:spcPct val="90000"/>
          </a:lnSpc>
          <a:spcBef>
            <a:spcPts val="600"/>
          </a:spcBef>
          <a:spcAft>
            <a:spcPts val="0"/>
          </a:spcAft>
          <a:defRPr sz="2000" dirty="0" err="1" smtClean="0">
            <a:solidFill>
              <a:schemeClr val="tx2"/>
            </a:solidFill>
            <a:latin typeface="+mn-lt"/>
          </a:defRPr>
        </a:defPPr>
      </a:lstStyle>
    </a:spDef>
    <a:lnDef>
      <a:spPr>
        <a:ln w="12700" cmpd="sng">
          <a:solidFill>
            <a:srgbClr val="000000"/>
          </a:solidFill>
          <a:tailEnd type="arrow"/>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spcBef>
            <a:spcPts val="0"/>
          </a:spcBef>
          <a:spcAft>
            <a:spcPts val="0"/>
          </a:spcAft>
          <a:buClr>
            <a:schemeClr val="bg1"/>
          </a:buClr>
          <a:defRPr sz="1400" dirty="0" err="1" smtClean="0">
            <a:solidFill>
              <a:schemeClr val="bg2"/>
            </a:solidFill>
            <a:latin typeface="+mn-lt"/>
          </a:defRPr>
        </a:defPPr>
      </a:lstStyle>
    </a:txDef>
  </a:objectDefaults>
  <a:extraClrSchemeLst>
    <a:extraClrScheme>
      <a:clrScheme name="Dell new">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ell_PPT_Presentation_16x9_v2" id="{D6375BD9-608F-470C-B0C6-D7B4B622D87E}" vid="{7D07F228-593D-4249-8308-D303BABD1CA4}"/>
    </a:ext>
  </a:extLst>
</a:theme>
</file>

<file path=ppt/theme/theme118.xml><?xml version="1.0" encoding="utf-8"?>
<a:theme xmlns:a="http://schemas.openxmlformats.org/drawingml/2006/main" name="65_Dell Presentation Template">
  <a:themeElements>
    <a:clrScheme name="Dell 2010">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fontScheme name="Dell 2010">
      <a:majorFont>
        <a:latin typeface="Museo For Dell"/>
        <a:ea typeface=""/>
        <a:cs typeface=""/>
      </a:majorFont>
      <a:minorFont>
        <a:latin typeface="Museo Sans For Del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effectLst/>
      </a:spPr>
      <a:bodyPr wrap="square" rtlCol="0" anchor="t">
        <a:normAutofit/>
      </a:bodyPr>
      <a:lstStyle>
        <a:defPPr>
          <a:lnSpc>
            <a:spcPct val="90000"/>
          </a:lnSpc>
          <a:spcBef>
            <a:spcPts val="100"/>
          </a:spcBef>
          <a:spcAft>
            <a:spcPts val="100"/>
          </a:spcAft>
          <a:defRPr sz="2000" kern="1200" dirty="0" err="1" smtClean="0">
            <a:solidFill>
              <a:schemeClr val="tx2"/>
            </a:solidFill>
            <a:latin typeface="+mn-lt"/>
            <a:ea typeface="+mn-ea"/>
            <a:cs typeface="+mn-cs"/>
          </a:defRPr>
        </a:defPPr>
      </a:lstStyle>
    </a:spDef>
    <a:txDef>
      <a:spPr>
        <a:noFill/>
      </a:spPr>
      <a:bodyPr wrap="square" rtlCol="0">
        <a:spAutoFit/>
      </a:bodyPr>
      <a:lstStyle>
        <a:defPPr marL="233363" indent="-233363">
          <a:lnSpc>
            <a:spcPct val="90000"/>
          </a:lnSpc>
          <a:spcBef>
            <a:spcPts val="100"/>
          </a:spcBef>
          <a:spcAft>
            <a:spcPts val="100"/>
          </a:spcAft>
          <a:buClr>
            <a:schemeClr val="bg1"/>
          </a:buClr>
          <a:buFont typeface="Arial" pitchFamily="34" charset="0"/>
          <a:buChar char="•"/>
          <a:defRPr sz="2000" dirty="0" smtClean="0">
            <a:solidFill>
              <a:schemeClr val="bg2"/>
            </a:solidFill>
            <a:latin typeface="+mn-lt"/>
          </a:defRPr>
        </a:defPPr>
      </a:lstStyle>
    </a:txDef>
  </a:objectDefaults>
  <a:extraClrSchemeLst>
    <a:extraClrScheme>
      <a:clrScheme name="14_Dell Presentation Template 1">
        <a:dk1>
          <a:srgbClr val="444444"/>
        </a:dk1>
        <a:lt1>
          <a:srgbClr val="0085C3"/>
        </a:lt1>
        <a:dk2>
          <a:srgbClr val="FFFFFF"/>
        </a:dk2>
        <a:lt2>
          <a:srgbClr val="000000"/>
        </a:lt2>
        <a:accent1>
          <a:srgbClr val="B7295A"/>
        </a:accent1>
        <a:accent2>
          <a:srgbClr val="F2AF00"/>
        </a:accent2>
        <a:accent3>
          <a:srgbClr val="AAC2DE"/>
        </a:accent3>
        <a:accent4>
          <a:srgbClr val="393939"/>
        </a:accent4>
        <a:accent5>
          <a:srgbClr val="D8ACB5"/>
        </a:accent5>
        <a:accent6>
          <a:srgbClr val="DB9E00"/>
        </a:accent6>
        <a:hlink>
          <a:srgbClr val="DC5034"/>
        </a:hlink>
        <a:folHlink>
          <a:srgbClr val="D42E1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ell-CSMB-PPT_template" id="{EA60FA3B-D4B5-4AA7-B080-41A63C1B6EA1}" vid="{6A7B8560-D96B-49E4-90C3-3A85226BCB3D}"/>
    </a:ext>
  </a:extLst>
</a:theme>
</file>

<file path=ppt/theme/theme119.xml><?xml version="1.0" encoding="utf-8"?>
<a:theme xmlns:a="http://schemas.openxmlformats.org/drawingml/2006/main" name="31_Dell_internal_template">
  <a:themeElements>
    <a:clrScheme name="DellTech, Dell, &amp; DellEMC">
      <a:dk1>
        <a:srgbClr val="000000"/>
      </a:dk1>
      <a:lt1>
        <a:srgbClr val="444444"/>
      </a:lt1>
      <a:dk2>
        <a:srgbClr val="007DB8"/>
      </a:dk2>
      <a:lt2>
        <a:srgbClr val="FFFFFF"/>
      </a:lt2>
      <a:accent1>
        <a:srgbClr val="007DB8"/>
      </a:accent1>
      <a:accent2>
        <a:srgbClr val="6EA204"/>
      </a:accent2>
      <a:accent3>
        <a:srgbClr val="F2AF00"/>
      </a:accent3>
      <a:accent4>
        <a:srgbClr val="EE6411"/>
      </a:accent4>
      <a:accent5>
        <a:srgbClr val="5482AB"/>
      </a:accent5>
      <a:accent6>
        <a:srgbClr val="6E2585"/>
      </a:accent6>
      <a:hlink>
        <a:srgbClr val="007DB8"/>
      </a:hlink>
      <a:folHlink>
        <a:srgbClr val="6E258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12700" cmpd="sng">
          <a:noFill/>
        </a:ln>
        <a:effectLst/>
      </a:spPr>
      <a:bodyPr wrap="square" lIns="182880" tIns="137160" rIns="137160" bIns="137160" rtlCol="0" anchor="ctr">
        <a:noAutofit/>
      </a:bodyPr>
      <a:lstStyle>
        <a:defPPr algn="ctr">
          <a:lnSpc>
            <a:spcPct val="90000"/>
          </a:lnSpc>
          <a:spcBef>
            <a:spcPts val="600"/>
          </a:spcBef>
          <a:spcAft>
            <a:spcPts val="0"/>
          </a:spcAft>
          <a:defRPr sz="2000" dirty="0" err="1" smtClean="0">
            <a:solidFill>
              <a:schemeClr val="tx2"/>
            </a:solidFill>
            <a:latin typeface="+mn-lt"/>
          </a:defRPr>
        </a:defPPr>
      </a:lstStyle>
    </a:spDef>
    <a:lnDef>
      <a:spPr>
        <a:ln w="12700" cmpd="sng">
          <a:solidFill>
            <a:srgbClr val="000000"/>
          </a:solidFill>
          <a:tailEnd type="arrow"/>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spcBef>
            <a:spcPts val="0"/>
          </a:spcBef>
          <a:spcAft>
            <a:spcPts val="0"/>
          </a:spcAft>
          <a:buClr>
            <a:schemeClr val="bg1"/>
          </a:buClr>
          <a:defRPr sz="1400" dirty="0" err="1" smtClean="0">
            <a:solidFill>
              <a:schemeClr val="bg2"/>
            </a:solidFill>
            <a:latin typeface="+mn-lt"/>
          </a:defRPr>
        </a:defPPr>
      </a:lstStyle>
    </a:txDef>
  </a:objectDefaults>
  <a:extraClrSchemeLst>
    <a:extraClrScheme>
      <a:clrScheme name="Dell new">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ell_PPT_Presentation_16x9_v2" id="{D6375BD9-608F-470C-B0C6-D7B4B622D87E}" vid="{7D07F228-593D-4249-8308-D303BABD1CA4}"/>
    </a:ext>
  </a:extLst>
</a:theme>
</file>

<file path=ppt/theme/theme12.xml><?xml version="1.0" encoding="utf-8"?>
<a:theme xmlns:a="http://schemas.openxmlformats.org/drawingml/2006/main" name="28_Dell Presentation Template">
  <a:themeElements>
    <a:clrScheme name="Dell 2010">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fontScheme name="自訂 2">
      <a:majorFont>
        <a:latin typeface="Museo For Dell"/>
        <a:ea typeface="Museo For Dell"/>
        <a:cs typeface=""/>
      </a:majorFont>
      <a:minorFont>
        <a:latin typeface="Museo Sans For Dell"/>
        <a:ea typeface="Museo Sans For Dell"/>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effectLst/>
      </a:spPr>
      <a:bodyPr wrap="square" rtlCol="0" anchor="t">
        <a:normAutofit/>
      </a:bodyPr>
      <a:lstStyle>
        <a:defPPr>
          <a:lnSpc>
            <a:spcPct val="90000"/>
          </a:lnSpc>
          <a:spcBef>
            <a:spcPts val="100"/>
          </a:spcBef>
          <a:spcAft>
            <a:spcPts val="100"/>
          </a:spcAft>
          <a:defRPr sz="2000" kern="1200" dirty="0" err="1" smtClean="0">
            <a:solidFill>
              <a:schemeClr val="tx2"/>
            </a:solidFill>
            <a:latin typeface="+mn-lt"/>
            <a:ea typeface="+mn-ea"/>
            <a:cs typeface="+mn-cs"/>
          </a:defRPr>
        </a:defPPr>
      </a:lstStyle>
    </a:spDef>
    <a:txDef>
      <a:spPr>
        <a:noFill/>
      </a:spPr>
      <a:bodyPr wrap="square" rtlCol="0">
        <a:spAutoFit/>
      </a:bodyPr>
      <a:lstStyle>
        <a:defPPr marL="233363" indent="-233363">
          <a:lnSpc>
            <a:spcPct val="90000"/>
          </a:lnSpc>
          <a:spcBef>
            <a:spcPts val="100"/>
          </a:spcBef>
          <a:spcAft>
            <a:spcPts val="100"/>
          </a:spcAft>
          <a:buClr>
            <a:schemeClr val="bg1"/>
          </a:buClr>
          <a:buFont typeface="Arial" pitchFamily="34" charset="0"/>
          <a:buChar char="•"/>
          <a:defRPr sz="2000" dirty="0" smtClean="0">
            <a:solidFill>
              <a:schemeClr val="bg2"/>
            </a:solidFill>
            <a:latin typeface="+mn-lt"/>
          </a:defRPr>
        </a:defPPr>
      </a:lstStyle>
    </a:txDef>
  </a:objectDefaults>
  <a:extraClrSchemeLst>
    <a:extraClrScheme>
      <a:clrScheme name="14_Dell Presentation Template 1">
        <a:dk1>
          <a:srgbClr val="444444"/>
        </a:dk1>
        <a:lt1>
          <a:srgbClr val="0085C3"/>
        </a:lt1>
        <a:dk2>
          <a:srgbClr val="FFFFFF"/>
        </a:dk2>
        <a:lt2>
          <a:srgbClr val="000000"/>
        </a:lt2>
        <a:accent1>
          <a:srgbClr val="B7295A"/>
        </a:accent1>
        <a:accent2>
          <a:srgbClr val="F2AF00"/>
        </a:accent2>
        <a:accent3>
          <a:srgbClr val="AAC2DE"/>
        </a:accent3>
        <a:accent4>
          <a:srgbClr val="393939"/>
        </a:accent4>
        <a:accent5>
          <a:srgbClr val="D8ACB5"/>
        </a:accent5>
        <a:accent6>
          <a:srgbClr val="DB9E00"/>
        </a:accent6>
        <a:hlink>
          <a:srgbClr val="DC5034"/>
        </a:hlink>
        <a:folHlink>
          <a:srgbClr val="D42E1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ell-CSMB-PPT_template" id="{EA60FA3B-D4B5-4AA7-B080-41A63C1B6EA1}" vid="{6A7B8560-D96B-49E4-90C3-3A85226BCB3D}"/>
    </a:ext>
  </a:extLst>
</a:theme>
</file>

<file path=ppt/theme/theme120.xml><?xml version="1.0" encoding="utf-8"?>
<a:theme xmlns:a="http://schemas.openxmlformats.org/drawingml/2006/main" name="74_blank">
  <a:themeElements>
    <a:clrScheme name="Dell 2010">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fontScheme name="Dell PPT">
      <a:majorFont>
        <a:latin typeface="Museo For Dell"/>
        <a:ea typeface="Museo For Dell"/>
        <a:cs typeface=""/>
      </a:majorFont>
      <a:minorFont>
        <a:latin typeface="Museo For Dell"/>
        <a:ea typeface="Museo For Dell"/>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00"/>
        </a:solidFill>
        <a:ln>
          <a:solidFill>
            <a:srgbClr val="FF0000"/>
          </a:solidFill>
        </a:ln>
        <a:effectLst/>
      </a:spPr>
      <a:bodyPr wrap="square" rtlCol="0" anchor="ctr">
        <a:normAutofit/>
      </a:bodyPr>
      <a:lstStyle>
        <a:defPPr>
          <a:lnSpc>
            <a:spcPct val="90000"/>
          </a:lnSpc>
          <a:spcBef>
            <a:spcPts val="100"/>
          </a:spcBef>
          <a:spcAft>
            <a:spcPts val="100"/>
          </a:spcAft>
          <a:defRPr sz="2000" dirty="0" smtClean="0">
            <a:solidFill>
              <a:schemeClr val="bg2"/>
            </a:solidFill>
            <a:latin typeface="+mn-lt"/>
          </a:defRPr>
        </a:defPPr>
      </a:lstStyle>
    </a:spDef>
    <a:txDef>
      <a:spPr>
        <a:noFill/>
      </a:spPr>
      <a:bodyPr wrap="none" rtlCol="0">
        <a:noAutofit/>
      </a:bodyPr>
      <a:lstStyle>
        <a:defPPr>
          <a:lnSpc>
            <a:spcPct val="90000"/>
          </a:lnSpc>
          <a:spcBef>
            <a:spcPts val="600"/>
          </a:spcBef>
          <a:spcAft>
            <a:spcPts val="0"/>
          </a:spcAft>
          <a:buClr>
            <a:schemeClr val="bg1"/>
          </a:buClr>
          <a:defRPr sz="2000" dirty="0" err="1" smtClean="0">
            <a:latin typeface="+mn-lt"/>
          </a:defRPr>
        </a:defPPr>
      </a:lstStyle>
    </a:txDef>
  </a:objectDefaults>
  <a:extraClrSchemeLst>
    <a:extraClrScheme>
      <a:clrScheme name="42_blank 1">
        <a:dk1>
          <a:srgbClr val="444444"/>
        </a:dk1>
        <a:lt1>
          <a:srgbClr val="0085C3"/>
        </a:lt1>
        <a:dk2>
          <a:srgbClr val="FFFFFF"/>
        </a:dk2>
        <a:lt2>
          <a:srgbClr val="000000"/>
        </a:lt2>
        <a:accent1>
          <a:srgbClr val="B7295A"/>
        </a:accent1>
        <a:accent2>
          <a:srgbClr val="F2AF00"/>
        </a:accent2>
        <a:accent3>
          <a:srgbClr val="AAC2DE"/>
        </a:accent3>
        <a:accent4>
          <a:srgbClr val="393939"/>
        </a:accent4>
        <a:accent5>
          <a:srgbClr val="D8ACB5"/>
        </a:accent5>
        <a:accent6>
          <a:srgbClr val="DB9E00"/>
        </a:accent6>
        <a:hlink>
          <a:srgbClr val="DC5034"/>
        </a:hlink>
        <a:folHlink>
          <a:srgbClr val="D42E12"/>
        </a:folHlink>
      </a:clrScheme>
      <a:clrMap bg1="lt1" tx1="dk1" bg2="lt2" tx2="dk2" accent1="accent1" accent2="accent2" accent3="accent3" accent4="accent4" accent5="accent5" accent6="accent6" hlink="hlink" folHlink="folHlink"/>
    </a:extraClrScheme>
  </a:extraClrSchemeLst>
</a:theme>
</file>

<file path=ppt/theme/theme121.xml><?xml version="1.0" encoding="utf-8"?>
<a:theme xmlns:a="http://schemas.openxmlformats.org/drawingml/2006/main" name="75_blank">
  <a:themeElements>
    <a:clrScheme name="Dell 2010">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fontScheme name="Dell PPT">
      <a:majorFont>
        <a:latin typeface="Museo For Dell"/>
        <a:ea typeface="Museo For Dell"/>
        <a:cs typeface=""/>
      </a:majorFont>
      <a:minorFont>
        <a:latin typeface="Museo For Dell"/>
        <a:ea typeface="Museo For Dell"/>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00"/>
        </a:solidFill>
        <a:ln>
          <a:solidFill>
            <a:srgbClr val="FF0000"/>
          </a:solidFill>
        </a:ln>
        <a:effectLst/>
      </a:spPr>
      <a:bodyPr wrap="square" rtlCol="0" anchor="ctr">
        <a:normAutofit/>
      </a:bodyPr>
      <a:lstStyle>
        <a:defPPr>
          <a:lnSpc>
            <a:spcPct val="90000"/>
          </a:lnSpc>
          <a:spcBef>
            <a:spcPts val="100"/>
          </a:spcBef>
          <a:spcAft>
            <a:spcPts val="100"/>
          </a:spcAft>
          <a:defRPr sz="2000" dirty="0" smtClean="0">
            <a:solidFill>
              <a:schemeClr val="bg2"/>
            </a:solidFill>
            <a:latin typeface="+mn-lt"/>
          </a:defRPr>
        </a:defPPr>
      </a:lstStyle>
    </a:spDef>
    <a:txDef>
      <a:spPr>
        <a:noFill/>
      </a:spPr>
      <a:bodyPr wrap="none" rtlCol="0">
        <a:noAutofit/>
      </a:bodyPr>
      <a:lstStyle>
        <a:defPPr>
          <a:lnSpc>
            <a:spcPct val="90000"/>
          </a:lnSpc>
          <a:spcBef>
            <a:spcPts val="600"/>
          </a:spcBef>
          <a:spcAft>
            <a:spcPts val="0"/>
          </a:spcAft>
          <a:buClr>
            <a:schemeClr val="bg1"/>
          </a:buClr>
          <a:defRPr sz="2000" dirty="0" err="1" smtClean="0">
            <a:latin typeface="+mn-lt"/>
          </a:defRPr>
        </a:defPPr>
      </a:lstStyle>
    </a:txDef>
  </a:objectDefaults>
  <a:extraClrSchemeLst>
    <a:extraClrScheme>
      <a:clrScheme name="42_blank 1">
        <a:dk1>
          <a:srgbClr val="444444"/>
        </a:dk1>
        <a:lt1>
          <a:srgbClr val="0085C3"/>
        </a:lt1>
        <a:dk2>
          <a:srgbClr val="FFFFFF"/>
        </a:dk2>
        <a:lt2>
          <a:srgbClr val="000000"/>
        </a:lt2>
        <a:accent1>
          <a:srgbClr val="B7295A"/>
        </a:accent1>
        <a:accent2>
          <a:srgbClr val="F2AF00"/>
        </a:accent2>
        <a:accent3>
          <a:srgbClr val="AAC2DE"/>
        </a:accent3>
        <a:accent4>
          <a:srgbClr val="393939"/>
        </a:accent4>
        <a:accent5>
          <a:srgbClr val="D8ACB5"/>
        </a:accent5>
        <a:accent6>
          <a:srgbClr val="DB9E00"/>
        </a:accent6>
        <a:hlink>
          <a:srgbClr val="DC5034"/>
        </a:hlink>
        <a:folHlink>
          <a:srgbClr val="D42E12"/>
        </a:folHlink>
      </a:clrScheme>
      <a:clrMap bg1="lt1" tx1="dk1" bg2="lt2" tx2="dk2" accent1="accent1" accent2="accent2" accent3="accent3" accent4="accent4" accent5="accent5" accent6="accent6" hlink="hlink" folHlink="folHlink"/>
    </a:extraClrScheme>
  </a:extraClrSchemeLst>
</a:theme>
</file>

<file path=ppt/theme/theme122.xml><?xml version="1.0" encoding="utf-8"?>
<a:theme xmlns:a="http://schemas.openxmlformats.org/drawingml/2006/main" name="32_Dell_internal_template">
  <a:themeElements>
    <a:clrScheme name="DellTech, Dell, &amp; DellEMC">
      <a:dk1>
        <a:srgbClr val="000000"/>
      </a:dk1>
      <a:lt1>
        <a:srgbClr val="444444"/>
      </a:lt1>
      <a:dk2>
        <a:srgbClr val="007DB8"/>
      </a:dk2>
      <a:lt2>
        <a:srgbClr val="FFFFFF"/>
      </a:lt2>
      <a:accent1>
        <a:srgbClr val="007DB8"/>
      </a:accent1>
      <a:accent2>
        <a:srgbClr val="6EA204"/>
      </a:accent2>
      <a:accent3>
        <a:srgbClr val="F2AF00"/>
      </a:accent3>
      <a:accent4>
        <a:srgbClr val="EE6411"/>
      </a:accent4>
      <a:accent5>
        <a:srgbClr val="5482AB"/>
      </a:accent5>
      <a:accent6>
        <a:srgbClr val="6E2585"/>
      </a:accent6>
      <a:hlink>
        <a:srgbClr val="007DB8"/>
      </a:hlink>
      <a:folHlink>
        <a:srgbClr val="6E258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12700" cmpd="sng">
          <a:noFill/>
        </a:ln>
        <a:effectLst/>
      </a:spPr>
      <a:bodyPr wrap="square" lIns="182880" tIns="137160" rIns="137160" bIns="137160" rtlCol="0" anchor="ctr">
        <a:noAutofit/>
      </a:bodyPr>
      <a:lstStyle>
        <a:defPPr algn="ctr">
          <a:lnSpc>
            <a:spcPct val="90000"/>
          </a:lnSpc>
          <a:spcBef>
            <a:spcPts val="600"/>
          </a:spcBef>
          <a:spcAft>
            <a:spcPts val="0"/>
          </a:spcAft>
          <a:defRPr sz="2000" dirty="0" err="1" smtClean="0">
            <a:solidFill>
              <a:schemeClr val="tx2"/>
            </a:solidFill>
            <a:latin typeface="+mn-lt"/>
          </a:defRPr>
        </a:defPPr>
      </a:lstStyle>
    </a:spDef>
    <a:lnDef>
      <a:spPr>
        <a:ln w="12700" cmpd="sng">
          <a:solidFill>
            <a:srgbClr val="000000"/>
          </a:solidFill>
          <a:tailEnd type="arrow"/>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spcBef>
            <a:spcPts val="0"/>
          </a:spcBef>
          <a:spcAft>
            <a:spcPts val="0"/>
          </a:spcAft>
          <a:buClr>
            <a:schemeClr val="bg1"/>
          </a:buClr>
          <a:defRPr sz="1400" dirty="0" err="1" smtClean="0">
            <a:solidFill>
              <a:schemeClr val="bg2"/>
            </a:solidFill>
            <a:latin typeface="+mn-lt"/>
          </a:defRPr>
        </a:defPPr>
      </a:lstStyle>
    </a:txDef>
  </a:objectDefaults>
  <a:extraClrSchemeLst>
    <a:extraClrScheme>
      <a:clrScheme name="Dell new">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ell_PPT_Presentation_16x9_v2" id="{D6375BD9-608F-470C-B0C6-D7B4B622D87E}" vid="{7D07F228-593D-4249-8308-D303BABD1CA4}"/>
    </a:ext>
  </a:extLst>
</a:theme>
</file>

<file path=ppt/theme/theme123.xml><?xml version="1.0" encoding="utf-8"?>
<a:theme xmlns:a="http://schemas.openxmlformats.org/drawingml/2006/main" name="33_Dell_internal_template">
  <a:themeElements>
    <a:clrScheme name="DellTech, Dell, &amp; DellEMC">
      <a:dk1>
        <a:srgbClr val="000000"/>
      </a:dk1>
      <a:lt1>
        <a:srgbClr val="444444"/>
      </a:lt1>
      <a:dk2>
        <a:srgbClr val="007DB8"/>
      </a:dk2>
      <a:lt2>
        <a:srgbClr val="FFFFFF"/>
      </a:lt2>
      <a:accent1>
        <a:srgbClr val="007DB8"/>
      </a:accent1>
      <a:accent2>
        <a:srgbClr val="6EA204"/>
      </a:accent2>
      <a:accent3>
        <a:srgbClr val="F2AF00"/>
      </a:accent3>
      <a:accent4>
        <a:srgbClr val="EE6411"/>
      </a:accent4>
      <a:accent5>
        <a:srgbClr val="5482AB"/>
      </a:accent5>
      <a:accent6>
        <a:srgbClr val="6E2585"/>
      </a:accent6>
      <a:hlink>
        <a:srgbClr val="007DB8"/>
      </a:hlink>
      <a:folHlink>
        <a:srgbClr val="6E258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12700" cmpd="sng">
          <a:noFill/>
        </a:ln>
        <a:effectLst/>
      </a:spPr>
      <a:bodyPr wrap="square" lIns="182880" tIns="137160" rIns="137160" bIns="137160" rtlCol="0" anchor="ctr">
        <a:noAutofit/>
      </a:bodyPr>
      <a:lstStyle>
        <a:defPPr algn="ctr">
          <a:lnSpc>
            <a:spcPct val="90000"/>
          </a:lnSpc>
          <a:spcBef>
            <a:spcPts val="600"/>
          </a:spcBef>
          <a:spcAft>
            <a:spcPts val="0"/>
          </a:spcAft>
          <a:defRPr sz="2000" dirty="0" err="1" smtClean="0">
            <a:solidFill>
              <a:schemeClr val="tx2"/>
            </a:solidFill>
            <a:latin typeface="+mn-lt"/>
          </a:defRPr>
        </a:defPPr>
      </a:lstStyle>
    </a:spDef>
    <a:lnDef>
      <a:spPr>
        <a:ln w="12700" cmpd="sng">
          <a:solidFill>
            <a:srgbClr val="000000"/>
          </a:solidFill>
          <a:tailEnd type="arrow"/>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spcBef>
            <a:spcPts val="0"/>
          </a:spcBef>
          <a:spcAft>
            <a:spcPts val="0"/>
          </a:spcAft>
          <a:buClr>
            <a:schemeClr val="bg1"/>
          </a:buClr>
          <a:defRPr sz="1400" dirty="0" err="1" smtClean="0">
            <a:solidFill>
              <a:schemeClr val="bg2"/>
            </a:solidFill>
            <a:latin typeface="+mn-lt"/>
          </a:defRPr>
        </a:defPPr>
      </a:lstStyle>
    </a:txDef>
  </a:objectDefaults>
  <a:extraClrSchemeLst>
    <a:extraClrScheme>
      <a:clrScheme name="Dell new">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ell_PPT_Presentation_16x9_v2" id="{D6375BD9-608F-470C-B0C6-D7B4B622D87E}" vid="{7D07F228-593D-4249-8308-D303BABD1CA4}"/>
    </a:ext>
  </a:extLst>
</a:theme>
</file>

<file path=ppt/theme/theme124.xml><?xml version="1.0" encoding="utf-8"?>
<a:theme xmlns:a="http://schemas.openxmlformats.org/drawingml/2006/main" name="34_Dell_internal_template">
  <a:themeElements>
    <a:clrScheme name="DellTech, Dell, &amp; DellEMC">
      <a:dk1>
        <a:srgbClr val="000000"/>
      </a:dk1>
      <a:lt1>
        <a:srgbClr val="444444"/>
      </a:lt1>
      <a:dk2>
        <a:srgbClr val="007DB8"/>
      </a:dk2>
      <a:lt2>
        <a:srgbClr val="FFFFFF"/>
      </a:lt2>
      <a:accent1>
        <a:srgbClr val="007DB8"/>
      </a:accent1>
      <a:accent2>
        <a:srgbClr val="6EA204"/>
      </a:accent2>
      <a:accent3>
        <a:srgbClr val="F2AF00"/>
      </a:accent3>
      <a:accent4>
        <a:srgbClr val="EE6411"/>
      </a:accent4>
      <a:accent5>
        <a:srgbClr val="5482AB"/>
      </a:accent5>
      <a:accent6>
        <a:srgbClr val="6E2585"/>
      </a:accent6>
      <a:hlink>
        <a:srgbClr val="007DB8"/>
      </a:hlink>
      <a:folHlink>
        <a:srgbClr val="6E258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12700" cmpd="sng">
          <a:noFill/>
        </a:ln>
        <a:effectLst/>
      </a:spPr>
      <a:bodyPr wrap="square" lIns="182880" tIns="137160" rIns="137160" bIns="137160" rtlCol="0" anchor="ctr">
        <a:noAutofit/>
      </a:bodyPr>
      <a:lstStyle>
        <a:defPPr algn="ctr">
          <a:lnSpc>
            <a:spcPct val="90000"/>
          </a:lnSpc>
          <a:spcBef>
            <a:spcPts val="600"/>
          </a:spcBef>
          <a:spcAft>
            <a:spcPts val="0"/>
          </a:spcAft>
          <a:defRPr sz="2000" dirty="0" err="1" smtClean="0">
            <a:solidFill>
              <a:schemeClr val="tx2"/>
            </a:solidFill>
            <a:latin typeface="+mn-lt"/>
          </a:defRPr>
        </a:defPPr>
      </a:lstStyle>
    </a:spDef>
    <a:lnDef>
      <a:spPr>
        <a:ln w="12700" cmpd="sng">
          <a:solidFill>
            <a:srgbClr val="000000"/>
          </a:solidFill>
          <a:tailEnd type="arrow"/>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spcBef>
            <a:spcPts val="0"/>
          </a:spcBef>
          <a:spcAft>
            <a:spcPts val="0"/>
          </a:spcAft>
          <a:buClr>
            <a:schemeClr val="bg1"/>
          </a:buClr>
          <a:defRPr sz="1400" dirty="0" err="1" smtClean="0">
            <a:solidFill>
              <a:schemeClr val="bg2"/>
            </a:solidFill>
            <a:latin typeface="+mn-lt"/>
          </a:defRPr>
        </a:defPPr>
      </a:lstStyle>
    </a:txDef>
  </a:objectDefaults>
  <a:extraClrSchemeLst>
    <a:extraClrScheme>
      <a:clrScheme name="Dell new">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ell_PPT_Presentation_16x9_v2" id="{D6375BD9-608F-470C-B0C6-D7B4B622D87E}" vid="{7D07F228-593D-4249-8308-D303BABD1CA4}"/>
    </a:ext>
  </a:extLst>
</a:theme>
</file>

<file path=ppt/theme/theme125.xml><?xml version="1.0" encoding="utf-8"?>
<a:theme xmlns:a="http://schemas.openxmlformats.org/drawingml/2006/main" name="35_Dell_internal_template">
  <a:themeElements>
    <a:clrScheme name="DellTech, Dell, &amp; DellEMC">
      <a:dk1>
        <a:srgbClr val="000000"/>
      </a:dk1>
      <a:lt1>
        <a:srgbClr val="444444"/>
      </a:lt1>
      <a:dk2>
        <a:srgbClr val="007DB8"/>
      </a:dk2>
      <a:lt2>
        <a:srgbClr val="FFFFFF"/>
      </a:lt2>
      <a:accent1>
        <a:srgbClr val="007DB8"/>
      </a:accent1>
      <a:accent2>
        <a:srgbClr val="6EA204"/>
      </a:accent2>
      <a:accent3>
        <a:srgbClr val="F2AF00"/>
      </a:accent3>
      <a:accent4>
        <a:srgbClr val="EE6411"/>
      </a:accent4>
      <a:accent5>
        <a:srgbClr val="5482AB"/>
      </a:accent5>
      <a:accent6>
        <a:srgbClr val="6E2585"/>
      </a:accent6>
      <a:hlink>
        <a:srgbClr val="007DB8"/>
      </a:hlink>
      <a:folHlink>
        <a:srgbClr val="6E258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12700" cmpd="sng">
          <a:noFill/>
        </a:ln>
        <a:effectLst/>
      </a:spPr>
      <a:bodyPr wrap="square" lIns="182880" tIns="137160" rIns="137160" bIns="137160" rtlCol="0" anchor="ctr">
        <a:noAutofit/>
      </a:bodyPr>
      <a:lstStyle>
        <a:defPPr algn="ctr">
          <a:lnSpc>
            <a:spcPct val="90000"/>
          </a:lnSpc>
          <a:spcBef>
            <a:spcPts val="600"/>
          </a:spcBef>
          <a:spcAft>
            <a:spcPts val="0"/>
          </a:spcAft>
          <a:defRPr sz="2000" dirty="0" err="1" smtClean="0">
            <a:solidFill>
              <a:schemeClr val="tx2"/>
            </a:solidFill>
            <a:latin typeface="+mn-lt"/>
          </a:defRPr>
        </a:defPPr>
      </a:lstStyle>
    </a:spDef>
    <a:lnDef>
      <a:spPr>
        <a:ln w="12700" cmpd="sng">
          <a:solidFill>
            <a:srgbClr val="000000"/>
          </a:solidFill>
          <a:tailEnd type="arrow"/>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spcBef>
            <a:spcPts val="0"/>
          </a:spcBef>
          <a:spcAft>
            <a:spcPts val="0"/>
          </a:spcAft>
          <a:buClr>
            <a:schemeClr val="bg1"/>
          </a:buClr>
          <a:defRPr sz="1400" dirty="0" err="1" smtClean="0">
            <a:solidFill>
              <a:schemeClr val="bg2"/>
            </a:solidFill>
            <a:latin typeface="+mn-lt"/>
          </a:defRPr>
        </a:defPPr>
      </a:lstStyle>
    </a:txDef>
  </a:objectDefaults>
  <a:extraClrSchemeLst>
    <a:extraClrScheme>
      <a:clrScheme name="Dell new">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ell_PPT_Presentation_16x9_v2" id="{D6375BD9-608F-470C-B0C6-D7B4B622D87E}" vid="{7D07F228-593D-4249-8308-D303BABD1CA4}"/>
    </a:ext>
  </a:extLst>
</a:theme>
</file>

<file path=ppt/theme/theme126.xml><?xml version="1.0" encoding="utf-8"?>
<a:theme xmlns:a="http://schemas.openxmlformats.org/drawingml/2006/main" name="Office Theme">
  <a:themeElements>
    <a:clrScheme name="DellTech, Dell, &amp; DellEMC">
      <a:dk1>
        <a:srgbClr val="000000"/>
      </a:dk1>
      <a:lt1>
        <a:srgbClr val="444444"/>
      </a:lt1>
      <a:dk2>
        <a:srgbClr val="007DB8"/>
      </a:dk2>
      <a:lt2>
        <a:srgbClr val="FFFFFF"/>
      </a:lt2>
      <a:accent1>
        <a:srgbClr val="007DB8"/>
      </a:accent1>
      <a:accent2>
        <a:srgbClr val="6EA204"/>
      </a:accent2>
      <a:accent3>
        <a:srgbClr val="F2AF00"/>
      </a:accent3>
      <a:accent4>
        <a:srgbClr val="EE6411"/>
      </a:accent4>
      <a:accent5>
        <a:srgbClr val="5482AB"/>
      </a:accent5>
      <a:accent6>
        <a:srgbClr val="6E2585"/>
      </a:accent6>
      <a:hlink>
        <a:srgbClr val="007DB8"/>
      </a:hlink>
      <a:folHlink>
        <a:srgbClr val="6E258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27.xml><?xml version="1.0" encoding="utf-8"?>
<a:theme xmlns:a="http://schemas.openxmlformats.org/drawingml/2006/main" name="Office Theme">
  <a:themeElements>
    <a:clrScheme name="DellTech, Dell, &amp; DellEMC">
      <a:dk1>
        <a:srgbClr val="000000"/>
      </a:dk1>
      <a:lt1>
        <a:srgbClr val="444444"/>
      </a:lt1>
      <a:dk2>
        <a:srgbClr val="007DB8"/>
      </a:dk2>
      <a:lt2>
        <a:srgbClr val="FFFFFF"/>
      </a:lt2>
      <a:accent1>
        <a:srgbClr val="007DB8"/>
      </a:accent1>
      <a:accent2>
        <a:srgbClr val="6EA204"/>
      </a:accent2>
      <a:accent3>
        <a:srgbClr val="F2AF00"/>
      </a:accent3>
      <a:accent4>
        <a:srgbClr val="EE6411"/>
      </a:accent4>
      <a:accent5>
        <a:srgbClr val="5482AB"/>
      </a:accent5>
      <a:accent6>
        <a:srgbClr val="6E2585"/>
      </a:accent6>
      <a:hlink>
        <a:srgbClr val="007DB8"/>
      </a:hlink>
      <a:folHlink>
        <a:srgbClr val="6E258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3.xml><?xml version="1.0" encoding="utf-8"?>
<a:theme xmlns:a="http://schemas.openxmlformats.org/drawingml/2006/main" name="2_blank">
  <a:themeElements>
    <a:clrScheme name="Dell 2010">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fontScheme name="Dell 2010">
      <a:majorFont>
        <a:latin typeface="Museo For Dell"/>
        <a:ea typeface=""/>
        <a:cs typeface=""/>
      </a:majorFont>
      <a:minorFont>
        <a:latin typeface="Museo Sans For Del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effectLst/>
      </a:spPr>
      <a:bodyPr wrap="square" rtlCol="0" anchor="t">
        <a:normAutofit/>
      </a:bodyPr>
      <a:lstStyle>
        <a:defPPr>
          <a:lnSpc>
            <a:spcPct val="90000"/>
          </a:lnSpc>
          <a:spcBef>
            <a:spcPts val="100"/>
          </a:spcBef>
          <a:spcAft>
            <a:spcPts val="100"/>
          </a:spcAft>
          <a:defRPr sz="2000" kern="1200" dirty="0" err="1" smtClean="0">
            <a:solidFill>
              <a:schemeClr val="tx2"/>
            </a:solidFill>
            <a:latin typeface="+mn-lt"/>
            <a:ea typeface="+mn-ea"/>
            <a:cs typeface="+mn-cs"/>
          </a:defRPr>
        </a:defPPr>
      </a:lstStyle>
    </a:spDef>
    <a:txDef>
      <a:spPr>
        <a:noFill/>
      </a:spPr>
      <a:bodyPr wrap="none" rtlCol="0">
        <a:noAutofit/>
      </a:bodyPr>
      <a:lstStyle>
        <a:defPPr>
          <a:lnSpc>
            <a:spcPct val="90000"/>
          </a:lnSpc>
          <a:spcBef>
            <a:spcPts val="600"/>
          </a:spcBef>
          <a:spcAft>
            <a:spcPts val="0"/>
          </a:spcAft>
          <a:buClr>
            <a:schemeClr val="bg1"/>
          </a:buClr>
          <a:defRPr sz="2000" dirty="0" err="1" smtClean="0">
            <a:latin typeface="+mn-lt"/>
          </a:defRPr>
        </a:defPPr>
      </a:lstStyle>
    </a:txDef>
  </a:objectDefaults>
  <a:extraClrSchemeLst>
    <a:extraClrScheme>
      <a:clrScheme name="Dell new">
        <a:dk1>
          <a:srgbClr val="000000"/>
        </a:dk1>
        <a:lt1>
          <a:srgbClr val="444444"/>
        </a:lt1>
        <a:dk2>
          <a:srgbClr val="0085C3"/>
        </a:dk2>
        <a:lt2>
          <a:srgbClr val="FFFFFF"/>
        </a:lt2>
        <a:accent1>
          <a:srgbClr val="B7295A"/>
        </a:accent1>
        <a:accent2>
          <a:srgbClr val="F2AF00"/>
        </a:accent2>
        <a:accent3>
          <a:srgbClr val="7AB800"/>
        </a:accent3>
        <a:accent4>
          <a:srgbClr val="AAAAAA"/>
        </a:accent4>
        <a:accent5>
          <a:srgbClr val="6E2585"/>
        </a:accent5>
        <a:accent6>
          <a:srgbClr val="3084B6"/>
        </a:accent6>
        <a:hlink>
          <a:srgbClr val="DC5034"/>
        </a:hlink>
        <a:folHlink>
          <a:srgbClr val="D42E12"/>
        </a:folHlink>
      </a:clrScheme>
      <a:clrMap bg1="dk2" tx1="lt1" bg2="dk1" tx2="lt2" accent1="accent1" accent2="accent2" accent3="accent3" accent4="accent4" accent5="accent5" accent6="accent6" hlink="hlink" folHlink="folHlink"/>
    </a:extraClrScheme>
  </a:extraClrSchemeLst>
</a:theme>
</file>

<file path=ppt/theme/theme14.xml><?xml version="1.0" encoding="utf-8"?>
<a:theme xmlns:a="http://schemas.openxmlformats.org/drawingml/2006/main" name="24_Dell_internal_template">
  <a:themeElements>
    <a:clrScheme name="DellTech, Dell, &amp; DellEMC">
      <a:dk1>
        <a:srgbClr val="000000"/>
      </a:dk1>
      <a:lt1>
        <a:srgbClr val="444444"/>
      </a:lt1>
      <a:dk2>
        <a:srgbClr val="007DB8"/>
      </a:dk2>
      <a:lt2>
        <a:srgbClr val="FFFFFF"/>
      </a:lt2>
      <a:accent1>
        <a:srgbClr val="007DB8"/>
      </a:accent1>
      <a:accent2>
        <a:srgbClr val="6EA204"/>
      </a:accent2>
      <a:accent3>
        <a:srgbClr val="F2AF00"/>
      </a:accent3>
      <a:accent4>
        <a:srgbClr val="EE6411"/>
      </a:accent4>
      <a:accent5>
        <a:srgbClr val="5482AB"/>
      </a:accent5>
      <a:accent6>
        <a:srgbClr val="6E2585"/>
      </a:accent6>
      <a:hlink>
        <a:srgbClr val="007DB8"/>
      </a:hlink>
      <a:folHlink>
        <a:srgbClr val="6E258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12700" cmpd="sng">
          <a:noFill/>
        </a:ln>
        <a:effectLst/>
      </a:spPr>
      <a:bodyPr wrap="square" lIns="182880" tIns="137160" rIns="137160" bIns="137160" rtlCol="0" anchor="ctr">
        <a:noAutofit/>
      </a:bodyPr>
      <a:lstStyle>
        <a:defPPr algn="ctr">
          <a:lnSpc>
            <a:spcPct val="90000"/>
          </a:lnSpc>
          <a:spcBef>
            <a:spcPts val="600"/>
          </a:spcBef>
          <a:spcAft>
            <a:spcPts val="0"/>
          </a:spcAft>
          <a:defRPr sz="2000" dirty="0" err="1" smtClean="0">
            <a:solidFill>
              <a:schemeClr val="tx2"/>
            </a:solidFill>
            <a:latin typeface="+mn-lt"/>
          </a:defRPr>
        </a:defPPr>
      </a:lstStyle>
    </a:spDef>
    <a:lnDef>
      <a:spPr>
        <a:ln w="12700" cmpd="sng">
          <a:solidFill>
            <a:srgbClr val="000000"/>
          </a:solidFill>
          <a:tailEnd type="arrow"/>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spcBef>
            <a:spcPts val="0"/>
          </a:spcBef>
          <a:spcAft>
            <a:spcPts val="0"/>
          </a:spcAft>
          <a:buClr>
            <a:schemeClr val="bg1"/>
          </a:buClr>
          <a:defRPr sz="1400" dirty="0" err="1" smtClean="0">
            <a:solidFill>
              <a:schemeClr val="bg2"/>
            </a:solidFill>
            <a:latin typeface="+mn-lt"/>
          </a:defRPr>
        </a:defPPr>
      </a:lstStyle>
    </a:txDef>
  </a:objectDefaults>
  <a:extraClrSchemeLst>
    <a:extraClrScheme>
      <a:clrScheme name="Dell new">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ell_PPT_Presentation_16x9_v2" id="{D6375BD9-608F-470C-B0C6-D7B4B622D87E}" vid="{7D07F228-593D-4249-8308-D303BABD1CA4}"/>
    </a:ext>
  </a:extLst>
</a:theme>
</file>

<file path=ppt/theme/theme15.xml><?xml version="1.0" encoding="utf-8"?>
<a:theme xmlns:a="http://schemas.openxmlformats.org/drawingml/2006/main" name="61_blank">
  <a:themeElements>
    <a:clrScheme name="Dell 2010">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fontScheme name="Dell PPT">
      <a:majorFont>
        <a:latin typeface="Museo For Dell"/>
        <a:ea typeface="Museo For Dell"/>
        <a:cs typeface=""/>
      </a:majorFont>
      <a:minorFont>
        <a:latin typeface="Museo For Dell"/>
        <a:ea typeface="Museo For Dell"/>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00"/>
        </a:solidFill>
        <a:ln>
          <a:solidFill>
            <a:srgbClr val="FF0000"/>
          </a:solidFill>
        </a:ln>
        <a:effectLst/>
      </a:spPr>
      <a:bodyPr wrap="square" rtlCol="0" anchor="ctr">
        <a:normAutofit/>
      </a:bodyPr>
      <a:lstStyle>
        <a:defPPr>
          <a:lnSpc>
            <a:spcPct val="90000"/>
          </a:lnSpc>
          <a:spcBef>
            <a:spcPts val="100"/>
          </a:spcBef>
          <a:spcAft>
            <a:spcPts val="100"/>
          </a:spcAft>
          <a:defRPr sz="2000" dirty="0" smtClean="0">
            <a:solidFill>
              <a:schemeClr val="bg2"/>
            </a:solidFill>
            <a:latin typeface="+mn-lt"/>
          </a:defRPr>
        </a:defPPr>
      </a:lstStyle>
    </a:spDef>
    <a:txDef>
      <a:spPr>
        <a:noFill/>
      </a:spPr>
      <a:bodyPr wrap="none" rtlCol="0">
        <a:noAutofit/>
      </a:bodyPr>
      <a:lstStyle>
        <a:defPPr>
          <a:lnSpc>
            <a:spcPct val="90000"/>
          </a:lnSpc>
          <a:spcBef>
            <a:spcPts val="600"/>
          </a:spcBef>
          <a:spcAft>
            <a:spcPts val="0"/>
          </a:spcAft>
          <a:buClr>
            <a:schemeClr val="bg1"/>
          </a:buClr>
          <a:defRPr sz="2000" dirty="0" err="1" smtClean="0">
            <a:latin typeface="+mn-lt"/>
          </a:defRPr>
        </a:defPPr>
      </a:lstStyle>
    </a:txDef>
  </a:objectDefaults>
  <a:extraClrSchemeLst>
    <a:extraClrScheme>
      <a:clrScheme name="42_blank 1">
        <a:dk1>
          <a:srgbClr val="444444"/>
        </a:dk1>
        <a:lt1>
          <a:srgbClr val="0085C3"/>
        </a:lt1>
        <a:dk2>
          <a:srgbClr val="FFFFFF"/>
        </a:dk2>
        <a:lt2>
          <a:srgbClr val="000000"/>
        </a:lt2>
        <a:accent1>
          <a:srgbClr val="B7295A"/>
        </a:accent1>
        <a:accent2>
          <a:srgbClr val="F2AF00"/>
        </a:accent2>
        <a:accent3>
          <a:srgbClr val="AAC2DE"/>
        </a:accent3>
        <a:accent4>
          <a:srgbClr val="393939"/>
        </a:accent4>
        <a:accent5>
          <a:srgbClr val="D8ACB5"/>
        </a:accent5>
        <a:accent6>
          <a:srgbClr val="DB9E00"/>
        </a:accent6>
        <a:hlink>
          <a:srgbClr val="DC5034"/>
        </a:hlink>
        <a:folHlink>
          <a:srgbClr val="D42E12"/>
        </a:folHlink>
      </a:clrScheme>
      <a:clrMap bg1="lt1" tx1="dk1" bg2="lt2" tx2="dk2" accent1="accent1" accent2="accent2" accent3="accent3" accent4="accent4" accent5="accent5" accent6="accent6" hlink="hlink" folHlink="folHlink"/>
    </a:extraClrScheme>
  </a:extraClrSchemeLst>
</a:theme>
</file>

<file path=ppt/theme/theme16.xml><?xml version="1.0" encoding="utf-8"?>
<a:theme xmlns:a="http://schemas.openxmlformats.org/drawingml/2006/main" name="26_Dell Presentation Template">
  <a:themeElements>
    <a:clrScheme name="Dell 2010">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fontScheme name="Dell 2010">
      <a:majorFont>
        <a:latin typeface="Museo For Dell"/>
        <a:ea typeface=""/>
        <a:cs typeface=""/>
      </a:majorFont>
      <a:minorFont>
        <a:latin typeface="Museo Sans For Del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effectLst/>
      </a:spPr>
      <a:bodyPr wrap="square" rtlCol="0" anchor="t">
        <a:normAutofit/>
      </a:bodyPr>
      <a:lstStyle>
        <a:defPPr>
          <a:lnSpc>
            <a:spcPct val="90000"/>
          </a:lnSpc>
          <a:spcBef>
            <a:spcPts val="100"/>
          </a:spcBef>
          <a:spcAft>
            <a:spcPts val="100"/>
          </a:spcAft>
          <a:defRPr sz="2000" kern="1200" dirty="0" err="1" smtClean="0">
            <a:solidFill>
              <a:schemeClr val="tx2"/>
            </a:solidFill>
            <a:latin typeface="+mn-lt"/>
            <a:ea typeface="+mn-ea"/>
            <a:cs typeface="+mn-cs"/>
          </a:defRPr>
        </a:defPPr>
      </a:lstStyle>
    </a:spDef>
    <a:txDef>
      <a:spPr>
        <a:noFill/>
      </a:spPr>
      <a:bodyPr wrap="square" rtlCol="0">
        <a:spAutoFit/>
      </a:bodyPr>
      <a:lstStyle>
        <a:defPPr marL="233363" indent="-233363">
          <a:lnSpc>
            <a:spcPct val="90000"/>
          </a:lnSpc>
          <a:spcBef>
            <a:spcPts val="100"/>
          </a:spcBef>
          <a:spcAft>
            <a:spcPts val="100"/>
          </a:spcAft>
          <a:buClr>
            <a:schemeClr val="bg1"/>
          </a:buClr>
          <a:buFont typeface="Arial" pitchFamily="34" charset="0"/>
          <a:buChar char="•"/>
          <a:defRPr sz="2000" dirty="0" smtClean="0">
            <a:solidFill>
              <a:schemeClr val="bg2"/>
            </a:solidFill>
            <a:latin typeface="+mn-lt"/>
          </a:defRPr>
        </a:defPPr>
      </a:lstStyle>
    </a:txDef>
  </a:objectDefaults>
  <a:extraClrSchemeLst>
    <a:extraClrScheme>
      <a:clrScheme name="14_Dell Presentation Template 1">
        <a:dk1>
          <a:srgbClr val="444444"/>
        </a:dk1>
        <a:lt1>
          <a:srgbClr val="0085C3"/>
        </a:lt1>
        <a:dk2>
          <a:srgbClr val="FFFFFF"/>
        </a:dk2>
        <a:lt2>
          <a:srgbClr val="000000"/>
        </a:lt2>
        <a:accent1>
          <a:srgbClr val="B7295A"/>
        </a:accent1>
        <a:accent2>
          <a:srgbClr val="F2AF00"/>
        </a:accent2>
        <a:accent3>
          <a:srgbClr val="AAC2DE"/>
        </a:accent3>
        <a:accent4>
          <a:srgbClr val="393939"/>
        </a:accent4>
        <a:accent5>
          <a:srgbClr val="D8ACB5"/>
        </a:accent5>
        <a:accent6>
          <a:srgbClr val="DB9E00"/>
        </a:accent6>
        <a:hlink>
          <a:srgbClr val="DC5034"/>
        </a:hlink>
        <a:folHlink>
          <a:srgbClr val="D42E1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ell-CSMB-PPT_template" id="{EA60FA3B-D4B5-4AA7-B080-41A63C1B6EA1}" vid="{6A7B8560-D96B-49E4-90C3-3A85226BCB3D}"/>
    </a:ext>
  </a:extLst>
</a:theme>
</file>

<file path=ppt/theme/theme17.xml><?xml version="1.0" encoding="utf-8"?>
<a:theme xmlns:a="http://schemas.openxmlformats.org/drawingml/2006/main" name="33_Dell Presentation Template">
  <a:themeElements>
    <a:clrScheme name="Dell 2010">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fontScheme name="Dell 2010">
      <a:majorFont>
        <a:latin typeface="Museo For Dell"/>
        <a:ea typeface=""/>
        <a:cs typeface=""/>
      </a:majorFont>
      <a:minorFont>
        <a:latin typeface="Museo Sans For Del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effectLst/>
      </a:spPr>
      <a:bodyPr wrap="square" rtlCol="0" anchor="t">
        <a:normAutofit/>
      </a:bodyPr>
      <a:lstStyle>
        <a:defPPr>
          <a:lnSpc>
            <a:spcPct val="90000"/>
          </a:lnSpc>
          <a:spcBef>
            <a:spcPts val="100"/>
          </a:spcBef>
          <a:spcAft>
            <a:spcPts val="100"/>
          </a:spcAft>
          <a:defRPr sz="2000" kern="1200" dirty="0" err="1" smtClean="0">
            <a:solidFill>
              <a:schemeClr val="tx2"/>
            </a:solidFill>
            <a:latin typeface="+mn-lt"/>
            <a:ea typeface="+mn-ea"/>
            <a:cs typeface="+mn-cs"/>
          </a:defRPr>
        </a:defPPr>
      </a:lstStyle>
    </a:spDef>
    <a:txDef>
      <a:spPr>
        <a:noFill/>
      </a:spPr>
      <a:bodyPr wrap="square" rtlCol="0">
        <a:spAutoFit/>
      </a:bodyPr>
      <a:lstStyle>
        <a:defPPr marL="233363" indent="-233363">
          <a:lnSpc>
            <a:spcPct val="90000"/>
          </a:lnSpc>
          <a:spcBef>
            <a:spcPts val="100"/>
          </a:spcBef>
          <a:spcAft>
            <a:spcPts val="100"/>
          </a:spcAft>
          <a:buClr>
            <a:schemeClr val="bg1"/>
          </a:buClr>
          <a:buFont typeface="Arial" pitchFamily="34" charset="0"/>
          <a:buChar char="•"/>
          <a:defRPr sz="2000" dirty="0" smtClean="0">
            <a:solidFill>
              <a:schemeClr val="bg2"/>
            </a:solidFill>
            <a:latin typeface="+mn-lt"/>
          </a:defRPr>
        </a:defPPr>
      </a:lstStyle>
    </a:txDef>
  </a:objectDefaults>
  <a:extraClrSchemeLst>
    <a:extraClrScheme>
      <a:clrScheme name="14_Dell Presentation Template 1">
        <a:dk1>
          <a:srgbClr val="444444"/>
        </a:dk1>
        <a:lt1>
          <a:srgbClr val="0085C3"/>
        </a:lt1>
        <a:dk2>
          <a:srgbClr val="FFFFFF"/>
        </a:dk2>
        <a:lt2>
          <a:srgbClr val="000000"/>
        </a:lt2>
        <a:accent1>
          <a:srgbClr val="B7295A"/>
        </a:accent1>
        <a:accent2>
          <a:srgbClr val="F2AF00"/>
        </a:accent2>
        <a:accent3>
          <a:srgbClr val="AAC2DE"/>
        </a:accent3>
        <a:accent4>
          <a:srgbClr val="393939"/>
        </a:accent4>
        <a:accent5>
          <a:srgbClr val="D8ACB5"/>
        </a:accent5>
        <a:accent6>
          <a:srgbClr val="DB9E00"/>
        </a:accent6>
        <a:hlink>
          <a:srgbClr val="DC5034"/>
        </a:hlink>
        <a:folHlink>
          <a:srgbClr val="D42E1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ell-CSMB-PPT_template" id="{EA60FA3B-D4B5-4AA7-B080-41A63C1B6EA1}" vid="{6A7B8560-D96B-49E4-90C3-3A85226BCB3D}"/>
    </a:ext>
  </a:extLst>
</a:theme>
</file>

<file path=ppt/theme/theme18.xml><?xml version="1.0" encoding="utf-8"?>
<a:theme xmlns:a="http://schemas.openxmlformats.org/drawingml/2006/main" name="29_Dell Presentation Template">
  <a:themeElements>
    <a:clrScheme name="Dell 2010">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fontScheme name="Dell 2010">
      <a:majorFont>
        <a:latin typeface="Museo For Dell"/>
        <a:ea typeface=""/>
        <a:cs typeface=""/>
      </a:majorFont>
      <a:minorFont>
        <a:latin typeface="Museo Sans For Del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effectLst/>
      </a:spPr>
      <a:bodyPr wrap="square" rtlCol="0" anchor="t">
        <a:normAutofit/>
      </a:bodyPr>
      <a:lstStyle>
        <a:defPPr>
          <a:lnSpc>
            <a:spcPct val="90000"/>
          </a:lnSpc>
          <a:spcBef>
            <a:spcPts val="100"/>
          </a:spcBef>
          <a:spcAft>
            <a:spcPts val="100"/>
          </a:spcAft>
          <a:defRPr sz="2000" kern="1200" dirty="0" err="1" smtClean="0">
            <a:solidFill>
              <a:schemeClr val="tx2"/>
            </a:solidFill>
            <a:latin typeface="+mn-lt"/>
            <a:ea typeface="+mn-ea"/>
            <a:cs typeface="+mn-cs"/>
          </a:defRPr>
        </a:defPPr>
      </a:lstStyle>
    </a:spDef>
    <a:txDef>
      <a:spPr>
        <a:noFill/>
      </a:spPr>
      <a:bodyPr wrap="square" rtlCol="0">
        <a:spAutoFit/>
      </a:bodyPr>
      <a:lstStyle>
        <a:defPPr marL="233363" indent="-233363">
          <a:lnSpc>
            <a:spcPct val="90000"/>
          </a:lnSpc>
          <a:spcBef>
            <a:spcPts val="100"/>
          </a:spcBef>
          <a:spcAft>
            <a:spcPts val="100"/>
          </a:spcAft>
          <a:buClr>
            <a:schemeClr val="bg1"/>
          </a:buClr>
          <a:buFont typeface="Arial" pitchFamily="34" charset="0"/>
          <a:buChar char="•"/>
          <a:defRPr sz="2000" dirty="0" smtClean="0">
            <a:solidFill>
              <a:schemeClr val="bg2"/>
            </a:solidFill>
            <a:latin typeface="+mn-lt"/>
          </a:defRPr>
        </a:defPPr>
      </a:lstStyle>
    </a:txDef>
  </a:objectDefaults>
  <a:extraClrSchemeLst>
    <a:extraClrScheme>
      <a:clrScheme name="14_Dell Presentation Template 1">
        <a:dk1>
          <a:srgbClr val="444444"/>
        </a:dk1>
        <a:lt1>
          <a:srgbClr val="0085C3"/>
        </a:lt1>
        <a:dk2>
          <a:srgbClr val="FFFFFF"/>
        </a:dk2>
        <a:lt2>
          <a:srgbClr val="000000"/>
        </a:lt2>
        <a:accent1>
          <a:srgbClr val="B7295A"/>
        </a:accent1>
        <a:accent2>
          <a:srgbClr val="F2AF00"/>
        </a:accent2>
        <a:accent3>
          <a:srgbClr val="AAC2DE"/>
        </a:accent3>
        <a:accent4>
          <a:srgbClr val="393939"/>
        </a:accent4>
        <a:accent5>
          <a:srgbClr val="D8ACB5"/>
        </a:accent5>
        <a:accent6>
          <a:srgbClr val="DB9E00"/>
        </a:accent6>
        <a:hlink>
          <a:srgbClr val="DC5034"/>
        </a:hlink>
        <a:folHlink>
          <a:srgbClr val="D42E1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ell-CSMB-PPT_template" id="{EA60FA3B-D4B5-4AA7-B080-41A63C1B6EA1}" vid="{6A7B8560-D96B-49E4-90C3-3A85226BCB3D}"/>
    </a:ext>
  </a:extLst>
</a:theme>
</file>

<file path=ppt/theme/theme19.xml><?xml version="1.0" encoding="utf-8"?>
<a:theme xmlns:a="http://schemas.openxmlformats.org/drawingml/2006/main" name="18_Dell_internal_template">
  <a:themeElements>
    <a:clrScheme name="DellTech, Dell, &amp; DellEMC">
      <a:dk1>
        <a:srgbClr val="000000"/>
      </a:dk1>
      <a:lt1>
        <a:srgbClr val="444444"/>
      </a:lt1>
      <a:dk2>
        <a:srgbClr val="007DB8"/>
      </a:dk2>
      <a:lt2>
        <a:srgbClr val="FFFFFF"/>
      </a:lt2>
      <a:accent1>
        <a:srgbClr val="007DB8"/>
      </a:accent1>
      <a:accent2>
        <a:srgbClr val="6EA204"/>
      </a:accent2>
      <a:accent3>
        <a:srgbClr val="F2AF00"/>
      </a:accent3>
      <a:accent4>
        <a:srgbClr val="EE6411"/>
      </a:accent4>
      <a:accent5>
        <a:srgbClr val="5482AB"/>
      </a:accent5>
      <a:accent6>
        <a:srgbClr val="6E2585"/>
      </a:accent6>
      <a:hlink>
        <a:srgbClr val="007DB8"/>
      </a:hlink>
      <a:folHlink>
        <a:srgbClr val="6E258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12700" cmpd="sng">
          <a:noFill/>
        </a:ln>
        <a:effectLst/>
      </a:spPr>
      <a:bodyPr wrap="square" lIns="182880" tIns="137160" rIns="137160" bIns="137160" rtlCol="0" anchor="ctr">
        <a:noAutofit/>
      </a:bodyPr>
      <a:lstStyle>
        <a:defPPr algn="ctr">
          <a:lnSpc>
            <a:spcPct val="90000"/>
          </a:lnSpc>
          <a:spcBef>
            <a:spcPts val="600"/>
          </a:spcBef>
          <a:spcAft>
            <a:spcPts val="0"/>
          </a:spcAft>
          <a:defRPr sz="2000" dirty="0" err="1" smtClean="0">
            <a:solidFill>
              <a:schemeClr val="tx2"/>
            </a:solidFill>
            <a:latin typeface="+mn-lt"/>
          </a:defRPr>
        </a:defPPr>
      </a:lstStyle>
    </a:spDef>
    <a:lnDef>
      <a:spPr>
        <a:ln w="12700" cmpd="sng">
          <a:solidFill>
            <a:srgbClr val="000000"/>
          </a:solidFill>
          <a:tailEnd type="arrow"/>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spcBef>
            <a:spcPts val="0"/>
          </a:spcBef>
          <a:spcAft>
            <a:spcPts val="0"/>
          </a:spcAft>
          <a:buClr>
            <a:schemeClr val="bg1"/>
          </a:buClr>
          <a:defRPr sz="1400" dirty="0" err="1" smtClean="0">
            <a:solidFill>
              <a:schemeClr val="bg2"/>
            </a:solidFill>
            <a:latin typeface="+mn-lt"/>
          </a:defRPr>
        </a:defPPr>
      </a:lstStyle>
    </a:txDef>
  </a:objectDefaults>
  <a:extraClrSchemeLst>
    <a:extraClrScheme>
      <a:clrScheme name="Dell new">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ell_PPT_Presentation_16x9_v2" id="{D6375BD9-608F-470C-B0C6-D7B4B622D87E}" vid="{7D07F228-593D-4249-8308-D303BABD1CA4}"/>
    </a:ext>
  </a:extLst>
</a:theme>
</file>

<file path=ppt/theme/theme2.xml><?xml version="1.0" encoding="utf-8"?>
<a:theme xmlns:a="http://schemas.openxmlformats.org/drawingml/2006/main" name="56_blank">
  <a:themeElements>
    <a:clrScheme name="Dell 2010">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fontScheme name="Dell 2010">
      <a:majorFont>
        <a:latin typeface="Museo For Dell"/>
        <a:ea typeface=""/>
        <a:cs typeface=""/>
      </a:majorFont>
      <a:minorFont>
        <a:latin typeface="Museo Sans For Del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00"/>
        </a:solidFill>
        <a:ln>
          <a:solidFill>
            <a:srgbClr val="FF0000"/>
          </a:solidFill>
        </a:ln>
      </a:spPr>
      <a:bodyPr wrap="square" rtlCol="0" anchor="ctr">
        <a:normAutofit/>
      </a:bodyPr>
      <a:lstStyle>
        <a:defPPr>
          <a:lnSpc>
            <a:spcPct val="90000"/>
          </a:lnSpc>
          <a:spcBef>
            <a:spcPts val="100"/>
          </a:spcBef>
          <a:spcAft>
            <a:spcPts val="100"/>
          </a:spcAft>
          <a:defRPr sz="2000" dirty="0" smtClean="0">
            <a:solidFill>
              <a:schemeClr val="bg2"/>
            </a:solidFill>
            <a:latin typeface="+mn-lt"/>
          </a:defRPr>
        </a:defPPr>
      </a:lstStyle>
    </a:spDef>
    <a:txDef>
      <a:spPr>
        <a:noFill/>
      </a:spPr>
      <a:bodyPr wrap="none" rtlCol="0">
        <a:noAutofit/>
      </a:bodyPr>
      <a:lstStyle>
        <a:defPPr>
          <a:lnSpc>
            <a:spcPct val="90000"/>
          </a:lnSpc>
          <a:spcBef>
            <a:spcPts val="600"/>
          </a:spcBef>
          <a:spcAft>
            <a:spcPts val="0"/>
          </a:spcAft>
          <a:buClr>
            <a:schemeClr val="bg1"/>
          </a:buClr>
          <a:defRPr sz="2000" dirty="0" err="1" smtClean="0">
            <a:latin typeface="+mn-lt"/>
          </a:defRPr>
        </a:defPPr>
      </a:lstStyle>
    </a:txDef>
  </a:objectDefaults>
  <a:extraClrSchemeLst>
    <a:extraClrScheme>
      <a:clrScheme name="42_blank 1">
        <a:dk1>
          <a:srgbClr val="444444"/>
        </a:dk1>
        <a:lt1>
          <a:srgbClr val="0085C3"/>
        </a:lt1>
        <a:dk2>
          <a:srgbClr val="FFFFFF"/>
        </a:dk2>
        <a:lt2>
          <a:srgbClr val="000000"/>
        </a:lt2>
        <a:accent1>
          <a:srgbClr val="B7295A"/>
        </a:accent1>
        <a:accent2>
          <a:srgbClr val="F2AF00"/>
        </a:accent2>
        <a:accent3>
          <a:srgbClr val="AAC2DE"/>
        </a:accent3>
        <a:accent4>
          <a:srgbClr val="393939"/>
        </a:accent4>
        <a:accent5>
          <a:srgbClr val="D8ACB5"/>
        </a:accent5>
        <a:accent6>
          <a:srgbClr val="DB9E00"/>
        </a:accent6>
        <a:hlink>
          <a:srgbClr val="DC5034"/>
        </a:hlink>
        <a:folHlink>
          <a:srgbClr val="D42E1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0.xml><?xml version="1.0" encoding="utf-8"?>
<a:theme xmlns:a="http://schemas.openxmlformats.org/drawingml/2006/main" name="22_Dell_internal_template">
  <a:themeElements>
    <a:clrScheme name="DellTech, Dell, &amp; DellEMC">
      <a:dk1>
        <a:srgbClr val="000000"/>
      </a:dk1>
      <a:lt1>
        <a:srgbClr val="444444"/>
      </a:lt1>
      <a:dk2>
        <a:srgbClr val="007DB8"/>
      </a:dk2>
      <a:lt2>
        <a:srgbClr val="FFFFFF"/>
      </a:lt2>
      <a:accent1>
        <a:srgbClr val="007DB8"/>
      </a:accent1>
      <a:accent2>
        <a:srgbClr val="6EA204"/>
      </a:accent2>
      <a:accent3>
        <a:srgbClr val="F2AF00"/>
      </a:accent3>
      <a:accent4>
        <a:srgbClr val="EE6411"/>
      </a:accent4>
      <a:accent5>
        <a:srgbClr val="5482AB"/>
      </a:accent5>
      <a:accent6>
        <a:srgbClr val="6E2585"/>
      </a:accent6>
      <a:hlink>
        <a:srgbClr val="007DB8"/>
      </a:hlink>
      <a:folHlink>
        <a:srgbClr val="6E258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12700" cmpd="sng">
          <a:noFill/>
        </a:ln>
        <a:effectLst/>
      </a:spPr>
      <a:bodyPr wrap="square" lIns="182880" tIns="137160" rIns="137160" bIns="137160" rtlCol="0" anchor="ctr">
        <a:noAutofit/>
      </a:bodyPr>
      <a:lstStyle>
        <a:defPPr algn="ctr">
          <a:lnSpc>
            <a:spcPct val="90000"/>
          </a:lnSpc>
          <a:spcBef>
            <a:spcPts val="600"/>
          </a:spcBef>
          <a:spcAft>
            <a:spcPts val="0"/>
          </a:spcAft>
          <a:defRPr sz="2000" dirty="0" err="1" smtClean="0">
            <a:solidFill>
              <a:schemeClr val="tx2"/>
            </a:solidFill>
            <a:latin typeface="+mn-lt"/>
          </a:defRPr>
        </a:defPPr>
      </a:lstStyle>
    </a:spDef>
    <a:lnDef>
      <a:spPr>
        <a:ln w="12700" cmpd="sng">
          <a:solidFill>
            <a:srgbClr val="000000"/>
          </a:solidFill>
          <a:tailEnd type="arrow"/>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spcBef>
            <a:spcPts val="0"/>
          </a:spcBef>
          <a:spcAft>
            <a:spcPts val="0"/>
          </a:spcAft>
          <a:buClr>
            <a:schemeClr val="bg1"/>
          </a:buClr>
          <a:defRPr sz="1400" dirty="0" err="1" smtClean="0">
            <a:solidFill>
              <a:schemeClr val="bg2"/>
            </a:solidFill>
            <a:latin typeface="+mn-lt"/>
          </a:defRPr>
        </a:defPPr>
      </a:lstStyle>
    </a:txDef>
  </a:objectDefaults>
  <a:extraClrSchemeLst>
    <a:extraClrScheme>
      <a:clrScheme name="Dell new">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ell_PPT_Presentation_16x9_v2" id="{D6375BD9-608F-470C-B0C6-D7B4B622D87E}" vid="{7D07F228-593D-4249-8308-D303BABD1CA4}"/>
    </a:ext>
  </a:extLst>
</a:theme>
</file>

<file path=ppt/theme/theme21.xml><?xml version="1.0" encoding="utf-8"?>
<a:theme xmlns:a="http://schemas.openxmlformats.org/drawingml/2006/main" name="2_Dell_external_template">
  <a:themeElements>
    <a:clrScheme name="DellTech, Dell, &amp; DellEMC">
      <a:dk1>
        <a:srgbClr val="000000"/>
      </a:dk1>
      <a:lt1>
        <a:srgbClr val="444444"/>
      </a:lt1>
      <a:dk2>
        <a:srgbClr val="007DB8"/>
      </a:dk2>
      <a:lt2>
        <a:srgbClr val="FFFFFF"/>
      </a:lt2>
      <a:accent1>
        <a:srgbClr val="007DB8"/>
      </a:accent1>
      <a:accent2>
        <a:srgbClr val="6EA204"/>
      </a:accent2>
      <a:accent3>
        <a:srgbClr val="F2AF00"/>
      </a:accent3>
      <a:accent4>
        <a:srgbClr val="EE6411"/>
      </a:accent4>
      <a:accent5>
        <a:srgbClr val="5482AB"/>
      </a:accent5>
      <a:accent6>
        <a:srgbClr val="6E2585"/>
      </a:accent6>
      <a:hlink>
        <a:srgbClr val="007DB8"/>
      </a:hlink>
      <a:folHlink>
        <a:srgbClr val="6E258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12700" cmpd="sng">
          <a:noFill/>
        </a:ln>
        <a:effectLst/>
      </a:spPr>
      <a:bodyPr wrap="square" lIns="182880" tIns="137160" rIns="137160" bIns="137160" rtlCol="0" anchor="ctr">
        <a:noAutofit/>
      </a:bodyPr>
      <a:lstStyle>
        <a:defPPr algn="ctr">
          <a:lnSpc>
            <a:spcPct val="90000"/>
          </a:lnSpc>
          <a:spcBef>
            <a:spcPts val="600"/>
          </a:spcBef>
          <a:spcAft>
            <a:spcPts val="0"/>
          </a:spcAft>
          <a:defRPr sz="2000" dirty="0" err="1" smtClean="0">
            <a:solidFill>
              <a:schemeClr val="tx2"/>
            </a:solidFill>
            <a:latin typeface="+mn-lt"/>
          </a:defRPr>
        </a:defPPr>
      </a:lstStyle>
    </a:spDef>
    <a:lnDef>
      <a:spPr>
        <a:ln w="12700" cmpd="sng">
          <a:solidFill>
            <a:srgbClr val="000000"/>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spcBef>
            <a:spcPts val="0"/>
          </a:spcBef>
          <a:spcAft>
            <a:spcPts val="0"/>
          </a:spcAft>
          <a:buClr>
            <a:schemeClr val="bg1"/>
          </a:buClr>
          <a:defRPr sz="1400" dirty="0" err="1" smtClean="0">
            <a:solidFill>
              <a:schemeClr val="bg2"/>
            </a:solidFill>
            <a:latin typeface="+mn-lt"/>
          </a:defRPr>
        </a:defPPr>
      </a:lstStyle>
    </a:txDef>
  </a:objectDefaults>
  <a:extraClrSchemeLst>
    <a:extraClrScheme>
      <a:clrScheme name="Dell new">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ell_external_template.potx" id="{42F75272-6AAF-7E48-A0D7-95211E2D4126}" vid="{CE6DDE3F-C533-C442-916B-720F1F48A666}"/>
    </a:ext>
  </a:extLst>
</a:theme>
</file>

<file path=ppt/theme/theme22.xml><?xml version="1.0" encoding="utf-8"?>
<a:theme xmlns:a="http://schemas.openxmlformats.org/drawingml/2006/main" name="58_blank">
  <a:themeElements>
    <a:clrScheme name="Dell 2010">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fontScheme name="Dell 2010">
      <a:majorFont>
        <a:latin typeface="Museo For Dell"/>
        <a:ea typeface=""/>
        <a:cs typeface=""/>
      </a:majorFont>
      <a:minorFont>
        <a:latin typeface="Museo Sans For Del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00"/>
        </a:solidFill>
        <a:ln>
          <a:solidFill>
            <a:srgbClr val="FF0000"/>
          </a:solidFill>
        </a:ln>
      </a:spPr>
      <a:bodyPr wrap="square" rtlCol="0" anchor="ctr">
        <a:normAutofit/>
      </a:bodyPr>
      <a:lstStyle>
        <a:defPPr>
          <a:lnSpc>
            <a:spcPct val="90000"/>
          </a:lnSpc>
          <a:spcBef>
            <a:spcPts val="100"/>
          </a:spcBef>
          <a:spcAft>
            <a:spcPts val="100"/>
          </a:spcAft>
          <a:defRPr sz="2000" dirty="0" smtClean="0">
            <a:solidFill>
              <a:schemeClr val="bg2"/>
            </a:solidFill>
            <a:latin typeface="+mn-lt"/>
          </a:defRPr>
        </a:defPPr>
      </a:lstStyle>
    </a:spDef>
    <a:txDef>
      <a:spPr>
        <a:noFill/>
      </a:spPr>
      <a:bodyPr wrap="none" rtlCol="0">
        <a:noAutofit/>
      </a:bodyPr>
      <a:lstStyle>
        <a:defPPr>
          <a:lnSpc>
            <a:spcPct val="90000"/>
          </a:lnSpc>
          <a:spcBef>
            <a:spcPts val="600"/>
          </a:spcBef>
          <a:spcAft>
            <a:spcPts val="0"/>
          </a:spcAft>
          <a:buClr>
            <a:schemeClr val="bg1"/>
          </a:buClr>
          <a:defRPr sz="2000" dirty="0" err="1" smtClean="0">
            <a:latin typeface="+mn-lt"/>
          </a:defRPr>
        </a:defPPr>
      </a:lstStyle>
    </a:txDef>
  </a:objectDefaults>
  <a:extraClrSchemeLst>
    <a:extraClrScheme>
      <a:clrScheme name="42_blank 1">
        <a:dk1>
          <a:srgbClr val="444444"/>
        </a:dk1>
        <a:lt1>
          <a:srgbClr val="0085C3"/>
        </a:lt1>
        <a:dk2>
          <a:srgbClr val="FFFFFF"/>
        </a:dk2>
        <a:lt2>
          <a:srgbClr val="000000"/>
        </a:lt2>
        <a:accent1>
          <a:srgbClr val="B7295A"/>
        </a:accent1>
        <a:accent2>
          <a:srgbClr val="F2AF00"/>
        </a:accent2>
        <a:accent3>
          <a:srgbClr val="AAC2DE"/>
        </a:accent3>
        <a:accent4>
          <a:srgbClr val="393939"/>
        </a:accent4>
        <a:accent5>
          <a:srgbClr val="D8ACB5"/>
        </a:accent5>
        <a:accent6>
          <a:srgbClr val="DB9E00"/>
        </a:accent6>
        <a:hlink>
          <a:srgbClr val="DC5034"/>
        </a:hlink>
        <a:folHlink>
          <a:srgbClr val="D42E1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3.xml><?xml version="1.0" encoding="utf-8"?>
<a:theme xmlns:a="http://schemas.openxmlformats.org/drawingml/2006/main" name="60_blank">
  <a:themeElements>
    <a:clrScheme name="Dell 2010">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fontScheme name="Dell 2010">
      <a:majorFont>
        <a:latin typeface="Museo For Dell"/>
        <a:ea typeface=""/>
        <a:cs typeface=""/>
      </a:majorFont>
      <a:minorFont>
        <a:latin typeface="Museo Sans For Del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00"/>
        </a:solidFill>
        <a:ln>
          <a:solidFill>
            <a:srgbClr val="FF0000"/>
          </a:solidFill>
        </a:ln>
      </a:spPr>
      <a:bodyPr wrap="square" rtlCol="0" anchor="ctr">
        <a:normAutofit/>
      </a:bodyPr>
      <a:lstStyle>
        <a:defPPr>
          <a:lnSpc>
            <a:spcPct val="90000"/>
          </a:lnSpc>
          <a:spcBef>
            <a:spcPts val="100"/>
          </a:spcBef>
          <a:spcAft>
            <a:spcPts val="100"/>
          </a:spcAft>
          <a:defRPr sz="2000" dirty="0" smtClean="0">
            <a:solidFill>
              <a:schemeClr val="bg2"/>
            </a:solidFill>
            <a:latin typeface="+mn-lt"/>
          </a:defRPr>
        </a:defPPr>
      </a:lstStyle>
    </a:spDef>
    <a:txDef>
      <a:spPr>
        <a:noFill/>
      </a:spPr>
      <a:bodyPr wrap="none" rtlCol="0">
        <a:noAutofit/>
      </a:bodyPr>
      <a:lstStyle>
        <a:defPPr>
          <a:lnSpc>
            <a:spcPct val="90000"/>
          </a:lnSpc>
          <a:spcBef>
            <a:spcPts val="600"/>
          </a:spcBef>
          <a:spcAft>
            <a:spcPts val="0"/>
          </a:spcAft>
          <a:buClr>
            <a:schemeClr val="bg1"/>
          </a:buClr>
          <a:defRPr sz="2000" dirty="0" err="1" smtClean="0">
            <a:latin typeface="+mn-lt"/>
          </a:defRPr>
        </a:defPPr>
      </a:lstStyle>
    </a:txDef>
  </a:objectDefaults>
  <a:extraClrSchemeLst>
    <a:extraClrScheme>
      <a:clrScheme name="42_blank 1">
        <a:dk1>
          <a:srgbClr val="444444"/>
        </a:dk1>
        <a:lt1>
          <a:srgbClr val="0085C3"/>
        </a:lt1>
        <a:dk2>
          <a:srgbClr val="FFFFFF"/>
        </a:dk2>
        <a:lt2>
          <a:srgbClr val="000000"/>
        </a:lt2>
        <a:accent1>
          <a:srgbClr val="B7295A"/>
        </a:accent1>
        <a:accent2>
          <a:srgbClr val="F2AF00"/>
        </a:accent2>
        <a:accent3>
          <a:srgbClr val="AAC2DE"/>
        </a:accent3>
        <a:accent4>
          <a:srgbClr val="393939"/>
        </a:accent4>
        <a:accent5>
          <a:srgbClr val="D8ACB5"/>
        </a:accent5>
        <a:accent6>
          <a:srgbClr val="DB9E00"/>
        </a:accent6>
        <a:hlink>
          <a:srgbClr val="DC5034"/>
        </a:hlink>
        <a:folHlink>
          <a:srgbClr val="D42E1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4.xml><?xml version="1.0" encoding="utf-8"?>
<a:theme xmlns:a="http://schemas.openxmlformats.org/drawingml/2006/main" name="30_Dell Presentation Template">
  <a:themeElements>
    <a:clrScheme name="Dell 2010">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fontScheme name="Dell 2010">
      <a:majorFont>
        <a:latin typeface="Museo For Dell"/>
        <a:ea typeface=""/>
        <a:cs typeface=""/>
      </a:majorFont>
      <a:minorFont>
        <a:latin typeface="Museo Sans For Del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effectLst/>
      </a:spPr>
      <a:bodyPr wrap="square" rtlCol="0" anchor="t">
        <a:normAutofit/>
      </a:bodyPr>
      <a:lstStyle>
        <a:defPPr>
          <a:lnSpc>
            <a:spcPct val="90000"/>
          </a:lnSpc>
          <a:spcBef>
            <a:spcPts val="100"/>
          </a:spcBef>
          <a:spcAft>
            <a:spcPts val="100"/>
          </a:spcAft>
          <a:defRPr sz="2000" kern="1200" dirty="0" err="1" smtClean="0">
            <a:solidFill>
              <a:schemeClr val="tx2"/>
            </a:solidFill>
            <a:latin typeface="+mn-lt"/>
            <a:ea typeface="+mn-ea"/>
            <a:cs typeface="+mn-cs"/>
          </a:defRPr>
        </a:defPPr>
      </a:lstStyle>
    </a:spDef>
    <a:txDef>
      <a:spPr>
        <a:noFill/>
      </a:spPr>
      <a:bodyPr wrap="square" rtlCol="0">
        <a:spAutoFit/>
      </a:bodyPr>
      <a:lstStyle>
        <a:defPPr marL="233363" indent="-233363">
          <a:lnSpc>
            <a:spcPct val="90000"/>
          </a:lnSpc>
          <a:spcBef>
            <a:spcPts val="100"/>
          </a:spcBef>
          <a:spcAft>
            <a:spcPts val="100"/>
          </a:spcAft>
          <a:buClr>
            <a:schemeClr val="bg1"/>
          </a:buClr>
          <a:buFont typeface="Arial" pitchFamily="34" charset="0"/>
          <a:buChar char="•"/>
          <a:defRPr sz="2000" dirty="0" smtClean="0">
            <a:solidFill>
              <a:schemeClr val="bg2"/>
            </a:solidFill>
            <a:latin typeface="+mn-lt"/>
          </a:defRPr>
        </a:defPPr>
      </a:lstStyle>
    </a:txDef>
  </a:objectDefaults>
  <a:extraClrSchemeLst>
    <a:extraClrScheme>
      <a:clrScheme name="14_Dell Presentation Template 1">
        <a:dk1>
          <a:srgbClr val="444444"/>
        </a:dk1>
        <a:lt1>
          <a:srgbClr val="0085C3"/>
        </a:lt1>
        <a:dk2>
          <a:srgbClr val="FFFFFF"/>
        </a:dk2>
        <a:lt2>
          <a:srgbClr val="000000"/>
        </a:lt2>
        <a:accent1>
          <a:srgbClr val="B7295A"/>
        </a:accent1>
        <a:accent2>
          <a:srgbClr val="F2AF00"/>
        </a:accent2>
        <a:accent3>
          <a:srgbClr val="AAC2DE"/>
        </a:accent3>
        <a:accent4>
          <a:srgbClr val="393939"/>
        </a:accent4>
        <a:accent5>
          <a:srgbClr val="D8ACB5"/>
        </a:accent5>
        <a:accent6>
          <a:srgbClr val="DB9E00"/>
        </a:accent6>
        <a:hlink>
          <a:srgbClr val="DC5034"/>
        </a:hlink>
        <a:folHlink>
          <a:srgbClr val="D42E1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ell-CSMB-PPT_template" id="{EA60FA3B-D4B5-4AA7-B080-41A63C1B6EA1}" vid="{6A7B8560-D96B-49E4-90C3-3A85226BCB3D}"/>
    </a:ext>
  </a:extLst>
</a:theme>
</file>

<file path=ppt/theme/theme25.xml><?xml version="1.0" encoding="utf-8"?>
<a:theme xmlns:a="http://schemas.openxmlformats.org/drawingml/2006/main" name="31_Dell Presentation Template">
  <a:themeElements>
    <a:clrScheme name="Dell 2010">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fontScheme name="Dell 2010">
      <a:majorFont>
        <a:latin typeface="Museo For Dell"/>
        <a:ea typeface=""/>
        <a:cs typeface=""/>
      </a:majorFont>
      <a:minorFont>
        <a:latin typeface="Museo Sans For Del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effectLst/>
      </a:spPr>
      <a:bodyPr wrap="square" rtlCol="0" anchor="t">
        <a:normAutofit/>
      </a:bodyPr>
      <a:lstStyle>
        <a:defPPr>
          <a:lnSpc>
            <a:spcPct val="90000"/>
          </a:lnSpc>
          <a:spcBef>
            <a:spcPts val="100"/>
          </a:spcBef>
          <a:spcAft>
            <a:spcPts val="100"/>
          </a:spcAft>
          <a:defRPr sz="2000" kern="1200" dirty="0" err="1" smtClean="0">
            <a:solidFill>
              <a:schemeClr val="tx2"/>
            </a:solidFill>
            <a:latin typeface="+mn-lt"/>
            <a:ea typeface="+mn-ea"/>
            <a:cs typeface="+mn-cs"/>
          </a:defRPr>
        </a:defPPr>
      </a:lstStyle>
    </a:spDef>
    <a:txDef>
      <a:spPr>
        <a:noFill/>
      </a:spPr>
      <a:bodyPr wrap="square" rtlCol="0">
        <a:spAutoFit/>
      </a:bodyPr>
      <a:lstStyle>
        <a:defPPr marL="233363" indent="-233363">
          <a:lnSpc>
            <a:spcPct val="90000"/>
          </a:lnSpc>
          <a:spcBef>
            <a:spcPts val="100"/>
          </a:spcBef>
          <a:spcAft>
            <a:spcPts val="100"/>
          </a:spcAft>
          <a:buClr>
            <a:schemeClr val="bg1"/>
          </a:buClr>
          <a:buFont typeface="Arial" pitchFamily="34" charset="0"/>
          <a:buChar char="•"/>
          <a:defRPr sz="2000" dirty="0" smtClean="0">
            <a:solidFill>
              <a:schemeClr val="bg2"/>
            </a:solidFill>
            <a:latin typeface="+mn-lt"/>
          </a:defRPr>
        </a:defPPr>
      </a:lstStyle>
    </a:txDef>
  </a:objectDefaults>
  <a:extraClrSchemeLst>
    <a:extraClrScheme>
      <a:clrScheme name="14_Dell Presentation Template 1">
        <a:dk1>
          <a:srgbClr val="444444"/>
        </a:dk1>
        <a:lt1>
          <a:srgbClr val="0085C3"/>
        </a:lt1>
        <a:dk2>
          <a:srgbClr val="FFFFFF"/>
        </a:dk2>
        <a:lt2>
          <a:srgbClr val="000000"/>
        </a:lt2>
        <a:accent1>
          <a:srgbClr val="B7295A"/>
        </a:accent1>
        <a:accent2>
          <a:srgbClr val="F2AF00"/>
        </a:accent2>
        <a:accent3>
          <a:srgbClr val="AAC2DE"/>
        </a:accent3>
        <a:accent4>
          <a:srgbClr val="393939"/>
        </a:accent4>
        <a:accent5>
          <a:srgbClr val="D8ACB5"/>
        </a:accent5>
        <a:accent6>
          <a:srgbClr val="DB9E00"/>
        </a:accent6>
        <a:hlink>
          <a:srgbClr val="DC5034"/>
        </a:hlink>
        <a:folHlink>
          <a:srgbClr val="D42E1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ell-CSMB-PPT_template" id="{EA60FA3B-D4B5-4AA7-B080-41A63C1B6EA1}" vid="{6A7B8560-D96B-49E4-90C3-3A85226BCB3D}"/>
    </a:ext>
  </a:extLst>
</a:theme>
</file>

<file path=ppt/theme/theme26.xml><?xml version="1.0" encoding="utf-8"?>
<a:theme xmlns:a="http://schemas.openxmlformats.org/drawingml/2006/main" name="1_blank">
  <a:themeElements>
    <a:clrScheme name="">
      <a:dk1>
        <a:srgbClr val="444444"/>
      </a:dk1>
      <a:lt1>
        <a:srgbClr val="0085C3"/>
      </a:lt1>
      <a:dk2>
        <a:srgbClr val="FFFFFF"/>
      </a:dk2>
      <a:lt2>
        <a:srgbClr val="000000"/>
      </a:lt2>
      <a:accent1>
        <a:srgbClr val="0085C3"/>
      </a:accent1>
      <a:accent2>
        <a:srgbClr val="7AB800"/>
      </a:accent2>
      <a:accent3>
        <a:srgbClr val="AAC2DE"/>
      </a:accent3>
      <a:accent4>
        <a:srgbClr val="393939"/>
      </a:accent4>
      <a:accent5>
        <a:srgbClr val="AAC2DE"/>
      </a:accent5>
      <a:accent6>
        <a:srgbClr val="6EA600"/>
      </a:accent6>
      <a:hlink>
        <a:srgbClr val="009BBB"/>
      </a:hlink>
      <a:folHlink>
        <a:srgbClr val="6E2585"/>
      </a:folHlink>
    </a:clrScheme>
    <a:fontScheme name="Dell PPT">
      <a:majorFont>
        <a:latin typeface="Museo For Dell"/>
        <a:ea typeface="Museo For Dell"/>
        <a:cs typeface=""/>
      </a:majorFont>
      <a:minorFont>
        <a:latin typeface="Museo For Dell"/>
        <a:ea typeface="Museo For Dell"/>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kumimoji="0" lang="zh-CN" sz="24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kumimoji="0" lang="zh-CN" sz="24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7.xml><?xml version="1.0" encoding="utf-8"?>
<a:theme xmlns:a="http://schemas.openxmlformats.org/drawingml/2006/main" name="3_blank">
  <a:themeElements>
    <a:clrScheme name="">
      <a:dk1>
        <a:srgbClr val="444444"/>
      </a:dk1>
      <a:lt1>
        <a:srgbClr val="0085C3"/>
      </a:lt1>
      <a:dk2>
        <a:srgbClr val="FFFFFF"/>
      </a:dk2>
      <a:lt2>
        <a:srgbClr val="000000"/>
      </a:lt2>
      <a:accent1>
        <a:srgbClr val="0085C3"/>
      </a:accent1>
      <a:accent2>
        <a:srgbClr val="7AB800"/>
      </a:accent2>
      <a:accent3>
        <a:srgbClr val="AAC2DE"/>
      </a:accent3>
      <a:accent4>
        <a:srgbClr val="393939"/>
      </a:accent4>
      <a:accent5>
        <a:srgbClr val="AAC2DE"/>
      </a:accent5>
      <a:accent6>
        <a:srgbClr val="6EA600"/>
      </a:accent6>
      <a:hlink>
        <a:srgbClr val="009BBB"/>
      </a:hlink>
      <a:folHlink>
        <a:srgbClr val="6E2585"/>
      </a:folHlink>
    </a:clrScheme>
    <a:fontScheme name="Dell PPT">
      <a:majorFont>
        <a:latin typeface="Museo For Dell"/>
        <a:ea typeface="Museo For Dell"/>
        <a:cs typeface=""/>
      </a:majorFont>
      <a:minorFont>
        <a:latin typeface="Museo For Dell"/>
        <a:ea typeface="Museo For Dell"/>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kumimoji="0" lang="zh-CN" sz="24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kumimoji="0" lang="zh-CN" sz="24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8.xml><?xml version="1.0" encoding="utf-8"?>
<a:theme xmlns:a="http://schemas.openxmlformats.org/drawingml/2006/main" name="6_blank">
  <a:themeElements>
    <a:clrScheme name="">
      <a:dk1>
        <a:srgbClr val="444444"/>
      </a:dk1>
      <a:lt1>
        <a:srgbClr val="0085C3"/>
      </a:lt1>
      <a:dk2>
        <a:srgbClr val="FFFFFF"/>
      </a:dk2>
      <a:lt2>
        <a:srgbClr val="000000"/>
      </a:lt2>
      <a:accent1>
        <a:srgbClr val="0085C3"/>
      </a:accent1>
      <a:accent2>
        <a:srgbClr val="7AB800"/>
      </a:accent2>
      <a:accent3>
        <a:srgbClr val="AAC2DE"/>
      </a:accent3>
      <a:accent4>
        <a:srgbClr val="393939"/>
      </a:accent4>
      <a:accent5>
        <a:srgbClr val="AAC2DE"/>
      </a:accent5>
      <a:accent6>
        <a:srgbClr val="6EA600"/>
      </a:accent6>
      <a:hlink>
        <a:srgbClr val="009BBB"/>
      </a:hlink>
      <a:folHlink>
        <a:srgbClr val="6E2585"/>
      </a:folHlink>
    </a:clrScheme>
    <a:fontScheme name="Dell PPT">
      <a:majorFont>
        <a:latin typeface="Museo For Dell"/>
        <a:ea typeface="Museo For Dell"/>
        <a:cs typeface=""/>
      </a:majorFont>
      <a:minorFont>
        <a:latin typeface="Museo For Dell"/>
        <a:ea typeface="Museo For Dell"/>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kumimoji="0" lang="zh-CN" sz="24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kumimoji="0" lang="zh-CN" sz="24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9.xml><?xml version="1.0" encoding="utf-8"?>
<a:theme xmlns:a="http://schemas.openxmlformats.org/drawingml/2006/main" name="23_Dell_internal_template">
  <a:themeElements>
    <a:clrScheme name="DellTech, Dell, &amp; DellEMC">
      <a:dk1>
        <a:srgbClr val="000000"/>
      </a:dk1>
      <a:lt1>
        <a:srgbClr val="444444"/>
      </a:lt1>
      <a:dk2>
        <a:srgbClr val="007DB8"/>
      </a:dk2>
      <a:lt2>
        <a:srgbClr val="FFFFFF"/>
      </a:lt2>
      <a:accent1>
        <a:srgbClr val="007DB8"/>
      </a:accent1>
      <a:accent2>
        <a:srgbClr val="6EA204"/>
      </a:accent2>
      <a:accent3>
        <a:srgbClr val="F2AF00"/>
      </a:accent3>
      <a:accent4>
        <a:srgbClr val="EE6411"/>
      </a:accent4>
      <a:accent5>
        <a:srgbClr val="5482AB"/>
      </a:accent5>
      <a:accent6>
        <a:srgbClr val="6E2585"/>
      </a:accent6>
      <a:hlink>
        <a:srgbClr val="007DB8"/>
      </a:hlink>
      <a:folHlink>
        <a:srgbClr val="6E258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12700" cmpd="sng">
          <a:noFill/>
        </a:ln>
        <a:effectLst/>
      </a:spPr>
      <a:bodyPr wrap="square" lIns="182880" tIns="137160" rIns="137160" bIns="137160" rtlCol="0" anchor="ctr">
        <a:noAutofit/>
      </a:bodyPr>
      <a:lstStyle>
        <a:defPPr algn="ctr">
          <a:lnSpc>
            <a:spcPct val="90000"/>
          </a:lnSpc>
          <a:spcBef>
            <a:spcPts val="600"/>
          </a:spcBef>
          <a:spcAft>
            <a:spcPts val="0"/>
          </a:spcAft>
          <a:defRPr sz="2000" dirty="0" err="1" smtClean="0">
            <a:solidFill>
              <a:schemeClr val="tx2"/>
            </a:solidFill>
            <a:latin typeface="+mn-lt"/>
          </a:defRPr>
        </a:defPPr>
      </a:lstStyle>
    </a:spDef>
    <a:lnDef>
      <a:spPr>
        <a:ln w="12700" cmpd="sng">
          <a:solidFill>
            <a:srgbClr val="000000"/>
          </a:solidFill>
          <a:tailEnd type="arrow"/>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spcBef>
            <a:spcPts val="0"/>
          </a:spcBef>
          <a:spcAft>
            <a:spcPts val="0"/>
          </a:spcAft>
          <a:buClr>
            <a:schemeClr val="bg1"/>
          </a:buClr>
          <a:defRPr sz="1400" dirty="0" err="1" smtClean="0">
            <a:solidFill>
              <a:schemeClr val="bg2"/>
            </a:solidFill>
            <a:latin typeface="+mn-lt"/>
          </a:defRPr>
        </a:defPPr>
      </a:lstStyle>
    </a:txDef>
  </a:objectDefaults>
  <a:extraClrSchemeLst>
    <a:extraClrScheme>
      <a:clrScheme name="Dell new">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ell_PPT_Presentation_16x9_v2" id="{D6375BD9-608F-470C-B0C6-D7B4B622D87E}" vid="{7D07F228-593D-4249-8308-D303BABD1CA4}"/>
    </a:ext>
  </a:extLst>
</a:theme>
</file>

<file path=ppt/theme/theme3.xml><?xml version="1.0" encoding="utf-8"?>
<a:theme xmlns:a="http://schemas.openxmlformats.org/drawingml/2006/main" name="59_blank">
  <a:themeElements>
    <a:clrScheme name="Dell 2010">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fontScheme name="Dell 2010">
      <a:majorFont>
        <a:latin typeface="Museo For Dell"/>
        <a:ea typeface=""/>
        <a:cs typeface=""/>
      </a:majorFont>
      <a:minorFont>
        <a:latin typeface="Museo Sans For Del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00"/>
        </a:solidFill>
        <a:ln>
          <a:solidFill>
            <a:srgbClr val="FF0000"/>
          </a:solidFill>
        </a:ln>
      </a:spPr>
      <a:bodyPr wrap="square" rtlCol="0" anchor="ctr">
        <a:normAutofit/>
      </a:bodyPr>
      <a:lstStyle>
        <a:defPPr>
          <a:lnSpc>
            <a:spcPct val="90000"/>
          </a:lnSpc>
          <a:spcBef>
            <a:spcPts val="100"/>
          </a:spcBef>
          <a:spcAft>
            <a:spcPts val="100"/>
          </a:spcAft>
          <a:defRPr sz="2000" dirty="0" smtClean="0">
            <a:solidFill>
              <a:schemeClr val="bg2"/>
            </a:solidFill>
            <a:latin typeface="+mn-lt"/>
          </a:defRPr>
        </a:defPPr>
      </a:lstStyle>
    </a:spDef>
    <a:txDef>
      <a:spPr>
        <a:noFill/>
      </a:spPr>
      <a:bodyPr wrap="none" rtlCol="0">
        <a:noAutofit/>
      </a:bodyPr>
      <a:lstStyle>
        <a:defPPr>
          <a:lnSpc>
            <a:spcPct val="90000"/>
          </a:lnSpc>
          <a:spcBef>
            <a:spcPts val="600"/>
          </a:spcBef>
          <a:spcAft>
            <a:spcPts val="0"/>
          </a:spcAft>
          <a:buClr>
            <a:schemeClr val="bg1"/>
          </a:buClr>
          <a:defRPr sz="2000" dirty="0" err="1" smtClean="0">
            <a:latin typeface="+mn-lt"/>
          </a:defRPr>
        </a:defPPr>
      </a:lstStyle>
    </a:txDef>
  </a:objectDefaults>
  <a:extraClrSchemeLst>
    <a:extraClrScheme>
      <a:clrScheme name="42_blank 1">
        <a:dk1>
          <a:srgbClr val="444444"/>
        </a:dk1>
        <a:lt1>
          <a:srgbClr val="0085C3"/>
        </a:lt1>
        <a:dk2>
          <a:srgbClr val="FFFFFF"/>
        </a:dk2>
        <a:lt2>
          <a:srgbClr val="000000"/>
        </a:lt2>
        <a:accent1>
          <a:srgbClr val="B7295A"/>
        </a:accent1>
        <a:accent2>
          <a:srgbClr val="F2AF00"/>
        </a:accent2>
        <a:accent3>
          <a:srgbClr val="AAC2DE"/>
        </a:accent3>
        <a:accent4>
          <a:srgbClr val="393939"/>
        </a:accent4>
        <a:accent5>
          <a:srgbClr val="D8ACB5"/>
        </a:accent5>
        <a:accent6>
          <a:srgbClr val="DB9E00"/>
        </a:accent6>
        <a:hlink>
          <a:srgbClr val="DC5034"/>
        </a:hlink>
        <a:folHlink>
          <a:srgbClr val="D42E1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0.xml><?xml version="1.0" encoding="utf-8"?>
<a:theme xmlns:a="http://schemas.openxmlformats.org/drawingml/2006/main" name="17_Dell Presentation Template">
  <a:themeElements>
    <a:clrScheme name="Dell 2010">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fontScheme name="Dell 2010">
      <a:majorFont>
        <a:latin typeface="Museo For Dell"/>
        <a:ea typeface=""/>
        <a:cs typeface=""/>
      </a:majorFont>
      <a:minorFont>
        <a:latin typeface="Museo Sans For Del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effectLst/>
      </a:spPr>
      <a:bodyPr wrap="square" rtlCol="0" anchor="t">
        <a:normAutofit/>
      </a:bodyPr>
      <a:lstStyle>
        <a:defPPr>
          <a:lnSpc>
            <a:spcPct val="90000"/>
          </a:lnSpc>
          <a:spcBef>
            <a:spcPts val="100"/>
          </a:spcBef>
          <a:spcAft>
            <a:spcPts val="100"/>
          </a:spcAft>
          <a:defRPr sz="2000" kern="1200" dirty="0" err="1" smtClean="0">
            <a:solidFill>
              <a:schemeClr val="tx2"/>
            </a:solidFill>
            <a:latin typeface="+mn-lt"/>
            <a:ea typeface="+mn-ea"/>
            <a:cs typeface="+mn-cs"/>
          </a:defRPr>
        </a:defPPr>
      </a:lstStyle>
    </a:spDef>
    <a:txDef>
      <a:spPr>
        <a:noFill/>
      </a:spPr>
      <a:bodyPr wrap="square" rtlCol="0">
        <a:spAutoFit/>
      </a:bodyPr>
      <a:lstStyle>
        <a:defPPr marL="233363" indent="-233363">
          <a:lnSpc>
            <a:spcPct val="90000"/>
          </a:lnSpc>
          <a:spcBef>
            <a:spcPts val="100"/>
          </a:spcBef>
          <a:spcAft>
            <a:spcPts val="100"/>
          </a:spcAft>
          <a:buClr>
            <a:schemeClr val="bg1"/>
          </a:buClr>
          <a:buFont typeface="Arial" pitchFamily="34" charset="0"/>
          <a:buChar char="•"/>
          <a:defRPr sz="2000" dirty="0" smtClean="0">
            <a:solidFill>
              <a:schemeClr val="bg2"/>
            </a:solidFill>
            <a:latin typeface="+mn-lt"/>
          </a:defRPr>
        </a:defPPr>
      </a:lstStyle>
    </a:txDef>
  </a:objectDefaults>
  <a:extraClrSchemeLst>
    <a:extraClrScheme>
      <a:clrScheme name="14_Dell Presentation Template 1">
        <a:dk1>
          <a:srgbClr val="444444"/>
        </a:dk1>
        <a:lt1>
          <a:srgbClr val="0085C3"/>
        </a:lt1>
        <a:dk2>
          <a:srgbClr val="FFFFFF"/>
        </a:dk2>
        <a:lt2>
          <a:srgbClr val="000000"/>
        </a:lt2>
        <a:accent1>
          <a:srgbClr val="B7295A"/>
        </a:accent1>
        <a:accent2>
          <a:srgbClr val="F2AF00"/>
        </a:accent2>
        <a:accent3>
          <a:srgbClr val="AAC2DE"/>
        </a:accent3>
        <a:accent4>
          <a:srgbClr val="393939"/>
        </a:accent4>
        <a:accent5>
          <a:srgbClr val="D8ACB5"/>
        </a:accent5>
        <a:accent6>
          <a:srgbClr val="DB9E00"/>
        </a:accent6>
        <a:hlink>
          <a:srgbClr val="DC5034"/>
        </a:hlink>
        <a:folHlink>
          <a:srgbClr val="D42E1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ell-CSMB-PPT_template" id="{EA60FA3B-D4B5-4AA7-B080-41A63C1B6EA1}" vid="{6A7B8560-D96B-49E4-90C3-3A85226BCB3D}"/>
    </a:ext>
  </a:extLst>
</a:theme>
</file>

<file path=ppt/theme/theme31.xml><?xml version="1.0" encoding="utf-8"?>
<a:theme xmlns:a="http://schemas.openxmlformats.org/drawingml/2006/main" name="18_Dell Presentation Template">
  <a:themeElements>
    <a:clrScheme name="Dell 2010">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fontScheme name="Dell 2010">
      <a:majorFont>
        <a:latin typeface="Museo For Dell"/>
        <a:ea typeface=""/>
        <a:cs typeface=""/>
      </a:majorFont>
      <a:minorFont>
        <a:latin typeface="Museo Sans For Del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effectLst/>
      </a:spPr>
      <a:bodyPr wrap="square" rtlCol="0" anchor="t">
        <a:normAutofit/>
      </a:bodyPr>
      <a:lstStyle>
        <a:defPPr>
          <a:lnSpc>
            <a:spcPct val="90000"/>
          </a:lnSpc>
          <a:spcBef>
            <a:spcPts val="100"/>
          </a:spcBef>
          <a:spcAft>
            <a:spcPts val="100"/>
          </a:spcAft>
          <a:defRPr sz="2000" kern="1200" dirty="0" err="1" smtClean="0">
            <a:solidFill>
              <a:schemeClr val="tx2"/>
            </a:solidFill>
            <a:latin typeface="+mn-lt"/>
            <a:ea typeface="+mn-ea"/>
            <a:cs typeface="+mn-cs"/>
          </a:defRPr>
        </a:defPPr>
      </a:lstStyle>
    </a:spDef>
    <a:txDef>
      <a:spPr>
        <a:noFill/>
      </a:spPr>
      <a:bodyPr wrap="square" rtlCol="0">
        <a:spAutoFit/>
      </a:bodyPr>
      <a:lstStyle>
        <a:defPPr marL="233363" indent="-233363">
          <a:lnSpc>
            <a:spcPct val="90000"/>
          </a:lnSpc>
          <a:spcBef>
            <a:spcPts val="100"/>
          </a:spcBef>
          <a:spcAft>
            <a:spcPts val="100"/>
          </a:spcAft>
          <a:buClr>
            <a:schemeClr val="bg1"/>
          </a:buClr>
          <a:buFont typeface="Arial" pitchFamily="34" charset="0"/>
          <a:buChar char="•"/>
          <a:defRPr sz="2000" dirty="0" smtClean="0">
            <a:solidFill>
              <a:schemeClr val="bg2"/>
            </a:solidFill>
            <a:latin typeface="+mn-lt"/>
          </a:defRPr>
        </a:defPPr>
      </a:lstStyle>
    </a:txDef>
  </a:objectDefaults>
  <a:extraClrSchemeLst>
    <a:extraClrScheme>
      <a:clrScheme name="14_Dell Presentation Template 1">
        <a:dk1>
          <a:srgbClr val="444444"/>
        </a:dk1>
        <a:lt1>
          <a:srgbClr val="0085C3"/>
        </a:lt1>
        <a:dk2>
          <a:srgbClr val="FFFFFF"/>
        </a:dk2>
        <a:lt2>
          <a:srgbClr val="000000"/>
        </a:lt2>
        <a:accent1>
          <a:srgbClr val="B7295A"/>
        </a:accent1>
        <a:accent2>
          <a:srgbClr val="F2AF00"/>
        </a:accent2>
        <a:accent3>
          <a:srgbClr val="AAC2DE"/>
        </a:accent3>
        <a:accent4>
          <a:srgbClr val="393939"/>
        </a:accent4>
        <a:accent5>
          <a:srgbClr val="D8ACB5"/>
        </a:accent5>
        <a:accent6>
          <a:srgbClr val="DB9E00"/>
        </a:accent6>
        <a:hlink>
          <a:srgbClr val="DC5034"/>
        </a:hlink>
        <a:folHlink>
          <a:srgbClr val="D42E1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ell-CSMB-PPT_template" id="{EA60FA3B-D4B5-4AA7-B080-41A63C1B6EA1}" vid="{6A7B8560-D96B-49E4-90C3-3A85226BCB3D}"/>
    </a:ext>
  </a:extLst>
</a:theme>
</file>

<file path=ppt/theme/theme32.xml><?xml version="1.0" encoding="utf-8"?>
<a:theme xmlns:a="http://schemas.openxmlformats.org/drawingml/2006/main" name="55_blank">
  <a:themeElements>
    <a:clrScheme name="Dell 2010">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fontScheme name="Dell PPT">
      <a:majorFont>
        <a:latin typeface="Museo For Dell"/>
        <a:ea typeface="Museo For Dell"/>
        <a:cs typeface=""/>
      </a:majorFont>
      <a:minorFont>
        <a:latin typeface="Museo For Dell"/>
        <a:ea typeface="Museo For Dell"/>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00"/>
        </a:solidFill>
        <a:ln>
          <a:solidFill>
            <a:srgbClr val="FF0000"/>
          </a:solidFill>
        </a:ln>
        <a:effectLst/>
      </a:spPr>
      <a:bodyPr wrap="square" rtlCol="0" anchor="ctr">
        <a:normAutofit/>
      </a:bodyPr>
      <a:lstStyle>
        <a:defPPr>
          <a:lnSpc>
            <a:spcPct val="90000"/>
          </a:lnSpc>
          <a:spcBef>
            <a:spcPts val="100"/>
          </a:spcBef>
          <a:spcAft>
            <a:spcPts val="100"/>
          </a:spcAft>
          <a:defRPr sz="2000" dirty="0" smtClean="0">
            <a:solidFill>
              <a:schemeClr val="bg2"/>
            </a:solidFill>
            <a:latin typeface="+mn-lt"/>
          </a:defRPr>
        </a:defPPr>
      </a:lstStyle>
    </a:spDef>
    <a:txDef>
      <a:spPr>
        <a:noFill/>
      </a:spPr>
      <a:bodyPr wrap="none" rtlCol="0">
        <a:noAutofit/>
      </a:bodyPr>
      <a:lstStyle>
        <a:defPPr>
          <a:lnSpc>
            <a:spcPct val="90000"/>
          </a:lnSpc>
          <a:spcBef>
            <a:spcPts val="600"/>
          </a:spcBef>
          <a:spcAft>
            <a:spcPts val="0"/>
          </a:spcAft>
          <a:buClr>
            <a:schemeClr val="bg1"/>
          </a:buClr>
          <a:defRPr sz="2000" dirty="0" err="1" smtClean="0">
            <a:latin typeface="+mn-lt"/>
          </a:defRPr>
        </a:defPPr>
      </a:lstStyle>
    </a:txDef>
  </a:objectDefaults>
  <a:extraClrSchemeLst>
    <a:extraClrScheme>
      <a:clrScheme name="42_blank 1">
        <a:dk1>
          <a:srgbClr val="444444"/>
        </a:dk1>
        <a:lt1>
          <a:srgbClr val="0085C3"/>
        </a:lt1>
        <a:dk2>
          <a:srgbClr val="FFFFFF"/>
        </a:dk2>
        <a:lt2>
          <a:srgbClr val="000000"/>
        </a:lt2>
        <a:accent1>
          <a:srgbClr val="B7295A"/>
        </a:accent1>
        <a:accent2>
          <a:srgbClr val="F2AF00"/>
        </a:accent2>
        <a:accent3>
          <a:srgbClr val="AAC2DE"/>
        </a:accent3>
        <a:accent4>
          <a:srgbClr val="393939"/>
        </a:accent4>
        <a:accent5>
          <a:srgbClr val="D8ACB5"/>
        </a:accent5>
        <a:accent6>
          <a:srgbClr val="DB9E00"/>
        </a:accent6>
        <a:hlink>
          <a:srgbClr val="DC5034"/>
        </a:hlink>
        <a:folHlink>
          <a:srgbClr val="D42E12"/>
        </a:folHlink>
      </a:clrScheme>
      <a:clrMap bg1="lt1" tx1="dk1" bg2="lt2" tx2="dk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24_Dell Presentation Template">
  <a:themeElements>
    <a:clrScheme name="Dell 2010">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fontScheme name="Dell 2010">
      <a:majorFont>
        <a:latin typeface="Museo For Dell"/>
        <a:ea typeface=""/>
        <a:cs typeface=""/>
      </a:majorFont>
      <a:minorFont>
        <a:latin typeface="Museo Sans For Del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effectLst/>
      </a:spPr>
      <a:bodyPr wrap="square" rtlCol="0" anchor="t">
        <a:normAutofit/>
      </a:bodyPr>
      <a:lstStyle>
        <a:defPPr>
          <a:lnSpc>
            <a:spcPct val="90000"/>
          </a:lnSpc>
          <a:spcBef>
            <a:spcPts val="100"/>
          </a:spcBef>
          <a:spcAft>
            <a:spcPts val="100"/>
          </a:spcAft>
          <a:defRPr sz="2000" kern="1200" dirty="0" err="1" smtClean="0">
            <a:solidFill>
              <a:schemeClr val="tx2"/>
            </a:solidFill>
            <a:latin typeface="+mn-lt"/>
            <a:ea typeface="+mn-ea"/>
            <a:cs typeface="+mn-cs"/>
          </a:defRPr>
        </a:defPPr>
      </a:lstStyle>
    </a:spDef>
    <a:txDef>
      <a:spPr>
        <a:noFill/>
      </a:spPr>
      <a:bodyPr wrap="square" rtlCol="0">
        <a:spAutoFit/>
      </a:bodyPr>
      <a:lstStyle>
        <a:defPPr marL="233363" indent="-233363">
          <a:lnSpc>
            <a:spcPct val="90000"/>
          </a:lnSpc>
          <a:spcBef>
            <a:spcPts val="100"/>
          </a:spcBef>
          <a:spcAft>
            <a:spcPts val="100"/>
          </a:spcAft>
          <a:buClr>
            <a:schemeClr val="bg1"/>
          </a:buClr>
          <a:buFont typeface="Arial" pitchFamily="34" charset="0"/>
          <a:buChar char="•"/>
          <a:defRPr sz="2000" dirty="0" smtClean="0">
            <a:solidFill>
              <a:schemeClr val="bg2"/>
            </a:solidFill>
            <a:latin typeface="+mn-lt"/>
          </a:defRPr>
        </a:defPPr>
      </a:lstStyle>
    </a:txDef>
  </a:objectDefaults>
  <a:extraClrSchemeLst>
    <a:extraClrScheme>
      <a:clrScheme name="14_Dell Presentation Template 1">
        <a:dk1>
          <a:srgbClr val="444444"/>
        </a:dk1>
        <a:lt1>
          <a:srgbClr val="0085C3"/>
        </a:lt1>
        <a:dk2>
          <a:srgbClr val="FFFFFF"/>
        </a:dk2>
        <a:lt2>
          <a:srgbClr val="000000"/>
        </a:lt2>
        <a:accent1>
          <a:srgbClr val="B7295A"/>
        </a:accent1>
        <a:accent2>
          <a:srgbClr val="F2AF00"/>
        </a:accent2>
        <a:accent3>
          <a:srgbClr val="AAC2DE"/>
        </a:accent3>
        <a:accent4>
          <a:srgbClr val="393939"/>
        </a:accent4>
        <a:accent5>
          <a:srgbClr val="D8ACB5"/>
        </a:accent5>
        <a:accent6>
          <a:srgbClr val="DB9E00"/>
        </a:accent6>
        <a:hlink>
          <a:srgbClr val="DC5034"/>
        </a:hlink>
        <a:folHlink>
          <a:srgbClr val="D42E1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ell-CSMB-PPT_template" id="{EA60FA3B-D4B5-4AA7-B080-41A63C1B6EA1}" vid="{6A7B8560-D96B-49E4-90C3-3A85226BCB3D}"/>
    </a:ext>
  </a:extLst>
</a:theme>
</file>

<file path=ppt/theme/theme34.xml><?xml version="1.0" encoding="utf-8"?>
<a:theme xmlns:a="http://schemas.openxmlformats.org/drawingml/2006/main" name="27_Dell Presentation Template">
  <a:themeElements>
    <a:clrScheme name="Dell 2010">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fontScheme name="Dell 2010">
      <a:majorFont>
        <a:latin typeface="Museo For Dell"/>
        <a:ea typeface=""/>
        <a:cs typeface=""/>
      </a:majorFont>
      <a:minorFont>
        <a:latin typeface="Museo Sans For Del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effectLst/>
      </a:spPr>
      <a:bodyPr wrap="square" rtlCol="0" anchor="t">
        <a:normAutofit/>
      </a:bodyPr>
      <a:lstStyle>
        <a:defPPr>
          <a:lnSpc>
            <a:spcPct val="90000"/>
          </a:lnSpc>
          <a:spcBef>
            <a:spcPts val="100"/>
          </a:spcBef>
          <a:spcAft>
            <a:spcPts val="100"/>
          </a:spcAft>
          <a:defRPr sz="2000" kern="1200" dirty="0" err="1" smtClean="0">
            <a:solidFill>
              <a:schemeClr val="tx2"/>
            </a:solidFill>
            <a:latin typeface="+mn-lt"/>
            <a:ea typeface="+mn-ea"/>
            <a:cs typeface="+mn-cs"/>
          </a:defRPr>
        </a:defPPr>
      </a:lstStyle>
    </a:spDef>
    <a:txDef>
      <a:spPr>
        <a:noFill/>
      </a:spPr>
      <a:bodyPr wrap="square" rtlCol="0">
        <a:spAutoFit/>
      </a:bodyPr>
      <a:lstStyle>
        <a:defPPr marL="233363" indent="-233363">
          <a:lnSpc>
            <a:spcPct val="90000"/>
          </a:lnSpc>
          <a:spcBef>
            <a:spcPts val="100"/>
          </a:spcBef>
          <a:spcAft>
            <a:spcPts val="100"/>
          </a:spcAft>
          <a:buClr>
            <a:schemeClr val="bg1"/>
          </a:buClr>
          <a:buFont typeface="Arial" pitchFamily="34" charset="0"/>
          <a:buChar char="•"/>
          <a:defRPr sz="2000" dirty="0" smtClean="0">
            <a:solidFill>
              <a:schemeClr val="bg2"/>
            </a:solidFill>
            <a:latin typeface="+mn-lt"/>
          </a:defRPr>
        </a:defPPr>
      </a:lstStyle>
    </a:txDef>
  </a:objectDefaults>
  <a:extraClrSchemeLst>
    <a:extraClrScheme>
      <a:clrScheme name="14_Dell Presentation Template 1">
        <a:dk1>
          <a:srgbClr val="444444"/>
        </a:dk1>
        <a:lt1>
          <a:srgbClr val="0085C3"/>
        </a:lt1>
        <a:dk2>
          <a:srgbClr val="FFFFFF"/>
        </a:dk2>
        <a:lt2>
          <a:srgbClr val="000000"/>
        </a:lt2>
        <a:accent1>
          <a:srgbClr val="B7295A"/>
        </a:accent1>
        <a:accent2>
          <a:srgbClr val="F2AF00"/>
        </a:accent2>
        <a:accent3>
          <a:srgbClr val="AAC2DE"/>
        </a:accent3>
        <a:accent4>
          <a:srgbClr val="393939"/>
        </a:accent4>
        <a:accent5>
          <a:srgbClr val="D8ACB5"/>
        </a:accent5>
        <a:accent6>
          <a:srgbClr val="DB9E00"/>
        </a:accent6>
        <a:hlink>
          <a:srgbClr val="DC5034"/>
        </a:hlink>
        <a:folHlink>
          <a:srgbClr val="D42E1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ell-CSMB-PPT_template" id="{EA60FA3B-D4B5-4AA7-B080-41A63C1B6EA1}" vid="{6A7B8560-D96B-49E4-90C3-3A85226BCB3D}"/>
    </a:ext>
  </a:extLst>
</a:theme>
</file>

<file path=ppt/theme/theme35.xml><?xml version="1.0" encoding="utf-8"?>
<a:theme xmlns:a="http://schemas.openxmlformats.org/drawingml/2006/main" name="32_Dell Presentation Template">
  <a:themeElements>
    <a:clrScheme name="Dell 2010">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fontScheme name="Dell 2010">
      <a:majorFont>
        <a:latin typeface="Museo For Dell"/>
        <a:ea typeface=""/>
        <a:cs typeface=""/>
      </a:majorFont>
      <a:minorFont>
        <a:latin typeface="Museo Sans For Del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effectLst/>
      </a:spPr>
      <a:bodyPr wrap="square" rtlCol="0" anchor="t">
        <a:normAutofit/>
      </a:bodyPr>
      <a:lstStyle>
        <a:defPPr>
          <a:lnSpc>
            <a:spcPct val="90000"/>
          </a:lnSpc>
          <a:spcBef>
            <a:spcPts val="100"/>
          </a:spcBef>
          <a:spcAft>
            <a:spcPts val="100"/>
          </a:spcAft>
          <a:defRPr sz="2000" kern="1200" dirty="0" err="1" smtClean="0">
            <a:solidFill>
              <a:schemeClr val="tx2"/>
            </a:solidFill>
            <a:latin typeface="+mn-lt"/>
            <a:ea typeface="+mn-ea"/>
            <a:cs typeface="+mn-cs"/>
          </a:defRPr>
        </a:defPPr>
      </a:lstStyle>
    </a:spDef>
    <a:txDef>
      <a:spPr>
        <a:noFill/>
      </a:spPr>
      <a:bodyPr wrap="square" rtlCol="0">
        <a:spAutoFit/>
      </a:bodyPr>
      <a:lstStyle>
        <a:defPPr marL="233363" indent="-233363">
          <a:lnSpc>
            <a:spcPct val="90000"/>
          </a:lnSpc>
          <a:spcBef>
            <a:spcPts val="100"/>
          </a:spcBef>
          <a:spcAft>
            <a:spcPts val="100"/>
          </a:spcAft>
          <a:buClr>
            <a:schemeClr val="bg1"/>
          </a:buClr>
          <a:buFont typeface="Arial" pitchFamily="34" charset="0"/>
          <a:buChar char="•"/>
          <a:defRPr sz="2000" dirty="0" smtClean="0">
            <a:solidFill>
              <a:schemeClr val="bg2"/>
            </a:solidFill>
            <a:latin typeface="+mn-lt"/>
          </a:defRPr>
        </a:defPPr>
      </a:lstStyle>
    </a:txDef>
  </a:objectDefaults>
  <a:extraClrSchemeLst>
    <a:extraClrScheme>
      <a:clrScheme name="14_Dell Presentation Template 1">
        <a:dk1>
          <a:srgbClr val="444444"/>
        </a:dk1>
        <a:lt1>
          <a:srgbClr val="0085C3"/>
        </a:lt1>
        <a:dk2>
          <a:srgbClr val="FFFFFF"/>
        </a:dk2>
        <a:lt2>
          <a:srgbClr val="000000"/>
        </a:lt2>
        <a:accent1>
          <a:srgbClr val="B7295A"/>
        </a:accent1>
        <a:accent2>
          <a:srgbClr val="F2AF00"/>
        </a:accent2>
        <a:accent3>
          <a:srgbClr val="AAC2DE"/>
        </a:accent3>
        <a:accent4>
          <a:srgbClr val="393939"/>
        </a:accent4>
        <a:accent5>
          <a:srgbClr val="D8ACB5"/>
        </a:accent5>
        <a:accent6>
          <a:srgbClr val="DB9E00"/>
        </a:accent6>
        <a:hlink>
          <a:srgbClr val="DC5034"/>
        </a:hlink>
        <a:folHlink>
          <a:srgbClr val="D42E1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ell-CSMB-PPT_template" id="{EA60FA3B-D4B5-4AA7-B080-41A63C1B6EA1}" vid="{6A7B8560-D96B-49E4-90C3-3A85226BCB3D}"/>
    </a:ext>
  </a:extLst>
</a:theme>
</file>

<file path=ppt/theme/theme36.xml><?xml version="1.0" encoding="utf-8"?>
<a:theme xmlns:a="http://schemas.openxmlformats.org/drawingml/2006/main" name="25_Dell Presentation Template">
  <a:themeElements>
    <a:clrScheme name="Dell 2010">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fontScheme name="Dell 2010">
      <a:majorFont>
        <a:latin typeface="Museo For Dell"/>
        <a:ea typeface=""/>
        <a:cs typeface=""/>
      </a:majorFont>
      <a:minorFont>
        <a:latin typeface="Museo Sans For Del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effectLst/>
      </a:spPr>
      <a:bodyPr wrap="square" rtlCol="0" anchor="t">
        <a:normAutofit/>
      </a:bodyPr>
      <a:lstStyle>
        <a:defPPr>
          <a:lnSpc>
            <a:spcPct val="90000"/>
          </a:lnSpc>
          <a:spcBef>
            <a:spcPts val="100"/>
          </a:spcBef>
          <a:spcAft>
            <a:spcPts val="100"/>
          </a:spcAft>
          <a:defRPr sz="2000" kern="1200" dirty="0" err="1" smtClean="0">
            <a:solidFill>
              <a:schemeClr val="tx2"/>
            </a:solidFill>
            <a:latin typeface="+mn-lt"/>
            <a:ea typeface="+mn-ea"/>
            <a:cs typeface="+mn-cs"/>
          </a:defRPr>
        </a:defPPr>
      </a:lstStyle>
    </a:spDef>
    <a:txDef>
      <a:spPr>
        <a:noFill/>
      </a:spPr>
      <a:bodyPr wrap="square" rtlCol="0">
        <a:spAutoFit/>
      </a:bodyPr>
      <a:lstStyle>
        <a:defPPr marL="233363" indent="-233363">
          <a:lnSpc>
            <a:spcPct val="90000"/>
          </a:lnSpc>
          <a:spcBef>
            <a:spcPts val="100"/>
          </a:spcBef>
          <a:spcAft>
            <a:spcPts val="100"/>
          </a:spcAft>
          <a:buClr>
            <a:schemeClr val="bg1"/>
          </a:buClr>
          <a:buFont typeface="Arial" pitchFamily="34" charset="0"/>
          <a:buChar char="•"/>
          <a:defRPr sz="2000" dirty="0" smtClean="0">
            <a:solidFill>
              <a:schemeClr val="bg2"/>
            </a:solidFill>
            <a:latin typeface="+mn-lt"/>
          </a:defRPr>
        </a:defPPr>
      </a:lstStyle>
    </a:txDef>
  </a:objectDefaults>
  <a:extraClrSchemeLst>
    <a:extraClrScheme>
      <a:clrScheme name="14_Dell Presentation Template 1">
        <a:dk1>
          <a:srgbClr val="444444"/>
        </a:dk1>
        <a:lt1>
          <a:srgbClr val="0085C3"/>
        </a:lt1>
        <a:dk2>
          <a:srgbClr val="FFFFFF"/>
        </a:dk2>
        <a:lt2>
          <a:srgbClr val="000000"/>
        </a:lt2>
        <a:accent1>
          <a:srgbClr val="B7295A"/>
        </a:accent1>
        <a:accent2>
          <a:srgbClr val="F2AF00"/>
        </a:accent2>
        <a:accent3>
          <a:srgbClr val="AAC2DE"/>
        </a:accent3>
        <a:accent4>
          <a:srgbClr val="393939"/>
        </a:accent4>
        <a:accent5>
          <a:srgbClr val="D8ACB5"/>
        </a:accent5>
        <a:accent6>
          <a:srgbClr val="DB9E00"/>
        </a:accent6>
        <a:hlink>
          <a:srgbClr val="DC5034"/>
        </a:hlink>
        <a:folHlink>
          <a:srgbClr val="D42E1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ell-CSMB-PPT_template" id="{EA60FA3B-D4B5-4AA7-B080-41A63C1B6EA1}" vid="{6A7B8560-D96B-49E4-90C3-3A85226BCB3D}"/>
    </a:ext>
  </a:extLst>
</a:theme>
</file>

<file path=ppt/theme/theme37.xml><?xml version="1.0" encoding="utf-8"?>
<a:theme xmlns:a="http://schemas.openxmlformats.org/drawingml/2006/main" name="37_Dell Presentation Template">
  <a:themeElements>
    <a:clrScheme name="Dell 2010">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fontScheme name="Dell 2010">
      <a:majorFont>
        <a:latin typeface="Museo For Dell"/>
        <a:ea typeface=""/>
        <a:cs typeface=""/>
      </a:majorFont>
      <a:minorFont>
        <a:latin typeface="Museo Sans For Del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effectLst/>
      </a:spPr>
      <a:bodyPr wrap="square" rtlCol="0" anchor="t">
        <a:normAutofit/>
      </a:bodyPr>
      <a:lstStyle>
        <a:defPPr>
          <a:lnSpc>
            <a:spcPct val="90000"/>
          </a:lnSpc>
          <a:spcBef>
            <a:spcPts val="100"/>
          </a:spcBef>
          <a:spcAft>
            <a:spcPts val="100"/>
          </a:spcAft>
          <a:defRPr sz="2000" kern="1200" dirty="0" err="1" smtClean="0">
            <a:solidFill>
              <a:schemeClr val="tx2"/>
            </a:solidFill>
            <a:latin typeface="+mn-lt"/>
            <a:ea typeface="+mn-ea"/>
            <a:cs typeface="+mn-cs"/>
          </a:defRPr>
        </a:defPPr>
      </a:lstStyle>
    </a:spDef>
    <a:txDef>
      <a:spPr>
        <a:noFill/>
      </a:spPr>
      <a:bodyPr wrap="square" rtlCol="0">
        <a:spAutoFit/>
      </a:bodyPr>
      <a:lstStyle>
        <a:defPPr marL="233363" indent="-233363">
          <a:lnSpc>
            <a:spcPct val="90000"/>
          </a:lnSpc>
          <a:spcBef>
            <a:spcPts val="100"/>
          </a:spcBef>
          <a:spcAft>
            <a:spcPts val="100"/>
          </a:spcAft>
          <a:buClr>
            <a:schemeClr val="bg1"/>
          </a:buClr>
          <a:buFont typeface="Arial" pitchFamily="34" charset="0"/>
          <a:buChar char="•"/>
          <a:defRPr sz="2000" dirty="0" smtClean="0">
            <a:solidFill>
              <a:schemeClr val="bg2"/>
            </a:solidFill>
            <a:latin typeface="+mn-lt"/>
          </a:defRPr>
        </a:defPPr>
      </a:lstStyle>
    </a:txDef>
  </a:objectDefaults>
  <a:extraClrSchemeLst>
    <a:extraClrScheme>
      <a:clrScheme name="14_Dell Presentation Template 1">
        <a:dk1>
          <a:srgbClr val="444444"/>
        </a:dk1>
        <a:lt1>
          <a:srgbClr val="0085C3"/>
        </a:lt1>
        <a:dk2>
          <a:srgbClr val="FFFFFF"/>
        </a:dk2>
        <a:lt2>
          <a:srgbClr val="000000"/>
        </a:lt2>
        <a:accent1>
          <a:srgbClr val="B7295A"/>
        </a:accent1>
        <a:accent2>
          <a:srgbClr val="F2AF00"/>
        </a:accent2>
        <a:accent3>
          <a:srgbClr val="AAC2DE"/>
        </a:accent3>
        <a:accent4>
          <a:srgbClr val="393939"/>
        </a:accent4>
        <a:accent5>
          <a:srgbClr val="D8ACB5"/>
        </a:accent5>
        <a:accent6>
          <a:srgbClr val="DB9E00"/>
        </a:accent6>
        <a:hlink>
          <a:srgbClr val="DC5034"/>
        </a:hlink>
        <a:folHlink>
          <a:srgbClr val="D42E1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ell-CSMB-PPT_template" id="{EA60FA3B-D4B5-4AA7-B080-41A63C1B6EA1}" vid="{6A7B8560-D96B-49E4-90C3-3A85226BCB3D}"/>
    </a:ext>
  </a:extLst>
</a:theme>
</file>

<file path=ppt/theme/theme38.xml><?xml version="1.0" encoding="utf-8"?>
<a:theme xmlns:a="http://schemas.openxmlformats.org/drawingml/2006/main" name="38_Dell Presentation Template">
  <a:themeElements>
    <a:clrScheme name="Dell 2010">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fontScheme name="Dell 2010">
      <a:majorFont>
        <a:latin typeface="Museo For Dell"/>
        <a:ea typeface=""/>
        <a:cs typeface=""/>
      </a:majorFont>
      <a:minorFont>
        <a:latin typeface="Museo Sans For Del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effectLst/>
      </a:spPr>
      <a:bodyPr wrap="square" rtlCol="0" anchor="t">
        <a:normAutofit/>
      </a:bodyPr>
      <a:lstStyle>
        <a:defPPr>
          <a:lnSpc>
            <a:spcPct val="90000"/>
          </a:lnSpc>
          <a:spcBef>
            <a:spcPts val="100"/>
          </a:spcBef>
          <a:spcAft>
            <a:spcPts val="100"/>
          </a:spcAft>
          <a:defRPr sz="2000" kern="1200" dirty="0" err="1" smtClean="0">
            <a:solidFill>
              <a:schemeClr val="tx2"/>
            </a:solidFill>
            <a:latin typeface="+mn-lt"/>
            <a:ea typeface="+mn-ea"/>
            <a:cs typeface="+mn-cs"/>
          </a:defRPr>
        </a:defPPr>
      </a:lstStyle>
    </a:spDef>
    <a:txDef>
      <a:spPr>
        <a:noFill/>
      </a:spPr>
      <a:bodyPr wrap="square" rtlCol="0">
        <a:spAutoFit/>
      </a:bodyPr>
      <a:lstStyle>
        <a:defPPr marL="233363" indent="-233363">
          <a:lnSpc>
            <a:spcPct val="90000"/>
          </a:lnSpc>
          <a:spcBef>
            <a:spcPts val="100"/>
          </a:spcBef>
          <a:spcAft>
            <a:spcPts val="100"/>
          </a:spcAft>
          <a:buClr>
            <a:schemeClr val="bg1"/>
          </a:buClr>
          <a:buFont typeface="Arial" pitchFamily="34" charset="0"/>
          <a:buChar char="•"/>
          <a:defRPr sz="2000" dirty="0" smtClean="0">
            <a:solidFill>
              <a:schemeClr val="bg2"/>
            </a:solidFill>
            <a:latin typeface="+mn-lt"/>
          </a:defRPr>
        </a:defPPr>
      </a:lstStyle>
    </a:txDef>
  </a:objectDefaults>
  <a:extraClrSchemeLst>
    <a:extraClrScheme>
      <a:clrScheme name="14_Dell Presentation Template 1">
        <a:dk1>
          <a:srgbClr val="444444"/>
        </a:dk1>
        <a:lt1>
          <a:srgbClr val="0085C3"/>
        </a:lt1>
        <a:dk2>
          <a:srgbClr val="FFFFFF"/>
        </a:dk2>
        <a:lt2>
          <a:srgbClr val="000000"/>
        </a:lt2>
        <a:accent1>
          <a:srgbClr val="B7295A"/>
        </a:accent1>
        <a:accent2>
          <a:srgbClr val="F2AF00"/>
        </a:accent2>
        <a:accent3>
          <a:srgbClr val="AAC2DE"/>
        </a:accent3>
        <a:accent4>
          <a:srgbClr val="393939"/>
        </a:accent4>
        <a:accent5>
          <a:srgbClr val="D8ACB5"/>
        </a:accent5>
        <a:accent6>
          <a:srgbClr val="DB9E00"/>
        </a:accent6>
        <a:hlink>
          <a:srgbClr val="DC5034"/>
        </a:hlink>
        <a:folHlink>
          <a:srgbClr val="D42E1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ell-CSMB-PPT_template" id="{EA60FA3B-D4B5-4AA7-B080-41A63C1B6EA1}" vid="{6A7B8560-D96B-49E4-90C3-3A85226BCB3D}"/>
    </a:ext>
  </a:extLst>
</a:theme>
</file>

<file path=ppt/theme/theme39.xml><?xml version="1.0" encoding="utf-8"?>
<a:theme xmlns:a="http://schemas.openxmlformats.org/drawingml/2006/main" name="39_Dell Presentation Template">
  <a:themeElements>
    <a:clrScheme name="Dell 2010">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fontScheme name="Dell 2010">
      <a:majorFont>
        <a:latin typeface="Museo For Dell"/>
        <a:ea typeface=""/>
        <a:cs typeface=""/>
      </a:majorFont>
      <a:minorFont>
        <a:latin typeface="Museo Sans For Del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effectLst/>
      </a:spPr>
      <a:bodyPr wrap="square" rtlCol="0" anchor="t">
        <a:normAutofit/>
      </a:bodyPr>
      <a:lstStyle>
        <a:defPPr>
          <a:lnSpc>
            <a:spcPct val="90000"/>
          </a:lnSpc>
          <a:spcBef>
            <a:spcPts val="100"/>
          </a:spcBef>
          <a:spcAft>
            <a:spcPts val="100"/>
          </a:spcAft>
          <a:defRPr sz="2000" kern="1200" dirty="0" err="1" smtClean="0">
            <a:solidFill>
              <a:schemeClr val="tx2"/>
            </a:solidFill>
            <a:latin typeface="+mn-lt"/>
            <a:ea typeface="+mn-ea"/>
            <a:cs typeface="+mn-cs"/>
          </a:defRPr>
        </a:defPPr>
      </a:lstStyle>
    </a:spDef>
    <a:txDef>
      <a:spPr>
        <a:noFill/>
      </a:spPr>
      <a:bodyPr wrap="square" rtlCol="0">
        <a:spAutoFit/>
      </a:bodyPr>
      <a:lstStyle>
        <a:defPPr marL="233363" indent="-233363">
          <a:lnSpc>
            <a:spcPct val="90000"/>
          </a:lnSpc>
          <a:spcBef>
            <a:spcPts val="100"/>
          </a:spcBef>
          <a:spcAft>
            <a:spcPts val="100"/>
          </a:spcAft>
          <a:buClr>
            <a:schemeClr val="bg1"/>
          </a:buClr>
          <a:buFont typeface="Arial" pitchFamily="34" charset="0"/>
          <a:buChar char="•"/>
          <a:defRPr sz="2000" dirty="0" smtClean="0">
            <a:solidFill>
              <a:schemeClr val="bg2"/>
            </a:solidFill>
            <a:latin typeface="+mn-lt"/>
          </a:defRPr>
        </a:defPPr>
      </a:lstStyle>
    </a:txDef>
  </a:objectDefaults>
  <a:extraClrSchemeLst>
    <a:extraClrScheme>
      <a:clrScheme name="14_Dell Presentation Template 1">
        <a:dk1>
          <a:srgbClr val="444444"/>
        </a:dk1>
        <a:lt1>
          <a:srgbClr val="0085C3"/>
        </a:lt1>
        <a:dk2>
          <a:srgbClr val="FFFFFF"/>
        </a:dk2>
        <a:lt2>
          <a:srgbClr val="000000"/>
        </a:lt2>
        <a:accent1>
          <a:srgbClr val="B7295A"/>
        </a:accent1>
        <a:accent2>
          <a:srgbClr val="F2AF00"/>
        </a:accent2>
        <a:accent3>
          <a:srgbClr val="AAC2DE"/>
        </a:accent3>
        <a:accent4>
          <a:srgbClr val="393939"/>
        </a:accent4>
        <a:accent5>
          <a:srgbClr val="D8ACB5"/>
        </a:accent5>
        <a:accent6>
          <a:srgbClr val="DB9E00"/>
        </a:accent6>
        <a:hlink>
          <a:srgbClr val="DC5034"/>
        </a:hlink>
        <a:folHlink>
          <a:srgbClr val="D42E1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ell-CSMB-PPT_template" id="{EA60FA3B-D4B5-4AA7-B080-41A63C1B6EA1}" vid="{6A7B8560-D96B-49E4-90C3-3A85226BCB3D}"/>
    </a:ext>
  </a:extLst>
</a:theme>
</file>

<file path=ppt/theme/theme4.xml><?xml version="1.0" encoding="utf-8"?>
<a:theme xmlns:a="http://schemas.openxmlformats.org/drawingml/2006/main" name="16_Dell Presentation Template">
  <a:themeElements>
    <a:clrScheme name="Dell 2010">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fontScheme name="Dell 2010">
      <a:majorFont>
        <a:latin typeface="Museo For Dell"/>
        <a:ea typeface=""/>
        <a:cs typeface=""/>
      </a:majorFont>
      <a:minorFont>
        <a:latin typeface="Museo Sans For Del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effectLst/>
      </a:spPr>
      <a:bodyPr wrap="square" rtlCol="0" anchor="t">
        <a:normAutofit/>
      </a:bodyPr>
      <a:lstStyle>
        <a:defPPr>
          <a:lnSpc>
            <a:spcPct val="90000"/>
          </a:lnSpc>
          <a:spcBef>
            <a:spcPts val="100"/>
          </a:spcBef>
          <a:spcAft>
            <a:spcPts val="100"/>
          </a:spcAft>
          <a:defRPr sz="2000" kern="1200" dirty="0" err="1" smtClean="0">
            <a:solidFill>
              <a:schemeClr val="tx2"/>
            </a:solidFill>
            <a:latin typeface="+mn-lt"/>
            <a:ea typeface="+mn-ea"/>
            <a:cs typeface="+mn-cs"/>
          </a:defRPr>
        </a:defPPr>
      </a:lstStyle>
    </a:spDef>
    <a:txDef>
      <a:spPr>
        <a:noFill/>
      </a:spPr>
      <a:bodyPr wrap="square" rtlCol="0">
        <a:spAutoFit/>
      </a:bodyPr>
      <a:lstStyle>
        <a:defPPr marL="233363" indent="-233363">
          <a:lnSpc>
            <a:spcPct val="90000"/>
          </a:lnSpc>
          <a:spcBef>
            <a:spcPts val="100"/>
          </a:spcBef>
          <a:spcAft>
            <a:spcPts val="100"/>
          </a:spcAft>
          <a:buClr>
            <a:schemeClr val="bg1"/>
          </a:buClr>
          <a:buFont typeface="Arial" pitchFamily="34" charset="0"/>
          <a:buChar char="•"/>
          <a:defRPr sz="2000" dirty="0" smtClean="0">
            <a:solidFill>
              <a:schemeClr val="bg2"/>
            </a:solidFill>
            <a:latin typeface="+mn-lt"/>
          </a:defRPr>
        </a:defPPr>
      </a:lstStyle>
    </a:txDef>
  </a:objectDefaults>
  <a:extraClrSchemeLst>
    <a:extraClrScheme>
      <a:clrScheme name="14_Dell Presentation Template 1">
        <a:dk1>
          <a:srgbClr val="444444"/>
        </a:dk1>
        <a:lt1>
          <a:srgbClr val="0085C3"/>
        </a:lt1>
        <a:dk2>
          <a:srgbClr val="FFFFFF"/>
        </a:dk2>
        <a:lt2>
          <a:srgbClr val="000000"/>
        </a:lt2>
        <a:accent1>
          <a:srgbClr val="B7295A"/>
        </a:accent1>
        <a:accent2>
          <a:srgbClr val="F2AF00"/>
        </a:accent2>
        <a:accent3>
          <a:srgbClr val="AAC2DE"/>
        </a:accent3>
        <a:accent4>
          <a:srgbClr val="393939"/>
        </a:accent4>
        <a:accent5>
          <a:srgbClr val="D8ACB5"/>
        </a:accent5>
        <a:accent6>
          <a:srgbClr val="DB9E00"/>
        </a:accent6>
        <a:hlink>
          <a:srgbClr val="DC5034"/>
        </a:hlink>
        <a:folHlink>
          <a:srgbClr val="D42E1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ell-CSMB-PPT_template" id="{EA60FA3B-D4B5-4AA7-B080-41A63C1B6EA1}" vid="{6A7B8560-D96B-49E4-90C3-3A85226BCB3D}"/>
    </a:ext>
  </a:extLst>
</a:theme>
</file>

<file path=ppt/theme/theme40.xml><?xml version="1.0" encoding="utf-8"?>
<a:theme xmlns:a="http://schemas.openxmlformats.org/drawingml/2006/main" name="57_blank">
  <a:themeElements>
    <a:clrScheme name="Dell 2010">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fontScheme name="Dell 2010">
      <a:majorFont>
        <a:latin typeface="Museo For Dell"/>
        <a:ea typeface=""/>
        <a:cs typeface=""/>
      </a:majorFont>
      <a:minorFont>
        <a:latin typeface="Museo Sans For Del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00"/>
        </a:solidFill>
        <a:ln>
          <a:solidFill>
            <a:srgbClr val="FF0000"/>
          </a:solidFill>
        </a:ln>
      </a:spPr>
      <a:bodyPr wrap="square" rtlCol="0" anchor="ctr">
        <a:normAutofit/>
      </a:bodyPr>
      <a:lstStyle>
        <a:defPPr>
          <a:lnSpc>
            <a:spcPct val="90000"/>
          </a:lnSpc>
          <a:spcBef>
            <a:spcPts val="100"/>
          </a:spcBef>
          <a:spcAft>
            <a:spcPts val="100"/>
          </a:spcAft>
          <a:defRPr sz="2000" dirty="0" smtClean="0">
            <a:solidFill>
              <a:schemeClr val="bg2"/>
            </a:solidFill>
            <a:latin typeface="+mn-lt"/>
          </a:defRPr>
        </a:defPPr>
      </a:lstStyle>
    </a:spDef>
    <a:txDef>
      <a:spPr>
        <a:noFill/>
      </a:spPr>
      <a:bodyPr wrap="none" rtlCol="0">
        <a:noAutofit/>
      </a:bodyPr>
      <a:lstStyle>
        <a:defPPr>
          <a:lnSpc>
            <a:spcPct val="90000"/>
          </a:lnSpc>
          <a:spcBef>
            <a:spcPts val="600"/>
          </a:spcBef>
          <a:spcAft>
            <a:spcPts val="0"/>
          </a:spcAft>
          <a:buClr>
            <a:schemeClr val="bg1"/>
          </a:buClr>
          <a:defRPr sz="2000" dirty="0" err="1" smtClean="0">
            <a:latin typeface="+mn-lt"/>
          </a:defRPr>
        </a:defPPr>
      </a:lstStyle>
    </a:txDef>
  </a:objectDefaults>
  <a:extraClrSchemeLst>
    <a:extraClrScheme>
      <a:clrScheme name="42_blank 1">
        <a:dk1>
          <a:srgbClr val="444444"/>
        </a:dk1>
        <a:lt1>
          <a:srgbClr val="0085C3"/>
        </a:lt1>
        <a:dk2>
          <a:srgbClr val="FFFFFF"/>
        </a:dk2>
        <a:lt2>
          <a:srgbClr val="000000"/>
        </a:lt2>
        <a:accent1>
          <a:srgbClr val="B7295A"/>
        </a:accent1>
        <a:accent2>
          <a:srgbClr val="F2AF00"/>
        </a:accent2>
        <a:accent3>
          <a:srgbClr val="AAC2DE"/>
        </a:accent3>
        <a:accent4>
          <a:srgbClr val="393939"/>
        </a:accent4>
        <a:accent5>
          <a:srgbClr val="D8ACB5"/>
        </a:accent5>
        <a:accent6>
          <a:srgbClr val="DB9E00"/>
        </a:accent6>
        <a:hlink>
          <a:srgbClr val="DC5034"/>
        </a:hlink>
        <a:folHlink>
          <a:srgbClr val="D42E1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1.xml><?xml version="1.0" encoding="utf-8"?>
<a:theme xmlns:a="http://schemas.openxmlformats.org/drawingml/2006/main" name="62_blank">
  <a:themeElements>
    <a:clrScheme name="Dell 2010">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fontScheme name="Dell 2010">
      <a:majorFont>
        <a:latin typeface="Museo For Dell"/>
        <a:ea typeface=""/>
        <a:cs typeface=""/>
      </a:majorFont>
      <a:minorFont>
        <a:latin typeface="Museo Sans For Del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00"/>
        </a:solidFill>
        <a:ln>
          <a:solidFill>
            <a:srgbClr val="FF0000"/>
          </a:solidFill>
        </a:ln>
      </a:spPr>
      <a:bodyPr wrap="square" rtlCol="0" anchor="ctr">
        <a:normAutofit/>
      </a:bodyPr>
      <a:lstStyle>
        <a:defPPr>
          <a:lnSpc>
            <a:spcPct val="90000"/>
          </a:lnSpc>
          <a:spcBef>
            <a:spcPts val="100"/>
          </a:spcBef>
          <a:spcAft>
            <a:spcPts val="100"/>
          </a:spcAft>
          <a:defRPr sz="2000" dirty="0" smtClean="0">
            <a:solidFill>
              <a:schemeClr val="bg2"/>
            </a:solidFill>
            <a:latin typeface="+mn-lt"/>
          </a:defRPr>
        </a:defPPr>
      </a:lstStyle>
    </a:spDef>
    <a:txDef>
      <a:spPr>
        <a:noFill/>
      </a:spPr>
      <a:bodyPr wrap="none" rtlCol="0">
        <a:noAutofit/>
      </a:bodyPr>
      <a:lstStyle>
        <a:defPPr>
          <a:lnSpc>
            <a:spcPct val="90000"/>
          </a:lnSpc>
          <a:spcBef>
            <a:spcPts val="600"/>
          </a:spcBef>
          <a:spcAft>
            <a:spcPts val="0"/>
          </a:spcAft>
          <a:buClr>
            <a:schemeClr val="bg1"/>
          </a:buClr>
          <a:defRPr sz="2000" dirty="0" err="1" smtClean="0">
            <a:latin typeface="+mn-lt"/>
          </a:defRPr>
        </a:defPPr>
      </a:lstStyle>
    </a:txDef>
  </a:objectDefaults>
  <a:extraClrSchemeLst>
    <a:extraClrScheme>
      <a:clrScheme name="42_blank 1">
        <a:dk1>
          <a:srgbClr val="444444"/>
        </a:dk1>
        <a:lt1>
          <a:srgbClr val="0085C3"/>
        </a:lt1>
        <a:dk2>
          <a:srgbClr val="FFFFFF"/>
        </a:dk2>
        <a:lt2>
          <a:srgbClr val="000000"/>
        </a:lt2>
        <a:accent1>
          <a:srgbClr val="B7295A"/>
        </a:accent1>
        <a:accent2>
          <a:srgbClr val="F2AF00"/>
        </a:accent2>
        <a:accent3>
          <a:srgbClr val="AAC2DE"/>
        </a:accent3>
        <a:accent4>
          <a:srgbClr val="393939"/>
        </a:accent4>
        <a:accent5>
          <a:srgbClr val="D8ACB5"/>
        </a:accent5>
        <a:accent6>
          <a:srgbClr val="DB9E00"/>
        </a:accent6>
        <a:hlink>
          <a:srgbClr val="DC5034"/>
        </a:hlink>
        <a:folHlink>
          <a:srgbClr val="D42E1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2.xml><?xml version="1.0" encoding="utf-8"?>
<a:theme xmlns:a="http://schemas.openxmlformats.org/drawingml/2006/main" name="19_Dell Presentation Template">
  <a:themeElements>
    <a:clrScheme name="Dell 2010">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fontScheme name="Dell 2010">
      <a:majorFont>
        <a:latin typeface="Museo For Dell"/>
        <a:ea typeface=""/>
        <a:cs typeface=""/>
      </a:majorFont>
      <a:minorFont>
        <a:latin typeface="Museo Sans For Del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effectLst/>
      </a:spPr>
      <a:bodyPr wrap="square" rtlCol="0" anchor="t">
        <a:normAutofit/>
      </a:bodyPr>
      <a:lstStyle>
        <a:defPPr>
          <a:lnSpc>
            <a:spcPct val="90000"/>
          </a:lnSpc>
          <a:spcBef>
            <a:spcPts val="100"/>
          </a:spcBef>
          <a:spcAft>
            <a:spcPts val="100"/>
          </a:spcAft>
          <a:defRPr sz="2000" kern="1200" dirty="0" err="1" smtClean="0">
            <a:solidFill>
              <a:schemeClr val="tx2"/>
            </a:solidFill>
            <a:latin typeface="+mn-lt"/>
            <a:ea typeface="+mn-ea"/>
            <a:cs typeface="+mn-cs"/>
          </a:defRPr>
        </a:defPPr>
      </a:lstStyle>
    </a:spDef>
    <a:txDef>
      <a:spPr>
        <a:noFill/>
      </a:spPr>
      <a:bodyPr wrap="square" rtlCol="0">
        <a:spAutoFit/>
      </a:bodyPr>
      <a:lstStyle>
        <a:defPPr marL="233363" indent="-233363">
          <a:lnSpc>
            <a:spcPct val="90000"/>
          </a:lnSpc>
          <a:spcBef>
            <a:spcPts val="100"/>
          </a:spcBef>
          <a:spcAft>
            <a:spcPts val="100"/>
          </a:spcAft>
          <a:buClr>
            <a:schemeClr val="bg1"/>
          </a:buClr>
          <a:buFont typeface="Arial" pitchFamily="34" charset="0"/>
          <a:buChar char="•"/>
          <a:defRPr sz="2000" dirty="0" smtClean="0">
            <a:solidFill>
              <a:schemeClr val="bg2"/>
            </a:solidFill>
            <a:latin typeface="+mn-lt"/>
          </a:defRPr>
        </a:defPPr>
      </a:lstStyle>
    </a:txDef>
  </a:objectDefaults>
  <a:extraClrSchemeLst>
    <a:extraClrScheme>
      <a:clrScheme name="14_Dell Presentation Template 1">
        <a:dk1>
          <a:srgbClr val="444444"/>
        </a:dk1>
        <a:lt1>
          <a:srgbClr val="0085C3"/>
        </a:lt1>
        <a:dk2>
          <a:srgbClr val="FFFFFF"/>
        </a:dk2>
        <a:lt2>
          <a:srgbClr val="000000"/>
        </a:lt2>
        <a:accent1>
          <a:srgbClr val="B7295A"/>
        </a:accent1>
        <a:accent2>
          <a:srgbClr val="F2AF00"/>
        </a:accent2>
        <a:accent3>
          <a:srgbClr val="AAC2DE"/>
        </a:accent3>
        <a:accent4>
          <a:srgbClr val="393939"/>
        </a:accent4>
        <a:accent5>
          <a:srgbClr val="D8ACB5"/>
        </a:accent5>
        <a:accent6>
          <a:srgbClr val="DB9E00"/>
        </a:accent6>
        <a:hlink>
          <a:srgbClr val="DC5034"/>
        </a:hlink>
        <a:folHlink>
          <a:srgbClr val="D42E1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ell-CSMB-PPT_template" id="{EA60FA3B-D4B5-4AA7-B080-41A63C1B6EA1}" vid="{6A7B8560-D96B-49E4-90C3-3A85226BCB3D}"/>
    </a:ext>
  </a:extLst>
</a:theme>
</file>

<file path=ppt/theme/theme43.xml><?xml version="1.0" encoding="utf-8"?>
<a:theme xmlns:a="http://schemas.openxmlformats.org/drawingml/2006/main" name="4_blank">
  <a:themeElements>
    <a:clrScheme name="">
      <a:dk1>
        <a:srgbClr val="444444"/>
      </a:dk1>
      <a:lt1>
        <a:srgbClr val="0085C3"/>
      </a:lt1>
      <a:dk2>
        <a:srgbClr val="FFFFFF"/>
      </a:dk2>
      <a:lt2>
        <a:srgbClr val="000000"/>
      </a:lt2>
      <a:accent1>
        <a:srgbClr val="0085C3"/>
      </a:accent1>
      <a:accent2>
        <a:srgbClr val="7AB800"/>
      </a:accent2>
      <a:accent3>
        <a:srgbClr val="AAC2DE"/>
      </a:accent3>
      <a:accent4>
        <a:srgbClr val="393939"/>
      </a:accent4>
      <a:accent5>
        <a:srgbClr val="AAC2DE"/>
      </a:accent5>
      <a:accent6>
        <a:srgbClr val="6EA600"/>
      </a:accent6>
      <a:hlink>
        <a:srgbClr val="009BBB"/>
      </a:hlink>
      <a:folHlink>
        <a:srgbClr val="6E2585"/>
      </a:folHlink>
    </a:clrScheme>
    <a:fontScheme name="Dell PPT">
      <a:majorFont>
        <a:latin typeface="Museo For Dell"/>
        <a:ea typeface="Museo For Dell"/>
        <a:cs typeface=""/>
      </a:majorFont>
      <a:minorFont>
        <a:latin typeface="Museo For Dell"/>
        <a:ea typeface="Museo For Dell"/>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kumimoji="0" lang="zh-CN" sz="24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kumimoji="0" lang="zh-CN" sz="24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4.xml><?xml version="1.0" encoding="utf-8"?>
<a:theme xmlns:a="http://schemas.openxmlformats.org/drawingml/2006/main" name="7_blank">
  <a:themeElements>
    <a:clrScheme name="">
      <a:dk1>
        <a:srgbClr val="444444"/>
      </a:dk1>
      <a:lt1>
        <a:srgbClr val="0085C3"/>
      </a:lt1>
      <a:dk2>
        <a:srgbClr val="FFFFFF"/>
      </a:dk2>
      <a:lt2>
        <a:srgbClr val="000000"/>
      </a:lt2>
      <a:accent1>
        <a:srgbClr val="0085C3"/>
      </a:accent1>
      <a:accent2>
        <a:srgbClr val="7AB800"/>
      </a:accent2>
      <a:accent3>
        <a:srgbClr val="AAC2DE"/>
      </a:accent3>
      <a:accent4>
        <a:srgbClr val="393939"/>
      </a:accent4>
      <a:accent5>
        <a:srgbClr val="AAC2DE"/>
      </a:accent5>
      <a:accent6>
        <a:srgbClr val="6EA600"/>
      </a:accent6>
      <a:hlink>
        <a:srgbClr val="009BBB"/>
      </a:hlink>
      <a:folHlink>
        <a:srgbClr val="6E2585"/>
      </a:folHlink>
    </a:clrScheme>
    <a:fontScheme name="Dell PPT">
      <a:majorFont>
        <a:latin typeface="Museo For Dell"/>
        <a:ea typeface="Museo For Dell"/>
        <a:cs typeface=""/>
      </a:majorFont>
      <a:minorFont>
        <a:latin typeface="Museo For Dell"/>
        <a:ea typeface="Museo For Dell"/>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kumimoji="0" lang="zh-CN" sz="24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kumimoji="0" lang="zh-CN" sz="24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5.xml><?xml version="1.0" encoding="utf-8"?>
<a:theme xmlns:a="http://schemas.openxmlformats.org/drawingml/2006/main" name="12_Dell_internal_template">
  <a:themeElements>
    <a:clrScheme name="DellTech, Dell, &amp; DellEMC">
      <a:dk1>
        <a:srgbClr val="000000"/>
      </a:dk1>
      <a:lt1>
        <a:srgbClr val="444444"/>
      </a:lt1>
      <a:dk2>
        <a:srgbClr val="007DB8"/>
      </a:dk2>
      <a:lt2>
        <a:srgbClr val="FFFFFF"/>
      </a:lt2>
      <a:accent1>
        <a:srgbClr val="007DB8"/>
      </a:accent1>
      <a:accent2>
        <a:srgbClr val="6EA204"/>
      </a:accent2>
      <a:accent3>
        <a:srgbClr val="F2AF00"/>
      </a:accent3>
      <a:accent4>
        <a:srgbClr val="EE6411"/>
      </a:accent4>
      <a:accent5>
        <a:srgbClr val="5482AB"/>
      </a:accent5>
      <a:accent6>
        <a:srgbClr val="6E2585"/>
      </a:accent6>
      <a:hlink>
        <a:srgbClr val="007DB8"/>
      </a:hlink>
      <a:folHlink>
        <a:srgbClr val="6E258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12700" cmpd="sng">
          <a:noFill/>
        </a:ln>
        <a:effectLst/>
      </a:spPr>
      <a:bodyPr wrap="square" lIns="182880" tIns="137160" rIns="137160" bIns="137160" rtlCol="0" anchor="ctr">
        <a:noAutofit/>
      </a:bodyPr>
      <a:lstStyle>
        <a:defPPr algn="ctr">
          <a:lnSpc>
            <a:spcPct val="90000"/>
          </a:lnSpc>
          <a:spcBef>
            <a:spcPts val="600"/>
          </a:spcBef>
          <a:spcAft>
            <a:spcPts val="0"/>
          </a:spcAft>
          <a:defRPr sz="2000" dirty="0" err="1" smtClean="0">
            <a:solidFill>
              <a:schemeClr val="tx2"/>
            </a:solidFill>
            <a:latin typeface="+mn-lt"/>
          </a:defRPr>
        </a:defPPr>
      </a:lstStyle>
    </a:spDef>
    <a:lnDef>
      <a:spPr>
        <a:ln w="12700" cmpd="sng">
          <a:solidFill>
            <a:srgbClr val="000000"/>
          </a:solidFill>
          <a:tailEnd type="arrow"/>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spcBef>
            <a:spcPts val="0"/>
          </a:spcBef>
          <a:spcAft>
            <a:spcPts val="0"/>
          </a:spcAft>
          <a:buClr>
            <a:schemeClr val="bg1"/>
          </a:buClr>
          <a:defRPr sz="1400" dirty="0" err="1" smtClean="0">
            <a:solidFill>
              <a:schemeClr val="bg2"/>
            </a:solidFill>
            <a:latin typeface="+mn-lt"/>
          </a:defRPr>
        </a:defPPr>
      </a:lstStyle>
    </a:txDef>
  </a:objectDefaults>
  <a:extraClrSchemeLst>
    <a:extraClrScheme>
      <a:clrScheme name="Dell new">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ell_PPT_Presentation_16x9_v2" id="{D6375BD9-608F-470C-B0C6-D7B4B622D87E}" vid="{7D07F228-593D-4249-8308-D303BABD1CA4}"/>
    </a:ext>
  </a:extLst>
</a:theme>
</file>

<file path=ppt/theme/theme46.xml><?xml version="1.0" encoding="utf-8"?>
<a:theme xmlns:a="http://schemas.openxmlformats.org/drawingml/2006/main" name="40_Dell Presentation Template">
  <a:themeElements>
    <a:clrScheme name="Dell 2010">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fontScheme name="Dell 2010">
      <a:majorFont>
        <a:latin typeface="Museo For Dell"/>
        <a:ea typeface=""/>
        <a:cs typeface=""/>
      </a:majorFont>
      <a:minorFont>
        <a:latin typeface="Museo Sans For Del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effectLst/>
      </a:spPr>
      <a:bodyPr wrap="square" rtlCol="0" anchor="t">
        <a:normAutofit/>
      </a:bodyPr>
      <a:lstStyle>
        <a:defPPr>
          <a:lnSpc>
            <a:spcPct val="90000"/>
          </a:lnSpc>
          <a:spcBef>
            <a:spcPts val="100"/>
          </a:spcBef>
          <a:spcAft>
            <a:spcPts val="100"/>
          </a:spcAft>
          <a:defRPr sz="2000" kern="1200" dirty="0" err="1" smtClean="0">
            <a:solidFill>
              <a:schemeClr val="tx2"/>
            </a:solidFill>
            <a:latin typeface="+mn-lt"/>
            <a:ea typeface="+mn-ea"/>
            <a:cs typeface="+mn-cs"/>
          </a:defRPr>
        </a:defPPr>
      </a:lstStyle>
    </a:spDef>
    <a:txDef>
      <a:spPr>
        <a:noFill/>
      </a:spPr>
      <a:bodyPr wrap="square" rtlCol="0">
        <a:spAutoFit/>
      </a:bodyPr>
      <a:lstStyle>
        <a:defPPr marL="233363" indent="-233363">
          <a:lnSpc>
            <a:spcPct val="90000"/>
          </a:lnSpc>
          <a:spcBef>
            <a:spcPts val="100"/>
          </a:spcBef>
          <a:spcAft>
            <a:spcPts val="100"/>
          </a:spcAft>
          <a:buClr>
            <a:schemeClr val="bg1"/>
          </a:buClr>
          <a:buFont typeface="Arial" pitchFamily="34" charset="0"/>
          <a:buChar char="•"/>
          <a:defRPr sz="2000" dirty="0" smtClean="0">
            <a:solidFill>
              <a:schemeClr val="bg2"/>
            </a:solidFill>
            <a:latin typeface="+mn-lt"/>
          </a:defRPr>
        </a:defPPr>
      </a:lstStyle>
    </a:txDef>
  </a:objectDefaults>
  <a:extraClrSchemeLst>
    <a:extraClrScheme>
      <a:clrScheme name="14_Dell Presentation Template 1">
        <a:dk1>
          <a:srgbClr val="444444"/>
        </a:dk1>
        <a:lt1>
          <a:srgbClr val="0085C3"/>
        </a:lt1>
        <a:dk2>
          <a:srgbClr val="FFFFFF"/>
        </a:dk2>
        <a:lt2>
          <a:srgbClr val="000000"/>
        </a:lt2>
        <a:accent1>
          <a:srgbClr val="B7295A"/>
        </a:accent1>
        <a:accent2>
          <a:srgbClr val="F2AF00"/>
        </a:accent2>
        <a:accent3>
          <a:srgbClr val="AAC2DE"/>
        </a:accent3>
        <a:accent4>
          <a:srgbClr val="393939"/>
        </a:accent4>
        <a:accent5>
          <a:srgbClr val="D8ACB5"/>
        </a:accent5>
        <a:accent6>
          <a:srgbClr val="DB9E00"/>
        </a:accent6>
        <a:hlink>
          <a:srgbClr val="DC5034"/>
        </a:hlink>
        <a:folHlink>
          <a:srgbClr val="D42E1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ell-CSMB-PPT_template" id="{EA60FA3B-D4B5-4AA7-B080-41A63C1B6EA1}" vid="{6A7B8560-D96B-49E4-90C3-3A85226BCB3D}"/>
    </a:ext>
  </a:extLst>
</a:theme>
</file>

<file path=ppt/theme/theme47.xml><?xml version="1.0" encoding="utf-8"?>
<a:theme xmlns:a="http://schemas.openxmlformats.org/drawingml/2006/main" name="41_Dell Presentation Template">
  <a:themeElements>
    <a:clrScheme name="Dell 2010">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fontScheme name="Dell 2010">
      <a:majorFont>
        <a:latin typeface="Museo For Dell"/>
        <a:ea typeface=""/>
        <a:cs typeface=""/>
      </a:majorFont>
      <a:minorFont>
        <a:latin typeface="Museo Sans For Del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effectLst/>
      </a:spPr>
      <a:bodyPr wrap="square" rtlCol="0" anchor="t">
        <a:normAutofit/>
      </a:bodyPr>
      <a:lstStyle>
        <a:defPPr>
          <a:lnSpc>
            <a:spcPct val="90000"/>
          </a:lnSpc>
          <a:spcBef>
            <a:spcPts val="100"/>
          </a:spcBef>
          <a:spcAft>
            <a:spcPts val="100"/>
          </a:spcAft>
          <a:defRPr sz="2000" kern="1200" dirty="0" err="1" smtClean="0">
            <a:solidFill>
              <a:schemeClr val="tx2"/>
            </a:solidFill>
            <a:latin typeface="+mn-lt"/>
            <a:ea typeface="+mn-ea"/>
            <a:cs typeface="+mn-cs"/>
          </a:defRPr>
        </a:defPPr>
      </a:lstStyle>
    </a:spDef>
    <a:txDef>
      <a:spPr>
        <a:noFill/>
      </a:spPr>
      <a:bodyPr wrap="square" rtlCol="0">
        <a:spAutoFit/>
      </a:bodyPr>
      <a:lstStyle>
        <a:defPPr marL="233363" indent="-233363">
          <a:lnSpc>
            <a:spcPct val="90000"/>
          </a:lnSpc>
          <a:spcBef>
            <a:spcPts val="100"/>
          </a:spcBef>
          <a:spcAft>
            <a:spcPts val="100"/>
          </a:spcAft>
          <a:buClr>
            <a:schemeClr val="bg1"/>
          </a:buClr>
          <a:buFont typeface="Arial" pitchFamily="34" charset="0"/>
          <a:buChar char="•"/>
          <a:defRPr sz="2000" dirty="0" smtClean="0">
            <a:solidFill>
              <a:schemeClr val="bg2"/>
            </a:solidFill>
            <a:latin typeface="+mn-lt"/>
          </a:defRPr>
        </a:defPPr>
      </a:lstStyle>
    </a:txDef>
  </a:objectDefaults>
  <a:extraClrSchemeLst>
    <a:extraClrScheme>
      <a:clrScheme name="14_Dell Presentation Template 1">
        <a:dk1>
          <a:srgbClr val="444444"/>
        </a:dk1>
        <a:lt1>
          <a:srgbClr val="0085C3"/>
        </a:lt1>
        <a:dk2>
          <a:srgbClr val="FFFFFF"/>
        </a:dk2>
        <a:lt2>
          <a:srgbClr val="000000"/>
        </a:lt2>
        <a:accent1>
          <a:srgbClr val="B7295A"/>
        </a:accent1>
        <a:accent2>
          <a:srgbClr val="F2AF00"/>
        </a:accent2>
        <a:accent3>
          <a:srgbClr val="AAC2DE"/>
        </a:accent3>
        <a:accent4>
          <a:srgbClr val="393939"/>
        </a:accent4>
        <a:accent5>
          <a:srgbClr val="D8ACB5"/>
        </a:accent5>
        <a:accent6>
          <a:srgbClr val="DB9E00"/>
        </a:accent6>
        <a:hlink>
          <a:srgbClr val="DC5034"/>
        </a:hlink>
        <a:folHlink>
          <a:srgbClr val="D42E1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ell-CSMB-PPT_template" id="{EA60FA3B-D4B5-4AA7-B080-41A63C1B6EA1}" vid="{6A7B8560-D96B-49E4-90C3-3A85226BCB3D}"/>
    </a:ext>
  </a:extLst>
</a:theme>
</file>

<file path=ppt/theme/theme48.xml><?xml version="1.0" encoding="utf-8"?>
<a:theme xmlns:a="http://schemas.openxmlformats.org/drawingml/2006/main" name="42_Dell Presentation Template">
  <a:themeElements>
    <a:clrScheme name="Dell 2010">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fontScheme name="Dell 2010">
      <a:majorFont>
        <a:latin typeface="Museo For Dell"/>
        <a:ea typeface=""/>
        <a:cs typeface=""/>
      </a:majorFont>
      <a:minorFont>
        <a:latin typeface="Museo Sans For Del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effectLst/>
      </a:spPr>
      <a:bodyPr wrap="square" rtlCol="0" anchor="t">
        <a:normAutofit/>
      </a:bodyPr>
      <a:lstStyle>
        <a:defPPr>
          <a:lnSpc>
            <a:spcPct val="90000"/>
          </a:lnSpc>
          <a:spcBef>
            <a:spcPts val="100"/>
          </a:spcBef>
          <a:spcAft>
            <a:spcPts val="100"/>
          </a:spcAft>
          <a:defRPr sz="2000" kern="1200" dirty="0" err="1" smtClean="0">
            <a:solidFill>
              <a:schemeClr val="tx2"/>
            </a:solidFill>
            <a:latin typeface="+mn-lt"/>
            <a:ea typeface="+mn-ea"/>
            <a:cs typeface="+mn-cs"/>
          </a:defRPr>
        </a:defPPr>
      </a:lstStyle>
    </a:spDef>
    <a:txDef>
      <a:spPr>
        <a:noFill/>
      </a:spPr>
      <a:bodyPr wrap="square" rtlCol="0">
        <a:spAutoFit/>
      </a:bodyPr>
      <a:lstStyle>
        <a:defPPr marL="233363" indent="-233363">
          <a:lnSpc>
            <a:spcPct val="90000"/>
          </a:lnSpc>
          <a:spcBef>
            <a:spcPts val="100"/>
          </a:spcBef>
          <a:spcAft>
            <a:spcPts val="100"/>
          </a:spcAft>
          <a:buClr>
            <a:schemeClr val="bg1"/>
          </a:buClr>
          <a:buFont typeface="Arial" pitchFamily="34" charset="0"/>
          <a:buChar char="•"/>
          <a:defRPr sz="2000" dirty="0" smtClean="0">
            <a:solidFill>
              <a:schemeClr val="bg2"/>
            </a:solidFill>
            <a:latin typeface="+mn-lt"/>
          </a:defRPr>
        </a:defPPr>
      </a:lstStyle>
    </a:txDef>
  </a:objectDefaults>
  <a:extraClrSchemeLst>
    <a:extraClrScheme>
      <a:clrScheme name="14_Dell Presentation Template 1">
        <a:dk1>
          <a:srgbClr val="444444"/>
        </a:dk1>
        <a:lt1>
          <a:srgbClr val="0085C3"/>
        </a:lt1>
        <a:dk2>
          <a:srgbClr val="FFFFFF"/>
        </a:dk2>
        <a:lt2>
          <a:srgbClr val="000000"/>
        </a:lt2>
        <a:accent1>
          <a:srgbClr val="B7295A"/>
        </a:accent1>
        <a:accent2>
          <a:srgbClr val="F2AF00"/>
        </a:accent2>
        <a:accent3>
          <a:srgbClr val="AAC2DE"/>
        </a:accent3>
        <a:accent4>
          <a:srgbClr val="393939"/>
        </a:accent4>
        <a:accent5>
          <a:srgbClr val="D8ACB5"/>
        </a:accent5>
        <a:accent6>
          <a:srgbClr val="DB9E00"/>
        </a:accent6>
        <a:hlink>
          <a:srgbClr val="DC5034"/>
        </a:hlink>
        <a:folHlink>
          <a:srgbClr val="D42E1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ell-CSMB-PPT_template" id="{EA60FA3B-D4B5-4AA7-B080-41A63C1B6EA1}" vid="{6A7B8560-D96B-49E4-90C3-3A85226BCB3D}"/>
    </a:ext>
  </a:extLst>
</a:theme>
</file>

<file path=ppt/theme/theme49.xml><?xml version="1.0" encoding="utf-8"?>
<a:theme xmlns:a="http://schemas.openxmlformats.org/drawingml/2006/main" name="43_Dell Presentation Template">
  <a:themeElements>
    <a:clrScheme name="Dell 2010">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fontScheme name="Dell 2010">
      <a:majorFont>
        <a:latin typeface="Museo For Dell"/>
        <a:ea typeface=""/>
        <a:cs typeface=""/>
      </a:majorFont>
      <a:minorFont>
        <a:latin typeface="Museo Sans For Del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effectLst/>
      </a:spPr>
      <a:bodyPr wrap="square" rtlCol="0" anchor="t">
        <a:normAutofit/>
      </a:bodyPr>
      <a:lstStyle>
        <a:defPPr>
          <a:lnSpc>
            <a:spcPct val="90000"/>
          </a:lnSpc>
          <a:spcBef>
            <a:spcPts val="100"/>
          </a:spcBef>
          <a:spcAft>
            <a:spcPts val="100"/>
          </a:spcAft>
          <a:defRPr sz="2000" kern="1200" dirty="0" err="1" smtClean="0">
            <a:solidFill>
              <a:schemeClr val="tx2"/>
            </a:solidFill>
            <a:latin typeface="+mn-lt"/>
            <a:ea typeface="+mn-ea"/>
            <a:cs typeface="+mn-cs"/>
          </a:defRPr>
        </a:defPPr>
      </a:lstStyle>
    </a:spDef>
    <a:txDef>
      <a:spPr>
        <a:noFill/>
      </a:spPr>
      <a:bodyPr wrap="square" rtlCol="0">
        <a:spAutoFit/>
      </a:bodyPr>
      <a:lstStyle>
        <a:defPPr marL="233363" indent="-233363">
          <a:lnSpc>
            <a:spcPct val="90000"/>
          </a:lnSpc>
          <a:spcBef>
            <a:spcPts val="100"/>
          </a:spcBef>
          <a:spcAft>
            <a:spcPts val="100"/>
          </a:spcAft>
          <a:buClr>
            <a:schemeClr val="bg1"/>
          </a:buClr>
          <a:buFont typeface="Arial" pitchFamily="34" charset="0"/>
          <a:buChar char="•"/>
          <a:defRPr sz="2000" dirty="0" smtClean="0">
            <a:solidFill>
              <a:schemeClr val="bg2"/>
            </a:solidFill>
            <a:latin typeface="+mn-lt"/>
          </a:defRPr>
        </a:defPPr>
      </a:lstStyle>
    </a:txDef>
  </a:objectDefaults>
  <a:extraClrSchemeLst>
    <a:extraClrScheme>
      <a:clrScheme name="14_Dell Presentation Template 1">
        <a:dk1>
          <a:srgbClr val="444444"/>
        </a:dk1>
        <a:lt1>
          <a:srgbClr val="0085C3"/>
        </a:lt1>
        <a:dk2>
          <a:srgbClr val="FFFFFF"/>
        </a:dk2>
        <a:lt2>
          <a:srgbClr val="000000"/>
        </a:lt2>
        <a:accent1>
          <a:srgbClr val="B7295A"/>
        </a:accent1>
        <a:accent2>
          <a:srgbClr val="F2AF00"/>
        </a:accent2>
        <a:accent3>
          <a:srgbClr val="AAC2DE"/>
        </a:accent3>
        <a:accent4>
          <a:srgbClr val="393939"/>
        </a:accent4>
        <a:accent5>
          <a:srgbClr val="D8ACB5"/>
        </a:accent5>
        <a:accent6>
          <a:srgbClr val="DB9E00"/>
        </a:accent6>
        <a:hlink>
          <a:srgbClr val="DC5034"/>
        </a:hlink>
        <a:folHlink>
          <a:srgbClr val="D42E1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ell-CSMB-PPT_template" id="{EA60FA3B-D4B5-4AA7-B080-41A63C1B6EA1}" vid="{6A7B8560-D96B-49E4-90C3-3A85226BCB3D}"/>
    </a:ext>
  </a:extLst>
</a:theme>
</file>

<file path=ppt/theme/theme5.xml><?xml version="1.0" encoding="utf-8"?>
<a:theme xmlns:a="http://schemas.openxmlformats.org/drawingml/2006/main" name="15_Dell Presentation Template">
  <a:themeElements>
    <a:clrScheme name="Dell 2010">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fontScheme name="Dell 2010">
      <a:majorFont>
        <a:latin typeface="Museo For Dell"/>
        <a:ea typeface=""/>
        <a:cs typeface=""/>
      </a:majorFont>
      <a:minorFont>
        <a:latin typeface="Museo Sans For Del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effectLst/>
      </a:spPr>
      <a:bodyPr wrap="square" rtlCol="0" anchor="t">
        <a:normAutofit/>
      </a:bodyPr>
      <a:lstStyle>
        <a:defPPr>
          <a:lnSpc>
            <a:spcPct val="90000"/>
          </a:lnSpc>
          <a:spcBef>
            <a:spcPts val="100"/>
          </a:spcBef>
          <a:spcAft>
            <a:spcPts val="100"/>
          </a:spcAft>
          <a:defRPr sz="2000" kern="1200" dirty="0" err="1" smtClean="0">
            <a:solidFill>
              <a:schemeClr val="tx2"/>
            </a:solidFill>
            <a:latin typeface="+mn-lt"/>
            <a:ea typeface="+mn-ea"/>
            <a:cs typeface="+mn-cs"/>
          </a:defRPr>
        </a:defPPr>
      </a:lstStyle>
    </a:spDef>
    <a:txDef>
      <a:spPr>
        <a:noFill/>
      </a:spPr>
      <a:bodyPr wrap="square" rtlCol="0">
        <a:spAutoFit/>
      </a:bodyPr>
      <a:lstStyle>
        <a:defPPr marL="233363" indent="-233363">
          <a:lnSpc>
            <a:spcPct val="90000"/>
          </a:lnSpc>
          <a:spcBef>
            <a:spcPts val="100"/>
          </a:spcBef>
          <a:spcAft>
            <a:spcPts val="100"/>
          </a:spcAft>
          <a:buClr>
            <a:schemeClr val="bg1"/>
          </a:buClr>
          <a:buFont typeface="Arial" pitchFamily="34" charset="0"/>
          <a:buChar char="•"/>
          <a:defRPr sz="2000" dirty="0" smtClean="0">
            <a:solidFill>
              <a:schemeClr val="bg2"/>
            </a:solidFill>
            <a:latin typeface="+mn-lt"/>
          </a:defRPr>
        </a:defPPr>
      </a:lstStyle>
    </a:txDef>
  </a:objectDefaults>
  <a:extraClrSchemeLst>
    <a:extraClrScheme>
      <a:clrScheme name="14_Dell Presentation Template 1">
        <a:dk1>
          <a:srgbClr val="444444"/>
        </a:dk1>
        <a:lt1>
          <a:srgbClr val="0085C3"/>
        </a:lt1>
        <a:dk2>
          <a:srgbClr val="FFFFFF"/>
        </a:dk2>
        <a:lt2>
          <a:srgbClr val="000000"/>
        </a:lt2>
        <a:accent1>
          <a:srgbClr val="B7295A"/>
        </a:accent1>
        <a:accent2>
          <a:srgbClr val="F2AF00"/>
        </a:accent2>
        <a:accent3>
          <a:srgbClr val="AAC2DE"/>
        </a:accent3>
        <a:accent4>
          <a:srgbClr val="393939"/>
        </a:accent4>
        <a:accent5>
          <a:srgbClr val="D8ACB5"/>
        </a:accent5>
        <a:accent6>
          <a:srgbClr val="DB9E00"/>
        </a:accent6>
        <a:hlink>
          <a:srgbClr val="DC5034"/>
        </a:hlink>
        <a:folHlink>
          <a:srgbClr val="D42E1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ell-CSMB-PPT_template" id="{EA60FA3B-D4B5-4AA7-B080-41A63C1B6EA1}" vid="{6A7B8560-D96B-49E4-90C3-3A85226BCB3D}"/>
    </a:ext>
  </a:extLst>
</a:theme>
</file>

<file path=ppt/theme/theme50.xml><?xml version="1.0" encoding="utf-8"?>
<a:theme xmlns:a="http://schemas.openxmlformats.org/drawingml/2006/main" name="44_Dell Presentation Template">
  <a:themeElements>
    <a:clrScheme name="Dell 2010">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fontScheme name="Dell 2010">
      <a:majorFont>
        <a:latin typeface="Museo For Dell"/>
        <a:ea typeface=""/>
        <a:cs typeface=""/>
      </a:majorFont>
      <a:minorFont>
        <a:latin typeface="Museo Sans For Del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effectLst/>
      </a:spPr>
      <a:bodyPr wrap="square" rtlCol="0" anchor="t">
        <a:normAutofit/>
      </a:bodyPr>
      <a:lstStyle>
        <a:defPPr>
          <a:lnSpc>
            <a:spcPct val="90000"/>
          </a:lnSpc>
          <a:spcBef>
            <a:spcPts val="100"/>
          </a:spcBef>
          <a:spcAft>
            <a:spcPts val="100"/>
          </a:spcAft>
          <a:defRPr sz="2000" kern="1200" dirty="0" err="1" smtClean="0">
            <a:solidFill>
              <a:schemeClr val="tx2"/>
            </a:solidFill>
            <a:latin typeface="+mn-lt"/>
            <a:ea typeface="+mn-ea"/>
            <a:cs typeface="+mn-cs"/>
          </a:defRPr>
        </a:defPPr>
      </a:lstStyle>
    </a:spDef>
    <a:txDef>
      <a:spPr>
        <a:noFill/>
      </a:spPr>
      <a:bodyPr wrap="square" rtlCol="0">
        <a:spAutoFit/>
      </a:bodyPr>
      <a:lstStyle>
        <a:defPPr marL="233363" indent="-233363">
          <a:lnSpc>
            <a:spcPct val="90000"/>
          </a:lnSpc>
          <a:spcBef>
            <a:spcPts val="100"/>
          </a:spcBef>
          <a:spcAft>
            <a:spcPts val="100"/>
          </a:spcAft>
          <a:buClr>
            <a:schemeClr val="bg1"/>
          </a:buClr>
          <a:buFont typeface="Arial" pitchFamily="34" charset="0"/>
          <a:buChar char="•"/>
          <a:defRPr sz="2000" dirty="0" smtClean="0">
            <a:solidFill>
              <a:schemeClr val="bg2"/>
            </a:solidFill>
            <a:latin typeface="+mn-lt"/>
          </a:defRPr>
        </a:defPPr>
      </a:lstStyle>
    </a:txDef>
  </a:objectDefaults>
  <a:extraClrSchemeLst>
    <a:extraClrScheme>
      <a:clrScheme name="14_Dell Presentation Template 1">
        <a:dk1>
          <a:srgbClr val="444444"/>
        </a:dk1>
        <a:lt1>
          <a:srgbClr val="0085C3"/>
        </a:lt1>
        <a:dk2>
          <a:srgbClr val="FFFFFF"/>
        </a:dk2>
        <a:lt2>
          <a:srgbClr val="000000"/>
        </a:lt2>
        <a:accent1>
          <a:srgbClr val="B7295A"/>
        </a:accent1>
        <a:accent2>
          <a:srgbClr val="F2AF00"/>
        </a:accent2>
        <a:accent3>
          <a:srgbClr val="AAC2DE"/>
        </a:accent3>
        <a:accent4>
          <a:srgbClr val="393939"/>
        </a:accent4>
        <a:accent5>
          <a:srgbClr val="D8ACB5"/>
        </a:accent5>
        <a:accent6>
          <a:srgbClr val="DB9E00"/>
        </a:accent6>
        <a:hlink>
          <a:srgbClr val="DC5034"/>
        </a:hlink>
        <a:folHlink>
          <a:srgbClr val="D42E1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ell-CSMB-PPT_template" id="{EA60FA3B-D4B5-4AA7-B080-41A63C1B6EA1}" vid="{6A7B8560-D96B-49E4-90C3-3A85226BCB3D}"/>
    </a:ext>
  </a:extLst>
</a:theme>
</file>

<file path=ppt/theme/theme51.xml><?xml version="1.0" encoding="utf-8"?>
<a:theme xmlns:a="http://schemas.openxmlformats.org/drawingml/2006/main" name="45_Dell Presentation Template">
  <a:themeElements>
    <a:clrScheme name="Dell 2010">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fontScheme name="Dell 2010">
      <a:majorFont>
        <a:latin typeface="Museo For Dell"/>
        <a:ea typeface=""/>
        <a:cs typeface=""/>
      </a:majorFont>
      <a:minorFont>
        <a:latin typeface="Museo Sans For Del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effectLst/>
      </a:spPr>
      <a:bodyPr wrap="square" rtlCol="0" anchor="t">
        <a:normAutofit/>
      </a:bodyPr>
      <a:lstStyle>
        <a:defPPr>
          <a:lnSpc>
            <a:spcPct val="90000"/>
          </a:lnSpc>
          <a:spcBef>
            <a:spcPts val="100"/>
          </a:spcBef>
          <a:spcAft>
            <a:spcPts val="100"/>
          </a:spcAft>
          <a:defRPr sz="2000" kern="1200" dirty="0" err="1" smtClean="0">
            <a:solidFill>
              <a:schemeClr val="tx2"/>
            </a:solidFill>
            <a:latin typeface="+mn-lt"/>
            <a:ea typeface="+mn-ea"/>
            <a:cs typeface="+mn-cs"/>
          </a:defRPr>
        </a:defPPr>
      </a:lstStyle>
    </a:spDef>
    <a:txDef>
      <a:spPr>
        <a:noFill/>
      </a:spPr>
      <a:bodyPr wrap="square" rtlCol="0">
        <a:spAutoFit/>
      </a:bodyPr>
      <a:lstStyle>
        <a:defPPr marL="233363" indent="-233363">
          <a:lnSpc>
            <a:spcPct val="90000"/>
          </a:lnSpc>
          <a:spcBef>
            <a:spcPts val="100"/>
          </a:spcBef>
          <a:spcAft>
            <a:spcPts val="100"/>
          </a:spcAft>
          <a:buClr>
            <a:schemeClr val="bg1"/>
          </a:buClr>
          <a:buFont typeface="Arial" pitchFamily="34" charset="0"/>
          <a:buChar char="•"/>
          <a:defRPr sz="2000" dirty="0" smtClean="0">
            <a:solidFill>
              <a:schemeClr val="bg2"/>
            </a:solidFill>
            <a:latin typeface="+mn-lt"/>
          </a:defRPr>
        </a:defPPr>
      </a:lstStyle>
    </a:txDef>
  </a:objectDefaults>
  <a:extraClrSchemeLst>
    <a:extraClrScheme>
      <a:clrScheme name="14_Dell Presentation Template 1">
        <a:dk1>
          <a:srgbClr val="444444"/>
        </a:dk1>
        <a:lt1>
          <a:srgbClr val="0085C3"/>
        </a:lt1>
        <a:dk2>
          <a:srgbClr val="FFFFFF"/>
        </a:dk2>
        <a:lt2>
          <a:srgbClr val="000000"/>
        </a:lt2>
        <a:accent1>
          <a:srgbClr val="B7295A"/>
        </a:accent1>
        <a:accent2>
          <a:srgbClr val="F2AF00"/>
        </a:accent2>
        <a:accent3>
          <a:srgbClr val="AAC2DE"/>
        </a:accent3>
        <a:accent4>
          <a:srgbClr val="393939"/>
        </a:accent4>
        <a:accent5>
          <a:srgbClr val="D8ACB5"/>
        </a:accent5>
        <a:accent6>
          <a:srgbClr val="DB9E00"/>
        </a:accent6>
        <a:hlink>
          <a:srgbClr val="DC5034"/>
        </a:hlink>
        <a:folHlink>
          <a:srgbClr val="D42E1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ell-CSMB-PPT_template" id="{EA60FA3B-D4B5-4AA7-B080-41A63C1B6EA1}" vid="{6A7B8560-D96B-49E4-90C3-3A85226BCB3D}"/>
    </a:ext>
  </a:extLst>
</a:theme>
</file>

<file path=ppt/theme/theme52.xml><?xml version="1.0" encoding="utf-8"?>
<a:theme xmlns:a="http://schemas.openxmlformats.org/drawingml/2006/main" name="46_Dell Presentation Template">
  <a:themeElements>
    <a:clrScheme name="Dell 2010">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fontScheme name="Dell 2010">
      <a:majorFont>
        <a:latin typeface="Museo For Dell"/>
        <a:ea typeface=""/>
        <a:cs typeface=""/>
      </a:majorFont>
      <a:minorFont>
        <a:latin typeface="Museo Sans For Del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effectLst/>
      </a:spPr>
      <a:bodyPr wrap="square" rtlCol="0" anchor="t">
        <a:normAutofit/>
      </a:bodyPr>
      <a:lstStyle>
        <a:defPPr>
          <a:lnSpc>
            <a:spcPct val="90000"/>
          </a:lnSpc>
          <a:spcBef>
            <a:spcPts val="100"/>
          </a:spcBef>
          <a:spcAft>
            <a:spcPts val="100"/>
          </a:spcAft>
          <a:defRPr sz="2000" kern="1200" dirty="0" err="1" smtClean="0">
            <a:solidFill>
              <a:schemeClr val="tx2"/>
            </a:solidFill>
            <a:latin typeface="+mn-lt"/>
            <a:ea typeface="+mn-ea"/>
            <a:cs typeface="+mn-cs"/>
          </a:defRPr>
        </a:defPPr>
      </a:lstStyle>
    </a:spDef>
    <a:txDef>
      <a:spPr>
        <a:noFill/>
      </a:spPr>
      <a:bodyPr wrap="square" rtlCol="0">
        <a:spAutoFit/>
      </a:bodyPr>
      <a:lstStyle>
        <a:defPPr marL="233363" indent="-233363">
          <a:lnSpc>
            <a:spcPct val="90000"/>
          </a:lnSpc>
          <a:spcBef>
            <a:spcPts val="100"/>
          </a:spcBef>
          <a:spcAft>
            <a:spcPts val="100"/>
          </a:spcAft>
          <a:buClr>
            <a:schemeClr val="bg1"/>
          </a:buClr>
          <a:buFont typeface="Arial" pitchFamily="34" charset="0"/>
          <a:buChar char="•"/>
          <a:defRPr sz="2000" dirty="0" smtClean="0">
            <a:solidFill>
              <a:schemeClr val="bg2"/>
            </a:solidFill>
            <a:latin typeface="+mn-lt"/>
          </a:defRPr>
        </a:defPPr>
      </a:lstStyle>
    </a:txDef>
  </a:objectDefaults>
  <a:extraClrSchemeLst>
    <a:extraClrScheme>
      <a:clrScheme name="14_Dell Presentation Template 1">
        <a:dk1>
          <a:srgbClr val="444444"/>
        </a:dk1>
        <a:lt1>
          <a:srgbClr val="0085C3"/>
        </a:lt1>
        <a:dk2>
          <a:srgbClr val="FFFFFF"/>
        </a:dk2>
        <a:lt2>
          <a:srgbClr val="000000"/>
        </a:lt2>
        <a:accent1>
          <a:srgbClr val="B7295A"/>
        </a:accent1>
        <a:accent2>
          <a:srgbClr val="F2AF00"/>
        </a:accent2>
        <a:accent3>
          <a:srgbClr val="AAC2DE"/>
        </a:accent3>
        <a:accent4>
          <a:srgbClr val="393939"/>
        </a:accent4>
        <a:accent5>
          <a:srgbClr val="D8ACB5"/>
        </a:accent5>
        <a:accent6>
          <a:srgbClr val="DB9E00"/>
        </a:accent6>
        <a:hlink>
          <a:srgbClr val="DC5034"/>
        </a:hlink>
        <a:folHlink>
          <a:srgbClr val="D42E1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ell-CSMB-PPT_template" id="{EA60FA3B-D4B5-4AA7-B080-41A63C1B6EA1}" vid="{6A7B8560-D96B-49E4-90C3-3A85226BCB3D}"/>
    </a:ext>
  </a:extLst>
</a:theme>
</file>

<file path=ppt/theme/theme53.xml><?xml version="1.0" encoding="utf-8"?>
<a:theme xmlns:a="http://schemas.openxmlformats.org/drawingml/2006/main" name="11_Dell_internal_template">
  <a:themeElements>
    <a:clrScheme name="DellTech, Dell, &amp; DellEMC">
      <a:dk1>
        <a:srgbClr val="000000"/>
      </a:dk1>
      <a:lt1>
        <a:srgbClr val="444444"/>
      </a:lt1>
      <a:dk2>
        <a:srgbClr val="007DB8"/>
      </a:dk2>
      <a:lt2>
        <a:srgbClr val="FFFFFF"/>
      </a:lt2>
      <a:accent1>
        <a:srgbClr val="007DB8"/>
      </a:accent1>
      <a:accent2>
        <a:srgbClr val="6EA204"/>
      </a:accent2>
      <a:accent3>
        <a:srgbClr val="F2AF00"/>
      </a:accent3>
      <a:accent4>
        <a:srgbClr val="EE6411"/>
      </a:accent4>
      <a:accent5>
        <a:srgbClr val="5482AB"/>
      </a:accent5>
      <a:accent6>
        <a:srgbClr val="6E2585"/>
      </a:accent6>
      <a:hlink>
        <a:srgbClr val="007DB8"/>
      </a:hlink>
      <a:folHlink>
        <a:srgbClr val="6E258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12700" cmpd="sng">
          <a:noFill/>
        </a:ln>
        <a:effectLst/>
      </a:spPr>
      <a:bodyPr wrap="square" lIns="182880" tIns="137160" rIns="137160" bIns="137160" rtlCol="0" anchor="ctr">
        <a:noAutofit/>
      </a:bodyPr>
      <a:lstStyle>
        <a:defPPr algn="ctr">
          <a:lnSpc>
            <a:spcPct val="90000"/>
          </a:lnSpc>
          <a:spcBef>
            <a:spcPts val="600"/>
          </a:spcBef>
          <a:spcAft>
            <a:spcPts val="0"/>
          </a:spcAft>
          <a:defRPr sz="2000" dirty="0" err="1" smtClean="0">
            <a:solidFill>
              <a:schemeClr val="tx2"/>
            </a:solidFill>
            <a:latin typeface="+mn-lt"/>
          </a:defRPr>
        </a:defPPr>
      </a:lstStyle>
    </a:spDef>
    <a:lnDef>
      <a:spPr>
        <a:ln w="12700" cmpd="sng">
          <a:solidFill>
            <a:srgbClr val="000000"/>
          </a:solidFill>
          <a:tailEnd type="arrow"/>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spcBef>
            <a:spcPts val="0"/>
          </a:spcBef>
          <a:spcAft>
            <a:spcPts val="0"/>
          </a:spcAft>
          <a:buClr>
            <a:schemeClr val="bg1"/>
          </a:buClr>
          <a:defRPr sz="1400" dirty="0" err="1" smtClean="0">
            <a:solidFill>
              <a:schemeClr val="bg2"/>
            </a:solidFill>
            <a:latin typeface="+mn-lt"/>
          </a:defRPr>
        </a:defPPr>
      </a:lstStyle>
    </a:txDef>
  </a:objectDefaults>
  <a:extraClrSchemeLst>
    <a:extraClrScheme>
      <a:clrScheme name="Dell new">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ell_PPT_Presentation_16x9_v2" id="{D6375BD9-608F-470C-B0C6-D7B4B622D87E}" vid="{7D07F228-593D-4249-8308-D303BABD1CA4}"/>
    </a:ext>
  </a:extLst>
</a:theme>
</file>

<file path=ppt/theme/theme54.xml><?xml version="1.0" encoding="utf-8"?>
<a:theme xmlns:a="http://schemas.openxmlformats.org/drawingml/2006/main" name="5_blank">
  <a:themeElements>
    <a:clrScheme name="">
      <a:dk1>
        <a:srgbClr val="444444"/>
      </a:dk1>
      <a:lt1>
        <a:srgbClr val="0085C3"/>
      </a:lt1>
      <a:dk2>
        <a:srgbClr val="FFFFFF"/>
      </a:dk2>
      <a:lt2>
        <a:srgbClr val="000000"/>
      </a:lt2>
      <a:accent1>
        <a:srgbClr val="0085C3"/>
      </a:accent1>
      <a:accent2>
        <a:srgbClr val="7AB800"/>
      </a:accent2>
      <a:accent3>
        <a:srgbClr val="AAC2DE"/>
      </a:accent3>
      <a:accent4>
        <a:srgbClr val="393939"/>
      </a:accent4>
      <a:accent5>
        <a:srgbClr val="AAC2DE"/>
      </a:accent5>
      <a:accent6>
        <a:srgbClr val="6EA600"/>
      </a:accent6>
      <a:hlink>
        <a:srgbClr val="009BBB"/>
      </a:hlink>
      <a:folHlink>
        <a:srgbClr val="6E2585"/>
      </a:folHlink>
    </a:clrScheme>
    <a:fontScheme name="Dell PPT">
      <a:majorFont>
        <a:latin typeface="Museo For Dell"/>
        <a:ea typeface="Museo For Dell"/>
        <a:cs typeface=""/>
      </a:majorFont>
      <a:minorFont>
        <a:latin typeface="Museo For Dell"/>
        <a:ea typeface="Museo For Dell"/>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kumimoji="0" lang="zh-CN" sz="24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kumimoji="0" lang="zh-CN" sz="24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5.xml><?xml version="1.0" encoding="utf-8"?>
<a:theme xmlns:a="http://schemas.openxmlformats.org/drawingml/2006/main" name="8_blank">
  <a:themeElements>
    <a:clrScheme name="">
      <a:dk1>
        <a:srgbClr val="444444"/>
      </a:dk1>
      <a:lt1>
        <a:srgbClr val="0085C3"/>
      </a:lt1>
      <a:dk2>
        <a:srgbClr val="FFFFFF"/>
      </a:dk2>
      <a:lt2>
        <a:srgbClr val="000000"/>
      </a:lt2>
      <a:accent1>
        <a:srgbClr val="0085C3"/>
      </a:accent1>
      <a:accent2>
        <a:srgbClr val="7AB800"/>
      </a:accent2>
      <a:accent3>
        <a:srgbClr val="AAC2DE"/>
      </a:accent3>
      <a:accent4>
        <a:srgbClr val="393939"/>
      </a:accent4>
      <a:accent5>
        <a:srgbClr val="AAC2DE"/>
      </a:accent5>
      <a:accent6>
        <a:srgbClr val="6EA600"/>
      </a:accent6>
      <a:hlink>
        <a:srgbClr val="009BBB"/>
      </a:hlink>
      <a:folHlink>
        <a:srgbClr val="6E2585"/>
      </a:folHlink>
    </a:clrScheme>
    <a:fontScheme name="Dell PPT">
      <a:majorFont>
        <a:latin typeface="Museo For Dell"/>
        <a:ea typeface="Museo For Dell"/>
        <a:cs typeface=""/>
      </a:majorFont>
      <a:minorFont>
        <a:latin typeface="Museo For Dell"/>
        <a:ea typeface="Museo For Dell"/>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kumimoji="0" lang="zh-CN" sz="24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kumimoji="0" lang="zh-CN" sz="24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6.xml><?xml version="1.0" encoding="utf-8"?>
<a:theme xmlns:a="http://schemas.openxmlformats.org/drawingml/2006/main" name="13_Dell_internal_template">
  <a:themeElements>
    <a:clrScheme name="DellTech, Dell, &amp; DellEMC">
      <a:dk1>
        <a:srgbClr val="000000"/>
      </a:dk1>
      <a:lt1>
        <a:srgbClr val="444444"/>
      </a:lt1>
      <a:dk2>
        <a:srgbClr val="007DB8"/>
      </a:dk2>
      <a:lt2>
        <a:srgbClr val="FFFFFF"/>
      </a:lt2>
      <a:accent1>
        <a:srgbClr val="007DB8"/>
      </a:accent1>
      <a:accent2>
        <a:srgbClr val="6EA204"/>
      </a:accent2>
      <a:accent3>
        <a:srgbClr val="F2AF00"/>
      </a:accent3>
      <a:accent4>
        <a:srgbClr val="EE6411"/>
      </a:accent4>
      <a:accent5>
        <a:srgbClr val="5482AB"/>
      </a:accent5>
      <a:accent6>
        <a:srgbClr val="6E2585"/>
      </a:accent6>
      <a:hlink>
        <a:srgbClr val="007DB8"/>
      </a:hlink>
      <a:folHlink>
        <a:srgbClr val="6E258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12700" cmpd="sng">
          <a:noFill/>
        </a:ln>
        <a:effectLst/>
      </a:spPr>
      <a:bodyPr wrap="square" lIns="182880" tIns="137160" rIns="137160" bIns="137160" rtlCol="0" anchor="ctr">
        <a:noAutofit/>
      </a:bodyPr>
      <a:lstStyle>
        <a:defPPr algn="ctr">
          <a:lnSpc>
            <a:spcPct val="90000"/>
          </a:lnSpc>
          <a:spcBef>
            <a:spcPts val="600"/>
          </a:spcBef>
          <a:spcAft>
            <a:spcPts val="0"/>
          </a:spcAft>
          <a:defRPr sz="2000" dirty="0" err="1" smtClean="0">
            <a:solidFill>
              <a:schemeClr val="tx2"/>
            </a:solidFill>
            <a:latin typeface="+mn-lt"/>
          </a:defRPr>
        </a:defPPr>
      </a:lstStyle>
    </a:spDef>
    <a:lnDef>
      <a:spPr>
        <a:ln w="12700" cmpd="sng">
          <a:solidFill>
            <a:srgbClr val="000000"/>
          </a:solidFill>
          <a:tailEnd type="arrow"/>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spcBef>
            <a:spcPts val="0"/>
          </a:spcBef>
          <a:spcAft>
            <a:spcPts val="0"/>
          </a:spcAft>
          <a:buClr>
            <a:schemeClr val="bg1"/>
          </a:buClr>
          <a:defRPr sz="1400" dirty="0" err="1" smtClean="0">
            <a:solidFill>
              <a:schemeClr val="bg2"/>
            </a:solidFill>
            <a:latin typeface="+mn-lt"/>
          </a:defRPr>
        </a:defPPr>
      </a:lstStyle>
    </a:txDef>
  </a:objectDefaults>
  <a:extraClrSchemeLst>
    <a:extraClrScheme>
      <a:clrScheme name="Dell new">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ell_PPT_Presentation_16x9_v2" id="{D6375BD9-608F-470C-B0C6-D7B4B622D87E}" vid="{7D07F228-593D-4249-8308-D303BABD1CA4}"/>
    </a:ext>
  </a:extLst>
</a:theme>
</file>

<file path=ppt/theme/theme57.xml><?xml version="1.0" encoding="utf-8"?>
<a:theme xmlns:a="http://schemas.openxmlformats.org/drawingml/2006/main" name="1_Dell_internal_template">
  <a:themeElements>
    <a:clrScheme name="DellTech, Dell, &amp; DellEMC">
      <a:dk1>
        <a:srgbClr val="000000"/>
      </a:dk1>
      <a:lt1>
        <a:srgbClr val="444444"/>
      </a:lt1>
      <a:dk2>
        <a:srgbClr val="007DB8"/>
      </a:dk2>
      <a:lt2>
        <a:srgbClr val="FFFFFF"/>
      </a:lt2>
      <a:accent1>
        <a:srgbClr val="007DB8"/>
      </a:accent1>
      <a:accent2>
        <a:srgbClr val="6EA204"/>
      </a:accent2>
      <a:accent3>
        <a:srgbClr val="F2AF00"/>
      </a:accent3>
      <a:accent4>
        <a:srgbClr val="EE6411"/>
      </a:accent4>
      <a:accent5>
        <a:srgbClr val="5482AB"/>
      </a:accent5>
      <a:accent6>
        <a:srgbClr val="6E2585"/>
      </a:accent6>
      <a:hlink>
        <a:srgbClr val="007DB8"/>
      </a:hlink>
      <a:folHlink>
        <a:srgbClr val="6E258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12700" cmpd="sng">
          <a:noFill/>
        </a:ln>
        <a:effectLst/>
      </a:spPr>
      <a:bodyPr wrap="square" lIns="182880" tIns="137160" rIns="137160" bIns="137160" rtlCol="0" anchor="ctr">
        <a:noAutofit/>
      </a:bodyPr>
      <a:lstStyle>
        <a:defPPr algn="ctr">
          <a:lnSpc>
            <a:spcPct val="90000"/>
          </a:lnSpc>
          <a:spcBef>
            <a:spcPts val="600"/>
          </a:spcBef>
          <a:spcAft>
            <a:spcPts val="0"/>
          </a:spcAft>
          <a:defRPr sz="2000" dirty="0" err="1" smtClean="0">
            <a:solidFill>
              <a:schemeClr val="tx2"/>
            </a:solidFill>
            <a:latin typeface="+mn-lt"/>
          </a:defRPr>
        </a:defPPr>
      </a:lstStyle>
    </a:spDef>
    <a:lnDef>
      <a:spPr>
        <a:ln w="12700" cmpd="sng">
          <a:solidFill>
            <a:srgbClr val="000000"/>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spcBef>
            <a:spcPts val="0"/>
          </a:spcBef>
          <a:spcAft>
            <a:spcPts val="0"/>
          </a:spcAft>
          <a:buClr>
            <a:schemeClr val="bg1"/>
          </a:buClr>
          <a:defRPr sz="1400" dirty="0" err="1" smtClean="0">
            <a:solidFill>
              <a:schemeClr val="bg2"/>
            </a:solidFill>
            <a:latin typeface="+mn-lt"/>
          </a:defRPr>
        </a:defPPr>
      </a:lstStyle>
    </a:txDef>
  </a:objectDefaults>
  <a:extraClrSchemeLst>
    <a:extraClrScheme>
      <a:clrScheme name="Dell new">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ell_PPT_Presentation_16x9_v2" id="{D6375BD9-608F-470C-B0C6-D7B4B622D87E}" vid="{7D07F228-593D-4249-8308-D303BABD1CA4}"/>
    </a:ext>
  </a:extLst>
</a:theme>
</file>

<file path=ppt/theme/theme58.xml><?xml version="1.0" encoding="utf-8"?>
<a:theme xmlns:a="http://schemas.openxmlformats.org/drawingml/2006/main" name="63_blank">
  <a:themeElements>
    <a:clrScheme name="Dell 2010">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fontScheme name="Dell PPT">
      <a:majorFont>
        <a:latin typeface="Museo For Dell"/>
        <a:ea typeface="Museo For Dell"/>
        <a:cs typeface=""/>
      </a:majorFont>
      <a:minorFont>
        <a:latin typeface="Museo For Dell"/>
        <a:ea typeface="Museo For Dell"/>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00"/>
        </a:solidFill>
        <a:ln>
          <a:solidFill>
            <a:srgbClr val="FF0000"/>
          </a:solidFill>
        </a:ln>
        <a:effectLst/>
      </a:spPr>
      <a:bodyPr wrap="square" rtlCol="0" anchor="ctr">
        <a:normAutofit/>
      </a:bodyPr>
      <a:lstStyle>
        <a:defPPr>
          <a:lnSpc>
            <a:spcPct val="90000"/>
          </a:lnSpc>
          <a:spcBef>
            <a:spcPts val="100"/>
          </a:spcBef>
          <a:spcAft>
            <a:spcPts val="100"/>
          </a:spcAft>
          <a:defRPr sz="2000" dirty="0" smtClean="0">
            <a:solidFill>
              <a:schemeClr val="bg2"/>
            </a:solidFill>
            <a:latin typeface="+mn-lt"/>
          </a:defRPr>
        </a:defPPr>
      </a:lstStyle>
    </a:spDef>
    <a:txDef>
      <a:spPr>
        <a:noFill/>
      </a:spPr>
      <a:bodyPr wrap="none" rtlCol="0">
        <a:noAutofit/>
      </a:bodyPr>
      <a:lstStyle>
        <a:defPPr>
          <a:lnSpc>
            <a:spcPct val="90000"/>
          </a:lnSpc>
          <a:spcBef>
            <a:spcPts val="600"/>
          </a:spcBef>
          <a:spcAft>
            <a:spcPts val="0"/>
          </a:spcAft>
          <a:buClr>
            <a:schemeClr val="bg1"/>
          </a:buClr>
          <a:defRPr sz="2000" dirty="0" err="1" smtClean="0">
            <a:latin typeface="+mn-lt"/>
          </a:defRPr>
        </a:defPPr>
      </a:lstStyle>
    </a:txDef>
  </a:objectDefaults>
  <a:extraClrSchemeLst>
    <a:extraClrScheme>
      <a:clrScheme name="42_blank 1">
        <a:dk1>
          <a:srgbClr val="444444"/>
        </a:dk1>
        <a:lt1>
          <a:srgbClr val="0085C3"/>
        </a:lt1>
        <a:dk2>
          <a:srgbClr val="FFFFFF"/>
        </a:dk2>
        <a:lt2>
          <a:srgbClr val="000000"/>
        </a:lt2>
        <a:accent1>
          <a:srgbClr val="B7295A"/>
        </a:accent1>
        <a:accent2>
          <a:srgbClr val="F2AF00"/>
        </a:accent2>
        <a:accent3>
          <a:srgbClr val="AAC2DE"/>
        </a:accent3>
        <a:accent4>
          <a:srgbClr val="393939"/>
        </a:accent4>
        <a:accent5>
          <a:srgbClr val="D8ACB5"/>
        </a:accent5>
        <a:accent6>
          <a:srgbClr val="DB9E00"/>
        </a:accent6>
        <a:hlink>
          <a:srgbClr val="DC5034"/>
        </a:hlink>
        <a:folHlink>
          <a:srgbClr val="D42E12"/>
        </a:folHlink>
      </a:clrScheme>
      <a:clrMap bg1="lt1" tx1="dk1" bg2="lt2" tx2="dk2" accent1="accent1" accent2="accent2" accent3="accent3" accent4="accent4" accent5="accent5" accent6="accent6" hlink="hlink" folHlink="folHlink"/>
    </a:extraClrScheme>
  </a:extraClrSchemeLst>
</a:theme>
</file>

<file path=ppt/theme/theme59.xml><?xml version="1.0" encoding="utf-8"?>
<a:theme xmlns:a="http://schemas.openxmlformats.org/drawingml/2006/main" name="9_blank">
  <a:themeElements>
    <a:clrScheme name="">
      <a:dk1>
        <a:srgbClr val="444444"/>
      </a:dk1>
      <a:lt1>
        <a:srgbClr val="0085C3"/>
      </a:lt1>
      <a:dk2>
        <a:srgbClr val="FFFFFF"/>
      </a:dk2>
      <a:lt2>
        <a:srgbClr val="000000"/>
      </a:lt2>
      <a:accent1>
        <a:srgbClr val="0085C3"/>
      </a:accent1>
      <a:accent2>
        <a:srgbClr val="7AB800"/>
      </a:accent2>
      <a:accent3>
        <a:srgbClr val="AAC2DE"/>
      </a:accent3>
      <a:accent4>
        <a:srgbClr val="393939"/>
      </a:accent4>
      <a:accent5>
        <a:srgbClr val="AAC2DE"/>
      </a:accent5>
      <a:accent6>
        <a:srgbClr val="6EA600"/>
      </a:accent6>
      <a:hlink>
        <a:srgbClr val="009BBB"/>
      </a:hlink>
      <a:folHlink>
        <a:srgbClr val="6E2585"/>
      </a:folHlink>
    </a:clrScheme>
    <a:fontScheme name="Dell PPT">
      <a:majorFont>
        <a:latin typeface="Museo For Dell"/>
        <a:ea typeface="Museo For Dell"/>
        <a:cs typeface=""/>
      </a:majorFont>
      <a:minorFont>
        <a:latin typeface="Museo For Dell"/>
        <a:ea typeface="Museo For Dell"/>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kumimoji="0" lang="zh-CN" sz="24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kumimoji="0" lang="zh-CN" sz="24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36_Dell Presentation Template">
  <a:themeElements>
    <a:clrScheme name="Dell 2010">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fontScheme name="Dell 2010">
      <a:majorFont>
        <a:latin typeface="Museo For Dell"/>
        <a:ea typeface=""/>
        <a:cs typeface=""/>
      </a:majorFont>
      <a:minorFont>
        <a:latin typeface="Museo Sans For Del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effectLst/>
      </a:spPr>
      <a:bodyPr wrap="square" rtlCol="0" anchor="t">
        <a:normAutofit/>
      </a:bodyPr>
      <a:lstStyle>
        <a:defPPr>
          <a:lnSpc>
            <a:spcPct val="90000"/>
          </a:lnSpc>
          <a:spcBef>
            <a:spcPts val="100"/>
          </a:spcBef>
          <a:spcAft>
            <a:spcPts val="100"/>
          </a:spcAft>
          <a:defRPr sz="2000" kern="1200" dirty="0" err="1" smtClean="0">
            <a:solidFill>
              <a:schemeClr val="tx2"/>
            </a:solidFill>
            <a:latin typeface="+mn-lt"/>
            <a:ea typeface="+mn-ea"/>
            <a:cs typeface="+mn-cs"/>
          </a:defRPr>
        </a:defPPr>
      </a:lstStyle>
    </a:spDef>
    <a:txDef>
      <a:spPr>
        <a:noFill/>
      </a:spPr>
      <a:bodyPr wrap="square" rtlCol="0">
        <a:spAutoFit/>
      </a:bodyPr>
      <a:lstStyle>
        <a:defPPr marL="233363" indent="-233363">
          <a:lnSpc>
            <a:spcPct val="90000"/>
          </a:lnSpc>
          <a:spcBef>
            <a:spcPts val="100"/>
          </a:spcBef>
          <a:spcAft>
            <a:spcPts val="100"/>
          </a:spcAft>
          <a:buClr>
            <a:schemeClr val="bg1"/>
          </a:buClr>
          <a:buFont typeface="Arial" pitchFamily="34" charset="0"/>
          <a:buChar char="•"/>
          <a:defRPr sz="2000" dirty="0" smtClean="0">
            <a:solidFill>
              <a:schemeClr val="bg2"/>
            </a:solidFill>
            <a:latin typeface="+mn-lt"/>
          </a:defRPr>
        </a:defPPr>
      </a:lstStyle>
    </a:txDef>
  </a:objectDefaults>
  <a:extraClrSchemeLst>
    <a:extraClrScheme>
      <a:clrScheme name="14_Dell Presentation Template 1">
        <a:dk1>
          <a:srgbClr val="444444"/>
        </a:dk1>
        <a:lt1>
          <a:srgbClr val="0085C3"/>
        </a:lt1>
        <a:dk2>
          <a:srgbClr val="FFFFFF"/>
        </a:dk2>
        <a:lt2>
          <a:srgbClr val="000000"/>
        </a:lt2>
        <a:accent1>
          <a:srgbClr val="B7295A"/>
        </a:accent1>
        <a:accent2>
          <a:srgbClr val="F2AF00"/>
        </a:accent2>
        <a:accent3>
          <a:srgbClr val="AAC2DE"/>
        </a:accent3>
        <a:accent4>
          <a:srgbClr val="393939"/>
        </a:accent4>
        <a:accent5>
          <a:srgbClr val="D8ACB5"/>
        </a:accent5>
        <a:accent6>
          <a:srgbClr val="DB9E00"/>
        </a:accent6>
        <a:hlink>
          <a:srgbClr val="DC5034"/>
        </a:hlink>
        <a:folHlink>
          <a:srgbClr val="D42E1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ell-CSMB-PPT_template" id="{EA60FA3B-D4B5-4AA7-B080-41A63C1B6EA1}" vid="{6A7B8560-D96B-49E4-90C3-3A85226BCB3D}"/>
    </a:ext>
  </a:extLst>
</a:theme>
</file>

<file path=ppt/theme/theme60.xml><?xml version="1.0" encoding="utf-8"?>
<a:theme xmlns:a="http://schemas.openxmlformats.org/drawingml/2006/main" name="10_blank">
  <a:themeElements>
    <a:clrScheme name="">
      <a:dk1>
        <a:srgbClr val="444444"/>
      </a:dk1>
      <a:lt1>
        <a:srgbClr val="0085C3"/>
      </a:lt1>
      <a:dk2>
        <a:srgbClr val="FFFFFF"/>
      </a:dk2>
      <a:lt2>
        <a:srgbClr val="000000"/>
      </a:lt2>
      <a:accent1>
        <a:srgbClr val="0085C3"/>
      </a:accent1>
      <a:accent2>
        <a:srgbClr val="7AB800"/>
      </a:accent2>
      <a:accent3>
        <a:srgbClr val="AAC2DE"/>
      </a:accent3>
      <a:accent4>
        <a:srgbClr val="393939"/>
      </a:accent4>
      <a:accent5>
        <a:srgbClr val="AAC2DE"/>
      </a:accent5>
      <a:accent6>
        <a:srgbClr val="6EA600"/>
      </a:accent6>
      <a:hlink>
        <a:srgbClr val="009BBB"/>
      </a:hlink>
      <a:folHlink>
        <a:srgbClr val="6E2585"/>
      </a:folHlink>
    </a:clrScheme>
    <a:fontScheme name="Dell PPT">
      <a:majorFont>
        <a:latin typeface="Museo For Dell"/>
        <a:ea typeface="Museo For Dell"/>
        <a:cs typeface=""/>
      </a:majorFont>
      <a:minorFont>
        <a:latin typeface="Museo For Dell"/>
        <a:ea typeface="Museo For Dell"/>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kumimoji="0" lang="zh-CN" sz="24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kumimoji="0" lang="zh-CN" sz="24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1.xml><?xml version="1.0" encoding="utf-8"?>
<a:theme xmlns:a="http://schemas.openxmlformats.org/drawingml/2006/main" name="14_Dell_internal_template">
  <a:themeElements>
    <a:clrScheme name="DellTech, Dell, &amp; DellEMC">
      <a:dk1>
        <a:srgbClr val="000000"/>
      </a:dk1>
      <a:lt1>
        <a:srgbClr val="444444"/>
      </a:lt1>
      <a:dk2>
        <a:srgbClr val="007DB8"/>
      </a:dk2>
      <a:lt2>
        <a:srgbClr val="FFFFFF"/>
      </a:lt2>
      <a:accent1>
        <a:srgbClr val="007DB8"/>
      </a:accent1>
      <a:accent2>
        <a:srgbClr val="6EA204"/>
      </a:accent2>
      <a:accent3>
        <a:srgbClr val="F2AF00"/>
      </a:accent3>
      <a:accent4>
        <a:srgbClr val="EE6411"/>
      </a:accent4>
      <a:accent5>
        <a:srgbClr val="5482AB"/>
      </a:accent5>
      <a:accent6>
        <a:srgbClr val="6E2585"/>
      </a:accent6>
      <a:hlink>
        <a:srgbClr val="007DB8"/>
      </a:hlink>
      <a:folHlink>
        <a:srgbClr val="6E258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12700" cmpd="sng">
          <a:noFill/>
        </a:ln>
        <a:effectLst/>
      </a:spPr>
      <a:bodyPr wrap="square" lIns="182880" tIns="137160" rIns="137160" bIns="137160" rtlCol="0" anchor="ctr">
        <a:noAutofit/>
      </a:bodyPr>
      <a:lstStyle>
        <a:defPPr algn="ctr">
          <a:lnSpc>
            <a:spcPct val="90000"/>
          </a:lnSpc>
          <a:spcBef>
            <a:spcPts val="600"/>
          </a:spcBef>
          <a:spcAft>
            <a:spcPts val="0"/>
          </a:spcAft>
          <a:defRPr sz="2000" dirty="0" err="1" smtClean="0">
            <a:solidFill>
              <a:schemeClr val="tx2"/>
            </a:solidFill>
            <a:latin typeface="+mn-lt"/>
          </a:defRPr>
        </a:defPPr>
      </a:lstStyle>
    </a:spDef>
    <a:lnDef>
      <a:spPr>
        <a:ln w="12700" cmpd="sng">
          <a:solidFill>
            <a:srgbClr val="000000"/>
          </a:solidFill>
          <a:tailEnd type="arrow"/>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spcBef>
            <a:spcPts val="0"/>
          </a:spcBef>
          <a:spcAft>
            <a:spcPts val="0"/>
          </a:spcAft>
          <a:buClr>
            <a:schemeClr val="bg1"/>
          </a:buClr>
          <a:defRPr sz="1400" dirty="0" err="1" smtClean="0">
            <a:solidFill>
              <a:schemeClr val="bg2"/>
            </a:solidFill>
            <a:latin typeface="+mn-lt"/>
          </a:defRPr>
        </a:defPPr>
      </a:lstStyle>
    </a:txDef>
  </a:objectDefaults>
  <a:extraClrSchemeLst>
    <a:extraClrScheme>
      <a:clrScheme name="Dell new">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ell_PPT_Presentation_16x9_v2" id="{D6375BD9-608F-470C-B0C6-D7B4B622D87E}" vid="{7D07F228-593D-4249-8308-D303BABD1CA4}"/>
    </a:ext>
  </a:extLst>
</a:theme>
</file>

<file path=ppt/theme/theme62.xml><?xml version="1.0" encoding="utf-8"?>
<a:theme xmlns:a="http://schemas.openxmlformats.org/drawingml/2006/main" name="16_Dell_internal_template">
  <a:themeElements>
    <a:clrScheme name="DellTech, Dell, &amp; DellEMC">
      <a:dk1>
        <a:srgbClr val="000000"/>
      </a:dk1>
      <a:lt1>
        <a:srgbClr val="444444"/>
      </a:lt1>
      <a:dk2>
        <a:srgbClr val="007DB8"/>
      </a:dk2>
      <a:lt2>
        <a:srgbClr val="FFFFFF"/>
      </a:lt2>
      <a:accent1>
        <a:srgbClr val="007DB8"/>
      </a:accent1>
      <a:accent2>
        <a:srgbClr val="6EA204"/>
      </a:accent2>
      <a:accent3>
        <a:srgbClr val="F2AF00"/>
      </a:accent3>
      <a:accent4>
        <a:srgbClr val="EE6411"/>
      </a:accent4>
      <a:accent5>
        <a:srgbClr val="5482AB"/>
      </a:accent5>
      <a:accent6>
        <a:srgbClr val="6E2585"/>
      </a:accent6>
      <a:hlink>
        <a:srgbClr val="007DB8"/>
      </a:hlink>
      <a:folHlink>
        <a:srgbClr val="6E258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12700" cmpd="sng">
          <a:noFill/>
        </a:ln>
        <a:effectLst/>
      </a:spPr>
      <a:bodyPr wrap="square" lIns="182880" tIns="137160" rIns="137160" bIns="137160" rtlCol="0" anchor="ctr">
        <a:noAutofit/>
      </a:bodyPr>
      <a:lstStyle>
        <a:defPPr algn="ctr">
          <a:lnSpc>
            <a:spcPct val="90000"/>
          </a:lnSpc>
          <a:spcBef>
            <a:spcPts val="600"/>
          </a:spcBef>
          <a:spcAft>
            <a:spcPts val="0"/>
          </a:spcAft>
          <a:defRPr sz="2000" dirty="0" err="1" smtClean="0">
            <a:solidFill>
              <a:schemeClr val="tx2"/>
            </a:solidFill>
            <a:latin typeface="+mn-lt"/>
          </a:defRPr>
        </a:defPPr>
      </a:lstStyle>
    </a:spDef>
    <a:lnDef>
      <a:spPr>
        <a:ln w="12700" cmpd="sng">
          <a:solidFill>
            <a:srgbClr val="000000"/>
          </a:solidFill>
          <a:tailEnd type="arrow"/>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spcBef>
            <a:spcPts val="0"/>
          </a:spcBef>
          <a:spcAft>
            <a:spcPts val="0"/>
          </a:spcAft>
          <a:buClr>
            <a:schemeClr val="bg1"/>
          </a:buClr>
          <a:defRPr sz="1400" dirty="0" err="1" smtClean="0">
            <a:solidFill>
              <a:schemeClr val="bg2"/>
            </a:solidFill>
            <a:latin typeface="+mn-lt"/>
          </a:defRPr>
        </a:defPPr>
      </a:lstStyle>
    </a:txDef>
  </a:objectDefaults>
  <a:extraClrSchemeLst>
    <a:extraClrScheme>
      <a:clrScheme name="Dell new">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ell_PPT_Presentation_16x9_v2" id="{D6375BD9-608F-470C-B0C6-D7B4B622D87E}" vid="{7D07F228-593D-4249-8308-D303BABD1CA4}"/>
    </a:ext>
  </a:extLst>
</a:theme>
</file>

<file path=ppt/theme/theme63.xml><?xml version="1.0" encoding="utf-8"?>
<a:theme xmlns:a="http://schemas.openxmlformats.org/drawingml/2006/main" name="64_blank">
  <a:themeElements>
    <a:clrScheme name="Dell 2010">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fontScheme name="Dell PPT">
      <a:majorFont>
        <a:latin typeface="Museo For Dell"/>
        <a:ea typeface="Museo For Dell"/>
        <a:cs typeface=""/>
      </a:majorFont>
      <a:minorFont>
        <a:latin typeface="Museo For Dell"/>
        <a:ea typeface="Museo For Dell"/>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00"/>
        </a:solidFill>
        <a:ln>
          <a:solidFill>
            <a:srgbClr val="FF0000"/>
          </a:solidFill>
        </a:ln>
        <a:effectLst/>
      </a:spPr>
      <a:bodyPr wrap="square" rtlCol="0" anchor="ctr">
        <a:normAutofit/>
      </a:bodyPr>
      <a:lstStyle>
        <a:defPPr>
          <a:lnSpc>
            <a:spcPct val="90000"/>
          </a:lnSpc>
          <a:spcBef>
            <a:spcPts val="100"/>
          </a:spcBef>
          <a:spcAft>
            <a:spcPts val="100"/>
          </a:spcAft>
          <a:defRPr sz="2000" dirty="0" smtClean="0">
            <a:solidFill>
              <a:schemeClr val="bg2"/>
            </a:solidFill>
            <a:latin typeface="+mn-lt"/>
          </a:defRPr>
        </a:defPPr>
      </a:lstStyle>
    </a:spDef>
    <a:txDef>
      <a:spPr>
        <a:noFill/>
      </a:spPr>
      <a:bodyPr wrap="none" rtlCol="0">
        <a:noAutofit/>
      </a:bodyPr>
      <a:lstStyle>
        <a:defPPr>
          <a:lnSpc>
            <a:spcPct val="90000"/>
          </a:lnSpc>
          <a:spcBef>
            <a:spcPts val="600"/>
          </a:spcBef>
          <a:spcAft>
            <a:spcPts val="0"/>
          </a:spcAft>
          <a:buClr>
            <a:schemeClr val="bg1"/>
          </a:buClr>
          <a:defRPr sz="2000" dirty="0" err="1" smtClean="0">
            <a:latin typeface="+mn-lt"/>
          </a:defRPr>
        </a:defPPr>
      </a:lstStyle>
    </a:txDef>
  </a:objectDefaults>
  <a:extraClrSchemeLst>
    <a:extraClrScheme>
      <a:clrScheme name="42_blank 1">
        <a:dk1>
          <a:srgbClr val="444444"/>
        </a:dk1>
        <a:lt1>
          <a:srgbClr val="0085C3"/>
        </a:lt1>
        <a:dk2>
          <a:srgbClr val="FFFFFF"/>
        </a:dk2>
        <a:lt2>
          <a:srgbClr val="000000"/>
        </a:lt2>
        <a:accent1>
          <a:srgbClr val="B7295A"/>
        </a:accent1>
        <a:accent2>
          <a:srgbClr val="F2AF00"/>
        </a:accent2>
        <a:accent3>
          <a:srgbClr val="AAC2DE"/>
        </a:accent3>
        <a:accent4>
          <a:srgbClr val="393939"/>
        </a:accent4>
        <a:accent5>
          <a:srgbClr val="D8ACB5"/>
        </a:accent5>
        <a:accent6>
          <a:srgbClr val="DB9E00"/>
        </a:accent6>
        <a:hlink>
          <a:srgbClr val="DC5034"/>
        </a:hlink>
        <a:folHlink>
          <a:srgbClr val="D42E12"/>
        </a:folHlink>
      </a:clrScheme>
      <a:clrMap bg1="lt1" tx1="dk1" bg2="lt2" tx2="dk2" accent1="accent1" accent2="accent2" accent3="accent3" accent4="accent4" accent5="accent5" accent6="accent6" hlink="hlink" folHlink="folHlink"/>
    </a:extraClrScheme>
  </a:extraClrSchemeLst>
</a:theme>
</file>

<file path=ppt/theme/theme64.xml><?xml version="1.0" encoding="utf-8"?>
<a:theme xmlns:a="http://schemas.openxmlformats.org/drawingml/2006/main" name="20_Dell Presentation Template">
  <a:themeElements>
    <a:clrScheme name="Dell 2010">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fontScheme name="Dell 2010">
      <a:majorFont>
        <a:latin typeface="Museo For Dell"/>
        <a:ea typeface=""/>
        <a:cs typeface=""/>
      </a:majorFont>
      <a:minorFont>
        <a:latin typeface="Museo Sans For Del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effectLst/>
      </a:spPr>
      <a:bodyPr wrap="square" rtlCol="0" anchor="t">
        <a:normAutofit/>
      </a:bodyPr>
      <a:lstStyle>
        <a:defPPr>
          <a:lnSpc>
            <a:spcPct val="90000"/>
          </a:lnSpc>
          <a:spcBef>
            <a:spcPts val="100"/>
          </a:spcBef>
          <a:spcAft>
            <a:spcPts val="100"/>
          </a:spcAft>
          <a:defRPr sz="2000" kern="1200" dirty="0" err="1" smtClean="0">
            <a:solidFill>
              <a:schemeClr val="tx2"/>
            </a:solidFill>
            <a:latin typeface="+mn-lt"/>
            <a:ea typeface="+mn-ea"/>
            <a:cs typeface="+mn-cs"/>
          </a:defRPr>
        </a:defPPr>
      </a:lstStyle>
    </a:spDef>
    <a:txDef>
      <a:spPr>
        <a:noFill/>
      </a:spPr>
      <a:bodyPr wrap="square" rtlCol="0">
        <a:spAutoFit/>
      </a:bodyPr>
      <a:lstStyle>
        <a:defPPr marL="233363" indent="-233363">
          <a:lnSpc>
            <a:spcPct val="90000"/>
          </a:lnSpc>
          <a:spcBef>
            <a:spcPts val="100"/>
          </a:spcBef>
          <a:spcAft>
            <a:spcPts val="100"/>
          </a:spcAft>
          <a:buClr>
            <a:schemeClr val="bg1"/>
          </a:buClr>
          <a:buFont typeface="Arial" pitchFamily="34" charset="0"/>
          <a:buChar char="•"/>
          <a:defRPr sz="2000" dirty="0" smtClean="0">
            <a:solidFill>
              <a:schemeClr val="bg2"/>
            </a:solidFill>
            <a:latin typeface="+mn-lt"/>
          </a:defRPr>
        </a:defPPr>
      </a:lstStyle>
    </a:txDef>
  </a:objectDefaults>
  <a:extraClrSchemeLst>
    <a:extraClrScheme>
      <a:clrScheme name="14_Dell Presentation Template 1">
        <a:dk1>
          <a:srgbClr val="444444"/>
        </a:dk1>
        <a:lt1>
          <a:srgbClr val="0085C3"/>
        </a:lt1>
        <a:dk2>
          <a:srgbClr val="FFFFFF"/>
        </a:dk2>
        <a:lt2>
          <a:srgbClr val="000000"/>
        </a:lt2>
        <a:accent1>
          <a:srgbClr val="B7295A"/>
        </a:accent1>
        <a:accent2>
          <a:srgbClr val="F2AF00"/>
        </a:accent2>
        <a:accent3>
          <a:srgbClr val="AAC2DE"/>
        </a:accent3>
        <a:accent4>
          <a:srgbClr val="393939"/>
        </a:accent4>
        <a:accent5>
          <a:srgbClr val="D8ACB5"/>
        </a:accent5>
        <a:accent6>
          <a:srgbClr val="DB9E00"/>
        </a:accent6>
        <a:hlink>
          <a:srgbClr val="DC5034"/>
        </a:hlink>
        <a:folHlink>
          <a:srgbClr val="D42E1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ell-CSMB-PPT_template" id="{EA60FA3B-D4B5-4AA7-B080-41A63C1B6EA1}" vid="{6A7B8560-D96B-49E4-90C3-3A85226BCB3D}"/>
    </a:ext>
  </a:extLst>
</a:theme>
</file>

<file path=ppt/theme/theme65.xml><?xml version="1.0" encoding="utf-8"?>
<a:theme xmlns:a="http://schemas.openxmlformats.org/drawingml/2006/main" name="47_Dell Presentation Template">
  <a:themeElements>
    <a:clrScheme name="Dell 2010">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fontScheme name="Dell 2010">
      <a:majorFont>
        <a:latin typeface="Museo For Dell"/>
        <a:ea typeface=""/>
        <a:cs typeface=""/>
      </a:majorFont>
      <a:minorFont>
        <a:latin typeface="Museo Sans For Del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effectLst/>
      </a:spPr>
      <a:bodyPr wrap="square" rtlCol="0" anchor="t">
        <a:normAutofit/>
      </a:bodyPr>
      <a:lstStyle>
        <a:defPPr>
          <a:lnSpc>
            <a:spcPct val="90000"/>
          </a:lnSpc>
          <a:spcBef>
            <a:spcPts val="100"/>
          </a:spcBef>
          <a:spcAft>
            <a:spcPts val="100"/>
          </a:spcAft>
          <a:defRPr sz="2000" kern="1200" dirty="0" err="1" smtClean="0">
            <a:solidFill>
              <a:schemeClr val="tx2"/>
            </a:solidFill>
            <a:latin typeface="+mn-lt"/>
            <a:ea typeface="+mn-ea"/>
            <a:cs typeface="+mn-cs"/>
          </a:defRPr>
        </a:defPPr>
      </a:lstStyle>
    </a:spDef>
    <a:txDef>
      <a:spPr>
        <a:noFill/>
      </a:spPr>
      <a:bodyPr wrap="square" rtlCol="0">
        <a:spAutoFit/>
      </a:bodyPr>
      <a:lstStyle>
        <a:defPPr marL="233363" indent="-233363">
          <a:lnSpc>
            <a:spcPct val="90000"/>
          </a:lnSpc>
          <a:spcBef>
            <a:spcPts val="100"/>
          </a:spcBef>
          <a:spcAft>
            <a:spcPts val="100"/>
          </a:spcAft>
          <a:buClr>
            <a:schemeClr val="bg1"/>
          </a:buClr>
          <a:buFont typeface="Arial" pitchFamily="34" charset="0"/>
          <a:buChar char="•"/>
          <a:defRPr sz="2000" dirty="0" smtClean="0">
            <a:solidFill>
              <a:schemeClr val="bg2"/>
            </a:solidFill>
            <a:latin typeface="+mn-lt"/>
          </a:defRPr>
        </a:defPPr>
      </a:lstStyle>
    </a:txDef>
  </a:objectDefaults>
  <a:extraClrSchemeLst>
    <a:extraClrScheme>
      <a:clrScheme name="14_Dell Presentation Template 1">
        <a:dk1>
          <a:srgbClr val="444444"/>
        </a:dk1>
        <a:lt1>
          <a:srgbClr val="0085C3"/>
        </a:lt1>
        <a:dk2>
          <a:srgbClr val="FFFFFF"/>
        </a:dk2>
        <a:lt2>
          <a:srgbClr val="000000"/>
        </a:lt2>
        <a:accent1>
          <a:srgbClr val="B7295A"/>
        </a:accent1>
        <a:accent2>
          <a:srgbClr val="F2AF00"/>
        </a:accent2>
        <a:accent3>
          <a:srgbClr val="AAC2DE"/>
        </a:accent3>
        <a:accent4>
          <a:srgbClr val="393939"/>
        </a:accent4>
        <a:accent5>
          <a:srgbClr val="D8ACB5"/>
        </a:accent5>
        <a:accent6>
          <a:srgbClr val="DB9E00"/>
        </a:accent6>
        <a:hlink>
          <a:srgbClr val="DC5034"/>
        </a:hlink>
        <a:folHlink>
          <a:srgbClr val="D42E1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ell-CSMB-PPT_template" id="{EA60FA3B-D4B5-4AA7-B080-41A63C1B6EA1}" vid="{6A7B8560-D96B-49E4-90C3-3A85226BCB3D}"/>
    </a:ext>
  </a:extLst>
</a:theme>
</file>

<file path=ppt/theme/theme66.xml><?xml version="1.0" encoding="utf-8"?>
<a:theme xmlns:a="http://schemas.openxmlformats.org/drawingml/2006/main" name="48_Dell Presentation Template">
  <a:themeElements>
    <a:clrScheme name="Dell 2010">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fontScheme name="Dell 2010">
      <a:majorFont>
        <a:latin typeface="Museo For Dell"/>
        <a:ea typeface=""/>
        <a:cs typeface=""/>
      </a:majorFont>
      <a:minorFont>
        <a:latin typeface="Museo Sans For Del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effectLst/>
      </a:spPr>
      <a:bodyPr wrap="square" rtlCol="0" anchor="t">
        <a:normAutofit/>
      </a:bodyPr>
      <a:lstStyle>
        <a:defPPr>
          <a:lnSpc>
            <a:spcPct val="90000"/>
          </a:lnSpc>
          <a:spcBef>
            <a:spcPts val="100"/>
          </a:spcBef>
          <a:spcAft>
            <a:spcPts val="100"/>
          </a:spcAft>
          <a:defRPr sz="2000" kern="1200" dirty="0" err="1" smtClean="0">
            <a:solidFill>
              <a:schemeClr val="tx2"/>
            </a:solidFill>
            <a:latin typeface="+mn-lt"/>
            <a:ea typeface="+mn-ea"/>
            <a:cs typeface="+mn-cs"/>
          </a:defRPr>
        </a:defPPr>
      </a:lstStyle>
    </a:spDef>
    <a:txDef>
      <a:spPr>
        <a:noFill/>
      </a:spPr>
      <a:bodyPr wrap="square" rtlCol="0">
        <a:spAutoFit/>
      </a:bodyPr>
      <a:lstStyle>
        <a:defPPr marL="233363" indent="-233363">
          <a:lnSpc>
            <a:spcPct val="90000"/>
          </a:lnSpc>
          <a:spcBef>
            <a:spcPts val="100"/>
          </a:spcBef>
          <a:spcAft>
            <a:spcPts val="100"/>
          </a:spcAft>
          <a:buClr>
            <a:schemeClr val="bg1"/>
          </a:buClr>
          <a:buFont typeface="Arial" pitchFamily="34" charset="0"/>
          <a:buChar char="•"/>
          <a:defRPr sz="2000" dirty="0" smtClean="0">
            <a:solidFill>
              <a:schemeClr val="bg2"/>
            </a:solidFill>
            <a:latin typeface="+mn-lt"/>
          </a:defRPr>
        </a:defPPr>
      </a:lstStyle>
    </a:txDef>
  </a:objectDefaults>
  <a:extraClrSchemeLst>
    <a:extraClrScheme>
      <a:clrScheme name="14_Dell Presentation Template 1">
        <a:dk1>
          <a:srgbClr val="444444"/>
        </a:dk1>
        <a:lt1>
          <a:srgbClr val="0085C3"/>
        </a:lt1>
        <a:dk2>
          <a:srgbClr val="FFFFFF"/>
        </a:dk2>
        <a:lt2>
          <a:srgbClr val="000000"/>
        </a:lt2>
        <a:accent1>
          <a:srgbClr val="B7295A"/>
        </a:accent1>
        <a:accent2>
          <a:srgbClr val="F2AF00"/>
        </a:accent2>
        <a:accent3>
          <a:srgbClr val="AAC2DE"/>
        </a:accent3>
        <a:accent4>
          <a:srgbClr val="393939"/>
        </a:accent4>
        <a:accent5>
          <a:srgbClr val="D8ACB5"/>
        </a:accent5>
        <a:accent6>
          <a:srgbClr val="DB9E00"/>
        </a:accent6>
        <a:hlink>
          <a:srgbClr val="DC5034"/>
        </a:hlink>
        <a:folHlink>
          <a:srgbClr val="D42E1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ell-CSMB-PPT_template" id="{EA60FA3B-D4B5-4AA7-B080-41A63C1B6EA1}" vid="{6A7B8560-D96B-49E4-90C3-3A85226BCB3D}"/>
    </a:ext>
  </a:extLst>
</a:theme>
</file>

<file path=ppt/theme/theme67.xml><?xml version="1.0" encoding="utf-8"?>
<a:theme xmlns:a="http://schemas.openxmlformats.org/drawingml/2006/main" name="49_Dell Presentation Template">
  <a:themeElements>
    <a:clrScheme name="Dell 2010">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fontScheme name="Dell 2010">
      <a:majorFont>
        <a:latin typeface="Museo For Dell"/>
        <a:ea typeface=""/>
        <a:cs typeface=""/>
      </a:majorFont>
      <a:minorFont>
        <a:latin typeface="Museo Sans For Del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effectLst/>
      </a:spPr>
      <a:bodyPr wrap="square" rtlCol="0" anchor="t">
        <a:normAutofit/>
      </a:bodyPr>
      <a:lstStyle>
        <a:defPPr>
          <a:lnSpc>
            <a:spcPct val="90000"/>
          </a:lnSpc>
          <a:spcBef>
            <a:spcPts val="100"/>
          </a:spcBef>
          <a:spcAft>
            <a:spcPts val="100"/>
          </a:spcAft>
          <a:defRPr sz="2000" kern="1200" dirty="0" err="1" smtClean="0">
            <a:solidFill>
              <a:schemeClr val="tx2"/>
            </a:solidFill>
            <a:latin typeface="+mn-lt"/>
            <a:ea typeface="+mn-ea"/>
            <a:cs typeface="+mn-cs"/>
          </a:defRPr>
        </a:defPPr>
      </a:lstStyle>
    </a:spDef>
    <a:txDef>
      <a:spPr>
        <a:noFill/>
      </a:spPr>
      <a:bodyPr wrap="square" rtlCol="0">
        <a:spAutoFit/>
      </a:bodyPr>
      <a:lstStyle>
        <a:defPPr marL="233363" indent="-233363">
          <a:lnSpc>
            <a:spcPct val="90000"/>
          </a:lnSpc>
          <a:spcBef>
            <a:spcPts val="100"/>
          </a:spcBef>
          <a:spcAft>
            <a:spcPts val="100"/>
          </a:spcAft>
          <a:buClr>
            <a:schemeClr val="bg1"/>
          </a:buClr>
          <a:buFont typeface="Arial" pitchFamily="34" charset="0"/>
          <a:buChar char="•"/>
          <a:defRPr sz="2000" dirty="0" smtClean="0">
            <a:solidFill>
              <a:schemeClr val="bg2"/>
            </a:solidFill>
            <a:latin typeface="+mn-lt"/>
          </a:defRPr>
        </a:defPPr>
      </a:lstStyle>
    </a:txDef>
  </a:objectDefaults>
  <a:extraClrSchemeLst>
    <a:extraClrScheme>
      <a:clrScheme name="14_Dell Presentation Template 1">
        <a:dk1>
          <a:srgbClr val="444444"/>
        </a:dk1>
        <a:lt1>
          <a:srgbClr val="0085C3"/>
        </a:lt1>
        <a:dk2>
          <a:srgbClr val="FFFFFF"/>
        </a:dk2>
        <a:lt2>
          <a:srgbClr val="000000"/>
        </a:lt2>
        <a:accent1>
          <a:srgbClr val="B7295A"/>
        </a:accent1>
        <a:accent2>
          <a:srgbClr val="F2AF00"/>
        </a:accent2>
        <a:accent3>
          <a:srgbClr val="AAC2DE"/>
        </a:accent3>
        <a:accent4>
          <a:srgbClr val="393939"/>
        </a:accent4>
        <a:accent5>
          <a:srgbClr val="D8ACB5"/>
        </a:accent5>
        <a:accent6>
          <a:srgbClr val="DB9E00"/>
        </a:accent6>
        <a:hlink>
          <a:srgbClr val="DC5034"/>
        </a:hlink>
        <a:folHlink>
          <a:srgbClr val="D42E1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ell-CSMB-PPT_template" id="{EA60FA3B-D4B5-4AA7-B080-41A63C1B6EA1}" vid="{6A7B8560-D96B-49E4-90C3-3A85226BCB3D}"/>
    </a:ext>
  </a:extLst>
</a:theme>
</file>

<file path=ppt/theme/theme68.xml><?xml version="1.0" encoding="utf-8"?>
<a:theme xmlns:a="http://schemas.openxmlformats.org/drawingml/2006/main" name="2_Dell_internal_template">
  <a:themeElements>
    <a:clrScheme name="DellTech, Dell, &amp; DellEMC">
      <a:dk1>
        <a:srgbClr val="000000"/>
      </a:dk1>
      <a:lt1>
        <a:srgbClr val="444444"/>
      </a:lt1>
      <a:dk2>
        <a:srgbClr val="007DB8"/>
      </a:dk2>
      <a:lt2>
        <a:srgbClr val="FFFFFF"/>
      </a:lt2>
      <a:accent1>
        <a:srgbClr val="007DB8"/>
      </a:accent1>
      <a:accent2>
        <a:srgbClr val="6EA204"/>
      </a:accent2>
      <a:accent3>
        <a:srgbClr val="F2AF00"/>
      </a:accent3>
      <a:accent4>
        <a:srgbClr val="EE6411"/>
      </a:accent4>
      <a:accent5>
        <a:srgbClr val="5482AB"/>
      </a:accent5>
      <a:accent6>
        <a:srgbClr val="6E2585"/>
      </a:accent6>
      <a:hlink>
        <a:srgbClr val="007DB8"/>
      </a:hlink>
      <a:folHlink>
        <a:srgbClr val="6E258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12700" cmpd="sng">
          <a:noFill/>
        </a:ln>
        <a:effectLst/>
      </a:spPr>
      <a:bodyPr wrap="square" lIns="182880" tIns="137160" rIns="137160" bIns="137160" rtlCol="0" anchor="ctr">
        <a:noAutofit/>
      </a:bodyPr>
      <a:lstStyle>
        <a:defPPr algn="ctr">
          <a:lnSpc>
            <a:spcPct val="90000"/>
          </a:lnSpc>
          <a:spcBef>
            <a:spcPts val="600"/>
          </a:spcBef>
          <a:spcAft>
            <a:spcPts val="0"/>
          </a:spcAft>
          <a:defRPr sz="2000" dirty="0" err="1" smtClean="0">
            <a:solidFill>
              <a:schemeClr val="tx2"/>
            </a:solidFill>
            <a:latin typeface="+mn-lt"/>
          </a:defRPr>
        </a:defPPr>
      </a:lstStyle>
    </a:spDef>
    <a:lnDef>
      <a:spPr>
        <a:ln w="12700" cmpd="sng">
          <a:solidFill>
            <a:srgbClr val="000000"/>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spcBef>
            <a:spcPts val="0"/>
          </a:spcBef>
          <a:spcAft>
            <a:spcPts val="0"/>
          </a:spcAft>
          <a:buClr>
            <a:schemeClr val="bg1"/>
          </a:buClr>
          <a:defRPr sz="1400" dirty="0" err="1" smtClean="0">
            <a:solidFill>
              <a:schemeClr val="bg2"/>
            </a:solidFill>
            <a:latin typeface="+mn-lt"/>
          </a:defRPr>
        </a:defPPr>
      </a:lstStyle>
    </a:txDef>
  </a:objectDefaults>
  <a:extraClrSchemeLst>
    <a:extraClrScheme>
      <a:clrScheme name="Dell new">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ell_PPT_Presentation_16x9_v2" id="{D6375BD9-608F-470C-B0C6-D7B4B622D87E}" vid="{7D07F228-593D-4249-8308-D303BABD1CA4}"/>
    </a:ext>
  </a:extLst>
</a:theme>
</file>

<file path=ppt/theme/theme69.xml><?xml version="1.0" encoding="utf-8"?>
<a:theme xmlns:a="http://schemas.openxmlformats.org/drawingml/2006/main" name="17_Dell_internal_template">
  <a:themeElements>
    <a:clrScheme name="DellTech, Dell, &amp; DellEMC">
      <a:dk1>
        <a:srgbClr val="000000"/>
      </a:dk1>
      <a:lt1>
        <a:srgbClr val="444444"/>
      </a:lt1>
      <a:dk2>
        <a:srgbClr val="007DB8"/>
      </a:dk2>
      <a:lt2>
        <a:srgbClr val="FFFFFF"/>
      </a:lt2>
      <a:accent1>
        <a:srgbClr val="007DB8"/>
      </a:accent1>
      <a:accent2>
        <a:srgbClr val="6EA204"/>
      </a:accent2>
      <a:accent3>
        <a:srgbClr val="F2AF00"/>
      </a:accent3>
      <a:accent4>
        <a:srgbClr val="EE6411"/>
      </a:accent4>
      <a:accent5>
        <a:srgbClr val="5482AB"/>
      </a:accent5>
      <a:accent6>
        <a:srgbClr val="6E2585"/>
      </a:accent6>
      <a:hlink>
        <a:srgbClr val="007DB8"/>
      </a:hlink>
      <a:folHlink>
        <a:srgbClr val="6E258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12700" cmpd="sng">
          <a:noFill/>
        </a:ln>
        <a:effectLst/>
      </a:spPr>
      <a:bodyPr wrap="square" lIns="182880" tIns="137160" rIns="137160" bIns="137160" rtlCol="0" anchor="ctr">
        <a:noAutofit/>
      </a:bodyPr>
      <a:lstStyle>
        <a:defPPr algn="ctr">
          <a:lnSpc>
            <a:spcPct val="90000"/>
          </a:lnSpc>
          <a:spcBef>
            <a:spcPts val="600"/>
          </a:spcBef>
          <a:spcAft>
            <a:spcPts val="0"/>
          </a:spcAft>
          <a:defRPr sz="2000" dirty="0" err="1" smtClean="0">
            <a:solidFill>
              <a:schemeClr val="tx2"/>
            </a:solidFill>
            <a:latin typeface="+mn-lt"/>
          </a:defRPr>
        </a:defPPr>
      </a:lstStyle>
    </a:spDef>
    <a:lnDef>
      <a:spPr>
        <a:ln w="12700" cmpd="sng">
          <a:solidFill>
            <a:srgbClr val="000000"/>
          </a:solidFill>
          <a:tailEnd type="arrow"/>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spcBef>
            <a:spcPts val="0"/>
          </a:spcBef>
          <a:spcAft>
            <a:spcPts val="0"/>
          </a:spcAft>
          <a:buClr>
            <a:schemeClr val="bg1"/>
          </a:buClr>
          <a:defRPr sz="1400" dirty="0" err="1" smtClean="0">
            <a:solidFill>
              <a:schemeClr val="bg2"/>
            </a:solidFill>
            <a:latin typeface="+mn-lt"/>
          </a:defRPr>
        </a:defPPr>
      </a:lstStyle>
    </a:txDef>
  </a:objectDefaults>
  <a:extraClrSchemeLst>
    <a:extraClrScheme>
      <a:clrScheme name="Dell new">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ell_PPT_Presentation_16x9_v2" id="{D6375BD9-608F-470C-B0C6-D7B4B622D87E}" vid="{7D07F228-593D-4249-8308-D303BABD1CA4}"/>
    </a:ext>
  </a:extLst>
</a:theme>
</file>

<file path=ppt/theme/theme7.xml><?xml version="1.0" encoding="utf-8"?>
<a:theme xmlns:a="http://schemas.openxmlformats.org/drawingml/2006/main" name="35_Dell Presentation Template">
  <a:themeElements>
    <a:clrScheme name="Dell 2010">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fontScheme name="Dell 2010">
      <a:majorFont>
        <a:latin typeface="Museo For Dell"/>
        <a:ea typeface=""/>
        <a:cs typeface=""/>
      </a:majorFont>
      <a:minorFont>
        <a:latin typeface="Museo Sans For Del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effectLst/>
      </a:spPr>
      <a:bodyPr wrap="square" rtlCol="0" anchor="t">
        <a:normAutofit/>
      </a:bodyPr>
      <a:lstStyle>
        <a:defPPr>
          <a:lnSpc>
            <a:spcPct val="90000"/>
          </a:lnSpc>
          <a:spcBef>
            <a:spcPts val="100"/>
          </a:spcBef>
          <a:spcAft>
            <a:spcPts val="100"/>
          </a:spcAft>
          <a:defRPr sz="2000" kern="1200" dirty="0" err="1" smtClean="0">
            <a:solidFill>
              <a:schemeClr val="tx2"/>
            </a:solidFill>
            <a:latin typeface="+mn-lt"/>
            <a:ea typeface="+mn-ea"/>
            <a:cs typeface="+mn-cs"/>
          </a:defRPr>
        </a:defPPr>
      </a:lstStyle>
    </a:spDef>
    <a:txDef>
      <a:spPr>
        <a:noFill/>
      </a:spPr>
      <a:bodyPr wrap="square" rtlCol="0">
        <a:spAutoFit/>
      </a:bodyPr>
      <a:lstStyle>
        <a:defPPr marL="233363" indent="-233363">
          <a:lnSpc>
            <a:spcPct val="90000"/>
          </a:lnSpc>
          <a:spcBef>
            <a:spcPts val="100"/>
          </a:spcBef>
          <a:spcAft>
            <a:spcPts val="100"/>
          </a:spcAft>
          <a:buClr>
            <a:schemeClr val="bg1"/>
          </a:buClr>
          <a:buFont typeface="Arial" pitchFamily="34" charset="0"/>
          <a:buChar char="•"/>
          <a:defRPr sz="2000" dirty="0" smtClean="0">
            <a:solidFill>
              <a:schemeClr val="bg2"/>
            </a:solidFill>
            <a:latin typeface="+mn-lt"/>
          </a:defRPr>
        </a:defPPr>
      </a:lstStyle>
    </a:txDef>
  </a:objectDefaults>
  <a:extraClrSchemeLst>
    <a:extraClrScheme>
      <a:clrScheme name="14_Dell Presentation Template 1">
        <a:dk1>
          <a:srgbClr val="444444"/>
        </a:dk1>
        <a:lt1>
          <a:srgbClr val="0085C3"/>
        </a:lt1>
        <a:dk2>
          <a:srgbClr val="FFFFFF"/>
        </a:dk2>
        <a:lt2>
          <a:srgbClr val="000000"/>
        </a:lt2>
        <a:accent1>
          <a:srgbClr val="B7295A"/>
        </a:accent1>
        <a:accent2>
          <a:srgbClr val="F2AF00"/>
        </a:accent2>
        <a:accent3>
          <a:srgbClr val="AAC2DE"/>
        </a:accent3>
        <a:accent4>
          <a:srgbClr val="393939"/>
        </a:accent4>
        <a:accent5>
          <a:srgbClr val="D8ACB5"/>
        </a:accent5>
        <a:accent6>
          <a:srgbClr val="DB9E00"/>
        </a:accent6>
        <a:hlink>
          <a:srgbClr val="DC5034"/>
        </a:hlink>
        <a:folHlink>
          <a:srgbClr val="D42E1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ell-CSMB-PPT_template" id="{EA60FA3B-D4B5-4AA7-B080-41A63C1B6EA1}" vid="{6A7B8560-D96B-49E4-90C3-3A85226BCB3D}"/>
    </a:ext>
  </a:extLst>
</a:theme>
</file>

<file path=ppt/theme/theme70.xml><?xml version="1.0" encoding="utf-8"?>
<a:theme xmlns:a="http://schemas.openxmlformats.org/drawingml/2006/main" name="21_Dell Presentation Template">
  <a:themeElements>
    <a:clrScheme name="Dell 2010">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fontScheme name="Dell 2010">
      <a:majorFont>
        <a:latin typeface="Museo For Dell"/>
        <a:ea typeface=""/>
        <a:cs typeface=""/>
      </a:majorFont>
      <a:minorFont>
        <a:latin typeface="Museo Sans For Del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effectLst/>
      </a:spPr>
      <a:bodyPr wrap="square" rtlCol="0" anchor="t">
        <a:normAutofit/>
      </a:bodyPr>
      <a:lstStyle>
        <a:defPPr>
          <a:lnSpc>
            <a:spcPct val="90000"/>
          </a:lnSpc>
          <a:spcBef>
            <a:spcPts val="100"/>
          </a:spcBef>
          <a:spcAft>
            <a:spcPts val="100"/>
          </a:spcAft>
          <a:defRPr sz="2000" kern="1200" dirty="0" err="1" smtClean="0">
            <a:solidFill>
              <a:schemeClr val="tx2"/>
            </a:solidFill>
            <a:latin typeface="+mn-lt"/>
            <a:ea typeface="+mn-ea"/>
            <a:cs typeface="+mn-cs"/>
          </a:defRPr>
        </a:defPPr>
      </a:lstStyle>
    </a:spDef>
    <a:txDef>
      <a:spPr>
        <a:noFill/>
      </a:spPr>
      <a:bodyPr wrap="square" rtlCol="0">
        <a:spAutoFit/>
      </a:bodyPr>
      <a:lstStyle>
        <a:defPPr marL="233363" indent="-233363">
          <a:lnSpc>
            <a:spcPct val="90000"/>
          </a:lnSpc>
          <a:spcBef>
            <a:spcPts val="100"/>
          </a:spcBef>
          <a:spcAft>
            <a:spcPts val="100"/>
          </a:spcAft>
          <a:buClr>
            <a:schemeClr val="bg1"/>
          </a:buClr>
          <a:buFont typeface="Arial" pitchFamily="34" charset="0"/>
          <a:buChar char="•"/>
          <a:defRPr sz="2000" dirty="0" smtClean="0">
            <a:solidFill>
              <a:schemeClr val="bg2"/>
            </a:solidFill>
            <a:latin typeface="+mn-lt"/>
          </a:defRPr>
        </a:defPPr>
      </a:lstStyle>
    </a:txDef>
  </a:objectDefaults>
  <a:extraClrSchemeLst>
    <a:extraClrScheme>
      <a:clrScheme name="14_Dell Presentation Template 1">
        <a:dk1>
          <a:srgbClr val="444444"/>
        </a:dk1>
        <a:lt1>
          <a:srgbClr val="0085C3"/>
        </a:lt1>
        <a:dk2>
          <a:srgbClr val="FFFFFF"/>
        </a:dk2>
        <a:lt2>
          <a:srgbClr val="000000"/>
        </a:lt2>
        <a:accent1>
          <a:srgbClr val="B7295A"/>
        </a:accent1>
        <a:accent2>
          <a:srgbClr val="F2AF00"/>
        </a:accent2>
        <a:accent3>
          <a:srgbClr val="AAC2DE"/>
        </a:accent3>
        <a:accent4>
          <a:srgbClr val="393939"/>
        </a:accent4>
        <a:accent5>
          <a:srgbClr val="D8ACB5"/>
        </a:accent5>
        <a:accent6>
          <a:srgbClr val="DB9E00"/>
        </a:accent6>
        <a:hlink>
          <a:srgbClr val="DC5034"/>
        </a:hlink>
        <a:folHlink>
          <a:srgbClr val="D42E1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ell-CSMB-PPT_template" id="{EA60FA3B-D4B5-4AA7-B080-41A63C1B6EA1}" vid="{6A7B8560-D96B-49E4-90C3-3A85226BCB3D}"/>
    </a:ext>
  </a:extLst>
</a:theme>
</file>

<file path=ppt/theme/theme71.xml><?xml version="1.0" encoding="utf-8"?>
<a:theme xmlns:a="http://schemas.openxmlformats.org/drawingml/2006/main" name="22_Dell Presentation Template">
  <a:themeElements>
    <a:clrScheme name="Dell 2010">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fontScheme name="Dell 2010">
      <a:majorFont>
        <a:latin typeface="Museo For Dell"/>
        <a:ea typeface=""/>
        <a:cs typeface=""/>
      </a:majorFont>
      <a:minorFont>
        <a:latin typeface="Museo Sans For Del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effectLst/>
      </a:spPr>
      <a:bodyPr wrap="square" rtlCol="0" anchor="t">
        <a:normAutofit/>
      </a:bodyPr>
      <a:lstStyle>
        <a:defPPr>
          <a:lnSpc>
            <a:spcPct val="90000"/>
          </a:lnSpc>
          <a:spcBef>
            <a:spcPts val="100"/>
          </a:spcBef>
          <a:spcAft>
            <a:spcPts val="100"/>
          </a:spcAft>
          <a:defRPr sz="2000" kern="1200" dirty="0" err="1" smtClean="0">
            <a:solidFill>
              <a:schemeClr val="tx2"/>
            </a:solidFill>
            <a:latin typeface="+mn-lt"/>
            <a:ea typeface="+mn-ea"/>
            <a:cs typeface="+mn-cs"/>
          </a:defRPr>
        </a:defPPr>
      </a:lstStyle>
    </a:spDef>
    <a:txDef>
      <a:spPr>
        <a:noFill/>
      </a:spPr>
      <a:bodyPr wrap="square" rtlCol="0">
        <a:spAutoFit/>
      </a:bodyPr>
      <a:lstStyle>
        <a:defPPr marL="233363" indent="-233363">
          <a:lnSpc>
            <a:spcPct val="90000"/>
          </a:lnSpc>
          <a:spcBef>
            <a:spcPts val="100"/>
          </a:spcBef>
          <a:spcAft>
            <a:spcPts val="100"/>
          </a:spcAft>
          <a:buClr>
            <a:schemeClr val="bg1"/>
          </a:buClr>
          <a:buFont typeface="Arial" pitchFamily="34" charset="0"/>
          <a:buChar char="•"/>
          <a:defRPr sz="2000" dirty="0" smtClean="0">
            <a:solidFill>
              <a:schemeClr val="bg2"/>
            </a:solidFill>
            <a:latin typeface="+mn-lt"/>
          </a:defRPr>
        </a:defPPr>
      </a:lstStyle>
    </a:txDef>
  </a:objectDefaults>
  <a:extraClrSchemeLst>
    <a:extraClrScheme>
      <a:clrScheme name="14_Dell Presentation Template 1">
        <a:dk1>
          <a:srgbClr val="444444"/>
        </a:dk1>
        <a:lt1>
          <a:srgbClr val="0085C3"/>
        </a:lt1>
        <a:dk2>
          <a:srgbClr val="FFFFFF"/>
        </a:dk2>
        <a:lt2>
          <a:srgbClr val="000000"/>
        </a:lt2>
        <a:accent1>
          <a:srgbClr val="B7295A"/>
        </a:accent1>
        <a:accent2>
          <a:srgbClr val="F2AF00"/>
        </a:accent2>
        <a:accent3>
          <a:srgbClr val="AAC2DE"/>
        </a:accent3>
        <a:accent4>
          <a:srgbClr val="393939"/>
        </a:accent4>
        <a:accent5>
          <a:srgbClr val="D8ACB5"/>
        </a:accent5>
        <a:accent6>
          <a:srgbClr val="DB9E00"/>
        </a:accent6>
        <a:hlink>
          <a:srgbClr val="DC5034"/>
        </a:hlink>
        <a:folHlink>
          <a:srgbClr val="D42E1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ell-CSMB-PPT_template" id="{EA60FA3B-D4B5-4AA7-B080-41A63C1B6EA1}" vid="{6A7B8560-D96B-49E4-90C3-3A85226BCB3D}"/>
    </a:ext>
  </a:extLst>
</a:theme>
</file>

<file path=ppt/theme/theme72.xml><?xml version="1.0" encoding="utf-8"?>
<a:theme xmlns:a="http://schemas.openxmlformats.org/drawingml/2006/main" name="blank">
  <a:themeElements>
    <a:clrScheme name="Dell 2010">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fontScheme name="Dell 2010">
      <a:majorFont>
        <a:latin typeface="Museo For Dell"/>
        <a:ea typeface=""/>
        <a:cs typeface=""/>
      </a:majorFont>
      <a:minorFont>
        <a:latin typeface="Museo Sans For Del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effectLst/>
      </a:spPr>
      <a:bodyPr wrap="square" rtlCol="0" anchor="t">
        <a:normAutofit/>
      </a:bodyPr>
      <a:lstStyle>
        <a:defPPr>
          <a:lnSpc>
            <a:spcPct val="90000"/>
          </a:lnSpc>
          <a:spcBef>
            <a:spcPts val="100"/>
          </a:spcBef>
          <a:spcAft>
            <a:spcPts val="100"/>
          </a:spcAft>
          <a:defRPr sz="2000" kern="1200" dirty="0" err="1" smtClean="0">
            <a:solidFill>
              <a:schemeClr val="tx2"/>
            </a:solidFill>
            <a:latin typeface="+mn-lt"/>
            <a:ea typeface="+mn-ea"/>
            <a:cs typeface="+mn-cs"/>
          </a:defRPr>
        </a:defPPr>
      </a:lstStyle>
    </a:spDef>
    <a:txDef>
      <a:spPr>
        <a:noFill/>
      </a:spPr>
      <a:bodyPr wrap="none" rtlCol="0">
        <a:noAutofit/>
      </a:bodyPr>
      <a:lstStyle>
        <a:defPPr>
          <a:lnSpc>
            <a:spcPct val="90000"/>
          </a:lnSpc>
          <a:spcBef>
            <a:spcPts val="600"/>
          </a:spcBef>
          <a:spcAft>
            <a:spcPts val="0"/>
          </a:spcAft>
          <a:buClr>
            <a:schemeClr val="bg1"/>
          </a:buClr>
          <a:defRPr sz="2000" dirty="0" err="1" smtClean="0">
            <a:latin typeface="+mn-lt"/>
          </a:defRPr>
        </a:defPPr>
      </a:lstStyle>
    </a:txDef>
  </a:objectDefaults>
  <a:extraClrSchemeLst>
    <a:extraClrScheme>
      <a:clrScheme name="Dell new">
        <a:dk1>
          <a:srgbClr val="000000"/>
        </a:dk1>
        <a:lt1>
          <a:srgbClr val="444444"/>
        </a:lt1>
        <a:dk2>
          <a:srgbClr val="0085C3"/>
        </a:dk2>
        <a:lt2>
          <a:srgbClr val="FFFFFF"/>
        </a:lt2>
        <a:accent1>
          <a:srgbClr val="B7295A"/>
        </a:accent1>
        <a:accent2>
          <a:srgbClr val="F2AF00"/>
        </a:accent2>
        <a:accent3>
          <a:srgbClr val="7AB800"/>
        </a:accent3>
        <a:accent4>
          <a:srgbClr val="AAAAAA"/>
        </a:accent4>
        <a:accent5>
          <a:srgbClr val="6E2585"/>
        </a:accent5>
        <a:accent6>
          <a:srgbClr val="3084B6"/>
        </a:accent6>
        <a:hlink>
          <a:srgbClr val="DC5034"/>
        </a:hlink>
        <a:folHlink>
          <a:srgbClr val="D42E12"/>
        </a:folHlink>
      </a:clrScheme>
      <a:clrMap bg1="dk2" tx1="lt1" bg2="dk1" tx2="lt2" accent1="accent1" accent2="accent2" accent3="accent3" accent4="accent4" accent5="accent5" accent6="accent6" hlink="hlink" folHlink="folHlink"/>
    </a:extraClrScheme>
  </a:extraClrSchemeLst>
</a:theme>
</file>

<file path=ppt/theme/theme73.xml><?xml version="1.0" encoding="utf-8"?>
<a:theme xmlns:a="http://schemas.openxmlformats.org/drawingml/2006/main" name="23_Dell Presentation Template">
  <a:themeElements>
    <a:clrScheme name="Dell 2010">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fontScheme name="自訂 2">
      <a:majorFont>
        <a:latin typeface="Museo For Dell"/>
        <a:ea typeface="Museo For Dell"/>
        <a:cs typeface=""/>
      </a:majorFont>
      <a:minorFont>
        <a:latin typeface="Museo Sans For Dell"/>
        <a:ea typeface="Museo Sans For Dell"/>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effectLst/>
      </a:spPr>
      <a:bodyPr wrap="square" rtlCol="0" anchor="t">
        <a:normAutofit/>
      </a:bodyPr>
      <a:lstStyle>
        <a:defPPr>
          <a:lnSpc>
            <a:spcPct val="90000"/>
          </a:lnSpc>
          <a:spcBef>
            <a:spcPts val="100"/>
          </a:spcBef>
          <a:spcAft>
            <a:spcPts val="100"/>
          </a:spcAft>
          <a:defRPr sz="2000" kern="1200" dirty="0" err="1" smtClean="0">
            <a:solidFill>
              <a:schemeClr val="tx2"/>
            </a:solidFill>
            <a:latin typeface="+mn-lt"/>
            <a:ea typeface="+mn-ea"/>
            <a:cs typeface="+mn-cs"/>
          </a:defRPr>
        </a:defPPr>
      </a:lstStyle>
    </a:spDef>
    <a:txDef>
      <a:spPr>
        <a:noFill/>
      </a:spPr>
      <a:bodyPr wrap="square" rtlCol="0">
        <a:spAutoFit/>
      </a:bodyPr>
      <a:lstStyle>
        <a:defPPr marL="233363" indent="-233363">
          <a:lnSpc>
            <a:spcPct val="90000"/>
          </a:lnSpc>
          <a:spcBef>
            <a:spcPts val="100"/>
          </a:spcBef>
          <a:spcAft>
            <a:spcPts val="100"/>
          </a:spcAft>
          <a:buClr>
            <a:schemeClr val="bg1"/>
          </a:buClr>
          <a:buFont typeface="Arial" pitchFamily="34" charset="0"/>
          <a:buChar char="•"/>
          <a:defRPr sz="2000" dirty="0" smtClean="0">
            <a:solidFill>
              <a:schemeClr val="bg2"/>
            </a:solidFill>
            <a:latin typeface="+mn-lt"/>
          </a:defRPr>
        </a:defPPr>
      </a:lstStyle>
    </a:txDef>
  </a:objectDefaults>
  <a:extraClrSchemeLst>
    <a:extraClrScheme>
      <a:clrScheme name="14_Dell Presentation Template 1">
        <a:dk1>
          <a:srgbClr val="444444"/>
        </a:dk1>
        <a:lt1>
          <a:srgbClr val="0085C3"/>
        </a:lt1>
        <a:dk2>
          <a:srgbClr val="FFFFFF"/>
        </a:dk2>
        <a:lt2>
          <a:srgbClr val="000000"/>
        </a:lt2>
        <a:accent1>
          <a:srgbClr val="B7295A"/>
        </a:accent1>
        <a:accent2>
          <a:srgbClr val="F2AF00"/>
        </a:accent2>
        <a:accent3>
          <a:srgbClr val="AAC2DE"/>
        </a:accent3>
        <a:accent4>
          <a:srgbClr val="393939"/>
        </a:accent4>
        <a:accent5>
          <a:srgbClr val="D8ACB5"/>
        </a:accent5>
        <a:accent6>
          <a:srgbClr val="DB9E00"/>
        </a:accent6>
        <a:hlink>
          <a:srgbClr val="DC5034"/>
        </a:hlink>
        <a:folHlink>
          <a:srgbClr val="D42E1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ell-CSMB-PPT_template" id="{EA60FA3B-D4B5-4AA7-B080-41A63C1B6EA1}" vid="{6A7B8560-D96B-49E4-90C3-3A85226BCB3D}"/>
    </a:ext>
  </a:extLst>
</a:theme>
</file>

<file path=ppt/theme/theme74.xml><?xml version="1.0" encoding="utf-8"?>
<a:theme xmlns:a="http://schemas.openxmlformats.org/drawingml/2006/main" name="50_Dell Presentation Template">
  <a:themeElements>
    <a:clrScheme name="Dell 2010">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fontScheme name="自訂 2">
      <a:majorFont>
        <a:latin typeface="Museo For Dell"/>
        <a:ea typeface="Museo For Dell"/>
        <a:cs typeface=""/>
      </a:majorFont>
      <a:minorFont>
        <a:latin typeface="Museo Sans For Dell"/>
        <a:ea typeface="Museo Sans For Dell"/>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effectLst/>
      </a:spPr>
      <a:bodyPr wrap="square" rtlCol="0" anchor="t">
        <a:normAutofit/>
      </a:bodyPr>
      <a:lstStyle>
        <a:defPPr>
          <a:lnSpc>
            <a:spcPct val="90000"/>
          </a:lnSpc>
          <a:spcBef>
            <a:spcPts val="100"/>
          </a:spcBef>
          <a:spcAft>
            <a:spcPts val="100"/>
          </a:spcAft>
          <a:defRPr sz="2000" kern="1200" dirty="0" err="1" smtClean="0">
            <a:solidFill>
              <a:schemeClr val="tx2"/>
            </a:solidFill>
            <a:latin typeface="+mn-lt"/>
            <a:ea typeface="+mn-ea"/>
            <a:cs typeface="+mn-cs"/>
          </a:defRPr>
        </a:defPPr>
      </a:lstStyle>
    </a:spDef>
    <a:txDef>
      <a:spPr>
        <a:noFill/>
      </a:spPr>
      <a:bodyPr wrap="square" rtlCol="0">
        <a:spAutoFit/>
      </a:bodyPr>
      <a:lstStyle>
        <a:defPPr marL="233363" indent="-233363">
          <a:lnSpc>
            <a:spcPct val="90000"/>
          </a:lnSpc>
          <a:spcBef>
            <a:spcPts val="100"/>
          </a:spcBef>
          <a:spcAft>
            <a:spcPts val="100"/>
          </a:spcAft>
          <a:buClr>
            <a:schemeClr val="bg1"/>
          </a:buClr>
          <a:buFont typeface="Arial" pitchFamily="34" charset="0"/>
          <a:buChar char="•"/>
          <a:defRPr sz="2000" dirty="0" smtClean="0">
            <a:solidFill>
              <a:schemeClr val="bg2"/>
            </a:solidFill>
            <a:latin typeface="+mn-lt"/>
          </a:defRPr>
        </a:defPPr>
      </a:lstStyle>
    </a:txDef>
  </a:objectDefaults>
  <a:extraClrSchemeLst>
    <a:extraClrScheme>
      <a:clrScheme name="14_Dell Presentation Template 1">
        <a:dk1>
          <a:srgbClr val="444444"/>
        </a:dk1>
        <a:lt1>
          <a:srgbClr val="0085C3"/>
        </a:lt1>
        <a:dk2>
          <a:srgbClr val="FFFFFF"/>
        </a:dk2>
        <a:lt2>
          <a:srgbClr val="000000"/>
        </a:lt2>
        <a:accent1>
          <a:srgbClr val="B7295A"/>
        </a:accent1>
        <a:accent2>
          <a:srgbClr val="F2AF00"/>
        </a:accent2>
        <a:accent3>
          <a:srgbClr val="AAC2DE"/>
        </a:accent3>
        <a:accent4>
          <a:srgbClr val="393939"/>
        </a:accent4>
        <a:accent5>
          <a:srgbClr val="D8ACB5"/>
        </a:accent5>
        <a:accent6>
          <a:srgbClr val="DB9E00"/>
        </a:accent6>
        <a:hlink>
          <a:srgbClr val="DC5034"/>
        </a:hlink>
        <a:folHlink>
          <a:srgbClr val="D42E1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ell-CSMB-PPT_template" id="{EA60FA3B-D4B5-4AA7-B080-41A63C1B6EA1}" vid="{6A7B8560-D96B-49E4-90C3-3A85226BCB3D}"/>
    </a:ext>
  </a:extLst>
</a:theme>
</file>

<file path=ppt/theme/theme75.xml><?xml version="1.0" encoding="utf-8"?>
<a:theme xmlns:a="http://schemas.openxmlformats.org/drawingml/2006/main" name="51_Dell Presentation Template">
  <a:themeElements>
    <a:clrScheme name="Dell 2010">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fontScheme name="自訂 2">
      <a:majorFont>
        <a:latin typeface="Museo For Dell"/>
        <a:ea typeface="Museo For Dell"/>
        <a:cs typeface=""/>
      </a:majorFont>
      <a:minorFont>
        <a:latin typeface="Museo Sans For Dell"/>
        <a:ea typeface="Museo Sans For Dell"/>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effectLst/>
      </a:spPr>
      <a:bodyPr wrap="square" rtlCol="0" anchor="t">
        <a:normAutofit/>
      </a:bodyPr>
      <a:lstStyle>
        <a:defPPr>
          <a:lnSpc>
            <a:spcPct val="90000"/>
          </a:lnSpc>
          <a:spcBef>
            <a:spcPts val="100"/>
          </a:spcBef>
          <a:spcAft>
            <a:spcPts val="100"/>
          </a:spcAft>
          <a:defRPr sz="2000" kern="1200" dirty="0" err="1" smtClean="0">
            <a:solidFill>
              <a:schemeClr val="tx2"/>
            </a:solidFill>
            <a:latin typeface="+mn-lt"/>
            <a:ea typeface="+mn-ea"/>
            <a:cs typeface="+mn-cs"/>
          </a:defRPr>
        </a:defPPr>
      </a:lstStyle>
    </a:spDef>
    <a:txDef>
      <a:spPr>
        <a:noFill/>
      </a:spPr>
      <a:bodyPr wrap="square" rtlCol="0">
        <a:spAutoFit/>
      </a:bodyPr>
      <a:lstStyle>
        <a:defPPr marL="233363" indent="-233363">
          <a:lnSpc>
            <a:spcPct val="90000"/>
          </a:lnSpc>
          <a:spcBef>
            <a:spcPts val="100"/>
          </a:spcBef>
          <a:spcAft>
            <a:spcPts val="100"/>
          </a:spcAft>
          <a:buClr>
            <a:schemeClr val="bg1"/>
          </a:buClr>
          <a:buFont typeface="Arial" pitchFamily="34" charset="0"/>
          <a:buChar char="•"/>
          <a:defRPr sz="2000" dirty="0" smtClean="0">
            <a:solidFill>
              <a:schemeClr val="bg2"/>
            </a:solidFill>
            <a:latin typeface="+mn-lt"/>
          </a:defRPr>
        </a:defPPr>
      </a:lstStyle>
    </a:txDef>
  </a:objectDefaults>
  <a:extraClrSchemeLst>
    <a:extraClrScheme>
      <a:clrScheme name="14_Dell Presentation Template 1">
        <a:dk1>
          <a:srgbClr val="444444"/>
        </a:dk1>
        <a:lt1>
          <a:srgbClr val="0085C3"/>
        </a:lt1>
        <a:dk2>
          <a:srgbClr val="FFFFFF"/>
        </a:dk2>
        <a:lt2>
          <a:srgbClr val="000000"/>
        </a:lt2>
        <a:accent1>
          <a:srgbClr val="B7295A"/>
        </a:accent1>
        <a:accent2>
          <a:srgbClr val="F2AF00"/>
        </a:accent2>
        <a:accent3>
          <a:srgbClr val="AAC2DE"/>
        </a:accent3>
        <a:accent4>
          <a:srgbClr val="393939"/>
        </a:accent4>
        <a:accent5>
          <a:srgbClr val="D8ACB5"/>
        </a:accent5>
        <a:accent6>
          <a:srgbClr val="DB9E00"/>
        </a:accent6>
        <a:hlink>
          <a:srgbClr val="DC5034"/>
        </a:hlink>
        <a:folHlink>
          <a:srgbClr val="D42E1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ell-CSMB-PPT_template" id="{EA60FA3B-D4B5-4AA7-B080-41A63C1B6EA1}" vid="{6A7B8560-D96B-49E4-90C3-3A85226BCB3D}"/>
    </a:ext>
  </a:extLst>
</a:theme>
</file>

<file path=ppt/theme/theme76.xml><?xml version="1.0" encoding="utf-8"?>
<a:theme xmlns:a="http://schemas.openxmlformats.org/drawingml/2006/main" name="52_Dell Presentation Template">
  <a:themeElements>
    <a:clrScheme name="Dell 2010">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fontScheme name="自訂 2">
      <a:majorFont>
        <a:latin typeface="Museo For Dell"/>
        <a:ea typeface="Museo For Dell"/>
        <a:cs typeface=""/>
      </a:majorFont>
      <a:minorFont>
        <a:latin typeface="Museo Sans For Dell"/>
        <a:ea typeface="Museo Sans For Dell"/>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effectLst/>
      </a:spPr>
      <a:bodyPr wrap="square" rtlCol="0" anchor="t">
        <a:normAutofit/>
      </a:bodyPr>
      <a:lstStyle>
        <a:defPPr>
          <a:lnSpc>
            <a:spcPct val="90000"/>
          </a:lnSpc>
          <a:spcBef>
            <a:spcPts val="100"/>
          </a:spcBef>
          <a:spcAft>
            <a:spcPts val="100"/>
          </a:spcAft>
          <a:defRPr sz="2000" kern="1200" dirty="0" err="1" smtClean="0">
            <a:solidFill>
              <a:schemeClr val="tx2"/>
            </a:solidFill>
            <a:latin typeface="+mn-lt"/>
            <a:ea typeface="+mn-ea"/>
            <a:cs typeface="+mn-cs"/>
          </a:defRPr>
        </a:defPPr>
      </a:lstStyle>
    </a:spDef>
    <a:txDef>
      <a:spPr>
        <a:noFill/>
      </a:spPr>
      <a:bodyPr wrap="square" rtlCol="0">
        <a:spAutoFit/>
      </a:bodyPr>
      <a:lstStyle>
        <a:defPPr marL="233363" indent="-233363">
          <a:lnSpc>
            <a:spcPct val="90000"/>
          </a:lnSpc>
          <a:spcBef>
            <a:spcPts val="100"/>
          </a:spcBef>
          <a:spcAft>
            <a:spcPts val="100"/>
          </a:spcAft>
          <a:buClr>
            <a:schemeClr val="bg1"/>
          </a:buClr>
          <a:buFont typeface="Arial" pitchFamily="34" charset="0"/>
          <a:buChar char="•"/>
          <a:defRPr sz="2000" dirty="0" smtClean="0">
            <a:solidFill>
              <a:schemeClr val="bg2"/>
            </a:solidFill>
            <a:latin typeface="+mn-lt"/>
          </a:defRPr>
        </a:defPPr>
      </a:lstStyle>
    </a:txDef>
  </a:objectDefaults>
  <a:extraClrSchemeLst>
    <a:extraClrScheme>
      <a:clrScheme name="14_Dell Presentation Template 1">
        <a:dk1>
          <a:srgbClr val="444444"/>
        </a:dk1>
        <a:lt1>
          <a:srgbClr val="0085C3"/>
        </a:lt1>
        <a:dk2>
          <a:srgbClr val="FFFFFF"/>
        </a:dk2>
        <a:lt2>
          <a:srgbClr val="000000"/>
        </a:lt2>
        <a:accent1>
          <a:srgbClr val="B7295A"/>
        </a:accent1>
        <a:accent2>
          <a:srgbClr val="F2AF00"/>
        </a:accent2>
        <a:accent3>
          <a:srgbClr val="AAC2DE"/>
        </a:accent3>
        <a:accent4>
          <a:srgbClr val="393939"/>
        </a:accent4>
        <a:accent5>
          <a:srgbClr val="D8ACB5"/>
        </a:accent5>
        <a:accent6>
          <a:srgbClr val="DB9E00"/>
        </a:accent6>
        <a:hlink>
          <a:srgbClr val="DC5034"/>
        </a:hlink>
        <a:folHlink>
          <a:srgbClr val="D42E1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ell-CSMB-PPT_template" id="{EA60FA3B-D4B5-4AA7-B080-41A63C1B6EA1}" vid="{6A7B8560-D96B-49E4-90C3-3A85226BCB3D}"/>
    </a:ext>
  </a:extLst>
</a:theme>
</file>

<file path=ppt/theme/theme77.xml><?xml version="1.0" encoding="utf-8"?>
<a:theme xmlns:a="http://schemas.openxmlformats.org/drawingml/2006/main" name="53_Dell Presentation Template">
  <a:themeElements>
    <a:clrScheme name="Dell 2010">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fontScheme name="自訂 2">
      <a:majorFont>
        <a:latin typeface="Museo For Dell"/>
        <a:ea typeface="Museo For Dell"/>
        <a:cs typeface=""/>
      </a:majorFont>
      <a:minorFont>
        <a:latin typeface="Museo Sans For Dell"/>
        <a:ea typeface="Museo Sans For Dell"/>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effectLst/>
      </a:spPr>
      <a:bodyPr wrap="square" rtlCol="0" anchor="t">
        <a:normAutofit/>
      </a:bodyPr>
      <a:lstStyle>
        <a:defPPr>
          <a:lnSpc>
            <a:spcPct val="90000"/>
          </a:lnSpc>
          <a:spcBef>
            <a:spcPts val="100"/>
          </a:spcBef>
          <a:spcAft>
            <a:spcPts val="100"/>
          </a:spcAft>
          <a:defRPr sz="2000" kern="1200" dirty="0" err="1" smtClean="0">
            <a:solidFill>
              <a:schemeClr val="tx2"/>
            </a:solidFill>
            <a:latin typeface="+mn-lt"/>
            <a:ea typeface="+mn-ea"/>
            <a:cs typeface="+mn-cs"/>
          </a:defRPr>
        </a:defPPr>
      </a:lstStyle>
    </a:spDef>
    <a:txDef>
      <a:spPr>
        <a:noFill/>
      </a:spPr>
      <a:bodyPr wrap="square" rtlCol="0">
        <a:spAutoFit/>
      </a:bodyPr>
      <a:lstStyle>
        <a:defPPr marL="233363" indent="-233363">
          <a:lnSpc>
            <a:spcPct val="90000"/>
          </a:lnSpc>
          <a:spcBef>
            <a:spcPts val="100"/>
          </a:spcBef>
          <a:spcAft>
            <a:spcPts val="100"/>
          </a:spcAft>
          <a:buClr>
            <a:schemeClr val="bg1"/>
          </a:buClr>
          <a:buFont typeface="Arial" pitchFamily="34" charset="0"/>
          <a:buChar char="•"/>
          <a:defRPr sz="2000" dirty="0" smtClean="0">
            <a:solidFill>
              <a:schemeClr val="bg2"/>
            </a:solidFill>
            <a:latin typeface="+mn-lt"/>
          </a:defRPr>
        </a:defPPr>
      </a:lstStyle>
    </a:txDef>
  </a:objectDefaults>
  <a:extraClrSchemeLst>
    <a:extraClrScheme>
      <a:clrScheme name="14_Dell Presentation Template 1">
        <a:dk1>
          <a:srgbClr val="444444"/>
        </a:dk1>
        <a:lt1>
          <a:srgbClr val="0085C3"/>
        </a:lt1>
        <a:dk2>
          <a:srgbClr val="FFFFFF"/>
        </a:dk2>
        <a:lt2>
          <a:srgbClr val="000000"/>
        </a:lt2>
        <a:accent1>
          <a:srgbClr val="B7295A"/>
        </a:accent1>
        <a:accent2>
          <a:srgbClr val="F2AF00"/>
        </a:accent2>
        <a:accent3>
          <a:srgbClr val="AAC2DE"/>
        </a:accent3>
        <a:accent4>
          <a:srgbClr val="393939"/>
        </a:accent4>
        <a:accent5>
          <a:srgbClr val="D8ACB5"/>
        </a:accent5>
        <a:accent6>
          <a:srgbClr val="DB9E00"/>
        </a:accent6>
        <a:hlink>
          <a:srgbClr val="DC5034"/>
        </a:hlink>
        <a:folHlink>
          <a:srgbClr val="D42E1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ell-CSMB-PPT_template" id="{EA60FA3B-D4B5-4AA7-B080-41A63C1B6EA1}" vid="{6A7B8560-D96B-49E4-90C3-3A85226BCB3D}"/>
    </a:ext>
  </a:extLst>
</a:theme>
</file>

<file path=ppt/theme/theme78.xml><?xml version="1.0" encoding="utf-8"?>
<a:theme xmlns:a="http://schemas.openxmlformats.org/drawingml/2006/main" name="19_Dell_internal_template">
  <a:themeElements>
    <a:clrScheme name="DellTech, Dell, &amp; DellEMC">
      <a:dk1>
        <a:srgbClr val="000000"/>
      </a:dk1>
      <a:lt1>
        <a:srgbClr val="444444"/>
      </a:lt1>
      <a:dk2>
        <a:srgbClr val="007DB8"/>
      </a:dk2>
      <a:lt2>
        <a:srgbClr val="FFFFFF"/>
      </a:lt2>
      <a:accent1>
        <a:srgbClr val="007DB8"/>
      </a:accent1>
      <a:accent2>
        <a:srgbClr val="6EA204"/>
      </a:accent2>
      <a:accent3>
        <a:srgbClr val="F2AF00"/>
      </a:accent3>
      <a:accent4>
        <a:srgbClr val="EE6411"/>
      </a:accent4>
      <a:accent5>
        <a:srgbClr val="5482AB"/>
      </a:accent5>
      <a:accent6>
        <a:srgbClr val="6E2585"/>
      </a:accent6>
      <a:hlink>
        <a:srgbClr val="007DB8"/>
      </a:hlink>
      <a:folHlink>
        <a:srgbClr val="6E258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12700" cmpd="sng">
          <a:noFill/>
        </a:ln>
        <a:effectLst/>
      </a:spPr>
      <a:bodyPr wrap="square" lIns="182880" tIns="137160" rIns="137160" bIns="137160" rtlCol="0" anchor="ctr">
        <a:noAutofit/>
      </a:bodyPr>
      <a:lstStyle>
        <a:defPPr algn="ctr">
          <a:lnSpc>
            <a:spcPct val="90000"/>
          </a:lnSpc>
          <a:spcBef>
            <a:spcPts val="600"/>
          </a:spcBef>
          <a:spcAft>
            <a:spcPts val="0"/>
          </a:spcAft>
          <a:defRPr sz="2000" dirty="0" err="1" smtClean="0">
            <a:solidFill>
              <a:schemeClr val="tx2"/>
            </a:solidFill>
            <a:latin typeface="+mn-lt"/>
          </a:defRPr>
        </a:defPPr>
      </a:lstStyle>
    </a:spDef>
    <a:lnDef>
      <a:spPr>
        <a:ln w="12700" cmpd="sng">
          <a:solidFill>
            <a:srgbClr val="000000"/>
          </a:solidFill>
          <a:tailEnd type="arrow"/>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spcBef>
            <a:spcPts val="0"/>
          </a:spcBef>
          <a:spcAft>
            <a:spcPts val="0"/>
          </a:spcAft>
          <a:buClr>
            <a:schemeClr val="bg1"/>
          </a:buClr>
          <a:defRPr sz="1400" dirty="0" err="1" smtClean="0">
            <a:solidFill>
              <a:schemeClr val="bg2"/>
            </a:solidFill>
            <a:latin typeface="+mn-lt"/>
          </a:defRPr>
        </a:defPPr>
      </a:lstStyle>
    </a:txDef>
  </a:objectDefaults>
  <a:extraClrSchemeLst>
    <a:extraClrScheme>
      <a:clrScheme name="Dell new">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ell_PPT_Presentation_16x9_v2" id="{D6375BD9-608F-470C-B0C6-D7B4B622D87E}" vid="{7D07F228-593D-4249-8308-D303BABD1CA4}"/>
    </a:ext>
  </a:extLst>
</a:theme>
</file>

<file path=ppt/theme/theme79.xml><?xml version="1.0" encoding="utf-8"?>
<a:theme xmlns:a="http://schemas.openxmlformats.org/drawingml/2006/main" name="20_Dell_internal_template">
  <a:themeElements>
    <a:clrScheme name="DellTech, Dell, &amp; DellEMC">
      <a:dk1>
        <a:srgbClr val="000000"/>
      </a:dk1>
      <a:lt1>
        <a:srgbClr val="444444"/>
      </a:lt1>
      <a:dk2>
        <a:srgbClr val="007DB8"/>
      </a:dk2>
      <a:lt2>
        <a:srgbClr val="FFFFFF"/>
      </a:lt2>
      <a:accent1>
        <a:srgbClr val="007DB8"/>
      </a:accent1>
      <a:accent2>
        <a:srgbClr val="6EA204"/>
      </a:accent2>
      <a:accent3>
        <a:srgbClr val="F2AF00"/>
      </a:accent3>
      <a:accent4>
        <a:srgbClr val="EE6411"/>
      </a:accent4>
      <a:accent5>
        <a:srgbClr val="5482AB"/>
      </a:accent5>
      <a:accent6>
        <a:srgbClr val="6E2585"/>
      </a:accent6>
      <a:hlink>
        <a:srgbClr val="007DB8"/>
      </a:hlink>
      <a:folHlink>
        <a:srgbClr val="6E258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12700" cmpd="sng">
          <a:noFill/>
        </a:ln>
        <a:effectLst/>
      </a:spPr>
      <a:bodyPr wrap="square" lIns="182880" tIns="137160" rIns="137160" bIns="137160" rtlCol="0" anchor="ctr">
        <a:noAutofit/>
      </a:bodyPr>
      <a:lstStyle>
        <a:defPPr algn="ctr">
          <a:lnSpc>
            <a:spcPct val="90000"/>
          </a:lnSpc>
          <a:spcBef>
            <a:spcPts val="600"/>
          </a:spcBef>
          <a:spcAft>
            <a:spcPts val="0"/>
          </a:spcAft>
          <a:defRPr sz="2000" dirty="0" err="1" smtClean="0">
            <a:solidFill>
              <a:schemeClr val="tx2"/>
            </a:solidFill>
            <a:latin typeface="+mn-lt"/>
          </a:defRPr>
        </a:defPPr>
      </a:lstStyle>
    </a:spDef>
    <a:lnDef>
      <a:spPr>
        <a:ln w="12700" cmpd="sng">
          <a:solidFill>
            <a:srgbClr val="000000"/>
          </a:solidFill>
          <a:tailEnd type="arrow"/>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spcBef>
            <a:spcPts val="0"/>
          </a:spcBef>
          <a:spcAft>
            <a:spcPts val="0"/>
          </a:spcAft>
          <a:buClr>
            <a:schemeClr val="bg1"/>
          </a:buClr>
          <a:defRPr sz="1400" dirty="0" err="1" smtClean="0">
            <a:solidFill>
              <a:schemeClr val="bg2"/>
            </a:solidFill>
            <a:latin typeface="+mn-lt"/>
          </a:defRPr>
        </a:defPPr>
      </a:lstStyle>
    </a:txDef>
  </a:objectDefaults>
  <a:extraClrSchemeLst>
    <a:extraClrScheme>
      <a:clrScheme name="Dell new">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ell_PPT_Presentation_16x9_v2" id="{D6375BD9-608F-470C-B0C6-D7B4B622D87E}" vid="{7D07F228-593D-4249-8308-D303BABD1CA4}"/>
    </a:ext>
  </a:extLst>
</a:theme>
</file>

<file path=ppt/theme/theme8.xml><?xml version="1.0" encoding="utf-8"?>
<a:theme xmlns:a="http://schemas.openxmlformats.org/drawingml/2006/main" name="10_Dell_internal_template">
  <a:themeElements>
    <a:clrScheme name="DellTech, Dell, &amp; DellEMC">
      <a:dk1>
        <a:srgbClr val="000000"/>
      </a:dk1>
      <a:lt1>
        <a:srgbClr val="444444"/>
      </a:lt1>
      <a:dk2>
        <a:srgbClr val="007DB8"/>
      </a:dk2>
      <a:lt2>
        <a:srgbClr val="FFFFFF"/>
      </a:lt2>
      <a:accent1>
        <a:srgbClr val="007DB8"/>
      </a:accent1>
      <a:accent2>
        <a:srgbClr val="6EA204"/>
      </a:accent2>
      <a:accent3>
        <a:srgbClr val="F2AF00"/>
      </a:accent3>
      <a:accent4>
        <a:srgbClr val="EE6411"/>
      </a:accent4>
      <a:accent5>
        <a:srgbClr val="5482AB"/>
      </a:accent5>
      <a:accent6>
        <a:srgbClr val="6E2585"/>
      </a:accent6>
      <a:hlink>
        <a:srgbClr val="007DB8"/>
      </a:hlink>
      <a:folHlink>
        <a:srgbClr val="6E258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12700" cmpd="sng">
          <a:noFill/>
        </a:ln>
        <a:effectLst/>
      </a:spPr>
      <a:bodyPr wrap="square" lIns="182880" tIns="137160" rIns="137160" bIns="137160" rtlCol="0" anchor="ctr">
        <a:noAutofit/>
      </a:bodyPr>
      <a:lstStyle>
        <a:defPPr algn="ctr">
          <a:lnSpc>
            <a:spcPct val="90000"/>
          </a:lnSpc>
          <a:spcBef>
            <a:spcPts val="600"/>
          </a:spcBef>
          <a:spcAft>
            <a:spcPts val="0"/>
          </a:spcAft>
          <a:defRPr sz="2000" dirty="0" err="1" smtClean="0">
            <a:solidFill>
              <a:schemeClr val="tx2"/>
            </a:solidFill>
            <a:latin typeface="+mn-lt"/>
          </a:defRPr>
        </a:defPPr>
      </a:lstStyle>
    </a:spDef>
    <a:lnDef>
      <a:spPr>
        <a:ln w="12700" cmpd="sng">
          <a:solidFill>
            <a:srgbClr val="000000"/>
          </a:solidFill>
          <a:tailEnd type="arrow"/>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spcBef>
            <a:spcPts val="0"/>
          </a:spcBef>
          <a:spcAft>
            <a:spcPts val="0"/>
          </a:spcAft>
          <a:buClr>
            <a:schemeClr val="bg1"/>
          </a:buClr>
          <a:defRPr sz="1400" dirty="0" err="1" smtClean="0">
            <a:solidFill>
              <a:schemeClr val="bg2"/>
            </a:solidFill>
            <a:latin typeface="+mn-lt"/>
          </a:defRPr>
        </a:defPPr>
      </a:lstStyle>
    </a:txDef>
  </a:objectDefaults>
  <a:extraClrSchemeLst>
    <a:extraClrScheme>
      <a:clrScheme name="Dell new">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ell_PPT_Presentation_16x9_v2" id="{D6375BD9-608F-470C-B0C6-D7B4B622D87E}" vid="{7D07F228-593D-4249-8308-D303BABD1CA4}"/>
    </a:ext>
  </a:extLst>
</a:theme>
</file>

<file path=ppt/theme/theme80.xml><?xml version="1.0" encoding="utf-8"?>
<a:theme xmlns:a="http://schemas.openxmlformats.org/drawingml/2006/main" name="21_Dell_internal_template">
  <a:themeElements>
    <a:clrScheme name="DellTech, Dell, &amp; DellEMC">
      <a:dk1>
        <a:srgbClr val="000000"/>
      </a:dk1>
      <a:lt1>
        <a:srgbClr val="444444"/>
      </a:lt1>
      <a:dk2>
        <a:srgbClr val="007DB8"/>
      </a:dk2>
      <a:lt2>
        <a:srgbClr val="FFFFFF"/>
      </a:lt2>
      <a:accent1>
        <a:srgbClr val="007DB8"/>
      </a:accent1>
      <a:accent2>
        <a:srgbClr val="6EA204"/>
      </a:accent2>
      <a:accent3>
        <a:srgbClr val="F2AF00"/>
      </a:accent3>
      <a:accent4>
        <a:srgbClr val="EE6411"/>
      </a:accent4>
      <a:accent5>
        <a:srgbClr val="5482AB"/>
      </a:accent5>
      <a:accent6>
        <a:srgbClr val="6E2585"/>
      </a:accent6>
      <a:hlink>
        <a:srgbClr val="007DB8"/>
      </a:hlink>
      <a:folHlink>
        <a:srgbClr val="6E258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12700" cmpd="sng">
          <a:noFill/>
        </a:ln>
        <a:effectLst/>
      </a:spPr>
      <a:bodyPr wrap="square" lIns="182880" tIns="137160" rIns="137160" bIns="137160" rtlCol="0" anchor="ctr">
        <a:noAutofit/>
      </a:bodyPr>
      <a:lstStyle>
        <a:defPPr algn="ctr">
          <a:lnSpc>
            <a:spcPct val="90000"/>
          </a:lnSpc>
          <a:spcBef>
            <a:spcPts val="600"/>
          </a:spcBef>
          <a:spcAft>
            <a:spcPts val="0"/>
          </a:spcAft>
          <a:defRPr sz="2000" dirty="0" err="1" smtClean="0">
            <a:solidFill>
              <a:schemeClr val="tx2"/>
            </a:solidFill>
            <a:latin typeface="+mn-lt"/>
          </a:defRPr>
        </a:defPPr>
      </a:lstStyle>
    </a:spDef>
    <a:lnDef>
      <a:spPr>
        <a:ln w="12700" cmpd="sng">
          <a:solidFill>
            <a:srgbClr val="000000"/>
          </a:solidFill>
          <a:tailEnd type="arrow"/>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spcBef>
            <a:spcPts val="0"/>
          </a:spcBef>
          <a:spcAft>
            <a:spcPts val="0"/>
          </a:spcAft>
          <a:buClr>
            <a:schemeClr val="bg1"/>
          </a:buClr>
          <a:defRPr sz="1400" dirty="0" err="1" smtClean="0">
            <a:solidFill>
              <a:schemeClr val="bg2"/>
            </a:solidFill>
            <a:latin typeface="+mn-lt"/>
          </a:defRPr>
        </a:defPPr>
      </a:lstStyle>
    </a:txDef>
  </a:objectDefaults>
  <a:extraClrSchemeLst>
    <a:extraClrScheme>
      <a:clrScheme name="Dell new">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ell_PPT_Presentation_16x9_v2" id="{D6375BD9-608F-470C-B0C6-D7B4B622D87E}" vid="{7D07F228-593D-4249-8308-D303BABD1CA4}"/>
    </a:ext>
  </a:extLst>
</a:theme>
</file>

<file path=ppt/theme/theme81.xml><?xml version="1.0" encoding="utf-8"?>
<a:theme xmlns:a="http://schemas.openxmlformats.org/drawingml/2006/main" name="65_blank">
  <a:themeElements>
    <a:clrScheme name="Dell 2010">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fontScheme name="Dell 2010">
      <a:majorFont>
        <a:latin typeface="Museo For Dell"/>
        <a:ea typeface=""/>
        <a:cs typeface=""/>
      </a:majorFont>
      <a:minorFont>
        <a:latin typeface="Museo Sans For Del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00"/>
        </a:solidFill>
        <a:ln>
          <a:solidFill>
            <a:srgbClr val="FF0000"/>
          </a:solidFill>
        </a:ln>
      </a:spPr>
      <a:bodyPr wrap="square" rtlCol="0" anchor="ctr">
        <a:normAutofit/>
      </a:bodyPr>
      <a:lstStyle>
        <a:defPPr>
          <a:lnSpc>
            <a:spcPct val="90000"/>
          </a:lnSpc>
          <a:spcBef>
            <a:spcPts val="100"/>
          </a:spcBef>
          <a:spcAft>
            <a:spcPts val="100"/>
          </a:spcAft>
          <a:defRPr sz="2000" dirty="0" smtClean="0">
            <a:solidFill>
              <a:schemeClr val="bg2"/>
            </a:solidFill>
            <a:latin typeface="+mn-lt"/>
          </a:defRPr>
        </a:defPPr>
      </a:lstStyle>
    </a:spDef>
    <a:txDef>
      <a:spPr>
        <a:noFill/>
      </a:spPr>
      <a:bodyPr wrap="none" rtlCol="0">
        <a:noAutofit/>
      </a:bodyPr>
      <a:lstStyle>
        <a:defPPr>
          <a:lnSpc>
            <a:spcPct val="90000"/>
          </a:lnSpc>
          <a:spcBef>
            <a:spcPts val="600"/>
          </a:spcBef>
          <a:spcAft>
            <a:spcPts val="0"/>
          </a:spcAft>
          <a:buClr>
            <a:schemeClr val="bg1"/>
          </a:buClr>
          <a:defRPr sz="2000" dirty="0" err="1" smtClean="0">
            <a:latin typeface="+mn-lt"/>
          </a:defRPr>
        </a:defPPr>
      </a:lstStyle>
    </a:txDef>
  </a:objectDefaults>
  <a:extraClrSchemeLst>
    <a:extraClrScheme>
      <a:clrScheme name="42_blank 1">
        <a:dk1>
          <a:srgbClr val="444444"/>
        </a:dk1>
        <a:lt1>
          <a:srgbClr val="0085C3"/>
        </a:lt1>
        <a:dk2>
          <a:srgbClr val="FFFFFF"/>
        </a:dk2>
        <a:lt2>
          <a:srgbClr val="000000"/>
        </a:lt2>
        <a:accent1>
          <a:srgbClr val="B7295A"/>
        </a:accent1>
        <a:accent2>
          <a:srgbClr val="F2AF00"/>
        </a:accent2>
        <a:accent3>
          <a:srgbClr val="AAC2DE"/>
        </a:accent3>
        <a:accent4>
          <a:srgbClr val="393939"/>
        </a:accent4>
        <a:accent5>
          <a:srgbClr val="D8ACB5"/>
        </a:accent5>
        <a:accent6>
          <a:srgbClr val="DB9E00"/>
        </a:accent6>
        <a:hlink>
          <a:srgbClr val="DC5034"/>
        </a:hlink>
        <a:folHlink>
          <a:srgbClr val="D42E1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82.xml><?xml version="1.0" encoding="utf-8"?>
<a:theme xmlns:a="http://schemas.openxmlformats.org/drawingml/2006/main" name="12_blank">
  <a:themeElements>
    <a:clrScheme name="">
      <a:dk1>
        <a:srgbClr val="444444"/>
      </a:dk1>
      <a:lt1>
        <a:srgbClr val="0085C3"/>
      </a:lt1>
      <a:dk2>
        <a:srgbClr val="FFFFFF"/>
      </a:dk2>
      <a:lt2>
        <a:srgbClr val="000000"/>
      </a:lt2>
      <a:accent1>
        <a:srgbClr val="0085C3"/>
      </a:accent1>
      <a:accent2>
        <a:srgbClr val="7AB800"/>
      </a:accent2>
      <a:accent3>
        <a:srgbClr val="AAC2DE"/>
      </a:accent3>
      <a:accent4>
        <a:srgbClr val="393939"/>
      </a:accent4>
      <a:accent5>
        <a:srgbClr val="AAC2DE"/>
      </a:accent5>
      <a:accent6>
        <a:srgbClr val="6EA600"/>
      </a:accent6>
      <a:hlink>
        <a:srgbClr val="009BBB"/>
      </a:hlink>
      <a:folHlink>
        <a:srgbClr val="6E2585"/>
      </a:folHlink>
    </a:clrScheme>
    <a:fontScheme name="Dell PPT">
      <a:majorFont>
        <a:latin typeface="Museo For Dell"/>
        <a:ea typeface="Museo For Dell"/>
        <a:cs typeface=""/>
      </a:majorFont>
      <a:minorFont>
        <a:latin typeface="Museo For Dell"/>
        <a:ea typeface="Museo For Dell"/>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kumimoji="0" lang="zh-CN" sz="24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kumimoji="0" lang="zh-CN" sz="24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3.xml><?xml version="1.0" encoding="utf-8"?>
<a:theme xmlns:a="http://schemas.openxmlformats.org/drawingml/2006/main" name="26_Dell_internal_template">
  <a:themeElements>
    <a:clrScheme name="DellTech, Dell, &amp; DellEMC">
      <a:dk1>
        <a:srgbClr val="000000"/>
      </a:dk1>
      <a:lt1>
        <a:srgbClr val="444444"/>
      </a:lt1>
      <a:dk2>
        <a:srgbClr val="007DB8"/>
      </a:dk2>
      <a:lt2>
        <a:srgbClr val="FFFFFF"/>
      </a:lt2>
      <a:accent1>
        <a:srgbClr val="007DB8"/>
      </a:accent1>
      <a:accent2>
        <a:srgbClr val="6EA204"/>
      </a:accent2>
      <a:accent3>
        <a:srgbClr val="F2AF00"/>
      </a:accent3>
      <a:accent4>
        <a:srgbClr val="EE6411"/>
      </a:accent4>
      <a:accent5>
        <a:srgbClr val="5482AB"/>
      </a:accent5>
      <a:accent6>
        <a:srgbClr val="6E2585"/>
      </a:accent6>
      <a:hlink>
        <a:srgbClr val="007DB8"/>
      </a:hlink>
      <a:folHlink>
        <a:srgbClr val="6E258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12700" cmpd="sng">
          <a:noFill/>
        </a:ln>
        <a:effectLst/>
      </a:spPr>
      <a:bodyPr wrap="square" lIns="182880" tIns="137160" rIns="137160" bIns="137160" rtlCol="0" anchor="ctr">
        <a:noAutofit/>
      </a:bodyPr>
      <a:lstStyle>
        <a:defPPr algn="ctr">
          <a:lnSpc>
            <a:spcPct val="90000"/>
          </a:lnSpc>
          <a:spcBef>
            <a:spcPts val="600"/>
          </a:spcBef>
          <a:spcAft>
            <a:spcPts val="0"/>
          </a:spcAft>
          <a:defRPr sz="2000" dirty="0" err="1" smtClean="0">
            <a:solidFill>
              <a:schemeClr val="tx2"/>
            </a:solidFill>
            <a:latin typeface="+mn-lt"/>
          </a:defRPr>
        </a:defPPr>
      </a:lstStyle>
    </a:spDef>
    <a:lnDef>
      <a:spPr>
        <a:ln w="12700" cmpd="sng">
          <a:solidFill>
            <a:srgbClr val="000000"/>
          </a:solidFill>
          <a:tailEnd type="arrow"/>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spcBef>
            <a:spcPts val="0"/>
          </a:spcBef>
          <a:spcAft>
            <a:spcPts val="0"/>
          </a:spcAft>
          <a:buClr>
            <a:schemeClr val="bg1"/>
          </a:buClr>
          <a:defRPr sz="1400" dirty="0" err="1" smtClean="0">
            <a:solidFill>
              <a:schemeClr val="bg2"/>
            </a:solidFill>
            <a:latin typeface="+mn-lt"/>
          </a:defRPr>
        </a:defPPr>
      </a:lstStyle>
    </a:txDef>
  </a:objectDefaults>
  <a:extraClrSchemeLst>
    <a:extraClrScheme>
      <a:clrScheme name="Dell new">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ell_PPT_Presentation_16x9_v2" id="{D6375BD9-608F-470C-B0C6-D7B4B622D87E}" vid="{7D07F228-593D-4249-8308-D303BABD1CA4}"/>
    </a:ext>
  </a:extLst>
</a:theme>
</file>

<file path=ppt/theme/theme84.xml><?xml version="1.0" encoding="utf-8"?>
<a:theme xmlns:a="http://schemas.openxmlformats.org/drawingml/2006/main" name="11_blank">
  <a:themeElements>
    <a:clrScheme name="">
      <a:dk1>
        <a:srgbClr val="444444"/>
      </a:dk1>
      <a:lt1>
        <a:srgbClr val="0085C3"/>
      </a:lt1>
      <a:dk2>
        <a:srgbClr val="FFFFFF"/>
      </a:dk2>
      <a:lt2>
        <a:srgbClr val="000000"/>
      </a:lt2>
      <a:accent1>
        <a:srgbClr val="0085C3"/>
      </a:accent1>
      <a:accent2>
        <a:srgbClr val="7AB800"/>
      </a:accent2>
      <a:accent3>
        <a:srgbClr val="AAC2DE"/>
      </a:accent3>
      <a:accent4>
        <a:srgbClr val="393939"/>
      </a:accent4>
      <a:accent5>
        <a:srgbClr val="AAC2DE"/>
      </a:accent5>
      <a:accent6>
        <a:srgbClr val="6EA600"/>
      </a:accent6>
      <a:hlink>
        <a:srgbClr val="009BBB"/>
      </a:hlink>
      <a:folHlink>
        <a:srgbClr val="6E2585"/>
      </a:folHlink>
    </a:clrScheme>
    <a:fontScheme name="Dell PPT">
      <a:majorFont>
        <a:latin typeface="Museo For Dell"/>
        <a:ea typeface="Museo For Dell"/>
        <a:cs typeface=""/>
      </a:majorFont>
      <a:minorFont>
        <a:latin typeface="Museo For Dell"/>
        <a:ea typeface="Museo For Dell"/>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kumimoji="0" lang="zh-CN" sz="24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kumimoji="0" lang="zh-CN" sz="24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5.xml><?xml version="1.0" encoding="utf-8"?>
<a:theme xmlns:a="http://schemas.openxmlformats.org/drawingml/2006/main" name="66_blank">
  <a:themeElements>
    <a:clrScheme name="Dell 2010">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fontScheme name="Dell PPT">
      <a:majorFont>
        <a:latin typeface="Museo For Dell"/>
        <a:ea typeface="Museo For Dell"/>
        <a:cs typeface=""/>
      </a:majorFont>
      <a:minorFont>
        <a:latin typeface="Museo For Dell"/>
        <a:ea typeface="Museo For Dell"/>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00"/>
        </a:solidFill>
        <a:ln>
          <a:solidFill>
            <a:srgbClr val="FF0000"/>
          </a:solidFill>
        </a:ln>
        <a:effectLst/>
      </a:spPr>
      <a:bodyPr wrap="square" rtlCol="0" anchor="ctr">
        <a:normAutofit/>
      </a:bodyPr>
      <a:lstStyle>
        <a:defPPr>
          <a:lnSpc>
            <a:spcPct val="90000"/>
          </a:lnSpc>
          <a:spcBef>
            <a:spcPts val="100"/>
          </a:spcBef>
          <a:spcAft>
            <a:spcPts val="100"/>
          </a:spcAft>
          <a:defRPr sz="2000" dirty="0" smtClean="0">
            <a:solidFill>
              <a:schemeClr val="bg2"/>
            </a:solidFill>
            <a:latin typeface="+mn-lt"/>
          </a:defRPr>
        </a:defPPr>
      </a:lstStyle>
    </a:spDef>
    <a:txDef>
      <a:spPr>
        <a:noFill/>
      </a:spPr>
      <a:bodyPr wrap="none" rtlCol="0">
        <a:noAutofit/>
      </a:bodyPr>
      <a:lstStyle>
        <a:defPPr>
          <a:lnSpc>
            <a:spcPct val="90000"/>
          </a:lnSpc>
          <a:spcBef>
            <a:spcPts val="600"/>
          </a:spcBef>
          <a:spcAft>
            <a:spcPts val="0"/>
          </a:spcAft>
          <a:buClr>
            <a:schemeClr val="bg1"/>
          </a:buClr>
          <a:defRPr sz="2000" dirty="0" err="1" smtClean="0">
            <a:latin typeface="+mn-lt"/>
          </a:defRPr>
        </a:defPPr>
      </a:lstStyle>
    </a:txDef>
  </a:objectDefaults>
  <a:extraClrSchemeLst>
    <a:extraClrScheme>
      <a:clrScheme name="42_blank 1">
        <a:dk1>
          <a:srgbClr val="444444"/>
        </a:dk1>
        <a:lt1>
          <a:srgbClr val="0085C3"/>
        </a:lt1>
        <a:dk2>
          <a:srgbClr val="FFFFFF"/>
        </a:dk2>
        <a:lt2>
          <a:srgbClr val="000000"/>
        </a:lt2>
        <a:accent1>
          <a:srgbClr val="B7295A"/>
        </a:accent1>
        <a:accent2>
          <a:srgbClr val="F2AF00"/>
        </a:accent2>
        <a:accent3>
          <a:srgbClr val="AAC2DE"/>
        </a:accent3>
        <a:accent4>
          <a:srgbClr val="393939"/>
        </a:accent4>
        <a:accent5>
          <a:srgbClr val="D8ACB5"/>
        </a:accent5>
        <a:accent6>
          <a:srgbClr val="DB9E00"/>
        </a:accent6>
        <a:hlink>
          <a:srgbClr val="DC5034"/>
        </a:hlink>
        <a:folHlink>
          <a:srgbClr val="D42E12"/>
        </a:folHlink>
      </a:clrScheme>
      <a:clrMap bg1="lt1" tx1="dk1" bg2="lt2" tx2="dk2" accent1="accent1" accent2="accent2" accent3="accent3" accent4="accent4" accent5="accent5" accent6="accent6" hlink="hlink" folHlink="folHlink"/>
    </a:extraClrScheme>
  </a:extraClrSchemeLst>
</a:theme>
</file>

<file path=ppt/theme/theme86.xml><?xml version="1.0" encoding="utf-8"?>
<a:theme xmlns:a="http://schemas.openxmlformats.org/drawingml/2006/main" name="67_blank">
  <a:themeElements>
    <a:clrScheme name="Dell 2010">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fontScheme name="Dell PPT">
      <a:majorFont>
        <a:latin typeface="Museo For Dell"/>
        <a:ea typeface="Museo For Dell"/>
        <a:cs typeface=""/>
      </a:majorFont>
      <a:minorFont>
        <a:latin typeface="Museo For Dell"/>
        <a:ea typeface="Museo For Dell"/>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00"/>
        </a:solidFill>
        <a:ln>
          <a:solidFill>
            <a:srgbClr val="FF0000"/>
          </a:solidFill>
        </a:ln>
        <a:effectLst/>
      </a:spPr>
      <a:bodyPr wrap="square" rtlCol="0" anchor="ctr">
        <a:normAutofit/>
      </a:bodyPr>
      <a:lstStyle>
        <a:defPPr>
          <a:lnSpc>
            <a:spcPct val="90000"/>
          </a:lnSpc>
          <a:spcBef>
            <a:spcPts val="100"/>
          </a:spcBef>
          <a:spcAft>
            <a:spcPts val="100"/>
          </a:spcAft>
          <a:defRPr sz="2000" dirty="0" smtClean="0">
            <a:solidFill>
              <a:schemeClr val="bg2"/>
            </a:solidFill>
            <a:latin typeface="+mn-lt"/>
          </a:defRPr>
        </a:defPPr>
      </a:lstStyle>
    </a:spDef>
    <a:txDef>
      <a:spPr>
        <a:noFill/>
      </a:spPr>
      <a:bodyPr wrap="none" rtlCol="0">
        <a:noAutofit/>
      </a:bodyPr>
      <a:lstStyle>
        <a:defPPr>
          <a:lnSpc>
            <a:spcPct val="90000"/>
          </a:lnSpc>
          <a:spcBef>
            <a:spcPts val="600"/>
          </a:spcBef>
          <a:spcAft>
            <a:spcPts val="0"/>
          </a:spcAft>
          <a:buClr>
            <a:schemeClr val="bg1"/>
          </a:buClr>
          <a:defRPr sz="2000" dirty="0" err="1" smtClean="0">
            <a:latin typeface="+mn-lt"/>
          </a:defRPr>
        </a:defPPr>
      </a:lstStyle>
    </a:txDef>
  </a:objectDefaults>
  <a:extraClrSchemeLst>
    <a:extraClrScheme>
      <a:clrScheme name="42_blank 1">
        <a:dk1>
          <a:srgbClr val="444444"/>
        </a:dk1>
        <a:lt1>
          <a:srgbClr val="0085C3"/>
        </a:lt1>
        <a:dk2>
          <a:srgbClr val="FFFFFF"/>
        </a:dk2>
        <a:lt2>
          <a:srgbClr val="000000"/>
        </a:lt2>
        <a:accent1>
          <a:srgbClr val="B7295A"/>
        </a:accent1>
        <a:accent2>
          <a:srgbClr val="F2AF00"/>
        </a:accent2>
        <a:accent3>
          <a:srgbClr val="AAC2DE"/>
        </a:accent3>
        <a:accent4>
          <a:srgbClr val="393939"/>
        </a:accent4>
        <a:accent5>
          <a:srgbClr val="D8ACB5"/>
        </a:accent5>
        <a:accent6>
          <a:srgbClr val="DB9E00"/>
        </a:accent6>
        <a:hlink>
          <a:srgbClr val="DC5034"/>
        </a:hlink>
        <a:folHlink>
          <a:srgbClr val="D42E12"/>
        </a:folHlink>
      </a:clrScheme>
      <a:clrMap bg1="lt1" tx1="dk1" bg2="lt2" tx2="dk2" accent1="accent1" accent2="accent2" accent3="accent3" accent4="accent4" accent5="accent5" accent6="accent6" hlink="hlink" folHlink="folHlink"/>
    </a:extraClrScheme>
  </a:extraClrSchemeLst>
</a:theme>
</file>

<file path=ppt/theme/theme87.xml><?xml version="1.0" encoding="utf-8"?>
<a:theme xmlns:a="http://schemas.openxmlformats.org/drawingml/2006/main" name="68_blank">
  <a:themeElements>
    <a:clrScheme name="Dell 2010">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fontScheme name="Dell PPT">
      <a:majorFont>
        <a:latin typeface="Museo For Dell"/>
        <a:ea typeface="Museo For Dell"/>
        <a:cs typeface=""/>
      </a:majorFont>
      <a:minorFont>
        <a:latin typeface="Museo For Dell"/>
        <a:ea typeface="Museo For Dell"/>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00"/>
        </a:solidFill>
        <a:ln>
          <a:solidFill>
            <a:srgbClr val="FF0000"/>
          </a:solidFill>
        </a:ln>
        <a:effectLst/>
      </a:spPr>
      <a:bodyPr wrap="square" rtlCol="0" anchor="ctr">
        <a:normAutofit/>
      </a:bodyPr>
      <a:lstStyle>
        <a:defPPr>
          <a:lnSpc>
            <a:spcPct val="90000"/>
          </a:lnSpc>
          <a:spcBef>
            <a:spcPts val="100"/>
          </a:spcBef>
          <a:spcAft>
            <a:spcPts val="100"/>
          </a:spcAft>
          <a:defRPr sz="2000" dirty="0" smtClean="0">
            <a:solidFill>
              <a:schemeClr val="bg2"/>
            </a:solidFill>
            <a:latin typeface="+mn-lt"/>
          </a:defRPr>
        </a:defPPr>
      </a:lstStyle>
    </a:spDef>
    <a:txDef>
      <a:spPr>
        <a:noFill/>
      </a:spPr>
      <a:bodyPr wrap="none" rtlCol="0">
        <a:noAutofit/>
      </a:bodyPr>
      <a:lstStyle>
        <a:defPPr>
          <a:lnSpc>
            <a:spcPct val="90000"/>
          </a:lnSpc>
          <a:spcBef>
            <a:spcPts val="600"/>
          </a:spcBef>
          <a:spcAft>
            <a:spcPts val="0"/>
          </a:spcAft>
          <a:buClr>
            <a:schemeClr val="bg1"/>
          </a:buClr>
          <a:defRPr sz="2000" dirty="0" err="1" smtClean="0">
            <a:latin typeface="+mn-lt"/>
          </a:defRPr>
        </a:defPPr>
      </a:lstStyle>
    </a:txDef>
  </a:objectDefaults>
  <a:extraClrSchemeLst>
    <a:extraClrScheme>
      <a:clrScheme name="42_blank 1">
        <a:dk1>
          <a:srgbClr val="444444"/>
        </a:dk1>
        <a:lt1>
          <a:srgbClr val="0085C3"/>
        </a:lt1>
        <a:dk2>
          <a:srgbClr val="FFFFFF"/>
        </a:dk2>
        <a:lt2>
          <a:srgbClr val="000000"/>
        </a:lt2>
        <a:accent1>
          <a:srgbClr val="B7295A"/>
        </a:accent1>
        <a:accent2>
          <a:srgbClr val="F2AF00"/>
        </a:accent2>
        <a:accent3>
          <a:srgbClr val="AAC2DE"/>
        </a:accent3>
        <a:accent4>
          <a:srgbClr val="393939"/>
        </a:accent4>
        <a:accent5>
          <a:srgbClr val="D8ACB5"/>
        </a:accent5>
        <a:accent6>
          <a:srgbClr val="DB9E00"/>
        </a:accent6>
        <a:hlink>
          <a:srgbClr val="DC5034"/>
        </a:hlink>
        <a:folHlink>
          <a:srgbClr val="D42E12"/>
        </a:folHlink>
      </a:clrScheme>
      <a:clrMap bg1="lt1" tx1="dk1" bg2="lt2" tx2="dk2" accent1="accent1" accent2="accent2" accent3="accent3" accent4="accent4" accent5="accent5" accent6="accent6" hlink="hlink" folHlink="folHlink"/>
    </a:extraClrScheme>
  </a:extraClrSchemeLst>
</a:theme>
</file>

<file path=ppt/theme/theme88.xml><?xml version="1.0" encoding="utf-8"?>
<a:theme xmlns:a="http://schemas.openxmlformats.org/drawingml/2006/main" name="54_Dell Presentation Template">
  <a:themeElements>
    <a:clrScheme name="Dell 2010">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fontScheme name="自訂 2">
      <a:majorFont>
        <a:latin typeface="Museo For Dell"/>
        <a:ea typeface="Museo For Dell"/>
        <a:cs typeface=""/>
      </a:majorFont>
      <a:minorFont>
        <a:latin typeface="Museo Sans For Dell"/>
        <a:ea typeface="Museo Sans For Dell"/>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effectLst/>
      </a:spPr>
      <a:bodyPr wrap="square" rtlCol="0" anchor="t">
        <a:normAutofit/>
      </a:bodyPr>
      <a:lstStyle>
        <a:defPPr>
          <a:lnSpc>
            <a:spcPct val="90000"/>
          </a:lnSpc>
          <a:spcBef>
            <a:spcPts val="100"/>
          </a:spcBef>
          <a:spcAft>
            <a:spcPts val="100"/>
          </a:spcAft>
          <a:defRPr sz="2000" kern="1200" dirty="0" err="1" smtClean="0">
            <a:solidFill>
              <a:schemeClr val="tx2"/>
            </a:solidFill>
            <a:latin typeface="+mn-lt"/>
            <a:ea typeface="+mn-ea"/>
            <a:cs typeface="+mn-cs"/>
          </a:defRPr>
        </a:defPPr>
      </a:lstStyle>
    </a:spDef>
    <a:txDef>
      <a:spPr>
        <a:noFill/>
      </a:spPr>
      <a:bodyPr wrap="square" rtlCol="0">
        <a:spAutoFit/>
      </a:bodyPr>
      <a:lstStyle>
        <a:defPPr marL="233363" indent="-233363">
          <a:lnSpc>
            <a:spcPct val="90000"/>
          </a:lnSpc>
          <a:spcBef>
            <a:spcPts val="100"/>
          </a:spcBef>
          <a:spcAft>
            <a:spcPts val="100"/>
          </a:spcAft>
          <a:buClr>
            <a:schemeClr val="bg1"/>
          </a:buClr>
          <a:buFont typeface="Arial" pitchFamily="34" charset="0"/>
          <a:buChar char="•"/>
          <a:defRPr sz="2000" dirty="0" smtClean="0">
            <a:solidFill>
              <a:schemeClr val="bg2"/>
            </a:solidFill>
            <a:latin typeface="+mn-lt"/>
          </a:defRPr>
        </a:defPPr>
      </a:lstStyle>
    </a:txDef>
  </a:objectDefaults>
  <a:extraClrSchemeLst>
    <a:extraClrScheme>
      <a:clrScheme name="14_Dell Presentation Template 1">
        <a:dk1>
          <a:srgbClr val="444444"/>
        </a:dk1>
        <a:lt1>
          <a:srgbClr val="0085C3"/>
        </a:lt1>
        <a:dk2>
          <a:srgbClr val="FFFFFF"/>
        </a:dk2>
        <a:lt2>
          <a:srgbClr val="000000"/>
        </a:lt2>
        <a:accent1>
          <a:srgbClr val="B7295A"/>
        </a:accent1>
        <a:accent2>
          <a:srgbClr val="F2AF00"/>
        </a:accent2>
        <a:accent3>
          <a:srgbClr val="AAC2DE"/>
        </a:accent3>
        <a:accent4>
          <a:srgbClr val="393939"/>
        </a:accent4>
        <a:accent5>
          <a:srgbClr val="D8ACB5"/>
        </a:accent5>
        <a:accent6>
          <a:srgbClr val="DB9E00"/>
        </a:accent6>
        <a:hlink>
          <a:srgbClr val="DC5034"/>
        </a:hlink>
        <a:folHlink>
          <a:srgbClr val="D42E1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ell-CSMB-PPT_template" id="{EA60FA3B-D4B5-4AA7-B080-41A63C1B6EA1}" vid="{6A7B8560-D96B-49E4-90C3-3A85226BCB3D}"/>
    </a:ext>
  </a:extLst>
</a:theme>
</file>

<file path=ppt/theme/theme89.xml><?xml version="1.0" encoding="utf-8"?>
<a:theme xmlns:a="http://schemas.openxmlformats.org/drawingml/2006/main" name="55_Dell Presentation Template">
  <a:themeElements>
    <a:clrScheme name="Dell 2010">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fontScheme name="自訂 2">
      <a:majorFont>
        <a:latin typeface="Museo For Dell"/>
        <a:ea typeface="Museo For Dell"/>
        <a:cs typeface=""/>
      </a:majorFont>
      <a:minorFont>
        <a:latin typeface="Museo Sans For Dell"/>
        <a:ea typeface="Museo Sans For Dell"/>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effectLst/>
      </a:spPr>
      <a:bodyPr wrap="square" rtlCol="0" anchor="t">
        <a:normAutofit/>
      </a:bodyPr>
      <a:lstStyle>
        <a:defPPr>
          <a:lnSpc>
            <a:spcPct val="90000"/>
          </a:lnSpc>
          <a:spcBef>
            <a:spcPts val="100"/>
          </a:spcBef>
          <a:spcAft>
            <a:spcPts val="100"/>
          </a:spcAft>
          <a:defRPr sz="2000" kern="1200" dirty="0" err="1" smtClean="0">
            <a:solidFill>
              <a:schemeClr val="tx2"/>
            </a:solidFill>
            <a:latin typeface="+mn-lt"/>
            <a:ea typeface="+mn-ea"/>
            <a:cs typeface="+mn-cs"/>
          </a:defRPr>
        </a:defPPr>
      </a:lstStyle>
    </a:spDef>
    <a:txDef>
      <a:spPr>
        <a:noFill/>
      </a:spPr>
      <a:bodyPr wrap="square" rtlCol="0">
        <a:spAutoFit/>
      </a:bodyPr>
      <a:lstStyle>
        <a:defPPr marL="233363" indent="-233363">
          <a:lnSpc>
            <a:spcPct val="90000"/>
          </a:lnSpc>
          <a:spcBef>
            <a:spcPts val="100"/>
          </a:spcBef>
          <a:spcAft>
            <a:spcPts val="100"/>
          </a:spcAft>
          <a:buClr>
            <a:schemeClr val="bg1"/>
          </a:buClr>
          <a:buFont typeface="Arial" pitchFamily="34" charset="0"/>
          <a:buChar char="•"/>
          <a:defRPr sz="2000" dirty="0" smtClean="0">
            <a:solidFill>
              <a:schemeClr val="bg2"/>
            </a:solidFill>
            <a:latin typeface="+mn-lt"/>
          </a:defRPr>
        </a:defPPr>
      </a:lstStyle>
    </a:txDef>
  </a:objectDefaults>
  <a:extraClrSchemeLst>
    <a:extraClrScheme>
      <a:clrScheme name="14_Dell Presentation Template 1">
        <a:dk1>
          <a:srgbClr val="444444"/>
        </a:dk1>
        <a:lt1>
          <a:srgbClr val="0085C3"/>
        </a:lt1>
        <a:dk2>
          <a:srgbClr val="FFFFFF"/>
        </a:dk2>
        <a:lt2>
          <a:srgbClr val="000000"/>
        </a:lt2>
        <a:accent1>
          <a:srgbClr val="B7295A"/>
        </a:accent1>
        <a:accent2>
          <a:srgbClr val="F2AF00"/>
        </a:accent2>
        <a:accent3>
          <a:srgbClr val="AAC2DE"/>
        </a:accent3>
        <a:accent4>
          <a:srgbClr val="393939"/>
        </a:accent4>
        <a:accent5>
          <a:srgbClr val="D8ACB5"/>
        </a:accent5>
        <a:accent6>
          <a:srgbClr val="DB9E00"/>
        </a:accent6>
        <a:hlink>
          <a:srgbClr val="DC5034"/>
        </a:hlink>
        <a:folHlink>
          <a:srgbClr val="D42E1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ell-CSMB-PPT_template" id="{EA60FA3B-D4B5-4AA7-B080-41A63C1B6EA1}" vid="{6A7B8560-D96B-49E4-90C3-3A85226BCB3D}"/>
    </a:ext>
  </a:extLst>
</a:theme>
</file>

<file path=ppt/theme/theme9.xml><?xml version="1.0" encoding="utf-8"?>
<a:theme xmlns:a="http://schemas.openxmlformats.org/drawingml/2006/main" name="25_Dell_internal_template">
  <a:themeElements>
    <a:clrScheme name="DellTech, Dell, &amp; DellEMC">
      <a:dk1>
        <a:srgbClr val="000000"/>
      </a:dk1>
      <a:lt1>
        <a:srgbClr val="444444"/>
      </a:lt1>
      <a:dk2>
        <a:srgbClr val="007DB8"/>
      </a:dk2>
      <a:lt2>
        <a:srgbClr val="FFFFFF"/>
      </a:lt2>
      <a:accent1>
        <a:srgbClr val="007DB8"/>
      </a:accent1>
      <a:accent2>
        <a:srgbClr val="6EA204"/>
      </a:accent2>
      <a:accent3>
        <a:srgbClr val="F2AF00"/>
      </a:accent3>
      <a:accent4>
        <a:srgbClr val="EE6411"/>
      </a:accent4>
      <a:accent5>
        <a:srgbClr val="5482AB"/>
      </a:accent5>
      <a:accent6>
        <a:srgbClr val="6E2585"/>
      </a:accent6>
      <a:hlink>
        <a:srgbClr val="007DB8"/>
      </a:hlink>
      <a:folHlink>
        <a:srgbClr val="6E258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12700" cmpd="sng">
          <a:noFill/>
        </a:ln>
        <a:effectLst/>
      </a:spPr>
      <a:bodyPr wrap="square" lIns="182880" tIns="137160" rIns="137160" bIns="137160" rtlCol="0" anchor="ctr">
        <a:noAutofit/>
      </a:bodyPr>
      <a:lstStyle>
        <a:defPPr algn="ctr">
          <a:lnSpc>
            <a:spcPct val="90000"/>
          </a:lnSpc>
          <a:spcBef>
            <a:spcPts val="600"/>
          </a:spcBef>
          <a:spcAft>
            <a:spcPts val="0"/>
          </a:spcAft>
          <a:defRPr sz="2000" dirty="0" err="1" smtClean="0">
            <a:solidFill>
              <a:schemeClr val="tx2"/>
            </a:solidFill>
            <a:latin typeface="+mn-lt"/>
          </a:defRPr>
        </a:defPPr>
      </a:lstStyle>
    </a:spDef>
    <a:lnDef>
      <a:spPr>
        <a:ln w="12700" cmpd="sng">
          <a:solidFill>
            <a:srgbClr val="000000"/>
          </a:solidFill>
          <a:tailEnd type="arrow"/>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spcBef>
            <a:spcPts val="0"/>
          </a:spcBef>
          <a:spcAft>
            <a:spcPts val="0"/>
          </a:spcAft>
          <a:buClr>
            <a:schemeClr val="bg1"/>
          </a:buClr>
          <a:defRPr sz="1400" dirty="0" err="1" smtClean="0">
            <a:solidFill>
              <a:schemeClr val="bg2"/>
            </a:solidFill>
            <a:latin typeface="+mn-lt"/>
          </a:defRPr>
        </a:defPPr>
      </a:lstStyle>
    </a:txDef>
  </a:objectDefaults>
  <a:extraClrSchemeLst>
    <a:extraClrScheme>
      <a:clrScheme name="Dell new">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ell_PPT_Presentation_16x9_v2" id="{D6375BD9-608F-470C-B0C6-D7B4B622D87E}" vid="{7D07F228-593D-4249-8308-D303BABD1CA4}"/>
    </a:ext>
  </a:extLst>
</a:theme>
</file>

<file path=ppt/theme/theme90.xml><?xml version="1.0" encoding="utf-8"?>
<a:theme xmlns:a="http://schemas.openxmlformats.org/drawingml/2006/main" name="56_Dell Presentation Template">
  <a:themeElements>
    <a:clrScheme name="Dell 2010">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fontScheme name="自訂 2">
      <a:majorFont>
        <a:latin typeface="Museo For Dell"/>
        <a:ea typeface="Museo For Dell"/>
        <a:cs typeface=""/>
      </a:majorFont>
      <a:minorFont>
        <a:latin typeface="Museo Sans For Dell"/>
        <a:ea typeface="Museo Sans For Dell"/>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effectLst/>
      </a:spPr>
      <a:bodyPr wrap="square" rtlCol="0" anchor="t">
        <a:normAutofit/>
      </a:bodyPr>
      <a:lstStyle>
        <a:defPPr>
          <a:lnSpc>
            <a:spcPct val="90000"/>
          </a:lnSpc>
          <a:spcBef>
            <a:spcPts val="100"/>
          </a:spcBef>
          <a:spcAft>
            <a:spcPts val="100"/>
          </a:spcAft>
          <a:defRPr sz="2000" kern="1200" dirty="0" err="1" smtClean="0">
            <a:solidFill>
              <a:schemeClr val="tx2"/>
            </a:solidFill>
            <a:latin typeface="+mn-lt"/>
            <a:ea typeface="+mn-ea"/>
            <a:cs typeface="+mn-cs"/>
          </a:defRPr>
        </a:defPPr>
      </a:lstStyle>
    </a:spDef>
    <a:txDef>
      <a:spPr>
        <a:noFill/>
      </a:spPr>
      <a:bodyPr wrap="square" rtlCol="0">
        <a:spAutoFit/>
      </a:bodyPr>
      <a:lstStyle>
        <a:defPPr marL="233363" indent="-233363">
          <a:lnSpc>
            <a:spcPct val="90000"/>
          </a:lnSpc>
          <a:spcBef>
            <a:spcPts val="100"/>
          </a:spcBef>
          <a:spcAft>
            <a:spcPts val="100"/>
          </a:spcAft>
          <a:buClr>
            <a:schemeClr val="bg1"/>
          </a:buClr>
          <a:buFont typeface="Arial" pitchFamily="34" charset="0"/>
          <a:buChar char="•"/>
          <a:defRPr sz="2000" dirty="0" smtClean="0">
            <a:solidFill>
              <a:schemeClr val="bg2"/>
            </a:solidFill>
            <a:latin typeface="+mn-lt"/>
          </a:defRPr>
        </a:defPPr>
      </a:lstStyle>
    </a:txDef>
  </a:objectDefaults>
  <a:extraClrSchemeLst>
    <a:extraClrScheme>
      <a:clrScheme name="14_Dell Presentation Template 1">
        <a:dk1>
          <a:srgbClr val="444444"/>
        </a:dk1>
        <a:lt1>
          <a:srgbClr val="0085C3"/>
        </a:lt1>
        <a:dk2>
          <a:srgbClr val="FFFFFF"/>
        </a:dk2>
        <a:lt2>
          <a:srgbClr val="000000"/>
        </a:lt2>
        <a:accent1>
          <a:srgbClr val="B7295A"/>
        </a:accent1>
        <a:accent2>
          <a:srgbClr val="F2AF00"/>
        </a:accent2>
        <a:accent3>
          <a:srgbClr val="AAC2DE"/>
        </a:accent3>
        <a:accent4>
          <a:srgbClr val="393939"/>
        </a:accent4>
        <a:accent5>
          <a:srgbClr val="D8ACB5"/>
        </a:accent5>
        <a:accent6>
          <a:srgbClr val="DB9E00"/>
        </a:accent6>
        <a:hlink>
          <a:srgbClr val="DC5034"/>
        </a:hlink>
        <a:folHlink>
          <a:srgbClr val="D42E1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ell-CSMB-PPT_template" id="{EA60FA3B-D4B5-4AA7-B080-41A63C1B6EA1}" vid="{6A7B8560-D96B-49E4-90C3-3A85226BCB3D}"/>
    </a:ext>
  </a:extLst>
</a:theme>
</file>

<file path=ppt/theme/theme91.xml><?xml version="1.0" encoding="utf-8"?>
<a:theme xmlns:a="http://schemas.openxmlformats.org/drawingml/2006/main" name="57_Dell Presentation Template">
  <a:themeElements>
    <a:clrScheme name="Dell 2010">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fontScheme name="自訂 2">
      <a:majorFont>
        <a:latin typeface="Museo For Dell"/>
        <a:ea typeface="Museo For Dell"/>
        <a:cs typeface=""/>
      </a:majorFont>
      <a:minorFont>
        <a:latin typeface="Museo Sans For Dell"/>
        <a:ea typeface="Museo Sans For Dell"/>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effectLst/>
      </a:spPr>
      <a:bodyPr wrap="square" rtlCol="0" anchor="t">
        <a:normAutofit/>
      </a:bodyPr>
      <a:lstStyle>
        <a:defPPr>
          <a:lnSpc>
            <a:spcPct val="90000"/>
          </a:lnSpc>
          <a:spcBef>
            <a:spcPts val="100"/>
          </a:spcBef>
          <a:spcAft>
            <a:spcPts val="100"/>
          </a:spcAft>
          <a:defRPr sz="2000" kern="1200" dirty="0" err="1" smtClean="0">
            <a:solidFill>
              <a:schemeClr val="tx2"/>
            </a:solidFill>
            <a:latin typeface="+mn-lt"/>
            <a:ea typeface="+mn-ea"/>
            <a:cs typeface="+mn-cs"/>
          </a:defRPr>
        </a:defPPr>
      </a:lstStyle>
    </a:spDef>
    <a:txDef>
      <a:spPr>
        <a:noFill/>
      </a:spPr>
      <a:bodyPr wrap="square" rtlCol="0">
        <a:spAutoFit/>
      </a:bodyPr>
      <a:lstStyle>
        <a:defPPr marL="233363" indent="-233363">
          <a:lnSpc>
            <a:spcPct val="90000"/>
          </a:lnSpc>
          <a:spcBef>
            <a:spcPts val="100"/>
          </a:spcBef>
          <a:spcAft>
            <a:spcPts val="100"/>
          </a:spcAft>
          <a:buClr>
            <a:schemeClr val="bg1"/>
          </a:buClr>
          <a:buFont typeface="Arial" pitchFamily="34" charset="0"/>
          <a:buChar char="•"/>
          <a:defRPr sz="2000" dirty="0" smtClean="0">
            <a:solidFill>
              <a:schemeClr val="bg2"/>
            </a:solidFill>
            <a:latin typeface="+mn-lt"/>
          </a:defRPr>
        </a:defPPr>
      </a:lstStyle>
    </a:txDef>
  </a:objectDefaults>
  <a:extraClrSchemeLst>
    <a:extraClrScheme>
      <a:clrScheme name="14_Dell Presentation Template 1">
        <a:dk1>
          <a:srgbClr val="444444"/>
        </a:dk1>
        <a:lt1>
          <a:srgbClr val="0085C3"/>
        </a:lt1>
        <a:dk2>
          <a:srgbClr val="FFFFFF"/>
        </a:dk2>
        <a:lt2>
          <a:srgbClr val="000000"/>
        </a:lt2>
        <a:accent1>
          <a:srgbClr val="B7295A"/>
        </a:accent1>
        <a:accent2>
          <a:srgbClr val="F2AF00"/>
        </a:accent2>
        <a:accent3>
          <a:srgbClr val="AAC2DE"/>
        </a:accent3>
        <a:accent4>
          <a:srgbClr val="393939"/>
        </a:accent4>
        <a:accent5>
          <a:srgbClr val="D8ACB5"/>
        </a:accent5>
        <a:accent6>
          <a:srgbClr val="DB9E00"/>
        </a:accent6>
        <a:hlink>
          <a:srgbClr val="DC5034"/>
        </a:hlink>
        <a:folHlink>
          <a:srgbClr val="D42E1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ell-CSMB-PPT_template" id="{EA60FA3B-D4B5-4AA7-B080-41A63C1B6EA1}" vid="{6A7B8560-D96B-49E4-90C3-3A85226BCB3D}"/>
    </a:ext>
  </a:extLst>
</a:theme>
</file>

<file path=ppt/theme/theme92.xml><?xml version="1.0" encoding="utf-8"?>
<a:theme xmlns:a="http://schemas.openxmlformats.org/drawingml/2006/main" name="58_Dell Presentation Template">
  <a:themeElements>
    <a:clrScheme name="Dell 2010">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fontScheme name="自訂 2">
      <a:majorFont>
        <a:latin typeface="Museo For Dell"/>
        <a:ea typeface="Museo For Dell"/>
        <a:cs typeface=""/>
      </a:majorFont>
      <a:minorFont>
        <a:latin typeface="Museo Sans For Dell"/>
        <a:ea typeface="Museo Sans For Dell"/>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effectLst/>
      </a:spPr>
      <a:bodyPr wrap="square" rtlCol="0" anchor="t">
        <a:normAutofit/>
      </a:bodyPr>
      <a:lstStyle>
        <a:defPPr>
          <a:lnSpc>
            <a:spcPct val="90000"/>
          </a:lnSpc>
          <a:spcBef>
            <a:spcPts val="100"/>
          </a:spcBef>
          <a:spcAft>
            <a:spcPts val="100"/>
          </a:spcAft>
          <a:defRPr sz="2000" kern="1200" dirty="0" err="1" smtClean="0">
            <a:solidFill>
              <a:schemeClr val="tx2"/>
            </a:solidFill>
            <a:latin typeface="+mn-lt"/>
            <a:ea typeface="+mn-ea"/>
            <a:cs typeface="+mn-cs"/>
          </a:defRPr>
        </a:defPPr>
      </a:lstStyle>
    </a:spDef>
    <a:txDef>
      <a:spPr>
        <a:noFill/>
      </a:spPr>
      <a:bodyPr wrap="square" rtlCol="0">
        <a:spAutoFit/>
      </a:bodyPr>
      <a:lstStyle>
        <a:defPPr marL="233363" indent="-233363">
          <a:lnSpc>
            <a:spcPct val="90000"/>
          </a:lnSpc>
          <a:spcBef>
            <a:spcPts val="100"/>
          </a:spcBef>
          <a:spcAft>
            <a:spcPts val="100"/>
          </a:spcAft>
          <a:buClr>
            <a:schemeClr val="bg1"/>
          </a:buClr>
          <a:buFont typeface="Arial" pitchFamily="34" charset="0"/>
          <a:buChar char="•"/>
          <a:defRPr sz="2000" dirty="0" smtClean="0">
            <a:solidFill>
              <a:schemeClr val="bg2"/>
            </a:solidFill>
            <a:latin typeface="+mn-lt"/>
          </a:defRPr>
        </a:defPPr>
      </a:lstStyle>
    </a:txDef>
  </a:objectDefaults>
  <a:extraClrSchemeLst>
    <a:extraClrScheme>
      <a:clrScheme name="14_Dell Presentation Template 1">
        <a:dk1>
          <a:srgbClr val="444444"/>
        </a:dk1>
        <a:lt1>
          <a:srgbClr val="0085C3"/>
        </a:lt1>
        <a:dk2>
          <a:srgbClr val="FFFFFF"/>
        </a:dk2>
        <a:lt2>
          <a:srgbClr val="000000"/>
        </a:lt2>
        <a:accent1>
          <a:srgbClr val="B7295A"/>
        </a:accent1>
        <a:accent2>
          <a:srgbClr val="F2AF00"/>
        </a:accent2>
        <a:accent3>
          <a:srgbClr val="AAC2DE"/>
        </a:accent3>
        <a:accent4>
          <a:srgbClr val="393939"/>
        </a:accent4>
        <a:accent5>
          <a:srgbClr val="D8ACB5"/>
        </a:accent5>
        <a:accent6>
          <a:srgbClr val="DB9E00"/>
        </a:accent6>
        <a:hlink>
          <a:srgbClr val="DC5034"/>
        </a:hlink>
        <a:folHlink>
          <a:srgbClr val="D42E1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ell-CSMB-PPT_template" id="{EA60FA3B-D4B5-4AA7-B080-41A63C1B6EA1}" vid="{6A7B8560-D96B-49E4-90C3-3A85226BCB3D}"/>
    </a:ext>
  </a:extLst>
</a:theme>
</file>

<file path=ppt/theme/theme93.xml><?xml version="1.0" encoding="utf-8"?>
<a:theme xmlns:a="http://schemas.openxmlformats.org/drawingml/2006/main" name="59_Dell Presentation Template">
  <a:themeElements>
    <a:clrScheme name="Dell 2010">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fontScheme name="Dell 2010">
      <a:majorFont>
        <a:latin typeface="Museo For Dell"/>
        <a:ea typeface=""/>
        <a:cs typeface=""/>
      </a:majorFont>
      <a:minorFont>
        <a:latin typeface="Museo Sans For Del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effectLst/>
      </a:spPr>
      <a:bodyPr wrap="square" rtlCol="0" anchor="t">
        <a:normAutofit/>
      </a:bodyPr>
      <a:lstStyle>
        <a:defPPr>
          <a:lnSpc>
            <a:spcPct val="90000"/>
          </a:lnSpc>
          <a:spcBef>
            <a:spcPts val="100"/>
          </a:spcBef>
          <a:spcAft>
            <a:spcPts val="100"/>
          </a:spcAft>
          <a:defRPr sz="2000" kern="1200" dirty="0" err="1" smtClean="0">
            <a:solidFill>
              <a:schemeClr val="tx2"/>
            </a:solidFill>
            <a:latin typeface="+mn-lt"/>
            <a:ea typeface="+mn-ea"/>
            <a:cs typeface="+mn-cs"/>
          </a:defRPr>
        </a:defPPr>
      </a:lstStyle>
    </a:spDef>
    <a:txDef>
      <a:spPr>
        <a:noFill/>
      </a:spPr>
      <a:bodyPr wrap="square" rtlCol="0">
        <a:spAutoFit/>
      </a:bodyPr>
      <a:lstStyle>
        <a:defPPr marL="233363" indent="-233363">
          <a:lnSpc>
            <a:spcPct val="90000"/>
          </a:lnSpc>
          <a:spcBef>
            <a:spcPts val="100"/>
          </a:spcBef>
          <a:spcAft>
            <a:spcPts val="100"/>
          </a:spcAft>
          <a:buClr>
            <a:schemeClr val="bg1"/>
          </a:buClr>
          <a:buFont typeface="Arial" pitchFamily="34" charset="0"/>
          <a:buChar char="•"/>
          <a:defRPr sz="2000" dirty="0" smtClean="0">
            <a:solidFill>
              <a:schemeClr val="bg2"/>
            </a:solidFill>
            <a:latin typeface="+mn-lt"/>
          </a:defRPr>
        </a:defPPr>
      </a:lstStyle>
    </a:txDef>
  </a:objectDefaults>
  <a:extraClrSchemeLst>
    <a:extraClrScheme>
      <a:clrScheme name="14_Dell Presentation Template 1">
        <a:dk1>
          <a:srgbClr val="444444"/>
        </a:dk1>
        <a:lt1>
          <a:srgbClr val="0085C3"/>
        </a:lt1>
        <a:dk2>
          <a:srgbClr val="FFFFFF"/>
        </a:dk2>
        <a:lt2>
          <a:srgbClr val="000000"/>
        </a:lt2>
        <a:accent1>
          <a:srgbClr val="B7295A"/>
        </a:accent1>
        <a:accent2>
          <a:srgbClr val="F2AF00"/>
        </a:accent2>
        <a:accent3>
          <a:srgbClr val="AAC2DE"/>
        </a:accent3>
        <a:accent4>
          <a:srgbClr val="393939"/>
        </a:accent4>
        <a:accent5>
          <a:srgbClr val="D8ACB5"/>
        </a:accent5>
        <a:accent6>
          <a:srgbClr val="DB9E00"/>
        </a:accent6>
        <a:hlink>
          <a:srgbClr val="DC5034"/>
        </a:hlink>
        <a:folHlink>
          <a:srgbClr val="D42E1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ell-CSMB-PPT_template" id="{EA60FA3B-D4B5-4AA7-B080-41A63C1B6EA1}" vid="{6A7B8560-D96B-49E4-90C3-3A85226BCB3D}"/>
    </a:ext>
  </a:extLst>
</a:theme>
</file>

<file path=ppt/theme/theme94.xml><?xml version="1.0" encoding="utf-8"?>
<a:theme xmlns:a="http://schemas.openxmlformats.org/drawingml/2006/main" name="60_Dell Presentation Template">
  <a:themeElements>
    <a:clrScheme name="Dell 2010">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fontScheme name="Dell 2010">
      <a:majorFont>
        <a:latin typeface="Museo For Dell"/>
        <a:ea typeface=""/>
        <a:cs typeface=""/>
      </a:majorFont>
      <a:minorFont>
        <a:latin typeface="Museo Sans For Del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effectLst/>
      </a:spPr>
      <a:bodyPr wrap="square" rtlCol="0" anchor="t">
        <a:normAutofit/>
      </a:bodyPr>
      <a:lstStyle>
        <a:defPPr>
          <a:lnSpc>
            <a:spcPct val="90000"/>
          </a:lnSpc>
          <a:spcBef>
            <a:spcPts val="100"/>
          </a:spcBef>
          <a:spcAft>
            <a:spcPts val="100"/>
          </a:spcAft>
          <a:defRPr sz="2000" kern="1200" dirty="0" err="1" smtClean="0">
            <a:solidFill>
              <a:schemeClr val="tx2"/>
            </a:solidFill>
            <a:latin typeface="+mn-lt"/>
            <a:ea typeface="+mn-ea"/>
            <a:cs typeface="+mn-cs"/>
          </a:defRPr>
        </a:defPPr>
      </a:lstStyle>
    </a:spDef>
    <a:txDef>
      <a:spPr>
        <a:noFill/>
      </a:spPr>
      <a:bodyPr wrap="square" rtlCol="0">
        <a:spAutoFit/>
      </a:bodyPr>
      <a:lstStyle>
        <a:defPPr marL="233363" indent="-233363">
          <a:lnSpc>
            <a:spcPct val="90000"/>
          </a:lnSpc>
          <a:spcBef>
            <a:spcPts val="100"/>
          </a:spcBef>
          <a:spcAft>
            <a:spcPts val="100"/>
          </a:spcAft>
          <a:buClr>
            <a:schemeClr val="bg1"/>
          </a:buClr>
          <a:buFont typeface="Arial" pitchFamily="34" charset="0"/>
          <a:buChar char="•"/>
          <a:defRPr sz="2000" dirty="0" smtClean="0">
            <a:solidFill>
              <a:schemeClr val="bg2"/>
            </a:solidFill>
            <a:latin typeface="+mn-lt"/>
          </a:defRPr>
        </a:defPPr>
      </a:lstStyle>
    </a:txDef>
  </a:objectDefaults>
  <a:extraClrSchemeLst>
    <a:extraClrScheme>
      <a:clrScheme name="14_Dell Presentation Template 1">
        <a:dk1>
          <a:srgbClr val="444444"/>
        </a:dk1>
        <a:lt1>
          <a:srgbClr val="0085C3"/>
        </a:lt1>
        <a:dk2>
          <a:srgbClr val="FFFFFF"/>
        </a:dk2>
        <a:lt2>
          <a:srgbClr val="000000"/>
        </a:lt2>
        <a:accent1>
          <a:srgbClr val="B7295A"/>
        </a:accent1>
        <a:accent2>
          <a:srgbClr val="F2AF00"/>
        </a:accent2>
        <a:accent3>
          <a:srgbClr val="AAC2DE"/>
        </a:accent3>
        <a:accent4>
          <a:srgbClr val="393939"/>
        </a:accent4>
        <a:accent5>
          <a:srgbClr val="D8ACB5"/>
        </a:accent5>
        <a:accent6>
          <a:srgbClr val="DB9E00"/>
        </a:accent6>
        <a:hlink>
          <a:srgbClr val="DC5034"/>
        </a:hlink>
        <a:folHlink>
          <a:srgbClr val="D42E1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ell-CSMB-PPT_template" id="{EA60FA3B-D4B5-4AA7-B080-41A63C1B6EA1}" vid="{6A7B8560-D96B-49E4-90C3-3A85226BCB3D}"/>
    </a:ext>
  </a:extLst>
</a:theme>
</file>

<file path=ppt/theme/theme95.xml><?xml version="1.0" encoding="utf-8"?>
<a:theme xmlns:a="http://schemas.openxmlformats.org/drawingml/2006/main" name="61_Dell Presentation Template">
  <a:themeElements>
    <a:clrScheme name="Dell 2010">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fontScheme name="Dell 2010">
      <a:majorFont>
        <a:latin typeface="Museo For Dell"/>
        <a:ea typeface=""/>
        <a:cs typeface=""/>
      </a:majorFont>
      <a:minorFont>
        <a:latin typeface="Museo Sans For Del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effectLst/>
      </a:spPr>
      <a:bodyPr wrap="square" rtlCol="0" anchor="t">
        <a:normAutofit/>
      </a:bodyPr>
      <a:lstStyle>
        <a:defPPr>
          <a:lnSpc>
            <a:spcPct val="90000"/>
          </a:lnSpc>
          <a:spcBef>
            <a:spcPts val="100"/>
          </a:spcBef>
          <a:spcAft>
            <a:spcPts val="100"/>
          </a:spcAft>
          <a:defRPr sz="2000" kern="1200" dirty="0" err="1" smtClean="0">
            <a:solidFill>
              <a:schemeClr val="tx2"/>
            </a:solidFill>
            <a:latin typeface="+mn-lt"/>
            <a:ea typeface="+mn-ea"/>
            <a:cs typeface="+mn-cs"/>
          </a:defRPr>
        </a:defPPr>
      </a:lstStyle>
    </a:spDef>
    <a:txDef>
      <a:spPr>
        <a:noFill/>
      </a:spPr>
      <a:bodyPr wrap="square" rtlCol="0">
        <a:spAutoFit/>
      </a:bodyPr>
      <a:lstStyle>
        <a:defPPr marL="233363" indent="-233363">
          <a:lnSpc>
            <a:spcPct val="90000"/>
          </a:lnSpc>
          <a:spcBef>
            <a:spcPts val="100"/>
          </a:spcBef>
          <a:spcAft>
            <a:spcPts val="100"/>
          </a:spcAft>
          <a:buClr>
            <a:schemeClr val="bg1"/>
          </a:buClr>
          <a:buFont typeface="Arial" pitchFamily="34" charset="0"/>
          <a:buChar char="•"/>
          <a:defRPr sz="2000" dirty="0" smtClean="0">
            <a:solidFill>
              <a:schemeClr val="bg2"/>
            </a:solidFill>
            <a:latin typeface="+mn-lt"/>
          </a:defRPr>
        </a:defPPr>
      </a:lstStyle>
    </a:txDef>
  </a:objectDefaults>
  <a:extraClrSchemeLst>
    <a:extraClrScheme>
      <a:clrScheme name="14_Dell Presentation Template 1">
        <a:dk1>
          <a:srgbClr val="444444"/>
        </a:dk1>
        <a:lt1>
          <a:srgbClr val="0085C3"/>
        </a:lt1>
        <a:dk2>
          <a:srgbClr val="FFFFFF"/>
        </a:dk2>
        <a:lt2>
          <a:srgbClr val="000000"/>
        </a:lt2>
        <a:accent1>
          <a:srgbClr val="B7295A"/>
        </a:accent1>
        <a:accent2>
          <a:srgbClr val="F2AF00"/>
        </a:accent2>
        <a:accent3>
          <a:srgbClr val="AAC2DE"/>
        </a:accent3>
        <a:accent4>
          <a:srgbClr val="393939"/>
        </a:accent4>
        <a:accent5>
          <a:srgbClr val="D8ACB5"/>
        </a:accent5>
        <a:accent6>
          <a:srgbClr val="DB9E00"/>
        </a:accent6>
        <a:hlink>
          <a:srgbClr val="DC5034"/>
        </a:hlink>
        <a:folHlink>
          <a:srgbClr val="D42E1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ell-CSMB-PPT_template" id="{EA60FA3B-D4B5-4AA7-B080-41A63C1B6EA1}" vid="{6A7B8560-D96B-49E4-90C3-3A85226BCB3D}"/>
    </a:ext>
  </a:extLst>
</a:theme>
</file>

<file path=ppt/theme/theme96.xml><?xml version="1.0" encoding="utf-8"?>
<a:theme xmlns:a="http://schemas.openxmlformats.org/drawingml/2006/main" name="62_Dell Presentation Template">
  <a:themeElements>
    <a:clrScheme name="Dell 2010">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fontScheme name="Dell 2010">
      <a:majorFont>
        <a:latin typeface="Museo For Dell"/>
        <a:ea typeface=""/>
        <a:cs typeface=""/>
      </a:majorFont>
      <a:minorFont>
        <a:latin typeface="Museo Sans For Del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effectLst/>
      </a:spPr>
      <a:bodyPr wrap="square" rtlCol="0" anchor="t">
        <a:normAutofit/>
      </a:bodyPr>
      <a:lstStyle>
        <a:defPPr>
          <a:lnSpc>
            <a:spcPct val="90000"/>
          </a:lnSpc>
          <a:spcBef>
            <a:spcPts val="100"/>
          </a:spcBef>
          <a:spcAft>
            <a:spcPts val="100"/>
          </a:spcAft>
          <a:defRPr sz="2000" kern="1200" dirty="0" err="1" smtClean="0">
            <a:solidFill>
              <a:schemeClr val="tx2"/>
            </a:solidFill>
            <a:latin typeface="+mn-lt"/>
            <a:ea typeface="+mn-ea"/>
            <a:cs typeface="+mn-cs"/>
          </a:defRPr>
        </a:defPPr>
      </a:lstStyle>
    </a:spDef>
    <a:txDef>
      <a:spPr>
        <a:noFill/>
      </a:spPr>
      <a:bodyPr wrap="square" rtlCol="0">
        <a:spAutoFit/>
      </a:bodyPr>
      <a:lstStyle>
        <a:defPPr marL="233363" indent="-233363">
          <a:lnSpc>
            <a:spcPct val="90000"/>
          </a:lnSpc>
          <a:spcBef>
            <a:spcPts val="100"/>
          </a:spcBef>
          <a:spcAft>
            <a:spcPts val="100"/>
          </a:spcAft>
          <a:buClr>
            <a:schemeClr val="bg1"/>
          </a:buClr>
          <a:buFont typeface="Arial" pitchFamily="34" charset="0"/>
          <a:buChar char="•"/>
          <a:defRPr sz="2000" dirty="0" smtClean="0">
            <a:solidFill>
              <a:schemeClr val="bg2"/>
            </a:solidFill>
            <a:latin typeface="+mn-lt"/>
          </a:defRPr>
        </a:defPPr>
      </a:lstStyle>
    </a:txDef>
  </a:objectDefaults>
  <a:extraClrSchemeLst>
    <a:extraClrScheme>
      <a:clrScheme name="14_Dell Presentation Template 1">
        <a:dk1>
          <a:srgbClr val="444444"/>
        </a:dk1>
        <a:lt1>
          <a:srgbClr val="0085C3"/>
        </a:lt1>
        <a:dk2>
          <a:srgbClr val="FFFFFF"/>
        </a:dk2>
        <a:lt2>
          <a:srgbClr val="000000"/>
        </a:lt2>
        <a:accent1>
          <a:srgbClr val="B7295A"/>
        </a:accent1>
        <a:accent2>
          <a:srgbClr val="F2AF00"/>
        </a:accent2>
        <a:accent3>
          <a:srgbClr val="AAC2DE"/>
        </a:accent3>
        <a:accent4>
          <a:srgbClr val="393939"/>
        </a:accent4>
        <a:accent5>
          <a:srgbClr val="D8ACB5"/>
        </a:accent5>
        <a:accent6>
          <a:srgbClr val="DB9E00"/>
        </a:accent6>
        <a:hlink>
          <a:srgbClr val="DC5034"/>
        </a:hlink>
        <a:folHlink>
          <a:srgbClr val="D42E1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ell-CSMB-PPT_template" id="{EA60FA3B-D4B5-4AA7-B080-41A63C1B6EA1}" vid="{6A7B8560-D96B-49E4-90C3-3A85226BCB3D}"/>
    </a:ext>
  </a:extLst>
</a:theme>
</file>

<file path=ppt/theme/theme97.xml><?xml version="1.0" encoding="utf-8"?>
<a:theme xmlns:a="http://schemas.openxmlformats.org/drawingml/2006/main" name="3_Dell_internal_template">
  <a:themeElements>
    <a:clrScheme name="DellTech, Dell, &amp; DellEMC">
      <a:dk1>
        <a:srgbClr val="000000"/>
      </a:dk1>
      <a:lt1>
        <a:srgbClr val="444444"/>
      </a:lt1>
      <a:dk2>
        <a:srgbClr val="007DB8"/>
      </a:dk2>
      <a:lt2>
        <a:srgbClr val="FFFFFF"/>
      </a:lt2>
      <a:accent1>
        <a:srgbClr val="007DB8"/>
      </a:accent1>
      <a:accent2>
        <a:srgbClr val="6EA204"/>
      </a:accent2>
      <a:accent3>
        <a:srgbClr val="F2AF00"/>
      </a:accent3>
      <a:accent4>
        <a:srgbClr val="EE6411"/>
      </a:accent4>
      <a:accent5>
        <a:srgbClr val="5482AB"/>
      </a:accent5>
      <a:accent6>
        <a:srgbClr val="6E2585"/>
      </a:accent6>
      <a:hlink>
        <a:srgbClr val="007DB8"/>
      </a:hlink>
      <a:folHlink>
        <a:srgbClr val="6E258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12700" cmpd="sng">
          <a:noFill/>
        </a:ln>
        <a:effectLst/>
      </a:spPr>
      <a:bodyPr wrap="square" lIns="182880" tIns="137160" rIns="137160" bIns="137160" rtlCol="0" anchor="ctr">
        <a:noAutofit/>
      </a:bodyPr>
      <a:lstStyle>
        <a:defPPr algn="ctr">
          <a:lnSpc>
            <a:spcPct val="90000"/>
          </a:lnSpc>
          <a:spcBef>
            <a:spcPts val="600"/>
          </a:spcBef>
          <a:spcAft>
            <a:spcPts val="0"/>
          </a:spcAft>
          <a:defRPr sz="2000" dirty="0" err="1" smtClean="0">
            <a:solidFill>
              <a:schemeClr val="tx2"/>
            </a:solidFill>
            <a:latin typeface="+mn-lt"/>
          </a:defRPr>
        </a:defPPr>
      </a:lstStyle>
    </a:spDef>
    <a:lnDef>
      <a:spPr>
        <a:ln w="12700" cmpd="sng">
          <a:solidFill>
            <a:srgbClr val="000000"/>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spcBef>
            <a:spcPts val="0"/>
          </a:spcBef>
          <a:spcAft>
            <a:spcPts val="0"/>
          </a:spcAft>
          <a:buClr>
            <a:schemeClr val="bg1"/>
          </a:buClr>
          <a:defRPr sz="1400" dirty="0" err="1" smtClean="0">
            <a:solidFill>
              <a:schemeClr val="bg2"/>
            </a:solidFill>
            <a:latin typeface="+mn-lt"/>
          </a:defRPr>
        </a:defPPr>
      </a:lstStyle>
    </a:txDef>
  </a:objectDefaults>
  <a:extraClrSchemeLst>
    <a:extraClrScheme>
      <a:clrScheme name="Dell new">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ell_PPT_Presentation_16x9_v2" id="{D6375BD9-608F-470C-B0C6-D7B4B622D87E}" vid="{7D07F228-593D-4249-8308-D303BABD1CA4}"/>
    </a:ext>
  </a:extLst>
</a:theme>
</file>

<file path=ppt/theme/theme98.xml><?xml version="1.0" encoding="utf-8"?>
<a:theme xmlns:a="http://schemas.openxmlformats.org/drawingml/2006/main" name="4_Dell_internal_template">
  <a:themeElements>
    <a:clrScheme name="DellTech, Dell, &amp; DellEMC">
      <a:dk1>
        <a:srgbClr val="000000"/>
      </a:dk1>
      <a:lt1>
        <a:srgbClr val="444444"/>
      </a:lt1>
      <a:dk2>
        <a:srgbClr val="007DB8"/>
      </a:dk2>
      <a:lt2>
        <a:srgbClr val="FFFFFF"/>
      </a:lt2>
      <a:accent1>
        <a:srgbClr val="007DB8"/>
      </a:accent1>
      <a:accent2>
        <a:srgbClr val="6EA204"/>
      </a:accent2>
      <a:accent3>
        <a:srgbClr val="F2AF00"/>
      </a:accent3>
      <a:accent4>
        <a:srgbClr val="EE6411"/>
      </a:accent4>
      <a:accent5>
        <a:srgbClr val="5482AB"/>
      </a:accent5>
      <a:accent6>
        <a:srgbClr val="6E2585"/>
      </a:accent6>
      <a:hlink>
        <a:srgbClr val="007DB8"/>
      </a:hlink>
      <a:folHlink>
        <a:srgbClr val="6E258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12700" cmpd="sng">
          <a:noFill/>
        </a:ln>
        <a:effectLst/>
      </a:spPr>
      <a:bodyPr wrap="square" lIns="182880" tIns="137160" rIns="137160" bIns="137160" rtlCol="0" anchor="ctr">
        <a:noAutofit/>
      </a:bodyPr>
      <a:lstStyle>
        <a:defPPr algn="ctr">
          <a:lnSpc>
            <a:spcPct val="90000"/>
          </a:lnSpc>
          <a:spcBef>
            <a:spcPts val="600"/>
          </a:spcBef>
          <a:spcAft>
            <a:spcPts val="0"/>
          </a:spcAft>
          <a:defRPr sz="2000" dirty="0" err="1" smtClean="0">
            <a:solidFill>
              <a:schemeClr val="tx2"/>
            </a:solidFill>
            <a:latin typeface="+mn-lt"/>
          </a:defRPr>
        </a:defPPr>
      </a:lstStyle>
    </a:spDef>
    <a:lnDef>
      <a:spPr>
        <a:ln w="12700" cmpd="sng">
          <a:solidFill>
            <a:srgbClr val="000000"/>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spcBef>
            <a:spcPts val="0"/>
          </a:spcBef>
          <a:spcAft>
            <a:spcPts val="0"/>
          </a:spcAft>
          <a:buClr>
            <a:schemeClr val="bg1"/>
          </a:buClr>
          <a:defRPr sz="1400" dirty="0" err="1" smtClean="0">
            <a:solidFill>
              <a:schemeClr val="bg2"/>
            </a:solidFill>
            <a:latin typeface="+mn-lt"/>
          </a:defRPr>
        </a:defPPr>
      </a:lstStyle>
    </a:txDef>
  </a:objectDefaults>
  <a:extraClrSchemeLst>
    <a:extraClrScheme>
      <a:clrScheme name="Dell new">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ell_PPT_Presentation_16x9_v2" id="{D6375BD9-608F-470C-B0C6-D7B4B622D87E}" vid="{7D07F228-593D-4249-8308-D303BABD1CA4}"/>
    </a:ext>
  </a:extLst>
</a:theme>
</file>

<file path=ppt/theme/theme99.xml><?xml version="1.0" encoding="utf-8"?>
<a:theme xmlns:a="http://schemas.openxmlformats.org/drawingml/2006/main" name="5_Dell_internal_template">
  <a:themeElements>
    <a:clrScheme name="DellTech, Dell, &amp; DellEMC">
      <a:dk1>
        <a:srgbClr val="000000"/>
      </a:dk1>
      <a:lt1>
        <a:srgbClr val="444444"/>
      </a:lt1>
      <a:dk2>
        <a:srgbClr val="007DB8"/>
      </a:dk2>
      <a:lt2>
        <a:srgbClr val="FFFFFF"/>
      </a:lt2>
      <a:accent1>
        <a:srgbClr val="007DB8"/>
      </a:accent1>
      <a:accent2>
        <a:srgbClr val="6EA204"/>
      </a:accent2>
      <a:accent3>
        <a:srgbClr val="F2AF00"/>
      </a:accent3>
      <a:accent4>
        <a:srgbClr val="EE6411"/>
      </a:accent4>
      <a:accent5>
        <a:srgbClr val="5482AB"/>
      </a:accent5>
      <a:accent6>
        <a:srgbClr val="6E2585"/>
      </a:accent6>
      <a:hlink>
        <a:srgbClr val="007DB8"/>
      </a:hlink>
      <a:folHlink>
        <a:srgbClr val="6E258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12700" cmpd="sng">
          <a:noFill/>
        </a:ln>
        <a:effectLst/>
      </a:spPr>
      <a:bodyPr wrap="square" lIns="182880" tIns="137160" rIns="137160" bIns="137160" rtlCol="0" anchor="ctr">
        <a:noAutofit/>
      </a:bodyPr>
      <a:lstStyle>
        <a:defPPr algn="ctr">
          <a:lnSpc>
            <a:spcPct val="90000"/>
          </a:lnSpc>
          <a:spcBef>
            <a:spcPts val="600"/>
          </a:spcBef>
          <a:spcAft>
            <a:spcPts val="0"/>
          </a:spcAft>
          <a:defRPr sz="2000" dirty="0" err="1" smtClean="0">
            <a:solidFill>
              <a:schemeClr val="tx2"/>
            </a:solidFill>
            <a:latin typeface="+mn-lt"/>
          </a:defRPr>
        </a:defPPr>
      </a:lstStyle>
    </a:spDef>
    <a:lnDef>
      <a:spPr>
        <a:ln w="12700" cmpd="sng">
          <a:solidFill>
            <a:srgbClr val="000000"/>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spcBef>
            <a:spcPts val="0"/>
          </a:spcBef>
          <a:spcAft>
            <a:spcPts val="0"/>
          </a:spcAft>
          <a:buClr>
            <a:schemeClr val="bg1"/>
          </a:buClr>
          <a:defRPr sz="1400" dirty="0" err="1" smtClean="0">
            <a:solidFill>
              <a:schemeClr val="bg2"/>
            </a:solidFill>
            <a:latin typeface="+mn-lt"/>
          </a:defRPr>
        </a:defPPr>
      </a:lstStyle>
    </a:txDef>
  </a:objectDefaults>
  <a:extraClrSchemeLst>
    <a:extraClrScheme>
      <a:clrScheme name="Dell new">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ell_PPT_Presentation_16x9_v2" id="{D6375BD9-608F-470C-B0C6-D7B4B622D87E}" vid="{7D07F228-593D-4249-8308-D303BABD1CA4}"/>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AEEBEE83C66E54EA9BED83B0A9A60DB" ma:contentTypeVersion="1" ma:contentTypeDescription="Create a new document." ma:contentTypeScope="" ma:versionID="51a43b2161297f783d65b37e357c79e9">
  <xsd:schema xmlns:xsd="http://www.w3.org/2001/XMLSchema" xmlns:p="http://schemas.microsoft.com/office/2006/metadata/properties" targetNamespace="http://schemas.microsoft.com/office/2006/metadata/properties" ma:root="true" ma:fieldsID="b9cfef283e0bc2d986a66f9ec0cdc42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documentManagement/>
</p:properties>
</file>

<file path=customXml/itemProps1.xml><?xml version="1.0" encoding="utf-8"?>
<ds:datastoreItem xmlns:ds="http://schemas.openxmlformats.org/officeDocument/2006/customXml" ds:itemID="{A3332CB6-AB82-4DD3-8C89-C660A1C3944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2.xml><?xml version="1.0" encoding="utf-8"?>
<ds:datastoreItem xmlns:ds="http://schemas.openxmlformats.org/officeDocument/2006/customXml" ds:itemID="{86FC490B-1F77-48C5-AC70-1DD939DBDF04}">
  <ds:schemaRefs>
    <ds:schemaRef ds:uri="http://schemas.microsoft.com/sharepoint/v3/contenttype/forms"/>
  </ds:schemaRefs>
</ds:datastoreItem>
</file>

<file path=customXml/itemProps3.xml><?xml version="1.0" encoding="utf-8"?>
<ds:datastoreItem xmlns:ds="http://schemas.openxmlformats.org/officeDocument/2006/customXml" ds:itemID="{0873BDD3-AA35-4F19-A12A-C6462BECFBD1}">
  <ds:schemaRefs>
    <ds:schemaRef ds:uri="http://purl.org/dc/terms/"/>
    <ds:schemaRef ds:uri="http://schemas.openxmlformats.org/package/2006/metadata/core-properties"/>
    <ds:schemaRef ds:uri="http://schemas.microsoft.com/office/2006/documentManagement/types"/>
    <ds:schemaRef ds:uri="http://purl.org/dc/elements/1.1/"/>
    <ds:schemaRef ds:uri="http://schemas.microsoft.com/office/2006/metadata/propertie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Dell_internal_template</Template>
  <TotalTime>12554</TotalTime>
  <Words>1979</Words>
  <Application>Microsoft Office PowerPoint</Application>
  <PresentationFormat>如螢幕大小 (16:9)</PresentationFormat>
  <Paragraphs>415</Paragraphs>
  <Slides>6</Slides>
  <Notes>1</Notes>
  <HiddenSlides>0</HiddenSlides>
  <MMClips>0</MMClips>
  <ScaleCrop>false</ScaleCrop>
  <HeadingPairs>
    <vt:vector size="8" baseType="variant">
      <vt:variant>
        <vt:lpstr>使用字型</vt:lpstr>
      </vt:variant>
      <vt:variant>
        <vt:i4>19</vt:i4>
      </vt:variant>
      <vt:variant>
        <vt:lpstr>佈景主題</vt:lpstr>
      </vt:variant>
      <vt:variant>
        <vt:i4>125</vt:i4>
      </vt:variant>
      <vt:variant>
        <vt:lpstr>內嵌 OLE 伺服程式</vt:lpstr>
      </vt:variant>
      <vt:variant>
        <vt:i4>1</vt:i4>
      </vt:variant>
      <vt:variant>
        <vt:lpstr>投影片標題</vt:lpstr>
      </vt:variant>
      <vt:variant>
        <vt:i4>6</vt:i4>
      </vt:variant>
    </vt:vector>
  </HeadingPairs>
  <TitlesOfParts>
    <vt:vector size="151" baseType="lpstr">
      <vt:lpstr>Malgun Gothic</vt:lpstr>
      <vt:lpstr>Malgun Gothic</vt:lpstr>
      <vt:lpstr>Museo For Dell</vt:lpstr>
      <vt:lpstr>Museo For Dell 300</vt:lpstr>
      <vt:lpstr>museo sans for dell</vt:lpstr>
      <vt:lpstr>museo sans for dell</vt:lpstr>
      <vt:lpstr>Open Sans</vt:lpstr>
      <vt:lpstr>SimSun</vt:lpstr>
      <vt:lpstr>微軟正黑體</vt:lpstr>
      <vt:lpstr>微軟正黑體</vt:lpstr>
      <vt:lpstr>新細明體</vt:lpstr>
      <vt:lpstr>新細明體</vt:lpstr>
      <vt:lpstr>Arial</vt:lpstr>
      <vt:lpstr>Arial</vt:lpstr>
      <vt:lpstr>Arial Black</vt:lpstr>
      <vt:lpstr>Calibri</vt:lpstr>
      <vt:lpstr>Courier New</vt:lpstr>
      <vt:lpstr>Trebuchet MS</vt:lpstr>
      <vt:lpstr>Wingdings</vt:lpstr>
      <vt:lpstr>Dell_internal_template</vt:lpstr>
      <vt:lpstr>56_blank</vt:lpstr>
      <vt:lpstr>59_blank</vt:lpstr>
      <vt:lpstr>16_Dell Presentation Template</vt:lpstr>
      <vt:lpstr>15_Dell Presentation Template</vt:lpstr>
      <vt:lpstr>36_Dell Presentation Template</vt:lpstr>
      <vt:lpstr>35_Dell Presentation Template</vt:lpstr>
      <vt:lpstr>10_Dell_internal_template</vt:lpstr>
      <vt:lpstr>25_Dell_internal_template</vt:lpstr>
      <vt:lpstr>15_Dell_internal_template</vt:lpstr>
      <vt:lpstr>34_Dell Presentation Template</vt:lpstr>
      <vt:lpstr>28_Dell Presentation Template</vt:lpstr>
      <vt:lpstr>2_blank</vt:lpstr>
      <vt:lpstr>24_Dell_internal_template</vt:lpstr>
      <vt:lpstr>61_blank</vt:lpstr>
      <vt:lpstr>26_Dell Presentation Template</vt:lpstr>
      <vt:lpstr>33_Dell Presentation Template</vt:lpstr>
      <vt:lpstr>29_Dell Presentation Template</vt:lpstr>
      <vt:lpstr>18_Dell_internal_template</vt:lpstr>
      <vt:lpstr>22_Dell_internal_template</vt:lpstr>
      <vt:lpstr>2_Dell_external_template</vt:lpstr>
      <vt:lpstr>58_blank</vt:lpstr>
      <vt:lpstr>60_blank</vt:lpstr>
      <vt:lpstr>30_Dell Presentation Template</vt:lpstr>
      <vt:lpstr>31_Dell Presentation Template</vt:lpstr>
      <vt:lpstr>1_blank</vt:lpstr>
      <vt:lpstr>3_blank</vt:lpstr>
      <vt:lpstr>6_blank</vt:lpstr>
      <vt:lpstr>23_Dell_internal_template</vt:lpstr>
      <vt:lpstr>17_Dell Presentation Template</vt:lpstr>
      <vt:lpstr>18_Dell Presentation Template</vt:lpstr>
      <vt:lpstr>55_blank</vt:lpstr>
      <vt:lpstr>24_Dell Presentation Template</vt:lpstr>
      <vt:lpstr>27_Dell Presentation Template</vt:lpstr>
      <vt:lpstr>32_Dell Presentation Template</vt:lpstr>
      <vt:lpstr>25_Dell Presentation Template</vt:lpstr>
      <vt:lpstr>37_Dell Presentation Template</vt:lpstr>
      <vt:lpstr>38_Dell Presentation Template</vt:lpstr>
      <vt:lpstr>39_Dell Presentation Template</vt:lpstr>
      <vt:lpstr>57_blank</vt:lpstr>
      <vt:lpstr>62_blank</vt:lpstr>
      <vt:lpstr>19_Dell Presentation Template</vt:lpstr>
      <vt:lpstr>4_blank</vt:lpstr>
      <vt:lpstr>7_blank</vt:lpstr>
      <vt:lpstr>12_Dell_internal_template</vt:lpstr>
      <vt:lpstr>40_Dell Presentation Template</vt:lpstr>
      <vt:lpstr>41_Dell Presentation Template</vt:lpstr>
      <vt:lpstr>42_Dell Presentation Template</vt:lpstr>
      <vt:lpstr>43_Dell Presentation Template</vt:lpstr>
      <vt:lpstr>44_Dell Presentation Template</vt:lpstr>
      <vt:lpstr>45_Dell Presentation Template</vt:lpstr>
      <vt:lpstr>46_Dell Presentation Template</vt:lpstr>
      <vt:lpstr>11_Dell_internal_template</vt:lpstr>
      <vt:lpstr>5_blank</vt:lpstr>
      <vt:lpstr>8_blank</vt:lpstr>
      <vt:lpstr>13_Dell_internal_template</vt:lpstr>
      <vt:lpstr>1_Dell_internal_template</vt:lpstr>
      <vt:lpstr>63_blank</vt:lpstr>
      <vt:lpstr>9_blank</vt:lpstr>
      <vt:lpstr>10_blank</vt:lpstr>
      <vt:lpstr>14_Dell_internal_template</vt:lpstr>
      <vt:lpstr>16_Dell_internal_template</vt:lpstr>
      <vt:lpstr>64_blank</vt:lpstr>
      <vt:lpstr>20_Dell Presentation Template</vt:lpstr>
      <vt:lpstr>47_Dell Presentation Template</vt:lpstr>
      <vt:lpstr>48_Dell Presentation Template</vt:lpstr>
      <vt:lpstr>49_Dell Presentation Template</vt:lpstr>
      <vt:lpstr>2_Dell_internal_template</vt:lpstr>
      <vt:lpstr>17_Dell_internal_template</vt:lpstr>
      <vt:lpstr>21_Dell Presentation Template</vt:lpstr>
      <vt:lpstr>22_Dell Presentation Template</vt:lpstr>
      <vt:lpstr>blank</vt:lpstr>
      <vt:lpstr>23_Dell Presentation Template</vt:lpstr>
      <vt:lpstr>50_Dell Presentation Template</vt:lpstr>
      <vt:lpstr>51_Dell Presentation Template</vt:lpstr>
      <vt:lpstr>52_Dell Presentation Template</vt:lpstr>
      <vt:lpstr>53_Dell Presentation Template</vt:lpstr>
      <vt:lpstr>19_Dell_internal_template</vt:lpstr>
      <vt:lpstr>20_Dell_internal_template</vt:lpstr>
      <vt:lpstr>21_Dell_internal_template</vt:lpstr>
      <vt:lpstr>65_blank</vt:lpstr>
      <vt:lpstr>12_blank</vt:lpstr>
      <vt:lpstr>26_Dell_internal_template</vt:lpstr>
      <vt:lpstr>11_blank</vt:lpstr>
      <vt:lpstr>66_blank</vt:lpstr>
      <vt:lpstr>67_blank</vt:lpstr>
      <vt:lpstr>68_blank</vt:lpstr>
      <vt:lpstr>54_Dell Presentation Template</vt:lpstr>
      <vt:lpstr>55_Dell Presentation Template</vt:lpstr>
      <vt:lpstr>56_Dell Presentation Template</vt:lpstr>
      <vt:lpstr>57_Dell Presentation Template</vt:lpstr>
      <vt:lpstr>58_Dell Presentation Template</vt:lpstr>
      <vt:lpstr>59_Dell Presentation Template</vt:lpstr>
      <vt:lpstr>60_Dell Presentation Template</vt:lpstr>
      <vt:lpstr>61_Dell Presentation Template</vt:lpstr>
      <vt:lpstr>62_Dell Presentation Template</vt:lpstr>
      <vt:lpstr>3_Dell_internal_template</vt:lpstr>
      <vt:lpstr>4_Dell_internal_template</vt:lpstr>
      <vt:lpstr>5_Dell_internal_template</vt:lpstr>
      <vt:lpstr>69_blank</vt:lpstr>
      <vt:lpstr>70_blank</vt:lpstr>
      <vt:lpstr>6_Dell_internal_template</vt:lpstr>
      <vt:lpstr>13_blank</vt:lpstr>
      <vt:lpstr>63_Dell Presentation Template</vt:lpstr>
      <vt:lpstr>7_Dell_internal_template</vt:lpstr>
      <vt:lpstr>8_Dell_internal_template</vt:lpstr>
      <vt:lpstr>71_blank</vt:lpstr>
      <vt:lpstr>27_Dell_internal_template</vt:lpstr>
      <vt:lpstr>72_blank</vt:lpstr>
      <vt:lpstr>73_blank</vt:lpstr>
      <vt:lpstr>64_Dell Presentation Template</vt:lpstr>
      <vt:lpstr>9_Dell_internal_template</vt:lpstr>
      <vt:lpstr>14_blank</vt:lpstr>
      <vt:lpstr>28_Dell_internal_template</vt:lpstr>
      <vt:lpstr>15_blank</vt:lpstr>
      <vt:lpstr>29_Dell_internal_template</vt:lpstr>
      <vt:lpstr>30_Dell_internal_template</vt:lpstr>
      <vt:lpstr>65_Dell Presentation Template</vt:lpstr>
      <vt:lpstr>31_Dell_internal_template</vt:lpstr>
      <vt:lpstr>74_blank</vt:lpstr>
      <vt:lpstr>75_blank</vt:lpstr>
      <vt:lpstr>32_Dell_internal_template</vt:lpstr>
      <vt:lpstr>33_Dell_internal_template</vt:lpstr>
      <vt:lpstr>34_Dell_internal_template</vt:lpstr>
      <vt:lpstr>35_Dell_internal_template</vt:lpstr>
      <vt:lpstr>think-cell Slide</vt:lpstr>
      <vt:lpstr>Carnoustie Mid Deep Dive</vt:lpstr>
      <vt:lpstr>Regulatory-Schedule</vt:lpstr>
      <vt:lpstr>Carnoustie Regulatory status summary </vt:lpstr>
      <vt:lpstr>PowerPoint 簡報</vt:lpstr>
      <vt:lpstr>PowerPoint 簡報</vt:lpstr>
      <vt:lpstr>PowerPoint 簡報</vt:lpstr>
    </vt:vector>
  </TitlesOfParts>
  <Company>Dell Inc</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PLEASE READ – INSTRUCTIONS FOR ADDING PAGE NUMBERS “X of Y” IN POWERPOINT 2013  For internal presentations only. You do not need to add this for external/customer/partner presentations.  If you are working in PowerPoint 2013, you must manually add the total number of pages to your deck. Total number of pages = Y</dc:title>
  <dc:creator>Fei, Eric</dc:creator>
  <cp:keywords>Internal Use</cp:keywords>
  <cp:lastModifiedBy>Liu. Wan (TPE)</cp:lastModifiedBy>
  <cp:revision>788</cp:revision>
  <cp:lastPrinted>2014-02-14T16:26:12Z</cp:lastPrinted>
  <dcterms:created xsi:type="dcterms:W3CDTF">2017-03-08T06:53:13Z</dcterms:created>
  <dcterms:modified xsi:type="dcterms:W3CDTF">2021-02-25T11:58:28Z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0x010100EAEEBEE83C66E54EA9BED83B0A9A60DB</vt:lpwstr>
  </property>
  <property fmtid="{D5CDD505-2E9C-101B-9397-08002B2CF9AE}" pid="3" name="TitusGUID">
    <vt:lpwstr>9dec11cb-06f0-448f-b730-addcbb44fe0a</vt:lpwstr>
  </property>
  <property fmtid="{D5CDD505-2E9C-101B-9397-08002B2CF9AE}" pid="4" name="DocumentMarkings">
    <vt:lpwstr>&lt;SPAN style="FONT-FAMILY: museo sans for dell; COLOR: rgb(170,170,170); FONT-SIZE: 8.5pt"&gt; &lt;P align=left&gt;Dell - Internal Use - Confidential  &lt;/P&gt;&lt;/SPAN&gt;;&lt;SPAN style="FONT-FAMILY: museo sans for dell; COLOR: rgb(170,170,170); FONT-SIZE: 8.5pt"&gt; &lt;P align=le</vt:lpwstr>
  </property>
  <property fmtid="{D5CDD505-2E9C-101B-9397-08002B2CF9AE}" pid="5" name="Document Editor">
    <vt:lpwstr>Eric_Fei</vt:lpwstr>
  </property>
  <property fmtid="{D5CDD505-2E9C-101B-9397-08002B2CF9AE}" pid="6" name="DellVisualMarkingsPPT">
    <vt:lpwstr>Classification Footer</vt:lpwstr>
  </property>
  <property fmtid="{D5CDD505-2E9C-101B-9397-08002B2CF9AE}" pid="7" name="DellClassification">
    <vt:lpwstr>Internal Use</vt:lpwstr>
  </property>
  <property fmtid="{D5CDD505-2E9C-101B-9397-08002B2CF9AE}" pid="8" name="DellSubLabels">
    <vt:lpwstr/>
  </property>
  <property fmtid="{D5CDD505-2E9C-101B-9397-08002B2CF9AE}" pid="9" name="DellVisual Markings (PPT)">
    <vt:lpwstr>Classification Footer</vt:lpwstr>
  </property>
  <property fmtid="{D5CDD505-2E9C-101B-9397-08002B2CF9AE}" pid="10" name="titusconfig">
    <vt:lpwstr>0.6CorpGlobal</vt:lpwstr>
  </property>
  <property fmtid="{D5CDD505-2E9C-101B-9397-08002B2CF9AE}" pid="11" name="Document Creator">
    <vt:lpwstr>Eric_Fei</vt:lpwstr>
  </property>
  <property fmtid="{D5CDD505-2E9C-101B-9397-08002B2CF9AE}" pid="12" name="Classification">
    <vt:lpwstr>Internal Use</vt:lpwstr>
  </property>
  <property fmtid="{D5CDD505-2E9C-101B-9397-08002B2CF9AE}" pid="13" name="Sublabels">
    <vt:lpwstr/>
  </property>
  <property fmtid="{D5CDD505-2E9C-101B-9397-08002B2CF9AE}" pid="14" name="VisualMarkingsPPT">
    <vt:lpwstr>None (Metadata Only)</vt:lpwstr>
  </property>
  <property fmtid="{D5CDD505-2E9C-101B-9397-08002B2CF9AE}" pid="15" name="MSIP_Label_7de70ee2-0cb4-4d60-aee5-75ef2c4c8a90_Enabled">
    <vt:lpwstr>True</vt:lpwstr>
  </property>
  <property fmtid="{D5CDD505-2E9C-101B-9397-08002B2CF9AE}" pid="16" name="MSIP_Label_7de70ee2-0cb4-4d60-aee5-75ef2c4c8a90_SiteId">
    <vt:lpwstr>945c199a-83a2-4e80-9f8c-5a91be5752dd</vt:lpwstr>
  </property>
  <property fmtid="{D5CDD505-2E9C-101B-9397-08002B2CF9AE}" pid="17" name="MSIP_Label_7de70ee2-0cb4-4d60-aee5-75ef2c4c8a90_Owner">
    <vt:lpwstr>Patrick_Wu@dell.com</vt:lpwstr>
  </property>
  <property fmtid="{D5CDD505-2E9C-101B-9397-08002B2CF9AE}" pid="18" name="MSIP_Label_7de70ee2-0cb4-4d60-aee5-75ef2c4c8a90_SetDate">
    <vt:lpwstr>2019-06-21T02:10:52.0795863Z</vt:lpwstr>
  </property>
  <property fmtid="{D5CDD505-2E9C-101B-9397-08002B2CF9AE}" pid="19" name="MSIP_Label_7de70ee2-0cb4-4d60-aee5-75ef2c4c8a90_Name">
    <vt:lpwstr>Internal Use</vt:lpwstr>
  </property>
  <property fmtid="{D5CDD505-2E9C-101B-9397-08002B2CF9AE}" pid="20" name="MSIP_Label_7de70ee2-0cb4-4d60-aee5-75ef2c4c8a90_Application">
    <vt:lpwstr>Microsoft Azure Information Protection</vt:lpwstr>
  </property>
  <property fmtid="{D5CDD505-2E9C-101B-9397-08002B2CF9AE}" pid="21" name="MSIP_Label_7de70ee2-0cb4-4d60-aee5-75ef2c4c8a90_Extended_MSFT_Method">
    <vt:lpwstr>Manual</vt:lpwstr>
  </property>
  <property fmtid="{D5CDD505-2E9C-101B-9397-08002B2CF9AE}" pid="22" name="MSIP_Label_da6fab74-d5af-4af7-a9a4-78d84655a626_Enabled">
    <vt:lpwstr>True</vt:lpwstr>
  </property>
  <property fmtid="{D5CDD505-2E9C-101B-9397-08002B2CF9AE}" pid="23" name="MSIP_Label_da6fab74-d5af-4af7-a9a4-78d84655a626_SiteId">
    <vt:lpwstr>945c199a-83a2-4e80-9f8c-5a91be5752dd</vt:lpwstr>
  </property>
  <property fmtid="{D5CDD505-2E9C-101B-9397-08002B2CF9AE}" pid="24" name="MSIP_Label_da6fab74-d5af-4af7-a9a4-78d84655a626_Owner">
    <vt:lpwstr>Patrick_Wu@dell.com</vt:lpwstr>
  </property>
  <property fmtid="{D5CDD505-2E9C-101B-9397-08002B2CF9AE}" pid="25" name="MSIP_Label_da6fab74-d5af-4af7-a9a4-78d84655a626_SetDate">
    <vt:lpwstr>2019-06-21T02:10:52.0795863Z</vt:lpwstr>
  </property>
  <property fmtid="{D5CDD505-2E9C-101B-9397-08002B2CF9AE}" pid="26" name="MSIP_Label_da6fab74-d5af-4af7-a9a4-78d84655a626_Name">
    <vt:lpwstr>Visual Marking</vt:lpwstr>
  </property>
  <property fmtid="{D5CDD505-2E9C-101B-9397-08002B2CF9AE}" pid="27" name="MSIP_Label_da6fab74-d5af-4af7-a9a4-78d84655a626_Application">
    <vt:lpwstr>Microsoft Azure Information Protection</vt:lpwstr>
  </property>
  <property fmtid="{D5CDD505-2E9C-101B-9397-08002B2CF9AE}" pid="28" name="MSIP_Label_da6fab74-d5af-4af7-a9a4-78d84655a626_Parent">
    <vt:lpwstr>7de70ee2-0cb4-4d60-aee5-75ef2c4c8a90</vt:lpwstr>
  </property>
  <property fmtid="{D5CDD505-2E9C-101B-9397-08002B2CF9AE}" pid="29" name="MSIP_Label_da6fab74-d5af-4af7-a9a4-78d84655a626_Extended_MSFT_Method">
    <vt:lpwstr>Manual</vt:lpwstr>
  </property>
  <property fmtid="{D5CDD505-2E9C-101B-9397-08002B2CF9AE}" pid="30" name="aiplabel">
    <vt:lpwstr>Internal Use Visual Marking</vt:lpwstr>
  </property>
</Properties>
</file>